
<file path=[Content_Types].xml><?xml version="1.0" encoding="utf-8"?>
<Types xmlns="http://schemas.openxmlformats.org/package/2006/content-types">
  <Default Extension="jpeg" ContentType="image/jpeg"/>
  <Default Extension="JPG" ContentType="image/.jpg"/>
  <Default Extension="png" ContentType="image/pn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media/image13.svg" ContentType="image/svg+xml"/>
  <Override PartName="/ppt/media/image15.svg" ContentType="image/svg+xml"/>
  <Override PartName="/ppt/media/image17.svg" ContentType="image/svg+xml"/>
  <Override PartName="/ppt/media/image19.svg" ContentType="image/svg+xml"/>
  <Override PartName="/ppt/media/image34.svg" ContentType="image/svg+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00.xml" ContentType="application/vnd.openxmlformats-officedocument.presentationml.tags+xml"/>
  <Override PartName="/ppt/tags/tag1001.xml" ContentType="application/vnd.openxmlformats-officedocument.presentationml.tags+xml"/>
  <Override PartName="/ppt/tags/tag1002.xml" ContentType="application/vnd.openxmlformats-officedocument.presentationml.tags+xml"/>
  <Override PartName="/ppt/tags/tag1003.xml" ContentType="application/vnd.openxmlformats-officedocument.presentationml.tags+xml"/>
  <Override PartName="/ppt/tags/tag1004.xml" ContentType="application/vnd.openxmlformats-officedocument.presentationml.tags+xml"/>
  <Override PartName="/ppt/tags/tag1005.xml" ContentType="application/vnd.openxmlformats-officedocument.presentationml.tags+xml"/>
  <Override PartName="/ppt/tags/tag1006.xml" ContentType="application/vnd.openxmlformats-officedocument.presentationml.tags+xml"/>
  <Override PartName="/ppt/tags/tag1007.xml" ContentType="application/vnd.openxmlformats-officedocument.presentationml.tags+xml"/>
  <Override PartName="/ppt/tags/tag1008.xml" ContentType="application/vnd.openxmlformats-officedocument.presentationml.tags+xml"/>
  <Override PartName="/ppt/tags/tag1009.xml" ContentType="application/vnd.openxmlformats-officedocument.presentationml.tags+xml"/>
  <Override PartName="/ppt/tags/tag101.xml" ContentType="application/vnd.openxmlformats-officedocument.presentationml.tags+xml"/>
  <Override PartName="/ppt/tags/tag1010.xml" ContentType="application/vnd.openxmlformats-officedocument.presentationml.tags+xml"/>
  <Override PartName="/ppt/tags/tag1011.xml" ContentType="application/vnd.openxmlformats-officedocument.presentationml.tags+xml"/>
  <Override PartName="/ppt/tags/tag1012.xml" ContentType="application/vnd.openxmlformats-officedocument.presentationml.tags+xml"/>
  <Override PartName="/ppt/tags/tag1013.xml" ContentType="application/vnd.openxmlformats-officedocument.presentationml.tags+xml"/>
  <Override PartName="/ppt/tags/tag1014.xml" ContentType="application/vnd.openxmlformats-officedocument.presentationml.tags+xml"/>
  <Override PartName="/ppt/tags/tag1015.xml" ContentType="application/vnd.openxmlformats-officedocument.presentationml.tags+xml"/>
  <Override PartName="/ppt/tags/tag1016.xml" ContentType="application/vnd.openxmlformats-officedocument.presentationml.tags+xml"/>
  <Override PartName="/ppt/tags/tag1017.xml" ContentType="application/vnd.openxmlformats-officedocument.presentationml.tags+xml"/>
  <Override PartName="/ppt/tags/tag1018.xml" ContentType="application/vnd.openxmlformats-officedocument.presentationml.tags+xml"/>
  <Override PartName="/ppt/tags/tag1019.xml" ContentType="application/vnd.openxmlformats-officedocument.presentationml.tags+xml"/>
  <Override PartName="/ppt/tags/tag102.xml" ContentType="application/vnd.openxmlformats-officedocument.presentationml.tags+xml"/>
  <Override PartName="/ppt/tags/tag1020.xml" ContentType="application/vnd.openxmlformats-officedocument.presentationml.tags+xml"/>
  <Override PartName="/ppt/tags/tag1021.xml" ContentType="application/vnd.openxmlformats-officedocument.presentationml.tags+xml"/>
  <Override PartName="/ppt/tags/tag1022.xml" ContentType="application/vnd.openxmlformats-officedocument.presentationml.tags+xml"/>
  <Override PartName="/ppt/tags/tag1023.xml" ContentType="application/vnd.openxmlformats-officedocument.presentationml.tags+xml"/>
  <Override PartName="/ppt/tags/tag1024.xml" ContentType="application/vnd.openxmlformats-officedocument.presentationml.tags+xml"/>
  <Override PartName="/ppt/tags/tag1025.xml" ContentType="application/vnd.openxmlformats-officedocument.presentationml.tags+xml"/>
  <Override PartName="/ppt/tags/tag1026.xml" ContentType="application/vnd.openxmlformats-officedocument.presentationml.tags+xml"/>
  <Override PartName="/ppt/tags/tag1027.xml" ContentType="application/vnd.openxmlformats-officedocument.presentationml.tags+xml"/>
  <Override PartName="/ppt/tags/tag1028.xml" ContentType="application/vnd.openxmlformats-officedocument.presentationml.tags+xml"/>
  <Override PartName="/ppt/tags/tag1029.xml" ContentType="application/vnd.openxmlformats-officedocument.presentationml.tags+xml"/>
  <Override PartName="/ppt/tags/tag103.xml" ContentType="application/vnd.openxmlformats-officedocument.presentationml.tags+xml"/>
  <Override PartName="/ppt/tags/tag1030.xml" ContentType="application/vnd.openxmlformats-officedocument.presentationml.tags+xml"/>
  <Override PartName="/ppt/tags/tag1031.xml" ContentType="application/vnd.openxmlformats-officedocument.presentationml.tags+xml"/>
  <Override PartName="/ppt/tags/tag1032.xml" ContentType="application/vnd.openxmlformats-officedocument.presentationml.tags+xml"/>
  <Override PartName="/ppt/tags/tag1033.xml" ContentType="application/vnd.openxmlformats-officedocument.presentationml.tags+xml"/>
  <Override PartName="/ppt/tags/tag1034.xml" ContentType="application/vnd.openxmlformats-officedocument.presentationml.tags+xml"/>
  <Override PartName="/ppt/tags/tag1035.xml" ContentType="application/vnd.openxmlformats-officedocument.presentationml.tags+xml"/>
  <Override PartName="/ppt/tags/tag1036.xml" ContentType="application/vnd.openxmlformats-officedocument.presentationml.tags+xml"/>
  <Override PartName="/ppt/tags/tag1037.xml" ContentType="application/vnd.openxmlformats-officedocument.presentationml.tags+xml"/>
  <Override PartName="/ppt/tags/tag1038.xml" ContentType="application/vnd.openxmlformats-officedocument.presentationml.tags+xml"/>
  <Override PartName="/ppt/tags/tag1039.xml" ContentType="application/vnd.openxmlformats-officedocument.presentationml.tags+xml"/>
  <Override PartName="/ppt/tags/tag104.xml" ContentType="application/vnd.openxmlformats-officedocument.presentationml.tags+xml"/>
  <Override PartName="/ppt/tags/tag1040.xml" ContentType="application/vnd.openxmlformats-officedocument.presentationml.tags+xml"/>
  <Override PartName="/ppt/tags/tag1041.xml" ContentType="application/vnd.openxmlformats-officedocument.presentationml.tags+xml"/>
  <Override PartName="/ppt/tags/tag1042.xml" ContentType="application/vnd.openxmlformats-officedocument.presentationml.tags+xml"/>
  <Override PartName="/ppt/tags/tag1043.xml" ContentType="application/vnd.openxmlformats-officedocument.presentationml.tags+xml"/>
  <Override PartName="/ppt/tags/tag1044.xml" ContentType="application/vnd.openxmlformats-officedocument.presentationml.tags+xml"/>
  <Override PartName="/ppt/tags/tag1045.xml" ContentType="application/vnd.openxmlformats-officedocument.presentationml.tags+xml"/>
  <Override PartName="/ppt/tags/tag1046.xml" ContentType="application/vnd.openxmlformats-officedocument.presentationml.tags+xml"/>
  <Override PartName="/ppt/tags/tag1047.xml" ContentType="application/vnd.openxmlformats-officedocument.presentationml.tags+xml"/>
  <Override PartName="/ppt/tags/tag1048.xml" ContentType="application/vnd.openxmlformats-officedocument.presentationml.tags+xml"/>
  <Override PartName="/ppt/tags/tag1049.xml" ContentType="application/vnd.openxmlformats-officedocument.presentationml.tags+xml"/>
  <Override PartName="/ppt/tags/tag105.xml" ContentType="application/vnd.openxmlformats-officedocument.presentationml.tags+xml"/>
  <Override PartName="/ppt/tags/tag1050.xml" ContentType="application/vnd.openxmlformats-officedocument.presentationml.tags+xml"/>
  <Override PartName="/ppt/tags/tag1051.xml" ContentType="application/vnd.openxmlformats-officedocument.presentationml.tags+xml"/>
  <Override PartName="/ppt/tags/tag1052.xml" ContentType="application/vnd.openxmlformats-officedocument.presentationml.tags+xml"/>
  <Override PartName="/ppt/tags/tag1053.xml" ContentType="application/vnd.openxmlformats-officedocument.presentationml.tags+xml"/>
  <Override PartName="/ppt/tags/tag1054.xml" ContentType="application/vnd.openxmlformats-officedocument.presentationml.tags+xml"/>
  <Override PartName="/ppt/tags/tag1055.xml" ContentType="application/vnd.openxmlformats-officedocument.presentationml.tags+xml"/>
  <Override PartName="/ppt/tags/tag1056.xml" ContentType="application/vnd.openxmlformats-officedocument.presentationml.tags+xml"/>
  <Override PartName="/ppt/tags/tag1057.xml" ContentType="application/vnd.openxmlformats-officedocument.presentationml.tags+xml"/>
  <Override PartName="/ppt/tags/tag1058.xml" ContentType="application/vnd.openxmlformats-officedocument.presentationml.tags+xml"/>
  <Override PartName="/ppt/tags/tag1059.xml" ContentType="application/vnd.openxmlformats-officedocument.presentationml.tags+xml"/>
  <Override PartName="/ppt/tags/tag106.xml" ContentType="application/vnd.openxmlformats-officedocument.presentationml.tags+xml"/>
  <Override PartName="/ppt/tags/tag1060.xml" ContentType="application/vnd.openxmlformats-officedocument.presentationml.tags+xml"/>
  <Override PartName="/ppt/tags/tag1061.xml" ContentType="application/vnd.openxmlformats-officedocument.presentationml.tags+xml"/>
  <Override PartName="/ppt/tags/tag1062.xml" ContentType="application/vnd.openxmlformats-officedocument.presentationml.tags+xml"/>
  <Override PartName="/ppt/tags/tag1063.xml" ContentType="application/vnd.openxmlformats-officedocument.presentationml.tags+xml"/>
  <Override PartName="/ppt/tags/tag1064.xml" ContentType="application/vnd.openxmlformats-officedocument.presentationml.tags+xml"/>
  <Override PartName="/ppt/tags/tag1065.xml" ContentType="application/vnd.openxmlformats-officedocument.presentationml.tags+xml"/>
  <Override PartName="/ppt/tags/tag1066.xml" ContentType="application/vnd.openxmlformats-officedocument.presentationml.tags+xml"/>
  <Override PartName="/ppt/tags/tag1067.xml" ContentType="application/vnd.openxmlformats-officedocument.presentationml.tags+xml"/>
  <Override PartName="/ppt/tags/tag1068.xml" ContentType="application/vnd.openxmlformats-officedocument.presentationml.tags+xml"/>
  <Override PartName="/ppt/tags/tag1069.xml" ContentType="application/vnd.openxmlformats-officedocument.presentationml.tags+xml"/>
  <Override PartName="/ppt/tags/tag107.xml" ContentType="application/vnd.openxmlformats-officedocument.presentationml.tags+xml"/>
  <Override PartName="/ppt/tags/tag1070.xml" ContentType="application/vnd.openxmlformats-officedocument.presentationml.tags+xml"/>
  <Override PartName="/ppt/tags/tag1071.xml" ContentType="application/vnd.openxmlformats-officedocument.presentationml.tags+xml"/>
  <Override PartName="/ppt/tags/tag1072.xml" ContentType="application/vnd.openxmlformats-officedocument.presentationml.tags+xml"/>
  <Override PartName="/ppt/tags/tag1073.xml" ContentType="application/vnd.openxmlformats-officedocument.presentationml.tags+xml"/>
  <Override PartName="/ppt/tags/tag1074.xml" ContentType="application/vnd.openxmlformats-officedocument.presentationml.tags+xml"/>
  <Override PartName="/ppt/tags/tag1075.xml" ContentType="application/vnd.openxmlformats-officedocument.presentationml.tags+xml"/>
  <Override PartName="/ppt/tags/tag1076.xml" ContentType="application/vnd.openxmlformats-officedocument.presentationml.tags+xml"/>
  <Override PartName="/ppt/tags/tag1077.xml" ContentType="application/vnd.openxmlformats-officedocument.presentationml.tags+xml"/>
  <Override PartName="/ppt/tags/tag1078.xml" ContentType="application/vnd.openxmlformats-officedocument.presentationml.tags+xml"/>
  <Override PartName="/ppt/tags/tag1079.xml" ContentType="application/vnd.openxmlformats-officedocument.presentationml.tags+xml"/>
  <Override PartName="/ppt/tags/tag108.xml" ContentType="application/vnd.openxmlformats-officedocument.presentationml.tags+xml"/>
  <Override PartName="/ppt/tags/tag1080.xml" ContentType="application/vnd.openxmlformats-officedocument.presentationml.tags+xml"/>
  <Override PartName="/ppt/tags/tag1081.xml" ContentType="application/vnd.openxmlformats-officedocument.presentationml.tags+xml"/>
  <Override PartName="/ppt/tags/tag1082.xml" ContentType="application/vnd.openxmlformats-officedocument.presentationml.tags+xml"/>
  <Override PartName="/ppt/tags/tag1083.xml" ContentType="application/vnd.openxmlformats-officedocument.presentationml.tags+xml"/>
  <Override PartName="/ppt/tags/tag1084.xml" ContentType="application/vnd.openxmlformats-officedocument.presentationml.tags+xml"/>
  <Override PartName="/ppt/tags/tag1085.xml" ContentType="application/vnd.openxmlformats-officedocument.presentationml.tags+xml"/>
  <Override PartName="/ppt/tags/tag1086.xml" ContentType="application/vnd.openxmlformats-officedocument.presentationml.tags+xml"/>
  <Override PartName="/ppt/tags/tag1087.xml" ContentType="application/vnd.openxmlformats-officedocument.presentationml.tags+xml"/>
  <Override PartName="/ppt/tags/tag1088.xml" ContentType="application/vnd.openxmlformats-officedocument.presentationml.tags+xml"/>
  <Override PartName="/ppt/tags/tag1089.xml" ContentType="application/vnd.openxmlformats-officedocument.presentationml.tags+xml"/>
  <Override PartName="/ppt/tags/tag109.xml" ContentType="application/vnd.openxmlformats-officedocument.presentationml.tags+xml"/>
  <Override PartName="/ppt/tags/tag1090.xml" ContentType="application/vnd.openxmlformats-officedocument.presentationml.tags+xml"/>
  <Override PartName="/ppt/tags/tag1091.xml" ContentType="application/vnd.openxmlformats-officedocument.presentationml.tags+xml"/>
  <Override PartName="/ppt/tags/tag1092.xml" ContentType="application/vnd.openxmlformats-officedocument.presentationml.tags+xml"/>
  <Override PartName="/ppt/tags/tag1093.xml" ContentType="application/vnd.openxmlformats-officedocument.presentationml.tags+xml"/>
  <Override PartName="/ppt/tags/tag1094.xml" ContentType="application/vnd.openxmlformats-officedocument.presentationml.tags+xml"/>
  <Override PartName="/ppt/tags/tag1095.xml" ContentType="application/vnd.openxmlformats-officedocument.presentationml.tags+xml"/>
  <Override PartName="/ppt/tags/tag1096.xml" ContentType="application/vnd.openxmlformats-officedocument.presentationml.tags+xml"/>
  <Override PartName="/ppt/tags/tag1097.xml" ContentType="application/vnd.openxmlformats-officedocument.presentationml.tags+xml"/>
  <Override PartName="/ppt/tags/tag1098.xml" ContentType="application/vnd.openxmlformats-officedocument.presentationml.tags+xml"/>
  <Override PartName="/ppt/tags/tag109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00.xml" ContentType="application/vnd.openxmlformats-officedocument.presentationml.tags+xml"/>
  <Override PartName="/ppt/tags/tag1101.xml" ContentType="application/vnd.openxmlformats-officedocument.presentationml.tags+xml"/>
  <Override PartName="/ppt/tags/tag1102.xml" ContentType="application/vnd.openxmlformats-officedocument.presentationml.tags+xml"/>
  <Override PartName="/ppt/tags/tag1103.xml" ContentType="application/vnd.openxmlformats-officedocument.presentationml.tags+xml"/>
  <Override PartName="/ppt/tags/tag1104.xml" ContentType="application/vnd.openxmlformats-officedocument.presentationml.tags+xml"/>
  <Override PartName="/ppt/tags/tag1105.xml" ContentType="application/vnd.openxmlformats-officedocument.presentationml.tags+xml"/>
  <Override PartName="/ppt/tags/tag1106.xml" ContentType="application/vnd.openxmlformats-officedocument.presentationml.tags+xml"/>
  <Override PartName="/ppt/tags/tag1107.xml" ContentType="application/vnd.openxmlformats-officedocument.presentationml.tags+xml"/>
  <Override PartName="/ppt/tags/tag1108.xml" ContentType="application/vnd.openxmlformats-officedocument.presentationml.tags+xml"/>
  <Override PartName="/ppt/tags/tag1109.xml" ContentType="application/vnd.openxmlformats-officedocument.presentationml.tags+xml"/>
  <Override PartName="/ppt/tags/tag111.xml" ContentType="application/vnd.openxmlformats-officedocument.presentationml.tags+xml"/>
  <Override PartName="/ppt/tags/tag1110.xml" ContentType="application/vnd.openxmlformats-officedocument.presentationml.tags+xml"/>
  <Override PartName="/ppt/tags/tag1111.xml" ContentType="application/vnd.openxmlformats-officedocument.presentationml.tags+xml"/>
  <Override PartName="/ppt/tags/tag1112.xml" ContentType="application/vnd.openxmlformats-officedocument.presentationml.tags+xml"/>
  <Override PartName="/ppt/tags/tag1113.xml" ContentType="application/vnd.openxmlformats-officedocument.presentationml.tags+xml"/>
  <Override PartName="/ppt/tags/tag1114.xml" ContentType="application/vnd.openxmlformats-officedocument.presentationml.tags+xml"/>
  <Override PartName="/ppt/tags/tag1115.xml" ContentType="application/vnd.openxmlformats-officedocument.presentationml.tags+xml"/>
  <Override PartName="/ppt/tags/tag1116.xml" ContentType="application/vnd.openxmlformats-officedocument.presentationml.tags+xml"/>
  <Override PartName="/ppt/tags/tag1117.xml" ContentType="application/vnd.openxmlformats-officedocument.presentationml.tags+xml"/>
  <Override PartName="/ppt/tags/tag1118.xml" ContentType="application/vnd.openxmlformats-officedocument.presentationml.tags+xml"/>
  <Override PartName="/ppt/tags/tag1119.xml" ContentType="application/vnd.openxmlformats-officedocument.presentationml.tags+xml"/>
  <Override PartName="/ppt/tags/tag112.xml" ContentType="application/vnd.openxmlformats-officedocument.presentationml.tags+xml"/>
  <Override PartName="/ppt/tags/tag1120.xml" ContentType="application/vnd.openxmlformats-officedocument.presentationml.tags+xml"/>
  <Override PartName="/ppt/tags/tag1121.xml" ContentType="application/vnd.openxmlformats-officedocument.presentationml.tags+xml"/>
  <Override PartName="/ppt/tags/tag1122.xml" ContentType="application/vnd.openxmlformats-officedocument.presentationml.tags+xml"/>
  <Override PartName="/ppt/tags/tag1123.xml" ContentType="application/vnd.openxmlformats-officedocument.presentationml.tags+xml"/>
  <Override PartName="/ppt/tags/tag1124.xml" ContentType="application/vnd.openxmlformats-officedocument.presentationml.tags+xml"/>
  <Override PartName="/ppt/tags/tag1125.xml" ContentType="application/vnd.openxmlformats-officedocument.presentationml.tags+xml"/>
  <Override PartName="/ppt/tags/tag1126.xml" ContentType="application/vnd.openxmlformats-officedocument.presentationml.tags+xml"/>
  <Override PartName="/ppt/tags/tag1127.xml" ContentType="application/vnd.openxmlformats-officedocument.presentationml.tags+xml"/>
  <Override PartName="/ppt/tags/tag1128.xml" ContentType="application/vnd.openxmlformats-officedocument.presentationml.tags+xml"/>
  <Override PartName="/ppt/tags/tag1129.xml" ContentType="application/vnd.openxmlformats-officedocument.presentationml.tags+xml"/>
  <Override PartName="/ppt/tags/tag113.xml" ContentType="application/vnd.openxmlformats-officedocument.presentationml.tags+xml"/>
  <Override PartName="/ppt/tags/tag1130.xml" ContentType="application/vnd.openxmlformats-officedocument.presentationml.tags+xml"/>
  <Override PartName="/ppt/tags/tag1131.xml" ContentType="application/vnd.openxmlformats-officedocument.presentationml.tags+xml"/>
  <Override PartName="/ppt/tags/tag1132.xml" ContentType="application/vnd.openxmlformats-officedocument.presentationml.tags+xml"/>
  <Override PartName="/ppt/tags/tag1133.xml" ContentType="application/vnd.openxmlformats-officedocument.presentationml.tags+xml"/>
  <Override PartName="/ppt/tags/tag1134.xml" ContentType="application/vnd.openxmlformats-officedocument.presentationml.tags+xml"/>
  <Override PartName="/ppt/tags/tag1135.xml" ContentType="application/vnd.openxmlformats-officedocument.presentationml.tags+xml"/>
  <Override PartName="/ppt/tags/tag1136.xml" ContentType="application/vnd.openxmlformats-officedocument.presentationml.tags+xml"/>
  <Override PartName="/ppt/tags/tag1137.xml" ContentType="application/vnd.openxmlformats-officedocument.presentationml.tags+xml"/>
  <Override PartName="/ppt/tags/tag1138.xml" ContentType="application/vnd.openxmlformats-officedocument.presentationml.tags+xml"/>
  <Override PartName="/ppt/tags/tag1139.xml" ContentType="application/vnd.openxmlformats-officedocument.presentationml.tags+xml"/>
  <Override PartName="/ppt/tags/tag114.xml" ContentType="application/vnd.openxmlformats-officedocument.presentationml.tags+xml"/>
  <Override PartName="/ppt/tags/tag1140.xml" ContentType="application/vnd.openxmlformats-officedocument.presentationml.tags+xml"/>
  <Override PartName="/ppt/tags/tag1141.xml" ContentType="application/vnd.openxmlformats-officedocument.presentationml.tags+xml"/>
  <Override PartName="/ppt/tags/tag1142.xml" ContentType="application/vnd.openxmlformats-officedocument.presentationml.tags+xml"/>
  <Override PartName="/ppt/tags/tag1143.xml" ContentType="application/vnd.openxmlformats-officedocument.presentationml.tags+xml"/>
  <Override PartName="/ppt/tags/tag1144.xml" ContentType="application/vnd.openxmlformats-officedocument.presentationml.tags+xml"/>
  <Override PartName="/ppt/tags/tag1145.xml" ContentType="application/vnd.openxmlformats-officedocument.presentationml.tags+xml"/>
  <Override PartName="/ppt/tags/tag1146.xml" ContentType="application/vnd.openxmlformats-officedocument.presentationml.tags+xml"/>
  <Override PartName="/ppt/tags/tag1147.xml" ContentType="application/vnd.openxmlformats-officedocument.presentationml.tags+xml"/>
  <Override PartName="/ppt/tags/tag1148.xml" ContentType="application/vnd.openxmlformats-officedocument.presentationml.tags+xml"/>
  <Override PartName="/ppt/tags/tag1149.xml" ContentType="application/vnd.openxmlformats-officedocument.presentationml.tags+xml"/>
  <Override PartName="/ppt/tags/tag115.xml" ContentType="application/vnd.openxmlformats-officedocument.presentationml.tags+xml"/>
  <Override PartName="/ppt/tags/tag1150.xml" ContentType="application/vnd.openxmlformats-officedocument.presentationml.tags+xml"/>
  <Override PartName="/ppt/tags/tag1151.xml" ContentType="application/vnd.openxmlformats-officedocument.presentationml.tags+xml"/>
  <Override PartName="/ppt/tags/tag1152.xml" ContentType="application/vnd.openxmlformats-officedocument.presentationml.tags+xml"/>
  <Override PartName="/ppt/tags/tag1153.xml" ContentType="application/vnd.openxmlformats-officedocument.presentationml.tags+xml"/>
  <Override PartName="/ppt/tags/tag1154.xml" ContentType="application/vnd.openxmlformats-officedocument.presentationml.tags+xml"/>
  <Override PartName="/ppt/tags/tag1155.xml" ContentType="application/vnd.openxmlformats-officedocument.presentationml.tags+xml"/>
  <Override PartName="/ppt/tags/tag1156.xml" ContentType="application/vnd.openxmlformats-officedocument.presentationml.tags+xml"/>
  <Override PartName="/ppt/tags/tag1157.xml" ContentType="application/vnd.openxmlformats-officedocument.presentationml.tags+xml"/>
  <Override PartName="/ppt/tags/tag1158.xml" ContentType="application/vnd.openxmlformats-officedocument.presentationml.tags+xml"/>
  <Override PartName="/ppt/tags/tag1159.xml" ContentType="application/vnd.openxmlformats-officedocument.presentationml.tags+xml"/>
  <Override PartName="/ppt/tags/tag116.xml" ContentType="application/vnd.openxmlformats-officedocument.presentationml.tags+xml"/>
  <Override PartName="/ppt/tags/tag1160.xml" ContentType="application/vnd.openxmlformats-officedocument.presentationml.tags+xml"/>
  <Override PartName="/ppt/tags/tag1161.xml" ContentType="application/vnd.openxmlformats-officedocument.presentationml.tags+xml"/>
  <Override PartName="/ppt/tags/tag1162.xml" ContentType="application/vnd.openxmlformats-officedocument.presentationml.tags+xml"/>
  <Override PartName="/ppt/tags/tag1163.xml" ContentType="application/vnd.openxmlformats-officedocument.presentationml.tags+xml"/>
  <Override PartName="/ppt/tags/tag1164.xml" ContentType="application/vnd.openxmlformats-officedocument.presentationml.tags+xml"/>
  <Override PartName="/ppt/tags/tag1165.xml" ContentType="application/vnd.openxmlformats-officedocument.presentationml.tags+xml"/>
  <Override PartName="/ppt/tags/tag1166.xml" ContentType="application/vnd.openxmlformats-officedocument.presentationml.tags+xml"/>
  <Override PartName="/ppt/tags/tag1167.xml" ContentType="application/vnd.openxmlformats-officedocument.presentationml.tags+xml"/>
  <Override PartName="/ppt/tags/tag1168.xml" ContentType="application/vnd.openxmlformats-officedocument.presentationml.tags+xml"/>
  <Override PartName="/ppt/tags/tag1169.xml" ContentType="application/vnd.openxmlformats-officedocument.presentationml.tags+xml"/>
  <Override PartName="/ppt/tags/tag117.xml" ContentType="application/vnd.openxmlformats-officedocument.presentationml.tags+xml"/>
  <Override PartName="/ppt/tags/tag1170.xml" ContentType="application/vnd.openxmlformats-officedocument.presentationml.tags+xml"/>
  <Override PartName="/ppt/tags/tag1171.xml" ContentType="application/vnd.openxmlformats-officedocument.presentationml.tags+xml"/>
  <Override PartName="/ppt/tags/tag1172.xml" ContentType="application/vnd.openxmlformats-officedocument.presentationml.tags+xml"/>
  <Override PartName="/ppt/tags/tag1173.xml" ContentType="application/vnd.openxmlformats-officedocument.presentationml.tags+xml"/>
  <Override PartName="/ppt/tags/tag1174.xml" ContentType="application/vnd.openxmlformats-officedocument.presentationml.tags+xml"/>
  <Override PartName="/ppt/tags/tag1175.xml" ContentType="application/vnd.openxmlformats-officedocument.presentationml.tags+xml"/>
  <Override PartName="/ppt/tags/tag1176.xml" ContentType="application/vnd.openxmlformats-officedocument.presentationml.tags+xml"/>
  <Override PartName="/ppt/tags/tag1177.xml" ContentType="application/vnd.openxmlformats-officedocument.presentationml.tags+xml"/>
  <Override PartName="/ppt/tags/tag1178.xml" ContentType="application/vnd.openxmlformats-officedocument.presentationml.tags+xml"/>
  <Override PartName="/ppt/tags/tag1179.xml" ContentType="application/vnd.openxmlformats-officedocument.presentationml.tags+xml"/>
  <Override PartName="/ppt/tags/tag118.xml" ContentType="application/vnd.openxmlformats-officedocument.presentationml.tags+xml"/>
  <Override PartName="/ppt/tags/tag1180.xml" ContentType="application/vnd.openxmlformats-officedocument.presentationml.tags+xml"/>
  <Override PartName="/ppt/tags/tag1181.xml" ContentType="application/vnd.openxmlformats-officedocument.presentationml.tags+xml"/>
  <Override PartName="/ppt/tags/tag1182.xml" ContentType="application/vnd.openxmlformats-officedocument.presentationml.tags+xml"/>
  <Override PartName="/ppt/tags/tag1183.xml" ContentType="application/vnd.openxmlformats-officedocument.presentationml.tags+xml"/>
  <Override PartName="/ppt/tags/tag1184.xml" ContentType="application/vnd.openxmlformats-officedocument.presentationml.tags+xml"/>
  <Override PartName="/ppt/tags/tag1185.xml" ContentType="application/vnd.openxmlformats-officedocument.presentationml.tags+xml"/>
  <Override PartName="/ppt/tags/tag1186.xml" ContentType="application/vnd.openxmlformats-officedocument.presentationml.tags+xml"/>
  <Override PartName="/ppt/tags/tag1187.xml" ContentType="application/vnd.openxmlformats-officedocument.presentationml.tags+xml"/>
  <Override PartName="/ppt/tags/tag1188.xml" ContentType="application/vnd.openxmlformats-officedocument.presentationml.tags+xml"/>
  <Override PartName="/ppt/tags/tag1189.xml" ContentType="application/vnd.openxmlformats-officedocument.presentationml.tags+xml"/>
  <Override PartName="/ppt/tags/tag119.xml" ContentType="application/vnd.openxmlformats-officedocument.presentationml.tags+xml"/>
  <Override PartName="/ppt/tags/tag1190.xml" ContentType="application/vnd.openxmlformats-officedocument.presentationml.tags+xml"/>
  <Override PartName="/ppt/tags/tag1191.xml" ContentType="application/vnd.openxmlformats-officedocument.presentationml.tags+xml"/>
  <Override PartName="/ppt/tags/tag1192.xml" ContentType="application/vnd.openxmlformats-officedocument.presentationml.tags+xml"/>
  <Override PartName="/ppt/tags/tag1193.xml" ContentType="application/vnd.openxmlformats-officedocument.presentationml.tags+xml"/>
  <Override PartName="/ppt/tags/tag1194.xml" ContentType="application/vnd.openxmlformats-officedocument.presentationml.tags+xml"/>
  <Override PartName="/ppt/tags/tag1195.xml" ContentType="application/vnd.openxmlformats-officedocument.presentationml.tags+xml"/>
  <Override PartName="/ppt/tags/tag1196.xml" ContentType="application/vnd.openxmlformats-officedocument.presentationml.tags+xml"/>
  <Override PartName="/ppt/tags/tag1197.xml" ContentType="application/vnd.openxmlformats-officedocument.presentationml.tags+xml"/>
  <Override PartName="/ppt/tags/tag1198.xml" ContentType="application/vnd.openxmlformats-officedocument.presentationml.tags+xml"/>
  <Override PartName="/ppt/tags/tag119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00.xml" ContentType="application/vnd.openxmlformats-officedocument.presentationml.tags+xml"/>
  <Override PartName="/ppt/tags/tag1201.xml" ContentType="application/vnd.openxmlformats-officedocument.presentationml.tags+xml"/>
  <Override PartName="/ppt/tags/tag1202.xml" ContentType="application/vnd.openxmlformats-officedocument.presentationml.tags+xml"/>
  <Override PartName="/ppt/tags/tag1203.xml" ContentType="application/vnd.openxmlformats-officedocument.presentationml.tags+xml"/>
  <Override PartName="/ppt/tags/tag1204.xml" ContentType="application/vnd.openxmlformats-officedocument.presentationml.tags+xml"/>
  <Override PartName="/ppt/tags/tag1205.xml" ContentType="application/vnd.openxmlformats-officedocument.presentationml.tags+xml"/>
  <Override PartName="/ppt/tags/tag1206.xml" ContentType="application/vnd.openxmlformats-officedocument.presentationml.tags+xml"/>
  <Override PartName="/ppt/tags/tag1207.xml" ContentType="application/vnd.openxmlformats-officedocument.presentationml.tags+xml"/>
  <Override PartName="/ppt/tags/tag1208.xml" ContentType="application/vnd.openxmlformats-officedocument.presentationml.tags+xml"/>
  <Override PartName="/ppt/tags/tag1209.xml" ContentType="application/vnd.openxmlformats-officedocument.presentationml.tags+xml"/>
  <Override PartName="/ppt/tags/tag121.xml" ContentType="application/vnd.openxmlformats-officedocument.presentationml.tags+xml"/>
  <Override PartName="/ppt/tags/tag1210.xml" ContentType="application/vnd.openxmlformats-officedocument.presentationml.tags+xml"/>
  <Override PartName="/ppt/tags/tag1211.xml" ContentType="application/vnd.openxmlformats-officedocument.presentationml.tags+xml"/>
  <Override PartName="/ppt/tags/tag1212.xml" ContentType="application/vnd.openxmlformats-officedocument.presentationml.tags+xml"/>
  <Override PartName="/ppt/tags/tag1213.xml" ContentType="application/vnd.openxmlformats-officedocument.presentationml.tags+xml"/>
  <Override PartName="/ppt/tags/tag1214.xml" ContentType="application/vnd.openxmlformats-officedocument.presentationml.tags+xml"/>
  <Override PartName="/ppt/tags/tag1215.xml" ContentType="application/vnd.openxmlformats-officedocument.presentationml.tags+xml"/>
  <Override PartName="/ppt/tags/tag1216.xml" ContentType="application/vnd.openxmlformats-officedocument.presentationml.tags+xml"/>
  <Override PartName="/ppt/tags/tag1217.xml" ContentType="application/vnd.openxmlformats-officedocument.presentationml.tags+xml"/>
  <Override PartName="/ppt/tags/tag1218.xml" ContentType="application/vnd.openxmlformats-officedocument.presentationml.tags+xml"/>
  <Override PartName="/ppt/tags/tag1219.xml" ContentType="application/vnd.openxmlformats-officedocument.presentationml.tags+xml"/>
  <Override PartName="/ppt/tags/tag122.xml" ContentType="application/vnd.openxmlformats-officedocument.presentationml.tags+xml"/>
  <Override PartName="/ppt/tags/tag1220.xml" ContentType="application/vnd.openxmlformats-officedocument.presentationml.tags+xml"/>
  <Override PartName="/ppt/tags/tag1221.xml" ContentType="application/vnd.openxmlformats-officedocument.presentationml.tags+xml"/>
  <Override PartName="/ppt/tags/tag1222.xml" ContentType="application/vnd.openxmlformats-officedocument.presentationml.tags+xml"/>
  <Override PartName="/ppt/tags/tag1223.xml" ContentType="application/vnd.openxmlformats-officedocument.presentationml.tags+xml"/>
  <Override PartName="/ppt/tags/tag1224.xml" ContentType="application/vnd.openxmlformats-officedocument.presentationml.tags+xml"/>
  <Override PartName="/ppt/tags/tag1225.xml" ContentType="application/vnd.openxmlformats-officedocument.presentationml.tags+xml"/>
  <Override PartName="/ppt/tags/tag1226.xml" ContentType="application/vnd.openxmlformats-officedocument.presentationml.tags+xml"/>
  <Override PartName="/ppt/tags/tag1227.xml" ContentType="application/vnd.openxmlformats-officedocument.presentationml.tags+xml"/>
  <Override PartName="/ppt/tags/tag1228.xml" ContentType="application/vnd.openxmlformats-officedocument.presentationml.tags+xml"/>
  <Override PartName="/ppt/tags/tag1229.xml" ContentType="application/vnd.openxmlformats-officedocument.presentationml.tags+xml"/>
  <Override PartName="/ppt/tags/tag123.xml" ContentType="application/vnd.openxmlformats-officedocument.presentationml.tags+xml"/>
  <Override PartName="/ppt/tags/tag1230.xml" ContentType="application/vnd.openxmlformats-officedocument.presentationml.tags+xml"/>
  <Override PartName="/ppt/tags/tag1231.xml" ContentType="application/vnd.openxmlformats-officedocument.presentationml.tags+xml"/>
  <Override PartName="/ppt/tags/tag1232.xml" ContentType="application/vnd.openxmlformats-officedocument.presentationml.tags+xml"/>
  <Override PartName="/ppt/tags/tag1233.xml" ContentType="application/vnd.openxmlformats-officedocument.presentationml.tags+xml"/>
  <Override PartName="/ppt/tags/tag1234.xml" ContentType="application/vnd.openxmlformats-officedocument.presentationml.tags+xml"/>
  <Override PartName="/ppt/tags/tag1235.xml" ContentType="application/vnd.openxmlformats-officedocument.presentationml.tags+xml"/>
  <Override PartName="/ppt/tags/tag1236.xml" ContentType="application/vnd.openxmlformats-officedocument.presentationml.tags+xml"/>
  <Override PartName="/ppt/tags/tag1237.xml" ContentType="application/vnd.openxmlformats-officedocument.presentationml.tags+xml"/>
  <Override PartName="/ppt/tags/tag1238.xml" ContentType="application/vnd.openxmlformats-officedocument.presentationml.tags+xml"/>
  <Override PartName="/ppt/tags/tag1239.xml" ContentType="application/vnd.openxmlformats-officedocument.presentationml.tags+xml"/>
  <Override PartName="/ppt/tags/tag124.xml" ContentType="application/vnd.openxmlformats-officedocument.presentationml.tags+xml"/>
  <Override PartName="/ppt/tags/tag1240.xml" ContentType="application/vnd.openxmlformats-officedocument.presentationml.tags+xml"/>
  <Override PartName="/ppt/tags/tag1241.xml" ContentType="application/vnd.openxmlformats-officedocument.presentationml.tags+xml"/>
  <Override PartName="/ppt/tags/tag1242.xml" ContentType="application/vnd.openxmlformats-officedocument.presentationml.tags+xml"/>
  <Override PartName="/ppt/tags/tag1243.xml" ContentType="application/vnd.openxmlformats-officedocument.presentationml.tags+xml"/>
  <Override PartName="/ppt/tags/tag1244.xml" ContentType="application/vnd.openxmlformats-officedocument.presentationml.tags+xml"/>
  <Override PartName="/ppt/tags/tag1245.xml" ContentType="application/vnd.openxmlformats-officedocument.presentationml.tags+xml"/>
  <Override PartName="/ppt/tags/tag1246.xml" ContentType="application/vnd.openxmlformats-officedocument.presentationml.tags+xml"/>
  <Override PartName="/ppt/tags/tag1247.xml" ContentType="application/vnd.openxmlformats-officedocument.presentationml.tags+xml"/>
  <Override PartName="/ppt/tags/tag1248.xml" ContentType="application/vnd.openxmlformats-officedocument.presentationml.tags+xml"/>
  <Override PartName="/ppt/tags/tag1249.xml" ContentType="application/vnd.openxmlformats-officedocument.presentationml.tags+xml"/>
  <Override PartName="/ppt/tags/tag125.xml" ContentType="application/vnd.openxmlformats-officedocument.presentationml.tags+xml"/>
  <Override PartName="/ppt/tags/tag1250.xml" ContentType="application/vnd.openxmlformats-officedocument.presentationml.tags+xml"/>
  <Override PartName="/ppt/tags/tag1251.xml" ContentType="application/vnd.openxmlformats-officedocument.presentationml.tags+xml"/>
  <Override PartName="/ppt/tags/tag1252.xml" ContentType="application/vnd.openxmlformats-officedocument.presentationml.tags+xml"/>
  <Override PartName="/ppt/tags/tag1253.xml" ContentType="application/vnd.openxmlformats-officedocument.presentationml.tags+xml"/>
  <Override PartName="/ppt/tags/tag1254.xml" ContentType="application/vnd.openxmlformats-officedocument.presentationml.tags+xml"/>
  <Override PartName="/ppt/tags/tag1255.xml" ContentType="application/vnd.openxmlformats-officedocument.presentationml.tags+xml"/>
  <Override PartName="/ppt/tags/tag1256.xml" ContentType="application/vnd.openxmlformats-officedocument.presentationml.tags+xml"/>
  <Override PartName="/ppt/tags/tag1257.xml" ContentType="application/vnd.openxmlformats-officedocument.presentationml.tags+xml"/>
  <Override PartName="/ppt/tags/tag1258.xml" ContentType="application/vnd.openxmlformats-officedocument.presentationml.tags+xml"/>
  <Override PartName="/ppt/tags/tag1259.xml" ContentType="application/vnd.openxmlformats-officedocument.presentationml.tags+xml"/>
  <Override PartName="/ppt/tags/tag126.xml" ContentType="application/vnd.openxmlformats-officedocument.presentationml.tags+xml"/>
  <Override PartName="/ppt/tags/tag1260.xml" ContentType="application/vnd.openxmlformats-officedocument.presentationml.tags+xml"/>
  <Override PartName="/ppt/tags/tag1261.xml" ContentType="application/vnd.openxmlformats-officedocument.presentationml.tags+xml"/>
  <Override PartName="/ppt/tags/tag1262.xml" ContentType="application/vnd.openxmlformats-officedocument.presentationml.tags+xml"/>
  <Override PartName="/ppt/tags/tag1263.xml" ContentType="application/vnd.openxmlformats-officedocument.presentationml.tags+xml"/>
  <Override PartName="/ppt/tags/tag1264.xml" ContentType="application/vnd.openxmlformats-officedocument.presentationml.tags+xml"/>
  <Override PartName="/ppt/tags/tag1265.xml" ContentType="application/vnd.openxmlformats-officedocument.presentationml.tags+xml"/>
  <Override PartName="/ppt/tags/tag1266.xml" ContentType="application/vnd.openxmlformats-officedocument.presentationml.tags+xml"/>
  <Override PartName="/ppt/tags/tag1267.xml" ContentType="application/vnd.openxmlformats-officedocument.presentationml.tags+xml"/>
  <Override PartName="/ppt/tags/tag1268.xml" ContentType="application/vnd.openxmlformats-officedocument.presentationml.tags+xml"/>
  <Override PartName="/ppt/tags/tag1269.xml" ContentType="application/vnd.openxmlformats-officedocument.presentationml.tags+xml"/>
  <Override PartName="/ppt/tags/tag127.xml" ContentType="application/vnd.openxmlformats-officedocument.presentationml.tags+xml"/>
  <Override PartName="/ppt/tags/tag1270.xml" ContentType="application/vnd.openxmlformats-officedocument.presentationml.tags+xml"/>
  <Override PartName="/ppt/tags/tag1271.xml" ContentType="application/vnd.openxmlformats-officedocument.presentationml.tags+xml"/>
  <Override PartName="/ppt/tags/tag1272.xml" ContentType="application/vnd.openxmlformats-officedocument.presentationml.tags+xml"/>
  <Override PartName="/ppt/tags/tag1273.xml" ContentType="application/vnd.openxmlformats-officedocument.presentationml.tags+xml"/>
  <Override PartName="/ppt/tags/tag1274.xml" ContentType="application/vnd.openxmlformats-officedocument.presentationml.tags+xml"/>
  <Override PartName="/ppt/tags/tag1275.xml" ContentType="application/vnd.openxmlformats-officedocument.presentationml.tags+xml"/>
  <Override PartName="/ppt/tags/tag1276.xml" ContentType="application/vnd.openxmlformats-officedocument.presentationml.tags+xml"/>
  <Override PartName="/ppt/tags/tag1277.xml" ContentType="application/vnd.openxmlformats-officedocument.presentationml.tags+xml"/>
  <Override PartName="/ppt/tags/tag1278.xml" ContentType="application/vnd.openxmlformats-officedocument.presentationml.tags+xml"/>
  <Override PartName="/ppt/tags/tag1279.xml" ContentType="application/vnd.openxmlformats-officedocument.presentationml.tags+xml"/>
  <Override PartName="/ppt/tags/tag128.xml" ContentType="application/vnd.openxmlformats-officedocument.presentationml.tags+xml"/>
  <Override PartName="/ppt/tags/tag1280.xml" ContentType="application/vnd.openxmlformats-officedocument.presentationml.tags+xml"/>
  <Override PartName="/ppt/tags/tag1281.xml" ContentType="application/vnd.openxmlformats-officedocument.presentationml.tags+xml"/>
  <Override PartName="/ppt/tags/tag1282.xml" ContentType="application/vnd.openxmlformats-officedocument.presentationml.tags+xml"/>
  <Override PartName="/ppt/tags/tag1283.xml" ContentType="application/vnd.openxmlformats-officedocument.presentationml.tags+xml"/>
  <Override PartName="/ppt/tags/tag1284.xml" ContentType="application/vnd.openxmlformats-officedocument.presentationml.tags+xml"/>
  <Override PartName="/ppt/tags/tag1285.xml" ContentType="application/vnd.openxmlformats-officedocument.presentationml.tags+xml"/>
  <Override PartName="/ppt/tags/tag1286.xml" ContentType="application/vnd.openxmlformats-officedocument.presentationml.tags+xml"/>
  <Override PartName="/ppt/tags/tag1287.xml" ContentType="application/vnd.openxmlformats-officedocument.presentationml.tags+xml"/>
  <Override PartName="/ppt/tags/tag1288.xml" ContentType="application/vnd.openxmlformats-officedocument.presentationml.tags+xml"/>
  <Override PartName="/ppt/tags/tag1289.xml" ContentType="application/vnd.openxmlformats-officedocument.presentationml.tags+xml"/>
  <Override PartName="/ppt/tags/tag129.xml" ContentType="application/vnd.openxmlformats-officedocument.presentationml.tags+xml"/>
  <Override PartName="/ppt/tags/tag1290.xml" ContentType="application/vnd.openxmlformats-officedocument.presentationml.tags+xml"/>
  <Override PartName="/ppt/tags/tag1291.xml" ContentType="application/vnd.openxmlformats-officedocument.presentationml.tags+xml"/>
  <Override PartName="/ppt/tags/tag1292.xml" ContentType="application/vnd.openxmlformats-officedocument.presentationml.tags+xml"/>
  <Override PartName="/ppt/tags/tag1293.xml" ContentType="application/vnd.openxmlformats-officedocument.presentationml.tags+xml"/>
  <Override PartName="/ppt/tags/tag1294.xml" ContentType="application/vnd.openxmlformats-officedocument.presentationml.tags+xml"/>
  <Override PartName="/ppt/tags/tag1295.xml" ContentType="application/vnd.openxmlformats-officedocument.presentationml.tags+xml"/>
  <Override PartName="/ppt/tags/tag1296.xml" ContentType="application/vnd.openxmlformats-officedocument.presentationml.tags+xml"/>
  <Override PartName="/ppt/tags/tag1297.xml" ContentType="application/vnd.openxmlformats-officedocument.presentationml.tags+xml"/>
  <Override PartName="/ppt/tags/tag1298.xml" ContentType="application/vnd.openxmlformats-officedocument.presentationml.tags+xml"/>
  <Override PartName="/ppt/tags/tag129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00.xml" ContentType="application/vnd.openxmlformats-officedocument.presentationml.tags+xml"/>
  <Override PartName="/ppt/tags/tag1301.xml" ContentType="application/vnd.openxmlformats-officedocument.presentationml.tags+xml"/>
  <Override PartName="/ppt/tags/tag1302.xml" ContentType="application/vnd.openxmlformats-officedocument.presentationml.tags+xml"/>
  <Override PartName="/ppt/tags/tag1303.xml" ContentType="application/vnd.openxmlformats-officedocument.presentationml.tags+xml"/>
  <Override PartName="/ppt/tags/tag1304.xml" ContentType="application/vnd.openxmlformats-officedocument.presentationml.tags+xml"/>
  <Override PartName="/ppt/tags/tag1305.xml" ContentType="application/vnd.openxmlformats-officedocument.presentationml.tags+xml"/>
  <Override PartName="/ppt/tags/tag1306.xml" ContentType="application/vnd.openxmlformats-officedocument.presentationml.tags+xml"/>
  <Override PartName="/ppt/tags/tag1307.xml" ContentType="application/vnd.openxmlformats-officedocument.presentationml.tags+xml"/>
  <Override PartName="/ppt/tags/tag1308.xml" ContentType="application/vnd.openxmlformats-officedocument.presentationml.tags+xml"/>
  <Override PartName="/ppt/tags/tag1309.xml" ContentType="application/vnd.openxmlformats-officedocument.presentationml.tags+xml"/>
  <Override PartName="/ppt/tags/tag131.xml" ContentType="application/vnd.openxmlformats-officedocument.presentationml.tags+xml"/>
  <Override PartName="/ppt/tags/tag1310.xml" ContentType="application/vnd.openxmlformats-officedocument.presentationml.tags+xml"/>
  <Override PartName="/ppt/tags/tag1311.xml" ContentType="application/vnd.openxmlformats-officedocument.presentationml.tags+xml"/>
  <Override PartName="/ppt/tags/tag1312.xml" ContentType="application/vnd.openxmlformats-officedocument.presentationml.tags+xml"/>
  <Override PartName="/ppt/tags/tag1313.xml" ContentType="application/vnd.openxmlformats-officedocument.presentationml.tags+xml"/>
  <Override PartName="/ppt/tags/tag1314.xml" ContentType="application/vnd.openxmlformats-officedocument.presentationml.tags+xml"/>
  <Override PartName="/ppt/tags/tag1315.xml" ContentType="application/vnd.openxmlformats-officedocument.presentationml.tags+xml"/>
  <Override PartName="/ppt/tags/tag1316.xml" ContentType="application/vnd.openxmlformats-officedocument.presentationml.tags+xml"/>
  <Override PartName="/ppt/tags/tag1317.xml" ContentType="application/vnd.openxmlformats-officedocument.presentationml.tags+xml"/>
  <Override PartName="/ppt/tags/tag1318.xml" ContentType="application/vnd.openxmlformats-officedocument.presentationml.tags+xml"/>
  <Override PartName="/ppt/tags/tag1319.xml" ContentType="application/vnd.openxmlformats-officedocument.presentationml.tags+xml"/>
  <Override PartName="/ppt/tags/tag132.xml" ContentType="application/vnd.openxmlformats-officedocument.presentationml.tags+xml"/>
  <Override PartName="/ppt/tags/tag1320.xml" ContentType="application/vnd.openxmlformats-officedocument.presentationml.tags+xml"/>
  <Override PartName="/ppt/tags/tag1321.xml" ContentType="application/vnd.openxmlformats-officedocument.presentationml.tags+xml"/>
  <Override PartName="/ppt/tags/tag1322.xml" ContentType="application/vnd.openxmlformats-officedocument.presentationml.tags+xml"/>
  <Override PartName="/ppt/tags/tag1323.xml" ContentType="application/vnd.openxmlformats-officedocument.presentationml.tags+xml"/>
  <Override PartName="/ppt/tags/tag1324.xml" ContentType="application/vnd.openxmlformats-officedocument.presentationml.tags+xml"/>
  <Override PartName="/ppt/tags/tag1325.xml" ContentType="application/vnd.openxmlformats-officedocument.presentationml.tags+xml"/>
  <Override PartName="/ppt/tags/tag1326.xml" ContentType="application/vnd.openxmlformats-officedocument.presentationml.tags+xml"/>
  <Override PartName="/ppt/tags/tag1327.xml" ContentType="application/vnd.openxmlformats-officedocument.presentationml.tags+xml"/>
  <Override PartName="/ppt/tags/tag1328.xml" ContentType="application/vnd.openxmlformats-officedocument.presentationml.tags+xml"/>
  <Override PartName="/ppt/tags/tag1329.xml" ContentType="application/vnd.openxmlformats-officedocument.presentationml.tags+xml"/>
  <Override PartName="/ppt/tags/tag133.xml" ContentType="application/vnd.openxmlformats-officedocument.presentationml.tags+xml"/>
  <Override PartName="/ppt/tags/tag1330.xml" ContentType="application/vnd.openxmlformats-officedocument.presentationml.tags+xml"/>
  <Override PartName="/ppt/tags/tag1331.xml" ContentType="application/vnd.openxmlformats-officedocument.presentationml.tags+xml"/>
  <Override PartName="/ppt/tags/tag1332.xml" ContentType="application/vnd.openxmlformats-officedocument.presentationml.tags+xml"/>
  <Override PartName="/ppt/tags/tag1333.xml" ContentType="application/vnd.openxmlformats-officedocument.presentationml.tags+xml"/>
  <Override PartName="/ppt/tags/tag1334.xml" ContentType="application/vnd.openxmlformats-officedocument.presentationml.tags+xml"/>
  <Override PartName="/ppt/tags/tag1335.xml" ContentType="application/vnd.openxmlformats-officedocument.presentationml.tags+xml"/>
  <Override PartName="/ppt/tags/tag1336.xml" ContentType="application/vnd.openxmlformats-officedocument.presentationml.tags+xml"/>
  <Override PartName="/ppt/tags/tag1337.xml" ContentType="application/vnd.openxmlformats-officedocument.presentationml.tags+xml"/>
  <Override PartName="/ppt/tags/tag1338.xml" ContentType="application/vnd.openxmlformats-officedocument.presentationml.tags+xml"/>
  <Override PartName="/ppt/tags/tag1339.xml" ContentType="application/vnd.openxmlformats-officedocument.presentationml.tags+xml"/>
  <Override PartName="/ppt/tags/tag134.xml" ContentType="application/vnd.openxmlformats-officedocument.presentationml.tags+xml"/>
  <Override PartName="/ppt/tags/tag1340.xml" ContentType="application/vnd.openxmlformats-officedocument.presentationml.tags+xml"/>
  <Override PartName="/ppt/tags/tag1341.xml" ContentType="application/vnd.openxmlformats-officedocument.presentationml.tags+xml"/>
  <Override PartName="/ppt/tags/tag1342.xml" ContentType="application/vnd.openxmlformats-officedocument.presentationml.tags+xml"/>
  <Override PartName="/ppt/tags/tag1343.xml" ContentType="application/vnd.openxmlformats-officedocument.presentationml.tags+xml"/>
  <Override PartName="/ppt/tags/tag1344.xml" ContentType="application/vnd.openxmlformats-officedocument.presentationml.tags+xml"/>
  <Override PartName="/ppt/tags/tag1345.xml" ContentType="application/vnd.openxmlformats-officedocument.presentationml.tags+xml"/>
  <Override PartName="/ppt/tags/tag1346.xml" ContentType="application/vnd.openxmlformats-officedocument.presentationml.tags+xml"/>
  <Override PartName="/ppt/tags/tag1347.xml" ContentType="application/vnd.openxmlformats-officedocument.presentationml.tags+xml"/>
  <Override PartName="/ppt/tags/tag1348.xml" ContentType="application/vnd.openxmlformats-officedocument.presentationml.tags+xml"/>
  <Override PartName="/ppt/tags/tag1349.xml" ContentType="application/vnd.openxmlformats-officedocument.presentationml.tags+xml"/>
  <Override PartName="/ppt/tags/tag135.xml" ContentType="application/vnd.openxmlformats-officedocument.presentationml.tags+xml"/>
  <Override PartName="/ppt/tags/tag1350.xml" ContentType="application/vnd.openxmlformats-officedocument.presentationml.tags+xml"/>
  <Override PartName="/ppt/tags/tag1351.xml" ContentType="application/vnd.openxmlformats-officedocument.presentationml.tags+xml"/>
  <Override PartName="/ppt/tags/tag1352.xml" ContentType="application/vnd.openxmlformats-officedocument.presentationml.tags+xml"/>
  <Override PartName="/ppt/tags/tag1353.xml" ContentType="application/vnd.openxmlformats-officedocument.presentationml.tags+xml"/>
  <Override PartName="/ppt/tags/tag1354.xml" ContentType="application/vnd.openxmlformats-officedocument.presentationml.tags+xml"/>
  <Override PartName="/ppt/tags/tag1355.xml" ContentType="application/vnd.openxmlformats-officedocument.presentationml.tags+xml"/>
  <Override PartName="/ppt/tags/tag1356.xml" ContentType="application/vnd.openxmlformats-officedocument.presentationml.tags+xml"/>
  <Override PartName="/ppt/tags/tag1357.xml" ContentType="application/vnd.openxmlformats-officedocument.presentationml.tags+xml"/>
  <Override PartName="/ppt/tags/tag1358.xml" ContentType="application/vnd.openxmlformats-officedocument.presentationml.tags+xml"/>
  <Override PartName="/ppt/tags/tag1359.xml" ContentType="application/vnd.openxmlformats-officedocument.presentationml.tags+xml"/>
  <Override PartName="/ppt/tags/tag136.xml" ContentType="application/vnd.openxmlformats-officedocument.presentationml.tags+xml"/>
  <Override PartName="/ppt/tags/tag1360.xml" ContentType="application/vnd.openxmlformats-officedocument.presentationml.tags+xml"/>
  <Override PartName="/ppt/tags/tag1361.xml" ContentType="application/vnd.openxmlformats-officedocument.presentationml.tags+xml"/>
  <Override PartName="/ppt/tags/tag1362.xml" ContentType="application/vnd.openxmlformats-officedocument.presentationml.tags+xml"/>
  <Override PartName="/ppt/tags/tag1363.xml" ContentType="application/vnd.openxmlformats-officedocument.presentationml.tags+xml"/>
  <Override PartName="/ppt/tags/tag1364.xml" ContentType="application/vnd.openxmlformats-officedocument.presentationml.tags+xml"/>
  <Override PartName="/ppt/tags/tag1365.xml" ContentType="application/vnd.openxmlformats-officedocument.presentationml.tags+xml"/>
  <Override PartName="/ppt/tags/tag1366.xml" ContentType="application/vnd.openxmlformats-officedocument.presentationml.tags+xml"/>
  <Override PartName="/ppt/tags/tag1367.xml" ContentType="application/vnd.openxmlformats-officedocument.presentationml.tags+xml"/>
  <Override PartName="/ppt/tags/tag1368.xml" ContentType="application/vnd.openxmlformats-officedocument.presentationml.tags+xml"/>
  <Override PartName="/ppt/tags/tag1369.xml" ContentType="application/vnd.openxmlformats-officedocument.presentationml.tags+xml"/>
  <Override PartName="/ppt/tags/tag137.xml" ContentType="application/vnd.openxmlformats-officedocument.presentationml.tags+xml"/>
  <Override PartName="/ppt/tags/tag1370.xml" ContentType="application/vnd.openxmlformats-officedocument.presentationml.tags+xml"/>
  <Override PartName="/ppt/tags/tag1371.xml" ContentType="application/vnd.openxmlformats-officedocument.presentationml.tags+xml"/>
  <Override PartName="/ppt/tags/tag1372.xml" ContentType="application/vnd.openxmlformats-officedocument.presentationml.tags+xml"/>
  <Override PartName="/ppt/tags/tag1373.xml" ContentType="application/vnd.openxmlformats-officedocument.presentationml.tags+xml"/>
  <Override PartName="/ppt/tags/tag1374.xml" ContentType="application/vnd.openxmlformats-officedocument.presentationml.tags+xml"/>
  <Override PartName="/ppt/tags/tag1375.xml" ContentType="application/vnd.openxmlformats-officedocument.presentationml.tags+xml"/>
  <Override PartName="/ppt/tags/tag1376.xml" ContentType="application/vnd.openxmlformats-officedocument.presentationml.tags+xml"/>
  <Override PartName="/ppt/tags/tag1377.xml" ContentType="application/vnd.openxmlformats-officedocument.presentationml.tags+xml"/>
  <Override PartName="/ppt/tags/tag1378.xml" ContentType="application/vnd.openxmlformats-officedocument.presentationml.tags+xml"/>
  <Override PartName="/ppt/tags/tag1379.xml" ContentType="application/vnd.openxmlformats-officedocument.presentationml.tags+xml"/>
  <Override PartName="/ppt/tags/tag138.xml" ContentType="application/vnd.openxmlformats-officedocument.presentationml.tags+xml"/>
  <Override PartName="/ppt/tags/tag1380.xml" ContentType="application/vnd.openxmlformats-officedocument.presentationml.tags+xml"/>
  <Override PartName="/ppt/tags/tag1381.xml" ContentType="application/vnd.openxmlformats-officedocument.presentationml.tags+xml"/>
  <Override PartName="/ppt/tags/tag1382.xml" ContentType="application/vnd.openxmlformats-officedocument.presentationml.tags+xml"/>
  <Override PartName="/ppt/tags/tag1383.xml" ContentType="application/vnd.openxmlformats-officedocument.presentationml.tags+xml"/>
  <Override PartName="/ppt/tags/tag1384.xml" ContentType="application/vnd.openxmlformats-officedocument.presentationml.tags+xml"/>
  <Override PartName="/ppt/tags/tag1385.xml" ContentType="application/vnd.openxmlformats-officedocument.presentationml.tags+xml"/>
  <Override PartName="/ppt/tags/tag1386.xml" ContentType="application/vnd.openxmlformats-officedocument.presentationml.tags+xml"/>
  <Override PartName="/ppt/tags/tag1387.xml" ContentType="application/vnd.openxmlformats-officedocument.presentationml.tags+xml"/>
  <Override PartName="/ppt/tags/tag1388.xml" ContentType="application/vnd.openxmlformats-officedocument.presentationml.tags+xml"/>
  <Override PartName="/ppt/tags/tag1389.xml" ContentType="application/vnd.openxmlformats-officedocument.presentationml.tags+xml"/>
  <Override PartName="/ppt/tags/tag139.xml" ContentType="application/vnd.openxmlformats-officedocument.presentationml.tags+xml"/>
  <Override PartName="/ppt/tags/tag1390.xml" ContentType="application/vnd.openxmlformats-officedocument.presentationml.tags+xml"/>
  <Override PartName="/ppt/tags/tag1391.xml" ContentType="application/vnd.openxmlformats-officedocument.presentationml.tags+xml"/>
  <Override PartName="/ppt/tags/tag1392.xml" ContentType="application/vnd.openxmlformats-officedocument.presentationml.tags+xml"/>
  <Override PartName="/ppt/tags/tag1393.xml" ContentType="application/vnd.openxmlformats-officedocument.presentationml.tags+xml"/>
  <Override PartName="/ppt/tags/tag1394.xml" ContentType="application/vnd.openxmlformats-officedocument.presentationml.tags+xml"/>
  <Override PartName="/ppt/tags/tag1395.xml" ContentType="application/vnd.openxmlformats-officedocument.presentationml.tags+xml"/>
  <Override PartName="/ppt/tags/tag1396.xml" ContentType="application/vnd.openxmlformats-officedocument.presentationml.tags+xml"/>
  <Override PartName="/ppt/tags/tag1397.xml" ContentType="application/vnd.openxmlformats-officedocument.presentationml.tags+xml"/>
  <Override PartName="/ppt/tags/tag1398.xml" ContentType="application/vnd.openxmlformats-officedocument.presentationml.tags+xml"/>
  <Override PartName="/ppt/tags/tag139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00.xml" ContentType="application/vnd.openxmlformats-officedocument.presentationml.tags+xml"/>
  <Override PartName="/ppt/tags/tag1401.xml" ContentType="application/vnd.openxmlformats-officedocument.presentationml.tags+xml"/>
  <Override PartName="/ppt/tags/tag1402.xml" ContentType="application/vnd.openxmlformats-officedocument.presentationml.tags+xml"/>
  <Override PartName="/ppt/tags/tag1403.xml" ContentType="application/vnd.openxmlformats-officedocument.presentationml.tags+xml"/>
  <Override PartName="/ppt/tags/tag1404.xml" ContentType="application/vnd.openxmlformats-officedocument.presentationml.tags+xml"/>
  <Override PartName="/ppt/tags/tag1405.xml" ContentType="application/vnd.openxmlformats-officedocument.presentationml.tags+xml"/>
  <Override PartName="/ppt/tags/tag1406.xml" ContentType="application/vnd.openxmlformats-officedocument.presentationml.tags+xml"/>
  <Override PartName="/ppt/tags/tag1407.xml" ContentType="application/vnd.openxmlformats-officedocument.presentationml.tags+xml"/>
  <Override PartName="/ppt/tags/tag1408.xml" ContentType="application/vnd.openxmlformats-officedocument.presentationml.tags+xml"/>
  <Override PartName="/ppt/tags/tag1409.xml" ContentType="application/vnd.openxmlformats-officedocument.presentationml.tags+xml"/>
  <Override PartName="/ppt/tags/tag141.xml" ContentType="application/vnd.openxmlformats-officedocument.presentationml.tags+xml"/>
  <Override PartName="/ppt/tags/tag1410.xml" ContentType="application/vnd.openxmlformats-officedocument.presentationml.tags+xml"/>
  <Override PartName="/ppt/tags/tag1411.xml" ContentType="application/vnd.openxmlformats-officedocument.presentationml.tags+xml"/>
  <Override PartName="/ppt/tags/tag1412.xml" ContentType="application/vnd.openxmlformats-officedocument.presentationml.tags+xml"/>
  <Override PartName="/ppt/tags/tag1413.xml" ContentType="application/vnd.openxmlformats-officedocument.presentationml.tags+xml"/>
  <Override PartName="/ppt/tags/tag1414.xml" ContentType="application/vnd.openxmlformats-officedocument.presentationml.tags+xml"/>
  <Override PartName="/ppt/tags/tag1415.xml" ContentType="application/vnd.openxmlformats-officedocument.presentationml.tags+xml"/>
  <Override PartName="/ppt/tags/tag1416.xml" ContentType="application/vnd.openxmlformats-officedocument.presentationml.tags+xml"/>
  <Override PartName="/ppt/tags/tag1417.xml" ContentType="application/vnd.openxmlformats-officedocument.presentationml.tags+xml"/>
  <Override PartName="/ppt/tags/tag1418.xml" ContentType="application/vnd.openxmlformats-officedocument.presentationml.tags+xml"/>
  <Override PartName="/ppt/tags/tag1419.xml" ContentType="application/vnd.openxmlformats-officedocument.presentationml.tags+xml"/>
  <Override PartName="/ppt/tags/tag142.xml" ContentType="application/vnd.openxmlformats-officedocument.presentationml.tags+xml"/>
  <Override PartName="/ppt/tags/tag1420.xml" ContentType="application/vnd.openxmlformats-officedocument.presentationml.tags+xml"/>
  <Override PartName="/ppt/tags/tag1421.xml" ContentType="application/vnd.openxmlformats-officedocument.presentationml.tags+xml"/>
  <Override PartName="/ppt/tags/tag1422.xml" ContentType="application/vnd.openxmlformats-officedocument.presentationml.tags+xml"/>
  <Override PartName="/ppt/tags/tag1423.xml" ContentType="application/vnd.openxmlformats-officedocument.presentationml.tags+xml"/>
  <Override PartName="/ppt/tags/tag1424.xml" ContentType="application/vnd.openxmlformats-officedocument.presentationml.tags+xml"/>
  <Override PartName="/ppt/tags/tag1425.xml" ContentType="application/vnd.openxmlformats-officedocument.presentationml.tags+xml"/>
  <Override PartName="/ppt/tags/tag1426.xml" ContentType="application/vnd.openxmlformats-officedocument.presentationml.tags+xml"/>
  <Override PartName="/ppt/tags/tag1427.xml" ContentType="application/vnd.openxmlformats-officedocument.presentationml.tags+xml"/>
  <Override PartName="/ppt/tags/tag1428.xml" ContentType="application/vnd.openxmlformats-officedocument.presentationml.tags+xml"/>
  <Override PartName="/ppt/tags/tag1429.xml" ContentType="application/vnd.openxmlformats-officedocument.presentationml.tags+xml"/>
  <Override PartName="/ppt/tags/tag143.xml" ContentType="application/vnd.openxmlformats-officedocument.presentationml.tags+xml"/>
  <Override PartName="/ppt/tags/tag1430.xml" ContentType="application/vnd.openxmlformats-officedocument.presentationml.tags+xml"/>
  <Override PartName="/ppt/tags/tag1431.xml" ContentType="application/vnd.openxmlformats-officedocument.presentationml.tags+xml"/>
  <Override PartName="/ppt/tags/tag1432.xml" ContentType="application/vnd.openxmlformats-officedocument.presentationml.tags+xml"/>
  <Override PartName="/ppt/tags/tag1433.xml" ContentType="application/vnd.openxmlformats-officedocument.presentationml.tags+xml"/>
  <Override PartName="/ppt/tags/tag1434.xml" ContentType="application/vnd.openxmlformats-officedocument.presentationml.tags+xml"/>
  <Override PartName="/ppt/tags/tag1435.xml" ContentType="application/vnd.openxmlformats-officedocument.presentationml.tags+xml"/>
  <Override PartName="/ppt/tags/tag1436.xml" ContentType="application/vnd.openxmlformats-officedocument.presentationml.tags+xml"/>
  <Override PartName="/ppt/tags/tag1437.xml" ContentType="application/vnd.openxmlformats-officedocument.presentationml.tags+xml"/>
  <Override PartName="/ppt/tags/tag1438.xml" ContentType="application/vnd.openxmlformats-officedocument.presentationml.tags+xml"/>
  <Override PartName="/ppt/tags/tag1439.xml" ContentType="application/vnd.openxmlformats-officedocument.presentationml.tags+xml"/>
  <Override PartName="/ppt/tags/tag144.xml" ContentType="application/vnd.openxmlformats-officedocument.presentationml.tags+xml"/>
  <Override PartName="/ppt/tags/tag1440.xml" ContentType="application/vnd.openxmlformats-officedocument.presentationml.tags+xml"/>
  <Override PartName="/ppt/tags/tag1441.xml" ContentType="application/vnd.openxmlformats-officedocument.presentationml.tags+xml"/>
  <Override PartName="/ppt/tags/tag1442.xml" ContentType="application/vnd.openxmlformats-officedocument.presentationml.tags+xml"/>
  <Override PartName="/ppt/tags/tag1443.xml" ContentType="application/vnd.openxmlformats-officedocument.presentationml.tags+xml"/>
  <Override PartName="/ppt/tags/tag1444.xml" ContentType="application/vnd.openxmlformats-officedocument.presentationml.tags+xml"/>
  <Override PartName="/ppt/tags/tag1445.xml" ContentType="application/vnd.openxmlformats-officedocument.presentationml.tags+xml"/>
  <Override PartName="/ppt/tags/tag1446.xml" ContentType="application/vnd.openxmlformats-officedocument.presentationml.tags+xml"/>
  <Override PartName="/ppt/tags/tag1447.xml" ContentType="application/vnd.openxmlformats-officedocument.presentationml.tags+xml"/>
  <Override PartName="/ppt/tags/tag1448.xml" ContentType="application/vnd.openxmlformats-officedocument.presentationml.tags+xml"/>
  <Override PartName="/ppt/tags/tag1449.xml" ContentType="application/vnd.openxmlformats-officedocument.presentationml.tags+xml"/>
  <Override PartName="/ppt/tags/tag145.xml" ContentType="application/vnd.openxmlformats-officedocument.presentationml.tags+xml"/>
  <Override PartName="/ppt/tags/tag1450.xml" ContentType="application/vnd.openxmlformats-officedocument.presentationml.tags+xml"/>
  <Override PartName="/ppt/tags/tag1451.xml" ContentType="application/vnd.openxmlformats-officedocument.presentationml.tags+xml"/>
  <Override PartName="/ppt/tags/tag1452.xml" ContentType="application/vnd.openxmlformats-officedocument.presentationml.tags+xml"/>
  <Override PartName="/ppt/tags/tag1453.xml" ContentType="application/vnd.openxmlformats-officedocument.presentationml.tags+xml"/>
  <Override PartName="/ppt/tags/tag1454.xml" ContentType="application/vnd.openxmlformats-officedocument.presentationml.tags+xml"/>
  <Override PartName="/ppt/tags/tag1455.xml" ContentType="application/vnd.openxmlformats-officedocument.presentationml.tags+xml"/>
  <Override PartName="/ppt/tags/tag1456.xml" ContentType="application/vnd.openxmlformats-officedocument.presentationml.tags+xml"/>
  <Override PartName="/ppt/tags/tag1457.xml" ContentType="application/vnd.openxmlformats-officedocument.presentationml.tags+xml"/>
  <Override PartName="/ppt/tags/tag1458.xml" ContentType="application/vnd.openxmlformats-officedocument.presentationml.tags+xml"/>
  <Override PartName="/ppt/tags/tag1459.xml" ContentType="application/vnd.openxmlformats-officedocument.presentationml.tags+xml"/>
  <Override PartName="/ppt/tags/tag146.xml" ContentType="application/vnd.openxmlformats-officedocument.presentationml.tags+xml"/>
  <Override PartName="/ppt/tags/tag1460.xml" ContentType="application/vnd.openxmlformats-officedocument.presentationml.tags+xml"/>
  <Override PartName="/ppt/tags/tag1461.xml" ContentType="application/vnd.openxmlformats-officedocument.presentationml.tags+xml"/>
  <Override PartName="/ppt/tags/tag1462.xml" ContentType="application/vnd.openxmlformats-officedocument.presentationml.tags+xml"/>
  <Override PartName="/ppt/tags/tag1463.xml" ContentType="application/vnd.openxmlformats-officedocument.presentationml.tags+xml"/>
  <Override PartName="/ppt/tags/tag1464.xml" ContentType="application/vnd.openxmlformats-officedocument.presentationml.tags+xml"/>
  <Override PartName="/ppt/tags/tag1465.xml" ContentType="application/vnd.openxmlformats-officedocument.presentationml.tags+xml"/>
  <Override PartName="/ppt/tags/tag1466.xml" ContentType="application/vnd.openxmlformats-officedocument.presentationml.tags+xml"/>
  <Override PartName="/ppt/tags/tag1467.xml" ContentType="application/vnd.openxmlformats-officedocument.presentationml.tags+xml"/>
  <Override PartName="/ppt/tags/tag1468.xml" ContentType="application/vnd.openxmlformats-officedocument.presentationml.tags+xml"/>
  <Override PartName="/ppt/tags/tag1469.xml" ContentType="application/vnd.openxmlformats-officedocument.presentationml.tags+xml"/>
  <Override PartName="/ppt/tags/tag147.xml" ContentType="application/vnd.openxmlformats-officedocument.presentationml.tags+xml"/>
  <Override PartName="/ppt/tags/tag1470.xml" ContentType="application/vnd.openxmlformats-officedocument.presentationml.tags+xml"/>
  <Override PartName="/ppt/tags/tag1471.xml" ContentType="application/vnd.openxmlformats-officedocument.presentationml.tags+xml"/>
  <Override PartName="/ppt/tags/tag1472.xml" ContentType="application/vnd.openxmlformats-officedocument.presentationml.tags+xml"/>
  <Override PartName="/ppt/tags/tag1473.xml" ContentType="application/vnd.openxmlformats-officedocument.presentationml.tags+xml"/>
  <Override PartName="/ppt/tags/tag1474.xml" ContentType="application/vnd.openxmlformats-officedocument.presentationml.tags+xml"/>
  <Override PartName="/ppt/tags/tag1475.xml" ContentType="application/vnd.openxmlformats-officedocument.presentationml.tags+xml"/>
  <Override PartName="/ppt/tags/tag1476.xml" ContentType="application/vnd.openxmlformats-officedocument.presentationml.tags+xml"/>
  <Override PartName="/ppt/tags/tag1477.xml" ContentType="application/vnd.openxmlformats-officedocument.presentationml.tags+xml"/>
  <Override PartName="/ppt/tags/tag1478.xml" ContentType="application/vnd.openxmlformats-officedocument.presentationml.tags+xml"/>
  <Override PartName="/ppt/tags/tag1479.xml" ContentType="application/vnd.openxmlformats-officedocument.presentationml.tags+xml"/>
  <Override PartName="/ppt/tags/tag148.xml" ContentType="application/vnd.openxmlformats-officedocument.presentationml.tags+xml"/>
  <Override PartName="/ppt/tags/tag1480.xml" ContentType="application/vnd.openxmlformats-officedocument.presentationml.tags+xml"/>
  <Override PartName="/ppt/tags/tag1481.xml" ContentType="application/vnd.openxmlformats-officedocument.presentationml.tags+xml"/>
  <Override PartName="/ppt/tags/tag1482.xml" ContentType="application/vnd.openxmlformats-officedocument.presentationml.tags+xml"/>
  <Override PartName="/ppt/tags/tag1483.xml" ContentType="application/vnd.openxmlformats-officedocument.presentationml.tags+xml"/>
  <Override PartName="/ppt/tags/tag1484.xml" ContentType="application/vnd.openxmlformats-officedocument.presentationml.tags+xml"/>
  <Override PartName="/ppt/tags/tag1485.xml" ContentType="application/vnd.openxmlformats-officedocument.presentationml.tags+xml"/>
  <Override PartName="/ppt/tags/tag1486.xml" ContentType="application/vnd.openxmlformats-officedocument.presentationml.tags+xml"/>
  <Override PartName="/ppt/tags/tag1487.xml" ContentType="application/vnd.openxmlformats-officedocument.presentationml.tags+xml"/>
  <Override PartName="/ppt/tags/tag1488.xml" ContentType="application/vnd.openxmlformats-officedocument.presentationml.tags+xml"/>
  <Override PartName="/ppt/tags/tag1489.xml" ContentType="application/vnd.openxmlformats-officedocument.presentationml.tags+xml"/>
  <Override PartName="/ppt/tags/tag149.xml" ContentType="application/vnd.openxmlformats-officedocument.presentationml.tags+xml"/>
  <Override PartName="/ppt/tags/tag1490.xml" ContentType="application/vnd.openxmlformats-officedocument.presentationml.tags+xml"/>
  <Override PartName="/ppt/tags/tag1491.xml" ContentType="application/vnd.openxmlformats-officedocument.presentationml.tags+xml"/>
  <Override PartName="/ppt/tags/tag1492.xml" ContentType="application/vnd.openxmlformats-officedocument.presentationml.tags+xml"/>
  <Override PartName="/ppt/tags/tag1493.xml" ContentType="application/vnd.openxmlformats-officedocument.presentationml.tags+xml"/>
  <Override PartName="/ppt/tags/tag1494.xml" ContentType="application/vnd.openxmlformats-officedocument.presentationml.tags+xml"/>
  <Override PartName="/ppt/tags/tag1495.xml" ContentType="application/vnd.openxmlformats-officedocument.presentationml.tags+xml"/>
  <Override PartName="/ppt/tags/tag1496.xml" ContentType="application/vnd.openxmlformats-officedocument.presentationml.tags+xml"/>
  <Override PartName="/ppt/tags/tag1497.xml" ContentType="application/vnd.openxmlformats-officedocument.presentationml.tags+xml"/>
  <Override PartName="/ppt/tags/tag1498.xml" ContentType="application/vnd.openxmlformats-officedocument.presentationml.tags+xml"/>
  <Override PartName="/ppt/tags/tag149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00.xml" ContentType="application/vnd.openxmlformats-officedocument.presentationml.tags+xml"/>
  <Override PartName="/ppt/tags/tag1501.xml" ContentType="application/vnd.openxmlformats-officedocument.presentationml.tags+xml"/>
  <Override PartName="/ppt/tags/tag1502.xml" ContentType="application/vnd.openxmlformats-officedocument.presentationml.tags+xml"/>
  <Override PartName="/ppt/tags/tag1503.xml" ContentType="application/vnd.openxmlformats-officedocument.presentationml.tags+xml"/>
  <Override PartName="/ppt/tags/tag1504.xml" ContentType="application/vnd.openxmlformats-officedocument.presentationml.tags+xml"/>
  <Override PartName="/ppt/tags/tag1505.xml" ContentType="application/vnd.openxmlformats-officedocument.presentationml.tags+xml"/>
  <Override PartName="/ppt/tags/tag1506.xml" ContentType="application/vnd.openxmlformats-officedocument.presentationml.tags+xml"/>
  <Override PartName="/ppt/tags/tag1507.xml" ContentType="application/vnd.openxmlformats-officedocument.presentationml.tags+xml"/>
  <Override PartName="/ppt/tags/tag1508.xml" ContentType="application/vnd.openxmlformats-officedocument.presentationml.tags+xml"/>
  <Override PartName="/ppt/tags/tag1509.xml" ContentType="application/vnd.openxmlformats-officedocument.presentationml.tags+xml"/>
  <Override PartName="/ppt/tags/tag151.xml" ContentType="application/vnd.openxmlformats-officedocument.presentationml.tags+xml"/>
  <Override PartName="/ppt/tags/tag1510.xml" ContentType="application/vnd.openxmlformats-officedocument.presentationml.tags+xml"/>
  <Override PartName="/ppt/tags/tag1511.xml" ContentType="application/vnd.openxmlformats-officedocument.presentationml.tags+xml"/>
  <Override PartName="/ppt/tags/tag1512.xml" ContentType="application/vnd.openxmlformats-officedocument.presentationml.tags+xml"/>
  <Override PartName="/ppt/tags/tag1513.xml" ContentType="application/vnd.openxmlformats-officedocument.presentationml.tags+xml"/>
  <Override PartName="/ppt/tags/tag1514.xml" ContentType="application/vnd.openxmlformats-officedocument.presentationml.tags+xml"/>
  <Override PartName="/ppt/tags/tag1515.xml" ContentType="application/vnd.openxmlformats-officedocument.presentationml.tags+xml"/>
  <Override PartName="/ppt/tags/tag1516.xml" ContentType="application/vnd.openxmlformats-officedocument.presentationml.tags+xml"/>
  <Override PartName="/ppt/tags/tag1517.xml" ContentType="application/vnd.openxmlformats-officedocument.presentationml.tags+xml"/>
  <Override PartName="/ppt/tags/tag1518.xml" ContentType="application/vnd.openxmlformats-officedocument.presentationml.tags+xml"/>
  <Override PartName="/ppt/tags/tag1519.xml" ContentType="application/vnd.openxmlformats-officedocument.presentationml.tags+xml"/>
  <Override PartName="/ppt/tags/tag152.xml" ContentType="application/vnd.openxmlformats-officedocument.presentationml.tags+xml"/>
  <Override PartName="/ppt/tags/tag1520.xml" ContentType="application/vnd.openxmlformats-officedocument.presentationml.tags+xml"/>
  <Override PartName="/ppt/tags/tag1521.xml" ContentType="application/vnd.openxmlformats-officedocument.presentationml.tags+xml"/>
  <Override PartName="/ppt/tags/tag1522.xml" ContentType="application/vnd.openxmlformats-officedocument.presentationml.tags+xml"/>
  <Override PartName="/ppt/tags/tag1523.xml" ContentType="application/vnd.openxmlformats-officedocument.presentationml.tags+xml"/>
  <Override PartName="/ppt/tags/tag1524.xml" ContentType="application/vnd.openxmlformats-officedocument.presentationml.tags+xml"/>
  <Override PartName="/ppt/tags/tag1525.xml" ContentType="application/vnd.openxmlformats-officedocument.presentationml.tags+xml"/>
  <Override PartName="/ppt/tags/tag1526.xml" ContentType="application/vnd.openxmlformats-officedocument.presentationml.tags+xml"/>
  <Override PartName="/ppt/tags/tag1527.xml" ContentType="application/vnd.openxmlformats-officedocument.presentationml.tags+xml"/>
  <Override PartName="/ppt/tags/tag1528.xml" ContentType="application/vnd.openxmlformats-officedocument.presentationml.tags+xml"/>
  <Override PartName="/ppt/tags/tag1529.xml" ContentType="application/vnd.openxmlformats-officedocument.presentationml.tags+xml"/>
  <Override PartName="/ppt/tags/tag153.xml" ContentType="application/vnd.openxmlformats-officedocument.presentationml.tags+xml"/>
  <Override PartName="/ppt/tags/tag1530.xml" ContentType="application/vnd.openxmlformats-officedocument.presentationml.tags+xml"/>
  <Override PartName="/ppt/tags/tag1531.xml" ContentType="application/vnd.openxmlformats-officedocument.presentationml.tags+xml"/>
  <Override PartName="/ppt/tags/tag1532.xml" ContentType="application/vnd.openxmlformats-officedocument.presentationml.tags+xml"/>
  <Override PartName="/ppt/tags/tag1533.xml" ContentType="application/vnd.openxmlformats-officedocument.presentationml.tags+xml"/>
  <Override PartName="/ppt/tags/tag1534.xml" ContentType="application/vnd.openxmlformats-officedocument.presentationml.tags+xml"/>
  <Override PartName="/ppt/tags/tag1535.xml" ContentType="application/vnd.openxmlformats-officedocument.presentationml.tags+xml"/>
  <Override PartName="/ppt/tags/tag1536.xml" ContentType="application/vnd.openxmlformats-officedocument.presentationml.tags+xml"/>
  <Override PartName="/ppt/tags/tag1537.xml" ContentType="application/vnd.openxmlformats-officedocument.presentationml.tags+xml"/>
  <Override PartName="/ppt/tags/tag1538.xml" ContentType="application/vnd.openxmlformats-officedocument.presentationml.tags+xml"/>
  <Override PartName="/ppt/tags/tag1539.xml" ContentType="application/vnd.openxmlformats-officedocument.presentationml.tags+xml"/>
  <Override PartName="/ppt/tags/tag154.xml" ContentType="application/vnd.openxmlformats-officedocument.presentationml.tags+xml"/>
  <Override PartName="/ppt/tags/tag1540.xml" ContentType="application/vnd.openxmlformats-officedocument.presentationml.tags+xml"/>
  <Override PartName="/ppt/tags/tag1541.xml" ContentType="application/vnd.openxmlformats-officedocument.presentationml.tags+xml"/>
  <Override PartName="/ppt/tags/tag1542.xml" ContentType="application/vnd.openxmlformats-officedocument.presentationml.tags+xml"/>
  <Override PartName="/ppt/tags/tag1543.xml" ContentType="application/vnd.openxmlformats-officedocument.presentationml.tags+xml"/>
  <Override PartName="/ppt/tags/tag1544.xml" ContentType="application/vnd.openxmlformats-officedocument.presentationml.tags+xml"/>
  <Override PartName="/ppt/tags/tag1545.xml" ContentType="application/vnd.openxmlformats-officedocument.presentationml.tags+xml"/>
  <Override PartName="/ppt/tags/tag1546.xml" ContentType="application/vnd.openxmlformats-officedocument.presentationml.tags+xml"/>
  <Override PartName="/ppt/tags/tag1547.xml" ContentType="application/vnd.openxmlformats-officedocument.presentationml.tags+xml"/>
  <Override PartName="/ppt/tags/tag1548.xml" ContentType="application/vnd.openxmlformats-officedocument.presentationml.tags+xml"/>
  <Override PartName="/ppt/tags/tag1549.xml" ContentType="application/vnd.openxmlformats-officedocument.presentationml.tags+xml"/>
  <Override PartName="/ppt/tags/tag155.xml" ContentType="application/vnd.openxmlformats-officedocument.presentationml.tags+xml"/>
  <Override PartName="/ppt/tags/tag1550.xml" ContentType="application/vnd.openxmlformats-officedocument.presentationml.tags+xml"/>
  <Override PartName="/ppt/tags/tag1551.xml" ContentType="application/vnd.openxmlformats-officedocument.presentationml.tags+xml"/>
  <Override PartName="/ppt/tags/tag1552.xml" ContentType="application/vnd.openxmlformats-officedocument.presentationml.tags+xml"/>
  <Override PartName="/ppt/tags/tag1553.xml" ContentType="application/vnd.openxmlformats-officedocument.presentationml.tags+xml"/>
  <Override PartName="/ppt/tags/tag1554.xml" ContentType="application/vnd.openxmlformats-officedocument.presentationml.tags+xml"/>
  <Override PartName="/ppt/tags/tag1555.xml" ContentType="application/vnd.openxmlformats-officedocument.presentationml.tags+xml"/>
  <Override PartName="/ppt/tags/tag1556.xml" ContentType="application/vnd.openxmlformats-officedocument.presentationml.tags+xml"/>
  <Override PartName="/ppt/tags/tag1557.xml" ContentType="application/vnd.openxmlformats-officedocument.presentationml.tags+xml"/>
  <Override PartName="/ppt/tags/tag1558.xml" ContentType="application/vnd.openxmlformats-officedocument.presentationml.tags+xml"/>
  <Override PartName="/ppt/tags/tag1559.xml" ContentType="application/vnd.openxmlformats-officedocument.presentationml.tags+xml"/>
  <Override PartName="/ppt/tags/tag156.xml" ContentType="application/vnd.openxmlformats-officedocument.presentationml.tags+xml"/>
  <Override PartName="/ppt/tags/tag1560.xml" ContentType="application/vnd.openxmlformats-officedocument.presentationml.tags+xml"/>
  <Override PartName="/ppt/tags/tag1561.xml" ContentType="application/vnd.openxmlformats-officedocument.presentationml.tags+xml"/>
  <Override PartName="/ppt/tags/tag1562.xml" ContentType="application/vnd.openxmlformats-officedocument.presentationml.tags+xml"/>
  <Override PartName="/ppt/tags/tag1563.xml" ContentType="application/vnd.openxmlformats-officedocument.presentationml.tags+xml"/>
  <Override PartName="/ppt/tags/tag1564.xml" ContentType="application/vnd.openxmlformats-officedocument.presentationml.tags+xml"/>
  <Override PartName="/ppt/tags/tag1565.xml" ContentType="application/vnd.openxmlformats-officedocument.presentationml.tags+xml"/>
  <Override PartName="/ppt/tags/tag1566.xml" ContentType="application/vnd.openxmlformats-officedocument.presentationml.tags+xml"/>
  <Override PartName="/ppt/tags/tag1567.xml" ContentType="application/vnd.openxmlformats-officedocument.presentationml.tags+xml"/>
  <Override PartName="/ppt/tags/tag1568.xml" ContentType="application/vnd.openxmlformats-officedocument.presentationml.tags+xml"/>
  <Override PartName="/ppt/tags/tag1569.xml" ContentType="application/vnd.openxmlformats-officedocument.presentationml.tags+xml"/>
  <Override PartName="/ppt/tags/tag157.xml" ContentType="application/vnd.openxmlformats-officedocument.presentationml.tags+xml"/>
  <Override PartName="/ppt/tags/tag1570.xml" ContentType="application/vnd.openxmlformats-officedocument.presentationml.tags+xml"/>
  <Override PartName="/ppt/tags/tag1571.xml" ContentType="application/vnd.openxmlformats-officedocument.presentationml.tags+xml"/>
  <Override PartName="/ppt/tags/tag1572.xml" ContentType="application/vnd.openxmlformats-officedocument.presentationml.tags+xml"/>
  <Override PartName="/ppt/tags/tag1573.xml" ContentType="application/vnd.openxmlformats-officedocument.presentationml.tags+xml"/>
  <Override PartName="/ppt/tags/tag1574.xml" ContentType="application/vnd.openxmlformats-officedocument.presentationml.tags+xml"/>
  <Override PartName="/ppt/tags/tag1575.xml" ContentType="application/vnd.openxmlformats-officedocument.presentationml.tags+xml"/>
  <Override PartName="/ppt/tags/tag1576.xml" ContentType="application/vnd.openxmlformats-officedocument.presentationml.tags+xml"/>
  <Override PartName="/ppt/tags/tag1577.xml" ContentType="application/vnd.openxmlformats-officedocument.presentationml.tags+xml"/>
  <Override PartName="/ppt/tags/tag1578.xml" ContentType="application/vnd.openxmlformats-officedocument.presentationml.tags+xml"/>
  <Override PartName="/ppt/tags/tag1579.xml" ContentType="application/vnd.openxmlformats-officedocument.presentationml.tags+xml"/>
  <Override PartName="/ppt/tags/tag158.xml" ContentType="application/vnd.openxmlformats-officedocument.presentationml.tags+xml"/>
  <Override PartName="/ppt/tags/tag1580.xml" ContentType="application/vnd.openxmlformats-officedocument.presentationml.tags+xml"/>
  <Override PartName="/ppt/tags/tag1581.xml" ContentType="application/vnd.openxmlformats-officedocument.presentationml.tags+xml"/>
  <Override PartName="/ppt/tags/tag1582.xml" ContentType="application/vnd.openxmlformats-officedocument.presentationml.tags+xml"/>
  <Override PartName="/ppt/tags/tag1583.xml" ContentType="application/vnd.openxmlformats-officedocument.presentationml.tags+xml"/>
  <Override PartName="/ppt/tags/tag1584.xml" ContentType="application/vnd.openxmlformats-officedocument.presentationml.tags+xml"/>
  <Override PartName="/ppt/tags/tag1585.xml" ContentType="application/vnd.openxmlformats-officedocument.presentationml.tags+xml"/>
  <Override PartName="/ppt/tags/tag1586.xml" ContentType="application/vnd.openxmlformats-officedocument.presentationml.tags+xml"/>
  <Override PartName="/ppt/tags/tag1587.xml" ContentType="application/vnd.openxmlformats-officedocument.presentationml.tags+xml"/>
  <Override PartName="/ppt/tags/tag1588.xml" ContentType="application/vnd.openxmlformats-officedocument.presentationml.tags+xml"/>
  <Override PartName="/ppt/tags/tag1589.xml" ContentType="application/vnd.openxmlformats-officedocument.presentationml.tags+xml"/>
  <Override PartName="/ppt/tags/tag159.xml" ContentType="application/vnd.openxmlformats-officedocument.presentationml.tags+xml"/>
  <Override PartName="/ppt/tags/tag1590.xml" ContentType="application/vnd.openxmlformats-officedocument.presentationml.tags+xml"/>
  <Override PartName="/ppt/tags/tag1591.xml" ContentType="application/vnd.openxmlformats-officedocument.presentationml.tags+xml"/>
  <Override PartName="/ppt/tags/tag1592.xml" ContentType="application/vnd.openxmlformats-officedocument.presentationml.tags+xml"/>
  <Override PartName="/ppt/tags/tag1593.xml" ContentType="application/vnd.openxmlformats-officedocument.presentationml.tags+xml"/>
  <Override PartName="/ppt/tags/tag1594.xml" ContentType="application/vnd.openxmlformats-officedocument.presentationml.tags+xml"/>
  <Override PartName="/ppt/tags/tag1595.xml" ContentType="application/vnd.openxmlformats-officedocument.presentationml.tags+xml"/>
  <Override PartName="/ppt/tags/tag1596.xml" ContentType="application/vnd.openxmlformats-officedocument.presentationml.tags+xml"/>
  <Override PartName="/ppt/tags/tag1597.xml" ContentType="application/vnd.openxmlformats-officedocument.presentationml.tags+xml"/>
  <Override PartName="/ppt/tags/tag1598.xml" ContentType="application/vnd.openxmlformats-officedocument.presentationml.tags+xml"/>
  <Override PartName="/ppt/tags/tag159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00.xml" ContentType="application/vnd.openxmlformats-officedocument.presentationml.tags+xml"/>
  <Override PartName="/ppt/tags/tag1601.xml" ContentType="application/vnd.openxmlformats-officedocument.presentationml.tags+xml"/>
  <Override PartName="/ppt/tags/tag1602.xml" ContentType="application/vnd.openxmlformats-officedocument.presentationml.tags+xml"/>
  <Override PartName="/ppt/tags/tag1603.xml" ContentType="application/vnd.openxmlformats-officedocument.presentationml.tags+xml"/>
  <Override PartName="/ppt/tags/tag1604.xml" ContentType="application/vnd.openxmlformats-officedocument.presentationml.tags+xml"/>
  <Override PartName="/ppt/tags/tag1605.xml" ContentType="application/vnd.openxmlformats-officedocument.presentationml.tags+xml"/>
  <Override PartName="/ppt/tags/tag1606.xml" ContentType="application/vnd.openxmlformats-officedocument.presentationml.tags+xml"/>
  <Override PartName="/ppt/tags/tag1607.xml" ContentType="application/vnd.openxmlformats-officedocument.presentationml.tags+xml"/>
  <Override PartName="/ppt/tags/tag1608.xml" ContentType="application/vnd.openxmlformats-officedocument.presentationml.tags+xml"/>
  <Override PartName="/ppt/tags/tag1609.xml" ContentType="application/vnd.openxmlformats-officedocument.presentationml.tags+xml"/>
  <Override PartName="/ppt/tags/tag161.xml" ContentType="application/vnd.openxmlformats-officedocument.presentationml.tags+xml"/>
  <Override PartName="/ppt/tags/tag1610.xml" ContentType="application/vnd.openxmlformats-officedocument.presentationml.tags+xml"/>
  <Override PartName="/ppt/tags/tag1611.xml" ContentType="application/vnd.openxmlformats-officedocument.presentationml.tags+xml"/>
  <Override PartName="/ppt/tags/tag1612.xml" ContentType="application/vnd.openxmlformats-officedocument.presentationml.tags+xml"/>
  <Override PartName="/ppt/tags/tag1613.xml" ContentType="application/vnd.openxmlformats-officedocument.presentationml.tags+xml"/>
  <Override PartName="/ppt/tags/tag1614.xml" ContentType="application/vnd.openxmlformats-officedocument.presentationml.tags+xml"/>
  <Override PartName="/ppt/tags/tag1615.xml" ContentType="application/vnd.openxmlformats-officedocument.presentationml.tags+xml"/>
  <Override PartName="/ppt/tags/tag1616.xml" ContentType="application/vnd.openxmlformats-officedocument.presentationml.tags+xml"/>
  <Override PartName="/ppt/tags/tag1617.xml" ContentType="application/vnd.openxmlformats-officedocument.presentationml.tags+xml"/>
  <Override PartName="/ppt/tags/tag1618.xml" ContentType="application/vnd.openxmlformats-officedocument.presentationml.tags+xml"/>
  <Override PartName="/ppt/tags/tag1619.xml" ContentType="application/vnd.openxmlformats-officedocument.presentationml.tags+xml"/>
  <Override PartName="/ppt/tags/tag162.xml" ContentType="application/vnd.openxmlformats-officedocument.presentationml.tags+xml"/>
  <Override PartName="/ppt/tags/tag1620.xml" ContentType="application/vnd.openxmlformats-officedocument.presentationml.tags+xml"/>
  <Override PartName="/ppt/tags/tag1621.xml" ContentType="application/vnd.openxmlformats-officedocument.presentationml.tags+xml"/>
  <Override PartName="/ppt/tags/tag1622.xml" ContentType="application/vnd.openxmlformats-officedocument.presentationml.tags+xml"/>
  <Override PartName="/ppt/tags/tag1623.xml" ContentType="application/vnd.openxmlformats-officedocument.presentationml.tags+xml"/>
  <Override PartName="/ppt/tags/tag1624.xml" ContentType="application/vnd.openxmlformats-officedocument.presentationml.tags+xml"/>
  <Override PartName="/ppt/tags/tag1625.xml" ContentType="application/vnd.openxmlformats-officedocument.presentationml.tags+xml"/>
  <Override PartName="/ppt/tags/tag1626.xml" ContentType="application/vnd.openxmlformats-officedocument.presentationml.tags+xml"/>
  <Override PartName="/ppt/tags/tag1627.xml" ContentType="application/vnd.openxmlformats-officedocument.presentationml.tags+xml"/>
  <Override PartName="/ppt/tags/tag1628.xml" ContentType="application/vnd.openxmlformats-officedocument.presentationml.tags+xml"/>
  <Override PartName="/ppt/tags/tag1629.xml" ContentType="application/vnd.openxmlformats-officedocument.presentationml.tags+xml"/>
  <Override PartName="/ppt/tags/tag163.xml" ContentType="application/vnd.openxmlformats-officedocument.presentationml.tags+xml"/>
  <Override PartName="/ppt/tags/tag1630.xml" ContentType="application/vnd.openxmlformats-officedocument.presentationml.tags+xml"/>
  <Override PartName="/ppt/tags/tag1631.xml" ContentType="application/vnd.openxmlformats-officedocument.presentationml.tags+xml"/>
  <Override PartName="/ppt/tags/tag1632.xml" ContentType="application/vnd.openxmlformats-officedocument.presentationml.tags+xml"/>
  <Override PartName="/ppt/tags/tag1633.xml" ContentType="application/vnd.openxmlformats-officedocument.presentationml.tags+xml"/>
  <Override PartName="/ppt/tags/tag1634.xml" ContentType="application/vnd.openxmlformats-officedocument.presentationml.tags+xml"/>
  <Override PartName="/ppt/tags/tag1635.xml" ContentType="application/vnd.openxmlformats-officedocument.presentationml.tags+xml"/>
  <Override PartName="/ppt/tags/tag1636.xml" ContentType="application/vnd.openxmlformats-officedocument.presentationml.tags+xml"/>
  <Override PartName="/ppt/tags/tag1637.xml" ContentType="application/vnd.openxmlformats-officedocument.presentationml.tags+xml"/>
  <Override PartName="/ppt/tags/tag1638.xml" ContentType="application/vnd.openxmlformats-officedocument.presentationml.tags+xml"/>
  <Override PartName="/ppt/tags/tag1639.xml" ContentType="application/vnd.openxmlformats-officedocument.presentationml.tags+xml"/>
  <Override PartName="/ppt/tags/tag164.xml" ContentType="application/vnd.openxmlformats-officedocument.presentationml.tags+xml"/>
  <Override PartName="/ppt/tags/tag1640.xml" ContentType="application/vnd.openxmlformats-officedocument.presentationml.tags+xml"/>
  <Override PartName="/ppt/tags/tag1641.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tags/tag44.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tags/tag445.xml" ContentType="application/vnd.openxmlformats-officedocument.presentationml.tags+xml"/>
  <Override PartName="/ppt/tags/tag446.xml" ContentType="application/vnd.openxmlformats-officedocument.presentationml.tags+xml"/>
  <Override PartName="/ppt/tags/tag447.xml" ContentType="application/vnd.openxmlformats-officedocument.presentationml.tags+xml"/>
  <Override PartName="/ppt/tags/tag448.xml" ContentType="application/vnd.openxmlformats-officedocument.presentationml.tags+xml"/>
  <Override PartName="/ppt/tags/tag449.xml" ContentType="application/vnd.openxmlformats-officedocument.presentationml.tags+xml"/>
  <Override PartName="/ppt/tags/tag45.xml" ContentType="application/vnd.openxmlformats-officedocument.presentationml.tags+xml"/>
  <Override PartName="/ppt/tags/tag450.xml" ContentType="application/vnd.openxmlformats-officedocument.presentationml.tags+xml"/>
  <Override PartName="/ppt/tags/tag451.xml" ContentType="application/vnd.openxmlformats-officedocument.presentationml.tags+xml"/>
  <Override PartName="/ppt/tags/tag452.xml" ContentType="application/vnd.openxmlformats-officedocument.presentationml.tags+xml"/>
  <Override PartName="/ppt/tags/tag453.xml" ContentType="application/vnd.openxmlformats-officedocument.presentationml.tags+xml"/>
  <Override PartName="/ppt/tags/tag454.xml" ContentType="application/vnd.openxmlformats-officedocument.presentationml.tags+xml"/>
  <Override PartName="/ppt/tags/tag455.xml" ContentType="application/vnd.openxmlformats-officedocument.presentationml.tags+xml"/>
  <Override PartName="/ppt/tags/tag456.xml" ContentType="application/vnd.openxmlformats-officedocument.presentationml.tags+xml"/>
  <Override PartName="/ppt/tags/tag457.xml" ContentType="application/vnd.openxmlformats-officedocument.presentationml.tags+xml"/>
  <Override PartName="/ppt/tags/tag458.xml" ContentType="application/vnd.openxmlformats-officedocument.presentationml.tags+xml"/>
  <Override PartName="/ppt/tags/tag459.xml" ContentType="application/vnd.openxmlformats-officedocument.presentationml.tags+xml"/>
  <Override PartName="/ppt/tags/tag46.xml" ContentType="application/vnd.openxmlformats-officedocument.presentationml.tags+xml"/>
  <Override PartName="/ppt/tags/tag460.xml" ContentType="application/vnd.openxmlformats-officedocument.presentationml.tags+xml"/>
  <Override PartName="/ppt/tags/tag461.xml" ContentType="application/vnd.openxmlformats-officedocument.presentationml.tags+xml"/>
  <Override PartName="/ppt/tags/tag462.xml" ContentType="application/vnd.openxmlformats-officedocument.presentationml.tags+xml"/>
  <Override PartName="/ppt/tags/tag463.xml" ContentType="application/vnd.openxmlformats-officedocument.presentationml.tags+xml"/>
  <Override PartName="/ppt/tags/tag464.xml" ContentType="application/vnd.openxmlformats-officedocument.presentationml.tags+xml"/>
  <Override PartName="/ppt/tags/tag465.xml" ContentType="application/vnd.openxmlformats-officedocument.presentationml.tags+xml"/>
  <Override PartName="/ppt/tags/tag466.xml" ContentType="application/vnd.openxmlformats-officedocument.presentationml.tags+xml"/>
  <Override PartName="/ppt/tags/tag467.xml" ContentType="application/vnd.openxmlformats-officedocument.presentationml.tags+xml"/>
  <Override PartName="/ppt/tags/tag468.xml" ContentType="application/vnd.openxmlformats-officedocument.presentationml.tags+xml"/>
  <Override PartName="/ppt/tags/tag469.xml" ContentType="application/vnd.openxmlformats-officedocument.presentationml.tags+xml"/>
  <Override PartName="/ppt/tags/tag47.xml" ContentType="application/vnd.openxmlformats-officedocument.presentationml.tags+xml"/>
  <Override PartName="/ppt/tags/tag470.xml" ContentType="application/vnd.openxmlformats-officedocument.presentationml.tags+xml"/>
  <Override PartName="/ppt/tags/tag471.xml" ContentType="application/vnd.openxmlformats-officedocument.presentationml.tags+xml"/>
  <Override PartName="/ppt/tags/tag472.xml" ContentType="application/vnd.openxmlformats-officedocument.presentationml.tags+xml"/>
  <Override PartName="/ppt/tags/tag473.xml" ContentType="application/vnd.openxmlformats-officedocument.presentationml.tags+xml"/>
  <Override PartName="/ppt/tags/tag474.xml" ContentType="application/vnd.openxmlformats-officedocument.presentationml.tags+xml"/>
  <Override PartName="/ppt/tags/tag475.xml" ContentType="application/vnd.openxmlformats-officedocument.presentationml.tags+xml"/>
  <Override PartName="/ppt/tags/tag476.xml" ContentType="application/vnd.openxmlformats-officedocument.presentationml.tags+xml"/>
  <Override PartName="/ppt/tags/tag477.xml" ContentType="application/vnd.openxmlformats-officedocument.presentationml.tags+xml"/>
  <Override PartName="/ppt/tags/tag478.xml" ContentType="application/vnd.openxmlformats-officedocument.presentationml.tags+xml"/>
  <Override PartName="/ppt/tags/tag479.xml" ContentType="application/vnd.openxmlformats-officedocument.presentationml.tags+xml"/>
  <Override PartName="/ppt/tags/tag48.xml" ContentType="application/vnd.openxmlformats-officedocument.presentationml.tags+xml"/>
  <Override PartName="/ppt/tags/tag480.xml" ContentType="application/vnd.openxmlformats-officedocument.presentationml.tags+xml"/>
  <Override PartName="/ppt/tags/tag481.xml" ContentType="application/vnd.openxmlformats-officedocument.presentationml.tags+xml"/>
  <Override PartName="/ppt/tags/tag482.xml" ContentType="application/vnd.openxmlformats-officedocument.presentationml.tags+xml"/>
  <Override PartName="/ppt/tags/tag483.xml" ContentType="application/vnd.openxmlformats-officedocument.presentationml.tags+xml"/>
  <Override PartName="/ppt/tags/tag484.xml" ContentType="application/vnd.openxmlformats-officedocument.presentationml.tags+xml"/>
  <Override PartName="/ppt/tags/tag485.xml" ContentType="application/vnd.openxmlformats-officedocument.presentationml.tags+xml"/>
  <Override PartName="/ppt/tags/tag486.xml" ContentType="application/vnd.openxmlformats-officedocument.presentationml.tags+xml"/>
  <Override PartName="/ppt/tags/tag487.xml" ContentType="application/vnd.openxmlformats-officedocument.presentationml.tags+xml"/>
  <Override PartName="/ppt/tags/tag488.xml" ContentType="application/vnd.openxmlformats-officedocument.presentationml.tags+xml"/>
  <Override PartName="/ppt/tags/tag489.xml" ContentType="application/vnd.openxmlformats-officedocument.presentationml.tags+xml"/>
  <Override PartName="/ppt/tags/tag49.xml" ContentType="application/vnd.openxmlformats-officedocument.presentationml.tags+xml"/>
  <Override PartName="/ppt/tags/tag490.xml" ContentType="application/vnd.openxmlformats-officedocument.presentationml.tags+xml"/>
  <Override PartName="/ppt/tags/tag491.xml" ContentType="application/vnd.openxmlformats-officedocument.presentationml.tags+xml"/>
  <Override PartName="/ppt/tags/tag492.xml" ContentType="application/vnd.openxmlformats-officedocument.presentationml.tags+xml"/>
  <Override PartName="/ppt/tags/tag493.xml" ContentType="application/vnd.openxmlformats-officedocument.presentationml.tags+xml"/>
  <Override PartName="/ppt/tags/tag494.xml" ContentType="application/vnd.openxmlformats-officedocument.presentationml.tags+xml"/>
  <Override PartName="/ppt/tags/tag495.xml" ContentType="application/vnd.openxmlformats-officedocument.presentationml.tags+xml"/>
  <Override PartName="/ppt/tags/tag496.xml" ContentType="application/vnd.openxmlformats-officedocument.presentationml.tags+xml"/>
  <Override PartName="/ppt/tags/tag497.xml" ContentType="application/vnd.openxmlformats-officedocument.presentationml.tags+xml"/>
  <Override PartName="/ppt/tags/tag498.xml" ContentType="application/vnd.openxmlformats-officedocument.presentationml.tags+xml"/>
  <Override PartName="/ppt/tags/tag49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00.xml" ContentType="application/vnd.openxmlformats-officedocument.presentationml.tags+xml"/>
  <Override PartName="/ppt/tags/tag501.xml" ContentType="application/vnd.openxmlformats-officedocument.presentationml.tags+xml"/>
  <Override PartName="/ppt/tags/tag502.xml" ContentType="application/vnd.openxmlformats-officedocument.presentationml.tags+xml"/>
  <Override PartName="/ppt/tags/tag503.xml" ContentType="application/vnd.openxmlformats-officedocument.presentationml.tags+xml"/>
  <Override PartName="/ppt/tags/tag504.xml" ContentType="application/vnd.openxmlformats-officedocument.presentationml.tags+xml"/>
  <Override PartName="/ppt/tags/tag505.xml" ContentType="application/vnd.openxmlformats-officedocument.presentationml.tags+xml"/>
  <Override PartName="/ppt/tags/tag506.xml" ContentType="application/vnd.openxmlformats-officedocument.presentationml.tags+xml"/>
  <Override PartName="/ppt/tags/tag507.xml" ContentType="application/vnd.openxmlformats-officedocument.presentationml.tags+xml"/>
  <Override PartName="/ppt/tags/tag508.xml" ContentType="application/vnd.openxmlformats-officedocument.presentationml.tags+xml"/>
  <Override PartName="/ppt/tags/tag509.xml" ContentType="application/vnd.openxmlformats-officedocument.presentationml.tags+xml"/>
  <Override PartName="/ppt/tags/tag51.xml" ContentType="application/vnd.openxmlformats-officedocument.presentationml.tags+xml"/>
  <Override PartName="/ppt/tags/tag510.xml" ContentType="application/vnd.openxmlformats-officedocument.presentationml.tags+xml"/>
  <Override PartName="/ppt/tags/tag511.xml" ContentType="application/vnd.openxmlformats-officedocument.presentationml.tags+xml"/>
  <Override PartName="/ppt/tags/tag512.xml" ContentType="application/vnd.openxmlformats-officedocument.presentationml.tags+xml"/>
  <Override PartName="/ppt/tags/tag513.xml" ContentType="application/vnd.openxmlformats-officedocument.presentationml.tags+xml"/>
  <Override PartName="/ppt/tags/tag514.xml" ContentType="application/vnd.openxmlformats-officedocument.presentationml.tags+xml"/>
  <Override PartName="/ppt/tags/tag515.xml" ContentType="application/vnd.openxmlformats-officedocument.presentationml.tags+xml"/>
  <Override PartName="/ppt/tags/tag516.xml" ContentType="application/vnd.openxmlformats-officedocument.presentationml.tags+xml"/>
  <Override PartName="/ppt/tags/tag517.xml" ContentType="application/vnd.openxmlformats-officedocument.presentationml.tags+xml"/>
  <Override PartName="/ppt/tags/tag518.xml" ContentType="application/vnd.openxmlformats-officedocument.presentationml.tags+xml"/>
  <Override PartName="/ppt/tags/tag519.xml" ContentType="application/vnd.openxmlformats-officedocument.presentationml.tags+xml"/>
  <Override PartName="/ppt/tags/tag52.xml" ContentType="application/vnd.openxmlformats-officedocument.presentationml.tags+xml"/>
  <Override PartName="/ppt/tags/tag520.xml" ContentType="application/vnd.openxmlformats-officedocument.presentationml.tags+xml"/>
  <Override PartName="/ppt/tags/tag521.xml" ContentType="application/vnd.openxmlformats-officedocument.presentationml.tags+xml"/>
  <Override PartName="/ppt/tags/tag522.xml" ContentType="application/vnd.openxmlformats-officedocument.presentationml.tags+xml"/>
  <Override PartName="/ppt/tags/tag523.xml" ContentType="application/vnd.openxmlformats-officedocument.presentationml.tags+xml"/>
  <Override PartName="/ppt/tags/tag524.xml" ContentType="application/vnd.openxmlformats-officedocument.presentationml.tags+xml"/>
  <Override PartName="/ppt/tags/tag525.xml" ContentType="application/vnd.openxmlformats-officedocument.presentationml.tags+xml"/>
  <Override PartName="/ppt/tags/tag526.xml" ContentType="application/vnd.openxmlformats-officedocument.presentationml.tags+xml"/>
  <Override PartName="/ppt/tags/tag527.xml" ContentType="application/vnd.openxmlformats-officedocument.presentationml.tags+xml"/>
  <Override PartName="/ppt/tags/tag528.xml" ContentType="application/vnd.openxmlformats-officedocument.presentationml.tags+xml"/>
  <Override PartName="/ppt/tags/tag529.xml" ContentType="application/vnd.openxmlformats-officedocument.presentationml.tags+xml"/>
  <Override PartName="/ppt/tags/tag53.xml" ContentType="application/vnd.openxmlformats-officedocument.presentationml.tags+xml"/>
  <Override PartName="/ppt/tags/tag530.xml" ContentType="application/vnd.openxmlformats-officedocument.presentationml.tags+xml"/>
  <Override PartName="/ppt/tags/tag531.xml" ContentType="application/vnd.openxmlformats-officedocument.presentationml.tags+xml"/>
  <Override PartName="/ppt/tags/tag532.xml" ContentType="application/vnd.openxmlformats-officedocument.presentationml.tags+xml"/>
  <Override PartName="/ppt/tags/tag533.xml" ContentType="application/vnd.openxmlformats-officedocument.presentationml.tags+xml"/>
  <Override PartName="/ppt/tags/tag534.xml" ContentType="application/vnd.openxmlformats-officedocument.presentationml.tags+xml"/>
  <Override PartName="/ppt/tags/tag535.xml" ContentType="application/vnd.openxmlformats-officedocument.presentationml.tags+xml"/>
  <Override PartName="/ppt/tags/tag536.xml" ContentType="application/vnd.openxmlformats-officedocument.presentationml.tags+xml"/>
  <Override PartName="/ppt/tags/tag537.xml" ContentType="application/vnd.openxmlformats-officedocument.presentationml.tags+xml"/>
  <Override PartName="/ppt/tags/tag538.xml" ContentType="application/vnd.openxmlformats-officedocument.presentationml.tags+xml"/>
  <Override PartName="/ppt/tags/tag539.xml" ContentType="application/vnd.openxmlformats-officedocument.presentationml.tags+xml"/>
  <Override PartName="/ppt/tags/tag54.xml" ContentType="application/vnd.openxmlformats-officedocument.presentationml.tags+xml"/>
  <Override PartName="/ppt/tags/tag540.xml" ContentType="application/vnd.openxmlformats-officedocument.presentationml.tags+xml"/>
  <Override PartName="/ppt/tags/tag541.xml" ContentType="application/vnd.openxmlformats-officedocument.presentationml.tags+xml"/>
  <Override PartName="/ppt/tags/tag542.xml" ContentType="application/vnd.openxmlformats-officedocument.presentationml.tags+xml"/>
  <Override PartName="/ppt/tags/tag543.xml" ContentType="application/vnd.openxmlformats-officedocument.presentationml.tags+xml"/>
  <Override PartName="/ppt/tags/tag544.xml" ContentType="application/vnd.openxmlformats-officedocument.presentationml.tags+xml"/>
  <Override PartName="/ppt/tags/tag545.xml" ContentType="application/vnd.openxmlformats-officedocument.presentationml.tags+xml"/>
  <Override PartName="/ppt/tags/tag546.xml" ContentType="application/vnd.openxmlformats-officedocument.presentationml.tags+xml"/>
  <Override PartName="/ppt/tags/tag547.xml" ContentType="application/vnd.openxmlformats-officedocument.presentationml.tags+xml"/>
  <Override PartName="/ppt/tags/tag548.xml" ContentType="application/vnd.openxmlformats-officedocument.presentationml.tags+xml"/>
  <Override PartName="/ppt/tags/tag549.xml" ContentType="application/vnd.openxmlformats-officedocument.presentationml.tags+xml"/>
  <Override PartName="/ppt/tags/tag55.xml" ContentType="application/vnd.openxmlformats-officedocument.presentationml.tags+xml"/>
  <Override PartName="/ppt/tags/tag550.xml" ContentType="application/vnd.openxmlformats-officedocument.presentationml.tags+xml"/>
  <Override PartName="/ppt/tags/tag551.xml" ContentType="application/vnd.openxmlformats-officedocument.presentationml.tags+xml"/>
  <Override PartName="/ppt/tags/tag552.xml" ContentType="application/vnd.openxmlformats-officedocument.presentationml.tags+xml"/>
  <Override PartName="/ppt/tags/tag553.xml" ContentType="application/vnd.openxmlformats-officedocument.presentationml.tags+xml"/>
  <Override PartName="/ppt/tags/tag554.xml" ContentType="application/vnd.openxmlformats-officedocument.presentationml.tags+xml"/>
  <Override PartName="/ppt/tags/tag555.xml" ContentType="application/vnd.openxmlformats-officedocument.presentationml.tags+xml"/>
  <Override PartName="/ppt/tags/tag556.xml" ContentType="application/vnd.openxmlformats-officedocument.presentationml.tags+xml"/>
  <Override PartName="/ppt/tags/tag557.xml" ContentType="application/vnd.openxmlformats-officedocument.presentationml.tags+xml"/>
  <Override PartName="/ppt/tags/tag558.xml" ContentType="application/vnd.openxmlformats-officedocument.presentationml.tags+xml"/>
  <Override PartName="/ppt/tags/tag559.xml" ContentType="application/vnd.openxmlformats-officedocument.presentationml.tags+xml"/>
  <Override PartName="/ppt/tags/tag56.xml" ContentType="application/vnd.openxmlformats-officedocument.presentationml.tags+xml"/>
  <Override PartName="/ppt/tags/tag560.xml" ContentType="application/vnd.openxmlformats-officedocument.presentationml.tags+xml"/>
  <Override PartName="/ppt/tags/tag561.xml" ContentType="application/vnd.openxmlformats-officedocument.presentationml.tags+xml"/>
  <Override PartName="/ppt/tags/tag562.xml" ContentType="application/vnd.openxmlformats-officedocument.presentationml.tags+xml"/>
  <Override PartName="/ppt/tags/tag563.xml" ContentType="application/vnd.openxmlformats-officedocument.presentationml.tags+xml"/>
  <Override PartName="/ppt/tags/tag564.xml" ContentType="application/vnd.openxmlformats-officedocument.presentationml.tags+xml"/>
  <Override PartName="/ppt/tags/tag565.xml" ContentType="application/vnd.openxmlformats-officedocument.presentationml.tags+xml"/>
  <Override PartName="/ppt/tags/tag566.xml" ContentType="application/vnd.openxmlformats-officedocument.presentationml.tags+xml"/>
  <Override PartName="/ppt/tags/tag567.xml" ContentType="application/vnd.openxmlformats-officedocument.presentationml.tags+xml"/>
  <Override PartName="/ppt/tags/tag568.xml" ContentType="application/vnd.openxmlformats-officedocument.presentationml.tags+xml"/>
  <Override PartName="/ppt/tags/tag569.xml" ContentType="application/vnd.openxmlformats-officedocument.presentationml.tags+xml"/>
  <Override PartName="/ppt/tags/tag57.xml" ContentType="application/vnd.openxmlformats-officedocument.presentationml.tags+xml"/>
  <Override PartName="/ppt/tags/tag570.xml" ContentType="application/vnd.openxmlformats-officedocument.presentationml.tags+xml"/>
  <Override PartName="/ppt/tags/tag571.xml" ContentType="application/vnd.openxmlformats-officedocument.presentationml.tags+xml"/>
  <Override PartName="/ppt/tags/tag572.xml" ContentType="application/vnd.openxmlformats-officedocument.presentationml.tags+xml"/>
  <Override PartName="/ppt/tags/tag573.xml" ContentType="application/vnd.openxmlformats-officedocument.presentationml.tags+xml"/>
  <Override PartName="/ppt/tags/tag574.xml" ContentType="application/vnd.openxmlformats-officedocument.presentationml.tags+xml"/>
  <Override PartName="/ppt/tags/tag575.xml" ContentType="application/vnd.openxmlformats-officedocument.presentationml.tags+xml"/>
  <Override PartName="/ppt/tags/tag576.xml" ContentType="application/vnd.openxmlformats-officedocument.presentationml.tags+xml"/>
  <Override PartName="/ppt/tags/tag577.xml" ContentType="application/vnd.openxmlformats-officedocument.presentationml.tags+xml"/>
  <Override PartName="/ppt/tags/tag578.xml" ContentType="application/vnd.openxmlformats-officedocument.presentationml.tags+xml"/>
  <Override PartName="/ppt/tags/tag579.xml" ContentType="application/vnd.openxmlformats-officedocument.presentationml.tags+xml"/>
  <Override PartName="/ppt/tags/tag58.xml" ContentType="application/vnd.openxmlformats-officedocument.presentationml.tags+xml"/>
  <Override PartName="/ppt/tags/tag580.xml" ContentType="application/vnd.openxmlformats-officedocument.presentationml.tags+xml"/>
  <Override PartName="/ppt/tags/tag581.xml" ContentType="application/vnd.openxmlformats-officedocument.presentationml.tags+xml"/>
  <Override PartName="/ppt/tags/tag582.xml" ContentType="application/vnd.openxmlformats-officedocument.presentationml.tags+xml"/>
  <Override PartName="/ppt/tags/tag583.xml" ContentType="application/vnd.openxmlformats-officedocument.presentationml.tags+xml"/>
  <Override PartName="/ppt/tags/tag584.xml" ContentType="application/vnd.openxmlformats-officedocument.presentationml.tags+xml"/>
  <Override PartName="/ppt/tags/tag585.xml" ContentType="application/vnd.openxmlformats-officedocument.presentationml.tags+xml"/>
  <Override PartName="/ppt/tags/tag586.xml" ContentType="application/vnd.openxmlformats-officedocument.presentationml.tags+xml"/>
  <Override PartName="/ppt/tags/tag587.xml" ContentType="application/vnd.openxmlformats-officedocument.presentationml.tags+xml"/>
  <Override PartName="/ppt/tags/tag588.xml" ContentType="application/vnd.openxmlformats-officedocument.presentationml.tags+xml"/>
  <Override PartName="/ppt/tags/tag589.xml" ContentType="application/vnd.openxmlformats-officedocument.presentationml.tags+xml"/>
  <Override PartName="/ppt/tags/tag59.xml" ContentType="application/vnd.openxmlformats-officedocument.presentationml.tags+xml"/>
  <Override PartName="/ppt/tags/tag590.xml" ContentType="application/vnd.openxmlformats-officedocument.presentationml.tags+xml"/>
  <Override PartName="/ppt/tags/tag591.xml" ContentType="application/vnd.openxmlformats-officedocument.presentationml.tags+xml"/>
  <Override PartName="/ppt/tags/tag592.xml" ContentType="application/vnd.openxmlformats-officedocument.presentationml.tags+xml"/>
  <Override PartName="/ppt/tags/tag593.xml" ContentType="application/vnd.openxmlformats-officedocument.presentationml.tags+xml"/>
  <Override PartName="/ppt/tags/tag594.xml" ContentType="application/vnd.openxmlformats-officedocument.presentationml.tags+xml"/>
  <Override PartName="/ppt/tags/tag595.xml" ContentType="application/vnd.openxmlformats-officedocument.presentationml.tags+xml"/>
  <Override PartName="/ppt/tags/tag596.xml" ContentType="application/vnd.openxmlformats-officedocument.presentationml.tags+xml"/>
  <Override PartName="/ppt/tags/tag597.xml" ContentType="application/vnd.openxmlformats-officedocument.presentationml.tags+xml"/>
  <Override PartName="/ppt/tags/tag598.xml" ContentType="application/vnd.openxmlformats-officedocument.presentationml.tags+xml"/>
  <Override PartName="/ppt/tags/tag59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00.xml" ContentType="application/vnd.openxmlformats-officedocument.presentationml.tags+xml"/>
  <Override PartName="/ppt/tags/tag601.xml" ContentType="application/vnd.openxmlformats-officedocument.presentationml.tags+xml"/>
  <Override PartName="/ppt/tags/tag602.xml" ContentType="application/vnd.openxmlformats-officedocument.presentationml.tags+xml"/>
  <Override PartName="/ppt/tags/tag603.xml" ContentType="application/vnd.openxmlformats-officedocument.presentationml.tags+xml"/>
  <Override PartName="/ppt/tags/tag604.xml" ContentType="application/vnd.openxmlformats-officedocument.presentationml.tags+xml"/>
  <Override PartName="/ppt/tags/tag605.xml" ContentType="application/vnd.openxmlformats-officedocument.presentationml.tags+xml"/>
  <Override PartName="/ppt/tags/tag606.xml" ContentType="application/vnd.openxmlformats-officedocument.presentationml.tags+xml"/>
  <Override PartName="/ppt/tags/tag607.xml" ContentType="application/vnd.openxmlformats-officedocument.presentationml.tags+xml"/>
  <Override PartName="/ppt/tags/tag608.xml" ContentType="application/vnd.openxmlformats-officedocument.presentationml.tags+xml"/>
  <Override PartName="/ppt/tags/tag609.xml" ContentType="application/vnd.openxmlformats-officedocument.presentationml.tags+xml"/>
  <Override PartName="/ppt/tags/tag61.xml" ContentType="application/vnd.openxmlformats-officedocument.presentationml.tags+xml"/>
  <Override PartName="/ppt/tags/tag610.xml" ContentType="application/vnd.openxmlformats-officedocument.presentationml.tags+xml"/>
  <Override PartName="/ppt/tags/tag611.xml" ContentType="application/vnd.openxmlformats-officedocument.presentationml.tags+xml"/>
  <Override PartName="/ppt/tags/tag612.xml" ContentType="application/vnd.openxmlformats-officedocument.presentationml.tags+xml"/>
  <Override PartName="/ppt/tags/tag613.xml" ContentType="application/vnd.openxmlformats-officedocument.presentationml.tags+xml"/>
  <Override PartName="/ppt/tags/tag614.xml" ContentType="application/vnd.openxmlformats-officedocument.presentationml.tags+xml"/>
  <Override PartName="/ppt/tags/tag615.xml" ContentType="application/vnd.openxmlformats-officedocument.presentationml.tags+xml"/>
  <Override PartName="/ppt/tags/tag616.xml" ContentType="application/vnd.openxmlformats-officedocument.presentationml.tags+xml"/>
  <Override PartName="/ppt/tags/tag617.xml" ContentType="application/vnd.openxmlformats-officedocument.presentationml.tags+xml"/>
  <Override PartName="/ppt/tags/tag618.xml" ContentType="application/vnd.openxmlformats-officedocument.presentationml.tags+xml"/>
  <Override PartName="/ppt/tags/tag619.xml" ContentType="application/vnd.openxmlformats-officedocument.presentationml.tags+xml"/>
  <Override PartName="/ppt/tags/tag62.xml" ContentType="application/vnd.openxmlformats-officedocument.presentationml.tags+xml"/>
  <Override PartName="/ppt/tags/tag620.xml" ContentType="application/vnd.openxmlformats-officedocument.presentationml.tags+xml"/>
  <Override PartName="/ppt/tags/tag621.xml" ContentType="application/vnd.openxmlformats-officedocument.presentationml.tags+xml"/>
  <Override PartName="/ppt/tags/tag622.xml" ContentType="application/vnd.openxmlformats-officedocument.presentationml.tags+xml"/>
  <Override PartName="/ppt/tags/tag623.xml" ContentType="application/vnd.openxmlformats-officedocument.presentationml.tags+xml"/>
  <Override PartName="/ppt/tags/tag624.xml" ContentType="application/vnd.openxmlformats-officedocument.presentationml.tags+xml"/>
  <Override PartName="/ppt/tags/tag625.xml" ContentType="application/vnd.openxmlformats-officedocument.presentationml.tags+xml"/>
  <Override PartName="/ppt/tags/tag626.xml" ContentType="application/vnd.openxmlformats-officedocument.presentationml.tags+xml"/>
  <Override PartName="/ppt/tags/tag627.xml" ContentType="application/vnd.openxmlformats-officedocument.presentationml.tags+xml"/>
  <Override PartName="/ppt/tags/tag628.xml" ContentType="application/vnd.openxmlformats-officedocument.presentationml.tags+xml"/>
  <Override PartName="/ppt/tags/tag629.xml" ContentType="application/vnd.openxmlformats-officedocument.presentationml.tags+xml"/>
  <Override PartName="/ppt/tags/tag63.xml" ContentType="application/vnd.openxmlformats-officedocument.presentationml.tags+xml"/>
  <Override PartName="/ppt/tags/tag630.xml" ContentType="application/vnd.openxmlformats-officedocument.presentationml.tags+xml"/>
  <Override PartName="/ppt/tags/tag631.xml" ContentType="application/vnd.openxmlformats-officedocument.presentationml.tags+xml"/>
  <Override PartName="/ppt/tags/tag632.xml" ContentType="application/vnd.openxmlformats-officedocument.presentationml.tags+xml"/>
  <Override PartName="/ppt/tags/tag633.xml" ContentType="application/vnd.openxmlformats-officedocument.presentationml.tags+xml"/>
  <Override PartName="/ppt/tags/tag634.xml" ContentType="application/vnd.openxmlformats-officedocument.presentationml.tags+xml"/>
  <Override PartName="/ppt/tags/tag635.xml" ContentType="application/vnd.openxmlformats-officedocument.presentationml.tags+xml"/>
  <Override PartName="/ppt/tags/tag636.xml" ContentType="application/vnd.openxmlformats-officedocument.presentationml.tags+xml"/>
  <Override PartName="/ppt/tags/tag637.xml" ContentType="application/vnd.openxmlformats-officedocument.presentationml.tags+xml"/>
  <Override PartName="/ppt/tags/tag638.xml" ContentType="application/vnd.openxmlformats-officedocument.presentationml.tags+xml"/>
  <Override PartName="/ppt/tags/tag639.xml" ContentType="application/vnd.openxmlformats-officedocument.presentationml.tags+xml"/>
  <Override PartName="/ppt/tags/tag64.xml" ContentType="application/vnd.openxmlformats-officedocument.presentationml.tags+xml"/>
  <Override PartName="/ppt/tags/tag640.xml" ContentType="application/vnd.openxmlformats-officedocument.presentationml.tags+xml"/>
  <Override PartName="/ppt/tags/tag641.xml" ContentType="application/vnd.openxmlformats-officedocument.presentationml.tags+xml"/>
  <Override PartName="/ppt/tags/tag642.xml" ContentType="application/vnd.openxmlformats-officedocument.presentationml.tags+xml"/>
  <Override PartName="/ppt/tags/tag643.xml" ContentType="application/vnd.openxmlformats-officedocument.presentationml.tags+xml"/>
  <Override PartName="/ppt/tags/tag644.xml" ContentType="application/vnd.openxmlformats-officedocument.presentationml.tags+xml"/>
  <Override PartName="/ppt/tags/tag645.xml" ContentType="application/vnd.openxmlformats-officedocument.presentationml.tags+xml"/>
  <Override PartName="/ppt/tags/tag646.xml" ContentType="application/vnd.openxmlformats-officedocument.presentationml.tags+xml"/>
  <Override PartName="/ppt/tags/tag647.xml" ContentType="application/vnd.openxmlformats-officedocument.presentationml.tags+xml"/>
  <Override PartName="/ppt/tags/tag648.xml" ContentType="application/vnd.openxmlformats-officedocument.presentationml.tags+xml"/>
  <Override PartName="/ppt/tags/tag649.xml" ContentType="application/vnd.openxmlformats-officedocument.presentationml.tags+xml"/>
  <Override PartName="/ppt/tags/tag65.xml" ContentType="application/vnd.openxmlformats-officedocument.presentationml.tags+xml"/>
  <Override PartName="/ppt/tags/tag650.xml" ContentType="application/vnd.openxmlformats-officedocument.presentationml.tags+xml"/>
  <Override PartName="/ppt/tags/tag651.xml" ContentType="application/vnd.openxmlformats-officedocument.presentationml.tags+xml"/>
  <Override PartName="/ppt/tags/tag652.xml" ContentType="application/vnd.openxmlformats-officedocument.presentationml.tags+xml"/>
  <Override PartName="/ppt/tags/tag653.xml" ContentType="application/vnd.openxmlformats-officedocument.presentationml.tags+xml"/>
  <Override PartName="/ppt/tags/tag654.xml" ContentType="application/vnd.openxmlformats-officedocument.presentationml.tags+xml"/>
  <Override PartName="/ppt/tags/tag655.xml" ContentType="application/vnd.openxmlformats-officedocument.presentationml.tags+xml"/>
  <Override PartName="/ppt/tags/tag656.xml" ContentType="application/vnd.openxmlformats-officedocument.presentationml.tags+xml"/>
  <Override PartName="/ppt/tags/tag657.xml" ContentType="application/vnd.openxmlformats-officedocument.presentationml.tags+xml"/>
  <Override PartName="/ppt/tags/tag658.xml" ContentType="application/vnd.openxmlformats-officedocument.presentationml.tags+xml"/>
  <Override PartName="/ppt/tags/tag659.xml" ContentType="application/vnd.openxmlformats-officedocument.presentationml.tags+xml"/>
  <Override PartName="/ppt/tags/tag66.xml" ContentType="application/vnd.openxmlformats-officedocument.presentationml.tags+xml"/>
  <Override PartName="/ppt/tags/tag660.xml" ContentType="application/vnd.openxmlformats-officedocument.presentationml.tags+xml"/>
  <Override PartName="/ppt/tags/tag661.xml" ContentType="application/vnd.openxmlformats-officedocument.presentationml.tags+xml"/>
  <Override PartName="/ppt/tags/tag662.xml" ContentType="application/vnd.openxmlformats-officedocument.presentationml.tags+xml"/>
  <Override PartName="/ppt/tags/tag663.xml" ContentType="application/vnd.openxmlformats-officedocument.presentationml.tags+xml"/>
  <Override PartName="/ppt/tags/tag664.xml" ContentType="application/vnd.openxmlformats-officedocument.presentationml.tags+xml"/>
  <Override PartName="/ppt/tags/tag665.xml" ContentType="application/vnd.openxmlformats-officedocument.presentationml.tags+xml"/>
  <Override PartName="/ppt/tags/tag666.xml" ContentType="application/vnd.openxmlformats-officedocument.presentationml.tags+xml"/>
  <Override PartName="/ppt/tags/tag667.xml" ContentType="application/vnd.openxmlformats-officedocument.presentationml.tags+xml"/>
  <Override PartName="/ppt/tags/tag668.xml" ContentType="application/vnd.openxmlformats-officedocument.presentationml.tags+xml"/>
  <Override PartName="/ppt/tags/tag669.xml" ContentType="application/vnd.openxmlformats-officedocument.presentationml.tags+xml"/>
  <Override PartName="/ppt/tags/tag67.xml" ContentType="application/vnd.openxmlformats-officedocument.presentationml.tags+xml"/>
  <Override PartName="/ppt/tags/tag670.xml" ContentType="application/vnd.openxmlformats-officedocument.presentationml.tags+xml"/>
  <Override PartName="/ppt/tags/tag671.xml" ContentType="application/vnd.openxmlformats-officedocument.presentationml.tags+xml"/>
  <Override PartName="/ppt/tags/tag672.xml" ContentType="application/vnd.openxmlformats-officedocument.presentationml.tags+xml"/>
  <Override PartName="/ppt/tags/tag673.xml" ContentType="application/vnd.openxmlformats-officedocument.presentationml.tags+xml"/>
  <Override PartName="/ppt/tags/tag674.xml" ContentType="application/vnd.openxmlformats-officedocument.presentationml.tags+xml"/>
  <Override PartName="/ppt/tags/tag675.xml" ContentType="application/vnd.openxmlformats-officedocument.presentationml.tags+xml"/>
  <Override PartName="/ppt/tags/tag676.xml" ContentType="application/vnd.openxmlformats-officedocument.presentationml.tags+xml"/>
  <Override PartName="/ppt/tags/tag677.xml" ContentType="application/vnd.openxmlformats-officedocument.presentationml.tags+xml"/>
  <Override PartName="/ppt/tags/tag678.xml" ContentType="application/vnd.openxmlformats-officedocument.presentationml.tags+xml"/>
  <Override PartName="/ppt/tags/tag679.xml" ContentType="application/vnd.openxmlformats-officedocument.presentationml.tags+xml"/>
  <Override PartName="/ppt/tags/tag68.xml" ContentType="application/vnd.openxmlformats-officedocument.presentationml.tags+xml"/>
  <Override PartName="/ppt/tags/tag680.xml" ContentType="application/vnd.openxmlformats-officedocument.presentationml.tags+xml"/>
  <Override PartName="/ppt/tags/tag681.xml" ContentType="application/vnd.openxmlformats-officedocument.presentationml.tags+xml"/>
  <Override PartName="/ppt/tags/tag682.xml" ContentType="application/vnd.openxmlformats-officedocument.presentationml.tags+xml"/>
  <Override PartName="/ppt/tags/tag683.xml" ContentType="application/vnd.openxmlformats-officedocument.presentationml.tags+xml"/>
  <Override PartName="/ppt/tags/tag684.xml" ContentType="application/vnd.openxmlformats-officedocument.presentationml.tags+xml"/>
  <Override PartName="/ppt/tags/tag685.xml" ContentType="application/vnd.openxmlformats-officedocument.presentationml.tags+xml"/>
  <Override PartName="/ppt/tags/tag686.xml" ContentType="application/vnd.openxmlformats-officedocument.presentationml.tags+xml"/>
  <Override PartName="/ppt/tags/tag687.xml" ContentType="application/vnd.openxmlformats-officedocument.presentationml.tags+xml"/>
  <Override PartName="/ppt/tags/tag688.xml" ContentType="application/vnd.openxmlformats-officedocument.presentationml.tags+xml"/>
  <Override PartName="/ppt/tags/tag689.xml" ContentType="application/vnd.openxmlformats-officedocument.presentationml.tags+xml"/>
  <Override PartName="/ppt/tags/tag69.xml" ContentType="application/vnd.openxmlformats-officedocument.presentationml.tags+xml"/>
  <Override PartName="/ppt/tags/tag690.xml" ContentType="application/vnd.openxmlformats-officedocument.presentationml.tags+xml"/>
  <Override PartName="/ppt/tags/tag691.xml" ContentType="application/vnd.openxmlformats-officedocument.presentationml.tags+xml"/>
  <Override PartName="/ppt/tags/tag692.xml" ContentType="application/vnd.openxmlformats-officedocument.presentationml.tags+xml"/>
  <Override PartName="/ppt/tags/tag693.xml" ContentType="application/vnd.openxmlformats-officedocument.presentationml.tags+xml"/>
  <Override PartName="/ppt/tags/tag694.xml" ContentType="application/vnd.openxmlformats-officedocument.presentationml.tags+xml"/>
  <Override PartName="/ppt/tags/tag695.xml" ContentType="application/vnd.openxmlformats-officedocument.presentationml.tags+xml"/>
  <Override PartName="/ppt/tags/tag696.xml" ContentType="application/vnd.openxmlformats-officedocument.presentationml.tags+xml"/>
  <Override PartName="/ppt/tags/tag697.xml" ContentType="application/vnd.openxmlformats-officedocument.presentationml.tags+xml"/>
  <Override PartName="/ppt/tags/tag698.xml" ContentType="application/vnd.openxmlformats-officedocument.presentationml.tags+xml"/>
  <Override PartName="/ppt/tags/tag69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00.xml" ContentType="application/vnd.openxmlformats-officedocument.presentationml.tags+xml"/>
  <Override PartName="/ppt/tags/tag701.xml" ContentType="application/vnd.openxmlformats-officedocument.presentationml.tags+xml"/>
  <Override PartName="/ppt/tags/tag702.xml" ContentType="application/vnd.openxmlformats-officedocument.presentationml.tags+xml"/>
  <Override PartName="/ppt/tags/tag703.xml" ContentType="application/vnd.openxmlformats-officedocument.presentationml.tags+xml"/>
  <Override PartName="/ppt/tags/tag704.xml" ContentType="application/vnd.openxmlformats-officedocument.presentationml.tags+xml"/>
  <Override PartName="/ppt/tags/tag705.xml" ContentType="application/vnd.openxmlformats-officedocument.presentationml.tags+xml"/>
  <Override PartName="/ppt/tags/tag706.xml" ContentType="application/vnd.openxmlformats-officedocument.presentationml.tags+xml"/>
  <Override PartName="/ppt/tags/tag707.xml" ContentType="application/vnd.openxmlformats-officedocument.presentationml.tags+xml"/>
  <Override PartName="/ppt/tags/tag708.xml" ContentType="application/vnd.openxmlformats-officedocument.presentationml.tags+xml"/>
  <Override PartName="/ppt/tags/tag709.xml" ContentType="application/vnd.openxmlformats-officedocument.presentationml.tags+xml"/>
  <Override PartName="/ppt/tags/tag71.xml" ContentType="application/vnd.openxmlformats-officedocument.presentationml.tags+xml"/>
  <Override PartName="/ppt/tags/tag710.xml" ContentType="application/vnd.openxmlformats-officedocument.presentationml.tags+xml"/>
  <Override PartName="/ppt/tags/tag711.xml" ContentType="application/vnd.openxmlformats-officedocument.presentationml.tags+xml"/>
  <Override PartName="/ppt/tags/tag712.xml" ContentType="application/vnd.openxmlformats-officedocument.presentationml.tags+xml"/>
  <Override PartName="/ppt/tags/tag713.xml" ContentType="application/vnd.openxmlformats-officedocument.presentationml.tags+xml"/>
  <Override PartName="/ppt/tags/tag714.xml" ContentType="application/vnd.openxmlformats-officedocument.presentationml.tags+xml"/>
  <Override PartName="/ppt/tags/tag715.xml" ContentType="application/vnd.openxmlformats-officedocument.presentationml.tags+xml"/>
  <Override PartName="/ppt/tags/tag716.xml" ContentType="application/vnd.openxmlformats-officedocument.presentationml.tags+xml"/>
  <Override PartName="/ppt/tags/tag717.xml" ContentType="application/vnd.openxmlformats-officedocument.presentationml.tags+xml"/>
  <Override PartName="/ppt/tags/tag718.xml" ContentType="application/vnd.openxmlformats-officedocument.presentationml.tags+xml"/>
  <Override PartName="/ppt/tags/tag719.xml" ContentType="application/vnd.openxmlformats-officedocument.presentationml.tags+xml"/>
  <Override PartName="/ppt/tags/tag72.xml" ContentType="application/vnd.openxmlformats-officedocument.presentationml.tags+xml"/>
  <Override PartName="/ppt/tags/tag720.xml" ContentType="application/vnd.openxmlformats-officedocument.presentationml.tags+xml"/>
  <Override PartName="/ppt/tags/tag721.xml" ContentType="application/vnd.openxmlformats-officedocument.presentationml.tags+xml"/>
  <Override PartName="/ppt/tags/tag722.xml" ContentType="application/vnd.openxmlformats-officedocument.presentationml.tags+xml"/>
  <Override PartName="/ppt/tags/tag723.xml" ContentType="application/vnd.openxmlformats-officedocument.presentationml.tags+xml"/>
  <Override PartName="/ppt/tags/tag724.xml" ContentType="application/vnd.openxmlformats-officedocument.presentationml.tags+xml"/>
  <Override PartName="/ppt/tags/tag725.xml" ContentType="application/vnd.openxmlformats-officedocument.presentationml.tags+xml"/>
  <Override PartName="/ppt/tags/tag726.xml" ContentType="application/vnd.openxmlformats-officedocument.presentationml.tags+xml"/>
  <Override PartName="/ppt/tags/tag727.xml" ContentType="application/vnd.openxmlformats-officedocument.presentationml.tags+xml"/>
  <Override PartName="/ppt/tags/tag728.xml" ContentType="application/vnd.openxmlformats-officedocument.presentationml.tags+xml"/>
  <Override PartName="/ppt/tags/tag729.xml" ContentType="application/vnd.openxmlformats-officedocument.presentationml.tags+xml"/>
  <Override PartName="/ppt/tags/tag73.xml" ContentType="application/vnd.openxmlformats-officedocument.presentationml.tags+xml"/>
  <Override PartName="/ppt/tags/tag730.xml" ContentType="application/vnd.openxmlformats-officedocument.presentationml.tags+xml"/>
  <Override PartName="/ppt/tags/tag731.xml" ContentType="application/vnd.openxmlformats-officedocument.presentationml.tags+xml"/>
  <Override PartName="/ppt/tags/tag732.xml" ContentType="application/vnd.openxmlformats-officedocument.presentationml.tags+xml"/>
  <Override PartName="/ppt/tags/tag733.xml" ContentType="application/vnd.openxmlformats-officedocument.presentationml.tags+xml"/>
  <Override PartName="/ppt/tags/tag734.xml" ContentType="application/vnd.openxmlformats-officedocument.presentationml.tags+xml"/>
  <Override PartName="/ppt/tags/tag735.xml" ContentType="application/vnd.openxmlformats-officedocument.presentationml.tags+xml"/>
  <Override PartName="/ppt/tags/tag736.xml" ContentType="application/vnd.openxmlformats-officedocument.presentationml.tags+xml"/>
  <Override PartName="/ppt/tags/tag737.xml" ContentType="application/vnd.openxmlformats-officedocument.presentationml.tags+xml"/>
  <Override PartName="/ppt/tags/tag738.xml" ContentType="application/vnd.openxmlformats-officedocument.presentationml.tags+xml"/>
  <Override PartName="/ppt/tags/tag739.xml" ContentType="application/vnd.openxmlformats-officedocument.presentationml.tags+xml"/>
  <Override PartName="/ppt/tags/tag74.xml" ContentType="application/vnd.openxmlformats-officedocument.presentationml.tags+xml"/>
  <Override PartName="/ppt/tags/tag740.xml" ContentType="application/vnd.openxmlformats-officedocument.presentationml.tags+xml"/>
  <Override PartName="/ppt/tags/tag741.xml" ContentType="application/vnd.openxmlformats-officedocument.presentationml.tags+xml"/>
  <Override PartName="/ppt/tags/tag742.xml" ContentType="application/vnd.openxmlformats-officedocument.presentationml.tags+xml"/>
  <Override PartName="/ppt/tags/tag743.xml" ContentType="application/vnd.openxmlformats-officedocument.presentationml.tags+xml"/>
  <Override PartName="/ppt/tags/tag744.xml" ContentType="application/vnd.openxmlformats-officedocument.presentationml.tags+xml"/>
  <Override PartName="/ppt/tags/tag745.xml" ContentType="application/vnd.openxmlformats-officedocument.presentationml.tags+xml"/>
  <Override PartName="/ppt/tags/tag746.xml" ContentType="application/vnd.openxmlformats-officedocument.presentationml.tags+xml"/>
  <Override PartName="/ppt/tags/tag747.xml" ContentType="application/vnd.openxmlformats-officedocument.presentationml.tags+xml"/>
  <Override PartName="/ppt/tags/tag748.xml" ContentType="application/vnd.openxmlformats-officedocument.presentationml.tags+xml"/>
  <Override PartName="/ppt/tags/tag749.xml" ContentType="application/vnd.openxmlformats-officedocument.presentationml.tags+xml"/>
  <Override PartName="/ppt/tags/tag75.xml" ContentType="application/vnd.openxmlformats-officedocument.presentationml.tags+xml"/>
  <Override PartName="/ppt/tags/tag750.xml" ContentType="application/vnd.openxmlformats-officedocument.presentationml.tags+xml"/>
  <Override PartName="/ppt/tags/tag751.xml" ContentType="application/vnd.openxmlformats-officedocument.presentationml.tags+xml"/>
  <Override PartName="/ppt/tags/tag752.xml" ContentType="application/vnd.openxmlformats-officedocument.presentationml.tags+xml"/>
  <Override PartName="/ppt/tags/tag753.xml" ContentType="application/vnd.openxmlformats-officedocument.presentationml.tags+xml"/>
  <Override PartName="/ppt/tags/tag754.xml" ContentType="application/vnd.openxmlformats-officedocument.presentationml.tags+xml"/>
  <Override PartName="/ppt/tags/tag755.xml" ContentType="application/vnd.openxmlformats-officedocument.presentationml.tags+xml"/>
  <Override PartName="/ppt/tags/tag756.xml" ContentType="application/vnd.openxmlformats-officedocument.presentationml.tags+xml"/>
  <Override PartName="/ppt/tags/tag757.xml" ContentType="application/vnd.openxmlformats-officedocument.presentationml.tags+xml"/>
  <Override PartName="/ppt/tags/tag758.xml" ContentType="application/vnd.openxmlformats-officedocument.presentationml.tags+xml"/>
  <Override PartName="/ppt/tags/tag759.xml" ContentType="application/vnd.openxmlformats-officedocument.presentationml.tags+xml"/>
  <Override PartName="/ppt/tags/tag76.xml" ContentType="application/vnd.openxmlformats-officedocument.presentationml.tags+xml"/>
  <Override PartName="/ppt/tags/tag760.xml" ContentType="application/vnd.openxmlformats-officedocument.presentationml.tags+xml"/>
  <Override PartName="/ppt/tags/tag761.xml" ContentType="application/vnd.openxmlformats-officedocument.presentationml.tags+xml"/>
  <Override PartName="/ppt/tags/tag762.xml" ContentType="application/vnd.openxmlformats-officedocument.presentationml.tags+xml"/>
  <Override PartName="/ppt/tags/tag763.xml" ContentType="application/vnd.openxmlformats-officedocument.presentationml.tags+xml"/>
  <Override PartName="/ppt/tags/tag764.xml" ContentType="application/vnd.openxmlformats-officedocument.presentationml.tags+xml"/>
  <Override PartName="/ppt/tags/tag765.xml" ContentType="application/vnd.openxmlformats-officedocument.presentationml.tags+xml"/>
  <Override PartName="/ppt/tags/tag766.xml" ContentType="application/vnd.openxmlformats-officedocument.presentationml.tags+xml"/>
  <Override PartName="/ppt/tags/tag767.xml" ContentType="application/vnd.openxmlformats-officedocument.presentationml.tags+xml"/>
  <Override PartName="/ppt/tags/tag768.xml" ContentType="application/vnd.openxmlformats-officedocument.presentationml.tags+xml"/>
  <Override PartName="/ppt/tags/tag769.xml" ContentType="application/vnd.openxmlformats-officedocument.presentationml.tags+xml"/>
  <Override PartName="/ppt/tags/tag77.xml" ContentType="application/vnd.openxmlformats-officedocument.presentationml.tags+xml"/>
  <Override PartName="/ppt/tags/tag770.xml" ContentType="application/vnd.openxmlformats-officedocument.presentationml.tags+xml"/>
  <Override PartName="/ppt/tags/tag771.xml" ContentType="application/vnd.openxmlformats-officedocument.presentationml.tags+xml"/>
  <Override PartName="/ppt/tags/tag772.xml" ContentType="application/vnd.openxmlformats-officedocument.presentationml.tags+xml"/>
  <Override PartName="/ppt/tags/tag773.xml" ContentType="application/vnd.openxmlformats-officedocument.presentationml.tags+xml"/>
  <Override PartName="/ppt/tags/tag774.xml" ContentType="application/vnd.openxmlformats-officedocument.presentationml.tags+xml"/>
  <Override PartName="/ppt/tags/tag775.xml" ContentType="application/vnd.openxmlformats-officedocument.presentationml.tags+xml"/>
  <Override PartName="/ppt/tags/tag776.xml" ContentType="application/vnd.openxmlformats-officedocument.presentationml.tags+xml"/>
  <Override PartName="/ppt/tags/tag777.xml" ContentType="application/vnd.openxmlformats-officedocument.presentationml.tags+xml"/>
  <Override PartName="/ppt/tags/tag778.xml" ContentType="application/vnd.openxmlformats-officedocument.presentationml.tags+xml"/>
  <Override PartName="/ppt/tags/tag779.xml" ContentType="application/vnd.openxmlformats-officedocument.presentationml.tags+xml"/>
  <Override PartName="/ppt/tags/tag78.xml" ContentType="application/vnd.openxmlformats-officedocument.presentationml.tags+xml"/>
  <Override PartName="/ppt/tags/tag780.xml" ContentType="application/vnd.openxmlformats-officedocument.presentationml.tags+xml"/>
  <Override PartName="/ppt/tags/tag781.xml" ContentType="application/vnd.openxmlformats-officedocument.presentationml.tags+xml"/>
  <Override PartName="/ppt/tags/tag782.xml" ContentType="application/vnd.openxmlformats-officedocument.presentationml.tags+xml"/>
  <Override PartName="/ppt/tags/tag783.xml" ContentType="application/vnd.openxmlformats-officedocument.presentationml.tags+xml"/>
  <Override PartName="/ppt/tags/tag784.xml" ContentType="application/vnd.openxmlformats-officedocument.presentationml.tags+xml"/>
  <Override PartName="/ppt/tags/tag785.xml" ContentType="application/vnd.openxmlformats-officedocument.presentationml.tags+xml"/>
  <Override PartName="/ppt/tags/tag786.xml" ContentType="application/vnd.openxmlformats-officedocument.presentationml.tags+xml"/>
  <Override PartName="/ppt/tags/tag787.xml" ContentType="application/vnd.openxmlformats-officedocument.presentationml.tags+xml"/>
  <Override PartName="/ppt/tags/tag788.xml" ContentType="application/vnd.openxmlformats-officedocument.presentationml.tags+xml"/>
  <Override PartName="/ppt/tags/tag789.xml" ContentType="application/vnd.openxmlformats-officedocument.presentationml.tags+xml"/>
  <Override PartName="/ppt/tags/tag79.xml" ContentType="application/vnd.openxmlformats-officedocument.presentationml.tags+xml"/>
  <Override PartName="/ppt/tags/tag790.xml" ContentType="application/vnd.openxmlformats-officedocument.presentationml.tags+xml"/>
  <Override PartName="/ppt/tags/tag791.xml" ContentType="application/vnd.openxmlformats-officedocument.presentationml.tags+xml"/>
  <Override PartName="/ppt/tags/tag792.xml" ContentType="application/vnd.openxmlformats-officedocument.presentationml.tags+xml"/>
  <Override PartName="/ppt/tags/tag793.xml" ContentType="application/vnd.openxmlformats-officedocument.presentationml.tags+xml"/>
  <Override PartName="/ppt/tags/tag794.xml" ContentType="application/vnd.openxmlformats-officedocument.presentationml.tags+xml"/>
  <Override PartName="/ppt/tags/tag795.xml" ContentType="application/vnd.openxmlformats-officedocument.presentationml.tags+xml"/>
  <Override PartName="/ppt/tags/tag796.xml" ContentType="application/vnd.openxmlformats-officedocument.presentationml.tags+xml"/>
  <Override PartName="/ppt/tags/tag797.xml" ContentType="application/vnd.openxmlformats-officedocument.presentationml.tags+xml"/>
  <Override PartName="/ppt/tags/tag798.xml" ContentType="application/vnd.openxmlformats-officedocument.presentationml.tags+xml"/>
  <Override PartName="/ppt/tags/tag79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00.xml" ContentType="application/vnd.openxmlformats-officedocument.presentationml.tags+xml"/>
  <Override PartName="/ppt/tags/tag801.xml" ContentType="application/vnd.openxmlformats-officedocument.presentationml.tags+xml"/>
  <Override PartName="/ppt/tags/tag802.xml" ContentType="application/vnd.openxmlformats-officedocument.presentationml.tags+xml"/>
  <Override PartName="/ppt/tags/tag803.xml" ContentType="application/vnd.openxmlformats-officedocument.presentationml.tags+xml"/>
  <Override PartName="/ppt/tags/tag804.xml" ContentType="application/vnd.openxmlformats-officedocument.presentationml.tags+xml"/>
  <Override PartName="/ppt/tags/tag805.xml" ContentType="application/vnd.openxmlformats-officedocument.presentationml.tags+xml"/>
  <Override PartName="/ppt/tags/tag806.xml" ContentType="application/vnd.openxmlformats-officedocument.presentationml.tags+xml"/>
  <Override PartName="/ppt/tags/tag807.xml" ContentType="application/vnd.openxmlformats-officedocument.presentationml.tags+xml"/>
  <Override PartName="/ppt/tags/tag808.xml" ContentType="application/vnd.openxmlformats-officedocument.presentationml.tags+xml"/>
  <Override PartName="/ppt/tags/tag809.xml" ContentType="application/vnd.openxmlformats-officedocument.presentationml.tags+xml"/>
  <Override PartName="/ppt/tags/tag81.xml" ContentType="application/vnd.openxmlformats-officedocument.presentationml.tags+xml"/>
  <Override PartName="/ppt/tags/tag810.xml" ContentType="application/vnd.openxmlformats-officedocument.presentationml.tags+xml"/>
  <Override PartName="/ppt/tags/tag811.xml" ContentType="application/vnd.openxmlformats-officedocument.presentationml.tags+xml"/>
  <Override PartName="/ppt/tags/tag812.xml" ContentType="application/vnd.openxmlformats-officedocument.presentationml.tags+xml"/>
  <Override PartName="/ppt/tags/tag813.xml" ContentType="application/vnd.openxmlformats-officedocument.presentationml.tags+xml"/>
  <Override PartName="/ppt/tags/tag814.xml" ContentType="application/vnd.openxmlformats-officedocument.presentationml.tags+xml"/>
  <Override PartName="/ppt/tags/tag815.xml" ContentType="application/vnd.openxmlformats-officedocument.presentationml.tags+xml"/>
  <Override PartName="/ppt/tags/tag816.xml" ContentType="application/vnd.openxmlformats-officedocument.presentationml.tags+xml"/>
  <Override PartName="/ppt/tags/tag817.xml" ContentType="application/vnd.openxmlformats-officedocument.presentationml.tags+xml"/>
  <Override PartName="/ppt/tags/tag818.xml" ContentType="application/vnd.openxmlformats-officedocument.presentationml.tags+xml"/>
  <Override PartName="/ppt/tags/tag819.xml" ContentType="application/vnd.openxmlformats-officedocument.presentationml.tags+xml"/>
  <Override PartName="/ppt/tags/tag82.xml" ContentType="application/vnd.openxmlformats-officedocument.presentationml.tags+xml"/>
  <Override PartName="/ppt/tags/tag820.xml" ContentType="application/vnd.openxmlformats-officedocument.presentationml.tags+xml"/>
  <Override PartName="/ppt/tags/tag821.xml" ContentType="application/vnd.openxmlformats-officedocument.presentationml.tags+xml"/>
  <Override PartName="/ppt/tags/tag822.xml" ContentType="application/vnd.openxmlformats-officedocument.presentationml.tags+xml"/>
  <Override PartName="/ppt/tags/tag823.xml" ContentType="application/vnd.openxmlformats-officedocument.presentationml.tags+xml"/>
  <Override PartName="/ppt/tags/tag824.xml" ContentType="application/vnd.openxmlformats-officedocument.presentationml.tags+xml"/>
  <Override PartName="/ppt/tags/tag825.xml" ContentType="application/vnd.openxmlformats-officedocument.presentationml.tags+xml"/>
  <Override PartName="/ppt/tags/tag826.xml" ContentType="application/vnd.openxmlformats-officedocument.presentationml.tags+xml"/>
  <Override PartName="/ppt/tags/tag827.xml" ContentType="application/vnd.openxmlformats-officedocument.presentationml.tags+xml"/>
  <Override PartName="/ppt/tags/tag828.xml" ContentType="application/vnd.openxmlformats-officedocument.presentationml.tags+xml"/>
  <Override PartName="/ppt/tags/tag829.xml" ContentType="application/vnd.openxmlformats-officedocument.presentationml.tags+xml"/>
  <Override PartName="/ppt/tags/tag83.xml" ContentType="application/vnd.openxmlformats-officedocument.presentationml.tags+xml"/>
  <Override PartName="/ppt/tags/tag830.xml" ContentType="application/vnd.openxmlformats-officedocument.presentationml.tags+xml"/>
  <Override PartName="/ppt/tags/tag831.xml" ContentType="application/vnd.openxmlformats-officedocument.presentationml.tags+xml"/>
  <Override PartName="/ppt/tags/tag832.xml" ContentType="application/vnd.openxmlformats-officedocument.presentationml.tags+xml"/>
  <Override PartName="/ppt/tags/tag833.xml" ContentType="application/vnd.openxmlformats-officedocument.presentationml.tags+xml"/>
  <Override PartName="/ppt/tags/tag834.xml" ContentType="application/vnd.openxmlformats-officedocument.presentationml.tags+xml"/>
  <Override PartName="/ppt/tags/tag835.xml" ContentType="application/vnd.openxmlformats-officedocument.presentationml.tags+xml"/>
  <Override PartName="/ppt/tags/tag836.xml" ContentType="application/vnd.openxmlformats-officedocument.presentationml.tags+xml"/>
  <Override PartName="/ppt/tags/tag837.xml" ContentType="application/vnd.openxmlformats-officedocument.presentationml.tags+xml"/>
  <Override PartName="/ppt/tags/tag838.xml" ContentType="application/vnd.openxmlformats-officedocument.presentationml.tags+xml"/>
  <Override PartName="/ppt/tags/tag839.xml" ContentType="application/vnd.openxmlformats-officedocument.presentationml.tags+xml"/>
  <Override PartName="/ppt/tags/tag84.xml" ContentType="application/vnd.openxmlformats-officedocument.presentationml.tags+xml"/>
  <Override PartName="/ppt/tags/tag840.xml" ContentType="application/vnd.openxmlformats-officedocument.presentationml.tags+xml"/>
  <Override PartName="/ppt/tags/tag841.xml" ContentType="application/vnd.openxmlformats-officedocument.presentationml.tags+xml"/>
  <Override PartName="/ppt/tags/tag842.xml" ContentType="application/vnd.openxmlformats-officedocument.presentationml.tags+xml"/>
  <Override PartName="/ppt/tags/tag843.xml" ContentType="application/vnd.openxmlformats-officedocument.presentationml.tags+xml"/>
  <Override PartName="/ppt/tags/tag844.xml" ContentType="application/vnd.openxmlformats-officedocument.presentationml.tags+xml"/>
  <Override PartName="/ppt/tags/tag845.xml" ContentType="application/vnd.openxmlformats-officedocument.presentationml.tags+xml"/>
  <Override PartName="/ppt/tags/tag846.xml" ContentType="application/vnd.openxmlformats-officedocument.presentationml.tags+xml"/>
  <Override PartName="/ppt/tags/tag847.xml" ContentType="application/vnd.openxmlformats-officedocument.presentationml.tags+xml"/>
  <Override PartName="/ppt/tags/tag848.xml" ContentType="application/vnd.openxmlformats-officedocument.presentationml.tags+xml"/>
  <Override PartName="/ppt/tags/tag849.xml" ContentType="application/vnd.openxmlformats-officedocument.presentationml.tags+xml"/>
  <Override PartName="/ppt/tags/tag85.xml" ContentType="application/vnd.openxmlformats-officedocument.presentationml.tags+xml"/>
  <Override PartName="/ppt/tags/tag850.xml" ContentType="application/vnd.openxmlformats-officedocument.presentationml.tags+xml"/>
  <Override PartName="/ppt/tags/tag851.xml" ContentType="application/vnd.openxmlformats-officedocument.presentationml.tags+xml"/>
  <Override PartName="/ppt/tags/tag852.xml" ContentType="application/vnd.openxmlformats-officedocument.presentationml.tags+xml"/>
  <Override PartName="/ppt/tags/tag853.xml" ContentType="application/vnd.openxmlformats-officedocument.presentationml.tags+xml"/>
  <Override PartName="/ppt/tags/tag854.xml" ContentType="application/vnd.openxmlformats-officedocument.presentationml.tags+xml"/>
  <Override PartName="/ppt/tags/tag855.xml" ContentType="application/vnd.openxmlformats-officedocument.presentationml.tags+xml"/>
  <Override PartName="/ppt/tags/tag856.xml" ContentType="application/vnd.openxmlformats-officedocument.presentationml.tags+xml"/>
  <Override PartName="/ppt/tags/tag857.xml" ContentType="application/vnd.openxmlformats-officedocument.presentationml.tags+xml"/>
  <Override PartName="/ppt/tags/tag858.xml" ContentType="application/vnd.openxmlformats-officedocument.presentationml.tags+xml"/>
  <Override PartName="/ppt/tags/tag859.xml" ContentType="application/vnd.openxmlformats-officedocument.presentationml.tags+xml"/>
  <Override PartName="/ppt/tags/tag86.xml" ContentType="application/vnd.openxmlformats-officedocument.presentationml.tags+xml"/>
  <Override PartName="/ppt/tags/tag860.xml" ContentType="application/vnd.openxmlformats-officedocument.presentationml.tags+xml"/>
  <Override PartName="/ppt/tags/tag861.xml" ContentType="application/vnd.openxmlformats-officedocument.presentationml.tags+xml"/>
  <Override PartName="/ppt/tags/tag862.xml" ContentType="application/vnd.openxmlformats-officedocument.presentationml.tags+xml"/>
  <Override PartName="/ppt/tags/tag863.xml" ContentType="application/vnd.openxmlformats-officedocument.presentationml.tags+xml"/>
  <Override PartName="/ppt/tags/tag864.xml" ContentType="application/vnd.openxmlformats-officedocument.presentationml.tags+xml"/>
  <Override PartName="/ppt/tags/tag865.xml" ContentType="application/vnd.openxmlformats-officedocument.presentationml.tags+xml"/>
  <Override PartName="/ppt/tags/tag866.xml" ContentType="application/vnd.openxmlformats-officedocument.presentationml.tags+xml"/>
  <Override PartName="/ppt/tags/tag867.xml" ContentType="application/vnd.openxmlformats-officedocument.presentationml.tags+xml"/>
  <Override PartName="/ppt/tags/tag868.xml" ContentType="application/vnd.openxmlformats-officedocument.presentationml.tags+xml"/>
  <Override PartName="/ppt/tags/tag869.xml" ContentType="application/vnd.openxmlformats-officedocument.presentationml.tags+xml"/>
  <Override PartName="/ppt/tags/tag87.xml" ContentType="application/vnd.openxmlformats-officedocument.presentationml.tags+xml"/>
  <Override PartName="/ppt/tags/tag870.xml" ContentType="application/vnd.openxmlformats-officedocument.presentationml.tags+xml"/>
  <Override PartName="/ppt/tags/tag871.xml" ContentType="application/vnd.openxmlformats-officedocument.presentationml.tags+xml"/>
  <Override PartName="/ppt/tags/tag872.xml" ContentType="application/vnd.openxmlformats-officedocument.presentationml.tags+xml"/>
  <Override PartName="/ppt/tags/tag873.xml" ContentType="application/vnd.openxmlformats-officedocument.presentationml.tags+xml"/>
  <Override PartName="/ppt/tags/tag874.xml" ContentType="application/vnd.openxmlformats-officedocument.presentationml.tags+xml"/>
  <Override PartName="/ppt/tags/tag875.xml" ContentType="application/vnd.openxmlformats-officedocument.presentationml.tags+xml"/>
  <Override PartName="/ppt/tags/tag876.xml" ContentType="application/vnd.openxmlformats-officedocument.presentationml.tags+xml"/>
  <Override PartName="/ppt/tags/tag877.xml" ContentType="application/vnd.openxmlformats-officedocument.presentationml.tags+xml"/>
  <Override PartName="/ppt/tags/tag878.xml" ContentType="application/vnd.openxmlformats-officedocument.presentationml.tags+xml"/>
  <Override PartName="/ppt/tags/tag879.xml" ContentType="application/vnd.openxmlformats-officedocument.presentationml.tags+xml"/>
  <Override PartName="/ppt/tags/tag88.xml" ContentType="application/vnd.openxmlformats-officedocument.presentationml.tags+xml"/>
  <Override PartName="/ppt/tags/tag880.xml" ContentType="application/vnd.openxmlformats-officedocument.presentationml.tags+xml"/>
  <Override PartName="/ppt/tags/tag881.xml" ContentType="application/vnd.openxmlformats-officedocument.presentationml.tags+xml"/>
  <Override PartName="/ppt/tags/tag882.xml" ContentType="application/vnd.openxmlformats-officedocument.presentationml.tags+xml"/>
  <Override PartName="/ppt/tags/tag883.xml" ContentType="application/vnd.openxmlformats-officedocument.presentationml.tags+xml"/>
  <Override PartName="/ppt/tags/tag884.xml" ContentType="application/vnd.openxmlformats-officedocument.presentationml.tags+xml"/>
  <Override PartName="/ppt/tags/tag885.xml" ContentType="application/vnd.openxmlformats-officedocument.presentationml.tags+xml"/>
  <Override PartName="/ppt/tags/tag886.xml" ContentType="application/vnd.openxmlformats-officedocument.presentationml.tags+xml"/>
  <Override PartName="/ppt/tags/tag887.xml" ContentType="application/vnd.openxmlformats-officedocument.presentationml.tags+xml"/>
  <Override PartName="/ppt/tags/tag888.xml" ContentType="application/vnd.openxmlformats-officedocument.presentationml.tags+xml"/>
  <Override PartName="/ppt/tags/tag889.xml" ContentType="application/vnd.openxmlformats-officedocument.presentationml.tags+xml"/>
  <Override PartName="/ppt/tags/tag89.xml" ContentType="application/vnd.openxmlformats-officedocument.presentationml.tags+xml"/>
  <Override PartName="/ppt/tags/tag890.xml" ContentType="application/vnd.openxmlformats-officedocument.presentationml.tags+xml"/>
  <Override PartName="/ppt/tags/tag891.xml" ContentType="application/vnd.openxmlformats-officedocument.presentationml.tags+xml"/>
  <Override PartName="/ppt/tags/tag892.xml" ContentType="application/vnd.openxmlformats-officedocument.presentationml.tags+xml"/>
  <Override PartName="/ppt/tags/tag893.xml" ContentType="application/vnd.openxmlformats-officedocument.presentationml.tags+xml"/>
  <Override PartName="/ppt/tags/tag894.xml" ContentType="application/vnd.openxmlformats-officedocument.presentationml.tags+xml"/>
  <Override PartName="/ppt/tags/tag895.xml" ContentType="application/vnd.openxmlformats-officedocument.presentationml.tags+xml"/>
  <Override PartName="/ppt/tags/tag896.xml" ContentType="application/vnd.openxmlformats-officedocument.presentationml.tags+xml"/>
  <Override PartName="/ppt/tags/tag897.xml" ContentType="application/vnd.openxmlformats-officedocument.presentationml.tags+xml"/>
  <Override PartName="/ppt/tags/tag898.xml" ContentType="application/vnd.openxmlformats-officedocument.presentationml.tags+xml"/>
  <Override PartName="/ppt/tags/tag89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00.xml" ContentType="application/vnd.openxmlformats-officedocument.presentationml.tags+xml"/>
  <Override PartName="/ppt/tags/tag901.xml" ContentType="application/vnd.openxmlformats-officedocument.presentationml.tags+xml"/>
  <Override PartName="/ppt/tags/tag902.xml" ContentType="application/vnd.openxmlformats-officedocument.presentationml.tags+xml"/>
  <Override PartName="/ppt/tags/tag903.xml" ContentType="application/vnd.openxmlformats-officedocument.presentationml.tags+xml"/>
  <Override PartName="/ppt/tags/tag904.xml" ContentType="application/vnd.openxmlformats-officedocument.presentationml.tags+xml"/>
  <Override PartName="/ppt/tags/tag905.xml" ContentType="application/vnd.openxmlformats-officedocument.presentationml.tags+xml"/>
  <Override PartName="/ppt/tags/tag906.xml" ContentType="application/vnd.openxmlformats-officedocument.presentationml.tags+xml"/>
  <Override PartName="/ppt/tags/tag907.xml" ContentType="application/vnd.openxmlformats-officedocument.presentationml.tags+xml"/>
  <Override PartName="/ppt/tags/tag908.xml" ContentType="application/vnd.openxmlformats-officedocument.presentationml.tags+xml"/>
  <Override PartName="/ppt/tags/tag909.xml" ContentType="application/vnd.openxmlformats-officedocument.presentationml.tags+xml"/>
  <Override PartName="/ppt/tags/tag91.xml" ContentType="application/vnd.openxmlformats-officedocument.presentationml.tags+xml"/>
  <Override PartName="/ppt/tags/tag910.xml" ContentType="application/vnd.openxmlformats-officedocument.presentationml.tags+xml"/>
  <Override PartName="/ppt/tags/tag911.xml" ContentType="application/vnd.openxmlformats-officedocument.presentationml.tags+xml"/>
  <Override PartName="/ppt/tags/tag912.xml" ContentType="application/vnd.openxmlformats-officedocument.presentationml.tags+xml"/>
  <Override PartName="/ppt/tags/tag913.xml" ContentType="application/vnd.openxmlformats-officedocument.presentationml.tags+xml"/>
  <Override PartName="/ppt/tags/tag914.xml" ContentType="application/vnd.openxmlformats-officedocument.presentationml.tags+xml"/>
  <Override PartName="/ppt/tags/tag915.xml" ContentType="application/vnd.openxmlformats-officedocument.presentationml.tags+xml"/>
  <Override PartName="/ppt/tags/tag916.xml" ContentType="application/vnd.openxmlformats-officedocument.presentationml.tags+xml"/>
  <Override PartName="/ppt/tags/tag917.xml" ContentType="application/vnd.openxmlformats-officedocument.presentationml.tags+xml"/>
  <Override PartName="/ppt/tags/tag918.xml" ContentType="application/vnd.openxmlformats-officedocument.presentationml.tags+xml"/>
  <Override PartName="/ppt/tags/tag919.xml" ContentType="application/vnd.openxmlformats-officedocument.presentationml.tags+xml"/>
  <Override PartName="/ppt/tags/tag92.xml" ContentType="application/vnd.openxmlformats-officedocument.presentationml.tags+xml"/>
  <Override PartName="/ppt/tags/tag920.xml" ContentType="application/vnd.openxmlformats-officedocument.presentationml.tags+xml"/>
  <Override PartName="/ppt/tags/tag921.xml" ContentType="application/vnd.openxmlformats-officedocument.presentationml.tags+xml"/>
  <Override PartName="/ppt/tags/tag922.xml" ContentType="application/vnd.openxmlformats-officedocument.presentationml.tags+xml"/>
  <Override PartName="/ppt/tags/tag923.xml" ContentType="application/vnd.openxmlformats-officedocument.presentationml.tags+xml"/>
  <Override PartName="/ppt/tags/tag924.xml" ContentType="application/vnd.openxmlformats-officedocument.presentationml.tags+xml"/>
  <Override PartName="/ppt/tags/tag925.xml" ContentType="application/vnd.openxmlformats-officedocument.presentationml.tags+xml"/>
  <Override PartName="/ppt/tags/tag926.xml" ContentType="application/vnd.openxmlformats-officedocument.presentationml.tags+xml"/>
  <Override PartName="/ppt/tags/tag927.xml" ContentType="application/vnd.openxmlformats-officedocument.presentationml.tags+xml"/>
  <Override PartName="/ppt/tags/tag928.xml" ContentType="application/vnd.openxmlformats-officedocument.presentationml.tags+xml"/>
  <Override PartName="/ppt/tags/tag929.xml" ContentType="application/vnd.openxmlformats-officedocument.presentationml.tags+xml"/>
  <Override PartName="/ppt/tags/tag93.xml" ContentType="application/vnd.openxmlformats-officedocument.presentationml.tags+xml"/>
  <Override PartName="/ppt/tags/tag930.xml" ContentType="application/vnd.openxmlformats-officedocument.presentationml.tags+xml"/>
  <Override PartName="/ppt/tags/tag931.xml" ContentType="application/vnd.openxmlformats-officedocument.presentationml.tags+xml"/>
  <Override PartName="/ppt/tags/tag932.xml" ContentType="application/vnd.openxmlformats-officedocument.presentationml.tags+xml"/>
  <Override PartName="/ppt/tags/tag933.xml" ContentType="application/vnd.openxmlformats-officedocument.presentationml.tags+xml"/>
  <Override PartName="/ppt/tags/tag934.xml" ContentType="application/vnd.openxmlformats-officedocument.presentationml.tags+xml"/>
  <Override PartName="/ppt/tags/tag935.xml" ContentType="application/vnd.openxmlformats-officedocument.presentationml.tags+xml"/>
  <Override PartName="/ppt/tags/tag936.xml" ContentType="application/vnd.openxmlformats-officedocument.presentationml.tags+xml"/>
  <Override PartName="/ppt/tags/tag937.xml" ContentType="application/vnd.openxmlformats-officedocument.presentationml.tags+xml"/>
  <Override PartName="/ppt/tags/tag938.xml" ContentType="application/vnd.openxmlformats-officedocument.presentationml.tags+xml"/>
  <Override PartName="/ppt/tags/tag939.xml" ContentType="application/vnd.openxmlformats-officedocument.presentationml.tags+xml"/>
  <Override PartName="/ppt/tags/tag94.xml" ContentType="application/vnd.openxmlformats-officedocument.presentationml.tags+xml"/>
  <Override PartName="/ppt/tags/tag940.xml" ContentType="application/vnd.openxmlformats-officedocument.presentationml.tags+xml"/>
  <Override PartName="/ppt/tags/tag941.xml" ContentType="application/vnd.openxmlformats-officedocument.presentationml.tags+xml"/>
  <Override PartName="/ppt/tags/tag942.xml" ContentType="application/vnd.openxmlformats-officedocument.presentationml.tags+xml"/>
  <Override PartName="/ppt/tags/tag943.xml" ContentType="application/vnd.openxmlformats-officedocument.presentationml.tags+xml"/>
  <Override PartName="/ppt/tags/tag944.xml" ContentType="application/vnd.openxmlformats-officedocument.presentationml.tags+xml"/>
  <Override PartName="/ppt/tags/tag945.xml" ContentType="application/vnd.openxmlformats-officedocument.presentationml.tags+xml"/>
  <Override PartName="/ppt/tags/tag946.xml" ContentType="application/vnd.openxmlformats-officedocument.presentationml.tags+xml"/>
  <Override PartName="/ppt/tags/tag947.xml" ContentType="application/vnd.openxmlformats-officedocument.presentationml.tags+xml"/>
  <Override PartName="/ppt/tags/tag948.xml" ContentType="application/vnd.openxmlformats-officedocument.presentationml.tags+xml"/>
  <Override PartName="/ppt/tags/tag949.xml" ContentType="application/vnd.openxmlformats-officedocument.presentationml.tags+xml"/>
  <Override PartName="/ppt/tags/tag95.xml" ContentType="application/vnd.openxmlformats-officedocument.presentationml.tags+xml"/>
  <Override PartName="/ppt/tags/tag950.xml" ContentType="application/vnd.openxmlformats-officedocument.presentationml.tags+xml"/>
  <Override PartName="/ppt/tags/tag951.xml" ContentType="application/vnd.openxmlformats-officedocument.presentationml.tags+xml"/>
  <Override PartName="/ppt/tags/tag952.xml" ContentType="application/vnd.openxmlformats-officedocument.presentationml.tags+xml"/>
  <Override PartName="/ppt/tags/tag953.xml" ContentType="application/vnd.openxmlformats-officedocument.presentationml.tags+xml"/>
  <Override PartName="/ppt/tags/tag954.xml" ContentType="application/vnd.openxmlformats-officedocument.presentationml.tags+xml"/>
  <Override PartName="/ppt/tags/tag955.xml" ContentType="application/vnd.openxmlformats-officedocument.presentationml.tags+xml"/>
  <Override PartName="/ppt/tags/tag956.xml" ContentType="application/vnd.openxmlformats-officedocument.presentationml.tags+xml"/>
  <Override PartName="/ppt/tags/tag957.xml" ContentType="application/vnd.openxmlformats-officedocument.presentationml.tags+xml"/>
  <Override PartName="/ppt/tags/tag958.xml" ContentType="application/vnd.openxmlformats-officedocument.presentationml.tags+xml"/>
  <Override PartName="/ppt/tags/tag959.xml" ContentType="application/vnd.openxmlformats-officedocument.presentationml.tags+xml"/>
  <Override PartName="/ppt/tags/tag96.xml" ContentType="application/vnd.openxmlformats-officedocument.presentationml.tags+xml"/>
  <Override PartName="/ppt/tags/tag960.xml" ContentType="application/vnd.openxmlformats-officedocument.presentationml.tags+xml"/>
  <Override PartName="/ppt/tags/tag961.xml" ContentType="application/vnd.openxmlformats-officedocument.presentationml.tags+xml"/>
  <Override PartName="/ppt/tags/tag962.xml" ContentType="application/vnd.openxmlformats-officedocument.presentationml.tags+xml"/>
  <Override PartName="/ppt/tags/tag963.xml" ContentType="application/vnd.openxmlformats-officedocument.presentationml.tags+xml"/>
  <Override PartName="/ppt/tags/tag964.xml" ContentType="application/vnd.openxmlformats-officedocument.presentationml.tags+xml"/>
  <Override PartName="/ppt/tags/tag965.xml" ContentType="application/vnd.openxmlformats-officedocument.presentationml.tags+xml"/>
  <Override PartName="/ppt/tags/tag966.xml" ContentType="application/vnd.openxmlformats-officedocument.presentationml.tags+xml"/>
  <Override PartName="/ppt/tags/tag967.xml" ContentType="application/vnd.openxmlformats-officedocument.presentationml.tags+xml"/>
  <Override PartName="/ppt/tags/tag968.xml" ContentType="application/vnd.openxmlformats-officedocument.presentationml.tags+xml"/>
  <Override PartName="/ppt/tags/tag969.xml" ContentType="application/vnd.openxmlformats-officedocument.presentationml.tags+xml"/>
  <Override PartName="/ppt/tags/tag97.xml" ContentType="application/vnd.openxmlformats-officedocument.presentationml.tags+xml"/>
  <Override PartName="/ppt/tags/tag970.xml" ContentType="application/vnd.openxmlformats-officedocument.presentationml.tags+xml"/>
  <Override PartName="/ppt/tags/tag971.xml" ContentType="application/vnd.openxmlformats-officedocument.presentationml.tags+xml"/>
  <Override PartName="/ppt/tags/tag972.xml" ContentType="application/vnd.openxmlformats-officedocument.presentationml.tags+xml"/>
  <Override PartName="/ppt/tags/tag973.xml" ContentType="application/vnd.openxmlformats-officedocument.presentationml.tags+xml"/>
  <Override PartName="/ppt/tags/tag974.xml" ContentType="application/vnd.openxmlformats-officedocument.presentationml.tags+xml"/>
  <Override PartName="/ppt/tags/tag975.xml" ContentType="application/vnd.openxmlformats-officedocument.presentationml.tags+xml"/>
  <Override PartName="/ppt/tags/tag976.xml" ContentType="application/vnd.openxmlformats-officedocument.presentationml.tags+xml"/>
  <Override PartName="/ppt/tags/tag977.xml" ContentType="application/vnd.openxmlformats-officedocument.presentationml.tags+xml"/>
  <Override PartName="/ppt/tags/tag978.xml" ContentType="application/vnd.openxmlformats-officedocument.presentationml.tags+xml"/>
  <Override PartName="/ppt/tags/tag979.xml" ContentType="application/vnd.openxmlformats-officedocument.presentationml.tags+xml"/>
  <Override PartName="/ppt/tags/tag98.xml" ContentType="application/vnd.openxmlformats-officedocument.presentationml.tags+xml"/>
  <Override PartName="/ppt/tags/tag980.xml" ContentType="application/vnd.openxmlformats-officedocument.presentationml.tags+xml"/>
  <Override PartName="/ppt/tags/tag981.xml" ContentType="application/vnd.openxmlformats-officedocument.presentationml.tags+xml"/>
  <Override PartName="/ppt/tags/tag982.xml" ContentType="application/vnd.openxmlformats-officedocument.presentationml.tags+xml"/>
  <Override PartName="/ppt/tags/tag983.xml" ContentType="application/vnd.openxmlformats-officedocument.presentationml.tags+xml"/>
  <Override PartName="/ppt/tags/tag984.xml" ContentType="application/vnd.openxmlformats-officedocument.presentationml.tags+xml"/>
  <Override PartName="/ppt/tags/tag985.xml" ContentType="application/vnd.openxmlformats-officedocument.presentationml.tags+xml"/>
  <Override PartName="/ppt/tags/tag986.xml" ContentType="application/vnd.openxmlformats-officedocument.presentationml.tags+xml"/>
  <Override PartName="/ppt/tags/tag987.xml" ContentType="application/vnd.openxmlformats-officedocument.presentationml.tags+xml"/>
  <Override PartName="/ppt/tags/tag988.xml" ContentType="application/vnd.openxmlformats-officedocument.presentationml.tags+xml"/>
  <Override PartName="/ppt/tags/tag989.xml" ContentType="application/vnd.openxmlformats-officedocument.presentationml.tags+xml"/>
  <Override PartName="/ppt/tags/tag99.xml" ContentType="application/vnd.openxmlformats-officedocument.presentationml.tags+xml"/>
  <Override PartName="/ppt/tags/tag990.xml" ContentType="application/vnd.openxmlformats-officedocument.presentationml.tags+xml"/>
  <Override PartName="/ppt/tags/tag991.xml" ContentType="application/vnd.openxmlformats-officedocument.presentationml.tags+xml"/>
  <Override PartName="/ppt/tags/tag992.xml" ContentType="application/vnd.openxmlformats-officedocument.presentationml.tags+xml"/>
  <Override PartName="/ppt/tags/tag993.xml" ContentType="application/vnd.openxmlformats-officedocument.presentationml.tags+xml"/>
  <Override PartName="/ppt/tags/tag994.xml" ContentType="application/vnd.openxmlformats-officedocument.presentationml.tags+xml"/>
  <Override PartName="/ppt/tags/tag995.xml" ContentType="application/vnd.openxmlformats-officedocument.presentationml.tags+xml"/>
  <Override PartName="/ppt/tags/tag996.xml" ContentType="application/vnd.openxmlformats-officedocument.presentationml.tags+xml"/>
  <Override PartName="/ppt/tags/tag997.xml" ContentType="application/vnd.openxmlformats-officedocument.presentationml.tags+xml"/>
  <Override PartName="/ppt/tags/tag998.xml" ContentType="application/vnd.openxmlformats-officedocument.presentationml.tags+xml"/>
  <Override PartName="/ppt/tags/tag9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9" r:id="rId3"/>
  </p:sldMasterIdLst>
  <p:sldIdLst>
    <p:sldId id="260" r:id="rId4"/>
    <p:sldId id="261" r:id="rId5"/>
    <p:sldId id="263" r:id="rId6"/>
    <p:sldId id="289" r:id="rId7"/>
    <p:sldId id="264" r:id="rId8"/>
    <p:sldId id="268" r:id="rId9"/>
    <p:sldId id="273" r:id="rId10"/>
    <p:sldId id="272" r:id="rId11"/>
    <p:sldId id="278" r:id="rId12"/>
    <p:sldId id="276" r:id="rId13"/>
    <p:sldId id="297" r:id="rId14"/>
    <p:sldId id="292" r:id="rId15"/>
    <p:sldId id="279" r:id="rId16"/>
    <p:sldId id="274" r:id="rId17"/>
    <p:sldId id="281" r:id="rId18"/>
    <p:sldId id="282" r:id="rId19"/>
    <p:sldId id="283" r:id="rId20"/>
    <p:sldId id="284" r:id="rId21"/>
    <p:sldId id="288" r:id="rId22"/>
  </p:sldIdLst>
  <p:sldSz cx="12192000" cy="6858000"/>
  <p:notesSz cx="7103745" cy="10234295"/>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6885"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showPr>
  <p:clrMru>
    <a:srgbClr val="0C1530"/>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MasterView">
  <p:normalViewPr horzBarState="maximized">
    <p:restoredLeft sz="15987" autoAdjust="0"/>
    <p:restoredTop sz="94660"/>
  </p:normalViewPr>
  <p:slideViewPr>
    <p:cSldViewPr snapToGrid="0" showGuides="1">
      <p:cViewPr varScale="1">
        <p:scale>
          <a:sx n="122" d="100"/>
          <a:sy n="122" d="100"/>
        </p:scale>
        <p:origin x="96" y="294"/>
      </p:cViewPr>
      <p:guideLst>
        <p:guide orient="horz" pos="2160"/>
        <p:guide pos="6885"/>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slide" Target="slides/slide1.xml"/><Relationship Id="rId3" Type="http://schemas.openxmlformats.org/officeDocument/2006/relationships/slideMaster" Target="slideMasters/slideMaster2.xml"/><Relationship Id="rId25" Type="http://schemas.openxmlformats.org/officeDocument/2006/relationships/tableStyles" Target="tableStyles.xml"/><Relationship Id="rId24" Type="http://schemas.openxmlformats.org/officeDocument/2006/relationships/viewProps" Target="viewProps.xml"/><Relationship Id="rId23" Type="http://schemas.openxmlformats.org/officeDocument/2006/relationships/presProps" Target="presProps.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9" Type="http://schemas.openxmlformats.org/officeDocument/2006/relationships/tags" Target="../tags/tag8.xml"/><Relationship Id="rId8" Type="http://schemas.openxmlformats.org/officeDocument/2006/relationships/tags" Target="../tags/tag7.xml"/><Relationship Id="rId7" Type="http://schemas.openxmlformats.org/officeDocument/2006/relationships/tags" Target="../tags/tag6.xml"/><Relationship Id="rId62" Type="http://schemas.openxmlformats.org/officeDocument/2006/relationships/tags" Target="../tags/tag61.xml"/><Relationship Id="rId61" Type="http://schemas.openxmlformats.org/officeDocument/2006/relationships/tags" Target="../tags/tag60.xml"/><Relationship Id="rId60" Type="http://schemas.openxmlformats.org/officeDocument/2006/relationships/tags" Target="../tags/tag59.xml"/><Relationship Id="rId6" Type="http://schemas.openxmlformats.org/officeDocument/2006/relationships/tags" Target="../tags/tag5.xml"/><Relationship Id="rId59" Type="http://schemas.openxmlformats.org/officeDocument/2006/relationships/tags" Target="../tags/tag58.xml"/><Relationship Id="rId58" Type="http://schemas.openxmlformats.org/officeDocument/2006/relationships/tags" Target="../tags/tag57.xml"/><Relationship Id="rId57" Type="http://schemas.openxmlformats.org/officeDocument/2006/relationships/tags" Target="../tags/tag56.xml"/><Relationship Id="rId56" Type="http://schemas.openxmlformats.org/officeDocument/2006/relationships/tags" Target="../tags/tag55.xml"/><Relationship Id="rId55" Type="http://schemas.openxmlformats.org/officeDocument/2006/relationships/tags" Target="../tags/tag54.xml"/><Relationship Id="rId54" Type="http://schemas.openxmlformats.org/officeDocument/2006/relationships/tags" Target="../tags/tag53.xml"/><Relationship Id="rId53" Type="http://schemas.openxmlformats.org/officeDocument/2006/relationships/tags" Target="../tags/tag52.xml"/><Relationship Id="rId52" Type="http://schemas.openxmlformats.org/officeDocument/2006/relationships/tags" Target="../tags/tag51.xml"/><Relationship Id="rId51" Type="http://schemas.openxmlformats.org/officeDocument/2006/relationships/tags" Target="../tags/tag50.xml"/><Relationship Id="rId50" Type="http://schemas.openxmlformats.org/officeDocument/2006/relationships/tags" Target="../tags/tag49.xml"/><Relationship Id="rId5" Type="http://schemas.openxmlformats.org/officeDocument/2006/relationships/tags" Target="../tags/tag4.xml"/><Relationship Id="rId49" Type="http://schemas.openxmlformats.org/officeDocument/2006/relationships/tags" Target="../tags/tag48.xml"/><Relationship Id="rId48" Type="http://schemas.openxmlformats.org/officeDocument/2006/relationships/tags" Target="../tags/tag47.xml"/><Relationship Id="rId47" Type="http://schemas.openxmlformats.org/officeDocument/2006/relationships/tags" Target="../tags/tag46.xml"/><Relationship Id="rId46" Type="http://schemas.openxmlformats.org/officeDocument/2006/relationships/tags" Target="../tags/tag45.xml"/><Relationship Id="rId45" Type="http://schemas.openxmlformats.org/officeDocument/2006/relationships/tags" Target="../tags/tag44.xml"/><Relationship Id="rId44" Type="http://schemas.openxmlformats.org/officeDocument/2006/relationships/tags" Target="../tags/tag43.xml"/><Relationship Id="rId43" Type="http://schemas.openxmlformats.org/officeDocument/2006/relationships/tags" Target="../tags/tag42.xml"/><Relationship Id="rId42" Type="http://schemas.openxmlformats.org/officeDocument/2006/relationships/tags" Target="../tags/tag41.xml"/><Relationship Id="rId41" Type="http://schemas.openxmlformats.org/officeDocument/2006/relationships/tags" Target="../tags/tag40.xml"/><Relationship Id="rId40" Type="http://schemas.openxmlformats.org/officeDocument/2006/relationships/tags" Target="../tags/tag39.xml"/><Relationship Id="rId4" Type="http://schemas.openxmlformats.org/officeDocument/2006/relationships/tags" Target="../tags/tag3.xml"/><Relationship Id="rId39" Type="http://schemas.openxmlformats.org/officeDocument/2006/relationships/tags" Target="../tags/tag38.xml"/><Relationship Id="rId38" Type="http://schemas.openxmlformats.org/officeDocument/2006/relationships/tags" Target="../tags/tag37.xml"/><Relationship Id="rId37" Type="http://schemas.openxmlformats.org/officeDocument/2006/relationships/tags" Target="../tags/tag36.xml"/><Relationship Id="rId36" Type="http://schemas.openxmlformats.org/officeDocument/2006/relationships/tags" Target="../tags/tag35.xml"/><Relationship Id="rId35" Type="http://schemas.openxmlformats.org/officeDocument/2006/relationships/tags" Target="../tags/tag34.xml"/><Relationship Id="rId34" Type="http://schemas.openxmlformats.org/officeDocument/2006/relationships/tags" Target="../tags/tag33.xml"/><Relationship Id="rId33" Type="http://schemas.openxmlformats.org/officeDocument/2006/relationships/tags" Target="../tags/tag32.xml"/><Relationship Id="rId32" Type="http://schemas.openxmlformats.org/officeDocument/2006/relationships/tags" Target="../tags/tag31.xml"/><Relationship Id="rId31" Type="http://schemas.openxmlformats.org/officeDocument/2006/relationships/tags" Target="../tags/tag30.xml"/><Relationship Id="rId30" Type="http://schemas.openxmlformats.org/officeDocument/2006/relationships/tags" Target="../tags/tag29.xml"/><Relationship Id="rId3" Type="http://schemas.openxmlformats.org/officeDocument/2006/relationships/tags" Target="../tags/tag2.xml"/><Relationship Id="rId29" Type="http://schemas.openxmlformats.org/officeDocument/2006/relationships/tags" Target="../tags/tag28.xml"/><Relationship Id="rId28" Type="http://schemas.openxmlformats.org/officeDocument/2006/relationships/tags" Target="../tags/tag27.xml"/><Relationship Id="rId27" Type="http://schemas.openxmlformats.org/officeDocument/2006/relationships/tags" Target="../tags/tag26.xml"/><Relationship Id="rId26" Type="http://schemas.openxmlformats.org/officeDocument/2006/relationships/tags" Target="../tags/tag25.xml"/><Relationship Id="rId25" Type="http://schemas.openxmlformats.org/officeDocument/2006/relationships/tags" Target="../tags/tag24.xml"/><Relationship Id="rId24" Type="http://schemas.openxmlformats.org/officeDocument/2006/relationships/tags" Target="../tags/tag23.xml"/><Relationship Id="rId23" Type="http://schemas.openxmlformats.org/officeDocument/2006/relationships/tags" Target="../tags/tag22.xml"/><Relationship Id="rId22" Type="http://schemas.openxmlformats.org/officeDocument/2006/relationships/tags" Target="../tags/tag21.xml"/><Relationship Id="rId21" Type="http://schemas.openxmlformats.org/officeDocument/2006/relationships/tags" Target="../tags/tag20.xml"/><Relationship Id="rId20" Type="http://schemas.openxmlformats.org/officeDocument/2006/relationships/tags" Target="../tags/tag19.xml"/><Relationship Id="rId2" Type="http://schemas.openxmlformats.org/officeDocument/2006/relationships/tags" Target="../tags/tag1.xml"/><Relationship Id="rId19" Type="http://schemas.openxmlformats.org/officeDocument/2006/relationships/tags" Target="../tags/tag18.xml"/><Relationship Id="rId18" Type="http://schemas.openxmlformats.org/officeDocument/2006/relationships/tags" Target="../tags/tag17.xml"/><Relationship Id="rId17" Type="http://schemas.openxmlformats.org/officeDocument/2006/relationships/tags" Target="../tags/tag16.xml"/><Relationship Id="rId16" Type="http://schemas.openxmlformats.org/officeDocument/2006/relationships/tags" Target="../tags/tag15.xml"/><Relationship Id="rId15" Type="http://schemas.openxmlformats.org/officeDocument/2006/relationships/tags" Target="../tags/tag14.xml"/><Relationship Id="rId14" Type="http://schemas.openxmlformats.org/officeDocument/2006/relationships/tags" Target="../tags/tag13.xml"/><Relationship Id="rId13" Type="http://schemas.openxmlformats.org/officeDocument/2006/relationships/tags" Target="../tags/tag12.xml"/><Relationship Id="rId12" Type="http://schemas.openxmlformats.org/officeDocument/2006/relationships/tags" Target="../tags/tag11.xml"/><Relationship Id="rId11" Type="http://schemas.openxmlformats.org/officeDocument/2006/relationships/tags" Target="../tags/tag10.xml"/><Relationship Id="rId10" Type="http://schemas.openxmlformats.org/officeDocument/2006/relationships/tags" Target="../tags/tag9.xml"/><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9" Type="http://schemas.openxmlformats.org/officeDocument/2006/relationships/tags" Target="../tags/tag69.xml"/><Relationship Id="rId8" Type="http://schemas.openxmlformats.org/officeDocument/2006/relationships/tags" Target="../tags/tag68.xml"/><Relationship Id="rId7" Type="http://schemas.openxmlformats.org/officeDocument/2006/relationships/tags" Target="../tags/tag67.xml"/><Relationship Id="rId65" Type="http://schemas.openxmlformats.org/officeDocument/2006/relationships/tags" Target="../tags/tag125.xml"/><Relationship Id="rId64" Type="http://schemas.openxmlformats.org/officeDocument/2006/relationships/tags" Target="../tags/tag124.xml"/><Relationship Id="rId63" Type="http://schemas.openxmlformats.org/officeDocument/2006/relationships/tags" Target="../tags/tag123.xml"/><Relationship Id="rId62" Type="http://schemas.openxmlformats.org/officeDocument/2006/relationships/tags" Target="../tags/tag122.xml"/><Relationship Id="rId61" Type="http://schemas.openxmlformats.org/officeDocument/2006/relationships/tags" Target="../tags/tag121.xml"/><Relationship Id="rId60" Type="http://schemas.openxmlformats.org/officeDocument/2006/relationships/tags" Target="../tags/tag120.xml"/><Relationship Id="rId6" Type="http://schemas.openxmlformats.org/officeDocument/2006/relationships/tags" Target="../tags/tag66.xml"/><Relationship Id="rId59" Type="http://schemas.openxmlformats.org/officeDocument/2006/relationships/tags" Target="../tags/tag119.xml"/><Relationship Id="rId58" Type="http://schemas.openxmlformats.org/officeDocument/2006/relationships/tags" Target="../tags/tag118.xml"/><Relationship Id="rId57" Type="http://schemas.openxmlformats.org/officeDocument/2006/relationships/tags" Target="../tags/tag117.xml"/><Relationship Id="rId56" Type="http://schemas.openxmlformats.org/officeDocument/2006/relationships/tags" Target="../tags/tag116.xml"/><Relationship Id="rId55" Type="http://schemas.openxmlformats.org/officeDocument/2006/relationships/tags" Target="../tags/tag115.xml"/><Relationship Id="rId54" Type="http://schemas.openxmlformats.org/officeDocument/2006/relationships/tags" Target="../tags/tag114.xml"/><Relationship Id="rId53" Type="http://schemas.openxmlformats.org/officeDocument/2006/relationships/tags" Target="../tags/tag113.xml"/><Relationship Id="rId52" Type="http://schemas.openxmlformats.org/officeDocument/2006/relationships/tags" Target="../tags/tag112.xml"/><Relationship Id="rId51" Type="http://schemas.openxmlformats.org/officeDocument/2006/relationships/tags" Target="../tags/tag111.xml"/><Relationship Id="rId50" Type="http://schemas.openxmlformats.org/officeDocument/2006/relationships/tags" Target="../tags/tag110.xml"/><Relationship Id="rId5" Type="http://schemas.openxmlformats.org/officeDocument/2006/relationships/tags" Target="../tags/tag65.xml"/><Relationship Id="rId49" Type="http://schemas.openxmlformats.org/officeDocument/2006/relationships/tags" Target="../tags/tag109.xml"/><Relationship Id="rId48" Type="http://schemas.openxmlformats.org/officeDocument/2006/relationships/tags" Target="../tags/tag108.xml"/><Relationship Id="rId47" Type="http://schemas.openxmlformats.org/officeDocument/2006/relationships/tags" Target="../tags/tag107.xml"/><Relationship Id="rId46" Type="http://schemas.openxmlformats.org/officeDocument/2006/relationships/tags" Target="../tags/tag106.xml"/><Relationship Id="rId45" Type="http://schemas.openxmlformats.org/officeDocument/2006/relationships/tags" Target="../tags/tag105.xml"/><Relationship Id="rId44" Type="http://schemas.openxmlformats.org/officeDocument/2006/relationships/tags" Target="../tags/tag104.xml"/><Relationship Id="rId43" Type="http://schemas.openxmlformats.org/officeDocument/2006/relationships/tags" Target="../tags/tag103.xml"/><Relationship Id="rId42" Type="http://schemas.openxmlformats.org/officeDocument/2006/relationships/tags" Target="../tags/tag102.xml"/><Relationship Id="rId41" Type="http://schemas.openxmlformats.org/officeDocument/2006/relationships/tags" Target="../tags/tag101.xml"/><Relationship Id="rId40" Type="http://schemas.openxmlformats.org/officeDocument/2006/relationships/tags" Target="../tags/tag100.xml"/><Relationship Id="rId4" Type="http://schemas.openxmlformats.org/officeDocument/2006/relationships/tags" Target="../tags/tag64.xml"/><Relationship Id="rId39" Type="http://schemas.openxmlformats.org/officeDocument/2006/relationships/tags" Target="../tags/tag99.xml"/><Relationship Id="rId38" Type="http://schemas.openxmlformats.org/officeDocument/2006/relationships/tags" Target="../tags/tag98.xml"/><Relationship Id="rId37" Type="http://schemas.openxmlformats.org/officeDocument/2006/relationships/tags" Target="../tags/tag97.xml"/><Relationship Id="rId36" Type="http://schemas.openxmlformats.org/officeDocument/2006/relationships/tags" Target="../tags/tag96.xml"/><Relationship Id="rId35" Type="http://schemas.openxmlformats.org/officeDocument/2006/relationships/tags" Target="../tags/tag95.xml"/><Relationship Id="rId34" Type="http://schemas.openxmlformats.org/officeDocument/2006/relationships/tags" Target="../tags/tag94.xml"/><Relationship Id="rId33" Type="http://schemas.openxmlformats.org/officeDocument/2006/relationships/tags" Target="../tags/tag93.xml"/><Relationship Id="rId32" Type="http://schemas.openxmlformats.org/officeDocument/2006/relationships/tags" Target="../tags/tag92.xml"/><Relationship Id="rId31" Type="http://schemas.openxmlformats.org/officeDocument/2006/relationships/tags" Target="../tags/tag91.xml"/><Relationship Id="rId30" Type="http://schemas.openxmlformats.org/officeDocument/2006/relationships/tags" Target="../tags/tag90.xml"/><Relationship Id="rId3" Type="http://schemas.openxmlformats.org/officeDocument/2006/relationships/tags" Target="../tags/tag63.xml"/><Relationship Id="rId29" Type="http://schemas.openxmlformats.org/officeDocument/2006/relationships/tags" Target="../tags/tag89.xml"/><Relationship Id="rId28" Type="http://schemas.openxmlformats.org/officeDocument/2006/relationships/tags" Target="../tags/tag88.xml"/><Relationship Id="rId27" Type="http://schemas.openxmlformats.org/officeDocument/2006/relationships/tags" Target="../tags/tag87.xml"/><Relationship Id="rId26" Type="http://schemas.openxmlformats.org/officeDocument/2006/relationships/tags" Target="../tags/tag86.xml"/><Relationship Id="rId25" Type="http://schemas.openxmlformats.org/officeDocument/2006/relationships/tags" Target="../tags/tag85.xml"/><Relationship Id="rId24" Type="http://schemas.openxmlformats.org/officeDocument/2006/relationships/tags" Target="../tags/tag84.xml"/><Relationship Id="rId23" Type="http://schemas.openxmlformats.org/officeDocument/2006/relationships/tags" Target="../tags/tag83.xml"/><Relationship Id="rId22" Type="http://schemas.openxmlformats.org/officeDocument/2006/relationships/tags" Target="../tags/tag82.xml"/><Relationship Id="rId21" Type="http://schemas.openxmlformats.org/officeDocument/2006/relationships/tags" Target="../tags/tag81.xml"/><Relationship Id="rId20" Type="http://schemas.openxmlformats.org/officeDocument/2006/relationships/tags" Target="../tags/tag80.xml"/><Relationship Id="rId2" Type="http://schemas.openxmlformats.org/officeDocument/2006/relationships/tags" Target="../tags/tag62.xml"/><Relationship Id="rId19" Type="http://schemas.openxmlformats.org/officeDocument/2006/relationships/tags" Target="../tags/tag79.xml"/><Relationship Id="rId18" Type="http://schemas.openxmlformats.org/officeDocument/2006/relationships/tags" Target="../tags/tag78.xml"/><Relationship Id="rId17" Type="http://schemas.openxmlformats.org/officeDocument/2006/relationships/tags" Target="../tags/tag77.xml"/><Relationship Id="rId16" Type="http://schemas.openxmlformats.org/officeDocument/2006/relationships/tags" Target="../tags/tag76.xml"/><Relationship Id="rId15" Type="http://schemas.openxmlformats.org/officeDocument/2006/relationships/tags" Target="../tags/tag75.xml"/><Relationship Id="rId14" Type="http://schemas.openxmlformats.org/officeDocument/2006/relationships/tags" Target="../tags/tag74.xml"/><Relationship Id="rId13" Type="http://schemas.openxmlformats.org/officeDocument/2006/relationships/tags" Target="../tags/tag73.xml"/><Relationship Id="rId12" Type="http://schemas.openxmlformats.org/officeDocument/2006/relationships/tags" Target="../tags/tag72.xml"/><Relationship Id="rId11" Type="http://schemas.openxmlformats.org/officeDocument/2006/relationships/tags" Target="../tags/tag71.xml"/><Relationship Id="rId10" Type="http://schemas.openxmlformats.org/officeDocument/2006/relationships/tags" Target="../tags/tag70.xml"/><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9" Type="http://schemas.openxmlformats.org/officeDocument/2006/relationships/tags" Target="../tags/tag133.xml"/><Relationship Id="rId8" Type="http://schemas.openxmlformats.org/officeDocument/2006/relationships/tags" Target="../tags/tag132.xml"/><Relationship Id="rId7" Type="http://schemas.openxmlformats.org/officeDocument/2006/relationships/tags" Target="../tags/tag131.xml"/><Relationship Id="rId63" Type="http://schemas.openxmlformats.org/officeDocument/2006/relationships/tags" Target="../tags/tag187.xml"/><Relationship Id="rId62" Type="http://schemas.openxmlformats.org/officeDocument/2006/relationships/tags" Target="../tags/tag186.xml"/><Relationship Id="rId61" Type="http://schemas.openxmlformats.org/officeDocument/2006/relationships/tags" Target="../tags/tag185.xml"/><Relationship Id="rId60" Type="http://schemas.openxmlformats.org/officeDocument/2006/relationships/tags" Target="../tags/tag184.xml"/><Relationship Id="rId6" Type="http://schemas.openxmlformats.org/officeDocument/2006/relationships/tags" Target="../tags/tag130.xml"/><Relationship Id="rId59" Type="http://schemas.openxmlformats.org/officeDocument/2006/relationships/tags" Target="../tags/tag183.xml"/><Relationship Id="rId58" Type="http://schemas.openxmlformats.org/officeDocument/2006/relationships/tags" Target="../tags/tag182.xml"/><Relationship Id="rId57" Type="http://schemas.openxmlformats.org/officeDocument/2006/relationships/tags" Target="../tags/tag181.xml"/><Relationship Id="rId56" Type="http://schemas.openxmlformats.org/officeDocument/2006/relationships/tags" Target="../tags/tag180.xml"/><Relationship Id="rId55" Type="http://schemas.openxmlformats.org/officeDocument/2006/relationships/tags" Target="../tags/tag179.xml"/><Relationship Id="rId54" Type="http://schemas.openxmlformats.org/officeDocument/2006/relationships/tags" Target="../tags/tag178.xml"/><Relationship Id="rId53" Type="http://schemas.openxmlformats.org/officeDocument/2006/relationships/tags" Target="../tags/tag177.xml"/><Relationship Id="rId52" Type="http://schemas.openxmlformats.org/officeDocument/2006/relationships/tags" Target="../tags/tag176.xml"/><Relationship Id="rId51" Type="http://schemas.openxmlformats.org/officeDocument/2006/relationships/tags" Target="../tags/tag175.xml"/><Relationship Id="rId50" Type="http://schemas.openxmlformats.org/officeDocument/2006/relationships/tags" Target="../tags/tag174.xml"/><Relationship Id="rId5" Type="http://schemas.openxmlformats.org/officeDocument/2006/relationships/tags" Target="../tags/tag129.xml"/><Relationship Id="rId49" Type="http://schemas.openxmlformats.org/officeDocument/2006/relationships/tags" Target="../tags/tag173.xml"/><Relationship Id="rId48" Type="http://schemas.openxmlformats.org/officeDocument/2006/relationships/tags" Target="../tags/tag172.xml"/><Relationship Id="rId47" Type="http://schemas.openxmlformats.org/officeDocument/2006/relationships/tags" Target="../tags/tag171.xml"/><Relationship Id="rId46" Type="http://schemas.openxmlformats.org/officeDocument/2006/relationships/tags" Target="../tags/tag170.xml"/><Relationship Id="rId45" Type="http://schemas.openxmlformats.org/officeDocument/2006/relationships/tags" Target="../tags/tag169.xml"/><Relationship Id="rId44" Type="http://schemas.openxmlformats.org/officeDocument/2006/relationships/tags" Target="../tags/tag168.xml"/><Relationship Id="rId43" Type="http://schemas.openxmlformats.org/officeDocument/2006/relationships/tags" Target="../tags/tag167.xml"/><Relationship Id="rId42" Type="http://schemas.openxmlformats.org/officeDocument/2006/relationships/tags" Target="../tags/tag166.xml"/><Relationship Id="rId41" Type="http://schemas.openxmlformats.org/officeDocument/2006/relationships/tags" Target="../tags/tag165.xml"/><Relationship Id="rId40" Type="http://schemas.openxmlformats.org/officeDocument/2006/relationships/tags" Target="../tags/tag164.xml"/><Relationship Id="rId4" Type="http://schemas.openxmlformats.org/officeDocument/2006/relationships/tags" Target="../tags/tag128.xml"/><Relationship Id="rId39" Type="http://schemas.openxmlformats.org/officeDocument/2006/relationships/tags" Target="../tags/tag163.xml"/><Relationship Id="rId38" Type="http://schemas.openxmlformats.org/officeDocument/2006/relationships/tags" Target="../tags/tag162.xml"/><Relationship Id="rId37" Type="http://schemas.openxmlformats.org/officeDocument/2006/relationships/tags" Target="../tags/tag161.xml"/><Relationship Id="rId36" Type="http://schemas.openxmlformats.org/officeDocument/2006/relationships/tags" Target="../tags/tag160.xml"/><Relationship Id="rId35" Type="http://schemas.openxmlformats.org/officeDocument/2006/relationships/tags" Target="../tags/tag159.xml"/><Relationship Id="rId34" Type="http://schemas.openxmlformats.org/officeDocument/2006/relationships/tags" Target="../tags/tag158.xml"/><Relationship Id="rId33" Type="http://schemas.openxmlformats.org/officeDocument/2006/relationships/tags" Target="../tags/tag157.xml"/><Relationship Id="rId32" Type="http://schemas.openxmlformats.org/officeDocument/2006/relationships/tags" Target="../tags/tag156.xml"/><Relationship Id="rId31" Type="http://schemas.openxmlformats.org/officeDocument/2006/relationships/tags" Target="../tags/tag155.xml"/><Relationship Id="rId30" Type="http://schemas.openxmlformats.org/officeDocument/2006/relationships/tags" Target="../tags/tag154.xml"/><Relationship Id="rId3" Type="http://schemas.openxmlformats.org/officeDocument/2006/relationships/tags" Target="../tags/tag127.xml"/><Relationship Id="rId29" Type="http://schemas.openxmlformats.org/officeDocument/2006/relationships/tags" Target="../tags/tag153.xml"/><Relationship Id="rId28" Type="http://schemas.openxmlformats.org/officeDocument/2006/relationships/tags" Target="../tags/tag152.xml"/><Relationship Id="rId27" Type="http://schemas.openxmlformats.org/officeDocument/2006/relationships/tags" Target="../tags/tag151.xml"/><Relationship Id="rId26" Type="http://schemas.openxmlformats.org/officeDocument/2006/relationships/tags" Target="../tags/tag150.xml"/><Relationship Id="rId25" Type="http://schemas.openxmlformats.org/officeDocument/2006/relationships/tags" Target="../tags/tag149.xml"/><Relationship Id="rId24" Type="http://schemas.openxmlformats.org/officeDocument/2006/relationships/tags" Target="../tags/tag148.xml"/><Relationship Id="rId23" Type="http://schemas.openxmlformats.org/officeDocument/2006/relationships/tags" Target="../tags/tag147.xml"/><Relationship Id="rId22" Type="http://schemas.openxmlformats.org/officeDocument/2006/relationships/tags" Target="../tags/tag146.xml"/><Relationship Id="rId21" Type="http://schemas.openxmlformats.org/officeDocument/2006/relationships/tags" Target="../tags/tag145.xml"/><Relationship Id="rId20" Type="http://schemas.openxmlformats.org/officeDocument/2006/relationships/tags" Target="../tags/tag144.xml"/><Relationship Id="rId2" Type="http://schemas.openxmlformats.org/officeDocument/2006/relationships/tags" Target="../tags/tag126.xml"/><Relationship Id="rId19" Type="http://schemas.openxmlformats.org/officeDocument/2006/relationships/tags" Target="../tags/tag143.xml"/><Relationship Id="rId18" Type="http://schemas.openxmlformats.org/officeDocument/2006/relationships/tags" Target="../tags/tag142.xml"/><Relationship Id="rId17" Type="http://schemas.openxmlformats.org/officeDocument/2006/relationships/tags" Target="../tags/tag141.xml"/><Relationship Id="rId16" Type="http://schemas.openxmlformats.org/officeDocument/2006/relationships/tags" Target="../tags/tag140.xml"/><Relationship Id="rId15" Type="http://schemas.openxmlformats.org/officeDocument/2006/relationships/tags" Target="../tags/tag139.xml"/><Relationship Id="rId14" Type="http://schemas.openxmlformats.org/officeDocument/2006/relationships/tags" Target="../tags/tag138.xml"/><Relationship Id="rId13" Type="http://schemas.openxmlformats.org/officeDocument/2006/relationships/tags" Target="../tags/tag137.xml"/><Relationship Id="rId12" Type="http://schemas.openxmlformats.org/officeDocument/2006/relationships/tags" Target="../tags/tag136.xml"/><Relationship Id="rId11" Type="http://schemas.openxmlformats.org/officeDocument/2006/relationships/tags" Target="../tags/tag135.xml"/><Relationship Id="rId10" Type="http://schemas.openxmlformats.org/officeDocument/2006/relationships/tags" Target="../tags/tag134.xml"/><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9" Type="http://schemas.openxmlformats.org/officeDocument/2006/relationships/tags" Target="../tags/tag195.xml"/><Relationship Id="rId8" Type="http://schemas.openxmlformats.org/officeDocument/2006/relationships/tags" Target="../tags/tag194.xml"/><Relationship Id="rId7" Type="http://schemas.openxmlformats.org/officeDocument/2006/relationships/tags" Target="../tags/tag193.xml"/><Relationship Id="rId67" Type="http://schemas.openxmlformats.org/officeDocument/2006/relationships/tags" Target="../tags/tag253.xml"/><Relationship Id="rId66" Type="http://schemas.openxmlformats.org/officeDocument/2006/relationships/tags" Target="../tags/tag252.xml"/><Relationship Id="rId65" Type="http://schemas.openxmlformats.org/officeDocument/2006/relationships/tags" Target="../tags/tag251.xml"/><Relationship Id="rId64" Type="http://schemas.openxmlformats.org/officeDocument/2006/relationships/tags" Target="../tags/tag250.xml"/><Relationship Id="rId63" Type="http://schemas.openxmlformats.org/officeDocument/2006/relationships/tags" Target="../tags/tag249.xml"/><Relationship Id="rId62" Type="http://schemas.openxmlformats.org/officeDocument/2006/relationships/tags" Target="../tags/tag248.xml"/><Relationship Id="rId61" Type="http://schemas.openxmlformats.org/officeDocument/2006/relationships/tags" Target="../tags/tag247.xml"/><Relationship Id="rId60" Type="http://schemas.openxmlformats.org/officeDocument/2006/relationships/tags" Target="../tags/tag246.xml"/><Relationship Id="rId6" Type="http://schemas.openxmlformats.org/officeDocument/2006/relationships/tags" Target="../tags/tag192.xml"/><Relationship Id="rId59" Type="http://schemas.openxmlformats.org/officeDocument/2006/relationships/tags" Target="../tags/tag245.xml"/><Relationship Id="rId58" Type="http://schemas.openxmlformats.org/officeDocument/2006/relationships/tags" Target="../tags/tag244.xml"/><Relationship Id="rId57" Type="http://schemas.openxmlformats.org/officeDocument/2006/relationships/tags" Target="../tags/tag243.xml"/><Relationship Id="rId56" Type="http://schemas.openxmlformats.org/officeDocument/2006/relationships/tags" Target="../tags/tag242.xml"/><Relationship Id="rId55" Type="http://schemas.openxmlformats.org/officeDocument/2006/relationships/tags" Target="../tags/tag241.xml"/><Relationship Id="rId54" Type="http://schemas.openxmlformats.org/officeDocument/2006/relationships/tags" Target="../tags/tag240.xml"/><Relationship Id="rId53" Type="http://schemas.openxmlformats.org/officeDocument/2006/relationships/tags" Target="../tags/tag239.xml"/><Relationship Id="rId52" Type="http://schemas.openxmlformats.org/officeDocument/2006/relationships/tags" Target="../tags/tag238.xml"/><Relationship Id="rId51" Type="http://schemas.openxmlformats.org/officeDocument/2006/relationships/tags" Target="../tags/tag237.xml"/><Relationship Id="rId50" Type="http://schemas.openxmlformats.org/officeDocument/2006/relationships/tags" Target="../tags/tag236.xml"/><Relationship Id="rId5" Type="http://schemas.openxmlformats.org/officeDocument/2006/relationships/tags" Target="../tags/tag191.xml"/><Relationship Id="rId49" Type="http://schemas.openxmlformats.org/officeDocument/2006/relationships/tags" Target="../tags/tag235.xml"/><Relationship Id="rId48" Type="http://schemas.openxmlformats.org/officeDocument/2006/relationships/tags" Target="../tags/tag234.xml"/><Relationship Id="rId47" Type="http://schemas.openxmlformats.org/officeDocument/2006/relationships/tags" Target="../tags/tag233.xml"/><Relationship Id="rId46" Type="http://schemas.openxmlformats.org/officeDocument/2006/relationships/tags" Target="../tags/tag232.xml"/><Relationship Id="rId45" Type="http://schemas.openxmlformats.org/officeDocument/2006/relationships/tags" Target="../tags/tag231.xml"/><Relationship Id="rId44" Type="http://schemas.openxmlformats.org/officeDocument/2006/relationships/tags" Target="../tags/tag230.xml"/><Relationship Id="rId43" Type="http://schemas.openxmlformats.org/officeDocument/2006/relationships/tags" Target="../tags/tag229.xml"/><Relationship Id="rId42" Type="http://schemas.openxmlformats.org/officeDocument/2006/relationships/tags" Target="../tags/tag228.xml"/><Relationship Id="rId41" Type="http://schemas.openxmlformats.org/officeDocument/2006/relationships/tags" Target="../tags/tag227.xml"/><Relationship Id="rId40" Type="http://schemas.openxmlformats.org/officeDocument/2006/relationships/tags" Target="../tags/tag226.xml"/><Relationship Id="rId4" Type="http://schemas.openxmlformats.org/officeDocument/2006/relationships/tags" Target="../tags/tag190.xml"/><Relationship Id="rId39" Type="http://schemas.openxmlformats.org/officeDocument/2006/relationships/tags" Target="../tags/tag225.xml"/><Relationship Id="rId38" Type="http://schemas.openxmlformats.org/officeDocument/2006/relationships/tags" Target="../tags/tag224.xml"/><Relationship Id="rId37" Type="http://schemas.openxmlformats.org/officeDocument/2006/relationships/tags" Target="../tags/tag223.xml"/><Relationship Id="rId36" Type="http://schemas.openxmlformats.org/officeDocument/2006/relationships/tags" Target="../tags/tag222.xml"/><Relationship Id="rId35" Type="http://schemas.openxmlformats.org/officeDocument/2006/relationships/tags" Target="../tags/tag221.xml"/><Relationship Id="rId34" Type="http://schemas.openxmlformats.org/officeDocument/2006/relationships/tags" Target="../tags/tag220.xml"/><Relationship Id="rId33" Type="http://schemas.openxmlformats.org/officeDocument/2006/relationships/tags" Target="../tags/tag219.xml"/><Relationship Id="rId32" Type="http://schemas.openxmlformats.org/officeDocument/2006/relationships/tags" Target="../tags/tag218.xml"/><Relationship Id="rId31" Type="http://schemas.openxmlformats.org/officeDocument/2006/relationships/tags" Target="../tags/tag217.xml"/><Relationship Id="rId30" Type="http://schemas.openxmlformats.org/officeDocument/2006/relationships/tags" Target="../tags/tag216.xml"/><Relationship Id="rId3" Type="http://schemas.openxmlformats.org/officeDocument/2006/relationships/tags" Target="../tags/tag189.xml"/><Relationship Id="rId29" Type="http://schemas.openxmlformats.org/officeDocument/2006/relationships/tags" Target="../tags/tag215.xml"/><Relationship Id="rId28" Type="http://schemas.openxmlformats.org/officeDocument/2006/relationships/tags" Target="../tags/tag214.xml"/><Relationship Id="rId27" Type="http://schemas.openxmlformats.org/officeDocument/2006/relationships/tags" Target="../tags/tag213.xml"/><Relationship Id="rId26" Type="http://schemas.openxmlformats.org/officeDocument/2006/relationships/tags" Target="../tags/tag212.xml"/><Relationship Id="rId25" Type="http://schemas.openxmlformats.org/officeDocument/2006/relationships/tags" Target="../tags/tag211.xml"/><Relationship Id="rId24" Type="http://schemas.openxmlformats.org/officeDocument/2006/relationships/tags" Target="../tags/tag210.xml"/><Relationship Id="rId23" Type="http://schemas.openxmlformats.org/officeDocument/2006/relationships/tags" Target="../tags/tag209.xml"/><Relationship Id="rId22" Type="http://schemas.openxmlformats.org/officeDocument/2006/relationships/tags" Target="../tags/tag208.xml"/><Relationship Id="rId21" Type="http://schemas.openxmlformats.org/officeDocument/2006/relationships/tags" Target="../tags/tag207.xml"/><Relationship Id="rId20" Type="http://schemas.openxmlformats.org/officeDocument/2006/relationships/tags" Target="../tags/tag206.xml"/><Relationship Id="rId2" Type="http://schemas.openxmlformats.org/officeDocument/2006/relationships/tags" Target="../tags/tag188.xml"/><Relationship Id="rId19" Type="http://schemas.openxmlformats.org/officeDocument/2006/relationships/tags" Target="../tags/tag205.xml"/><Relationship Id="rId18" Type="http://schemas.openxmlformats.org/officeDocument/2006/relationships/tags" Target="../tags/tag204.xml"/><Relationship Id="rId17" Type="http://schemas.openxmlformats.org/officeDocument/2006/relationships/tags" Target="../tags/tag203.xml"/><Relationship Id="rId16" Type="http://schemas.openxmlformats.org/officeDocument/2006/relationships/tags" Target="../tags/tag202.xml"/><Relationship Id="rId15" Type="http://schemas.openxmlformats.org/officeDocument/2006/relationships/tags" Target="../tags/tag201.xml"/><Relationship Id="rId14" Type="http://schemas.openxmlformats.org/officeDocument/2006/relationships/tags" Target="../tags/tag200.xml"/><Relationship Id="rId13" Type="http://schemas.openxmlformats.org/officeDocument/2006/relationships/tags" Target="../tags/tag199.xml"/><Relationship Id="rId12" Type="http://schemas.openxmlformats.org/officeDocument/2006/relationships/tags" Target="../tags/tag198.xml"/><Relationship Id="rId11" Type="http://schemas.openxmlformats.org/officeDocument/2006/relationships/tags" Target="../tags/tag197.xml"/><Relationship Id="rId10" Type="http://schemas.openxmlformats.org/officeDocument/2006/relationships/tags" Target="../tags/tag196.xml"/><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9" Type="http://schemas.openxmlformats.org/officeDocument/2006/relationships/tags" Target="../tags/tag261.xml"/><Relationship Id="rId8" Type="http://schemas.openxmlformats.org/officeDocument/2006/relationships/tags" Target="../tags/tag260.xml"/><Relationship Id="rId7" Type="http://schemas.openxmlformats.org/officeDocument/2006/relationships/tags" Target="../tags/tag259.xml"/><Relationship Id="rId67" Type="http://schemas.openxmlformats.org/officeDocument/2006/relationships/tags" Target="../tags/tag319.xml"/><Relationship Id="rId66" Type="http://schemas.openxmlformats.org/officeDocument/2006/relationships/tags" Target="../tags/tag318.xml"/><Relationship Id="rId65" Type="http://schemas.openxmlformats.org/officeDocument/2006/relationships/tags" Target="../tags/tag317.xml"/><Relationship Id="rId64" Type="http://schemas.openxmlformats.org/officeDocument/2006/relationships/tags" Target="../tags/tag316.xml"/><Relationship Id="rId63" Type="http://schemas.openxmlformats.org/officeDocument/2006/relationships/tags" Target="../tags/tag315.xml"/><Relationship Id="rId62" Type="http://schemas.openxmlformats.org/officeDocument/2006/relationships/tags" Target="../tags/tag314.xml"/><Relationship Id="rId61" Type="http://schemas.openxmlformats.org/officeDocument/2006/relationships/tags" Target="../tags/tag313.xml"/><Relationship Id="rId60" Type="http://schemas.openxmlformats.org/officeDocument/2006/relationships/tags" Target="../tags/tag312.xml"/><Relationship Id="rId6" Type="http://schemas.openxmlformats.org/officeDocument/2006/relationships/tags" Target="../tags/tag258.xml"/><Relationship Id="rId59" Type="http://schemas.openxmlformats.org/officeDocument/2006/relationships/tags" Target="../tags/tag311.xml"/><Relationship Id="rId58" Type="http://schemas.openxmlformats.org/officeDocument/2006/relationships/tags" Target="../tags/tag310.xml"/><Relationship Id="rId57" Type="http://schemas.openxmlformats.org/officeDocument/2006/relationships/tags" Target="../tags/tag309.xml"/><Relationship Id="rId56" Type="http://schemas.openxmlformats.org/officeDocument/2006/relationships/tags" Target="../tags/tag308.xml"/><Relationship Id="rId55" Type="http://schemas.openxmlformats.org/officeDocument/2006/relationships/tags" Target="../tags/tag307.xml"/><Relationship Id="rId54" Type="http://schemas.openxmlformats.org/officeDocument/2006/relationships/tags" Target="../tags/tag306.xml"/><Relationship Id="rId53" Type="http://schemas.openxmlformats.org/officeDocument/2006/relationships/tags" Target="../tags/tag305.xml"/><Relationship Id="rId52" Type="http://schemas.openxmlformats.org/officeDocument/2006/relationships/tags" Target="../tags/tag304.xml"/><Relationship Id="rId51" Type="http://schemas.openxmlformats.org/officeDocument/2006/relationships/tags" Target="../tags/tag303.xml"/><Relationship Id="rId50" Type="http://schemas.openxmlformats.org/officeDocument/2006/relationships/tags" Target="../tags/tag302.xml"/><Relationship Id="rId5" Type="http://schemas.openxmlformats.org/officeDocument/2006/relationships/tags" Target="../tags/tag257.xml"/><Relationship Id="rId49" Type="http://schemas.openxmlformats.org/officeDocument/2006/relationships/tags" Target="../tags/tag301.xml"/><Relationship Id="rId48" Type="http://schemas.openxmlformats.org/officeDocument/2006/relationships/tags" Target="../tags/tag300.xml"/><Relationship Id="rId47" Type="http://schemas.openxmlformats.org/officeDocument/2006/relationships/tags" Target="../tags/tag299.xml"/><Relationship Id="rId46" Type="http://schemas.openxmlformats.org/officeDocument/2006/relationships/tags" Target="../tags/tag298.xml"/><Relationship Id="rId45" Type="http://schemas.openxmlformats.org/officeDocument/2006/relationships/tags" Target="../tags/tag297.xml"/><Relationship Id="rId44" Type="http://schemas.openxmlformats.org/officeDocument/2006/relationships/tags" Target="../tags/tag296.xml"/><Relationship Id="rId43" Type="http://schemas.openxmlformats.org/officeDocument/2006/relationships/tags" Target="../tags/tag295.xml"/><Relationship Id="rId42" Type="http://schemas.openxmlformats.org/officeDocument/2006/relationships/tags" Target="../tags/tag294.xml"/><Relationship Id="rId41" Type="http://schemas.openxmlformats.org/officeDocument/2006/relationships/tags" Target="../tags/tag293.xml"/><Relationship Id="rId40" Type="http://schemas.openxmlformats.org/officeDocument/2006/relationships/tags" Target="../tags/tag292.xml"/><Relationship Id="rId4" Type="http://schemas.openxmlformats.org/officeDocument/2006/relationships/tags" Target="../tags/tag256.xml"/><Relationship Id="rId39" Type="http://schemas.openxmlformats.org/officeDocument/2006/relationships/tags" Target="../tags/tag291.xml"/><Relationship Id="rId38" Type="http://schemas.openxmlformats.org/officeDocument/2006/relationships/tags" Target="../tags/tag290.xml"/><Relationship Id="rId37" Type="http://schemas.openxmlformats.org/officeDocument/2006/relationships/tags" Target="../tags/tag289.xml"/><Relationship Id="rId36" Type="http://schemas.openxmlformats.org/officeDocument/2006/relationships/tags" Target="../tags/tag288.xml"/><Relationship Id="rId35" Type="http://schemas.openxmlformats.org/officeDocument/2006/relationships/tags" Target="../tags/tag287.xml"/><Relationship Id="rId34" Type="http://schemas.openxmlformats.org/officeDocument/2006/relationships/tags" Target="../tags/tag286.xml"/><Relationship Id="rId33" Type="http://schemas.openxmlformats.org/officeDocument/2006/relationships/tags" Target="../tags/tag285.xml"/><Relationship Id="rId32" Type="http://schemas.openxmlformats.org/officeDocument/2006/relationships/tags" Target="../tags/tag284.xml"/><Relationship Id="rId31" Type="http://schemas.openxmlformats.org/officeDocument/2006/relationships/tags" Target="../tags/tag283.xml"/><Relationship Id="rId30" Type="http://schemas.openxmlformats.org/officeDocument/2006/relationships/tags" Target="../tags/tag282.xml"/><Relationship Id="rId3" Type="http://schemas.openxmlformats.org/officeDocument/2006/relationships/tags" Target="../tags/tag255.xml"/><Relationship Id="rId29" Type="http://schemas.openxmlformats.org/officeDocument/2006/relationships/tags" Target="../tags/tag281.xml"/><Relationship Id="rId28" Type="http://schemas.openxmlformats.org/officeDocument/2006/relationships/tags" Target="../tags/tag280.xml"/><Relationship Id="rId27" Type="http://schemas.openxmlformats.org/officeDocument/2006/relationships/tags" Target="../tags/tag279.xml"/><Relationship Id="rId26" Type="http://schemas.openxmlformats.org/officeDocument/2006/relationships/tags" Target="../tags/tag278.xml"/><Relationship Id="rId25" Type="http://schemas.openxmlformats.org/officeDocument/2006/relationships/tags" Target="../tags/tag277.xml"/><Relationship Id="rId24" Type="http://schemas.openxmlformats.org/officeDocument/2006/relationships/tags" Target="../tags/tag276.xml"/><Relationship Id="rId23" Type="http://schemas.openxmlformats.org/officeDocument/2006/relationships/tags" Target="../tags/tag275.xml"/><Relationship Id="rId22" Type="http://schemas.openxmlformats.org/officeDocument/2006/relationships/tags" Target="../tags/tag274.xml"/><Relationship Id="rId21" Type="http://schemas.openxmlformats.org/officeDocument/2006/relationships/tags" Target="../tags/tag273.xml"/><Relationship Id="rId20" Type="http://schemas.openxmlformats.org/officeDocument/2006/relationships/tags" Target="../tags/tag272.xml"/><Relationship Id="rId2" Type="http://schemas.openxmlformats.org/officeDocument/2006/relationships/tags" Target="../tags/tag254.xml"/><Relationship Id="rId19" Type="http://schemas.openxmlformats.org/officeDocument/2006/relationships/tags" Target="../tags/tag271.xml"/><Relationship Id="rId18" Type="http://schemas.openxmlformats.org/officeDocument/2006/relationships/tags" Target="../tags/tag270.xml"/><Relationship Id="rId17" Type="http://schemas.openxmlformats.org/officeDocument/2006/relationships/tags" Target="../tags/tag269.xml"/><Relationship Id="rId16" Type="http://schemas.openxmlformats.org/officeDocument/2006/relationships/tags" Target="../tags/tag268.xml"/><Relationship Id="rId15" Type="http://schemas.openxmlformats.org/officeDocument/2006/relationships/tags" Target="../tags/tag267.xml"/><Relationship Id="rId14" Type="http://schemas.openxmlformats.org/officeDocument/2006/relationships/tags" Target="../tags/tag266.xml"/><Relationship Id="rId13" Type="http://schemas.openxmlformats.org/officeDocument/2006/relationships/tags" Target="../tags/tag265.xml"/><Relationship Id="rId12" Type="http://schemas.openxmlformats.org/officeDocument/2006/relationships/tags" Target="../tags/tag264.xml"/><Relationship Id="rId11" Type="http://schemas.openxmlformats.org/officeDocument/2006/relationships/tags" Target="../tags/tag263.xml"/><Relationship Id="rId10" Type="http://schemas.openxmlformats.org/officeDocument/2006/relationships/tags" Target="../tags/tag262.xml"/><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9" Type="http://schemas.openxmlformats.org/officeDocument/2006/relationships/tags" Target="../tags/tag327.xml"/><Relationship Id="rId8" Type="http://schemas.openxmlformats.org/officeDocument/2006/relationships/tags" Target="../tags/tag326.xml"/><Relationship Id="rId7" Type="http://schemas.openxmlformats.org/officeDocument/2006/relationships/tags" Target="../tags/tag325.xml"/><Relationship Id="rId67" Type="http://schemas.openxmlformats.org/officeDocument/2006/relationships/tags" Target="../tags/tag385.xml"/><Relationship Id="rId66" Type="http://schemas.openxmlformats.org/officeDocument/2006/relationships/tags" Target="../tags/tag384.xml"/><Relationship Id="rId65" Type="http://schemas.openxmlformats.org/officeDocument/2006/relationships/tags" Target="../tags/tag383.xml"/><Relationship Id="rId64" Type="http://schemas.openxmlformats.org/officeDocument/2006/relationships/tags" Target="../tags/tag382.xml"/><Relationship Id="rId63" Type="http://schemas.openxmlformats.org/officeDocument/2006/relationships/tags" Target="../tags/tag381.xml"/><Relationship Id="rId62" Type="http://schemas.openxmlformats.org/officeDocument/2006/relationships/tags" Target="../tags/tag380.xml"/><Relationship Id="rId61" Type="http://schemas.openxmlformats.org/officeDocument/2006/relationships/tags" Target="../tags/tag379.xml"/><Relationship Id="rId60" Type="http://schemas.openxmlformats.org/officeDocument/2006/relationships/tags" Target="../tags/tag378.xml"/><Relationship Id="rId6" Type="http://schemas.openxmlformats.org/officeDocument/2006/relationships/tags" Target="../tags/tag324.xml"/><Relationship Id="rId59" Type="http://schemas.openxmlformats.org/officeDocument/2006/relationships/tags" Target="../tags/tag377.xml"/><Relationship Id="rId58" Type="http://schemas.openxmlformats.org/officeDocument/2006/relationships/tags" Target="../tags/tag376.xml"/><Relationship Id="rId57" Type="http://schemas.openxmlformats.org/officeDocument/2006/relationships/tags" Target="../tags/tag375.xml"/><Relationship Id="rId56" Type="http://schemas.openxmlformats.org/officeDocument/2006/relationships/tags" Target="../tags/tag374.xml"/><Relationship Id="rId55" Type="http://schemas.openxmlformats.org/officeDocument/2006/relationships/tags" Target="../tags/tag373.xml"/><Relationship Id="rId54" Type="http://schemas.openxmlformats.org/officeDocument/2006/relationships/tags" Target="../tags/tag372.xml"/><Relationship Id="rId53" Type="http://schemas.openxmlformats.org/officeDocument/2006/relationships/tags" Target="../tags/tag371.xml"/><Relationship Id="rId52" Type="http://schemas.openxmlformats.org/officeDocument/2006/relationships/tags" Target="../tags/tag370.xml"/><Relationship Id="rId51" Type="http://schemas.openxmlformats.org/officeDocument/2006/relationships/tags" Target="../tags/tag369.xml"/><Relationship Id="rId50" Type="http://schemas.openxmlformats.org/officeDocument/2006/relationships/tags" Target="../tags/tag368.xml"/><Relationship Id="rId5" Type="http://schemas.openxmlformats.org/officeDocument/2006/relationships/tags" Target="../tags/tag323.xml"/><Relationship Id="rId49" Type="http://schemas.openxmlformats.org/officeDocument/2006/relationships/tags" Target="../tags/tag367.xml"/><Relationship Id="rId48" Type="http://schemas.openxmlformats.org/officeDocument/2006/relationships/tags" Target="../tags/tag366.xml"/><Relationship Id="rId47" Type="http://schemas.openxmlformats.org/officeDocument/2006/relationships/tags" Target="../tags/tag365.xml"/><Relationship Id="rId46" Type="http://schemas.openxmlformats.org/officeDocument/2006/relationships/tags" Target="../tags/tag364.xml"/><Relationship Id="rId45" Type="http://schemas.openxmlformats.org/officeDocument/2006/relationships/tags" Target="../tags/tag363.xml"/><Relationship Id="rId44" Type="http://schemas.openxmlformats.org/officeDocument/2006/relationships/tags" Target="../tags/tag362.xml"/><Relationship Id="rId43" Type="http://schemas.openxmlformats.org/officeDocument/2006/relationships/tags" Target="../tags/tag361.xml"/><Relationship Id="rId42" Type="http://schemas.openxmlformats.org/officeDocument/2006/relationships/tags" Target="../tags/tag360.xml"/><Relationship Id="rId41" Type="http://schemas.openxmlformats.org/officeDocument/2006/relationships/tags" Target="../tags/tag359.xml"/><Relationship Id="rId40" Type="http://schemas.openxmlformats.org/officeDocument/2006/relationships/tags" Target="../tags/tag358.xml"/><Relationship Id="rId4" Type="http://schemas.openxmlformats.org/officeDocument/2006/relationships/tags" Target="../tags/tag322.xml"/><Relationship Id="rId39" Type="http://schemas.openxmlformats.org/officeDocument/2006/relationships/tags" Target="../tags/tag357.xml"/><Relationship Id="rId38" Type="http://schemas.openxmlformats.org/officeDocument/2006/relationships/tags" Target="../tags/tag356.xml"/><Relationship Id="rId37" Type="http://schemas.openxmlformats.org/officeDocument/2006/relationships/tags" Target="../tags/tag355.xml"/><Relationship Id="rId36" Type="http://schemas.openxmlformats.org/officeDocument/2006/relationships/tags" Target="../tags/tag354.xml"/><Relationship Id="rId35" Type="http://schemas.openxmlformats.org/officeDocument/2006/relationships/tags" Target="../tags/tag353.xml"/><Relationship Id="rId34" Type="http://schemas.openxmlformats.org/officeDocument/2006/relationships/tags" Target="../tags/tag352.xml"/><Relationship Id="rId33" Type="http://schemas.openxmlformats.org/officeDocument/2006/relationships/tags" Target="../tags/tag351.xml"/><Relationship Id="rId32" Type="http://schemas.openxmlformats.org/officeDocument/2006/relationships/tags" Target="../tags/tag350.xml"/><Relationship Id="rId31" Type="http://schemas.openxmlformats.org/officeDocument/2006/relationships/tags" Target="../tags/tag349.xml"/><Relationship Id="rId30" Type="http://schemas.openxmlformats.org/officeDocument/2006/relationships/tags" Target="../tags/tag348.xml"/><Relationship Id="rId3" Type="http://schemas.openxmlformats.org/officeDocument/2006/relationships/tags" Target="../tags/tag321.xml"/><Relationship Id="rId29" Type="http://schemas.openxmlformats.org/officeDocument/2006/relationships/tags" Target="../tags/tag347.xml"/><Relationship Id="rId28" Type="http://schemas.openxmlformats.org/officeDocument/2006/relationships/tags" Target="../tags/tag346.xml"/><Relationship Id="rId27" Type="http://schemas.openxmlformats.org/officeDocument/2006/relationships/tags" Target="../tags/tag345.xml"/><Relationship Id="rId26" Type="http://schemas.openxmlformats.org/officeDocument/2006/relationships/tags" Target="../tags/tag344.xml"/><Relationship Id="rId25" Type="http://schemas.openxmlformats.org/officeDocument/2006/relationships/tags" Target="../tags/tag343.xml"/><Relationship Id="rId24" Type="http://schemas.openxmlformats.org/officeDocument/2006/relationships/tags" Target="../tags/tag342.xml"/><Relationship Id="rId23" Type="http://schemas.openxmlformats.org/officeDocument/2006/relationships/tags" Target="../tags/tag341.xml"/><Relationship Id="rId22" Type="http://schemas.openxmlformats.org/officeDocument/2006/relationships/tags" Target="../tags/tag340.xml"/><Relationship Id="rId21" Type="http://schemas.openxmlformats.org/officeDocument/2006/relationships/tags" Target="../tags/tag339.xml"/><Relationship Id="rId20" Type="http://schemas.openxmlformats.org/officeDocument/2006/relationships/tags" Target="../tags/tag338.xml"/><Relationship Id="rId2" Type="http://schemas.openxmlformats.org/officeDocument/2006/relationships/tags" Target="../tags/tag320.xml"/><Relationship Id="rId19" Type="http://schemas.openxmlformats.org/officeDocument/2006/relationships/tags" Target="../tags/tag337.xml"/><Relationship Id="rId18" Type="http://schemas.openxmlformats.org/officeDocument/2006/relationships/tags" Target="../tags/tag336.xml"/><Relationship Id="rId17" Type="http://schemas.openxmlformats.org/officeDocument/2006/relationships/tags" Target="../tags/tag335.xml"/><Relationship Id="rId16" Type="http://schemas.openxmlformats.org/officeDocument/2006/relationships/tags" Target="../tags/tag334.xml"/><Relationship Id="rId15" Type="http://schemas.openxmlformats.org/officeDocument/2006/relationships/tags" Target="../tags/tag333.xml"/><Relationship Id="rId14" Type="http://schemas.openxmlformats.org/officeDocument/2006/relationships/tags" Target="../tags/tag332.xml"/><Relationship Id="rId13" Type="http://schemas.openxmlformats.org/officeDocument/2006/relationships/tags" Target="../tags/tag331.xml"/><Relationship Id="rId12" Type="http://schemas.openxmlformats.org/officeDocument/2006/relationships/tags" Target="../tags/tag330.xml"/><Relationship Id="rId11" Type="http://schemas.openxmlformats.org/officeDocument/2006/relationships/tags" Target="../tags/tag329.xml"/><Relationship Id="rId10" Type="http://schemas.openxmlformats.org/officeDocument/2006/relationships/tags" Target="../tags/tag328.xml"/><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9" Type="http://schemas.openxmlformats.org/officeDocument/2006/relationships/tags" Target="../tags/tag393.xml"/><Relationship Id="rId8" Type="http://schemas.openxmlformats.org/officeDocument/2006/relationships/tags" Target="../tags/tag392.xml"/><Relationship Id="rId7" Type="http://schemas.openxmlformats.org/officeDocument/2006/relationships/tags" Target="../tags/tag391.xml"/><Relationship Id="rId69" Type="http://schemas.openxmlformats.org/officeDocument/2006/relationships/tags" Target="../tags/tag453.xml"/><Relationship Id="rId68" Type="http://schemas.openxmlformats.org/officeDocument/2006/relationships/tags" Target="../tags/tag452.xml"/><Relationship Id="rId67" Type="http://schemas.openxmlformats.org/officeDocument/2006/relationships/tags" Target="../tags/tag451.xml"/><Relationship Id="rId66" Type="http://schemas.openxmlformats.org/officeDocument/2006/relationships/tags" Target="../tags/tag450.xml"/><Relationship Id="rId65" Type="http://schemas.openxmlformats.org/officeDocument/2006/relationships/tags" Target="../tags/tag449.xml"/><Relationship Id="rId64" Type="http://schemas.openxmlformats.org/officeDocument/2006/relationships/tags" Target="../tags/tag448.xml"/><Relationship Id="rId63" Type="http://schemas.openxmlformats.org/officeDocument/2006/relationships/tags" Target="../tags/tag447.xml"/><Relationship Id="rId62" Type="http://schemas.openxmlformats.org/officeDocument/2006/relationships/tags" Target="../tags/tag446.xml"/><Relationship Id="rId61" Type="http://schemas.openxmlformats.org/officeDocument/2006/relationships/tags" Target="../tags/tag445.xml"/><Relationship Id="rId60" Type="http://schemas.openxmlformats.org/officeDocument/2006/relationships/tags" Target="../tags/tag444.xml"/><Relationship Id="rId6" Type="http://schemas.openxmlformats.org/officeDocument/2006/relationships/tags" Target="../tags/tag390.xml"/><Relationship Id="rId59" Type="http://schemas.openxmlformats.org/officeDocument/2006/relationships/tags" Target="../tags/tag443.xml"/><Relationship Id="rId58" Type="http://schemas.openxmlformats.org/officeDocument/2006/relationships/tags" Target="../tags/tag442.xml"/><Relationship Id="rId57" Type="http://schemas.openxmlformats.org/officeDocument/2006/relationships/tags" Target="../tags/tag441.xml"/><Relationship Id="rId56" Type="http://schemas.openxmlformats.org/officeDocument/2006/relationships/tags" Target="../tags/tag440.xml"/><Relationship Id="rId55" Type="http://schemas.openxmlformats.org/officeDocument/2006/relationships/tags" Target="../tags/tag439.xml"/><Relationship Id="rId54" Type="http://schemas.openxmlformats.org/officeDocument/2006/relationships/tags" Target="../tags/tag438.xml"/><Relationship Id="rId53" Type="http://schemas.openxmlformats.org/officeDocument/2006/relationships/tags" Target="../tags/tag437.xml"/><Relationship Id="rId52" Type="http://schemas.openxmlformats.org/officeDocument/2006/relationships/tags" Target="../tags/tag436.xml"/><Relationship Id="rId51" Type="http://schemas.openxmlformats.org/officeDocument/2006/relationships/tags" Target="../tags/tag435.xml"/><Relationship Id="rId50" Type="http://schemas.openxmlformats.org/officeDocument/2006/relationships/tags" Target="../tags/tag434.xml"/><Relationship Id="rId5" Type="http://schemas.openxmlformats.org/officeDocument/2006/relationships/tags" Target="../tags/tag389.xml"/><Relationship Id="rId49" Type="http://schemas.openxmlformats.org/officeDocument/2006/relationships/tags" Target="../tags/tag433.xml"/><Relationship Id="rId48" Type="http://schemas.openxmlformats.org/officeDocument/2006/relationships/tags" Target="../tags/tag432.xml"/><Relationship Id="rId47" Type="http://schemas.openxmlformats.org/officeDocument/2006/relationships/tags" Target="../tags/tag431.xml"/><Relationship Id="rId46" Type="http://schemas.openxmlformats.org/officeDocument/2006/relationships/tags" Target="../tags/tag430.xml"/><Relationship Id="rId45" Type="http://schemas.openxmlformats.org/officeDocument/2006/relationships/tags" Target="../tags/tag429.xml"/><Relationship Id="rId44" Type="http://schemas.openxmlformats.org/officeDocument/2006/relationships/tags" Target="../tags/tag428.xml"/><Relationship Id="rId43" Type="http://schemas.openxmlformats.org/officeDocument/2006/relationships/tags" Target="../tags/tag427.xml"/><Relationship Id="rId42" Type="http://schemas.openxmlformats.org/officeDocument/2006/relationships/tags" Target="../tags/tag426.xml"/><Relationship Id="rId41" Type="http://schemas.openxmlformats.org/officeDocument/2006/relationships/tags" Target="../tags/tag425.xml"/><Relationship Id="rId40" Type="http://schemas.openxmlformats.org/officeDocument/2006/relationships/tags" Target="../tags/tag424.xml"/><Relationship Id="rId4" Type="http://schemas.openxmlformats.org/officeDocument/2006/relationships/tags" Target="../tags/tag388.xml"/><Relationship Id="rId39" Type="http://schemas.openxmlformats.org/officeDocument/2006/relationships/tags" Target="../tags/tag423.xml"/><Relationship Id="rId38" Type="http://schemas.openxmlformats.org/officeDocument/2006/relationships/tags" Target="../tags/tag422.xml"/><Relationship Id="rId37" Type="http://schemas.openxmlformats.org/officeDocument/2006/relationships/tags" Target="../tags/tag421.xml"/><Relationship Id="rId36" Type="http://schemas.openxmlformats.org/officeDocument/2006/relationships/tags" Target="../tags/tag420.xml"/><Relationship Id="rId35" Type="http://schemas.openxmlformats.org/officeDocument/2006/relationships/tags" Target="../tags/tag419.xml"/><Relationship Id="rId34" Type="http://schemas.openxmlformats.org/officeDocument/2006/relationships/tags" Target="../tags/tag418.xml"/><Relationship Id="rId33" Type="http://schemas.openxmlformats.org/officeDocument/2006/relationships/tags" Target="../tags/tag417.xml"/><Relationship Id="rId32" Type="http://schemas.openxmlformats.org/officeDocument/2006/relationships/tags" Target="../tags/tag416.xml"/><Relationship Id="rId31" Type="http://schemas.openxmlformats.org/officeDocument/2006/relationships/tags" Target="../tags/tag415.xml"/><Relationship Id="rId30" Type="http://schemas.openxmlformats.org/officeDocument/2006/relationships/tags" Target="../tags/tag414.xml"/><Relationship Id="rId3" Type="http://schemas.openxmlformats.org/officeDocument/2006/relationships/tags" Target="../tags/tag387.xml"/><Relationship Id="rId29" Type="http://schemas.openxmlformats.org/officeDocument/2006/relationships/tags" Target="../tags/tag413.xml"/><Relationship Id="rId28" Type="http://schemas.openxmlformats.org/officeDocument/2006/relationships/tags" Target="../tags/tag412.xml"/><Relationship Id="rId27" Type="http://schemas.openxmlformats.org/officeDocument/2006/relationships/tags" Target="../tags/tag411.xml"/><Relationship Id="rId26" Type="http://schemas.openxmlformats.org/officeDocument/2006/relationships/tags" Target="../tags/tag410.xml"/><Relationship Id="rId25" Type="http://schemas.openxmlformats.org/officeDocument/2006/relationships/tags" Target="../tags/tag409.xml"/><Relationship Id="rId24" Type="http://schemas.openxmlformats.org/officeDocument/2006/relationships/tags" Target="../tags/tag408.xml"/><Relationship Id="rId23" Type="http://schemas.openxmlformats.org/officeDocument/2006/relationships/tags" Target="../tags/tag407.xml"/><Relationship Id="rId22" Type="http://schemas.openxmlformats.org/officeDocument/2006/relationships/tags" Target="../tags/tag406.xml"/><Relationship Id="rId21" Type="http://schemas.openxmlformats.org/officeDocument/2006/relationships/tags" Target="../tags/tag405.xml"/><Relationship Id="rId20" Type="http://schemas.openxmlformats.org/officeDocument/2006/relationships/tags" Target="../tags/tag404.xml"/><Relationship Id="rId2" Type="http://schemas.openxmlformats.org/officeDocument/2006/relationships/tags" Target="../tags/tag386.xml"/><Relationship Id="rId19" Type="http://schemas.openxmlformats.org/officeDocument/2006/relationships/tags" Target="../tags/tag403.xml"/><Relationship Id="rId18" Type="http://schemas.openxmlformats.org/officeDocument/2006/relationships/tags" Target="../tags/tag402.xml"/><Relationship Id="rId17" Type="http://schemas.openxmlformats.org/officeDocument/2006/relationships/tags" Target="../tags/tag401.xml"/><Relationship Id="rId16" Type="http://schemas.openxmlformats.org/officeDocument/2006/relationships/tags" Target="../tags/tag400.xml"/><Relationship Id="rId15" Type="http://schemas.openxmlformats.org/officeDocument/2006/relationships/tags" Target="../tags/tag399.xml"/><Relationship Id="rId14" Type="http://schemas.openxmlformats.org/officeDocument/2006/relationships/tags" Target="../tags/tag398.xml"/><Relationship Id="rId13" Type="http://schemas.openxmlformats.org/officeDocument/2006/relationships/tags" Target="../tags/tag397.xml"/><Relationship Id="rId12" Type="http://schemas.openxmlformats.org/officeDocument/2006/relationships/tags" Target="../tags/tag396.xml"/><Relationship Id="rId11" Type="http://schemas.openxmlformats.org/officeDocument/2006/relationships/tags" Target="../tags/tag395.xml"/><Relationship Id="rId10" Type="http://schemas.openxmlformats.org/officeDocument/2006/relationships/tags" Target="../tags/tag394.xml"/><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9" Type="http://schemas.openxmlformats.org/officeDocument/2006/relationships/tags" Target="../tags/tag461.xml"/><Relationship Id="rId8" Type="http://schemas.openxmlformats.org/officeDocument/2006/relationships/tags" Target="../tags/tag460.xml"/><Relationship Id="rId7" Type="http://schemas.openxmlformats.org/officeDocument/2006/relationships/tags" Target="../tags/tag459.xml"/><Relationship Id="rId67" Type="http://schemas.openxmlformats.org/officeDocument/2006/relationships/tags" Target="../tags/tag519.xml"/><Relationship Id="rId66" Type="http://schemas.openxmlformats.org/officeDocument/2006/relationships/tags" Target="../tags/tag518.xml"/><Relationship Id="rId65" Type="http://schemas.openxmlformats.org/officeDocument/2006/relationships/tags" Target="../tags/tag517.xml"/><Relationship Id="rId64" Type="http://schemas.openxmlformats.org/officeDocument/2006/relationships/tags" Target="../tags/tag516.xml"/><Relationship Id="rId63" Type="http://schemas.openxmlformats.org/officeDocument/2006/relationships/tags" Target="../tags/tag515.xml"/><Relationship Id="rId62" Type="http://schemas.openxmlformats.org/officeDocument/2006/relationships/tags" Target="../tags/tag514.xml"/><Relationship Id="rId61" Type="http://schemas.openxmlformats.org/officeDocument/2006/relationships/tags" Target="../tags/tag513.xml"/><Relationship Id="rId60" Type="http://schemas.openxmlformats.org/officeDocument/2006/relationships/tags" Target="../tags/tag512.xml"/><Relationship Id="rId6" Type="http://schemas.openxmlformats.org/officeDocument/2006/relationships/tags" Target="../tags/tag458.xml"/><Relationship Id="rId59" Type="http://schemas.openxmlformats.org/officeDocument/2006/relationships/tags" Target="../tags/tag511.xml"/><Relationship Id="rId58" Type="http://schemas.openxmlformats.org/officeDocument/2006/relationships/tags" Target="../tags/tag510.xml"/><Relationship Id="rId57" Type="http://schemas.openxmlformats.org/officeDocument/2006/relationships/tags" Target="../tags/tag509.xml"/><Relationship Id="rId56" Type="http://schemas.openxmlformats.org/officeDocument/2006/relationships/tags" Target="../tags/tag508.xml"/><Relationship Id="rId55" Type="http://schemas.openxmlformats.org/officeDocument/2006/relationships/tags" Target="../tags/tag507.xml"/><Relationship Id="rId54" Type="http://schemas.openxmlformats.org/officeDocument/2006/relationships/tags" Target="../tags/tag506.xml"/><Relationship Id="rId53" Type="http://schemas.openxmlformats.org/officeDocument/2006/relationships/tags" Target="../tags/tag505.xml"/><Relationship Id="rId52" Type="http://schemas.openxmlformats.org/officeDocument/2006/relationships/tags" Target="../tags/tag504.xml"/><Relationship Id="rId51" Type="http://schemas.openxmlformats.org/officeDocument/2006/relationships/tags" Target="../tags/tag503.xml"/><Relationship Id="rId50" Type="http://schemas.openxmlformats.org/officeDocument/2006/relationships/tags" Target="../tags/tag502.xml"/><Relationship Id="rId5" Type="http://schemas.openxmlformats.org/officeDocument/2006/relationships/tags" Target="../tags/tag457.xml"/><Relationship Id="rId49" Type="http://schemas.openxmlformats.org/officeDocument/2006/relationships/tags" Target="../tags/tag501.xml"/><Relationship Id="rId48" Type="http://schemas.openxmlformats.org/officeDocument/2006/relationships/tags" Target="../tags/tag500.xml"/><Relationship Id="rId47" Type="http://schemas.openxmlformats.org/officeDocument/2006/relationships/tags" Target="../tags/tag499.xml"/><Relationship Id="rId46" Type="http://schemas.openxmlformats.org/officeDocument/2006/relationships/tags" Target="../tags/tag498.xml"/><Relationship Id="rId45" Type="http://schemas.openxmlformats.org/officeDocument/2006/relationships/tags" Target="../tags/tag497.xml"/><Relationship Id="rId44" Type="http://schemas.openxmlformats.org/officeDocument/2006/relationships/tags" Target="../tags/tag496.xml"/><Relationship Id="rId43" Type="http://schemas.openxmlformats.org/officeDocument/2006/relationships/tags" Target="../tags/tag495.xml"/><Relationship Id="rId42" Type="http://schemas.openxmlformats.org/officeDocument/2006/relationships/tags" Target="../tags/tag494.xml"/><Relationship Id="rId41" Type="http://schemas.openxmlformats.org/officeDocument/2006/relationships/tags" Target="../tags/tag493.xml"/><Relationship Id="rId40" Type="http://schemas.openxmlformats.org/officeDocument/2006/relationships/tags" Target="../tags/tag492.xml"/><Relationship Id="rId4" Type="http://schemas.openxmlformats.org/officeDocument/2006/relationships/tags" Target="../tags/tag456.xml"/><Relationship Id="rId39" Type="http://schemas.openxmlformats.org/officeDocument/2006/relationships/tags" Target="../tags/tag491.xml"/><Relationship Id="rId38" Type="http://schemas.openxmlformats.org/officeDocument/2006/relationships/tags" Target="../tags/tag490.xml"/><Relationship Id="rId37" Type="http://schemas.openxmlformats.org/officeDocument/2006/relationships/tags" Target="../tags/tag489.xml"/><Relationship Id="rId36" Type="http://schemas.openxmlformats.org/officeDocument/2006/relationships/tags" Target="../tags/tag488.xml"/><Relationship Id="rId35" Type="http://schemas.openxmlformats.org/officeDocument/2006/relationships/tags" Target="../tags/tag487.xml"/><Relationship Id="rId34" Type="http://schemas.openxmlformats.org/officeDocument/2006/relationships/tags" Target="../tags/tag486.xml"/><Relationship Id="rId33" Type="http://schemas.openxmlformats.org/officeDocument/2006/relationships/tags" Target="../tags/tag485.xml"/><Relationship Id="rId32" Type="http://schemas.openxmlformats.org/officeDocument/2006/relationships/tags" Target="../tags/tag484.xml"/><Relationship Id="rId31" Type="http://schemas.openxmlformats.org/officeDocument/2006/relationships/tags" Target="../tags/tag483.xml"/><Relationship Id="rId30" Type="http://schemas.openxmlformats.org/officeDocument/2006/relationships/tags" Target="../tags/tag482.xml"/><Relationship Id="rId3" Type="http://schemas.openxmlformats.org/officeDocument/2006/relationships/tags" Target="../tags/tag455.xml"/><Relationship Id="rId29" Type="http://schemas.openxmlformats.org/officeDocument/2006/relationships/tags" Target="../tags/tag481.xml"/><Relationship Id="rId28" Type="http://schemas.openxmlformats.org/officeDocument/2006/relationships/tags" Target="../tags/tag480.xml"/><Relationship Id="rId27" Type="http://schemas.openxmlformats.org/officeDocument/2006/relationships/tags" Target="../tags/tag479.xml"/><Relationship Id="rId26" Type="http://schemas.openxmlformats.org/officeDocument/2006/relationships/tags" Target="../tags/tag478.xml"/><Relationship Id="rId25" Type="http://schemas.openxmlformats.org/officeDocument/2006/relationships/tags" Target="../tags/tag477.xml"/><Relationship Id="rId24" Type="http://schemas.openxmlformats.org/officeDocument/2006/relationships/tags" Target="../tags/tag476.xml"/><Relationship Id="rId23" Type="http://schemas.openxmlformats.org/officeDocument/2006/relationships/tags" Target="../tags/tag475.xml"/><Relationship Id="rId22" Type="http://schemas.openxmlformats.org/officeDocument/2006/relationships/tags" Target="../tags/tag474.xml"/><Relationship Id="rId21" Type="http://schemas.openxmlformats.org/officeDocument/2006/relationships/tags" Target="../tags/tag473.xml"/><Relationship Id="rId20" Type="http://schemas.openxmlformats.org/officeDocument/2006/relationships/tags" Target="../tags/tag472.xml"/><Relationship Id="rId2" Type="http://schemas.openxmlformats.org/officeDocument/2006/relationships/tags" Target="../tags/tag454.xml"/><Relationship Id="rId19" Type="http://schemas.openxmlformats.org/officeDocument/2006/relationships/tags" Target="../tags/tag471.xml"/><Relationship Id="rId18" Type="http://schemas.openxmlformats.org/officeDocument/2006/relationships/tags" Target="../tags/tag470.xml"/><Relationship Id="rId17" Type="http://schemas.openxmlformats.org/officeDocument/2006/relationships/tags" Target="../tags/tag469.xml"/><Relationship Id="rId16" Type="http://schemas.openxmlformats.org/officeDocument/2006/relationships/tags" Target="../tags/tag468.xml"/><Relationship Id="rId15" Type="http://schemas.openxmlformats.org/officeDocument/2006/relationships/tags" Target="../tags/tag467.xml"/><Relationship Id="rId14" Type="http://schemas.openxmlformats.org/officeDocument/2006/relationships/tags" Target="../tags/tag466.xml"/><Relationship Id="rId13" Type="http://schemas.openxmlformats.org/officeDocument/2006/relationships/tags" Target="../tags/tag465.xml"/><Relationship Id="rId12" Type="http://schemas.openxmlformats.org/officeDocument/2006/relationships/tags" Target="../tags/tag464.xml"/><Relationship Id="rId11" Type="http://schemas.openxmlformats.org/officeDocument/2006/relationships/tags" Target="../tags/tag463.xml"/><Relationship Id="rId10" Type="http://schemas.openxmlformats.org/officeDocument/2006/relationships/tags" Target="../tags/tag462.xml"/><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9" Type="http://schemas.openxmlformats.org/officeDocument/2006/relationships/tags" Target="../tags/tag527.xml"/><Relationship Id="rId8" Type="http://schemas.openxmlformats.org/officeDocument/2006/relationships/tags" Target="../tags/tag526.xml"/><Relationship Id="rId7" Type="http://schemas.openxmlformats.org/officeDocument/2006/relationships/tags" Target="../tags/tag525.xml"/><Relationship Id="rId67" Type="http://schemas.openxmlformats.org/officeDocument/2006/relationships/tags" Target="../tags/tag585.xml"/><Relationship Id="rId66" Type="http://schemas.openxmlformats.org/officeDocument/2006/relationships/tags" Target="../tags/tag584.xml"/><Relationship Id="rId65" Type="http://schemas.openxmlformats.org/officeDocument/2006/relationships/tags" Target="../tags/tag583.xml"/><Relationship Id="rId64" Type="http://schemas.openxmlformats.org/officeDocument/2006/relationships/tags" Target="../tags/tag582.xml"/><Relationship Id="rId63" Type="http://schemas.openxmlformats.org/officeDocument/2006/relationships/tags" Target="../tags/tag581.xml"/><Relationship Id="rId62" Type="http://schemas.openxmlformats.org/officeDocument/2006/relationships/tags" Target="../tags/tag580.xml"/><Relationship Id="rId61" Type="http://schemas.openxmlformats.org/officeDocument/2006/relationships/tags" Target="../tags/tag579.xml"/><Relationship Id="rId60" Type="http://schemas.openxmlformats.org/officeDocument/2006/relationships/tags" Target="../tags/tag578.xml"/><Relationship Id="rId6" Type="http://schemas.openxmlformats.org/officeDocument/2006/relationships/tags" Target="../tags/tag524.xml"/><Relationship Id="rId59" Type="http://schemas.openxmlformats.org/officeDocument/2006/relationships/tags" Target="../tags/tag577.xml"/><Relationship Id="rId58" Type="http://schemas.openxmlformats.org/officeDocument/2006/relationships/tags" Target="../tags/tag576.xml"/><Relationship Id="rId57" Type="http://schemas.openxmlformats.org/officeDocument/2006/relationships/tags" Target="../tags/tag575.xml"/><Relationship Id="rId56" Type="http://schemas.openxmlformats.org/officeDocument/2006/relationships/tags" Target="../tags/tag574.xml"/><Relationship Id="rId55" Type="http://schemas.openxmlformats.org/officeDocument/2006/relationships/tags" Target="../tags/tag573.xml"/><Relationship Id="rId54" Type="http://schemas.openxmlformats.org/officeDocument/2006/relationships/tags" Target="../tags/tag572.xml"/><Relationship Id="rId53" Type="http://schemas.openxmlformats.org/officeDocument/2006/relationships/tags" Target="../tags/tag571.xml"/><Relationship Id="rId52" Type="http://schemas.openxmlformats.org/officeDocument/2006/relationships/tags" Target="../tags/tag570.xml"/><Relationship Id="rId51" Type="http://schemas.openxmlformats.org/officeDocument/2006/relationships/tags" Target="../tags/tag569.xml"/><Relationship Id="rId50" Type="http://schemas.openxmlformats.org/officeDocument/2006/relationships/tags" Target="../tags/tag568.xml"/><Relationship Id="rId5" Type="http://schemas.openxmlformats.org/officeDocument/2006/relationships/tags" Target="../tags/tag523.xml"/><Relationship Id="rId49" Type="http://schemas.openxmlformats.org/officeDocument/2006/relationships/tags" Target="../tags/tag567.xml"/><Relationship Id="rId48" Type="http://schemas.openxmlformats.org/officeDocument/2006/relationships/tags" Target="../tags/tag566.xml"/><Relationship Id="rId47" Type="http://schemas.openxmlformats.org/officeDocument/2006/relationships/tags" Target="../tags/tag565.xml"/><Relationship Id="rId46" Type="http://schemas.openxmlformats.org/officeDocument/2006/relationships/tags" Target="../tags/tag564.xml"/><Relationship Id="rId45" Type="http://schemas.openxmlformats.org/officeDocument/2006/relationships/tags" Target="../tags/tag563.xml"/><Relationship Id="rId44" Type="http://schemas.openxmlformats.org/officeDocument/2006/relationships/tags" Target="../tags/tag562.xml"/><Relationship Id="rId43" Type="http://schemas.openxmlformats.org/officeDocument/2006/relationships/tags" Target="../tags/tag561.xml"/><Relationship Id="rId42" Type="http://schemas.openxmlformats.org/officeDocument/2006/relationships/tags" Target="../tags/tag560.xml"/><Relationship Id="rId41" Type="http://schemas.openxmlformats.org/officeDocument/2006/relationships/tags" Target="../tags/tag559.xml"/><Relationship Id="rId40" Type="http://schemas.openxmlformats.org/officeDocument/2006/relationships/tags" Target="../tags/tag558.xml"/><Relationship Id="rId4" Type="http://schemas.openxmlformats.org/officeDocument/2006/relationships/tags" Target="../tags/tag522.xml"/><Relationship Id="rId39" Type="http://schemas.openxmlformats.org/officeDocument/2006/relationships/tags" Target="../tags/tag557.xml"/><Relationship Id="rId38" Type="http://schemas.openxmlformats.org/officeDocument/2006/relationships/tags" Target="../tags/tag556.xml"/><Relationship Id="rId37" Type="http://schemas.openxmlformats.org/officeDocument/2006/relationships/tags" Target="../tags/tag555.xml"/><Relationship Id="rId36" Type="http://schemas.openxmlformats.org/officeDocument/2006/relationships/tags" Target="../tags/tag554.xml"/><Relationship Id="rId35" Type="http://schemas.openxmlformats.org/officeDocument/2006/relationships/tags" Target="../tags/tag553.xml"/><Relationship Id="rId34" Type="http://schemas.openxmlformats.org/officeDocument/2006/relationships/tags" Target="../tags/tag552.xml"/><Relationship Id="rId33" Type="http://schemas.openxmlformats.org/officeDocument/2006/relationships/tags" Target="../tags/tag551.xml"/><Relationship Id="rId32" Type="http://schemas.openxmlformats.org/officeDocument/2006/relationships/tags" Target="../tags/tag550.xml"/><Relationship Id="rId31" Type="http://schemas.openxmlformats.org/officeDocument/2006/relationships/tags" Target="../tags/tag549.xml"/><Relationship Id="rId30" Type="http://schemas.openxmlformats.org/officeDocument/2006/relationships/tags" Target="../tags/tag548.xml"/><Relationship Id="rId3" Type="http://schemas.openxmlformats.org/officeDocument/2006/relationships/tags" Target="../tags/tag521.xml"/><Relationship Id="rId29" Type="http://schemas.openxmlformats.org/officeDocument/2006/relationships/tags" Target="../tags/tag547.xml"/><Relationship Id="rId28" Type="http://schemas.openxmlformats.org/officeDocument/2006/relationships/tags" Target="../tags/tag546.xml"/><Relationship Id="rId27" Type="http://schemas.openxmlformats.org/officeDocument/2006/relationships/tags" Target="../tags/tag545.xml"/><Relationship Id="rId26" Type="http://schemas.openxmlformats.org/officeDocument/2006/relationships/tags" Target="../tags/tag544.xml"/><Relationship Id="rId25" Type="http://schemas.openxmlformats.org/officeDocument/2006/relationships/tags" Target="../tags/tag543.xml"/><Relationship Id="rId24" Type="http://schemas.openxmlformats.org/officeDocument/2006/relationships/tags" Target="../tags/tag542.xml"/><Relationship Id="rId23" Type="http://schemas.openxmlformats.org/officeDocument/2006/relationships/tags" Target="../tags/tag541.xml"/><Relationship Id="rId22" Type="http://schemas.openxmlformats.org/officeDocument/2006/relationships/tags" Target="../tags/tag540.xml"/><Relationship Id="rId21" Type="http://schemas.openxmlformats.org/officeDocument/2006/relationships/tags" Target="../tags/tag539.xml"/><Relationship Id="rId20" Type="http://schemas.openxmlformats.org/officeDocument/2006/relationships/tags" Target="../tags/tag538.xml"/><Relationship Id="rId2" Type="http://schemas.openxmlformats.org/officeDocument/2006/relationships/tags" Target="../tags/tag520.xml"/><Relationship Id="rId19" Type="http://schemas.openxmlformats.org/officeDocument/2006/relationships/tags" Target="../tags/tag537.xml"/><Relationship Id="rId18" Type="http://schemas.openxmlformats.org/officeDocument/2006/relationships/tags" Target="../tags/tag536.xml"/><Relationship Id="rId17" Type="http://schemas.openxmlformats.org/officeDocument/2006/relationships/tags" Target="../tags/tag535.xml"/><Relationship Id="rId16" Type="http://schemas.openxmlformats.org/officeDocument/2006/relationships/tags" Target="../tags/tag534.xml"/><Relationship Id="rId15" Type="http://schemas.openxmlformats.org/officeDocument/2006/relationships/tags" Target="../tags/tag533.xml"/><Relationship Id="rId14" Type="http://schemas.openxmlformats.org/officeDocument/2006/relationships/tags" Target="../tags/tag532.xml"/><Relationship Id="rId13" Type="http://schemas.openxmlformats.org/officeDocument/2006/relationships/tags" Target="../tags/tag531.xml"/><Relationship Id="rId12" Type="http://schemas.openxmlformats.org/officeDocument/2006/relationships/tags" Target="../tags/tag530.xml"/><Relationship Id="rId11" Type="http://schemas.openxmlformats.org/officeDocument/2006/relationships/tags" Target="../tags/tag529.xml"/><Relationship Id="rId10" Type="http://schemas.openxmlformats.org/officeDocument/2006/relationships/tags" Target="../tags/tag528.xml"/><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9" Type="http://schemas.openxmlformats.org/officeDocument/2006/relationships/tags" Target="../tags/tag593.xml"/><Relationship Id="rId8" Type="http://schemas.openxmlformats.org/officeDocument/2006/relationships/tags" Target="../tags/tag592.xml"/><Relationship Id="rId7" Type="http://schemas.openxmlformats.org/officeDocument/2006/relationships/tags" Target="../tags/tag591.xml"/><Relationship Id="rId67" Type="http://schemas.openxmlformats.org/officeDocument/2006/relationships/tags" Target="../tags/tag651.xml"/><Relationship Id="rId66" Type="http://schemas.openxmlformats.org/officeDocument/2006/relationships/tags" Target="../tags/tag650.xml"/><Relationship Id="rId65" Type="http://schemas.openxmlformats.org/officeDocument/2006/relationships/tags" Target="../tags/tag649.xml"/><Relationship Id="rId64" Type="http://schemas.openxmlformats.org/officeDocument/2006/relationships/tags" Target="../tags/tag648.xml"/><Relationship Id="rId63" Type="http://schemas.openxmlformats.org/officeDocument/2006/relationships/tags" Target="../tags/tag647.xml"/><Relationship Id="rId62" Type="http://schemas.openxmlformats.org/officeDocument/2006/relationships/tags" Target="../tags/tag646.xml"/><Relationship Id="rId61" Type="http://schemas.openxmlformats.org/officeDocument/2006/relationships/tags" Target="../tags/tag645.xml"/><Relationship Id="rId60" Type="http://schemas.openxmlformats.org/officeDocument/2006/relationships/tags" Target="../tags/tag644.xml"/><Relationship Id="rId6" Type="http://schemas.openxmlformats.org/officeDocument/2006/relationships/tags" Target="../tags/tag590.xml"/><Relationship Id="rId59" Type="http://schemas.openxmlformats.org/officeDocument/2006/relationships/tags" Target="../tags/tag643.xml"/><Relationship Id="rId58" Type="http://schemas.openxmlformats.org/officeDocument/2006/relationships/tags" Target="../tags/tag642.xml"/><Relationship Id="rId57" Type="http://schemas.openxmlformats.org/officeDocument/2006/relationships/tags" Target="../tags/tag641.xml"/><Relationship Id="rId56" Type="http://schemas.openxmlformats.org/officeDocument/2006/relationships/tags" Target="../tags/tag640.xml"/><Relationship Id="rId55" Type="http://schemas.openxmlformats.org/officeDocument/2006/relationships/tags" Target="../tags/tag639.xml"/><Relationship Id="rId54" Type="http://schemas.openxmlformats.org/officeDocument/2006/relationships/tags" Target="../tags/tag638.xml"/><Relationship Id="rId53" Type="http://schemas.openxmlformats.org/officeDocument/2006/relationships/tags" Target="../tags/tag637.xml"/><Relationship Id="rId52" Type="http://schemas.openxmlformats.org/officeDocument/2006/relationships/tags" Target="../tags/tag636.xml"/><Relationship Id="rId51" Type="http://schemas.openxmlformats.org/officeDocument/2006/relationships/tags" Target="../tags/tag635.xml"/><Relationship Id="rId50" Type="http://schemas.openxmlformats.org/officeDocument/2006/relationships/tags" Target="../tags/tag634.xml"/><Relationship Id="rId5" Type="http://schemas.openxmlformats.org/officeDocument/2006/relationships/tags" Target="../tags/tag589.xml"/><Relationship Id="rId49" Type="http://schemas.openxmlformats.org/officeDocument/2006/relationships/tags" Target="../tags/tag633.xml"/><Relationship Id="rId48" Type="http://schemas.openxmlformats.org/officeDocument/2006/relationships/tags" Target="../tags/tag632.xml"/><Relationship Id="rId47" Type="http://schemas.openxmlformats.org/officeDocument/2006/relationships/tags" Target="../tags/tag631.xml"/><Relationship Id="rId46" Type="http://schemas.openxmlformats.org/officeDocument/2006/relationships/tags" Target="../tags/tag630.xml"/><Relationship Id="rId45" Type="http://schemas.openxmlformats.org/officeDocument/2006/relationships/tags" Target="../tags/tag629.xml"/><Relationship Id="rId44" Type="http://schemas.openxmlformats.org/officeDocument/2006/relationships/tags" Target="../tags/tag628.xml"/><Relationship Id="rId43" Type="http://schemas.openxmlformats.org/officeDocument/2006/relationships/tags" Target="../tags/tag627.xml"/><Relationship Id="rId42" Type="http://schemas.openxmlformats.org/officeDocument/2006/relationships/tags" Target="../tags/tag626.xml"/><Relationship Id="rId41" Type="http://schemas.openxmlformats.org/officeDocument/2006/relationships/tags" Target="../tags/tag625.xml"/><Relationship Id="rId40" Type="http://schemas.openxmlformats.org/officeDocument/2006/relationships/tags" Target="../tags/tag624.xml"/><Relationship Id="rId4" Type="http://schemas.openxmlformats.org/officeDocument/2006/relationships/tags" Target="../tags/tag588.xml"/><Relationship Id="rId39" Type="http://schemas.openxmlformats.org/officeDocument/2006/relationships/tags" Target="../tags/tag623.xml"/><Relationship Id="rId38" Type="http://schemas.openxmlformats.org/officeDocument/2006/relationships/tags" Target="../tags/tag622.xml"/><Relationship Id="rId37" Type="http://schemas.openxmlformats.org/officeDocument/2006/relationships/tags" Target="../tags/tag621.xml"/><Relationship Id="rId36" Type="http://schemas.openxmlformats.org/officeDocument/2006/relationships/tags" Target="../tags/tag620.xml"/><Relationship Id="rId35" Type="http://schemas.openxmlformats.org/officeDocument/2006/relationships/tags" Target="../tags/tag619.xml"/><Relationship Id="rId34" Type="http://schemas.openxmlformats.org/officeDocument/2006/relationships/tags" Target="../tags/tag618.xml"/><Relationship Id="rId33" Type="http://schemas.openxmlformats.org/officeDocument/2006/relationships/tags" Target="../tags/tag617.xml"/><Relationship Id="rId32" Type="http://schemas.openxmlformats.org/officeDocument/2006/relationships/tags" Target="../tags/tag616.xml"/><Relationship Id="rId31" Type="http://schemas.openxmlformats.org/officeDocument/2006/relationships/tags" Target="../tags/tag615.xml"/><Relationship Id="rId30" Type="http://schemas.openxmlformats.org/officeDocument/2006/relationships/tags" Target="../tags/tag614.xml"/><Relationship Id="rId3" Type="http://schemas.openxmlformats.org/officeDocument/2006/relationships/tags" Target="../tags/tag587.xml"/><Relationship Id="rId29" Type="http://schemas.openxmlformats.org/officeDocument/2006/relationships/tags" Target="../tags/tag613.xml"/><Relationship Id="rId28" Type="http://schemas.openxmlformats.org/officeDocument/2006/relationships/tags" Target="../tags/tag612.xml"/><Relationship Id="rId27" Type="http://schemas.openxmlformats.org/officeDocument/2006/relationships/tags" Target="../tags/tag611.xml"/><Relationship Id="rId26" Type="http://schemas.openxmlformats.org/officeDocument/2006/relationships/tags" Target="../tags/tag610.xml"/><Relationship Id="rId25" Type="http://schemas.openxmlformats.org/officeDocument/2006/relationships/tags" Target="../tags/tag609.xml"/><Relationship Id="rId24" Type="http://schemas.openxmlformats.org/officeDocument/2006/relationships/tags" Target="../tags/tag608.xml"/><Relationship Id="rId23" Type="http://schemas.openxmlformats.org/officeDocument/2006/relationships/tags" Target="../tags/tag607.xml"/><Relationship Id="rId22" Type="http://schemas.openxmlformats.org/officeDocument/2006/relationships/tags" Target="../tags/tag606.xml"/><Relationship Id="rId21" Type="http://schemas.openxmlformats.org/officeDocument/2006/relationships/tags" Target="../tags/tag605.xml"/><Relationship Id="rId20" Type="http://schemas.openxmlformats.org/officeDocument/2006/relationships/tags" Target="../tags/tag604.xml"/><Relationship Id="rId2" Type="http://schemas.openxmlformats.org/officeDocument/2006/relationships/tags" Target="../tags/tag586.xml"/><Relationship Id="rId19" Type="http://schemas.openxmlformats.org/officeDocument/2006/relationships/tags" Target="../tags/tag603.xml"/><Relationship Id="rId18" Type="http://schemas.openxmlformats.org/officeDocument/2006/relationships/tags" Target="../tags/tag602.xml"/><Relationship Id="rId17" Type="http://schemas.openxmlformats.org/officeDocument/2006/relationships/tags" Target="../tags/tag601.xml"/><Relationship Id="rId16" Type="http://schemas.openxmlformats.org/officeDocument/2006/relationships/tags" Target="../tags/tag600.xml"/><Relationship Id="rId15" Type="http://schemas.openxmlformats.org/officeDocument/2006/relationships/tags" Target="../tags/tag599.xml"/><Relationship Id="rId14" Type="http://schemas.openxmlformats.org/officeDocument/2006/relationships/tags" Target="../tags/tag598.xml"/><Relationship Id="rId13" Type="http://schemas.openxmlformats.org/officeDocument/2006/relationships/tags" Target="../tags/tag597.xml"/><Relationship Id="rId12" Type="http://schemas.openxmlformats.org/officeDocument/2006/relationships/tags" Target="../tags/tag596.xml"/><Relationship Id="rId11" Type="http://schemas.openxmlformats.org/officeDocument/2006/relationships/tags" Target="../tags/tag595.xml"/><Relationship Id="rId10" Type="http://schemas.openxmlformats.org/officeDocument/2006/relationships/tags" Target="../tags/tag594.xml"/><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9" Type="http://schemas.openxmlformats.org/officeDocument/2006/relationships/tags" Target="../tags/tag659.xml"/><Relationship Id="rId8" Type="http://schemas.openxmlformats.org/officeDocument/2006/relationships/tags" Target="../tags/tag658.xml"/><Relationship Id="rId7" Type="http://schemas.openxmlformats.org/officeDocument/2006/relationships/tags" Target="../tags/tag657.xml"/><Relationship Id="rId63" Type="http://schemas.openxmlformats.org/officeDocument/2006/relationships/tags" Target="../tags/tag713.xml"/><Relationship Id="rId62" Type="http://schemas.openxmlformats.org/officeDocument/2006/relationships/tags" Target="../tags/tag712.xml"/><Relationship Id="rId61" Type="http://schemas.openxmlformats.org/officeDocument/2006/relationships/tags" Target="../tags/tag711.xml"/><Relationship Id="rId60" Type="http://schemas.openxmlformats.org/officeDocument/2006/relationships/tags" Target="../tags/tag710.xml"/><Relationship Id="rId6" Type="http://schemas.openxmlformats.org/officeDocument/2006/relationships/tags" Target="../tags/tag656.xml"/><Relationship Id="rId59" Type="http://schemas.openxmlformats.org/officeDocument/2006/relationships/tags" Target="../tags/tag709.xml"/><Relationship Id="rId58" Type="http://schemas.openxmlformats.org/officeDocument/2006/relationships/tags" Target="../tags/tag708.xml"/><Relationship Id="rId57" Type="http://schemas.openxmlformats.org/officeDocument/2006/relationships/tags" Target="../tags/tag707.xml"/><Relationship Id="rId56" Type="http://schemas.openxmlformats.org/officeDocument/2006/relationships/tags" Target="../tags/tag706.xml"/><Relationship Id="rId55" Type="http://schemas.openxmlformats.org/officeDocument/2006/relationships/tags" Target="../tags/tag705.xml"/><Relationship Id="rId54" Type="http://schemas.openxmlformats.org/officeDocument/2006/relationships/tags" Target="../tags/tag704.xml"/><Relationship Id="rId53" Type="http://schemas.openxmlformats.org/officeDocument/2006/relationships/tags" Target="../tags/tag703.xml"/><Relationship Id="rId52" Type="http://schemas.openxmlformats.org/officeDocument/2006/relationships/tags" Target="../tags/tag702.xml"/><Relationship Id="rId51" Type="http://schemas.openxmlformats.org/officeDocument/2006/relationships/tags" Target="../tags/tag701.xml"/><Relationship Id="rId50" Type="http://schemas.openxmlformats.org/officeDocument/2006/relationships/tags" Target="../tags/tag700.xml"/><Relationship Id="rId5" Type="http://schemas.openxmlformats.org/officeDocument/2006/relationships/tags" Target="../tags/tag655.xml"/><Relationship Id="rId49" Type="http://schemas.openxmlformats.org/officeDocument/2006/relationships/tags" Target="../tags/tag699.xml"/><Relationship Id="rId48" Type="http://schemas.openxmlformats.org/officeDocument/2006/relationships/tags" Target="../tags/tag698.xml"/><Relationship Id="rId47" Type="http://schemas.openxmlformats.org/officeDocument/2006/relationships/tags" Target="../tags/tag697.xml"/><Relationship Id="rId46" Type="http://schemas.openxmlformats.org/officeDocument/2006/relationships/tags" Target="../tags/tag696.xml"/><Relationship Id="rId45" Type="http://schemas.openxmlformats.org/officeDocument/2006/relationships/tags" Target="../tags/tag695.xml"/><Relationship Id="rId44" Type="http://schemas.openxmlformats.org/officeDocument/2006/relationships/tags" Target="../tags/tag694.xml"/><Relationship Id="rId43" Type="http://schemas.openxmlformats.org/officeDocument/2006/relationships/tags" Target="../tags/tag693.xml"/><Relationship Id="rId42" Type="http://schemas.openxmlformats.org/officeDocument/2006/relationships/tags" Target="../tags/tag692.xml"/><Relationship Id="rId41" Type="http://schemas.openxmlformats.org/officeDocument/2006/relationships/tags" Target="../tags/tag691.xml"/><Relationship Id="rId40" Type="http://schemas.openxmlformats.org/officeDocument/2006/relationships/tags" Target="../tags/tag690.xml"/><Relationship Id="rId4" Type="http://schemas.openxmlformats.org/officeDocument/2006/relationships/tags" Target="../tags/tag654.xml"/><Relationship Id="rId39" Type="http://schemas.openxmlformats.org/officeDocument/2006/relationships/tags" Target="../tags/tag689.xml"/><Relationship Id="rId38" Type="http://schemas.openxmlformats.org/officeDocument/2006/relationships/tags" Target="../tags/tag688.xml"/><Relationship Id="rId37" Type="http://schemas.openxmlformats.org/officeDocument/2006/relationships/tags" Target="../tags/tag687.xml"/><Relationship Id="rId36" Type="http://schemas.openxmlformats.org/officeDocument/2006/relationships/tags" Target="../tags/tag686.xml"/><Relationship Id="rId35" Type="http://schemas.openxmlformats.org/officeDocument/2006/relationships/tags" Target="../tags/tag685.xml"/><Relationship Id="rId34" Type="http://schemas.openxmlformats.org/officeDocument/2006/relationships/tags" Target="../tags/tag684.xml"/><Relationship Id="rId33" Type="http://schemas.openxmlformats.org/officeDocument/2006/relationships/tags" Target="../tags/tag683.xml"/><Relationship Id="rId32" Type="http://schemas.openxmlformats.org/officeDocument/2006/relationships/tags" Target="../tags/tag682.xml"/><Relationship Id="rId31" Type="http://schemas.openxmlformats.org/officeDocument/2006/relationships/tags" Target="../tags/tag681.xml"/><Relationship Id="rId30" Type="http://schemas.openxmlformats.org/officeDocument/2006/relationships/tags" Target="../tags/tag680.xml"/><Relationship Id="rId3" Type="http://schemas.openxmlformats.org/officeDocument/2006/relationships/tags" Target="../tags/tag653.xml"/><Relationship Id="rId29" Type="http://schemas.openxmlformats.org/officeDocument/2006/relationships/tags" Target="../tags/tag679.xml"/><Relationship Id="rId28" Type="http://schemas.openxmlformats.org/officeDocument/2006/relationships/tags" Target="../tags/tag678.xml"/><Relationship Id="rId27" Type="http://schemas.openxmlformats.org/officeDocument/2006/relationships/tags" Target="../tags/tag677.xml"/><Relationship Id="rId26" Type="http://schemas.openxmlformats.org/officeDocument/2006/relationships/tags" Target="../tags/tag676.xml"/><Relationship Id="rId25" Type="http://schemas.openxmlformats.org/officeDocument/2006/relationships/tags" Target="../tags/tag675.xml"/><Relationship Id="rId24" Type="http://schemas.openxmlformats.org/officeDocument/2006/relationships/tags" Target="../tags/tag674.xml"/><Relationship Id="rId23" Type="http://schemas.openxmlformats.org/officeDocument/2006/relationships/tags" Target="../tags/tag673.xml"/><Relationship Id="rId22" Type="http://schemas.openxmlformats.org/officeDocument/2006/relationships/tags" Target="../tags/tag672.xml"/><Relationship Id="rId21" Type="http://schemas.openxmlformats.org/officeDocument/2006/relationships/tags" Target="../tags/tag671.xml"/><Relationship Id="rId20" Type="http://schemas.openxmlformats.org/officeDocument/2006/relationships/tags" Target="../tags/tag670.xml"/><Relationship Id="rId2" Type="http://schemas.openxmlformats.org/officeDocument/2006/relationships/tags" Target="../tags/tag652.xml"/><Relationship Id="rId19" Type="http://schemas.openxmlformats.org/officeDocument/2006/relationships/tags" Target="../tags/tag669.xml"/><Relationship Id="rId18" Type="http://schemas.openxmlformats.org/officeDocument/2006/relationships/tags" Target="../tags/tag668.xml"/><Relationship Id="rId17" Type="http://schemas.openxmlformats.org/officeDocument/2006/relationships/tags" Target="../tags/tag667.xml"/><Relationship Id="rId16" Type="http://schemas.openxmlformats.org/officeDocument/2006/relationships/tags" Target="../tags/tag666.xml"/><Relationship Id="rId15" Type="http://schemas.openxmlformats.org/officeDocument/2006/relationships/tags" Target="../tags/tag665.xml"/><Relationship Id="rId14" Type="http://schemas.openxmlformats.org/officeDocument/2006/relationships/tags" Target="../tags/tag664.xml"/><Relationship Id="rId13" Type="http://schemas.openxmlformats.org/officeDocument/2006/relationships/tags" Target="../tags/tag663.xml"/><Relationship Id="rId12" Type="http://schemas.openxmlformats.org/officeDocument/2006/relationships/tags" Target="../tags/tag662.xml"/><Relationship Id="rId11" Type="http://schemas.openxmlformats.org/officeDocument/2006/relationships/tags" Target="../tags/tag661.xml"/><Relationship Id="rId10" Type="http://schemas.openxmlformats.org/officeDocument/2006/relationships/tags" Target="../tags/tag660.xml"/><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9" Type="http://schemas.openxmlformats.org/officeDocument/2006/relationships/tags" Target="../tags/tag721.xml"/><Relationship Id="rId8" Type="http://schemas.openxmlformats.org/officeDocument/2006/relationships/tags" Target="../tags/tag720.xml"/><Relationship Id="rId7" Type="http://schemas.openxmlformats.org/officeDocument/2006/relationships/tags" Target="../tags/tag719.xml"/><Relationship Id="rId63" Type="http://schemas.openxmlformats.org/officeDocument/2006/relationships/tags" Target="../tags/tag775.xml"/><Relationship Id="rId62" Type="http://schemas.openxmlformats.org/officeDocument/2006/relationships/tags" Target="../tags/tag774.xml"/><Relationship Id="rId61" Type="http://schemas.openxmlformats.org/officeDocument/2006/relationships/tags" Target="../tags/tag773.xml"/><Relationship Id="rId60" Type="http://schemas.openxmlformats.org/officeDocument/2006/relationships/tags" Target="../tags/tag772.xml"/><Relationship Id="rId6" Type="http://schemas.openxmlformats.org/officeDocument/2006/relationships/tags" Target="../tags/tag718.xml"/><Relationship Id="rId59" Type="http://schemas.openxmlformats.org/officeDocument/2006/relationships/tags" Target="../tags/tag771.xml"/><Relationship Id="rId58" Type="http://schemas.openxmlformats.org/officeDocument/2006/relationships/tags" Target="../tags/tag770.xml"/><Relationship Id="rId57" Type="http://schemas.openxmlformats.org/officeDocument/2006/relationships/tags" Target="../tags/tag769.xml"/><Relationship Id="rId56" Type="http://schemas.openxmlformats.org/officeDocument/2006/relationships/tags" Target="../tags/tag768.xml"/><Relationship Id="rId55" Type="http://schemas.openxmlformats.org/officeDocument/2006/relationships/tags" Target="../tags/tag767.xml"/><Relationship Id="rId54" Type="http://schemas.openxmlformats.org/officeDocument/2006/relationships/tags" Target="../tags/tag766.xml"/><Relationship Id="rId53" Type="http://schemas.openxmlformats.org/officeDocument/2006/relationships/tags" Target="../tags/tag765.xml"/><Relationship Id="rId52" Type="http://schemas.openxmlformats.org/officeDocument/2006/relationships/tags" Target="../tags/tag764.xml"/><Relationship Id="rId51" Type="http://schemas.openxmlformats.org/officeDocument/2006/relationships/tags" Target="../tags/tag763.xml"/><Relationship Id="rId50" Type="http://schemas.openxmlformats.org/officeDocument/2006/relationships/tags" Target="../tags/tag762.xml"/><Relationship Id="rId5" Type="http://schemas.openxmlformats.org/officeDocument/2006/relationships/tags" Target="../tags/tag717.xml"/><Relationship Id="rId49" Type="http://schemas.openxmlformats.org/officeDocument/2006/relationships/tags" Target="../tags/tag761.xml"/><Relationship Id="rId48" Type="http://schemas.openxmlformats.org/officeDocument/2006/relationships/tags" Target="../tags/tag760.xml"/><Relationship Id="rId47" Type="http://schemas.openxmlformats.org/officeDocument/2006/relationships/tags" Target="../tags/tag759.xml"/><Relationship Id="rId46" Type="http://schemas.openxmlformats.org/officeDocument/2006/relationships/tags" Target="../tags/tag758.xml"/><Relationship Id="rId45" Type="http://schemas.openxmlformats.org/officeDocument/2006/relationships/tags" Target="../tags/tag757.xml"/><Relationship Id="rId44" Type="http://schemas.openxmlformats.org/officeDocument/2006/relationships/tags" Target="../tags/tag756.xml"/><Relationship Id="rId43" Type="http://schemas.openxmlformats.org/officeDocument/2006/relationships/tags" Target="../tags/tag755.xml"/><Relationship Id="rId42" Type="http://schemas.openxmlformats.org/officeDocument/2006/relationships/tags" Target="../tags/tag754.xml"/><Relationship Id="rId41" Type="http://schemas.openxmlformats.org/officeDocument/2006/relationships/tags" Target="../tags/tag753.xml"/><Relationship Id="rId40" Type="http://schemas.openxmlformats.org/officeDocument/2006/relationships/tags" Target="../tags/tag752.xml"/><Relationship Id="rId4" Type="http://schemas.openxmlformats.org/officeDocument/2006/relationships/tags" Target="../tags/tag716.xml"/><Relationship Id="rId39" Type="http://schemas.openxmlformats.org/officeDocument/2006/relationships/tags" Target="../tags/tag751.xml"/><Relationship Id="rId38" Type="http://schemas.openxmlformats.org/officeDocument/2006/relationships/tags" Target="../tags/tag750.xml"/><Relationship Id="rId37" Type="http://schemas.openxmlformats.org/officeDocument/2006/relationships/tags" Target="../tags/tag749.xml"/><Relationship Id="rId36" Type="http://schemas.openxmlformats.org/officeDocument/2006/relationships/tags" Target="../tags/tag748.xml"/><Relationship Id="rId35" Type="http://schemas.openxmlformats.org/officeDocument/2006/relationships/tags" Target="../tags/tag747.xml"/><Relationship Id="rId34" Type="http://schemas.openxmlformats.org/officeDocument/2006/relationships/tags" Target="../tags/tag746.xml"/><Relationship Id="rId33" Type="http://schemas.openxmlformats.org/officeDocument/2006/relationships/tags" Target="../tags/tag745.xml"/><Relationship Id="rId32" Type="http://schemas.openxmlformats.org/officeDocument/2006/relationships/tags" Target="../tags/tag744.xml"/><Relationship Id="rId31" Type="http://schemas.openxmlformats.org/officeDocument/2006/relationships/tags" Target="../tags/tag743.xml"/><Relationship Id="rId30" Type="http://schemas.openxmlformats.org/officeDocument/2006/relationships/tags" Target="../tags/tag742.xml"/><Relationship Id="rId3" Type="http://schemas.openxmlformats.org/officeDocument/2006/relationships/tags" Target="../tags/tag715.xml"/><Relationship Id="rId29" Type="http://schemas.openxmlformats.org/officeDocument/2006/relationships/tags" Target="../tags/tag741.xml"/><Relationship Id="rId28" Type="http://schemas.openxmlformats.org/officeDocument/2006/relationships/tags" Target="../tags/tag740.xml"/><Relationship Id="rId27" Type="http://schemas.openxmlformats.org/officeDocument/2006/relationships/tags" Target="../tags/tag739.xml"/><Relationship Id="rId26" Type="http://schemas.openxmlformats.org/officeDocument/2006/relationships/tags" Target="../tags/tag738.xml"/><Relationship Id="rId25" Type="http://schemas.openxmlformats.org/officeDocument/2006/relationships/tags" Target="../tags/tag737.xml"/><Relationship Id="rId24" Type="http://schemas.openxmlformats.org/officeDocument/2006/relationships/tags" Target="../tags/tag736.xml"/><Relationship Id="rId23" Type="http://schemas.openxmlformats.org/officeDocument/2006/relationships/tags" Target="../tags/tag735.xml"/><Relationship Id="rId22" Type="http://schemas.openxmlformats.org/officeDocument/2006/relationships/tags" Target="../tags/tag734.xml"/><Relationship Id="rId21" Type="http://schemas.openxmlformats.org/officeDocument/2006/relationships/tags" Target="../tags/tag733.xml"/><Relationship Id="rId20" Type="http://schemas.openxmlformats.org/officeDocument/2006/relationships/tags" Target="../tags/tag732.xml"/><Relationship Id="rId2" Type="http://schemas.openxmlformats.org/officeDocument/2006/relationships/tags" Target="../tags/tag714.xml"/><Relationship Id="rId19" Type="http://schemas.openxmlformats.org/officeDocument/2006/relationships/tags" Target="../tags/tag731.xml"/><Relationship Id="rId18" Type="http://schemas.openxmlformats.org/officeDocument/2006/relationships/tags" Target="../tags/tag730.xml"/><Relationship Id="rId17" Type="http://schemas.openxmlformats.org/officeDocument/2006/relationships/tags" Target="../tags/tag729.xml"/><Relationship Id="rId16" Type="http://schemas.openxmlformats.org/officeDocument/2006/relationships/tags" Target="../tags/tag728.xml"/><Relationship Id="rId15" Type="http://schemas.openxmlformats.org/officeDocument/2006/relationships/tags" Target="../tags/tag727.xml"/><Relationship Id="rId14" Type="http://schemas.openxmlformats.org/officeDocument/2006/relationships/tags" Target="../tags/tag726.xml"/><Relationship Id="rId13" Type="http://schemas.openxmlformats.org/officeDocument/2006/relationships/tags" Target="../tags/tag725.xml"/><Relationship Id="rId12" Type="http://schemas.openxmlformats.org/officeDocument/2006/relationships/tags" Target="../tags/tag724.xml"/><Relationship Id="rId11" Type="http://schemas.openxmlformats.org/officeDocument/2006/relationships/tags" Target="../tags/tag723.xml"/><Relationship Id="rId10" Type="http://schemas.openxmlformats.org/officeDocument/2006/relationships/tags" Target="../tags/tag722.xml"/><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9" Type="http://schemas.openxmlformats.org/officeDocument/2006/relationships/tags" Target="../tags/tag783.xml"/><Relationship Id="rId8" Type="http://schemas.openxmlformats.org/officeDocument/2006/relationships/tags" Target="../tags/tag782.xml"/><Relationship Id="rId7" Type="http://schemas.openxmlformats.org/officeDocument/2006/relationships/tags" Target="../tags/tag781.xml"/><Relationship Id="rId61" Type="http://schemas.openxmlformats.org/officeDocument/2006/relationships/tags" Target="../tags/tag835.xml"/><Relationship Id="rId60" Type="http://schemas.openxmlformats.org/officeDocument/2006/relationships/tags" Target="../tags/tag834.xml"/><Relationship Id="rId6" Type="http://schemas.openxmlformats.org/officeDocument/2006/relationships/tags" Target="../tags/tag780.xml"/><Relationship Id="rId59" Type="http://schemas.openxmlformats.org/officeDocument/2006/relationships/tags" Target="../tags/tag833.xml"/><Relationship Id="rId58" Type="http://schemas.openxmlformats.org/officeDocument/2006/relationships/tags" Target="../tags/tag832.xml"/><Relationship Id="rId57" Type="http://schemas.openxmlformats.org/officeDocument/2006/relationships/tags" Target="../tags/tag831.xml"/><Relationship Id="rId56" Type="http://schemas.openxmlformats.org/officeDocument/2006/relationships/tags" Target="../tags/tag830.xml"/><Relationship Id="rId55" Type="http://schemas.openxmlformats.org/officeDocument/2006/relationships/tags" Target="../tags/tag829.xml"/><Relationship Id="rId54" Type="http://schemas.openxmlformats.org/officeDocument/2006/relationships/tags" Target="../tags/tag828.xml"/><Relationship Id="rId53" Type="http://schemas.openxmlformats.org/officeDocument/2006/relationships/tags" Target="../tags/tag827.xml"/><Relationship Id="rId52" Type="http://schemas.openxmlformats.org/officeDocument/2006/relationships/tags" Target="../tags/tag826.xml"/><Relationship Id="rId51" Type="http://schemas.openxmlformats.org/officeDocument/2006/relationships/tags" Target="../tags/tag825.xml"/><Relationship Id="rId50" Type="http://schemas.openxmlformats.org/officeDocument/2006/relationships/tags" Target="../tags/tag824.xml"/><Relationship Id="rId5" Type="http://schemas.openxmlformats.org/officeDocument/2006/relationships/tags" Target="../tags/tag779.xml"/><Relationship Id="rId49" Type="http://schemas.openxmlformats.org/officeDocument/2006/relationships/tags" Target="../tags/tag823.xml"/><Relationship Id="rId48" Type="http://schemas.openxmlformats.org/officeDocument/2006/relationships/tags" Target="../tags/tag822.xml"/><Relationship Id="rId47" Type="http://schemas.openxmlformats.org/officeDocument/2006/relationships/tags" Target="../tags/tag821.xml"/><Relationship Id="rId46" Type="http://schemas.openxmlformats.org/officeDocument/2006/relationships/tags" Target="../tags/tag820.xml"/><Relationship Id="rId45" Type="http://schemas.openxmlformats.org/officeDocument/2006/relationships/tags" Target="../tags/tag819.xml"/><Relationship Id="rId44" Type="http://schemas.openxmlformats.org/officeDocument/2006/relationships/tags" Target="../tags/tag818.xml"/><Relationship Id="rId43" Type="http://schemas.openxmlformats.org/officeDocument/2006/relationships/tags" Target="../tags/tag817.xml"/><Relationship Id="rId42" Type="http://schemas.openxmlformats.org/officeDocument/2006/relationships/tags" Target="../tags/tag816.xml"/><Relationship Id="rId41" Type="http://schemas.openxmlformats.org/officeDocument/2006/relationships/tags" Target="../tags/tag815.xml"/><Relationship Id="rId40" Type="http://schemas.openxmlformats.org/officeDocument/2006/relationships/tags" Target="../tags/tag814.xml"/><Relationship Id="rId4" Type="http://schemas.openxmlformats.org/officeDocument/2006/relationships/tags" Target="../tags/tag778.xml"/><Relationship Id="rId39" Type="http://schemas.openxmlformats.org/officeDocument/2006/relationships/tags" Target="../tags/tag813.xml"/><Relationship Id="rId38" Type="http://schemas.openxmlformats.org/officeDocument/2006/relationships/tags" Target="../tags/tag812.xml"/><Relationship Id="rId37" Type="http://schemas.openxmlformats.org/officeDocument/2006/relationships/tags" Target="../tags/tag811.xml"/><Relationship Id="rId36" Type="http://schemas.openxmlformats.org/officeDocument/2006/relationships/tags" Target="../tags/tag810.xml"/><Relationship Id="rId35" Type="http://schemas.openxmlformats.org/officeDocument/2006/relationships/tags" Target="../tags/tag809.xml"/><Relationship Id="rId34" Type="http://schemas.openxmlformats.org/officeDocument/2006/relationships/tags" Target="../tags/tag808.xml"/><Relationship Id="rId33" Type="http://schemas.openxmlformats.org/officeDocument/2006/relationships/tags" Target="../tags/tag807.xml"/><Relationship Id="rId32" Type="http://schemas.openxmlformats.org/officeDocument/2006/relationships/tags" Target="../tags/tag806.xml"/><Relationship Id="rId31" Type="http://schemas.openxmlformats.org/officeDocument/2006/relationships/tags" Target="../tags/tag805.xml"/><Relationship Id="rId30" Type="http://schemas.openxmlformats.org/officeDocument/2006/relationships/tags" Target="../tags/tag804.xml"/><Relationship Id="rId3" Type="http://schemas.openxmlformats.org/officeDocument/2006/relationships/tags" Target="../tags/tag777.xml"/><Relationship Id="rId29" Type="http://schemas.openxmlformats.org/officeDocument/2006/relationships/tags" Target="../tags/tag803.xml"/><Relationship Id="rId28" Type="http://schemas.openxmlformats.org/officeDocument/2006/relationships/tags" Target="../tags/tag802.xml"/><Relationship Id="rId27" Type="http://schemas.openxmlformats.org/officeDocument/2006/relationships/tags" Target="../tags/tag801.xml"/><Relationship Id="rId26" Type="http://schemas.openxmlformats.org/officeDocument/2006/relationships/tags" Target="../tags/tag800.xml"/><Relationship Id="rId25" Type="http://schemas.openxmlformats.org/officeDocument/2006/relationships/tags" Target="../tags/tag799.xml"/><Relationship Id="rId24" Type="http://schemas.openxmlformats.org/officeDocument/2006/relationships/tags" Target="../tags/tag798.xml"/><Relationship Id="rId23" Type="http://schemas.openxmlformats.org/officeDocument/2006/relationships/tags" Target="../tags/tag797.xml"/><Relationship Id="rId22" Type="http://schemas.openxmlformats.org/officeDocument/2006/relationships/tags" Target="../tags/tag796.xml"/><Relationship Id="rId21" Type="http://schemas.openxmlformats.org/officeDocument/2006/relationships/tags" Target="../tags/tag795.xml"/><Relationship Id="rId20" Type="http://schemas.openxmlformats.org/officeDocument/2006/relationships/tags" Target="../tags/tag794.xml"/><Relationship Id="rId2" Type="http://schemas.openxmlformats.org/officeDocument/2006/relationships/tags" Target="../tags/tag776.xml"/><Relationship Id="rId19" Type="http://schemas.openxmlformats.org/officeDocument/2006/relationships/tags" Target="../tags/tag793.xml"/><Relationship Id="rId18" Type="http://schemas.openxmlformats.org/officeDocument/2006/relationships/tags" Target="../tags/tag792.xml"/><Relationship Id="rId17" Type="http://schemas.openxmlformats.org/officeDocument/2006/relationships/tags" Target="../tags/tag791.xml"/><Relationship Id="rId16" Type="http://schemas.openxmlformats.org/officeDocument/2006/relationships/tags" Target="../tags/tag790.xml"/><Relationship Id="rId15" Type="http://schemas.openxmlformats.org/officeDocument/2006/relationships/tags" Target="../tags/tag789.xml"/><Relationship Id="rId14" Type="http://schemas.openxmlformats.org/officeDocument/2006/relationships/tags" Target="../tags/tag788.xml"/><Relationship Id="rId13" Type="http://schemas.openxmlformats.org/officeDocument/2006/relationships/tags" Target="../tags/tag787.xml"/><Relationship Id="rId12" Type="http://schemas.openxmlformats.org/officeDocument/2006/relationships/tags" Target="../tags/tag786.xml"/><Relationship Id="rId11" Type="http://schemas.openxmlformats.org/officeDocument/2006/relationships/tags" Target="../tags/tag785.xml"/><Relationship Id="rId10" Type="http://schemas.openxmlformats.org/officeDocument/2006/relationships/tags" Target="../tags/tag784.xml"/><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9" Type="http://schemas.openxmlformats.org/officeDocument/2006/relationships/tags" Target="../tags/tag843.xml"/><Relationship Id="rId8" Type="http://schemas.openxmlformats.org/officeDocument/2006/relationships/tags" Target="../tags/tag842.xml"/><Relationship Id="rId71" Type="http://schemas.openxmlformats.org/officeDocument/2006/relationships/tags" Target="../tags/tag905.xml"/><Relationship Id="rId70" Type="http://schemas.openxmlformats.org/officeDocument/2006/relationships/tags" Target="../tags/tag904.xml"/><Relationship Id="rId7" Type="http://schemas.openxmlformats.org/officeDocument/2006/relationships/tags" Target="../tags/tag841.xml"/><Relationship Id="rId69" Type="http://schemas.openxmlformats.org/officeDocument/2006/relationships/tags" Target="../tags/tag903.xml"/><Relationship Id="rId68" Type="http://schemas.openxmlformats.org/officeDocument/2006/relationships/tags" Target="../tags/tag902.xml"/><Relationship Id="rId67" Type="http://schemas.openxmlformats.org/officeDocument/2006/relationships/tags" Target="../tags/tag901.xml"/><Relationship Id="rId66" Type="http://schemas.openxmlformats.org/officeDocument/2006/relationships/tags" Target="../tags/tag900.xml"/><Relationship Id="rId65" Type="http://schemas.openxmlformats.org/officeDocument/2006/relationships/tags" Target="../tags/tag899.xml"/><Relationship Id="rId64" Type="http://schemas.openxmlformats.org/officeDocument/2006/relationships/tags" Target="../tags/tag898.xml"/><Relationship Id="rId63" Type="http://schemas.openxmlformats.org/officeDocument/2006/relationships/tags" Target="../tags/tag897.xml"/><Relationship Id="rId62" Type="http://schemas.openxmlformats.org/officeDocument/2006/relationships/tags" Target="../tags/tag896.xml"/><Relationship Id="rId61" Type="http://schemas.openxmlformats.org/officeDocument/2006/relationships/tags" Target="../tags/tag895.xml"/><Relationship Id="rId60" Type="http://schemas.openxmlformats.org/officeDocument/2006/relationships/tags" Target="../tags/tag894.xml"/><Relationship Id="rId6" Type="http://schemas.openxmlformats.org/officeDocument/2006/relationships/tags" Target="../tags/tag840.xml"/><Relationship Id="rId59" Type="http://schemas.openxmlformats.org/officeDocument/2006/relationships/tags" Target="../tags/tag893.xml"/><Relationship Id="rId58" Type="http://schemas.openxmlformats.org/officeDocument/2006/relationships/tags" Target="../tags/tag892.xml"/><Relationship Id="rId57" Type="http://schemas.openxmlformats.org/officeDocument/2006/relationships/tags" Target="../tags/tag891.xml"/><Relationship Id="rId56" Type="http://schemas.openxmlformats.org/officeDocument/2006/relationships/tags" Target="../tags/tag890.xml"/><Relationship Id="rId55" Type="http://schemas.openxmlformats.org/officeDocument/2006/relationships/tags" Target="../tags/tag889.xml"/><Relationship Id="rId54" Type="http://schemas.openxmlformats.org/officeDocument/2006/relationships/tags" Target="../tags/tag888.xml"/><Relationship Id="rId53" Type="http://schemas.openxmlformats.org/officeDocument/2006/relationships/tags" Target="../tags/tag887.xml"/><Relationship Id="rId52" Type="http://schemas.openxmlformats.org/officeDocument/2006/relationships/tags" Target="../tags/tag886.xml"/><Relationship Id="rId51" Type="http://schemas.openxmlformats.org/officeDocument/2006/relationships/tags" Target="../tags/tag885.xml"/><Relationship Id="rId50" Type="http://schemas.openxmlformats.org/officeDocument/2006/relationships/tags" Target="../tags/tag884.xml"/><Relationship Id="rId5" Type="http://schemas.openxmlformats.org/officeDocument/2006/relationships/tags" Target="../tags/tag839.xml"/><Relationship Id="rId49" Type="http://schemas.openxmlformats.org/officeDocument/2006/relationships/tags" Target="../tags/tag883.xml"/><Relationship Id="rId48" Type="http://schemas.openxmlformats.org/officeDocument/2006/relationships/tags" Target="../tags/tag882.xml"/><Relationship Id="rId47" Type="http://schemas.openxmlformats.org/officeDocument/2006/relationships/tags" Target="../tags/tag881.xml"/><Relationship Id="rId46" Type="http://schemas.openxmlformats.org/officeDocument/2006/relationships/tags" Target="../tags/tag880.xml"/><Relationship Id="rId45" Type="http://schemas.openxmlformats.org/officeDocument/2006/relationships/tags" Target="../tags/tag879.xml"/><Relationship Id="rId44" Type="http://schemas.openxmlformats.org/officeDocument/2006/relationships/tags" Target="../tags/tag878.xml"/><Relationship Id="rId43" Type="http://schemas.openxmlformats.org/officeDocument/2006/relationships/tags" Target="../tags/tag877.xml"/><Relationship Id="rId42" Type="http://schemas.openxmlformats.org/officeDocument/2006/relationships/tags" Target="../tags/tag876.xml"/><Relationship Id="rId41" Type="http://schemas.openxmlformats.org/officeDocument/2006/relationships/tags" Target="../tags/tag875.xml"/><Relationship Id="rId40" Type="http://schemas.openxmlformats.org/officeDocument/2006/relationships/tags" Target="../tags/tag874.xml"/><Relationship Id="rId4" Type="http://schemas.openxmlformats.org/officeDocument/2006/relationships/tags" Target="../tags/tag838.xml"/><Relationship Id="rId39" Type="http://schemas.openxmlformats.org/officeDocument/2006/relationships/tags" Target="../tags/tag873.xml"/><Relationship Id="rId38" Type="http://schemas.openxmlformats.org/officeDocument/2006/relationships/tags" Target="../tags/tag872.xml"/><Relationship Id="rId37" Type="http://schemas.openxmlformats.org/officeDocument/2006/relationships/tags" Target="../tags/tag871.xml"/><Relationship Id="rId36" Type="http://schemas.openxmlformats.org/officeDocument/2006/relationships/tags" Target="../tags/tag870.xml"/><Relationship Id="rId35" Type="http://schemas.openxmlformats.org/officeDocument/2006/relationships/tags" Target="../tags/tag869.xml"/><Relationship Id="rId34" Type="http://schemas.openxmlformats.org/officeDocument/2006/relationships/tags" Target="../tags/tag868.xml"/><Relationship Id="rId33" Type="http://schemas.openxmlformats.org/officeDocument/2006/relationships/tags" Target="../tags/tag867.xml"/><Relationship Id="rId32" Type="http://schemas.openxmlformats.org/officeDocument/2006/relationships/tags" Target="../tags/tag866.xml"/><Relationship Id="rId31" Type="http://schemas.openxmlformats.org/officeDocument/2006/relationships/tags" Target="../tags/tag865.xml"/><Relationship Id="rId30" Type="http://schemas.openxmlformats.org/officeDocument/2006/relationships/tags" Target="../tags/tag864.xml"/><Relationship Id="rId3" Type="http://schemas.openxmlformats.org/officeDocument/2006/relationships/tags" Target="../tags/tag837.xml"/><Relationship Id="rId29" Type="http://schemas.openxmlformats.org/officeDocument/2006/relationships/tags" Target="../tags/tag863.xml"/><Relationship Id="rId28" Type="http://schemas.openxmlformats.org/officeDocument/2006/relationships/tags" Target="../tags/tag862.xml"/><Relationship Id="rId27" Type="http://schemas.openxmlformats.org/officeDocument/2006/relationships/tags" Target="../tags/tag861.xml"/><Relationship Id="rId26" Type="http://schemas.openxmlformats.org/officeDocument/2006/relationships/tags" Target="../tags/tag860.xml"/><Relationship Id="rId25" Type="http://schemas.openxmlformats.org/officeDocument/2006/relationships/tags" Target="../tags/tag859.xml"/><Relationship Id="rId24" Type="http://schemas.openxmlformats.org/officeDocument/2006/relationships/tags" Target="../tags/tag858.xml"/><Relationship Id="rId23" Type="http://schemas.openxmlformats.org/officeDocument/2006/relationships/tags" Target="../tags/tag857.xml"/><Relationship Id="rId22" Type="http://schemas.openxmlformats.org/officeDocument/2006/relationships/tags" Target="../tags/tag856.xml"/><Relationship Id="rId21" Type="http://schemas.openxmlformats.org/officeDocument/2006/relationships/tags" Target="../tags/tag855.xml"/><Relationship Id="rId20" Type="http://schemas.openxmlformats.org/officeDocument/2006/relationships/tags" Target="../tags/tag854.xml"/><Relationship Id="rId2" Type="http://schemas.openxmlformats.org/officeDocument/2006/relationships/tags" Target="../tags/tag836.xml"/><Relationship Id="rId19" Type="http://schemas.openxmlformats.org/officeDocument/2006/relationships/tags" Target="../tags/tag853.xml"/><Relationship Id="rId18" Type="http://schemas.openxmlformats.org/officeDocument/2006/relationships/tags" Target="../tags/tag852.xml"/><Relationship Id="rId17" Type="http://schemas.openxmlformats.org/officeDocument/2006/relationships/tags" Target="../tags/tag851.xml"/><Relationship Id="rId16" Type="http://schemas.openxmlformats.org/officeDocument/2006/relationships/tags" Target="../tags/tag850.xml"/><Relationship Id="rId15" Type="http://schemas.openxmlformats.org/officeDocument/2006/relationships/tags" Target="../tags/tag849.xml"/><Relationship Id="rId14" Type="http://schemas.openxmlformats.org/officeDocument/2006/relationships/tags" Target="../tags/tag848.xml"/><Relationship Id="rId13" Type="http://schemas.openxmlformats.org/officeDocument/2006/relationships/tags" Target="../tags/tag847.xml"/><Relationship Id="rId12" Type="http://schemas.openxmlformats.org/officeDocument/2006/relationships/tags" Target="../tags/tag846.xml"/><Relationship Id="rId11" Type="http://schemas.openxmlformats.org/officeDocument/2006/relationships/tags" Target="../tags/tag845.xml"/><Relationship Id="rId10" Type="http://schemas.openxmlformats.org/officeDocument/2006/relationships/tags" Target="../tags/tag844.xml"/><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9" Type="http://schemas.openxmlformats.org/officeDocument/2006/relationships/tags" Target="../tags/tag913.xml"/><Relationship Id="rId8" Type="http://schemas.openxmlformats.org/officeDocument/2006/relationships/tags" Target="../tags/tag912.xml"/><Relationship Id="rId7" Type="http://schemas.openxmlformats.org/officeDocument/2006/relationships/tags" Target="../tags/tag911.xml"/><Relationship Id="rId65" Type="http://schemas.openxmlformats.org/officeDocument/2006/relationships/tags" Target="../tags/tag969.xml"/><Relationship Id="rId64" Type="http://schemas.openxmlformats.org/officeDocument/2006/relationships/tags" Target="../tags/tag968.xml"/><Relationship Id="rId63" Type="http://schemas.openxmlformats.org/officeDocument/2006/relationships/tags" Target="../tags/tag967.xml"/><Relationship Id="rId62" Type="http://schemas.openxmlformats.org/officeDocument/2006/relationships/tags" Target="../tags/tag966.xml"/><Relationship Id="rId61" Type="http://schemas.openxmlformats.org/officeDocument/2006/relationships/tags" Target="../tags/tag965.xml"/><Relationship Id="rId60" Type="http://schemas.openxmlformats.org/officeDocument/2006/relationships/tags" Target="../tags/tag964.xml"/><Relationship Id="rId6" Type="http://schemas.openxmlformats.org/officeDocument/2006/relationships/tags" Target="../tags/tag910.xml"/><Relationship Id="rId59" Type="http://schemas.openxmlformats.org/officeDocument/2006/relationships/tags" Target="../tags/tag963.xml"/><Relationship Id="rId58" Type="http://schemas.openxmlformats.org/officeDocument/2006/relationships/tags" Target="../tags/tag962.xml"/><Relationship Id="rId57" Type="http://schemas.openxmlformats.org/officeDocument/2006/relationships/tags" Target="../tags/tag961.xml"/><Relationship Id="rId56" Type="http://schemas.openxmlformats.org/officeDocument/2006/relationships/tags" Target="../tags/tag960.xml"/><Relationship Id="rId55" Type="http://schemas.openxmlformats.org/officeDocument/2006/relationships/tags" Target="../tags/tag959.xml"/><Relationship Id="rId54" Type="http://schemas.openxmlformats.org/officeDocument/2006/relationships/tags" Target="../tags/tag958.xml"/><Relationship Id="rId53" Type="http://schemas.openxmlformats.org/officeDocument/2006/relationships/tags" Target="../tags/tag957.xml"/><Relationship Id="rId52" Type="http://schemas.openxmlformats.org/officeDocument/2006/relationships/tags" Target="../tags/tag956.xml"/><Relationship Id="rId51" Type="http://schemas.openxmlformats.org/officeDocument/2006/relationships/tags" Target="../tags/tag955.xml"/><Relationship Id="rId50" Type="http://schemas.openxmlformats.org/officeDocument/2006/relationships/tags" Target="../tags/tag954.xml"/><Relationship Id="rId5" Type="http://schemas.openxmlformats.org/officeDocument/2006/relationships/tags" Target="../tags/tag909.xml"/><Relationship Id="rId49" Type="http://schemas.openxmlformats.org/officeDocument/2006/relationships/tags" Target="../tags/tag953.xml"/><Relationship Id="rId48" Type="http://schemas.openxmlformats.org/officeDocument/2006/relationships/tags" Target="../tags/tag952.xml"/><Relationship Id="rId47" Type="http://schemas.openxmlformats.org/officeDocument/2006/relationships/tags" Target="../tags/tag951.xml"/><Relationship Id="rId46" Type="http://schemas.openxmlformats.org/officeDocument/2006/relationships/tags" Target="../tags/tag950.xml"/><Relationship Id="rId45" Type="http://schemas.openxmlformats.org/officeDocument/2006/relationships/tags" Target="../tags/tag949.xml"/><Relationship Id="rId44" Type="http://schemas.openxmlformats.org/officeDocument/2006/relationships/tags" Target="../tags/tag948.xml"/><Relationship Id="rId43" Type="http://schemas.openxmlformats.org/officeDocument/2006/relationships/tags" Target="../tags/tag947.xml"/><Relationship Id="rId42" Type="http://schemas.openxmlformats.org/officeDocument/2006/relationships/tags" Target="../tags/tag946.xml"/><Relationship Id="rId41" Type="http://schemas.openxmlformats.org/officeDocument/2006/relationships/tags" Target="../tags/tag945.xml"/><Relationship Id="rId40" Type="http://schemas.openxmlformats.org/officeDocument/2006/relationships/tags" Target="../tags/tag944.xml"/><Relationship Id="rId4" Type="http://schemas.openxmlformats.org/officeDocument/2006/relationships/tags" Target="../tags/tag908.xml"/><Relationship Id="rId39" Type="http://schemas.openxmlformats.org/officeDocument/2006/relationships/tags" Target="../tags/tag943.xml"/><Relationship Id="rId38" Type="http://schemas.openxmlformats.org/officeDocument/2006/relationships/tags" Target="../tags/tag942.xml"/><Relationship Id="rId37" Type="http://schemas.openxmlformats.org/officeDocument/2006/relationships/tags" Target="../tags/tag941.xml"/><Relationship Id="rId36" Type="http://schemas.openxmlformats.org/officeDocument/2006/relationships/tags" Target="../tags/tag940.xml"/><Relationship Id="rId35" Type="http://schemas.openxmlformats.org/officeDocument/2006/relationships/tags" Target="../tags/tag939.xml"/><Relationship Id="rId34" Type="http://schemas.openxmlformats.org/officeDocument/2006/relationships/tags" Target="../tags/tag938.xml"/><Relationship Id="rId33" Type="http://schemas.openxmlformats.org/officeDocument/2006/relationships/tags" Target="../tags/tag937.xml"/><Relationship Id="rId32" Type="http://schemas.openxmlformats.org/officeDocument/2006/relationships/tags" Target="../tags/tag936.xml"/><Relationship Id="rId31" Type="http://schemas.openxmlformats.org/officeDocument/2006/relationships/tags" Target="../tags/tag935.xml"/><Relationship Id="rId30" Type="http://schemas.openxmlformats.org/officeDocument/2006/relationships/tags" Target="../tags/tag934.xml"/><Relationship Id="rId3" Type="http://schemas.openxmlformats.org/officeDocument/2006/relationships/tags" Target="../tags/tag907.xml"/><Relationship Id="rId29" Type="http://schemas.openxmlformats.org/officeDocument/2006/relationships/tags" Target="../tags/tag933.xml"/><Relationship Id="rId28" Type="http://schemas.openxmlformats.org/officeDocument/2006/relationships/tags" Target="../tags/tag932.xml"/><Relationship Id="rId27" Type="http://schemas.openxmlformats.org/officeDocument/2006/relationships/tags" Target="../tags/tag931.xml"/><Relationship Id="rId26" Type="http://schemas.openxmlformats.org/officeDocument/2006/relationships/tags" Target="../tags/tag930.xml"/><Relationship Id="rId25" Type="http://schemas.openxmlformats.org/officeDocument/2006/relationships/tags" Target="../tags/tag929.xml"/><Relationship Id="rId24" Type="http://schemas.openxmlformats.org/officeDocument/2006/relationships/tags" Target="../tags/tag928.xml"/><Relationship Id="rId23" Type="http://schemas.openxmlformats.org/officeDocument/2006/relationships/tags" Target="../tags/tag927.xml"/><Relationship Id="rId22" Type="http://schemas.openxmlformats.org/officeDocument/2006/relationships/tags" Target="../tags/tag926.xml"/><Relationship Id="rId21" Type="http://schemas.openxmlformats.org/officeDocument/2006/relationships/tags" Target="../tags/tag925.xml"/><Relationship Id="rId20" Type="http://schemas.openxmlformats.org/officeDocument/2006/relationships/tags" Target="../tags/tag924.xml"/><Relationship Id="rId2" Type="http://schemas.openxmlformats.org/officeDocument/2006/relationships/tags" Target="../tags/tag906.xml"/><Relationship Id="rId19" Type="http://schemas.openxmlformats.org/officeDocument/2006/relationships/tags" Target="../tags/tag923.xml"/><Relationship Id="rId18" Type="http://schemas.openxmlformats.org/officeDocument/2006/relationships/tags" Target="../tags/tag922.xml"/><Relationship Id="rId17" Type="http://schemas.openxmlformats.org/officeDocument/2006/relationships/tags" Target="../tags/tag921.xml"/><Relationship Id="rId16" Type="http://schemas.openxmlformats.org/officeDocument/2006/relationships/tags" Target="../tags/tag920.xml"/><Relationship Id="rId15" Type="http://schemas.openxmlformats.org/officeDocument/2006/relationships/tags" Target="../tags/tag919.xml"/><Relationship Id="rId14" Type="http://schemas.openxmlformats.org/officeDocument/2006/relationships/tags" Target="../tags/tag918.xml"/><Relationship Id="rId13" Type="http://schemas.openxmlformats.org/officeDocument/2006/relationships/tags" Target="../tags/tag917.xml"/><Relationship Id="rId12" Type="http://schemas.openxmlformats.org/officeDocument/2006/relationships/tags" Target="../tags/tag916.xml"/><Relationship Id="rId11" Type="http://schemas.openxmlformats.org/officeDocument/2006/relationships/tags" Target="../tags/tag915.xml"/><Relationship Id="rId10" Type="http://schemas.openxmlformats.org/officeDocument/2006/relationships/tags" Target="../tags/tag914.xml"/><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9" Type="http://schemas.openxmlformats.org/officeDocument/2006/relationships/tags" Target="../tags/tag977.xml"/><Relationship Id="rId8" Type="http://schemas.openxmlformats.org/officeDocument/2006/relationships/tags" Target="../tags/tag976.xml"/><Relationship Id="rId7" Type="http://schemas.openxmlformats.org/officeDocument/2006/relationships/tags" Target="../tags/tag975.xml"/><Relationship Id="rId68" Type="http://schemas.openxmlformats.org/officeDocument/2006/relationships/tags" Target="../tags/tag1036.xml"/><Relationship Id="rId67" Type="http://schemas.openxmlformats.org/officeDocument/2006/relationships/tags" Target="../tags/tag1035.xml"/><Relationship Id="rId66" Type="http://schemas.openxmlformats.org/officeDocument/2006/relationships/tags" Target="../tags/tag1034.xml"/><Relationship Id="rId65" Type="http://schemas.openxmlformats.org/officeDocument/2006/relationships/tags" Target="../tags/tag1033.xml"/><Relationship Id="rId64" Type="http://schemas.openxmlformats.org/officeDocument/2006/relationships/tags" Target="../tags/tag1032.xml"/><Relationship Id="rId63" Type="http://schemas.openxmlformats.org/officeDocument/2006/relationships/tags" Target="../tags/tag1031.xml"/><Relationship Id="rId62" Type="http://schemas.openxmlformats.org/officeDocument/2006/relationships/tags" Target="../tags/tag1030.xml"/><Relationship Id="rId61" Type="http://schemas.openxmlformats.org/officeDocument/2006/relationships/tags" Target="../tags/tag1029.xml"/><Relationship Id="rId60" Type="http://schemas.openxmlformats.org/officeDocument/2006/relationships/tags" Target="../tags/tag1028.xml"/><Relationship Id="rId6" Type="http://schemas.openxmlformats.org/officeDocument/2006/relationships/tags" Target="../tags/tag974.xml"/><Relationship Id="rId59" Type="http://schemas.openxmlformats.org/officeDocument/2006/relationships/tags" Target="../tags/tag1027.xml"/><Relationship Id="rId58" Type="http://schemas.openxmlformats.org/officeDocument/2006/relationships/tags" Target="../tags/tag1026.xml"/><Relationship Id="rId57" Type="http://schemas.openxmlformats.org/officeDocument/2006/relationships/tags" Target="../tags/tag1025.xml"/><Relationship Id="rId56" Type="http://schemas.openxmlformats.org/officeDocument/2006/relationships/tags" Target="../tags/tag1024.xml"/><Relationship Id="rId55" Type="http://schemas.openxmlformats.org/officeDocument/2006/relationships/tags" Target="../tags/tag1023.xml"/><Relationship Id="rId54" Type="http://schemas.openxmlformats.org/officeDocument/2006/relationships/tags" Target="../tags/tag1022.xml"/><Relationship Id="rId53" Type="http://schemas.openxmlformats.org/officeDocument/2006/relationships/tags" Target="../tags/tag1021.xml"/><Relationship Id="rId52" Type="http://schemas.openxmlformats.org/officeDocument/2006/relationships/tags" Target="../tags/tag1020.xml"/><Relationship Id="rId51" Type="http://schemas.openxmlformats.org/officeDocument/2006/relationships/tags" Target="../tags/tag1019.xml"/><Relationship Id="rId50" Type="http://schemas.openxmlformats.org/officeDocument/2006/relationships/tags" Target="../tags/tag1018.xml"/><Relationship Id="rId5" Type="http://schemas.openxmlformats.org/officeDocument/2006/relationships/tags" Target="../tags/tag973.xml"/><Relationship Id="rId49" Type="http://schemas.openxmlformats.org/officeDocument/2006/relationships/tags" Target="../tags/tag1017.xml"/><Relationship Id="rId48" Type="http://schemas.openxmlformats.org/officeDocument/2006/relationships/tags" Target="../tags/tag1016.xml"/><Relationship Id="rId47" Type="http://schemas.openxmlformats.org/officeDocument/2006/relationships/tags" Target="../tags/tag1015.xml"/><Relationship Id="rId46" Type="http://schemas.openxmlformats.org/officeDocument/2006/relationships/tags" Target="../tags/tag1014.xml"/><Relationship Id="rId45" Type="http://schemas.openxmlformats.org/officeDocument/2006/relationships/tags" Target="../tags/tag1013.xml"/><Relationship Id="rId44" Type="http://schemas.openxmlformats.org/officeDocument/2006/relationships/tags" Target="../tags/tag1012.xml"/><Relationship Id="rId43" Type="http://schemas.openxmlformats.org/officeDocument/2006/relationships/tags" Target="../tags/tag1011.xml"/><Relationship Id="rId42" Type="http://schemas.openxmlformats.org/officeDocument/2006/relationships/tags" Target="../tags/tag1010.xml"/><Relationship Id="rId41" Type="http://schemas.openxmlformats.org/officeDocument/2006/relationships/tags" Target="../tags/tag1009.xml"/><Relationship Id="rId40" Type="http://schemas.openxmlformats.org/officeDocument/2006/relationships/tags" Target="../tags/tag1008.xml"/><Relationship Id="rId4" Type="http://schemas.openxmlformats.org/officeDocument/2006/relationships/tags" Target="../tags/tag972.xml"/><Relationship Id="rId39" Type="http://schemas.openxmlformats.org/officeDocument/2006/relationships/tags" Target="../tags/tag1007.xml"/><Relationship Id="rId38" Type="http://schemas.openxmlformats.org/officeDocument/2006/relationships/tags" Target="../tags/tag1006.xml"/><Relationship Id="rId37" Type="http://schemas.openxmlformats.org/officeDocument/2006/relationships/tags" Target="../tags/tag1005.xml"/><Relationship Id="rId36" Type="http://schemas.openxmlformats.org/officeDocument/2006/relationships/tags" Target="../tags/tag1004.xml"/><Relationship Id="rId35" Type="http://schemas.openxmlformats.org/officeDocument/2006/relationships/tags" Target="../tags/tag1003.xml"/><Relationship Id="rId34" Type="http://schemas.openxmlformats.org/officeDocument/2006/relationships/tags" Target="../tags/tag1002.xml"/><Relationship Id="rId33" Type="http://schemas.openxmlformats.org/officeDocument/2006/relationships/tags" Target="../tags/tag1001.xml"/><Relationship Id="rId32" Type="http://schemas.openxmlformats.org/officeDocument/2006/relationships/tags" Target="../tags/tag1000.xml"/><Relationship Id="rId31" Type="http://schemas.openxmlformats.org/officeDocument/2006/relationships/tags" Target="../tags/tag999.xml"/><Relationship Id="rId30" Type="http://schemas.openxmlformats.org/officeDocument/2006/relationships/tags" Target="../tags/tag998.xml"/><Relationship Id="rId3" Type="http://schemas.openxmlformats.org/officeDocument/2006/relationships/tags" Target="../tags/tag971.xml"/><Relationship Id="rId29" Type="http://schemas.openxmlformats.org/officeDocument/2006/relationships/tags" Target="../tags/tag997.xml"/><Relationship Id="rId28" Type="http://schemas.openxmlformats.org/officeDocument/2006/relationships/tags" Target="../tags/tag996.xml"/><Relationship Id="rId27" Type="http://schemas.openxmlformats.org/officeDocument/2006/relationships/tags" Target="../tags/tag995.xml"/><Relationship Id="rId26" Type="http://schemas.openxmlformats.org/officeDocument/2006/relationships/tags" Target="../tags/tag994.xml"/><Relationship Id="rId25" Type="http://schemas.openxmlformats.org/officeDocument/2006/relationships/tags" Target="../tags/tag993.xml"/><Relationship Id="rId24" Type="http://schemas.openxmlformats.org/officeDocument/2006/relationships/tags" Target="../tags/tag992.xml"/><Relationship Id="rId23" Type="http://schemas.openxmlformats.org/officeDocument/2006/relationships/tags" Target="../tags/tag991.xml"/><Relationship Id="rId22" Type="http://schemas.openxmlformats.org/officeDocument/2006/relationships/tags" Target="../tags/tag990.xml"/><Relationship Id="rId21" Type="http://schemas.openxmlformats.org/officeDocument/2006/relationships/tags" Target="../tags/tag989.xml"/><Relationship Id="rId20" Type="http://schemas.openxmlformats.org/officeDocument/2006/relationships/tags" Target="../tags/tag988.xml"/><Relationship Id="rId2" Type="http://schemas.openxmlformats.org/officeDocument/2006/relationships/tags" Target="../tags/tag970.xml"/><Relationship Id="rId19" Type="http://schemas.openxmlformats.org/officeDocument/2006/relationships/tags" Target="../tags/tag987.xml"/><Relationship Id="rId18" Type="http://schemas.openxmlformats.org/officeDocument/2006/relationships/tags" Target="../tags/tag986.xml"/><Relationship Id="rId17" Type="http://schemas.openxmlformats.org/officeDocument/2006/relationships/tags" Target="../tags/tag985.xml"/><Relationship Id="rId16" Type="http://schemas.openxmlformats.org/officeDocument/2006/relationships/tags" Target="../tags/tag984.xml"/><Relationship Id="rId15" Type="http://schemas.openxmlformats.org/officeDocument/2006/relationships/tags" Target="../tags/tag983.xml"/><Relationship Id="rId14" Type="http://schemas.openxmlformats.org/officeDocument/2006/relationships/tags" Target="../tags/tag982.xml"/><Relationship Id="rId13" Type="http://schemas.openxmlformats.org/officeDocument/2006/relationships/tags" Target="../tags/tag981.xml"/><Relationship Id="rId12" Type="http://schemas.openxmlformats.org/officeDocument/2006/relationships/tags" Target="../tags/tag980.xml"/><Relationship Id="rId11" Type="http://schemas.openxmlformats.org/officeDocument/2006/relationships/tags" Target="../tags/tag979.xml"/><Relationship Id="rId10" Type="http://schemas.openxmlformats.org/officeDocument/2006/relationships/tags" Target="../tags/tag978.xml"/><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9" Type="http://schemas.openxmlformats.org/officeDocument/2006/relationships/tags" Target="../tags/tag1044.xml"/><Relationship Id="rId8" Type="http://schemas.openxmlformats.org/officeDocument/2006/relationships/tags" Target="../tags/tag1043.xml"/><Relationship Id="rId7" Type="http://schemas.openxmlformats.org/officeDocument/2006/relationships/tags" Target="../tags/tag1042.xml"/><Relationship Id="rId68" Type="http://schemas.openxmlformats.org/officeDocument/2006/relationships/tags" Target="../tags/tag1103.xml"/><Relationship Id="rId67" Type="http://schemas.openxmlformats.org/officeDocument/2006/relationships/tags" Target="../tags/tag1102.xml"/><Relationship Id="rId66" Type="http://schemas.openxmlformats.org/officeDocument/2006/relationships/tags" Target="../tags/tag1101.xml"/><Relationship Id="rId65" Type="http://schemas.openxmlformats.org/officeDocument/2006/relationships/tags" Target="../tags/tag1100.xml"/><Relationship Id="rId64" Type="http://schemas.openxmlformats.org/officeDocument/2006/relationships/tags" Target="../tags/tag1099.xml"/><Relationship Id="rId63" Type="http://schemas.openxmlformats.org/officeDocument/2006/relationships/tags" Target="../tags/tag1098.xml"/><Relationship Id="rId62" Type="http://schemas.openxmlformats.org/officeDocument/2006/relationships/tags" Target="../tags/tag1097.xml"/><Relationship Id="rId61" Type="http://schemas.openxmlformats.org/officeDocument/2006/relationships/tags" Target="../tags/tag1096.xml"/><Relationship Id="rId60" Type="http://schemas.openxmlformats.org/officeDocument/2006/relationships/tags" Target="../tags/tag1095.xml"/><Relationship Id="rId6" Type="http://schemas.openxmlformats.org/officeDocument/2006/relationships/tags" Target="../tags/tag1041.xml"/><Relationship Id="rId59" Type="http://schemas.openxmlformats.org/officeDocument/2006/relationships/tags" Target="../tags/tag1094.xml"/><Relationship Id="rId58" Type="http://schemas.openxmlformats.org/officeDocument/2006/relationships/tags" Target="../tags/tag1093.xml"/><Relationship Id="rId57" Type="http://schemas.openxmlformats.org/officeDocument/2006/relationships/tags" Target="../tags/tag1092.xml"/><Relationship Id="rId56" Type="http://schemas.openxmlformats.org/officeDocument/2006/relationships/tags" Target="../tags/tag1091.xml"/><Relationship Id="rId55" Type="http://schemas.openxmlformats.org/officeDocument/2006/relationships/tags" Target="../tags/tag1090.xml"/><Relationship Id="rId54" Type="http://schemas.openxmlformats.org/officeDocument/2006/relationships/tags" Target="../tags/tag1089.xml"/><Relationship Id="rId53" Type="http://schemas.openxmlformats.org/officeDocument/2006/relationships/tags" Target="../tags/tag1088.xml"/><Relationship Id="rId52" Type="http://schemas.openxmlformats.org/officeDocument/2006/relationships/tags" Target="../tags/tag1087.xml"/><Relationship Id="rId51" Type="http://schemas.openxmlformats.org/officeDocument/2006/relationships/tags" Target="../tags/tag1086.xml"/><Relationship Id="rId50" Type="http://schemas.openxmlformats.org/officeDocument/2006/relationships/tags" Target="../tags/tag1085.xml"/><Relationship Id="rId5" Type="http://schemas.openxmlformats.org/officeDocument/2006/relationships/tags" Target="../tags/tag1040.xml"/><Relationship Id="rId49" Type="http://schemas.openxmlformats.org/officeDocument/2006/relationships/tags" Target="../tags/tag1084.xml"/><Relationship Id="rId48" Type="http://schemas.openxmlformats.org/officeDocument/2006/relationships/tags" Target="../tags/tag1083.xml"/><Relationship Id="rId47" Type="http://schemas.openxmlformats.org/officeDocument/2006/relationships/tags" Target="../tags/tag1082.xml"/><Relationship Id="rId46" Type="http://schemas.openxmlformats.org/officeDocument/2006/relationships/tags" Target="../tags/tag1081.xml"/><Relationship Id="rId45" Type="http://schemas.openxmlformats.org/officeDocument/2006/relationships/tags" Target="../tags/tag1080.xml"/><Relationship Id="rId44" Type="http://schemas.openxmlformats.org/officeDocument/2006/relationships/tags" Target="../tags/tag1079.xml"/><Relationship Id="rId43" Type="http://schemas.openxmlformats.org/officeDocument/2006/relationships/tags" Target="../tags/tag1078.xml"/><Relationship Id="rId42" Type="http://schemas.openxmlformats.org/officeDocument/2006/relationships/tags" Target="../tags/tag1077.xml"/><Relationship Id="rId41" Type="http://schemas.openxmlformats.org/officeDocument/2006/relationships/tags" Target="../tags/tag1076.xml"/><Relationship Id="rId40" Type="http://schemas.openxmlformats.org/officeDocument/2006/relationships/tags" Target="../tags/tag1075.xml"/><Relationship Id="rId4" Type="http://schemas.openxmlformats.org/officeDocument/2006/relationships/tags" Target="../tags/tag1039.xml"/><Relationship Id="rId39" Type="http://schemas.openxmlformats.org/officeDocument/2006/relationships/tags" Target="../tags/tag1074.xml"/><Relationship Id="rId38" Type="http://schemas.openxmlformats.org/officeDocument/2006/relationships/tags" Target="../tags/tag1073.xml"/><Relationship Id="rId37" Type="http://schemas.openxmlformats.org/officeDocument/2006/relationships/tags" Target="../tags/tag1072.xml"/><Relationship Id="rId36" Type="http://schemas.openxmlformats.org/officeDocument/2006/relationships/tags" Target="../tags/tag1071.xml"/><Relationship Id="rId35" Type="http://schemas.openxmlformats.org/officeDocument/2006/relationships/tags" Target="../tags/tag1070.xml"/><Relationship Id="rId34" Type="http://schemas.openxmlformats.org/officeDocument/2006/relationships/tags" Target="../tags/tag1069.xml"/><Relationship Id="rId33" Type="http://schemas.openxmlformats.org/officeDocument/2006/relationships/tags" Target="../tags/tag1068.xml"/><Relationship Id="rId32" Type="http://schemas.openxmlformats.org/officeDocument/2006/relationships/tags" Target="../tags/tag1067.xml"/><Relationship Id="rId31" Type="http://schemas.openxmlformats.org/officeDocument/2006/relationships/tags" Target="../tags/tag1066.xml"/><Relationship Id="rId30" Type="http://schemas.openxmlformats.org/officeDocument/2006/relationships/tags" Target="../tags/tag1065.xml"/><Relationship Id="rId3" Type="http://schemas.openxmlformats.org/officeDocument/2006/relationships/tags" Target="../tags/tag1038.xml"/><Relationship Id="rId29" Type="http://schemas.openxmlformats.org/officeDocument/2006/relationships/tags" Target="../tags/tag1064.xml"/><Relationship Id="rId28" Type="http://schemas.openxmlformats.org/officeDocument/2006/relationships/tags" Target="../tags/tag1063.xml"/><Relationship Id="rId27" Type="http://schemas.openxmlformats.org/officeDocument/2006/relationships/tags" Target="../tags/tag1062.xml"/><Relationship Id="rId26" Type="http://schemas.openxmlformats.org/officeDocument/2006/relationships/tags" Target="../tags/tag1061.xml"/><Relationship Id="rId25" Type="http://schemas.openxmlformats.org/officeDocument/2006/relationships/tags" Target="../tags/tag1060.xml"/><Relationship Id="rId24" Type="http://schemas.openxmlformats.org/officeDocument/2006/relationships/tags" Target="../tags/tag1059.xml"/><Relationship Id="rId23" Type="http://schemas.openxmlformats.org/officeDocument/2006/relationships/tags" Target="../tags/tag1058.xml"/><Relationship Id="rId22" Type="http://schemas.openxmlformats.org/officeDocument/2006/relationships/tags" Target="../tags/tag1057.xml"/><Relationship Id="rId21" Type="http://schemas.openxmlformats.org/officeDocument/2006/relationships/tags" Target="../tags/tag1056.xml"/><Relationship Id="rId20" Type="http://schemas.openxmlformats.org/officeDocument/2006/relationships/tags" Target="../tags/tag1055.xml"/><Relationship Id="rId2" Type="http://schemas.openxmlformats.org/officeDocument/2006/relationships/tags" Target="../tags/tag1037.xml"/><Relationship Id="rId19" Type="http://schemas.openxmlformats.org/officeDocument/2006/relationships/tags" Target="../tags/tag1054.xml"/><Relationship Id="rId18" Type="http://schemas.openxmlformats.org/officeDocument/2006/relationships/tags" Target="../tags/tag1053.xml"/><Relationship Id="rId17" Type="http://schemas.openxmlformats.org/officeDocument/2006/relationships/tags" Target="../tags/tag1052.xml"/><Relationship Id="rId16" Type="http://schemas.openxmlformats.org/officeDocument/2006/relationships/tags" Target="../tags/tag1051.xml"/><Relationship Id="rId15" Type="http://schemas.openxmlformats.org/officeDocument/2006/relationships/tags" Target="../tags/tag1050.xml"/><Relationship Id="rId14" Type="http://schemas.openxmlformats.org/officeDocument/2006/relationships/tags" Target="../tags/tag1049.xml"/><Relationship Id="rId13" Type="http://schemas.openxmlformats.org/officeDocument/2006/relationships/tags" Target="../tags/tag1048.xml"/><Relationship Id="rId12" Type="http://schemas.openxmlformats.org/officeDocument/2006/relationships/tags" Target="../tags/tag1047.xml"/><Relationship Id="rId11" Type="http://schemas.openxmlformats.org/officeDocument/2006/relationships/tags" Target="../tags/tag1046.xml"/><Relationship Id="rId10" Type="http://schemas.openxmlformats.org/officeDocument/2006/relationships/tags" Target="../tags/tag1045.xml"/><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tags" Target="../tags/tag1104.xml"/><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9" Type="http://schemas.openxmlformats.org/officeDocument/2006/relationships/tags" Target="../tags/tag1112.xml"/><Relationship Id="rId8" Type="http://schemas.openxmlformats.org/officeDocument/2006/relationships/tags" Target="../tags/tag1111.xml"/><Relationship Id="rId7" Type="http://schemas.openxmlformats.org/officeDocument/2006/relationships/tags" Target="../tags/tag1110.xml"/><Relationship Id="rId6" Type="http://schemas.openxmlformats.org/officeDocument/2006/relationships/tags" Target="../tags/tag1109.xml"/><Relationship Id="rId59" Type="http://schemas.openxmlformats.org/officeDocument/2006/relationships/tags" Target="../tags/tag1162.xml"/><Relationship Id="rId58" Type="http://schemas.openxmlformats.org/officeDocument/2006/relationships/tags" Target="../tags/tag1161.xml"/><Relationship Id="rId57" Type="http://schemas.openxmlformats.org/officeDocument/2006/relationships/tags" Target="../tags/tag1160.xml"/><Relationship Id="rId56" Type="http://schemas.openxmlformats.org/officeDocument/2006/relationships/tags" Target="../tags/tag1159.xml"/><Relationship Id="rId55" Type="http://schemas.openxmlformats.org/officeDocument/2006/relationships/tags" Target="../tags/tag1158.xml"/><Relationship Id="rId54" Type="http://schemas.openxmlformats.org/officeDocument/2006/relationships/tags" Target="../tags/tag1157.xml"/><Relationship Id="rId53" Type="http://schemas.openxmlformats.org/officeDocument/2006/relationships/tags" Target="../tags/tag1156.xml"/><Relationship Id="rId52" Type="http://schemas.openxmlformats.org/officeDocument/2006/relationships/tags" Target="../tags/tag1155.xml"/><Relationship Id="rId51" Type="http://schemas.openxmlformats.org/officeDocument/2006/relationships/tags" Target="../tags/tag1154.xml"/><Relationship Id="rId50" Type="http://schemas.openxmlformats.org/officeDocument/2006/relationships/tags" Target="../tags/tag1153.xml"/><Relationship Id="rId5" Type="http://schemas.openxmlformats.org/officeDocument/2006/relationships/tags" Target="../tags/tag1108.xml"/><Relationship Id="rId49" Type="http://schemas.openxmlformats.org/officeDocument/2006/relationships/tags" Target="../tags/tag1152.xml"/><Relationship Id="rId48" Type="http://schemas.openxmlformats.org/officeDocument/2006/relationships/tags" Target="../tags/tag1151.xml"/><Relationship Id="rId47" Type="http://schemas.openxmlformats.org/officeDocument/2006/relationships/tags" Target="../tags/tag1150.xml"/><Relationship Id="rId46" Type="http://schemas.openxmlformats.org/officeDocument/2006/relationships/tags" Target="../tags/tag1149.xml"/><Relationship Id="rId45" Type="http://schemas.openxmlformats.org/officeDocument/2006/relationships/tags" Target="../tags/tag1148.xml"/><Relationship Id="rId44" Type="http://schemas.openxmlformats.org/officeDocument/2006/relationships/tags" Target="../tags/tag1147.xml"/><Relationship Id="rId43" Type="http://schemas.openxmlformats.org/officeDocument/2006/relationships/tags" Target="../tags/tag1146.xml"/><Relationship Id="rId42" Type="http://schemas.openxmlformats.org/officeDocument/2006/relationships/tags" Target="../tags/tag1145.xml"/><Relationship Id="rId41" Type="http://schemas.openxmlformats.org/officeDocument/2006/relationships/tags" Target="../tags/tag1144.xml"/><Relationship Id="rId40" Type="http://schemas.openxmlformats.org/officeDocument/2006/relationships/tags" Target="../tags/tag1143.xml"/><Relationship Id="rId4" Type="http://schemas.openxmlformats.org/officeDocument/2006/relationships/tags" Target="../tags/tag1107.xml"/><Relationship Id="rId39" Type="http://schemas.openxmlformats.org/officeDocument/2006/relationships/tags" Target="../tags/tag1142.xml"/><Relationship Id="rId38" Type="http://schemas.openxmlformats.org/officeDocument/2006/relationships/tags" Target="../tags/tag1141.xml"/><Relationship Id="rId37" Type="http://schemas.openxmlformats.org/officeDocument/2006/relationships/tags" Target="../tags/tag1140.xml"/><Relationship Id="rId36" Type="http://schemas.openxmlformats.org/officeDocument/2006/relationships/tags" Target="../tags/tag1139.xml"/><Relationship Id="rId35" Type="http://schemas.openxmlformats.org/officeDocument/2006/relationships/tags" Target="../tags/tag1138.xml"/><Relationship Id="rId34" Type="http://schemas.openxmlformats.org/officeDocument/2006/relationships/tags" Target="../tags/tag1137.xml"/><Relationship Id="rId33" Type="http://schemas.openxmlformats.org/officeDocument/2006/relationships/tags" Target="../tags/tag1136.xml"/><Relationship Id="rId32" Type="http://schemas.openxmlformats.org/officeDocument/2006/relationships/tags" Target="../tags/tag1135.xml"/><Relationship Id="rId31" Type="http://schemas.openxmlformats.org/officeDocument/2006/relationships/tags" Target="../tags/tag1134.xml"/><Relationship Id="rId30" Type="http://schemas.openxmlformats.org/officeDocument/2006/relationships/tags" Target="../tags/tag1133.xml"/><Relationship Id="rId3" Type="http://schemas.openxmlformats.org/officeDocument/2006/relationships/tags" Target="../tags/tag1106.xml"/><Relationship Id="rId29" Type="http://schemas.openxmlformats.org/officeDocument/2006/relationships/tags" Target="../tags/tag1132.xml"/><Relationship Id="rId28" Type="http://schemas.openxmlformats.org/officeDocument/2006/relationships/tags" Target="../tags/tag1131.xml"/><Relationship Id="rId27" Type="http://schemas.openxmlformats.org/officeDocument/2006/relationships/tags" Target="../tags/tag1130.xml"/><Relationship Id="rId26" Type="http://schemas.openxmlformats.org/officeDocument/2006/relationships/tags" Target="../tags/tag1129.xml"/><Relationship Id="rId25" Type="http://schemas.openxmlformats.org/officeDocument/2006/relationships/tags" Target="../tags/tag1128.xml"/><Relationship Id="rId24" Type="http://schemas.openxmlformats.org/officeDocument/2006/relationships/tags" Target="../tags/tag1127.xml"/><Relationship Id="rId23" Type="http://schemas.openxmlformats.org/officeDocument/2006/relationships/tags" Target="../tags/tag1126.xml"/><Relationship Id="rId22" Type="http://schemas.openxmlformats.org/officeDocument/2006/relationships/tags" Target="../tags/tag1125.xml"/><Relationship Id="rId21" Type="http://schemas.openxmlformats.org/officeDocument/2006/relationships/tags" Target="../tags/tag1124.xml"/><Relationship Id="rId20" Type="http://schemas.openxmlformats.org/officeDocument/2006/relationships/tags" Target="../tags/tag1123.xml"/><Relationship Id="rId2" Type="http://schemas.openxmlformats.org/officeDocument/2006/relationships/tags" Target="../tags/tag1105.xml"/><Relationship Id="rId19" Type="http://schemas.openxmlformats.org/officeDocument/2006/relationships/tags" Target="../tags/tag1122.xml"/><Relationship Id="rId18" Type="http://schemas.openxmlformats.org/officeDocument/2006/relationships/tags" Target="../tags/tag1121.xml"/><Relationship Id="rId17" Type="http://schemas.openxmlformats.org/officeDocument/2006/relationships/tags" Target="../tags/tag1120.xml"/><Relationship Id="rId16" Type="http://schemas.openxmlformats.org/officeDocument/2006/relationships/tags" Target="../tags/tag1119.xml"/><Relationship Id="rId15" Type="http://schemas.openxmlformats.org/officeDocument/2006/relationships/tags" Target="../tags/tag1118.xml"/><Relationship Id="rId14" Type="http://schemas.openxmlformats.org/officeDocument/2006/relationships/tags" Target="../tags/tag1117.xml"/><Relationship Id="rId13" Type="http://schemas.openxmlformats.org/officeDocument/2006/relationships/tags" Target="../tags/tag1116.xml"/><Relationship Id="rId12" Type="http://schemas.openxmlformats.org/officeDocument/2006/relationships/tags" Target="../tags/tag1115.xml"/><Relationship Id="rId11" Type="http://schemas.openxmlformats.org/officeDocument/2006/relationships/tags" Target="../tags/tag1114.xml"/><Relationship Id="rId10" Type="http://schemas.openxmlformats.org/officeDocument/2006/relationships/tags" Target="../tags/tag1113.xml"/><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9" Type="http://schemas.openxmlformats.org/officeDocument/2006/relationships/tags" Target="../tags/tag1168.xml"/><Relationship Id="rId8" Type="http://schemas.openxmlformats.org/officeDocument/2006/relationships/tags" Target="../tags/tag1167.xml"/><Relationship Id="rId7" Type="http://schemas.openxmlformats.org/officeDocument/2006/relationships/tags" Target="../tags/tag1166.xml"/><Relationship Id="rId62" Type="http://schemas.openxmlformats.org/officeDocument/2006/relationships/tags" Target="../tags/tag1221.xml"/><Relationship Id="rId61" Type="http://schemas.openxmlformats.org/officeDocument/2006/relationships/tags" Target="../tags/tag1220.xml"/><Relationship Id="rId60" Type="http://schemas.openxmlformats.org/officeDocument/2006/relationships/tags" Target="../tags/tag1219.xml"/><Relationship Id="rId6" Type="http://schemas.openxmlformats.org/officeDocument/2006/relationships/tags" Target="../tags/tag1165.xml"/><Relationship Id="rId59" Type="http://schemas.openxmlformats.org/officeDocument/2006/relationships/tags" Target="../tags/tag1218.xml"/><Relationship Id="rId58" Type="http://schemas.openxmlformats.org/officeDocument/2006/relationships/tags" Target="../tags/tag1217.xml"/><Relationship Id="rId57" Type="http://schemas.openxmlformats.org/officeDocument/2006/relationships/tags" Target="../tags/tag1216.xml"/><Relationship Id="rId56" Type="http://schemas.openxmlformats.org/officeDocument/2006/relationships/tags" Target="../tags/tag1215.xml"/><Relationship Id="rId55" Type="http://schemas.openxmlformats.org/officeDocument/2006/relationships/tags" Target="../tags/tag1214.xml"/><Relationship Id="rId54" Type="http://schemas.openxmlformats.org/officeDocument/2006/relationships/tags" Target="../tags/tag1213.xml"/><Relationship Id="rId53" Type="http://schemas.openxmlformats.org/officeDocument/2006/relationships/tags" Target="../tags/tag1212.xml"/><Relationship Id="rId52" Type="http://schemas.openxmlformats.org/officeDocument/2006/relationships/tags" Target="../tags/tag1211.xml"/><Relationship Id="rId51" Type="http://schemas.openxmlformats.org/officeDocument/2006/relationships/tags" Target="../tags/tag1210.xml"/><Relationship Id="rId50" Type="http://schemas.openxmlformats.org/officeDocument/2006/relationships/tags" Target="../tags/tag1209.xml"/><Relationship Id="rId5" Type="http://schemas.openxmlformats.org/officeDocument/2006/relationships/tags" Target="../tags/tag1164.xml"/><Relationship Id="rId49" Type="http://schemas.openxmlformats.org/officeDocument/2006/relationships/tags" Target="../tags/tag1208.xml"/><Relationship Id="rId48" Type="http://schemas.openxmlformats.org/officeDocument/2006/relationships/tags" Target="../tags/tag1207.xml"/><Relationship Id="rId47" Type="http://schemas.openxmlformats.org/officeDocument/2006/relationships/tags" Target="../tags/tag1206.xml"/><Relationship Id="rId46" Type="http://schemas.openxmlformats.org/officeDocument/2006/relationships/tags" Target="../tags/tag1205.xml"/><Relationship Id="rId45" Type="http://schemas.openxmlformats.org/officeDocument/2006/relationships/tags" Target="../tags/tag1204.xml"/><Relationship Id="rId44" Type="http://schemas.openxmlformats.org/officeDocument/2006/relationships/tags" Target="../tags/tag1203.xml"/><Relationship Id="rId43" Type="http://schemas.openxmlformats.org/officeDocument/2006/relationships/tags" Target="../tags/tag1202.xml"/><Relationship Id="rId42" Type="http://schemas.openxmlformats.org/officeDocument/2006/relationships/tags" Target="../tags/tag1201.xml"/><Relationship Id="rId41" Type="http://schemas.openxmlformats.org/officeDocument/2006/relationships/tags" Target="../tags/tag1200.xml"/><Relationship Id="rId40" Type="http://schemas.openxmlformats.org/officeDocument/2006/relationships/tags" Target="../tags/tag1199.xml"/><Relationship Id="rId4" Type="http://schemas.microsoft.com/office/2007/relationships/hdphoto" Target="../media/image2.wdp"/><Relationship Id="rId39" Type="http://schemas.openxmlformats.org/officeDocument/2006/relationships/tags" Target="../tags/tag1198.xml"/><Relationship Id="rId38" Type="http://schemas.openxmlformats.org/officeDocument/2006/relationships/tags" Target="../tags/tag1197.xml"/><Relationship Id="rId37" Type="http://schemas.openxmlformats.org/officeDocument/2006/relationships/tags" Target="../tags/tag1196.xml"/><Relationship Id="rId36" Type="http://schemas.openxmlformats.org/officeDocument/2006/relationships/tags" Target="../tags/tag1195.xml"/><Relationship Id="rId35" Type="http://schemas.openxmlformats.org/officeDocument/2006/relationships/tags" Target="../tags/tag1194.xml"/><Relationship Id="rId34" Type="http://schemas.openxmlformats.org/officeDocument/2006/relationships/tags" Target="../tags/tag1193.xml"/><Relationship Id="rId33" Type="http://schemas.openxmlformats.org/officeDocument/2006/relationships/tags" Target="../tags/tag1192.xml"/><Relationship Id="rId32" Type="http://schemas.openxmlformats.org/officeDocument/2006/relationships/tags" Target="../tags/tag1191.xml"/><Relationship Id="rId31" Type="http://schemas.openxmlformats.org/officeDocument/2006/relationships/tags" Target="../tags/tag1190.xml"/><Relationship Id="rId30" Type="http://schemas.openxmlformats.org/officeDocument/2006/relationships/tags" Target="../tags/tag1189.xml"/><Relationship Id="rId3" Type="http://schemas.openxmlformats.org/officeDocument/2006/relationships/image" Target="../media/image1.png"/><Relationship Id="rId29" Type="http://schemas.openxmlformats.org/officeDocument/2006/relationships/tags" Target="../tags/tag1188.xml"/><Relationship Id="rId28" Type="http://schemas.openxmlformats.org/officeDocument/2006/relationships/tags" Target="../tags/tag1187.xml"/><Relationship Id="rId27" Type="http://schemas.openxmlformats.org/officeDocument/2006/relationships/tags" Target="../tags/tag1186.xml"/><Relationship Id="rId26" Type="http://schemas.openxmlformats.org/officeDocument/2006/relationships/tags" Target="../tags/tag1185.xml"/><Relationship Id="rId25" Type="http://schemas.openxmlformats.org/officeDocument/2006/relationships/tags" Target="../tags/tag1184.xml"/><Relationship Id="rId24" Type="http://schemas.openxmlformats.org/officeDocument/2006/relationships/tags" Target="../tags/tag1183.xml"/><Relationship Id="rId23" Type="http://schemas.openxmlformats.org/officeDocument/2006/relationships/tags" Target="../tags/tag1182.xml"/><Relationship Id="rId22" Type="http://schemas.openxmlformats.org/officeDocument/2006/relationships/tags" Target="../tags/tag1181.xml"/><Relationship Id="rId21" Type="http://schemas.openxmlformats.org/officeDocument/2006/relationships/tags" Target="../tags/tag1180.xml"/><Relationship Id="rId20" Type="http://schemas.openxmlformats.org/officeDocument/2006/relationships/tags" Target="../tags/tag1179.xml"/><Relationship Id="rId2" Type="http://schemas.openxmlformats.org/officeDocument/2006/relationships/tags" Target="../tags/tag1163.xml"/><Relationship Id="rId19" Type="http://schemas.openxmlformats.org/officeDocument/2006/relationships/tags" Target="../tags/tag1178.xml"/><Relationship Id="rId18" Type="http://schemas.openxmlformats.org/officeDocument/2006/relationships/tags" Target="../tags/tag1177.xml"/><Relationship Id="rId17" Type="http://schemas.openxmlformats.org/officeDocument/2006/relationships/tags" Target="../tags/tag1176.xml"/><Relationship Id="rId16" Type="http://schemas.openxmlformats.org/officeDocument/2006/relationships/tags" Target="../tags/tag1175.xml"/><Relationship Id="rId15" Type="http://schemas.openxmlformats.org/officeDocument/2006/relationships/tags" Target="../tags/tag1174.xml"/><Relationship Id="rId14" Type="http://schemas.openxmlformats.org/officeDocument/2006/relationships/tags" Target="../tags/tag1173.xml"/><Relationship Id="rId13" Type="http://schemas.openxmlformats.org/officeDocument/2006/relationships/tags" Target="../tags/tag1172.xml"/><Relationship Id="rId12" Type="http://schemas.openxmlformats.org/officeDocument/2006/relationships/tags" Target="../tags/tag1171.xml"/><Relationship Id="rId11" Type="http://schemas.openxmlformats.org/officeDocument/2006/relationships/tags" Target="../tags/tag1170.xml"/><Relationship Id="rId10" Type="http://schemas.openxmlformats.org/officeDocument/2006/relationships/tags" Target="../tags/tag1169.xml"/><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9" Type="http://schemas.openxmlformats.org/officeDocument/2006/relationships/tags" Target="../tags/tag1229.xml"/><Relationship Id="rId8" Type="http://schemas.openxmlformats.org/officeDocument/2006/relationships/tags" Target="../tags/tag1228.xml"/><Relationship Id="rId7" Type="http://schemas.openxmlformats.org/officeDocument/2006/relationships/tags" Target="../tags/tag1227.xml"/><Relationship Id="rId6" Type="http://schemas.openxmlformats.org/officeDocument/2006/relationships/tags" Target="../tags/tag1226.xml"/><Relationship Id="rId55" Type="http://schemas.openxmlformats.org/officeDocument/2006/relationships/tags" Target="../tags/tag1275.xml"/><Relationship Id="rId54" Type="http://schemas.openxmlformats.org/officeDocument/2006/relationships/tags" Target="../tags/tag1274.xml"/><Relationship Id="rId53" Type="http://schemas.openxmlformats.org/officeDocument/2006/relationships/tags" Target="../tags/tag1273.xml"/><Relationship Id="rId52" Type="http://schemas.openxmlformats.org/officeDocument/2006/relationships/tags" Target="../tags/tag1272.xml"/><Relationship Id="rId51" Type="http://schemas.openxmlformats.org/officeDocument/2006/relationships/tags" Target="../tags/tag1271.xml"/><Relationship Id="rId50" Type="http://schemas.openxmlformats.org/officeDocument/2006/relationships/tags" Target="../tags/tag1270.xml"/><Relationship Id="rId5" Type="http://schemas.openxmlformats.org/officeDocument/2006/relationships/tags" Target="../tags/tag1225.xml"/><Relationship Id="rId49" Type="http://schemas.openxmlformats.org/officeDocument/2006/relationships/tags" Target="../tags/tag1269.xml"/><Relationship Id="rId48" Type="http://schemas.openxmlformats.org/officeDocument/2006/relationships/tags" Target="../tags/tag1268.xml"/><Relationship Id="rId47" Type="http://schemas.openxmlformats.org/officeDocument/2006/relationships/tags" Target="../tags/tag1267.xml"/><Relationship Id="rId46" Type="http://schemas.openxmlformats.org/officeDocument/2006/relationships/tags" Target="../tags/tag1266.xml"/><Relationship Id="rId45" Type="http://schemas.openxmlformats.org/officeDocument/2006/relationships/tags" Target="../tags/tag1265.xml"/><Relationship Id="rId44" Type="http://schemas.openxmlformats.org/officeDocument/2006/relationships/tags" Target="../tags/tag1264.xml"/><Relationship Id="rId43" Type="http://schemas.openxmlformats.org/officeDocument/2006/relationships/tags" Target="../tags/tag1263.xml"/><Relationship Id="rId42" Type="http://schemas.openxmlformats.org/officeDocument/2006/relationships/tags" Target="../tags/tag1262.xml"/><Relationship Id="rId41" Type="http://schemas.openxmlformats.org/officeDocument/2006/relationships/tags" Target="../tags/tag1261.xml"/><Relationship Id="rId40" Type="http://schemas.openxmlformats.org/officeDocument/2006/relationships/tags" Target="../tags/tag1260.xml"/><Relationship Id="rId4" Type="http://schemas.openxmlformats.org/officeDocument/2006/relationships/tags" Target="../tags/tag1224.xml"/><Relationship Id="rId39" Type="http://schemas.openxmlformats.org/officeDocument/2006/relationships/tags" Target="../tags/tag1259.xml"/><Relationship Id="rId38" Type="http://schemas.openxmlformats.org/officeDocument/2006/relationships/tags" Target="../tags/tag1258.xml"/><Relationship Id="rId37" Type="http://schemas.openxmlformats.org/officeDocument/2006/relationships/tags" Target="../tags/tag1257.xml"/><Relationship Id="rId36" Type="http://schemas.openxmlformats.org/officeDocument/2006/relationships/tags" Target="../tags/tag1256.xml"/><Relationship Id="rId35" Type="http://schemas.openxmlformats.org/officeDocument/2006/relationships/tags" Target="../tags/tag1255.xml"/><Relationship Id="rId34" Type="http://schemas.openxmlformats.org/officeDocument/2006/relationships/tags" Target="../tags/tag1254.xml"/><Relationship Id="rId33" Type="http://schemas.openxmlformats.org/officeDocument/2006/relationships/tags" Target="../tags/tag1253.xml"/><Relationship Id="rId32" Type="http://schemas.openxmlformats.org/officeDocument/2006/relationships/tags" Target="../tags/tag1252.xml"/><Relationship Id="rId31" Type="http://schemas.openxmlformats.org/officeDocument/2006/relationships/tags" Target="../tags/tag1251.xml"/><Relationship Id="rId30" Type="http://schemas.openxmlformats.org/officeDocument/2006/relationships/tags" Target="../tags/tag1250.xml"/><Relationship Id="rId3" Type="http://schemas.openxmlformats.org/officeDocument/2006/relationships/tags" Target="../tags/tag1223.xml"/><Relationship Id="rId29" Type="http://schemas.openxmlformats.org/officeDocument/2006/relationships/tags" Target="../tags/tag1249.xml"/><Relationship Id="rId28" Type="http://schemas.openxmlformats.org/officeDocument/2006/relationships/tags" Target="../tags/tag1248.xml"/><Relationship Id="rId27" Type="http://schemas.openxmlformats.org/officeDocument/2006/relationships/tags" Target="../tags/tag1247.xml"/><Relationship Id="rId26" Type="http://schemas.openxmlformats.org/officeDocument/2006/relationships/tags" Target="../tags/tag1246.xml"/><Relationship Id="rId25" Type="http://schemas.openxmlformats.org/officeDocument/2006/relationships/tags" Target="../tags/tag1245.xml"/><Relationship Id="rId24" Type="http://schemas.openxmlformats.org/officeDocument/2006/relationships/tags" Target="../tags/tag1244.xml"/><Relationship Id="rId23" Type="http://schemas.openxmlformats.org/officeDocument/2006/relationships/tags" Target="../tags/tag1243.xml"/><Relationship Id="rId22" Type="http://schemas.openxmlformats.org/officeDocument/2006/relationships/tags" Target="../tags/tag1242.xml"/><Relationship Id="rId21" Type="http://schemas.openxmlformats.org/officeDocument/2006/relationships/tags" Target="../tags/tag1241.xml"/><Relationship Id="rId20" Type="http://schemas.openxmlformats.org/officeDocument/2006/relationships/tags" Target="../tags/tag1240.xml"/><Relationship Id="rId2" Type="http://schemas.openxmlformats.org/officeDocument/2006/relationships/tags" Target="../tags/tag1222.xml"/><Relationship Id="rId19" Type="http://schemas.openxmlformats.org/officeDocument/2006/relationships/tags" Target="../tags/tag1239.xml"/><Relationship Id="rId18" Type="http://schemas.openxmlformats.org/officeDocument/2006/relationships/tags" Target="../tags/tag1238.xml"/><Relationship Id="rId17" Type="http://schemas.openxmlformats.org/officeDocument/2006/relationships/tags" Target="../tags/tag1237.xml"/><Relationship Id="rId16" Type="http://schemas.openxmlformats.org/officeDocument/2006/relationships/tags" Target="../tags/tag1236.xml"/><Relationship Id="rId15" Type="http://schemas.openxmlformats.org/officeDocument/2006/relationships/tags" Target="../tags/tag1235.xml"/><Relationship Id="rId14" Type="http://schemas.openxmlformats.org/officeDocument/2006/relationships/tags" Target="../tags/tag1234.xml"/><Relationship Id="rId13" Type="http://schemas.openxmlformats.org/officeDocument/2006/relationships/tags" Target="../tags/tag1233.xml"/><Relationship Id="rId12" Type="http://schemas.openxmlformats.org/officeDocument/2006/relationships/tags" Target="../tags/tag1232.xml"/><Relationship Id="rId11" Type="http://schemas.openxmlformats.org/officeDocument/2006/relationships/tags" Target="../tags/tag1231.xml"/><Relationship Id="rId10" Type="http://schemas.openxmlformats.org/officeDocument/2006/relationships/tags" Target="../tags/tag1230.xml"/><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9" Type="http://schemas.openxmlformats.org/officeDocument/2006/relationships/tags" Target="../tags/tag1281.xml"/><Relationship Id="rId8" Type="http://schemas.openxmlformats.org/officeDocument/2006/relationships/tags" Target="../tags/tag1280.xml"/><Relationship Id="rId7" Type="http://schemas.openxmlformats.org/officeDocument/2006/relationships/tags" Target="../tags/tag1279.xml"/><Relationship Id="rId6" Type="http://schemas.openxmlformats.org/officeDocument/2006/relationships/tags" Target="../tags/tag1278.xml"/><Relationship Id="rId5" Type="http://schemas.openxmlformats.org/officeDocument/2006/relationships/tags" Target="../tags/tag1277.xml"/><Relationship Id="rId4" Type="http://schemas.microsoft.com/office/2007/relationships/hdphoto" Target="../media/image2.wdp"/><Relationship Id="rId32" Type="http://schemas.openxmlformats.org/officeDocument/2006/relationships/tags" Target="../tags/tag1304.xml"/><Relationship Id="rId31" Type="http://schemas.openxmlformats.org/officeDocument/2006/relationships/tags" Target="../tags/tag1303.xml"/><Relationship Id="rId30" Type="http://schemas.openxmlformats.org/officeDocument/2006/relationships/tags" Target="../tags/tag1302.xml"/><Relationship Id="rId3" Type="http://schemas.openxmlformats.org/officeDocument/2006/relationships/image" Target="../media/image1.png"/><Relationship Id="rId29" Type="http://schemas.openxmlformats.org/officeDocument/2006/relationships/tags" Target="../tags/tag1301.xml"/><Relationship Id="rId28" Type="http://schemas.openxmlformats.org/officeDocument/2006/relationships/tags" Target="../tags/tag1300.xml"/><Relationship Id="rId27" Type="http://schemas.openxmlformats.org/officeDocument/2006/relationships/tags" Target="../tags/tag1299.xml"/><Relationship Id="rId26" Type="http://schemas.openxmlformats.org/officeDocument/2006/relationships/tags" Target="../tags/tag1298.xml"/><Relationship Id="rId25" Type="http://schemas.openxmlformats.org/officeDocument/2006/relationships/tags" Target="../tags/tag1297.xml"/><Relationship Id="rId24" Type="http://schemas.openxmlformats.org/officeDocument/2006/relationships/tags" Target="../tags/tag1296.xml"/><Relationship Id="rId23" Type="http://schemas.openxmlformats.org/officeDocument/2006/relationships/tags" Target="../tags/tag1295.xml"/><Relationship Id="rId22" Type="http://schemas.openxmlformats.org/officeDocument/2006/relationships/tags" Target="../tags/tag1294.xml"/><Relationship Id="rId21" Type="http://schemas.openxmlformats.org/officeDocument/2006/relationships/tags" Target="../tags/tag1293.xml"/><Relationship Id="rId20" Type="http://schemas.openxmlformats.org/officeDocument/2006/relationships/tags" Target="../tags/tag1292.xml"/><Relationship Id="rId2" Type="http://schemas.openxmlformats.org/officeDocument/2006/relationships/tags" Target="../tags/tag1276.xml"/><Relationship Id="rId19" Type="http://schemas.openxmlformats.org/officeDocument/2006/relationships/tags" Target="../tags/tag1291.xml"/><Relationship Id="rId18" Type="http://schemas.openxmlformats.org/officeDocument/2006/relationships/tags" Target="../tags/tag1290.xml"/><Relationship Id="rId17" Type="http://schemas.openxmlformats.org/officeDocument/2006/relationships/tags" Target="../tags/tag1289.xml"/><Relationship Id="rId16" Type="http://schemas.openxmlformats.org/officeDocument/2006/relationships/tags" Target="../tags/tag1288.xml"/><Relationship Id="rId15" Type="http://schemas.openxmlformats.org/officeDocument/2006/relationships/tags" Target="../tags/tag1287.xml"/><Relationship Id="rId14" Type="http://schemas.openxmlformats.org/officeDocument/2006/relationships/tags" Target="../tags/tag1286.xml"/><Relationship Id="rId13" Type="http://schemas.openxmlformats.org/officeDocument/2006/relationships/tags" Target="../tags/tag1285.xml"/><Relationship Id="rId12" Type="http://schemas.openxmlformats.org/officeDocument/2006/relationships/tags" Target="../tags/tag1284.xml"/><Relationship Id="rId11" Type="http://schemas.openxmlformats.org/officeDocument/2006/relationships/tags" Target="../tags/tag1283.xml"/><Relationship Id="rId10" Type="http://schemas.openxmlformats.org/officeDocument/2006/relationships/tags" Target="../tags/tag1282.xml"/><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9" Type="http://schemas.openxmlformats.org/officeDocument/2006/relationships/tags" Target="../tags/tag1310.xml"/><Relationship Id="rId8" Type="http://schemas.openxmlformats.org/officeDocument/2006/relationships/tags" Target="../tags/tag1309.xml"/><Relationship Id="rId7" Type="http://schemas.openxmlformats.org/officeDocument/2006/relationships/tags" Target="../tags/tag1308.xml"/><Relationship Id="rId6" Type="http://schemas.openxmlformats.org/officeDocument/2006/relationships/tags" Target="../tags/tag1307.xml"/><Relationship Id="rId58" Type="http://schemas.openxmlformats.org/officeDocument/2006/relationships/tags" Target="../tags/tag1359.xml"/><Relationship Id="rId57" Type="http://schemas.openxmlformats.org/officeDocument/2006/relationships/tags" Target="../tags/tag1358.xml"/><Relationship Id="rId56" Type="http://schemas.openxmlformats.org/officeDocument/2006/relationships/tags" Target="../tags/tag1357.xml"/><Relationship Id="rId55" Type="http://schemas.openxmlformats.org/officeDocument/2006/relationships/tags" Target="../tags/tag1356.xml"/><Relationship Id="rId54" Type="http://schemas.openxmlformats.org/officeDocument/2006/relationships/tags" Target="../tags/tag1355.xml"/><Relationship Id="rId53" Type="http://schemas.openxmlformats.org/officeDocument/2006/relationships/tags" Target="../tags/tag1354.xml"/><Relationship Id="rId52" Type="http://schemas.openxmlformats.org/officeDocument/2006/relationships/tags" Target="../tags/tag1353.xml"/><Relationship Id="rId51" Type="http://schemas.openxmlformats.org/officeDocument/2006/relationships/tags" Target="../tags/tag1352.xml"/><Relationship Id="rId50" Type="http://schemas.openxmlformats.org/officeDocument/2006/relationships/tags" Target="../tags/tag1351.xml"/><Relationship Id="rId5" Type="http://schemas.openxmlformats.org/officeDocument/2006/relationships/tags" Target="../tags/tag1306.xml"/><Relationship Id="rId49" Type="http://schemas.openxmlformats.org/officeDocument/2006/relationships/tags" Target="../tags/tag1350.xml"/><Relationship Id="rId48" Type="http://schemas.openxmlformats.org/officeDocument/2006/relationships/tags" Target="../tags/tag1349.xml"/><Relationship Id="rId47" Type="http://schemas.openxmlformats.org/officeDocument/2006/relationships/tags" Target="../tags/tag1348.xml"/><Relationship Id="rId46" Type="http://schemas.openxmlformats.org/officeDocument/2006/relationships/tags" Target="../tags/tag1347.xml"/><Relationship Id="rId45" Type="http://schemas.openxmlformats.org/officeDocument/2006/relationships/tags" Target="../tags/tag1346.xml"/><Relationship Id="rId44" Type="http://schemas.openxmlformats.org/officeDocument/2006/relationships/tags" Target="../tags/tag1345.xml"/><Relationship Id="rId43" Type="http://schemas.openxmlformats.org/officeDocument/2006/relationships/tags" Target="../tags/tag1344.xml"/><Relationship Id="rId42" Type="http://schemas.openxmlformats.org/officeDocument/2006/relationships/tags" Target="../tags/tag1343.xml"/><Relationship Id="rId41" Type="http://schemas.openxmlformats.org/officeDocument/2006/relationships/tags" Target="../tags/tag1342.xml"/><Relationship Id="rId40" Type="http://schemas.openxmlformats.org/officeDocument/2006/relationships/tags" Target="../tags/tag1341.xml"/><Relationship Id="rId4" Type="http://schemas.microsoft.com/office/2007/relationships/hdphoto" Target="../media/image2.wdp"/><Relationship Id="rId39" Type="http://schemas.openxmlformats.org/officeDocument/2006/relationships/tags" Target="../tags/tag1340.xml"/><Relationship Id="rId38" Type="http://schemas.openxmlformats.org/officeDocument/2006/relationships/tags" Target="../tags/tag1339.xml"/><Relationship Id="rId37" Type="http://schemas.openxmlformats.org/officeDocument/2006/relationships/tags" Target="../tags/tag1338.xml"/><Relationship Id="rId36" Type="http://schemas.openxmlformats.org/officeDocument/2006/relationships/tags" Target="../tags/tag1337.xml"/><Relationship Id="rId35" Type="http://schemas.openxmlformats.org/officeDocument/2006/relationships/tags" Target="../tags/tag1336.xml"/><Relationship Id="rId34" Type="http://schemas.openxmlformats.org/officeDocument/2006/relationships/tags" Target="../tags/tag1335.xml"/><Relationship Id="rId33" Type="http://schemas.openxmlformats.org/officeDocument/2006/relationships/tags" Target="../tags/tag1334.xml"/><Relationship Id="rId32" Type="http://schemas.openxmlformats.org/officeDocument/2006/relationships/tags" Target="../tags/tag1333.xml"/><Relationship Id="rId31" Type="http://schemas.openxmlformats.org/officeDocument/2006/relationships/tags" Target="../tags/tag1332.xml"/><Relationship Id="rId30" Type="http://schemas.openxmlformats.org/officeDocument/2006/relationships/tags" Target="../tags/tag1331.xml"/><Relationship Id="rId3" Type="http://schemas.openxmlformats.org/officeDocument/2006/relationships/image" Target="../media/image1.png"/><Relationship Id="rId29" Type="http://schemas.openxmlformats.org/officeDocument/2006/relationships/tags" Target="../tags/tag1330.xml"/><Relationship Id="rId28" Type="http://schemas.openxmlformats.org/officeDocument/2006/relationships/tags" Target="../tags/tag1329.xml"/><Relationship Id="rId27" Type="http://schemas.openxmlformats.org/officeDocument/2006/relationships/tags" Target="../tags/tag1328.xml"/><Relationship Id="rId26" Type="http://schemas.openxmlformats.org/officeDocument/2006/relationships/tags" Target="../tags/tag1327.xml"/><Relationship Id="rId25" Type="http://schemas.openxmlformats.org/officeDocument/2006/relationships/tags" Target="../tags/tag1326.xml"/><Relationship Id="rId24" Type="http://schemas.openxmlformats.org/officeDocument/2006/relationships/tags" Target="../tags/tag1325.xml"/><Relationship Id="rId23" Type="http://schemas.openxmlformats.org/officeDocument/2006/relationships/tags" Target="../tags/tag1324.xml"/><Relationship Id="rId22" Type="http://schemas.openxmlformats.org/officeDocument/2006/relationships/tags" Target="../tags/tag1323.xml"/><Relationship Id="rId21" Type="http://schemas.openxmlformats.org/officeDocument/2006/relationships/tags" Target="../tags/tag1322.xml"/><Relationship Id="rId20" Type="http://schemas.openxmlformats.org/officeDocument/2006/relationships/tags" Target="../tags/tag1321.xml"/><Relationship Id="rId2" Type="http://schemas.openxmlformats.org/officeDocument/2006/relationships/tags" Target="../tags/tag1305.xml"/><Relationship Id="rId19" Type="http://schemas.openxmlformats.org/officeDocument/2006/relationships/tags" Target="../tags/tag1320.xml"/><Relationship Id="rId18" Type="http://schemas.openxmlformats.org/officeDocument/2006/relationships/tags" Target="../tags/tag1319.xml"/><Relationship Id="rId17" Type="http://schemas.openxmlformats.org/officeDocument/2006/relationships/tags" Target="../tags/tag1318.xml"/><Relationship Id="rId16" Type="http://schemas.openxmlformats.org/officeDocument/2006/relationships/tags" Target="../tags/tag1317.xml"/><Relationship Id="rId15" Type="http://schemas.openxmlformats.org/officeDocument/2006/relationships/tags" Target="../tags/tag1316.xml"/><Relationship Id="rId14" Type="http://schemas.openxmlformats.org/officeDocument/2006/relationships/tags" Target="../tags/tag1315.xml"/><Relationship Id="rId13" Type="http://schemas.openxmlformats.org/officeDocument/2006/relationships/tags" Target="../tags/tag1314.xml"/><Relationship Id="rId12" Type="http://schemas.openxmlformats.org/officeDocument/2006/relationships/tags" Target="../tags/tag1313.xml"/><Relationship Id="rId11" Type="http://schemas.openxmlformats.org/officeDocument/2006/relationships/tags" Target="../tags/tag1312.xml"/><Relationship Id="rId10" Type="http://schemas.openxmlformats.org/officeDocument/2006/relationships/tags" Target="../tags/tag1311.xml"/><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9" Type="http://schemas.openxmlformats.org/officeDocument/2006/relationships/tags" Target="../tags/tag1365.xml"/><Relationship Id="rId8" Type="http://schemas.openxmlformats.org/officeDocument/2006/relationships/tags" Target="../tags/tag1364.xml"/><Relationship Id="rId7" Type="http://schemas.openxmlformats.org/officeDocument/2006/relationships/tags" Target="../tags/tag1363.xml"/><Relationship Id="rId6" Type="http://schemas.openxmlformats.org/officeDocument/2006/relationships/tags" Target="../tags/tag1362.xml"/><Relationship Id="rId5" Type="http://schemas.openxmlformats.org/officeDocument/2006/relationships/tags" Target="../tags/tag1361.xml"/><Relationship Id="rId4" Type="http://schemas.microsoft.com/office/2007/relationships/hdphoto" Target="../media/image2.wdp"/><Relationship Id="rId37" Type="http://schemas.openxmlformats.org/officeDocument/2006/relationships/image" Target="../media/image3.png"/><Relationship Id="rId36" Type="http://schemas.openxmlformats.org/officeDocument/2006/relationships/tags" Target="../tags/tag1392.xml"/><Relationship Id="rId35" Type="http://schemas.openxmlformats.org/officeDocument/2006/relationships/tags" Target="../tags/tag1391.xml"/><Relationship Id="rId34" Type="http://schemas.openxmlformats.org/officeDocument/2006/relationships/tags" Target="../tags/tag1390.xml"/><Relationship Id="rId33" Type="http://schemas.openxmlformats.org/officeDocument/2006/relationships/tags" Target="../tags/tag1389.xml"/><Relationship Id="rId32" Type="http://schemas.openxmlformats.org/officeDocument/2006/relationships/tags" Target="../tags/tag1388.xml"/><Relationship Id="rId31" Type="http://schemas.openxmlformats.org/officeDocument/2006/relationships/tags" Target="../tags/tag1387.xml"/><Relationship Id="rId30" Type="http://schemas.openxmlformats.org/officeDocument/2006/relationships/tags" Target="../tags/tag1386.xml"/><Relationship Id="rId3" Type="http://schemas.openxmlformats.org/officeDocument/2006/relationships/image" Target="../media/image1.png"/><Relationship Id="rId29" Type="http://schemas.openxmlformats.org/officeDocument/2006/relationships/tags" Target="../tags/tag1385.xml"/><Relationship Id="rId28" Type="http://schemas.openxmlformats.org/officeDocument/2006/relationships/tags" Target="../tags/tag1384.xml"/><Relationship Id="rId27" Type="http://schemas.openxmlformats.org/officeDocument/2006/relationships/tags" Target="../tags/tag1383.xml"/><Relationship Id="rId26" Type="http://schemas.openxmlformats.org/officeDocument/2006/relationships/tags" Target="../tags/tag1382.xml"/><Relationship Id="rId25" Type="http://schemas.openxmlformats.org/officeDocument/2006/relationships/tags" Target="../tags/tag1381.xml"/><Relationship Id="rId24" Type="http://schemas.openxmlformats.org/officeDocument/2006/relationships/tags" Target="../tags/tag1380.xml"/><Relationship Id="rId23" Type="http://schemas.openxmlformats.org/officeDocument/2006/relationships/tags" Target="../tags/tag1379.xml"/><Relationship Id="rId22" Type="http://schemas.openxmlformats.org/officeDocument/2006/relationships/tags" Target="../tags/tag1378.xml"/><Relationship Id="rId21" Type="http://schemas.openxmlformats.org/officeDocument/2006/relationships/tags" Target="../tags/tag1377.xml"/><Relationship Id="rId20" Type="http://schemas.openxmlformats.org/officeDocument/2006/relationships/tags" Target="../tags/tag1376.xml"/><Relationship Id="rId2" Type="http://schemas.openxmlformats.org/officeDocument/2006/relationships/tags" Target="../tags/tag1360.xml"/><Relationship Id="rId19" Type="http://schemas.openxmlformats.org/officeDocument/2006/relationships/tags" Target="../tags/tag1375.xml"/><Relationship Id="rId18" Type="http://schemas.openxmlformats.org/officeDocument/2006/relationships/tags" Target="../tags/tag1374.xml"/><Relationship Id="rId17" Type="http://schemas.openxmlformats.org/officeDocument/2006/relationships/tags" Target="../tags/tag1373.xml"/><Relationship Id="rId16" Type="http://schemas.openxmlformats.org/officeDocument/2006/relationships/tags" Target="../tags/tag1372.xml"/><Relationship Id="rId15" Type="http://schemas.openxmlformats.org/officeDocument/2006/relationships/tags" Target="../tags/tag1371.xml"/><Relationship Id="rId14" Type="http://schemas.openxmlformats.org/officeDocument/2006/relationships/tags" Target="../tags/tag1370.xml"/><Relationship Id="rId13" Type="http://schemas.openxmlformats.org/officeDocument/2006/relationships/tags" Target="../tags/tag1369.xml"/><Relationship Id="rId12" Type="http://schemas.openxmlformats.org/officeDocument/2006/relationships/tags" Target="../tags/tag1368.xml"/><Relationship Id="rId11" Type="http://schemas.openxmlformats.org/officeDocument/2006/relationships/tags" Target="../tags/tag1367.xml"/><Relationship Id="rId10" Type="http://schemas.openxmlformats.org/officeDocument/2006/relationships/tags" Target="../tags/tag1366.xml"/><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9" Type="http://schemas.openxmlformats.org/officeDocument/2006/relationships/tags" Target="../tags/tag1399.xml"/><Relationship Id="rId8" Type="http://schemas.openxmlformats.org/officeDocument/2006/relationships/tags" Target="../tags/tag1398.xml"/><Relationship Id="rId7" Type="http://schemas.openxmlformats.org/officeDocument/2006/relationships/tags" Target="../tags/tag1397.xml"/><Relationship Id="rId6" Type="http://schemas.openxmlformats.org/officeDocument/2006/relationships/tags" Target="../tags/tag1396.xml"/><Relationship Id="rId5" Type="http://schemas.openxmlformats.org/officeDocument/2006/relationships/tags" Target="../tags/tag1395.xml"/><Relationship Id="rId4" Type="http://schemas.openxmlformats.org/officeDocument/2006/relationships/tags" Target="../tags/tag1394.xml"/><Relationship Id="rId3" Type="http://schemas.openxmlformats.org/officeDocument/2006/relationships/image" Target="../media/image4.jpeg"/><Relationship Id="rId2" Type="http://schemas.openxmlformats.org/officeDocument/2006/relationships/tags" Target="../tags/tag1393.xml"/><Relationship Id="rId14" Type="http://schemas.openxmlformats.org/officeDocument/2006/relationships/tags" Target="../tags/tag1403.xml"/><Relationship Id="rId13" Type="http://schemas.openxmlformats.org/officeDocument/2006/relationships/tags" Target="../tags/tag1402.xml"/><Relationship Id="rId12" Type="http://schemas.openxmlformats.org/officeDocument/2006/relationships/tags" Target="../tags/tag1401.xml"/><Relationship Id="rId11" Type="http://schemas.openxmlformats.org/officeDocument/2006/relationships/image" Target="../media/image5.png"/><Relationship Id="rId10" Type="http://schemas.openxmlformats.org/officeDocument/2006/relationships/tags" Target="../tags/tag1400.xml"/><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4" Type="http://schemas.openxmlformats.org/officeDocument/2006/relationships/tags" Target="../tags/tag1406.xml"/><Relationship Id="rId3" Type="http://schemas.openxmlformats.org/officeDocument/2006/relationships/tags" Target="../tags/tag1405.xml"/><Relationship Id="rId2" Type="http://schemas.openxmlformats.org/officeDocument/2006/relationships/tags" Target="../tags/tag1404.xml"/><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9" Type="http://schemas.openxmlformats.org/officeDocument/2006/relationships/tags" Target="../tags/tag1414.xml"/><Relationship Id="rId8" Type="http://schemas.openxmlformats.org/officeDocument/2006/relationships/tags" Target="../tags/tag1413.xml"/><Relationship Id="rId7" Type="http://schemas.openxmlformats.org/officeDocument/2006/relationships/tags" Target="../tags/tag1412.xml"/><Relationship Id="rId6" Type="http://schemas.openxmlformats.org/officeDocument/2006/relationships/tags" Target="../tags/tag1411.xml"/><Relationship Id="rId5" Type="http://schemas.openxmlformats.org/officeDocument/2006/relationships/tags" Target="../tags/tag1410.xml"/><Relationship Id="rId4" Type="http://schemas.openxmlformats.org/officeDocument/2006/relationships/tags" Target="../tags/tag1409.xml"/><Relationship Id="rId3" Type="http://schemas.openxmlformats.org/officeDocument/2006/relationships/tags" Target="../tags/tag1408.xml"/><Relationship Id="rId2" Type="http://schemas.openxmlformats.org/officeDocument/2006/relationships/tags" Target="../tags/tag1407.xml"/><Relationship Id="rId14" Type="http://schemas.openxmlformats.org/officeDocument/2006/relationships/tags" Target="../tags/tag1419.xml"/><Relationship Id="rId13" Type="http://schemas.openxmlformats.org/officeDocument/2006/relationships/tags" Target="../tags/tag1418.xml"/><Relationship Id="rId12" Type="http://schemas.openxmlformats.org/officeDocument/2006/relationships/tags" Target="../tags/tag1417.xml"/><Relationship Id="rId11" Type="http://schemas.openxmlformats.org/officeDocument/2006/relationships/tags" Target="../tags/tag1416.xml"/><Relationship Id="rId10" Type="http://schemas.openxmlformats.org/officeDocument/2006/relationships/tags" Target="../tags/tag1415.xml"/><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9" Type="http://schemas.openxmlformats.org/officeDocument/2006/relationships/tags" Target="../tags/tag1427.xml"/><Relationship Id="rId8" Type="http://schemas.openxmlformats.org/officeDocument/2006/relationships/tags" Target="../tags/tag1426.xml"/><Relationship Id="rId7" Type="http://schemas.openxmlformats.org/officeDocument/2006/relationships/tags" Target="../tags/tag1425.xml"/><Relationship Id="rId6" Type="http://schemas.openxmlformats.org/officeDocument/2006/relationships/tags" Target="../tags/tag1424.xml"/><Relationship Id="rId5" Type="http://schemas.openxmlformats.org/officeDocument/2006/relationships/tags" Target="../tags/tag1423.xml"/><Relationship Id="rId4" Type="http://schemas.openxmlformats.org/officeDocument/2006/relationships/tags" Target="../tags/tag1422.xml"/><Relationship Id="rId3" Type="http://schemas.openxmlformats.org/officeDocument/2006/relationships/tags" Target="../tags/tag1421.xml"/><Relationship Id="rId2" Type="http://schemas.openxmlformats.org/officeDocument/2006/relationships/tags" Target="../tags/tag1420.xml"/><Relationship Id="rId12" Type="http://schemas.openxmlformats.org/officeDocument/2006/relationships/tags" Target="../tags/tag1430.xml"/><Relationship Id="rId11" Type="http://schemas.openxmlformats.org/officeDocument/2006/relationships/tags" Target="../tags/tag1429.xml"/><Relationship Id="rId10" Type="http://schemas.openxmlformats.org/officeDocument/2006/relationships/tags" Target="../tags/tag1428.xml"/><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9" Type="http://schemas.openxmlformats.org/officeDocument/2006/relationships/tags" Target="../tags/tag1438.xml"/><Relationship Id="rId8" Type="http://schemas.openxmlformats.org/officeDocument/2006/relationships/tags" Target="../tags/tag1437.xml"/><Relationship Id="rId7" Type="http://schemas.openxmlformats.org/officeDocument/2006/relationships/tags" Target="../tags/tag1436.xml"/><Relationship Id="rId6" Type="http://schemas.openxmlformats.org/officeDocument/2006/relationships/tags" Target="../tags/tag1435.xml"/><Relationship Id="rId5" Type="http://schemas.openxmlformats.org/officeDocument/2006/relationships/tags" Target="../tags/tag1434.xml"/><Relationship Id="rId4" Type="http://schemas.openxmlformats.org/officeDocument/2006/relationships/tags" Target="../tags/tag1433.xml"/><Relationship Id="rId3" Type="http://schemas.openxmlformats.org/officeDocument/2006/relationships/tags" Target="../tags/tag1432.xml"/><Relationship Id="rId2" Type="http://schemas.openxmlformats.org/officeDocument/2006/relationships/tags" Target="../tags/tag1431.xml"/><Relationship Id="rId14" Type="http://schemas.openxmlformats.org/officeDocument/2006/relationships/tags" Target="../tags/tag1443.xml"/><Relationship Id="rId13" Type="http://schemas.openxmlformats.org/officeDocument/2006/relationships/tags" Target="../tags/tag1442.xml"/><Relationship Id="rId12" Type="http://schemas.openxmlformats.org/officeDocument/2006/relationships/tags" Target="../tags/tag1441.xml"/><Relationship Id="rId11" Type="http://schemas.openxmlformats.org/officeDocument/2006/relationships/tags" Target="../tags/tag1440.xml"/><Relationship Id="rId10" Type="http://schemas.openxmlformats.org/officeDocument/2006/relationships/tags" Target="../tags/tag1439.xml"/><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9" Type="http://schemas.openxmlformats.org/officeDocument/2006/relationships/tags" Target="../tags/tag1451.xml"/><Relationship Id="rId8" Type="http://schemas.openxmlformats.org/officeDocument/2006/relationships/tags" Target="../tags/tag1450.xml"/><Relationship Id="rId7" Type="http://schemas.openxmlformats.org/officeDocument/2006/relationships/tags" Target="../tags/tag1449.xml"/><Relationship Id="rId6" Type="http://schemas.openxmlformats.org/officeDocument/2006/relationships/tags" Target="../tags/tag1448.xml"/><Relationship Id="rId5" Type="http://schemas.openxmlformats.org/officeDocument/2006/relationships/tags" Target="../tags/tag1447.xml"/><Relationship Id="rId4" Type="http://schemas.openxmlformats.org/officeDocument/2006/relationships/tags" Target="../tags/tag1446.xml"/><Relationship Id="rId3" Type="http://schemas.openxmlformats.org/officeDocument/2006/relationships/tags" Target="../tags/tag1445.xml"/><Relationship Id="rId2" Type="http://schemas.openxmlformats.org/officeDocument/2006/relationships/tags" Target="../tags/tag1444.xml"/><Relationship Id="rId18" Type="http://schemas.openxmlformats.org/officeDocument/2006/relationships/tags" Target="../tags/tag1460.xml"/><Relationship Id="rId17" Type="http://schemas.openxmlformats.org/officeDocument/2006/relationships/tags" Target="../tags/tag1459.xml"/><Relationship Id="rId16" Type="http://schemas.openxmlformats.org/officeDocument/2006/relationships/tags" Target="../tags/tag1458.xml"/><Relationship Id="rId15" Type="http://schemas.openxmlformats.org/officeDocument/2006/relationships/tags" Target="../tags/tag1457.xml"/><Relationship Id="rId14" Type="http://schemas.openxmlformats.org/officeDocument/2006/relationships/tags" Target="../tags/tag1456.xml"/><Relationship Id="rId13" Type="http://schemas.openxmlformats.org/officeDocument/2006/relationships/tags" Target="../tags/tag1455.xml"/><Relationship Id="rId12" Type="http://schemas.openxmlformats.org/officeDocument/2006/relationships/tags" Target="../tags/tag1454.xml"/><Relationship Id="rId11" Type="http://schemas.openxmlformats.org/officeDocument/2006/relationships/tags" Target="../tags/tag1453.xml"/><Relationship Id="rId10" Type="http://schemas.openxmlformats.org/officeDocument/2006/relationships/tags" Target="../tags/tag1452.xml"/><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9" Type="http://schemas.openxmlformats.org/officeDocument/2006/relationships/tags" Target="../tags/tag1468.xml"/><Relationship Id="rId8" Type="http://schemas.openxmlformats.org/officeDocument/2006/relationships/tags" Target="../tags/tag1467.xml"/><Relationship Id="rId7" Type="http://schemas.openxmlformats.org/officeDocument/2006/relationships/tags" Target="../tags/tag1466.xml"/><Relationship Id="rId6" Type="http://schemas.openxmlformats.org/officeDocument/2006/relationships/tags" Target="../tags/tag1465.xml"/><Relationship Id="rId5" Type="http://schemas.openxmlformats.org/officeDocument/2006/relationships/tags" Target="../tags/tag1464.xml"/><Relationship Id="rId4" Type="http://schemas.openxmlformats.org/officeDocument/2006/relationships/tags" Target="../tags/tag1463.xml"/><Relationship Id="rId3" Type="http://schemas.openxmlformats.org/officeDocument/2006/relationships/tags" Target="../tags/tag1462.xml"/><Relationship Id="rId2" Type="http://schemas.openxmlformats.org/officeDocument/2006/relationships/tags" Target="../tags/tag1461.xml"/><Relationship Id="rId14" Type="http://schemas.openxmlformats.org/officeDocument/2006/relationships/tags" Target="../tags/tag1473.xml"/><Relationship Id="rId13" Type="http://schemas.openxmlformats.org/officeDocument/2006/relationships/tags" Target="../tags/tag1472.xml"/><Relationship Id="rId12" Type="http://schemas.openxmlformats.org/officeDocument/2006/relationships/tags" Target="../tags/tag1471.xml"/><Relationship Id="rId11" Type="http://schemas.openxmlformats.org/officeDocument/2006/relationships/tags" Target="../tags/tag1470.xml"/><Relationship Id="rId10" Type="http://schemas.openxmlformats.org/officeDocument/2006/relationships/tags" Target="../tags/tag1469.xml"/><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9" Type="http://schemas.openxmlformats.org/officeDocument/2006/relationships/tags" Target="../tags/tag1481.xml"/><Relationship Id="rId8" Type="http://schemas.openxmlformats.org/officeDocument/2006/relationships/tags" Target="../tags/tag1480.xml"/><Relationship Id="rId7" Type="http://schemas.openxmlformats.org/officeDocument/2006/relationships/tags" Target="../tags/tag1479.xml"/><Relationship Id="rId6" Type="http://schemas.openxmlformats.org/officeDocument/2006/relationships/tags" Target="../tags/tag1478.xml"/><Relationship Id="rId5" Type="http://schemas.openxmlformats.org/officeDocument/2006/relationships/tags" Target="../tags/tag1477.xml"/><Relationship Id="rId4" Type="http://schemas.openxmlformats.org/officeDocument/2006/relationships/tags" Target="../tags/tag1476.xml"/><Relationship Id="rId3" Type="http://schemas.openxmlformats.org/officeDocument/2006/relationships/tags" Target="../tags/tag1475.xml"/><Relationship Id="rId2" Type="http://schemas.openxmlformats.org/officeDocument/2006/relationships/tags" Target="../tags/tag1474.xml"/><Relationship Id="rId18" Type="http://schemas.openxmlformats.org/officeDocument/2006/relationships/tags" Target="../tags/tag1490.xml"/><Relationship Id="rId17" Type="http://schemas.openxmlformats.org/officeDocument/2006/relationships/tags" Target="../tags/tag1489.xml"/><Relationship Id="rId16" Type="http://schemas.openxmlformats.org/officeDocument/2006/relationships/tags" Target="../tags/tag1488.xml"/><Relationship Id="rId15" Type="http://schemas.openxmlformats.org/officeDocument/2006/relationships/tags" Target="../tags/tag1487.xml"/><Relationship Id="rId14" Type="http://schemas.openxmlformats.org/officeDocument/2006/relationships/tags" Target="../tags/tag1486.xml"/><Relationship Id="rId13" Type="http://schemas.openxmlformats.org/officeDocument/2006/relationships/tags" Target="../tags/tag1485.xml"/><Relationship Id="rId12" Type="http://schemas.openxmlformats.org/officeDocument/2006/relationships/tags" Target="../tags/tag1484.xml"/><Relationship Id="rId11" Type="http://schemas.openxmlformats.org/officeDocument/2006/relationships/tags" Target="../tags/tag1483.xml"/><Relationship Id="rId10" Type="http://schemas.openxmlformats.org/officeDocument/2006/relationships/tags" Target="../tags/tag1482.xml"/><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9" Type="http://schemas.openxmlformats.org/officeDocument/2006/relationships/tags" Target="../tags/tag1498.xml"/><Relationship Id="rId8" Type="http://schemas.openxmlformats.org/officeDocument/2006/relationships/tags" Target="../tags/tag1497.xml"/><Relationship Id="rId7" Type="http://schemas.openxmlformats.org/officeDocument/2006/relationships/tags" Target="../tags/tag1496.xml"/><Relationship Id="rId6" Type="http://schemas.openxmlformats.org/officeDocument/2006/relationships/tags" Target="../tags/tag1495.xml"/><Relationship Id="rId5" Type="http://schemas.openxmlformats.org/officeDocument/2006/relationships/tags" Target="../tags/tag1494.xml"/><Relationship Id="rId4" Type="http://schemas.openxmlformats.org/officeDocument/2006/relationships/tags" Target="../tags/tag1493.xml"/><Relationship Id="rId3" Type="http://schemas.openxmlformats.org/officeDocument/2006/relationships/tags" Target="../tags/tag1492.xml"/><Relationship Id="rId2" Type="http://schemas.openxmlformats.org/officeDocument/2006/relationships/tags" Target="../tags/tag1491.xml"/><Relationship Id="rId18" Type="http://schemas.openxmlformats.org/officeDocument/2006/relationships/tags" Target="../tags/tag1507.xml"/><Relationship Id="rId17" Type="http://schemas.openxmlformats.org/officeDocument/2006/relationships/tags" Target="../tags/tag1506.xml"/><Relationship Id="rId16" Type="http://schemas.openxmlformats.org/officeDocument/2006/relationships/tags" Target="../tags/tag1505.xml"/><Relationship Id="rId15" Type="http://schemas.openxmlformats.org/officeDocument/2006/relationships/tags" Target="../tags/tag1504.xml"/><Relationship Id="rId14" Type="http://schemas.openxmlformats.org/officeDocument/2006/relationships/tags" Target="../tags/tag1503.xml"/><Relationship Id="rId13" Type="http://schemas.openxmlformats.org/officeDocument/2006/relationships/tags" Target="../tags/tag1502.xml"/><Relationship Id="rId12" Type="http://schemas.openxmlformats.org/officeDocument/2006/relationships/tags" Target="../tags/tag1501.xml"/><Relationship Id="rId11" Type="http://schemas.openxmlformats.org/officeDocument/2006/relationships/tags" Target="../tags/tag1500.xml"/><Relationship Id="rId10" Type="http://schemas.openxmlformats.org/officeDocument/2006/relationships/tags" Target="../tags/tag1499.xml"/><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3968" y="136131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3968" y="384098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38184" y="523097"/>
            <a:ext cx="10515600" cy="58118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正文页-10003_2">
    <p:spTree>
      <p:nvGrpSpPr>
        <p:cNvPr id="1" name=""/>
        <p:cNvGrpSpPr/>
        <p:nvPr/>
      </p:nvGrpSpPr>
      <p:grpSpPr>
        <a:xfrm>
          <a:off x="0" y="0"/>
          <a:ext cx="0" cy="0"/>
          <a:chOff x="0" y="0"/>
          <a:chExt cx="0" cy="0"/>
        </a:xfrm>
      </p:grpSpPr>
      <p:sp>
        <p:nvSpPr>
          <p:cNvPr id="56" name="矩形 55"/>
          <p:cNvSpPr/>
          <p:nvPr userDrawn="1">
            <p:custDataLst>
              <p:tags r:id="rId2"/>
            </p:custDataLst>
          </p:nvPr>
        </p:nvSpPr>
        <p:spPr>
          <a:xfrm>
            <a:off x="0" y="6727629"/>
            <a:ext cx="12192000" cy="130371"/>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7" name="a36ff0dd-52e7-4a40-98ef-054fbf16791a"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userDrawn="1">
            <p:custDataLst>
              <p:tags r:id="rId3"/>
            </p:custDataLst>
          </p:nvPr>
        </p:nvGrpSpPr>
        <p:grpSpPr>
          <a:xfrm>
            <a:off x="9791726" y="368300"/>
            <a:ext cx="2006887" cy="568318"/>
            <a:chOff x="2869804" y="2524126"/>
            <a:chExt cx="6452393" cy="1827213"/>
          </a:xfrm>
        </p:grpSpPr>
        <p:sp>
          <p:nvSpPr>
            <p:cNvPr id="58" name="ïṣļïďe"/>
            <p:cNvSpPr/>
            <p:nvPr userDrawn="1">
              <p:custDataLst>
                <p:tags r:id="rId4"/>
              </p:custDataLst>
            </p:nvPr>
          </p:nvSpPr>
          <p:spPr bwMode="auto">
            <a:xfrm>
              <a:off x="5030526" y="2647006"/>
              <a:ext cx="889000" cy="1308100"/>
            </a:xfrm>
            <a:custGeom>
              <a:avLst/>
              <a:gdLst>
                <a:gd name="T0" fmla="*/ 236 w 532"/>
                <a:gd name="T1" fmla="*/ 733 h 780"/>
                <a:gd name="T2" fmla="*/ 216 w 532"/>
                <a:gd name="T3" fmla="*/ 663 h 780"/>
                <a:gd name="T4" fmla="*/ 197 w 532"/>
                <a:gd name="T5" fmla="*/ 414 h 780"/>
                <a:gd name="T6" fmla="*/ 102 w 532"/>
                <a:gd name="T7" fmla="*/ 475 h 780"/>
                <a:gd name="T8" fmla="*/ 46 w 532"/>
                <a:gd name="T9" fmla="*/ 448 h 780"/>
                <a:gd name="T10" fmla="*/ 13 w 532"/>
                <a:gd name="T11" fmla="*/ 400 h 780"/>
                <a:gd name="T12" fmla="*/ 5 w 532"/>
                <a:gd name="T13" fmla="*/ 353 h 780"/>
                <a:gd name="T14" fmla="*/ 23 w 532"/>
                <a:gd name="T15" fmla="*/ 258 h 780"/>
                <a:gd name="T16" fmla="*/ 93 w 532"/>
                <a:gd name="T17" fmla="*/ 231 h 780"/>
                <a:gd name="T18" fmla="*/ 192 w 532"/>
                <a:gd name="T19" fmla="*/ 170 h 780"/>
                <a:gd name="T20" fmla="*/ 180 w 532"/>
                <a:gd name="T21" fmla="*/ 50 h 780"/>
                <a:gd name="T22" fmla="*/ 246 w 532"/>
                <a:gd name="T23" fmla="*/ 16 h 780"/>
                <a:gd name="T24" fmla="*/ 285 w 532"/>
                <a:gd name="T25" fmla="*/ 69 h 780"/>
                <a:gd name="T26" fmla="*/ 290 w 532"/>
                <a:gd name="T27" fmla="*/ 138 h 780"/>
                <a:gd name="T28" fmla="*/ 368 w 532"/>
                <a:gd name="T29" fmla="*/ 129 h 780"/>
                <a:gd name="T30" fmla="*/ 474 w 532"/>
                <a:gd name="T31" fmla="*/ 141 h 780"/>
                <a:gd name="T32" fmla="*/ 452 w 532"/>
                <a:gd name="T33" fmla="*/ 221 h 780"/>
                <a:gd name="T34" fmla="*/ 432 w 532"/>
                <a:gd name="T35" fmla="*/ 289 h 780"/>
                <a:gd name="T36" fmla="*/ 363 w 532"/>
                <a:gd name="T37" fmla="*/ 355 h 780"/>
                <a:gd name="T38" fmla="*/ 296 w 532"/>
                <a:gd name="T39" fmla="*/ 397 h 780"/>
                <a:gd name="T40" fmla="*/ 294 w 532"/>
                <a:gd name="T41" fmla="*/ 705 h 780"/>
                <a:gd name="T42" fmla="*/ 236 w 532"/>
                <a:gd name="T43" fmla="*/ 733 h 780"/>
                <a:gd name="T44" fmla="*/ 185 w 532"/>
                <a:gd name="T45" fmla="*/ 253 h 780"/>
                <a:gd name="T46" fmla="*/ 171 w 532"/>
                <a:gd name="T47" fmla="*/ 262 h 780"/>
                <a:gd name="T48" fmla="*/ 123 w 532"/>
                <a:gd name="T49" fmla="*/ 275 h 780"/>
                <a:gd name="T50" fmla="*/ 128 w 532"/>
                <a:gd name="T51" fmla="*/ 323 h 780"/>
                <a:gd name="T52" fmla="*/ 184 w 532"/>
                <a:gd name="T53" fmla="*/ 325 h 780"/>
                <a:gd name="T54" fmla="*/ 185 w 532"/>
                <a:gd name="T55" fmla="*/ 253 h 780"/>
                <a:gd name="T56" fmla="*/ 291 w 532"/>
                <a:gd name="T57" fmla="*/ 261 h 780"/>
                <a:gd name="T58" fmla="*/ 292 w 532"/>
                <a:gd name="T59" fmla="*/ 269 h 780"/>
                <a:gd name="T60" fmla="*/ 310 w 532"/>
                <a:gd name="T61" fmla="*/ 275 h 780"/>
                <a:gd name="T62" fmla="*/ 354 w 532"/>
                <a:gd name="T63" fmla="*/ 209 h 780"/>
                <a:gd name="T64" fmla="*/ 314 w 532"/>
                <a:gd name="T65" fmla="*/ 192 h 780"/>
                <a:gd name="T66" fmla="*/ 292 w 532"/>
                <a:gd name="T67" fmla="*/ 208 h 780"/>
                <a:gd name="T68" fmla="*/ 291 w 532"/>
                <a:gd name="T69" fmla="*/ 261 h 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32" h="780">
                  <a:moveTo>
                    <a:pt x="236" y="733"/>
                  </a:moveTo>
                  <a:cubicBezTo>
                    <a:pt x="225" y="716"/>
                    <a:pt x="215" y="692"/>
                    <a:pt x="216" y="663"/>
                  </a:cubicBezTo>
                  <a:cubicBezTo>
                    <a:pt x="218" y="605"/>
                    <a:pt x="197" y="414"/>
                    <a:pt x="197" y="414"/>
                  </a:cubicBezTo>
                  <a:cubicBezTo>
                    <a:pt x="197" y="414"/>
                    <a:pt x="136" y="421"/>
                    <a:pt x="102" y="475"/>
                  </a:cubicBezTo>
                  <a:cubicBezTo>
                    <a:pt x="102" y="475"/>
                    <a:pt x="63" y="481"/>
                    <a:pt x="46" y="448"/>
                  </a:cubicBezTo>
                  <a:cubicBezTo>
                    <a:pt x="29" y="414"/>
                    <a:pt x="13" y="400"/>
                    <a:pt x="13" y="400"/>
                  </a:cubicBezTo>
                  <a:cubicBezTo>
                    <a:pt x="13" y="400"/>
                    <a:pt x="0" y="383"/>
                    <a:pt x="5" y="353"/>
                  </a:cubicBezTo>
                  <a:cubicBezTo>
                    <a:pt x="11" y="323"/>
                    <a:pt x="19" y="294"/>
                    <a:pt x="23" y="258"/>
                  </a:cubicBezTo>
                  <a:cubicBezTo>
                    <a:pt x="27" y="222"/>
                    <a:pt x="76" y="220"/>
                    <a:pt x="93" y="231"/>
                  </a:cubicBezTo>
                  <a:cubicBezTo>
                    <a:pt x="93" y="231"/>
                    <a:pt x="162" y="183"/>
                    <a:pt x="192" y="170"/>
                  </a:cubicBezTo>
                  <a:cubicBezTo>
                    <a:pt x="192" y="170"/>
                    <a:pt x="186" y="80"/>
                    <a:pt x="180" y="50"/>
                  </a:cubicBezTo>
                  <a:cubicBezTo>
                    <a:pt x="180" y="50"/>
                    <a:pt x="212" y="0"/>
                    <a:pt x="246" y="16"/>
                  </a:cubicBezTo>
                  <a:cubicBezTo>
                    <a:pt x="281" y="32"/>
                    <a:pt x="280" y="42"/>
                    <a:pt x="285" y="69"/>
                  </a:cubicBezTo>
                  <a:cubicBezTo>
                    <a:pt x="289" y="95"/>
                    <a:pt x="290" y="138"/>
                    <a:pt x="290" y="138"/>
                  </a:cubicBezTo>
                  <a:cubicBezTo>
                    <a:pt x="368" y="129"/>
                    <a:pt x="368" y="129"/>
                    <a:pt x="368" y="129"/>
                  </a:cubicBezTo>
                  <a:cubicBezTo>
                    <a:pt x="368" y="129"/>
                    <a:pt x="415" y="84"/>
                    <a:pt x="474" y="141"/>
                  </a:cubicBezTo>
                  <a:cubicBezTo>
                    <a:pt x="532" y="199"/>
                    <a:pt x="452" y="221"/>
                    <a:pt x="452" y="221"/>
                  </a:cubicBezTo>
                  <a:cubicBezTo>
                    <a:pt x="452" y="221"/>
                    <a:pt x="408" y="257"/>
                    <a:pt x="432" y="289"/>
                  </a:cubicBezTo>
                  <a:cubicBezTo>
                    <a:pt x="455" y="322"/>
                    <a:pt x="386" y="356"/>
                    <a:pt x="363" y="355"/>
                  </a:cubicBezTo>
                  <a:cubicBezTo>
                    <a:pt x="340" y="354"/>
                    <a:pt x="297" y="384"/>
                    <a:pt x="296" y="397"/>
                  </a:cubicBezTo>
                  <a:cubicBezTo>
                    <a:pt x="296" y="409"/>
                    <a:pt x="302" y="692"/>
                    <a:pt x="294" y="705"/>
                  </a:cubicBezTo>
                  <a:cubicBezTo>
                    <a:pt x="297" y="744"/>
                    <a:pt x="264" y="780"/>
                    <a:pt x="236" y="733"/>
                  </a:cubicBezTo>
                  <a:close/>
                  <a:moveTo>
                    <a:pt x="185" y="253"/>
                  </a:moveTo>
                  <a:cubicBezTo>
                    <a:pt x="185" y="253"/>
                    <a:pt x="180" y="257"/>
                    <a:pt x="171" y="262"/>
                  </a:cubicBezTo>
                  <a:cubicBezTo>
                    <a:pt x="158" y="268"/>
                    <a:pt x="142" y="272"/>
                    <a:pt x="123" y="275"/>
                  </a:cubicBezTo>
                  <a:cubicBezTo>
                    <a:pt x="109" y="276"/>
                    <a:pt x="114" y="299"/>
                    <a:pt x="128" y="323"/>
                  </a:cubicBezTo>
                  <a:cubicBezTo>
                    <a:pt x="142" y="347"/>
                    <a:pt x="170" y="330"/>
                    <a:pt x="184" y="325"/>
                  </a:cubicBezTo>
                  <a:cubicBezTo>
                    <a:pt x="198" y="320"/>
                    <a:pt x="185" y="253"/>
                    <a:pt x="185" y="253"/>
                  </a:cubicBezTo>
                  <a:close/>
                  <a:moveTo>
                    <a:pt x="291" y="261"/>
                  </a:moveTo>
                  <a:cubicBezTo>
                    <a:pt x="292" y="269"/>
                    <a:pt x="292" y="269"/>
                    <a:pt x="292" y="269"/>
                  </a:cubicBezTo>
                  <a:cubicBezTo>
                    <a:pt x="292" y="269"/>
                    <a:pt x="296" y="280"/>
                    <a:pt x="310" y="275"/>
                  </a:cubicBezTo>
                  <a:cubicBezTo>
                    <a:pt x="324" y="271"/>
                    <a:pt x="349" y="236"/>
                    <a:pt x="354" y="209"/>
                  </a:cubicBezTo>
                  <a:cubicBezTo>
                    <a:pt x="359" y="182"/>
                    <a:pt x="335" y="190"/>
                    <a:pt x="314" y="192"/>
                  </a:cubicBezTo>
                  <a:cubicBezTo>
                    <a:pt x="292" y="194"/>
                    <a:pt x="292" y="208"/>
                    <a:pt x="292" y="208"/>
                  </a:cubicBezTo>
                  <a:lnTo>
                    <a:pt x="291" y="261"/>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9" name="ïŝḷïdè"/>
            <p:cNvSpPr/>
            <p:nvPr userDrawn="1">
              <p:custDataLst>
                <p:tags r:id="rId5"/>
              </p:custDataLst>
            </p:nvPr>
          </p:nvSpPr>
          <p:spPr bwMode="auto">
            <a:xfrm>
              <a:off x="6106582" y="2874169"/>
              <a:ext cx="762000" cy="817563"/>
            </a:xfrm>
            <a:custGeom>
              <a:avLst/>
              <a:gdLst>
                <a:gd name="T0" fmla="*/ 107 w 456"/>
                <a:gd name="T1" fmla="*/ 347 h 488"/>
                <a:gd name="T2" fmla="*/ 187 w 456"/>
                <a:gd name="T3" fmla="*/ 332 h 488"/>
                <a:gd name="T4" fmla="*/ 171 w 456"/>
                <a:gd name="T5" fmla="*/ 39 h 488"/>
                <a:gd name="T6" fmla="*/ 196 w 456"/>
                <a:gd name="T7" fmla="*/ 1 h 488"/>
                <a:gd name="T8" fmla="*/ 274 w 456"/>
                <a:gd name="T9" fmla="*/ 57 h 488"/>
                <a:gd name="T10" fmla="*/ 274 w 456"/>
                <a:gd name="T11" fmla="*/ 302 h 488"/>
                <a:gd name="T12" fmla="*/ 355 w 456"/>
                <a:gd name="T13" fmla="*/ 283 h 488"/>
                <a:gd name="T14" fmla="*/ 387 w 456"/>
                <a:gd name="T15" fmla="*/ 187 h 488"/>
                <a:gd name="T16" fmla="*/ 456 w 456"/>
                <a:gd name="T17" fmla="*/ 231 h 488"/>
                <a:gd name="T18" fmla="*/ 437 w 456"/>
                <a:gd name="T19" fmla="*/ 394 h 488"/>
                <a:gd name="T20" fmla="*/ 374 w 456"/>
                <a:gd name="T21" fmla="*/ 454 h 488"/>
                <a:gd name="T22" fmla="*/ 352 w 456"/>
                <a:gd name="T23" fmla="*/ 351 h 488"/>
                <a:gd name="T24" fmla="*/ 290 w 456"/>
                <a:gd name="T25" fmla="*/ 368 h 488"/>
                <a:gd name="T26" fmla="*/ 219 w 456"/>
                <a:gd name="T27" fmla="*/ 402 h 488"/>
                <a:gd name="T28" fmla="*/ 129 w 456"/>
                <a:gd name="T29" fmla="*/ 419 h 488"/>
                <a:gd name="T30" fmla="*/ 31 w 456"/>
                <a:gd name="T31" fmla="*/ 451 h 488"/>
                <a:gd name="T32" fmla="*/ 10 w 456"/>
                <a:gd name="T33" fmla="*/ 412 h 488"/>
                <a:gd name="T34" fmla="*/ 3 w 456"/>
                <a:gd name="T35" fmla="*/ 398 h 488"/>
                <a:gd name="T36" fmla="*/ 11 w 456"/>
                <a:gd name="T37" fmla="*/ 367 h 488"/>
                <a:gd name="T38" fmla="*/ 23 w 456"/>
                <a:gd name="T39" fmla="*/ 235 h 488"/>
                <a:gd name="T40" fmla="*/ 53 w 456"/>
                <a:gd name="T41" fmla="*/ 213 h 488"/>
                <a:gd name="T42" fmla="*/ 107 w 456"/>
                <a:gd name="T43" fmla="*/ 347 h 4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56" h="488">
                  <a:moveTo>
                    <a:pt x="107" y="347"/>
                  </a:moveTo>
                  <a:cubicBezTo>
                    <a:pt x="134" y="342"/>
                    <a:pt x="160" y="337"/>
                    <a:pt x="187" y="332"/>
                  </a:cubicBezTo>
                  <a:cubicBezTo>
                    <a:pt x="182" y="234"/>
                    <a:pt x="176" y="137"/>
                    <a:pt x="171" y="39"/>
                  </a:cubicBezTo>
                  <a:cubicBezTo>
                    <a:pt x="171" y="39"/>
                    <a:pt x="165" y="1"/>
                    <a:pt x="196" y="1"/>
                  </a:cubicBezTo>
                  <a:cubicBezTo>
                    <a:pt x="227" y="0"/>
                    <a:pt x="284" y="25"/>
                    <a:pt x="274" y="57"/>
                  </a:cubicBezTo>
                  <a:cubicBezTo>
                    <a:pt x="264" y="89"/>
                    <a:pt x="256" y="303"/>
                    <a:pt x="274" y="302"/>
                  </a:cubicBezTo>
                  <a:cubicBezTo>
                    <a:pt x="292" y="301"/>
                    <a:pt x="355" y="283"/>
                    <a:pt x="355" y="283"/>
                  </a:cubicBezTo>
                  <a:cubicBezTo>
                    <a:pt x="355" y="283"/>
                    <a:pt x="372" y="185"/>
                    <a:pt x="387" y="187"/>
                  </a:cubicBezTo>
                  <a:cubicBezTo>
                    <a:pt x="403" y="188"/>
                    <a:pt x="455" y="196"/>
                    <a:pt x="456" y="231"/>
                  </a:cubicBezTo>
                  <a:cubicBezTo>
                    <a:pt x="456" y="265"/>
                    <a:pt x="454" y="367"/>
                    <a:pt x="437" y="394"/>
                  </a:cubicBezTo>
                  <a:cubicBezTo>
                    <a:pt x="420" y="421"/>
                    <a:pt x="383" y="476"/>
                    <a:pt x="374" y="454"/>
                  </a:cubicBezTo>
                  <a:cubicBezTo>
                    <a:pt x="364" y="433"/>
                    <a:pt x="352" y="351"/>
                    <a:pt x="352" y="351"/>
                  </a:cubicBezTo>
                  <a:cubicBezTo>
                    <a:pt x="331" y="357"/>
                    <a:pt x="310" y="363"/>
                    <a:pt x="290" y="368"/>
                  </a:cubicBezTo>
                  <a:cubicBezTo>
                    <a:pt x="252" y="379"/>
                    <a:pt x="281" y="398"/>
                    <a:pt x="219" y="402"/>
                  </a:cubicBezTo>
                  <a:cubicBezTo>
                    <a:pt x="185" y="404"/>
                    <a:pt x="141" y="408"/>
                    <a:pt x="129" y="419"/>
                  </a:cubicBezTo>
                  <a:cubicBezTo>
                    <a:pt x="111" y="438"/>
                    <a:pt x="71" y="488"/>
                    <a:pt x="31" y="451"/>
                  </a:cubicBezTo>
                  <a:cubicBezTo>
                    <a:pt x="31" y="451"/>
                    <a:pt x="18" y="430"/>
                    <a:pt x="10" y="412"/>
                  </a:cubicBezTo>
                  <a:cubicBezTo>
                    <a:pt x="7" y="407"/>
                    <a:pt x="5" y="402"/>
                    <a:pt x="3" y="398"/>
                  </a:cubicBezTo>
                  <a:cubicBezTo>
                    <a:pt x="0" y="387"/>
                    <a:pt x="7" y="378"/>
                    <a:pt x="11" y="367"/>
                  </a:cubicBezTo>
                  <a:cubicBezTo>
                    <a:pt x="29" y="322"/>
                    <a:pt x="34" y="307"/>
                    <a:pt x="23" y="235"/>
                  </a:cubicBezTo>
                  <a:cubicBezTo>
                    <a:pt x="23" y="235"/>
                    <a:pt x="21" y="202"/>
                    <a:pt x="53" y="213"/>
                  </a:cubicBezTo>
                  <a:cubicBezTo>
                    <a:pt x="118" y="235"/>
                    <a:pt x="92" y="344"/>
                    <a:pt x="107" y="347"/>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1" name="ïṩḻídé"/>
            <p:cNvSpPr/>
            <p:nvPr userDrawn="1">
              <p:custDataLst>
                <p:tags r:id="rId6"/>
              </p:custDataLst>
            </p:nvPr>
          </p:nvSpPr>
          <p:spPr bwMode="auto">
            <a:xfrm>
              <a:off x="7104326" y="2786063"/>
              <a:ext cx="1055688" cy="977900"/>
            </a:xfrm>
            <a:custGeom>
              <a:avLst/>
              <a:gdLst>
                <a:gd name="T0" fmla="*/ 625 w 632"/>
                <a:gd name="T1" fmla="*/ 513 h 584"/>
                <a:gd name="T2" fmla="*/ 413 w 632"/>
                <a:gd name="T3" fmla="*/ 540 h 584"/>
                <a:gd name="T4" fmla="*/ 253 w 632"/>
                <a:gd name="T5" fmla="*/ 323 h 584"/>
                <a:gd name="T6" fmla="*/ 112 w 632"/>
                <a:gd name="T7" fmla="*/ 500 h 584"/>
                <a:gd name="T8" fmla="*/ 6 w 632"/>
                <a:gd name="T9" fmla="*/ 459 h 584"/>
                <a:gd name="T10" fmla="*/ 29 w 632"/>
                <a:gd name="T11" fmla="*/ 439 h 584"/>
                <a:gd name="T12" fmla="*/ 182 w 632"/>
                <a:gd name="T13" fmla="*/ 276 h 584"/>
                <a:gd name="T14" fmla="*/ 48 w 632"/>
                <a:gd name="T15" fmla="*/ 269 h 584"/>
                <a:gd name="T16" fmla="*/ 62 w 632"/>
                <a:gd name="T17" fmla="*/ 164 h 584"/>
                <a:gd name="T18" fmla="*/ 194 w 632"/>
                <a:gd name="T19" fmla="*/ 164 h 584"/>
                <a:gd name="T20" fmla="*/ 194 w 632"/>
                <a:gd name="T21" fmla="*/ 32 h 584"/>
                <a:gd name="T22" fmla="*/ 287 w 632"/>
                <a:gd name="T23" fmla="*/ 28 h 584"/>
                <a:gd name="T24" fmla="*/ 306 w 632"/>
                <a:gd name="T25" fmla="*/ 95 h 584"/>
                <a:gd name="T26" fmla="*/ 329 w 632"/>
                <a:gd name="T27" fmla="*/ 129 h 584"/>
                <a:gd name="T28" fmla="*/ 396 w 632"/>
                <a:gd name="T29" fmla="*/ 105 h 584"/>
                <a:gd name="T30" fmla="*/ 432 w 632"/>
                <a:gd name="T31" fmla="*/ 169 h 584"/>
                <a:gd name="T32" fmla="*/ 312 w 632"/>
                <a:gd name="T33" fmla="*/ 224 h 584"/>
                <a:gd name="T34" fmla="*/ 312 w 632"/>
                <a:gd name="T35" fmla="*/ 289 h 584"/>
                <a:gd name="T36" fmla="*/ 539 w 632"/>
                <a:gd name="T37" fmla="*/ 485 h 584"/>
                <a:gd name="T38" fmla="*/ 625 w 632"/>
                <a:gd name="T39" fmla="*/ 513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32" h="584">
                  <a:moveTo>
                    <a:pt x="625" y="513"/>
                  </a:moveTo>
                  <a:cubicBezTo>
                    <a:pt x="625" y="513"/>
                    <a:pt x="455" y="584"/>
                    <a:pt x="413" y="540"/>
                  </a:cubicBezTo>
                  <a:cubicBezTo>
                    <a:pt x="370" y="496"/>
                    <a:pt x="282" y="378"/>
                    <a:pt x="253" y="323"/>
                  </a:cubicBezTo>
                  <a:cubicBezTo>
                    <a:pt x="253" y="323"/>
                    <a:pt x="172" y="514"/>
                    <a:pt x="112" y="500"/>
                  </a:cubicBezTo>
                  <a:cubicBezTo>
                    <a:pt x="53" y="487"/>
                    <a:pt x="12" y="469"/>
                    <a:pt x="6" y="459"/>
                  </a:cubicBezTo>
                  <a:cubicBezTo>
                    <a:pt x="0" y="448"/>
                    <a:pt x="10" y="444"/>
                    <a:pt x="29" y="439"/>
                  </a:cubicBezTo>
                  <a:cubicBezTo>
                    <a:pt x="47" y="433"/>
                    <a:pt x="166" y="419"/>
                    <a:pt x="182" y="276"/>
                  </a:cubicBezTo>
                  <a:cubicBezTo>
                    <a:pt x="182" y="276"/>
                    <a:pt x="82" y="313"/>
                    <a:pt x="48" y="269"/>
                  </a:cubicBezTo>
                  <a:cubicBezTo>
                    <a:pt x="14" y="224"/>
                    <a:pt x="4" y="163"/>
                    <a:pt x="62" y="164"/>
                  </a:cubicBezTo>
                  <a:cubicBezTo>
                    <a:pt x="120" y="166"/>
                    <a:pt x="196" y="188"/>
                    <a:pt x="194" y="164"/>
                  </a:cubicBezTo>
                  <a:cubicBezTo>
                    <a:pt x="192" y="141"/>
                    <a:pt x="174" y="56"/>
                    <a:pt x="194" y="32"/>
                  </a:cubicBezTo>
                  <a:cubicBezTo>
                    <a:pt x="215" y="8"/>
                    <a:pt x="269" y="0"/>
                    <a:pt x="287" y="28"/>
                  </a:cubicBezTo>
                  <a:cubicBezTo>
                    <a:pt x="304" y="56"/>
                    <a:pt x="311" y="71"/>
                    <a:pt x="306" y="95"/>
                  </a:cubicBezTo>
                  <a:cubicBezTo>
                    <a:pt x="300" y="119"/>
                    <a:pt x="294" y="133"/>
                    <a:pt x="329" y="129"/>
                  </a:cubicBezTo>
                  <a:cubicBezTo>
                    <a:pt x="364" y="125"/>
                    <a:pt x="379" y="98"/>
                    <a:pt x="396" y="105"/>
                  </a:cubicBezTo>
                  <a:cubicBezTo>
                    <a:pt x="413" y="113"/>
                    <a:pt x="468" y="147"/>
                    <a:pt x="432" y="169"/>
                  </a:cubicBezTo>
                  <a:cubicBezTo>
                    <a:pt x="396" y="191"/>
                    <a:pt x="324" y="214"/>
                    <a:pt x="312" y="224"/>
                  </a:cubicBezTo>
                  <a:cubicBezTo>
                    <a:pt x="300" y="233"/>
                    <a:pt x="277" y="232"/>
                    <a:pt x="312" y="289"/>
                  </a:cubicBezTo>
                  <a:cubicBezTo>
                    <a:pt x="344" y="339"/>
                    <a:pt x="428" y="450"/>
                    <a:pt x="539" y="485"/>
                  </a:cubicBezTo>
                  <a:cubicBezTo>
                    <a:pt x="546" y="487"/>
                    <a:pt x="632" y="504"/>
                    <a:pt x="625" y="513"/>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dirty="0"/>
            </a:p>
          </p:txBody>
        </p:sp>
        <p:sp>
          <p:nvSpPr>
            <p:cNvPr id="62" name="îṧḷíďê"/>
            <p:cNvSpPr/>
            <p:nvPr userDrawn="1">
              <p:custDataLst>
                <p:tags r:id="rId7"/>
              </p:custDataLst>
            </p:nvPr>
          </p:nvSpPr>
          <p:spPr bwMode="auto">
            <a:xfrm>
              <a:off x="8339534" y="2693264"/>
              <a:ext cx="982663" cy="1196975"/>
            </a:xfrm>
            <a:custGeom>
              <a:avLst/>
              <a:gdLst>
                <a:gd name="T0" fmla="*/ 268 w 588"/>
                <a:gd name="T1" fmla="*/ 604 h 714"/>
                <a:gd name="T2" fmla="*/ 219 w 588"/>
                <a:gd name="T3" fmla="*/ 538 h 714"/>
                <a:gd name="T4" fmla="*/ 110 w 588"/>
                <a:gd name="T5" fmla="*/ 487 h 714"/>
                <a:gd name="T6" fmla="*/ 258 w 588"/>
                <a:gd name="T7" fmla="*/ 470 h 714"/>
                <a:gd name="T8" fmla="*/ 302 w 588"/>
                <a:gd name="T9" fmla="*/ 390 h 714"/>
                <a:gd name="T10" fmla="*/ 155 w 588"/>
                <a:gd name="T11" fmla="*/ 425 h 714"/>
                <a:gd name="T12" fmla="*/ 275 w 588"/>
                <a:gd name="T13" fmla="*/ 346 h 714"/>
                <a:gd name="T14" fmla="*/ 419 w 588"/>
                <a:gd name="T15" fmla="*/ 309 h 714"/>
                <a:gd name="T16" fmla="*/ 243 w 588"/>
                <a:gd name="T17" fmla="*/ 335 h 714"/>
                <a:gd name="T18" fmla="*/ 99 w 588"/>
                <a:gd name="T19" fmla="*/ 404 h 714"/>
                <a:gd name="T20" fmla="*/ 8 w 588"/>
                <a:gd name="T21" fmla="*/ 457 h 714"/>
                <a:gd name="T22" fmla="*/ 75 w 588"/>
                <a:gd name="T23" fmla="*/ 334 h 714"/>
                <a:gd name="T24" fmla="*/ 107 w 588"/>
                <a:gd name="T25" fmla="*/ 198 h 714"/>
                <a:gd name="T26" fmla="*/ 130 w 588"/>
                <a:gd name="T27" fmla="*/ 124 h 714"/>
                <a:gd name="T28" fmla="*/ 159 w 588"/>
                <a:gd name="T29" fmla="*/ 297 h 714"/>
                <a:gd name="T30" fmla="*/ 178 w 588"/>
                <a:gd name="T31" fmla="*/ 68 h 714"/>
                <a:gd name="T32" fmla="*/ 233 w 588"/>
                <a:gd name="T33" fmla="*/ 63 h 714"/>
                <a:gd name="T34" fmla="*/ 318 w 588"/>
                <a:gd name="T35" fmla="*/ 62 h 714"/>
                <a:gd name="T36" fmla="*/ 389 w 588"/>
                <a:gd name="T37" fmla="*/ 69 h 714"/>
                <a:gd name="T38" fmla="*/ 378 w 588"/>
                <a:gd name="T39" fmla="*/ 133 h 714"/>
                <a:gd name="T40" fmla="*/ 422 w 588"/>
                <a:gd name="T41" fmla="*/ 142 h 714"/>
                <a:gd name="T42" fmla="*/ 502 w 588"/>
                <a:gd name="T43" fmla="*/ 113 h 714"/>
                <a:gd name="T44" fmla="*/ 454 w 588"/>
                <a:gd name="T45" fmla="*/ 265 h 714"/>
                <a:gd name="T46" fmla="*/ 498 w 588"/>
                <a:gd name="T47" fmla="*/ 360 h 714"/>
                <a:gd name="T48" fmla="*/ 383 w 588"/>
                <a:gd name="T49" fmla="*/ 411 h 714"/>
                <a:gd name="T50" fmla="*/ 476 w 588"/>
                <a:gd name="T51" fmla="*/ 445 h 714"/>
                <a:gd name="T52" fmla="*/ 373 w 588"/>
                <a:gd name="T53" fmla="*/ 516 h 714"/>
                <a:gd name="T54" fmla="*/ 269 w 588"/>
                <a:gd name="T55" fmla="*/ 703 h 714"/>
                <a:gd name="T56" fmla="*/ 177 w 588"/>
                <a:gd name="T57" fmla="*/ 626 h 714"/>
                <a:gd name="T58" fmla="*/ 251 w 588"/>
                <a:gd name="T59" fmla="*/ 106 h 714"/>
                <a:gd name="T60" fmla="*/ 236 w 588"/>
                <a:gd name="T61" fmla="*/ 165 h 714"/>
                <a:gd name="T62" fmla="*/ 269 w 588"/>
                <a:gd name="T63" fmla="*/ 129 h 714"/>
                <a:gd name="T64" fmla="*/ 368 w 588"/>
                <a:gd name="T65" fmla="*/ 177 h 714"/>
                <a:gd name="T66" fmla="*/ 404 w 588"/>
                <a:gd name="T67" fmla="*/ 195 h 714"/>
                <a:gd name="T68" fmla="*/ 368 w 588"/>
                <a:gd name="T69" fmla="*/ 177 h 714"/>
                <a:gd name="T70" fmla="*/ 304 w 588"/>
                <a:gd name="T71" fmla="*/ 179 h 714"/>
                <a:gd name="T72" fmla="*/ 310 w 588"/>
                <a:gd name="T73" fmla="*/ 272 h 714"/>
                <a:gd name="T74" fmla="*/ 321 w 588"/>
                <a:gd name="T75" fmla="*/ 266 h 714"/>
                <a:gd name="T76" fmla="*/ 359 w 588"/>
                <a:gd name="T77" fmla="*/ 255 h 714"/>
                <a:gd name="T78" fmla="*/ 373 w 588"/>
                <a:gd name="T79" fmla="*/ 246 h 714"/>
                <a:gd name="T80" fmla="*/ 256 w 588"/>
                <a:gd name="T81" fmla="*/ 218 h 714"/>
                <a:gd name="T82" fmla="*/ 256 w 588"/>
                <a:gd name="T83" fmla="*/ 261 h 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88" h="714">
                  <a:moveTo>
                    <a:pt x="185" y="612"/>
                  </a:moveTo>
                  <a:cubicBezTo>
                    <a:pt x="214" y="611"/>
                    <a:pt x="262" y="609"/>
                    <a:pt x="268" y="604"/>
                  </a:cubicBezTo>
                  <a:cubicBezTo>
                    <a:pt x="276" y="597"/>
                    <a:pt x="298" y="588"/>
                    <a:pt x="281" y="535"/>
                  </a:cubicBezTo>
                  <a:cubicBezTo>
                    <a:pt x="281" y="535"/>
                    <a:pt x="254" y="526"/>
                    <a:pt x="219" y="538"/>
                  </a:cubicBezTo>
                  <a:cubicBezTo>
                    <a:pt x="186" y="550"/>
                    <a:pt x="142" y="567"/>
                    <a:pt x="103" y="523"/>
                  </a:cubicBezTo>
                  <a:cubicBezTo>
                    <a:pt x="88" y="507"/>
                    <a:pt x="85" y="499"/>
                    <a:pt x="110" y="487"/>
                  </a:cubicBezTo>
                  <a:cubicBezTo>
                    <a:pt x="115" y="484"/>
                    <a:pt x="122" y="482"/>
                    <a:pt x="131" y="481"/>
                  </a:cubicBezTo>
                  <a:cubicBezTo>
                    <a:pt x="166" y="476"/>
                    <a:pt x="260" y="487"/>
                    <a:pt x="258" y="470"/>
                  </a:cubicBezTo>
                  <a:cubicBezTo>
                    <a:pt x="257" y="452"/>
                    <a:pt x="245" y="447"/>
                    <a:pt x="252" y="437"/>
                  </a:cubicBezTo>
                  <a:cubicBezTo>
                    <a:pt x="259" y="427"/>
                    <a:pt x="328" y="395"/>
                    <a:pt x="302" y="390"/>
                  </a:cubicBezTo>
                  <a:cubicBezTo>
                    <a:pt x="284" y="386"/>
                    <a:pt x="245" y="403"/>
                    <a:pt x="219" y="420"/>
                  </a:cubicBezTo>
                  <a:cubicBezTo>
                    <a:pt x="200" y="433"/>
                    <a:pt x="175" y="441"/>
                    <a:pt x="155" y="425"/>
                  </a:cubicBezTo>
                  <a:cubicBezTo>
                    <a:pt x="129" y="404"/>
                    <a:pt x="144" y="396"/>
                    <a:pt x="170" y="382"/>
                  </a:cubicBezTo>
                  <a:cubicBezTo>
                    <a:pt x="190" y="371"/>
                    <a:pt x="222" y="358"/>
                    <a:pt x="275" y="346"/>
                  </a:cubicBezTo>
                  <a:cubicBezTo>
                    <a:pt x="396" y="319"/>
                    <a:pt x="449" y="333"/>
                    <a:pt x="440" y="319"/>
                  </a:cubicBezTo>
                  <a:cubicBezTo>
                    <a:pt x="438" y="315"/>
                    <a:pt x="432" y="310"/>
                    <a:pt x="419" y="309"/>
                  </a:cubicBezTo>
                  <a:cubicBezTo>
                    <a:pt x="391" y="307"/>
                    <a:pt x="343" y="316"/>
                    <a:pt x="317" y="318"/>
                  </a:cubicBezTo>
                  <a:cubicBezTo>
                    <a:pt x="281" y="322"/>
                    <a:pt x="266" y="321"/>
                    <a:pt x="243" y="335"/>
                  </a:cubicBezTo>
                  <a:cubicBezTo>
                    <a:pt x="220" y="350"/>
                    <a:pt x="230" y="344"/>
                    <a:pt x="204" y="346"/>
                  </a:cubicBezTo>
                  <a:cubicBezTo>
                    <a:pt x="170" y="347"/>
                    <a:pt x="109" y="361"/>
                    <a:pt x="99" y="404"/>
                  </a:cubicBezTo>
                  <a:cubicBezTo>
                    <a:pt x="86" y="461"/>
                    <a:pt x="59" y="521"/>
                    <a:pt x="31" y="502"/>
                  </a:cubicBezTo>
                  <a:cubicBezTo>
                    <a:pt x="3" y="483"/>
                    <a:pt x="0" y="483"/>
                    <a:pt x="8" y="457"/>
                  </a:cubicBezTo>
                  <a:cubicBezTo>
                    <a:pt x="15" y="432"/>
                    <a:pt x="15" y="361"/>
                    <a:pt x="18" y="354"/>
                  </a:cubicBezTo>
                  <a:cubicBezTo>
                    <a:pt x="40" y="306"/>
                    <a:pt x="59" y="327"/>
                    <a:pt x="75" y="334"/>
                  </a:cubicBezTo>
                  <a:cubicBezTo>
                    <a:pt x="87" y="340"/>
                    <a:pt x="98" y="328"/>
                    <a:pt x="107" y="321"/>
                  </a:cubicBezTo>
                  <a:cubicBezTo>
                    <a:pt x="110" y="278"/>
                    <a:pt x="109" y="219"/>
                    <a:pt x="107" y="198"/>
                  </a:cubicBezTo>
                  <a:cubicBezTo>
                    <a:pt x="106" y="182"/>
                    <a:pt x="92" y="156"/>
                    <a:pt x="100" y="132"/>
                  </a:cubicBezTo>
                  <a:cubicBezTo>
                    <a:pt x="109" y="106"/>
                    <a:pt x="115" y="107"/>
                    <a:pt x="130" y="124"/>
                  </a:cubicBezTo>
                  <a:cubicBezTo>
                    <a:pt x="142" y="137"/>
                    <a:pt x="159" y="158"/>
                    <a:pt x="161" y="173"/>
                  </a:cubicBezTo>
                  <a:cubicBezTo>
                    <a:pt x="163" y="198"/>
                    <a:pt x="150" y="289"/>
                    <a:pt x="159" y="297"/>
                  </a:cubicBezTo>
                  <a:cubicBezTo>
                    <a:pt x="168" y="305"/>
                    <a:pt x="180" y="308"/>
                    <a:pt x="180" y="286"/>
                  </a:cubicBezTo>
                  <a:cubicBezTo>
                    <a:pt x="181" y="264"/>
                    <a:pt x="174" y="81"/>
                    <a:pt x="178" y="68"/>
                  </a:cubicBezTo>
                  <a:cubicBezTo>
                    <a:pt x="181" y="59"/>
                    <a:pt x="198" y="59"/>
                    <a:pt x="210" y="63"/>
                  </a:cubicBezTo>
                  <a:cubicBezTo>
                    <a:pt x="226" y="67"/>
                    <a:pt x="226" y="73"/>
                    <a:pt x="233" y="63"/>
                  </a:cubicBezTo>
                  <a:cubicBezTo>
                    <a:pt x="239" y="54"/>
                    <a:pt x="265" y="47"/>
                    <a:pt x="271" y="55"/>
                  </a:cubicBezTo>
                  <a:cubicBezTo>
                    <a:pt x="280" y="64"/>
                    <a:pt x="312" y="88"/>
                    <a:pt x="318" y="62"/>
                  </a:cubicBezTo>
                  <a:cubicBezTo>
                    <a:pt x="325" y="35"/>
                    <a:pt x="323" y="5"/>
                    <a:pt x="344" y="3"/>
                  </a:cubicBezTo>
                  <a:cubicBezTo>
                    <a:pt x="364" y="0"/>
                    <a:pt x="412" y="46"/>
                    <a:pt x="389" y="69"/>
                  </a:cubicBezTo>
                  <a:cubicBezTo>
                    <a:pt x="367" y="93"/>
                    <a:pt x="358" y="111"/>
                    <a:pt x="358" y="111"/>
                  </a:cubicBezTo>
                  <a:cubicBezTo>
                    <a:pt x="358" y="111"/>
                    <a:pt x="385" y="126"/>
                    <a:pt x="378" y="133"/>
                  </a:cubicBezTo>
                  <a:cubicBezTo>
                    <a:pt x="372" y="141"/>
                    <a:pt x="384" y="157"/>
                    <a:pt x="401" y="157"/>
                  </a:cubicBezTo>
                  <a:cubicBezTo>
                    <a:pt x="418" y="156"/>
                    <a:pt x="455" y="164"/>
                    <a:pt x="422" y="142"/>
                  </a:cubicBezTo>
                  <a:cubicBezTo>
                    <a:pt x="389" y="120"/>
                    <a:pt x="365" y="112"/>
                    <a:pt x="380" y="103"/>
                  </a:cubicBezTo>
                  <a:cubicBezTo>
                    <a:pt x="407" y="85"/>
                    <a:pt x="492" y="65"/>
                    <a:pt x="502" y="113"/>
                  </a:cubicBezTo>
                  <a:cubicBezTo>
                    <a:pt x="505" y="128"/>
                    <a:pt x="503" y="150"/>
                    <a:pt x="486" y="181"/>
                  </a:cubicBezTo>
                  <a:cubicBezTo>
                    <a:pt x="449" y="249"/>
                    <a:pt x="436" y="275"/>
                    <a:pt x="454" y="265"/>
                  </a:cubicBezTo>
                  <a:cubicBezTo>
                    <a:pt x="473" y="256"/>
                    <a:pt x="524" y="252"/>
                    <a:pt x="564" y="307"/>
                  </a:cubicBezTo>
                  <a:cubicBezTo>
                    <a:pt x="564" y="307"/>
                    <a:pt x="588" y="362"/>
                    <a:pt x="498" y="360"/>
                  </a:cubicBezTo>
                  <a:cubicBezTo>
                    <a:pt x="498" y="360"/>
                    <a:pt x="424" y="352"/>
                    <a:pt x="418" y="386"/>
                  </a:cubicBezTo>
                  <a:cubicBezTo>
                    <a:pt x="418" y="386"/>
                    <a:pt x="401" y="403"/>
                    <a:pt x="383" y="411"/>
                  </a:cubicBezTo>
                  <a:cubicBezTo>
                    <a:pt x="364" y="419"/>
                    <a:pt x="321" y="457"/>
                    <a:pt x="362" y="457"/>
                  </a:cubicBezTo>
                  <a:cubicBezTo>
                    <a:pt x="402" y="457"/>
                    <a:pt x="462" y="431"/>
                    <a:pt x="476" y="445"/>
                  </a:cubicBezTo>
                  <a:cubicBezTo>
                    <a:pt x="489" y="459"/>
                    <a:pt x="529" y="518"/>
                    <a:pt x="482" y="524"/>
                  </a:cubicBezTo>
                  <a:cubicBezTo>
                    <a:pt x="436" y="529"/>
                    <a:pt x="399" y="500"/>
                    <a:pt x="373" y="516"/>
                  </a:cubicBezTo>
                  <a:cubicBezTo>
                    <a:pt x="346" y="533"/>
                    <a:pt x="377" y="593"/>
                    <a:pt x="352" y="631"/>
                  </a:cubicBezTo>
                  <a:cubicBezTo>
                    <a:pt x="327" y="669"/>
                    <a:pt x="292" y="714"/>
                    <a:pt x="269" y="703"/>
                  </a:cubicBezTo>
                  <a:cubicBezTo>
                    <a:pt x="246" y="692"/>
                    <a:pt x="238" y="665"/>
                    <a:pt x="217" y="654"/>
                  </a:cubicBezTo>
                  <a:cubicBezTo>
                    <a:pt x="205" y="648"/>
                    <a:pt x="189" y="635"/>
                    <a:pt x="177" y="626"/>
                  </a:cubicBezTo>
                  <a:cubicBezTo>
                    <a:pt x="156" y="608"/>
                    <a:pt x="158" y="612"/>
                    <a:pt x="185" y="612"/>
                  </a:cubicBezTo>
                  <a:close/>
                  <a:moveTo>
                    <a:pt x="251" y="106"/>
                  </a:moveTo>
                  <a:cubicBezTo>
                    <a:pt x="239" y="101"/>
                    <a:pt x="239" y="101"/>
                    <a:pt x="239" y="112"/>
                  </a:cubicBezTo>
                  <a:cubicBezTo>
                    <a:pt x="236" y="165"/>
                    <a:pt x="236" y="165"/>
                    <a:pt x="236" y="165"/>
                  </a:cubicBezTo>
                  <a:cubicBezTo>
                    <a:pt x="235" y="179"/>
                    <a:pt x="234" y="183"/>
                    <a:pt x="247" y="170"/>
                  </a:cubicBezTo>
                  <a:cubicBezTo>
                    <a:pt x="257" y="161"/>
                    <a:pt x="268" y="145"/>
                    <a:pt x="269" y="129"/>
                  </a:cubicBezTo>
                  <a:cubicBezTo>
                    <a:pt x="269" y="115"/>
                    <a:pt x="260" y="109"/>
                    <a:pt x="251" y="106"/>
                  </a:cubicBezTo>
                  <a:close/>
                  <a:moveTo>
                    <a:pt x="368" y="177"/>
                  </a:moveTo>
                  <a:cubicBezTo>
                    <a:pt x="363" y="182"/>
                    <a:pt x="363" y="188"/>
                    <a:pt x="367" y="192"/>
                  </a:cubicBezTo>
                  <a:cubicBezTo>
                    <a:pt x="372" y="197"/>
                    <a:pt x="394" y="198"/>
                    <a:pt x="404" y="195"/>
                  </a:cubicBezTo>
                  <a:cubicBezTo>
                    <a:pt x="407" y="194"/>
                    <a:pt x="407" y="191"/>
                    <a:pt x="408" y="188"/>
                  </a:cubicBezTo>
                  <a:cubicBezTo>
                    <a:pt x="414" y="172"/>
                    <a:pt x="368" y="177"/>
                    <a:pt x="368" y="177"/>
                  </a:cubicBezTo>
                  <a:close/>
                  <a:moveTo>
                    <a:pt x="315" y="186"/>
                  </a:moveTo>
                  <a:cubicBezTo>
                    <a:pt x="320" y="177"/>
                    <a:pt x="312" y="166"/>
                    <a:pt x="304" y="179"/>
                  </a:cubicBezTo>
                  <a:cubicBezTo>
                    <a:pt x="294" y="193"/>
                    <a:pt x="303" y="204"/>
                    <a:pt x="315" y="186"/>
                  </a:cubicBezTo>
                  <a:close/>
                  <a:moveTo>
                    <a:pt x="310" y="272"/>
                  </a:moveTo>
                  <a:cubicBezTo>
                    <a:pt x="310" y="272"/>
                    <a:pt x="311" y="276"/>
                    <a:pt x="317" y="277"/>
                  </a:cubicBezTo>
                  <a:cubicBezTo>
                    <a:pt x="324" y="278"/>
                    <a:pt x="323" y="273"/>
                    <a:pt x="321" y="266"/>
                  </a:cubicBezTo>
                  <a:cubicBezTo>
                    <a:pt x="319" y="260"/>
                    <a:pt x="309" y="272"/>
                    <a:pt x="310" y="272"/>
                  </a:cubicBezTo>
                  <a:close/>
                  <a:moveTo>
                    <a:pt x="359" y="255"/>
                  </a:moveTo>
                  <a:cubicBezTo>
                    <a:pt x="359" y="255"/>
                    <a:pt x="364" y="259"/>
                    <a:pt x="371" y="259"/>
                  </a:cubicBezTo>
                  <a:cubicBezTo>
                    <a:pt x="378" y="259"/>
                    <a:pt x="378" y="253"/>
                    <a:pt x="373" y="246"/>
                  </a:cubicBezTo>
                  <a:cubicBezTo>
                    <a:pt x="367" y="239"/>
                    <a:pt x="359" y="254"/>
                    <a:pt x="359" y="255"/>
                  </a:cubicBezTo>
                  <a:close/>
                  <a:moveTo>
                    <a:pt x="256" y="218"/>
                  </a:moveTo>
                  <a:cubicBezTo>
                    <a:pt x="237" y="205"/>
                    <a:pt x="220" y="258"/>
                    <a:pt x="223" y="271"/>
                  </a:cubicBezTo>
                  <a:cubicBezTo>
                    <a:pt x="220" y="285"/>
                    <a:pt x="243" y="271"/>
                    <a:pt x="256" y="261"/>
                  </a:cubicBezTo>
                  <a:cubicBezTo>
                    <a:pt x="270" y="251"/>
                    <a:pt x="272" y="228"/>
                    <a:pt x="256" y="218"/>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3" name="ïś1ïḓè"/>
            <p:cNvSpPr/>
            <p:nvPr userDrawn="1">
              <p:custDataLst>
                <p:tags r:id="rId8"/>
              </p:custDataLst>
            </p:nvPr>
          </p:nvSpPr>
          <p:spPr bwMode="auto">
            <a:xfrm>
              <a:off x="2869804" y="2524126"/>
              <a:ext cx="1824038" cy="1827213"/>
            </a:xfrm>
            <a:custGeom>
              <a:avLst/>
              <a:gdLst>
                <a:gd name="T0" fmla="*/ 546 w 1091"/>
                <a:gd name="T1" fmla="*/ 0 h 1091"/>
                <a:gd name="T2" fmla="*/ 1091 w 1091"/>
                <a:gd name="T3" fmla="*/ 545 h 1091"/>
                <a:gd name="T4" fmla="*/ 546 w 1091"/>
                <a:gd name="T5" fmla="*/ 1091 h 1091"/>
                <a:gd name="T6" fmla="*/ 0 w 1091"/>
                <a:gd name="T7" fmla="*/ 545 h 1091"/>
                <a:gd name="T8" fmla="*/ 546 w 1091"/>
                <a:gd name="T9" fmla="*/ 0 h 1091"/>
                <a:gd name="T10" fmla="*/ 546 w 1091"/>
                <a:gd name="T11" fmla="*/ 38 h 1091"/>
                <a:gd name="T12" fmla="*/ 38 w 1091"/>
                <a:gd name="T13" fmla="*/ 545 h 1091"/>
                <a:gd name="T14" fmla="*/ 546 w 1091"/>
                <a:gd name="T15" fmla="*/ 1053 h 1091"/>
                <a:gd name="T16" fmla="*/ 1053 w 1091"/>
                <a:gd name="T17" fmla="*/ 545 h 1091"/>
                <a:gd name="T18" fmla="*/ 546 w 1091"/>
                <a:gd name="T19" fmla="*/ 38 h 10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91" h="1091">
                  <a:moveTo>
                    <a:pt x="546" y="0"/>
                  </a:moveTo>
                  <a:cubicBezTo>
                    <a:pt x="846" y="0"/>
                    <a:pt x="1091" y="245"/>
                    <a:pt x="1091" y="545"/>
                  </a:cubicBezTo>
                  <a:cubicBezTo>
                    <a:pt x="1091" y="846"/>
                    <a:pt x="846" y="1091"/>
                    <a:pt x="546" y="1091"/>
                  </a:cubicBezTo>
                  <a:cubicBezTo>
                    <a:pt x="245" y="1091"/>
                    <a:pt x="0" y="846"/>
                    <a:pt x="0" y="545"/>
                  </a:cubicBezTo>
                  <a:cubicBezTo>
                    <a:pt x="0" y="245"/>
                    <a:pt x="245" y="0"/>
                    <a:pt x="546" y="0"/>
                  </a:cubicBezTo>
                  <a:close/>
                  <a:moveTo>
                    <a:pt x="546" y="38"/>
                  </a:moveTo>
                  <a:cubicBezTo>
                    <a:pt x="266" y="38"/>
                    <a:pt x="38" y="266"/>
                    <a:pt x="38" y="545"/>
                  </a:cubicBezTo>
                  <a:cubicBezTo>
                    <a:pt x="38" y="825"/>
                    <a:pt x="266" y="1053"/>
                    <a:pt x="546" y="1053"/>
                  </a:cubicBezTo>
                  <a:cubicBezTo>
                    <a:pt x="825" y="1053"/>
                    <a:pt x="1053" y="825"/>
                    <a:pt x="1053" y="545"/>
                  </a:cubicBezTo>
                  <a:cubicBezTo>
                    <a:pt x="1053" y="266"/>
                    <a:pt x="825" y="38"/>
                    <a:pt x="546" y="38"/>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4" name="iṡļïḑè"/>
            <p:cNvSpPr/>
            <p:nvPr userDrawn="1">
              <p:custDataLst>
                <p:tags r:id="rId9"/>
              </p:custDataLst>
            </p:nvPr>
          </p:nvSpPr>
          <p:spPr bwMode="auto">
            <a:xfrm>
              <a:off x="2968229" y="2620963"/>
              <a:ext cx="1628775" cy="1631950"/>
            </a:xfrm>
            <a:custGeom>
              <a:avLst/>
              <a:gdLst>
                <a:gd name="T0" fmla="*/ 487 w 974"/>
                <a:gd name="T1" fmla="*/ 0 h 974"/>
                <a:gd name="T2" fmla="*/ 974 w 974"/>
                <a:gd name="T3" fmla="*/ 487 h 974"/>
                <a:gd name="T4" fmla="*/ 487 w 974"/>
                <a:gd name="T5" fmla="*/ 974 h 974"/>
                <a:gd name="T6" fmla="*/ 0 w 974"/>
                <a:gd name="T7" fmla="*/ 487 h 974"/>
                <a:gd name="T8" fmla="*/ 487 w 974"/>
                <a:gd name="T9" fmla="*/ 0 h 974"/>
                <a:gd name="T10" fmla="*/ 487 w 974"/>
                <a:gd name="T11" fmla="*/ 6 h 974"/>
                <a:gd name="T12" fmla="*/ 6 w 974"/>
                <a:gd name="T13" fmla="*/ 487 h 974"/>
                <a:gd name="T14" fmla="*/ 487 w 974"/>
                <a:gd name="T15" fmla="*/ 968 h 974"/>
                <a:gd name="T16" fmla="*/ 968 w 974"/>
                <a:gd name="T17" fmla="*/ 487 h 974"/>
                <a:gd name="T18" fmla="*/ 487 w 974"/>
                <a:gd name="T19" fmla="*/ 6 h 9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74" h="974">
                  <a:moveTo>
                    <a:pt x="487" y="0"/>
                  </a:moveTo>
                  <a:cubicBezTo>
                    <a:pt x="755" y="0"/>
                    <a:pt x="974" y="219"/>
                    <a:pt x="974" y="487"/>
                  </a:cubicBezTo>
                  <a:cubicBezTo>
                    <a:pt x="974" y="755"/>
                    <a:pt x="755" y="974"/>
                    <a:pt x="487" y="974"/>
                  </a:cubicBezTo>
                  <a:cubicBezTo>
                    <a:pt x="219" y="974"/>
                    <a:pt x="0" y="755"/>
                    <a:pt x="0" y="487"/>
                  </a:cubicBezTo>
                  <a:cubicBezTo>
                    <a:pt x="0" y="219"/>
                    <a:pt x="219" y="0"/>
                    <a:pt x="487" y="0"/>
                  </a:cubicBezTo>
                  <a:close/>
                  <a:moveTo>
                    <a:pt x="487" y="6"/>
                  </a:moveTo>
                  <a:cubicBezTo>
                    <a:pt x="222" y="6"/>
                    <a:pt x="6" y="222"/>
                    <a:pt x="6" y="487"/>
                  </a:cubicBezTo>
                  <a:cubicBezTo>
                    <a:pt x="6" y="752"/>
                    <a:pt x="222" y="968"/>
                    <a:pt x="487" y="968"/>
                  </a:cubicBezTo>
                  <a:cubicBezTo>
                    <a:pt x="752" y="968"/>
                    <a:pt x="968" y="752"/>
                    <a:pt x="968" y="487"/>
                  </a:cubicBezTo>
                  <a:cubicBezTo>
                    <a:pt x="968" y="222"/>
                    <a:pt x="752" y="6"/>
                    <a:pt x="487" y="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5" name="í$líḋè"/>
            <p:cNvSpPr/>
            <p:nvPr userDrawn="1">
              <p:custDataLst>
                <p:tags r:id="rId10"/>
              </p:custDataLst>
            </p:nvPr>
          </p:nvSpPr>
          <p:spPr bwMode="auto">
            <a:xfrm>
              <a:off x="3268267" y="2881313"/>
              <a:ext cx="228600" cy="258763"/>
            </a:xfrm>
            <a:custGeom>
              <a:avLst/>
              <a:gdLst>
                <a:gd name="T0" fmla="*/ 119 w 137"/>
                <a:gd name="T1" fmla="*/ 142 h 154"/>
                <a:gd name="T2" fmla="*/ 64 w 137"/>
                <a:gd name="T3" fmla="*/ 93 h 154"/>
                <a:gd name="T4" fmla="*/ 56 w 137"/>
                <a:gd name="T5" fmla="*/ 120 h 154"/>
                <a:gd name="T6" fmla="*/ 35 w 137"/>
                <a:gd name="T7" fmla="*/ 118 h 154"/>
                <a:gd name="T8" fmla="*/ 9 w 137"/>
                <a:gd name="T9" fmla="*/ 91 h 154"/>
                <a:gd name="T10" fmla="*/ 15 w 137"/>
                <a:gd name="T11" fmla="*/ 81 h 154"/>
                <a:gd name="T12" fmla="*/ 22 w 137"/>
                <a:gd name="T13" fmla="*/ 60 h 154"/>
                <a:gd name="T14" fmla="*/ 18 w 137"/>
                <a:gd name="T15" fmla="*/ 44 h 154"/>
                <a:gd name="T16" fmla="*/ 4 w 137"/>
                <a:gd name="T17" fmla="*/ 16 h 154"/>
                <a:gd name="T18" fmla="*/ 36 w 137"/>
                <a:gd name="T19" fmla="*/ 26 h 154"/>
                <a:gd name="T20" fmla="*/ 69 w 137"/>
                <a:gd name="T21" fmla="*/ 0 h 154"/>
                <a:gd name="T22" fmla="*/ 82 w 137"/>
                <a:gd name="T23" fmla="*/ 13 h 154"/>
                <a:gd name="T24" fmla="*/ 86 w 137"/>
                <a:gd name="T25" fmla="*/ 29 h 154"/>
                <a:gd name="T26" fmla="*/ 79 w 137"/>
                <a:gd name="T27" fmla="*/ 74 h 154"/>
                <a:gd name="T28" fmla="*/ 104 w 137"/>
                <a:gd name="T29" fmla="*/ 101 h 154"/>
                <a:gd name="T30" fmla="*/ 134 w 137"/>
                <a:gd name="T31" fmla="*/ 142 h 154"/>
                <a:gd name="T32" fmla="*/ 119 w 137"/>
                <a:gd name="T33" fmla="*/ 142 h 154"/>
                <a:gd name="T34" fmla="*/ 37 w 137"/>
                <a:gd name="T35" fmla="*/ 67 h 154"/>
                <a:gd name="T36" fmla="*/ 30 w 137"/>
                <a:gd name="T37" fmla="*/ 77 h 154"/>
                <a:gd name="T38" fmla="*/ 37 w 137"/>
                <a:gd name="T39" fmla="*/ 84 h 154"/>
                <a:gd name="T40" fmla="*/ 46 w 137"/>
                <a:gd name="T41" fmla="*/ 76 h 154"/>
                <a:gd name="T42" fmla="*/ 37 w 137"/>
                <a:gd name="T43" fmla="*/ 67 h 154"/>
                <a:gd name="T44" fmla="*/ 46 w 137"/>
                <a:gd name="T45" fmla="*/ 35 h 154"/>
                <a:gd name="T46" fmla="*/ 52 w 137"/>
                <a:gd name="T47" fmla="*/ 46 h 154"/>
                <a:gd name="T48" fmla="*/ 61 w 137"/>
                <a:gd name="T49" fmla="*/ 44 h 154"/>
                <a:gd name="T50" fmla="*/ 59 w 137"/>
                <a:gd name="T51" fmla="*/ 32 h 154"/>
                <a:gd name="T52" fmla="*/ 46 w 137"/>
                <a:gd name="T53" fmla="*/ 35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7" h="154">
                  <a:moveTo>
                    <a:pt x="119" y="142"/>
                  </a:moveTo>
                  <a:cubicBezTo>
                    <a:pt x="106" y="132"/>
                    <a:pt x="68" y="90"/>
                    <a:pt x="64" y="93"/>
                  </a:cubicBezTo>
                  <a:cubicBezTo>
                    <a:pt x="53" y="100"/>
                    <a:pt x="58" y="118"/>
                    <a:pt x="56" y="120"/>
                  </a:cubicBezTo>
                  <a:cubicBezTo>
                    <a:pt x="52" y="123"/>
                    <a:pt x="39" y="123"/>
                    <a:pt x="35" y="118"/>
                  </a:cubicBezTo>
                  <a:cubicBezTo>
                    <a:pt x="30" y="113"/>
                    <a:pt x="17" y="100"/>
                    <a:pt x="9" y="91"/>
                  </a:cubicBezTo>
                  <a:cubicBezTo>
                    <a:pt x="6" y="82"/>
                    <a:pt x="7" y="80"/>
                    <a:pt x="15" y="81"/>
                  </a:cubicBezTo>
                  <a:cubicBezTo>
                    <a:pt x="17" y="74"/>
                    <a:pt x="19" y="66"/>
                    <a:pt x="22" y="60"/>
                  </a:cubicBezTo>
                  <a:cubicBezTo>
                    <a:pt x="25" y="52"/>
                    <a:pt x="25" y="50"/>
                    <a:pt x="18" y="44"/>
                  </a:cubicBezTo>
                  <a:cubicBezTo>
                    <a:pt x="2" y="29"/>
                    <a:pt x="0" y="23"/>
                    <a:pt x="4" y="16"/>
                  </a:cubicBezTo>
                  <a:cubicBezTo>
                    <a:pt x="13" y="0"/>
                    <a:pt x="35" y="26"/>
                    <a:pt x="36" y="26"/>
                  </a:cubicBezTo>
                  <a:cubicBezTo>
                    <a:pt x="47" y="22"/>
                    <a:pt x="56" y="0"/>
                    <a:pt x="69" y="0"/>
                  </a:cubicBezTo>
                  <a:cubicBezTo>
                    <a:pt x="75" y="1"/>
                    <a:pt x="83" y="7"/>
                    <a:pt x="82" y="13"/>
                  </a:cubicBezTo>
                  <a:cubicBezTo>
                    <a:pt x="82" y="19"/>
                    <a:pt x="77" y="24"/>
                    <a:pt x="86" y="29"/>
                  </a:cubicBezTo>
                  <a:cubicBezTo>
                    <a:pt x="101" y="38"/>
                    <a:pt x="70" y="61"/>
                    <a:pt x="79" y="74"/>
                  </a:cubicBezTo>
                  <a:cubicBezTo>
                    <a:pt x="86" y="83"/>
                    <a:pt x="97" y="92"/>
                    <a:pt x="104" y="101"/>
                  </a:cubicBezTo>
                  <a:cubicBezTo>
                    <a:pt x="113" y="111"/>
                    <a:pt x="132" y="131"/>
                    <a:pt x="134" y="142"/>
                  </a:cubicBezTo>
                  <a:cubicBezTo>
                    <a:pt x="137" y="154"/>
                    <a:pt x="122" y="145"/>
                    <a:pt x="119" y="142"/>
                  </a:cubicBezTo>
                  <a:close/>
                  <a:moveTo>
                    <a:pt x="37" y="67"/>
                  </a:moveTo>
                  <a:cubicBezTo>
                    <a:pt x="33" y="67"/>
                    <a:pt x="31" y="72"/>
                    <a:pt x="30" y="77"/>
                  </a:cubicBezTo>
                  <a:cubicBezTo>
                    <a:pt x="30" y="82"/>
                    <a:pt x="32" y="83"/>
                    <a:pt x="37" y="84"/>
                  </a:cubicBezTo>
                  <a:cubicBezTo>
                    <a:pt x="42" y="84"/>
                    <a:pt x="45" y="80"/>
                    <a:pt x="46" y="76"/>
                  </a:cubicBezTo>
                  <a:cubicBezTo>
                    <a:pt x="46" y="72"/>
                    <a:pt x="42" y="68"/>
                    <a:pt x="37" y="67"/>
                  </a:cubicBezTo>
                  <a:close/>
                  <a:moveTo>
                    <a:pt x="46" y="35"/>
                  </a:moveTo>
                  <a:cubicBezTo>
                    <a:pt x="43" y="39"/>
                    <a:pt x="48" y="43"/>
                    <a:pt x="52" y="46"/>
                  </a:cubicBezTo>
                  <a:cubicBezTo>
                    <a:pt x="56" y="50"/>
                    <a:pt x="58" y="48"/>
                    <a:pt x="61" y="44"/>
                  </a:cubicBezTo>
                  <a:cubicBezTo>
                    <a:pt x="64" y="39"/>
                    <a:pt x="62" y="34"/>
                    <a:pt x="59" y="32"/>
                  </a:cubicBezTo>
                  <a:cubicBezTo>
                    <a:pt x="56" y="29"/>
                    <a:pt x="49" y="31"/>
                    <a:pt x="46" y="35"/>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6" name="ïṡľîḋè"/>
            <p:cNvSpPr/>
            <p:nvPr userDrawn="1">
              <p:custDataLst>
                <p:tags r:id="rId11"/>
              </p:custDataLst>
            </p:nvPr>
          </p:nvSpPr>
          <p:spPr bwMode="auto">
            <a:xfrm>
              <a:off x="3538142" y="2755901"/>
              <a:ext cx="176213" cy="206375"/>
            </a:xfrm>
            <a:custGeom>
              <a:avLst/>
              <a:gdLst>
                <a:gd name="T0" fmla="*/ 90 w 105"/>
                <a:gd name="T1" fmla="*/ 91 h 123"/>
                <a:gd name="T2" fmla="*/ 87 w 105"/>
                <a:gd name="T3" fmla="*/ 82 h 123"/>
                <a:gd name="T4" fmla="*/ 65 w 105"/>
                <a:gd name="T5" fmla="*/ 87 h 123"/>
                <a:gd name="T6" fmla="*/ 54 w 105"/>
                <a:gd name="T7" fmla="*/ 96 h 123"/>
                <a:gd name="T8" fmla="*/ 31 w 105"/>
                <a:gd name="T9" fmla="*/ 116 h 123"/>
                <a:gd name="T10" fmla="*/ 22 w 105"/>
                <a:gd name="T11" fmla="*/ 120 h 123"/>
                <a:gd name="T12" fmla="*/ 9 w 105"/>
                <a:gd name="T13" fmla="*/ 93 h 123"/>
                <a:gd name="T14" fmla="*/ 5 w 105"/>
                <a:gd name="T15" fmla="*/ 69 h 123"/>
                <a:gd name="T16" fmla="*/ 14 w 105"/>
                <a:gd name="T17" fmla="*/ 72 h 123"/>
                <a:gd name="T18" fmla="*/ 29 w 105"/>
                <a:gd name="T19" fmla="*/ 89 h 123"/>
                <a:gd name="T20" fmla="*/ 42 w 105"/>
                <a:gd name="T21" fmla="*/ 76 h 123"/>
                <a:gd name="T22" fmla="*/ 21 w 105"/>
                <a:gd name="T23" fmla="*/ 22 h 123"/>
                <a:gd name="T24" fmla="*/ 19 w 105"/>
                <a:gd name="T25" fmla="*/ 4 h 123"/>
                <a:gd name="T26" fmla="*/ 37 w 105"/>
                <a:gd name="T27" fmla="*/ 6 h 123"/>
                <a:gd name="T28" fmla="*/ 46 w 105"/>
                <a:gd name="T29" fmla="*/ 25 h 123"/>
                <a:gd name="T30" fmla="*/ 65 w 105"/>
                <a:gd name="T31" fmla="*/ 64 h 123"/>
                <a:gd name="T32" fmla="*/ 76 w 105"/>
                <a:gd name="T33" fmla="*/ 50 h 123"/>
                <a:gd name="T34" fmla="*/ 77 w 105"/>
                <a:gd name="T35" fmla="*/ 30 h 123"/>
                <a:gd name="T36" fmla="*/ 102 w 105"/>
                <a:gd name="T37" fmla="*/ 60 h 123"/>
                <a:gd name="T38" fmla="*/ 101 w 105"/>
                <a:gd name="T39" fmla="*/ 90 h 123"/>
                <a:gd name="T40" fmla="*/ 90 w 105"/>
                <a:gd name="T41" fmla="*/ 91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5" h="123">
                  <a:moveTo>
                    <a:pt x="90" y="91"/>
                  </a:moveTo>
                  <a:cubicBezTo>
                    <a:pt x="89" y="89"/>
                    <a:pt x="88" y="86"/>
                    <a:pt x="87" y="82"/>
                  </a:cubicBezTo>
                  <a:cubicBezTo>
                    <a:pt x="83" y="70"/>
                    <a:pt x="75" y="74"/>
                    <a:pt x="65" y="87"/>
                  </a:cubicBezTo>
                  <a:cubicBezTo>
                    <a:pt x="60" y="93"/>
                    <a:pt x="61" y="92"/>
                    <a:pt x="54" y="96"/>
                  </a:cubicBezTo>
                  <a:cubicBezTo>
                    <a:pt x="48" y="99"/>
                    <a:pt x="38" y="101"/>
                    <a:pt x="31" y="116"/>
                  </a:cubicBezTo>
                  <a:cubicBezTo>
                    <a:pt x="28" y="123"/>
                    <a:pt x="27" y="123"/>
                    <a:pt x="22" y="120"/>
                  </a:cubicBezTo>
                  <a:cubicBezTo>
                    <a:pt x="15" y="116"/>
                    <a:pt x="8" y="107"/>
                    <a:pt x="9" y="93"/>
                  </a:cubicBezTo>
                  <a:cubicBezTo>
                    <a:pt x="10" y="83"/>
                    <a:pt x="0" y="75"/>
                    <a:pt x="5" y="69"/>
                  </a:cubicBezTo>
                  <a:cubicBezTo>
                    <a:pt x="6" y="67"/>
                    <a:pt x="10" y="66"/>
                    <a:pt x="14" y="72"/>
                  </a:cubicBezTo>
                  <a:cubicBezTo>
                    <a:pt x="21" y="84"/>
                    <a:pt x="22" y="93"/>
                    <a:pt x="29" y="89"/>
                  </a:cubicBezTo>
                  <a:cubicBezTo>
                    <a:pt x="37" y="85"/>
                    <a:pt x="45" y="85"/>
                    <a:pt x="42" y="76"/>
                  </a:cubicBezTo>
                  <a:cubicBezTo>
                    <a:pt x="40" y="69"/>
                    <a:pt x="28" y="38"/>
                    <a:pt x="21" y="22"/>
                  </a:cubicBezTo>
                  <a:cubicBezTo>
                    <a:pt x="18" y="14"/>
                    <a:pt x="14" y="12"/>
                    <a:pt x="19" y="4"/>
                  </a:cubicBezTo>
                  <a:cubicBezTo>
                    <a:pt x="20" y="2"/>
                    <a:pt x="28" y="0"/>
                    <a:pt x="37" y="6"/>
                  </a:cubicBezTo>
                  <a:cubicBezTo>
                    <a:pt x="37" y="6"/>
                    <a:pt x="41" y="9"/>
                    <a:pt x="46" y="25"/>
                  </a:cubicBezTo>
                  <a:cubicBezTo>
                    <a:pt x="51" y="42"/>
                    <a:pt x="58" y="69"/>
                    <a:pt x="65" y="64"/>
                  </a:cubicBezTo>
                  <a:cubicBezTo>
                    <a:pt x="72" y="59"/>
                    <a:pt x="77" y="56"/>
                    <a:pt x="76" y="50"/>
                  </a:cubicBezTo>
                  <a:cubicBezTo>
                    <a:pt x="76" y="44"/>
                    <a:pt x="71" y="31"/>
                    <a:pt x="77" y="30"/>
                  </a:cubicBezTo>
                  <a:cubicBezTo>
                    <a:pt x="82" y="29"/>
                    <a:pt x="96" y="26"/>
                    <a:pt x="102" y="60"/>
                  </a:cubicBezTo>
                  <a:cubicBezTo>
                    <a:pt x="105" y="76"/>
                    <a:pt x="103" y="85"/>
                    <a:pt x="101" y="90"/>
                  </a:cubicBezTo>
                  <a:cubicBezTo>
                    <a:pt x="98" y="97"/>
                    <a:pt x="94" y="97"/>
                    <a:pt x="90" y="91"/>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7" name="íSļïḑê"/>
            <p:cNvSpPr/>
            <p:nvPr userDrawn="1">
              <p:custDataLst>
                <p:tags r:id="rId12"/>
              </p:custDataLst>
            </p:nvPr>
          </p:nvSpPr>
          <p:spPr bwMode="auto">
            <a:xfrm>
              <a:off x="3828654" y="2736851"/>
              <a:ext cx="230188" cy="242888"/>
            </a:xfrm>
            <a:custGeom>
              <a:avLst/>
              <a:gdLst>
                <a:gd name="T0" fmla="*/ 133 w 137"/>
                <a:gd name="T1" fmla="*/ 142 h 145"/>
                <a:gd name="T2" fmla="*/ 105 w 137"/>
                <a:gd name="T3" fmla="*/ 141 h 145"/>
                <a:gd name="T4" fmla="*/ 77 w 137"/>
                <a:gd name="T5" fmla="*/ 111 h 145"/>
                <a:gd name="T6" fmla="*/ 67 w 137"/>
                <a:gd name="T7" fmla="*/ 73 h 145"/>
                <a:gd name="T8" fmla="*/ 62 w 137"/>
                <a:gd name="T9" fmla="*/ 72 h 145"/>
                <a:gd name="T10" fmla="*/ 28 w 137"/>
                <a:gd name="T11" fmla="*/ 108 h 145"/>
                <a:gd name="T12" fmla="*/ 4 w 137"/>
                <a:gd name="T13" fmla="*/ 89 h 145"/>
                <a:gd name="T14" fmla="*/ 21 w 137"/>
                <a:gd name="T15" fmla="*/ 88 h 145"/>
                <a:gd name="T16" fmla="*/ 46 w 137"/>
                <a:gd name="T17" fmla="*/ 63 h 145"/>
                <a:gd name="T18" fmla="*/ 20 w 137"/>
                <a:gd name="T19" fmla="*/ 46 h 145"/>
                <a:gd name="T20" fmla="*/ 31 w 137"/>
                <a:gd name="T21" fmla="*/ 26 h 145"/>
                <a:gd name="T22" fmla="*/ 64 w 137"/>
                <a:gd name="T23" fmla="*/ 29 h 145"/>
                <a:gd name="T24" fmla="*/ 66 w 137"/>
                <a:gd name="T25" fmla="*/ 12 h 145"/>
                <a:gd name="T26" fmla="*/ 75 w 137"/>
                <a:gd name="T27" fmla="*/ 0 h 145"/>
                <a:gd name="T28" fmla="*/ 90 w 137"/>
                <a:gd name="T29" fmla="*/ 17 h 145"/>
                <a:gd name="T30" fmla="*/ 106 w 137"/>
                <a:gd name="T31" fmla="*/ 30 h 145"/>
                <a:gd name="T32" fmla="*/ 112 w 137"/>
                <a:gd name="T33" fmla="*/ 47 h 145"/>
                <a:gd name="T34" fmla="*/ 79 w 137"/>
                <a:gd name="T35" fmla="*/ 55 h 145"/>
                <a:gd name="T36" fmla="*/ 127 w 137"/>
                <a:gd name="T37" fmla="*/ 130 h 145"/>
                <a:gd name="T38" fmla="*/ 133 w 137"/>
                <a:gd name="T39" fmla="*/ 142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7" h="145">
                  <a:moveTo>
                    <a:pt x="133" y="142"/>
                  </a:moveTo>
                  <a:cubicBezTo>
                    <a:pt x="133" y="142"/>
                    <a:pt x="118" y="145"/>
                    <a:pt x="105" y="141"/>
                  </a:cubicBezTo>
                  <a:cubicBezTo>
                    <a:pt x="86" y="136"/>
                    <a:pt x="83" y="126"/>
                    <a:pt x="77" y="111"/>
                  </a:cubicBezTo>
                  <a:cubicBezTo>
                    <a:pt x="74" y="100"/>
                    <a:pt x="69" y="86"/>
                    <a:pt x="67" y="73"/>
                  </a:cubicBezTo>
                  <a:cubicBezTo>
                    <a:pt x="65" y="73"/>
                    <a:pt x="63" y="72"/>
                    <a:pt x="62" y="72"/>
                  </a:cubicBezTo>
                  <a:cubicBezTo>
                    <a:pt x="62" y="72"/>
                    <a:pt x="42" y="108"/>
                    <a:pt x="28" y="108"/>
                  </a:cubicBezTo>
                  <a:cubicBezTo>
                    <a:pt x="14" y="108"/>
                    <a:pt x="0" y="102"/>
                    <a:pt x="4" y="89"/>
                  </a:cubicBezTo>
                  <a:cubicBezTo>
                    <a:pt x="4" y="89"/>
                    <a:pt x="9" y="86"/>
                    <a:pt x="21" y="88"/>
                  </a:cubicBezTo>
                  <a:cubicBezTo>
                    <a:pt x="33" y="90"/>
                    <a:pt x="46" y="63"/>
                    <a:pt x="46" y="63"/>
                  </a:cubicBezTo>
                  <a:cubicBezTo>
                    <a:pt x="46" y="63"/>
                    <a:pt x="20" y="54"/>
                    <a:pt x="20" y="46"/>
                  </a:cubicBezTo>
                  <a:cubicBezTo>
                    <a:pt x="20" y="38"/>
                    <a:pt x="21" y="20"/>
                    <a:pt x="31" y="26"/>
                  </a:cubicBezTo>
                  <a:cubicBezTo>
                    <a:pt x="42" y="31"/>
                    <a:pt x="61" y="36"/>
                    <a:pt x="64" y="29"/>
                  </a:cubicBezTo>
                  <a:cubicBezTo>
                    <a:pt x="67" y="22"/>
                    <a:pt x="66" y="16"/>
                    <a:pt x="66" y="12"/>
                  </a:cubicBezTo>
                  <a:cubicBezTo>
                    <a:pt x="65" y="7"/>
                    <a:pt x="67" y="1"/>
                    <a:pt x="75" y="0"/>
                  </a:cubicBezTo>
                  <a:cubicBezTo>
                    <a:pt x="83" y="0"/>
                    <a:pt x="92" y="5"/>
                    <a:pt x="90" y="17"/>
                  </a:cubicBezTo>
                  <a:cubicBezTo>
                    <a:pt x="89" y="30"/>
                    <a:pt x="86" y="33"/>
                    <a:pt x="106" y="30"/>
                  </a:cubicBezTo>
                  <a:cubicBezTo>
                    <a:pt x="108" y="29"/>
                    <a:pt x="120" y="41"/>
                    <a:pt x="112" y="47"/>
                  </a:cubicBezTo>
                  <a:cubicBezTo>
                    <a:pt x="104" y="53"/>
                    <a:pt x="78" y="50"/>
                    <a:pt x="79" y="55"/>
                  </a:cubicBezTo>
                  <a:cubicBezTo>
                    <a:pt x="81" y="96"/>
                    <a:pt x="113" y="122"/>
                    <a:pt x="127" y="130"/>
                  </a:cubicBezTo>
                  <a:cubicBezTo>
                    <a:pt x="137" y="135"/>
                    <a:pt x="136" y="140"/>
                    <a:pt x="133" y="142"/>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8" name="iṥḷîďé"/>
            <p:cNvSpPr/>
            <p:nvPr userDrawn="1">
              <p:custDataLst>
                <p:tags r:id="rId13"/>
              </p:custDataLst>
            </p:nvPr>
          </p:nvSpPr>
          <p:spPr bwMode="auto">
            <a:xfrm>
              <a:off x="3336529" y="3048001"/>
              <a:ext cx="922338" cy="860425"/>
            </a:xfrm>
            <a:custGeom>
              <a:avLst/>
              <a:gdLst>
                <a:gd name="T0" fmla="*/ 289 w 552"/>
                <a:gd name="T1" fmla="*/ 111 h 514"/>
                <a:gd name="T2" fmla="*/ 290 w 552"/>
                <a:gd name="T3" fmla="*/ 132 h 514"/>
                <a:gd name="T4" fmla="*/ 315 w 552"/>
                <a:gd name="T5" fmla="*/ 152 h 514"/>
                <a:gd name="T6" fmla="*/ 239 w 552"/>
                <a:gd name="T7" fmla="*/ 132 h 514"/>
                <a:gd name="T8" fmla="*/ 259 w 552"/>
                <a:gd name="T9" fmla="*/ 111 h 514"/>
                <a:gd name="T10" fmla="*/ 236 w 552"/>
                <a:gd name="T11" fmla="*/ 429 h 514"/>
                <a:gd name="T12" fmla="*/ 236 w 552"/>
                <a:gd name="T13" fmla="*/ 429 h 514"/>
                <a:gd name="T14" fmla="*/ 308 w 552"/>
                <a:gd name="T15" fmla="*/ 425 h 514"/>
                <a:gd name="T16" fmla="*/ 320 w 552"/>
                <a:gd name="T17" fmla="*/ 442 h 514"/>
                <a:gd name="T18" fmla="*/ 312 w 552"/>
                <a:gd name="T19" fmla="*/ 444 h 514"/>
                <a:gd name="T20" fmla="*/ 311 w 552"/>
                <a:gd name="T21" fmla="*/ 439 h 514"/>
                <a:gd name="T22" fmla="*/ 262 w 552"/>
                <a:gd name="T23" fmla="*/ 436 h 514"/>
                <a:gd name="T24" fmla="*/ 268 w 552"/>
                <a:gd name="T25" fmla="*/ 441 h 514"/>
                <a:gd name="T26" fmla="*/ 262 w 552"/>
                <a:gd name="T27" fmla="*/ 443 h 514"/>
                <a:gd name="T28" fmla="*/ 294 w 552"/>
                <a:gd name="T29" fmla="*/ 449 h 514"/>
                <a:gd name="T30" fmla="*/ 285 w 552"/>
                <a:gd name="T31" fmla="*/ 435 h 514"/>
                <a:gd name="T32" fmla="*/ 281 w 552"/>
                <a:gd name="T33" fmla="*/ 432 h 514"/>
                <a:gd name="T34" fmla="*/ 277 w 552"/>
                <a:gd name="T35" fmla="*/ 428 h 514"/>
                <a:gd name="T36" fmla="*/ 291 w 552"/>
                <a:gd name="T37" fmla="*/ 432 h 514"/>
                <a:gd name="T38" fmla="*/ 284 w 552"/>
                <a:gd name="T39" fmla="*/ 445 h 514"/>
                <a:gd name="T40" fmla="*/ 307 w 552"/>
                <a:gd name="T41" fmla="*/ 157 h 514"/>
                <a:gd name="T42" fmla="*/ 231 w 552"/>
                <a:gd name="T43" fmla="*/ 322 h 514"/>
                <a:gd name="T44" fmla="*/ 261 w 552"/>
                <a:gd name="T45" fmla="*/ 157 h 514"/>
                <a:gd name="T46" fmla="*/ 285 w 552"/>
                <a:gd name="T47" fmla="*/ 157 h 514"/>
                <a:gd name="T48" fmla="*/ 232 w 552"/>
                <a:gd name="T49" fmla="*/ 336 h 514"/>
                <a:gd name="T50" fmla="*/ 221 w 552"/>
                <a:gd name="T51" fmla="*/ 313 h 514"/>
                <a:gd name="T52" fmla="*/ 127 w 552"/>
                <a:gd name="T53" fmla="*/ 280 h 514"/>
                <a:gd name="T54" fmla="*/ 127 w 552"/>
                <a:gd name="T55" fmla="*/ 264 h 514"/>
                <a:gd name="T56" fmla="*/ 35 w 552"/>
                <a:gd name="T57" fmla="*/ 260 h 514"/>
                <a:gd name="T58" fmla="*/ 183 w 552"/>
                <a:gd name="T59" fmla="*/ 399 h 514"/>
                <a:gd name="T60" fmla="*/ 366 w 552"/>
                <a:gd name="T61" fmla="*/ 386 h 514"/>
                <a:gd name="T62" fmla="*/ 503 w 552"/>
                <a:gd name="T63" fmla="*/ 214 h 514"/>
                <a:gd name="T64" fmla="*/ 311 w 552"/>
                <a:gd name="T65" fmla="*/ 264 h 514"/>
                <a:gd name="T66" fmla="*/ 311 w 552"/>
                <a:gd name="T67" fmla="*/ 280 h 514"/>
                <a:gd name="T68" fmla="*/ 326 w 552"/>
                <a:gd name="T69" fmla="*/ 332 h 514"/>
                <a:gd name="T70" fmla="*/ 323 w 552"/>
                <a:gd name="T71" fmla="*/ 336 h 514"/>
                <a:gd name="T72" fmla="*/ 295 w 552"/>
                <a:gd name="T73" fmla="*/ 327 h 514"/>
                <a:gd name="T74" fmla="*/ 266 w 552"/>
                <a:gd name="T75" fmla="*/ 328 h 514"/>
                <a:gd name="T76" fmla="*/ 237 w 552"/>
                <a:gd name="T77" fmla="*/ 327 h 514"/>
                <a:gd name="T78" fmla="*/ 252 w 552"/>
                <a:gd name="T79" fmla="*/ 366 h 514"/>
                <a:gd name="T80" fmla="*/ 294 w 552"/>
                <a:gd name="T81" fmla="*/ 366 h 514"/>
                <a:gd name="T82" fmla="*/ 199 w 552"/>
                <a:gd name="T83" fmla="*/ 407 h 514"/>
                <a:gd name="T84" fmla="*/ 211 w 552"/>
                <a:gd name="T85" fmla="*/ 407 h 514"/>
                <a:gd name="T86" fmla="*/ 376 w 552"/>
                <a:gd name="T87" fmla="*/ 311 h 514"/>
                <a:gd name="T88" fmla="*/ 336 w 552"/>
                <a:gd name="T89" fmla="*/ 314 h 514"/>
                <a:gd name="T90" fmla="*/ 354 w 552"/>
                <a:gd name="T91" fmla="*/ 354 h 514"/>
                <a:gd name="T92" fmla="*/ 403 w 552"/>
                <a:gd name="T93" fmla="*/ 288 h 514"/>
                <a:gd name="T94" fmla="*/ 211 w 552"/>
                <a:gd name="T95" fmla="*/ 346 h 514"/>
                <a:gd name="T96" fmla="*/ 192 w 552"/>
                <a:gd name="T97" fmla="*/ 297 h 514"/>
                <a:gd name="T98" fmla="*/ 144 w 552"/>
                <a:gd name="T99" fmla="*/ 288 h 514"/>
                <a:gd name="T100" fmla="*/ 285 w 552"/>
                <a:gd name="T101" fmla="*/ 302 h 514"/>
                <a:gd name="T102" fmla="*/ 269 w 552"/>
                <a:gd name="T103" fmla="*/ 229 h 514"/>
                <a:gd name="T104" fmla="*/ 278 w 552"/>
                <a:gd name="T105" fmla="*/ 268 h 514"/>
                <a:gd name="T106" fmla="*/ 273 w 552"/>
                <a:gd name="T107" fmla="*/ 169 h 514"/>
                <a:gd name="T108" fmla="*/ 273 w 552"/>
                <a:gd name="T109" fmla="*/ 169 h 514"/>
                <a:gd name="T110" fmla="*/ 269 w 552"/>
                <a:gd name="T111" fmla="*/ 120 h 514"/>
                <a:gd name="T112" fmla="*/ 281 w 552"/>
                <a:gd name="T113" fmla="*/ 132 h 514"/>
                <a:gd name="T114" fmla="*/ 552 w 552"/>
                <a:gd name="T115" fmla="*/ 258 h 514"/>
                <a:gd name="T116" fmla="*/ 0 w 552"/>
                <a:gd name="T117" fmla="*/ 258 h 514"/>
                <a:gd name="T118" fmla="*/ 383 w 552"/>
                <a:gd name="T119" fmla="*/ 403 h 514"/>
                <a:gd name="T120" fmla="*/ 169 w 552"/>
                <a:gd name="T121" fmla="*/ 112 h 514"/>
                <a:gd name="T122" fmla="*/ 383 w 552"/>
                <a:gd name="T123" fmla="*/ 403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52" h="514">
                  <a:moveTo>
                    <a:pt x="270" y="68"/>
                  </a:moveTo>
                  <a:cubicBezTo>
                    <a:pt x="276" y="68"/>
                    <a:pt x="276" y="68"/>
                    <a:pt x="276" y="68"/>
                  </a:cubicBezTo>
                  <a:cubicBezTo>
                    <a:pt x="276" y="89"/>
                    <a:pt x="276" y="89"/>
                    <a:pt x="276" y="89"/>
                  </a:cubicBezTo>
                  <a:cubicBezTo>
                    <a:pt x="288" y="100"/>
                    <a:pt x="289" y="111"/>
                    <a:pt x="289" y="111"/>
                  </a:cubicBezTo>
                  <a:cubicBezTo>
                    <a:pt x="286" y="111"/>
                    <a:pt x="286" y="111"/>
                    <a:pt x="286" y="111"/>
                  </a:cubicBezTo>
                  <a:cubicBezTo>
                    <a:pt x="286" y="118"/>
                    <a:pt x="286" y="118"/>
                    <a:pt x="286" y="118"/>
                  </a:cubicBezTo>
                  <a:cubicBezTo>
                    <a:pt x="290" y="118"/>
                    <a:pt x="290" y="118"/>
                    <a:pt x="290" y="118"/>
                  </a:cubicBezTo>
                  <a:cubicBezTo>
                    <a:pt x="290" y="132"/>
                    <a:pt x="290" y="132"/>
                    <a:pt x="290" y="132"/>
                  </a:cubicBezTo>
                  <a:cubicBezTo>
                    <a:pt x="307" y="132"/>
                    <a:pt x="307" y="132"/>
                    <a:pt x="307" y="132"/>
                  </a:cubicBezTo>
                  <a:cubicBezTo>
                    <a:pt x="307" y="144"/>
                    <a:pt x="307" y="144"/>
                    <a:pt x="307" y="144"/>
                  </a:cubicBezTo>
                  <a:cubicBezTo>
                    <a:pt x="315" y="144"/>
                    <a:pt x="315" y="144"/>
                    <a:pt x="315" y="144"/>
                  </a:cubicBezTo>
                  <a:cubicBezTo>
                    <a:pt x="315" y="152"/>
                    <a:pt x="315" y="152"/>
                    <a:pt x="315" y="152"/>
                  </a:cubicBezTo>
                  <a:cubicBezTo>
                    <a:pt x="231" y="152"/>
                    <a:pt x="231" y="152"/>
                    <a:pt x="231" y="152"/>
                  </a:cubicBezTo>
                  <a:cubicBezTo>
                    <a:pt x="231" y="144"/>
                    <a:pt x="231" y="144"/>
                    <a:pt x="231" y="144"/>
                  </a:cubicBezTo>
                  <a:cubicBezTo>
                    <a:pt x="239" y="144"/>
                    <a:pt x="239" y="144"/>
                    <a:pt x="239" y="144"/>
                  </a:cubicBezTo>
                  <a:cubicBezTo>
                    <a:pt x="239" y="132"/>
                    <a:pt x="239" y="132"/>
                    <a:pt x="239" y="132"/>
                  </a:cubicBezTo>
                  <a:cubicBezTo>
                    <a:pt x="256" y="132"/>
                    <a:pt x="256" y="132"/>
                    <a:pt x="256" y="132"/>
                  </a:cubicBezTo>
                  <a:cubicBezTo>
                    <a:pt x="256" y="118"/>
                    <a:pt x="256" y="118"/>
                    <a:pt x="256" y="118"/>
                  </a:cubicBezTo>
                  <a:cubicBezTo>
                    <a:pt x="259" y="118"/>
                    <a:pt x="259" y="118"/>
                    <a:pt x="259" y="118"/>
                  </a:cubicBezTo>
                  <a:cubicBezTo>
                    <a:pt x="259" y="111"/>
                    <a:pt x="259" y="111"/>
                    <a:pt x="259" y="111"/>
                  </a:cubicBezTo>
                  <a:cubicBezTo>
                    <a:pt x="257" y="111"/>
                    <a:pt x="257" y="111"/>
                    <a:pt x="257" y="111"/>
                  </a:cubicBezTo>
                  <a:cubicBezTo>
                    <a:pt x="258" y="101"/>
                    <a:pt x="267" y="93"/>
                    <a:pt x="270" y="90"/>
                  </a:cubicBezTo>
                  <a:cubicBezTo>
                    <a:pt x="270" y="68"/>
                    <a:pt x="270" y="68"/>
                    <a:pt x="270" y="68"/>
                  </a:cubicBezTo>
                  <a:close/>
                  <a:moveTo>
                    <a:pt x="236" y="429"/>
                  </a:moveTo>
                  <a:cubicBezTo>
                    <a:pt x="242" y="429"/>
                    <a:pt x="242" y="429"/>
                    <a:pt x="242" y="429"/>
                  </a:cubicBezTo>
                  <a:cubicBezTo>
                    <a:pt x="234" y="451"/>
                    <a:pt x="234" y="451"/>
                    <a:pt x="234" y="451"/>
                  </a:cubicBezTo>
                  <a:cubicBezTo>
                    <a:pt x="228" y="451"/>
                    <a:pt x="228" y="451"/>
                    <a:pt x="228" y="451"/>
                  </a:cubicBezTo>
                  <a:cubicBezTo>
                    <a:pt x="236" y="429"/>
                    <a:pt x="236" y="429"/>
                    <a:pt x="236" y="429"/>
                  </a:cubicBezTo>
                  <a:close/>
                  <a:moveTo>
                    <a:pt x="312" y="444"/>
                  </a:moveTo>
                  <a:cubicBezTo>
                    <a:pt x="302" y="447"/>
                    <a:pt x="302" y="447"/>
                    <a:pt x="302" y="447"/>
                  </a:cubicBezTo>
                  <a:cubicBezTo>
                    <a:pt x="301" y="442"/>
                    <a:pt x="301" y="442"/>
                    <a:pt x="301" y="442"/>
                  </a:cubicBezTo>
                  <a:cubicBezTo>
                    <a:pt x="308" y="425"/>
                    <a:pt x="308" y="425"/>
                    <a:pt x="308" y="425"/>
                  </a:cubicBezTo>
                  <a:cubicBezTo>
                    <a:pt x="313" y="423"/>
                    <a:pt x="313" y="423"/>
                    <a:pt x="313" y="423"/>
                  </a:cubicBezTo>
                  <a:cubicBezTo>
                    <a:pt x="316" y="438"/>
                    <a:pt x="316" y="438"/>
                    <a:pt x="316" y="438"/>
                  </a:cubicBezTo>
                  <a:cubicBezTo>
                    <a:pt x="319" y="437"/>
                    <a:pt x="319" y="437"/>
                    <a:pt x="319" y="437"/>
                  </a:cubicBezTo>
                  <a:cubicBezTo>
                    <a:pt x="320" y="442"/>
                    <a:pt x="320" y="442"/>
                    <a:pt x="320" y="442"/>
                  </a:cubicBezTo>
                  <a:cubicBezTo>
                    <a:pt x="317" y="443"/>
                    <a:pt x="317" y="443"/>
                    <a:pt x="317" y="443"/>
                  </a:cubicBezTo>
                  <a:cubicBezTo>
                    <a:pt x="318" y="447"/>
                    <a:pt x="318" y="447"/>
                    <a:pt x="318" y="447"/>
                  </a:cubicBezTo>
                  <a:cubicBezTo>
                    <a:pt x="313" y="448"/>
                    <a:pt x="313" y="448"/>
                    <a:pt x="313" y="448"/>
                  </a:cubicBezTo>
                  <a:cubicBezTo>
                    <a:pt x="312" y="444"/>
                    <a:pt x="312" y="444"/>
                    <a:pt x="312" y="444"/>
                  </a:cubicBezTo>
                  <a:close/>
                  <a:moveTo>
                    <a:pt x="311" y="439"/>
                  </a:moveTo>
                  <a:cubicBezTo>
                    <a:pt x="310" y="432"/>
                    <a:pt x="310" y="432"/>
                    <a:pt x="310" y="432"/>
                  </a:cubicBezTo>
                  <a:cubicBezTo>
                    <a:pt x="306" y="441"/>
                    <a:pt x="306" y="441"/>
                    <a:pt x="306" y="441"/>
                  </a:cubicBezTo>
                  <a:cubicBezTo>
                    <a:pt x="311" y="439"/>
                    <a:pt x="311" y="439"/>
                    <a:pt x="311" y="439"/>
                  </a:cubicBezTo>
                  <a:close/>
                  <a:moveTo>
                    <a:pt x="259" y="440"/>
                  </a:moveTo>
                  <a:cubicBezTo>
                    <a:pt x="257" y="439"/>
                    <a:pt x="256" y="438"/>
                    <a:pt x="257" y="436"/>
                  </a:cubicBezTo>
                  <a:cubicBezTo>
                    <a:pt x="257" y="434"/>
                    <a:pt x="258" y="433"/>
                    <a:pt x="259" y="433"/>
                  </a:cubicBezTo>
                  <a:cubicBezTo>
                    <a:pt x="261" y="434"/>
                    <a:pt x="262" y="435"/>
                    <a:pt x="262" y="436"/>
                  </a:cubicBezTo>
                  <a:cubicBezTo>
                    <a:pt x="262" y="439"/>
                    <a:pt x="261" y="440"/>
                    <a:pt x="259" y="440"/>
                  </a:cubicBezTo>
                  <a:close/>
                  <a:moveTo>
                    <a:pt x="250" y="445"/>
                  </a:moveTo>
                  <a:cubicBezTo>
                    <a:pt x="250" y="450"/>
                    <a:pt x="253" y="452"/>
                    <a:pt x="258" y="452"/>
                  </a:cubicBezTo>
                  <a:cubicBezTo>
                    <a:pt x="263" y="453"/>
                    <a:pt x="267" y="449"/>
                    <a:pt x="268" y="441"/>
                  </a:cubicBezTo>
                  <a:cubicBezTo>
                    <a:pt x="269" y="433"/>
                    <a:pt x="266" y="429"/>
                    <a:pt x="259" y="428"/>
                  </a:cubicBezTo>
                  <a:cubicBezTo>
                    <a:pt x="254" y="428"/>
                    <a:pt x="251" y="430"/>
                    <a:pt x="250" y="436"/>
                  </a:cubicBezTo>
                  <a:cubicBezTo>
                    <a:pt x="250" y="440"/>
                    <a:pt x="252" y="443"/>
                    <a:pt x="257" y="444"/>
                  </a:cubicBezTo>
                  <a:cubicBezTo>
                    <a:pt x="258" y="444"/>
                    <a:pt x="260" y="444"/>
                    <a:pt x="262" y="443"/>
                  </a:cubicBezTo>
                  <a:cubicBezTo>
                    <a:pt x="261" y="446"/>
                    <a:pt x="260" y="448"/>
                    <a:pt x="258" y="448"/>
                  </a:cubicBezTo>
                  <a:cubicBezTo>
                    <a:pt x="257" y="448"/>
                    <a:pt x="256" y="447"/>
                    <a:pt x="256" y="446"/>
                  </a:cubicBezTo>
                  <a:cubicBezTo>
                    <a:pt x="250" y="445"/>
                    <a:pt x="250" y="445"/>
                    <a:pt x="250" y="445"/>
                  </a:cubicBezTo>
                  <a:close/>
                  <a:moveTo>
                    <a:pt x="294" y="449"/>
                  </a:moveTo>
                  <a:cubicBezTo>
                    <a:pt x="276" y="452"/>
                    <a:pt x="276" y="452"/>
                    <a:pt x="276" y="452"/>
                  </a:cubicBezTo>
                  <a:cubicBezTo>
                    <a:pt x="276" y="450"/>
                    <a:pt x="276" y="448"/>
                    <a:pt x="277" y="446"/>
                  </a:cubicBezTo>
                  <a:cubicBezTo>
                    <a:pt x="278" y="444"/>
                    <a:pt x="279" y="442"/>
                    <a:pt x="282" y="439"/>
                  </a:cubicBezTo>
                  <a:cubicBezTo>
                    <a:pt x="284" y="437"/>
                    <a:pt x="285" y="436"/>
                    <a:pt x="285" y="435"/>
                  </a:cubicBezTo>
                  <a:cubicBezTo>
                    <a:pt x="285" y="434"/>
                    <a:pt x="285" y="433"/>
                    <a:pt x="285" y="433"/>
                  </a:cubicBezTo>
                  <a:cubicBezTo>
                    <a:pt x="285" y="432"/>
                    <a:pt x="285" y="431"/>
                    <a:pt x="284" y="431"/>
                  </a:cubicBezTo>
                  <a:cubicBezTo>
                    <a:pt x="284" y="431"/>
                    <a:pt x="283" y="430"/>
                    <a:pt x="282" y="431"/>
                  </a:cubicBezTo>
                  <a:cubicBezTo>
                    <a:pt x="282" y="431"/>
                    <a:pt x="281" y="431"/>
                    <a:pt x="281" y="432"/>
                  </a:cubicBezTo>
                  <a:cubicBezTo>
                    <a:pt x="280" y="432"/>
                    <a:pt x="280" y="433"/>
                    <a:pt x="280" y="435"/>
                  </a:cubicBezTo>
                  <a:cubicBezTo>
                    <a:pt x="274" y="435"/>
                    <a:pt x="274" y="435"/>
                    <a:pt x="274" y="435"/>
                  </a:cubicBezTo>
                  <a:cubicBezTo>
                    <a:pt x="274" y="433"/>
                    <a:pt x="274" y="432"/>
                    <a:pt x="275" y="430"/>
                  </a:cubicBezTo>
                  <a:cubicBezTo>
                    <a:pt x="275" y="429"/>
                    <a:pt x="276" y="428"/>
                    <a:pt x="277" y="428"/>
                  </a:cubicBezTo>
                  <a:cubicBezTo>
                    <a:pt x="278" y="427"/>
                    <a:pt x="280" y="426"/>
                    <a:pt x="282" y="426"/>
                  </a:cubicBezTo>
                  <a:cubicBezTo>
                    <a:pt x="284" y="426"/>
                    <a:pt x="285" y="426"/>
                    <a:pt x="287" y="426"/>
                  </a:cubicBezTo>
                  <a:cubicBezTo>
                    <a:pt x="288" y="426"/>
                    <a:pt x="289" y="427"/>
                    <a:pt x="290" y="428"/>
                  </a:cubicBezTo>
                  <a:cubicBezTo>
                    <a:pt x="291" y="429"/>
                    <a:pt x="291" y="430"/>
                    <a:pt x="291" y="432"/>
                  </a:cubicBezTo>
                  <a:cubicBezTo>
                    <a:pt x="292" y="433"/>
                    <a:pt x="291" y="435"/>
                    <a:pt x="291" y="436"/>
                  </a:cubicBezTo>
                  <a:cubicBezTo>
                    <a:pt x="290" y="437"/>
                    <a:pt x="289" y="439"/>
                    <a:pt x="287" y="441"/>
                  </a:cubicBezTo>
                  <a:cubicBezTo>
                    <a:pt x="286" y="442"/>
                    <a:pt x="285" y="443"/>
                    <a:pt x="285" y="443"/>
                  </a:cubicBezTo>
                  <a:cubicBezTo>
                    <a:pt x="285" y="444"/>
                    <a:pt x="284" y="444"/>
                    <a:pt x="284" y="445"/>
                  </a:cubicBezTo>
                  <a:cubicBezTo>
                    <a:pt x="293" y="444"/>
                    <a:pt x="293" y="444"/>
                    <a:pt x="293" y="444"/>
                  </a:cubicBezTo>
                  <a:cubicBezTo>
                    <a:pt x="294" y="449"/>
                    <a:pt x="294" y="449"/>
                    <a:pt x="294" y="449"/>
                  </a:cubicBezTo>
                  <a:close/>
                  <a:moveTo>
                    <a:pt x="285" y="157"/>
                  </a:moveTo>
                  <a:cubicBezTo>
                    <a:pt x="307" y="157"/>
                    <a:pt x="307" y="157"/>
                    <a:pt x="307" y="157"/>
                  </a:cubicBezTo>
                  <a:cubicBezTo>
                    <a:pt x="307" y="302"/>
                    <a:pt x="307" y="302"/>
                    <a:pt x="307" y="302"/>
                  </a:cubicBezTo>
                  <a:cubicBezTo>
                    <a:pt x="316" y="302"/>
                    <a:pt x="316" y="302"/>
                    <a:pt x="316" y="302"/>
                  </a:cubicBezTo>
                  <a:cubicBezTo>
                    <a:pt x="316" y="322"/>
                    <a:pt x="316" y="322"/>
                    <a:pt x="316" y="322"/>
                  </a:cubicBezTo>
                  <a:cubicBezTo>
                    <a:pt x="231" y="322"/>
                    <a:pt x="231" y="322"/>
                    <a:pt x="231" y="322"/>
                  </a:cubicBezTo>
                  <a:cubicBezTo>
                    <a:pt x="231" y="302"/>
                    <a:pt x="231" y="302"/>
                    <a:pt x="231" y="302"/>
                  </a:cubicBezTo>
                  <a:cubicBezTo>
                    <a:pt x="239" y="302"/>
                    <a:pt x="239" y="302"/>
                    <a:pt x="239" y="302"/>
                  </a:cubicBezTo>
                  <a:cubicBezTo>
                    <a:pt x="239" y="157"/>
                    <a:pt x="239" y="157"/>
                    <a:pt x="239" y="157"/>
                  </a:cubicBezTo>
                  <a:cubicBezTo>
                    <a:pt x="261" y="157"/>
                    <a:pt x="261" y="157"/>
                    <a:pt x="261" y="157"/>
                  </a:cubicBezTo>
                  <a:cubicBezTo>
                    <a:pt x="261" y="209"/>
                    <a:pt x="261" y="209"/>
                    <a:pt x="261" y="209"/>
                  </a:cubicBezTo>
                  <a:cubicBezTo>
                    <a:pt x="262" y="208"/>
                    <a:pt x="262" y="208"/>
                    <a:pt x="262" y="208"/>
                  </a:cubicBezTo>
                  <a:cubicBezTo>
                    <a:pt x="262" y="208"/>
                    <a:pt x="272" y="196"/>
                    <a:pt x="285" y="207"/>
                  </a:cubicBezTo>
                  <a:cubicBezTo>
                    <a:pt x="285" y="157"/>
                    <a:pt x="285" y="157"/>
                    <a:pt x="285" y="157"/>
                  </a:cubicBezTo>
                  <a:close/>
                  <a:moveTo>
                    <a:pt x="232" y="327"/>
                  </a:moveTo>
                  <a:cubicBezTo>
                    <a:pt x="224" y="327"/>
                    <a:pt x="224" y="327"/>
                    <a:pt x="224" y="327"/>
                  </a:cubicBezTo>
                  <a:cubicBezTo>
                    <a:pt x="224" y="336"/>
                    <a:pt x="224" y="336"/>
                    <a:pt x="224" y="336"/>
                  </a:cubicBezTo>
                  <a:cubicBezTo>
                    <a:pt x="232" y="336"/>
                    <a:pt x="232" y="336"/>
                    <a:pt x="232" y="336"/>
                  </a:cubicBezTo>
                  <a:cubicBezTo>
                    <a:pt x="232" y="407"/>
                    <a:pt x="232" y="407"/>
                    <a:pt x="232" y="407"/>
                  </a:cubicBezTo>
                  <a:cubicBezTo>
                    <a:pt x="221" y="407"/>
                    <a:pt x="221" y="407"/>
                    <a:pt x="221" y="407"/>
                  </a:cubicBezTo>
                  <a:cubicBezTo>
                    <a:pt x="221" y="332"/>
                    <a:pt x="221" y="332"/>
                    <a:pt x="221" y="332"/>
                  </a:cubicBezTo>
                  <a:cubicBezTo>
                    <a:pt x="221" y="323"/>
                    <a:pt x="221" y="316"/>
                    <a:pt x="221" y="313"/>
                  </a:cubicBezTo>
                  <a:cubicBezTo>
                    <a:pt x="221" y="299"/>
                    <a:pt x="203" y="287"/>
                    <a:pt x="202" y="288"/>
                  </a:cubicBezTo>
                  <a:cubicBezTo>
                    <a:pt x="236" y="288"/>
                    <a:pt x="236" y="288"/>
                    <a:pt x="236" y="288"/>
                  </a:cubicBezTo>
                  <a:cubicBezTo>
                    <a:pt x="236" y="280"/>
                    <a:pt x="236" y="280"/>
                    <a:pt x="236" y="280"/>
                  </a:cubicBezTo>
                  <a:cubicBezTo>
                    <a:pt x="127" y="280"/>
                    <a:pt x="127" y="280"/>
                    <a:pt x="127" y="280"/>
                  </a:cubicBezTo>
                  <a:cubicBezTo>
                    <a:pt x="127" y="272"/>
                    <a:pt x="127" y="272"/>
                    <a:pt x="127" y="272"/>
                  </a:cubicBezTo>
                  <a:cubicBezTo>
                    <a:pt x="236" y="272"/>
                    <a:pt x="236" y="272"/>
                    <a:pt x="236" y="272"/>
                  </a:cubicBezTo>
                  <a:cubicBezTo>
                    <a:pt x="236" y="264"/>
                    <a:pt x="236" y="264"/>
                    <a:pt x="236" y="264"/>
                  </a:cubicBezTo>
                  <a:cubicBezTo>
                    <a:pt x="127" y="264"/>
                    <a:pt x="127" y="264"/>
                    <a:pt x="127" y="264"/>
                  </a:cubicBezTo>
                  <a:cubicBezTo>
                    <a:pt x="127" y="263"/>
                    <a:pt x="127" y="263"/>
                    <a:pt x="127" y="263"/>
                  </a:cubicBezTo>
                  <a:cubicBezTo>
                    <a:pt x="103" y="204"/>
                    <a:pt x="54" y="217"/>
                    <a:pt x="54" y="217"/>
                  </a:cubicBezTo>
                  <a:cubicBezTo>
                    <a:pt x="53" y="218"/>
                    <a:pt x="45" y="214"/>
                    <a:pt x="45" y="215"/>
                  </a:cubicBezTo>
                  <a:cubicBezTo>
                    <a:pt x="39" y="229"/>
                    <a:pt x="35" y="245"/>
                    <a:pt x="35" y="260"/>
                  </a:cubicBezTo>
                  <a:cubicBezTo>
                    <a:pt x="35" y="330"/>
                    <a:pt x="92" y="388"/>
                    <a:pt x="161" y="388"/>
                  </a:cubicBezTo>
                  <a:cubicBezTo>
                    <a:pt x="168" y="388"/>
                    <a:pt x="174" y="387"/>
                    <a:pt x="180" y="386"/>
                  </a:cubicBezTo>
                  <a:cubicBezTo>
                    <a:pt x="181" y="386"/>
                    <a:pt x="181" y="386"/>
                    <a:pt x="181" y="386"/>
                  </a:cubicBezTo>
                  <a:cubicBezTo>
                    <a:pt x="183" y="399"/>
                    <a:pt x="183" y="399"/>
                    <a:pt x="183" y="399"/>
                  </a:cubicBezTo>
                  <a:cubicBezTo>
                    <a:pt x="184" y="411"/>
                    <a:pt x="187" y="416"/>
                    <a:pt x="187" y="416"/>
                  </a:cubicBezTo>
                  <a:cubicBezTo>
                    <a:pt x="360" y="416"/>
                    <a:pt x="360" y="416"/>
                    <a:pt x="360" y="416"/>
                  </a:cubicBezTo>
                  <a:cubicBezTo>
                    <a:pt x="360" y="416"/>
                    <a:pt x="363" y="411"/>
                    <a:pt x="364" y="399"/>
                  </a:cubicBezTo>
                  <a:cubicBezTo>
                    <a:pt x="366" y="386"/>
                    <a:pt x="366" y="386"/>
                    <a:pt x="366" y="386"/>
                  </a:cubicBezTo>
                  <a:cubicBezTo>
                    <a:pt x="366" y="386"/>
                    <a:pt x="367" y="393"/>
                    <a:pt x="367" y="393"/>
                  </a:cubicBezTo>
                  <a:cubicBezTo>
                    <a:pt x="373" y="394"/>
                    <a:pt x="380" y="389"/>
                    <a:pt x="386" y="389"/>
                  </a:cubicBezTo>
                  <a:cubicBezTo>
                    <a:pt x="456" y="389"/>
                    <a:pt x="513" y="330"/>
                    <a:pt x="513" y="260"/>
                  </a:cubicBezTo>
                  <a:cubicBezTo>
                    <a:pt x="513" y="245"/>
                    <a:pt x="508" y="228"/>
                    <a:pt x="503" y="214"/>
                  </a:cubicBezTo>
                  <a:cubicBezTo>
                    <a:pt x="503" y="214"/>
                    <a:pt x="494" y="218"/>
                    <a:pt x="494" y="217"/>
                  </a:cubicBezTo>
                  <a:cubicBezTo>
                    <a:pt x="494" y="217"/>
                    <a:pt x="444" y="204"/>
                    <a:pt x="420" y="263"/>
                  </a:cubicBezTo>
                  <a:cubicBezTo>
                    <a:pt x="420" y="264"/>
                    <a:pt x="420" y="264"/>
                    <a:pt x="420" y="264"/>
                  </a:cubicBezTo>
                  <a:cubicBezTo>
                    <a:pt x="311" y="264"/>
                    <a:pt x="311" y="264"/>
                    <a:pt x="311" y="264"/>
                  </a:cubicBezTo>
                  <a:cubicBezTo>
                    <a:pt x="311" y="272"/>
                    <a:pt x="311" y="272"/>
                    <a:pt x="311" y="272"/>
                  </a:cubicBezTo>
                  <a:cubicBezTo>
                    <a:pt x="420" y="272"/>
                    <a:pt x="420" y="272"/>
                    <a:pt x="420" y="272"/>
                  </a:cubicBezTo>
                  <a:cubicBezTo>
                    <a:pt x="420" y="280"/>
                    <a:pt x="420" y="280"/>
                    <a:pt x="420" y="280"/>
                  </a:cubicBezTo>
                  <a:cubicBezTo>
                    <a:pt x="311" y="280"/>
                    <a:pt x="311" y="280"/>
                    <a:pt x="311" y="280"/>
                  </a:cubicBezTo>
                  <a:cubicBezTo>
                    <a:pt x="311" y="288"/>
                    <a:pt x="311" y="288"/>
                    <a:pt x="311" y="288"/>
                  </a:cubicBezTo>
                  <a:cubicBezTo>
                    <a:pt x="346" y="288"/>
                    <a:pt x="346" y="288"/>
                    <a:pt x="346" y="288"/>
                  </a:cubicBezTo>
                  <a:cubicBezTo>
                    <a:pt x="346" y="288"/>
                    <a:pt x="326" y="301"/>
                    <a:pt x="326" y="313"/>
                  </a:cubicBezTo>
                  <a:cubicBezTo>
                    <a:pt x="326" y="316"/>
                    <a:pt x="326" y="323"/>
                    <a:pt x="326" y="332"/>
                  </a:cubicBezTo>
                  <a:cubicBezTo>
                    <a:pt x="326" y="407"/>
                    <a:pt x="326" y="407"/>
                    <a:pt x="326" y="407"/>
                  </a:cubicBezTo>
                  <a:cubicBezTo>
                    <a:pt x="314" y="407"/>
                    <a:pt x="314" y="407"/>
                    <a:pt x="314" y="407"/>
                  </a:cubicBezTo>
                  <a:cubicBezTo>
                    <a:pt x="314" y="336"/>
                    <a:pt x="314" y="336"/>
                    <a:pt x="314" y="336"/>
                  </a:cubicBezTo>
                  <a:cubicBezTo>
                    <a:pt x="323" y="336"/>
                    <a:pt x="323" y="336"/>
                    <a:pt x="323" y="336"/>
                  </a:cubicBezTo>
                  <a:cubicBezTo>
                    <a:pt x="323" y="327"/>
                    <a:pt x="323" y="327"/>
                    <a:pt x="323" y="327"/>
                  </a:cubicBezTo>
                  <a:cubicBezTo>
                    <a:pt x="314" y="327"/>
                    <a:pt x="314" y="327"/>
                    <a:pt x="314" y="327"/>
                  </a:cubicBezTo>
                  <a:cubicBezTo>
                    <a:pt x="310" y="327"/>
                    <a:pt x="310" y="327"/>
                    <a:pt x="310" y="327"/>
                  </a:cubicBezTo>
                  <a:cubicBezTo>
                    <a:pt x="295" y="327"/>
                    <a:pt x="295" y="327"/>
                    <a:pt x="295" y="327"/>
                  </a:cubicBezTo>
                  <a:cubicBezTo>
                    <a:pt x="295" y="343"/>
                    <a:pt x="295" y="343"/>
                    <a:pt x="295" y="343"/>
                  </a:cubicBezTo>
                  <a:cubicBezTo>
                    <a:pt x="292" y="339"/>
                    <a:pt x="287" y="337"/>
                    <a:pt x="283" y="335"/>
                  </a:cubicBezTo>
                  <a:cubicBezTo>
                    <a:pt x="283" y="328"/>
                    <a:pt x="283" y="328"/>
                    <a:pt x="283" y="328"/>
                  </a:cubicBezTo>
                  <a:cubicBezTo>
                    <a:pt x="266" y="328"/>
                    <a:pt x="266" y="328"/>
                    <a:pt x="266" y="328"/>
                  </a:cubicBezTo>
                  <a:cubicBezTo>
                    <a:pt x="266" y="335"/>
                    <a:pt x="266" y="335"/>
                    <a:pt x="266" y="335"/>
                  </a:cubicBezTo>
                  <a:cubicBezTo>
                    <a:pt x="260" y="336"/>
                    <a:pt x="256" y="339"/>
                    <a:pt x="252" y="343"/>
                  </a:cubicBezTo>
                  <a:cubicBezTo>
                    <a:pt x="252" y="327"/>
                    <a:pt x="252" y="327"/>
                    <a:pt x="252" y="327"/>
                  </a:cubicBezTo>
                  <a:cubicBezTo>
                    <a:pt x="237" y="327"/>
                    <a:pt x="237" y="327"/>
                    <a:pt x="237" y="327"/>
                  </a:cubicBezTo>
                  <a:cubicBezTo>
                    <a:pt x="232" y="327"/>
                    <a:pt x="232" y="327"/>
                    <a:pt x="232" y="327"/>
                  </a:cubicBezTo>
                  <a:close/>
                  <a:moveTo>
                    <a:pt x="295" y="407"/>
                  </a:moveTo>
                  <a:cubicBezTo>
                    <a:pt x="252" y="407"/>
                    <a:pt x="252" y="407"/>
                    <a:pt x="252" y="407"/>
                  </a:cubicBezTo>
                  <a:cubicBezTo>
                    <a:pt x="252" y="366"/>
                    <a:pt x="252" y="366"/>
                    <a:pt x="252" y="366"/>
                  </a:cubicBezTo>
                  <a:cubicBezTo>
                    <a:pt x="253" y="366"/>
                    <a:pt x="253" y="366"/>
                    <a:pt x="253" y="366"/>
                  </a:cubicBezTo>
                  <a:cubicBezTo>
                    <a:pt x="253" y="366"/>
                    <a:pt x="253" y="366"/>
                    <a:pt x="253" y="366"/>
                  </a:cubicBezTo>
                  <a:cubicBezTo>
                    <a:pt x="253" y="354"/>
                    <a:pt x="262" y="345"/>
                    <a:pt x="274" y="345"/>
                  </a:cubicBezTo>
                  <a:cubicBezTo>
                    <a:pt x="285" y="345"/>
                    <a:pt x="294" y="354"/>
                    <a:pt x="294" y="366"/>
                  </a:cubicBezTo>
                  <a:cubicBezTo>
                    <a:pt x="294" y="366"/>
                    <a:pt x="294" y="366"/>
                    <a:pt x="294" y="366"/>
                  </a:cubicBezTo>
                  <a:cubicBezTo>
                    <a:pt x="295" y="366"/>
                    <a:pt x="295" y="366"/>
                    <a:pt x="295" y="366"/>
                  </a:cubicBezTo>
                  <a:cubicBezTo>
                    <a:pt x="295" y="407"/>
                    <a:pt x="295" y="407"/>
                    <a:pt x="295" y="407"/>
                  </a:cubicBezTo>
                  <a:close/>
                  <a:moveTo>
                    <a:pt x="199" y="407"/>
                  </a:moveTo>
                  <a:cubicBezTo>
                    <a:pt x="198" y="368"/>
                    <a:pt x="198" y="368"/>
                    <a:pt x="198" y="368"/>
                  </a:cubicBezTo>
                  <a:cubicBezTo>
                    <a:pt x="198" y="368"/>
                    <a:pt x="196" y="358"/>
                    <a:pt x="193" y="354"/>
                  </a:cubicBezTo>
                  <a:cubicBezTo>
                    <a:pt x="211" y="354"/>
                    <a:pt x="211" y="354"/>
                    <a:pt x="211" y="354"/>
                  </a:cubicBezTo>
                  <a:cubicBezTo>
                    <a:pt x="211" y="407"/>
                    <a:pt x="211" y="407"/>
                    <a:pt x="211" y="407"/>
                  </a:cubicBezTo>
                  <a:cubicBezTo>
                    <a:pt x="199" y="407"/>
                    <a:pt x="199" y="407"/>
                    <a:pt x="199" y="407"/>
                  </a:cubicBezTo>
                  <a:close/>
                  <a:moveTo>
                    <a:pt x="336" y="314"/>
                  </a:moveTo>
                  <a:cubicBezTo>
                    <a:pt x="338" y="309"/>
                    <a:pt x="345" y="296"/>
                    <a:pt x="355" y="297"/>
                  </a:cubicBezTo>
                  <a:cubicBezTo>
                    <a:pt x="368" y="298"/>
                    <a:pt x="374" y="303"/>
                    <a:pt x="376" y="311"/>
                  </a:cubicBezTo>
                  <a:cubicBezTo>
                    <a:pt x="376" y="311"/>
                    <a:pt x="368" y="319"/>
                    <a:pt x="368" y="327"/>
                  </a:cubicBezTo>
                  <a:cubicBezTo>
                    <a:pt x="368" y="335"/>
                    <a:pt x="366" y="345"/>
                    <a:pt x="366" y="346"/>
                  </a:cubicBezTo>
                  <a:cubicBezTo>
                    <a:pt x="336" y="346"/>
                    <a:pt x="336" y="346"/>
                    <a:pt x="336" y="346"/>
                  </a:cubicBezTo>
                  <a:cubicBezTo>
                    <a:pt x="336" y="314"/>
                    <a:pt x="336" y="314"/>
                    <a:pt x="336" y="314"/>
                  </a:cubicBezTo>
                  <a:close/>
                  <a:moveTo>
                    <a:pt x="348" y="407"/>
                  </a:moveTo>
                  <a:cubicBezTo>
                    <a:pt x="336" y="407"/>
                    <a:pt x="336" y="407"/>
                    <a:pt x="336" y="407"/>
                  </a:cubicBezTo>
                  <a:cubicBezTo>
                    <a:pt x="336" y="354"/>
                    <a:pt x="336" y="354"/>
                    <a:pt x="336" y="354"/>
                  </a:cubicBezTo>
                  <a:cubicBezTo>
                    <a:pt x="354" y="354"/>
                    <a:pt x="354" y="354"/>
                    <a:pt x="354" y="354"/>
                  </a:cubicBezTo>
                  <a:cubicBezTo>
                    <a:pt x="351" y="358"/>
                    <a:pt x="350" y="368"/>
                    <a:pt x="350" y="368"/>
                  </a:cubicBezTo>
                  <a:cubicBezTo>
                    <a:pt x="348" y="407"/>
                    <a:pt x="348" y="407"/>
                    <a:pt x="348" y="407"/>
                  </a:cubicBezTo>
                  <a:close/>
                  <a:moveTo>
                    <a:pt x="367" y="288"/>
                  </a:moveTo>
                  <a:cubicBezTo>
                    <a:pt x="403" y="288"/>
                    <a:pt x="403" y="288"/>
                    <a:pt x="403" y="288"/>
                  </a:cubicBezTo>
                  <a:cubicBezTo>
                    <a:pt x="392" y="295"/>
                    <a:pt x="383" y="303"/>
                    <a:pt x="383" y="303"/>
                  </a:cubicBezTo>
                  <a:cubicBezTo>
                    <a:pt x="381" y="300"/>
                    <a:pt x="371" y="290"/>
                    <a:pt x="367" y="288"/>
                  </a:cubicBezTo>
                  <a:close/>
                  <a:moveTo>
                    <a:pt x="211" y="314"/>
                  </a:moveTo>
                  <a:cubicBezTo>
                    <a:pt x="211" y="346"/>
                    <a:pt x="211" y="346"/>
                    <a:pt x="211" y="346"/>
                  </a:cubicBezTo>
                  <a:cubicBezTo>
                    <a:pt x="181" y="346"/>
                    <a:pt x="181" y="346"/>
                    <a:pt x="181" y="346"/>
                  </a:cubicBezTo>
                  <a:cubicBezTo>
                    <a:pt x="181" y="345"/>
                    <a:pt x="179" y="335"/>
                    <a:pt x="179" y="327"/>
                  </a:cubicBezTo>
                  <a:cubicBezTo>
                    <a:pt x="179" y="319"/>
                    <a:pt x="171" y="311"/>
                    <a:pt x="171" y="311"/>
                  </a:cubicBezTo>
                  <a:cubicBezTo>
                    <a:pt x="173" y="303"/>
                    <a:pt x="179" y="298"/>
                    <a:pt x="192" y="297"/>
                  </a:cubicBezTo>
                  <a:cubicBezTo>
                    <a:pt x="202" y="296"/>
                    <a:pt x="209" y="309"/>
                    <a:pt x="211" y="314"/>
                  </a:cubicBezTo>
                  <a:close/>
                  <a:moveTo>
                    <a:pt x="179" y="288"/>
                  </a:moveTo>
                  <a:cubicBezTo>
                    <a:pt x="176" y="291"/>
                    <a:pt x="166" y="300"/>
                    <a:pt x="164" y="303"/>
                  </a:cubicBezTo>
                  <a:cubicBezTo>
                    <a:pt x="164" y="303"/>
                    <a:pt x="155" y="295"/>
                    <a:pt x="144" y="288"/>
                  </a:cubicBezTo>
                  <a:cubicBezTo>
                    <a:pt x="179" y="288"/>
                    <a:pt x="179" y="288"/>
                    <a:pt x="179" y="288"/>
                  </a:cubicBezTo>
                  <a:close/>
                  <a:moveTo>
                    <a:pt x="261" y="219"/>
                  </a:moveTo>
                  <a:cubicBezTo>
                    <a:pt x="261" y="302"/>
                    <a:pt x="261" y="302"/>
                    <a:pt x="261" y="302"/>
                  </a:cubicBezTo>
                  <a:cubicBezTo>
                    <a:pt x="285" y="302"/>
                    <a:pt x="285" y="302"/>
                    <a:pt x="285" y="302"/>
                  </a:cubicBezTo>
                  <a:cubicBezTo>
                    <a:pt x="285" y="219"/>
                    <a:pt x="285" y="219"/>
                    <a:pt x="285" y="219"/>
                  </a:cubicBezTo>
                  <a:cubicBezTo>
                    <a:pt x="281" y="215"/>
                    <a:pt x="272" y="208"/>
                    <a:pt x="261" y="219"/>
                  </a:cubicBezTo>
                  <a:close/>
                  <a:moveTo>
                    <a:pt x="272" y="227"/>
                  </a:moveTo>
                  <a:cubicBezTo>
                    <a:pt x="270" y="227"/>
                    <a:pt x="269" y="228"/>
                    <a:pt x="269" y="229"/>
                  </a:cubicBezTo>
                  <a:cubicBezTo>
                    <a:pt x="269" y="268"/>
                    <a:pt x="269" y="268"/>
                    <a:pt x="269" y="268"/>
                  </a:cubicBezTo>
                  <a:cubicBezTo>
                    <a:pt x="269" y="269"/>
                    <a:pt x="270" y="270"/>
                    <a:pt x="272" y="270"/>
                  </a:cubicBezTo>
                  <a:cubicBezTo>
                    <a:pt x="275" y="270"/>
                    <a:pt x="275" y="270"/>
                    <a:pt x="275" y="270"/>
                  </a:cubicBezTo>
                  <a:cubicBezTo>
                    <a:pt x="276" y="270"/>
                    <a:pt x="278" y="269"/>
                    <a:pt x="278" y="268"/>
                  </a:cubicBezTo>
                  <a:cubicBezTo>
                    <a:pt x="278" y="229"/>
                    <a:pt x="278" y="229"/>
                    <a:pt x="278" y="229"/>
                  </a:cubicBezTo>
                  <a:cubicBezTo>
                    <a:pt x="278" y="228"/>
                    <a:pt x="276" y="227"/>
                    <a:pt x="275" y="227"/>
                  </a:cubicBezTo>
                  <a:cubicBezTo>
                    <a:pt x="272" y="227"/>
                    <a:pt x="272" y="227"/>
                    <a:pt x="272" y="227"/>
                  </a:cubicBezTo>
                  <a:close/>
                  <a:moveTo>
                    <a:pt x="273" y="169"/>
                  </a:moveTo>
                  <a:cubicBezTo>
                    <a:pt x="269" y="169"/>
                    <a:pt x="266" y="172"/>
                    <a:pt x="266" y="176"/>
                  </a:cubicBezTo>
                  <a:cubicBezTo>
                    <a:pt x="266" y="181"/>
                    <a:pt x="269" y="184"/>
                    <a:pt x="273" y="184"/>
                  </a:cubicBezTo>
                  <a:cubicBezTo>
                    <a:pt x="278" y="184"/>
                    <a:pt x="281" y="181"/>
                    <a:pt x="281" y="176"/>
                  </a:cubicBezTo>
                  <a:cubicBezTo>
                    <a:pt x="281" y="172"/>
                    <a:pt x="278" y="169"/>
                    <a:pt x="273" y="169"/>
                  </a:cubicBezTo>
                  <a:close/>
                  <a:moveTo>
                    <a:pt x="266" y="120"/>
                  </a:moveTo>
                  <a:cubicBezTo>
                    <a:pt x="266" y="132"/>
                    <a:pt x="266" y="132"/>
                    <a:pt x="266" y="132"/>
                  </a:cubicBezTo>
                  <a:cubicBezTo>
                    <a:pt x="269" y="132"/>
                    <a:pt x="269" y="132"/>
                    <a:pt x="269" y="132"/>
                  </a:cubicBezTo>
                  <a:cubicBezTo>
                    <a:pt x="269" y="120"/>
                    <a:pt x="269" y="120"/>
                    <a:pt x="269" y="120"/>
                  </a:cubicBezTo>
                  <a:cubicBezTo>
                    <a:pt x="266" y="120"/>
                    <a:pt x="266" y="120"/>
                    <a:pt x="266" y="120"/>
                  </a:cubicBezTo>
                  <a:close/>
                  <a:moveTo>
                    <a:pt x="278" y="120"/>
                  </a:moveTo>
                  <a:cubicBezTo>
                    <a:pt x="278" y="132"/>
                    <a:pt x="278" y="132"/>
                    <a:pt x="278" y="132"/>
                  </a:cubicBezTo>
                  <a:cubicBezTo>
                    <a:pt x="281" y="132"/>
                    <a:pt x="281" y="132"/>
                    <a:pt x="281" y="132"/>
                  </a:cubicBezTo>
                  <a:cubicBezTo>
                    <a:pt x="281" y="120"/>
                    <a:pt x="281" y="120"/>
                    <a:pt x="281" y="120"/>
                  </a:cubicBezTo>
                  <a:cubicBezTo>
                    <a:pt x="278" y="120"/>
                    <a:pt x="278" y="120"/>
                    <a:pt x="278" y="120"/>
                  </a:cubicBezTo>
                  <a:close/>
                  <a:moveTo>
                    <a:pt x="395" y="419"/>
                  </a:moveTo>
                  <a:cubicBezTo>
                    <a:pt x="482" y="417"/>
                    <a:pt x="552" y="345"/>
                    <a:pt x="552" y="258"/>
                  </a:cubicBezTo>
                  <a:cubicBezTo>
                    <a:pt x="552" y="170"/>
                    <a:pt x="482" y="99"/>
                    <a:pt x="395" y="96"/>
                  </a:cubicBezTo>
                  <a:cubicBezTo>
                    <a:pt x="383" y="42"/>
                    <a:pt x="334" y="0"/>
                    <a:pt x="276" y="0"/>
                  </a:cubicBezTo>
                  <a:cubicBezTo>
                    <a:pt x="218" y="0"/>
                    <a:pt x="169" y="42"/>
                    <a:pt x="158" y="96"/>
                  </a:cubicBezTo>
                  <a:cubicBezTo>
                    <a:pt x="70" y="98"/>
                    <a:pt x="0" y="170"/>
                    <a:pt x="0" y="258"/>
                  </a:cubicBezTo>
                  <a:cubicBezTo>
                    <a:pt x="0" y="346"/>
                    <a:pt x="70" y="418"/>
                    <a:pt x="158" y="419"/>
                  </a:cubicBezTo>
                  <a:cubicBezTo>
                    <a:pt x="170" y="473"/>
                    <a:pt x="218" y="514"/>
                    <a:pt x="276" y="514"/>
                  </a:cubicBezTo>
                  <a:cubicBezTo>
                    <a:pt x="334" y="514"/>
                    <a:pt x="382" y="473"/>
                    <a:pt x="395" y="419"/>
                  </a:cubicBezTo>
                  <a:close/>
                  <a:moveTo>
                    <a:pt x="383" y="403"/>
                  </a:moveTo>
                  <a:cubicBezTo>
                    <a:pt x="461" y="401"/>
                    <a:pt x="525" y="337"/>
                    <a:pt x="525" y="258"/>
                  </a:cubicBezTo>
                  <a:cubicBezTo>
                    <a:pt x="525" y="179"/>
                    <a:pt x="461" y="114"/>
                    <a:pt x="383" y="112"/>
                  </a:cubicBezTo>
                  <a:cubicBezTo>
                    <a:pt x="373" y="63"/>
                    <a:pt x="329" y="26"/>
                    <a:pt x="276" y="26"/>
                  </a:cubicBezTo>
                  <a:cubicBezTo>
                    <a:pt x="224" y="26"/>
                    <a:pt x="180" y="63"/>
                    <a:pt x="169" y="112"/>
                  </a:cubicBezTo>
                  <a:cubicBezTo>
                    <a:pt x="90" y="114"/>
                    <a:pt x="27" y="178"/>
                    <a:pt x="27" y="258"/>
                  </a:cubicBezTo>
                  <a:cubicBezTo>
                    <a:pt x="27" y="337"/>
                    <a:pt x="91" y="402"/>
                    <a:pt x="170" y="403"/>
                  </a:cubicBezTo>
                  <a:cubicBezTo>
                    <a:pt x="180" y="452"/>
                    <a:pt x="224" y="489"/>
                    <a:pt x="276" y="489"/>
                  </a:cubicBezTo>
                  <a:cubicBezTo>
                    <a:pt x="328" y="489"/>
                    <a:pt x="372" y="452"/>
                    <a:pt x="383" y="403"/>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9" name="işḻíḓé"/>
            <p:cNvSpPr/>
            <p:nvPr userDrawn="1">
              <p:custDataLst>
                <p:tags r:id="rId14"/>
              </p:custDataLst>
            </p:nvPr>
          </p:nvSpPr>
          <p:spPr bwMode="auto">
            <a:xfrm>
              <a:off x="3393679" y="3111501"/>
              <a:ext cx="803275" cy="733425"/>
            </a:xfrm>
            <a:custGeom>
              <a:avLst/>
              <a:gdLst>
                <a:gd name="T0" fmla="*/ 241 w 481"/>
                <a:gd name="T1" fmla="*/ 0 h 438"/>
                <a:gd name="T2" fmla="*/ 335 w 481"/>
                <a:gd name="T3" fmla="*/ 94 h 438"/>
                <a:gd name="T4" fmla="*/ 341 w 481"/>
                <a:gd name="T5" fmla="*/ 94 h 438"/>
                <a:gd name="T6" fmla="*/ 350 w 481"/>
                <a:gd name="T7" fmla="*/ 93 h 438"/>
                <a:gd name="T8" fmla="*/ 481 w 481"/>
                <a:gd name="T9" fmla="*/ 225 h 438"/>
                <a:gd name="T10" fmla="*/ 350 w 481"/>
                <a:gd name="T11" fmla="*/ 356 h 438"/>
                <a:gd name="T12" fmla="*/ 341 w 481"/>
                <a:gd name="T13" fmla="*/ 356 h 438"/>
                <a:gd name="T14" fmla="*/ 335 w 481"/>
                <a:gd name="T15" fmla="*/ 355 h 438"/>
                <a:gd name="T16" fmla="*/ 304 w 481"/>
                <a:gd name="T17" fmla="*/ 413 h 438"/>
                <a:gd name="T18" fmla="*/ 241 w 481"/>
                <a:gd name="T19" fmla="*/ 438 h 438"/>
                <a:gd name="T20" fmla="*/ 176 w 481"/>
                <a:gd name="T21" fmla="*/ 413 h 438"/>
                <a:gd name="T22" fmla="*/ 146 w 481"/>
                <a:gd name="T23" fmla="*/ 354 h 438"/>
                <a:gd name="T24" fmla="*/ 140 w 481"/>
                <a:gd name="T25" fmla="*/ 354 h 438"/>
                <a:gd name="T26" fmla="*/ 131 w 481"/>
                <a:gd name="T27" fmla="*/ 355 h 438"/>
                <a:gd name="T28" fmla="*/ 0 w 481"/>
                <a:gd name="T29" fmla="*/ 223 h 438"/>
                <a:gd name="T30" fmla="*/ 131 w 481"/>
                <a:gd name="T31" fmla="*/ 92 h 438"/>
                <a:gd name="T32" fmla="*/ 140 w 481"/>
                <a:gd name="T33" fmla="*/ 92 h 438"/>
                <a:gd name="T34" fmla="*/ 146 w 481"/>
                <a:gd name="T35" fmla="*/ 93 h 438"/>
                <a:gd name="T36" fmla="*/ 241 w 481"/>
                <a:gd name="T37" fmla="*/ 0 h 438"/>
                <a:gd name="T38" fmla="*/ 241 w 481"/>
                <a:gd name="T39" fmla="*/ 6 h 438"/>
                <a:gd name="T40" fmla="*/ 152 w 481"/>
                <a:gd name="T41" fmla="*/ 95 h 438"/>
                <a:gd name="T42" fmla="*/ 152 w 481"/>
                <a:gd name="T43" fmla="*/ 96 h 438"/>
                <a:gd name="T44" fmla="*/ 152 w 481"/>
                <a:gd name="T45" fmla="*/ 96 h 438"/>
                <a:gd name="T46" fmla="*/ 152 w 481"/>
                <a:gd name="T47" fmla="*/ 99 h 438"/>
                <a:gd name="T48" fmla="*/ 148 w 481"/>
                <a:gd name="T49" fmla="*/ 99 h 438"/>
                <a:gd name="T50" fmla="*/ 140 w 481"/>
                <a:gd name="T51" fmla="*/ 98 h 438"/>
                <a:gd name="T52" fmla="*/ 131 w 481"/>
                <a:gd name="T53" fmla="*/ 98 h 438"/>
                <a:gd name="T54" fmla="*/ 5 w 481"/>
                <a:gd name="T55" fmla="*/ 223 h 438"/>
                <a:gd name="T56" fmla="*/ 131 w 481"/>
                <a:gd name="T57" fmla="*/ 349 h 438"/>
                <a:gd name="T58" fmla="*/ 140 w 481"/>
                <a:gd name="T59" fmla="*/ 349 h 438"/>
                <a:gd name="T60" fmla="*/ 149 w 481"/>
                <a:gd name="T61" fmla="*/ 348 h 438"/>
                <a:gd name="T62" fmla="*/ 152 w 481"/>
                <a:gd name="T63" fmla="*/ 347 h 438"/>
                <a:gd name="T64" fmla="*/ 152 w 481"/>
                <a:gd name="T65" fmla="*/ 350 h 438"/>
                <a:gd name="T66" fmla="*/ 180 w 481"/>
                <a:gd name="T67" fmla="*/ 409 h 438"/>
                <a:gd name="T68" fmla="*/ 241 w 481"/>
                <a:gd name="T69" fmla="*/ 433 h 438"/>
                <a:gd name="T70" fmla="*/ 301 w 481"/>
                <a:gd name="T71" fmla="*/ 409 h 438"/>
                <a:gd name="T72" fmla="*/ 329 w 481"/>
                <a:gd name="T73" fmla="*/ 351 h 438"/>
                <a:gd name="T74" fmla="*/ 330 w 481"/>
                <a:gd name="T75" fmla="*/ 348 h 438"/>
                <a:gd name="T76" fmla="*/ 332 w 481"/>
                <a:gd name="T77" fmla="*/ 349 h 438"/>
                <a:gd name="T78" fmla="*/ 341 w 481"/>
                <a:gd name="T79" fmla="*/ 350 h 438"/>
                <a:gd name="T80" fmla="*/ 350 w 481"/>
                <a:gd name="T81" fmla="*/ 350 h 438"/>
                <a:gd name="T82" fmla="*/ 476 w 481"/>
                <a:gd name="T83" fmla="*/ 225 h 438"/>
                <a:gd name="T84" fmla="*/ 350 w 481"/>
                <a:gd name="T85" fmla="*/ 99 h 438"/>
                <a:gd name="T86" fmla="*/ 341 w 481"/>
                <a:gd name="T87" fmla="*/ 99 h 438"/>
                <a:gd name="T88" fmla="*/ 333 w 481"/>
                <a:gd name="T89" fmla="*/ 100 h 438"/>
                <a:gd name="T90" fmla="*/ 329 w 481"/>
                <a:gd name="T91" fmla="*/ 101 h 438"/>
                <a:gd name="T92" fmla="*/ 330 w 481"/>
                <a:gd name="T93" fmla="*/ 97 h 438"/>
                <a:gd name="T94" fmla="*/ 330 w 481"/>
                <a:gd name="T95" fmla="*/ 96 h 438"/>
                <a:gd name="T96" fmla="*/ 330 w 481"/>
                <a:gd name="T97" fmla="*/ 95 h 438"/>
                <a:gd name="T98" fmla="*/ 241 w 481"/>
                <a:gd name="T99" fmla="*/ 6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81" h="438">
                  <a:moveTo>
                    <a:pt x="241" y="0"/>
                  </a:moveTo>
                  <a:cubicBezTo>
                    <a:pt x="292" y="0"/>
                    <a:pt x="335" y="42"/>
                    <a:pt x="335" y="94"/>
                  </a:cubicBezTo>
                  <a:cubicBezTo>
                    <a:pt x="337" y="94"/>
                    <a:pt x="339" y="94"/>
                    <a:pt x="341" y="94"/>
                  </a:cubicBezTo>
                  <a:cubicBezTo>
                    <a:pt x="344" y="93"/>
                    <a:pt x="347" y="93"/>
                    <a:pt x="350" y="93"/>
                  </a:cubicBezTo>
                  <a:cubicBezTo>
                    <a:pt x="422" y="93"/>
                    <a:pt x="481" y="152"/>
                    <a:pt x="481" y="225"/>
                  </a:cubicBezTo>
                  <a:cubicBezTo>
                    <a:pt x="481" y="297"/>
                    <a:pt x="422" y="356"/>
                    <a:pt x="350" y="356"/>
                  </a:cubicBezTo>
                  <a:cubicBezTo>
                    <a:pt x="347" y="356"/>
                    <a:pt x="344" y="356"/>
                    <a:pt x="341" y="356"/>
                  </a:cubicBezTo>
                  <a:cubicBezTo>
                    <a:pt x="339" y="355"/>
                    <a:pt x="337" y="355"/>
                    <a:pt x="335" y="355"/>
                  </a:cubicBezTo>
                  <a:cubicBezTo>
                    <a:pt x="332" y="378"/>
                    <a:pt x="321" y="399"/>
                    <a:pt x="304" y="413"/>
                  </a:cubicBezTo>
                  <a:cubicBezTo>
                    <a:pt x="288" y="429"/>
                    <a:pt x="265" y="438"/>
                    <a:pt x="241" y="438"/>
                  </a:cubicBezTo>
                  <a:cubicBezTo>
                    <a:pt x="216" y="438"/>
                    <a:pt x="193" y="429"/>
                    <a:pt x="176" y="413"/>
                  </a:cubicBezTo>
                  <a:cubicBezTo>
                    <a:pt x="160" y="398"/>
                    <a:pt x="149" y="377"/>
                    <a:pt x="146" y="354"/>
                  </a:cubicBezTo>
                  <a:cubicBezTo>
                    <a:pt x="144" y="354"/>
                    <a:pt x="142" y="354"/>
                    <a:pt x="140" y="354"/>
                  </a:cubicBezTo>
                  <a:cubicBezTo>
                    <a:pt x="137" y="355"/>
                    <a:pt x="134" y="355"/>
                    <a:pt x="131" y="355"/>
                  </a:cubicBezTo>
                  <a:cubicBezTo>
                    <a:pt x="59" y="355"/>
                    <a:pt x="0" y="296"/>
                    <a:pt x="0" y="223"/>
                  </a:cubicBezTo>
                  <a:cubicBezTo>
                    <a:pt x="0" y="151"/>
                    <a:pt x="59" y="92"/>
                    <a:pt x="131" y="92"/>
                  </a:cubicBezTo>
                  <a:cubicBezTo>
                    <a:pt x="134" y="92"/>
                    <a:pt x="137" y="92"/>
                    <a:pt x="140" y="92"/>
                  </a:cubicBezTo>
                  <a:cubicBezTo>
                    <a:pt x="142" y="93"/>
                    <a:pt x="144" y="93"/>
                    <a:pt x="146" y="93"/>
                  </a:cubicBezTo>
                  <a:cubicBezTo>
                    <a:pt x="147" y="42"/>
                    <a:pt x="189" y="0"/>
                    <a:pt x="241" y="0"/>
                  </a:cubicBezTo>
                  <a:close/>
                  <a:moveTo>
                    <a:pt x="241" y="6"/>
                  </a:moveTo>
                  <a:cubicBezTo>
                    <a:pt x="192" y="6"/>
                    <a:pt x="152" y="46"/>
                    <a:pt x="152" y="95"/>
                  </a:cubicBezTo>
                  <a:cubicBezTo>
                    <a:pt x="152" y="95"/>
                    <a:pt x="152" y="95"/>
                    <a:pt x="152" y="96"/>
                  </a:cubicBezTo>
                  <a:cubicBezTo>
                    <a:pt x="152" y="96"/>
                    <a:pt x="152" y="96"/>
                    <a:pt x="152" y="96"/>
                  </a:cubicBezTo>
                  <a:cubicBezTo>
                    <a:pt x="152" y="99"/>
                    <a:pt x="152" y="99"/>
                    <a:pt x="152" y="99"/>
                  </a:cubicBezTo>
                  <a:cubicBezTo>
                    <a:pt x="148" y="99"/>
                    <a:pt x="148" y="99"/>
                    <a:pt x="148" y="99"/>
                  </a:cubicBezTo>
                  <a:cubicBezTo>
                    <a:pt x="146" y="99"/>
                    <a:pt x="143" y="98"/>
                    <a:pt x="140" y="98"/>
                  </a:cubicBezTo>
                  <a:cubicBezTo>
                    <a:pt x="137" y="98"/>
                    <a:pt x="134" y="98"/>
                    <a:pt x="131" y="98"/>
                  </a:cubicBezTo>
                  <a:cubicBezTo>
                    <a:pt x="62" y="98"/>
                    <a:pt x="5" y="154"/>
                    <a:pt x="5" y="223"/>
                  </a:cubicBezTo>
                  <a:cubicBezTo>
                    <a:pt x="5" y="293"/>
                    <a:pt x="62" y="349"/>
                    <a:pt x="131" y="349"/>
                  </a:cubicBezTo>
                  <a:cubicBezTo>
                    <a:pt x="134" y="349"/>
                    <a:pt x="137" y="349"/>
                    <a:pt x="140" y="349"/>
                  </a:cubicBezTo>
                  <a:cubicBezTo>
                    <a:pt x="143" y="348"/>
                    <a:pt x="146" y="348"/>
                    <a:pt x="149" y="348"/>
                  </a:cubicBezTo>
                  <a:cubicBezTo>
                    <a:pt x="152" y="347"/>
                    <a:pt x="152" y="347"/>
                    <a:pt x="152" y="347"/>
                  </a:cubicBezTo>
                  <a:cubicBezTo>
                    <a:pt x="152" y="350"/>
                    <a:pt x="152" y="350"/>
                    <a:pt x="152" y="350"/>
                  </a:cubicBezTo>
                  <a:cubicBezTo>
                    <a:pt x="154" y="373"/>
                    <a:pt x="164" y="394"/>
                    <a:pt x="180" y="409"/>
                  </a:cubicBezTo>
                  <a:cubicBezTo>
                    <a:pt x="196" y="424"/>
                    <a:pt x="217" y="433"/>
                    <a:pt x="241" y="433"/>
                  </a:cubicBezTo>
                  <a:cubicBezTo>
                    <a:pt x="264" y="433"/>
                    <a:pt x="285" y="424"/>
                    <a:pt x="301" y="409"/>
                  </a:cubicBezTo>
                  <a:cubicBezTo>
                    <a:pt x="317" y="395"/>
                    <a:pt x="327" y="374"/>
                    <a:pt x="329" y="351"/>
                  </a:cubicBezTo>
                  <a:cubicBezTo>
                    <a:pt x="330" y="348"/>
                    <a:pt x="330" y="348"/>
                    <a:pt x="330" y="348"/>
                  </a:cubicBezTo>
                  <a:cubicBezTo>
                    <a:pt x="332" y="349"/>
                    <a:pt x="332" y="349"/>
                    <a:pt x="332" y="349"/>
                  </a:cubicBezTo>
                  <a:cubicBezTo>
                    <a:pt x="335" y="349"/>
                    <a:pt x="338" y="350"/>
                    <a:pt x="341" y="350"/>
                  </a:cubicBezTo>
                  <a:cubicBezTo>
                    <a:pt x="344" y="350"/>
                    <a:pt x="347" y="350"/>
                    <a:pt x="350" y="350"/>
                  </a:cubicBezTo>
                  <a:cubicBezTo>
                    <a:pt x="419" y="350"/>
                    <a:pt x="476" y="294"/>
                    <a:pt x="476" y="225"/>
                  </a:cubicBezTo>
                  <a:cubicBezTo>
                    <a:pt x="476" y="155"/>
                    <a:pt x="419" y="99"/>
                    <a:pt x="350" y="99"/>
                  </a:cubicBezTo>
                  <a:cubicBezTo>
                    <a:pt x="347" y="99"/>
                    <a:pt x="344" y="99"/>
                    <a:pt x="341" y="99"/>
                  </a:cubicBezTo>
                  <a:cubicBezTo>
                    <a:pt x="338" y="100"/>
                    <a:pt x="336" y="100"/>
                    <a:pt x="333" y="100"/>
                  </a:cubicBezTo>
                  <a:cubicBezTo>
                    <a:pt x="329" y="101"/>
                    <a:pt x="329" y="101"/>
                    <a:pt x="329" y="101"/>
                  </a:cubicBezTo>
                  <a:cubicBezTo>
                    <a:pt x="330" y="97"/>
                    <a:pt x="330" y="97"/>
                    <a:pt x="330" y="97"/>
                  </a:cubicBezTo>
                  <a:cubicBezTo>
                    <a:pt x="330" y="97"/>
                    <a:pt x="330" y="96"/>
                    <a:pt x="330" y="96"/>
                  </a:cubicBezTo>
                  <a:cubicBezTo>
                    <a:pt x="330" y="96"/>
                    <a:pt x="330" y="95"/>
                    <a:pt x="330" y="95"/>
                  </a:cubicBezTo>
                  <a:cubicBezTo>
                    <a:pt x="330" y="46"/>
                    <a:pt x="290" y="6"/>
                    <a:pt x="241" y="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0" name="îšḻîďê"/>
            <p:cNvSpPr/>
            <p:nvPr userDrawn="1">
              <p:custDataLst>
                <p:tags r:id="rId15"/>
              </p:custDataLst>
            </p:nvPr>
          </p:nvSpPr>
          <p:spPr bwMode="auto">
            <a:xfrm>
              <a:off x="3109517" y="3192463"/>
              <a:ext cx="147638" cy="104775"/>
            </a:xfrm>
            <a:custGeom>
              <a:avLst/>
              <a:gdLst>
                <a:gd name="T0" fmla="*/ 38 w 89"/>
                <a:gd name="T1" fmla="*/ 56 h 63"/>
                <a:gd name="T2" fmla="*/ 32 w 89"/>
                <a:gd name="T3" fmla="*/ 59 h 63"/>
                <a:gd name="T4" fmla="*/ 23 w 89"/>
                <a:gd name="T5" fmla="*/ 59 h 63"/>
                <a:gd name="T6" fmla="*/ 6 w 89"/>
                <a:gd name="T7" fmla="*/ 49 h 63"/>
                <a:gd name="T8" fmla="*/ 1 w 89"/>
                <a:gd name="T9" fmla="*/ 28 h 63"/>
                <a:gd name="T10" fmla="*/ 4 w 89"/>
                <a:gd name="T11" fmla="*/ 17 h 63"/>
                <a:gd name="T12" fmla="*/ 10 w 89"/>
                <a:gd name="T13" fmla="*/ 8 h 63"/>
                <a:gd name="T14" fmla="*/ 6 w 89"/>
                <a:gd name="T15" fmla="*/ 5 h 63"/>
                <a:gd name="T16" fmla="*/ 6 w 89"/>
                <a:gd name="T17" fmla="*/ 0 h 63"/>
                <a:gd name="T18" fmla="*/ 35 w 89"/>
                <a:gd name="T19" fmla="*/ 3 h 63"/>
                <a:gd name="T20" fmla="*/ 34 w 89"/>
                <a:gd name="T21" fmla="*/ 7 h 63"/>
                <a:gd name="T22" fmla="*/ 24 w 89"/>
                <a:gd name="T23" fmla="*/ 10 h 63"/>
                <a:gd name="T24" fmla="*/ 16 w 89"/>
                <a:gd name="T25" fmla="*/ 14 h 63"/>
                <a:gd name="T26" fmla="*/ 9 w 89"/>
                <a:gd name="T27" fmla="*/ 20 h 63"/>
                <a:gd name="T28" fmla="*/ 6 w 89"/>
                <a:gd name="T29" fmla="*/ 30 h 63"/>
                <a:gd name="T30" fmla="*/ 6 w 89"/>
                <a:gd name="T31" fmla="*/ 37 h 63"/>
                <a:gd name="T32" fmla="*/ 9 w 89"/>
                <a:gd name="T33" fmla="*/ 42 h 63"/>
                <a:gd name="T34" fmla="*/ 13 w 89"/>
                <a:gd name="T35" fmla="*/ 46 h 63"/>
                <a:gd name="T36" fmla="*/ 19 w 89"/>
                <a:gd name="T37" fmla="*/ 47 h 63"/>
                <a:gd name="T38" fmla="*/ 29 w 89"/>
                <a:gd name="T39" fmla="*/ 45 h 63"/>
                <a:gd name="T40" fmla="*/ 36 w 89"/>
                <a:gd name="T41" fmla="*/ 38 h 63"/>
                <a:gd name="T42" fmla="*/ 41 w 89"/>
                <a:gd name="T43" fmla="*/ 29 h 63"/>
                <a:gd name="T44" fmla="*/ 45 w 89"/>
                <a:gd name="T45" fmla="*/ 21 h 63"/>
                <a:gd name="T46" fmla="*/ 55 w 89"/>
                <a:gd name="T47" fmla="*/ 11 h 63"/>
                <a:gd name="T48" fmla="*/ 69 w 89"/>
                <a:gd name="T49" fmla="*/ 9 h 63"/>
                <a:gd name="T50" fmla="*/ 77 w 89"/>
                <a:gd name="T51" fmla="*/ 12 h 63"/>
                <a:gd name="T52" fmla="*/ 84 w 89"/>
                <a:gd name="T53" fmla="*/ 18 h 63"/>
                <a:gd name="T54" fmla="*/ 88 w 89"/>
                <a:gd name="T55" fmla="*/ 27 h 63"/>
                <a:gd name="T56" fmla="*/ 89 w 89"/>
                <a:gd name="T57" fmla="*/ 37 h 63"/>
                <a:gd name="T58" fmla="*/ 86 w 89"/>
                <a:gd name="T59" fmla="*/ 47 h 63"/>
                <a:gd name="T60" fmla="*/ 80 w 89"/>
                <a:gd name="T61" fmla="*/ 55 h 63"/>
                <a:gd name="T62" fmla="*/ 84 w 89"/>
                <a:gd name="T63" fmla="*/ 58 h 63"/>
                <a:gd name="T64" fmla="*/ 84 w 89"/>
                <a:gd name="T65" fmla="*/ 63 h 63"/>
                <a:gd name="T66" fmla="*/ 56 w 89"/>
                <a:gd name="T67" fmla="*/ 60 h 63"/>
                <a:gd name="T68" fmla="*/ 56 w 89"/>
                <a:gd name="T69" fmla="*/ 55 h 63"/>
                <a:gd name="T70" fmla="*/ 66 w 89"/>
                <a:gd name="T71" fmla="*/ 53 h 63"/>
                <a:gd name="T72" fmla="*/ 74 w 89"/>
                <a:gd name="T73" fmla="*/ 50 h 63"/>
                <a:gd name="T74" fmla="*/ 80 w 89"/>
                <a:gd name="T75" fmla="*/ 44 h 63"/>
                <a:gd name="T76" fmla="*/ 83 w 89"/>
                <a:gd name="T77" fmla="*/ 36 h 63"/>
                <a:gd name="T78" fmla="*/ 81 w 89"/>
                <a:gd name="T79" fmla="*/ 26 h 63"/>
                <a:gd name="T80" fmla="*/ 73 w 89"/>
                <a:gd name="T81" fmla="*/ 21 h 63"/>
                <a:gd name="T82" fmla="*/ 63 w 89"/>
                <a:gd name="T83" fmla="*/ 22 h 63"/>
                <a:gd name="T84" fmla="*/ 57 w 89"/>
                <a:gd name="T85" fmla="*/ 29 h 63"/>
                <a:gd name="T86" fmla="*/ 52 w 89"/>
                <a:gd name="T87" fmla="*/ 37 h 63"/>
                <a:gd name="T88" fmla="*/ 48 w 89"/>
                <a:gd name="T89" fmla="*/ 44 h 63"/>
                <a:gd name="T90" fmla="*/ 44 w 89"/>
                <a:gd name="T91" fmla="*/ 51 h 63"/>
                <a:gd name="T92" fmla="*/ 38 w 89"/>
                <a:gd name="T93" fmla="*/ 56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9" h="63">
                  <a:moveTo>
                    <a:pt x="38" y="56"/>
                  </a:moveTo>
                  <a:cubicBezTo>
                    <a:pt x="36" y="58"/>
                    <a:pt x="34" y="59"/>
                    <a:pt x="32" y="59"/>
                  </a:cubicBezTo>
                  <a:cubicBezTo>
                    <a:pt x="29" y="60"/>
                    <a:pt x="26" y="60"/>
                    <a:pt x="23" y="59"/>
                  </a:cubicBezTo>
                  <a:cubicBezTo>
                    <a:pt x="16" y="59"/>
                    <a:pt x="10" y="55"/>
                    <a:pt x="6" y="49"/>
                  </a:cubicBezTo>
                  <a:cubicBezTo>
                    <a:pt x="2" y="43"/>
                    <a:pt x="0" y="36"/>
                    <a:pt x="1" y="28"/>
                  </a:cubicBezTo>
                  <a:cubicBezTo>
                    <a:pt x="2" y="24"/>
                    <a:pt x="3" y="21"/>
                    <a:pt x="4" y="17"/>
                  </a:cubicBezTo>
                  <a:cubicBezTo>
                    <a:pt x="6" y="13"/>
                    <a:pt x="8" y="10"/>
                    <a:pt x="10" y="8"/>
                  </a:cubicBezTo>
                  <a:cubicBezTo>
                    <a:pt x="6" y="5"/>
                    <a:pt x="6" y="5"/>
                    <a:pt x="6" y="5"/>
                  </a:cubicBezTo>
                  <a:cubicBezTo>
                    <a:pt x="6" y="0"/>
                    <a:pt x="6" y="0"/>
                    <a:pt x="6" y="0"/>
                  </a:cubicBezTo>
                  <a:cubicBezTo>
                    <a:pt x="35" y="3"/>
                    <a:pt x="35" y="3"/>
                    <a:pt x="35" y="3"/>
                  </a:cubicBezTo>
                  <a:cubicBezTo>
                    <a:pt x="34" y="7"/>
                    <a:pt x="34" y="7"/>
                    <a:pt x="34" y="7"/>
                  </a:cubicBezTo>
                  <a:cubicBezTo>
                    <a:pt x="31" y="8"/>
                    <a:pt x="27" y="9"/>
                    <a:pt x="24" y="10"/>
                  </a:cubicBezTo>
                  <a:cubicBezTo>
                    <a:pt x="21" y="11"/>
                    <a:pt x="18" y="12"/>
                    <a:pt x="16" y="14"/>
                  </a:cubicBezTo>
                  <a:cubicBezTo>
                    <a:pt x="13" y="16"/>
                    <a:pt x="11" y="18"/>
                    <a:pt x="9" y="20"/>
                  </a:cubicBezTo>
                  <a:cubicBezTo>
                    <a:pt x="8" y="23"/>
                    <a:pt x="7" y="26"/>
                    <a:pt x="6" y="30"/>
                  </a:cubicBezTo>
                  <a:cubicBezTo>
                    <a:pt x="6" y="32"/>
                    <a:pt x="6" y="35"/>
                    <a:pt x="6" y="37"/>
                  </a:cubicBezTo>
                  <a:cubicBezTo>
                    <a:pt x="7" y="39"/>
                    <a:pt x="8" y="41"/>
                    <a:pt x="9" y="42"/>
                  </a:cubicBezTo>
                  <a:cubicBezTo>
                    <a:pt x="10" y="44"/>
                    <a:pt x="11" y="45"/>
                    <a:pt x="13" y="46"/>
                  </a:cubicBezTo>
                  <a:cubicBezTo>
                    <a:pt x="15" y="46"/>
                    <a:pt x="17" y="47"/>
                    <a:pt x="19" y="47"/>
                  </a:cubicBezTo>
                  <a:cubicBezTo>
                    <a:pt x="22" y="48"/>
                    <a:pt x="25" y="47"/>
                    <a:pt x="29" y="45"/>
                  </a:cubicBezTo>
                  <a:cubicBezTo>
                    <a:pt x="32" y="44"/>
                    <a:pt x="34" y="41"/>
                    <a:pt x="36" y="38"/>
                  </a:cubicBezTo>
                  <a:cubicBezTo>
                    <a:pt x="38" y="35"/>
                    <a:pt x="39" y="33"/>
                    <a:pt x="41" y="29"/>
                  </a:cubicBezTo>
                  <a:cubicBezTo>
                    <a:pt x="42" y="26"/>
                    <a:pt x="44" y="24"/>
                    <a:pt x="45" y="21"/>
                  </a:cubicBezTo>
                  <a:cubicBezTo>
                    <a:pt x="48" y="17"/>
                    <a:pt x="51" y="14"/>
                    <a:pt x="55" y="11"/>
                  </a:cubicBezTo>
                  <a:cubicBezTo>
                    <a:pt x="58" y="9"/>
                    <a:pt x="63" y="8"/>
                    <a:pt x="69" y="9"/>
                  </a:cubicBezTo>
                  <a:cubicBezTo>
                    <a:pt x="72" y="9"/>
                    <a:pt x="75" y="10"/>
                    <a:pt x="77" y="12"/>
                  </a:cubicBezTo>
                  <a:cubicBezTo>
                    <a:pt x="80" y="14"/>
                    <a:pt x="82" y="16"/>
                    <a:pt x="84" y="18"/>
                  </a:cubicBezTo>
                  <a:cubicBezTo>
                    <a:pt x="86" y="21"/>
                    <a:pt x="87" y="24"/>
                    <a:pt x="88" y="27"/>
                  </a:cubicBezTo>
                  <a:cubicBezTo>
                    <a:pt x="89" y="30"/>
                    <a:pt x="89" y="34"/>
                    <a:pt x="89" y="37"/>
                  </a:cubicBezTo>
                  <a:cubicBezTo>
                    <a:pt x="88" y="41"/>
                    <a:pt x="87" y="44"/>
                    <a:pt x="86" y="47"/>
                  </a:cubicBezTo>
                  <a:cubicBezTo>
                    <a:pt x="84" y="50"/>
                    <a:pt x="82" y="53"/>
                    <a:pt x="80" y="55"/>
                  </a:cubicBezTo>
                  <a:cubicBezTo>
                    <a:pt x="84" y="58"/>
                    <a:pt x="84" y="58"/>
                    <a:pt x="84" y="58"/>
                  </a:cubicBezTo>
                  <a:cubicBezTo>
                    <a:pt x="84" y="63"/>
                    <a:pt x="84" y="63"/>
                    <a:pt x="84" y="63"/>
                  </a:cubicBezTo>
                  <a:cubicBezTo>
                    <a:pt x="56" y="60"/>
                    <a:pt x="56" y="60"/>
                    <a:pt x="56" y="60"/>
                  </a:cubicBezTo>
                  <a:cubicBezTo>
                    <a:pt x="56" y="55"/>
                    <a:pt x="56" y="55"/>
                    <a:pt x="56" y="55"/>
                  </a:cubicBezTo>
                  <a:cubicBezTo>
                    <a:pt x="60" y="54"/>
                    <a:pt x="63" y="54"/>
                    <a:pt x="66" y="53"/>
                  </a:cubicBezTo>
                  <a:cubicBezTo>
                    <a:pt x="69" y="52"/>
                    <a:pt x="72" y="51"/>
                    <a:pt x="74" y="50"/>
                  </a:cubicBezTo>
                  <a:cubicBezTo>
                    <a:pt x="77" y="48"/>
                    <a:pt x="79" y="47"/>
                    <a:pt x="80" y="44"/>
                  </a:cubicBezTo>
                  <a:cubicBezTo>
                    <a:pt x="82" y="42"/>
                    <a:pt x="83" y="39"/>
                    <a:pt x="83" y="36"/>
                  </a:cubicBezTo>
                  <a:cubicBezTo>
                    <a:pt x="84" y="32"/>
                    <a:pt x="83" y="29"/>
                    <a:pt x="81" y="26"/>
                  </a:cubicBezTo>
                  <a:cubicBezTo>
                    <a:pt x="79" y="23"/>
                    <a:pt x="76" y="21"/>
                    <a:pt x="73" y="21"/>
                  </a:cubicBezTo>
                  <a:cubicBezTo>
                    <a:pt x="69" y="20"/>
                    <a:pt x="66" y="21"/>
                    <a:pt x="63" y="22"/>
                  </a:cubicBezTo>
                  <a:cubicBezTo>
                    <a:pt x="61" y="24"/>
                    <a:pt x="59" y="26"/>
                    <a:pt x="57" y="29"/>
                  </a:cubicBezTo>
                  <a:cubicBezTo>
                    <a:pt x="55" y="31"/>
                    <a:pt x="53" y="34"/>
                    <a:pt x="52" y="37"/>
                  </a:cubicBezTo>
                  <a:cubicBezTo>
                    <a:pt x="51" y="39"/>
                    <a:pt x="49" y="42"/>
                    <a:pt x="48" y="44"/>
                  </a:cubicBezTo>
                  <a:cubicBezTo>
                    <a:pt x="47" y="47"/>
                    <a:pt x="45" y="49"/>
                    <a:pt x="44" y="51"/>
                  </a:cubicBezTo>
                  <a:cubicBezTo>
                    <a:pt x="42" y="53"/>
                    <a:pt x="40" y="55"/>
                    <a:pt x="38" y="5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1" name="i$ľíḑè"/>
            <p:cNvSpPr/>
            <p:nvPr userDrawn="1">
              <p:custDataLst>
                <p:tags r:id="rId16"/>
              </p:custDataLst>
            </p:nvPr>
          </p:nvSpPr>
          <p:spPr bwMode="auto">
            <a:xfrm>
              <a:off x="3080942" y="3298826"/>
              <a:ext cx="147638" cy="133350"/>
            </a:xfrm>
            <a:custGeom>
              <a:avLst/>
              <a:gdLst>
                <a:gd name="T0" fmla="*/ 80 w 89"/>
                <a:gd name="T1" fmla="*/ 79 h 79"/>
                <a:gd name="T2" fmla="*/ 80 w 89"/>
                <a:gd name="T3" fmla="*/ 74 h 79"/>
                <a:gd name="T4" fmla="*/ 78 w 89"/>
                <a:gd name="T5" fmla="*/ 70 h 79"/>
                <a:gd name="T6" fmla="*/ 72 w 89"/>
                <a:gd name="T7" fmla="*/ 67 h 79"/>
                <a:gd name="T8" fmla="*/ 62 w 89"/>
                <a:gd name="T9" fmla="*/ 66 h 79"/>
                <a:gd name="T10" fmla="*/ 25 w 89"/>
                <a:gd name="T11" fmla="*/ 64 h 79"/>
                <a:gd name="T12" fmla="*/ 13 w 89"/>
                <a:gd name="T13" fmla="*/ 61 h 79"/>
                <a:gd name="T14" fmla="*/ 5 w 89"/>
                <a:gd name="T15" fmla="*/ 53 h 79"/>
                <a:gd name="T16" fmla="*/ 1 w 89"/>
                <a:gd name="T17" fmla="*/ 44 h 79"/>
                <a:gd name="T18" fmla="*/ 0 w 89"/>
                <a:gd name="T19" fmla="*/ 35 h 79"/>
                <a:gd name="T20" fmla="*/ 3 w 89"/>
                <a:gd name="T21" fmla="*/ 23 h 79"/>
                <a:gd name="T22" fmla="*/ 9 w 89"/>
                <a:gd name="T23" fmla="*/ 14 h 79"/>
                <a:gd name="T24" fmla="*/ 17 w 89"/>
                <a:gd name="T25" fmla="*/ 9 h 79"/>
                <a:gd name="T26" fmla="*/ 26 w 89"/>
                <a:gd name="T27" fmla="*/ 7 h 79"/>
                <a:gd name="T28" fmla="*/ 76 w 89"/>
                <a:gd name="T29" fmla="*/ 9 h 79"/>
                <a:gd name="T30" fmla="*/ 79 w 89"/>
                <a:gd name="T31" fmla="*/ 9 h 79"/>
                <a:gd name="T32" fmla="*/ 82 w 89"/>
                <a:gd name="T33" fmla="*/ 6 h 79"/>
                <a:gd name="T34" fmla="*/ 83 w 89"/>
                <a:gd name="T35" fmla="*/ 3 h 79"/>
                <a:gd name="T36" fmla="*/ 84 w 89"/>
                <a:gd name="T37" fmla="*/ 0 h 79"/>
                <a:gd name="T38" fmla="*/ 89 w 89"/>
                <a:gd name="T39" fmla="*/ 0 h 79"/>
                <a:gd name="T40" fmla="*/ 87 w 89"/>
                <a:gd name="T41" fmla="*/ 32 h 79"/>
                <a:gd name="T42" fmla="*/ 83 w 89"/>
                <a:gd name="T43" fmla="*/ 32 h 79"/>
                <a:gd name="T44" fmla="*/ 82 w 89"/>
                <a:gd name="T45" fmla="*/ 28 h 79"/>
                <a:gd name="T46" fmla="*/ 82 w 89"/>
                <a:gd name="T47" fmla="*/ 24 h 79"/>
                <a:gd name="T48" fmla="*/ 79 w 89"/>
                <a:gd name="T49" fmla="*/ 22 h 79"/>
                <a:gd name="T50" fmla="*/ 76 w 89"/>
                <a:gd name="T51" fmla="*/ 21 h 79"/>
                <a:gd name="T52" fmla="*/ 29 w 89"/>
                <a:gd name="T53" fmla="*/ 19 h 79"/>
                <a:gd name="T54" fmla="*/ 22 w 89"/>
                <a:gd name="T55" fmla="*/ 19 h 79"/>
                <a:gd name="T56" fmla="*/ 15 w 89"/>
                <a:gd name="T57" fmla="*/ 22 h 79"/>
                <a:gd name="T58" fmla="*/ 9 w 89"/>
                <a:gd name="T59" fmla="*/ 27 h 79"/>
                <a:gd name="T60" fmla="*/ 7 w 89"/>
                <a:gd name="T61" fmla="*/ 37 h 79"/>
                <a:gd name="T62" fmla="*/ 8 w 89"/>
                <a:gd name="T63" fmla="*/ 47 h 79"/>
                <a:gd name="T64" fmla="*/ 13 w 89"/>
                <a:gd name="T65" fmla="*/ 54 h 79"/>
                <a:gd name="T66" fmla="*/ 20 w 89"/>
                <a:gd name="T67" fmla="*/ 58 h 79"/>
                <a:gd name="T68" fmla="*/ 27 w 89"/>
                <a:gd name="T69" fmla="*/ 59 h 79"/>
                <a:gd name="T70" fmla="*/ 61 w 89"/>
                <a:gd name="T71" fmla="*/ 60 h 79"/>
                <a:gd name="T72" fmla="*/ 72 w 89"/>
                <a:gd name="T73" fmla="*/ 60 h 79"/>
                <a:gd name="T74" fmla="*/ 78 w 89"/>
                <a:gd name="T75" fmla="*/ 58 h 79"/>
                <a:gd name="T76" fmla="*/ 81 w 89"/>
                <a:gd name="T77" fmla="*/ 52 h 79"/>
                <a:gd name="T78" fmla="*/ 82 w 89"/>
                <a:gd name="T79" fmla="*/ 47 h 79"/>
                <a:gd name="T80" fmla="*/ 86 w 89"/>
                <a:gd name="T81" fmla="*/ 48 h 79"/>
                <a:gd name="T82" fmla="*/ 84 w 89"/>
                <a:gd name="T83" fmla="*/ 79 h 79"/>
                <a:gd name="T84" fmla="*/ 80 w 89"/>
                <a:gd name="T85" fmla="*/ 7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 h="79">
                  <a:moveTo>
                    <a:pt x="80" y="79"/>
                  </a:moveTo>
                  <a:cubicBezTo>
                    <a:pt x="80" y="78"/>
                    <a:pt x="80" y="76"/>
                    <a:pt x="80" y="74"/>
                  </a:cubicBezTo>
                  <a:cubicBezTo>
                    <a:pt x="79" y="72"/>
                    <a:pt x="79" y="71"/>
                    <a:pt x="78" y="70"/>
                  </a:cubicBezTo>
                  <a:cubicBezTo>
                    <a:pt x="77" y="68"/>
                    <a:pt x="75" y="67"/>
                    <a:pt x="72" y="67"/>
                  </a:cubicBezTo>
                  <a:cubicBezTo>
                    <a:pt x="70" y="66"/>
                    <a:pt x="66" y="66"/>
                    <a:pt x="62" y="66"/>
                  </a:cubicBezTo>
                  <a:cubicBezTo>
                    <a:pt x="25" y="64"/>
                    <a:pt x="25" y="64"/>
                    <a:pt x="25" y="64"/>
                  </a:cubicBezTo>
                  <a:cubicBezTo>
                    <a:pt x="21" y="64"/>
                    <a:pt x="17" y="63"/>
                    <a:pt x="13" y="61"/>
                  </a:cubicBezTo>
                  <a:cubicBezTo>
                    <a:pt x="10" y="59"/>
                    <a:pt x="7" y="56"/>
                    <a:pt x="5" y="53"/>
                  </a:cubicBezTo>
                  <a:cubicBezTo>
                    <a:pt x="3" y="50"/>
                    <a:pt x="2" y="47"/>
                    <a:pt x="1" y="44"/>
                  </a:cubicBezTo>
                  <a:cubicBezTo>
                    <a:pt x="0" y="41"/>
                    <a:pt x="0" y="38"/>
                    <a:pt x="0" y="35"/>
                  </a:cubicBezTo>
                  <a:cubicBezTo>
                    <a:pt x="0" y="30"/>
                    <a:pt x="1" y="26"/>
                    <a:pt x="3" y="23"/>
                  </a:cubicBezTo>
                  <a:cubicBezTo>
                    <a:pt x="4" y="19"/>
                    <a:pt x="6" y="16"/>
                    <a:pt x="9" y="14"/>
                  </a:cubicBezTo>
                  <a:cubicBezTo>
                    <a:pt x="11" y="11"/>
                    <a:pt x="14" y="10"/>
                    <a:pt x="17" y="9"/>
                  </a:cubicBezTo>
                  <a:cubicBezTo>
                    <a:pt x="20" y="8"/>
                    <a:pt x="23" y="7"/>
                    <a:pt x="26" y="7"/>
                  </a:cubicBezTo>
                  <a:cubicBezTo>
                    <a:pt x="76" y="9"/>
                    <a:pt x="76" y="9"/>
                    <a:pt x="76" y="9"/>
                  </a:cubicBezTo>
                  <a:cubicBezTo>
                    <a:pt x="77" y="9"/>
                    <a:pt x="78" y="9"/>
                    <a:pt x="79" y="9"/>
                  </a:cubicBezTo>
                  <a:cubicBezTo>
                    <a:pt x="80" y="9"/>
                    <a:pt x="81" y="8"/>
                    <a:pt x="82" y="6"/>
                  </a:cubicBezTo>
                  <a:cubicBezTo>
                    <a:pt x="83" y="6"/>
                    <a:pt x="83" y="4"/>
                    <a:pt x="83" y="3"/>
                  </a:cubicBezTo>
                  <a:cubicBezTo>
                    <a:pt x="84" y="2"/>
                    <a:pt x="84" y="0"/>
                    <a:pt x="84" y="0"/>
                  </a:cubicBezTo>
                  <a:cubicBezTo>
                    <a:pt x="89" y="0"/>
                    <a:pt x="89" y="0"/>
                    <a:pt x="89" y="0"/>
                  </a:cubicBezTo>
                  <a:cubicBezTo>
                    <a:pt x="87" y="32"/>
                    <a:pt x="87" y="32"/>
                    <a:pt x="87" y="32"/>
                  </a:cubicBezTo>
                  <a:cubicBezTo>
                    <a:pt x="83" y="32"/>
                    <a:pt x="83" y="32"/>
                    <a:pt x="83" y="32"/>
                  </a:cubicBezTo>
                  <a:cubicBezTo>
                    <a:pt x="83" y="31"/>
                    <a:pt x="82" y="29"/>
                    <a:pt x="82" y="28"/>
                  </a:cubicBezTo>
                  <a:cubicBezTo>
                    <a:pt x="82" y="26"/>
                    <a:pt x="82" y="25"/>
                    <a:pt x="82" y="24"/>
                  </a:cubicBezTo>
                  <a:cubicBezTo>
                    <a:pt x="81" y="23"/>
                    <a:pt x="80" y="22"/>
                    <a:pt x="79" y="22"/>
                  </a:cubicBezTo>
                  <a:cubicBezTo>
                    <a:pt x="78" y="21"/>
                    <a:pt x="77" y="21"/>
                    <a:pt x="76" y="21"/>
                  </a:cubicBezTo>
                  <a:cubicBezTo>
                    <a:pt x="29" y="19"/>
                    <a:pt x="29" y="19"/>
                    <a:pt x="29" y="19"/>
                  </a:cubicBezTo>
                  <a:cubicBezTo>
                    <a:pt x="27" y="19"/>
                    <a:pt x="25" y="19"/>
                    <a:pt x="22" y="19"/>
                  </a:cubicBezTo>
                  <a:cubicBezTo>
                    <a:pt x="20" y="20"/>
                    <a:pt x="17" y="20"/>
                    <a:pt x="15" y="22"/>
                  </a:cubicBezTo>
                  <a:cubicBezTo>
                    <a:pt x="13" y="23"/>
                    <a:pt x="11" y="25"/>
                    <a:pt x="9" y="27"/>
                  </a:cubicBezTo>
                  <a:cubicBezTo>
                    <a:pt x="8" y="30"/>
                    <a:pt x="7" y="33"/>
                    <a:pt x="7" y="37"/>
                  </a:cubicBezTo>
                  <a:cubicBezTo>
                    <a:pt x="7" y="41"/>
                    <a:pt x="7" y="45"/>
                    <a:pt x="8" y="47"/>
                  </a:cubicBezTo>
                  <a:cubicBezTo>
                    <a:pt x="10" y="50"/>
                    <a:pt x="11" y="52"/>
                    <a:pt x="13" y="54"/>
                  </a:cubicBezTo>
                  <a:cubicBezTo>
                    <a:pt x="15" y="56"/>
                    <a:pt x="18" y="57"/>
                    <a:pt x="20" y="58"/>
                  </a:cubicBezTo>
                  <a:cubicBezTo>
                    <a:pt x="22" y="58"/>
                    <a:pt x="25" y="59"/>
                    <a:pt x="27" y="59"/>
                  </a:cubicBezTo>
                  <a:cubicBezTo>
                    <a:pt x="61" y="60"/>
                    <a:pt x="61" y="60"/>
                    <a:pt x="61" y="60"/>
                  </a:cubicBezTo>
                  <a:cubicBezTo>
                    <a:pt x="66" y="60"/>
                    <a:pt x="69" y="60"/>
                    <a:pt x="72" y="60"/>
                  </a:cubicBezTo>
                  <a:cubicBezTo>
                    <a:pt x="75" y="59"/>
                    <a:pt x="77" y="59"/>
                    <a:pt x="78" y="58"/>
                  </a:cubicBezTo>
                  <a:cubicBezTo>
                    <a:pt x="79" y="56"/>
                    <a:pt x="80" y="55"/>
                    <a:pt x="81" y="52"/>
                  </a:cubicBezTo>
                  <a:cubicBezTo>
                    <a:pt x="81" y="50"/>
                    <a:pt x="82" y="49"/>
                    <a:pt x="82" y="47"/>
                  </a:cubicBezTo>
                  <a:cubicBezTo>
                    <a:pt x="86" y="48"/>
                    <a:pt x="86" y="48"/>
                    <a:pt x="86" y="48"/>
                  </a:cubicBezTo>
                  <a:cubicBezTo>
                    <a:pt x="84" y="79"/>
                    <a:pt x="84" y="79"/>
                    <a:pt x="84" y="79"/>
                  </a:cubicBezTo>
                  <a:lnTo>
                    <a:pt x="80" y="79"/>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2" name="ís1îḍê"/>
            <p:cNvSpPr/>
            <p:nvPr userDrawn="1">
              <p:custDataLst>
                <p:tags r:id="rId17"/>
              </p:custDataLst>
            </p:nvPr>
          </p:nvSpPr>
          <p:spPr bwMode="auto">
            <a:xfrm>
              <a:off x="3079354" y="3443288"/>
              <a:ext cx="147638" cy="147638"/>
            </a:xfrm>
            <a:custGeom>
              <a:avLst/>
              <a:gdLst>
                <a:gd name="T0" fmla="*/ 85 w 89"/>
                <a:gd name="T1" fmla="*/ 88 h 88"/>
                <a:gd name="T2" fmla="*/ 83 w 89"/>
                <a:gd name="T3" fmla="*/ 83 h 88"/>
                <a:gd name="T4" fmla="*/ 81 w 89"/>
                <a:gd name="T5" fmla="*/ 78 h 88"/>
                <a:gd name="T6" fmla="*/ 75 w 89"/>
                <a:gd name="T7" fmla="*/ 76 h 88"/>
                <a:gd name="T8" fmla="*/ 65 w 89"/>
                <a:gd name="T9" fmla="*/ 75 h 88"/>
                <a:gd name="T10" fmla="*/ 3 w 89"/>
                <a:gd name="T11" fmla="*/ 78 h 88"/>
                <a:gd name="T12" fmla="*/ 3 w 89"/>
                <a:gd name="T13" fmla="*/ 73 h 88"/>
                <a:gd name="T14" fmla="*/ 69 w 89"/>
                <a:gd name="T15" fmla="*/ 21 h 88"/>
                <a:gd name="T16" fmla="*/ 26 w 89"/>
                <a:gd name="T17" fmla="*/ 23 h 88"/>
                <a:gd name="T18" fmla="*/ 15 w 89"/>
                <a:gd name="T19" fmla="*/ 24 h 88"/>
                <a:gd name="T20" fmla="*/ 9 w 89"/>
                <a:gd name="T21" fmla="*/ 27 h 88"/>
                <a:gd name="T22" fmla="*/ 7 w 89"/>
                <a:gd name="T23" fmla="*/ 33 h 88"/>
                <a:gd name="T24" fmla="*/ 6 w 89"/>
                <a:gd name="T25" fmla="*/ 39 h 88"/>
                <a:gd name="T26" fmla="*/ 2 w 89"/>
                <a:gd name="T27" fmla="*/ 39 h 88"/>
                <a:gd name="T28" fmla="*/ 0 w 89"/>
                <a:gd name="T29" fmla="*/ 5 h 88"/>
                <a:gd name="T30" fmla="*/ 5 w 89"/>
                <a:gd name="T31" fmla="*/ 5 h 88"/>
                <a:gd name="T32" fmla="*/ 6 w 89"/>
                <a:gd name="T33" fmla="*/ 10 h 88"/>
                <a:gd name="T34" fmla="*/ 8 w 89"/>
                <a:gd name="T35" fmla="*/ 15 h 88"/>
                <a:gd name="T36" fmla="*/ 13 w 89"/>
                <a:gd name="T37" fmla="*/ 17 h 88"/>
                <a:gd name="T38" fmla="*/ 25 w 89"/>
                <a:gd name="T39" fmla="*/ 18 h 88"/>
                <a:gd name="T40" fmla="*/ 66 w 89"/>
                <a:gd name="T41" fmla="*/ 16 h 88"/>
                <a:gd name="T42" fmla="*/ 72 w 89"/>
                <a:gd name="T43" fmla="*/ 14 h 88"/>
                <a:gd name="T44" fmla="*/ 76 w 89"/>
                <a:gd name="T45" fmla="*/ 12 h 88"/>
                <a:gd name="T46" fmla="*/ 79 w 89"/>
                <a:gd name="T47" fmla="*/ 6 h 88"/>
                <a:gd name="T48" fmla="*/ 80 w 89"/>
                <a:gd name="T49" fmla="*/ 0 h 88"/>
                <a:gd name="T50" fmla="*/ 84 w 89"/>
                <a:gd name="T51" fmla="*/ 0 h 88"/>
                <a:gd name="T52" fmla="*/ 86 w 89"/>
                <a:gd name="T53" fmla="*/ 23 h 88"/>
                <a:gd name="T54" fmla="*/ 24 w 89"/>
                <a:gd name="T55" fmla="*/ 72 h 88"/>
                <a:gd name="T56" fmla="*/ 64 w 89"/>
                <a:gd name="T57" fmla="*/ 70 h 88"/>
                <a:gd name="T58" fmla="*/ 75 w 89"/>
                <a:gd name="T59" fmla="*/ 69 h 88"/>
                <a:gd name="T60" fmla="*/ 80 w 89"/>
                <a:gd name="T61" fmla="*/ 66 h 88"/>
                <a:gd name="T62" fmla="*/ 82 w 89"/>
                <a:gd name="T63" fmla="*/ 60 h 88"/>
                <a:gd name="T64" fmla="*/ 83 w 89"/>
                <a:gd name="T65" fmla="*/ 55 h 88"/>
                <a:gd name="T66" fmla="*/ 87 w 89"/>
                <a:gd name="T67" fmla="*/ 55 h 88"/>
                <a:gd name="T68" fmla="*/ 89 w 89"/>
                <a:gd name="T69" fmla="*/ 88 h 88"/>
                <a:gd name="T70" fmla="*/ 85 w 89"/>
                <a:gd name="T71" fmla="*/ 8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9" h="88">
                  <a:moveTo>
                    <a:pt x="85" y="88"/>
                  </a:moveTo>
                  <a:cubicBezTo>
                    <a:pt x="84" y="87"/>
                    <a:pt x="84" y="85"/>
                    <a:pt x="83" y="83"/>
                  </a:cubicBezTo>
                  <a:cubicBezTo>
                    <a:pt x="83" y="81"/>
                    <a:pt x="82" y="79"/>
                    <a:pt x="81" y="78"/>
                  </a:cubicBezTo>
                  <a:cubicBezTo>
                    <a:pt x="80" y="77"/>
                    <a:pt x="78" y="76"/>
                    <a:pt x="75" y="76"/>
                  </a:cubicBezTo>
                  <a:cubicBezTo>
                    <a:pt x="73" y="75"/>
                    <a:pt x="69" y="75"/>
                    <a:pt x="65" y="75"/>
                  </a:cubicBezTo>
                  <a:cubicBezTo>
                    <a:pt x="3" y="78"/>
                    <a:pt x="3" y="78"/>
                    <a:pt x="3" y="78"/>
                  </a:cubicBezTo>
                  <a:cubicBezTo>
                    <a:pt x="3" y="73"/>
                    <a:pt x="3" y="73"/>
                    <a:pt x="3" y="73"/>
                  </a:cubicBezTo>
                  <a:cubicBezTo>
                    <a:pt x="69" y="21"/>
                    <a:pt x="69" y="21"/>
                    <a:pt x="69" y="21"/>
                  </a:cubicBezTo>
                  <a:cubicBezTo>
                    <a:pt x="26" y="23"/>
                    <a:pt x="26" y="23"/>
                    <a:pt x="26" y="23"/>
                  </a:cubicBezTo>
                  <a:cubicBezTo>
                    <a:pt x="21" y="23"/>
                    <a:pt x="17" y="24"/>
                    <a:pt x="15" y="24"/>
                  </a:cubicBezTo>
                  <a:cubicBezTo>
                    <a:pt x="12" y="25"/>
                    <a:pt x="10" y="26"/>
                    <a:pt x="9" y="27"/>
                  </a:cubicBezTo>
                  <a:cubicBezTo>
                    <a:pt x="8" y="28"/>
                    <a:pt x="8" y="30"/>
                    <a:pt x="7" y="33"/>
                  </a:cubicBezTo>
                  <a:cubicBezTo>
                    <a:pt x="7" y="36"/>
                    <a:pt x="6" y="38"/>
                    <a:pt x="6" y="39"/>
                  </a:cubicBezTo>
                  <a:cubicBezTo>
                    <a:pt x="2" y="39"/>
                    <a:pt x="2" y="39"/>
                    <a:pt x="2" y="39"/>
                  </a:cubicBezTo>
                  <a:cubicBezTo>
                    <a:pt x="0" y="5"/>
                    <a:pt x="0" y="5"/>
                    <a:pt x="0" y="5"/>
                  </a:cubicBezTo>
                  <a:cubicBezTo>
                    <a:pt x="5" y="5"/>
                    <a:pt x="5" y="5"/>
                    <a:pt x="5" y="5"/>
                  </a:cubicBezTo>
                  <a:cubicBezTo>
                    <a:pt x="5" y="6"/>
                    <a:pt x="5" y="8"/>
                    <a:pt x="6" y="10"/>
                  </a:cubicBezTo>
                  <a:cubicBezTo>
                    <a:pt x="7" y="13"/>
                    <a:pt x="7" y="14"/>
                    <a:pt x="8" y="15"/>
                  </a:cubicBezTo>
                  <a:cubicBezTo>
                    <a:pt x="9" y="16"/>
                    <a:pt x="11" y="17"/>
                    <a:pt x="13" y="17"/>
                  </a:cubicBezTo>
                  <a:cubicBezTo>
                    <a:pt x="16" y="18"/>
                    <a:pt x="19" y="18"/>
                    <a:pt x="25" y="18"/>
                  </a:cubicBezTo>
                  <a:cubicBezTo>
                    <a:pt x="66" y="16"/>
                    <a:pt x="66" y="16"/>
                    <a:pt x="66" y="16"/>
                  </a:cubicBezTo>
                  <a:cubicBezTo>
                    <a:pt x="68" y="16"/>
                    <a:pt x="70" y="15"/>
                    <a:pt x="72" y="14"/>
                  </a:cubicBezTo>
                  <a:cubicBezTo>
                    <a:pt x="74" y="14"/>
                    <a:pt x="75" y="13"/>
                    <a:pt x="76" y="12"/>
                  </a:cubicBezTo>
                  <a:cubicBezTo>
                    <a:pt x="77" y="10"/>
                    <a:pt x="78" y="8"/>
                    <a:pt x="79" y="6"/>
                  </a:cubicBezTo>
                  <a:cubicBezTo>
                    <a:pt x="80" y="4"/>
                    <a:pt x="80" y="2"/>
                    <a:pt x="80" y="0"/>
                  </a:cubicBezTo>
                  <a:cubicBezTo>
                    <a:pt x="84" y="0"/>
                    <a:pt x="84" y="0"/>
                    <a:pt x="84" y="0"/>
                  </a:cubicBezTo>
                  <a:cubicBezTo>
                    <a:pt x="86" y="23"/>
                    <a:pt x="86" y="23"/>
                    <a:pt x="86" y="23"/>
                  </a:cubicBezTo>
                  <a:cubicBezTo>
                    <a:pt x="24" y="72"/>
                    <a:pt x="24" y="72"/>
                    <a:pt x="24" y="72"/>
                  </a:cubicBezTo>
                  <a:cubicBezTo>
                    <a:pt x="64" y="70"/>
                    <a:pt x="64" y="70"/>
                    <a:pt x="64" y="70"/>
                  </a:cubicBezTo>
                  <a:cubicBezTo>
                    <a:pt x="69" y="70"/>
                    <a:pt x="72" y="69"/>
                    <a:pt x="75" y="69"/>
                  </a:cubicBezTo>
                  <a:cubicBezTo>
                    <a:pt x="78" y="68"/>
                    <a:pt x="79" y="67"/>
                    <a:pt x="80" y="66"/>
                  </a:cubicBezTo>
                  <a:cubicBezTo>
                    <a:pt x="81" y="65"/>
                    <a:pt x="81" y="63"/>
                    <a:pt x="82" y="60"/>
                  </a:cubicBezTo>
                  <a:cubicBezTo>
                    <a:pt x="83" y="58"/>
                    <a:pt x="83" y="56"/>
                    <a:pt x="83" y="55"/>
                  </a:cubicBezTo>
                  <a:cubicBezTo>
                    <a:pt x="87" y="55"/>
                    <a:pt x="87" y="55"/>
                    <a:pt x="87" y="55"/>
                  </a:cubicBezTo>
                  <a:cubicBezTo>
                    <a:pt x="89" y="88"/>
                    <a:pt x="89" y="88"/>
                    <a:pt x="89" y="88"/>
                  </a:cubicBezTo>
                  <a:lnTo>
                    <a:pt x="85" y="88"/>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3" name="îśḻîďe"/>
            <p:cNvSpPr/>
            <p:nvPr userDrawn="1">
              <p:custDataLst>
                <p:tags r:id="rId18"/>
              </p:custDataLst>
            </p:nvPr>
          </p:nvSpPr>
          <p:spPr bwMode="auto">
            <a:xfrm>
              <a:off x="3114279" y="3617913"/>
              <a:ext cx="169863" cy="147638"/>
            </a:xfrm>
            <a:custGeom>
              <a:avLst/>
              <a:gdLst>
                <a:gd name="T0" fmla="*/ 98 w 102"/>
                <a:gd name="T1" fmla="*/ 76 h 88"/>
                <a:gd name="T2" fmla="*/ 96 w 102"/>
                <a:gd name="T3" fmla="*/ 73 h 88"/>
                <a:gd name="T4" fmla="*/ 93 w 102"/>
                <a:gd name="T5" fmla="*/ 71 h 88"/>
                <a:gd name="T6" fmla="*/ 90 w 102"/>
                <a:gd name="T7" fmla="*/ 69 h 88"/>
                <a:gd name="T8" fmla="*/ 85 w 102"/>
                <a:gd name="T9" fmla="*/ 67 h 88"/>
                <a:gd name="T10" fmla="*/ 70 w 102"/>
                <a:gd name="T11" fmla="*/ 65 h 88"/>
                <a:gd name="T12" fmla="*/ 50 w 102"/>
                <a:gd name="T13" fmla="*/ 63 h 88"/>
                <a:gd name="T14" fmla="*/ 43 w 102"/>
                <a:gd name="T15" fmla="*/ 62 h 88"/>
                <a:gd name="T16" fmla="*/ 37 w 102"/>
                <a:gd name="T17" fmla="*/ 64 h 88"/>
                <a:gd name="T18" fmla="*/ 22 w 102"/>
                <a:gd name="T19" fmla="*/ 71 h 88"/>
                <a:gd name="T20" fmla="*/ 19 w 102"/>
                <a:gd name="T21" fmla="*/ 73 h 88"/>
                <a:gd name="T22" fmla="*/ 18 w 102"/>
                <a:gd name="T23" fmla="*/ 77 h 88"/>
                <a:gd name="T24" fmla="*/ 19 w 102"/>
                <a:gd name="T25" fmla="*/ 81 h 88"/>
                <a:gd name="T26" fmla="*/ 20 w 102"/>
                <a:gd name="T27" fmla="*/ 86 h 88"/>
                <a:gd name="T28" fmla="*/ 16 w 102"/>
                <a:gd name="T29" fmla="*/ 88 h 88"/>
                <a:gd name="T30" fmla="*/ 0 w 102"/>
                <a:gd name="T31" fmla="*/ 52 h 88"/>
                <a:gd name="T32" fmla="*/ 4 w 102"/>
                <a:gd name="T33" fmla="*/ 50 h 88"/>
                <a:gd name="T34" fmla="*/ 7 w 102"/>
                <a:gd name="T35" fmla="*/ 54 h 88"/>
                <a:gd name="T36" fmla="*/ 9 w 102"/>
                <a:gd name="T37" fmla="*/ 58 h 88"/>
                <a:gd name="T38" fmla="*/ 13 w 102"/>
                <a:gd name="T39" fmla="*/ 60 h 88"/>
                <a:gd name="T40" fmla="*/ 17 w 102"/>
                <a:gd name="T41" fmla="*/ 59 h 88"/>
                <a:gd name="T42" fmla="*/ 35 w 102"/>
                <a:gd name="T43" fmla="*/ 51 h 88"/>
                <a:gd name="T44" fmla="*/ 38 w 102"/>
                <a:gd name="T45" fmla="*/ 49 h 88"/>
                <a:gd name="T46" fmla="*/ 42 w 102"/>
                <a:gd name="T47" fmla="*/ 44 h 88"/>
                <a:gd name="T48" fmla="*/ 53 w 102"/>
                <a:gd name="T49" fmla="*/ 31 h 88"/>
                <a:gd name="T50" fmla="*/ 62 w 102"/>
                <a:gd name="T51" fmla="*/ 19 h 88"/>
                <a:gd name="T52" fmla="*/ 66 w 102"/>
                <a:gd name="T53" fmla="*/ 13 h 88"/>
                <a:gd name="T54" fmla="*/ 67 w 102"/>
                <a:gd name="T55" fmla="*/ 9 h 88"/>
                <a:gd name="T56" fmla="*/ 67 w 102"/>
                <a:gd name="T57" fmla="*/ 5 h 88"/>
                <a:gd name="T58" fmla="*/ 66 w 102"/>
                <a:gd name="T59" fmla="*/ 2 h 88"/>
                <a:gd name="T60" fmla="*/ 70 w 102"/>
                <a:gd name="T61" fmla="*/ 0 h 88"/>
                <a:gd name="T62" fmla="*/ 84 w 102"/>
                <a:gd name="T63" fmla="*/ 33 h 88"/>
                <a:gd name="T64" fmla="*/ 80 w 102"/>
                <a:gd name="T65" fmla="*/ 35 h 88"/>
                <a:gd name="T66" fmla="*/ 76 w 102"/>
                <a:gd name="T67" fmla="*/ 27 h 88"/>
                <a:gd name="T68" fmla="*/ 73 w 102"/>
                <a:gd name="T69" fmla="*/ 26 h 88"/>
                <a:gd name="T70" fmla="*/ 72 w 102"/>
                <a:gd name="T71" fmla="*/ 27 h 88"/>
                <a:gd name="T72" fmla="*/ 71 w 102"/>
                <a:gd name="T73" fmla="*/ 28 h 88"/>
                <a:gd name="T74" fmla="*/ 68 w 102"/>
                <a:gd name="T75" fmla="*/ 31 h 88"/>
                <a:gd name="T76" fmla="*/ 65 w 102"/>
                <a:gd name="T77" fmla="*/ 35 h 88"/>
                <a:gd name="T78" fmla="*/ 58 w 102"/>
                <a:gd name="T79" fmla="*/ 44 h 88"/>
                <a:gd name="T80" fmla="*/ 48 w 102"/>
                <a:gd name="T81" fmla="*/ 57 h 88"/>
                <a:gd name="T82" fmla="*/ 75 w 102"/>
                <a:gd name="T83" fmla="*/ 60 h 88"/>
                <a:gd name="T84" fmla="*/ 87 w 102"/>
                <a:gd name="T85" fmla="*/ 61 h 88"/>
                <a:gd name="T86" fmla="*/ 88 w 102"/>
                <a:gd name="T87" fmla="*/ 59 h 88"/>
                <a:gd name="T88" fmla="*/ 88 w 102"/>
                <a:gd name="T89" fmla="*/ 56 h 88"/>
                <a:gd name="T90" fmla="*/ 88 w 102"/>
                <a:gd name="T91" fmla="*/ 52 h 88"/>
                <a:gd name="T92" fmla="*/ 86 w 102"/>
                <a:gd name="T93" fmla="*/ 49 h 88"/>
                <a:gd name="T94" fmla="*/ 90 w 102"/>
                <a:gd name="T95" fmla="*/ 47 h 88"/>
                <a:gd name="T96" fmla="*/ 102 w 102"/>
                <a:gd name="T97" fmla="*/ 74 h 88"/>
                <a:gd name="T98" fmla="*/ 98 w 102"/>
                <a:gd name="T99" fmla="*/ 7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2" h="88">
                  <a:moveTo>
                    <a:pt x="98" y="76"/>
                  </a:moveTo>
                  <a:cubicBezTo>
                    <a:pt x="98" y="75"/>
                    <a:pt x="97" y="74"/>
                    <a:pt x="96" y="73"/>
                  </a:cubicBezTo>
                  <a:cubicBezTo>
                    <a:pt x="95" y="72"/>
                    <a:pt x="94" y="71"/>
                    <a:pt x="93" y="71"/>
                  </a:cubicBezTo>
                  <a:cubicBezTo>
                    <a:pt x="92" y="70"/>
                    <a:pt x="91" y="69"/>
                    <a:pt x="90" y="69"/>
                  </a:cubicBezTo>
                  <a:cubicBezTo>
                    <a:pt x="89" y="69"/>
                    <a:pt x="88" y="68"/>
                    <a:pt x="85" y="67"/>
                  </a:cubicBezTo>
                  <a:cubicBezTo>
                    <a:pt x="80" y="66"/>
                    <a:pt x="75" y="65"/>
                    <a:pt x="70" y="65"/>
                  </a:cubicBezTo>
                  <a:cubicBezTo>
                    <a:pt x="64" y="64"/>
                    <a:pt x="58" y="63"/>
                    <a:pt x="50" y="63"/>
                  </a:cubicBezTo>
                  <a:cubicBezTo>
                    <a:pt x="47" y="62"/>
                    <a:pt x="45" y="62"/>
                    <a:pt x="43" y="62"/>
                  </a:cubicBezTo>
                  <a:cubicBezTo>
                    <a:pt x="42" y="63"/>
                    <a:pt x="40" y="63"/>
                    <a:pt x="37" y="64"/>
                  </a:cubicBezTo>
                  <a:cubicBezTo>
                    <a:pt x="22" y="71"/>
                    <a:pt x="22" y="71"/>
                    <a:pt x="22" y="71"/>
                  </a:cubicBezTo>
                  <a:cubicBezTo>
                    <a:pt x="21" y="71"/>
                    <a:pt x="20" y="72"/>
                    <a:pt x="19" y="73"/>
                  </a:cubicBezTo>
                  <a:cubicBezTo>
                    <a:pt x="18" y="74"/>
                    <a:pt x="18" y="75"/>
                    <a:pt x="18" y="77"/>
                  </a:cubicBezTo>
                  <a:cubicBezTo>
                    <a:pt x="18" y="78"/>
                    <a:pt x="18" y="79"/>
                    <a:pt x="19" y="81"/>
                  </a:cubicBezTo>
                  <a:cubicBezTo>
                    <a:pt x="19" y="83"/>
                    <a:pt x="19" y="85"/>
                    <a:pt x="20" y="86"/>
                  </a:cubicBezTo>
                  <a:cubicBezTo>
                    <a:pt x="16" y="88"/>
                    <a:pt x="16" y="88"/>
                    <a:pt x="16" y="88"/>
                  </a:cubicBezTo>
                  <a:cubicBezTo>
                    <a:pt x="0" y="52"/>
                    <a:pt x="0" y="52"/>
                    <a:pt x="0" y="52"/>
                  </a:cubicBezTo>
                  <a:cubicBezTo>
                    <a:pt x="4" y="50"/>
                    <a:pt x="4" y="50"/>
                    <a:pt x="4" y="50"/>
                  </a:cubicBezTo>
                  <a:cubicBezTo>
                    <a:pt x="5" y="51"/>
                    <a:pt x="6" y="52"/>
                    <a:pt x="7" y="54"/>
                  </a:cubicBezTo>
                  <a:cubicBezTo>
                    <a:pt x="8" y="56"/>
                    <a:pt x="9" y="58"/>
                    <a:pt x="9" y="58"/>
                  </a:cubicBezTo>
                  <a:cubicBezTo>
                    <a:pt x="10" y="59"/>
                    <a:pt x="12" y="60"/>
                    <a:pt x="13" y="60"/>
                  </a:cubicBezTo>
                  <a:cubicBezTo>
                    <a:pt x="14" y="60"/>
                    <a:pt x="15" y="60"/>
                    <a:pt x="17" y="59"/>
                  </a:cubicBezTo>
                  <a:cubicBezTo>
                    <a:pt x="35" y="51"/>
                    <a:pt x="35" y="51"/>
                    <a:pt x="35" y="51"/>
                  </a:cubicBezTo>
                  <a:cubicBezTo>
                    <a:pt x="36" y="51"/>
                    <a:pt x="37" y="50"/>
                    <a:pt x="38" y="49"/>
                  </a:cubicBezTo>
                  <a:cubicBezTo>
                    <a:pt x="39" y="47"/>
                    <a:pt x="41" y="46"/>
                    <a:pt x="42" y="44"/>
                  </a:cubicBezTo>
                  <a:cubicBezTo>
                    <a:pt x="45" y="40"/>
                    <a:pt x="49" y="36"/>
                    <a:pt x="53" y="31"/>
                  </a:cubicBezTo>
                  <a:cubicBezTo>
                    <a:pt x="56" y="26"/>
                    <a:pt x="60" y="22"/>
                    <a:pt x="62" y="19"/>
                  </a:cubicBezTo>
                  <a:cubicBezTo>
                    <a:pt x="64" y="16"/>
                    <a:pt x="65" y="15"/>
                    <a:pt x="66" y="13"/>
                  </a:cubicBezTo>
                  <a:cubicBezTo>
                    <a:pt x="66" y="12"/>
                    <a:pt x="67" y="11"/>
                    <a:pt x="67" y="9"/>
                  </a:cubicBezTo>
                  <a:cubicBezTo>
                    <a:pt x="67" y="8"/>
                    <a:pt x="67" y="7"/>
                    <a:pt x="67" y="5"/>
                  </a:cubicBezTo>
                  <a:cubicBezTo>
                    <a:pt x="67" y="4"/>
                    <a:pt x="66" y="3"/>
                    <a:pt x="66" y="2"/>
                  </a:cubicBezTo>
                  <a:cubicBezTo>
                    <a:pt x="70" y="0"/>
                    <a:pt x="70" y="0"/>
                    <a:pt x="70" y="0"/>
                  </a:cubicBezTo>
                  <a:cubicBezTo>
                    <a:pt x="84" y="33"/>
                    <a:pt x="84" y="33"/>
                    <a:pt x="84" y="33"/>
                  </a:cubicBezTo>
                  <a:cubicBezTo>
                    <a:pt x="80" y="35"/>
                    <a:pt x="80" y="35"/>
                    <a:pt x="80" y="35"/>
                  </a:cubicBezTo>
                  <a:cubicBezTo>
                    <a:pt x="79" y="31"/>
                    <a:pt x="77" y="29"/>
                    <a:pt x="76" y="27"/>
                  </a:cubicBezTo>
                  <a:cubicBezTo>
                    <a:pt x="75" y="26"/>
                    <a:pt x="74" y="25"/>
                    <a:pt x="73" y="26"/>
                  </a:cubicBezTo>
                  <a:cubicBezTo>
                    <a:pt x="73" y="26"/>
                    <a:pt x="73" y="26"/>
                    <a:pt x="72" y="27"/>
                  </a:cubicBezTo>
                  <a:cubicBezTo>
                    <a:pt x="72" y="27"/>
                    <a:pt x="71" y="28"/>
                    <a:pt x="71" y="28"/>
                  </a:cubicBezTo>
                  <a:cubicBezTo>
                    <a:pt x="70" y="29"/>
                    <a:pt x="69" y="30"/>
                    <a:pt x="68" y="31"/>
                  </a:cubicBezTo>
                  <a:cubicBezTo>
                    <a:pt x="67" y="33"/>
                    <a:pt x="66" y="34"/>
                    <a:pt x="65" y="35"/>
                  </a:cubicBezTo>
                  <a:cubicBezTo>
                    <a:pt x="63" y="38"/>
                    <a:pt x="60" y="41"/>
                    <a:pt x="58" y="44"/>
                  </a:cubicBezTo>
                  <a:cubicBezTo>
                    <a:pt x="55" y="47"/>
                    <a:pt x="52" y="52"/>
                    <a:pt x="48" y="57"/>
                  </a:cubicBezTo>
                  <a:cubicBezTo>
                    <a:pt x="60" y="58"/>
                    <a:pt x="69" y="60"/>
                    <a:pt x="75" y="60"/>
                  </a:cubicBezTo>
                  <a:cubicBezTo>
                    <a:pt x="82" y="61"/>
                    <a:pt x="86" y="61"/>
                    <a:pt x="87" y="61"/>
                  </a:cubicBezTo>
                  <a:cubicBezTo>
                    <a:pt x="87" y="61"/>
                    <a:pt x="88" y="60"/>
                    <a:pt x="88" y="59"/>
                  </a:cubicBezTo>
                  <a:cubicBezTo>
                    <a:pt x="89" y="58"/>
                    <a:pt x="89" y="57"/>
                    <a:pt x="88" y="56"/>
                  </a:cubicBezTo>
                  <a:cubicBezTo>
                    <a:pt x="88" y="55"/>
                    <a:pt x="88" y="54"/>
                    <a:pt x="88" y="52"/>
                  </a:cubicBezTo>
                  <a:cubicBezTo>
                    <a:pt x="87" y="51"/>
                    <a:pt x="87" y="50"/>
                    <a:pt x="86" y="49"/>
                  </a:cubicBezTo>
                  <a:cubicBezTo>
                    <a:pt x="90" y="47"/>
                    <a:pt x="90" y="47"/>
                    <a:pt x="90" y="47"/>
                  </a:cubicBezTo>
                  <a:cubicBezTo>
                    <a:pt x="102" y="74"/>
                    <a:pt x="102" y="74"/>
                    <a:pt x="102" y="74"/>
                  </a:cubicBezTo>
                  <a:lnTo>
                    <a:pt x="98" y="76"/>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4" name="îṥlîḍè"/>
            <p:cNvSpPr/>
            <p:nvPr userDrawn="1">
              <p:custDataLst>
                <p:tags r:id="rId19"/>
              </p:custDataLst>
            </p:nvPr>
          </p:nvSpPr>
          <p:spPr bwMode="auto">
            <a:xfrm>
              <a:off x="3147617" y="3763963"/>
              <a:ext cx="161925" cy="139700"/>
            </a:xfrm>
            <a:custGeom>
              <a:avLst/>
              <a:gdLst>
                <a:gd name="T0" fmla="*/ 46 w 97"/>
                <a:gd name="T1" fmla="*/ 84 h 84"/>
                <a:gd name="T2" fmla="*/ 28 w 97"/>
                <a:gd name="T3" fmla="*/ 55 h 84"/>
                <a:gd name="T4" fmla="*/ 31 w 97"/>
                <a:gd name="T5" fmla="*/ 53 h 84"/>
                <a:gd name="T6" fmla="*/ 36 w 97"/>
                <a:gd name="T7" fmla="*/ 58 h 84"/>
                <a:gd name="T8" fmla="*/ 40 w 97"/>
                <a:gd name="T9" fmla="*/ 60 h 84"/>
                <a:gd name="T10" fmla="*/ 41 w 97"/>
                <a:gd name="T11" fmla="*/ 59 h 84"/>
                <a:gd name="T12" fmla="*/ 42 w 97"/>
                <a:gd name="T13" fmla="*/ 58 h 84"/>
                <a:gd name="T14" fmla="*/ 54 w 97"/>
                <a:gd name="T15" fmla="*/ 42 h 84"/>
                <a:gd name="T16" fmla="*/ 38 w 97"/>
                <a:gd name="T17" fmla="*/ 17 h 84"/>
                <a:gd name="T18" fmla="*/ 30 w 97"/>
                <a:gd name="T19" fmla="*/ 19 h 84"/>
                <a:gd name="T20" fmla="*/ 25 w 97"/>
                <a:gd name="T21" fmla="*/ 20 h 84"/>
                <a:gd name="T22" fmla="*/ 20 w 97"/>
                <a:gd name="T23" fmla="*/ 22 h 84"/>
                <a:gd name="T24" fmla="*/ 18 w 97"/>
                <a:gd name="T25" fmla="*/ 23 h 84"/>
                <a:gd name="T26" fmla="*/ 17 w 97"/>
                <a:gd name="T27" fmla="*/ 28 h 84"/>
                <a:gd name="T28" fmla="*/ 20 w 97"/>
                <a:gd name="T29" fmla="*/ 36 h 84"/>
                <a:gd name="T30" fmla="*/ 17 w 97"/>
                <a:gd name="T31" fmla="*/ 38 h 84"/>
                <a:gd name="T32" fmla="*/ 0 w 97"/>
                <a:gd name="T33" fmla="*/ 11 h 84"/>
                <a:gd name="T34" fmla="*/ 3 w 97"/>
                <a:gd name="T35" fmla="*/ 9 h 84"/>
                <a:gd name="T36" fmla="*/ 6 w 97"/>
                <a:gd name="T37" fmla="*/ 12 h 84"/>
                <a:gd name="T38" fmla="*/ 9 w 97"/>
                <a:gd name="T39" fmla="*/ 14 h 84"/>
                <a:gd name="T40" fmla="*/ 14 w 97"/>
                <a:gd name="T41" fmla="*/ 16 h 84"/>
                <a:gd name="T42" fmla="*/ 19 w 97"/>
                <a:gd name="T43" fmla="*/ 15 h 84"/>
                <a:gd name="T44" fmla="*/ 57 w 97"/>
                <a:gd name="T45" fmla="*/ 8 h 84"/>
                <a:gd name="T46" fmla="*/ 94 w 97"/>
                <a:gd name="T47" fmla="*/ 0 h 84"/>
                <a:gd name="T48" fmla="*/ 97 w 97"/>
                <a:gd name="T49" fmla="*/ 4 h 84"/>
                <a:gd name="T50" fmla="*/ 50 w 97"/>
                <a:gd name="T51" fmla="*/ 67 h 84"/>
                <a:gd name="T52" fmla="*/ 48 w 97"/>
                <a:gd name="T53" fmla="*/ 71 h 84"/>
                <a:gd name="T54" fmla="*/ 48 w 97"/>
                <a:gd name="T55" fmla="*/ 75 h 84"/>
                <a:gd name="T56" fmla="*/ 49 w 97"/>
                <a:gd name="T57" fmla="*/ 79 h 84"/>
                <a:gd name="T58" fmla="*/ 50 w 97"/>
                <a:gd name="T59" fmla="*/ 82 h 84"/>
                <a:gd name="T60" fmla="*/ 46 w 97"/>
                <a:gd name="T61" fmla="*/ 84 h 84"/>
                <a:gd name="T62" fmla="*/ 57 w 97"/>
                <a:gd name="T63" fmla="*/ 37 h 84"/>
                <a:gd name="T64" fmla="*/ 78 w 97"/>
                <a:gd name="T65" fmla="*/ 9 h 84"/>
                <a:gd name="T66" fmla="*/ 43 w 97"/>
                <a:gd name="T67" fmla="*/ 16 h 84"/>
                <a:gd name="T68" fmla="*/ 57 w 97"/>
                <a:gd name="T69" fmla="*/ 37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7" h="84">
                  <a:moveTo>
                    <a:pt x="46" y="84"/>
                  </a:moveTo>
                  <a:cubicBezTo>
                    <a:pt x="28" y="55"/>
                    <a:pt x="28" y="55"/>
                    <a:pt x="28" y="55"/>
                  </a:cubicBezTo>
                  <a:cubicBezTo>
                    <a:pt x="31" y="53"/>
                    <a:pt x="31" y="53"/>
                    <a:pt x="31" y="53"/>
                  </a:cubicBezTo>
                  <a:cubicBezTo>
                    <a:pt x="33" y="55"/>
                    <a:pt x="35" y="57"/>
                    <a:pt x="36" y="58"/>
                  </a:cubicBezTo>
                  <a:cubicBezTo>
                    <a:pt x="38" y="60"/>
                    <a:pt x="39" y="60"/>
                    <a:pt x="40" y="60"/>
                  </a:cubicBezTo>
                  <a:cubicBezTo>
                    <a:pt x="40" y="60"/>
                    <a:pt x="40" y="59"/>
                    <a:pt x="41" y="59"/>
                  </a:cubicBezTo>
                  <a:cubicBezTo>
                    <a:pt x="41" y="59"/>
                    <a:pt x="41" y="58"/>
                    <a:pt x="42" y="58"/>
                  </a:cubicBezTo>
                  <a:cubicBezTo>
                    <a:pt x="54" y="42"/>
                    <a:pt x="54" y="42"/>
                    <a:pt x="54" y="42"/>
                  </a:cubicBezTo>
                  <a:cubicBezTo>
                    <a:pt x="38" y="17"/>
                    <a:pt x="38" y="17"/>
                    <a:pt x="38" y="17"/>
                  </a:cubicBezTo>
                  <a:cubicBezTo>
                    <a:pt x="35" y="18"/>
                    <a:pt x="32" y="18"/>
                    <a:pt x="30" y="19"/>
                  </a:cubicBezTo>
                  <a:cubicBezTo>
                    <a:pt x="28" y="19"/>
                    <a:pt x="26" y="20"/>
                    <a:pt x="25" y="20"/>
                  </a:cubicBezTo>
                  <a:cubicBezTo>
                    <a:pt x="23" y="21"/>
                    <a:pt x="21" y="21"/>
                    <a:pt x="20" y="22"/>
                  </a:cubicBezTo>
                  <a:cubicBezTo>
                    <a:pt x="19" y="22"/>
                    <a:pt x="19" y="22"/>
                    <a:pt x="18" y="23"/>
                  </a:cubicBezTo>
                  <a:cubicBezTo>
                    <a:pt x="17" y="24"/>
                    <a:pt x="16" y="25"/>
                    <a:pt x="17" y="28"/>
                  </a:cubicBezTo>
                  <a:cubicBezTo>
                    <a:pt x="18" y="30"/>
                    <a:pt x="19" y="33"/>
                    <a:pt x="20" y="36"/>
                  </a:cubicBezTo>
                  <a:cubicBezTo>
                    <a:pt x="17" y="38"/>
                    <a:pt x="17" y="38"/>
                    <a:pt x="17" y="38"/>
                  </a:cubicBezTo>
                  <a:cubicBezTo>
                    <a:pt x="0" y="11"/>
                    <a:pt x="0" y="11"/>
                    <a:pt x="0" y="11"/>
                  </a:cubicBezTo>
                  <a:cubicBezTo>
                    <a:pt x="3" y="9"/>
                    <a:pt x="3" y="9"/>
                    <a:pt x="3" y="9"/>
                  </a:cubicBezTo>
                  <a:cubicBezTo>
                    <a:pt x="4" y="10"/>
                    <a:pt x="5" y="11"/>
                    <a:pt x="6" y="12"/>
                  </a:cubicBezTo>
                  <a:cubicBezTo>
                    <a:pt x="7" y="13"/>
                    <a:pt x="8" y="14"/>
                    <a:pt x="9" y="14"/>
                  </a:cubicBezTo>
                  <a:cubicBezTo>
                    <a:pt x="11" y="15"/>
                    <a:pt x="12" y="15"/>
                    <a:pt x="14" y="16"/>
                  </a:cubicBezTo>
                  <a:cubicBezTo>
                    <a:pt x="15" y="16"/>
                    <a:pt x="17" y="16"/>
                    <a:pt x="19" y="15"/>
                  </a:cubicBezTo>
                  <a:cubicBezTo>
                    <a:pt x="31" y="13"/>
                    <a:pt x="43" y="11"/>
                    <a:pt x="57" y="8"/>
                  </a:cubicBezTo>
                  <a:cubicBezTo>
                    <a:pt x="71" y="5"/>
                    <a:pt x="83" y="2"/>
                    <a:pt x="94" y="0"/>
                  </a:cubicBezTo>
                  <a:cubicBezTo>
                    <a:pt x="97" y="4"/>
                    <a:pt x="97" y="4"/>
                    <a:pt x="97" y="4"/>
                  </a:cubicBezTo>
                  <a:cubicBezTo>
                    <a:pt x="50" y="67"/>
                    <a:pt x="50" y="67"/>
                    <a:pt x="50" y="67"/>
                  </a:cubicBezTo>
                  <a:cubicBezTo>
                    <a:pt x="50" y="68"/>
                    <a:pt x="49" y="70"/>
                    <a:pt x="48" y="71"/>
                  </a:cubicBezTo>
                  <a:cubicBezTo>
                    <a:pt x="48" y="72"/>
                    <a:pt x="48" y="73"/>
                    <a:pt x="48" y="75"/>
                  </a:cubicBezTo>
                  <a:cubicBezTo>
                    <a:pt x="48" y="76"/>
                    <a:pt x="48" y="77"/>
                    <a:pt x="49" y="79"/>
                  </a:cubicBezTo>
                  <a:cubicBezTo>
                    <a:pt x="49" y="80"/>
                    <a:pt x="50" y="81"/>
                    <a:pt x="50" y="82"/>
                  </a:cubicBezTo>
                  <a:cubicBezTo>
                    <a:pt x="46" y="84"/>
                    <a:pt x="46" y="84"/>
                    <a:pt x="46" y="84"/>
                  </a:cubicBezTo>
                  <a:close/>
                  <a:moveTo>
                    <a:pt x="57" y="37"/>
                  </a:moveTo>
                  <a:cubicBezTo>
                    <a:pt x="78" y="9"/>
                    <a:pt x="78" y="9"/>
                    <a:pt x="78" y="9"/>
                  </a:cubicBezTo>
                  <a:cubicBezTo>
                    <a:pt x="43" y="16"/>
                    <a:pt x="43" y="16"/>
                    <a:pt x="43" y="16"/>
                  </a:cubicBezTo>
                  <a:lnTo>
                    <a:pt x="57" y="37"/>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5" name="íṩļîďè"/>
            <p:cNvSpPr/>
            <p:nvPr userDrawn="1">
              <p:custDataLst>
                <p:tags r:id="rId20"/>
              </p:custDataLst>
            </p:nvPr>
          </p:nvSpPr>
          <p:spPr bwMode="auto">
            <a:xfrm>
              <a:off x="3239692" y="3803651"/>
              <a:ext cx="165100" cy="166688"/>
            </a:xfrm>
            <a:custGeom>
              <a:avLst/>
              <a:gdLst>
                <a:gd name="T0" fmla="*/ 83 w 99"/>
                <a:gd name="T1" fmla="*/ 68 h 100"/>
                <a:gd name="T2" fmla="*/ 80 w 99"/>
                <a:gd name="T3" fmla="*/ 66 h 100"/>
                <a:gd name="T4" fmla="*/ 82 w 99"/>
                <a:gd name="T5" fmla="*/ 61 h 100"/>
                <a:gd name="T6" fmla="*/ 84 w 99"/>
                <a:gd name="T7" fmla="*/ 54 h 100"/>
                <a:gd name="T8" fmla="*/ 85 w 99"/>
                <a:gd name="T9" fmla="*/ 48 h 100"/>
                <a:gd name="T10" fmla="*/ 83 w 99"/>
                <a:gd name="T11" fmla="*/ 44 h 100"/>
                <a:gd name="T12" fmla="*/ 80 w 99"/>
                <a:gd name="T13" fmla="*/ 40 h 100"/>
                <a:gd name="T14" fmla="*/ 77 w 99"/>
                <a:gd name="T15" fmla="*/ 37 h 100"/>
                <a:gd name="T16" fmla="*/ 74 w 99"/>
                <a:gd name="T17" fmla="*/ 34 h 100"/>
                <a:gd name="T18" fmla="*/ 27 w 99"/>
                <a:gd name="T19" fmla="*/ 82 h 100"/>
                <a:gd name="T20" fmla="*/ 25 w 99"/>
                <a:gd name="T21" fmla="*/ 85 h 100"/>
                <a:gd name="T22" fmla="*/ 25 w 99"/>
                <a:gd name="T23" fmla="*/ 89 h 100"/>
                <a:gd name="T24" fmla="*/ 27 w 99"/>
                <a:gd name="T25" fmla="*/ 93 h 100"/>
                <a:gd name="T26" fmla="*/ 31 w 99"/>
                <a:gd name="T27" fmla="*/ 97 h 100"/>
                <a:gd name="T28" fmla="*/ 28 w 99"/>
                <a:gd name="T29" fmla="*/ 100 h 100"/>
                <a:gd name="T30" fmla="*/ 0 w 99"/>
                <a:gd name="T31" fmla="*/ 72 h 100"/>
                <a:gd name="T32" fmla="*/ 3 w 99"/>
                <a:gd name="T33" fmla="*/ 69 h 100"/>
                <a:gd name="T34" fmla="*/ 6 w 99"/>
                <a:gd name="T35" fmla="*/ 72 h 100"/>
                <a:gd name="T36" fmla="*/ 10 w 99"/>
                <a:gd name="T37" fmla="*/ 75 h 100"/>
                <a:gd name="T38" fmla="*/ 14 w 99"/>
                <a:gd name="T39" fmla="*/ 75 h 100"/>
                <a:gd name="T40" fmla="*/ 17 w 99"/>
                <a:gd name="T41" fmla="*/ 73 h 100"/>
                <a:gd name="T42" fmla="*/ 65 w 99"/>
                <a:gd name="T43" fmla="*/ 25 h 100"/>
                <a:gd name="T44" fmla="*/ 63 w 99"/>
                <a:gd name="T45" fmla="*/ 23 h 100"/>
                <a:gd name="T46" fmla="*/ 60 w 99"/>
                <a:gd name="T47" fmla="*/ 20 h 100"/>
                <a:gd name="T48" fmla="*/ 56 w 99"/>
                <a:gd name="T49" fmla="*/ 16 h 100"/>
                <a:gd name="T50" fmla="*/ 51 w 99"/>
                <a:gd name="T51" fmla="*/ 15 h 100"/>
                <a:gd name="T52" fmla="*/ 45 w 99"/>
                <a:gd name="T53" fmla="*/ 16 h 100"/>
                <a:gd name="T54" fmla="*/ 39 w 99"/>
                <a:gd name="T55" fmla="*/ 17 h 100"/>
                <a:gd name="T56" fmla="*/ 34 w 99"/>
                <a:gd name="T57" fmla="*/ 19 h 100"/>
                <a:gd name="T58" fmla="*/ 31 w 99"/>
                <a:gd name="T59" fmla="*/ 17 h 100"/>
                <a:gd name="T60" fmla="*/ 47 w 99"/>
                <a:gd name="T61" fmla="*/ 0 h 100"/>
                <a:gd name="T62" fmla="*/ 99 w 99"/>
                <a:gd name="T63" fmla="*/ 52 h 100"/>
                <a:gd name="T64" fmla="*/ 83 w 99"/>
                <a:gd name="T65" fmla="*/ 68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100">
                  <a:moveTo>
                    <a:pt x="83" y="68"/>
                  </a:moveTo>
                  <a:cubicBezTo>
                    <a:pt x="80" y="66"/>
                    <a:pt x="80" y="66"/>
                    <a:pt x="80" y="66"/>
                  </a:cubicBezTo>
                  <a:cubicBezTo>
                    <a:pt x="81" y="64"/>
                    <a:pt x="82" y="63"/>
                    <a:pt x="82" y="61"/>
                  </a:cubicBezTo>
                  <a:cubicBezTo>
                    <a:pt x="83" y="59"/>
                    <a:pt x="84" y="57"/>
                    <a:pt x="84" y="54"/>
                  </a:cubicBezTo>
                  <a:cubicBezTo>
                    <a:pt x="84" y="52"/>
                    <a:pt x="85" y="50"/>
                    <a:pt x="85" y="48"/>
                  </a:cubicBezTo>
                  <a:cubicBezTo>
                    <a:pt x="85" y="46"/>
                    <a:pt x="84" y="45"/>
                    <a:pt x="83" y="44"/>
                  </a:cubicBezTo>
                  <a:cubicBezTo>
                    <a:pt x="83" y="43"/>
                    <a:pt x="82" y="42"/>
                    <a:pt x="80" y="40"/>
                  </a:cubicBezTo>
                  <a:cubicBezTo>
                    <a:pt x="79" y="39"/>
                    <a:pt x="78" y="38"/>
                    <a:pt x="77" y="37"/>
                  </a:cubicBezTo>
                  <a:cubicBezTo>
                    <a:pt x="74" y="34"/>
                    <a:pt x="74" y="34"/>
                    <a:pt x="74" y="34"/>
                  </a:cubicBezTo>
                  <a:cubicBezTo>
                    <a:pt x="27" y="82"/>
                    <a:pt x="27" y="82"/>
                    <a:pt x="27" y="82"/>
                  </a:cubicBezTo>
                  <a:cubicBezTo>
                    <a:pt x="26" y="83"/>
                    <a:pt x="25" y="84"/>
                    <a:pt x="25" y="85"/>
                  </a:cubicBezTo>
                  <a:cubicBezTo>
                    <a:pt x="24" y="86"/>
                    <a:pt x="25" y="87"/>
                    <a:pt x="25" y="89"/>
                  </a:cubicBezTo>
                  <a:cubicBezTo>
                    <a:pt x="25" y="89"/>
                    <a:pt x="26" y="91"/>
                    <a:pt x="27" y="93"/>
                  </a:cubicBezTo>
                  <a:cubicBezTo>
                    <a:pt x="29" y="95"/>
                    <a:pt x="30" y="96"/>
                    <a:pt x="31" y="97"/>
                  </a:cubicBezTo>
                  <a:cubicBezTo>
                    <a:pt x="28" y="100"/>
                    <a:pt x="28" y="100"/>
                    <a:pt x="28" y="100"/>
                  </a:cubicBezTo>
                  <a:cubicBezTo>
                    <a:pt x="0" y="72"/>
                    <a:pt x="0" y="72"/>
                    <a:pt x="0" y="72"/>
                  </a:cubicBezTo>
                  <a:cubicBezTo>
                    <a:pt x="3" y="69"/>
                    <a:pt x="3" y="69"/>
                    <a:pt x="3" y="69"/>
                  </a:cubicBezTo>
                  <a:cubicBezTo>
                    <a:pt x="3" y="70"/>
                    <a:pt x="5" y="71"/>
                    <a:pt x="6" y="72"/>
                  </a:cubicBezTo>
                  <a:cubicBezTo>
                    <a:pt x="8" y="74"/>
                    <a:pt x="10" y="74"/>
                    <a:pt x="10" y="75"/>
                  </a:cubicBezTo>
                  <a:cubicBezTo>
                    <a:pt x="12" y="75"/>
                    <a:pt x="13" y="76"/>
                    <a:pt x="14" y="75"/>
                  </a:cubicBezTo>
                  <a:cubicBezTo>
                    <a:pt x="15" y="75"/>
                    <a:pt x="16" y="74"/>
                    <a:pt x="17" y="73"/>
                  </a:cubicBezTo>
                  <a:cubicBezTo>
                    <a:pt x="65" y="25"/>
                    <a:pt x="65" y="25"/>
                    <a:pt x="65" y="25"/>
                  </a:cubicBezTo>
                  <a:cubicBezTo>
                    <a:pt x="63" y="23"/>
                    <a:pt x="63" y="23"/>
                    <a:pt x="63" y="23"/>
                  </a:cubicBezTo>
                  <a:cubicBezTo>
                    <a:pt x="62" y="22"/>
                    <a:pt x="61" y="21"/>
                    <a:pt x="60" y="20"/>
                  </a:cubicBezTo>
                  <a:cubicBezTo>
                    <a:pt x="58" y="18"/>
                    <a:pt x="57" y="17"/>
                    <a:pt x="56" y="16"/>
                  </a:cubicBezTo>
                  <a:cubicBezTo>
                    <a:pt x="55" y="15"/>
                    <a:pt x="53" y="15"/>
                    <a:pt x="51" y="15"/>
                  </a:cubicBezTo>
                  <a:cubicBezTo>
                    <a:pt x="49" y="15"/>
                    <a:pt x="47" y="15"/>
                    <a:pt x="45" y="16"/>
                  </a:cubicBezTo>
                  <a:cubicBezTo>
                    <a:pt x="43" y="16"/>
                    <a:pt x="41" y="17"/>
                    <a:pt x="39" y="17"/>
                  </a:cubicBezTo>
                  <a:cubicBezTo>
                    <a:pt x="37" y="18"/>
                    <a:pt x="35" y="19"/>
                    <a:pt x="34" y="19"/>
                  </a:cubicBezTo>
                  <a:cubicBezTo>
                    <a:pt x="31" y="17"/>
                    <a:pt x="31" y="17"/>
                    <a:pt x="31" y="17"/>
                  </a:cubicBezTo>
                  <a:cubicBezTo>
                    <a:pt x="47" y="0"/>
                    <a:pt x="47" y="0"/>
                    <a:pt x="47" y="0"/>
                  </a:cubicBezTo>
                  <a:cubicBezTo>
                    <a:pt x="99" y="52"/>
                    <a:pt x="99" y="52"/>
                    <a:pt x="99" y="52"/>
                  </a:cubicBezTo>
                  <a:lnTo>
                    <a:pt x="83" y="68"/>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6" name="íṧ1îḑè"/>
            <p:cNvSpPr/>
            <p:nvPr userDrawn="1">
              <p:custDataLst>
                <p:tags r:id="rId21"/>
              </p:custDataLst>
            </p:nvPr>
          </p:nvSpPr>
          <p:spPr bwMode="auto">
            <a:xfrm>
              <a:off x="3342879" y="3943351"/>
              <a:ext cx="57150" cy="46038"/>
            </a:xfrm>
            <a:custGeom>
              <a:avLst/>
              <a:gdLst>
                <a:gd name="T0" fmla="*/ 30 w 36"/>
                <a:gd name="T1" fmla="*/ 29 h 29"/>
                <a:gd name="T2" fmla="*/ 0 w 36"/>
                <a:gd name="T3" fmla="*/ 8 h 29"/>
                <a:gd name="T4" fmla="*/ 5 w 36"/>
                <a:gd name="T5" fmla="*/ 0 h 29"/>
                <a:gd name="T6" fmla="*/ 36 w 36"/>
                <a:gd name="T7" fmla="*/ 21 h 29"/>
                <a:gd name="T8" fmla="*/ 30 w 36"/>
                <a:gd name="T9" fmla="*/ 29 h 29"/>
              </a:gdLst>
              <a:ahLst/>
              <a:cxnLst>
                <a:cxn ang="0">
                  <a:pos x="T0" y="T1"/>
                </a:cxn>
                <a:cxn ang="0">
                  <a:pos x="T2" y="T3"/>
                </a:cxn>
                <a:cxn ang="0">
                  <a:pos x="T4" y="T5"/>
                </a:cxn>
                <a:cxn ang="0">
                  <a:pos x="T6" y="T7"/>
                </a:cxn>
                <a:cxn ang="0">
                  <a:pos x="T8" y="T9"/>
                </a:cxn>
              </a:cxnLst>
              <a:rect l="0" t="0" r="r" b="b"/>
              <a:pathLst>
                <a:path w="36" h="29">
                  <a:moveTo>
                    <a:pt x="30" y="29"/>
                  </a:moveTo>
                  <a:lnTo>
                    <a:pt x="0" y="8"/>
                  </a:lnTo>
                  <a:lnTo>
                    <a:pt x="5" y="0"/>
                  </a:lnTo>
                  <a:lnTo>
                    <a:pt x="36" y="21"/>
                  </a:lnTo>
                  <a:lnTo>
                    <a:pt x="30" y="29"/>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7" name="íṣ1íḋê"/>
            <p:cNvSpPr/>
            <p:nvPr userDrawn="1">
              <p:custDataLst>
                <p:tags r:id="rId22"/>
              </p:custDataLst>
            </p:nvPr>
          </p:nvSpPr>
          <p:spPr bwMode="auto">
            <a:xfrm>
              <a:off x="3355579" y="3932238"/>
              <a:ext cx="150813" cy="142875"/>
            </a:xfrm>
            <a:custGeom>
              <a:avLst/>
              <a:gdLst>
                <a:gd name="T0" fmla="*/ 64 w 90"/>
                <a:gd name="T1" fmla="*/ 58 h 85"/>
                <a:gd name="T2" fmla="*/ 64 w 90"/>
                <a:gd name="T3" fmla="*/ 65 h 85"/>
                <a:gd name="T4" fmla="*/ 61 w 90"/>
                <a:gd name="T5" fmla="*/ 73 h 85"/>
                <a:gd name="T6" fmla="*/ 44 w 90"/>
                <a:gd name="T7" fmla="*/ 84 h 85"/>
                <a:gd name="T8" fmla="*/ 23 w 90"/>
                <a:gd name="T9" fmla="*/ 79 h 85"/>
                <a:gd name="T10" fmla="*/ 14 w 90"/>
                <a:gd name="T11" fmla="*/ 72 h 85"/>
                <a:gd name="T12" fmla="*/ 8 w 90"/>
                <a:gd name="T13" fmla="*/ 63 h 85"/>
                <a:gd name="T14" fmla="*/ 4 w 90"/>
                <a:gd name="T15" fmla="*/ 65 h 85"/>
                <a:gd name="T16" fmla="*/ 0 w 90"/>
                <a:gd name="T17" fmla="*/ 63 h 85"/>
                <a:gd name="T18" fmla="*/ 14 w 90"/>
                <a:gd name="T19" fmla="*/ 38 h 85"/>
                <a:gd name="T20" fmla="*/ 19 w 90"/>
                <a:gd name="T21" fmla="*/ 40 h 85"/>
                <a:gd name="T22" fmla="*/ 16 w 90"/>
                <a:gd name="T23" fmla="*/ 51 h 85"/>
                <a:gd name="T24" fmla="*/ 16 w 90"/>
                <a:gd name="T25" fmla="*/ 60 h 85"/>
                <a:gd name="T26" fmla="*/ 20 w 90"/>
                <a:gd name="T27" fmla="*/ 69 h 85"/>
                <a:gd name="T28" fmla="*/ 27 w 90"/>
                <a:gd name="T29" fmla="*/ 76 h 85"/>
                <a:gd name="T30" fmla="*/ 33 w 90"/>
                <a:gd name="T31" fmla="*/ 78 h 85"/>
                <a:gd name="T32" fmla="*/ 39 w 90"/>
                <a:gd name="T33" fmla="*/ 79 h 85"/>
                <a:gd name="T34" fmla="*/ 44 w 90"/>
                <a:gd name="T35" fmla="*/ 76 h 85"/>
                <a:gd name="T36" fmla="*/ 48 w 90"/>
                <a:gd name="T37" fmla="*/ 71 h 85"/>
                <a:gd name="T38" fmla="*/ 51 w 90"/>
                <a:gd name="T39" fmla="*/ 62 h 85"/>
                <a:gd name="T40" fmla="*/ 47 w 90"/>
                <a:gd name="T41" fmla="*/ 52 h 85"/>
                <a:gd name="T42" fmla="*/ 41 w 90"/>
                <a:gd name="T43" fmla="*/ 44 h 85"/>
                <a:gd name="T44" fmla="*/ 36 w 90"/>
                <a:gd name="T45" fmla="*/ 37 h 85"/>
                <a:gd name="T46" fmla="*/ 31 w 90"/>
                <a:gd name="T47" fmla="*/ 24 h 85"/>
                <a:gd name="T48" fmla="*/ 35 w 90"/>
                <a:gd name="T49" fmla="*/ 10 h 85"/>
                <a:gd name="T50" fmla="*/ 41 w 90"/>
                <a:gd name="T51" fmla="*/ 4 h 85"/>
                <a:gd name="T52" fmla="*/ 50 w 90"/>
                <a:gd name="T53" fmla="*/ 0 h 85"/>
                <a:gd name="T54" fmla="*/ 59 w 90"/>
                <a:gd name="T55" fmla="*/ 0 h 85"/>
                <a:gd name="T56" fmla="*/ 69 w 90"/>
                <a:gd name="T57" fmla="*/ 4 h 85"/>
                <a:gd name="T58" fmla="*/ 76 w 90"/>
                <a:gd name="T59" fmla="*/ 11 h 85"/>
                <a:gd name="T60" fmla="*/ 81 w 90"/>
                <a:gd name="T61" fmla="*/ 19 h 85"/>
                <a:gd name="T62" fmla="*/ 86 w 90"/>
                <a:gd name="T63" fmla="*/ 17 h 85"/>
                <a:gd name="T64" fmla="*/ 90 w 90"/>
                <a:gd name="T65" fmla="*/ 20 h 85"/>
                <a:gd name="T66" fmla="*/ 75 w 90"/>
                <a:gd name="T67" fmla="*/ 44 h 85"/>
                <a:gd name="T68" fmla="*/ 71 w 90"/>
                <a:gd name="T69" fmla="*/ 41 h 85"/>
                <a:gd name="T70" fmla="*/ 73 w 90"/>
                <a:gd name="T71" fmla="*/ 32 h 85"/>
                <a:gd name="T72" fmla="*/ 74 w 90"/>
                <a:gd name="T73" fmla="*/ 23 h 85"/>
                <a:gd name="T74" fmla="*/ 72 w 90"/>
                <a:gd name="T75" fmla="*/ 15 h 85"/>
                <a:gd name="T76" fmla="*/ 65 w 90"/>
                <a:gd name="T77" fmla="*/ 8 h 85"/>
                <a:gd name="T78" fmla="*/ 55 w 90"/>
                <a:gd name="T79" fmla="*/ 6 h 85"/>
                <a:gd name="T80" fmla="*/ 47 w 90"/>
                <a:gd name="T81" fmla="*/ 11 h 85"/>
                <a:gd name="T82" fmla="*/ 44 w 90"/>
                <a:gd name="T83" fmla="*/ 20 h 85"/>
                <a:gd name="T84" fmla="*/ 47 w 90"/>
                <a:gd name="T85" fmla="*/ 29 h 85"/>
                <a:gd name="T86" fmla="*/ 53 w 90"/>
                <a:gd name="T87" fmla="*/ 37 h 85"/>
                <a:gd name="T88" fmla="*/ 58 w 90"/>
                <a:gd name="T89" fmla="*/ 44 h 85"/>
                <a:gd name="T90" fmla="*/ 62 w 90"/>
                <a:gd name="T91" fmla="*/ 51 h 85"/>
                <a:gd name="T92" fmla="*/ 64 w 90"/>
                <a:gd name="T93" fmla="*/ 58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90" h="85">
                  <a:moveTo>
                    <a:pt x="64" y="58"/>
                  </a:moveTo>
                  <a:cubicBezTo>
                    <a:pt x="65" y="60"/>
                    <a:pt x="65" y="63"/>
                    <a:pt x="64" y="65"/>
                  </a:cubicBezTo>
                  <a:cubicBezTo>
                    <a:pt x="64" y="68"/>
                    <a:pt x="63" y="70"/>
                    <a:pt x="61" y="73"/>
                  </a:cubicBezTo>
                  <a:cubicBezTo>
                    <a:pt x="57" y="79"/>
                    <a:pt x="51" y="83"/>
                    <a:pt x="44" y="84"/>
                  </a:cubicBezTo>
                  <a:cubicBezTo>
                    <a:pt x="37" y="85"/>
                    <a:pt x="30" y="84"/>
                    <a:pt x="23" y="79"/>
                  </a:cubicBezTo>
                  <a:cubicBezTo>
                    <a:pt x="20" y="77"/>
                    <a:pt x="17" y="75"/>
                    <a:pt x="14" y="72"/>
                  </a:cubicBezTo>
                  <a:cubicBezTo>
                    <a:pt x="12" y="69"/>
                    <a:pt x="10" y="66"/>
                    <a:pt x="8" y="63"/>
                  </a:cubicBezTo>
                  <a:cubicBezTo>
                    <a:pt x="4" y="65"/>
                    <a:pt x="4" y="65"/>
                    <a:pt x="4" y="65"/>
                  </a:cubicBezTo>
                  <a:cubicBezTo>
                    <a:pt x="0" y="63"/>
                    <a:pt x="0" y="63"/>
                    <a:pt x="0" y="63"/>
                  </a:cubicBezTo>
                  <a:cubicBezTo>
                    <a:pt x="14" y="38"/>
                    <a:pt x="14" y="38"/>
                    <a:pt x="14" y="38"/>
                  </a:cubicBezTo>
                  <a:cubicBezTo>
                    <a:pt x="19" y="40"/>
                    <a:pt x="19" y="40"/>
                    <a:pt x="19" y="40"/>
                  </a:cubicBezTo>
                  <a:cubicBezTo>
                    <a:pt x="17" y="44"/>
                    <a:pt x="17" y="47"/>
                    <a:pt x="16" y="51"/>
                  </a:cubicBezTo>
                  <a:cubicBezTo>
                    <a:pt x="16" y="54"/>
                    <a:pt x="16" y="57"/>
                    <a:pt x="16" y="60"/>
                  </a:cubicBezTo>
                  <a:cubicBezTo>
                    <a:pt x="17" y="63"/>
                    <a:pt x="18" y="66"/>
                    <a:pt x="20" y="69"/>
                  </a:cubicBezTo>
                  <a:cubicBezTo>
                    <a:pt x="21" y="71"/>
                    <a:pt x="24" y="74"/>
                    <a:pt x="27" y="76"/>
                  </a:cubicBezTo>
                  <a:cubicBezTo>
                    <a:pt x="29" y="77"/>
                    <a:pt x="31" y="78"/>
                    <a:pt x="33" y="78"/>
                  </a:cubicBezTo>
                  <a:cubicBezTo>
                    <a:pt x="35" y="79"/>
                    <a:pt x="37" y="79"/>
                    <a:pt x="39" y="79"/>
                  </a:cubicBezTo>
                  <a:cubicBezTo>
                    <a:pt x="41" y="78"/>
                    <a:pt x="42" y="77"/>
                    <a:pt x="44" y="76"/>
                  </a:cubicBezTo>
                  <a:cubicBezTo>
                    <a:pt x="45" y="75"/>
                    <a:pt x="47" y="73"/>
                    <a:pt x="48" y="71"/>
                  </a:cubicBezTo>
                  <a:cubicBezTo>
                    <a:pt x="50" y="69"/>
                    <a:pt x="51" y="65"/>
                    <a:pt x="51" y="62"/>
                  </a:cubicBezTo>
                  <a:cubicBezTo>
                    <a:pt x="50" y="58"/>
                    <a:pt x="49" y="55"/>
                    <a:pt x="47" y="52"/>
                  </a:cubicBezTo>
                  <a:cubicBezTo>
                    <a:pt x="45" y="50"/>
                    <a:pt x="43" y="47"/>
                    <a:pt x="41" y="44"/>
                  </a:cubicBezTo>
                  <a:cubicBezTo>
                    <a:pt x="39" y="41"/>
                    <a:pt x="37" y="39"/>
                    <a:pt x="36" y="37"/>
                  </a:cubicBezTo>
                  <a:cubicBezTo>
                    <a:pt x="33" y="32"/>
                    <a:pt x="31" y="28"/>
                    <a:pt x="31" y="24"/>
                  </a:cubicBezTo>
                  <a:cubicBezTo>
                    <a:pt x="30" y="19"/>
                    <a:pt x="32" y="15"/>
                    <a:pt x="35" y="10"/>
                  </a:cubicBezTo>
                  <a:cubicBezTo>
                    <a:pt x="36" y="7"/>
                    <a:pt x="39" y="5"/>
                    <a:pt x="41" y="4"/>
                  </a:cubicBezTo>
                  <a:cubicBezTo>
                    <a:pt x="44" y="2"/>
                    <a:pt x="47" y="1"/>
                    <a:pt x="50" y="0"/>
                  </a:cubicBezTo>
                  <a:cubicBezTo>
                    <a:pt x="53" y="0"/>
                    <a:pt x="56" y="0"/>
                    <a:pt x="59" y="0"/>
                  </a:cubicBezTo>
                  <a:cubicBezTo>
                    <a:pt x="63" y="1"/>
                    <a:pt x="66" y="2"/>
                    <a:pt x="69" y="4"/>
                  </a:cubicBezTo>
                  <a:cubicBezTo>
                    <a:pt x="72" y="6"/>
                    <a:pt x="74" y="9"/>
                    <a:pt x="76" y="11"/>
                  </a:cubicBezTo>
                  <a:cubicBezTo>
                    <a:pt x="78" y="14"/>
                    <a:pt x="80" y="17"/>
                    <a:pt x="81" y="19"/>
                  </a:cubicBezTo>
                  <a:cubicBezTo>
                    <a:pt x="86" y="17"/>
                    <a:pt x="86" y="17"/>
                    <a:pt x="86" y="17"/>
                  </a:cubicBezTo>
                  <a:cubicBezTo>
                    <a:pt x="90" y="20"/>
                    <a:pt x="90" y="20"/>
                    <a:pt x="90" y="20"/>
                  </a:cubicBezTo>
                  <a:cubicBezTo>
                    <a:pt x="75" y="44"/>
                    <a:pt x="75" y="44"/>
                    <a:pt x="75" y="44"/>
                  </a:cubicBezTo>
                  <a:cubicBezTo>
                    <a:pt x="71" y="41"/>
                    <a:pt x="71" y="41"/>
                    <a:pt x="71" y="41"/>
                  </a:cubicBezTo>
                  <a:cubicBezTo>
                    <a:pt x="72" y="38"/>
                    <a:pt x="73" y="35"/>
                    <a:pt x="73" y="32"/>
                  </a:cubicBezTo>
                  <a:cubicBezTo>
                    <a:pt x="74" y="29"/>
                    <a:pt x="74" y="26"/>
                    <a:pt x="74" y="23"/>
                  </a:cubicBezTo>
                  <a:cubicBezTo>
                    <a:pt x="74" y="20"/>
                    <a:pt x="73" y="17"/>
                    <a:pt x="72" y="15"/>
                  </a:cubicBezTo>
                  <a:cubicBezTo>
                    <a:pt x="70" y="12"/>
                    <a:pt x="68" y="10"/>
                    <a:pt x="65" y="8"/>
                  </a:cubicBezTo>
                  <a:cubicBezTo>
                    <a:pt x="62" y="6"/>
                    <a:pt x="59" y="5"/>
                    <a:pt x="55" y="6"/>
                  </a:cubicBezTo>
                  <a:cubicBezTo>
                    <a:pt x="52" y="7"/>
                    <a:pt x="49" y="9"/>
                    <a:pt x="47" y="11"/>
                  </a:cubicBezTo>
                  <a:cubicBezTo>
                    <a:pt x="45" y="15"/>
                    <a:pt x="44" y="18"/>
                    <a:pt x="44" y="20"/>
                  </a:cubicBezTo>
                  <a:cubicBezTo>
                    <a:pt x="45" y="23"/>
                    <a:pt x="46" y="26"/>
                    <a:pt x="47" y="29"/>
                  </a:cubicBezTo>
                  <a:cubicBezTo>
                    <a:pt x="49" y="32"/>
                    <a:pt x="51" y="35"/>
                    <a:pt x="53" y="37"/>
                  </a:cubicBezTo>
                  <a:cubicBezTo>
                    <a:pt x="55" y="39"/>
                    <a:pt x="56" y="42"/>
                    <a:pt x="58" y="44"/>
                  </a:cubicBezTo>
                  <a:cubicBezTo>
                    <a:pt x="59" y="46"/>
                    <a:pt x="61" y="48"/>
                    <a:pt x="62" y="51"/>
                  </a:cubicBezTo>
                  <a:cubicBezTo>
                    <a:pt x="63" y="53"/>
                    <a:pt x="64" y="55"/>
                    <a:pt x="64" y="58"/>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8" name="íśļiḓé"/>
            <p:cNvSpPr/>
            <p:nvPr userDrawn="1">
              <p:custDataLst>
                <p:tags r:id="rId23"/>
              </p:custDataLst>
            </p:nvPr>
          </p:nvSpPr>
          <p:spPr bwMode="auto">
            <a:xfrm>
              <a:off x="3452417" y="3976688"/>
              <a:ext cx="158750" cy="177800"/>
            </a:xfrm>
            <a:custGeom>
              <a:avLst/>
              <a:gdLst>
                <a:gd name="T0" fmla="*/ 76 w 95"/>
                <a:gd name="T1" fmla="*/ 84 h 106"/>
                <a:gd name="T2" fmla="*/ 64 w 95"/>
                <a:gd name="T3" fmla="*/ 106 h 106"/>
                <a:gd name="T4" fmla="*/ 0 w 95"/>
                <a:gd name="T5" fmla="*/ 77 h 106"/>
                <a:gd name="T6" fmla="*/ 2 w 95"/>
                <a:gd name="T7" fmla="*/ 73 h 106"/>
                <a:gd name="T8" fmla="*/ 7 w 95"/>
                <a:gd name="T9" fmla="*/ 75 h 106"/>
                <a:gd name="T10" fmla="*/ 11 w 95"/>
                <a:gd name="T11" fmla="*/ 76 h 106"/>
                <a:gd name="T12" fmla="*/ 14 w 95"/>
                <a:gd name="T13" fmla="*/ 75 h 106"/>
                <a:gd name="T14" fmla="*/ 16 w 95"/>
                <a:gd name="T15" fmla="*/ 72 h 106"/>
                <a:gd name="T16" fmla="*/ 41 w 95"/>
                <a:gd name="T17" fmla="*/ 16 h 106"/>
                <a:gd name="T18" fmla="*/ 42 w 95"/>
                <a:gd name="T19" fmla="*/ 13 h 106"/>
                <a:gd name="T20" fmla="*/ 40 w 95"/>
                <a:gd name="T21" fmla="*/ 10 h 106"/>
                <a:gd name="T22" fmla="*/ 37 w 95"/>
                <a:gd name="T23" fmla="*/ 7 h 106"/>
                <a:gd name="T24" fmla="*/ 33 w 95"/>
                <a:gd name="T25" fmla="*/ 4 h 106"/>
                <a:gd name="T26" fmla="*/ 35 w 95"/>
                <a:gd name="T27" fmla="*/ 0 h 106"/>
                <a:gd name="T28" fmla="*/ 95 w 95"/>
                <a:gd name="T29" fmla="*/ 27 h 106"/>
                <a:gd name="T30" fmla="*/ 86 w 95"/>
                <a:gd name="T31" fmla="*/ 46 h 106"/>
                <a:gd name="T32" fmla="*/ 82 w 95"/>
                <a:gd name="T33" fmla="*/ 44 h 106"/>
                <a:gd name="T34" fmla="*/ 81 w 95"/>
                <a:gd name="T35" fmla="*/ 33 h 106"/>
                <a:gd name="T36" fmla="*/ 77 w 95"/>
                <a:gd name="T37" fmla="*/ 25 h 106"/>
                <a:gd name="T38" fmla="*/ 73 w 95"/>
                <a:gd name="T39" fmla="*/ 23 h 106"/>
                <a:gd name="T40" fmla="*/ 68 w 95"/>
                <a:gd name="T41" fmla="*/ 20 h 106"/>
                <a:gd name="T42" fmla="*/ 56 w 95"/>
                <a:gd name="T43" fmla="*/ 15 h 106"/>
                <a:gd name="T44" fmla="*/ 42 w 95"/>
                <a:gd name="T45" fmla="*/ 45 h 106"/>
                <a:gd name="T46" fmla="*/ 51 w 95"/>
                <a:gd name="T47" fmla="*/ 49 h 106"/>
                <a:gd name="T48" fmla="*/ 57 w 95"/>
                <a:gd name="T49" fmla="*/ 51 h 106"/>
                <a:gd name="T50" fmla="*/ 62 w 95"/>
                <a:gd name="T51" fmla="*/ 50 h 106"/>
                <a:gd name="T52" fmla="*/ 65 w 95"/>
                <a:gd name="T53" fmla="*/ 47 h 106"/>
                <a:gd name="T54" fmla="*/ 69 w 95"/>
                <a:gd name="T55" fmla="*/ 42 h 106"/>
                <a:gd name="T56" fmla="*/ 73 w 95"/>
                <a:gd name="T57" fmla="*/ 44 h 106"/>
                <a:gd name="T58" fmla="*/ 59 w 95"/>
                <a:gd name="T59" fmla="*/ 74 h 106"/>
                <a:gd name="T60" fmla="*/ 55 w 95"/>
                <a:gd name="T61" fmla="*/ 72 h 106"/>
                <a:gd name="T62" fmla="*/ 57 w 95"/>
                <a:gd name="T63" fmla="*/ 66 h 106"/>
                <a:gd name="T64" fmla="*/ 56 w 95"/>
                <a:gd name="T65" fmla="*/ 61 h 106"/>
                <a:gd name="T66" fmla="*/ 54 w 95"/>
                <a:gd name="T67" fmla="*/ 57 h 106"/>
                <a:gd name="T68" fmla="*/ 49 w 95"/>
                <a:gd name="T69" fmla="*/ 54 h 106"/>
                <a:gd name="T70" fmla="*/ 40 w 95"/>
                <a:gd name="T71" fmla="*/ 50 h 106"/>
                <a:gd name="T72" fmla="*/ 29 w 95"/>
                <a:gd name="T73" fmla="*/ 73 h 106"/>
                <a:gd name="T74" fmla="*/ 28 w 95"/>
                <a:gd name="T75" fmla="*/ 78 h 106"/>
                <a:gd name="T76" fmla="*/ 28 w 95"/>
                <a:gd name="T77" fmla="*/ 82 h 106"/>
                <a:gd name="T78" fmla="*/ 31 w 95"/>
                <a:gd name="T79" fmla="*/ 85 h 106"/>
                <a:gd name="T80" fmla="*/ 38 w 95"/>
                <a:gd name="T81" fmla="*/ 89 h 106"/>
                <a:gd name="T82" fmla="*/ 43 w 95"/>
                <a:gd name="T83" fmla="*/ 91 h 106"/>
                <a:gd name="T84" fmla="*/ 48 w 95"/>
                <a:gd name="T85" fmla="*/ 93 h 106"/>
                <a:gd name="T86" fmla="*/ 52 w 95"/>
                <a:gd name="T87" fmla="*/ 94 h 106"/>
                <a:gd name="T88" fmla="*/ 56 w 95"/>
                <a:gd name="T89" fmla="*/ 94 h 106"/>
                <a:gd name="T90" fmla="*/ 65 w 95"/>
                <a:gd name="T91" fmla="*/ 88 h 106"/>
                <a:gd name="T92" fmla="*/ 72 w 95"/>
                <a:gd name="T93" fmla="*/ 82 h 106"/>
                <a:gd name="T94" fmla="*/ 76 w 95"/>
                <a:gd name="T95" fmla="*/ 84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5" h="106">
                  <a:moveTo>
                    <a:pt x="76" y="84"/>
                  </a:moveTo>
                  <a:cubicBezTo>
                    <a:pt x="64" y="106"/>
                    <a:pt x="64" y="106"/>
                    <a:pt x="64" y="106"/>
                  </a:cubicBezTo>
                  <a:cubicBezTo>
                    <a:pt x="0" y="77"/>
                    <a:pt x="0" y="77"/>
                    <a:pt x="0" y="77"/>
                  </a:cubicBezTo>
                  <a:cubicBezTo>
                    <a:pt x="2" y="73"/>
                    <a:pt x="2" y="73"/>
                    <a:pt x="2" y="73"/>
                  </a:cubicBezTo>
                  <a:cubicBezTo>
                    <a:pt x="3" y="74"/>
                    <a:pt x="5" y="74"/>
                    <a:pt x="7" y="75"/>
                  </a:cubicBezTo>
                  <a:cubicBezTo>
                    <a:pt x="9" y="75"/>
                    <a:pt x="10" y="76"/>
                    <a:pt x="11" y="76"/>
                  </a:cubicBezTo>
                  <a:cubicBezTo>
                    <a:pt x="12" y="76"/>
                    <a:pt x="13" y="75"/>
                    <a:pt x="14" y="75"/>
                  </a:cubicBezTo>
                  <a:cubicBezTo>
                    <a:pt x="15" y="74"/>
                    <a:pt x="16" y="73"/>
                    <a:pt x="16" y="72"/>
                  </a:cubicBezTo>
                  <a:cubicBezTo>
                    <a:pt x="41" y="16"/>
                    <a:pt x="41" y="16"/>
                    <a:pt x="41" y="16"/>
                  </a:cubicBezTo>
                  <a:cubicBezTo>
                    <a:pt x="42" y="15"/>
                    <a:pt x="42" y="14"/>
                    <a:pt x="42" y="13"/>
                  </a:cubicBezTo>
                  <a:cubicBezTo>
                    <a:pt x="42" y="12"/>
                    <a:pt x="41" y="11"/>
                    <a:pt x="40" y="10"/>
                  </a:cubicBezTo>
                  <a:cubicBezTo>
                    <a:pt x="40" y="9"/>
                    <a:pt x="39" y="8"/>
                    <a:pt x="37" y="7"/>
                  </a:cubicBezTo>
                  <a:cubicBezTo>
                    <a:pt x="36" y="5"/>
                    <a:pt x="34" y="5"/>
                    <a:pt x="33" y="4"/>
                  </a:cubicBezTo>
                  <a:cubicBezTo>
                    <a:pt x="35" y="0"/>
                    <a:pt x="35" y="0"/>
                    <a:pt x="35" y="0"/>
                  </a:cubicBezTo>
                  <a:cubicBezTo>
                    <a:pt x="95" y="27"/>
                    <a:pt x="95" y="27"/>
                    <a:pt x="95" y="27"/>
                  </a:cubicBezTo>
                  <a:cubicBezTo>
                    <a:pt x="86" y="46"/>
                    <a:pt x="86" y="46"/>
                    <a:pt x="86" y="46"/>
                  </a:cubicBezTo>
                  <a:cubicBezTo>
                    <a:pt x="82" y="44"/>
                    <a:pt x="82" y="44"/>
                    <a:pt x="82" y="44"/>
                  </a:cubicBezTo>
                  <a:cubicBezTo>
                    <a:pt x="83" y="41"/>
                    <a:pt x="82" y="37"/>
                    <a:pt x="81" y="33"/>
                  </a:cubicBezTo>
                  <a:cubicBezTo>
                    <a:pt x="80" y="29"/>
                    <a:pt x="79" y="26"/>
                    <a:pt x="77" y="25"/>
                  </a:cubicBezTo>
                  <a:cubicBezTo>
                    <a:pt x="76" y="24"/>
                    <a:pt x="75" y="23"/>
                    <a:pt x="73" y="23"/>
                  </a:cubicBezTo>
                  <a:cubicBezTo>
                    <a:pt x="71" y="22"/>
                    <a:pt x="70" y="21"/>
                    <a:pt x="68" y="20"/>
                  </a:cubicBezTo>
                  <a:cubicBezTo>
                    <a:pt x="56" y="15"/>
                    <a:pt x="56" y="15"/>
                    <a:pt x="56" y="15"/>
                  </a:cubicBezTo>
                  <a:cubicBezTo>
                    <a:pt x="42" y="45"/>
                    <a:pt x="42" y="45"/>
                    <a:pt x="42" y="45"/>
                  </a:cubicBezTo>
                  <a:cubicBezTo>
                    <a:pt x="51" y="49"/>
                    <a:pt x="51" y="49"/>
                    <a:pt x="51" y="49"/>
                  </a:cubicBezTo>
                  <a:cubicBezTo>
                    <a:pt x="53" y="50"/>
                    <a:pt x="55" y="51"/>
                    <a:pt x="57" y="51"/>
                  </a:cubicBezTo>
                  <a:cubicBezTo>
                    <a:pt x="59" y="51"/>
                    <a:pt x="60" y="51"/>
                    <a:pt x="62" y="50"/>
                  </a:cubicBezTo>
                  <a:cubicBezTo>
                    <a:pt x="63" y="49"/>
                    <a:pt x="64" y="48"/>
                    <a:pt x="65" y="47"/>
                  </a:cubicBezTo>
                  <a:cubicBezTo>
                    <a:pt x="67" y="45"/>
                    <a:pt x="68" y="44"/>
                    <a:pt x="69" y="42"/>
                  </a:cubicBezTo>
                  <a:cubicBezTo>
                    <a:pt x="73" y="44"/>
                    <a:pt x="73" y="44"/>
                    <a:pt x="73" y="44"/>
                  </a:cubicBezTo>
                  <a:cubicBezTo>
                    <a:pt x="59" y="74"/>
                    <a:pt x="59" y="74"/>
                    <a:pt x="59" y="74"/>
                  </a:cubicBezTo>
                  <a:cubicBezTo>
                    <a:pt x="55" y="72"/>
                    <a:pt x="55" y="72"/>
                    <a:pt x="55" y="72"/>
                  </a:cubicBezTo>
                  <a:cubicBezTo>
                    <a:pt x="56" y="71"/>
                    <a:pt x="56" y="69"/>
                    <a:pt x="57" y="66"/>
                  </a:cubicBezTo>
                  <a:cubicBezTo>
                    <a:pt x="57" y="64"/>
                    <a:pt x="57" y="62"/>
                    <a:pt x="56" y="61"/>
                  </a:cubicBezTo>
                  <a:cubicBezTo>
                    <a:pt x="56" y="59"/>
                    <a:pt x="55" y="58"/>
                    <a:pt x="54" y="57"/>
                  </a:cubicBezTo>
                  <a:cubicBezTo>
                    <a:pt x="53" y="56"/>
                    <a:pt x="51" y="55"/>
                    <a:pt x="49" y="54"/>
                  </a:cubicBezTo>
                  <a:cubicBezTo>
                    <a:pt x="40" y="50"/>
                    <a:pt x="40" y="50"/>
                    <a:pt x="40" y="50"/>
                  </a:cubicBezTo>
                  <a:cubicBezTo>
                    <a:pt x="29" y="73"/>
                    <a:pt x="29" y="73"/>
                    <a:pt x="29" y="73"/>
                  </a:cubicBezTo>
                  <a:cubicBezTo>
                    <a:pt x="28" y="75"/>
                    <a:pt x="28" y="77"/>
                    <a:pt x="28" y="78"/>
                  </a:cubicBezTo>
                  <a:cubicBezTo>
                    <a:pt x="27" y="80"/>
                    <a:pt x="27" y="81"/>
                    <a:pt x="28" y="82"/>
                  </a:cubicBezTo>
                  <a:cubicBezTo>
                    <a:pt x="29" y="83"/>
                    <a:pt x="30" y="84"/>
                    <a:pt x="31" y="85"/>
                  </a:cubicBezTo>
                  <a:cubicBezTo>
                    <a:pt x="33" y="86"/>
                    <a:pt x="35" y="87"/>
                    <a:pt x="38" y="89"/>
                  </a:cubicBezTo>
                  <a:cubicBezTo>
                    <a:pt x="39" y="89"/>
                    <a:pt x="41" y="90"/>
                    <a:pt x="43" y="91"/>
                  </a:cubicBezTo>
                  <a:cubicBezTo>
                    <a:pt x="45" y="92"/>
                    <a:pt x="46" y="92"/>
                    <a:pt x="48" y="93"/>
                  </a:cubicBezTo>
                  <a:cubicBezTo>
                    <a:pt x="49" y="93"/>
                    <a:pt x="51" y="94"/>
                    <a:pt x="52" y="94"/>
                  </a:cubicBezTo>
                  <a:cubicBezTo>
                    <a:pt x="54" y="94"/>
                    <a:pt x="55" y="94"/>
                    <a:pt x="56" y="94"/>
                  </a:cubicBezTo>
                  <a:cubicBezTo>
                    <a:pt x="59" y="93"/>
                    <a:pt x="62" y="91"/>
                    <a:pt x="65" y="88"/>
                  </a:cubicBezTo>
                  <a:cubicBezTo>
                    <a:pt x="68" y="86"/>
                    <a:pt x="71" y="84"/>
                    <a:pt x="72" y="82"/>
                  </a:cubicBezTo>
                  <a:lnTo>
                    <a:pt x="76" y="8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9" name="ïSḻïdè"/>
            <p:cNvSpPr/>
            <p:nvPr userDrawn="1">
              <p:custDataLst>
                <p:tags r:id="rId24"/>
              </p:custDataLst>
            </p:nvPr>
          </p:nvSpPr>
          <p:spPr bwMode="auto">
            <a:xfrm>
              <a:off x="3604817" y="4021138"/>
              <a:ext cx="168275" cy="158750"/>
            </a:xfrm>
            <a:custGeom>
              <a:avLst/>
              <a:gdLst>
                <a:gd name="T0" fmla="*/ 99 w 100"/>
                <a:gd name="T1" fmla="*/ 16 h 95"/>
                <a:gd name="T2" fmla="*/ 94 w 100"/>
                <a:gd name="T3" fmla="*/ 17 h 95"/>
                <a:gd name="T4" fmla="*/ 89 w 100"/>
                <a:gd name="T5" fmla="*/ 18 h 95"/>
                <a:gd name="T6" fmla="*/ 85 w 100"/>
                <a:gd name="T7" fmla="*/ 23 h 95"/>
                <a:gd name="T8" fmla="*/ 83 w 100"/>
                <a:gd name="T9" fmla="*/ 33 h 95"/>
                <a:gd name="T10" fmla="*/ 75 w 100"/>
                <a:gd name="T11" fmla="*/ 95 h 95"/>
                <a:gd name="T12" fmla="*/ 70 w 100"/>
                <a:gd name="T13" fmla="*/ 94 h 95"/>
                <a:gd name="T14" fmla="*/ 29 w 100"/>
                <a:gd name="T15" fmla="*/ 19 h 95"/>
                <a:gd name="T16" fmla="*/ 23 w 100"/>
                <a:gd name="T17" fmla="*/ 62 h 95"/>
                <a:gd name="T18" fmla="*/ 22 w 100"/>
                <a:gd name="T19" fmla="*/ 73 h 95"/>
                <a:gd name="T20" fmla="*/ 24 w 100"/>
                <a:gd name="T21" fmla="*/ 79 h 95"/>
                <a:gd name="T22" fmla="*/ 30 w 100"/>
                <a:gd name="T23" fmla="*/ 82 h 95"/>
                <a:gd name="T24" fmla="*/ 35 w 100"/>
                <a:gd name="T25" fmla="*/ 84 h 95"/>
                <a:gd name="T26" fmla="*/ 35 w 100"/>
                <a:gd name="T27" fmla="*/ 88 h 95"/>
                <a:gd name="T28" fmla="*/ 0 w 100"/>
                <a:gd name="T29" fmla="*/ 84 h 95"/>
                <a:gd name="T30" fmla="*/ 1 w 100"/>
                <a:gd name="T31" fmla="*/ 80 h 95"/>
                <a:gd name="T32" fmla="*/ 6 w 100"/>
                <a:gd name="T33" fmla="*/ 79 h 95"/>
                <a:gd name="T34" fmla="*/ 11 w 100"/>
                <a:gd name="T35" fmla="*/ 78 h 95"/>
                <a:gd name="T36" fmla="*/ 15 w 100"/>
                <a:gd name="T37" fmla="*/ 73 h 95"/>
                <a:gd name="T38" fmla="*/ 17 w 100"/>
                <a:gd name="T39" fmla="*/ 62 h 95"/>
                <a:gd name="T40" fmla="*/ 23 w 100"/>
                <a:gd name="T41" fmla="*/ 21 h 95"/>
                <a:gd name="T42" fmla="*/ 22 w 100"/>
                <a:gd name="T43" fmla="*/ 15 h 95"/>
                <a:gd name="T44" fmla="*/ 20 w 100"/>
                <a:gd name="T45" fmla="*/ 11 h 95"/>
                <a:gd name="T46" fmla="*/ 15 w 100"/>
                <a:gd name="T47" fmla="*/ 7 h 95"/>
                <a:gd name="T48" fmla="*/ 9 w 100"/>
                <a:gd name="T49" fmla="*/ 4 h 95"/>
                <a:gd name="T50" fmla="*/ 10 w 100"/>
                <a:gd name="T51" fmla="*/ 0 h 95"/>
                <a:gd name="T52" fmla="*/ 34 w 100"/>
                <a:gd name="T53" fmla="*/ 3 h 95"/>
                <a:gd name="T54" fmla="*/ 72 w 100"/>
                <a:gd name="T55" fmla="*/ 73 h 95"/>
                <a:gd name="T56" fmla="*/ 78 w 100"/>
                <a:gd name="T57" fmla="*/ 33 h 95"/>
                <a:gd name="T58" fmla="*/ 78 w 100"/>
                <a:gd name="T59" fmla="*/ 22 h 95"/>
                <a:gd name="T60" fmla="*/ 76 w 100"/>
                <a:gd name="T61" fmla="*/ 17 h 95"/>
                <a:gd name="T62" fmla="*/ 71 w 100"/>
                <a:gd name="T63" fmla="*/ 14 h 95"/>
                <a:gd name="T64" fmla="*/ 65 w 100"/>
                <a:gd name="T65" fmla="*/ 12 h 95"/>
                <a:gd name="T66" fmla="*/ 66 w 100"/>
                <a:gd name="T67" fmla="*/ 8 h 95"/>
                <a:gd name="T68" fmla="*/ 100 w 100"/>
                <a:gd name="T69" fmla="*/ 12 h 95"/>
                <a:gd name="T70" fmla="*/ 99 w 100"/>
                <a:gd name="T71" fmla="*/ 16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0" h="95">
                  <a:moveTo>
                    <a:pt x="99" y="16"/>
                  </a:moveTo>
                  <a:cubicBezTo>
                    <a:pt x="98" y="16"/>
                    <a:pt x="97" y="16"/>
                    <a:pt x="94" y="17"/>
                  </a:cubicBezTo>
                  <a:cubicBezTo>
                    <a:pt x="92" y="17"/>
                    <a:pt x="90" y="17"/>
                    <a:pt x="89" y="18"/>
                  </a:cubicBezTo>
                  <a:cubicBezTo>
                    <a:pt x="88" y="18"/>
                    <a:pt x="86" y="20"/>
                    <a:pt x="85" y="23"/>
                  </a:cubicBezTo>
                  <a:cubicBezTo>
                    <a:pt x="85" y="26"/>
                    <a:pt x="84" y="29"/>
                    <a:pt x="83" y="33"/>
                  </a:cubicBezTo>
                  <a:cubicBezTo>
                    <a:pt x="75" y="95"/>
                    <a:pt x="75" y="95"/>
                    <a:pt x="75" y="95"/>
                  </a:cubicBezTo>
                  <a:cubicBezTo>
                    <a:pt x="70" y="94"/>
                    <a:pt x="70" y="94"/>
                    <a:pt x="70" y="94"/>
                  </a:cubicBezTo>
                  <a:cubicBezTo>
                    <a:pt x="29" y="19"/>
                    <a:pt x="29" y="19"/>
                    <a:pt x="29" y="19"/>
                  </a:cubicBezTo>
                  <a:cubicBezTo>
                    <a:pt x="23" y="62"/>
                    <a:pt x="23" y="62"/>
                    <a:pt x="23" y="62"/>
                  </a:cubicBezTo>
                  <a:cubicBezTo>
                    <a:pt x="22" y="67"/>
                    <a:pt x="22" y="71"/>
                    <a:pt x="22" y="73"/>
                  </a:cubicBezTo>
                  <a:cubicBezTo>
                    <a:pt x="23" y="76"/>
                    <a:pt x="23" y="78"/>
                    <a:pt x="24" y="79"/>
                  </a:cubicBezTo>
                  <a:cubicBezTo>
                    <a:pt x="25" y="80"/>
                    <a:pt x="27" y="81"/>
                    <a:pt x="30" y="82"/>
                  </a:cubicBezTo>
                  <a:cubicBezTo>
                    <a:pt x="32" y="83"/>
                    <a:pt x="34" y="84"/>
                    <a:pt x="35" y="84"/>
                  </a:cubicBezTo>
                  <a:cubicBezTo>
                    <a:pt x="35" y="88"/>
                    <a:pt x="35" y="88"/>
                    <a:pt x="35" y="88"/>
                  </a:cubicBezTo>
                  <a:cubicBezTo>
                    <a:pt x="0" y="84"/>
                    <a:pt x="0" y="84"/>
                    <a:pt x="0" y="84"/>
                  </a:cubicBezTo>
                  <a:cubicBezTo>
                    <a:pt x="1" y="80"/>
                    <a:pt x="1" y="80"/>
                    <a:pt x="1" y="80"/>
                  </a:cubicBezTo>
                  <a:cubicBezTo>
                    <a:pt x="2" y="80"/>
                    <a:pt x="4" y="80"/>
                    <a:pt x="6" y="79"/>
                  </a:cubicBezTo>
                  <a:cubicBezTo>
                    <a:pt x="9" y="79"/>
                    <a:pt x="11" y="78"/>
                    <a:pt x="11" y="78"/>
                  </a:cubicBezTo>
                  <a:cubicBezTo>
                    <a:pt x="13" y="77"/>
                    <a:pt x="14" y="76"/>
                    <a:pt x="15" y="73"/>
                  </a:cubicBezTo>
                  <a:cubicBezTo>
                    <a:pt x="16" y="71"/>
                    <a:pt x="16" y="67"/>
                    <a:pt x="17" y="62"/>
                  </a:cubicBezTo>
                  <a:cubicBezTo>
                    <a:pt x="23" y="21"/>
                    <a:pt x="23" y="21"/>
                    <a:pt x="23" y="21"/>
                  </a:cubicBezTo>
                  <a:cubicBezTo>
                    <a:pt x="23" y="19"/>
                    <a:pt x="23" y="17"/>
                    <a:pt x="22" y="15"/>
                  </a:cubicBezTo>
                  <a:cubicBezTo>
                    <a:pt x="22" y="13"/>
                    <a:pt x="21" y="12"/>
                    <a:pt x="20" y="11"/>
                  </a:cubicBezTo>
                  <a:cubicBezTo>
                    <a:pt x="19" y="9"/>
                    <a:pt x="17" y="8"/>
                    <a:pt x="15" y="7"/>
                  </a:cubicBezTo>
                  <a:cubicBezTo>
                    <a:pt x="13" y="5"/>
                    <a:pt x="11" y="5"/>
                    <a:pt x="9" y="4"/>
                  </a:cubicBezTo>
                  <a:cubicBezTo>
                    <a:pt x="10" y="0"/>
                    <a:pt x="10" y="0"/>
                    <a:pt x="10" y="0"/>
                  </a:cubicBezTo>
                  <a:cubicBezTo>
                    <a:pt x="34" y="3"/>
                    <a:pt x="34" y="3"/>
                    <a:pt x="34" y="3"/>
                  </a:cubicBezTo>
                  <a:cubicBezTo>
                    <a:pt x="72" y="73"/>
                    <a:pt x="72" y="73"/>
                    <a:pt x="72" y="73"/>
                  </a:cubicBezTo>
                  <a:cubicBezTo>
                    <a:pt x="78" y="33"/>
                    <a:pt x="78" y="33"/>
                    <a:pt x="78" y="33"/>
                  </a:cubicBezTo>
                  <a:cubicBezTo>
                    <a:pt x="78" y="29"/>
                    <a:pt x="78" y="25"/>
                    <a:pt x="78" y="22"/>
                  </a:cubicBezTo>
                  <a:cubicBezTo>
                    <a:pt x="78" y="19"/>
                    <a:pt x="77" y="18"/>
                    <a:pt x="76" y="17"/>
                  </a:cubicBezTo>
                  <a:cubicBezTo>
                    <a:pt x="75" y="16"/>
                    <a:pt x="73" y="15"/>
                    <a:pt x="71" y="14"/>
                  </a:cubicBezTo>
                  <a:cubicBezTo>
                    <a:pt x="69" y="13"/>
                    <a:pt x="67" y="12"/>
                    <a:pt x="65" y="12"/>
                  </a:cubicBezTo>
                  <a:cubicBezTo>
                    <a:pt x="66" y="8"/>
                    <a:pt x="66" y="8"/>
                    <a:pt x="66" y="8"/>
                  </a:cubicBezTo>
                  <a:cubicBezTo>
                    <a:pt x="100" y="12"/>
                    <a:pt x="100" y="12"/>
                    <a:pt x="100" y="12"/>
                  </a:cubicBezTo>
                  <a:lnTo>
                    <a:pt x="99" y="16"/>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0" name="ïṥḷide"/>
            <p:cNvSpPr/>
            <p:nvPr userDrawn="1">
              <p:custDataLst>
                <p:tags r:id="rId25"/>
              </p:custDataLst>
            </p:nvPr>
          </p:nvSpPr>
          <p:spPr bwMode="auto">
            <a:xfrm>
              <a:off x="3811192" y="4035426"/>
              <a:ext cx="142875" cy="149225"/>
            </a:xfrm>
            <a:custGeom>
              <a:avLst/>
              <a:gdLst>
                <a:gd name="T0" fmla="*/ 86 w 86"/>
                <a:gd name="T1" fmla="*/ 4 h 89"/>
                <a:gd name="T2" fmla="*/ 82 w 86"/>
                <a:gd name="T3" fmla="*/ 5 h 89"/>
                <a:gd name="T4" fmla="*/ 76 w 86"/>
                <a:gd name="T5" fmla="*/ 7 h 89"/>
                <a:gd name="T6" fmla="*/ 74 w 86"/>
                <a:gd name="T7" fmla="*/ 13 h 89"/>
                <a:gd name="T8" fmla="*/ 74 w 86"/>
                <a:gd name="T9" fmla="*/ 24 h 89"/>
                <a:gd name="T10" fmla="*/ 77 w 86"/>
                <a:gd name="T11" fmla="*/ 60 h 89"/>
                <a:gd name="T12" fmla="*/ 75 w 86"/>
                <a:gd name="T13" fmla="*/ 72 h 89"/>
                <a:gd name="T14" fmla="*/ 68 w 86"/>
                <a:gd name="T15" fmla="*/ 81 h 89"/>
                <a:gd name="T16" fmla="*/ 58 w 86"/>
                <a:gd name="T17" fmla="*/ 87 h 89"/>
                <a:gd name="T18" fmla="*/ 48 w 86"/>
                <a:gd name="T19" fmla="*/ 89 h 89"/>
                <a:gd name="T20" fmla="*/ 35 w 86"/>
                <a:gd name="T21" fmla="*/ 88 h 89"/>
                <a:gd name="T22" fmla="*/ 24 w 86"/>
                <a:gd name="T23" fmla="*/ 83 h 89"/>
                <a:gd name="T24" fmla="*/ 18 w 86"/>
                <a:gd name="T25" fmla="*/ 76 h 89"/>
                <a:gd name="T26" fmla="*/ 15 w 86"/>
                <a:gd name="T27" fmla="*/ 67 h 89"/>
                <a:gd name="T28" fmla="*/ 12 w 86"/>
                <a:gd name="T29" fmla="*/ 17 h 89"/>
                <a:gd name="T30" fmla="*/ 11 w 86"/>
                <a:gd name="T31" fmla="*/ 14 h 89"/>
                <a:gd name="T32" fmla="*/ 8 w 86"/>
                <a:gd name="T33" fmla="*/ 12 h 89"/>
                <a:gd name="T34" fmla="*/ 4 w 86"/>
                <a:gd name="T35" fmla="*/ 11 h 89"/>
                <a:gd name="T36" fmla="*/ 0 w 86"/>
                <a:gd name="T37" fmla="*/ 10 h 89"/>
                <a:gd name="T38" fmla="*/ 0 w 86"/>
                <a:gd name="T39" fmla="*/ 6 h 89"/>
                <a:gd name="T40" fmla="*/ 35 w 86"/>
                <a:gd name="T41" fmla="*/ 3 h 89"/>
                <a:gd name="T42" fmla="*/ 35 w 86"/>
                <a:gd name="T43" fmla="*/ 8 h 89"/>
                <a:gd name="T44" fmla="*/ 31 w 86"/>
                <a:gd name="T45" fmla="*/ 8 h 89"/>
                <a:gd name="T46" fmla="*/ 27 w 86"/>
                <a:gd name="T47" fmla="*/ 10 h 89"/>
                <a:gd name="T48" fmla="*/ 25 w 86"/>
                <a:gd name="T49" fmla="*/ 12 h 89"/>
                <a:gd name="T50" fmla="*/ 24 w 86"/>
                <a:gd name="T51" fmla="*/ 16 h 89"/>
                <a:gd name="T52" fmla="*/ 28 w 86"/>
                <a:gd name="T53" fmla="*/ 62 h 89"/>
                <a:gd name="T54" fmla="*/ 29 w 86"/>
                <a:gd name="T55" fmla="*/ 69 h 89"/>
                <a:gd name="T56" fmla="*/ 32 w 86"/>
                <a:gd name="T57" fmla="*/ 76 h 89"/>
                <a:gd name="T58" fmla="*/ 39 w 86"/>
                <a:gd name="T59" fmla="*/ 81 h 89"/>
                <a:gd name="T60" fmla="*/ 50 w 86"/>
                <a:gd name="T61" fmla="*/ 82 h 89"/>
                <a:gd name="T62" fmla="*/ 61 w 86"/>
                <a:gd name="T63" fmla="*/ 79 h 89"/>
                <a:gd name="T64" fmla="*/ 67 w 86"/>
                <a:gd name="T65" fmla="*/ 73 h 89"/>
                <a:gd name="T66" fmla="*/ 70 w 86"/>
                <a:gd name="T67" fmla="*/ 66 h 89"/>
                <a:gd name="T68" fmla="*/ 71 w 86"/>
                <a:gd name="T69" fmla="*/ 59 h 89"/>
                <a:gd name="T70" fmla="*/ 68 w 86"/>
                <a:gd name="T71" fmla="*/ 25 h 89"/>
                <a:gd name="T72" fmla="*/ 67 w 86"/>
                <a:gd name="T73" fmla="*/ 14 h 89"/>
                <a:gd name="T74" fmla="*/ 63 w 86"/>
                <a:gd name="T75" fmla="*/ 9 h 89"/>
                <a:gd name="T76" fmla="*/ 58 w 86"/>
                <a:gd name="T77" fmla="*/ 7 h 89"/>
                <a:gd name="T78" fmla="*/ 52 w 86"/>
                <a:gd name="T79" fmla="*/ 6 h 89"/>
                <a:gd name="T80" fmla="*/ 52 w 86"/>
                <a:gd name="T81" fmla="*/ 2 h 89"/>
                <a:gd name="T82" fmla="*/ 86 w 86"/>
                <a:gd name="T83" fmla="*/ 0 h 89"/>
                <a:gd name="T84" fmla="*/ 86 w 86"/>
                <a:gd name="T85" fmla="*/ 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6" h="89">
                  <a:moveTo>
                    <a:pt x="86" y="4"/>
                  </a:moveTo>
                  <a:cubicBezTo>
                    <a:pt x="85" y="4"/>
                    <a:pt x="84" y="4"/>
                    <a:pt x="82" y="5"/>
                  </a:cubicBezTo>
                  <a:cubicBezTo>
                    <a:pt x="79" y="5"/>
                    <a:pt x="78" y="6"/>
                    <a:pt x="76" y="7"/>
                  </a:cubicBezTo>
                  <a:cubicBezTo>
                    <a:pt x="75" y="8"/>
                    <a:pt x="74" y="10"/>
                    <a:pt x="74" y="13"/>
                  </a:cubicBezTo>
                  <a:cubicBezTo>
                    <a:pt x="74" y="16"/>
                    <a:pt x="74" y="19"/>
                    <a:pt x="74" y="24"/>
                  </a:cubicBezTo>
                  <a:cubicBezTo>
                    <a:pt x="77" y="60"/>
                    <a:pt x="77" y="60"/>
                    <a:pt x="77" y="60"/>
                  </a:cubicBezTo>
                  <a:cubicBezTo>
                    <a:pt x="77" y="65"/>
                    <a:pt x="76" y="69"/>
                    <a:pt x="75" y="72"/>
                  </a:cubicBezTo>
                  <a:cubicBezTo>
                    <a:pt x="73" y="76"/>
                    <a:pt x="71" y="79"/>
                    <a:pt x="68" y="81"/>
                  </a:cubicBezTo>
                  <a:cubicBezTo>
                    <a:pt x="65" y="84"/>
                    <a:pt x="62" y="86"/>
                    <a:pt x="58" y="87"/>
                  </a:cubicBezTo>
                  <a:cubicBezTo>
                    <a:pt x="55" y="88"/>
                    <a:pt x="52" y="89"/>
                    <a:pt x="48" y="89"/>
                  </a:cubicBezTo>
                  <a:cubicBezTo>
                    <a:pt x="43" y="89"/>
                    <a:pt x="39" y="89"/>
                    <a:pt x="35" y="88"/>
                  </a:cubicBezTo>
                  <a:cubicBezTo>
                    <a:pt x="31" y="87"/>
                    <a:pt x="27" y="85"/>
                    <a:pt x="24" y="83"/>
                  </a:cubicBezTo>
                  <a:cubicBezTo>
                    <a:pt x="22" y="81"/>
                    <a:pt x="19" y="79"/>
                    <a:pt x="18" y="76"/>
                  </a:cubicBezTo>
                  <a:cubicBezTo>
                    <a:pt x="16" y="73"/>
                    <a:pt x="15" y="70"/>
                    <a:pt x="15" y="67"/>
                  </a:cubicBezTo>
                  <a:cubicBezTo>
                    <a:pt x="12" y="17"/>
                    <a:pt x="12" y="17"/>
                    <a:pt x="12" y="17"/>
                  </a:cubicBezTo>
                  <a:cubicBezTo>
                    <a:pt x="11" y="16"/>
                    <a:pt x="11" y="15"/>
                    <a:pt x="11" y="14"/>
                  </a:cubicBezTo>
                  <a:cubicBezTo>
                    <a:pt x="10" y="13"/>
                    <a:pt x="9" y="12"/>
                    <a:pt x="8" y="12"/>
                  </a:cubicBezTo>
                  <a:cubicBezTo>
                    <a:pt x="7" y="11"/>
                    <a:pt x="5" y="11"/>
                    <a:pt x="4" y="11"/>
                  </a:cubicBezTo>
                  <a:cubicBezTo>
                    <a:pt x="2" y="10"/>
                    <a:pt x="1" y="10"/>
                    <a:pt x="0" y="10"/>
                  </a:cubicBezTo>
                  <a:cubicBezTo>
                    <a:pt x="0" y="6"/>
                    <a:pt x="0" y="6"/>
                    <a:pt x="0" y="6"/>
                  </a:cubicBezTo>
                  <a:cubicBezTo>
                    <a:pt x="35" y="3"/>
                    <a:pt x="35" y="3"/>
                    <a:pt x="35" y="3"/>
                  </a:cubicBezTo>
                  <a:cubicBezTo>
                    <a:pt x="35" y="8"/>
                    <a:pt x="35" y="8"/>
                    <a:pt x="35" y="8"/>
                  </a:cubicBezTo>
                  <a:cubicBezTo>
                    <a:pt x="34" y="8"/>
                    <a:pt x="32" y="8"/>
                    <a:pt x="31" y="8"/>
                  </a:cubicBezTo>
                  <a:cubicBezTo>
                    <a:pt x="29" y="9"/>
                    <a:pt x="28" y="9"/>
                    <a:pt x="27" y="10"/>
                  </a:cubicBezTo>
                  <a:cubicBezTo>
                    <a:pt x="26" y="10"/>
                    <a:pt x="25" y="11"/>
                    <a:pt x="25" y="12"/>
                  </a:cubicBezTo>
                  <a:cubicBezTo>
                    <a:pt x="24" y="13"/>
                    <a:pt x="24" y="15"/>
                    <a:pt x="24" y="16"/>
                  </a:cubicBezTo>
                  <a:cubicBezTo>
                    <a:pt x="28" y="62"/>
                    <a:pt x="28" y="62"/>
                    <a:pt x="28" y="62"/>
                  </a:cubicBezTo>
                  <a:cubicBezTo>
                    <a:pt x="28" y="64"/>
                    <a:pt x="28" y="67"/>
                    <a:pt x="29" y="69"/>
                  </a:cubicBezTo>
                  <a:cubicBezTo>
                    <a:pt x="30" y="72"/>
                    <a:pt x="31" y="74"/>
                    <a:pt x="32" y="76"/>
                  </a:cubicBezTo>
                  <a:cubicBezTo>
                    <a:pt x="34" y="78"/>
                    <a:pt x="36" y="80"/>
                    <a:pt x="39" y="81"/>
                  </a:cubicBezTo>
                  <a:cubicBezTo>
                    <a:pt x="42" y="82"/>
                    <a:pt x="45" y="82"/>
                    <a:pt x="50" y="82"/>
                  </a:cubicBezTo>
                  <a:cubicBezTo>
                    <a:pt x="54" y="82"/>
                    <a:pt x="58" y="81"/>
                    <a:pt x="61" y="79"/>
                  </a:cubicBezTo>
                  <a:cubicBezTo>
                    <a:pt x="64" y="78"/>
                    <a:pt x="66" y="76"/>
                    <a:pt x="67" y="73"/>
                  </a:cubicBezTo>
                  <a:cubicBezTo>
                    <a:pt x="69" y="71"/>
                    <a:pt x="70" y="69"/>
                    <a:pt x="70" y="66"/>
                  </a:cubicBezTo>
                  <a:cubicBezTo>
                    <a:pt x="71" y="64"/>
                    <a:pt x="71" y="62"/>
                    <a:pt x="71" y="59"/>
                  </a:cubicBezTo>
                  <a:cubicBezTo>
                    <a:pt x="68" y="25"/>
                    <a:pt x="68" y="25"/>
                    <a:pt x="68" y="25"/>
                  </a:cubicBezTo>
                  <a:cubicBezTo>
                    <a:pt x="68" y="20"/>
                    <a:pt x="67" y="17"/>
                    <a:pt x="67" y="14"/>
                  </a:cubicBezTo>
                  <a:cubicBezTo>
                    <a:pt x="66" y="11"/>
                    <a:pt x="65" y="10"/>
                    <a:pt x="63" y="9"/>
                  </a:cubicBezTo>
                  <a:cubicBezTo>
                    <a:pt x="62" y="8"/>
                    <a:pt x="60" y="7"/>
                    <a:pt x="58" y="7"/>
                  </a:cubicBezTo>
                  <a:cubicBezTo>
                    <a:pt x="55" y="7"/>
                    <a:pt x="53" y="6"/>
                    <a:pt x="52" y="6"/>
                  </a:cubicBezTo>
                  <a:cubicBezTo>
                    <a:pt x="52" y="2"/>
                    <a:pt x="52" y="2"/>
                    <a:pt x="52" y="2"/>
                  </a:cubicBezTo>
                  <a:cubicBezTo>
                    <a:pt x="86" y="0"/>
                    <a:pt x="86" y="0"/>
                    <a:pt x="86" y="0"/>
                  </a:cubicBezTo>
                  <a:lnTo>
                    <a:pt x="86" y="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1" name="ïṣlïḍé"/>
            <p:cNvSpPr/>
            <p:nvPr userDrawn="1">
              <p:custDataLst>
                <p:tags r:id="rId26"/>
              </p:custDataLst>
            </p:nvPr>
          </p:nvSpPr>
          <p:spPr bwMode="auto">
            <a:xfrm>
              <a:off x="3957242" y="3975101"/>
              <a:ext cx="161925" cy="184150"/>
            </a:xfrm>
            <a:custGeom>
              <a:avLst/>
              <a:gdLst>
                <a:gd name="T0" fmla="*/ 83 w 97"/>
                <a:gd name="T1" fmla="*/ 4 h 110"/>
                <a:gd name="T2" fmla="*/ 79 w 97"/>
                <a:gd name="T3" fmla="*/ 7 h 110"/>
                <a:gd name="T4" fmla="*/ 75 w 97"/>
                <a:gd name="T5" fmla="*/ 10 h 110"/>
                <a:gd name="T6" fmla="*/ 74 w 97"/>
                <a:gd name="T7" fmla="*/ 17 h 110"/>
                <a:gd name="T8" fmla="*/ 77 w 97"/>
                <a:gd name="T9" fmla="*/ 27 h 110"/>
                <a:gd name="T10" fmla="*/ 97 w 97"/>
                <a:gd name="T11" fmla="*/ 85 h 110"/>
                <a:gd name="T12" fmla="*/ 92 w 97"/>
                <a:gd name="T13" fmla="*/ 87 h 110"/>
                <a:gd name="T14" fmla="*/ 24 w 97"/>
                <a:gd name="T15" fmla="*/ 39 h 110"/>
                <a:gd name="T16" fmla="*/ 38 w 97"/>
                <a:gd name="T17" fmla="*/ 80 h 110"/>
                <a:gd name="T18" fmla="*/ 43 w 97"/>
                <a:gd name="T19" fmla="*/ 90 h 110"/>
                <a:gd name="T20" fmla="*/ 47 w 97"/>
                <a:gd name="T21" fmla="*/ 94 h 110"/>
                <a:gd name="T22" fmla="*/ 53 w 97"/>
                <a:gd name="T23" fmla="*/ 95 h 110"/>
                <a:gd name="T24" fmla="*/ 58 w 97"/>
                <a:gd name="T25" fmla="*/ 94 h 110"/>
                <a:gd name="T26" fmla="*/ 60 w 97"/>
                <a:gd name="T27" fmla="*/ 98 h 110"/>
                <a:gd name="T28" fmla="*/ 29 w 97"/>
                <a:gd name="T29" fmla="*/ 110 h 110"/>
                <a:gd name="T30" fmla="*/ 27 w 97"/>
                <a:gd name="T31" fmla="*/ 106 h 110"/>
                <a:gd name="T32" fmla="*/ 32 w 97"/>
                <a:gd name="T33" fmla="*/ 103 h 110"/>
                <a:gd name="T34" fmla="*/ 35 w 97"/>
                <a:gd name="T35" fmla="*/ 99 h 110"/>
                <a:gd name="T36" fmla="*/ 36 w 97"/>
                <a:gd name="T37" fmla="*/ 94 h 110"/>
                <a:gd name="T38" fmla="*/ 33 w 97"/>
                <a:gd name="T39" fmla="*/ 82 h 110"/>
                <a:gd name="T40" fmla="*/ 20 w 97"/>
                <a:gd name="T41" fmla="*/ 43 h 110"/>
                <a:gd name="T42" fmla="*/ 17 w 97"/>
                <a:gd name="T43" fmla="*/ 39 h 110"/>
                <a:gd name="T44" fmla="*/ 14 w 97"/>
                <a:gd name="T45" fmla="*/ 35 h 110"/>
                <a:gd name="T46" fmla="*/ 7 w 97"/>
                <a:gd name="T47" fmla="*/ 34 h 110"/>
                <a:gd name="T48" fmla="*/ 2 w 97"/>
                <a:gd name="T49" fmla="*/ 35 h 110"/>
                <a:gd name="T50" fmla="*/ 0 w 97"/>
                <a:gd name="T51" fmla="*/ 31 h 110"/>
                <a:gd name="T52" fmla="*/ 22 w 97"/>
                <a:gd name="T53" fmla="*/ 23 h 110"/>
                <a:gd name="T54" fmla="*/ 85 w 97"/>
                <a:gd name="T55" fmla="*/ 67 h 110"/>
                <a:gd name="T56" fmla="*/ 72 w 97"/>
                <a:gd name="T57" fmla="*/ 29 h 110"/>
                <a:gd name="T58" fmla="*/ 68 w 97"/>
                <a:gd name="T59" fmla="*/ 19 h 110"/>
                <a:gd name="T60" fmla="*/ 63 w 97"/>
                <a:gd name="T61" fmla="*/ 15 h 110"/>
                <a:gd name="T62" fmla="*/ 58 w 97"/>
                <a:gd name="T63" fmla="*/ 15 h 110"/>
                <a:gd name="T64" fmla="*/ 52 w 97"/>
                <a:gd name="T65" fmla="*/ 16 h 110"/>
                <a:gd name="T66" fmla="*/ 51 w 97"/>
                <a:gd name="T67" fmla="*/ 12 h 110"/>
                <a:gd name="T68" fmla="*/ 82 w 97"/>
                <a:gd name="T69" fmla="*/ 0 h 110"/>
                <a:gd name="T70" fmla="*/ 83 w 97"/>
                <a:gd name="T71" fmla="*/ 4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7" h="110">
                  <a:moveTo>
                    <a:pt x="83" y="4"/>
                  </a:moveTo>
                  <a:cubicBezTo>
                    <a:pt x="82" y="5"/>
                    <a:pt x="81" y="5"/>
                    <a:pt x="79" y="7"/>
                  </a:cubicBezTo>
                  <a:cubicBezTo>
                    <a:pt x="77" y="8"/>
                    <a:pt x="76" y="9"/>
                    <a:pt x="75" y="10"/>
                  </a:cubicBezTo>
                  <a:cubicBezTo>
                    <a:pt x="74" y="12"/>
                    <a:pt x="74" y="14"/>
                    <a:pt x="74" y="17"/>
                  </a:cubicBezTo>
                  <a:cubicBezTo>
                    <a:pt x="75" y="19"/>
                    <a:pt x="75" y="23"/>
                    <a:pt x="77" y="27"/>
                  </a:cubicBezTo>
                  <a:cubicBezTo>
                    <a:pt x="97" y="85"/>
                    <a:pt x="97" y="85"/>
                    <a:pt x="97" y="85"/>
                  </a:cubicBezTo>
                  <a:cubicBezTo>
                    <a:pt x="92" y="87"/>
                    <a:pt x="92" y="87"/>
                    <a:pt x="92" y="87"/>
                  </a:cubicBezTo>
                  <a:cubicBezTo>
                    <a:pt x="24" y="39"/>
                    <a:pt x="24" y="39"/>
                    <a:pt x="24" y="39"/>
                  </a:cubicBezTo>
                  <a:cubicBezTo>
                    <a:pt x="38" y="80"/>
                    <a:pt x="38" y="80"/>
                    <a:pt x="38" y="80"/>
                  </a:cubicBezTo>
                  <a:cubicBezTo>
                    <a:pt x="40" y="84"/>
                    <a:pt x="41" y="88"/>
                    <a:pt x="43" y="90"/>
                  </a:cubicBezTo>
                  <a:cubicBezTo>
                    <a:pt x="44" y="92"/>
                    <a:pt x="45" y="94"/>
                    <a:pt x="47" y="94"/>
                  </a:cubicBezTo>
                  <a:cubicBezTo>
                    <a:pt x="48" y="95"/>
                    <a:pt x="50" y="95"/>
                    <a:pt x="53" y="95"/>
                  </a:cubicBezTo>
                  <a:cubicBezTo>
                    <a:pt x="56" y="95"/>
                    <a:pt x="57" y="94"/>
                    <a:pt x="58" y="94"/>
                  </a:cubicBezTo>
                  <a:cubicBezTo>
                    <a:pt x="60" y="98"/>
                    <a:pt x="60" y="98"/>
                    <a:pt x="60" y="98"/>
                  </a:cubicBezTo>
                  <a:cubicBezTo>
                    <a:pt x="29" y="110"/>
                    <a:pt x="29" y="110"/>
                    <a:pt x="29" y="110"/>
                  </a:cubicBezTo>
                  <a:cubicBezTo>
                    <a:pt x="27" y="106"/>
                    <a:pt x="27" y="106"/>
                    <a:pt x="27" y="106"/>
                  </a:cubicBezTo>
                  <a:cubicBezTo>
                    <a:pt x="28" y="105"/>
                    <a:pt x="30" y="104"/>
                    <a:pt x="32" y="103"/>
                  </a:cubicBezTo>
                  <a:cubicBezTo>
                    <a:pt x="34" y="101"/>
                    <a:pt x="35" y="100"/>
                    <a:pt x="35" y="99"/>
                  </a:cubicBezTo>
                  <a:cubicBezTo>
                    <a:pt x="36" y="98"/>
                    <a:pt x="37" y="96"/>
                    <a:pt x="36" y="94"/>
                  </a:cubicBezTo>
                  <a:cubicBezTo>
                    <a:pt x="36" y="91"/>
                    <a:pt x="35" y="88"/>
                    <a:pt x="33" y="82"/>
                  </a:cubicBezTo>
                  <a:cubicBezTo>
                    <a:pt x="20" y="43"/>
                    <a:pt x="20" y="43"/>
                    <a:pt x="20" y="43"/>
                  </a:cubicBezTo>
                  <a:cubicBezTo>
                    <a:pt x="19" y="42"/>
                    <a:pt x="18" y="40"/>
                    <a:pt x="17" y="39"/>
                  </a:cubicBezTo>
                  <a:cubicBezTo>
                    <a:pt x="16" y="37"/>
                    <a:pt x="15" y="36"/>
                    <a:pt x="14" y="35"/>
                  </a:cubicBezTo>
                  <a:cubicBezTo>
                    <a:pt x="12" y="35"/>
                    <a:pt x="10" y="34"/>
                    <a:pt x="7" y="34"/>
                  </a:cubicBezTo>
                  <a:cubicBezTo>
                    <a:pt x="5" y="34"/>
                    <a:pt x="3" y="34"/>
                    <a:pt x="2" y="35"/>
                  </a:cubicBezTo>
                  <a:cubicBezTo>
                    <a:pt x="0" y="31"/>
                    <a:pt x="0" y="31"/>
                    <a:pt x="0" y="31"/>
                  </a:cubicBezTo>
                  <a:cubicBezTo>
                    <a:pt x="22" y="23"/>
                    <a:pt x="22" y="23"/>
                    <a:pt x="22" y="23"/>
                  </a:cubicBezTo>
                  <a:cubicBezTo>
                    <a:pt x="85" y="67"/>
                    <a:pt x="85" y="67"/>
                    <a:pt x="85" y="67"/>
                  </a:cubicBezTo>
                  <a:cubicBezTo>
                    <a:pt x="72" y="29"/>
                    <a:pt x="72" y="29"/>
                    <a:pt x="72" y="29"/>
                  </a:cubicBezTo>
                  <a:cubicBezTo>
                    <a:pt x="70" y="25"/>
                    <a:pt x="69" y="21"/>
                    <a:pt x="68" y="19"/>
                  </a:cubicBezTo>
                  <a:cubicBezTo>
                    <a:pt x="66" y="17"/>
                    <a:pt x="65" y="16"/>
                    <a:pt x="63" y="15"/>
                  </a:cubicBezTo>
                  <a:cubicBezTo>
                    <a:pt x="62" y="15"/>
                    <a:pt x="60" y="15"/>
                    <a:pt x="58" y="15"/>
                  </a:cubicBezTo>
                  <a:cubicBezTo>
                    <a:pt x="55" y="15"/>
                    <a:pt x="53" y="15"/>
                    <a:pt x="52" y="16"/>
                  </a:cubicBezTo>
                  <a:cubicBezTo>
                    <a:pt x="51" y="12"/>
                    <a:pt x="51" y="12"/>
                    <a:pt x="51" y="12"/>
                  </a:cubicBezTo>
                  <a:cubicBezTo>
                    <a:pt x="82" y="0"/>
                    <a:pt x="82" y="0"/>
                    <a:pt x="82" y="0"/>
                  </a:cubicBezTo>
                  <a:lnTo>
                    <a:pt x="83" y="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2" name="îşļîḋe"/>
            <p:cNvSpPr/>
            <p:nvPr userDrawn="1">
              <p:custDataLst>
                <p:tags r:id="rId27"/>
              </p:custDataLst>
            </p:nvPr>
          </p:nvSpPr>
          <p:spPr bwMode="auto">
            <a:xfrm>
              <a:off x="4098529" y="3937001"/>
              <a:ext cx="114300" cy="153988"/>
            </a:xfrm>
            <a:custGeom>
              <a:avLst/>
              <a:gdLst>
                <a:gd name="T0" fmla="*/ 69 w 69"/>
                <a:gd name="T1" fmla="*/ 73 h 92"/>
                <a:gd name="T2" fmla="*/ 39 w 69"/>
                <a:gd name="T3" fmla="*/ 92 h 92"/>
                <a:gd name="T4" fmla="*/ 37 w 69"/>
                <a:gd name="T5" fmla="*/ 89 h 92"/>
                <a:gd name="T6" fmla="*/ 41 w 69"/>
                <a:gd name="T7" fmla="*/ 86 h 92"/>
                <a:gd name="T8" fmla="*/ 44 w 69"/>
                <a:gd name="T9" fmla="*/ 83 h 92"/>
                <a:gd name="T10" fmla="*/ 45 w 69"/>
                <a:gd name="T11" fmla="*/ 80 h 92"/>
                <a:gd name="T12" fmla="*/ 44 w 69"/>
                <a:gd name="T13" fmla="*/ 76 h 92"/>
                <a:gd name="T14" fmla="*/ 16 w 69"/>
                <a:gd name="T15" fmla="*/ 24 h 92"/>
                <a:gd name="T16" fmla="*/ 13 w 69"/>
                <a:gd name="T17" fmla="*/ 21 h 92"/>
                <a:gd name="T18" fmla="*/ 10 w 69"/>
                <a:gd name="T19" fmla="*/ 20 h 92"/>
                <a:gd name="T20" fmla="*/ 6 w 69"/>
                <a:gd name="T21" fmla="*/ 21 h 92"/>
                <a:gd name="T22" fmla="*/ 2 w 69"/>
                <a:gd name="T23" fmla="*/ 23 h 92"/>
                <a:gd name="T24" fmla="*/ 0 w 69"/>
                <a:gd name="T25" fmla="*/ 19 h 92"/>
                <a:gd name="T26" fmla="*/ 30 w 69"/>
                <a:gd name="T27" fmla="*/ 0 h 92"/>
                <a:gd name="T28" fmla="*/ 32 w 69"/>
                <a:gd name="T29" fmla="*/ 4 h 92"/>
                <a:gd name="T30" fmla="*/ 29 w 69"/>
                <a:gd name="T31" fmla="*/ 7 h 92"/>
                <a:gd name="T32" fmla="*/ 26 w 69"/>
                <a:gd name="T33" fmla="*/ 10 h 92"/>
                <a:gd name="T34" fmla="*/ 24 w 69"/>
                <a:gd name="T35" fmla="*/ 13 h 92"/>
                <a:gd name="T36" fmla="*/ 25 w 69"/>
                <a:gd name="T37" fmla="*/ 17 h 92"/>
                <a:gd name="T38" fmla="*/ 54 w 69"/>
                <a:gd name="T39" fmla="*/ 70 h 92"/>
                <a:gd name="T40" fmla="*/ 56 w 69"/>
                <a:gd name="T41" fmla="*/ 72 h 92"/>
                <a:gd name="T42" fmla="*/ 60 w 69"/>
                <a:gd name="T43" fmla="*/ 73 h 92"/>
                <a:gd name="T44" fmla="*/ 63 w 69"/>
                <a:gd name="T45" fmla="*/ 72 h 92"/>
                <a:gd name="T46" fmla="*/ 67 w 69"/>
                <a:gd name="T47" fmla="*/ 70 h 92"/>
                <a:gd name="T48" fmla="*/ 69 w 69"/>
                <a:gd name="T49" fmla="*/ 73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9" h="92">
                  <a:moveTo>
                    <a:pt x="69" y="73"/>
                  </a:moveTo>
                  <a:cubicBezTo>
                    <a:pt x="39" y="92"/>
                    <a:pt x="39" y="92"/>
                    <a:pt x="39" y="92"/>
                  </a:cubicBezTo>
                  <a:cubicBezTo>
                    <a:pt x="37" y="89"/>
                    <a:pt x="37" y="89"/>
                    <a:pt x="37" y="89"/>
                  </a:cubicBezTo>
                  <a:cubicBezTo>
                    <a:pt x="38" y="88"/>
                    <a:pt x="39" y="87"/>
                    <a:pt x="41" y="86"/>
                  </a:cubicBezTo>
                  <a:cubicBezTo>
                    <a:pt x="42" y="85"/>
                    <a:pt x="43" y="84"/>
                    <a:pt x="44" y="83"/>
                  </a:cubicBezTo>
                  <a:cubicBezTo>
                    <a:pt x="44" y="82"/>
                    <a:pt x="45" y="81"/>
                    <a:pt x="45" y="80"/>
                  </a:cubicBezTo>
                  <a:cubicBezTo>
                    <a:pt x="45" y="79"/>
                    <a:pt x="45" y="78"/>
                    <a:pt x="44" y="76"/>
                  </a:cubicBezTo>
                  <a:cubicBezTo>
                    <a:pt x="16" y="24"/>
                    <a:pt x="16" y="24"/>
                    <a:pt x="16" y="24"/>
                  </a:cubicBezTo>
                  <a:cubicBezTo>
                    <a:pt x="15" y="22"/>
                    <a:pt x="14" y="21"/>
                    <a:pt x="13" y="21"/>
                  </a:cubicBezTo>
                  <a:cubicBezTo>
                    <a:pt x="13" y="20"/>
                    <a:pt x="11" y="20"/>
                    <a:pt x="10" y="20"/>
                  </a:cubicBezTo>
                  <a:cubicBezTo>
                    <a:pt x="9" y="21"/>
                    <a:pt x="7" y="21"/>
                    <a:pt x="6" y="21"/>
                  </a:cubicBezTo>
                  <a:cubicBezTo>
                    <a:pt x="4" y="22"/>
                    <a:pt x="3" y="22"/>
                    <a:pt x="2" y="23"/>
                  </a:cubicBezTo>
                  <a:cubicBezTo>
                    <a:pt x="0" y="19"/>
                    <a:pt x="0" y="19"/>
                    <a:pt x="0" y="19"/>
                  </a:cubicBezTo>
                  <a:cubicBezTo>
                    <a:pt x="30" y="0"/>
                    <a:pt x="30" y="0"/>
                    <a:pt x="30" y="0"/>
                  </a:cubicBezTo>
                  <a:cubicBezTo>
                    <a:pt x="32" y="4"/>
                    <a:pt x="32" y="4"/>
                    <a:pt x="32" y="4"/>
                  </a:cubicBezTo>
                  <a:cubicBezTo>
                    <a:pt x="31" y="5"/>
                    <a:pt x="30" y="6"/>
                    <a:pt x="29" y="7"/>
                  </a:cubicBezTo>
                  <a:cubicBezTo>
                    <a:pt x="28" y="8"/>
                    <a:pt x="27" y="9"/>
                    <a:pt x="26" y="10"/>
                  </a:cubicBezTo>
                  <a:cubicBezTo>
                    <a:pt x="25" y="11"/>
                    <a:pt x="24" y="12"/>
                    <a:pt x="24" y="13"/>
                  </a:cubicBezTo>
                  <a:cubicBezTo>
                    <a:pt x="24" y="14"/>
                    <a:pt x="25" y="16"/>
                    <a:pt x="25" y="17"/>
                  </a:cubicBezTo>
                  <a:cubicBezTo>
                    <a:pt x="54" y="70"/>
                    <a:pt x="54" y="70"/>
                    <a:pt x="54" y="70"/>
                  </a:cubicBezTo>
                  <a:cubicBezTo>
                    <a:pt x="54" y="71"/>
                    <a:pt x="55" y="72"/>
                    <a:pt x="56" y="72"/>
                  </a:cubicBezTo>
                  <a:cubicBezTo>
                    <a:pt x="57" y="73"/>
                    <a:pt x="58" y="73"/>
                    <a:pt x="60" y="73"/>
                  </a:cubicBezTo>
                  <a:cubicBezTo>
                    <a:pt x="60" y="73"/>
                    <a:pt x="62" y="72"/>
                    <a:pt x="63" y="72"/>
                  </a:cubicBezTo>
                  <a:cubicBezTo>
                    <a:pt x="65" y="71"/>
                    <a:pt x="66" y="70"/>
                    <a:pt x="67" y="70"/>
                  </a:cubicBezTo>
                  <a:lnTo>
                    <a:pt x="69" y="73"/>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3" name="i$líḋe"/>
            <p:cNvSpPr/>
            <p:nvPr userDrawn="1">
              <p:custDataLst>
                <p:tags r:id="rId28"/>
              </p:custDataLst>
            </p:nvPr>
          </p:nvSpPr>
          <p:spPr bwMode="auto">
            <a:xfrm>
              <a:off x="4149329" y="3846513"/>
              <a:ext cx="138113" cy="160338"/>
            </a:xfrm>
            <a:custGeom>
              <a:avLst/>
              <a:gdLst>
                <a:gd name="T0" fmla="*/ 65 w 82"/>
                <a:gd name="T1" fmla="*/ 3 h 95"/>
                <a:gd name="T2" fmla="*/ 63 w 82"/>
                <a:gd name="T3" fmla="*/ 6 h 95"/>
                <a:gd name="T4" fmla="*/ 61 w 82"/>
                <a:gd name="T5" fmla="*/ 9 h 95"/>
                <a:gd name="T6" fmla="*/ 61 w 82"/>
                <a:gd name="T7" fmla="*/ 14 h 95"/>
                <a:gd name="T8" fmla="*/ 62 w 82"/>
                <a:gd name="T9" fmla="*/ 19 h 95"/>
                <a:gd name="T10" fmla="*/ 70 w 82"/>
                <a:gd name="T11" fmla="*/ 49 h 95"/>
                <a:gd name="T12" fmla="*/ 82 w 82"/>
                <a:gd name="T13" fmla="*/ 92 h 95"/>
                <a:gd name="T14" fmla="*/ 78 w 82"/>
                <a:gd name="T15" fmla="*/ 95 h 95"/>
                <a:gd name="T16" fmla="*/ 41 w 82"/>
                <a:gd name="T17" fmla="*/ 71 h 95"/>
                <a:gd name="T18" fmla="*/ 16 w 82"/>
                <a:gd name="T19" fmla="*/ 55 h 95"/>
                <a:gd name="T20" fmla="*/ 13 w 82"/>
                <a:gd name="T21" fmla="*/ 54 h 95"/>
                <a:gd name="T22" fmla="*/ 9 w 82"/>
                <a:gd name="T23" fmla="*/ 54 h 95"/>
                <a:gd name="T24" fmla="*/ 6 w 82"/>
                <a:gd name="T25" fmla="*/ 55 h 95"/>
                <a:gd name="T26" fmla="*/ 3 w 82"/>
                <a:gd name="T27" fmla="*/ 57 h 95"/>
                <a:gd name="T28" fmla="*/ 0 w 82"/>
                <a:gd name="T29" fmla="*/ 54 h 95"/>
                <a:gd name="T30" fmla="*/ 26 w 82"/>
                <a:gd name="T31" fmla="*/ 32 h 95"/>
                <a:gd name="T32" fmla="*/ 28 w 82"/>
                <a:gd name="T33" fmla="*/ 35 h 95"/>
                <a:gd name="T34" fmla="*/ 23 w 82"/>
                <a:gd name="T35" fmla="*/ 40 h 95"/>
                <a:gd name="T36" fmla="*/ 22 w 82"/>
                <a:gd name="T37" fmla="*/ 44 h 95"/>
                <a:gd name="T38" fmla="*/ 23 w 82"/>
                <a:gd name="T39" fmla="*/ 45 h 95"/>
                <a:gd name="T40" fmla="*/ 24 w 82"/>
                <a:gd name="T41" fmla="*/ 46 h 95"/>
                <a:gd name="T42" fmla="*/ 41 w 82"/>
                <a:gd name="T43" fmla="*/ 56 h 95"/>
                <a:gd name="T44" fmla="*/ 73 w 82"/>
                <a:gd name="T45" fmla="*/ 77 h 95"/>
                <a:gd name="T46" fmla="*/ 65 w 82"/>
                <a:gd name="T47" fmla="*/ 50 h 95"/>
                <a:gd name="T48" fmla="*/ 59 w 82"/>
                <a:gd name="T49" fmla="*/ 29 h 95"/>
                <a:gd name="T50" fmla="*/ 56 w 82"/>
                <a:gd name="T51" fmla="*/ 22 h 95"/>
                <a:gd name="T52" fmla="*/ 55 w 82"/>
                <a:gd name="T53" fmla="*/ 19 h 95"/>
                <a:gd name="T54" fmla="*/ 52 w 82"/>
                <a:gd name="T55" fmla="*/ 18 h 95"/>
                <a:gd name="T56" fmla="*/ 49 w 82"/>
                <a:gd name="T57" fmla="*/ 19 h 95"/>
                <a:gd name="T58" fmla="*/ 46 w 82"/>
                <a:gd name="T59" fmla="*/ 20 h 95"/>
                <a:gd name="T60" fmla="*/ 42 w 82"/>
                <a:gd name="T61" fmla="*/ 23 h 95"/>
                <a:gd name="T62" fmla="*/ 40 w 82"/>
                <a:gd name="T63" fmla="*/ 19 h 95"/>
                <a:gd name="T64" fmla="*/ 63 w 82"/>
                <a:gd name="T65" fmla="*/ 0 h 95"/>
                <a:gd name="T66" fmla="*/ 65 w 82"/>
                <a:gd name="T67" fmla="*/ 3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2" h="95">
                  <a:moveTo>
                    <a:pt x="65" y="3"/>
                  </a:moveTo>
                  <a:cubicBezTo>
                    <a:pt x="65" y="4"/>
                    <a:pt x="64" y="5"/>
                    <a:pt x="63" y="6"/>
                  </a:cubicBezTo>
                  <a:cubicBezTo>
                    <a:pt x="62" y="7"/>
                    <a:pt x="62" y="8"/>
                    <a:pt x="61" y="9"/>
                  </a:cubicBezTo>
                  <a:cubicBezTo>
                    <a:pt x="61" y="11"/>
                    <a:pt x="60" y="12"/>
                    <a:pt x="61" y="14"/>
                  </a:cubicBezTo>
                  <a:cubicBezTo>
                    <a:pt x="61" y="15"/>
                    <a:pt x="61" y="17"/>
                    <a:pt x="62" y="19"/>
                  </a:cubicBezTo>
                  <a:cubicBezTo>
                    <a:pt x="63" y="26"/>
                    <a:pt x="66" y="36"/>
                    <a:pt x="70" y="49"/>
                  </a:cubicBezTo>
                  <a:cubicBezTo>
                    <a:pt x="74" y="63"/>
                    <a:pt x="78" y="77"/>
                    <a:pt x="82" y="92"/>
                  </a:cubicBezTo>
                  <a:cubicBezTo>
                    <a:pt x="78" y="95"/>
                    <a:pt x="78" y="95"/>
                    <a:pt x="78" y="95"/>
                  </a:cubicBezTo>
                  <a:cubicBezTo>
                    <a:pt x="65" y="87"/>
                    <a:pt x="53" y="79"/>
                    <a:pt x="41" y="71"/>
                  </a:cubicBezTo>
                  <a:cubicBezTo>
                    <a:pt x="29" y="63"/>
                    <a:pt x="21" y="58"/>
                    <a:pt x="16" y="55"/>
                  </a:cubicBezTo>
                  <a:cubicBezTo>
                    <a:pt x="15" y="55"/>
                    <a:pt x="14" y="54"/>
                    <a:pt x="13" y="54"/>
                  </a:cubicBezTo>
                  <a:cubicBezTo>
                    <a:pt x="12" y="54"/>
                    <a:pt x="11" y="54"/>
                    <a:pt x="9" y="54"/>
                  </a:cubicBezTo>
                  <a:cubicBezTo>
                    <a:pt x="8" y="54"/>
                    <a:pt x="7" y="55"/>
                    <a:pt x="6" y="55"/>
                  </a:cubicBezTo>
                  <a:cubicBezTo>
                    <a:pt x="5" y="56"/>
                    <a:pt x="4" y="56"/>
                    <a:pt x="3" y="57"/>
                  </a:cubicBezTo>
                  <a:cubicBezTo>
                    <a:pt x="0" y="54"/>
                    <a:pt x="0" y="54"/>
                    <a:pt x="0" y="54"/>
                  </a:cubicBezTo>
                  <a:cubicBezTo>
                    <a:pt x="26" y="32"/>
                    <a:pt x="26" y="32"/>
                    <a:pt x="26" y="32"/>
                  </a:cubicBezTo>
                  <a:cubicBezTo>
                    <a:pt x="28" y="35"/>
                    <a:pt x="28" y="35"/>
                    <a:pt x="28" y="35"/>
                  </a:cubicBezTo>
                  <a:cubicBezTo>
                    <a:pt x="26" y="37"/>
                    <a:pt x="24" y="39"/>
                    <a:pt x="23" y="40"/>
                  </a:cubicBezTo>
                  <a:cubicBezTo>
                    <a:pt x="22" y="42"/>
                    <a:pt x="22" y="43"/>
                    <a:pt x="22" y="44"/>
                  </a:cubicBezTo>
                  <a:cubicBezTo>
                    <a:pt x="22" y="45"/>
                    <a:pt x="23" y="45"/>
                    <a:pt x="23" y="45"/>
                  </a:cubicBezTo>
                  <a:cubicBezTo>
                    <a:pt x="24" y="46"/>
                    <a:pt x="24" y="46"/>
                    <a:pt x="24" y="46"/>
                  </a:cubicBezTo>
                  <a:cubicBezTo>
                    <a:pt x="28" y="48"/>
                    <a:pt x="33" y="52"/>
                    <a:pt x="41" y="56"/>
                  </a:cubicBezTo>
                  <a:cubicBezTo>
                    <a:pt x="48" y="61"/>
                    <a:pt x="59" y="68"/>
                    <a:pt x="73" y="77"/>
                  </a:cubicBezTo>
                  <a:cubicBezTo>
                    <a:pt x="70" y="69"/>
                    <a:pt x="68" y="60"/>
                    <a:pt x="65" y="50"/>
                  </a:cubicBezTo>
                  <a:cubicBezTo>
                    <a:pt x="62" y="40"/>
                    <a:pt x="60" y="33"/>
                    <a:pt x="59" y="29"/>
                  </a:cubicBezTo>
                  <a:cubicBezTo>
                    <a:pt x="58" y="25"/>
                    <a:pt x="57" y="23"/>
                    <a:pt x="56" y="22"/>
                  </a:cubicBezTo>
                  <a:cubicBezTo>
                    <a:pt x="56" y="20"/>
                    <a:pt x="55" y="20"/>
                    <a:pt x="55" y="19"/>
                  </a:cubicBezTo>
                  <a:cubicBezTo>
                    <a:pt x="54" y="18"/>
                    <a:pt x="53" y="18"/>
                    <a:pt x="52" y="18"/>
                  </a:cubicBezTo>
                  <a:cubicBezTo>
                    <a:pt x="51" y="18"/>
                    <a:pt x="50" y="18"/>
                    <a:pt x="49" y="19"/>
                  </a:cubicBezTo>
                  <a:cubicBezTo>
                    <a:pt x="48" y="19"/>
                    <a:pt x="47" y="20"/>
                    <a:pt x="46" y="20"/>
                  </a:cubicBezTo>
                  <a:cubicBezTo>
                    <a:pt x="45" y="21"/>
                    <a:pt x="44" y="22"/>
                    <a:pt x="42" y="23"/>
                  </a:cubicBezTo>
                  <a:cubicBezTo>
                    <a:pt x="40" y="19"/>
                    <a:pt x="40" y="19"/>
                    <a:pt x="40" y="19"/>
                  </a:cubicBezTo>
                  <a:cubicBezTo>
                    <a:pt x="63" y="0"/>
                    <a:pt x="63" y="0"/>
                    <a:pt x="63" y="0"/>
                  </a:cubicBezTo>
                  <a:lnTo>
                    <a:pt x="65" y="3"/>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4" name="î$ḷïďê"/>
            <p:cNvSpPr/>
            <p:nvPr userDrawn="1">
              <p:custDataLst>
                <p:tags r:id="rId29"/>
              </p:custDataLst>
            </p:nvPr>
          </p:nvSpPr>
          <p:spPr bwMode="auto">
            <a:xfrm>
              <a:off x="4250929" y="3752851"/>
              <a:ext cx="180975" cy="173038"/>
            </a:xfrm>
            <a:custGeom>
              <a:avLst/>
              <a:gdLst>
                <a:gd name="T0" fmla="*/ 90 w 109"/>
                <a:gd name="T1" fmla="*/ 30 h 103"/>
                <a:gd name="T2" fmla="*/ 109 w 109"/>
                <a:gd name="T3" fmla="*/ 46 h 103"/>
                <a:gd name="T4" fmla="*/ 68 w 109"/>
                <a:gd name="T5" fmla="*/ 103 h 103"/>
                <a:gd name="T6" fmla="*/ 64 w 109"/>
                <a:gd name="T7" fmla="*/ 100 h 103"/>
                <a:gd name="T8" fmla="*/ 67 w 109"/>
                <a:gd name="T9" fmla="*/ 96 h 103"/>
                <a:gd name="T10" fmla="*/ 68 w 109"/>
                <a:gd name="T11" fmla="*/ 92 h 103"/>
                <a:gd name="T12" fmla="*/ 68 w 109"/>
                <a:gd name="T13" fmla="*/ 89 h 103"/>
                <a:gd name="T14" fmla="*/ 66 w 109"/>
                <a:gd name="T15" fmla="*/ 86 h 103"/>
                <a:gd name="T16" fmla="*/ 17 w 109"/>
                <a:gd name="T17" fmla="*/ 50 h 103"/>
                <a:gd name="T18" fmla="*/ 14 w 109"/>
                <a:gd name="T19" fmla="*/ 49 h 103"/>
                <a:gd name="T20" fmla="*/ 10 w 109"/>
                <a:gd name="T21" fmla="*/ 49 h 103"/>
                <a:gd name="T22" fmla="*/ 6 w 109"/>
                <a:gd name="T23" fmla="*/ 52 h 103"/>
                <a:gd name="T24" fmla="*/ 3 w 109"/>
                <a:gd name="T25" fmla="*/ 55 h 103"/>
                <a:gd name="T26" fmla="*/ 0 w 109"/>
                <a:gd name="T27" fmla="*/ 53 h 103"/>
                <a:gd name="T28" fmla="*/ 39 w 109"/>
                <a:gd name="T29" fmla="*/ 0 h 103"/>
                <a:gd name="T30" fmla="*/ 55 w 109"/>
                <a:gd name="T31" fmla="*/ 12 h 103"/>
                <a:gd name="T32" fmla="*/ 52 w 109"/>
                <a:gd name="T33" fmla="*/ 16 h 103"/>
                <a:gd name="T34" fmla="*/ 41 w 109"/>
                <a:gd name="T35" fmla="*/ 14 h 103"/>
                <a:gd name="T36" fmla="*/ 33 w 109"/>
                <a:gd name="T37" fmla="*/ 17 h 103"/>
                <a:gd name="T38" fmla="*/ 30 w 109"/>
                <a:gd name="T39" fmla="*/ 20 h 103"/>
                <a:gd name="T40" fmla="*/ 26 w 109"/>
                <a:gd name="T41" fmla="*/ 25 h 103"/>
                <a:gd name="T42" fmla="*/ 18 w 109"/>
                <a:gd name="T43" fmla="*/ 35 h 103"/>
                <a:gd name="T44" fmla="*/ 45 w 109"/>
                <a:gd name="T45" fmla="*/ 55 h 103"/>
                <a:gd name="T46" fmla="*/ 51 w 109"/>
                <a:gd name="T47" fmla="*/ 48 h 103"/>
                <a:gd name="T48" fmla="*/ 54 w 109"/>
                <a:gd name="T49" fmla="*/ 42 h 103"/>
                <a:gd name="T50" fmla="*/ 54 w 109"/>
                <a:gd name="T51" fmla="*/ 37 h 103"/>
                <a:gd name="T52" fmla="*/ 52 w 109"/>
                <a:gd name="T53" fmla="*/ 33 h 103"/>
                <a:gd name="T54" fmla="*/ 48 w 109"/>
                <a:gd name="T55" fmla="*/ 28 h 103"/>
                <a:gd name="T56" fmla="*/ 51 w 109"/>
                <a:gd name="T57" fmla="*/ 25 h 103"/>
                <a:gd name="T58" fmla="*/ 77 w 109"/>
                <a:gd name="T59" fmla="*/ 44 h 103"/>
                <a:gd name="T60" fmla="*/ 75 w 109"/>
                <a:gd name="T61" fmla="*/ 48 h 103"/>
                <a:gd name="T62" fmla="*/ 69 w 109"/>
                <a:gd name="T63" fmla="*/ 45 h 103"/>
                <a:gd name="T64" fmla="*/ 64 w 109"/>
                <a:gd name="T65" fmla="*/ 44 h 103"/>
                <a:gd name="T66" fmla="*/ 59 w 109"/>
                <a:gd name="T67" fmla="*/ 46 h 103"/>
                <a:gd name="T68" fmla="*/ 55 w 109"/>
                <a:gd name="T69" fmla="*/ 51 h 103"/>
                <a:gd name="T70" fmla="*/ 49 w 109"/>
                <a:gd name="T71" fmla="*/ 58 h 103"/>
                <a:gd name="T72" fmla="*/ 70 w 109"/>
                <a:gd name="T73" fmla="*/ 73 h 103"/>
                <a:gd name="T74" fmla="*/ 75 w 109"/>
                <a:gd name="T75" fmla="*/ 76 h 103"/>
                <a:gd name="T76" fmla="*/ 79 w 109"/>
                <a:gd name="T77" fmla="*/ 77 h 103"/>
                <a:gd name="T78" fmla="*/ 82 w 109"/>
                <a:gd name="T79" fmla="*/ 74 h 103"/>
                <a:gd name="T80" fmla="*/ 87 w 109"/>
                <a:gd name="T81" fmla="*/ 68 h 103"/>
                <a:gd name="T82" fmla="*/ 90 w 109"/>
                <a:gd name="T83" fmla="*/ 64 h 103"/>
                <a:gd name="T84" fmla="*/ 93 w 109"/>
                <a:gd name="T85" fmla="*/ 59 h 103"/>
                <a:gd name="T86" fmla="*/ 95 w 109"/>
                <a:gd name="T87" fmla="*/ 55 h 103"/>
                <a:gd name="T88" fmla="*/ 96 w 109"/>
                <a:gd name="T89" fmla="*/ 51 h 103"/>
                <a:gd name="T90" fmla="*/ 92 w 109"/>
                <a:gd name="T91" fmla="*/ 42 h 103"/>
                <a:gd name="T92" fmla="*/ 88 w 109"/>
                <a:gd name="T93" fmla="*/ 34 h 103"/>
                <a:gd name="T94" fmla="*/ 90 w 109"/>
                <a:gd name="T95" fmla="*/ 3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9" h="103">
                  <a:moveTo>
                    <a:pt x="90" y="30"/>
                  </a:moveTo>
                  <a:cubicBezTo>
                    <a:pt x="109" y="46"/>
                    <a:pt x="109" y="46"/>
                    <a:pt x="109" y="46"/>
                  </a:cubicBezTo>
                  <a:cubicBezTo>
                    <a:pt x="68" y="103"/>
                    <a:pt x="68" y="103"/>
                    <a:pt x="68" y="103"/>
                  </a:cubicBezTo>
                  <a:cubicBezTo>
                    <a:pt x="64" y="100"/>
                    <a:pt x="64" y="100"/>
                    <a:pt x="64" y="100"/>
                  </a:cubicBezTo>
                  <a:cubicBezTo>
                    <a:pt x="65" y="99"/>
                    <a:pt x="66" y="98"/>
                    <a:pt x="67" y="96"/>
                  </a:cubicBezTo>
                  <a:cubicBezTo>
                    <a:pt x="68" y="94"/>
                    <a:pt x="68" y="93"/>
                    <a:pt x="68" y="92"/>
                  </a:cubicBezTo>
                  <a:cubicBezTo>
                    <a:pt x="69" y="91"/>
                    <a:pt x="69" y="90"/>
                    <a:pt x="68" y="89"/>
                  </a:cubicBezTo>
                  <a:cubicBezTo>
                    <a:pt x="68" y="88"/>
                    <a:pt x="67" y="87"/>
                    <a:pt x="66" y="86"/>
                  </a:cubicBezTo>
                  <a:cubicBezTo>
                    <a:pt x="17" y="50"/>
                    <a:pt x="17" y="50"/>
                    <a:pt x="17" y="50"/>
                  </a:cubicBezTo>
                  <a:cubicBezTo>
                    <a:pt x="16" y="49"/>
                    <a:pt x="15" y="49"/>
                    <a:pt x="14" y="49"/>
                  </a:cubicBezTo>
                  <a:cubicBezTo>
                    <a:pt x="13" y="48"/>
                    <a:pt x="11" y="49"/>
                    <a:pt x="10" y="49"/>
                  </a:cubicBezTo>
                  <a:cubicBezTo>
                    <a:pt x="9" y="50"/>
                    <a:pt x="8" y="51"/>
                    <a:pt x="6" y="52"/>
                  </a:cubicBezTo>
                  <a:cubicBezTo>
                    <a:pt x="5" y="53"/>
                    <a:pt x="4" y="54"/>
                    <a:pt x="3" y="55"/>
                  </a:cubicBezTo>
                  <a:cubicBezTo>
                    <a:pt x="0" y="53"/>
                    <a:pt x="0" y="53"/>
                    <a:pt x="0" y="53"/>
                  </a:cubicBezTo>
                  <a:cubicBezTo>
                    <a:pt x="39" y="0"/>
                    <a:pt x="39" y="0"/>
                    <a:pt x="39" y="0"/>
                  </a:cubicBezTo>
                  <a:cubicBezTo>
                    <a:pt x="55" y="12"/>
                    <a:pt x="55" y="12"/>
                    <a:pt x="55" y="12"/>
                  </a:cubicBezTo>
                  <a:cubicBezTo>
                    <a:pt x="52" y="16"/>
                    <a:pt x="52" y="16"/>
                    <a:pt x="52" y="16"/>
                  </a:cubicBezTo>
                  <a:cubicBezTo>
                    <a:pt x="49" y="14"/>
                    <a:pt x="46" y="14"/>
                    <a:pt x="41" y="14"/>
                  </a:cubicBezTo>
                  <a:cubicBezTo>
                    <a:pt x="37" y="14"/>
                    <a:pt x="34" y="15"/>
                    <a:pt x="33" y="17"/>
                  </a:cubicBezTo>
                  <a:cubicBezTo>
                    <a:pt x="32" y="18"/>
                    <a:pt x="31" y="19"/>
                    <a:pt x="30" y="20"/>
                  </a:cubicBezTo>
                  <a:cubicBezTo>
                    <a:pt x="29" y="21"/>
                    <a:pt x="27" y="23"/>
                    <a:pt x="26" y="25"/>
                  </a:cubicBezTo>
                  <a:cubicBezTo>
                    <a:pt x="18" y="35"/>
                    <a:pt x="18" y="35"/>
                    <a:pt x="18" y="35"/>
                  </a:cubicBezTo>
                  <a:cubicBezTo>
                    <a:pt x="45" y="55"/>
                    <a:pt x="45" y="55"/>
                    <a:pt x="45" y="55"/>
                  </a:cubicBezTo>
                  <a:cubicBezTo>
                    <a:pt x="51" y="48"/>
                    <a:pt x="51" y="48"/>
                    <a:pt x="51" y="48"/>
                  </a:cubicBezTo>
                  <a:cubicBezTo>
                    <a:pt x="53" y="45"/>
                    <a:pt x="54" y="43"/>
                    <a:pt x="54" y="42"/>
                  </a:cubicBezTo>
                  <a:cubicBezTo>
                    <a:pt x="55" y="40"/>
                    <a:pt x="54" y="39"/>
                    <a:pt x="54" y="37"/>
                  </a:cubicBezTo>
                  <a:cubicBezTo>
                    <a:pt x="54" y="36"/>
                    <a:pt x="53" y="34"/>
                    <a:pt x="52" y="33"/>
                  </a:cubicBezTo>
                  <a:cubicBezTo>
                    <a:pt x="50" y="31"/>
                    <a:pt x="49" y="30"/>
                    <a:pt x="48" y="28"/>
                  </a:cubicBezTo>
                  <a:cubicBezTo>
                    <a:pt x="51" y="25"/>
                    <a:pt x="51" y="25"/>
                    <a:pt x="51" y="25"/>
                  </a:cubicBezTo>
                  <a:cubicBezTo>
                    <a:pt x="77" y="44"/>
                    <a:pt x="77" y="44"/>
                    <a:pt x="77" y="44"/>
                  </a:cubicBezTo>
                  <a:cubicBezTo>
                    <a:pt x="75" y="48"/>
                    <a:pt x="75" y="48"/>
                    <a:pt x="75" y="48"/>
                  </a:cubicBezTo>
                  <a:cubicBezTo>
                    <a:pt x="73" y="47"/>
                    <a:pt x="71" y="46"/>
                    <a:pt x="69" y="45"/>
                  </a:cubicBezTo>
                  <a:cubicBezTo>
                    <a:pt x="67" y="45"/>
                    <a:pt x="65" y="44"/>
                    <a:pt x="64" y="44"/>
                  </a:cubicBezTo>
                  <a:cubicBezTo>
                    <a:pt x="62" y="44"/>
                    <a:pt x="60" y="45"/>
                    <a:pt x="59" y="46"/>
                  </a:cubicBezTo>
                  <a:cubicBezTo>
                    <a:pt x="58" y="47"/>
                    <a:pt x="56" y="48"/>
                    <a:pt x="55" y="51"/>
                  </a:cubicBezTo>
                  <a:cubicBezTo>
                    <a:pt x="49" y="58"/>
                    <a:pt x="49" y="58"/>
                    <a:pt x="49" y="58"/>
                  </a:cubicBezTo>
                  <a:cubicBezTo>
                    <a:pt x="70" y="73"/>
                    <a:pt x="70" y="73"/>
                    <a:pt x="70" y="73"/>
                  </a:cubicBezTo>
                  <a:cubicBezTo>
                    <a:pt x="72" y="75"/>
                    <a:pt x="73" y="76"/>
                    <a:pt x="75" y="76"/>
                  </a:cubicBezTo>
                  <a:cubicBezTo>
                    <a:pt x="76" y="77"/>
                    <a:pt x="77" y="77"/>
                    <a:pt x="79" y="77"/>
                  </a:cubicBezTo>
                  <a:cubicBezTo>
                    <a:pt x="80" y="76"/>
                    <a:pt x="81" y="75"/>
                    <a:pt x="82" y="74"/>
                  </a:cubicBezTo>
                  <a:cubicBezTo>
                    <a:pt x="83" y="73"/>
                    <a:pt x="85" y="71"/>
                    <a:pt x="87" y="68"/>
                  </a:cubicBezTo>
                  <a:cubicBezTo>
                    <a:pt x="88" y="67"/>
                    <a:pt x="89" y="66"/>
                    <a:pt x="90" y="64"/>
                  </a:cubicBezTo>
                  <a:cubicBezTo>
                    <a:pt x="91" y="62"/>
                    <a:pt x="92" y="61"/>
                    <a:pt x="93" y="59"/>
                  </a:cubicBezTo>
                  <a:cubicBezTo>
                    <a:pt x="94" y="58"/>
                    <a:pt x="95" y="57"/>
                    <a:pt x="95" y="55"/>
                  </a:cubicBezTo>
                  <a:cubicBezTo>
                    <a:pt x="96" y="54"/>
                    <a:pt x="96" y="52"/>
                    <a:pt x="96" y="51"/>
                  </a:cubicBezTo>
                  <a:cubicBezTo>
                    <a:pt x="95" y="49"/>
                    <a:pt x="94" y="46"/>
                    <a:pt x="92" y="42"/>
                  </a:cubicBezTo>
                  <a:cubicBezTo>
                    <a:pt x="90" y="38"/>
                    <a:pt x="89" y="35"/>
                    <a:pt x="88" y="34"/>
                  </a:cubicBezTo>
                  <a:lnTo>
                    <a:pt x="90" y="3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5" name="íṩḷîďe"/>
            <p:cNvSpPr/>
            <p:nvPr userDrawn="1">
              <p:custDataLst>
                <p:tags r:id="rId30"/>
              </p:custDataLst>
            </p:nvPr>
          </p:nvSpPr>
          <p:spPr bwMode="auto">
            <a:xfrm>
              <a:off x="4319192" y="3654426"/>
              <a:ext cx="177800" cy="142875"/>
            </a:xfrm>
            <a:custGeom>
              <a:avLst/>
              <a:gdLst>
                <a:gd name="T0" fmla="*/ 107 w 107"/>
                <a:gd name="T1" fmla="*/ 8 h 85"/>
                <a:gd name="T2" fmla="*/ 99 w 107"/>
                <a:gd name="T3" fmla="*/ 29 h 85"/>
                <a:gd name="T4" fmla="*/ 76 w 107"/>
                <a:gd name="T5" fmla="*/ 35 h 85"/>
                <a:gd name="T6" fmla="*/ 54 w 107"/>
                <a:gd name="T7" fmla="*/ 41 h 85"/>
                <a:gd name="T8" fmla="*/ 51 w 107"/>
                <a:gd name="T9" fmla="*/ 49 h 85"/>
                <a:gd name="T10" fmla="*/ 76 w 107"/>
                <a:gd name="T11" fmla="*/ 58 h 85"/>
                <a:gd name="T12" fmla="*/ 80 w 107"/>
                <a:gd name="T13" fmla="*/ 59 h 85"/>
                <a:gd name="T14" fmla="*/ 83 w 107"/>
                <a:gd name="T15" fmla="*/ 57 h 85"/>
                <a:gd name="T16" fmla="*/ 85 w 107"/>
                <a:gd name="T17" fmla="*/ 54 h 85"/>
                <a:gd name="T18" fmla="*/ 87 w 107"/>
                <a:gd name="T19" fmla="*/ 50 h 85"/>
                <a:gd name="T20" fmla="*/ 91 w 107"/>
                <a:gd name="T21" fmla="*/ 51 h 85"/>
                <a:gd name="T22" fmla="*/ 79 w 107"/>
                <a:gd name="T23" fmla="*/ 85 h 85"/>
                <a:gd name="T24" fmla="*/ 75 w 107"/>
                <a:gd name="T25" fmla="*/ 83 h 85"/>
                <a:gd name="T26" fmla="*/ 76 w 107"/>
                <a:gd name="T27" fmla="*/ 79 h 85"/>
                <a:gd name="T28" fmla="*/ 77 w 107"/>
                <a:gd name="T29" fmla="*/ 76 h 85"/>
                <a:gd name="T30" fmla="*/ 75 w 107"/>
                <a:gd name="T31" fmla="*/ 72 h 85"/>
                <a:gd name="T32" fmla="*/ 72 w 107"/>
                <a:gd name="T33" fmla="*/ 70 h 85"/>
                <a:gd name="T34" fmla="*/ 15 w 107"/>
                <a:gd name="T35" fmla="*/ 49 h 85"/>
                <a:gd name="T36" fmla="*/ 11 w 107"/>
                <a:gd name="T37" fmla="*/ 49 h 85"/>
                <a:gd name="T38" fmla="*/ 8 w 107"/>
                <a:gd name="T39" fmla="*/ 50 h 85"/>
                <a:gd name="T40" fmla="*/ 6 w 107"/>
                <a:gd name="T41" fmla="*/ 54 h 85"/>
                <a:gd name="T42" fmla="*/ 4 w 107"/>
                <a:gd name="T43" fmla="*/ 57 h 85"/>
                <a:gd name="T44" fmla="*/ 0 w 107"/>
                <a:gd name="T45" fmla="*/ 56 h 85"/>
                <a:gd name="T46" fmla="*/ 13 w 107"/>
                <a:gd name="T47" fmla="*/ 19 h 85"/>
                <a:gd name="T48" fmla="*/ 18 w 107"/>
                <a:gd name="T49" fmla="*/ 10 h 85"/>
                <a:gd name="T50" fmla="*/ 24 w 107"/>
                <a:gd name="T51" fmla="*/ 3 h 85"/>
                <a:gd name="T52" fmla="*/ 32 w 107"/>
                <a:gd name="T53" fmla="*/ 0 h 85"/>
                <a:gd name="T54" fmla="*/ 41 w 107"/>
                <a:gd name="T55" fmla="*/ 1 h 85"/>
                <a:gd name="T56" fmla="*/ 49 w 107"/>
                <a:gd name="T57" fmla="*/ 6 h 85"/>
                <a:gd name="T58" fmla="*/ 53 w 107"/>
                <a:gd name="T59" fmla="*/ 12 h 85"/>
                <a:gd name="T60" fmla="*/ 55 w 107"/>
                <a:gd name="T61" fmla="*/ 19 h 85"/>
                <a:gd name="T62" fmla="*/ 56 w 107"/>
                <a:gd name="T63" fmla="*/ 28 h 85"/>
                <a:gd name="T64" fmla="*/ 72 w 107"/>
                <a:gd name="T65" fmla="*/ 23 h 85"/>
                <a:gd name="T66" fmla="*/ 89 w 107"/>
                <a:gd name="T67" fmla="*/ 19 h 85"/>
                <a:gd name="T68" fmla="*/ 95 w 107"/>
                <a:gd name="T69" fmla="*/ 16 h 85"/>
                <a:gd name="T70" fmla="*/ 99 w 107"/>
                <a:gd name="T71" fmla="*/ 13 h 85"/>
                <a:gd name="T72" fmla="*/ 102 w 107"/>
                <a:gd name="T73" fmla="*/ 10 h 85"/>
                <a:gd name="T74" fmla="*/ 103 w 107"/>
                <a:gd name="T75" fmla="*/ 6 h 85"/>
                <a:gd name="T76" fmla="*/ 107 w 107"/>
                <a:gd name="T77" fmla="*/ 8 h 85"/>
                <a:gd name="T78" fmla="*/ 38 w 107"/>
                <a:gd name="T79" fmla="*/ 15 h 85"/>
                <a:gd name="T80" fmla="*/ 25 w 107"/>
                <a:gd name="T81" fmla="*/ 15 h 85"/>
                <a:gd name="T82" fmla="*/ 16 w 107"/>
                <a:gd name="T83" fmla="*/ 25 h 85"/>
                <a:gd name="T84" fmla="*/ 13 w 107"/>
                <a:gd name="T85" fmla="*/ 35 h 85"/>
                <a:gd name="T86" fmla="*/ 47 w 107"/>
                <a:gd name="T87" fmla="*/ 47 h 85"/>
                <a:gd name="T88" fmla="*/ 49 w 107"/>
                <a:gd name="T89" fmla="*/ 40 h 85"/>
                <a:gd name="T90" fmla="*/ 49 w 107"/>
                <a:gd name="T91" fmla="*/ 25 h 85"/>
                <a:gd name="T92" fmla="*/ 38 w 107"/>
                <a:gd name="T93" fmla="*/ 1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7" h="85">
                  <a:moveTo>
                    <a:pt x="107" y="8"/>
                  </a:moveTo>
                  <a:cubicBezTo>
                    <a:pt x="99" y="29"/>
                    <a:pt x="99" y="29"/>
                    <a:pt x="99" y="29"/>
                  </a:cubicBezTo>
                  <a:cubicBezTo>
                    <a:pt x="90" y="31"/>
                    <a:pt x="82" y="33"/>
                    <a:pt x="76" y="35"/>
                  </a:cubicBezTo>
                  <a:cubicBezTo>
                    <a:pt x="69" y="37"/>
                    <a:pt x="62" y="39"/>
                    <a:pt x="54" y="41"/>
                  </a:cubicBezTo>
                  <a:cubicBezTo>
                    <a:pt x="51" y="49"/>
                    <a:pt x="51" y="49"/>
                    <a:pt x="51" y="49"/>
                  </a:cubicBezTo>
                  <a:cubicBezTo>
                    <a:pt x="76" y="58"/>
                    <a:pt x="76" y="58"/>
                    <a:pt x="76" y="58"/>
                  </a:cubicBezTo>
                  <a:cubicBezTo>
                    <a:pt x="78" y="59"/>
                    <a:pt x="79" y="59"/>
                    <a:pt x="80" y="59"/>
                  </a:cubicBezTo>
                  <a:cubicBezTo>
                    <a:pt x="81" y="59"/>
                    <a:pt x="82" y="58"/>
                    <a:pt x="83" y="57"/>
                  </a:cubicBezTo>
                  <a:cubicBezTo>
                    <a:pt x="84" y="57"/>
                    <a:pt x="85" y="56"/>
                    <a:pt x="85" y="54"/>
                  </a:cubicBezTo>
                  <a:cubicBezTo>
                    <a:pt x="86" y="52"/>
                    <a:pt x="87" y="51"/>
                    <a:pt x="87" y="50"/>
                  </a:cubicBezTo>
                  <a:cubicBezTo>
                    <a:pt x="91" y="51"/>
                    <a:pt x="91" y="51"/>
                    <a:pt x="91" y="51"/>
                  </a:cubicBezTo>
                  <a:cubicBezTo>
                    <a:pt x="79" y="85"/>
                    <a:pt x="79" y="85"/>
                    <a:pt x="79" y="85"/>
                  </a:cubicBezTo>
                  <a:cubicBezTo>
                    <a:pt x="75" y="83"/>
                    <a:pt x="75" y="83"/>
                    <a:pt x="75" y="83"/>
                  </a:cubicBezTo>
                  <a:cubicBezTo>
                    <a:pt x="75" y="82"/>
                    <a:pt x="76" y="81"/>
                    <a:pt x="76" y="79"/>
                  </a:cubicBezTo>
                  <a:cubicBezTo>
                    <a:pt x="76" y="78"/>
                    <a:pt x="77" y="76"/>
                    <a:pt x="77" y="76"/>
                  </a:cubicBezTo>
                  <a:cubicBezTo>
                    <a:pt x="77" y="74"/>
                    <a:pt x="76" y="73"/>
                    <a:pt x="75" y="72"/>
                  </a:cubicBezTo>
                  <a:cubicBezTo>
                    <a:pt x="75" y="71"/>
                    <a:pt x="74" y="71"/>
                    <a:pt x="72" y="70"/>
                  </a:cubicBezTo>
                  <a:cubicBezTo>
                    <a:pt x="15" y="49"/>
                    <a:pt x="15" y="49"/>
                    <a:pt x="15" y="49"/>
                  </a:cubicBezTo>
                  <a:cubicBezTo>
                    <a:pt x="14" y="49"/>
                    <a:pt x="12" y="49"/>
                    <a:pt x="11" y="49"/>
                  </a:cubicBezTo>
                  <a:cubicBezTo>
                    <a:pt x="10" y="49"/>
                    <a:pt x="9" y="49"/>
                    <a:pt x="8" y="50"/>
                  </a:cubicBezTo>
                  <a:cubicBezTo>
                    <a:pt x="7" y="51"/>
                    <a:pt x="7" y="52"/>
                    <a:pt x="6" y="54"/>
                  </a:cubicBezTo>
                  <a:cubicBezTo>
                    <a:pt x="5" y="55"/>
                    <a:pt x="4" y="56"/>
                    <a:pt x="4" y="57"/>
                  </a:cubicBezTo>
                  <a:cubicBezTo>
                    <a:pt x="0" y="56"/>
                    <a:pt x="0" y="56"/>
                    <a:pt x="0" y="56"/>
                  </a:cubicBezTo>
                  <a:cubicBezTo>
                    <a:pt x="13" y="19"/>
                    <a:pt x="13" y="19"/>
                    <a:pt x="13" y="19"/>
                  </a:cubicBezTo>
                  <a:cubicBezTo>
                    <a:pt x="15" y="16"/>
                    <a:pt x="16" y="13"/>
                    <a:pt x="18" y="10"/>
                  </a:cubicBezTo>
                  <a:cubicBezTo>
                    <a:pt x="20" y="7"/>
                    <a:pt x="22" y="5"/>
                    <a:pt x="24" y="3"/>
                  </a:cubicBezTo>
                  <a:cubicBezTo>
                    <a:pt x="26" y="2"/>
                    <a:pt x="29" y="1"/>
                    <a:pt x="32" y="0"/>
                  </a:cubicBezTo>
                  <a:cubicBezTo>
                    <a:pt x="35" y="0"/>
                    <a:pt x="38" y="0"/>
                    <a:pt x="41" y="1"/>
                  </a:cubicBezTo>
                  <a:cubicBezTo>
                    <a:pt x="44" y="2"/>
                    <a:pt x="47" y="4"/>
                    <a:pt x="49" y="6"/>
                  </a:cubicBezTo>
                  <a:cubicBezTo>
                    <a:pt x="51" y="7"/>
                    <a:pt x="52" y="9"/>
                    <a:pt x="53" y="12"/>
                  </a:cubicBezTo>
                  <a:cubicBezTo>
                    <a:pt x="54" y="14"/>
                    <a:pt x="55" y="17"/>
                    <a:pt x="55" y="19"/>
                  </a:cubicBezTo>
                  <a:cubicBezTo>
                    <a:pt x="56" y="22"/>
                    <a:pt x="56" y="25"/>
                    <a:pt x="56" y="28"/>
                  </a:cubicBezTo>
                  <a:cubicBezTo>
                    <a:pt x="62" y="26"/>
                    <a:pt x="68" y="25"/>
                    <a:pt x="72" y="23"/>
                  </a:cubicBezTo>
                  <a:cubicBezTo>
                    <a:pt x="77" y="22"/>
                    <a:pt x="82" y="20"/>
                    <a:pt x="89" y="19"/>
                  </a:cubicBezTo>
                  <a:cubicBezTo>
                    <a:pt x="91" y="18"/>
                    <a:pt x="94" y="17"/>
                    <a:pt x="95" y="16"/>
                  </a:cubicBezTo>
                  <a:cubicBezTo>
                    <a:pt x="97" y="15"/>
                    <a:pt x="98" y="14"/>
                    <a:pt x="99" y="13"/>
                  </a:cubicBezTo>
                  <a:cubicBezTo>
                    <a:pt x="100" y="12"/>
                    <a:pt x="101" y="11"/>
                    <a:pt x="102" y="10"/>
                  </a:cubicBezTo>
                  <a:cubicBezTo>
                    <a:pt x="102" y="8"/>
                    <a:pt x="103" y="7"/>
                    <a:pt x="103" y="6"/>
                  </a:cubicBezTo>
                  <a:cubicBezTo>
                    <a:pt x="107" y="8"/>
                    <a:pt x="107" y="8"/>
                    <a:pt x="107" y="8"/>
                  </a:cubicBezTo>
                  <a:close/>
                  <a:moveTo>
                    <a:pt x="38" y="15"/>
                  </a:moveTo>
                  <a:cubicBezTo>
                    <a:pt x="33" y="14"/>
                    <a:pt x="28" y="14"/>
                    <a:pt x="25" y="15"/>
                  </a:cubicBezTo>
                  <a:cubicBezTo>
                    <a:pt x="21" y="17"/>
                    <a:pt x="18" y="20"/>
                    <a:pt x="16" y="25"/>
                  </a:cubicBezTo>
                  <a:cubicBezTo>
                    <a:pt x="13" y="35"/>
                    <a:pt x="13" y="35"/>
                    <a:pt x="13" y="35"/>
                  </a:cubicBezTo>
                  <a:cubicBezTo>
                    <a:pt x="47" y="47"/>
                    <a:pt x="47" y="47"/>
                    <a:pt x="47" y="47"/>
                  </a:cubicBezTo>
                  <a:cubicBezTo>
                    <a:pt x="49" y="40"/>
                    <a:pt x="49" y="40"/>
                    <a:pt x="49" y="40"/>
                  </a:cubicBezTo>
                  <a:cubicBezTo>
                    <a:pt x="51" y="35"/>
                    <a:pt x="51" y="30"/>
                    <a:pt x="49" y="25"/>
                  </a:cubicBezTo>
                  <a:cubicBezTo>
                    <a:pt x="47" y="21"/>
                    <a:pt x="43" y="17"/>
                    <a:pt x="38" y="15"/>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6" name="íṡļïḍé"/>
            <p:cNvSpPr/>
            <p:nvPr userDrawn="1">
              <p:custDataLst>
                <p:tags r:id="rId31"/>
              </p:custDataLst>
            </p:nvPr>
          </p:nvSpPr>
          <p:spPr bwMode="auto">
            <a:xfrm>
              <a:off x="4360467" y="3546476"/>
              <a:ext cx="149225" cy="115888"/>
            </a:xfrm>
            <a:custGeom>
              <a:avLst/>
              <a:gdLst>
                <a:gd name="T0" fmla="*/ 52 w 89"/>
                <a:gd name="T1" fmla="*/ 10 h 69"/>
                <a:gd name="T2" fmla="*/ 60 w 89"/>
                <a:gd name="T3" fmla="*/ 8 h 69"/>
                <a:gd name="T4" fmla="*/ 68 w 89"/>
                <a:gd name="T5" fmla="*/ 8 h 69"/>
                <a:gd name="T6" fmla="*/ 84 w 89"/>
                <a:gd name="T7" fmla="*/ 20 h 69"/>
                <a:gd name="T8" fmla="*/ 88 w 89"/>
                <a:gd name="T9" fmla="*/ 41 h 69"/>
                <a:gd name="T10" fmla="*/ 84 w 89"/>
                <a:gd name="T11" fmla="*/ 52 h 69"/>
                <a:gd name="T12" fmla="*/ 78 w 89"/>
                <a:gd name="T13" fmla="*/ 61 h 69"/>
                <a:gd name="T14" fmla="*/ 81 w 89"/>
                <a:gd name="T15" fmla="*/ 64 h 69"/>
                <a:gd name="T16" fmla="*/ 80 w 89"/>
                <a:gd name="T17" fmla="*/ 69 h 69"/>
                <a:gd name="T18" fmla="*/ 52 w 89"/>
                <a:gd name="T19" fmla="*/ 64 h 69"/>
                <a:gd name="T20" fmla="*/ 53 w 89"/>
                <a:gd name="T21" fmla="*/ 59 h 69"/>
                <a:gd name="T22" fmla="*/ 63 w 89"/>
                <a:gd name="T23" fmla="*/ 58 h 69"/>
                <a:gd name="T24" fmla="*/ 72 w 89"/>
                <a:gd name="T25" fmla="*/ 54 h 69"/>
                <a:gd name="T26" fmla="*/ 79 w 89"/>
                <a:gd name="T27" fmla="*/ 48 h 69"/>
                <a:gd name="T28" fmla="*/ 83 w 89"/>
                <a:gd name="T29" fmla="*/ 39 h 69"/>
                <a:gd name="T30" fmla="*/ 83 w 89"/>
                <a:gd name="T31" fmla="*/ 32 h 69"/>
                <a:gd name="T32" fmla="*/ 81 w 89"/>
                <a:gd name="T33" fmla="*/ 26 h 69"/>
                <a:gd name="T34" fmla="*/ 77 w 89"/>
                <a:gd name="T35" fmla="*/ 23 h 69"/>
                <a:gd name="T36" fmla="*/ 71 w 89"/>
                <a:gd name="T37" fmla="*/ 21 h 69"/>
                <a:gd name="T38" fmla="*/ 61 w 89"/>
                <a:gd name="T39" fmla="*/ 22 h 69"/>
                <a:gd name="T40" fmla="*/ 53 w 89"/>
                <a:gd name="T41" fmla="*/ 29 h 69"/>
                <a:gd name="T42" fmla="*/ 48 w 89"/>
                <a:gd name="T43" fmla="*/ 37 h 69"/>
                <a:gd name="T44" fmla="*/ 43 w 89"/>
                <a:gd name="T45" fmla="*/ 44 h 69"/>
                <a:gd name="T46" fmla="*/ 33 w 89"/>
                <a:gd name="T47" fmla="*/ 54 h 69"/>
                <a:gd name="T48" fmla="*/ 19 w 89"/>
                <a:gd name="T49" fmla="*/ 55 h 69"/>
                <a:gd name="T50" fmla="*/ 10 w 89"/>
                <a:gd name="T51" fmla="*/ 51 h 69"/>
                <a:gd name="T52" fmla="*/ 4 w 89"/>
                <a:gd name="T53" fmla="*/ 44 h 69"/>
                <a:gd name="T54" fmla="*/ 1 w 89"/>
                <a:gd name="T55" fmla="*/ 35 h 69"/>
                <a:gd name="T56" fmla="*/ 1 w 89"/>
                <a:gd name="T57" fmla="*/ 26 h 69"/>
                <a:gd name="T58" fmla="*/ 5 w 89"/>
                <a:gd name="T59" fmla="*/ 16 h 69"/>
                <a:gd name="T60" fmla="*/ 10 w 89"/>
                <a:gd name="T61" fmla="*/ 8 h 69"/>
                <a:gd name="T62" fmla="*/ 7 w 89"/>
                <a:gd name="T63" fmla="*/ 5 h 69"/>
                <a:gd name="T64" fmla="*/ 8 w 89"/>
                <a:gd name="T65" fmla="*/ 0 h 69"/>
                <a:gd name="T66" fmla="*/ 35 w 89"/>
                <a:gd name="T67" fmla="*/ 5 h 69"/>
                <a:gd name="T68" fmla="*/ 35 w 89"/>
                <a:gd name="T69" fmla="*/ 10 h 69"/>
                <a:gd name="T70" fmla="*/ 25 w 89"/>
                <a:gd name="T71" fmla="*/ 11 h 69"/>
                <a:gd name="T72" fmla="*/ 16 w 89"/>
                <a:gd name="T73" fmla="*/ 14 h 69"/>
                <a:gd name="T74" fmla="*/ 10 w 89"/>
                <a:gd name="T75" fmla="*/ 19 h 69"/>
                <a:gd name="T76" fmla="*/ 6 w 89"/>
                <a:gd name="T77" fmla="*/ 27 h 69"/>
                <a:gd name="T78" fmla="*/ 8 w 89"/>
                <a:gd name="T79" fmla="*/ 37 h 69"/>
                <a:gd name="T80" fmla="*/ 16 w 89"/>
                <a:gd name="T81" fmla="*/ 43 h 69"/>
                <a:gd name="T82" fmla="*/ 25 w 89"/>
                <a:gd name="T83" fmla="*/ 42 h 69"/>
                <a:gd name="T84" fmla="*/ 32 w 89"/>
                <a:gd name="T85" fmla="*/ 36 h 69"/>
                <a:gd name="T86" fmla="*/ 37 w 89"/>
                <a:gd name="T87" fmla="*/ 28 h 69"/>
                <a:gd name="T88" fmla="*/ 42 w 89"/>
                <a:gd name="T89" fmla="*/ 21 h 69"/>
                <a:gd name="T90" fmla="*/ 47 w 89"/>
                <a:gd name="T91" fmla="*/ 15 h 69"/>
                <a:gd name="T92" fmla="*/ 52 w 89"/>
                <a:gd name="T93" fmla="*/ 1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9" h="69">
                  <a:moveTo>
                    <a:pt x="52" y="10"/>
                  </a:moveTo>
                  <a:cubicBezTo>
                    <a:pt x="55" y="9"/>
                    <a:pt x="57" y="8"/>
                    <a:pt x="60" y="8"/>
                  </a:cubicBezTo>
                  <a:cubicBezTo>
                    <a:pt x="62" y="7"/>
                    <a:pt x="65" y="7"/>
                    <a:pt x="68" y="8"/>
                  </a:cubicBezTo>
                  <a:cubicBezTo>
                    <a:pt x="75" y="9"/>
                    <a:pt x="81" y="13"/>
                    <a:pt x="84" y="20"/>
                  </a:cubicBezTo>
                  <a:cubicBezTo>
                    <a:pt x="88" y="26"/>
                    <a:pt x="89" y="33"/>
                    <a:pt x="88" y="41"/>
                  </a:cubicBezTo>
                  <a:cubicBezTo>
                    <a:pt x="87" y="45"/>
                    <a:pt x="86" y="48"/>
                    <a:pt x="84" y="52"/>
                  </a:cubicBezTo>
                  <a:cubicBezTo>
                    <a:pt x="82" y="55"/>
                    <a:pt x="80" y="58"/>
                    <a:pt x="78" y="61"/>
                  </a:cubicBezTo>
                  <a:cubicBezTo>
                    <a:pt x="81" y="64"/>
                    <a:pt x="81" y="64"/>
                    <a:pt x="81" y="64"/>
                  </a:cubicBezTo>
                  <a:cubicBezTo>
                    <a:pt x="80" y="69"/>
                    <a:pt x="80" y="69"/>
                    <a:pt x="80" y="69"/>
                  </a:cubicBezTo>
                  <a:cubicBezTo>
                    <a:pt x="52" y="64"/>
                    <a:pt x="52" y="64"/>
                    <a:pt x="52" y="64"/>
                  </a:cubicBezTo>
                  <a:cubicBezTo>
                    <a:pt x="53" y="59"/>
                    <a:pt x="53" y="59"/>
                    <a:pt x="53" y="59"/>
                  </a:cubicBezTo>
                  <a:cubicBezTo>
                    <a:pt x="57" y="59"/>
                    <a:pt x="60" y="58"/>
                    <a:pt x="63" y="58"/>
                  </a:cubicBezTo>
                  <a:cubicBezTo>
                    <a:pt x="66" y="57"/>
                    <a:pt x="69" y="56"/>
                    <a:pt x="72" y="54"/>
                  </a:cubicBezTo>
                  <a:cubicBezTo>
                    <a:pt x="75" y="52"/>
                    <a:pt x="77" y="50"/>
                    <a:pt x="79" y="48"/>
                  </a:cubicBezTo>
                  <a:cubicBezTo>
                    <a:pt x="81" y="46"/>
                    <a:pt x="82" y="43"/>
                    <a:pt x="83" y="39"/>
                  </a:cubicBezTo>
                  <a:cubicBezTo>
                    <a:pt x="83" y="36"/>
                    <a:pt x="83" y="34"/>
                    <a:pt x="83" y="32"/>
                  </a:cubicBezTo>
                  <a:cubicBezTo>
                    <a:pt x="83" y="30"/>
                    <a:pt x="82" y="28"/>
                    <a:pt x="81" y="26"/>
                  </a:cubicBezTo>
                  <a:cubicBezTo>
                    <a:pt x="80" y="25"/>
                    <a:pt x="79" y="24"/>
                    <a:pt x="77" y="23"/>
                  </a:cubicBezTo>
                  <a:cubicBezTo>
                    <a:pt x="75" y="22"/>
                    <a:pt x="73" y="21"/>
                    <a:pt x="71" y="21"/>
                  </a:cubicBezTo>
                  <a:cubicBezTo>
                    <a:pt x="68" y="20"/>
                    <a:pt x="65" y="20"/>
                    <a:pt x="61" y="22"/>
                  </a:cubicBezTo>
                  <a:cubicBezTo>
                    <a:pt x="58" y="23"/>
                    <a:pt x="56" y="25"/>
                    <a:pt x="53" y="29"/>
                  </a:cubicBezTo>
                  <a:cubicBezTo>
                    <a:pt x="52" y="31"/>
                    <a:pt x="50" y="34"/>
                    <a:pt x="48" y="37"/>
                  </a:cubicBezTo>
                  <a:cubicBezTo>
                    <a:pt x="46" y="40"/>
                    <a:pt x="45" y="42"/>
                    <a:pt x="43" y="44"/>
                  </a:cubicBezTo>
                  <a:cubicBezTo>
                    <a:pt x="40" y="49"/>
                    <a:pt x="37" y="52"/>
                    <a:pt x="33" y="54"/>
                  </a:cubicBezTo>
                  <a:cubicBezTo>
                    <a:pt x="29" y="56"/>
                    <a:pt x="24" y="56"/>
                    <a:pt x="19" y="55"/>
                  </a:cubicBezTo>
                  <a:cubicBezTo>
                    <a:pt x="16" y="54"/>
                    <a:pt x="13" y="53"/>
                    <a:pt x="10" y="51"/>
                  </a:cubicBezTo>
                  <a:cubicBezTo>
                    <a:pt x="8" y="49"/>
                    <a:pt x="6" y="47"/>
                    <a:pt x="4" y="44"/>
                  </a:cubicBezTo>
                  <a:cubicBezTo>
                    <a:pt x="2" y="42"/>
                    <a:pt x="1" y="39"/>
                    <a:pt x="1" y="35"/>
                  </a:cubicBezTo>
                  <a:cubicBezTo>
                    <a:pt x="0" y="32"/>
                    <a:pt x="0" y="29"/>
                    <a:pt x="1" y="26"/>
                  </a:cubicBezTo>
                  <a:cubicBezTo>
                    <a:pt x="2" y="22"/>
                    <a:pt x="3" y="18"/>
                    <a:pt x="5" y="16"/>
                  </a:cubicBezTo>
                  <a:cubicBezTo>
                    <a:pt x="7" y="13"/>
                    <a:pt x="8" y="10"/>
                    <a:pt x="10" y="8"/>
                  </a:cubicBezTo>
                  <a:cubicBezTo>
                    <a:pt x="7" y="5"/>
                    <a:pt x="7" y="5"/>
                    <a:pt x="7" y="5"/>
                  </a:cubicBezTo>
                  <a:cubicBezTo>
                    <a:pt x="8" y="0"/>
                    <a:pt x="8" y="0"/>
                    <a:pt x="8" y="0"/>
                  </a:cubicBezTo>
                  <a:cubicBezTo>
                    <a:pt x="35" y="5"/>
                    <a:pt x="35" y="5"/>
                    <a:pt x="35" y="5"/>
                  </a:cubicBezTo>
                  <a:cubicBezTo>
                    <a:pt x="35" y="10"/>
                    <a:pt x="35" y="10"/>
                    <a:pt x="35" y="10"/>
                  </a:cubicBezTo>
                  <a:cubicBezTo>
                    <a:pt x="31" y="10"/>
                    <a:pt x="28" y="11"/>
                    <a:pt x="25" y="11"/>
                  </a:cubicBezTo>
                  <a:cubicBezTo>
                    <a:pt x="22" y="12"/>
                    <a:pt x="19" y="12"/>
                    <a:pt x="16" y="14"/>
                  </a:cubicBezTo>
                  <a:cubicBezTo>
                    <a:pt x="14" y="15"/>
                    <a:pt x="12" y="17"/>
                    <a:pt x="10" y="19"/>
                  </a:cubicBezTo>
                  <a:cubicBezTo>
                    <a:pt x="8" y="21"/>
                    <a:pt x="7" y="24"/>
                    <a:pt x="6" y="27"/>
                  </a:cubicBezTo>
                  <a:cubicBezTo>
                    <a:pt x="5" y="31"/>
                    <a:pt x="6" y="34"/>
                    <a:pt x="8" y="37"/>
                  </a:cubicBezTo>
                  <a:cubicBezTo>
                    <a:pt x="10" y="40"/>
                    <a:pt x="12" y="42"/>
                    <a:pt x="16" y="43"/>
                  </a:cubicBezTo>
                  <a:cubicBezTo>
                    <a:pt x="19" y="44"/>
                    <a:pt x="22" y="43"/>
                    <a:pt x="25" y="42"/>
                  </a:cubicBezTo>
                  <a:cubicBezTo>
                    <a:pt x="28" y="41"/>
                    <a:pt x="30" y="39"/>
                    <a:pt x="32" y="36"/>
                  </a:cubicBezTo>
                  <a:cubicBezTo>
                    <a:pt x="34" y="34"/>
                    <a:pt x="36" y="31"/>
                    <a:pt x="37" y="28"/>
                  </a:cubicBezTo>
                  <a:cubicBezTo>
                    <a:pt x="39" y="26"/>
                    <a:pt x="40" y="23"/>
                    <a:pt x="42" y="21"/>
                  </a:cubicBezTo>
                  <a:cubicBezTo>
                    <a:pt x="44" y="19"/>
                    <a:pt x="45" y="17"/>
                    <a:pt x="47" y="15"/>
                  </a:cubicBezTo>
                  <a:cubicBezTo>
                    <a:pt x="49" y="13"/>
                    <a:pt x="50" y="12"/>
                    <a:pt x="52" y="10"/>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7" name="îŝḻïḍé"/>
            <p:cNvSpPr/>
            <p:nvPr userDrawn="1">
              <p:custDataLst>
                <p:tags r:id="rId32"/>
              </p:custDataLst>
            </p:nvPr>
          </p:nvSpPr>
          <p:spPr bwMode="auto">
            <a:xfrm>
              <a:off x="4381104" y="3465513"/>
              <a:ext cx="141288" cy="69850"/>
            </a:xfrm>
            <a:custGeom>
              <a:avLst/>
              <a:gdLst>
                <a:gd name="T0" fmla="*/ 85 w 85"/>
                <a:gd name="T1" fmla="*/ 4 h 42"/>
                <a:gd name="T2" fmla="*/ 84 w 85"/>
                <a:gd name="T3" fmla="*/ 42 h 42"/>
                <a:gd name="T4" fmla="*/ 80 w 85"/>
                <a:gd name="T5" fmla="*/ 41 h 42"/>
                <a:gd name="T6" fmla="*/ 79 w 85"/>
                <a:gd name="T7" fmla="*/ 37 h 42"/>
                <a:gd name="T8" fmla="*/ 79 w 85"/>
                <a:gd name="T9" fmla="*/ 32 h 42"/>
                <a:gd name="T10" fmla="*/ 77 w 85"/>
                <a:gd name="T11" fmla="*/ 30 h 42"/>
                <a:gd name="T12" fmla="*/ 73 w 85"/>
                <a:gd name="T13" fmla="*/ 28 h 42"/>
                <a:gd name="T14" fmla="*/ 12 w 85"/>
                <a:gd name="T15" fmla="*/ 26 h 42"/>
                <a:gd name="T16" fmla="*/ 9 w 85"/>
                <a:gd name="T17" fmla="*/ 27 h 42"/>
                <a:gd name="T18" fmla="*/ 6 w 85"/>
                <a:gd name="T19" fmla="*/ 30 h 42"/>
                <a:gd name="T20" fmla="*/ 5 w 85"/>
                <a:gd name="T21" fmla="*/ 34 h 42"/>
                <a:gd name="T22" fmla="*/ 4 w 85"/>
                <a:gd name="T23" fmla="*/ 38 h 42"/>
                <a:gd name="T24" fmla="*/ 0 w 85"/>
                <a:gd name="T25" fmla="*/ 38 h 42"/>
                <a:gd name="T26" fmla="*/ 1 w 85"/>
                <a:gd name="T27" fmla="*/ 0 h 42"/>
                <a:gd name="T28" fmla="*/ 5 w 85"/>
                <a:gd name="T29" fmla="*/ 0 h 42"/>
                <a:gd name="T30" fmla="*/ 6 w 85"/>
                <a:gd name="T31" fmla="*/ 5 h 42"/>
                <a:gd name="T32" fmla="*/ 6 w 85"/>
                <a:gd name="T33" fmla="*/ 9 h 42"/>
                <a:gd name="T34" fmla="*/ 9 w 85"/>
                <a:gd name="T35" fmla="*/ 12 h 42"/>
                <a:gd name="T36" fmla="*/ 12 w 85"/>
                <a:gd name="T37" fmla="*/ 13 h 42"/>
                <a:gd name="T38" fmla="*/ 73 w 85"/>
                <a:gd name="T39" fmla="*/ 16 h 42"/>
                <a:gd name="T40" fmla="*/ 77 w 85"/>
                <a:gd name="T41" fmla="*/ 15 h 42"/>
                <a:gd name="T42" fmla="*/ 79 w 85"/>
                <a:gd name="T43" fmla="*/ 12 h 42"/>
                <a:gd name="T44" fmla="*/ 80 w 85"/>
                <a:gd name="T45" fmla="*/ 8 h 42"/>
                <a:gd name="T46" fmla="*/ 81 w 85"/>
                <a:gd name="T47" fmla="*/ 3 h 42"/>
                <a:gd name="T48" fmla="*/ 85 w 85"/>
                <a:gd name="T49" fmla="*/ 4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5" h="42">
                  <a:moveTo>
                    <a:pt x="85" y="4"/>
                  </a:moveTo>
                  <a:cubicBezTo>
                    <a:pt x="84" y="42"/>
                    <a:pt x="84" y="42"/>
                    <a:pt x="84" y="42"/>
                  </a:cubicBezTo>
                  <a:cubicBezTo>
                    <a:pt x="80" y="41"/>
                    <a:pt x="80" y="41"/>
                    <a:pt x="80" y="41"/>
                  </a:cubicBezTo>
                  <a:cubicBezTo>
                    <a:pt x="80" y="40"/>
                    <a:pt x="79" y="39"/>
                    <a:pt x="79" y="37"/>
                  </a:cubicBezTo>
                  <a:cubicBezTo>
                    <a:pt x="79" y="35"/>
                    <a:pt x="79" y="33"/>
                    <a:pt x="79" y="32"/>
                  </a:cubicBezTo>
                  <a:cubicBezTo>
                    <a:pt x="78" y="31"/>
                    <a:pt x="78" y="30"/>
                    <a:pt x="77" y="30"/>
                  </a:cubicBezTo>
                  <a:cubicBezTo>
                    <a:pt x="76" y="29"/>
                    <a:pt x="75" y="29"/>
                    <a:pt x="73" y="28"/>
                  </a:cubicBezTo>
                  <a:cubicBezTo>
                    <a:pt x="12" y="26"/>
                    <a:pt x="12" y="26"/>
                    <a:pt x="12" y="26"/>
                  </a:cubicBezTo>
                  <a:cubicBezTo>
                    <a:pt x="11" y="26"/>
                    <a:pt x="10" y="26"/>
                    <a:pt x="9" y="27"/>
                  </a:cubicBezTo>
                  <a:cubicBezTo>
                    <a:pt x="8" y="27"/>
                    <a:pt x="7" y="28"/>
                    <a:pt x="6" y="30"/>
                  </a:cubicBezTo>
                  <a:cubicBezTo>
                    <a:pt x="6" y="31"/>
                    <a:pt x="5" y="32"/>
                    <a:pt x="5" y="34"/>
                  </a:cubicBezTo>
                  <a:cubicBezTo>
                    <a:pt x="4" y="36"/>
                    <a:pt x="4" y="37"/>
                    <a:pt x="4" y="38"/>
                  </a:cubicBezTo>
                  <a:cubicBezTo>
                    <a:pt x="0" y="38"/>
                    <a:pt x="0" y="38"/>
                    <a:pt x="0" y="38"/>
                  </a:cubicBezTo>
                  <a:cubicBezTo>
                    <a:pt x="1" y="0"/>
                    <a:pt x="1" y="0"/>
                    <a:pt x="1" y="0"/>
                  </a:cubicBezTo>
                  <a:cubicBezTo>
                    <a:pt x="5" y="0"/>
                    <a:pt x="5" y="0"/>
                    <a:pt x="5" y="0"/>
                  </a:cubicBezTo>
                  <a:cubicBezTo>
                    <a:pt x="5" y="2"/>
                    <a:pt x="5" y="3"/>
                    <a:pt x="6" y="5"/>
                  </a:cubicBezTo>
                  <a:cubicBezTo>
                    <a:pt x="6" y="7"/>
                    <a:pt x="6" y="8"/>
                    <a:pt x="6" y="9"/>
                  </a:cubicBezTo>
                  <a:cubicBezTo>
                    <a:pt x="7" y="11"/>
                    <a:pt x="7" y="12"/>
                    <a:pt x="9" y="12"/>
                  </a:cubicBezTo>
                  <a:cubicBezTo>
                    <a:pt x="10" y="13"/>
                    <a:pt x="11" y="13"/>
                    <a:pt x="12" y="13"/>
                  </a:cubicBezTo>
                  <a:cubicBezTo>
                    <a:pt x="73" y="16"/>
                    <a:pt x="73" y="16"/>
                    <a:pt x="73" y="16"/>
                  </a:cubicBezTo>
                  <a:cubicBezTo>
                    <a:pt x="74" y="16"/>
                    <a:pt x="75" y="16"/>
                    <a:pt x="77" y="15"/>
                  </a:cubicBezTo>
                  <a:cubicBezTo>
                    <a:pt x="78" y="15"/>
                    <a:pt x="78" y="14"/>
                    <a:pt x="79" y="12"/>
                  </a:cubicBezTo>
                  <a:cubicBezTo>
                    <a:pt x="79" y="11"/>
                    <a:pt x="80" y="10"/>
                    <a:pt x="80" y="8"/>
                  </a:cubicBezTo>
                  <a:cubicBezTo>
                    <a:pt x="81" y="6"/>
                    <a:pt x="81" y="5"/>
                    <a:pt x="81" y="3"/>
                  </a:cubicBezTo>
                  <a:lnTo>
                    <a:pt x="85" y="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8" name="ïsḻïďê"/>
            <p:cNvSpPr/>
            <p:nvPr userDrawn="1">
              <p:custDataLst>
                <p:tags r:id="rId33"/>
              </p:custDataLst>
            </p:nvPr>
          </p:nvSpPr>
          <p:spPr bwMode="auto">
            <a:xfrm>
              <a:off x="4382692" y="3332163"/>
              <a:ext cx="142875" cy="123825"/>
            </a:xfrm>
            <a:custGeom>
              <a:avLst/>
              <a:gdLst>
                <a:gd name="T0" fmla="*/ 23 w 86"/>
                <a:gd name="T1" fmla="*/ 0 h 74"/>
                <a:gd name="T2" fmla="*/ 23 w 86"/>
                <a:gd name="T3" fmla="*/ 4 h 74"/>
                <a:gd name="T4" fmla="*/ 18 w 86"/>
                <a:gd name="T5" fmla="*/ 6 h 74"/>
                <a:gd name="T6" fmla="*/ 13 w 86"/>
                <a:gd name="T7" fmla="*/ 10 h 74"/>
                <a:gd name="T8" fmla="*/ 8 w 86"/>
                <a:gd name="T9" fmla="*/ 13 h 74"/>
                <a:gd name="T10" fmla="*/ 6 w 86"/>
                <a:gd name="T11" fmla="*/ 18 h 74"/>
                <a:gd name="T12" fmla="*/ 6 w 86"/>
                <a:gd name="T13" fmla="*/ 22 h 74"/>
                <a:gd name="T14" fmla="*/ 6 w 86"/>
                <a:gd name="T15" fmla="*/ 27 h 74"/>
                <a:gd name="T16" fmla="*/ 6 w 86"/>
                <a:gd name="T17" fmla="*/ 31 h 74"/>
                <a:gd name="T18" fmla="*/ 73 w 86"/>
                <a:gd name="T19" fmla="*/ 30 h 74"/>
                <a:gd name="T20" fmla="*/ 77 w 86"/>
                <a:gd name="T21" fmla="*/ 29 h 74"/>
                <a:gd name="T22" fmla="*/ 79 w 86"/>
                <a:gd name="T23" fmla="*/ 26 h 74"/>
                <a:gd name="T24" fmla="*/ 80 w 86"/>
                <a:gd name="T25" fmla="*/ 21 h 74"/>
                <a:gd name="T26" fmla="*/ 81 w 86"/>
                <a:gd name="T27" fmla="*/ 16 h 74"/>
                <a:gd name="T28" fmla="*/ 85 w 86"/>
                <a:gd name="T29" fmla="*/ 16 h 74"/>
                <a:gd name="T30" fmla="*/ 86 w 86"/>
                <a:gd name="T31" fmla="*/ 56 h 74"/>
                <a:gd name="T32" fmla="*/ 82 w 86"/>
                <a:gd name="T33" fmla="*/ 56 h 74"/>
                <a:gd name="T34" fmla="*/ 81 w 86"/>
                <a:gd name="T35" fmla="*/ 51 h 74"/>
                <a:gd name="T36" fmla="*/ 80 w 86"/>
                <a:gd name="T37" fmla="*/ 46 h 74"/>
                <a:gd name="T38" fmla="*/ 78 w 86"/>
                <a:gd name="T39" fmla="*/ 43 h 74"/>
                <a:gd name="T40" fmla="*/ 74 w 86"/>
                <a:gd name="T41" fmla="*/ 42 h 74"/>
                <a:gd name="T42" fmla="*/ 6 w 86"/>
                <a:gd name="T43" fmla="*/ 43 h 74"/>
                <a:gd name="T44" fmla="*/ 6 w 86"/>
                <a:gd name="T45" fmla="*/ 47 h 74"/>
                <a:gd name="T46" fmla="*/ 6 w 86"/>
                <a:gd name="T47" fmla="*/ 51 h 74"/>
                <a:gd name="T48" fmla="*/ 7 w 86"/>
                <a:gd name="T49" fmla="*/ 57 h 74"/>
                <a:gd name="T50" fmla="*/ 9 w 86"/>
                <a:gd name="T51" fmla="*/ 61 h 74"/>
                <a:gd name="T52" fmla="*/ 14 w 86"/>
                <a:gd name="T53" fmla="*/ 65 h 74"/>
                <a:gd name="T54" fmla="*/ 20 w 86"/>
                <a:gd name="T55" fmla="*/ 68 h 74"/>
                <a:gd name="T56" fmla="*/ 25 w 86"/>
                <a:gd name="T57" fmla="*/ 69 h 74"/>
                <a:gd name="T58" fmla="*/ 25 w 86"/>
                <a:gd name="T59" fmla="*/ 74 h 74"/>
                <a:gd name="T60" fmla="*/ 2 w 86"/>
                <a:gd name="T61" fmla="*/ 74 h 74"/>
                <a:gd name="T62" fmla="*/ 0 w 86"/>
                <a:gd name="T63" fmla="*/ 1 h 74"/>
                <a:gd name="T64" fmla="*/ 23 w 86"/>
                <a:gd name="T65" fmla="*/ 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6" h="74">
                  <a:moveTo>
                    <a:pt x="23" y="0"/>
                  </a:moveTo>
                  <a:cubicBezTo>
                    <a:pt x="23" y="4"/>
                    <a:pt x="23" y="4"/>
                    <a:pt x="23" y="4"/>
                  </a:cubicBezTo>
                  <a:cubicBezTo>
                    <a:pt x="22" y="5"/>
                    <a:pt x="20" y="5"/>
                    <a:pt x="18" y="6"/>
                  </a:cubicBezTo>
                  <a:cubicBezTo>
                    <a:pt x="16" y="7"/>
                    <a:pt x="15" y="8"/>
                    <a:pt x="13" y="10"/>
                  </a:cubicBezTo>
                  <a:cubicBezTo>
                    <a:pt x="11" y="11"/>
                    <a:pt x="10" y="12"/>
                    <a:pt x="8" y="13"/>
                  </a:cubicBezTo>
                  <a:cubicBezTo>
                    <a:pt x="7" y="15"/>
                    <a:pt x="6" y="16"/>
                    <a:pt x="6" y="18"/>
                  </a:cubicBezTo>
                  <a:cubicBezTo>
                    <a:pt x="6" y="19"/>
                    <a:pt x="6" y="20"/>
                    <a:pt x="6" y="22"/>
                  </a:cubicBezTo>
                  <a:cubicBezTo>
                    <a:pt x="6" y="24"/>
                    <a:pt x="6" y="26"/>
                    <a:pt x="6" y="27"/>
                  </a:cubicBezTo>
                  <a:cubicBezTo>
                    <a:pt x="6" y="31"/>
                    <a:pt x="6" y="31"/>
                    <a:pt x="6" y="31"/>
                  </a:cubicBezTo>
                  <a:cubicBezTo>
                    <a:pt x="73" y="30"/>
                    <a:pt x="73" y="30"/>
                    <a:pt x="73" y="30"/>
                  </a:cubicBezTo>
                  <a:cubicBezTo>
                    <a:pt x="74" y="30"/>
                    <a:pt x="76" y="29"/>
                    <a:pt x="77" y="29"/>
                  </a:cubicBezTo>
                  <a:cubicBezTo>
                    <a:pt x="78" y="28"/>
                    <a:pt x="78" y="27"/>
                    <a:pt x="79" y="26"/>
                  </a:cubicBezTo>
                  <a:cubicBezTo>
                    <a:pt x="79" y="25"/>
                    <a:pt x="80" y="23"/>
                    <a:pt x="80" y="21"/>
                  </a:cubicBezTo>
                  <a:cubicBezTo>
                    <a:pt x="81" y="19"/>
                    <a:pt x="81" y="17"/>
                    <a:pt x="81" y="16"/>
                  </a:cubicBezTo>
                  <a:cubicBezTo>
                    <a:pt x="85" y="16"/>
                    <a:pt x="85" y="16"/>
                    <a:pt x="85" y="16"/>
                  </a:cubicBezTo>
                  <a:cubicBezTo>
                    <a:pt x="86" y="56"/>
                    <a:pt x="86" y="56"/>
                    <a:pt x="86" y="56"/>
                  </a:cubicBezTo>
                  <a:cubicBezTo>
                    <a:pt x="82" y="56"/>
                    <a:pt x="82" y="56"/>
                    <a:pt x="82" y="56"/>
                  </a:cubicBezTo>
                  <a:cubicBezTo>
                    <a:pt x="81" y="55"/>
                    <a:pt x="81" y="53"/>
                    <a:pt x="81" y="51"/>
                  </a:cubicBezTo>
                  <a:cubicBezTo>
                    <a:pt x="81" y="48"/>
                    <a:pt x="80" y="47"/>
                    <a:pt x="80" y="46"/>
                  </a:cubicBezTo>
                  <a:cubicBezTo>
                    <a:pt x="79" y="45"/>
                    <a:pt x="79" y="44"/>
                    <a:pt x="78" y="43"/>
                  </a:cubicBezTo>
                  <a:cubicBezTo>
                    <a:pt x="77" y="42"/>
                    <a:pt x="75" y="42"/>
                    <a:pt x="74" y="42"/>
                  </a:cubicBezTo>
                  <a:cubicBezTo>
                    <a:pt x="6" y="43"/>
                    <a:pt x="6" y="43"/>
                    <a:pt x="6" y="43"/>
                  </a:cubicBezTo>
                  <a:cubicBezTo>
                    <a:pt x="6" y="47"/>
                    <a:pt x="6" y="47"/>
                    <a:pt x="6" y="47"/>
                  </a:cubicBezTo>
                  <a:cubicBezTo>
                    <a:pt x="6" y="48"/>
                    <a:pt x="6" y="50"/>
                    <a:pt x="6" y="51"/>
                  </a:cubicBezTo>
                  <a:cubicBezTo>
                    <a:pt x="6" y="53"/>
                    <a:pt x="6" y="55"/>
                    <a:pt x="7" y="57"/>
                  </a:cubicBezTo>
                  <a:cubicBezTo>
                    <a:pt x="7" y="58"/>
                    <a:pt x="8" y="59"/>
                    <a:pt x="9" y="61"/>
                  </a:cubicBezTo>
                  <a:cubicBezTo>
                    <a:pt x="11" y="62"/>
                    <a:pt x="12" y="63"/>
                    <a:pt x="14" y="65"/>
                  </a:cubicBezTo>
                  <a:cubicBezTo>
                    <a:pt x="16" y="66"/>
                    <a:pt x="18" y="67"/>
                    <a:pt x="20" y="68"/>
                  </a:cubicBezTo>
                  <a:cubicBezTo>
                    <a:pt x="22" y="68"/>
                    <a:pt x="23" y="69"/>
                    <a:pt x="25" y="69"/>
                  </a:cubicBezTo>
                  <a:cubicBezTo>
                    <a:pt x="25" y="74"/>
                    <a:pt x="25" y="74"/>
                    <a:pt x="25" y="74"/>
                  </a:cubicBezTo>
                  <a:cubicBezTo>
                    <a:pt x="2" y="74"/>
                    <a:pt x="2" y="74"/>
                    <a:pt x="2" y="74"/>
                  </a:cubicBezTo>
                  <a:cubicBezTo>
                    <a:pt x="0" y="1"/>
                    <a:pt x="0" y="1"/>
                    <a:pt x="0" y="1"/>
                  </a:cubicBezTo>
                  <a:lnTo>
                    <a:pt x="23" y="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9" name="iṡlîḍê"/>
            <p:cNvSpPr/>
            <p:nvPr userDrawn="1">
              <p:custDataLst>
                <p:tags r:id="rId34"/>
              </p:custDataLst>
            </p:nvPr>
          </p:nvSpPr>
          <p:spPr bwMode="auto">
            <a:xfrm>
              <a:off x="4344592" y="3192463"/>
              <a:ext cx="160338" cy="133350"/>
            </a:xfrm>
            <a:custGeom>
              <a:avLst/>
              <a:gdLst>
                <a:gd name="T0" fmla="*/ 4 w 96"/>
                <a:gd name="T1" fmla="*/ 0 h 80"/>
                <a:gd name="T2" fmla="*/ 5 w 96"/>
                <a:gd name="T3" fmla="*/ 3 h 80"/>
                <a:gd name="T4" fmla="*/ 8 w 96"/>
                <a:gd name="T5" fmla="*/ 6 h 80"/>
                <a:gd name="T6" fmla="*/ 10 w 96"/>
                <a:gd name="T7" fmla="*/ 8 h 80"/>
                <a:gd name="T8" fmla="*/ 15 w 96"/>
                <a:gd name="T9" fmla="*/ 11 h 80"/>
                <a:gd name="T10" fmla="*/ 30 w 96"/>
                <a:gd name="T11" fmla="*/ 16 h 80"/>
                <a:gd name="T12" fmla="*/ 49 w 96"/>
                <a:gd name="T13" fmla="*/ 22 h 80"/>
                <a:gd name="T14" fmla="*/ 55 w 96"/>
                <a:gd name="T15" fmla="*/ 23 h 80"/>
                <a:gd name="T16" fmla="*/ 62 w 96"/>
                <a:gd name="T17" fmla="*/ 22 h 80"/>
                <a:gd name="T18" fmla="*/ 78 w 96"/>
                <a:gd name="T19" fmla="*/ 19 h 80"/>
                <a:gd name="T20" fmla="*/ 81 w 96"/>
                <a:gd name="T21" fmla="*/ 17 h 80"/>
                <a:gd name="T22" fmla="*/ 83 w 96"/>
                <a:gd name="T23" fmla="*/ 13 h 80"/>
                <a:gd name="T24" fmla="*/ 83 w 96"/>
                <a:gd name="T25" fmla="*/ 9 h 80"/>
                <a:gd name="T26" fmla="*/ 83 w 96"/>
                <a:gd name="T27" fmla="*/ 4 h 80"/>
                <a:gd name="T28" fmla="*/ 87 w 96"/>
                <a:gd name="T29" fmla="*/ 3 h 80"/>
                <a:gd name="T30" fmla="*/ 96 w 96"/>
                <a:gd name="T31" fmla="*/ 41 h 80"/>
                <a:gd name="T32" fmla="*/ 92 w 96"/>
                <a:gd name="T33" fmla="*/ 42 h 80"/>
                <a:gd name="T34" fmla="*/ 90 w 96"/>
                <a:gd name="T35" fmla="*/ 37 h 80"/>
                <a:gd name="T36" fmla="*/ 88 w 96"/>
                <a:gd name="T37" fmla="*/ 33 h 80"/>
                <a:gd name="T38" fmla="*/ 85 w 96"/>
                <a:gd name="T39" fmla="*/ 31 h 80"/>
                <a:gd name="T40" fmla="*/ 81 w 96"/>
                <a:gd name="T41" fmla="*/ 31 h 80"/>
                <a:gd name="T42" fmla="*/ 61 w 96"/>
                <a:gd name="T43" fmla="*/ 35 h 80"/>
                <a:gd name="T44" fmla="*/ 58 w 96"/>
                <a:gd name="T45" fmla="*/ 37 h 80"/>
                <a:gd name="T46" fmla="*/ 53 w 96"/>
                <a:gd name="T47" fmla="*/ 41 h 80"/>
                <a:gd name="T48" fmla="*/ 41 w 96"/>
                <a:gd name="T49" fmla="*/ 52 h 80"/>
                <a:gd name="T50" fmla="*/ 29 w 96"/>
                <a:gd name="T51" fmla="*/ 63 h 80"/>
                <a:gd name="T52" fmla="*/ 25 w 96"/>
                <a:gd name="T53" fmla="*/ 67 h 80"/>
                <a:gd name="T54" fmla="*/ 23 w 96"/>
                <a:gd name="T55" fmla="*/ 71 h 80"/>
                <a:gd name="T56" fmla="*/ 22 w 96"/>
                <a:gd name="T57" fmla="*/ 75 h 80"/>
                <a:gd name="T58" fmla="*/ 22 w 96"/>
                <a:gd name="T59" fmla="*/ 79 h 80"/>
                <a:gd name="T60" fmla="*/ 18 w 96"/>
                <a:gd name="T61" fmla="*/ 80 h 80"/>
                <a:gd name="T62" fmla="*/ 10 w 96"/>
                <a:gd name="T63" fmla="*/ 45 h 80"/>
                <a:gd name="T64" fmla="*/ 14 w 96"/>
                <a:gd name="T65" fmla="*/ 44 h 80"/>
                <a:gd name="T66" fmla="*/ 17 w 96"/>
                <a:gd name="T67" fmla="*/ 52 h 80"/>
                <a:gd name="T68" fmla="*/ 19 w 96"/>
                <a:gd name="T69" fmla="*/ 54 h 80"/>
                <a:gd name="T70" fmla="*/ 20 w 96"/>
                <a:gd name="T71" fmla="*/ 53 h 80"/>
                <a:gd name="T72" fmla="*/ 22 w 96"/>
                <a:gd name="T73" fmla="*/ 52 h 80"/>
                <a:gd name="T74" fmla="*/ 25 w 96"/>
                <a:gd name="T75" fmla="*/ 49 h 80"/>
                <a:gd name="T76" fmla="*/ 29 w 96"/>
                <a:gd name="T77" fmla="*/ 46 h 80"/>
                <a:gd name="T78" fmla="*/ 38 w 96"/>
                <a:gd name="T79" fmla="*/ 38 h 80"/>
                <a:gd name="T80" fmla="*/ 49 w 96"/>
                <a:gd name="T81" fmla="*/ 28 h 80"/>
                <a:gd name="T82" fmla="*/ 23 w 96"/>
                <a:gd name="T83" fmla="*/ 19 h 80"/>
                <a:gd name="T84" fmla="*/ 12 w 96"/>
                <a:gd name="T85" fmla="*/ 17 h 80"/>
                <a:gd name="T86" fmla="*/ 10 w 96"/>
                <a:gd name="T87" fmla="*/ 18 h 80"/>
                <a:gd name="T88" fmla="*/ 10 w 96"/>
                <a:gd name="T89" fmla="*/ 21 h 80"/>
                <a:gd name="T90" fmla="*/ 10 w 96"/>
                <a:gd name="T91" fmla="*/ 25 h 80"/>
                <a:gd name="T92" fmla="*/ 11 w 96"/>
                <a:gd name="T93" fmla="*/ 29 h 80"/>
                <a:gd name="T94" fmla="*/ 6 w 96"/>
                <a:gd name="T95" fmla="*/ 30 h 80"/>
                <a:gd name="T96" fmla="*/ 0 w 96"/>
                <a:gd name="T97" fmla="*/ 1 h 80"/>
                <a:gd name="T98" fmla="*/ 4 w 96"/>
                <a:gd name="T99"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6" h="80">
                  <a:moveTo>
                    <a:pt x="4" y="0"/>
                  </a:moveTo>
                  <a:cubicBezTo>
                    <a:pt x="4" y="1"/>
                    <a:pt x="5" y="2"/>
                    <a:pt x="5" y="3"/>
                  </a:cubicBezTo>
                  <a:cubicBezTo>
                    <a:pt x="6" y="4"/>
                    <a:pt x="7" y="5"/>
                    <a:pt x="8" y="6"/>
                  </a:cubicBezTo>
                  <a:cubicBezTo>
                    <a:pt x="9" y="7"/>
                    <a:pt x="10" y="8"/>
                    <a:pt x="10" y="8"/>
                  </a:cubicBezTo>
                  <a:cubicBezTo>
                    <a:pt x="11" y="9"/>
                    <a:pt x="13" y="10"/>
                    <a:pt x="15" y="11"/>
                  </a:cubicBezTo>
                  <a:cubicBezTo>
                    <a:pt x="20" y="13"/>
                    <a:pt x="25" y="14"/>
                    <a:pt x="30" y="16"/>
                  </a:cubicBezTo>
                  <a:cubicBezTo>
                    <a:pt x="35" y="17"/>
                    <a:pt x="41" y="19"/>
                    <a:pt x="49" y="22"/>
                  </a:cubicBezTo>
                  <a:cubicBezTo>
                    <a:pt x="52" y="22"/>
                    <a:pt x="54" y="23"/>
                    <a:pt x="55" y="23"/>
                  </a:cubicBezTo>
                  <a:cubicBezTo>
                    <a:pt x="57" y="23"/>
                    <a:pt x="59" y="23"/>
                    <a:pt x="62" y="22"/>
                  </a:cubicBezTo>
                  <a:cubicBezTo>
                    <a:pt x="78" y="19"/>
                    <a:pt x="78" y="19"/>
                    <a:pt x="78" y="19"/>
                  </a:cubicBezTo>
                  <a:cubicBezTo>
                    <a:pt x="79" y="18"/>
                    <a:pt x="80" y="18"/>
                    <a:pt x="81" y="17"/>
                  </a:cubicBezTo>
                  <a:cubicBezTo>
                    <a:pt x="82" y="16"/>
                    <a:pt x="83" y="15"/>
                    <a:pt x="83" y="13"/>
                  </a:cubicBezTo>
                  <a:cubicBezTo>
                    <a:pt x="83" y="13"/>
                    <a:pt x="83" y="11"/>
                    <a:pt x="83" y="9"/>
                  </a:cubicBezTo>
                  <a:cubicBezTo>
                    <a:pt x="83" y="7"/>
                    <a:pt x="83" y="5"/>
                    <a:pt x="83" y="4"/>
                  </a:cubicBezTo>
                  <a:cubicBezTo>
                    <a:pt x="87" y="3"/>
                    <a:pt x="87" y="3"/>
                    <a:pt x="87" y="3"/>
                  </a:cubicBezTo>
                  <a:cubicBezTo>
                    <a:pt x="96" y="41"/>
                    <a:pt x="96" y="41"/>
                    <a:pt x="96" y="41"/>
                  </a:cubicBezTo>
                  <a:cubicBezTo>
                    <a:pt x="92" y="42"/>
                    <a:pt x="92" y="42"/>
                    <a:pt x="92" y="42"/>
                  </a:cubicBezTo>
                  <a:cubicBezTo>
                    <a:pt x="91" y="41"/>
                    <a:pt x="91" y="39"/>
                    <a:pt x="90" y="37"/>
                  </a:cubicBezTo>
                  <a:cubicBezTo>
                    <a:pt x="89" y="35"/>
                    <a:pt x="89" y="34"/>
                    <a:pt x="88" y="33"/>
                  </a:cubicBezTo>
                  <a:cubicBezTo>
                    <a:pt x="87" y="32"/>
                    <a:pt x="86" y="31"/>
                    <a:pt x="85" y="31"/>
                  </a:cubicBezTo>
                  <a:cubicBezTo>
                    <a:pt x="84" y="30"/>
                    <a:pt x="83" y="30"/>
                    <a:pt x="81" y="31"/>
                  </a:cubicBezTo>
                  <a:cubicBezTo>
                    <a:pt x="61" y="35"/>
                    <a:pt x="61" y="35"/>
                    <a:pt x="61" y="35"/>
                  </a:cubicBezTo>
                  <a:cubicBezTo>
                    <a:pt x="61" y="36"/>
                    <a:pt x="60" y="36"/>
                    <a:pt x="58" y="37"/>
                  </a:cubicBezTo>
                  <a:cubicBezTo>
                    <a:pt x="57" y="38"/>
                    <a:pt x="55" y="40"/>
                    <a:pt x="53" y="41"/>
                  </a:cubicBezTo>
                  <a:cubicBezTo>
                    <a:pt x="49" y="45"/>
                    <a:pt x="45" y="48"/>
                    <a:pt x="41" y="52"/>
                  </a:cubicBezTo>
                  <a:cubicBezTo>
                    <a:pt x="36" y="56"/>
                    <a:pt x="32" y="60"/>
                    <a:pt x="29" y="63"/>
                  </a:cubicBezTo>
                  <a:cubicBezTo>
                    <a:pt x="27" y="65"/>
                    <a:pt x="26" y="66"/>
                    <a:pt x="25" y="67"/>
                  </a:cubicBezTo>
                  <a:cubicBezTo>
                    <a:pt x="24" y="69"/>
                    <a:pt x="23" y="70"/>
                    <a:pt x="23" y="71"/>
                  </a:cubicBezTo>
                  <a:cubicBezTo>
                    <a:pt x="22" y="72"/>
                    <a:pt x="22" y="74"/>
                    <a:pt x="22" y="75"/>
                  </a:cubicBezTo>
                  <a:cubicBezTo>
                    <a:pt x="22" y="76"/>
                    <a:pt x="22" y="78"/>
                    <a:pt x="22" y="79"/>
                  </a:cubicBezTo>
                  <a:cubicBezTo>
                    <a:pt x="18" y="80"/>
                    <a:pt x="18" y="80"/>
                    <a:pt x="18" y="80"/>
                  </a:cubicBezTo>
                  <a:cubicBezTo>
                    <a:pt x="10" y="45"/>
                    <a:pt x="10" y="45"/>
                    <a:pt x="10" y="45"/>
                  </a:cubicBezTo>
                  <a:cubicBezTo>
                    <a:pt x="14" y="44"/>
                    <a:pt x="14" y="44"/>
                    <a:pt x="14" y="44"/>
                  </a:cubicBezTo>
                  <a:cubicBezTo>
                    <a:pt x="15" y="48"/>
                    <a:pt x="16" y="50"/>
                    <a:pt x="17" y="52"/>
                  </a:cubicBezTo>
                  <a:cubicBezTo>
                    <a:pt x="18" y="53"/>
                    <a:pt x="18" y="54"/>
                    <a:pt x="19" y="54"/>
                  </a:cubicBezTo>
                  <a:cubicBezTo>
                    <a:pt x="20" y="54"/>
                    <a:pt x="20" y="54"/>
                    <a:pt x="20" y="53"/>
                  </a:cubicBezTo>
                  <a:cubicBezTo>
                    <a:pt x="21" y="53"/>
                    <a:pt x="22" y="52"/>
                    <a:pt x="22" y="52"/>
                  </a:cubicBezTo>
                  <a:cubicBezTo>
                    <a:pt x="23" y="51"/>
                    <a:pt x="24" y="50"/>
                    <a:pt x="25" y="49"/>
                  </a:cubicBezTo>
                  <a:cubicBezTo>
                    <a:pt x="27" y="48"/>
                    <a:pt x="28" y="47"/>
                    <a:pt x="29" y="46"/>
                  </a:cubicBezTo>
                  <a:cubicBezTo>
                    <a:pt x="32" y="44"/>
                    <a:pt x="35" y="41"/>
                    <a:pt x="38" y="38"/>
                  </a:cubicBezTo>
                  <a:cubicBezTo>
                    <a:pt x="41" y="36"/>
                    <a:pt x="45" y="32"/>
                    <a:pt x="49" y="28"/>
                  </a:cubicBezTo>
                  <a:cubicBezTo>
                    <a:pt x="38" y="24"/>
                    <a:pt x="29" y="21"/>
                    <a:pt x="23" y="19"/>
                  </a:cubicBezTo>
                  <a:cubicBezTo>
                    <a:pt x="17" y="17"/>
                    <a:pt x="13" y="16"/>
                    <a:pt x="12" y="17"/>
                  </a:cubicBezTo>
                  <a:cubicBezTo>
                    <a:pt x="11" y="17"/>
                    <a:pt x="11" y="17"/>
                    <a:pt x="10" y="18"/>
                  </a:cubicBezTo>
                  <a:cubicBezTo>
                    <a:pt x="10" y="19"/>
                    <a:pt x="10" y="20"/>
                    <a:pt x="10" y="21"/>
                  </a:cubicBezTo>
                  <a:cubicBezTo>
                    <a:pt x="10" y="22"/>
                    <a:pt x="10" y="24"/>
                    <a:pt x="10" y="25"/>
                  </a:cubicBezTo>
                  <a:cubicBezTo>
                    <a:pt x="10" y="26"/>
                    <a:pt x="10" y="27"/>
                    <a:pt x="11" y="29"/>
                  </a:cubicBezTo>
                  <a:cubicBezTo>
                    <a:pt x="6" y="30"/>
                    <a:pt x="6" y="30"/>
                    <a:pt x="6" y="30"/>
                  </a:cubicBezTo>
                  <a:cubicBezTo>
                    <a:pt x="0" y="1"/>
                    <a:pt x="0" y="1"/>
                    <a:pt x="0" y="1"/>
                  </a:cubicBezTo>
                  <a:lnTo>
                    <a:pt x="4" y="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0" name="íşḷíḍê"/>
            <p:cNvSpPr/>
            <p:nvPr userDrawn="1">
              <p:custDataLst>
                <p:tags r:id="rId35"/>
              </p:custDataLst>
            </p:nvPr>
          </p:nvSpPr>
          <p:spPr bwMode="auto">
            <a:xfrm>
              <a:off x="4090592" y="2903538"/>
              <a:ext cx="250825" cy="234950"/>
            </a:xfrm>
            <a:custGeom>
              <a:avLst/>
              <a:gdLst>
                <a:gd name="T0" fmla="*/ 33 w 151"/>
                <a:gd name="T1" fmla="*/ 116 h 140"/>
                <a:gd name="T2" fmla="*/ 33 w 151"/>
                <a:gd name="T3" fmla="*/ 97 h 140"/>
                <a:gd name="T4" fmla="*/ 20 w 151"/>
                <a:gd name="T5" fmla="*/ 72 h 140"/>
                <a:gd name="T6" fmla="*/ 50 w 151"/>
                <a:gd name="T7" fmla="*/ 90 h 140"/>
                <a:gd name="T8" fmla="*/ 70 w 151"/>
                <a:gd name="T9" fmla="*/ 81 h 140"/>
                <a:gd name="T10" fmla="*/ 37 w 151"/>
                <a:gd name="T11" fmla="*/ 67 h 140"/>
                <a:gd name="T12" fmla="*/ 71 w 151"/>
                <a:gd name="T13" fmla="*/ 69 h 140"/>
                <a:gd name="T14" fmla="*/ 103 w 151"/>
                <a:gd name="T15" fmla="*/ 82 h 140"/>
                <a:gd name="T16" fmla="*/ 66 w 151"/>
                <a:gd name="T17" fmla="*/ 62 h 140"/>
                <a:gd name="T18" fmla="*/ 30 w 151"/>
                <a:gd name="T19" fmla="*/ 55 h 140"/>
                <a:gd name="T20" fmla="*/ 5 w 151"/>
                <a:gd name="T21" fmla="*/ 52 h 140"/>
                <a:gd name="T22" fmla="*/ 35 w 151"/>
                <a:gd name="T23" fmla="*/ 39 h 140"/>
                <a:gd name="T24" fmla="*/ 60 w 151"/>
                <a:gd name="T25" fmla="*/ 18 h 140"/>
                <a:gd name="T26" fmla="*/ 75 w 151"/>
                <a:gd name="T27" fmla="*/ 7 h 140"/>
                <a:gd name="T28" fmla="*/ 56 w 151"/>
                <a:gd name="T29" fmla="*/ 43 h 140"/>
                <a:gd name="T30" fmla="*/ 91 w 151"/>
                <a:gd name="T31" fmla="*/ 3 h 140"/>
                <a:gd name="T32" fmla="*/ 103 w 151"/>
                <a:gd name="T33" fmla="*/ 10 h 140"/>
                <a:gd name="T34" fmla="*/ 119 w 151"/>
                <a:gd name="T35" fmla="*/ 21 h 140"/>
                <a:gd name="T36" fmla="*/ 131 w 151"/>
                <a:gd name="T37" fmla="*/ 33 h 140"/>
                <a:gd name="T38" fmla="*/ 120 w 151"/>
                <a:gd name="T39" fmla="*/ 43 h 140"/>
                <a:gd name="T40" fmla="*/ 127 w 151"/>
                <a:gd name="T41" fmla="*/ 51 h 140"/>
                <a:gd name="T42" fmla="*/ 146 w 151"/>
                <a:gd name="T43" fmla="*/ 57 h 140"/>
                <a:gd name="T44" fmla="*/ 116 w 151"/>
                <a:gd name="T45" fmla="*/ 79 h 140"/>
                <a:gd name="T46" fmla="*/ 111 w 151"/>
                <a:gd name="T47" fmla="*/ 102 h 140"/>
                <a:gd name="T48" fmla="*/ 82 w 151"/>
                <a:gd name="T49" fmla="*/ 96 h 140"/>
                <a:gd name="T50" fmla="*/ 95 w 151"/>
                <a:gd name="T51" fmla="*/ 115 h 140"/>
                <a:gd name="T52" fmla="*/ 65 w 151"/>
                <a:gd name="T53" fmla="*/ 114 h 140"/>
                <a:gd name="T54" fmla="*/ 20 w 151"/>
                <a:gd name="T55" fmla="*/ 135 h 140"/>
                <a:gd name="T56" fmla="*/ 13 w 151"/>
                <a:gd name="T57" fmla="*/ 108 h 140"/>
                <a:gd name="T58" fmla="*/ 100 w 151"/>
                <a:gd name="T59" fmla="*/ 20 h 140"/>
                <a:gd name="T60" fmla="*/ 89 w 151"/>
                <a:gd name="T61" fmla="*/ 29 h 140"/>
                <a:gd name="T62" fmla="*/ 100 w 151"/>
                <a:gd name="T63" fmla="*/ 27 h 140"/>
                <a:gd name="T64" fmla="*/ 112 w 151"/>
                <a:gd name="T65" fmla="*/ 50 h 140"/>
                <a:gd name="T66" fmla="*/ 116 w 151"/>
                <a:gd name="T67" fmla="*/ 58 h 140"/>
                <a:gd name="T68" fmla="*/ 112 w 151"/>
                <a:gd name="T69" fmla="*/ 50 h 140"/>
                <a:gd name="T70" fmla="*/ 100 w 151"/>
                <a:gd name="T71" fmla="*/ 41 h 140"/>
                <a:gd name="T72" fmla="*/ 88 w 151"/>
                <a:gd name="T73" fmla="*/ 60 h 140"/>
                <a:gd name="T74" fmla="*/ 91 w 151"/>
                <a:gd name="T75" fmla="*/ 60 h 140"/>
                <a:gd name="T76" fmla="*/ 99 w 151"/>
                <a:gd name="T77" fmla="*/ 63 h 140"/>
                <a:gd name="T78" fmla="*/ 103 w 151"/>
                <a:gd name="T79" fmla="*/ 64 h 140"/>
                <a:gd name="T80" fmla="*/ 85 w 151"/>
                <a:gd name="T81" fmla="*/ 42 h 140"/>
                <a:gd name="T82" fmla="*/ 79 w 151"/>
                <a:gd name="T83" fmla="*/ 5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1" h="140">
                  <a:moveTo>
                    <a:pt x="17" y="106"/>
                  </a:moveTo>
                  <a:cubicBezTo>
                    <a:pt x="22" y="110"/>
                    <a:pt x="32" y="116"/>
                    <a:pt x="33" y="116"/>
                  </a:cubicBezTo>
                  <a:cubicBezTo>
                    <a:pt x="36" y="116"/>
                    <a:pt x="41" y="117"/>
                    <a:pt x="46" y="105"/>
                  </a:cubicBezTo>
                  <a:cubicBezTo>
                    <a:pt x="46" y="105"/>
                    <a:pt x="42" y="100"/>
                    <a:pt x="33" y="97"/>
                  </a:cubicBezTo>
                  <a:cubicBezTo>
                    <a:pt x="26" y="95"/>
                    <a:pt x="15" y="92"/>
                    <a:pt x="14" y="78"/>
                  </a:cubicBezTo>
                  <a:cubicBezTo>
                    <a:pt x="13" y="73"/>
                    <a:pt x="14" y="71"/>
                    <a:pt x="20" y="72"/>
                  </a:cubicBezTo>
                  <a:cubicBezTo>
                    <a:pt x="21" y="72"/>
                    <a:pt x="23" y="73"/>
                    <a:pt x="25" y="74"/>
                  </a:cubicBezTo>
                  <a:cubicBezTo>
                    <a:pt x="32" y="78"/>
                    <a:pt x="48" y="93"/>
                    <a:pt x="50" y="90"/>
                  </a:cubicBezTo>
                  <a:cubicBezTo>
                    <a:pt x="52" y="86"/>
                    <a:pt x="51" y="84"/>
                    <a:pt x="54" y="83"/>
                  </a:cubicBezTo>
                  <a:cubicBezTo>
                    <a:pt x="57" y="82"/>
                    <a:pt x="74" y="85"/>
                    <a:pt x="70" y="81"/>
                  </a:cubicBezTo>
                  <a:cubicBezTo>
                    <a:pt x="67" y="78"/>
                    <a:pt x="57" y="75"/>
                    <a:pt x="50" y="75"/>
                  </a:cubicBezTo>
                  <a:cubicBezTo>
                    <a:pt x="45" y="75"/>
                    <a:pt x="39" y="73"/>
                    <a:pt x="37" y="67"/>
                  </a:cubicBezTo>
                  <a:cubicBezTo>
                    <a:pt x="35" y="59"/>
                    <a:pt x="39" y="60"/>
                    <a:pt x="46" y="61"/>
                  </a:cubicBezTo>
                  <a:cubicBezTo>
                    <a:pt x="51" y="62"/>
                    <a:pt x="59" y="64"/>
                    <a:pt x="71" y="69"/>
                  </a:cubicBezTo>
                  <a:cubicBezTo>
                    <a:pt x="97" y="81"/>
                    <a:pt x="105" y="91"/>
                    <a:pt x="106" y="87"/>
                  </a:cubicBezTo>
                  <a:cubicBezTo>
                    <a:pt x="106" y="86"/>
                    <a:pt x="105" y="84"/>
                    <a:pt x="103" y="82"/>
                  </a:cubicBezTo>
                  <a:cubicBezTo>
                    <a:pt x="98" y="78"/>
                    <a:pt x="88" y="73"/>
                    <a:pt x="83" y="69"/>
                  </a:cubicBezTo>
                  <a:cubicBezTo>
                    <a:pt x="75" y="65"/>
                    <a:pt x="73" y="63"/>
                    <a:pt x="66" y="62"/>
                  </a:cubicBezTo>
                  <a:cubicBezTo>
                    <a:pt x="60" y="62"/>
                    <a:pt x="63" y="62"/>
                    <a:pt x="57" y="59"/>
                  </a:cubicBezTo>
                  <a:cubicBezTo>
                    <a:pt x="51" y="54"/>
                    <a:pt x="37" y="48"/>
                    <a:pt x="30" y="55"/>
                  </a:cubicBezTo>
                  <a:cubicBezTo>
                    <a:pt x="19" y="64"/>
                    <a:pt x="6" y="71"/>
                    <a:pt x="3" y="64"/>
                  </a:cubicBezTo>
                  <a:cubicBezTo>
                    <a:pt x="1" y="57"/>
                    <a:pt x="0" y="56"/>
                    <a:pt x="5" y="52"/>
                  </a:cubicBezTo>
                  <a:cubicBezTo>
                    <a:pt x="10" y="49"/>
                    <a:pt x="20" y="35"/>
                    <a:pt x="21" y="34"/>
                  </a:cubicBezTo>
                  <a:cubicBezTo>
                    <a:pt x="32" y="29"/>
                    <a:pt x="33" y="35"/>
                    <a:pt x="35" y="39"/>
                  </a:cubicBezTo>
                  <a:cubicBezTo>
                    <a:pt x="36" y="41"/>
                    <a:pt x="40" y="41"/>
                    <a:pt x="43" y="41"/>
                  </a:cubicBezTo>
                  <a:cubicBezTo>
                    <a:pt x="49" y="33"/>
                    <a:pt x="57" y="22"/>
                    <a:pt x="60" y="18"/>
                  </a:cubicBezTo>
                  <a:cubicBezTo>
                    <a:pt x="62" y="14"/>
                    <a:pt x="63" y="7"/>
                    <a:pt x="68" y="4"/>
                  </a:cubicBezTo>
                  <a:cubicBezTo>
                    <a:pt x="73" y="0"/>
                    <a:pt x="74" y="2"/>
                    <a:pt x="75" y="7"/>
                  </a:cubicBezTo>
                  <a:cubicBezTo>
                    <a:pt x="75" y="11"/>
                    <a:pt x="75" y="17"/>
                    <a:pt x="73" y="20"/>
                  </a:cubicBezTo>
                  <a:cubicBezTo>
                    <a:pt x="70" y="25"/>
                    <a:pt x="55" y="41"/>
                    <a:pt x="56" y="43"/>
                  </a:cubicBezTo>
                  <a:cubicBezTo>
                    <a:pt x="56" y="46"/>
                    <a:pt x="58" y="48"/>
                    <a:pt x="61" y="44"/>
                  </a:cubicBezTo>
                  <a:cubicBezTo>
                    <a:pt x="65" y="40"/>
                    <a:pt x="89" y="5"/>
                    <a:pt x="91" y="3"/>
                  </a:cubicBezTo>
                  <a:cubicBezTo>
                    <a:pt x="93" y="2"/>
                    <a:pt x="96" y="4"/>
                    <a:pt x="98" y="7"/>
                  </a:cubicBezTo>
                  <a:cubicBezTo>
                    <a:pt x="100" y="9"/>
                    <a:pt x="100" y="11"/>
                    <a:pt x="103" y="10"/>
                  </a:cubicBezTo>
                  <a:cubicBezTo>
                    <a:pt x="105" y="9"/>
                    <a:pt x="111" y="11"/>
                    <a:pt x="111" y="13"/>
                  </a:cubicBezTo>
                  <a:cubicBezTo>
                    <a:pt x="111" y="16"/>
                    <a:pt x="114" y="25"/>
                    <a:pt x="119" y="21"/>
                  </a:cubicBezTo>
                  <a:cubicBezTo>
                    <a:pt x="124" y="17"/>
                    <a:pt x="127" y="11"/>
                    <a:pt x="132" y="14"/>
                  </a:cubicBezTo>
                  <a:cubicBezTo>
                    <a:pt x="136" y="16"/>
                    <a:pt x="138" y="31"/>
                    <a:pt x="131" y="33"/>
                  </a:cubicBezTo>
                  <a:cubicBezTo>
                    <a:pt x="123" y="34"/>
                    <a:pt x="119" y="36"/>
                    <a:pt x="119" y="36"/>
                  </a:cubicBezTo>
                  <a:cubicBezTo>
                    <a:pt x="119" y="36"/>
                    <a:pt x="122" y="43"/>
                    <a:pt x="120" y="43"/>
                  </a:cubicBezTo>
                  <a:cubicBezTo>
                    <a:pt x="118" y="44"/>
                    <a:pt x="118" y="49"/>
                    <a:pt x="121" y="51"/>
                  </a:cubicBezTo>
                  <a:cubicBezTo>
                    <a:pt x="124" y="53"/>
                    <a:pt x="130" y="60"/>
                    <a:pt x="127" y="51"/>
                  </a:cubicBezTo>
                  <a:cubicBezTo>
                    <a:pt x="124" y="42"/>
                    <a:pt x="120" y="37"/>
                    <a:pt x="124" y="38"/>
                  </a:cubicBezTo>
                  <a:cubicBezTo>
                    <a:pt x="132" y="38"/>
                    <a:pt x="151" y="46"/>
                    <a:pt x="146" y="57"/>
                  </a:cubicBezTo>
                  <a:cubicBezTo>
                    <a:pt x="144" y="60"/>
                    <a:pt x="141" y="64"/>
                    <a:pt x="133" y="67"/>
                  </a:cubicBezTo>
                  <a:cubicBezTo>
                    <a:pt x="117" y="75"/>
                    <a:pt x="111" y="78"/>
                    <a:pt x="116" y="79"/>
                  </a:cubicBezTo>
                  <a:cubicBezTo>
                    <a:pt x="121" y="79"/>
                    <a:pt x="131" y="86"/>
                    <a:pt x="130" y="102"/>
                  </a:cubicBezTo>
                  <a:cubicBezTo>
                    <a:pt x="130" y="102"/>
                    <a:pt x="127" y="115"/>
                    <a:pt x="111" y="102"/>
                  </a:cubicBezTo>
                  <a:cubicBezTo>
                    <a:pt x="111" y="102"/>
                    <a:pt x="98" y="91"/>
                    <a:pt x="92" y="96"/>
                  </a:cubicBezTo>
                  <a:cubicBezTo>
                    <a:pt x="92" y="96"/>
                    <a:pt x="87" y="97"/>
                    <a:pt x="82" y="96"/>
                  </a:cubicBezTo>
                  <a:cubicBezTo>
                    <a:pt x="77" y="95"/>
                    <a:pt x="64" y="96"/>
                    <a:pt x="72" y="102"/>
                  </a:cubicBezTo>
                  <a:cubicBezTo>
                    <a:pt x="79" y="107"/>
                    <a:pt x="94" y="111"/>
                    <a:pt x="95" y="115"/>
                  </a:cubicBezTo>
                  <a:cubicBezTo>
                    <a:pt x="95" y="120"/>
                    <a:pt x="94" y="137"/>
                    <a:pt x="85" y="131"/>
                  </a:cubicBezTo>
                  <a:cubicBezTo>
                    <a:pt x="75" y="126"/>
                    <a:pt x="73" y="115"/>
                    <a:pt x="65" y="114"/>
                  </a:cubicBezTo>
                  <a:cubicBezTo>
                    <a:pt x="58" y="114"/>
                    <a:pt x="56" y="129"/>
                    <a:pt x="45" y="133"/>
                  </a:cubicBezTo>
                  <a:cubicBezTo>
                    <a:pt x="35" y="137"/>
                    <a:pt x="23" y="140"/>
                    <a:pt x="20" y="135"/>
                  </a:cubicBezTo>
                  <a:cubicBezTo>
                    <a:pt x="17" y="130"/>
                    <a:pt x="19" y="124"/>
                    <a:pt x="17" y="119"/>
                  </a:cubicBezTo>
                  <a:cubicBezTo>
                    <a:pt x="15" y="116"/>
                    <a:pt x="14" y="111"/>
                    <a:pt x="13" y="108"/>
                  </a:cubicBezTo>
                  <a:cubicBezTo>
                    <a:pt x="12" y="101"/>
                    <a:pt x="12" y="102"/>
                    <a:pt x="17" y="106"/>
                  </a:cubicBezTo>
                  <a:close/>
                  <a:moveTo>
                    <a:pt x="100" y="20"/>
                  </a:moveTo>
                  <a:cubicBezTo>
                    <a:pt x="98" y="18"/>
                    <a:pt x="98" y="18"/>
                    <a:pt x="97" y="20"/>
                  </a:cubicBezTo>
                  <a:cubicBezTo>
                    <a:pt x="89" y="29"/>
                    <a:pt x="89" y="29"/>
                    <a:pt x="89" y="29"/>
                  </a:cubicBezTo>
                  <a:cubicBezTo>
                    <a:pt x="87" y="32"/>
                    <a:pt x="86" y="32"/>
                    <a:pt x="90" y="32"/>
                  </a:cubicBezTo>
                  <a:cubicBezTo>
                    <a:pt x="93" y="32"/>
                    <a:pt x="98" y="30"/>
                    <a:pt x="100" y="27"/>
                  </a:cubicBezTo>
                  <a:cubicBezTo>
                    <a:pt x="102" y="25"/>
                    <a:pt x="101" y="22"/>
                    <a:pt x="100" y="20"/>
                  </a:cubicBezTo>
                  <a:close/>
                  <a:moveTo>
                    <a:pt x="112" y="50"/>
                  </a:moveTo>
                  <a:cubicBezTo>
                    <a:pt x="110" y="50"/>
                    <a:pt x="109" y="51"/>
                    <a:pt x="110" y="53"/>
                  </a:cubicBezTo>
                  <a:cubicBezTo>
                    <a:pt x="110" y="54"/>
                    <a:pt x="114" y="58"/>
                    <a:pt x="116" y="58"/>
                  </a:cubicBezTo>
                  <a:cubicBezTo>
                    <a:pt x="117" y="59"/>
                    <a:pt x="117" y="58"/>
                    <a:pt x="118" y="58"/>
                  </a:cubicBezTo>
                  <a:cubicBezTo>
                    <a:pt x="121" y="56"/>
                    <a:pt x="112" y="50"/>
                    <a:pt x="112" y="50"/>
                  </a:cubicBezTo>
                  <a:close/>
                  <a:moveTo>
                    <a:pt x="101" y="44"/>
                  </a:moveTo>
                  <a:cubicBezTo>
                    <a:pt x="103" y="43"/>
                    <a:pt x="103" y="40"/>
                    <a:pt x="100" y="41"/>
                  </a:cubicBezTo>
                  <a:cubicBezTo>
                    <a:pt x="96" y="43"/>
                    <a:pt x="96" y="46"/>
                    <a:pt x="101" y="44"/>
                  </a:cubicBezTo>
                  <a:close/>
                  <a:moveTo>
                    <a:pt x="88" y="60"/>
                  </a:moveTo>
                  <a:cubicBezTo>
                    <a:pt x="88" y="60"/>
                    <a:pt x="87" y="61"/>
                    <a:pt x="88" y="62"/>
                  </a:cubicBezTo>
                  <a:cubicBezTo>
                    <a:pt x="89" y="63"/>
                    <a:pt x="90" y="62"/>
                    <a:pt x="91" y="60"/>
                  </a:cubicBezTo>
                  <a:cubicBezTo>
                    <a:pt x="91" y="59"/>
                    <a:pt x="88" y="60"/>
                    <a:pt x="88" y="60"/>
                  </a:cubicBezTo>
                  <a:close/>
                  <a:moveTo>
                    <a:pt x="99" y="63"/>
                  </a:moveTo>
                  <a:cubicBezTo>
                    <a:pt x="99" y="63"/>
                    <a:pt x="100" y="65"/>
                    <a:pt x="101" y="66"/>
                  </a:cubicBezTo>
                  <a:cubicBezTo>
                    <a:pt x="102" y="67"/>
                    <a:pt x="103" y="66"/>
                    <a:pt x="103" y="64"/>
                  </a:cubicBezTo>
                  <a:cubicBezTo>
                    <a:pt x="103" y="61"/>
                    <a:pt x="99" y="63"/>
                    <a:pt x="99" y="63"/>
                  </a:cubicBezTo>
                  <a:close/>
                  <a:moveTo>
                    <a:pt x="85" y="42"/>
                  </a:moveTo>
                  <a:cubicBezTo>
                    <a:pt x="83" y="37"/>
                    <a:pt x="73" y="45"/>
                    <a:pt x="71" y="47"/>
                  </a:cubicBezTo>
                  <a:cubicBezTo>
                    <a:pt x="69" y="50"/>
                    <a:pt x="75" y="50"/>
                    <a:pt x="79" y="50"/>
                  </a:cubicBezTo>
                  <a:cubicBezTo>
                    <a:pt x="83" y="50"/>
                    <a:pt x="87" y="46"/>
                    <a:pt x="85" y="42"/>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1" name="ïş1îḋê"/>
            <p:cNvSpPr/>
            <p:nvPr userDrawn="1">
              <p:custDataLst>
                <p:tags r:id="rId36"/>
              </p:custDataLst>
            </p:nvPr>
          </p:nvSpPr>
          <p:spPr bwMode="auto">
            <a:xfrm>
              <a:off x="5077653" y="3946525"/>
              <a:ext cx="149225" cy="238125"/>
            </a:xfrm>
            <a:custGeom>
              <a:avLst/>
              <a:gdLst>
                <a:gd name="T0" fmla="*/ 21 w 37"/>
                <a:gd name="T1" fmla="*/ 56 h 56"/>
                <a:gd name="T2" fmla="*/ 14 w 37"/>
                <a:gd name="T3" fmla="*/ 55 h 56"/>
                <a:gd name="T4" fmla="*/ 11 w 37"/>
                <a:gd name="T5" fmla="*/ 54 h 56"/>
                <a:gd name="T6" fmla="*/ 4 w 37"/>
                <a:gd name="T7" fmla="*/ 56 h 56"/>
                <a:gd name="T8" fmla="*/ 0 w 37"/>
                <a:gd name="T9" fmla="*/ 41 h 56"/>
                <a:gd name="T10" fmla="*/ 2 w 37"/>
                <a:gd name="T11" fmla="*/ 41 h 56"/>
                <a:gd name="T12" fmla="*/ 20 w 37"/>
                <a:gd name="T13" fmla="*/ 53 h 56"/>
                <a:gd name="T14" fmla="*/ 31 w 37"/>
                <a:gd name="T15" fmla="*/ 43 h 56"/>
                <a:gd name="T16" fmla="*/ 18 w 37"/>
                <a:gd name="T17" fmla="*/ 31 h 56"/>
                <a:gd name="T18" fmla="*/ 3 w 37"/>
                <a:gd name="T19" fmla="*/ 15 h 56"/>
                <a:gd name="T20" fmla="*/ 18 w 37"/>
                <a:gd name="T21" fmla="*/ 0 h 56"/>
                <a:gd name="T22" fmla="*/ 25 w 37"/>
                <a:gd name="T23" fmla="*/ 2 h 56"/>
                <a:gd name="T24" fmla="*/ 27 w 37"/>
                <a:gd name="T25" fmla="*/ 2 h 56"/>
                <a:gd name="T26" fmla="*/ 31 w 37"/>
                <a:gd name="T27" fmla="*/ 1 h 56"/>
                <a:gd name="T28" fmla="*/ 36 w 37"/>
                <a:gd name="T29" fmla="*/ 13 h 56"/>
                <a:gd name="T30" fmla="*/ 34 w 37"/>
                <a:gd name="T31" fmla="*/ 14 h 56"/>
                <a:gd name="T32" fmla="*/ 30 w 37"/>
                <a:gd name="T33" fmla="*/ 9 h 56"/>
                <a:gd name="T34" fmla="*/ 18 w 37"/>
                <a:gd name="T35" fmla="*/ 3 h 56"/>
                <a:gd name="T36" fmla="*/ 8 w 37"/>
                <a:gd name="T37" fmla="*/ 12 h 56"/>
                <a:gd name="T38" fmla="*/ 21 w 37"/>
                <a:gd name="T39" fmla="*/ 23 h 56"/>
                <a:gd name="T40" fmla="*/ 37 w 37"/>
                <a:gd name="T41" fmla="*/ 40 h 56"/>
                <a:gd name="T42" fmla="*/ 21 w 37"/>
                <a:gd name="T43"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 h="56">
                  <a:moveTo>
                    <a:pt x="21" y="56"/>
                  </a:moveTo>
                  <a:cubicBezTo>
                    <a:pt x="19" y="56"/>
                    <a:pt x="16" y="56"/>
                    <a:pt x="14" y="55"/>
                  </a:cubicBezTo>
                  <a:cubicBezTo>
                    <a:pt x="12" y="54"/>
                    <a:pt x="12" y="54"/>
                    <a:pt x="11" y="54"/>
                  </a:cubicBezTo>
                  <a:cubicBezTo>
                    <a:pt x="8" y="54"/>
                    <a:pt x="6" y="55"/>
                    <a:pt x="4" y="56"/>
                  </a:cubicBezTo>
                  <a:cubicBezTo>
                    <a:pt x="0" y="41"/>
                    <a:pt x="0" y="41"/>
                    <a:pt x="0" y="41"/>
                  </a:cubicBezTo>
                  <a:cubicBezTo>
                    <a:pt x="2" y="41"/>
                    <a:pt x="2" y="41"/>
                    <a:pt x="2" y="41"/>
                  </a:cubicBezTo>
                  <a:cubicBezTo>
                    <a:pt x="3" y="44"/>
                    <a:pt x="10" y="53"/>
                    <a:pt x="20" y="53"/>
                  </a:cubicBezTo>
                  <a:cubicBezTo>
                    <a:pt x="28" y="53"/>
                    <a:pt x="31" y="48"/>
                    <a:pt x="31" y="43"/>
                  </a:cubicBezTo>
                  <a:cubicBezTo>
                    <a:pt x="31" y="37"/>
                    <a:pt x="27" y="35"/>
                    <a:pt x="18" y="31"/>
                  </a:cubicBezTo>
                  <a:cubicBezTo>
                    <a:pt x="13" y="30"/>
                    <a:pt x="3" y="26"/>
                    <a:pt x="3" y="15"/>
                  </a:cubicBezTo>
                  <a:cubicBezTo>
                    <a:pt x="3" y="8"/>
                    <a:pt x="7" y="0"/>
                    <a:pt x="18" y="0"/>
                  </a:cubicBezTo>
                  <a:cubicBezTo>
                    <a:pt x="20" y="0"/>
                    <a:pt x="20" y="1"/>
                    <a:pt x="25" y="2"/>
                  </a:cubicBezTo>
                  <a:cubicBezTo>
                    <a:pt x="26" y="2"/>
                    <a:pt x="26" y="2"/>
                    <a:pt x="27" y="2"/>
                  </a:cubicBezTo>
                  <a:cubicBezTo>
                    <a:pt x="27" y="2"/>
                    <a:pt x="29" y="2"/>
                    <a:pt x="31" y="1"/>
                  </a:cubicBezTo>
                  <a:cubicBezTo>
                    <a:pt x="36" y="13"/>
                    <a:pt x="36" y="13"/>
                    <a:pt x="36" y="13"/>
                  </a:cubicBezTo>
                  <a:cubicBezTo>
                    <a:pt x="34" y="14"/>
                    <a:pt x="34" y="14"/>
                    <a:pt x="34" y="14"/>
                  </a:cubicBezTo>
                  <a:cubicBezTo>
                    <a:pt x="33" y="13"/>
                    <a:pt x="32" y="11"/>
                    <a:pt x="30" y="9"/>
                  </a:cubicBezTo>
                  <a:cubicBezTo>
                    <a:pt x="27" y="5"/>
                    <a:pt x="22" y="3"/>
                    <a:pt x="18" y="3"/>
                  </a:cubicBezTo>
                  <a:cubicBezTo>
                    <a:pt x="12" y="3"/>
                    <a:pt x="8" y="6"/>
                    <a:pt x="8" y="12"/>
                  </a:cubicBezTo>
                  <a:cubicBezTo>
                    <a:pt x="8" y="17"/>
                    <a:pt x="12" y="20"/>
                    <a:pt x="21" y="23"/>
                  </a:cubicBezTo>
                  <a:cubicBezTo>
                    <a:pt x="31" y="27"/>
                    <a:pt x="37" y="31"/>
                    <a:pt x="37" y="40"/>
                  </a:cubicBezTo>
                  <a:cubicBezTo>
                    <a:pt x="37" y="48"/>
                    <a:pt x="31" y="56"/>
                    <a:pt x="21" y="5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2" name="îsḻîḓé"/>
            <p:cNvSpPr/>
            <p:nvPr userDrawn="1">
              <p:custDataLst>
                <p:tags r:id="rId37"/>
              </p:custDataLst>
            </p:nvPr>
          </p:nvSpPr>
          <p:spPr bwMode="auto">
            <a:xfrm>
              <a:off x="5247516" y="3956050"/>
              <a:ext cx="206375" cy="228600"/>
            </a:xfrm>
            <a:custGeom>
              <a:avLst/>
              <a:gdLst>
                <a:gd name="T0" fmla="*/ 51 w 51"/>
                <a:gd name="T1" fmla="*/ 2 h 54"/>
                <a:gd name="T2" fmla="*/ 48 w 51"/>
                <a:gd name="T3" fmla="*/ 2 h 54"/>
                <a:gd name="T4" fmla="*/ 43 w 51"/>
                <a:gd name="T5" fmla="*/ 8 h 54"/>
                <a:gd name="T6" fmla="*/ 43 w 51"/>
                <a:gd name="T7" fmla="*/ 36 h 54"/>
                <a:gd name="T8" fmla="*/ 26 w 51"/>
                <a:gd name="T9" fmla="*/ 54 h 54"/>
                <a:gd name="T10" fmla="*/ 8 w 51"/>
                <a:gd name="T11" fmla="*/ 36 h 54"/>
                <a:gd name="T12" fmla="*/ 8 w 51"/>
                <a:gd name="T13" fmla="*/ 7 h 54"/>
                <a:gd name="T14" fmla="*/ 2 w 51"/>
                <a:gd name="T15" fmla="*/ 2 h 54"/>
                <a:gd name="T16" fmla="*/ 0 w 51"/>
                <a:gd name="T17" fmla="*/ 2 h 54"/>
                <a:gd name="T18" fmla="*/ 0 w 51"/>
                <a:gd name="T19" fmla="*/ 0 h 54"/>
                <a:gd name="T20" fmla="*/ 24 w 51"/>
                <a:gd name="T21" fmla="*/ 0 h 54"/>
                <a:gd name="T22" fmla="*/ 24 w 51"/>
                <a:gd name="T23" fmla="*/ 2 h 54"/>
                <a:gd name="T24" fmla="*/ 21 w 51"/>
                <a:gd name="T25" fmla="*/ 2 h 54"/>
                <a:gd name="T26" fmla="*/ 16 w 51"/>
                <a:gd name="T27" fmla="*/ 7 h 54"/>
                <a:gd name="T28" fmla="*/ 16 w 51"/>
                <a:gd name="T29" fmla="*/ 35 h 54"/>
                <a:gd name="T30" fmla="*/ 29 w 51"/>
                <a:gd name="T31" fmla="*/ 51 h 54"/>
                <a:gd name="T32" fmla="*/ 41 w 51"/>
                <a:gd name="T33" fmla="*/ 37 h 54"/>
                <a:gd name="T34" fmla="*/ 41 w 51"/>
                <a:gd name="T35" fmla="*/ 8 h 54"/>
                <a:gd name="T36" fmla="*/ 35 w 51"/>
                <a:gd name="T37" fmla="*/ 2 h 54"/>
                <a:gd name="T38" fmla="*/ 34 w 51"/>
                <a:gd name="T39" fmla="*/ 2 h 54"/>
                <a:gd name="T40" fmla="*/ 34 w 51"/>
                <a:gd name="T41" fmla="*/ 0 h 54"/>
                <a:gd name="T42" fmla="*/ 51 w 51"/>
                <a:gd name="T43" fmla="*/ 0 h 54"/>
                <a:gd name="T44" fmla="*/ 51 w 51"/>
                <a:gd name="T45" fmla="*/ 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1" h="54">
                  <a:moveTo>
                    <a:pt x="51" y="2"/>
                  </a:moveTo>
                  <a:cubicBezTo>
                    <a:pt x="48" y="2"/>
                    <a:pt x="48" y="2"/>
                    <a:pt x="48" y="2"/>
                  </a:cubicBezTo>
                  <a:cubicBezTo>
                    <a:pt x="45" y="2"/>
                    <a:pt x="43" y="4"/>
                    <a:pt x="43" y="8"/>
                  </a:cubicBezTo>
                  <a:cubicBezTo>
                    <a:pt x="43" y="36"/>
                    <a:pt x="43" y="36"/>
                    <a:pt x="43" y="36"/>
                  </a:cubicBezTo>
                  <a:cubicBezTo>
                    <a:pt x="43" y="44"/>
                    <a:pt x="39" y="54"/>
                    <a:pt x="26" y="54"/>
                  </a:cubicBezTo>
                  <a:cubicBezTo>
                    <a:pt x="17" y="54"/>
                    <a:pt x="8" y="49"/>
                    <a:pt x="8" y="36"/>
                  </a:cubicBezTo>
                  <a:cubicBezTo>
                    <a:pt x="8" y="7"/>
                    <a:pt x="8" y="7"/>
                    <a:pt x="8" y="7"/>
                  </a:cubicBezTo>
                  <a:cubicBezTo>
                    <a:pt x="8" y="4"/>
                    <a:pt x="6" y="2"/>
                    <a:pt x="2" y="2"/>
                  </a:cubicBezTo>
                  <a:cubicBezTo>
                    <a:pt x="0" y="2"/>
                    <a:pt x="0" y="2"/>
                    <a:pt x="0" y="2"/>
                  </a:cubicBezTo>
                  <a:cubicBezTo>
                    <a:pt x="0" y="0"/>
                    <a:pt x="0" y="0"/>
                    <a:pt x="0" y="0"/>
                  </a:cubicBezTo>
                  <a:cubicBezTo>
                    <a:pt x="24" y="0"/>
                    <a:pt x="24" y="0"/>
                    <a:pt x="24" y="0"/>
                  </a:cubicBezTo>
                  <a:cubicBezTo>
                    <a:pt x="24" y="2"/>
                    <a:pt x="24" y="2"/>
                    <a:pt x="24" y="2"/>
                  </a:cubicBezTo>
                  <a:cubicBezTo>
                    <a:pt x="21" y="2"/>
                    <a:pt x="21" y="2"/>
                    <a:pt x="21" y="2"/>
                  </a:cubicBezTo>
                  <a:cubicBezTo>
                    <a:pt x="17" y="2"/>
                    <a:pt x="16" y="4"/>
                    <a:pt x="16" y="7"/>
                  </a:cubicBezTo>
                  <a:cubicBezTo>
                    <a:pt x="16" y="35"/>
                    <a:pt x="16" y="35"/>
                    <a:pt x="16" y="35"/>
                  </a:cubicBezTo>
                  <a:cubicBezTo>
                    <a:pt x="16" y="46"/>
                    <a:pt x="22" y="51"/>
                    <a:pt x="29" y="51"/>
                  </a:cubicBezTo>
                  <a:cubicBezTo>
                    <a:pt x="36" y="51"/>
                    <a:pt x="41" y="45"/>
                    <a:pt x="41" y="37"/>
                  </a:cubicBezTo>
                  <a:cubicBezTo>
                    <a:pt x="41" y="8"/>
                    <a:pt x="41" y="8"/>
                    <a:pt x="41" y="8"/>
                  </a:cubicBezTo>
                  <a:cubicBezTo>
                    <a:pt x="41" y="5"/>
                    <a:pt x="39" y="2"/>
                    <a:pt x="35" y="2"/>
                  </a:cubicBezTo>
                  <a:cubicBezTo>
                    <a:pt x="34" y="2"/>
                    <a:pt x="34" y="2"/>
                    <a:pt x="34" y="2"/>
                  </a:cubicBezTo>
                  <a:cubicBezTo>
                    <a:pt x="34" y="0"/>
                    <a:pt x="34" y="0"/>
                    <a:pt x="34" y="0"/>
                  </a:cubicBezTo>
                  <a:cubicBezTo>
                    <a:pt x="51" y="0"/>
                    <a:pt x="51" y="0"/>
                    <a:pt x="51" y="0"/>
                  </a:cubicBezTo>
                  <a:lnTo>
                    <a:pt x="51"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3" name="iŝḷïdê"/>
            <p:cNvSpPr/>
            <p:nvPr userDrawn="1">
              <p:custDataLst>
                <p:tags r:id="rId38"/>
              </p:custDataLst>
            </p:nvPr>
          </p:nvSpPr>
          <p:spPr bwMode="auto">
            <a:xfrm>
              <a:off x="5465003" y="3956050"/>
              <a:ext cx="206375" cy="220663"/>
            </a:xfrm>
            <a:custGeom>
              <a:avLst/>
              <a:gdLst>
                <a:gd name="T0" fmla="*/ 43 w 51"/>
                <a:gd name="T1" fmla="*/ 52 h 52"/>
                <a:gd name="T2" fmla="*/ 11 w 51"/>
                <a:gd name="T3" fmla="*/ 8 h 52"/>
                <a:gd name="T4" fmla="*/ 11 w 51"/>
                <a:gd name="T5" fmla="*/ 44 h 52"/>
                <a:gd name="T6" fmla="*/ 16 w 51"/>
                <a:gd name="T7" fmla="*/ 50 h 52"/>
                <a:gd name="T8" fmla="*/ 18 w 51"/>
                <a:gd name="T9" fmla="*/ 50 h 52"/>
                <a:gd name="T10" fmla="*/ 18 w 51"/>
                <a:gd name="T11" fmla="*/ 52 h 52"/>
                <a:gd name="T12" fmla="*/ 1 w 51"/>
                <a:gd name="T13" fmla="*/ 52 h 52"/>
                <a:gd name="T14" fmla="*/ 1 w 51"/>
                <a:gd name="T15" fmla="*/ 50 h 52"/>
                <a:gd name="T16" fmla="*/ 3 w 51"/>
                <a:gd name="T17" fmla="*/ 50 h 52"/>
                <a:gd name="T18" fmla="*/ 8 w 51"/>
                <a:gd name="T19" fmla="*/ 44 h 52"/>
                <a:gd name="T20" fmla="*/ 8 w 51"/>
                <a:gd name="T21" fmla="*/ 7 h 52"/>
                <a:gd name="T22" fmla="*/ 2 w 51"/>
                <a:gd name="T23" fmla="*/ 2 h 52"/>
                <a:gd name="T24" fmla="*/ 0 w 51"/>
                <a:gd name="T25" fmla="*/ 2 h 52"/>
                <a:gd name="T26" fmla="*/ 0 w 51"/>
                <a:gd name="T27" fmla="*/ 0 h 52"/>
                <a:gd name="T28" fmla="*/ 16 w 51"/>
                <a:gd name="T29" fmla="*/ 0 h 52"/>
                <a:gd name="T30" fmla="*/ 42 w 51"/>
                <a:gd name="T31" fmla="*/ 37 h 52"/>
                <a:gd name="T32" fmla="*/ 42 w 51"/>
                <a:gd name="T33" fmla="*/ 9 h 52"/>
                <a:gd name="T34" fmla="*/ 35 w 51"/>
                <a:gd name="T35" fmla="*/ 2 h 52"/>
                <a:gd name="T36" fmla="*/ 35 w 51"/>
                <a:gd name="T37" fmla="*/ 0 h 52"/>
                <a:gd name="T38" fmla="*/ 51 w 51"/>
                <a:gd name="T39" fmla="*/ 0 h 52"/>
                <a:gd name="T40" fmla="*/ 51 w 51"/>
                <a:gd name="T41" fmla="*/ 2 h 52"/>
                <a:gd name="T42" fmla="*/ 44 w 51"/>
                <a:gd name="T43" fmla="*/ 9 h 52"/>
                <a:gd name="T44" fmla="*/ 44 w 51"/>
                <a:gd name="T45" fmla="*/ 52 h 52"/>
                <a:gd name="T46" fmla="*/ 43 w 51"/>
                <a:gd name="T4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 h="52">
                  <a:moveTo>
                    <a:pt x="43" y="52"/>
                  </a:moveTo>
                  <a:cubicBezTo>
                    <a:pt x="11" y="8"/>
                    <a:pt x="11" y="8"/>
                    <a:pt x="11" y="8"/>
                  </a:cubicBezTo>
                  <a:cubicBezTo>
                    <a:pt x="11" y="44"/>
                    <a:pt x="11" y="44"/>
                    <a:pt x="11" y="44"/>
                  </a:cubicBezTo>
                  <a:cubicBezTo>
                    <a:pt x="11" y="47"/>
                    <a:pt x="12" y="50"/>
                    <a:pt x="16" y="50"/>
                  </a:cubicBezTo>
                  <a:cubicBezTo>
                    <a:pt x="18" y="50"/>
                    <a:pt x="18" y="50"/>
                    <a:pt x="18" y="50"/>
                  </a:cubicBezTo>
                  <a:cubicBezTo>
                    <a:pt x="18" y="52"/>
                    <a:pt x="18" y="52"/>
                    <a:pt x="18" y="52"/>
                  </a:cubicBezTo>
                  <a:cubicBezTo>
                    <a:pt x="1" y="52"/>
                    <a:pt x="1" y="52"/>
                    <a:pt x="1" y="52"/>
                  </a:cubicBezTo>
                  <a:cubicBezTo>
                    <a:pt x="1" y="50"/>
                    <a:pt x="1" y="50"/>
                    <a:pt x="1" y="50"/>
                  </a:cubicBezTo>
                  <a:cubicBezTo>
                    <a:pt x="3" y="50"/>
                    <a:pt x="3" y="50"/>
                    <a:pt x="3" y="50"/>
                  </a:cubicBezTo>
                  <a:cubicBezTo>
                    <a:pt x="7" y="50"/>
                    <a:pt x="8" y="48"/>
                    <a:pt x="8" y="44"/>
                  </a:cubicBezTo>
                  <a:cubicBezTo>
                    <a:pt x="8" y="7"/>
                    <a:pt x="8" y="7"/>
                    <a:pt x="8" y="7"/>
                  </a:cubicBezTo>
                  <a:cubicBezTo>
                    <a:pt x="8" y="2"/>
                    <a:pt x="4" y="2"/>
                    <a:pt x="2" y="2"/>
                  </a:cubicBezTo>
                  <a:cubicBezTo>
                    <a:pt x="0" y="2"/>
                    <a:pt x="0" y="2"/>
                    <a:pt x="0" y="2"/>
                  </a:cubicBezTo>
                  <a:cubicBezTo>
                    <a:pt x="0" y="0"/>
                    <a:pt x="0" y="0"/>
                    <a:pt x="0" y="0"/>
                  </a:cubicBezTo>
                  <a:cubicBezTo>
                    <a:pt x="16" y="0"/>
                    <a:pt x="16" y="0"/>
                    <a:pt x="16" y="0"/>
                  </a:cubicBezTo>
                  <a:cubicBezTo>
                    <a:pt x="42" y="37"/>
                    <a:pt x="42" y="37"/>
                    <a:pt x="42" y="37"/>
                  </a:cubicBezTo>
                  <a:cubicBezTo>
                    <a:pt x="42" y="9"/>
                    <a:pt x="42" y="9"/>
                    <a:pt x="42" y="9"/>
                  </a:cubicBezTo>
                  <a:cubicBezTo>
                    <a:pt x="42" y="2"/>
                    <a:pt x="38" y="2"/>
                    <a:pt x="35" y="2"/>
                  </a:cubicBezTo>
                  <a:cubicBezTo>
                    <a:pt x="35" y="0"/>
                    <a:pt x="35" y="0"/>
                    <a:pt x="35" y="0"/>
                  </a:cubicBezTo>
                  <a:cubicBezTo>
                    <a:pt x="51" y="0"/>
                    <a:pt x="51" y="0"/>
                    <a:pt x="51" y="0"/>
                  </a:cubicBezTo>
                  <a:cubicBezTo>
                    <a:pt x="51" y="2"/>
                    <a:pt x="51" y="2"/>
                    <a:pt x="51" y="2"/>
                  </a:cubicBezTo>
                  <a:cubicBezTo>
                    <a:pt x="49" y="2"/>
                    <a:pt x="44" y="2"/>
                    <a:pt x="44" y="9"/>
                  </a:cubicBezTo>
                  <a:cubicBezTo>
                    <a:pt x="44" y="52"/>
                    <a:pt x="44" y="52"/>
                    <a:pt x="44" y="52"/>
                  </a:cubicBezTo>
                  <a:lnTo>
                    <a:pt x="43"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4" name="ïṥļïḑé"/>
            <p:cNvSpPr/>
            <p:nvPr userDrawn="1">
              <p:custDataLst>
                <p:tags r:id="rId39"/>
              </p:custDataLst>
            </p:nvPr>
          </p:nvSpPr>
          <p:spPr bwMode="auto">
            <a:xfrm>
              <a:off x="5885691" y="3956050"/>
              <a:ext cx="217488" cy="220663"/>
            </a:xfrm>
            <a:custGeom>
              <a:avLst/>
              <a:gdLst>
                <a:gd name="T0" fmla="*/ 51 w 54"/>
                <a:gd name="T1" fmla="*/ 2 h 52"/>
                <a:gd name="T2" fmla="*/ 44 w 54"/>
                <a:gd name="T3" fmla="*/ 8 h 52"/>
                <a:gd name="T4" fmla="*/ 31 w 54"/>
                <a:gd name="T5" fmla="*/ 31 h 52"/>
                <a:gd name="T6" fmla="*/ 31 w 54"/>
                <a:gd name="T7" fmla="*/ 45 h 52"/>
                <a:gd name="T8" fmla="*/ 36 w 54"/>
                <a:gd name="T9" fmla="*/ 50 h 52"/>
                <a:gd name="T10" fmla="*/ 40 w 54"/>
                <a:gd name="T11" fmla="*/ 50 h 52"/>
                <a:gd name="T12" fmla="*/ 40 w 54"/>
                <a:gd name="T13" fmla="*/ 52 h 52"/>
                <a:gd name="T14" fmla="*/ 14 w 54"/>
                <a:gd name="T15" fmla="*/ 52 h 52"/>
                <a:gd name="T16" fmla="*/ 14 w 54"/>
                <a:gd name="T17" fmla="*/ 50 h 52"/>
                <a:gd name="T18" fmla="*/ 18 w 54"/>
                <a:gd name="T19" fmla="*/ 50 h 52"/>
                <a:gd name="T20" fmla="*/ 23 w 54"/>
                <a:gd name="T21" fmla="*/ 45 h 52"/>
                <a:gd name="T22" fmla="*/ 23 w 54"/>
                <a:gd name="T23" fmla="*/ 31 h 52"/>
                <a:gd name="T24" fmla="*/ 8 w 54"/>
                <a:gd name="T25" fmla="*/ 7 h 52"/>
                <a:gd name="T26" fmla="*/ 1 w 54"/>
                <a:gd name="T27" fmla="*/ 2 h 52"/>
                <a:gd name="T28" fmla="*/ 0 w 54"/>
                <a:gd name="T29" fmla="*/ 2 h 52"/>
                <a:gd name="T30" fmla="*/ 0 w 54"/>
                <a:gd name="T31" fmla="*/ 0 h 52"/>
                <a:gd name="T32" fmla="*/ 24 w 54"/>
                <a:gd name="T33" fmla="*/ 0 h 52"/>
                <a:gd name="T34" fmla="*/ 24 w 54"/>
                <a:gd name="T35" fmla="*/ 2 h 52"/>
                <a:gd name="T36" fmla="*/ 21 w 54"/>
                <a:gd name="T37" fmla="*/ 2 h 52"/>
                <a:gd name="T38" fmla="*/ 18 w 54"/>
                <a:gd name="T39" fmla="*/ 5 h 52"/>
                <a:gd name="T40" fmla="*/ 18 w 54"/>
                <a:gd name="T41" fmla="*/ 7 h 52"/>
                <a:gd name="T42" fmla="*/ 30 w 54"/>
                <a:gd name="T43" fmla="*/ 27 h 52"/>
                <a:gd name="T44" fmla="*/ 41 w 54"/>
                <a:gd name="T45" fmla="*/ 8 h 52"/>
                <a:gd name="T46" fmla="*/ 42 w 54"/>
                <a:gd name="T47" fmla="*/ 5 h 52"/>
                <a:gd name="T48" fmla="*/ 39 w 54"/>
                <a:gd name="T49" fmla="*/ 2 h 52"/>
                <a:gd name="T50" fmla="*/ 35 w 54"/>
                <a:gd name="T51" fmla="*/ 2 h 52"/>
                <a:gd name="T52" fmla="*/ 35 w 54"/>
                <a:gd name="T53" fmla="*/ 0 h 52"/>
                <a:gd name="T54" fmla="*/ 54 w 54"/>
                <a:gd name="T55" fmla="*/ 0 h 52"/>
                <a:gd name="T56" fmla="*/ 54 w 54"/>
                <a:gd name="T57" fmla="*/ 2 h 52"/>
                <a:gd name="T58" fmla="*/ 51 w 54"/>
                <a:gd name="T59" fmla="*/ 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4" h="52">
                  <a:moveTo>
                    <a:pt x="51" y="2"/>
                  </a:moveTo>
                  <a:cubicBezTo>
                    <a:pt x="47" y="2"/>
                    <a:pt x="46" y="5"/>
                    <a:pt x="44" y="8"/>
                  </a:cubicBezTo>
                  <a:cubicBezTo>
                    <a:pt x="31" y="31"/>
                    <a:pt x="31" y="31"/>
                    <a:pt x="31" y="31"/>
                  </a:cubicBezTo>
                  <a:cubicBezTo>
                    <a:pt x="31" y="45"/>
                    <a:pt x="31" y="45"/>
                    <a:pt x="31" y="45"/>
                  </a:cubicBezTo>
                  <a:cubicBezTo>
                    <a:pt x="31" y="48"/>
                    <a:pt x="33" y="50"/>
                    <a:pt x="36" y="50"/>
                  </a:cubicBezTo>
                  <a:cubicBezTo>
                    <a:pt x="40" y="50"/>
                    <a:pt x="40" y="50"/>
                    <a:pt x="40" y="50"/>
                  </a:cubicBezTo>
                  <a:cubicBezTo>
                    <a:pt x="40" y="52"/>
                    <a:pt x="40" y="52"/>
                    <a:pt x="40" y="52"/>
                  </a:cubicBezTo>
                  <a:cubicBezTo>
                    <a:pt x="14" y="52"/>
                    <a:pt x="14" y="52"/>
                    <a:pt x="14" y="52"/>
                  </a:cubicBezTo>
                  <a:cubicBezTo>
                    <a:pt x="14" y="50"/>
                    <a:pt x="14" y="50"/>
                    <a:pt x="14" y="50"/>
                  </a:cubicBezTo>
                  <a:cubicBezTo>
                    <a:pt x="18" y="50"/>
                    <a:pt x="18" y="50"/>
                    <a:pt x="18" y="50"/>
                  </a:cubicBezTo>
                  <a:cubicBezTo>
                    <a:pt x="21" y="50"/>
                    <a:pt x="23" y="49"/>
                    <a:pt x="23" y="45"/>
                  </a:cubicBezTo>
                  <a:cubicBezTo>
                    <a:pt x="23" y="31"/>
                    <a:pt x="23" y="31"/>
                    <a:pt x="23" y="31"/>
                  </a:cubicBezTo>
                  <a:cubicBezTo>
                    <a:pt x="8" y="7"/>
                    <a:pt x="8" y="7"/>
                    <a:pt x="8" y="7"/>
                  </a:cubicBezTo>
                  <a:cubicBezTo>
                    <a:pt x="6" y="3"/>
                    <a:pt x="5" y="2"/>
                    <a:pt x="1" y="2"/>
                  </a:cubicBezTo>
                  <a:cubicBezTo>
                    <a:pt x="0" y="2"/>
                    <a:pt x="0" y="2"/>
                    <a:pt x="0" y="2"/>
                  </a:cubicBezTo>
                  <a:cubicBezTo>
                    <a:pt x="0" y="0"/>
                    <a:pt x="0" y="0"/>
                    <a:pt x="0" y="0"/>
                  </a:cubicBezTo>
                  <a:cubicBezTo>
                    <a:pt x="24" y="0"/>
                    <a:pt x="24" y="0"/>
                    <a:pt x="24" y="0"/>
                  </a:cubicBezTo>
                  <a:cubicBezTo>
                    <a:pt x="24" y="2"/>
                    <a:pt x="24" y="2"/>
                    <a:pt x="24" y="2"/>
                  </a:cubicBezTo>
                  <a:cubicBezTo>
                    <a:pt x="21" y="2"/>
                    <a:pt x="21" y="2"/>
                    <a:pt x="21" y="2"/>
                  </a:cubicBezTo>
                  <a:cubicBezTo>
                    <a:pt x="19" y="2"/>
                    <a:pt x="18" y="3"/>
                    <a:pt x="18" y="5"/>
                  </a:cubicBezTo>
                  <a:cubicBezTo>
                    <a:pt x="18" y="5"/>
                    <a:pt x="18" y="6"/>
                    <a:pt x="18" y="7"/>
                  </a:cubicBezTo>
                  <a:cubicBezTo>
                    <a:pt x="30" y="27"/>
                    <a:pt x="30" y="27"/>
                    <a:pt x="30" y="27"/>
                  </a:cubicBezTo>
                  <a:cubicBezTo>
                    <a:pt x="41" y="8"/>
                    <a:pt x="41" y="8"/>
                    <a:pt x="41" y="8"/>
                  </a:cubicBezTo>
                  <a:cubicBezTo>
                    <a:pt x="42" y="7"/>
                    <a:pt x="42" y="6"/>
                    <a:pt x="42" y="5"/>
                  </a:cubicBezTo>
                  <a:cubicBezTo>
                    <a:pt x="42" y="3"/>
                    <a:pt x="41" y="2"/>
                    <a:pt x="39" y="2"/>
                  </a:cubicBezTo>
                  <a:cubicBezTo>
                    <a:pt x="35" y="2"/>
                    <a:pt x="35" y="2"/>
                    <a:pt x="35" y="2"/>
                  </a:cubicBezTo>
                  <a:cubicBezTo>
                    <a:pt x="35" y="0"/>
                    <a:pt x="35" y="0"/>
                    <a:pt x="35" y="0"/>
                  </a:cubicBezTo>
                  <a:cubicBezTo>
                    <a:pt x="54" y="0"/>
                    <a:pt x="54" y="0"/>
                    <a:pt x="54" y="0"/>
                  </a:cubicBezTo>
                  <a:cubicBezTo>
                    <a:pt x="54" y="2"/>
                    <a:pt x="54" y="2"/>
                    <a:pt x="54" y="2"/>
                  </a:cubicBezTo>
                  <a:lnTo>
                    <a:pt x="51"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5" name="îṧḻîḑè"/>
            <p:cNvSpPr/>
            <p:nvPr userDrawn="1">
              <p:custDataLst>
                <p:tags r:id="rId40"/>
              </p:custDataLst>
            </p:nvPr>
          </p:nvSpPr>
          <p:spPr bwMode="auto">
            <a:xfrm>
              <a:off x="6119053" y="3951288"/>
              <a:ext cx="219075" cy="225425"/>
            </a:xfrm>
            <a:custGeom>
              <a:avLst/>
              <a:gdLst>
                <a:gd name="T0" fmla="*/ 31 w 54"/>
                <a:gd name="T1" fmla="*/ 53 h 53"/>
                <a:gd name="T2" fmla="*/ 31 w 54"/>
                <a:gd name="T3" fmla="*/ 51 h 53"/>
                <a:gd name="T4" fmla="*/ 34 w 54"/>
                <a:gd name="T5" fmla="*/ 51 h 53"/>
                <a:gd name="T6" fmla="*/ 37 w 54"/>
                <a:gd name="T7" fmla="*/ 48 h 53"/>
                <a:gd name="T8" fmla="*/ 37 w 54"/>
                <a:gd name="T9" fmla="*/ 45 h 53"/>
                <a:gd name="T10" fmla="*/ 33 w 54"/>
                <a:gd name="T11" fmla="*/ 35 h 53"/>
                <a:gd name="T12" fmla="*/ 15 w 54"/>
                <a:gd name="T13" fmla="*/ 35 h 53"/>
                <a:gd name="T14" fmla="*/ 11 w 54"/>
                <a:gd name="T15" fmla="*/ 46 h 53"/>
                <a:gd name="T16" fmla="*/ 11 w 54"/>
                <a:gd name="T17" fmla="*/ 48 h 53"/>
                <a:gd name="T18" fmla="*/ 15 w 54"/>
                <a:gd name="T19" fmla="*/ 51 h 53"/>
                <a:gd name="T20" fmla="*/ 18 w 54"/>
                <a:gd name="T21" fmla="*/ 51 h 53"/>
                <a:gd name="T22" fmla="*/ 18 w 54"/>
                <a:gd name="T23" fmla="*/ 53 h 53"/>
                <a:gd name="T24" fmla="*/ 0 w 54"/>
                <a:gd name="T25" fmla="*/ 53 h 53"/>
                <a:gd name="T26" fmla="*/ 0 w 54"/>
                <a:gd name="T27" fmla="*/ 51 h 53"/>
                <a:gd name="T28" fmla="*/ 3 w 54"/>
                <a:gd name="T29" fmla="*/ 51 h 53"/>
                <a:gd name="T30" fmla="*/ 9 w 54"/>
                <a:gd name="T31" fmla="*/ 45 h 53"/>
                <a:gd name="T32" fmla="*/ 23 w 54"/>
                <a:gd name="T33" fmla="*/ 0 h 53"/>
                <a:gd name="T34" fmla="*/ 30 w 54"/>
                <a:gd name="T35" fmla="*/ 0 h 53"/>
                <a:gd name="T36" fmla="*/ 46 w 54"/>
                <a:gd name="T37" fmla="*/ 45 h 53"/>
                <a:gd name="T38" fmla="*/ 53 w 54"/>
                <a:gd name="T39" fmla="*/ 51 h 53"/>
                <a:gd name="T40" fmla="*/ 54 w 54"/>
                <a:gd name="T41" fmla="*/ 51 h 53"/>
                <a:gd name="T42" fmla="*/ 54 w 54"/>
                <a:gd name="T43" fmla="*/ 53 h 53"/>
                <a:gd name="T44" fmla="*/ 31 w 54"/>
                <a:gd name="T45" fmla="*/ 53 h 53"/>
                <a:gd name="T46" fmla="*/ 23 w 54"/>
                <a:gd name="T47" fmla="*/ 7 h 53"/>
                <a:gd name="T48" fmla="*/ 16 w 54"/>
                <a:gd name="T49" fmla="*/ 32 h 53"/>
                <a:gd name="T50" fmla="*/ 32 w 54"/>
                <a:gd name="T51" fmla="*/ 32 h 53"/>
                <a:gd name="T52" fmla="*/ 23 w 54"/>
                <a:gd name="T53" fmla="*/ 7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4" h="53">
                  <a:moveTo>
                    <a:pt x="31" y="53"/>
                  </a:moveTo>
                  <a:cubicBezTo>
                    <a:pt x="31" y="51"/>
                    <a:pt x="31" y="51"/>
                    <a:pt x="31" y="51"/>
                  </a:cubicBezTo>
                  <a:cubicBezTo>
                    <a:pt x="34" y="51"/>
                    <a:pt x="34" y="51"/>
                    <a:pt x="34" y="51"/>
                  </a:cubicBezTo>
                  <a:cubicBezTo>
                    <a:pt x="36" y="51"/>
                    <a:pt x="37" y="50"/>
                    <a:pt x="37" y="48"/>
                  </a:cubicBezTo>
                  <a:cubicBezTo>
                    <a:pt x="37" y="47"/>
                    <a:pt x="37" y="46"/>
                    <a:pt x="37" y="45"/>
                  </a:cubicBezTo>
                  <a:cubicBezTo>
                    <a:pt x="33" y="35"/>
                    <a:pt x="33" y="35"/>
                    <a:pt x="33" y="35"/>
                  </a:cubicBezTo>
                  <a:cubicBezTo>
                    <a:pt x="15" y="35"/>
                    <a:pt x="15" y="35"/>
                    <a:pt x="15" y="35"/>
                  </a:cubicBezTo>
                  <a:cubicBezTo>
                    <a:pt x="11" y="46"/>
                    <a:pt x="11" y="46"/>
                    <a:pt x="11" y="46"/>
                  </a:cubicBezTo>
                  <a:cubicBezTo>
                    <a:pt x="11" y="47"/>
                    <a:pt x="11" y="48"/>
                    <a:pt x="11" y="48"/>
                  </a:cubicBezTo>
                  <a:cubicBezTo>
                    <a:pt x="11" y="50"/>
                    <a:pt x="12" y="51"/>
                    <a:pt x="15" y="51"/>
                  </a:cubicBezTo>
                  <a:cubicBezTo>
                    <a:pt x="18" y="51"/>
                    <a:pt x="18" y="51"/>
                    <a:pt x="18" y="51"/>
                  </a:cubicBezTo>
                  <a:cubicBezTo>
                    <a:pt x="18" y="53"/>
                    <a:pt x="18" y="53"/>
                    <a:pt x="18" y="53"/>
                  </a:cubicBezTo>
                  <a:cubicBezTo>
                    <a:pt x="0" y="53"/>
                    <a:pt x="0" y="53"/>
                    <a:pt x="0" y="53"/>
                  </a:cubicBezTo>
                  <a:cubicBezTo>
                    <a:pt x="0" y="51"/>
                    <a:pt x="0" y="51"/>
                    <a:pt x="0" y="51"/>
                  </a:cubicBezTo>
                  <a:cubicBezTo>
                    <a:pt x="3" y="51"/>
                    <a:pt x="3" y="51"/>
                    <a:pt x="3" y="51"/>
                  </a:cubicBezTo>
                  <a:cubicBezTo>
                    <a:pt x="4" y="51"/>
                    <a:pt x="7" y="51"/>
                    <a:pt x="9" y="45"/>
                  </a:cubicBezTo>
                  <a:cubicBezTo>
                    <a:pt x="23" y="0"/>
                    <a:pt x="23" y="0"/>
                    <a:pt x="23" y="0"/>
                  </a:cubicBezTo>
                  <a:cubicBezTo>
                    <a:pt x="30" y="0"/>
                    <a:pt x="30" y="0"/>
                    <a:pt x="30" y="0"/>
                  </a:cubicBezTo>
                  <a:cubicBezTo>
                    <a:pt x="46" y="45"/>
                    <a:pt x="46" y="45"/>
                    <a:pt x="46" y="45"/>
                  </a:cubicBezTo>
                  <a:cubicBezTo>
                    <a:pt x="47" y="48"/>
                    <a:pt x="48" y="51"/>
                    <a:pt x="53" y="51"/>
                  </a:cubicBezTo>
                  <a:cubicBezTo>
                    <a:pt x="54" y="51"/>
                    <a:pt x="54" y="51"/>
                    <a:pt x="54" y="51"/>
                  </a:cubicBezTo>
                  <a:cubicBezTo>
                    <a:pt x="54" y="53"/>
                    <a:pt x="54" y="53"/>
                    <a:pt x="54" y="53"/>
                  </a:cubicBezTo>
                  <a:lnTo>
                    <a:pt x="31" y="53"/>
                  </a:lnTo>
                  <a:close/>
                  <a:moveTo>
                    <a:pt x="23" y="7"/>
                  </a:moveTo>
                  <a:cubicBezTo>
                    <a:pt x="16" y="32"/>
                    <a:pt x="16" y="32"/>
                    <a:pt x="16" y="32"/>
                  </a:cubicBezTo>
                  <a:cubicBezTo>
                    <a:pt x="32" y="32"/>
                    <a:pt x="32" y="32"/>
                    <a:pt x="32" y="32"/>
                  </a:cubicBezTo>
                  <a:lnTo>
                    <a:pt x="23" y="7"/>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6" name="ïślidé"/>
            <p:cNvSpPr/>
            <p:nvPr userDrawn="1">
              <p:custDataLst>
                <p:tags r:id="rId41"/>
              </p:custDataLst>
            </p:nvPr>
          </p:nvSpPr>
          <p:spPr bwMode="auto">
            <a:xfrm>
              <a:off x="6361941" y="3956050"/>
              <a:ext cx="209550" cy="220663"/>
            </a:xfrm>
            <a:custGeom>
              <a:avLst/>
              <a:gdLst>
                <a:gd name="T0" fmla="*/ 50 w 52"/>
                <a:gd name="T1" fmla="*/ 14 h 52"/>
                <a:gd name="T2" fmla="*/ 35 w 52"/>
                <a:gd name="T3" fmla="*/ 2 h 52"/>
                <a:gd name="T4" fmla="*/ 30 w 52"/>
                <a:gd name="T5" fmla="*/ 7 h 52"/>
                <a:gd name="T6" fmla="*/ 30 w 52"/>
                <a:gd name="T7" fmla="*/ 44 h 52"/>
                <a:gd name="T8" fmla="*/ 35 w 52"/>
                <a:gd name="T9" fmla="*/ 50 h 52"/>
                <a:gd name="T10" fmla="*/ 39 w 52"/>
                <a:gd name="T11" fmla="*/ 50 h 52"/>
                <a:gd name="T12" fmla="*/ 39 w 52"/>
                <a:gd name="T13" fmla="*/ 52 h 52"/>
                <a:gd name="T14" fmla="*/ 13 w 52"/>
                <a:gd name="T15" fmla="*/ 52 h 52"/>
                <a:gd name="T16" fmla="*/ 13 w 52"/>
                <a:gd name="T17" fmla="*/ 50 h 52"/>
                <a:gd name="T18" fmla="*/ 16 w 52"/>
                <a:gd name="T19" fmla="*/ 50 h 52"/>
                <a:gd name="T20" fmla="*/ 22 w 52"/>
                <a:gd name="T21" fmla="*/ 44 h 52"/>
                <a:gd name="T22" fmla="*/ 22 w 52"/>
                <a:gd name="T23" fmla="*/ 7 h 52"/>
                <a:gd name="T24" fmla="*/ 17 w 52"/>
                <a:gd name="T25" fmla="*/ 2 h 52"/>
                <a:gd name="T26" fmla="*/ 2 w 52"/>
                <a:gd name="T27" fmla="*/ 14 h 52"/>
                <a:gd name="T28" fmla="*/ 0 w 52"/>
                <a:gd name="T29" fmla="*/ 13 h 52"/>
                <a:gd name="T30" fmla="*/ 5 w 52"/>
                <a:gd name="T31" fmla="*/ 0 h 52"/>
                <a:gd name="T32" fmla="*/ 47 w 52"/>
                <a:gd name="T33" fmla="*/ 0 h 52"/>
                <a:gd name="T34" fmla="*/ 52 w 52"/>
                <a:gd name="T35" fmla="*/ 13 h 52"/>
                <a:gd name="T36" fmla="*/ 50 w 52"/>
                <a:gd name="T37" fmla="*/ 1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2" h="52">
                  <a:moveTo>
                    <a:pt x="50" y="14"/>
                  </a:moveTo>
                  <a:cubicBezTo>
                    <a:pt x="45" y="6"/>
                    <a:pt x="41" y="2"/>
                    <a:pt x="35" y="2"/>
                  </a:cubicBezTo>
                  <a:cubicBezTo>
                    <a:pt x="31" y="2"/>
                    <a:pt x="30" y="4"/>
                    <a:pt x="30" y="7"/>
                  </a:cubicBezTo>
                  <a:cubicBezTo>
                    <a:pt x="30" y="44"/>
                    <a:pt x="30" y="44"/>
                    <a:pt x="30" y="44"/>
                  </a:cubicBezTo>
                  <a:cubicBezTo>
                    <a:pt x="30" y="48"/>
                    <a:pt x="32" y="50"/>
                    <a:pt x="35" y="50"/>
                  </a:cubicBezTo>
                  <a:cubicBezTo>
                    <a:pt x="39" y="50"/>
                    <a:pt x="39" y="50"/>
                    <a:pt x="39" y="50"/>
                  </a:cubicBezTo>
                  <a:cubicBezTo>
                    <a:pt x="39" y="52"/>
                    <a:pt x="39" y="52"/>
                    <a:pt x="39" y="52"/>
                  </a:cubicBezTo>
                  <a:cubicBezTo>
                    <a:pt x="13" y="52"/>
                    <a:pt x="13" y="52"/>
                    <a:pt x="13" y="52"/>
                  </a:cubicBezTo>
                  <a:cubicBezTo>
                    <a:pt x="13" y="50"/>
                    <a:pt x="13" y="50"/>
                    <a:pt x="13" y="50"/>
                  </a:cubicBezTo>
                  <a:cubicBezTo>
                    <a:pt x="16" y="50"/>
                    <a:pt x="16" y="50"/>
                    <a:pt x="16" y="50"/>
                  </a:cubicBezTo>
                  <a:cubicBezTo>
                    <a:pt x="20" y="50"/>
                    <a:pt x="22" y="48"/>
                    <a:pt x="22" y="44"/>
                  </a:cubicBezTo>
                  <a:cubicBezTo>
                    <a:pt x="22" y="7"/>
                    <a:pt x="22" y="7"/>
                    <a:pt x="22" y="7"/>
                  </a:cubicBezTo>
                  <a:cubicBezTo>
                    <a:pt x="22" y="3"/>
                    <a:pt x="21" y="2"/>
                    <a:pt x="17" y="2"/>
                  </a:cubicBezTo>
                  <a:cubicBezTo>
                    <a:pt x="9" y="2"/>
                    <a:pt x="5" y="9"/>
                    <a:pt x="2" y="14"/>
                  </a:cubicBezTo>
                  <a:cubicBezTo>
                    <a:pt x="0" y="13"/>
                    <a:pt x="0" y="13"/>
                    <a:pt x="0" y="13"/>
                  </a:cubicBezTo>
                  <a:cubicBezTo>
                    <a:pt x="5" y="0"/>
                    <a:pt x="5" y="0"/>
                    <a:pt x="5" y="0"/>
                  </a:cubicBezTo>
                  <a:cubicBezTo>
                    <a:pt x="47" y="0"/>
                    <a:pt x="47" y="0"/>
                    <a:pt x="47" y="0"/>
                  </a:cubicBezTo>
                  <a:cubicBezTo>
                    <a:pt x="52" y="13"/>
                    <a:pt x="52" y="13"/>
                    <a:pt x="52" y="13"/>
                  </a:cubicBezTo>
                  <a:lnTo>
                    <a:pt x="50" y="1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7" name="îśḻidê"/>
            <p:cNvSpPr/>
            <p:nvPr userDrawn="1">
              <p:custDataLst>
                <p:tags r:id="rId42"/>
              </p:custDataLst>
            </p:nvPr>
          </p:nvSpPr>
          <p:spPr bwMode="auto">
            <a:xfrm>
              <a:off x="6592128" y="4090988"/>
              <a:ext cx="60325" cy="30163"/>
            </a:xfrm>
            <a:prstGeom prst="rect">
              <a:avLst/>
            </a:prstGeom>
            <a:solidFill>
              <a:srgbClr val="00561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98" name="ïṥļîḍé"/>
            <p:cNvSpPr/>
            <p:nvPr userDrawn="1">
              <p:custDataLst>
                <p:tags r:id="rId43"/>
              </p:custDataLst>
            </p:nvPr>
          </p:nvSpPr>
          <p:spPr bwMode="auto">
            <a:xfrm>
              <a:off x="6665153" y="3946525"/>
              <a:ext cx="149225" cy="238125"/>
            </a:xfrm>
            <a:custGeom>
              <a:avLst/>
              <a:gdLst>
                <a:gd name="T0" fmla="*/ 21 w 37"/>
                <a:gd name="T1" fmla="*/ 56 h 56"/>
                <a:gd name="T2" fmla="*/ 14 w 37"/>
                <a:gd name="T3" fmla="*/ 55 h 56"/>
                <a:gd name="T4" fmla="*/ 11 w 37"/>
                <a:gd name="T5" fmla="*/ 54 h 56"/>
                <a:gd name="T6" fmla="*/ 5 w 37"/>
                <a:gd name="T7" fmla="*/ 56 h 56"/>
                <a:gd name="T8" fmla="*/ 0 w 37"/>
                <a:gd name="T9" fmla="*/ 41 h 56"/>
                <a:gd name="T10" fmla="*/ 2 w 37"/>
                <a:gd name="T11" fmla="*/ 41 h 56"/>
                <a:gd name="T12" fmla="*/ 20 w 37"/>
                <a:gd name="T13" fmla="*/ 53 h 56"/>
                <a:gd name="T14" fmla="*/ 32 w 37"/>
                <a:gd name="T15" fmla="*/ 43 h 56"/>
                <a:gd name="T16" fmla="*/ 18 w 37"/>
                <a:gd name="T17" fmla="*/ 31 h 56"/>
                <a:gd name="T18" fmla="*/ 3 w 37"/>
                <a:gd name="T19" fmla="*/ 15 h 56"/>
                <a:gd name="T20" fmla="*/ 18 w 37"/>
                <a:gd name="T21" fmla="*/ 0 h 56"/>
                <a:gd name="T22" fmla="*/ 25 w 37"/>
                <a:gd name="T23" fmla="*/ 2 h 56"/>
                <a:gd name="T24" fmla="*/ 27 w 37"/>
                <a:gd name="T25" fmla="*/ 2 h 56"/>
                <a:gd name="T26" fmla="*/ 31 w 37"/>
                <a:gd name="T27" fmla="*/ 1 h 56"/>
                <a:gd name="T28" fmla="*/ 36 w 37"/>
                <a:gd name="T29" fmla="*/ 13 h 56"/>
                <a:gd name="T30" fmla="*/ 34 w 37"/>
                <a:gd name="T31" fmla="*/ 14 h 56"/>
                <a:gd name="T32" fmla="*/ 30 w 37"/>
                <a:gd name="T33" fmla="*/ 9 h 56"/>
                <a:gd name="T34" fmla="*/ 18 w 37"/>
                <a:gd name="T35" fmla="*/ 3 h 56"/>
                <a:gd name="T36" fmla="*/ 8 w 37"/>
                <a:gd name="T37" fmla="*/ 12 h 56"/>
                <a:gd name="T38" fmla="*/ 21 w 37"/>
                <a:gd name="T39" fmla="*/ 23 h 56"/>
                <a:gd name="T40" fmla="*/ 37 w 37"/>
                <a:gd name="T41" fmla="*/ 40 h 56"/>
                <a:gd name="T42" fmla="*/ 21 w 37"/>
                <a:gd name="T43"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 h="56">
                  <a:moveTo>
                    <a:pt x="21" y="56"/>
                  </a:moveTo>
                  <a:cubicBezTo>
                    <a:pt x="19" y="56"/>
                    <a:pt x="16" y="56"/>
                    <a:pt x="14" y="55"/>
                  </a:cubicBezTo>
                  <a:cubicBezTo>
                    <a:pt x="12" y="54"/>
                    <a:pt x="12" y="54"/>
                    <a:pt x="11" y="54"/>
                  </a:cubicBezTo>
                  <a:cubicBezTo>
                    <a:pt x="8" y="54"/>
                    <a:pt x="6" y="55"/>
                    <a:pt x="5" y="56"/>
                  </a:cubicBezTo>
                  <a:cubicBezTo>
                    <a:pt x="0" y="41"/>
                    <a:pt x="0" y="41"/>
                    <a:pt x="0" y="41"/>
                  </a:cubicBezTo>
                  <a:cubicBezTo>
                    <a:pt x="2" y="41"/>
                    <a:pt x="2" y="41"/>
                    <a:pt x="2" y="41"/>
                  </a:cubicBezTo>
                  <a:cubicBezTo>
                    <a:pt x="3" y="44"/>
                    <a:pt x="10" y="53"/>
                    <a:pt x="20" y="53"/>
                  </a:cubicBezTo>
                  <a:cubicBezTo>
                    <a:pt x="28" y="53"/>
                    <a:pt x="32" y="48"/>
                    <a:pt x="32" y="43"/>
                  </a:cubicBezTo>
                  <a:cubicBezTo>
                    <a:pt x="32" y="37"/>
                    <a:pt x="27" y="35"/>
                    <a:pt x="18" y="31"/>
                  </a:cubicBezTo>
                  <a:cubicBezTo>
                    <a:pt x="13" y="30"/>
                    <a:pt x="3" y="26"/>
                    <a:pt x="3" y="15"/>
                  </a:cubicBezTo>
                  <a:cubicBezTo>
                    <a:pt x="3" y="8"/>
                    <a:pt x="7" y="0"/>
                    <a:pt x="18" y="0"/>
                  </a:cubicBezTo>
                  <a:cubicBezTo>
                    <a:pt x="20" y="0"/>
                    <a:pt x="20" y="1"/>
                    <a:pt x="25" y="2"/>
                  </a:cubicBezTo>
                  <a:cubicBezTo>
                    <a:pt x="26" y="2"/>
                    <a:pt x="26" y="2"/>
                    <a:pt x="27" y="2"/>
                  </a:cubicBezTo>
                  <a:cubicBezTo>
                    <a:pt x="27" y="2"/>
                    <a:pt x="29" y="2"/>
                    <a:pt x="31" y="1"/>
                  </a:cubicBezTo>
                  <a:cubicBezTo>
                    <a:pt x="36" y="13"/>
                    <a:pt x="36" y="13"/>
                    <a:pt x="36" y="13"/>
                  </a:cubicBezTo>
                  <a:cubicBezTo>
                    <a:pt x="34" y="14"/>
                    <a:pt x="34" y="14"/>
                    <a:pt x="34" y="14"/>
                  </a:cubicBezTo>
                  <a:cubicBezTo>
                    <a:pt x="33" y="13"/>
                    <a:pt x="32" y="11"/>
                    <a:pt x="30" y="9"/>
                  </a:cubicBezTo>
                  <a:cubicBezTo>
                    <a:pt x="27" y="5"/>
                    <a:pt x="22" y="3"/>
                    <a:pt x="18" y="3"/>
                  </a:cubicBezTo>
                  <a:cubicBezTo>
                    <a:pt x="12" y="3"/>
                    <a:pt x="8" y="6"/>
                    <a:pt x="8" y="12"/>
                  </a:cubicBezTo>
                  <a:cubicBezTo>
                    <a:pt x="8" y="17"/>
                    <a:pt x="12" y="20"/>
                    <a:pt x="21" y="23"/>
                  </a:cubicBezTo>
                  <a:cubicBezTo>
                    <a:pt x="31" y="27"/>
                    <a:pt x="37" y="31"/>
                    <a:pt x="37" y="40"/>
                  </a:cubicBezTo>
                  <a:cubicBezTo>
                    <a:pt x="37" y="48"/>
                    <a:pt x="31" y="56"/>
                    <a:pt x="21" y="5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9" name="iṩḻïḍê"/>
            <p:cNvSpPr/>
            <p:nvPr userDrawn="1">
              <p:custDataLst>
                <p:tags r:id="rId44"/>
              </p:custDataLst>
            </p:nvPr>
          </p:nvSpPr>
          <p:spPr bwMode="auto">
            <a:xfrm>
              <a:off x="6838191" y="3956050"/>
              <a:ext cx="177800" cy="220663"/>
            </a:xfrm>
            <a:custGeom>
              <a:avLst/>
              <a:gdLst>
                <a:gd name="T0" fmla="*/ 0 w 44"/>
                <a:gd name="T1" fmla="*/ 0 h 52"/>
                <a:gd name="T2" fmla="*/ 38 w 44"/>
                <a:gd name="T3" fmla="*/ 0 h 52"/>
                <a:gd name="T4" fmla="*/ 43 w 44"/>
                <a:gd name="T5" fmla="*/ 12 h 52"/>
                <a:gd name="T6" fmla="*/ 41 w 44"/>
                <a:gd name="T7" fmla="*/ 13 h 52"/>
                <a:gd name="T8" fmla="*/ 23 w 44"/>
                <a:gd name="T9" fmla="*/ 2 h 52"/>
                <a:gd name="T10" fmla="*/ 21 w 44"/>
                <a:gd name="T11" fmla="*/ 2 h 52"/>
                <a:gd name="T12" fmla="*/ 16 w 44"/>
                <a:gd name="T13" fmla="*/ 7 h 52"/>
                <a:gd name="T14" fmla="*/ 16 w 44"/>
                <a:gd name="T15" fmla="*/ 24 h 52"/>
                <a:gd name="T16" fmla="*/ 22 w 44"/>
                <a:gd name="T17" fmla="*/ 24 h 52"/>
                <a:gd name="T18" fmla="*/ 30 w 44"/>
                <a:gd name="T19" fmla="*/ 17 h 52"/>
                <a:gd name="T20" fmla="*/ 30 w 44"/>
                <a:gd name="T21" fmla="*/ 16 h 52"/>
                <a:gd name="T22" fmla="*/ 33 w 44"/>
                <a:gd name="T23" fmla="*/ 16 h 52"/>
                <a:gd name="T24" fmla="*/ 33 w 44"/>
                <a:gd name="T25" fmla="*/ 36 h 52"/>
                <a:gd name="T26" fmla="*/ 30 w 44"/>
                <a:gd name="T27" fmla="*/ 36 h 52"/>
                <a:gd name="T28" fmla="*/ 30 w 44"/>
                <a:gd name="T29" fmla="*/ 34 h 52"/>
                <a:gd name="T30" fmla="*/ 22 w 44"/>
                <a:gd name="T31" fmla="*/ 27 h 52"/>
                <a:gd name="T32" fmla="*/ 16 w 44"/>
                <a:gd name="T33" fmla="*/ 27 h 52"/>
                <a:gd name="T34" fmla="*/ 16 w 44"/>
                <a:gd name="T35" fmla="*/ 45 h 52"/>
                <a:gd name="T36" fmla="*/ 21 w 44"/>
                <a:gd name="T37" fmla="*/ 50 h 52"/>
                <a:gd name="T38" fmla="*/ 24 w 44"/>
                <a:gd name="T39" fmla="*/ 50 h 52"/>
                <a:gd name="T40" fmla="*/ 43 w 44"/>
                <a:gd name="T41" fmla="*/ 39 h 52"/>
                <a:gd name="T42" fmla="*/ 44 w 44"/>
                <a:gd name="T43" fmla="*/ 40 h 52"/>
                <a:gd name="T44" fmla="*/ 40 w 44"/>
                <a:gd name="T45" fmla="*/ 52 h 52"/>
                <a:gd name="T46" fmla="*/ 0 w 44"/>
                <a:gd name="T47" fmla="*/ 52 h 52"/>
                <a:gd name="T48" fmla="*/ 0 w 44"/>
                <a:gd name="T49" fmla="*/ 50 h 52"/>
                <a:gd name="T50" fmla="*/ 2 w 44"/>
                <a:gd name="T51" fmla="*/ 50 h 52"/>
                <a:gd name="T52" fmla="*/ 7 w 44"/>
                <a:gd name="T53" fmla="*/ 45 h 52"/>
                <a:gd name="T54" fmla="*/ 7 w 44"/>
                <a:gd name="T55" fmla="*/ 7 h 52"/>
                <a:gd name="T56" fmla="*/ 2 w 44"/>
                <a:gd name="T57" fmla="*/ 2 h 52"/>
                <a:gd name="T58" fmla="*/ 0 w 44"/>
                <a:gd name="T59" fmla="*/ 2 h 52"/>
                <a:gd name="T60" fmla="*/ 0 w 44"/>
                <a:gd name="T61"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4" h="52">
                  <a:moveTo>
                    <a:pt x="0" y="0"/>
                  </a:moveTo>
                  <a:cubicBezTo>
                    <a:pt x="38" y="0"/>
                    <a:pt x="38" y="0"/>
                    <a:pt x="38" y="0"/>
                  </a:cubicBezTo>
                  <a:cubicBezTo>
                    <a:pt x="43" y="12"/>
                    <a:pt x="43" y="12"/>
                    <a:pt x="43" y="12"/>
                  </a:cubicBezTo>
                  <a:cubicBezTo>
                    <a:pt x="41" y="13"/>
                    <a:pt x="41" y="13"/>
                    <a:pt x="41" y="13"/>
                  </a:cubicBezTo>
                  <a:cubicBezTo>
                    <a:pt x="35" y="5"/>
                    <a:pt x="32" y="2"/>
                    <a:pt x="23" y="2"/>
                  </a:cubicBezTo>
                  <a:cubicBezTo>
                    <a:pt x="21" y="2"/>
                    <a:pt x="21" y="2"/>
                    <a:pt x="21" y="2"/>
                  </a:cubicBezTo>
                  <a:cubicBezTo>
                    <a:pt x="17" y="2"/>
                    <a:pt x="16" y="4"/>
                    <a:pt x="16" y="7"/>
                  </a:cubicBezTo>
                  <a:cubicBezTo>
                    <a:pt x="16" y="24"/>
                    <a:pt x="16" y="24"/>
                    <a:pt x="16" y="24"/>
                  </a:cubicBezTo>
                  <a:cubicBezTo>
                    <a:pt x="22" y="24"/>
                    <a:pt x="22" y="24"/>
                    <a:pt x="22" y="24"/>
                  </a:cubicBezTo>
                  <a:cubicBezTo>
                    <a:pt x="26" y="24"/>
                    <a:pt x="30" y="23"/>
                    <a:pt x="30" y="17"/>
                  </a:cubicBezTo>
                  <a:cubicBezTo>
                    <a:pt x="30" y="16"/>
                    <a:pt x="30" y="16"/>
                    <a:pt x="30" y="16"/>
                  </a:cubicBezTo>
                  <a:cubicBezTo>
                    <a:pt x="33" y="16"/>
                    <a:pt x="33" y="16"/>
                    <a:pt x="33" y="16"/>
                  </a:cubicBezTo>
                  <a:cubicBezTo>
                    <a:pt x="33" y="36"/>
                    <a:pt x="33" y="36"/>
                    <a:pt x="33" y="36"/>
                  </a:cubicBezTo>
                  <a:cubicBezTo>
                    <a:pt x="30" y="36"/>
                    <a:pt x="30" y="36"/>
                    <a:pt x="30" y="36"/>
                  </a:cubicBezTo>
                  <a:cubicBezTo>
                    <a:pt x="30" y="34"/>
                    <a:pt x="30" y="34"/>
                    <a:pt x="30" y="34"/>
                  </a:cubicBezTo>
                  <a:cubicBezTo>
                    <a:pt x="30" y="31"/>
                    <a:pt x="28" y="27"/>
                    <a:pt x="22" y="27"/>
                  </a:cubicBezTo>
                  <a:cubicBezTo>
                    <a:pt x="16" y="27"/>
                    <a:pt x="16" y="27"/>
                    <a:pt x="16" y="27"/>
                  </a:cubicBezTo>
                  <a:cubicBezTo>
                    <a:pt x="16" y="45"/>
                    <a:pt x="16" y="45"/>
                    <a:pt x="16" y="45"/>
                  </a:cubicBezTo>
                  <a:cubicBezTo>
                    <a:pt x="16" y="49"/>
                    <a:pt x="17" y="50"/>
                    <a:pt x="21" y="50"/>
                  </a:cubicBezTo>
                  <a:cubicBezTo>
                    <a:pt x="24" y="50"/>
                    <a:pt x="24" y="50"/>
                    <a:pt x="24" y="50"/>
                  </a:cubicBezTo>
                  <a:cubicBezTo>
                    <a:pt x="34" y="50"/>
                    <a:pt x="40" y="42"/>
                    <a:pt x="43" y="39"/>
                  </a:cubicBezTo>
                  <a:cubicBezTo>
                    <a:pt x="44" y="40"/>
                    <a:pt x="44" y="40"/>
                    <a:pt x="44" y="40"/>
                  </a:cubicBezTo>
                  <a:cubicBezTo>
                    <a:pt x="40" y="52"/>
                    <a:pt x="40" y="52"/>
                    <a:pt x="40" y="52"/>
                  </a:cubicBezTo>
                  <a:cubicBezTo>
                    <a:pt x="0" y="52"/>
                    <a:pt x="0" y="52"/>
                    <a:pt x="0" y="52"/>
                  </a:cubicBezTo>
                  <a:cubicBezTo>
                    <a:pt x="0" y="50"/>
                    <a:pt x="0" y="50"/>
                    <a:pt x="0" y="50"/>
                  </a:cubicBezTo>
                  <a:cubicBezTo>
                    <a:pt x="2" y="50"/>
                    <a:pt x="2" y="50"/>
                    <a:pt x="2" y="50"/>
                  </a:cubicBezTo>
                  <a:cubicBezTo>
                    <a:pt x="5" y="50"/>
                    <a:pt x="7" y="49"/>
                    <a:pt x="7" y="45"/>
                  </a:cubicBezTo>
                  <a:cubicBezTo>
                    <a:pt x="7" y="7"/>
                    <a:pt x="7" y="7"/>
                    <a:pt x="7" y="7"/>
                  </a:cubicBezTo>
                  <a:cubicBezTo>
                    <a:pt x="7" y="4"/>
                    <a:pt x="6" y="2"/>
                    <a:pt x="2" y="2"/>
                  </a:cubicBezTo>
                  <a:cubicBezTo>
                    <a:pt x="0" y="2"/>
                    <a:pt x="0" y="2"/>
                    <a:pt x="0" y="2"/>
                  </a:cubicBezTo>
                  <a:lnTo>
                    <a:pt x="0" y="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0" name="íSľíďè"/>
            <p:cNvSpPr/>
            <p:nvPr userDrawn="1">
              <p:custDataLst>
                <p:tags r:id="rId45"/>
              </p:custDataLst>
            </p:nvPr>
          </p:nvSpPr>
          <p:spPr bwMode="auto">
            <a:xfrm>
              <a:off x="7031866" y="3956050"/>
              <a:ext cx="206375" cy="220663"/>
            </a:xfrm>
            <a:custGeom>
              <a:avLst/>
              <a:gdLst>
                <a:gd name="T0" fmla="*/ 42 w 51"/>
                <a:gd name="T1" fmla="*/ 52 h 52"/>
                <a:gd name="T2" fmla="*/ 11 w 51"/>
                <a:gd name="T3" fmla="*/ 8 h 52"/>
                <a:gd name="T4" fmla="*/ 11 w 51"/>
                <a:gd name="T5" fmla="*/ 44 h 52"/>
                <a:gd name="T6" fmla="*/ 16 w 51"/>
                <a:gd name="T7" fmla="*/ 50 h 52"/>
                <a:gd name="T8" fmla="*/ 18 w 51"/>
                <a:gd name="T9" fmla="*/ 50 h 52"/>
                <a:gd name="T10" fmla="*/ 18 w 51"/>
                <a:gd name="T11" fmla="*/ 52 h 52"/>
                <a:gd name="T12" fmla="*/ 1 w 51"/>
                <a:gd name="T13" fmla="*/ 52 h 52"/>
                <a:gd name="T14" fmla="*/ 1 w 51"/>
                <a:gd name="T15" fmla="*/ 50 h 52"/>
                <a:gd name="T16" fmla="*/ 3 w 51"/>
                <a:gd name="T17" fmla="*/ 50 h 52"/>
                <a:gd name="T18" fmla="*/ 8 w 51"/>
                <a:gd name="T19" fmla="*/ 44 h 52"/>
                <a:gd name="T20" fmla="*/ 8 w 51"/>
                <a:gd name="T21" fmla="*/ 7 h 52"/>
                <a:gd name="T22" fmla="*/ 2 w 51"/>
                <a:gd name="T23" fmla="*/ 2 h 52"/>
                <a:gd name="T24" fmla="*/ 0 w 51"/>
                <a:gd name="T25" fmla="*/ 2 h 52"/>
                <a:gd name="T26" fmla="*/ 0 w 51"/>
                <a:gd name="T27" fmla="*/ 0 h 52"/>
                <a:gd name="T28" fmla="*/ 15 w 51"/>
                <a:gd name="T29" fmla="*/ 0 h 52"/>
                <a:gd name="T30" fmla="*/ 42 w 51"/>
                <a:gd name="T31" fmla="*/ 37 h 52"/>
                <a:gd name="T32" fmla="*/ 42 w 51"/>
                <a:gd name="T33" fmla="*/ 9 h 52"/>
                <a:gd name="T34" fmla="*/ 35 w 51"/>
                <a:gd name="T35" fmla="*/ 2 h 52"/>
                <a:gd name="T36" fmla="*/ 35 w 51"/>
                <a:gd name="T37" fmla="*/ 0 h 52"/>
                <a:gd name="T38" fmla="*/ 51 w 51"/>
                <a:gd name="T39" fmla="*/ 0 h 52"/>
                <a:gd name="T40" fmla="*/ 51 w 51"/>
                <a:gd name="T41" fmla="*/ 2 h 52"/>
                <a:gd name="T42" fmla="*/ 44 w 51"/>
                <a:gd name="T43" fmla="*/ 9 h 52"/>
                <a:gd name="T44" fmla="*/ 44 w 51"/>
                <a:gd name="T45" fmla="*/ 52 h 52"/>
                <a:gd name="T46" fmla="*/ 42 w 51"/>
                <a:gd name="T4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 h="52">
                  <a:moveTo>
                    <a:pt x="42" y="52"/>
                  </a:moveTo>
                  <a:cubicBezTo>
                    <a:pt x="11" y="8"/>
                    <a:pt x="11" y="8"/>
                    <a:pt x="11" y="8"/>
                  </a:cubicBezTo>
                  <a:cubicBezTo>
                    <a:pt x="11" y="44"/>
                    <a:pt x="11" y="44"/>
                    <a:pt x="11" y="44"/>
                  </a:cubicBezTo>
                  <a:cubicBezTo>
                    <a:pt x="11" y="47"/>
                    <a:pt x="12" y="50"/>
                    <a:pt x="16" y="50"/>
                  </a:cubicBezTo>
                  <a:cubicBezTo>
                    <a:pt x="18" y="50"/>
                    <a:pt x="18" y="50"/>
                    <a:pt x="18" y="50"/>
                  </a:cubicBezTo>
                  <a:cubicBezTo>
                    <a:pt x="18" y="52"/>
                    <a:pt x="18" y="52"/>
                    <a:pt x="18" y="52"/>
                  </a:cubicBezTo>
                  <a:cubicBezTo>
                    <a:pt x="1" y="52"/>
                    <a:pt x="1" y="52"/>
                    <a:pt x="1" y="52"/>
                  </a:cubicBezTo>
                  <a:cubicBezTo>
                    <a:pt x="1" y="50"/>
                    <a:pt x="1" y="50"/>
                    <a:pt x="1" y="50"/>
                  </a:cubicBezTo>
                  <a:cubicBezTo>
                    <a:pt x="3" y="50"/>
                    <a:pt x="3" y="50"/>
                    <a:pt x="3" y="50"/>
                  </a:cubicBezTo>
                  <a:cubicBezTo>
                    <a:pt x="6" y="50"/>
                    <a:pt x="8" y="48"/>
                    <a:pt x="8" y="44"/>
                  </a:cubicBezTo>
                  <a:cubicBezTo>
                    <a:pt x="8" y="7"/>
                    <a:pt x="8" y="7"/>
                    <a:pt x="8" y="7"/>
                  </a:cubicBezTo>
                  <a:cubicBezTo>
                    <a:pt x="8" y="2"/>
                    <a:pt x="4" y="2"/>
                    <a:pt x="2" y="2"/>
                  </a:cubicBezTo>
                  <a:cubicBezTo>
                    <a:pt x="0" y="2"/>
                    <a:pt x="0" y="2"/>
                    <a:pt x="0" y="2"/>
                  </a:cubicBezTo>
                  <a:cubicBezTo>
                    <a:pt x="0" y="0"/>
                    <a:pt x="0" y="0"/>
                    <a:pt x="0" y="0"/>
                  </a:cubicBezTo>
                  <a:cubicBezTo>
                    <a:pt x="15" y="0"/>
                    <a:pt x="15" y="0"/>
                    <a:pt x="15" y="0"/>
                  </a:cubicBezTo>
                  <a:cubicBezTo>
                    <a:pt x="42" y="37"/>
                    <a:pt x="42" y="37"/>
                    <a:pt x="42" y="37"/>
                  </a:cubicBezTo>
                  <a:cubicBezTo>
                    <a:pt x="42" y="9"/>
                    <a:pt x="42" y="9"/>
                    <a:pt x="42" y="9"/>
                  </a:cubicBezTo>
                  <a:cubicBezTo>
                    <a:pt x="42" y="2"/>
                    <a:pt x="38" y="2"/>
                    <a:pt x="35" y="2"/>
                  </a:cubicBezTo>
                  <a:cubicBezTo>
                    <a:pt x="35" y="0"/>
                    <a:pt x="35" y="0"/>
                    <a:pt x="35" y="0"/>
                  </a:cubicBezTo>
                  <a:cubicBezTo>
                    <a:pt x="51" y="0"/>
                    <a:pt x="51" y="0"/>
                    <a:pt x="51" y="0"/>
                  </a:cubicBezTo>
                  <a:cubicBezTo>
                    <a:pt x="51" y="2"/>
                    <a:pt x="51" y="2"/>
                    <a:pt x="51" y="2"/>
                  </a:cubicBezTo>
                  <a:cubicBezTo>
                    <a:pt x="49" y="2"/>
                    <a:pt x="44" y="2"/>
                    <a:pt x="44" y="9"/>
                  </a:cubicBezTo>
                  <a:cubicBezTo>
                    <a:pt x="44" y="52"/>
                    <a:pt x="44" y="52"/>
                    <a:pt x="44" y="52"/>
                  </a:cubicBezTo>
                  <a:lnTo>
                    <a:pt x="42"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1" name="ïşļíḑé"/>
            <p:cNvSpPr/>
            <p:nvPr userDrawn="1">
              <p:custDataLst>
                <p:tags r:id="rId46"/>
              </p:custDataLst>
            </p:nvPr>
          </p:nvSpPr>
          <p:spPr bwMode="auto">
            <a:xfrm>
              <a:off x="7350953" y="3956050"/>
              <a:ext cx="201613" cy="228600"/>
            </a:xfrm>
            <a:custGeom>
              <a:avLst/>
              <a:gdLst>
                <a:gd name="T0" fmla="*/ 50 w 50"/>
                <a:gd name="T1" fmla="*/ 2 h 54"/>
                <a:gd name="T2" fmla="*/ 48 w 50"/>
                <a:gd name="T3" fmla="*/ 2 h 54"/>
                <a:gd name="T4" fmla="*/ 43 w 50"/>
                <a:gd name="T5" fmla="*/ 8 h 54"/>
                <a:gd name="T6" fmla="*/ 43 w 50"/>
                <a:gd name="T7" fmla="*/ 36 h 54"/>
                <a:gd name="T8" fmla="*/ 25 w 50"/>
                <a:gd name="T9" fmla="*/ 54 h 54"/>
                <a:gd name="T10" fmla="*/ 7 w 50"/>
                <a:gd name="T11" fmla="*/ 36 h 54"/>
                <a:gd name="T12" fmla="*/ 7 w 50"/>
                <a:gd name="T13" fmla="*/ 7 h 54"/>
                <a:gd name="T14" fmla="*/ 2 w 50"/>
                <a:gd name="T15" fmla="*/ 2 h 54"/>
                <a:gd name="T16" fmla="*/ 0 w 50"/>
                <a:gd name="T17" fmla="*/ 2 h 54"/>
                <a:gd name="T18" fmla="*/ 0 w 50"/>
                <a:gd name="T19" fmla="*/ 0 h 54"/>
                <a:gd name="T20" fmla="*/ 23 w 50"/>
                <a:gd name="T21" fmla="*/ 0 h 54"/>
                <a:gd name="T22" fmla="*/ 23 w 50"/>
                <a:gd name="T23" fmla="*/ 2 h 54"/>
                <a:gd name="T24" fmla="*/ 21 w 50"/>
                <a:gd name="T25" fmla="*/ 2 h 54"/>
                <a:gd name="T26" fmla="*/ 16 w 50"/>
                <a:gd name="T27" fmla="*/ 7 h 54"/>
                <a:gd name="T28" fmla="*/ 16 w 50"/>
                <a:gd name="T29" fmla="*/ 35 h 54"/>
                <a:gd name="T30" fmla="*/ 28 w 50"/>
                <a:gd name="T31" fmla="*/ 51 h 54"/>
                <a:gd name="T32" fmla="*/ 41 w 50"/>
                <a:gd name="T33" fmla="*/ 37 h 54"/>
                <a:gd name="T34" fmla="*/ 41 w 50"/>
                <a:gd name="T35" fmla="*/ 8 h 54"/>
                <a:gd name="T36" fmla="*/ 35 w 50"/>
                <a:gd name="T37" fmla="*/ 2 h 54"/>
                <a:gd name="T38" fmla="*/ 34 w 50"/>
                <a:gd name="T39" fmla="*/ 2 h 54"/>
                <a:gd name="T40" fmla="*/ 34 w 50"/>
                <a:gd name="T41" fmla="*/ 0 h 54"/>
                <a:gd name="T42" fmla="*/ 50 w 50"/>
                <a:gd name="T43" fmla="*/ 0 h 54"/>
                <a:gd name="T44" fmla="*/ 50 w 50"/>
                <a:gd name="T45" fmla="*/ 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0" h="54">
                  <a:moveTo>
                    <a:pt x="50" y="2"/>
                  </a:moveTo>
                  <a:cubicBezTo>
                    <a:pt x="48" y="2"/>
                    <a:pt x="48" y="2"/>
                    <a:pt x="48" y="2"/>
                  </a:cubicBezTo>
                  <a:cubicBezTo>
                    <a:pt x="44" y="2"/>
                    <a:pt x="43" y="4"/>
                    <a:pt x="43" y="8"/>
                  </a:cubicBezTo>
                  <a:cubicBezTo>
                    <a:pt x="43" y="36"/>
                    <a:pt x="43" y="36"/>
                    <a:pt x="43" y="36"/>
                  </a:cubicBezTo>
                  <a:cubicBezTo>
                    <a:pt x="43" y="44"/>
                    <a:pt x="39" y="54"/>
                    <a:pt x="25" y="54"/>
                  </a:cubicBezTo>
                  <a:cubicBezTo>
                    <a:pt x="16" y="54"/>
                    <a:pt x="7" y="49"/>
                    <a:pt x="7" y="36"/>
                  </a:cubicBezTo>
                  <a:cubicBezTo>
                    <a:pt x="7" y="7"/>
                    <a:pt x="7" y="7"/>
                    <a:pt x="7" y="7"/>
                  </a:cubicBezTo>
                  <a:cubicBezTo>
                    <a:pt x="7" y="4"/>
                    <a:pt x="6" y="2"/>
                    <a:pt x="2" y="2"/>
                  </a:cubicBezTo>
                  <a:cubicBezTo>
                    <a:pt x="0" y="2"/>
                    <a:pt x="0" y="2"/>
                    <a:pt x="0" y="2"/>
                  </a:cubicBezTo>
                  <a:cubicBezTo>
                    <a:pt x="0" y="0"/>
                    <a:pt x="0" y="0"/>
                    <a:pt x="0" y="0"/>
                  </a:cubicBezTo>
                  <a:cubicBezTo>
                    <a:pt x="23" y="0"/>
                    <a:pt x="23" y="0"/>
                    <a:pt x="23" y="0"/>
                  </a:cubicBezTo>
                  <a:cubicBezTo>
                    <a:pt x="23" y="2"/>
                    <a:pt x="23" y="2"/>
                    <a:pt x="23" y="2"/>
                  </a:cubicBezTo>
                  <a:cubicBezTo>
                    <a:pt x="21" y="2"/>
                    <a:pt x="21" y="2"/>
                    <a:pt x="21" y="2"/>
                  </a:cubicBezTo>
                  <a:cubicBezTo>
                    <a:pt x="17" y="2"/>
                    <a:pt x="16" y="4"/>
                    <a:pt x="16" y="7"/>
                  </a:cubicBezTo>
                  <a:cubicBezTo>
                    <a:pt x="16" y="35"/>
                    <a:pt x="16" y="35"/>
                    <a:pt x="16" y="35"/>
                  </a:cubicBezTo>
                  <a:cubicBezTo>
                    <a:pt x="16" y="46"/>
                    <a:pt x="21" y="51"/>
                    <a:pt x="28" y="51"/>
                  </a:cubicBezTo>
                  <a:cubicBezTo>
                    <a:pt x="35" y="51"/>
                    <a:pt x="41" y="45"/>
                    <a:pt x="41" y="37"/>
                  </a:cubicBezTo>
                  <a:cubicBezTo>
                    <a:pt x="41" y="8"/>
                    <a:pt x="41" y="8"/>
                    <a:pt x="41" y="8"/>
                  </a:cubicBezTo>
                  <a:cubicBezTo>
                    <a:pt x="41" y="5"/>
                    <a:pt x="39" y="2"/>
                    <a:pt x="35" y="2"/>
                  </a:cubicBezTo>
                  <a:cubicBezTo>
                    <a:pt x="34" y="2"/>
                    <a:pt x="34" y="2"/>
                    <a:pt x="34" y="2"/>
                  </a:cubicBezTo>
                  <a:cubicBezTo>
                    <a:pt x="34" y="0"/>
                    <a:pt x="34" y="0"/>
                    <a:pt x="34" y="0"/>
                  </a:cubicBezTo>
                  <a:cubicBezTo>
                    <a:pt x="50" y="0"/>
                    <a:pt x="50" y="0"/>
                    <a:pt x="50" y="0"/>
                  </a:cubicBezTo>
                  <a:lnTo>
                    <a:pt x="50"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2" name="ísļiḋê"/>
            <p:cNvSpPr/>
            <p:nvPr userDrawn="1">
              <p:custDataLst>
                <p:tags r:id="rId47"/>
              </p:custDataLst>
            </p:nvPr>
          </p:nvSpPr>
          <p:spPr bwMode="auto">
            <a:xfrm>
              <a:off x="7568441" y="3956050"/>
              <a:ext cx="206375" cy="220663"/>
            </a:xfrm>
            <a:custGeom>
              <a:avLst/>
              <a:gdLst>
                <a:gd name="T0" fmla="*/ 42 w 51"/>
                <a:gd name="T1" fmla="*/ 52 h 52"/>
                <a:gd name="T2" fmla="*/ 11 w 51"/>
                <a:gd name="T3" fmla="*/ 8 h 52"/>
                <a:gd name="T4" fmla="*/ 11 w 51"/>
                <a:gd name="T5" fmla="*/ 44 h 52"/>
                <a:gd name="T6" fmla="*/ 16 w 51"/>
                <a:gd name="T7" fmla="*/ 50 h 52"/>
                <a:gd name="T8" fmla="*/ 18 w 51"/>
                <a:gd name="T9" fmla="*/ 50 h 52"/>
                <a:gd name="T10" fmla="*/ 18 w 51"/>
                <a:gd name="T11" fmla="*/ 52 h 52"/>
                <a:gd name="T12" fmla="*/ 1 w 51"/>
                <a:gd name="T13" fmla="*/ 52 h 52"/>
                <a:gd name="T14" fmla="*/ 1 w 51"/>
                <a:gd name="T15" fmla="*/ 50 h 52"/>
                <a:gd name="T16" fmla="*/ 3 w 51"/>
                <a:gd name="T17" fmla="*/ 50 h 52"/>
                <a:gd name="T18" fmla="*/ 8 w 51"/>
                <a:gd name="T19" fmla="*/ 44 h 52"/>
                <a:gd name="T20" fmla="*/ 8 w 51"/>
                <a:gd name="T21" fmla="*/ 7 h 52"/>
                <a:gd name="T22" fmla="*/ 2 w 51"/>
                <a:gd name="T23" fmla="*/ 2 h 52"/>
                <a:gd name="T24" fmla="*/ 0 w 51"/>
                <a:gd name="T25" fmla="*/ 2 h 52"/>
                <a:gd name="T26" fmla="*/ 0 w 51"/>
                <a:gd name="T27" fmla="*/ 0 h 52"/>
                <a:gd name="T28" fmla="*/ 15 w 51"/>
                <a:gd name="T29" fmla="*/ 0 h 52"/>
                <a:gd name="T30" fmla="*/ 42 w 51"/>
                <a:gd name="T31" fmla="*/ 37 h 52"/>
                <a:gd name="T32" fmla="*/ 42 w 51"/>
                <a:gd name="T33" fmla="*/ 9 h 52"/>
                <a:gd name="T34" fmla="*/ 35 w 51"/>
                <a:gd name="T35" fmla="*/ 2 h 52"/>
                <a:gd name="T36" fmla="*/ 35 w 51"/>
                <a:gd name="T37" fmla="*/ 0 h 52"/>
                <a:gd name="T38" fmla="*/ 51 w 51"/>
                <a:gd name="T39" fmla="*/ 0 h 52"/>
                <a:gd name="T40" fmla="*/ 51 w 51"/>
                <a:gd name="T41" fmla="*/ 2 h 52"/>
                <a:gd name="T42" fmla="*/ 44 w 51"/>
                <a:gd name="T43" fmla="*/ 9 h 52"/>
                <a:gd name="T44" fmla="*/ 44 w 51"/>
                <a:gd name="T45" fmla="*/ 52 h 52"/>
                <a:gd name="T46" fmla="*/ 42 w 51"/>
                <a:gd name="T4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 h="52">
                  <a:moveTo>
                    <a:pt x="42" y="52"/>
                  </a:moveTo>
                  <a:cubicBezTo>
                    <a:pt x="11" y="8"/>
                    <a:pt x="11" y="8"/>
                    <a:pt x="11" y="8"/>
                  </a:cubicBezTo>
                  <a:cubicBezTo>
                    <a:pt x="11" y="44"/>
                    <a:pt x="11" y="44"/>
                    <a:pt x="11" y="44"/>
                  </a:cubicBezTo>
                  <a:cubicBezTo>
                    <a:pt x="11" y="47"/>
                    <a:pt x="12" y="50"/>
                    <a:pt x="16" y="50"/>
                  </a:cubicBezTo>
                  <a:cubicBezTo>
                    <a:pt x="18" y="50"/>
                    <a:pt x="18" y="50"/>
                    <a:pt x="18" y="50"/>
                  </a:cubicBezTo>
                  <a:cubicBezTo>
                    <a:pt x="18" y="52"/>
                    <a:pt x="18" y="52"/>
                    <a:pt x="18" y="52"/>
                  </a:cubicBezTo>
                  <a:cubicBezTo>
                    <a:pt x="1" y="52"/>
                    <a:pt x="1" y="52"/>
                    <a:pt x="1" y="52"/>
                  </a:cubicBezTo>
                  <a:cubicBezTo>
                    <a:pt x="1" y="50"/>
                    <a:pt x="1" y="50"/>
                    <a:pt x="1" y="50"/>
                  </a:cubicBezTo>
                  <a:cubicBezTo>
                    <a:pt x="3" y="50"/>
                    <a:pt x="3" y="50"/>
                    <a:pt x="3" y="50"/>
                  </a:cubicBezTo>
                  <a:cubicBezTo>
                    <a:pt x="6" y="50"/>
                    <a:pt x="8" y="48"/>
                    <a:pt x="8" y="44"/>
                  </a:cubicBezTo>
                  <a:cubicBezTo>
                    <a:pt x="8" y="7"/>
                    <a:pt x="8" y="7"/>
                    <a:pt x="8" y="7"/>
                  </a:cubicBezTo>
                  <a:cubicBezTo>
                    <a:pt x="8" y="2"/>
                    <a:pt x="4" y="2"/>
                    <a:pt x="2" y="2"/>
                  </a:cubicBezTo>
                  <a:cubicBezTo>
                    <a:pt x="0" y="2"/>
                    <a:pt x="0" y="2"/>
                    <a:pt x="0" y="2"/>
                  </a:cubicBezTo>
                  <a:cubicBezTo>
                    <a:pt x="0" y="0"/>
                    <a:pt x="0" y="0"/>
                    <a:pt x="0" y="0"/>
                  </a:cubicBezTo>
                  <a:cubicBezTo>
                    <a:pt x="15" y="0"/>
                    <a:pt x="15" y="0"/>
                    <a:pt x="15" y="0"/>
                  </a:cubicBezTo>
                  <a:cubicBezTo>
                    <a:pt x="42" y="37"/>
                    <a:pt x="42" y="37"/>
                    <a:pt x="42" y="37"/>
                  </a:cubicBezTo>
                  <a:cubicBezTo>
                    <a:pt x="42" y="9"/>
                    <a:pt x="42" y="9"/>
                    <a:pt x="42" y="9"/>
                  </a:cubicBezTo>
                  <a:cubicBezTo>
                    <a:pt x="42" y="2"/>
                    <a:pt x="38" y="2"/>
                    <a:pt x="35" y="2"/>
                  </a:cubicBezTo>
                  <a:cubicBezTo>
                    <a:pt x="35" y="0"/>
                    <a:pt x="35" y="0"/>
                    <a:pt x="35" y="0"/>
                  </a:cubicBezTo>
                  <a:cubicBezTo>
                    <a:pt x="51" y="0"/>
                    <a:pt x="51" y="0"/>
                    <a:pt x="51" y="0"/>
                  </a:cubicBezTo>
                  <a:cubicBezTo>
                    <a:pt x="51" y="2"/>
                    <a:pt x="51" y="2"/>
                    <a:pt x="51" y="2"/>
                  </a:cubicBezTo>
                  <a:cubicBezTo>
                    <a:pt x="49" y="2"/>
                    <a:pt x="44" y="2"/>
                    <a:pt x="44" y="9"/>
                  </a:cubicBezTo>
                  <a:cubicBezTo>
                    <a:pt x="44" y="52"/>
                    <a:pt x="44" y="52"/>
                    <a:pt x="44" y="52"/>
                  </a:cubicBezTo>
                  <a:lnTo>
                    <a:pt x="42"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3" name="ïšľïďê"/>
            <p:cNvSpPr/>
            <p:nvPr userDrawn="1">
              <p:custDataLst>
                <p:tags r:id="rId48"/>
              </p:custDataLst>
            </p:nvPr>
          </p:nvSpPr>
          <p:spPr bwMode="auto">
            <a:xfrm>
              <a:off x="7790691" y="3956050"/>
              <a:ext cx="96838" cy="220663"/>
            </a:xfrm>
            <a:custGeom>
              <a:avLst/>
              <a:gdLst>
                <a:gd name="T0" fmla="*/ 0 w 24"/>
                <a:gd name="T1" fmla="*/ 52 h 52"/>
                <a:gd name="T2" fmla="*/ 0 w 24"/>
                <a:gd name="T3" fmla="*/ 50 h 52"/>
                <a:gd name="T4" fmla="*/ 2 w 24"/>
                <a:gd name="T5" fmla="*/ 50 h 52"/>
                <a:gd name="T6" fmla="*/ 7 w 24"/>
                <a:gd name="T7" fmla="*/ 45 h 52"/>
                <a:gd name="T8" fmla="*/ 7 w 24"/>
                <a:gd name="T9" fmla="*/ 7 h 52"/>
                <a:gd name="T10" fmla="*/ 2 w 24"/>
                <a:gd name="T11" fmla="*/ 2 h 52"/>
                <a:gd name="T12" fmla="*/ 0 w 24"/>
                <a:gd name="T13" fmla="*/ 2 h 52"/>
                <a:gd name="T14" fmla="*/ 0 w 24"/>
                <a:gd name="T15" fmla="*/ 0 h 52"/>
                <a:gd name="T16" fmla="*/ 24 w 24"/>
                <a:gd name="T17" fmla="*/ 0 h 52"/>
                <a:gd name="T18" fmla="*/ 24 w 24"/>
                <a:gd name="T19" fmla="*/ 2 h 52"/>
                <a:gd name="T20" fmla="*/ 21 w 24"/>
                <a:gd name="T21" fmla="*/ 2 h 52"/>
                <a:gd name="T22" fmla="*/ 16 w 24"/>
                <a:gd name="T23" fmla="*/ 7 h 52"/>
                <a:gd name="T24" fmla="*/ 16 w 24"/>
                <a:gd name="T25" fmla="*/ 45 h 52"/>
                <a:gd name="T26" fmla="*/ 21 w 24"/>
                <a:gd name="T27" fmla="*/ 50 h 52"/>
                <a:gd name="T28" fmla="*/ 24 w 24"/>
                <a:gd name="T29" fmla="*/ 50 h 52"/>
                <a:gd name="T30" fmla="*/ 24 w 24"/>
                <a:gd name="T31" fmla="*/ 52 h 52"/>
                <a:gd name="T32" fmla="*/ 0 w 24"/>
                <a:gd name="T33"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 h="52">
                  <a:moveTo>
                    <a:pt x="0" y="52"/>
                  </a:moveTo>
                  <a:cubicBezTo>
                    <a:pt x="0" y="50"/>
                    <a:pt x="0" y="50"/>
                    <a:pt x="0" y="50"/>
                  </a:cubicBezTo>
                  <a:cubicBezTo>
                    <a:pt x="2" y="50"/>
                    <a:pt x="2" y="50"/>
                    <a:pt x="2" y="50"/>
                  </a:cubicBezTo>
                  <a:cubicBezTo>
                    <a:pt x="6" y="50"/>
                    <a:pt x="7" y="49"/>
                    <a:pt x="7" y="45"/>
                  </a:cubicBezTo>
                  <a:cubicBezTo>
                    <a:pt x="7" y="7"/>
                    <a:pt x="7" y="7"/>
                    <a:pt x="7" y="7"/>
                  </a:cubicBezTo>
                  <a:cubicBezTo>
                    <a:pt x="7" y="4"/>
                    <a:pt x="6" y="2"/>
                    <a:pt x="2" y="2"/>
                  </a:cubicBezTo>
                  <a:cubicBezTo>
                    <a:pt x="0" y="2"/>
                    <a:pt x="0" y="2"/>
                    <a:pt x="0" y="2"/>
                  </a:cubicBezTo>
                  <a:cubicBezTo>
                    <a:pt x="0" y="0"/>
                    <a:pt x="0" y="0"/>
                    <a:pt x="0" y="0"/>
                  </a:cubicBezTo>
                  <a:cubicBezTo>
                    <a:pt x="24" y="0"/>
                    <a:pt x="24" y="0"/>
                    <a:pt x="24" y="0"/>
                  </a:cubicBezTo>
                  <a:cubicBezTo>
                    <a:pt x="24" y="2"/>
                    <a:pt x="24" y="2"/>
                    <a:pt x="24" y="2"/>
                  </a:cubicBezTo>
                  <a:cubicBezTo>
                    <a:pt x="21" y="2"/>
                    <a:pt x="21" y="2"/>
                    <a:pt x="21" y="2"/>
                  </a:cubicBezTo>
                  <a:cubicBezTo>
                    <a:pt x="17" y="2"/>
                    <a:pt x="16" y="4"/>
                    <a:pt x="16" y="7"/>
                  </a:cubicBezTo>
                  <a:cubicBezTo>
                    <a:pt x="16" y="45"/>
                    <a:pt x="16" y="45"/>
                    <a:pt x="16" y="45"/>
                  </a:cubicBezTo>
                  <a:cubicBezTo>
                    <a:pt x="16" y="49"/>
                    <a:pt x="17" y="50"/>
                    <a:pt x="21" y="50"/>
                  </a:cubicBezTo>
                  <a:cubicBezTo>
                    <a:pt x="24" y="50"/>
                    <a:pt x="24" y="50"/>
                    <a:pt x="24" y="50"/>
                  </a:cubicBezTo>
                  <a:cubicBezTo>
                    <a:pt x="24" y="52"/>
                    <a:pt x="24" y="52"/>
                    <a:pt x="24" y="52"/>
                  </a:cubicBezTo>
                  <a:lnTo>
                    <a:pt x="0"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4" name="ïSlíḑe"/>
            <p:cNvSpPr/>
            <p:nvPr userDrawn="1">
              <p:custDataLst>
                <p:tags r:id="rId49"/>
              </p:custDataLst>
            </p:nvPr>
          </p:nvSpPr>
          <p:spPr bwMode="auto">
            <a:xfrm>
              <a:off x="7900228" y="3956050"/>
              <a:ext cx="201613" cy="228600"/>
            </a:xfrm>
            <a:custGeom>
              <a:avLst/>
              <a:gdLst>
                <a:gd name="T0" fmla="*/ 48 w 50"/>
                <a:gd name="T1" fmla="*/ 2 h 54"/>
                <a:gd name="T2" fmla="*/ 41 w 50"/>
                <a:gd name="T3" fmla="*/ 8 h 54"/>
                <a:gd name="T4" fmla="*/ 25 w 50"/>
                <a:gd name="T5" fmla="*/ 54 h 54"/>
                <a:gd name="T6" fmla="*/ 24 w 50"/>
                <a:gd name="T7" fmla="*/ 54 h 54"/>
                <a:gd name="T8" fmla="*/ 8 w 50"/>
                <a:gd name="T9" fmla="*/ 8 h 54"/>
                <a:gd name="T10" fmla="*/ 2 w 50"/>
                <a:gd name="T11" fmla="*/ 2 h 54"/>
                <a:gd name="T12" fmla="*/ 0 w 50"/>
                <a:gd name="T13" fmla="*/ 2 h 54"/>
                <a:gd name="T14" fmla="*/ 0 w 50"/>
                <a:gd name="T15" fmla="*/ 0 h 54"/>
                <a:gd name="T16" fmla="*/ 23 w 50"/>
                <a:gd name="T17" fmla="*/ 0 h 54"/>
                <a:gd name="T18" fmla="*/ 23 w 50"/>
                <a:gd name="T19" fmla="*/ 2 h 54"/>
                <a:gd name="T20" fmla="*/ 20 w 50"/>
                <a:gd name="T21" fmla="*/ 2 h 54"/>
                <a:gd name="T22" fmla="*/ 16 w 50"/>
                <a:gd name="T23" fmla="*/ 5 h 54"/>
                <a:gd name="T24" fmla="*/ 17 w 50"/>
                <a:gd name="T25" fmla="*/ 8 h 54"/>
                <a:gd name="T26" fmla="*/ 28 w 50"/>
                <a:gd name="T27" fmla="*/ 40 h 54"/>
                <a:gd name="T28" fmla="*/ 39 w 50"/>
                <a:gd name="T29" fmla="*/ 8 h 54"/>
                <a:gd name="T30" fmla="*/ 40 w 50"/>
                <a:gd name="T31" fmla="*/ 5 h 54"/>
                <a:gd name="T32" fmla="*/ 36 w 50"/>
                <a:gd name="T33" fmla="*/ 2 h 54"/>
                <a:gd name="T34" fmla="*/ 33 w 50"/>
                <a:gd name="T35" fmla="*/ 2 h 54"/>
                <a:gd name="T36" fmla="*/ 33 w 50"/>
                <a:gd name="T37" fmla="*/ 0 h 54"/>
                <a:gd name="T38" fmla="*/ 50 w 50"/>
                <a:gd name="T39" fmla="*/ 0 h 54"/>
                <a:gd name="T40" fmla="*/ 50 w 50"/>
                <a:gd name="T41" fmla="*/ 2 h 54"/>
                <a:gd name="T42" fmla="*/ 48 w 50"/>
                <a:gd name="T43" fmla="*/ 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0" h="54">
                  <a:moveTo>
                    <a:pt x="48" y="2"/>
                  </a:moveTo>
                  <a:cubicBezTo>
                    <a:pt x="44" y="2"/>
                    <a:pt x="43" y="5"/>
                    <a:pt x="41" y="8"/>
                  </a:cubicBezTo>
                  <a:cubicBezTo>
                    <a:pt x="25" y="54"/>
                    <a:pt x="25" y="54"/>
                    <a:pt x="25" y="54"/>
                  </a:cubicBezTo>
                  <a:cubicBezTo>
                    <a:pt x="24" y="54"/>
                    <a:pt x="24" y="54"/>
                    <a:pt x="24" y="54"/>
                  </a:cubicBezTo>
                  <a:cubicBezTo>
                    <a:pt x="8" y="8"/>
                    <a:pt x="8" y="8"/>
                    <a:pt x="8" y="8"/>
                  </a:cubicBezTo>
                  <a:cubicBezTo>
                    <a:pt x="7" y="5"/>
                    <a:pt x="5" y="2"/>
                    <a:pt x="2" y="2"/>
                  </a:cubicBezTo>
                  <a:cubicBezTo>
                    <a:pt x="0" y="2"/>
                    <a:pt x="0" y="2"/>
                    <a:pt x="0" y="2"/>
                  </a:cubicBezTo>
                  <a:cubicBezTo>
                    <a:pt x="0" y="0"/>
                    <a:pt x="0" y="0"/>
                    <a:pt x="0" y="0"/>
                  </a:cubicBezTo>
                  <a:cubicBezTo>
                    <a:pt x="23" y="0"/>
                    <a:pt x="23" y="0"/>
                    <a:pt x="23" y="0"/>
                  </a:cubicBezTo>
                  <a:cubicBezTo>
                    <a:pt x="23" y="2"/>
                    <a:pt x="23" y="2"/>
                    <a:pt x="23" y="2"/>
                  </a:cubicBezTo>
                  <a:cubicBezTo>
                    <a:pt x="20" y="2"/>
                    <a:pt x="20" y="2"/>
                    <a:pt x="20" y="2"/>
                  </a:cubicBezTo>
                  <a:cubicBezTo>
                    <a:pt x="17" y="2"/>
                    <a:pt x="16" y="4"/>
                    <a:pt x="16" y="5"/>
                  </a:cubicBezTo>
                  <a:cubicBezTo>
                    <a:pt x="16" y="6"/>
                    <a:pt x="17" y="8"/>
                    <a:pt x="17" y="8"/>
                  </a:cubicBezTo>
                  <a:cubicBezTo>
                    <a:pt x="28" y="40"/>
                    <a:pt x="28" y="40"/>
                    <a:pt x="28" y="40"/>
                  </a:cubicBezTo>
                  <a:cubicBezTo>
                    <a:pt x="39" y="8"/>
                    <a:pt x="39" y="8"/>
                    <a:pt x="39" y="8"/>
                  </a:cubicBezTo>
                  <a:cubicBezTo>
                    <a:pt x="40" y="7"/>
                    <a:pt x="40" y="6"/>
                    <a:pt x="40" y="5"/>
                  </a:cubicBezTo>
                  <a:cubicBezTo>
                    <a:pt x="40" y="3"/>
                    <a:pt x="38" y="2"/>
                    <a:pt x="36" y="2"/>
                  </a:cubicBezTo>
                  <a:cubicBezTo>
                    <a:pt x="33" y="2"/>
                    <a:pt x="33" y="2"/>
                    <a:pt x="33" y="2"/>
                  </a:cubicBezTo>
                  <a:cubicBezTo>
                    <a:pt x="33" y="0"/>
                    <a:pt x="33" y="0"/>
                    <a:pt x="33" y="0"/>
                  </a:cubicBezTo>
                  <a:cubicBezTo>
                    <a:pt x="50" y="0"/>
                    <a:pt x="50" y="0"/>
                    <a:pt x="50" y="0"/>
                  </a:cubicBezTo>
                  <a:cubicBezTo>
                    <a:pt x="50" y="2"/>
                    <a:pt x="50" y="2"/>
                    <a:pt x="50" y="2"/>
                  </a:cubicBezTo>
                  <a:lnTo>
                    <a:pt x="48"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5" name="îsḻíḓe"/>
            <p:cNvSpPr/>
            <p:nvPr userDrawn="1">
              <p:custDataLst>
                <p:tags r:id="rId50"/>
              </p:custDataLst>
            </p:nvPr>
          </p:nvSpPr>
          <p:spPr bwMode="auto">
            <a:xfrm>
              <a:off x="8120891" y="3956050"/>
              <a:ext cx="182563" cy="220663"/>
            </a:xfrm>
            <a:custGeom>
              <a:avLst/>
              <a:gdLst>
                <a:gd name="T0" fmla="*/ 0 w 45"/>
                <a:gd name="T1" fmla="*/ 0 h 52"/>
                <a:gd name="T2" fmla="*/ 38 w 45"/>
                <a:gd name="T3" fmla="*/ 0 h 52"/>
                <a:gd name="T4" fmla="*/ 43 w 45"/>
                <a:gd name="T5" fmla="*/ 12 h 52"/>
                <a:gd name="T6" fmla="*/ 41 w 45"/>
                <a:gd name="T7" fmla="*/ 13 h 52"/>
                <a:gd name="T8" fmla="*/ 23 w 45"/>
                <a:gd name="T9" fmla="*/ 2 h 52"/>
                <a:gd name="T10" fmla="*/ 21 w 45"/>
                <a:gd name="T11" fmla="*/ 2 h 52"/>
                <a:gd name="T12" fmla="*/ 16 w 45"/>
                <a:gd name="T13" fmla="*/ 7 h 52"/>
                <a:gd name="T14" fmla="*/ 16 w 45"/>
                <a:gd name="T15" fmla="*/ 24 h 52"/>
                <a:gd name="T16" fmla="*/ 22 w 45"/>
                <a:gd name="T17" fmla="*/ 24 h 52"/>
                <a:gd name="T18" fmla="*/ 31 w 45"/>
                <a:gd name="T19" fmla="*/ 17 h 52"/>
                <a:gd name="T20" fmla="*/ 31 w 45"/>
                <a:gd name="T21" fmla="*/ 16 h 52"/>
                <a:gd name="T22" fmla="*/ 33 w 45"/>
                <a:gd name="T23" fmla="*/ 16 h 52"/>
                <a:gd name="T24" fmla="*/ 33 w 45"/>
                <a:gd name="T25" fmla="*/ 36 h 52"/>
                <a:gd name="T26" fmla="*/ 31 w 45"/>
                <a:gd name="T27" fmla="*/ 36 h 52"/>
                <a:gd name="T28" fmla="*/ 31 w 45"/>
                <a:gd name="T29" fmla="*/ 34 h 52"/>
                <a:gd name="T30" fmla="*/ 23 w 45"/>
                <a:gd name="T31" fmla="*/ 27 h 52"/>
                <a:gd name="T32" fmla="*/ 16 w 45"/>
                <a:gd name="T33" fmla="*/ 27 h 52"/>
                <a:gd name="T34" fmla="*/ 16 w 45"/>
                <a:gd name="T35" fmla="*/ 45 h 52"/>
                <a:gd name="T36" fmla="*/ 21 w 45"/>
                <a:gd name="T37" fmla="*/ 50 h 52"/>
                <a:gd name="T38" fmla="*/ 25 w 45"/>
                <a:gd name="T39" fmla="*/ 50 h 52"/>
                <a:gd name="T40" fmla="*/ 43 w 45"/>
                <a:gd name="T41" fmla="*/ 39 h 52"/>
                <a:gd name="T42" fmla="*/ 45 w 45"/>
                <a:gd name="T43" fmla="*/ 40 h 52"/>
                <a:gd name="T44" fmla="*/ 40 w 45"/>
                <a:gd name="T45" fmla="*/ 52 h 52"/>
                <a:gd name="T46" fmla="*/ 0 w 45"/>
                <a:gd name="T47" fmla="*/ 52 h 52"/>
                <a:gd name="T48" fmla="*/ 0 w 45"/>
                <a:gd name="T49" fmla="*/ 50 h 52"/>
                <a:gd name="T50" fmla="*/ 2 w 45"/>
                <a:gd name="T51" fmla="*/ 50 h 52"/>
                <a:gd name="T52" fmla="*/ 7 w 45"/>
                <a:gd name="T53" fmla="*/ 45 h 52"/>
                <a:gd name="T54" fmla="*/ 7 w 45"/>
                <a:gd name="T55" fmla="*/ 7 h 52"/>
                <a:gd name="T56" fmla="*/ 2 w 45"/>
                <a:gd name="T57" fmla="*/ 2 h 52"/>
                <a:gd name="T58" fmla="*/ 0 w 45"/>
                <a:gd name="T59" fmla="*/ 2 h 52"/>
                <a:gd name="T60" fmla="*/ 0 w 45"/>
                <a:gd name="T61"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5" h="52">
                  <a:moveTo>
                    <a:pt x="0" y="0"/>
                  </a:moveTo>
                  <a:cubicBezTo>
                    <a:pt x="38" y="0"/>
                    <a:pt x="38" y="0"/>
                    <a:pt x="38" y="0"/>
                  </a:cubicBezTo>
                  <a:cubicBezTo>
                    <a:pt x="43" y="12"/>
                    <a:pt x="43" y="12"/>
                    <a:pt x="43" y="12"/>
                  </a:cubicBezTo>
                  <a:cubicBezTo>
                    <a:pt x="41" y="13"/>
                    <a:pt x="41" y="13"/>
                    <a:pt x="41" y="13"/>
                  </a:cubicBezTo>
                  <a:cubicBezTo>
                    <a:pt x="36" y="5"/>
                    <a:pt x="32" y="2"/>
                    <a:pt x="23" y="2"/>
                  </a:cubicBezTo>
                  <a:cubicBezTo>
                    <a:pt x="21" y="2"/>
                    <a:pt x="21" y="2"/>
                    <a:pt x="21" y="2"/>
                  </a:cubicBezTo>
                  <a:cubicBezTo>
                    <a:pt x="17" y="2"/>
                    <a:pt x="16" y="4"/>
                    <a:pt x="16" y="7"/>
                  </a:cubicBezTo>
                  <a:cubicBezTo>
                    <a:pt x="16" y="24"/>
                    <a:pt x="16" y="24"/>
                    <a:pt x="16" y="24"/>
                  </a:cubicBezTo>
                  <a:cubicBezTo>
                    <a:pt x="22" y="24"/>
                    <a:pt x="22" y="24"/>
                    <a:pt x="22" y="24"/>
                  </a:cubicBezTo>
                  <a:cubicBezTo>
                    <a:pt x="26" y="24"/>
                    <a:pt x="31" y="23"/>
                    <a:pt x="31" y="17"/>
                  </a:cubicBezTo>
                  <a:cubicBezTo>
                    <a:pt x="31" y="16"/>
                    <a:pt x="31" y="16"/>
                    <a:pt x="31" y="16"/>
                  </a:cubicBezTo>
                  <a:cubicBezTo>
                    <a:pt x="33" y="16"/>
                    <a:pt x="33" y="16"/>
                    <a:pt x="33" y="16"/>
                  </a:cubicBezTo>
                  <a:cubicBezTo>
                    <a:pt x="33" y="36"/>
                    <a:pt x="33" y="36"/>
                    <a:pt x="33" y="36"/>
                  </a:cubicBezTo>
                  <a:cubicBezTo>
                    <a:pt x="31" y="36"/>
                    <a:pt x="31" y="36"/>
                    <a:pt x="31" y="36"/>
                  </a:cubicBezTo>
                  <a:cubicBezTo>
                    <a:pt x="31" y="34"/>
                    <a:pt x="31" y="34"/>
                    <a:pt x="31" y="34"/>
                  </a:cubicBezTo>
                  <a:cubicBezTo>
                    <a:pt x="31" y="31"/>
                    <a:pt x="28" y="27"/>
                    <a:pt x="23" y="27"/>
                  </a:cubicBezTo>
                  <a:cubicBezTo>
                    <a:pt x="16" y="27"/>
                    <a:pt x="16" y="27"/>
                    <a:pt x="16" y="27"/>
                  </a:cubicBezTo>
                  <a:cubicBezTo>
                    <a:pt x="16" y="45"/>
                    <a:pt x="16" y="45"/>
                    <a:pt x="16" y="45"/>
                  </a:cubicBezTo>
                  <a:cubicBezTo>
                    <a:pt x="16" y="49"/>
                    <a:pt x="17" y="50"/>
                    <a:pt x="21" y="50"/>
                  </a:cubicBezTo>
                  <a:cubicBezTo>
                    <a:pt x="25" y="50"/>
                    <a:pt x="25" y="50"/>
                    <a:pt x="25" y="50"/>
                  </a:cubicBezTo>
                  <a:cubicBezTo>
                    <a:pt x="34" y="50"/>
                    <a:pt x="41" y="42"/>
                    <a:pt x="43" y="39"/>
                  </a:cubicBezTo>
                  <a:cubicBezTo>
                    <a:pt x="45" y="40"/>
                    <a:pt x="45" y="40"/>
                    <a:pt x="45" y="40"/>
                  </a:cubicBezTo>
                  <a:cubicBezTo>
                    <a:pt x="40" y="52"/>
                    <a:pt x="40" y="52"/>
                    <a:pt x="40" y="52"/>
                  </a:cubicBezTo>
                  <a:cubicBezTo>
                    <a:pt x="0" y="52"/>
                    <a:pt x="0" y="52"/>
                    <a:pt x="0" y="52"/>
                  </a:cubicBezTo>
                  <a:cubicBezTo>
                    <a:pt x="0" y="50"/>
                    <a:pt x="0" y="50"/>
                    <a:pt x="0" y="50"/>
                  </a:cubicBezTo>
                  <a:cubicBezTo>
                    <a:pt x="2" y="50"/>
                    <a:pt x="2" y="50"/>
                    <a:pt x="2" y="50"/>
                  </a:cubicBezTo>
                  <a:cubicBezTo>
                    <a:pt x="6" y="50"/>
                    <a:pt x="7" y="49"/>
                    <a:pt x="7" y="45"/>
                  </a:cubicBezTo>
                  <a:cubicBezTo>
                    <a:pt x="7" y="7"/>
                    <a:pt x="7" y="7"/>
                    <a:pt x="7" y="7"/>
                  </a:cubicBezTo>
                  <a:cubicBezTo>
                    <a:pt x="7" y="4"/>
                    <a:pt x="6" y="2"/>
                    <a:pt x="2" y="2"/>
                  </a:cubicBezTo>
                  <a:cubicBezTo>
                    <a:pt x="0" y="2"/>
                    <a:pt x="0" y="2"/>
                    <a:pt x="0" y="2"/>
                  </a:cubicBezTo>
                  <a:lnTo>
                    <a:pt x="0" y="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6" name="iśľîḋe"/>
            <p:cNvSpPr/>
            <p:nvPr userDrawn="1">
              <p:custDataLst>
                <p:tags r:id="rId51"/>
              </p:custDataLst>
            </p:nvPr>
          </p:nvSpPr>
          <p:spPr bwMode="auto">
            <a:xfrm>
              <a:off x="8319328" y="3956050"/>
              <a:ext cx="201613" cy="220663"/>
            </a:xfrm>
            <a:custGeom>
              <a:avLst/>
              <a:gdLst>
                <a:gd name="T0" fmla="*/ 36 w 50"/>
                <a:gd name="T1" fmla="*/ 52 h 52"/>
                <a:gd name="T2" fmla="*/ 23 w 50"/>
                <a:gd name="T3" fmla="*/ 27 h 52"/>
                <a:gd name="T4" fmla="*/ 16 w 50"/>
                <a:gd name="T5" fmla="*/ 27 h 52"/>
                <a:gd name="T6" fmla="*/ 16 w 50"/>
                <a:gd name="T7" fmla="*/ 45 h 52"/>
                <a:gd name="T8" fmla="*/ 21 w 50"/>
                <a:gd name="T9" fmla="*/ 50 h 52"/>
                <a:gd name="T10" fmla="*/ 24 w 50"/>
                <a:gd name="T11" fmla="*/ 50 h 52"/>
                <a:gd name="T12" fmla="*/ 24 w 50"/>
                <a:gd name="T13" fmla="*/ 52 h 52"/>
                <a:gd name="T14" fmla="*/ 0 w 50"/>
                <a:gd name="T15" fmla="*/ 52 h 52"/>
                <a:gd name="T16" fmla="*/ 0 w 50"/>
                <a:gd name="T17" fmla="*/ 50 h 52"/>
                <a:gd name="T18" fmla="*/ 3 w 50"/>
                <a:gd name="T19" fmla="*/ 50 h 52"/>
                <a:gd name="T20" fmla="*/ 8 w 50"/>
                <a:gd name="T21" fmla="*/ 45 h 52"/>
                <a:gd name="T22" fmla="*/ 8 w 50"/>
                <a:gd name="T23" fmla="*/ 7 h 52"/>
                <a:gd name="T24" fmla="*/ 3 w 50"/>
                <a:gd name="T25" fmla="*/ 2 h 52"/>
                <a:gd name="T26" fmla="*/ 0 w 50"/>
                <a:gd name="T27" fmla="*/ 2 h 52"/>
                <a:gd name="T28" fmla="*/ 0 w 50"/>
                <a:gd name="T29" fmla="*/ 0 h 52"/>
                <a:gd name="T30" fmla="*/ 29 w 50"/>
                <a:gd name="T31" fmla="*/ 0 h 52"/>
                <a:gd name="T32" fmla="*/ 46 w 50"/>
                <a:gd name="T33" fmla="*/ 13 h 52"/>
                <a:gd name="T34" fmla="*/ 41 w 50"/>
                <a:gd name="T35" fmla="*/ 22 h 52"/>
                <a:gd name="T36" fmla="*/ 32 w 50"/>
                <a:gd name="T37" fmla="*/ 26 h 52"/>
                <a:gd name="T38" fmla="*/ 40 w 50"/>
                <a:gd name="T39" fmla="*/ 43 h 52"/>
                <a:gd name="T40" fmla="*/ 49 w 50"/>
                <a:gd name="T41" fmla="*/ 50 h 52"/>
                <a:gd name="T42" fmla="*/ 50 w 50"/>
                <a:gd name="T43" fmla="*/ 50 h 52"/>
                <a:gd name="T44" fmla="*/ 50 w 50"/>
                <a:gd name="T45" fmla="*/ 52 h 52"/>
                <a:gd name="T46" fmla="*/ 36 w 50"/>
                <a:gd name="T47" fmla="*/ 52 h 52"/>
                <a:gd name="T48" fmla="*/ 26 w 50"/>
                <a:gd name="T49" fmla="*/ 2 h 52"/>
                <a:gd name="T50" fmla="*/ 21 w 50"/>
                <a:gd name="T51" fmla="*/ 2 h 52"/>
                <a:gd name="T52" fmla="*/ 16 w 50"/>
                <a:gd name="T53" fmla="*/ 7 h 52"/>
                <a:gd name="T54" fmla="*/ 16 w 50"/>
                <a:gd name="T55" fmla="*/ 25 h 52"/>
                <a:gd name="T56" fmla="*/ 26 w 50"/>
                <a:gd name="T57" fmla="*/ 25 h 52"/>
                <a:gd name="T58" fmla="*/ 37 w 50"/>
                <a:gd name="T59" fmla="*/ 12 h 52"/>
                <a:gd name="T60" fmla="*/ 26 w 50"/>
                <a:gd name="T61" fmla="*/ 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0" h="52">
                  <a:moveTo>
                    <a:pt x="36" y="52"/>
                  </a:moveTo>
                  <a:cubicBezTo>
                    <a:pt x="23" y="27"/>
                    <a:pt x="23" y="27"/>
                    <a:pt x="23" y="27"/>
                  </a:cubicBezTo>
                  <a:cubicBezTo>
                    <a:pt x="16" y="27"/>
                    <a:pt x="16" y="27"/>
                    <a:pt x="16" y="27"/>
                  </a:cubicBezTo>
                  <a:cubicBezTo>
                    <a:pt x="16" y="45"/>
                    <a:pt x="16" y="45"/>
                    <a:pt x="16" y="45"/>
                  </a:cubicBezTo>
                  <a:cubicBezTo>
                    <a:pt x="16" y="48"/>
                    <a:pt x="18" y="50"/>
                    <a:pt x="21" y="50"/>
                  </a:cubicBezTo>
                  <a:cubicBezTo>
                    <a:pt x="24" y="50"/>
                    <a:pt x="24" y="50"/>
                    <a:pt x="24" y="50"/>
                  </a:cubicBezTo>
                  <a:cubicBezTo>
                    <a:pt x="24" y="52"/>
                    <a:pt x="24" y="52"/>
                    <a:pt x="24" y="52"/>
                  </a:cubicBezTo>
                  <a:cubicBezTo>
                    <a:pt x="0" y="52"/>
                    <a:pt x="0" y="52"/>
                    <a:pt x="0" y="52"/>
                  </a:cubicBezTo>
                  <a:cubicBezTo>
                    <a:pt x="0" y="50"/>
                    <a:pt x="0" y="50"/>
                    <a:pt x="0" y="50"/>
                  </a:cubicBezTo>
                  <a:cubicBezTo>
                    <a:pt x="3" y="50"/>
                    <a:pt x="3" y="50"/>
                    <a:pt x="3" y="50"/>
                  </a:cubicBezTo>
                  <a:cubicBezTo>
                    <a:pt x="6" y="50"/>
                    <a:pt x="8" y="49"/>
                    <a:pt x="8" y="45"/>
                  </a:cubicBezTo>
                  <a:cubicBezTo>
                    <a:pt x="8" y="7"/>
                    <a:pt x="8" y="7"/>
                    <a:pt x="8" y="7"/>
                  </a:cubicBezTo>
                  <a:cubicBezTo>
                    <a:pt x="8" y="4"/>
                    <a:pt x="7" y="2"/>
                    <a:pt x="3" y="2"/>
                  </a:cubicBezTo>
                  <a:cubicBezTo>
                    <a:pt x="0" y="2"/>
                    <a:pt x="0" y="2"/>
                    <a:pt x="0" y="2"/>
                  </a:cubicBezTo>
                  <a:cubicBezTo>
                    <a:pt x="0" y="0"/>
                    <a:pt x="0" y="0"/>
                    <a:pt x="0" y="0"/>
                  </a:cubicBezTo>
                  <a:cubicBezTo>
                    <a:pt x="29" y="0"/>
                    <a:pt x="29" y="0"/>
                    <a:pt x="29" y="0"/>
                  </a:cubicBezTo>
                  <a:cubicBezTo>
                    <a:pt x="40" y="0"/>
                    <a:pt x="46" y="5"/>
                    <a:pt x="46" y="13"/>
                  </a:cubicBezTo>
                  <a:cubicBezTo>
                    <a:pt x="46" y="17"/>
                    <a:pt x="44" y="20"/>
                    <a:pt x="41" y="22"/>
                  </a:cubicBezTo>
                  <a:cubicBezTo>
                    <a:pt x="38" y="25"/>
                    <a:pt x="35" y="26"/>
                    <a:pt x="32" y="26"/>
                  </a:cubicBezTo>
                  <a:cubicBezTo>
                    <a:pt x="40" y="43"/>
                    <a:pt x="40" y="43"/>
                    <a:pt x="40" y="43"/>
                  </a:cubicBezTo>
                  <a:cubicBezTo>
                    <a:pt x="44" y="49"/>
                    <a:pt x="46" y="50"/>
                    <a:pt x="49" y="50"/>
                  </a:cubicBezTo>
                  <a:cubicBezTo>
                    <a:pt x="50" y="50"/>
                    <a:pt x="50" y="50"/>
                    <a:pt x="50" y="50"/>
                  </a:cubicBezTo>
                  <a:cubicBezTo>
                    <a:pt x="50" y="52"/>
                    <a:pt x="50" y="52"/>
                    <a:pt x="50" y="52"/>
                  </a:cubicBezTo>
                  <a:lnTo>
                    <a:pt x="36" y="52"/>
                  </a:lnTo>
                  <a:close/>
                  <a:moveTo>
                    <a:pt x="26" y="2"/>
                  </a:moveTo>
                  <a:cubicBezTo>
                    <a:pt x="21" y="2"/>
                    <a:pt x="21" y="2"/>
                    <a:pt x="21" y="2"/>
                  </a:cubicBezTo>
                  <a:cubicBezTo>
                    <a:pt x="17" y="2"/>
                    <a:pt x="16" y="4"/>
                    <a:pt x="16" y="7"/>
                  </a:cubicBezTo>
                  <a:cubicBezTo>
                    <a:pt x="16" y="25"/>
                    <a:pt x="16" y="25"/>
                    <a:pt x="16" y="25"/>
                  </a:cubicBezTo>
                  <a:cubicBezTo>
                    <a:pt x="26" y="25"/>
                    <a:pt x="26" y="25"/>
                    <a:pt x="26" y="25"/>
                  </a:cubicBezTo>
                  <a:cubicBezTo>
                    <a:pt x="34" y="25"/>
                    <a:pt x="37" y="19"/>
                    <a:pt x="37" y="12"/>
                  </a:cubicBezTo>
                  <a:cubicBezTo>
                    <a:pt x="37" y="6"/>
                    <a:pt x="33" y="2"/>
                    <a:pt x="26" y="2"/>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7" name="iṥḻiḍè"/>
            <p:cNvSpPr/>
            <p:nvPr userDrawn="1">
              <p:custDataLst>
                <p:tags r:id="rId52"/>
              </p:custDataLst>
            </p:nvPr>
          </p:nvSpPr>
          <p:spPr bwMode="auto">
            <a:xfrm>
              <a:off x="8533641" y="3946525"/>
              <a:ext cx="152400" cy="238125"/>
            </a:xfrm>
            <a:custGeom>
              <a:avLst/>
              <a:gdLst>
                <a:gd name="T0" fmla="*/ 21 w 38"/>
                <a:gd name="T1" fmla="*/ 56 h 56"/>
                <a:gd name="T2" fmla="*/ 14 w 38"/>
                <a:gd name="T3" fmla="*/ 55 h 56"/>
                <a:gd name="T4" fmla="*/ 12 w 38"/>
                <a:gd name="T5" fmla="*/ 54 h 56"/>
                <a:gd name="T6" fmla="*/ 5 w 38"/>
                <a:gd name="T7" fmla="*/ 56 h 56"/>
                <a:gd name="T8" fmla="*/ 0 w 38"/>
                <a:gd name="T9" fmla="*/ 41 h 56"/>
                <a:gd name="T10" fmla="*/ 2 w 38"/>
                <a:gd name="T11" fmla="*/ 41 h 56"/>
                <a:gd name="T12" fmla="*/ 21 w 38"/>
                <a:gd name="T13" fmla="*/ 53 h 56"/>
                <a:gd name="T14" fmla="*/ 32 w 38"/>
                <a:gd name="T15" fmla="*/ 43 h 56"/>
                <a:gd name="T16" fmla="*/ 18 w 38"/>
                <a:gd name="T17" fmla="*/ 31 h 56"/>
                <a:gd name="T18" fmla="*/ 3 w 38"/>
                <a:gd name="T19" fmla="*/ 15 h 56"/>
                <a:gd name="T20" fmla="*/ 19 w 38"/>
                <a:gd name="T21" fmla="*/ 0 h 56"/>
                <a:gd name="T22" fmla="*/ 26 w 38"/>
                <a:gd name="T23" fmla="*/ 2 h 56"/>
                <a:gd name="T24" fmla="*/ 28 w 38"/>
                <a:gd name="T25" fmla="*/ 2 h 56"/>
                <a:gd name="T26" fmla="*/ 32 w 38"/>
                <a:gd name="T27" fmla="*/ 1 h 56"/>
                <a:gd name="T28" fmla="*/ 36 w 38"/>
                <a:gd name="T29" fmla="*/ 13 h 56"/>
                <a:gd name="T30" fmla="*/ 34 w 38"/>
                <a:gd name="T31" fmla="*/ 14 h 56"/>
                <a:gd name="T32" fmla="*/ 31 w 38"/>
                <a:gd name="T33" fmla="*/ 9 h 56"/>
                <a:gd name="T34" fmla="*/ 18 w 38"/>
                <a:gd name="T35" fmla="*/ 3 h 56"/>
                <a:gd name="T36" fmla="*/ 9 w 38"/>
                <a:gd name="T37" fmla="*/ 12 h 56"/>
                <a:gd name="T38" fmla="*/ 22 w 38"/>
                <a:gd name="T39" fmla="*/ 23 h 56"/>
                <a:gd name="T40" fmla="*/ 38 w 38"/>
                <a:gd name="T41" fmla="*/ 40 h 56"/>
                <a:gd name="T42" fmla="*/ 21 w 38"/>
                <a:gd name="T43"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8" h="56">
                  <a:moveTo>
                    <a:pt x="21" y="56"/>
                  </a:moveTo>
                  <a:cubicBezTo>
                    <a:pt x="20" y="56"/>
                    <a:pt x="17" y="56"/>
                    <a:pt x="14" y="55"/>
                  </a:cubicBezTo>
                  <a:cubicBezTo>
                    <a:pt x="13" y="54"/>
                    <a:pt x="12" y="54"/>
                    <a:pt x="12" y="54"/>
                  </a:cubicBezTo>
                  <a:cubicBezTo>
                    <a:pt x="9" y="54"/>
                    <a:pt x="7" y="55"/>
                    <a:pt x="5" y="56"/>
                  </a:cubicBezTo>
                  <a:cubicBezTo>
                    <a:pt x="0" y="41"/>
                    <a:pt x="0" y="41"/>
                    <a:pt x="0" y="41"/>
                  </a:cubicBezTo>
                  <a:cubicBezTo>
                    <a:pt x="2" y="41"/>
                    <a:pt x="2" y="41"/>
                    <a:pt x="2" y="41"/>
                  </a:cubicBezTo>
                  <a:cubicBezTo>
                    <a:pt x="4" y="44"/>
                    <a:pt x="11" y="53"/>
                    <a:pt x="21" y="53"/>
                  </a:cubicBezTo>
                  <a:cubicBezTo>
                    <a:pt x="29" y="53"/>
                    <a:pt x="32" y="48"/>
                    <a:pt x="32" y="43"/>
                  </a:cubicBezTo>
                  <a:cubicBezTo>
                    <a:pt x="32" y="37"/>
                    <a:pt x="28" y="35"/>
                    <a:pt x="18" y="31"/>
                  </a:cubicBezTo>
                  <a:cubicBezTo>
                    <a:pt x="13" y="30"/>
                    <a:pt x="3" y="26"/>
                    <a:pt x="3" y="15"/>
                  </a:cubicBezTo>
                  <a:cubicBezTo>
                    <a:pt x="3" y="8"/>
                    <a:pt x="8" y="0"/>
                    <a:pt x="19" y="0"/>
                  </a:cubicBezTo>
                  <a:cubicBezTo>
                    <a:pt x="20" y="0"/>
                    <a:pt x="21" y="1"/>
                    <a:pt x="26" y="2"/>
                  </a:cubicBezTo>
                  <a:cubicBezTo>
                    <a:pt x="27" y="2"/>
                    <a:pt x="27" y="2"/>
                    <a:pt x="28" y="2"/>
                  </a:cubicBezTo>
                  <a:cubicBezTo>
                    <a:pt x="28" y="2"/>
                    <a:pt x="30" y="2"/>
                    <a:pt x="32" y="1"/>
                  </a:cubicBezTo>
                  <a:cubicBezTo>
                    <a:pt x="36" y="13"/>
                    <a:pt x="36" y="13"/>
                    <a:pt x="36" y="13"/>
                  </a:cubicBezTo>
                  <a:cubicBezTo>
                    <a:pt x="34" y="14"/>
                    <a:pt x="34" y="14"/>
                    <a:pt x="34" y="14"/>
                  </a:cubicBezTo>
                  <a:cubicBezTo>
                    <a:pt x="34" y="13"/>
                    <a:pt x="33" y="11"/>
                    <a:pt x="31" y="9"/>
                  </a:cubicBezTo>
                  <a:cubicBezTo>
                    <a:pt x="28" y="5"/>
                    <a:pt x="23" y="3"/>
                    <a:pt x="18" y="3"/>
                  </a:cubicBezTo>
                  <a:cubicBezTo>
                    <a:pt x="13" y="3"/>
                    <a:pt x="9" y="6"/>
                    <a:pt x="9" y="12"/>
                  </a:cubicBezTo>
                  <a:cubicBezTo>
                    <a:pt x="9" y="17"/>
                    <a:pt x="13" y="20"/>
                    <a:pt x="22" y="23"/>
                  </a:cubicBezTo>
                  <a:cubicBezTo>
                    <a:pt x="32" y="27"/>
                    <a:pt x="38" y="31"/>
                    <a:pt x="38" y="40"/>
                  </a:cubicBezTo>
                  <a:cubicBezTo>
                    <a:pt x="38" y="48"/>
                    <a:pt x="32" y="56"/>
                    <a:pt x="21" y="5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8" name="işliďè"/>
            <p:cNvSpPr/>
            <p:nvPr userDrawn="1">
              <p:custDataLst>
                <p:tags r:id="rId53"/>
              </p:custDataLst>
            </p:nvPr>
          </p:nvSpPr>
          <p:spPr bwMode="auto">
            <a:xfrm>
              <a:off x="8703503" y="3956050"/>
              <a:ext cx="96838" cy="220663"/>
            </a:xfrm>
            <a:custGeom>
              <a:avLst/>
              <a:gdLst>
                <a:gd name="T0" fmla="*/ 0 w 24"/>
                <a:gd name="T1" fmla="*/ 52 h 52"/>
                <a:gd name="T2" fmla="*/ 0 w 24"/>
                <a:gd name="T3" fmla="*/ 50 h 52"/>
                <a:gd name="T4" fmla="*/ 3 w 24"/>
                <a:gd name="T5" fmla="*/ 50 h 52"/>
                <a:gd name="T6" fmla="*/ 8 w 24"/>
                <a:gd name="T7" fmla="*/ 45 h 52"/>
                <a:gd name="T8" fmla="*/ 8 w 24"/>
                <a:gd name="T9" fmla="*/ 7 h 52"/>
                <a:gd name="T10" fmla="*/ 3 w 24"/>
                <a:gd name="T11" fmla="*/ 2 h 52"/>
                <a:gd name="T12" fmla="*/ 0 w 24"/>
                <a:gd name="T13" fmla="*/ 2 h 52"/>
                <a:gd name="T14" fmla="*/ 0 w 24"/>
                <a:gd name="T15" fmla="*/ 0 h 52"/>
                <a:gd name="T16" fmla="*/ 24 w 24"/>
                <a:gd name="T17" fmla="*/ 0 h 52"/>
                <a:gd name="T18" fmla="*/ 24 w 24"/>
                <a:gd name="T19" fmla="*/ 2 h 52"/>
                <a:gd name="T20" fmla="*/ 22 w 24"/>
                <a:gd name="T21" fmla="*/ 2 h 52"/>
                <a:gd name="T22" fmla="*/ 16 w 24"/>
                <a:gd name="T23" fmla="*/ 7 h 52"/>
                <a:gd name="T24" fmla="*/ 16 w 24"/>
                <a:gd name="T25" fmla="*/ 45 h 52"/>
                <a:gd name="T26" fmla="*/ 22 w 24"/>
                <a:gd name="T27" fmla="*/ 50 h 52"/>
                <a:gd name="T28" fmla="*/ 24 w 24"/>
                <a:gd name="T29" fmla="*/ 50 h 52"/>
                <a:gd name="T30" fmla="*/ 24 w 24"/>
                <a:gd name="T31" fmla="*/ 52 h 52"/>
                <a:gd name="T32" fmla="*/ 0 w 24"/>
                <a:gd name="T33"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 h="52">
                  <a:moveTo>
                    <a:pt x="0" y="52"/>
                  </a:moveTo>
                  <a:cubicBezTo>
                    <a:pt x="0" y="50"/>
                    <a:pt x="0" y="50"/>
                    <a:pt x="0" y="50"/>
                  </a:cubicBezTo>
                  <a:cubicBezTo>
                    <a:pt x="3" y="50"/>
                    <a:pt x="3" y="50"/>
                    <a:pt x="3" y="50"/>
                  </a:cubicBezTo>
                  <a:cubicBezTo>
                    <a:pt x="7" y="50"/>
                    <a:pt x="8" y="49"/>
                    <a:pt x="8" y="45"/>
                  </a:cubicBezTo>
                  <a:cubicBezTo>
                    <a:pt x="8" y="7"/>
                    <a:pt x="8" y="7"/>
                    <a:pt x="8" y="7"/>
                  </a:cubicBezTo>
                  <a:cubicBezTo>
                    <a:pt x="8" y="4"/>
                    <a:pt x="7" y="2"/>
                    <a:pt x="3" y="2"/>
                  </a:cubicBezTo>
                  <a:cubicBezTo>
                    <a:pt x="0" y="2"/>
                    <a:pt x="0" y="2"/>
                    <a:pt x="0" y="2"/>
                  </a:cubicBezTo>
                  <a:cubicBezTo>
                    <a:pt x="0" y="0"/>
                    <a:pt x="0" y="0"/>
                    <a:pt x="0" y="0"/>
                  </a:cubicBezTo>
                  <a:cubicBezTo>
                    <a:pt x="24" y="0"/>
                    <a:pt x="24" y="0"/>
                    <a:pt x="24" y="0"/>
                  </a:cubicBezTo>
                  <a:cubicBezTo>
                    <a:pt x="24" y="2"/>
                    <a:pt x="24" y="2"/>
                    <a:pt x="24" y="2"/>
                  </a:cubicBezTo>
                  <a:cubicBezTo>
                    <a:pt x="22" y="2"/>
                    <a:pt x="22" y="2"/>
                    <a:pt x="22" y="2"/>
                  </a:cubicBezTo>
                  <a:cubicBezTo>
                    <a:pt x="17" y="2"/>
                    <a:pt x="16" y="4"/>
                    <a:pt x="16" y="7"/>
                  </a:cubicBezTo>
                  <a:cubicBezTo>
                    <a:pt x="16" y="45"/>
                    <a:pt x="16" y="45"/>
                    <a:pt x="16" y="45"/>
                  </a:cubicBezTo>
                  <a:cubicBezTo>
                    <a:pt x="16" y="49"/>
                    <a:pt x="18" y="50"/>
                    <a:pt x="22" y="50"/>
                  </a:cubicBezTo>
                  <a:cubicBezTo>
                    <a:pt x="24" y="50"/>
                    <a:pt x="24" y="50"/>
                    <a:pt x="24" y="50"/>
                  </a:cubicBezTo>
                  <a:cubicBezTo>
                    <a:pt x="24" y="52"/>
                    <a:pt x="24" y="52"/>
                    <a:pt x="24" y="52"/>
                  </a:cubicBezTo>
                  <a:lnTo>
                    <a:pt x="0"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9" name="íṩ1íḍê"/>
            <p:cNvSpPr/>
            <p:nvPr userDrawn="1">
              <p:custDataLst>
                <p:tags r:id="rId54"/>
              </p:custDataLst>
            </p:nvPr>
          </p:nvSpPr>
          <p:spPr bwMode="auto">
            <a:xfrm>
              <a:off x="8819391" y="3956050"/>
              <a:ext cx="206375" cy="220663"/>
            </a:xfrm>
            <a:custGeom>
              <a:avLst/>
              <a:gdLst>
                <a:gd name="T0" fmla="*/ 49 w 51"/>
                <a:gd name="T1" fmla="*/ 14 h 52"/>
                <a:gd name="T2" fmla="*/ 34 w 51"/>
                <a:gd name="T3" fmla="*/ 2 h 52"/>
                <a:gd name="T4" fmla="*/ 30 w 51"/>
                <a:gd name="T5" fmla="*/ 7 h 52"/>
                <a:gd name="T6" fmla="*/ 30 w 51"/>
                <a:gd name="T7" fmla="*/ 44 h 52"/>
                <a:gd name="T8" fmla="*/ 35 w 51"/>
                <a:gd name="T9" fmla="*/ 50 h 52"/>
                <a:gd name="T10" fmla="*/ 39 w 51"/>
                <a:gd name="T11" fmla="*/ 50 h 52"/>
                <a:gd name="T12" fmla="*/ 39 w 51"/>
                <a:gd name="T13" fmla="*/ 52 h 52"/>
                <a:gd name="T14" fmla="*/ 12 w 51"/>
                <a:gd name="T15" fmla="*/ 52 h 52"/>
                <a:gd name="T16" fmla="*/ 12 w 51"/>
                <a:gd name="T17" fmla="*/ 50 h 52"/>
                <a:gd name="T18" fmla="*/ 16 w 51"/>
                <a:gd name="T19" fmla="*/ 50 h 52"/>
                <a:gd name="T20" fmla="*/ 21 w 51"/>
                <a:gd name="T21" fmla="*/ 44 h 52"/>
                <a:gd name="T22" fmla="*/ 21 w 51"/>
                <a:gd name="T23" fmla="*/ 7 h 52"/>
                <a:gd name="T24" fmla="*/ 16 w 51"/>
                <a:gd name="T25" fmla="*/ 2 h 52"/>
                <a:gd name="T26" fmla="*/ 2 w 51"/>
                <a:gd name="T27" fmla="*/ 14 h 52"/>
                <a:gd name="T28" fmla="*/ 0 w 51"/>
                <a:gd name="T29" fmla="*/ 13 h 52"/>
                <a:gd name="T30" fmla="*/ 5 w 51"/>
                <a:gd name="T31" fmla="*/ 0 h 52"/>
                <a:gd name="T32" fmla="*/ 46 w 51"/>
                <a:gd name="T33" fmla="*/ 0 h 52"/>
                <a:gd name="T34" fmla="*/ 51 w 51"/>
                <a:gd name="T35" fmla="*/ 13 h 52"/>
                <a:gd name="T36" fmla="*/ 49 w 51"/>
                <a:gd name="T37" fmla="*/ 1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1" h="52">
                  <a:moveTo>
                    <a:pt x="49" y="14"/>
                  </a:moveTo>
                  <a:cubicBezTo>
                    <a:pt x="45" y="6"/>
                    <a:pt x="41" y="2"/>
                    <a:pt x="34" y="2"/>
                  </a:cubicBezTo>
                  <a:cubicBezTo>
                    <a:pt x="31" y="2"/>
                    <a:pt x="30" y="4"/>
                    <a:pt x="30" y="7"/>
                  </a:cubicBezTo>
                  <a:cubicBezTo>
                    <a:pt x="30" y="44"/>
                    <a:pt x="30" y="44"/>
                    <a:pt x="30" y="44"/>
                  </a:cubicBezTo>
                  <a:cubicBezTo>
                    <a:pt x="30" y="48"/>
                    <a:pt x="31" y="50"/>
                    <a:pt x="35" y="50"/>
                  </a:cubicBezTo>
                  <a:cubicBezTo>
                    <a:pt x="39" y="50"/>
                    <a:pt x="39" y="50"/>
                    <a:pt x="39" y="50"/>
                  </a:cubicBezTo>
                  <a:cubicBezTo>
                    <a:pt x="39" y="52"/>
                    <a:pt x="39" y="52"/>
                    <a:pt x="39" y="52"/>
                  </a:cubicBezTo>
                  <a:cubicBezTo>
                    <a:pt x="12" y="52"/>
                    <a:pt x="12" y="52"/>
                    <a:pt x="12" y="52"/>
                  </a:cubicBezTo>
                  <a:cubicBezTo>
                    <a:pt x="12" y="50"/>
                    <a:pt x="12" y="50"/>
                    <a:pt x="12" y="50"/>
                  </a:cubicBezTo>
                  <a:cubicBezTo>
                    <a:pt x="16" y="50"/>
                    <a:pt x="16" y="50"/>
                    <a:pt x="16" y="50"/>
                  </a:cubicBezTo>
                  <a:cubicBezTo>
                    <a:pt x="20" y="50"/>
                    <a:pt x="21" y="48"/>
                    <a:pt x="21" y="44"/>
                  </a:cubicBezTo>
                  <a:cubicBezTo>
                    <a:pt x="21" y="7"/>
                    <a:pt x="21" y="7"/>
                    <a:pt x="21" y="7"/>
                  </a:cubicBezTo>
                  <a:cubicBezTo>
                    <a:pt x="21" y="3"/>
                    <a:pt x="20" y="2"/>
                    <a:pt x="16" y="2"/>
                  </a:cubicBezTo>
                  <a:cubicBezTo>
                    <a:pt x="8" y="2"/>
                    <a:pt x="4" y="9"/>
                    <a:pt x="2" y="14"/>
                  </a:cubicBezTo>
                  <a:cubicBezTo>
                    <a:pt x="0" y="13"/>
                    <a:pt x="0" y="13"/>
                    <a:pt x="0" y="13"/>
                  </a:cubicBezTo>
                  <a:cubicBezTo>
                    <a:pt x="5" y="0"/>
                    <a:pt x="5" y="0"/>
                    <a:pt x="5" y="0"/>
                  </a:cubicBezTo>
                  <a:cubicBezTo>
                    <a:pt x="46" y="0"/>
                    <a:pt x="46" y="0"/>
                    <a:pt x="46" y="0"/>
                  </a:cubicBezTo>
                  <a:cubicBezTo>
                    <a:pt x="51" y="13"/>
                    <a:pt x="51" y="13"/>
                    <a:pt x="51" y="13"/>
                  </a:cubicBezTo>
                  <a:lnTo>
                    <a:pt x="49" y="1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0" name="iṥľîḓè"/>
            <p:cNvSpPr/>
            <p:nvPr userDrawn="1">
              <p:custDataLst>
                <p:tags r:id="rId55"/>
              </p:custDataLst>
            </p:nvPr>
          </p:nvSpPr>
          <p:spPr bwMode="auto">
            <a:xfrm>
              <a:off x="9049578" y="3956050"/>
              <a:ext cx="217488" cy="220663"/>
            </a:xfrm>
            <a:custGeom>
              <a:avLst/>
              <a:gdLst>
                <a:gd name="T0" fmla="*/ 51 w 54"/>
                <a:gd name="T1" fmla="*/ 2 h 52"/>
                <a:gd name="T2" fmla="*/ 44 w 54"/>
                <a:gd name="T3" fmla="*/ 8 h 52"/>
                <a:gd name="T4" fmla="*/ 32 w 54"/>
                <a:gd name="T5" fmla="*/ 31 h 52"/>
                <a:gd name="T6" fmla="*/ 32 w 54"/>
                <a:gd name="T7" fmla="*/ 45 h 52"/>
                <a:gd name="T8" fmla="*/ 37 w 54"/>
                <a:gd name="T9" fmla="*/ 50 h 52"/>
                <a:gd name="T10" fmla="*/ 41 w 54"/>
                <a:gd name="T11" fmla="*/ 50 h 52"/>
                <a:gd name="T12" fmla="*/ 41 w 54"/>
                <a:gd name="T13" fmla="*/ 52 h 52"/>
                <a:gd name="T14" fmla="*/ 14 w 54"/>
                <a:gd name="T15" fmla="*/ 52 h 52"/>
                <a:gd name="T16" fmla="*/ 14 w 54"/>
                <a:gd name="T17" fmla="*/ 50 h 52"/>
                <a:gd name="T18" fmla="*/ 18 w 54"/>
                <a:gd name="T19" fmla="*/ 50 h 52"/>
                <a:gd name="T20" fmla="*/ 23 w 54"/>
                <a:gd name="T21" fmla="*/ 45 h 52"/>
                <a:gd name="T22" fmla="*/ 23 w 54"/>
                <a:gd name="T23" fmla="*/ 31 h 52"/>
                <a:gd name="T24" fmla="*/ 9 w 54"/>
                <a:gd name="T25" fmla="*/ 7 h 52"/>
                <a:gd name="T26" fmla="*/ 2 w 54"/>
                <a:gd name="T27" fmla="*/ 2 h 52"/>
                <a:gd name="T28" fmla="*/ 0 w 54"/>
                <a:gd name="T29" fmla="*/ 2 h 52"/>
                <a:gd name="T30" fmla="*/ 0 w 54"/>
                <a:gd name="T31" fmla="*/ 0 h 52"/>
                <a:gd name="T32" fmla="*/ 24 w 54"/>
                <a:gd name="T33" fmla="*/ 0 h 52"/>
                <a:gd name="T34" fmla="*/ 24 w 54"/>
                <a:gd name="T35" fmla="*/ 2 h 52"/>
                <a:gd name="T36" fmla="*/ 21 w 54"/>
                <a:gd name="T37" fmla="*/ 2 h 52"/>
                <a:gd name="T38" fmla="*/ 18 w 54"/>
                <a:gd name="T39" fmla="*/ 5 h 52"/>
                <a:gd name="T40" fmla="*/ 19 w 54"/>
                <a:gd name="T41" fmla="*/ 7 h 52"/>
                <a:gd name="T42" fmla="*/ 31 w 54"/>
                <a:gd name="T43" fmla="*/ 27 h 52"/>
                <a:gd name="T44" fmla="*/ 42 w 54"/>
                <a:gd name="T45" fmla="*/ 8 h 52"/>
                <a:gd name="T46" fmla="*/ 42 w 54"/>
                <a:gd name="T47" fmla="*/ 5 h 52"/>
                <a:gd name="T48" fmla="*/ 39 w 54"/>
                <a:gd name="T49" fmla="*/ 2 h 52"/>
                <a:gd name="T50" fmla="*/ 36 w 54"/>
                <a:gd name="T51" fmla="*/ 2 h 52"/>
                <a:gd name="T52" fmla="*/ 36 w 54"/>
                <a:gd name="T53" fmla="*/ 0 h 52"/>
                <a:gd name="T54" fmla="*/ 54 w 54"/>
                <a:gd name="T55" fmla="*/ 0 h 52"/>
                <a:gd name="T56" fmla="*/ 54 w 54"/>
                <a:gd name="T57" fmla="*/ 2 h 52"/>
                <a:gd name="T58" fmla="*/ 51 w 54"/>
                <a:gd name="T59" fmla="*/ 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4" h="52">
                  <a:moveTo>
                    <a:pt x="51" y="2"/>
                  </a:moveTo>
                  <a:cubicBezTo>
                    <a:pt x="48" y="2"/>
                    <a:pt x="46" y="5"/>
                    <a:pt x="44" y="8"/>
                  </a:cubicBezTo>
                  <a:cubicBezTo>
                    <a:pt x="32" y="31"/>
                    <a:pt x="32" y="31"/>
                    <a:pt x="32" y="31"/>
                  </a:cubicBezTo>
                  <a:cubicBezTo>
                    <a:pt x="32" y="45"/>
                    <a:pt x="32" y="45"/>
                    <a:pt x="32" y="45"/>
                  </a:cubicBezTo>
                  <a:cubicBezTo>
                    <a:pt x="32" y="48"/>
                    <a:pt x="33" y="50"/>
                    <a:pt x="37" y="50"/>
                  </a:cubicBezTo>
                  <a:cubicBezTo>
                    <a:pt x="41" y="50"/>
                    <a:pt x="41" y="50"/>
                    <a:pt x="41" y="50"/>
                  </a:cubicBezTo>
                  <a:cubicBezTo>
                    <a:pt x="41" y="52"/>
                    <a:pt x="41" y="52"/>
                    <a:pt x="41" y="52"/>
                  </a:cubicBezTo>
                  <a:cubicBezTo>
                    <a:pt x="14" y="52"/>
                    <a:pt x="14" y="52"/>
                    <a:pt x="14" y="52"/>
                  </a:cubicBezTo>
                  <a:cubicBezTo>
                    <a:pt x="14" y="50"/>
                    <a:pt x="14" y="50"/>
                    <a:pt x="14" y="50"/>
                  </a:cubicBezTo>
                  <a:cubicBezTo>
                    <a:pt x="18" y="50"/>
                    <a:pt x="18" y="50"/>
                    <a:pt x="18" y="50"/>
                  </a:cubicBezTo>
                  <a:cubicBezTo>
                    <a:pt x="22" y="50"/>
                    <a:pt x="23" y="49"/>
                    <a:pt x="23" y="45"/>
                  </a:cubicBezTo>
                  <a:cubicBezTo>
                    <a:pt x="23" y="31"/>
                    <a:pt x="23" y="31"/>
                    <a:pt x="23" y="31"/>
                  </a:cubicBezTo>
                  <a:cubicBezTo>
                    <a:pt x="9" y="7"/>
                    <a:pt x="9" y="7"/>
                    <a:pt x="9" y="7"/>
                  </a:cubicBezTo>
                  <a:cubicBezTo>
                    <a:pt x="7" y="3"/>
                    <a:pt x="5" y="2"/>
                    <a:pt x="2" y="2"/>
                  </a:cubicBezTo>
                  <a:cubicBezTo>
                    <a:pt x="0" y="2"/>
                    <a:pt x="0" y="2"/>
                    <a:pt x="0" y="2"/>
                  </a:cubicBezTo>
                  <a:cubicBezTo>
                    <a:pt x="0" y="0"/>
                    <a:pt x="0" y="0"/>
                    <a:pt x="0" y="0"/>
                  </a:cubicBezTo>
                  <a:cubicBezTo>
                    <a:pt x="24" y="0"/>
                    <a:pt x="24" y="0"/>
                    <a:pt x="24" y="0"/>
                  </a:cubicBezTo>
                  <a:cubicBezTo>
                    <a:pt x="24" y="2"/>
                    <a:pt x="24" y="2"/>
                    <a:pt x="24" y="2"/>
                  </a:cubicBezTo>
                  <a:cubicBezTo>
                    <a:pt x="21" y="2"/>
                    <a:pt x="21" y="2"/>
                    <a:pt x="21" y="2"/>
                  </a:cubicBezTo>
                  <a:cubicBezTo>
                    <a:pt x="19" y="2"/>
                    <a:pt x="18" y="3"/>
                    <a:pt x="18" y="5"/>
                  </a:cubicBezTo>
                  <a:cubicBezTo>
                    <a:pt x="18" y="5"/>
                    <a:pt x="18" y="6"/>
                    <a:pt x="19" y="7"/>
                  </a:cubicBezTo>
                  <a:cubicBezTo>
                    <a:pt x="31" y="27"/>
                    <a:pt x="31" y="27"/>
                    <a:pt x="31" y="27"/>
                  </a:cubicBezTo>
                  <a:cubicBezTo>
                    <a:pt x="42" y="8"/>
                    <a:pt x="42" y="8"/>
                    <a:pt x="42" y="8"/>
                  </a:cubicBezTo>
                  <a:cubicBezTo>
                    <a:pt x="42" y="7"/>
                    <a:pt x="42" y="6"/>
                    <a:pt x="42" y="5"/>
                  </a:cubicBezTo>
                  <a:cubicBezTo>
                    <a:pt x="42" y="3"/>
                    <a:pt x="41" y="2"/>
                    <a:pt x="39" y="2"/>
                  </a:cubicBezTo>
                  <a:cubicBezTo>
                    <a:pt x="36" y="2"/>
                    <a:pt x="36" y="2"/>
                    <a:pt x="36" y="2"/>
                  </a:cubicBezTo>
                  <a:cubicBezTo>
                    <a:pt x="36" y="0"/>
                    <a:pt x="36" y="0"/>
                    <a:pt x="36" y="0"/>
                  </a:cubicBezTo>
                  <a:cubicBezTo>
                    <a:pt x="54" y="0"/>
                    <a:pt x="54" y="0"/>
                    <a:pt x="54" y="0"/>
                  </a:cubicBezTo>
                  <a:cubicBezTo>
                    <a:pt x="54" y="2"/>
                    <a:pt x="54" y="2"/>
                    <a:pt x="54" y="2"/>
                  </a:cubicBezTo>
                  <a:lnTo>
                    <a:pt x="51"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grpSp>
      <p:grpSp>
        <p:nvGrpSpPr>
          <p:cNvPr id="6" name="组合 5"/>
          <p:cNvGrpSpPr/>
          <p:nvPr userDrawn="1"/>
        </p:nvGrpSpPr>
        <p:grpSpPr>
          <a:xfrm>
            <a:off x="2547" y="368300"/>
            <a:ext cx="407988" cy="568318"/>
            <a:chOff x="9119012" y="368300"/>
            <a:chExt cx="407988" cy="457199"/>
          </a:xfrm>
        </p:grpSpPr>
        <p:sp>
          <p:nvSpPr>
            <p:cNvPr id="111" name="矩形 110"/>
            <p:cNvSpPr/>
            <p:nvPr userDrawn="1">
              <p:custDataLst>
                <p:tags r:id="rId56"/>
              </p:custDataLst>
            </p:nvPr>
          </p:nvSpPr>
          <p:spPr>
            <a:xfrm>
              <a:off x="9119012" y="368300"/>
              <a:ext cx="407988" cy="130371"/>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矩形 111"/>
            <p:cNvSpPr/>
            <p:nvPr userDrawn="1">
              <p:custDataLst>
                <p:tags r:id="rId57"/>
              </p:custDataLst>
            </p:nvPr>
          </p:nvSpPr>
          <p:spPr>
            <a:xfrm>
              <a:off x="9119012" y="531714"/>
              <a:ext cx="407988" cy="130371"/>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矩形 112"/>
            <p:cNvSpPr/>
            <p:nvPr userDrawn="1">
              <p:custDataLst>
                <p:tags r:id="rId58"/>
              </p:custDataLst>
            </p:nvPr>
          </p:nvSpPr>
          <p:spPr>
            <a:xfrm>
              <a:off x="9119012" y="695128"/>
              <a:ext cx="407988" cy="130371"/>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文本占位符 7"/>
          <p:cNvSpPr>
            <a:spLocks noGrp="1"/>
          </p:cNvSpPr>
          <p:nvPr>
            <p:ph type="body" idx="16386" hasCustomPrompt="1"/>
            <p:custDataLst>
              <p:tags r:id="rId59"/>
            </p:custDataLst>
          </p:nvPr>
        </p:nvSpPr>
        <p:spPr>
          <a:xfrm>
            <a:off x="609600" y="2133600"/>
            <a:ext cx="10972800" cy="406400"/>
          </a:xfrm>
          <a:prstGeom prst="rect">
            <a:avLst/>
          </a:prstGeom>
          <a:noFill/>
        </p:spPr>
        <p:txBody>
          <a:bodyPr lIns="0" tIns="0" rIns="0" bIns="0" anchor="t">
            <a:normAutofit/>
          </a:bodyPr>
          <a:lstStyle>
            <a:lvl1pPr marL="0" indent="0" algn="ctr">
              <a:lnSpc>
                <a:spcPct val="111000"/>
              </a:lnSpc>
              <a:spcBef>
                <a:spcPct val="0"/>
              </a:spcBef>
              <a:spcAft>
                <a:spcPct val="0"/>
              </a:spcAft>
              <a:buNone/>
              <a:defRPr sz="2400" b="0" spc="0">
                <a:solidFill>
                  <a:schemeClr val="tx1"/>
                </a:solidFill>
              </a:defRPr>
            </a:lvl1pPr>
          </a:lstStyle>
          <a:p>
            <a:pPr lvl="0"/>
            <a:r>
              <a:rPr lang="zh-CN" altLang="en-US" smtClean="0"/>
              <a:t>单击此处添加项标题</a:t>
            </a:r>
            <a:endParaRPr lang="zh-CN" altLang="en-US" smtClean="0"/>
          </a:p>
        </p:txBody>
      </p:sp>
      <p:sp>
        <p:nvSpPr>
          <p:cNvPr id="7" name="标题 6"/>
          <p:cNvSpPr>
            <a:spLocks noGrp="1"/>
          </p:cNvSpPr>
          <p:nvPr>
            <p:ph type="ctrTitle" idx="16385" hasCustomPrompt="1"/>
            <p:custDataLst>
              <p:tags r:id="rId60"/>
            </p:custDataLst>
          </p:nvPr>
        </p:nvSpPr>
        <p:spPr>
          <a:xfrm>
            <a:off x="609600" y="533400"/>
            <a:ext cx="10972800" cy="609600"/>
          </a:xfrm>
          <a:prstGeom prst="rect">
            <a:avLst/>
          </a:prstGeom>
          <a:noFill/>
        </p:spPr>
        <p:txBody>
          <a:bodyPr lIns="0" tIns="0" rIns="0" bIns="0" anchor="t">
            <a:normAutofit/>
          </a:bodyPr>
          <a:lstStyle>
            <a:lvl1pPr marL="0" indent="0" algn="l">
              <a:lnSpc>
                <a:spcPct val="111000"/>
              </a:lnSpc>
              <a:spcBef>
                <a:spcPct val="0"/>
              </a:spcBef>
              <a:spcAft>
                <a:spcPct val="0"/>
              </a:spcAft>
              <a:buNone/>
              <a:defRPr sz="3600" b="0" spc="0">
                <a:solidFill>
                  <a:schemeClr val="tx1"/>
                </a:solidFill>
              </a:defRPr>
            </a:lvl1pPr>
          </a:lstStyle>
          <a:p>
            <a:r>
              <a:rPr lang="zh-CN" altLang="en-US"/>
              <a:t>单击此处添加标题</a:t>
            </a:r>
            <a:endParaRPr lang="zh-CN" altLang="en-US"/>
          </a:p>
        </p:txBody>
      </p:sp>
      <p:sp>
        <p:nvSpPr>
          <p:cNvPr id="9" name="装饰  8"/>
          <p:cNvSpPr>
            <a:spLocks noGrp="1"/>
          </p:cNvSpPr>
          <p:nvPr>
            <p:ph type="body" idx="16388" hasCustomPrompt="1"/>
            <p:custDataLst>
              <p:tags r:id="rId61"/>
            </p:custDataLst>
          </p:nvPr>
        </p:nvSpPr>
        <p:spPr>
          <a:xfrm>
            <a:off x="609600" y="2692400"/>
            <a:ext cx="10972800" cy="2946400"/>
          </a:xfrm>
          <a:custGeom>
            <a:avLst/>
            <a:gdLst>
              <a:gd name="connisteX0" fmla="*/ 0 w 10972800"/>
              <a:gd name="connsiteY0" fmla="*/ 203200 h 2946400"/>
              <a:gd name="connisteX1" fmla="*/ 203200 w 10972800"/>
              <a:gd name="connsiteY1" fmla="*/ 0 h 2946400"/>
              <a:gd name="connisteX2" fmla="*/ 10769600 w 10972800"/>
              <a:gd name="connsiteY2" fmla="*/ 0 h 2946400"/>
              <a:gd name="connisteX3" fmla="*/ 10972800 w 10972800"/>
              <a:gd name="connsiteY3" fmla="*/ 203200 h 2946400"/>
              <a:gd name="connisteX4" fmla="*/ 10972800 w 10972800"/>
              <a:gd name="connsiteY4" fmla="*/ 2743200 h 2946400"/>
              <a:gd name="connisteX5" fmla="*/ 10769600 w 10972800"/>
              <a:gd name="connsiteY5" fmla="*/ 2946400 h 2946400"/>
              <a:gd name="connisteX6" fmla="*/ 203200 w 10972800"/>
              <a:gd name="connsiteY6" fmla="*/ 2946400 h 2946400"/>
              <a:gd name="connisteX7" fmla="*/ 0 w 10972800"/>
              <a:gd name="connsiteY7" fmla="*/ 2743200 h 2946400"/>
              <a:gd name="connisteX8" fmla="*/ 0 w 10972800"/>
              <a:gd name="connsiteY8" fmla="*/ 203200 h 29464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10972800" h="2946400">
                <a:moveTo>
                  <a:pt x="0" y="203200"/>
                </a:moveTo>
                <a:cubicBezTo>
                  <a:pt x="0" y="90976"/>
                  <a:pt x="90976" y="0"/>
                  <a:pt x="203200" y="0"/>
                </a:cubicBezTo>
                <a:lnTo>
                  <a:pt x="10769600" y="0"/>
                </a:lnTo>
                <a:cubicBezTo>
                  <a:pt x="10881824" y="0"/>
                  <a:pt x="10972800" y="90976"/>
                  <a:pt x="10972800" y="203200"/>
                </a:cubicBezTo>
                <a:lnTo>
                  <a:pt x="10972800" y="2743200"/>
                </a:lnTo>
                <a:cubicBezTo>
                  <a:pt x="10972800" y="2855424"/>
                  <a:pt x="10881824" y="2946400"/>
                  <a:pt x="10769600" y="2946400"/>
                </a:cubicBezTo>
                <a:lnTo>
                  <a:pt x="203200" y="2946400"/>
                </a:lnTo>
                <a:cubicBezTo>
                  <a:pt x="90976" y="2946400"/>
                  <a:pt x="0" y="2855424"/>
                  <a:pt x="0" y="2743200"/>
                </a:cubicBezTo>
                <a:lnTo>
                  <a:pt x="0" y="203200"/>
                </a:lnTo>
                <a:close/>
              </a:path>
            </a:pathLst>
          </a:custGeom>
          <a:gradFill>
            <a:gsLst>
              <a:gs pos="0">
                <a:schemeClr val="accent1">
                  <a:lumMod val="10000"/>
                  <a:lumOff val="90000"/>
                </a:schemeClr>
              </a:gs>
              <a:gs pos="100000">
                <a:schemeClr val="accent1">
                  <a:lumMod val="10000"/>
                  <a:lumOff val="90000"/>
                </a:schemeClr>
              </a:gs>
            </a:gsLst>
            <a:lin ang="5400000"/>
          </a:gra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10" name="文本占位符 9"/>
          <p:cNvSpPr>
            <a:spLocks noGrp="1"/>
          </p:cNvSpPr>
          <p:nvPr>
            <p:ph type="body" idx="16387" hasCustomPrompt="1"/>
            <p:custDataLst>
              <p:tags r:id="rId62"/>
            </p:custDataLst>
          </p:nvPr>
        </p:nvSpPr>
        <p:spPr>
          <a:xfrm>
            <a:off x="914400" y="3556000"/>
            <a:ext cx="10363200" cy="1219200"/>
          </a:xfrm>
          <a:prstGeom prst="rect">
            <a:avLst/>
          </a:prstGeo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单击此处添加正文</a:t>
            </a:r>
            <a:endParaRPr lang="zh-CN" altLang="en-US" smtClean="0"/>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正文页-10004_9">
    <p:spTree>
      <p:nvGrpSpPr>
        <p:cNvPr id="1" name=""/>
        <p:cNvGrpSpPr/>
        <p:nvPr/>
      </p:nvGrpSpPr>
      <p:grpSpPr>
        <a:xfrm>
          <a:off x="0" y="0"/>
          <a:ext cx="0" cy="0"/>
          <a:chOff x="0" y="0"/>
          <a:chExt cx="0" cy="0"/>
        </a:xfrm>
      </p:grpSpPr>
      <p:sp>
        <p:nvSpPr>
          <p:cNvPr id="56" name="矩形 55"/>
          <p:cNvSpPr/>
          <p:nvPr userDrawn="1">
            <p:custDataLst>
              <p:tags r:id="rId2"/>
            </p:custDataLst>
          </p:nvPr>
        </p:nvSpPr>
        <p:spPr>
          <a:xfrm>
            <a:off x="0" y="6727629"/>
            <a:ext cx="12192000" cy="130371"/>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7" name="a36ff0dd-52e7-4a40-98ef-054fbf16791a"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userDrawn="1">
            <p:custDataLst>
              <p:tags r:id="rId3"/>
            </p:custDataLst>
          </p:nvPr>
        </p:nvGrpSpPr>
        <p:grpSpPr>
          <a:xfrm>
            <a:off x="9791726" y="368300"/>
            <a:ext cx="2006887" cy="568318"/>
            <a:chOff x="2869804" y="2524126"/>
            <a:chExt cx="6452393" cy="1827213"/>
          </a:xfrm>
        </p:grpSpPr>
        <p:sp>
          <p:nvSpPr>
            <p:cNvPr id="58" name="ïṣļïďe"/>
            <p:cNvSpPr/>
            <p:nvPr userDrawn="1">
              <p:custDataLst>
                <p:tags r:id="rId4"/>
              </p:custDataLst>
            </p:nvPr>
          </p:nvSpPr>
          <p:spPr bwMode="auto">
            <a:xfrm>
              <a:off x="5030526" y="2647006"/>
              <a:ext cx="889000" cy="1308100"/>
            </a:xfrm>
            <a:custGeom>
              <a:avLst/>
              <a:gdLst>
                <a:gd name="T0" fmla="*/ 236 w 532"/>
                <a:gd name="T1" fmla="*/ 733 h 780"/>
                <a:gd name="T2" fmla="*/ 216 w 532"/>
                <a:gd name="T3" fmla="*/ 663 h 780"/>
                <a:gd name="T4" fmla="*/ 197 w 532"/>
                <a:gd name="T5" fmla="*/ 414 h 780"/>
                <a:gd name="T6" fmla="*/ 102 w 532"/>
                <a:gd name="T7" fmla="*/ 475 h 780"/>
                <a:gd name="T8" fmla="*/ 46 w 532"/>
                <a:gd name="T9" fmla="*/ 448 h 780"/>
                <a:gd name="T10" fmla="*/ 13 w 532"/>
                <a:gd name="T11" fmla="*/ 400 h 780"/>
                <a:gd name="T12" fmla="*/ 5 w 532"/>
                <a:gd name="T13" fmla="*/ 353 h 780"/>
                <a:gd name="T14" fmla="*/ 23 w 532"/>
                <a:gd name="T15" fmla="*/ 258 h 780"/>
                <a:gd name="T16" fmla="*/ 93 w 532"/>
                <a:gd name="T17" fmla="*/ 231 h 780"/>
                <a:gd name="T18" fmla="*/ 192 w 532"/>
                <a:gd name="T19" fmla="*/ 170 h 780"/>
                <a:gd name="T20" fmla="*/ 180 w 532"/>
                <a:gd name="T21" fmla="*/ 50 h 780"/>
                <a:gd name="T22" fmla="*/ 246 w 532"/>
                <a:gd name="T23" fmla="*/ 16 h 780"/>
                <a:gd name="T24" fmla="*/ 285 w 532"/>
                <a:gd name="T25" fmla="*/ 69 h 780"/>
                <a:gd name="T26" fmla="*/ 290 w 532"/>
                <a:gd name="T27" fmla="*/ 138 h 780"/>
                <a:gd name="T28" fmla="*/ 368 w 532"/>
                <a:gd name="T29" fmla="*/ 129 h 780"/>
                <a:gd name="T30" fmla="*/ 474 w 532"/>
                <a:gd name="T31" fmla="*/ 141 h 780"/>
                <a:gd name="T32" fmla="*/ 452 w 532"/>
                <a:gd name="T33" fmla="*/ 221 h 780"/>
                <a:gd name="T34" fmla="*/ 432 w 532"/>
                <a:gd name="T35" fmla="*/ 289 h 780"/>
                <a:gd name="T36" fmla="*/ 363 w 532"/>
                <a:gd name="T37" fmla="*/ 355 h 780"/>
                <a:gd name="T38" fmla="*/ 296 w 532"/>
                <a:gd name="T39" fmla="*/ 397 h 780"/>
                <a:gd name="T40" fmla="*/ 294 w 532"/>
                <a:gd name="T41" fmla="*/ 705 h 780"/>
                <a:gd name="T42" fmla="*/ 236 w 532"/>
                <a:gd name="T43" fmla="*/ 733 h 780"/>
                <a:gd name="T44" fmla="*/ 185 w 532"/>
                <a:gd name="T45" fmla="*/ 253 h 780"/>
                <a:gd name="T46" fmla="*/ 171 w 532"/>
                <a:gd name="T47" fmla="*/ 262 h 780"/>
                <a:gd name="T48" fmla="*/ 123 w 532"/>
                <a:gd name="T49" fmla="*/ 275 h 780"/>
                <a:gd name="T50" fmla="*/ 128 w 532"/>
                <a:gd name="T51" fmla="*/ 323 h 780"/>
                <a:gd name="T52" fmla="*/ 184 w 532"/>
                <a:gd name="T53" fmla="*/ 325 h 780"/>
                <a:gd name="T54" fmla="*/ 185 w 532"/>
                <a:gd name="T55" fmla="*/ 253 h 780"/>
                <a:gd name="T56" fmla="*/ 291 w 532"/>
                <a:gd name="T57" fmla="*/ 261 h 780"/>
                <a:gd name="T58" fmla="*/ 292 w 532"/>
                <a:gd name="T59" fmla="*/ 269 h 780"/>
                <a:gd name="T60" fmla="*/ 310 w 532"/>
                <a:gd name="T61" fmla="*/ 275 h 780"/>
                <a:gd name="T62" fmla="*/ 354 w 532"/>
                <a:gd name="T63" fmla="*/ 209 h 780"/>
                <a:gd name="T64" fmla="*/ 314 w 532"/>
                <a:gd name="T65" fmla="*/ 192 h 780"/>
                <a:gd name="T66" fmla="*/ 292 w 532"/>
                <a:gd name="T67" fmla="*/ 208 h 780"/>
                <a:gd name="T68" fmla="*/ 291 w 532"/>
                <a:gd name="T69" fmla="*/ 261 h 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32" h="780">
                  <a:moveTo>
                    <a:pt x="236" y="733"/>
                  </a:moveTo>
                  <a:cubicBezTo>
                    <a:pt x="225" y="716"/>
                    <a:pt x="215" y="692"/>
                    <a:pt x="216" y="663"/>
                  </a:cubicBezTo>
                  <a:cubicBezTo>
                    <a:pt x="218" y="605"/>
                    <a:pt x="197" y="414"/>
                    <a:pt x="197" y="414"/>
                  </a:cubicBezTo>
                  <a:cubicBezTo>
                    <a:pt x="197" y="414"/>
                    <a:pt x="136" y="421"/>
                    <a:pt x="102" y="475"/>
                  </a:cubicBezTo>
                  <a:cubicBezTo>
                    <a:pt x="102" y="475"/>
                    <a:pt x="63" y="481"/>
                    <a:pt x="46" y="448"/>
                  </a:cubicBezTo>
                  <a:cubicBezTo>
                    <a:pt x="29" y="414"/>
                    <a:pt x="13" y="400"/>
                    <a:pt x="13" y="400"/>
                  </a:cubicBezTo>
                  <a:cubicBezTo>
                    <a:pt x="13" y="400"/>
                    <a:pt x="0" y="383"/>
                    <a:pt x="5" y="353"/>
                  </a:cubicBezTo>
                  <a:cubicBezTo>
                    <a:pt x="11" y="323"/>
                    <a:pt x="19" y="294"/>
                    <a:pt x="23" y="258"/>
                  </a:cubicBezTo>
                  <a:cubicBezTo>
                    <a:pt x="27" y="222"/>
                    <a:pt x="76" y="220"/>
                    <a:pt x="93" y="231"/>
                  </a:cubicBezTo>
                  <a:cubicBezTo>
                    <a:pt x="93" y="231"/>
                    <a:pt x="162" y="183"/>
                    <a:pt x="192" y="170"/>
                  </a:cubicBezTo>
                  <a:cubicBezTo>
                    <a:pt x="192" y="170"/>
                    <a:pt x="186" y="80"/>
                    <a:pt x="180" y="50"/>
                  </a:cubicBezTo>
                  <a:cubicBezTo>
                    <a:pt x="180" y="50"/>
                    <a:pt x="212" y="0"/>
                    <a:pt x="246" y="16"/>
                  </a:cubicBezTo>
                  <a:cubicBezTo>
                    <a:pt x="281" y="32"/>
                    <a:pt x="280" y="42"/>
                    <a:pt x="285" y="69"/>
                  </a:cubicBezTo>
                  <a:cubicBezTo>
                    <a:pt x="289" y="95"/>
                    <a:pt x="290" y="138"/>
                    <a:pt x="290" y="138"/>
                  </a:cubicBezTo>
                  <a:cubicBezTo>
                    <a:pt x="368" y="129"/>
                    <a:pt x="368" y="129"/>
                    <a:pt x="368" y="129"/>
                  </a:cubicBezTo>
                  <a:cubicBezTo>
                    <a:pt x="368" y="129"/>
                    <a:pt x="415" y="84"/>
                    <a:pt x="474" y="141"/>
                  </a:cubicBezTo>
                  <a:cubicBezTo>
                    <a:pt x="532" y="199"/>
                    <a:pt x="452" y="221"/>
                    <a:pt x="452" y="221"/>
                  </a:cubicBezTo>
                  <a:cubicBezTo>
                    <a:pt x="452" y="221"/>
                    <a:pt x="408" y="257"/>
                    <a:pt x="432" y="289"/>
                  </a:cubicBezTo>
                  <a:cubicBezTo>
                    <a:pt x="455" y="322"/>
                    <a:pt x="386" y="356"/>
                    <a:pt x="363" y="355"/>
                  </a:cubicBezTo>
                  <a:cubicBezTo>
                    <a:pt x="340" y="354"/>
                    <a:pt x="297" y="384"/>
                    <a:pt x="296" y="397"/>
                  </a:cubicBezTo>
                  <a:cubicBezTo>
                    <a:pt x="296" y="409"/>
                    <a:pt x="302" y="692"/>
                    <a:pt x="294" y="705"/>
                  </a:cubicBezTo>
                  <a:cubicBezTo>
                    <a:pt x="297" y="744"/>
                    <a:pt x="264" y="780"/>
                    <a:pt x="236" y="733"/>
                  </a:cubicBezTo>
                  <a:close/>
                  <a:moveTo>
                    <a:pt x="185" y="253"/>
                  </a:moveTo>
                  <a:cubicBezTo>
                    <a:pt x="185" y="253"/>
                    <a:pt x="180" y="257"/>
                    <a:pt x="171" y="262"/>
                  </a:cubicBezTo>
                  <a:cubicBezTo>
                    <a:pt x="158" y="268"/>
                    <a:pt x="142" y="272"/>
                    <a:pt x="123" y="275"/>
                  </a:cubicBezTo>
                  <a:cubicBezTo>
                    <a:pt x="109" y="276"/>
                    <a:pt x="114" y="299"/>
                    <a:pt x="128" y="323"/>
                  </a:cubicBezTo>
                  <a:cubicBezTo>
                    <a:pt x="142" y="347"/>
                    <a:pt x="170" y="330"/>
                    <a:pt x="184" y="325"/>
                  </a:cubicBezTo>
                  <a:cubicBezTo>
                    <a:pt x="198" y="320"/>
                    <a:pt x="185" y="253"/>
                    <a:pt x="185" y="253"/>
                  </a:cubicBezTo>
                  <a:close/>
                  <a:moveTo>
                    <a:pt x="291" y="261"/>
                  </a:moveTo>
                  <a:cubicBezTo>
                    <a:pt x="292" y="269"/>
                    <a:pt x="292" y="269"/>
                    <a:pt x="292" y="269"/>
                  </a:cubicBezTo>
                  <a:cubicBezTo>
                    <a:pt x="292" y="269"/>
                    <a:pt x="296" y="280"/>
                    <a:pt x="310" y="275"/>
                  </a:cubicBezTo>
                  <a:cubicBezTo>
                    <a:pt x="324" y="271"/>
                    <a:pt x="349" y="236"/>
                    <a:pt x="354" y="209"/>
                  </a:cubicBezTo>
                  <a:cubicBezTo>
                    <a:pt x="359" y="182"/>
                    <a:pt x="335" y="190"/>
                    <a:pt x="314" y="192"/>
                  </a:cubicBezTo>
                  <a:cubicBezTo>
                    <a:pt x="292" y="194"/>
                    <a:pt x="292" y="208"/>
                    <a:pt x="292" y="208"/>
                  </a:cubicBezTo>
                  <a:lnTo>
                    <a:pt x="291" y="261"/>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9" name="ïŝḷïdè"/>
            <p:cNvSpPr/>
            <p:nvPr userDrawn="1">
              <p:custDataLst>
                <p:tags r:id="rId5"/>
              </p:custDataLst>
            </p:nvPr>
          </p:nvSpPr>
          <p:spPr bwMode="auto">
            <a:xfrm>
              <a:off x="6106582" y="2874169"/>
              <a:ext cx="762000" cy="817563"/>
            </a:xfrm>
            <a:custGeom>
              <a:avLst/>
              <a:gdLst>
                <a:gd name="T0" fmla="*/ 107 w 456"/>
                <a:gd name="T1" fmla="*/ 347 h 488"/>
                <a:gd name="T2" fmla="*/ 187 w 456"/>
                <a:gd name="T3" fmla="*/ 332 h 488"/>
                <a:gd name="T4" fmla="*/ 171 w 456"/>
                <a:gd name="T5" fmla="*/ 39 h 488"/>
                <a:gd name="T6" fmla="*/ 196 w 456"/>
                <a:gd name="T7" fmla="*/ 1 h 488"/>
                <a:gd name="T8" fmla="*/ 274 w 456"/>
                <a:gd name="T9" fmla="*/ 57 h 488"/>
                <a:gd name="T10" fmla="*/ 274 w 456"/>
                <a:gd name="T11" fmla="*/ 302 h 488"/>
                <a:gd name="T12" fmla="*/ 355 w 456"/>
                <a:gd name="T13" fmla="*/ 283 h 488"/>
                <a:gd name="T14" fmla="*/ 387 w 456"/>
                <a:gd name="T15" fmla="*/ 187 h 488"/>
                <a:gd name="T16" fmla="*/ 456 w 456"/>
                <a:gd name="T17" fmla="*/ 231 h 488"/>
                <a:gd name="T18" fmla="*/ 437 w 456"/>
                <a:gd name="T19" fmla="*/ 394 h 488"/>
                <a:gd name="T20" fmla="*/ 374 w 456"/>
                <a:gd name="T21" fmla="*/ 454 h 488"/>
                <a:gd name="T22" fmla="*/ 352 w 456"/>
                <a:gd name="T23" fmla="*/ 351 h 488"/>
                <a:gd name="T24" fmla="*/ 290 w 456"/>
                <a:gd name="T25" fmla="*/ 368 h 488"/>
                <a:gd name="T26" fmla="*/ 219 w 456"/>
                <a:gd name="T27" fmla="*/ 402 h 488"/>
                <a:gd name="T28" fmla="*/ 129 w 456"/>
                <a:gd name="T29" fmla="*/ 419 h 488"/>
                <a:gd name="T30" fmla="*/ 31 w 456"/>
                <a:gd name="T31" fmla="*/ 451 h 488"/>
                <a:gd name="T32" fmla="*/ 10 w 456"/>
                <a:gd name="T33" fmla="*/ 412 h 488"/>
                <a:gd name="T34" fmla="*/ 3 w 456"/>
                <a:gd name="T35" fmla="*/ 398 h 488"/>
                <a:gd name="T36" fmla="*/ 11 w 456"/>
                <a:gd name="T37" fmla="*/ 367 h 488"/>
                <a:gd name="T38" fmla="*/ 23 w 456"/>
                <a:gd name="T39" fmla="*/ 235 h 488"/>
                <a:gd name="T40" fmla="*/ 53 w 456"/>
                <a:gd name="T41" fmla="*/ 213 h 488"/>
                <a:gd name="T42" fmla="*/ 107 w 456"/>
                <a:gd name="T43" fmla="*/ 347 h 4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56" h="488">
                  <a:moveTo>
                    <a:pt x="107" y="347"/>
                  </a:moveTo>
                  <a:cubicBezTo>
                    <a:pt x="134" y="342"/>
                    <a:pt x="160" y="337"/>
                    <a:pt x="187" y="332"/>
                  </a:cubicBezTo>
                  <a:cubicBezTo>
                    <a:pt x="182" y="234"/>
                    <a:pt x="176" y="137"/>
                    <a:pt x="171" y="39"/>
                  </a:cubicBezTo>
                  <a:cubicBezTo>
                    <a:pt x="171" y="39"/>
                    <a:pt x="165" y="1"/>
                    <a:pt x="196" y="1"/>
                  </a:cubicBezTo>
                  <a:cubicBezTo>
                    <a:pt x="227" y="0"/>
                    <a:pt x="284" y="25"/>
                    <a:pt x="274" y="57"/>
                  </a:cubicBezTo>
                  <a:cubicBezTo>
                    <a:pt x="264" y="89"/>
                    <a:pt x="256" y="303"/>
                    <a:pt x="274" y="302"/>
                  </a:cubicBezTo>
                  <a:cubicBezTo>
                    <a:pt x="292" y="301"/>
                    <a:pt x="355" y="283"/>
                    <a:pt x="355" y="283"/>
                  </a:cubicBezTo>
                  <a:cubicBezTo>
                    <a:pt x="355" y="283"/>
                    <a:pt x="372" y="185"/>
                    <a:pt x="387" y="187"/>
                  </a:cubicBezTo>
                  <a:cubicBezTo>
                    <a:pt x="403" y="188"/>
                    <a:pt x="455" y="196"/>
                    <a:pt x="456" y="231"/>
                  </a:cubicBezTo>
                  <a:cubicBezTo>
                    <a:pt x="456" y="265"/>
                    <a:pt x="454" y="367"/>
                    <a:pt x="437" y="394"/>
                  </a:cubicBezTo>
                  <a:cubicBezTo>
                    <a:pt x="420" y="421"/>
                    <a:pt x="383" y="476"/>
                    <a:pt x="374" y="454"/>
                  </a:cubicBezTo>
                  <a:cubicBezTo>
                    <a:pt x="364" y="433"/>
                    <a:pt x="352" y="351"/>
                    <a:pt x="352" y="351"/>
                  </a:cubicBezTo>
                  <a:cubicBezTo>
                    <a:pt x="331" y="357"/>
                    <a:pt x="310" y="363"/>
                    <a:pt x="290" y="368"/>
                  </a:cubicBezTo>
                  <a:cubicBezTo>
                    <a:pt x="252" y="379"/>
                    <a:pt x="281" y="398"/>
                    <a:pt x="219" y="402"/>
                  </a:cubicBezTo>
                  <a:cubicBezTo>
                    <a:pt x="185" y="404"/>
                    <a:pt x="141" y="408"/>
                    <a:pt x="129" y="419"/>
                  </a:cubicBezTo>
                  <a:cubicBezTo>
                    <a:pt x="111" y="438"/>
                    <a:pt x="71" y="488"/>
                    <a:pt x="31" y="451"/>
                  </a:cubicBezTo>
                  <a:cubicBezTo>
                    <a:pt x="31" y="451"/>
                    <a:pt x="18" y="430"/>
                    <a:pt x="10" y="412"/>
                  </a:cubicBezTo>
                  <a:cubicBezTo>
                    <a:pt x="7" y="407"/>
                    <a:pt x="5" y="402"/>
                    <a:pt x="3" y="398"/>
                  </a:cubicBezTo>
                  <a:cubicBezTo>
                    <a:pt x="0" y="387"/>
                    <a:pt x="7" y="378"/>
                    <a:pt x="11" y="367"/>
                  </a:cubicBezTo>
                  <a:cubicBezTo>
                    <a:pt x="29" y="322"/>
                    <a:pt x="34" y="307"/>
                    <a:pt x="23" y="235"/>
                  </a:cubicBezTo>
                  <a:cubicBezTo>
                    <a:pt x="23" y="235"/>
                    <a:pt x="21" y="202"/>
                    <a:pt x="53" y="213"/>
                  </a:cubicBezTo>
                  <a:cubicBezTo>
                    <a:pt x="118" y="235"/>
                    <a:pt x="92" y="344"/>
                    <a:pt x="107" y="347"/>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1" name="ïṩḻídé"/>
            <p:cNvSpPr/>
            <p:nvPr userDrawn="1">
              <p:custDataLst>
                <p:tags r:id="rId6"/>
              </p:custDataLst>
            </p:nvPr>
          </p:nvSpPr>
          <p:spPr bwMode="auto">
            <a:xfrm>
              <a:off x="7104326" y="2786063"/>
              <a:ext cx="1055688" cy="977900"/>
            </a:xfrm>
            <a:custGeom>
              <a:avLst/>
              <a:gdLst>
                <a:gd name="T0" fmla="*/ 625 w 632"/>
                <a:gd name="T1" fmla="*/ 513 h 584"/>
                <a:gd name="T2" fmla="*/ 413 w 632"/>
                <a:gd name="T3" fmla="*/ 540 h 584"/>
                <a:gd name="T4" fmla="*/ 253 w 632"/>
                <a:gd name="T5" fmla="*/ 323 h 584"/>
                <a:gd name="T6" fmla="*/ 112 w 632"/>
                <a:gd name="T7" fmla="*/ 500 h 584"/>
                <a:gd name="T8" fmla="*/ 6 w 632"/>
                <a:gd name="T9" fmla="*/ 459 h 584"/>
                <a:gd name="T10" fmla="*/ 29 w 632"/>
                <a:gd name="T11" fmla="*/ 439 h 584"/>
                <a:gd name="T12" fmla="*/ 182 w 632"/>
                <a:gd name="T13" fmla="*/ 276 h 584"/>
                <a:gd name="T14" fmla="*/ 48 w 632"/>
                <a:gd name="T15" fmla="*/ 269 h 584"/>
                <a:gd name="T16" fmla="*/ 62 w 632"/>
                <a:gd name="T17" fmla="*/ 164 h 584"/>
                <a:gd name="T18" fmla="*/ 194 w 632"/>
                <a:gd name="T19" fmla="*/ 164 h 584"/>
                <a:gd name="T20" fmla="*/ 194 w 632"/>
                <a:gd name="T21" fmla="*/ 32 h 584"/>
                <a:gd name="T22" fmla="*/ 287 w 632"/>
                <a:gd name="T23" fmla="*/ 28 h 584"/>
                <a:gd name="T24" fmla="*/ 306 w 632"/>
                <a:gd name="T25" fmla="*/ 95 h 584"/>
                <a:gd name="T26" fmla="*/ 329 w 632"/>
                <a:gd name="T27" fmla="*/ 129 h 584"/>
                <a:gd name="T28" fmla="*/ 396 w 632"/>
                <a:gd name="T29" fmla="*/ 105 h 584"/>
                <a:gd name="T30" fmla="*/ 432 w 632"/>
                <a:gd name="T31" fmla="*/ 169 h 584"/>
                <a:gd name="T32" fmla="*/ 312 w 632"/>
                <a:gd name="T33" fmla="*/ 224 h 584"/>
                <a:gd name="T34" fmla="*/ 312 w 632"/>
                <a:gd name="T35" fmla="*/ 289 h 584"/>
                <a:gd name="T36" fmla="*/ 539 w 632"/>
                <a:gd name="T37" fmla="*/ 485 h 584"/>
                <a:gd name="T38" fmla="*/ 625 w 632"/>
                <a:gd name="T39" fmla="*/ 513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32" h="584">
                  <a:moveTo>
                    <a:pt x="625" y="513"/>
                  </a:moveTo>
                  <a:cubicBezTo>
                    <a:pt x="625" y="513"/>
                    <a:pt x="455" y="584"/>
                    <a:pt x="413" y="540"/>
                  </a:cubicBezTo>
                  <a:cubicBezTo>
                    <a:pt x="370" y="496"/>
                    <a:pt x="282" y="378"/>
                    <a:pt x="253" y="323"/>
                  </a:cubicBezTo>
                  <a:cubicBezTo>
                    <a:pt x="253" y="323"/>
                    <a:pt x="172" y="514"/>
                    <a:pt x="112" y="500"/>
                  </a:cubicBezTo>
                  <a:cubicBezTo>
                    <a:pt x="53" y="487"/>
                    <a:pt x="12" y="469"/>
                    <a:pt x="6" y="459"/>
                  </a:cubicBezTo>
                  <a:cubicBezTo>
                    <a:pt x="0" y="448"/>
                    <a:pt x="10" y="444"/>
                    <a:pt x="29" y="439"/>
                  </a:cubicBezTo>
                  <a:cubicBezTo>
                    <a:pt x="47" y="433"/>
                    <a:pt x="166" y="419"/>
                    <a:pt x="182" y="276"/>
                  </a:cubicBezTo>
                  <a:cubicBezTo>
                    <a:pt x="182" y="276"/>
                    <a:pt x="82" y="313"/>
                    <a:pt x="48" y="269"/>
                  </a:cubicBezTo>
                  <a:cubicBezTo>
                    <a:pt x="14" y="224"/>
                    <a:pt x="4" y="163"/>
                    <a:pt x="62" y="164"/>
                  </a:cubicBezTo>
                  <a:cubicBezTo>
                    <a:pt x="120" y="166"/>
                    <a:pt x="196" y="188"/>
                    <a:pt x="194" y="164"/>
                  </a:cubicBezTo>
                  <a:cubicBezTo>
                    <a:pt x="192" y="141"/>
                    <a:pt x="174" y="56"/>
                    <a:pt x="194" y="32"/>
                  </a:cubicBezTo>
                  <a:cubicBezTo>
                    <a:pt x="215" y="8"/>
                    <a:pt x="269" y="0"/>
                    <a:pt x="287" y="28"/>
                  </a:cubicBezTo>
                  <a:cubicBezTo>
                    <a:pt x="304" y="56"/>
                    <a:pt x="311" y="71"/>
                    <a:pt x="306" y="95"/>
                  </a:cubicBezTo>
                  <a:cubicBezTo>
                    <a:pt x="300" y="119"/>
                    <a:pt x="294" y="133"/>
                    <a:pt x="329" y="129"/>
                  </a:cubicBezTo>
                  <a:cubicBezTo>
                    <a:pt x="364" y="125"/>
                    <a:pt x="379" y="98"/>
                    <a:pt x="396" y="105"/>
                  </a:cubicBezTo>
                  <a:cubicBezTo>
                    <a:pt x="413" y="113"/>
                    <a:pt x="468" y="147"/>
                    <a:pt x="432" y="169"/>
                  </a:cubicBezTo>
                  <a:cubicBezTo>
                    <a:pt x="396" y="191"/>
                    <a:pt x="324" y="214"/>
                    <a:pt x="312" y="224"/>
                  </a:cubicBezTo>
                  <a:cubicBezTo>
                    <a:pt x="300" y="233"/>
                    <a:pt x="277" y="232"/>
                    <a:pt x="312" y="289"/>
                  </a:cubicBezTo>
                  <a:cubicBezTo>
                    <a:pt x="344" y="339"/>
                    <a:pt x="428" y="450"/>
                    <a:pt x="539" y="485"/>
                  </a:cubicBezTo>
                  <a:cubicBezTo>
                    <a:pt x="546" y="487"/>
                    <a:pt x="632" y="504"/>
                    <a:pt x="625" y="513"/>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dirty="0"/>
            </a:p>
          </p:txBody>
        </p:sp>
        <p:sp>
          <p:nvSpPr>
            <p:cNvPr id="62" name="îṧḷíďê"/>
            <p:cNvSpPr/>
            <p:nvPr userDrawn="1">
              <p:custDataLst>
                <p:tags r:id="rId7"/>
              </p:custDataLst>
            </p:nvPr>
          </p:nvSpPr>
          <p:spPr bwMode="auto">
            <a:xfrm>
              <a:off x="8339534" y="2693264"/>
              <a:ext cx="982663" cy="1196975"/>
            </a:xfrm>
            <a:custGeom>
              <a:avLst/>
              <a:gdLst>
                <a:gd name="T0" fmla="*/ 268 w 588"/>
                <a:gd name="T1" fmla="*/ 604 h 714"/>
                <a:gd name="T2" fmla="*/ 219 w 588"/>
                <a:gd name="T3" fmla="*/ 538 h 714"/>
                <a:gd name="T4" fmla="*/ 110 w 588"/>
                <a:gd name="T5" fmla="*/ 487 h 714"/>
                <a:gd name="T6" fmla="*/ 258 w 588"/>
                <a:gd name="T7" fmla="*/ 470 h 714"/>
                <a:gd name="T8" fmla="*/ 302 w 588"/>
                <a:gd name="T9" fmla="*/ 390 h 714"/>
                <a:gd name="T10" fmla="*/ 155 w 588"/>
                <a:gd name="T11" fmla="*/ 425 h 714"/>
                <a:gd name="T12" fmla="*/ 275 w 588"/>
                <a:gd name="T13" fmla="*/ 346 h 714"/>
                <a:gd name="T14" fmla="*/ 419 w 588"/>
                <a:gd name="T15" fmla="*/ 309 h 714"/>
                <a:gd name="T16" fmla="*/ 243 w 588"/>
                <a:gd name="T17" fmla="*/ 335 h 714"/>
                <a:gd name="T18" fmla="*/ 99 w 588"/>
                <a:gd name="T19" fmla="*/ 404 h 714"/>
                <a:gd name="T20" fmla="*/ 8 w 588"/>
                <a:gd name="T21" fmla="*/ 457 h 714"/>
                <a:gd name="T22" fmla="*/ 75 w 588"/>
                <a:gd name="T23" fmla="*/ 334 h 714"/>
                <a:gd name="T24" fmla="*/ 107 w 588"/>
                <a:gd name="T25" fmla="*/ 198 h 714"/>
                <a:gd name="T26" fmla="*/ 130 w 588"/>
                <a:gd name="T27" fmla="*/ 124 h 714"/>
                <a:gd name="T28" fmla="*/ 159 w 588"/>
                <a:gd name="T29" fmla="*/ 297 h 714"/>
                <a:gd name="T30" fmla="*/ 178 w 588"/>
                <a:gd name="T31" fmla="*/ 68 h 714"/>
                <a:gd name="T32" fmla="*/ 233 w 588"/>
                <a:gd name="T33" fmla="*/ 63 h 714"/>
                <a:gd name="T34" fmla="*/ 318 w 588"/>
                <a:gd name="T35" fmla="*/ 62 h 714"/>
                <a:gd name="T36" fmla="*/ 389 w 588"/>
                <a:gd name="T37" fmla="*/ 69 h 714"/>
                <a:gd name="T38" fmla="*/ 378 w 588"/>
                <a:gd name="T39" fmla="*/ 133 h 714"/>
                <a:gd name="T40" fmla="*/ 422 w 588"/>
                <a:gd name="T41" fmla="*/ 142 h 714"/>
                <a:gd name="T42" fmla="*/ 502 w 588"/>
                <a:gd name="T43" fmla="*/ 113 h 714"/>
                <a:gd name="T44" fmla="*/ 454 w 588"/>
                <a:gd name="T45" fmla="*/ 265 h 714"/>
                <a:gd name="T46" fmla="*/ 498 w 588"/>
                <a:gd name="T47" fmla="*/ 360 h 714"/>
                <a:gd name="T48" fmla="*/ 383 w 588"/>
                <a:gd name="T49" fmla="*/ 411 h 714"/>
                <a:gd name="T50" fmla="*/ 476 w 588"/>
                <a:gd name="T51" fmla="*/ 445 h 714"/>
                <a:gd name="T52" fmla="*/ 373 w 588"/>
                <a:gd name="T53" fmla="*/ 516 h 714"/>
                <a:gd name="T54" fmla="*/ 269 w 588"/>
                <a:gd name="T55" fmla="*/ 703 h 714"/>
                <a:gd name="T56" fmla="*/ 177 w 588"/>
                <a:gd name="T57" fmla="*/ 626 h 714"/>
                <a:gd name="T58" fmla="*/ 251 w 588"/>
                <a:gd name="T59" fmla="*/ 106 h 714"/>
                <a:gd name="T60" fmla="*/ 236 w 588"/>
                <a:gd name="T61" fmla="*/ 165 h 714"/>
                <a:gd name="T62" fmla="*/ 269 w 588"/>
                <a:gd name="T63" fmla="*/ 129 h 714"/>
                <a:gd name="T64" fmla="*/ 368 w 588"/>
                <a:gd name="T65" fmla="*/ 177 h 714"/>
                <a:gd name="T66" fmla="*/ 404 w 588"/>
                <a:gd name="T67" fmla="*/ 195 h 714"/>
                <a:gd name="T68" fmla="*/ 368 w 588"/>
                <a:gd name="T69" fmla="*/ 177 h 714"/>
                <a:gd name="T70" fmla="*/ 304 w 588"/>
                <a:gd name="T71" fmla="*/ 179 h 714"/>
                <a:gd name="T72" fmla="*/ 310 w 588"/>
                <a:gd name="T73" fmla="*/ 272 h 714"/>
                <a:gd name="T74" fmla="*/ 321 w 588"/>
                <a:gd name="T75" fmla="*/ 266 h 714"/>
                <a:gd name="T76" fmla="*/ 359 w 588"/>
                <a:gd name="T77" fmla="*/ 255 h 714"/>
                <a:gd name="T78" fmla="*/ 373 w 588"/>
                <a:gd name="T79" fmla="*/ 246 h 714"/>
                <a:gd name="T80" fmla="*/ 256 w 588"/>
                <a:gd name="T81" fmla="*/ 218 h 714"/>
                <a:gd name="T82" fmla="*/ 256 w 588"/>
                <a:gd name="T83" fmla="*/ 261 h 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88" h="714">
                  <a:moveTo>
                    <a:pt x="185" y="612"/>
                  </a:moveTo>
                  <a:cubicBezTo>
                    <a:pt x="214" y="611"/>
                    <a:pt x="262" y="609"/>
                    <a:pt x="268" y="604"/>
                  </a:cubicBezTo>
                  <a:cubicBezTo>
                    <a:pt x="276" y="597"/>
                    <a:pt x="298" y="588"/>
                    <a:pt x="281" y="535"/>
                  </a:cubicBezTo>
                  <a:cubicBezTo>
                    <a:pt x="281" y="535"/>
                    <a:pt x="254" y="526"/>
                    <a:pt x="219" y="538"/>
                  </a:cubicBezTo>
                  <a:cubicBezTo>
                    <a:pt x="186" y="550"/>
                    <a:pt x="142" y="567"/>
                    <a:pt x="103" y="523"/>
                  </a:cubicBezTo>
                  <a:cubicBezTo>
                    <a:pt x="88" y="507"/>
                    <a:pt x="85" y="499"/>
                    <a:pt x="110" y="487"/>
                  </a:cubicBezTo>
                  <a:cubicBezTo>
                    <a:pt x="115" y="484"/>
                    <a:pt x="122" y="482"/>
                    <a:pt x="131" y="481"/>
                  </a:cubicBezTo>
                  <a:cubicBezTo>
                    <a:pt x="166" y="476"/>
                    <a:pt x="260" y="487"/>
                    <a:pt x="258" y="470"/>
                  </a:cubicBezTo>
                  <a:cubicBezTo>
                    <a:pt x="257" y="452"/>
                    <a:pt x="245" y="447"/>
                    <a:pt x="252" y="437"/>
                  </a:cubicBezTo>
                  <a:cubicBezTo>
                    <a:pt x="259" y="427"/>
                    <a:pt x="328" y="395"/>
                    <a:pt x="302" y="390"/>
                  </a:cubicBezTo>
                  <a:cubicBezTo>
                    <a:pt x="284" y="386"/>
                    <a:pt x="245" y="403"/>
                    <a:pt x="219" y="420"/>
                  </a:cubicBezTo>
                  <a:cubicBezTo>
                    <a:pt x="200" y="433"/>
                    <a:pt x="175" y="441"/>
                    <a:pt x="155" y="425"/>
                  </a:cubicBezTo>
                  <a:cubicBezTo>
                    <a:pt x="129" y="404"/>
                    <a:pt x="144" y="396"/>
                    <a:pt x="170" y="382"/>
                  </a:cubicBezTo>
                  <a:cubicBezTo>
                    <a:pt x="190" y="371"/>
                    <a:pt x="222" y="358"/>
                    <a:pt x="275" y="346"/>
                  </a:cubicBezTo>
                  <a:cubicBezTo>
                    <a:pt x="396" y="319"/>
                    <a:pt x="449" y="333"/>
                    <a:pt x="440" y="319"/>
                  </a:cubicBezTo>
                  <a:cubicBezTo>
                    <a:pt x="438" y="315"/>
                    <a:pt x="432" y="310"/>
                    <a:pt x="419" y="309"/>
                  </a:cubicBezTo>
                  <a:cubicBezTo>
                    <a:pt x="391" y="307"/>
                    <a:pt x="343" y="316"/>
                    <a:pt x="317" y="318"/>
                  </a:cubicBezTo>
                  <a:cubicBezTo>
                    <a:pt x="281" y="322"/>
                    <a:pt x="266" y="321"/>
                    <a:pt x="243" y="335"/>
                  </a:cubicBezTo>
                  <a:cubicBezTo>
                    <a:pt x="220" y="350"/>
                    <a:pt x="230" y="344"/>
                    <a:pt x="204" y="346"/>
                  </a:cubicBezTo>
                  <a:cubicBezTo>
                    <a:pt x="170" y="347"/>
                    <a:pt x="109" y="361"/>
                    <a:pt x="99" y="404"/>
                  </a:cubicBezTo>
                  <a:cubicBezTo>
                    <a:pt x="86" y="461"/>
                    <a:pt x="59" y="521"/>
                    <a:pt x="31" y="502"/>
                  </a:cubicBezTo>
                  <a:cubicBezTo>
                    <a:pt x="3" y="483"/>
                    <a:pt x="0" y="483"/>
                    <a:pt x="8" y="457"/>
                  </a:cubicBezTo>
                  <a:cubicBezTo>
                    <a:pt x="15" y="432"/>
                    <a:pt x="15" y="361"/>
                    <a:pt x="18" y="354"/>
                  </a:cubicBezTo>
                  <a:cubicBezTo>
                    <a:pt x="40" y="306"/>
                    <a:pt x="59" y="327"/>
                    <a:pt x="75" y="334"/>
                  </a:cubicBezTo>
                  <a:cubicBezTo>
                    <a:pt x="87" y="340"/>
                    <a:pt x="98" y="328"/>
                    <a:pt x="107" y="321"/>
                  </a:cubicBezTo>
                  <a:cubicBezTo>
                    <a:pt x="110" y="278"/>
                    <a:pt x="109" y="219"/>
                    <a:pt x="107" y="198"/>
                  </a:cubicBezTo>
                  <a:cubicBezTo>
                    <a:pt x="106" y="182"/>
                    <a:pt x="92" y="156"/>
                    <a:pt x="100" y="132"/>
                  </a:cubicBezTo>
                  <a:cubicBezTo>
                    <a:pt x="109" y="106"/>
                    <a:pt x="115" y="107"/>
                    <a:pt x="130" y="124"/>
                  </a:cubicBezTo>
                  <a:cubicBezTo>
                    <a:pt x="142" y="137"/>
                    <a:pt x="159" y="158"/>
                    <a:pt x="161" y="173"/>
                  </a:cubicBezTo>
                  <a:cubicBezTo>
                    <a:pt x="163" y="198"/>
                    <a:pt x="150" y="289"/>
                    <a:pt x="159" y="297"/>
                  </a:cubicBezTo>
                  <a:cubicBezTo>
                    <a:pt x="168" y="305"/>
                    <a:pt x="180" y="308"/>
                    <a:pt x="180" y="286"/>
                  </a:cubicBezTo>
                  <a:cubicBezTo>
                    <a:pt x="181" y="264"/>
                    <a:pt x="174" y="81"/>
                    <a:pt x="178" y="68"/>
                  </a:cubicBezTo>
                  <a:cubicBezTo>
                    <a:pt x="181" y="59"/>
                    <a:pt x="198" y="59"/>
                    <a:pt x="210" y="63"/>
                  </a:cubicBezTo>
                  <a:cubicBezTo>
                    <a:pt x="226" y="67"/>
                    <a:pt x="226" y="73"/>
                    <a:pt x="233" y="63"/>
                  </a:cubicBezTo>
                  <a:cubicBezTo>
                    <a:pt x="239" y="54"/>
                    <a:pt x="265" y="47"/>
                    <a:pt x="271" y="55"/>
                  </a:cubicBezTo>
                  <a:cubicBezTo>
                    <a:pt x="280" y="64"/>
                    <a:pt x="312" y="88"/>
                    <a:pt x="318" y="62"/>
                  </a:cubicBezTo>
                  <a:cubicBezTo>
                    <a:pt x="325" y="35"/>
                    <a:pt x="323" y="5"/>
                    <a:pt x="344" y="3"/>
                  </a:cubicBezTo>
                  <a:cubicBezTo>
                    <a:pt x="364" y="0"/>
                    <a:pt x="412" y="46"/>
                    <a:pt x="389" y="69"/>
                  </a:cubicBezTo>
                  <a:cubicBezTo>
                    <a:pt x="367" y="93"/>
                    <a:pt x="358" y="111"/>
                    <a:pt x="358" y="111"/>
                  </a:cubicBezTo>
                  <a:cubicBezTo>
                    <a:pt x="358" y="111"/>
                    <a:pt x="385" y="126"/>
                    <a:pt x="378" y="133"/>
                  </a:cubicBezTo>
                  <a:cubicBezTo>
                    <a:pt x="372" y="141"/>
                    <a:pt x="384" y="157"/>
                    <a:pt x="401" y="157"/>
                  </a:cubicBezTo>
                  <a:cubicBezTo>
                    <a:pt x="418" y="156"/>
                    <a:pt x="455" y="164"/>
                    <a:pt x="422" y="142"/>
                  </a:cubicBezTo>
                  <a:cubicBezTo>
                    <a:pt x="389" y="120"/>
                    <a:pt x="365" y="112"/>
                    <a:pt x="380" y="103"/>
                  </a:cubicBezTo>
                  <a:cubicBezTo>
                    <a:pt x="407" y="85"/>
                    <a:pt x="492" y="65"/>
                    <a:pt x="502" y="113"/>
                  </a:cubicBezTo>
                  <a:cubicBezTo>
                    <a:pt x="505" y="128"/>
                    <a:pt x="503" y="150"/>
                    <a:pt x="486" y="181"/>
                  </a:cubicBezTo>
                  <a:cubicBezTo>
                    <a:pt x="449" y="249"/>
                    <a:pt x="436" y="275"/>
                    <a:pt x="454" y="265"/>
                  </a:cubicBezTo>
                  <a:cubicBezTo>
                    <a:pt x="473" y="256"/>
                    <a:pt x="524" y="252"/>
                    <a:pt x="564" y="307"/>
                  </a:cubicBezTo>
                  <a:cubicBezTo>
                    <a:pt x="564" y="307"/>
                    <a:pt x="588" y="362"/>
                    <a:pt x="498" y="360"/>
                  </a:cubicBezTo>
                  <a:cubicBezTo>
                    <a:pt x="498" y="360"/>
                    <a:pt x="424" y="352"/>
                    <a:pt x="418" y="386"/>
                  </a:cubicBezTo>
                  <a:cubicBezTo>
                    <a:pt x="418" y="386"/>
                    <a:pt x="401" y="403"/>
                    <a:pt x="383" y="411"/>
                  </a:cubicBezTo>
                  <a:cubicBezTo>
                    <a:pt x="364" y="419"/>
                    <a:pt x="321" y="457"/>
                    <a:pt x="362" y="457"/>
                  </a:cubicBezTo>
                  <a:cubicBezTo>
                    <a:pt x="402" y="457"/>
                    <a:pt x="462" y="431"/>
                    <a:pt x="476" y="445"/>
                  </a:cubicBezTo>
                  <a:cubicBezTo>
                    <a:pt x="489" y="459"/>
                    <a:pt x="529" y="518"/>
                    <a:pt x="482" y="524"/>
                  </a:cubicBezTo>
                  <a:cubicBezTo>
                    <a:pt x="436" y="529"/>
                    <a:pt x="399" y="500"/>
                    <a:pt x="373" y="516"/>
                  </a:cubicBezTo>
                  <a:cubicBezTo>
                    <a:pt x="346" y="533"/>
                    <a:pt x="377" y="593"/>
                    <a:pt x="352" y="631"/>
                  </a:cubicBezTo>
                  <a:cubicBezTo>
                    <a:pt x="327" y="669"/>
                    <a:pt x="292" y="714"/>
                    <a:pt x="269" y="703"/>
                  </a:cubicBezTo>
                  <a:cubicBezTo>
                    <a:pt x="246" y="692"/>
                    <a:pt x="238" y="665"/>
                    <a:pt x="217" y="654"/>
                  </a:cubicBezTo>
                  <a:cubicBezTo>
                    <a:pt x="205" y="648"/>
                    <a:pt x="189" y="635"/>
                    <a:pt x="177" y="626"/>
                  </a:cubicBezTo>
                  <a:cubicBezTo>
                    <a:pt x="156" y="608"/>
                    <a:pt x="158" y="612"/>
                    <a:pt x="185" y="612"/>
                  </a:cubicBezTo>
                  <a:close/>
                  <a:moveTo>
                    <a:pt x="251" y="106"/>
                  </a:moveTo>
                  <a:cubicBezTo>
                    <a:pt x="239" y="101"/>
                    <a:pt x="239" y="101"/>
                    <a:pt x="239" y="112"/>
                  </a:cubicBezTo>
                  <a:cubicBezTo>
                    <a:pt x="236" y="165"/>
                    <a:pt x="236" y="165"/>
                    <a:pt x="236" y="165"/>
                  </a:cubicBezTo>
                  <a:cubicBezTo>
                    <a:pt x="235" y="179"/>
                    <a:pt x="234" y="183"/>
                    <a:pt x="247" y="170"/>
                  </a:cubicBezTo>
                  <a:cubicBezTo>
                    <a:pt x="257" y="161"/>
                    <a:pt x="268" y="145"/>
                    <a:pt x="269" y="129"/>
                  </a:cubicBezTo>
                  <a:cubicBezTo>
                    <a:pt x="269" y="115"/>
                    <a:pt x="260" y="109"/>
                    <a:pt x="251" y="106"/>
                  </a:cubicBezTo>
                  <a:close/>
                  <a:moveTo>
                    <a:pt x="368" y="177"/>
                  </a:moveTo>
                  <a:cubicBezTo>
                    <a:pt x="363" y="182"/>
                    <a:pt x="363" y="188"/>
                    <a:pt x="367" y="192"/>
                  </a:cubicBezTo>
                  <a:cubicBezTo>
                    <a:pt x="372" y="197"/>
                    <a:pt x="394" y="198"/>
                    <a:pt x="404" y="195"/>
                  </a:cubicBezTo>
                  <a:cubicBezTo>
                    <a:pt x="407" y="194"/>
                    <a:pt x="407" y="191"/>
                    <a:pt x="408" y="188"/>
                  </a:cubicBezTo>
                  <a:cubicBezTo>
                    <a:pt x="414" y="172"/>
                    <a:pt x="368" y="177"/>
                    <a:pt x="368" y="177"/>
                  </a:cubicBezTo>
                  <a:close/>
                  <a:moveTo>
                    <a:pt x="315" y="186"/>
                  </a:moveTo>
                  <a:cubicBezTo>
                    <a:pt x="320" y="177"/>
                    <a:pt x="312" y="166"/>
                    <a:pt x="304" y="179"/>
                  </a:cubicBezTo>
                  <a:cubicBezTo>
                    <a:pt x="294" y="193"/>
                    <a:pt x="303" y="204"/>
                    <a:pt x="315" y="186"/>
                  </a:cubicBezTo>
                  <a:close/>
                  <a:moveTo>
                    <a:pt x="310" y="272"/>
                  </a:moveTo>
                  <a:cubicBezTo>
                    <a:pt x="310" y="272"/>
                    <a:pt x="311" y="276"/>
                    <a:pt x="317" y="277"/>
                  </a:cubicBezTo>
                  <a:cubicBezTo>
                    <a:pt x="324" y="278"/>
                    <a:pt x="323" y="273"/>
                    <a:pt x="321" y="266"/>
                  </a:cubicBezTo>
                  <a:cubicBezTo>
                    <a:pt x="319" y="260"/>
                    <a:pt x="309" y="272"/>
                    <a:pt x="310" y="272"/>
                  </a:cubicBezTo>
                  <a:close/>
                  <a:moveTo>
                    <a:pt x="359" y="255"/>
                  </a:moveTo>
                  <a:cubicBezTo>
                    <a:pt x="359" y="255"/>
                    <a:pt x="364" y="259"/>
                    <a:pt x="371" y="259"/>
                  </a:cubicBezTo>
                  <a:cubicBezTo>
                    <a:pt x="378" y="259"/>
                    <a:pt x="378" y="253"/>
                    <a:pt x="373" y="246"/>
                  </a:cubicBezTo>
                  <a:cubicBezTo>
                    <a:pt x="367" y="239"/>
                    <a:pt x="359" y="254"/>
                    <a:pt x="359" y="255"/>
                  </a:cubicBezTo>
                  <a:close/>
                  <a:moveTo>
                    <a:pt x="256" y="218"/>
                  </a:moveTo>
                  <a:cubicBezTo>
                    <a:pt x="237" y="205"/>
                    <a:pt x="220" y="258"/>
                    <a:pt x="223" y="271"/>
                  </a:cubicBezTo>
                  <a:cubicBezTo>
                    <a:pt x="220" y="285"/>
                    <a:pt x="243" y="271"/>
                    <a:pt x="256" y="261"/>
                  </a:cubicBezTo>
                  <a:cubicBezTo>
                    <a:pt x="270" y="251"/>
                    <a:pt x="272" y="228"/>
                    <a:pt x="256" y="218"/>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3" name="ïś1ïḓè"/>
            <p:cNvSpPr/>
            <p:nvPr userDrawn="1">
              <p:custDataLst>
                <p:tags r:id="rId8"/>
              </p:custDataLst>
            </p:nvPr>
          </p:nvSpPr>
          <p:spPr bwMode="auto">
            <a:xfrm>
              <a:off x="2869804" y="2524126"/>
              <a:ext cx="1824038" cy="1827213"/>
            </a:xfrm>
            <a:custGeom>
              <a:avLst/>
              <a:gdLst>
                <a:gd name="T0" fmla="*/ 546 w 1091"/>
                <a:gd name="T1" fmla="*/ 0 h 1091"/>
                <a:gd name="T2" fmla="*/ 1091 w 1091"/>
                <a:gd name="T3" fmla="*/ 545 h 1091"/>
                <a:gd name="T4" fmla="*/ 546 w 1091"/>
                <a:gd name="T5" fmla="*/ 1091 h 1091"/>
                <a:gd name="T6" fmla="*/ 0 w 1091"/>
                <a:gd name="T7" fmla="*/ 545 h 1091"/>
                <a:gd name="T8" fmla="*/ 546 w 1091"/>
                <a:gd name="T9" fmla="*/ 0 h 1091"/>
                <a:gd name="T10" fmla="*/ 546 w 1091"/>
                <a:gd name="T11" fmla="*/ 38 h 1091"/>
                <a:gd name="T12" fmla="*/ 38 w 1091"/>
                <a:gd name="T13" fmla="*/ 545 h 1091"/>
                <a:gd name="T14" fmla="*/ 546 w 1091"/>
                <a:gd name="T15" fmla="*/ 1053 h 1091"/>
                <a:gd name="T16" fmla="*/ 1053 w 1091"/>
                <a:gd name="T17" fmla="*/ 545 h 1091"/>
                <a:gd name="T18" fmla="*/ 546 w 1091"/>
                <a:gd name="T19" fmla="*/ 38 h 10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91" h="1091">
                  <a:moveTo>
                    <a:pt x="546" y="0"/>
                  </a:moveTo>
                  <a:cubicBezTo>
                    <a:pt x="846" y="0"/>
                    <a:pt x="1091" y="245"/>
                    <a:pt x="1091" y="545"/>
                  </a:cubicBezTo>
                  <a:cubicBezTo>
                    <a:pt x="1091" y="846"/>
                    <a:pt x="846" y="1091"/>
                    <a:pt x="546" y="1091"/>
                  </a:cubicBezTo>
                  <a:cubicBezTo>
                    <a:pt x="245" y="1091"/>
                    <a:pt x="0" y="846"/>
                    <a:pt x="0" y="545"/>
                  </a:cubicBezTo>
                  <a:cubicBezTo>
                    <a:pt x="0" y="245"/>
                    <a:pt x="245" y="0"/>
                    <a:pt x="546" y="0"/>
                  </a:cubicBezTo>
                  <a:close/>
                  <a:moveTo>
                    <a:pt x="546" y="38"/>
                  </a:moveTo>
                  <a:cubicBezTo>
                    <a:pt x="266" y="38"/>
                    <a:pt x="38" y="266"/>
                    <a:pt x="38" y="545"/>
                  </a:cubicBezTo>
                  <a:cubicBezTo>
                    <a:pt x="38" y="825"/>
                    <a:pt x="266" y="1053"/>
                    <a:pt x="546" y="1053"/>
                  </a:cubicBezTo>
                  <a:cubicBezTo>
                    <a:pt x="825" y="1053"/>
                    <a:pt x="1053" y="825"/>
                    <a:pt x="1053" y="545"/>
                  </a:cubicBezTo>
                  <a:cubicBezTo>
                    <a:pt x="1053" y="266"/>
                    <a:pt x="825" y="38"/>
                    <a:pt x="546" y="38"/>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4" name="iṡļïḑè"/>
            <p:cNvSpPr/>
            <p:nvPr userDrawn="1">
              <p:custDataLst>
                <p:tags r:id="rId9"/>
              </p:custDataLst>
            </p:nvPr>
          </p:nvSpPr>
          <p:spPr bwMode="auto">
            <a:xfrm>
              <a:off x="2968229" y="2620963"/>
              <a:ext cx="1628775" cy="1631950"/>
            </a:xfrm>
            <a:custGeom>
              <a:avLst/>
              <a:gdLst>
                <a:gd name="T0" fmla="*/ 487 w 974"/>
                <a:gd name="T1" fmla="*/ 0 h 974"/>
                <a:gd name="T2" fmla="*/ 974 w 974"/>
                <a:gd name="T3" fmla="*/ 487 h 974"/>
                <a:gd name="T4" fmla="*/ 487 w 974"/>
                <a:gd name="T5" fmla="*/ 974 h 974"/>
                <a:gd name="T6" fmla="*/ 0 w 974"/>
                <a:gd name="T7" fmla="*/ 487 h 974"/>
                <a:gd name="T8" fmla="*/ 487 w 974"/>
                <a:gd name="T9" fmla="*/ 0 h 974"/>
                <a:gd name="T10" fmla="*/ 487 w 974"/>
                <a:gd name="T11" fmla="*/ 6 h 974"/>
                <a:gd name="T12" fmla="*/ 6 w 974"/>
                <a:gd name="T13" fmla="*/ 487 h 974"/>
                <a:gd name="T14" fmla="*/ 487 w 974"/>
                <a:gd name="T15" fmla="*/ 968 h 974"/>
                <a:gd name="T16" fmla="*/ 968 w 974"/>
                <a:gd name="T17" fmla="*/ 487 h 974"/>
                <a:gd name="T18" fmla="*/ 487 w 974"/>
                <a:gd name="T19" fmla="*/ 6 h 9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74" h="974">
                  <a:moveTo>
                    <a:pt x="487" y="0"/>
                  </a:moveTo>
                  <a:cubicBezTo>
                    <a:pt x="755" y="0"/>
                    <a:pt x="974" y="219"/>
                    <a:pt x="974" y="487"/>
                  </a:cubicBezTo>
                  <a:cubicBezTo>
                    <a:pt x="974" y="755"/>
                    <a:pt x="755" y="974"/>
                    <a:pt x="487" y="974"/>
                  </a:cubicBezTo>
                  <a:cubicBezTo>
                    <a:pt x="219" y="974"/>
                    <a:pt x="0" y="755"/>
                    <a:pt x="0" y="487"/>
                  </a:cubicBezTo>
                  <a:cubicBezTo>
                    <a:pt x="0" y="219"/>
                    <a:pt x="219" y="0"/>
                    <a:pt x="487" y="0"/>
                  </a:cubicBezTo>
                  <a:close/>
                  <a:moveTo>
                    <a:pt x="487" y="6"/>
                  </a:moveTo>
                  <a:cubicBezTo>
                    <a:pt x="222" y="6"/>
                    <a:pt x="6" y="222"/>
                    <a:pt x="6" y="487"/>
                  </a:cubicBezTo>
                  <a:cubicBezTo>
                    <a:pt x="6" y="752"/>
                    <a:pt x="222" y="968"/>
                    <a:pt x="487" y="968"/>
                  </a:cubicBezTo>
                  <a:cubicBezTo>
                    <a:pt x="752" y="968"/>
                    <a:pt x="968" y="752"/>
                    <a:pt x="968" y="487"/>
                  </a:cubicBezTo>
                  <a:cubicBezTo>
                    <a:pt x="968" y="222"/>
                    <a:pt x="752" y="6"/>
                    <a:pt x="487" y="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5" name="í$líḋè"/>
            <p:cNvSpPr/>
            <p:nvPr userDrawn="1">
              <p:custDataLst>
                <p:tags r:id="rId10"/>
              </p:custDataLst>
            </p:nvPr>
          </p:nvSpPr>
          <p:spPr bwMode="auto">
            <a:xfrm>
              <a:off x="3268267" y="2881313"/>
              <a:ext cx="228600" cy="258763"/>
            </a:xfrm>
            <a:custGeom>
              <a:avLst/>
              <a:gdLst>
                <a:gd name="T0" fmla="*/ 119 w 137"/>
                <a:gd name="T1" fmla="*/ 142 h 154"/>
                <a:gd name="T2" fmla="*/ 64 w 137"/>
                <a:gd name="T3" fmla="*/ 93 h 154"/>
                <a:gd name="T4" fmla="*/ 56 w 137"/>
                <a:gd name="T5" fmla="*/ 120 h 154"/>
                <a:gd name="T6" fmla="*/ 35 w 137"/>
                <a:gd name="T7" fmla="*/ 118 h 154"/>
                <a:gd name="T8" fmla="*/ 9 w 137"/>
                <a:gd name="T9" fmla="*/ 91 h 154"/>
                <a:gd name="T10" fmla="*/ 15 w 137"/>
                <a:gd name="T11" fmla="*/ 81 h 154"/>
                <a:gd name="T12" fmla="*/ 22 w 137"/>
                <a:gd name="T13" fmla="*/ 60 h 154"/>
                <a:gd name="T14" fmla="*/ 18 w 137"/>
                <a:gd name="T15" fmla="*/ 44 h 154"/>
                <a:gd name="T16" fmla="*/ 4 w 137"/>
                <a:gd name="T17" fmla="*/ 16 h 154"/>
                <a:gd name="T18" fmla="*/ 36 w 137"/>
                <a:gd name="T19" fmla="*/ 26 h 154"/>
                <a:gd name="T20" fmla="*/ 69 w 137"/>
                <a:gd name="T21" fmla="*/ 0 h 154"/>
                <a:gd name="T22" fmla="*/ 82 w 137"/>
                <a:gd name="T23" fmla="*/ 13 h 154"/>
                <a:gd name="T24" fmla="*/ 86 w 137"/>
                <a:gd name="T25" fmla="*/ 29 h 154"/>
                <a:gd name="T26" fmla="*/ 79 w 137"/>
                <a:gd name="T27" fmla="*/ 74 h 154"/>
                <a:gd name="T28" fmla="*/ 104 w 137"/>
                <a:gd name="T29" fmla="*/ 101 h 154"/>
                <a:gd name="T30" fmla="*/ 134 w 137"/>
                <a:gd name="T31" fmla="*/ 142 h 154"/>
                <a:gd name="T32" fmla="*/ 119 w 137"/>
                <a:gd name="T33" fmla="*/ 142 h 154"/>
                <a:gd name="T34" fmla="*/ 37 w 137"/>
                <a:gd name="T35" fmla="*/ 67 h 154"/>
                <a:gd name="T36" fmla="*/ 30 w 137"/>
                <a:gd name="T37" fmla="*/ 77 h 154"/>
                <a:gd name="T38" fmla="*/ 37 w 137"/>
                <a:gd name="T39" fmla="*/ 84 h 154"/>
                <a:gd name="T40" fmla="*/ 46 w 137"/>
                <a:gd name="T41" fmla="*/ 76 h 154"/>
                <a:gd name="T42" fmla="*/ 37 w 137"/>
                <a:gd name="T43" fmla="*/ 67 h 154"/>
                <a:gd name="T44" fmla="*/ 46 w 137"/>
                <a:gd name="T45" fmla="*/ 35 h 154"/>
                <a:gd name="T46" fmla="*/ 52 w 137"/>
                <a:gd name="T47" fmla="*/ 46 h 154"/>
                <a:gd name="T48" fmla="*/ 61 w 137"/>
                <a:gd name="T49" fmla="*/ 44 h 154"/>
                <a:gd name="T50" fmla="*/ 59 w 137"/>
                <a:gd name="T51" fmla="*/ 32 h 154"/>
                <a:gd name="T52" fmla="*/ 46 w 137"/>
                <a:gd name="T53" fmla="*/ 35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7" h="154">
                  <a:moveTo>
                    <a:pt x="119" y="142"/>
                  </a:moveTo>
                  <a:cubicBezTo>
                    <a:pt x="106" y="132"/>
                    <a:pt x="68" y="90"/>
                    <a:pt x="64" y="93"/>
                  </a:cubicBezTo>
                  <a:cubicBezTo>
                    <a:pt x="53" y="100"/>
                    <a:pt x="58" y="118"/>
                    <a:pt x="56" y="120"/>
                  </a:cubicBezTo>
                  <a:cubicBezTo>
                    <a:pt x="52" y="123"/>
                    <a:pt x="39" y="123"/>
                    <a:pt x="35" y="118"/>
                  </a:cubicBezTo>
                  <a:cubicBezTo>
                    <a:pt x="30" y="113"/>
                    <a:pt x="17" y="100"/>
                    <a:pt x="9" y="91"/>
                  </a:cubicBezTo>
                  <a:cubicBezTo>
                    <a:pt x="6" y="82"/>
                    <a:pt x="7" y="80"/>
                    <a:pt x="15" y="81"/>
                  </a:cubicBezTo>
                  <a:cubicBezTo>
                    <a:pt x="17" y="74"/>
                    <a:pt x="19" y="66"/>
                    <a:pt x="22" y="60"/>
                  </a:cubicBezTo>
                  <a:cubicBezTo>
                    <a:pt x="25" y="52"/>
                    <a:pt x="25" y="50"/>
                    <a:pt x="18" y="44"/>
                  </a:cubicBezTo>
                  <a:cubicBezTo>
                    <a:pt x="2" y="29"/>
                    <a:pt x="0" y="23"/>
                    <a:pt x="4" y="16"/>
                  </a:cubicBezTo>
                  <a:cubicBezTo>
                    <a:pt x="13" y="0"/>
                    <a:pt x="35" y="26"/>
                    <a:pt x="36" y="26"/>
                  </a:cubicBezTo>
                  <a:cubicBezTo>
                    <a:pt x="47" y="22"/>
                    <a:pt x="56" y="0"/>
                    <a:pt x="69" y="0"/>
                  </a:cubicBezTo>
                  <a:cubicBezTo>
                    <a:pt x="75" y="1"/>
                    <a:pt x="83" y="7"/>
                    <a:pt x="82" y="13"/>
                  </a:cubicBezTo>
                  <a:cubicBezTo>
                    <a:pt x="82" y="19"/>
                    <a:pt x="77" y="24"/>
                    <a:pt x="86" y="29"/>
                  </a:cubicBezTo>
                  <a:cubicBezTo>
                    <a:pt x="101" y="38"/>
                    <a:pt x="70" y="61"/>
                    <a:pt x="79" y="74"/>
                  </a:cubicBezTo>
                  <a:cubicBezTo>
                    <a:pt x="86" y="83"/>
                    <a:pt x="97" y="92"/>
                    <a:pt x="104" y="101"/>
                  </a:cubicBezTo>
                  <a:cubicBezTo>
                    <a:pt x="113" y="111"/>
                    <a:pt x="132" y="131"/>
                    <a:pt x="134" y="142"/>
                  </a:cubicBezTo>
                  <a:cubicBezTo>
                    <a:pt x="137" y="154"/>
                    <a:pt x="122" y="145"/>
                    <a:pt x="119" y="142"/>
                  </a:cubicBezTo>
                  <a:close/>
                  <a:moveTo>
                    <a:pt x="37" y="67"/>
                  </a:moveTo>
                  <a:cubicBezTo>
                    <a:pt x="33" y="67"/>
                    <a:pt x="31" y="72"/>
                    <a:pt x="30" y="77"/>
                  </a:cubicBezTo>
                  <a:cubicBezTo>
                    <a:pt x="30" y="82"/>
                    <a:pt x="32" y="83"/>
                    <a:pt x="37" y="84"/>
                  </a:cubicBezTo>
                  <a:cubicBezTo>
                    <a:pt x="42" y="84"/>
                    <a:pt x="45" y="80"/>
                    <a:pt x="46" y="76"/>
                  </a:cubicBezTo>
                  <a:cubicBezTo>
                    <a:pt x="46" y="72"/>
                    <a:pt x="42" y="68"/>
                    <a:pt x="37" y="67"/>
                  </a:cubicBezTo>
                  <a:close/>
                  <a:moveTo>
                    <a:pt x="46" y="35"/>
                  </a:moveTo>
                  <a:cubicBezTo>
                    <a:pt x="43" y="39"/>
                    <a:pt x="48" y="43"/>
                    <a:pt x="52" y="46"/>
                  </a:cubicBezTo>
                  <a:cubicBezTo>
                    <a:pt x="56" y="50"/>
                    <a:pt x="58" y="48"/>
                    <a:pt x="61" y="44"/>
                  </a:cubicBezTo>
                  <a:cubicBezTo>
                    <a:pt x="64" y="39"/>
                    <a:pt x="62" y="34"/>
                    <a:pt x="59" y="32"/>
                  </a:cubicBezTo>
                  <a:cubicBezTo>
                    <a:pt x="56" y="29"/>
                    <a:pt x="49" y="31"/>
                    <a:pt x="46" y="35"/>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6" name="ïṡľîḋè"/>
            <p:cNvSpPr/>
            <p:nvPr userDrawn="1">
              <p:custDataLst>
                <p:tags r:id="rId11"/>
              </p:custDataLst>
            </p:nvPr>
          </p:nvSpPr>
          <p:spPr bwMode="auto">
            <a:xfrm>
              <a:off x="3538142" y="2755901"/>
              <a:ext cx="176213" cy="206375"/>
            </a:xfrm>
            <a:custGeom>
              <a:avLst/>
              <a:gdLst>
                <a:gd name="T0" fmla="*/ 90 w 105"/>
                <a:gd name="T1" fmla="*/ 91 h 123"/>
                <a:gd name="T2" fmla="*/ 87 w 105"/>
                <a:gd name="T3" fmla="*/ 82 h 123"/>
                <a:gd name="T4" fmla="*/ 65 w 105"/>
                <a:gd name="T5" fmla="*/ 87 h 123"/>
                <a:gd name="T6" fmla="*/ 54 w 105"/>
                <a:gd name="T7" fmla="*/ 96 h 123"/>
                <a:gd name="T8" fmla="*/ 31 w 105"/>
                <a:gd name="T9" fmla="*/ 116 h 123"/>
                <a:gd name="T10" fmla="*/ 22 w 105"/>
                <a:gd name="T11" fmla="*/ 120 h 123"/>
                <a:gd name="T12" fmla="*/ 9 w 105"/>
                <a:gd name="T13" fmla="*/ 93 h 123"/>
                <a:gd name="T14" fmla="*/ 5 w 105"/>
                <a:gd name="T15" fmla="*/ 69 h 123"/>
                <a:gd name="T16" fmla="*/ 14 w 105"/>
                <a:gd name="T17" fmla="*/ 72 h 123"/>
                <a:gd name="T18" fmla="*/ 29 w 105"/>
                <a:gd name="T19" fmla="*/ 89 h 123"/>
                <a:gd name="T20" fmla="*/ 42 w 105"/>
                <a:gd name="T21" fmla="*/ 76 h 123"/>
                <a:gd name="T22" fmla="*/ 21 w 105"/>
                <a:gd name="T23" fmla="*/ 22 h 123"/>
                <a:gd name="T24" fmla="*/ 19 w 105"/>
                <a:gd name="T25" fmla="*/ 4 h 123"/>
                <a:gd name="T26" fmla="*/ 37 w 105"/>
                <a:gd name="T27" fmla="*/ 6 h 123"/>
                <a:gd name="T28" fmla="*/ 46 w 105"/>
                <a:gd name="T29" fmla="*/ 25 h 123"/>
                <a:gd name="T30" fmla="*/ 65 w 105"/>
                <a:gd name="T31" fmla="*/ 64 h 123"/>
                <a:gd name="T32" fmla="*/ 76 w 105"/>
                <a:gd name="T33" fmla="*/ 50 h 123"/>
                <a:gd name="T34" fmla="*/ 77 w 105"/>
                <a:gd name="T35" fmla="*/ 30 h 123"/>
                <a:gd name="T36" fmla="*/ 102 w 105"/>
                <a:gd name="T37" fmla="*/ 60 h 123"/>
                <a:gd name="T38" fmla="*/ 101 w 105"/>
                <a:gd name="T39" fmla="*/ 90 h 123"/>
                <a:gd name="T40" fmla="*/ 90 w 105"/>
                <a:gd name="T41" fmla="*/ 91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5" h="123">
                  <a:moveTo>
                    <a:pt x="90" y="91"/>
                  </a:moveTo>
                  <a:cubicBezTo>
                    <a:pt x="89" y="89"/>
                    <a:pt x="88" y="86"/>
                    <a:pt x="87" y="82"/>
                  </a:cubicBezTo>
                  <a:cubicBezTo>
                    <a:pt x="83" y="70"/>
                    <a:pt x="75" y="74"/>
                    <a:pt x="65" y="87"/>
                  </a:cubicBezTo>
                  <a:cubicBezTo>
                    <a:pt x="60" y="93"/>
                    <a:pt x="61" y="92"/>
                    <a:pt x="54" y="96"/>
                  </a:cubicBezTo>
                  <a:cubicBezTo>
                    <a:pt x="48" y="99"/>
                    <a:pt x="38" y="101"/>
                    <a:pt x="31" y="116"/>
                  </a:cubicBezTo>
                  <a:cubicBezTo>
                    <a:pt x="28" y="123"/>
                    <a:pt x="27" y="123"/>
                    <a:pt x="22" y="120"/>
                  </a:cubicBezTo>
                  <a:cubicBezTo>
                    <a:pt x="15" y="116"/>
                    <a:pt x="8" y="107"/>
                    <a:pt x="9" y="93"/>
                  </a:cubicBezTo>
                  <a:cubicBezTo>
                    <a:pt x="10" y="83"/>
                    <a:pt x="0" y="75"/>
                    <a:pt x="5" y="69"/>
                  </a:cubicBezTo>
                  <a:cubicBezTo>
                    <a:pt x="6" y="67"/>
                    <a:pt x="10" y="66"/>
                    <a:pt x="14" y="72"/>
                  </a:cubicBezTo>
                  <a:cubicBezTo>
                    <a:pt x="21" y="84"/>
                    <a:pt x="22" y="93"/>
                    <a:pt x="29" y="89"/>
                  </a:cubicBezTo>
                  <a:cubicBezTo>
                    <a:pt x="37" y="85"/>
                    <a:pt x="45" y="85"/>
                    <a:pt x="42" y="76"/>
                  </a:cubicBezTo>
                  <a:cubicBezTo>
                    <a:pt x="40" y="69"/>
                    <a:pt x="28" y="38"/>
                    <a:pt x="21" y="22"/>
                  </a:cubicBezTo>
                  <a:cubicBezTo>
                    <a:pt x="18" y="14"/>
                    <a:pt x="14" y="12"/>
                    <a:pt x="19" y="4"/>
                  </a:cubicBezTo>
                  <a:cubicBezTo>
                    <a:pt x="20" y="2"/>
                    <a:pt x="28" y="0"/>
                    <a:pt x="37" y="6"/>
                  </a:cubicBezTo>
                  <a:cubicBezTo>
                    <a:pt x="37" y="6"/>
                    <a:pt x="41" y="9"/>
                    <a:pt x="46" y="25"/>
                  </a:cubicBezTo>
                  <a:cubicBezTo>
                    <a:pt x="51" y="42"/>
                    <a:pt x="58" y="69"/>
                    <a:pt x="65" y="64"/>
                  </a:cubicBezTo>
                  <a:cubicBezTo>
                    <a:pt x="72" y="59"/>
                    <a:pt x="77" y="56"/>
                    <a:pt x="76" y="50"/>
                  </a:cubicBezTo>
                  <a:cubicBezTo>
                    <a:pt x="76" y="44"/>
                    <a:pt x="71" y="31"/>
                    <a:pt x="77" y="30"/>
                  </a:cubicBezTo>
                  <a:cubicBezTo>
                    <a:pt x="82" y="29"/>
                    <a:pt x="96" y="26"/>
                    <a:pt x="102" y="60"/>
                  </a:cubicBezTo>
                  <a:cubicBezTo>
                    <a:pt x="105" y="76"/>
                    <a:pt x="103" y="85"/>
                    <a:pt x="101" y="90"/>
                  </a:cubicBezTo>
                  <a:cubicBezTo>
                    <a:pt x="98" y="97"/>
                    <a:pt x="94" y="97"/>
                    <a:pt x="90" y="91"/>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7" name="íSļïḑê"/>
            <p:cNvSpPr/>
            <p:nvPr userDrawn="1">
              <p:custDataLst>
                <p:tags r:id="rId12"/>
              </p:custDataLst>
            </p:nvPr>
          </p:nvSpPr>
          <p:spPr bwMode="auto">
            <a:xfrm>
              <a:off x="3828654" y="2736851"/>
              <a:ext cx="230188" cy="242888"/>
            </a:xfrm>
            <a:custGeom>
              <a:avLst/>
              <a:gdLst>
                <a:gd name="T0" fmla="*/ 133 w 137"/>
                <a:gd name="T1" fmla="*/ 142 h 145"/>
                <a:gd name="T2" fmla="*/ 105 w 137"/>
                <a:gd name="T3" fmla="*/ 141 h 145"/>
                <a:gd name="T4" fmla="*/ 77 w 137"/>
                <a:gd name="T5" fmla="*/ 111 h 145"/>
                <a:gd name="T6" fmla="*/ 67 w 137"/>
                <a:gd name="T7" fmla="*/ 73 h 145"/>
                <a:gd name="T8" fmla="*/ 62 w 137"/>
                <a:gd name="T9" fmla="*/ 72 h 145"/>
                <a:gd name="T10" fmla="*/ 28 w 137"/>
                <a:gd name="T11" fmla="*/ 108 h 145"/>
                <a:gd name="T12" fmla="*/ 4 w 137"/>
                <a:gd name="T13" fmla="*/ 89 h 145"/>
                <a:gd name="T14" fmla="*/ 21 w 137"/>
                <a:gd name="T15" fmla="*/ 88 h 145"/>
                <a:gd name="T16" fmla="*/ 46 w 137"/>
                <a:gd name="T17" fmla="*/ 63 h 145"/>
                <a:gd name="T18" fmla="*/ 20 w 137"/>
                <a:gd name="T19" fmla="*/ 46 h 145"/>
                <a:gd name="T20" fmla="*/ 31 w 137"/>
                <a:gd name="T21" fmla="*/ 26 h 145"/>
                <a:gd name="T22" fmla="*/ 64 w 137"/>
                <a:gd name="T23" fmla="*/ 29 h 145"/>
                <a:gd name="T24" fmla="*/ 66 w 137"/>
                <a:gd name="T25" fmla="*/ 12 h 145"/>
                <a:gd name="T26" fmla="*/ 75 w 137"/>
                <a:gd name="T27" fmla="*/ 0 h 145"/>
                <a:gd name="T28" fmla="*/ 90 w 137"/>
                <a:gd name="T29" fmla="*/ 17 h 145"/>
                <a:gd name="T30" fmla="*/ 106 w 137"/>
                <a:gd name="T31" fmla="*/ 30 h 145"/>
                <a:gd name="T32" fmla="*/ 112 w 137"/>
                <a:gd name="T33" fmla="*/ 47 h 145"/>
                <a:gd name="T34" fmla="*/ 79 w 137"/>
                <a:gd name="T35" fmla="*/ 55 h 145"/>
                <a:gd name="T36" fmla="*/ 127 w 137"/>
                <a:gd name="T37" fmla="*/ 130 h 145"/>
                <a:gd name="T38" fmla="*/ 133 w 137"/>
                <a:gd name="T39" fmla="*/ 142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7" h="145">
                  <a:moveTo>
                    <a:pt x="133" y="142"/>
                  </a:moveTo>
                  <a:cubicBezTo>
                    <a:pt x="133" y="142"/>
                    <a:pt x="118" y="145"/>
                    <a:pt x="105" y="141"/>
                  </a:cubicBezTo>
                  <a:cubicBezTo>
                    <a:pt x="86" y="136"/>
                    <a:pt x="83" y="126"/>
                    <a:pt x="77" y="111"/>
                  </a:cubicBezTo>
                  <a:cubicBezTo>
                    <a:pt x="74" y="100"/>
                    <a:pt x="69" y="86"/>
                    <a:pt x="67" y="73"/>
                  </a:cubicBezTo>
                  <a:cubicBezTo>
                    <a:pt x="65" y="73"/>
                    <a:pt x="63" y="72"/>
                    <a:pt x="62" y="72"/>
                  </a:cubicBezTo>
                  <a:cubicBezTo>
                    <a:pt x="62" y="72"/>
                    <a:pt x="42" y="108"/>
                    <a:pt x="28" y="108"/>
                  </a:cubicBezTo>
                  <a:cubicBezTo>
                    <a:pt x="14" y="108"/>
                    <a:pt x="0" y="102"/>
                    <a:pt x="4" y="89"/>
                  </a:cubicBezTo>
                  <a:cubicBezTo>
                    <a:pt x="4" y="89"/>
                    <a:pt x="9" y="86"/>
                    <a:pt x="21" y="88"/>
                  </a:cubicBezTo>
                  <a:cubicBezTo>
                    <a:pt x="33" y="90"/>
                    <a:pt x="46" y="63"/>
                    <a:pt x="46" y="63"/>
                  </a:cubicBezTo>
                  <a:cubicBezTo>
                    <a:pt x="46" y="63"/>
                    <a:pt x="20" y="54"/>
                    <a:pt x="20" y="46"/>
                  </a:cubicBezTo>
                  <a:cubicBezTo>
                    <a:pt x="20" y="38"/>
                    <a:pt x="21" y="20"/>
                    <a:pt x="31" y="26"/>
                  </a:cubicBezTo>
                  <a:cubicBezTo>
                    <a:pt x="42" y="31"/>
                    <a:pt x="61" y="36"/>
                    <a:pt x="64" y="29"/>
                  </a:cubicBezTo>
                  <a:cubicBezTo>
                    <a:pt x="67" y="22"/>
                    <a:pt x="66" y="16"/>
                    <a:pt x="66" y="12"/>
                  </a:cubicBezTo>
                  <a:cubicBezTo>
                    <a:pt x="65" y="7"/>
                    <a:pt x="67" y="1"/>
                    <a:pt x="75" y="0"/>
                  </a:cubicBezTo>
                  <a:cubicBezTo>
                    <a:pt x="83" y="0"/>
                    <a:pt x="92" y="5"/>
                    <a:pt x="90" y="17"/>
                  </a:cubicBezTo>
                  <a:cubicBezTo>
                    <a:pt x="89" y="30"/>
                    <a:pt x="86" y="33"/>
                    <a:pt x="106" y="30"/>
                  </a:cubicBezTo>
                  <a:cubicBezTo>
                    <a:pt x="108" y="29"/>
                    <a:pt x="120" y="41"/>
                    <a:pt x="112" y="47"/>
                  </a:cubicBezTo>
                  <a:cubicBezTo>
                    <a:pt x="104" y="53"/>
                    <a:pt x="78" y="50"/>
                    <a:pt x="79" y="55"/>
                  </a:cubicBezTo>
                  <a:cubicBezTo>
                    <a:pt x="81" y="96"/>
                    <a:pt x="113" y="122"/>
                    <a:pt x="127" y="130"/>
                  </a:cubicBezTo>
                  <a:cubicBezTo>
                    <a:pt x="137" y="135"/>
                    <a:pt x="136" y="140"/>
                    <a:pt x="133" y="142"/>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8" name="iṥḷîďé"/>
            <p:cNvSpPr/>
            <p:nvPr userDrawn="1">
              <p:custDataLst>
                <p:tags r:id="rId13"/>
              </p:custDataLst>
            </p:nvPr>
          </p:nvSpPr>
          <p:spPr bwMode="auto">
            <a:xfrm>
              <a:off x="3336529" y="3048001"/>
              <a:ext cx="922338" cy="860425"/>
            </a:xfrm>
            <a:custGeom>
              <a:avLst/>
              <a:gdLst>
                <a:gd name="T0" fmla="*/ 289 w 552"/>
                <a:gd name="T1" fmla="*/ 111 h 514"/>
                <a:gd name="T2" fmla="*/ 290 w 552"/>
                <a:gd name="T3" fmla="*/ 132 h 514"/>
                <a:gd name="T4" fmla="*/ 315 w 552"/>
                <a:gd name="T5" fmla="*/ 152 h 514"/>
                <a:gd name="T6" fmla="*/ 239 w 552"/>
                <a:gd name="T7" fmla="*/ 132 h 514"/>
                <a:gd name="T8" fmla="*/ 259 w 552"/>
                <a:gd name="T9" fmla="*/ 111 h 514"/>
                <a:gd name="T10" fmla="*/ 236 w 552"/>
                <a:gd name="T11" fmla="*/ 429 h 514"/>
                <a:gd name="T12" fmla="*/ 236 w 552"/>
                <a:gd name="T13" fmla="*/ 429 h 514"/>
                <a:gd name="T14" fmla="*/ 308 w 552"/>
                <a:gd name="T15" fmla="*/ 425 h 514"/>
                <a:gd name="T16" fmla="*/ 320 w 552"/>
                <a:gd name="T17" fmla="*/ 442 h 514"/>
                <a:gd name="T18" fmla="*/ 312 w 552"/>
                <a:gd name="T19" fmla="*/ 444 h 514"/>
                <a:gd name="T20" fmla="*/ 311 w 552"/>
                <a:gd name="T21" fmla="*/ 439 h 514"/>
                <a:gd name="T22" fmla="*/ 262 w 552"/>
                <a:gd name="T23" fmla="*/ 436 h 514"/>
                <a:gd name="T24" fmla="*/ 268 w 552"/>
                <a:gd name="T25" fmla="*/ 441 h 514"/>
                <a:gd name="T26" fmla="*/ 262 w 552"/>
                <a:gd name="T27" fmla="*/ 443 h 514"/>
                <a:gd name="T28" fmla="*/ 294 w 552"/>
                <a:gd name="T29" fmla="*/ 449 h 514"/>
                <a:gd name="T30" fmla="*/ 285 w 552"/>
                <a:gd name="T31" fmla="*/ 435 h 514"/>
                <a:gd name="T32" fmla="*/ 281 w 552"/>
                <a:gd name="T33" fmla="*/ 432 h 514"/>
                <a:gd name="T34" fmla="*/ 277 w 552"/>
                <a:gd name="T35" fmla="*/ 428 h 514"/>
                <a:gd name="T36" fmla="*/ 291 w 552"/>
                <a:gd name="T37" fmla="*/ 432 h 514"/>
                <a:gd name="T38" fmla="*/ 284 w 552"/>
                <a:gd name="T39" fmla="*/ 445 h 514"/>
                <a:gd name="T40" fmla="*/ 307 w 552"/>
                <a:gd name="T41" fmla="*/ 157 h 514"/>
                <a:gd name="T42" fmla="*/ 231 w 552"/>
                <a:gd name="T43" fmla="*/ 322 h 514"/>
                <a:gd name="T44" fmla="*/ 261 w 552"/>
                <a:gd name="T45" fmla="*/ 157 h 514"/>
                <a:gd name="T46" fmla="*/ 285 w 552"/>
                <a:gd name="T47" fmla="*/ 157 h 514"/>
                <a:gd name="T48" fmla="*/ 232 w 552"/>
                <a:gd name="T49" fmla="*/ 336 h 514"/>
                <a:gd name="T50" fmla="*/ 221 w 552"/>
                <a:gd name="T51" fmla="*/ 313 h 514"/>
                <a:gd name="T52" fmla="*/ 127 w 552"/>
                <a:gd name="T53" fmla="*/ 280 h 514"/>
                <a:gd name="T54" fmla="*/ 127 w 552"/>
                <a:gd name="T55" fmla="*/ 264 h 514"/>
                <a:gd name="T56" fmla="*/ 35 w 552"/>
                <a:gd name="T57" fmla="*/ 260 h 514"/>
                <a:gd name="T58" fmla="*/ 183 w 552"/>
                <a:gd name="T59" fmla="*/ 399 h 514"/>
                <a:gd name="T60" fmla="*/ 366 w 552"/>
                <a:gd name="T61" fmla="*/ 386 h 514"/>
                <a:gd name="T62" fmla="*/ 503 w 552"/>
                <a:gd name="T63" fmla="*/ 214 h 514"/>
                <a:gd name="T64" fmla="*/ 311 w 552"/>
                <a:gd name="T65" fmla="*/ 264 h 514"/>
                <a:gd name="T66" fmla="*/ 311 w 552"/>
                <a:gd name="T67" fmla="*/ 280 h 514"/>
                <a:gd name="T68" fmla="*/ 326 w 552"/>
                <a:gd name="T69" fmla="*/ 332 h 514"/>
                <a:gd name="T70" fmla="*/ 323 w 552"/>
                <a:gd name="T71" fmla="*/ 336 h 514"/>
                <a:gd name="T72" fmla="*/ 295 w 552"/>
                <a:gd name="T73" fmla="*/ 327 h 514"/>
                <a:gd name="T74" fmla="*/ 266 w 552"/>
                <a:gd name="T75" fmla="*/ 328 h 514"/>
                <a:gd name="T76" fmla="*/ 237 w 552"/>
                <a:gd name="T77" fmla="*/ 327 h 514"/>
                <a:gd name="T78" fmla="*/ 252 w 552"/>
                <a:gd name="T79" fmla="*/ 366 h 514"/>
                <a:gd name="T80" fmla="*/ 294 w 552"/>
                <a:gd name="T81" fmla="*/ 366 h 514"/>
                <a:gd name="T82" fmla="*/ 199 w 552"/>
                <a:gd name="T83" fmla="*/ 407 h 514"/>
                <a:gd name="T84" fmla="*/ 211 w 552"/>
                <a:gd name="T85" fmla="*/ 407 h 514"/>
                <a:gd name="T86" fmla="*/ 376 w 552"/>
                <a:gd name="T87" fmla="*/ 311 h 514"/>
                <a:gd name="T88" fmla="*/ 336 w 552"/>
                <a:gd name="T89" fmla="*/ 314 h 514"/>
                <a:gd name="T90" fmla="*/ 354 w 552"/>
                <a:gd name="T91" fmla="*/ 354 h 514"/>
                <a:gd name="T92" fmla="*/ 403 w 552"/>
                <a:gd name="T93" fmla="*/ 288 h 514"/>
                <a:gd name="T94" fmla="*/ 211 w 552"/>
                <a:gd name="T95" fmla="*/ 346 h 514"/>
                <a:gd name="T96" fmla="*/ 192 w 552"/>
                <a:gd name="T97" fmla="*/ 297 h 514"/>
                <a:gd name="T98" fmla="*/ 144 w 552"/>
                <a:gd name="T99" fmla="*/ 288 h 514"/>
                <a:gd name="T100" fmla="*/ 285 w 552"/>
                <a:gd name="T101" fmla="*/ 302 h 514"/>
                <a:gd name="T102" fmla="*/ 269 w 552"/>
                <a:gd name="T103" fmla="*/ 229 h 514"/>
                <a:gd name="T104" fmla="*/ 278 w 552"/>
                <a:gd name="T105" fmla="*/ 268 h 514"/>
                <a:gd name="T106" fmla="*/ 273 w 552"/>
                <a:gd name="T107" fmla="*/ 169 h 514"/>
                <a:gd name="T108" fmla="*/ 273 w 552"/>
                <a:gd name="T109" fmla="*/ 169 h 514"/>
                <a:gd name="T110" fmla="*/ 269 w 552"/>
                <a:gd name="T111" fmla="*/ 120 h 514"/>
                <a:gd name="T112" fmla="*/ 281 w 552"/>
                <a:gd name="T113" fmla="*/ 132 h 514"/>
                <a:gd name="T114" fmla="*/ 552 w 552"/>
                <a:gd name="T115" fmla="*/ 258 h 514"/>
                <a:gd name="T116" fmla="*/ 0 w 552"/>
                <a:gd name="T117" fmla="*/ 258 h 514"/>
                <a:gd name="T118" fmla="*/ 383 w 552"/>
                <a:gd name="T119" fmla="*/ 403 h 514"/>
                <a:gd name="T120" fmla="*/ 169 w 552"/>
                <a:gd name="T121" fmla="*/ 112 h 514"/>
                <a:gd name="T122" fmla="*/ 383 w 552"/>
                <a:gd name="T123" fmla="*/ 403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52" h="514">
                  <a:moveTo>
                    <a:pt x="270" y="68"/>
                  </a:moveTo>
                  <a:cubicBezTo>
                    <a:pt x="276" y="68"/>
                    <a:pt x="276" y="68"/>
                    <a:pt x="276" y="68"/>
                  </a:cubicBezTo>
                  <a:cubicBezTo>
                    <a:pt x="276" y="89"/>
                    <a:pt x="276" y="89"/>
                    <a:pt x="276" y="89"/>
                  </a:cubicBezTo>
                  <a:cubicBezTo>
                    <a:pt x="288" y="100"/>
                    <a:pt x="289" y="111"/>
                    <a:pt x="289" y="111"/>
                  </a:cubicBezTo>
                  <a:cubicBezTo>
                    <a:pt x="286" y="111"/>
                    <a:pt x="286" y="111"/>
                    <a:pt x="286" y="111"/>
                  </a:cubicBezTo>
                  <a:cubicBezTo>
                    <a:pt x="286" y="118"/>
                    <a:pt x="286" y="118"/>
                    <a:pt x="286" y="118"/>
                  </a:cubicBezTo>
                  <a:cubicBezTo>
                    <a:pt x="290" y="118"/>
                    <a:pt x="290" y="118"/>
                    <a:pt x="290" y="118"/>
                  </a:cubicBezTo>
                  <a:cubicBezTo>
                    <a:pt x="290" y="132"/>
                    <a:pt x="290" y="132"/>
                    <a:pt x="290" y="132"/>
                  </a:cubicBezTo>
                  <a:cubicBezTo>
                    <a:pt x="307" y="132"/>
                    <a:pt x="307" y="132"/>
                    <a:pt x="307" y="132"/>
                  </a:cubicBezTo>
                  <a:cubicBezTo>
                    <a:pt x="307" y="144"/>
                    <a:pt x="307" y="144"/>
                    <a:pt x="307" y="144"/>
                  </a:cubicBezTo>
                  <a:cubicBezTo>
                    <a:pt x="315" y="144"/>
                    <a:pt x="315" y="144"/>
                    <a:pt x="315" y="144"/>
                  </a:cubicBezTo>
                  <a:cubicBezTo>
                    <a:pt x="315" y="152"/>
                    <a:pt x="315" y="152"/>
                    <a:pt x="315" y="152"/>
                  </a:cubicBezTo>
                  <a:cubicBezTo>
                    <a:pt x="231" y="152"/>
                    <a:pt x="231" y="152"/>
                    <a:pt x="231" y="152"/>
                  </a:cubicBezTo>
                  <a:cubicBezTo>
                    <a:pt x="231" y="144"/>
                    <a:pt x="231" y="144"/>
                    <a:pt x="231" y="144"/>
                  </a:cubicBezTo>
                  <a:cubicBezTo>
                    <a:pt x="239" y="144"/>
                    <a:pt x="239" y="144"/>
                    <a:pt x="239" y="144"/>
                  </a:cubicBezTo>
                  <a:cubicBezTo>
                    <a:pt x="239" y="132"/>
                    <a:pt x="239" y="132"/>
                    <a:pt x="239" y="132"/>
                  </a:cubicBezTo>
                  <a:cubicBezTo>
                    <a:pt x="256" y="132"/>
                    <a:pt x="256" y="132"/>
                    <a:pt x="256" y="132"/>
                  </a:cubicBezTo>
                  <a:cubicBezTo>
                    <a:pt x="256" y="118"/>
                    <a:pt x="256" y="118"/>
                    <a:pt x="256" y="118"/>
                  </a:cubicBezTo>
                  <a:cubicBezTo>
                    <a:pt x="259" y="118"/>
                    <a:pt x="259" y="118"/>
                    <a:pt x="259" y="118"/>
                  </a:cubicBezTo>
                  <a:cubicBezTo>
                    <a:pt x="259" y="111"/>
                    <a:pt x="259" y="111"/>
                    <a:pt x="259" y="111"/>
                  </a:cubicBezTo>
                  <a:cubicBezTo>
                    <a:pt x="257" y="111"/>
                    <a:pt x="257" y="111"/>
                    <a:pt x="257" y="111"/>
                  </a:cubicBezTo>
                  <a:cubicBezTo>
                    <a:pt x="258" y="101"/>
                    <a:pt x="267" y="93"/>
                    <a:pt x="270" y="90"/>
                  </a:cubicBezTo>
                  <a:cubicBezTo>
                    <a:pt x="270" y="68"/>
                    <a:pt x="270" y="68"/>
                    <a:pt x="270" y="68"/>
                  </a:cubicBezTo>
                  <a:close/>
                  <a:moveTo>
                    <a:pt x="236" y="429"/>
                  </a:moveTo>
                  <a:cubicBezTo>
                    <a:pt x="242" y="429"/>
                    <a:pt x="242" y="429"/>
                    <a:pt x="242" y="429"/>
                  </a:cubicBezTo>
                  <a:cubicBezTo>
                    <a:pt x="234" y="451"/>
                    <a:pt x="234" y="451"/>
                    <a:pt x="234" y="451"/>
                  </a:cubicBezTo>
                  <a:cubicBezTo>
                    <a:pt x="228" y="451"/>
                    <a:pt x="228" y="451"/>
                    <a:pt x="228" y="451"/>
                  </a:cubicBezTo>
                  <a:cubicBezTo>
                    <a:pt x="236" y="429"/>
                    <a:pt x="236" y="429"/>
                    <a:pt x="236" y="429"/>
                  </a:cubicBezTo>
                  <a:close/>
                  <a:moveTo>
                    <a:pt x="312" y="444"/>
                  </a:moveTo>
                  <a:cubicBezTo>
                    <a:pt x="302" y="447"/>
                    <a:pt x="302" y="447"/>
                    <a:pt x="302" y="447"/>
                  </a:cubicBezTo>
                  <a:cubicBezTo>
                    <a:pt x="301" y="442"/>
                    <a:pt x="301" y="442"/>
                    <a:pt x="301" y="442"/>
                  </a:cubicBezTo>
                  <a:cubicBezTo>
                    <a:pt x="308" y="425"/>
                    <a:pt x="308" y="425"/>
                    <a:pt x="308" y="425"/>
                  </a:cubicBezTo>
                  <a:cubicBezTo>
                    <a:pt x="313" y="423"/>
                    <a:pt x="313" y="423"/>
                    <a:pt x="313" y="423"/>
                  </a:cubicBezTo>
                  <a:cubicBezTo>
                    <a:pt x="316" y="438"/>
                    <a:pt x="316" y="438"/>
                    <a:pt x="316" y="438"/>
                  </a:cubicBezTo>
                  <a:cubicBezTo>
                    <a:pt x="319" y="437"/>
                    <a:pt x="319" y="437"/>
                    <a:pt x="319" y="437"/>
                  </a:cubicBezTo>
                  <a:cubicBezTo>
                    <a:pt x="320" y="442"/>
                    <a:pt x="320" y="442"/>
                    <a:pt x="320" y="442"/>
                  </a:cubicBezTo>
                  <a:cubicBezTo>
                    <a:pt x="317" y="443"/>
                    <a:pt x="317" y="443"/>
                    <a:pt x="317" y="443"/>
                  </a:cubicBezTo>
                  <a:cubicBezTo>
                    <a:pt x="318" y="447"/>
                    <a:pt x="318" y="447"/>
                    <a:pt x="318" y="447"/>
                  </a:cubicBezTo>
                  <a:cubicBezTo>
                    <a:pt x="313" y="448"/>
                    <a:pt x="313" y="448"/>
                    <a:pt x="313" y="448"/>
                  </a:cubicBezTo>
                  <a:cubicBezTo>
                    <a:pt x="312" y="444"/>
                    <a:pt x="312" y="444"/>
                    <a:pt x="312" y="444"/>
                  </a:cubicBezTo>
                  <a:close/>
                  <a:moveTo>
                    <a:pt x="311" y="439"/>
                  </a:moveTo>
                  <a:cubicBezTo>
                    <a:pt x="310" y="432"/>
                    <a:pt x="310" y="432"/>
                    <a:pt x="310" y="432"/>
                  </a:cubicBezTo>
                  <a:cubicBezTo>
                    <a:pt x="306" y="441"/>
                    <a:pt x="306" y="441"/>
                    <a:pt x="306" y="441"/>
                  </a:cubicBezTo>
                  <a:cubicBezTo>
                    <a:pt x="311" y="439"/>
                    <a:pt x="311" y="439"/>
                    <a:pt x="311" y="439"/>
                  </a:cubicBezTo>
                  <a:close/>
                  <a:moveTo>
                    <a:pt x="259" y="440"/>
                  </a:moveTo>
                  <a:cubicBezTo>
                    <a:pt x="257" y="439"/>
                    <a:pt x="256" y="438"/>
                    <a:pt x="257" y="436"/>
                  </a:cubicBezTo>
                  <a:cubicBezTo>
                    <a:pt x="257" y="434"/>
                    <a:pt x="258" y="433"/>
                    <a:pt x="259" y="433"/>
                  </a:cubicBezTo>
                  <a:cubicBezTo>
                    <a:pt x="261" y="434"/>
                    <a:pt x="262" y="435"/>
                    <a:pt x="262" y="436"/>
                  </a:cubicBezTo>
                  <a:cubicBezTo>
                    <a:pt x="262" y="439"/>
                    <a:pt x="261" y="440"/>
                    <a:pt x="259" y="440"/>
                  </a:cubicBezTo>
                  <a:close/>
                  <a:moveTo>
                    <a:pt x="250" y="445"/>
                  </a:moveTo>
                  <a:cubicBezTo>
                    <a:pt x="250" y="450"/>
                    <a:pt x="253" y="452"/>
                    <a:pt x="258" y="452"/>
                  </a:cubicBezTo>
                  <a:cubicBezTo>
                    <a:pt x="263" y="453"/>
                    <a:pt x="267" y="449"/>
                    <a:pt x="268" y="441"/>
                  </a:cubicBezTo>
                  <a:cubicBezTo>
                    <a:pt x="269" y="433"/>
                    <a:pt x="266" y="429"/>
                    <a:pt x="259" y="428"/>
                  </a:cubicBezTo>
                  <a:cubicBezTo>
                    <a:pt x="254" y="428"/>
                    <a:pt x="251" y="430"/>
                    <a:pt x="250" y="436"/>
                  </a:cubicBezTo>
                  <a:cubicBezTo>
                    <a:pt x="250" y="440"/>
                    <a:pt x="252" y="443"/>
                    <a:pt x="257" y="444"/>
                  </a:cubicBezTo>
                  <a:cubicBezTo>
                    <a:pt x="258" y="444"/>
                    <a:pt x="260" y="444"/>
                    <a:pt x="262" y="443"/>
                  </a:cubicBezTo>
                  <a:cubicBezTo>
                    <a:pt x="261" y="446"/>
                    <a:pt x="260" y="448"/>
                    <a:pt x="258" y="448"/>
                  </a:cubicBezTo>
                  <a:cubicBezTo>
                    <a:pt x="257" y="448"/>
                    <a:pt x="256" y="447"/>
                    <a:pt x="256" y="446"/>
                  </a:cubicBezTo>
                  <a:cubicBezTo>
                    <a:pt x="250" y="445"/>
                    <a:pt x="250" y="445"/>
                    <a:pt x="250" y="445"/>
                  </a:cubicBezTo>
                  <a:close/>
                  <a:moveTo>
                    <a:pt x="294" y="449"/>
                  </a:moveTo>
                  <a:cubicBezTo>
                    <a:pt x="276" y="452"/>
                    <a:pt x="276" y="452"/>
                    <a:pt x="276" y="452"/>
                  </a:cubicBezTo>
                  <a:cubicBezTo>
                    <a:pt x="276" y="450"/>
                    <a:pt x="276" y="448"/>
                    <a:pt x="277" y="446"/>
                  </a:cubicBezTo>
                  <a:cubicBezTo>
                    <a:pt x="278" y="444"/>
                    <a:pt x="279" y="442"/>
                    <a:pt x="282" y="439"/>
                  </a:cubicBezTo>
                  <a:cubicBezTo>
                    <a:pt x="284" y="437"/>
                    <a:pt x="285" y="436"/>
                    <a:pt x="285" y="435"/>
                  </a:cubicBezTo>
                  <a:cubicBezTo>
                    <a:pt x="285" y="434"/>
                    <a:pt x="285" y="433"/>
                    <a:pt x="285" y="433"/>
                  </a:cubicBezTo>
                  <a:cubicBezTo>
                    <a:pt x="285" y="432"/>
                    <a:pt x="285" y="431"/>
                    <a:pt x="284" y="431"/>
                  </a:cubicBezTo>
                  <a:cubicBezTo>
                    <a:pt x="284" y="431"/>
                    <a:pt x="283" y="430"/>
                    <a:pt x="282" y="431"/>
                  </a:cubicBezTo>
                  <a:cubicBezTo>
                    <a:pt x="282" y="431"/>
                    <a:pt x="281" y="431"/>
                    <a:pt x="281" y="432"/>
                  </a:cubicBezTo>
                  <a:cubicBezTo>
                    <a:pt x="280" y="432"/>
                    <a:pt x="280" y="433"/>
                    <a:pt x="280" y="435"/>
                  </a:cubicBezTo>
                  <a:cubicBezTo>
                    <a:pt x="274" y="435"/>
                    <a:pt x="274" y="435"/>
                    <a:pt x="274" y="435"/>
                  </a:cubicBezTo>
                  <a:cubicBezTo>
                    <a:pt x="274" y="433"/>
                    <a:pt x="274" y="432"/>
                    <a:pt x="275" y="430"/>
                  </a:cubicBezTo>
                  <a:cubicBezTo>
                    <a:pt x="275" y="429"/>
                    <a:pt x="276" y="428"/>
                    <a:pt x="277" y="428"/>
                  </a:cubicBezTo>
                  <a:cubicBezTo>
                    <a:pt x="278" y="427"/>
                    <a:pt x="280" y="426"/>
                    <a:pt x="282" y="426"/>
                  </a:cubicBezTo>
                  <a:cubicBezTo>
                    <a:pt x="284" y="426"/>
                    <a:pt x="285" y="426"/>
                    <a:pt x="287" y="426"/>
                  </a:cubicBezTo>
                  <a:cubicBezTo>
                    <a:pt x="288" y="426"/>
                    <a:pt x="289" y="427"/>
                    <a:pt x="290" y="428"/>
                  </a:cubicBezTo>
                  <a:cubicBezTo>
                    <a:pt x="291" y="429"/>
                    <a:pt x="291" y="430"/>
                    <a:pt x="291" y="432"/>
                  </a:cubicBezTo>
                  <a:cubicBezTo>
                    <a:pt x="292" y="433"/>
                    <a:pt x="291" y="435"/>
                    <a:pt x="291" y="436"/>
                  </a:cubicBezTo>
                  <a:cubicBezTo>
                    <a:pt x="290" y="437"/>
                    <a:pt x="289" y="439"/>
                    <a:pt x="287" y="441"/>
                  </a:cubicBezTo>
                  <a:cubicBezTo>
                    <a:pt x="286" y="442"/>
                    <a:pt x="285" y="443"/>
                    <a:pt x="285" y="443"/>
                  </a:cubicBezTo>
                  <a:cubicBezTo>
                    <a:pt x="285" y="444"/>
                    <a:pt x="284" y="444"/>
                    <a:pt x="284" y="445"/>
                  </a:cubicBezTo>
                  <a:cubicBezTo>
                    <a:pt x="293" y="444"/>
                    <a:pt x="293" y="444"/>
                    <a:pt x="293" y="444"/>
                  </a:cubicBezTo>
                  <a:cubicBezTo>
                    <a:pt x="294" y="449"/>
                    <a:pt x="294" y="449"/>
                    <a:pt x="294" y="449"/>
                  </a:cubicBezTo>
                  <a:close/>
                  <a:moveTo>
                    <a:pt x="285" y="157"/>
                  </a:moveTo>
                  <a:cubicBezTo>
                    <a:pt x="307" y="157"/>
                    <a:pt x="307" y="157"/>
                    <a:pt x="307" y="157"/>
                  </a:cubicBezTo>
                  <a:cubicBezTo>
                    <a:pt x="307" y="302"/>
                    <a:pt x="307" y="302"/>
                    <a:pt x="307" y="302"/>
                  </a:cubicBezTo>
                  <a:cubicBezTo>
                    <a:pt x="316" y="302"/>
                    <a:pt x="316" y="302"/>
                    <a:pt x="316" y="302"/>
                  </a:cubicBezTo>
                  <a:cubicBezTo>
                    <a:pt x="316" y="322"/>
                    <a:pt x="316" y="322"/>
                    <a:pt x="316" y="322"/>
                  </a:cubicBezTo>
                  <a:cubicBezTo>
                    <a:pt x="231" y="322"/>
                    <a:pt x="231" y="322"/>
                    <a:pt x="231" y="322"/>
                  </a:cubicBezTo>
                  <a:cubicBezTo>
                    <a:pt x="231" y="302"/>
                    <a:pt x="231" y="302"/>
                    <a:pt x="231" y="302"/>
                  </a:cubicBezTo>
                  <a:cubicBezTo>
                    <a:pt x="239" y="302"/>
                    <a:pt x="239" y="302"/>
                    <a:pt x="239" y="302"/>
                  </a:cubicBezTo>
                  <a:cubicBezTo>
                    <a:pt x="239" y="157"/>
                    <a:pt x="239" y="157"/>
                    <a:pt x="239" y="157"/>
                  </a:cubicBezTo>
                  <a:cubicBezTo>
                    <a:pt x="261" y="157"/>
                    <a:pt x="261" y="157"/>
                    <a:pt x="261" y="157"/>
                  </a:cubicBezTo>
                  <a:cubicBezTo>
                    <a:pt x="261" y="209"/>
                    <a:pt x="261" y="209"/>
                    <a:pt x="261" y="209"/>
                  </a:cubicBezTo>
                  <a:cubicBezTo>
                    <a:pt x="262" y="208"/>
                    <a:pt x="262" y="208"/>
                    <a:pt x="262" y="208"/>
                  </a:cubicBezTo>
                  <a:cubicBezTo>
                    <a:pt x="262" y="208"/>
                    <a:pt x="272" y="196"/>
                    <a:pt x="285" y="207"/>
                  </a:cubicBezTo>
                  <a:cubicBezTo>
                    <a:pt x="285" y="157"/>
                    <a:pt x="285" y="157"/>
                    <a:pt x="285" y="157"/>
                  </a:cubicBezTo>
                  <a:close/>
                  <a:moveTo>
                    <a:pt x="232" y="327"/>
                  </a:moveTo>
                  <a:cubicBezTo>
                    <a:pt x="224" y="327"/>
                    <a:pt x="224" y="327"/>
                    <a:pt x="224" y="327"/>
                  </a:cubicBezTo>
                  <a:cubicBezTo>
                    <a:pt x="224" y="336"/>
                    <a:pt x="224" y="336"/>
                    <a:pt x="224" y="336"/>
                  </a:cubicBezTo>
                  <a:cubicBezTo>
                    <a:pt x="232" y="336"/>
                    <a:pt x="232" y="336"/>
                    <a:pt x="232" y="336"/>
                  </a:cubicBezTo>
                  <a:cubicBezTo>
                    <a:pt x="232" y="407"/>
                    <a:pt x="232" y="407"/>
                    <a:pt x="232" y="407"/>
                  </a:cubicBezTo>
                  <a:cubicBezTo>
                    <a:pt x="221" y="407"/>
                    <a:pt x="221" y="407"/>
                    <a:pt x="221" y="407"/>
                  </a:cubicBezTo>
                  <a:cubicBezTo>
                    <a:pt x="221" y="332"/>
                    <a:pt x="221" y="332"/>
                    <a:pt x="221" y="332"/>
                  </a:cubicBezTo>
                  <a:cubicBezTo>
                    <a:pt x="221" y="323"/>
                    <a:pt x="221" y="316"/>
                    <a:pt x="221" y="313"/>
                  </a:cubicBezTo>
                  <a:cubicBezTo>
                    <a:pt x="221" y="299"/>
                    <a:pt x="203" y="287"/>
                    <a:pt x="202" y="288"/>
                  </a:cubicBezTo>
                  <a:cubicBezTo>
                    <a:pt x="236" y="288"/>
                    <a:pt x="236" y="288"/>
                    <a:pt x="236" y="288"/>
                  </a:cubicBezTo>
                  <a:cubicBezTo>
                    <a:pt x="236" y="280"/>
                    <a:pt x="236" y="280"/>
                    <a:pt x="236" y="280"/>
                  </a:cubicBezTo>
                  <a:cubicBezTo>
                    <a:pt x="127" y="280"/>
                    <a:pt x="127" y="280"/>
                    <a:pt x="127" y="280"/>
                  </a:cubicBezTo>
                  <a:cubicBezTo>
                    <a:pt x="127" y="272"/>
                    <a:pt x="127" y="272"/>
                    <a:pt x="127" y="272"/>
                  </a:cubicBezTo>
                  <a:cubicBezTo>
                    <a:pt x="236" y="272"/>
                    <a:pt x="236" y="272"/>
                    <a:pt x="236" y="272"/>
                  </a:cubicBezTo>
                  <a:cubicBezTo>
                    <a:pt x="236" y="264"/>
                    <a:pt x="236" y="264"/>
                    <a:pt x="236" y="264"/>
                  </a:cubicBezTo>
                  <a:cubicBezTo>
                    <a:pt x="127" y="264"/>
                    <a:pt x="127" y="264"/>
                    <a:pt x="127" y="264"/>
                  </a:cubicBezTo>
                  <a:cubicBezTo>
                    <a:pt x="127" y="263"/>
                    <a:pt x="127" y="263"/>
                    <a:pt x="127" y="263"/>
                  </a:cubicBezTo>
                  <a:cubicBezTo>
                    <a:pt x="103" y="204"/>
                    <a:pt x="54" y="217"/>
                    <a:pt x="54" y="217"/>
                  </a:cubicBezTo>
                  <a:cubicBezTo>
                    <a:pt x="53" y="218"/>
                    <a:pt x="45" y="214"/>
                    <a:pt x="45" y="215"/>
                  </a:cubicBezTo>
                  <a:cubicBezTo>
                    <a:pt x="39" y="229"/>
                    <a:pt x="35" y="245"/>
                    <a:pt x="35" y="260"/>
                  </a:cubicBezTo>
                  <a:cubicBezTo>
                    <a:pt x="35" y="330"/>
                    <a:pt x="92" y="388"/>
                    <a:pt x="161" y="388"/>
                  </a:cubicBezTo>
                  <a:cubicBezTo>
                    <a:pt x="168" y="388"/>
                    <a:pt x="174" y="387"/>
                    <a:pt x="180" y="386"/>
                  </a:cubicBezTo>
                  <a:cubicBezTo>
                    <a:pt x="181" y="386"/>
                    <a:pt x="181" y="386"/>
                    <a:pt x="181" y="386"/>
                  </a:cubicBezTo>
                  <a:cubicBezTo>
                    <a:pt x="183" y="399"/>
                    <a:pt x="183" y="399"/>
                    <a:pt x="183" y="399"/>
                  </a:cubicBezTo>
                  <a:cubicBezTo>
                    <a:pt x="184" y="411"/>
                    <a:pt x="187" y="416"/>
                    <a:pt x="187" y="416"/>
                  </a:cubicBezTo>
                  <a:cubicBezTo>
                    <a:pt x="360" y="416"/>
                    <a:pt x="360" y="416"/>
                    <a:pt x="360" y="416"/>
                  </a:cubicBezTo>
                  <a:cubicBezTo>
                    <a:pt x="360" y="416"/>
                    <a:pt x="363" y="411"/>
                    <a:pt x="364" y="399"/>
                  </a:cubicBezTo>
                  <a:cubicBezTo>
                    <a:pt x="366" y="386"/>
                    <a:pt x="366" y="386"/>
                    <a:pt x="366" y="386"/>
                  </a:cubicBezTo>
                  <a:cubicBezTo>
                    <a:pt x="366" y="386"/>
                    <a:pt x="367" y="393"/>
                    <a:pt x="367" y="393"/>
                  </a:cubicBezTo>
                  <a:cubicBezTo>
                    <a:pt x="373" y="394"/>
                    <a:pt x="380" y="389"/>
                    <a:pt x="386" y="389"/>
                  </a:cubicBezTo>
                  <a:cubicBezTo>
                    <a:pt x="456" y="389"/>
                    <a:pt x="513" y="330"/>
                    <a:pt x="513" y="260"/>
                  </a:cubicBezTo>
                  <a:cubicBezTo>
                    <a:pt x="513" y="245"/>
                    <a:pt x="508" y="228"/>
                    <a:pt x="503" y="214"/>
                  </a:cubicBezTo>
                  <a:cubicBezTo>
                    <a:pt x="503" y="214"/>
                    <a:pt x="494" y="218"/>
                    <a:pt x="494" y="217"/>
                  </a:cubicBezTo>
                  <a:cubicBezTo>
                    <a:pt x="494" y="217"/>
                    <a:pt x="444" y="204"/>
                    <a:pt x="420" y="263"/>
                  </a:cubicBezTo>
                  <a:cubicBezTo>
                    <a:pt x="420" y="264"/>
                    <a:pt x="420" y="264"/>
                    <a:pt x="420" y="264"/>
                  </a:cubicBezTo>
                  <a:cubicBezTo>
                    <a:pt x="311" y="264"/>
                    <a:pt x="311" y="264"/>
                    <a:pt x="311" y="264"/>
                  </a:cubicBezTo>
                  <a:cubicBezTo>
                    <a:pt x="311" y="272"/>
                    <a:pt x="311" y="272"/>
                    <a:pt x="311" y="272"/>
                  </a:cubicBezTo>
                  <a:cubicBezTo>
                    <a:pt x="420" y="272"/>
                    <a:pt x="420" y="272"/>
                    <a:pt x="420" y="272"/>
                  </a:cubicBezTo>
                  <a:cubicBezTo>
                    <a:pt x="420" y="280"/>
                    <a:pt x="420" y="280"/>
                    <a:pt x="420" y="280"/>
                  </a:cubicBezTo>
                  <a:cubicBezTo>
                    <a:pt x="311" y="280"/>
                    <a:pt x="311" y="280"/>
                    <a:pt x="311" y="280"/>
                  </a:cubicBezTo>
                  <a:cubicBezTo>
                    <a:pt x="311" y="288"/>
                    <a:pt x="311" y="288"/>
                    <a:pt x="311" y="288"/>
                  </a:cubicBezTo>
                  <a:cubicBezTo>
                    <a:pt x="346" y="288"/>
                    <a:pt x="346" y="288"/>
                    <a:pt x="346" y="288"/>
                  </a:cubicBezTo>
                  <a:cubicBezTo>
                    <a:pt x="346" y="288"/>
                    <a:pt x="326" y="301"/>
                    <a:pt x="326" y="313"/>
                  </a:cubicBezTo>
                  <a:cubicBezTo>
                    <a:pt x="326" y="316"/>
                    <a:pt x="326" y="323"/>
                    <a:pt x="326" y="332"/>
                  </a:cubicBezTo>
                  <a:cubicBezTo>
                    <a:pt x="326" y="407"/>
                    <a:pt x="326" y="407"/>
                    <a:pt x="326" y="407"/>
                  </a:cubicBezTo>
                  <a:cubicBezTo>
                    <a:pt x="314" y="407"/>
                    <a:pt x="314" y="407"/>
                    <a:pt x="314" y="407"/>
                  </a:cubicBezTo>
                  <a:cubicBezTo>
                    <a:pt x="314" y="336"/>
                    <a:pt x="314" y="336"/>
                    <a:pt x="314" y="336"/>
                  </a:cubicBezTo>
                  <a:cubicBezTo>
                    <a:pt x="323" y="336"/>
                    <a:pt x="323" y="336"/>
                    <a:pt x="323" y="336"/>
                  </a:cubicBezTo>
                  <a:cubicBezTo>
                    <a:pt x="323" y="327"/>
                    <a:pt x="323" y="327"/>
                    <a:pt x="323" y="327"/>
                  </a:cubicBezTo>
                  <a:cubicBezTo>
                    <a:pt x="314" y="327"/>
                    <a:pt x="314" y="327"/>
                    <a:pt x="314" y="327"/>
                  </a:cubicBezTo>
                  <a:cubicBezTo>
                    <a:pt x="310" y="327"/>
                    <a:pt x="310" y="327"/>
                    <a:pt x="310" y="327"/>
                  </a:cubicBezTo>
                  <a:cubicBezTo>
                    <a:pt x="295" y="327"/>
                    <a:pt x="295" y="327"/>
                    <a:pt x="295" y="327"/>
                  </a:cubicBezTo>
                  <a:cubicBezTo>
                    <a:pt x="295" y="343"/>
                    <a:pt x="295" y="343"/>
                    <a:pt x="295" y="343"/>
                  </a:cubicBezTo>
                  <a:cubicBezTo>
                    <a:pt x="292" y="339"/>
                    <a:pt x="287" y="337"/>
                    <a:pt x="283" y="335"/>
                  </a:cubicBezTo>
                  <a:cubicBezTo>
                    <a:pt x="283" y="328"/>
                    <a:pt x="283" y="328"/>
                    <a:pt x="283" y="328"/>
                  </a:cubicBezTo>
                  <a:cubicBezTo>
                    <a:pt x="266" y="328"/>
                    <a:pt x="266" y="328"/>
                    <a:pt x="266" y="328"/>
                  </a:cubicBezTo>
                  <a:cubicBezTo>
                    <a:pt x="266" y="335"/>
                    <a:pt x="266" y="335"/>
                    <a:pt x="266" y="335"/>
                  </a:cubicBezTo>
                  <a:cubicBezTo>
                    <a:pt x="260" y="336"/>
                    <a:pt x="256" y="339"/>
                    <a:pt x="252" y="343"/>
                  </a:cubicBezTo>
                  <a:cubicBezTo>
                    <a:pt x="252" y="327"/>
                    <a:pt x="252" y="327"/>
                    <a:pt x="252" y="327"/>
                  </a:cubicBezTo>
                  <a:cubicBezTo>
                    <a:pt x="237" y="327"/>
                    <a:pt x="237" y="327"/>
                    <a:pt x="237" y="327"/>
                  </a:cubicBezTo>
                  <a:cubicBezTo>
                    <a:pt x="232" y="327"/>
                    <a:pt x="232" y="327"/>
                    <a:pt x="232" y="327"/>
                  </a:cubicBezTo>
                  <a:close/>
                  <a:moveTo>
                    <a:pt x="295" y="407"/>
                  </a:moveTo>
                  <a:cubicBezTo>
                    <a:pt x="252" y="407"/>
                    <a:pt x="252" y="407"/>
                    <a:pt x="252" y="407"/>
                  </a:cubicBezTo>
                  <a:cubicBezTo>
                    <a:pt x="252" y="366"/>
                    <a:pt x="252" y="366"/>
                    <a:pt x="252" y="366"/>
                  </a:cubicBezTo>
                  <a:cubicBezTo>
                    <a:pt x="253" y="366"/>
                    <a:pt x="253" y="366"/>
                    <a:pt x="253" y="366"/>
                  </a:cubicBezTo>
                  <a:cubicBezTo>
                    <a:pt x="253" y="366"/>
                    <a:pt x="253" y="366"/>
                    <a:pt x="253" y="366"/>
                  </a:cubicBezTo>
                  <a:cubicBezTo>
                    <a:pt x="253" y="354"/>
                    <a:pt x="262" y="345"/>
                    <a:pt x="274" y="345"/>
                  </a:cubicBezTo>
                  <a:cubicBezTo>
                    <a:pt x="285" y="345"/>
                    <a:pt x="294" y="354"/>
                    <a:pt x="294" y="366"/>
                  </a:cubicBezTo>
                  <a:cubicBezTo>
                    <a:pt x="294" y="366"/>
                    <a:pt x="294" y="366"/>
                    <a:pt x="294" y="366"/>
                  </a:cubicBezTo>
                  <a:cubicBezTo>
                    <a:pt x="295" y="366"/>
                    <a:pt x="295" y="366"/>
                    <a:pt x="295" y="366"/>
                  </a:cubicBezTo>
                  <a:cubicBezTo>
                    <a:pt x="295" y="407"/>
                    <a:pt x="295" y="407"/>
                    <a:pt x="295" y="407"/>
                  </a:cubicBezTo>
                  <a:close/>
                  <a:moveTo>
                    <a:pt x="199" y="407"/>
                  </a:moveTo>
                  <a:cubicBezTo>
                    <a:pt x="198" y="368"/>
                    <a:pt x="198" y="368"/>
                    <a:pt x="198" y="368"/>
                  </a:cubicBezTo>
                  <a:cubicBezTo>
                    <a:pt x="198" y="368"/>
                    <a:pt x="196" y="358"/>
                    <a:pt x="193" y="354"/>
                  </a:cubicBezTo>
                  <a:cubicBezTo>
                    <a:pt x="211" y="354"/>
                    <a:pt x="211" y="354"/>
                    <a:pt x="211" y="354"/>
                  </a:cubicBezTo>
                  <a:cubicBezTo>
                    <a:pt x="211" y="407"/>
                    <a:pt x="211" y="407"/>
                    <a:pt x="211" y="407"/>
                  </a:cubicBezTo>
                  <a:cubicBezTo>
                    <a:pt x="199" y="407"/>
                    <a:pt x="199" y="407"/>
                    <a:pt x="199" y="407"/>
                  </a:cubicBezTo>
                  <a:close/>
                  <a:moveTo>
                    <a:pt x="336" y="314"/>
                  </a:moveTo>
                  <a:cubicBezTo>
                    <a:pt x="338" y="309"/>
                    <a:pt x="345" y="296"/>
                    <a:pt x="355" y="297"/>
                  </a:cubicBezTo>
                  <a:cubicBezTo>
                    <a:pt x="368" y="298"/>
                    <a:pt x="374" y="303"/>
                    <a:pt x="376" y="311"/>
                  </a:cubicBezTo>
                  <a:cubicBezTo>
                    <a:pt x="376" y="311"/>
                    <a:pt x="368" y="319"/>
                    <a:pt x="368" y="327"/>
                  </a:cubicBezTo>
                  <a:cubicBezTo>
                    <a:pt x="368" y="335"/>
                    <a:pt x="366" y="345"/>
                    <a:pt x="366" y="346"/>
                  </a:cubicBezTo>
                  <a:cubicBezTo>
                    <a:pt x="336" y="346"/>
                    <a:pt x="336" y="346"/>
                    <a:pt x="336" y="346"/>
                  </a:cubicBezTo>
                  <a:cubicBezTo>
                    <a:pt x="336" y="314"/>
                    <a:pt x="336" y="314"/>
                    <a:pt x="336" y="314"/>
                  </a:cubicBezTo>
                  <a:close/>
                  <a:moveTo>
                    <a:pt x="348" y="407"/>
                  </a:moveTo>
                  <a:cubicBezTo>
                    <a:pt x="336" y="407"/>
                    <a:pt x="336" y="407"/>
                    <a:pt x="336" y="407"/>
                  </a:cubicBezTo>
                  <a:cubicBezTo>
                    <a:pt x="336" y="354"/>
                    <a:pt x="336" y="354"/>
                    <a:pt x="336" y="354"/>
                  </a:cubicBezTo>
                  <a:cubicBezTo>
                    <a:pt x="354" y="354"/>
                    <a:pt x="354" y="354"/>
                    <a:pt x="354" y="354"/>
                  </a:cubicBezTo>
                  <a:cubicBezTo>
                    <a:pt x="351" y="358"/>
                    <a:pt x="350" y="368"/>
                    <a:pt x="350" y="368"/>
                  </a:cubicBezTo>
                  <a:cubicBezTo>
                    <a:pt x="348" y="407"/>
                    <a:pt x="348" y="407"/>
                    <a:pt x="348" y="407"/>
                  </a:cubicBezTo>
                  <a:close/>
                  <a:moveTo>
                    <a:pt x="367" y="288"/>
                  </a:moveTo>
                  <a:cubicBezTo>
                    <a:pt x="403" y="288"/>
                    <a:pt x="403" y="288"/>
                    <a:pt x="403" y="288"/>
                  </a:cubicBezTo>
                  <a:cubicBezTo>
                    <a:pt x="392" y="295"/>
                    <a:pt x="383" y="303"/>
                    <a:pt x="383" y="303"/>
                  </a:cubicBezTo>
                  <a:cubicBezTo>
                    <a:pt x="381" y="300"/>
                    <a:pt x="371" y="290"/>
                    <a:pt x="367" y="288"/>
                  </a:cubicBezTo>
                  <a:close/>
                  <a:moveTo>
                    <a:pt x="211" y="314"/>
                  </a:moveTo>
                  <a:cubicBezTo>
                    <a:pt x="211" y="346"/>
                    <a:pt x="211" y="346"/>
                    <a:pt x="211" y="346"/>
                  </a:cubicBezTo>
                  <a:cubicBezTo>
                    <a:pt x="181" y="346"/>
                    <a:pt x="181" y="346"/>
                    <a:pt x="181" y="346"/>
                  </a:cubicBezTo>
                  <a:cubicBezTo>
                    <a:pt x="181" y="345"/>
                    <a:pt x="179" y="335"/>
                    <a:pt x="179" y="327"/>
                  </a:cubicBezTo>
                  <a:cubicBezTo>
                    <a:pt x="179" y="319"/>
                    <a:pt x="171" y="311"/>
                    <a:pt x="171" y="311"/>
                  </a:cubicBezTo>
                  <a:cubicBezTo>
                    <a:pt x="173" y="303"/>
                    <a:pt x="179" y="298"/>
                    <a:pt x="192" y="297"/>
                  </a:cubicBezTo>
                  <a:cubicBezTo>
                    <a:pt x="202" y="296"/>
                    <a:pt x="209" y="309"/>
                    <a:pt x="211" y="314"/>
                  </a:cubicBezTo>
                  <a:close/>
                  <a:moveTo>
                    <a:pt x="179" y="288"/>
                  </a:moveTo>
                  <a:cubicBezTo>
                    <a:pt x="176" y="291"/>
                    <a:pt x="166" y="300"/>
                    <a:pt x="164" y="303"/>
                  </a:cubicBezTo>
                  <a:cubicBezTo>
                    <a:pt x="164" y="303"/>
                    <a:pt x="155" y="295"/>
                    <a:pt x="144" y="288"/>
                  </a:cubicBezTo>
                  <a:cubicBezTo>
                    <a:pt x="179" y="288"/>
                    <a:pt x="179" y="288"/>
                    <a:pt x="179" y="288"/>
                  </a:cubicBezTo>
                  <a:close/>
                  <a:moveTo>
                    <a:pt x="261" y="219"/>
                  </a:moveTo>
                  <a:cubicBezTo>
                    <a:pt x="261" y="302"/>
                    <a:pt x="261" y="302"/>
                    <a:pt x="261" y="302"/>
                  </a:cubicBezTo>
                  <a:cubicBezTo>
                    <a:pt x="285" y="302"/>
                    <a:pt x="285" y="302"/>
                    <a:pt x="285" y="302"/>
                  </a:cubicBezTo>
                  <a:cubicBezTo>
                    <a:pt x="285" y="219"/>
                    <a:pt x="285" y="219"/>
                    <a:pt x="285" y="219"/>
                  </a:cubicBezTo>
                  <a:cubicBezTo>
                    <a:pt x="281" y="215"/>
                    <a:pt x="272" y="208"/>
                    <a:pt x="261" y="219"/>
                  </a:cubicBezTo>
                  <a:close/>
                  <a:moveTo>
                    <a:pt x="272" y="227"/>
                  </a:moveTo>
                  <a:cubicBezTo>
                    <a:pt x="270" y="227"/>
                    <a:pt x="269" y="228"/>
                    <a:pt x="269" y="229"/>
                  </a:cubicBezTo>
                  <a:cubicBezTo>
                    <a:pt x="269" y="268"/>
                    <a:pt x="269" y="268"/>
                    <a:pt x="269" y="268"/>
                  </a:cubicBezTo>
                  <a:cubicBezTo>
                    <a:pt x="269" y="269"/>
                    <a:pt x="270" y="270"/>
                    <a:pt x="272" y="270"/>
                  </a:cubicBezTo>
                  <a:cubicBezTo>
                    <a:pt x="275" y="270"/>
                    <a:pt x="275" y="270"/>
                    <a:pt x="275" y="270"/>
                  </a:cubicBezTo>
                  <a:cubicBezTo>
                    <a:pt x="276" y="270"/>
                    <a:pt x="278" y="269"/>
                    <a:pt x="278" y="268"/>
                  </a:cubicBezTo>
                  <a:cubicBezTo>
                    <a:pt x="278" y="229"/>
                    <a:pt x="278" y="229"/>
                    <a:pt x="278" y="229"/>
                  </a:cubicBezTo>
                  <a:cubicBezTo>
                    <a:pt x="278" y="228"/>
                    <a:pt x="276" y="227"/>
                    <a:pt x="275" y="227"/>
                  </a:cubicBezTo>
                  <a:cubicBezTo>
                    <a:pt x="272" y="227"/>
                    <a:pt x="272" y="227"/>
                    <a:pt x="272" y="227"/>
                  </a:cubicBezTo>
                  <a:close/>
                  <a:moveTo>
                    <a:pt x="273" y="169"/>
                  </a:moveTo>
                  <a:cubicBezTo>
                    <a:pt x="269" y="169"/>
                    <a:pt x="266" y="172"/>
                    <a:pt x="266" y="176"/>
                  </a:cubicBezTo>
                  <a:cubicBezTo>
                    <a:pt x="266" y="181"/>
                    <a:pt x="269" y="184"/>
                    <a:pt x="273" y="184"/>
                  </a:cubicBezTo>
                  <a:cubicBezTo>
                    <a:pt x="278" y="184"/>
                    <a:pt x="281" y="181"/>
                    <a:pt x="281" y="176"/>
                  </a:cubicBezTo>
                  <a:cubicBezTo>
                    <a:pt x="281" y="172"/>
                    <a:pt x="278" y="169"/>
                    <a:pt x="273" y="169"/>
                  </a:cubicBezTo>
                  <a:close/>
                  <a:moveTo>
                    <a:pt x="266" y="120"/>
                  </a:moveTo>
                  <a:cubicBezTo>
                    <a:pt x="266" y="132"/>
                    <a:pt x="266" y="132"/>
                    <a:pt x="266" y="132"/>
                  </a:cubicBezTo>
                  <a:cubicBezTo>
                    <a:pt x="269" y="132"/>
                    <a:pt x="269" y="132"/>
                    <a:pt x="269" y="132"/>
                  </a:cubicBezTo>
                  <a:cubicBezTo>
                    <a:pt x="269" y="120"/>
                    <a:pt x="269" y="120"/>
                    <a:pt x="269" y="120"/>
                  </a:cubicBezTo>
                  <a:cubicBezTo>
                    <a:pt x="266" y="120"/>
                    <a:pt x="266" y="120"/>
                    <a:pt x="266" y="120"/>
                  </a:cubicBezTo>
                  <a:close/>
                  <a:moveTo>
                    <a:pt x="278" y="120"/>
                  </a:moveTo>
                  <a:cubicBezTo>
                    <a:pt x="278" y="132"/>
                    <a:pt x="278" y="132"/>
                    <a:pt x="278" y="132"/>
                  </a:cubicBezTo>
                  <a:cubicBezTo>
                    <a:pt x="281" y="132"/>
                    <a:pt x="281" y="132"/>
                    <a:pt x="281" y="132"/>
                  </a:cubicBezTo>
                  <a:cubicBezTo>
                    <a:pt x="281" y="120"/>
                    <a:pt x="281" y="120"/>
                    <a:pt x="281" y="120"/>
                  </a:cubicBezTo>
                  <a:cubicBezTo>
                    <a:pt x="278" y="120"/>
                    <a:pt x="278" y="120"/>
                    <a:pt x="278" y="120"/>
                  </a:cubicBezTo>
                  <a:close/>
                  <a:moveTo>
                    <a:pt x="395" y="419"/>
                  </a:moveTo>
                  <a:cubicBezTo>
                    <a:pt x="482" y="417"/>
                    <a:pt x="552" y="345"/>
                    <a:pt x="552" y="258"/>
                  </a:cubicBezTo>
                  <a:cubicBezTo>
                    <a:pt x="552" y="170"/>
                    <a:pt x="482" y="99"/>
                    <a:pt x="395" y="96"/>
                  </a:cubicBezTo>
                  <a:cubicBezTo>
                    <a:pt x="383" y="42"/>
                    <a:pt x="334" y="0"/>
                    <a:pt x="276" y="0"/>
                  </a:cubicBezTo>
                  <a:cubicBezTo>
                    <a:pt x="218" y="0"/>
                    <a:pt x="169" y="42"/>
                    <a:pt x="158" y="96"/>
                  </a:cubicBezTo>
                  <a:cubicBezTo>
                    <a:pt x="70" y="98"/>
                    <a:pt x="0" y="170"/>
                    <a:pt x="0" y="258"/>
                  </a:cubicBezTo>
                  <a:cubicBezTo>
                    <a:pt x="0" y="346"/>
                    <a:pt x="70" y="418"/>
                    <a:pt x="158" y="419"/>
                  </a:cubicBezTo>
                  <a:cubicBezTo>
                    <a:pt x="170" y="473"/>
                    <a:pt x="218" y="514"/>
                    <a:pt x="276" y="514"/>
                  </a:cubicBezTo>
                  <a:cubicBezTo>
                    <a:pt x="334" y="514"/>
                    <a:pt x="382" y="473"/>
                    <a:pt x="395" y="419"/>
                  </a:cubicBezTo>
                  <a:close/>
                  <a:moveTo>
                    <a:pt x="383" y="403"/>
                  </a:moveTo>
                  <a:cubicBezTo>
                    <a:pt x="461" y="401"/>
                    <a:pt x="525" y="337"/>
                    <a:pt x="525" y="258"/>
                  </a:cubicBezTo>
                  <a:cubicBezTo>
                    <a:pt x="525" y="179"/>
                    <a:pt x="461" y="114"/>
                    <a:pt x="383" y="112"/>
                  </a:cubicBezTo>
                  <a:cubicBezTo>
                    <a:pt x="373" y="63"/>
                    <a:pt x="329" y="26"/>
                    <a:pt x="276" y="26"/>
                  </a:cubicBezTo>
                  <a:cubicBezTo>
                    <a:pt x="224" y="26"/>
                    <a:pt x="180" y="63"/>
                    <a:pt x="169" y="112"/>
                  </a:cubicBezTo>
                  <a:cubicBezTo>
                    <a:pt x="90" y="114"/>
                    <a:pt x="27" y="178"/>
                    <a:pt x="27" y="258"/>
                  </a:cubicBezTo>
                  <a:cubicBezTo>
                    <a:pt x="27" y="337"/>
                    <a:pt x="91" y="402"/>
                    <a:pt x="170" y="403"/>
                  </a:cubicBezTo>
                  <a:cubicBezTo>
                    <a:pt x="180" y="452"/>
                    <a:pt x="224" y="489"/>
                    <a:pt x="276" y="489"/>
                  </a:cubicBezTo>
                  <a:cubicBezTo>
                    <a:pt x="328" y="489"/>
                    <a:pt x="372" y="452"/>
                    <a:pt x="383" y="403"/>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9" name="işḻíḓé"/>
            <p:cNvSpPr/>
            <p:nvPr userDrawn="1">
              <p:custDataLst>
                <p:tags r:id="rId14"/>
              </p:custDataLst>
            </p:nvPr>
          </p:nvSpPr>
          <p:spPr bwMode="auto">
            <a:xfrm>
              <a:off x="3393679" y="3111501"/>
              <a:ext cx="803275" cy="733425"/>
            </a:xfrm>
            <a:custGeom>
              <a:avLst/>
              <a:gdLst>
                <a:gd name="T0" fmla="*/ 241 w 481"/>
                <a:gd name="T1" fmla="*/ 0 h 438"/>
                <a:gd name="T2" fmla="*/ 335 w 481"/>
                <a:gd name="T3" fmla="*/ 94 h 438"/>
                <a:gd name="T4" fmla="*/ 341 w 481"/>
                <a:gd name="T5" fmla="*/ 94 h 438"/>
                <a:gd name="T6" fmla="*/ 350 w 481"/>
                <a:gd name="T7" fmla="*/ 93 h 438"/>
                <a:gd name="T8" fmla="*/ 481 w 481"/>
                <a:gd name="T9" fmla="*/ 225 h 438"/>
                <a:gd name="T10" fmla="*/ 350 w 481"/>
                <a:gd name="T11" fmla="*/ 356 h 438"/>
                <a:gd name="T12" fmla="*/ 341 w 481"/>
                <a:gd name="T13" fmla="*/ 356 h 438"/>
                <a:gd name="T14" fmla="*/ 335 w 481"/>
                <a:gd name="T15" fmla="*/ 355 h 438"/>
                <a:gd name="T16" fmla="*/ 304 w 481"/>
                <a:gd name="T17" fmla="*/ 413 h 438"/>
                <a:gd name="T18" fmla="*/ 241 w 481"/>
                <a:gd name="T19" fmla="*/ 438 h 438"/>
                <a:gd name="T20" fmla="*/ 176 w 481"/>
                <a:gd name="T21" fmla="*/ 413 h 438"/>
                <a:gd name="T22" fmla="*/ 146 w 481"/>
                <a:gd name="T23" fmla="*/ 354 h 438"/>
                <a:gd name="T24" fmla="*/ 140 w 481"/>
                <a:gd name="T25" fmla="*/ 354 h 438"/>
                <a:gd name="T26" fmla="*/ 131 w 481"/>
                <a:gd name="T27" fmla="*/ 355 h 438"/>
                <a:gd name="T28" fmla="*/ 0 w 481"/>
                <a:gd name="T29" fmla="*/ 223 h 438"/>
                <a:gd name="T30" fmla="*/ 131 w 481"/>
                <a:gd name="T31" fmla="*/ 92 h 438"/>
                <a:gd name="T32" fmla="*/ 140 w 481"/>
                <a:gd name="T33" fmla="*/ 92 h 438"/>
                <a:gd name="T34" fmla="*/ 146 w 481"/>
                <a:gd name="T35" fmla="*/ 93 h 438"/>
                <a:gd name="T36" fmla="*/ 241 w 481"/>
                <a:gd name="T37" fmla="*/ 0 h 438"/>
                <a:gd name="T38" fmla="*/ 241 w 481"/>
                <a:gd name="T39" fmla="*/ 6 h 438"/>
                <a:gd name="T40" fmla="*/ 152 w 481"/>
                <a:gd name="T41" fmla="*/ 95 h 438"/>
                <a:gd name="T42" fmla="*/ 152 w 481"/>
                <a:gd name="T43" fmla="*/ 96 h 438"/>
                <a:gd name="T44" fmla="*/ 152 w 481"/>
                <a:gd name="T45" fmla="*/ 96 h 438"/>
                <a:gd name="T46" fmla="*/ 152 w 481"/>
                <a:gd name="T47" fmla="*/ 99 h 438"/>
                <a:gd name="T48" fmla="*/ 148 w 481"/>
                <a:gd name="T49" fmla="*/ 99 h 438"/>
                <a:gd name="T50" fmla="*/ 140 w 481"/>
                <a:gd name="T51" fmla="*/ 98 h 438"/>
                <a:gd name="T52" fmla="*/ 131 w 481"/>
                <a:gd name="T53" fmla="*/ 98 h 438"/>
                <a:gd name="T54" fmla="*/ 5 w 481"/>
                <a:gd name="T55" fmla="*/ 223 h 438"/>
                <a:gd name="T56" fmla="*/ 131 w 481"/>
                <a:gd name="T57" fmla="*/ 349 h 438"/>
                <a:gd name="T58" fmla="*/ 140 w 481"/>
                <a:gd name="T59" fmla="*/ 349 h 438"/>
                <a:gd name="T60" fmla="*/ 149 w 481"/>
                <a:gd name="T61" fmla="*/ 348 h 438"/>
                <a:gd name="T62" fmla="*/ 152 w 481"/>
                <a:gd name="T63" fmla="*/ 347 h 438"/>
                <a:gd name="T64" fmla="*/ 152 w 481"/>
                <a:gd name="T65" fmla="*/ 350 h 438"/>
                <a:gd name="T66" fmla="*/ 180 w 481"/>
                <a:gd name="T67" fmla="*/ 409 h 438"/>
                <a:gd name="T68" fmla="*/ 241 w 481"/>
                <a:gd name="T69" fmla="*/ 433 h 438"/>
                <a:gd name="T70" fmla="*/ 301 w 481"/>
                <a:gd name="T71" fmla="*/ 409 h 438"/>
                <a:gd name="T72" fmla="*/ 329 w 481"/>
                <a:gd name="T73" fmla="*/ 351 h 438"/>
                <a:gd name="T74" fmla="*/ 330 w 481"/>
                <a:gd name="T75" fmla="*/ 348 h 438"/>
                <a:gd name="T76" fmla="*/ 332 w 481"/>
                <a:gd name="T77" fmla="*/ 349 h 438"/>
                <a:gd name="T78" fmla="*/ 341 w 481"/>
                <a:gd name="T79" fmla="*/ 350 h 438"/>
                <a:gd name="T80" fmla="*/ 350 w 481"/>
                <a:gd name="T81" fmla="*/ 350 h 438"/>
                <a:gd name="T82" fmla="*/ 476 w 481"/>
                <a:gd name="T83" fmla="*/ 225 h 438"/>
                <a:gd name="T84" fmla="*/ 350 w 481"/>
                <a:gd name="T85" fmla="*/ 99 h 438"/>
                <a:gd name="T86" fmla="*/ 341 w 481"/>
                <a:gd name="T87" fmla="*/ 99 h 438"/>
                <a:gd name="T88" fmla="*/ 333 w 481"/>
                <a:gd name="T89" fmla="*/ 100 h 438"/>
                <a:gd name="T90" fmla="*/ 329 w 481"/>
                <a:gd name="T91" fmla="*/ 101 h 438"/>
                <a:gd name="T92" fmla="*/ 330 w 481"/>
                <a:gd name="T93" fmla="*/ 97 h 438"/>
                <a:gd name="T94" fmla="*/ 330 w 481"/>
                <a:gd name="T95" fmla="*/ 96 h 438"/>
                <a:gd name="T96" fmla="*/ 330 w 481"/>
                <a:gd name="T97" fmla="*/ 95 h 438"/>
                <a:gd name="T98" fmla="*/ 241 w 481"/>
                <a:gd name="T99" fmla="*/ 6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81" h="438">
                  <a:moveTo>
                    <a:pt x="241" y="0"/>
                  </a:moveTo>
                  <a:cubicBezTo>
                    <a:pt x="292" y="0"/>
                    <a:pt x="335" y="42"/>
                    <a:pt x="335" y="94"/>
                  </a:cubicBezTo>
                  <a:cubicBezTo>
                    <a:pt x="337" y="94"/>
                    <a:pt x="339" y="94"/>
                    <a:pt x="341" y="94"/>
                  </a:cubicBezTo>
                  <a:cubicBezTo>
                    <a:pt x="344" y="93"/>
                    <a:pt x="347" y="93"/>
                    <a:pt x="350" y="93"/>
                  </a:cubicBezTo>
                  <a:cubicBezTo>
                    <a:pt x="422" y="93"/>
                    <a:pt x="481" y="152"/>
                    <a:pt x="481" y="225"/>
                  </a:cubicBezTo>
                  <a:cubicBezTo>
                    <a:pt x="481" y="297"/>
                    <a:pt x="422" y="356"/>
                    <a:pt x="350" y="356"/>
                  </a:cubicBezTo>
                  <a:cubicBezTo>
                    <a:pt x="347" y="356"/>
                    <a:pt x="344" y="356"/>
                    <a:pt x="341" y="356"/>
                  </a:cubicBezTo>
                  <a:cubicBezTo>
                    <a:pt x="339" y="355"/>
                    <a:pt x="337" y="355"/>
                    <a:pt x="335" y="355"/>
                  </a:cubicBezTo>
                  <a:cubicBezTo>
                    <a:pt x="332" y="378"/>
                    <a:pt x="321" y="399"/>
                    <a:pt x="304" y="413"/>
                  </a:cubicBezTo>
                  <a:cubicBezTo>
                    <a:pt x="288" y="429"/>
                    <a:pt x="265" y="438"/>
                    <a:pt x="241" y="438"/>
                  </a:cubicBezTo>
                  <a:cubicBezTo>
                    <a:pt x="216" y="438"/>
                    <a:pt x="193" y="429"/>
                    <a:pt x="176" y="413"/>
                  </a:cubicBezTo>
                  <a:cubicBezTo>
                    <a:pt x="160" y="398"/>
                    <a:pt x="149" y="377"/>
                    <a:pt x="146" y="354"/>
                  </a:cubicBezTo>
                  <a:cubicBezTo>
                    <a:pt x="144" y="354"/>
                    <a:pt x="142" y="354"/>
                    <a:pt x="140" y="354"/>
                  </a:cubicBezTo>
                  <a:cubicBezTo>
                    <a:pt x="137" y="355"/>
                    <a:pt x="134" y="355"/>
                    <a:pt x="131" y="355"/>
                  </a:cubicBezTo>
                  <a:cubicBezTo>
                    <a:pt x="59" y="355"/>
                    <a:pt x="0" y="296"/>
                    <a:pt x="0" y="223"/>
                  </a:cubicBezTo>
                  <a:cubicBezTo>
                    <a:pt x="0" y="151"/>
                    <a:pt x="59" y="92"/>
                    <a:pt x="131" y="92"/>
                  </a:cubicBezTo>
                  <a:cubicBezTo>
                    <a:pt x="134" y="92"/>
                    <a:pt x="137" y="92"/>
                    <a:pt x="140" y="92"/>
                  </a:cubicBezTo>
                  <a:cubicBezTo>
                    <a:pt x="142" y="93"/>
                    <a:pt x="144" y="93"/>
                    <a:pt x="146" y="93"/>
                  </a:cubicBezTo>
                  <a:cubicBezTo>
                    <a:pt x="147" y="42"/>
                    <a:pt x="189" y="0"/>
                    <a:pt x="241" y="0"/>
                  </a:cubicBezTo>
                  <a:close/>
                  <a:moveTo>
                    <a:pt x="241" y="6"/>
                  </a:moveTo>
                  <a:cubicBezTo>
                    <a:pt x="192" y="6"/>
                    <a:pt x="152" y="46"/>
                    <a:pt x="152" y="95"/>
                  </a:cubicBezTo>
                  <a:cubicBezTo>
                    <a:pt x="152" y="95"/>
                    <a:pt x="152" y="95"/>
                    <a:pt x="152" y="96"/>
                  </a:cubicBezTo>
                  <a:cubicBezTo>
                    <a:pt x="152" y="96"/>
                    <a:pt x="152" y="96"/>
                    <a:pt x="152" y="96"/>
                  </a:cubicBezTo>
                  <a:cubicBezTo>
                    <a:pt x="152" y="99"/>
                    <a:pt x="152" y="99"/>
                    <a:pt x="152" y="99"/>
                  </a:cubicBezTo>
                  <a:cubicBezTo>
                    <a:pt x="148" y="99"/>
                    <a:pt x="148" y="99"/>
                    <a:pt x="148" y="99"/>
                  </a:cubicBezTo>
                  <a:cubicBezTo>
                    <a:pt x="146" y="99"/>
                    <a:pt x="143" y="98"/>
                    <a:pt x="140" y="98"/>
                  </a:cubicBezTo>
                  <a:cubicBezTo>
                    <a:pt x="137" y="98"/>
                    <a:pt x="134" y="98"/>
                    <a:pt x="131" y="98"/>
                  </a:cubicBezTo>
                  <a:cubicBezTo>
                    <a:pt x="62" y="98"/>
                    <a:pt x="5" y="154"/>
                    <a:pt x="5" y="223"/>
                  </a:cubicBezTo>
                  <a:cubicBezTo>
                    <a:pt x="5" y="293"/>
                    <a:pt x="62" y="349"/>
                    <a:pt x="131" y="349"/>
                  </a:cubicBezTo>
                  <a:cubicBezTo>
                    <a:pt x="134" y="349"/>
                    <a:pt x="137" y="349"/>
                    <a:pt x="140" y="349"/>
                  </a:cubicBezTo>
                  <a:cubicBezTo>
                    <a:pt x="143" y="348"/>
                    <a:pt x="146" y="348"/>
                    <a:pt x="149" y="348"/>
                  </a:cubicBezTo>
                  <a:cubicBezTo>
                    <a:pt x="152" y="347"/>
                    <a:pt x="152" y="347"/>
                    <a:pt x="152" y="347"/>
                  </a:cubicBezTo>
                  <a:cubicBezTo>
                    <a:pt x="152" y="350"/>
                    <a:pt x="152" y="350"/>
                    <a:pt x="152" y="350"/>
                  </a:cubicBezTo>
                  <a:cubicBezTo>
                    <a:pt x="154" y="373"/>
                    <a:pt x="164" y="394"/>
                    <a:pt x="180" y="409"/>
                  </a:cubicBezTo>
                  <a:cubicBezTo>
                    <a:pt x="196" y="424"/>
                    <a:pt x="217" y="433"/>
                    <a:pt x="241" y="433"/>
                  </a:cubicBezTo>
                  <a:cubicBezTo>
                    <a:pt x="264" y="433"/>
                    <a:pt x="285" y="424"/>
                    <a:pt x="301" y="409"/>
                  </a:cubicBezTo>
                  <a:cubicBezTo>
                    <a:pt x="317" y="395"/>
                    <a:pt x="327" y="374"/>
                    <a:pt x="329" y="351"/>
                  </a:cubicBezTo>
                  <a:cubicBezTo>
                    <a:pt x="330" y="348"/>
                    <a:pt x="330" y="348"/>
                    <a:pt x="330" y="348"/>
                  </a:cubicBezTo>
                  <a:cubicBezTo>
                    <a:pt x="332" y="349"/>
                    <a:pt x="332" y="349"/>
                    <a:pt x="332" y="349"/>
                  </a:cubicBezTo>
                  <a:cubicBezTo>
                    <a:pt x="335" y="349"/>
                    <a:pt x="338" y="350"/>
                    <a:pt x="341" y="350"/>
                  </a:cubicBezTo>
                  <a:cubicBezTo>
                    <a:pt x="344" y="350"/>
                    <a:pt x="347" y="350"/>
                    <a:pt x="350" y="350"/>
                  </a:cubicBezTo>
                  <a:cubicBezTo>
                    <a:pt x="419" y="350"/>
                    <a:pt x="476" y="294"/>
                    <a:pt x="476" y="225"/>
                  </a:cubicBezTo>
                  <a:cubicBezTo>
                    <a:pt x="476" y="155"/>
                    <a:pt x="419" y="99"/>
                    <a:pt x="350" y="99"/>
                  </a:cubicBezTo>
                  <a:cubicBezTo>
                    <a:pt x="347" y="99"/>
                    <a:pt x="344" y="99"/>
                    <a:pt x="341" y="99"/>
                  </a:cubicBezTo>
                  <a:cubicBezTo>
                    <a:pt x="338" y="100"/>
                    <a:pt x="336" y="100"/>
                    <a:pt x="333" y="100"/>
                  </a:cubicBezTo>
                  <a:cubicBezTo>
                    <a:pt x="329" y="101"/>
                    <a:pt x="329" y="101"/>
                    <a:pt x="329" y="101"/>
                  </a:cubicBezTo>
                  <a:cubicBezTo>
                    <a:pt x="330" y="97"/>
                    <a:pt x="330" y="97"/>
                    <a:pt x="330" y="97"/>
                  </a:cubicBezTo>
                  <a:cubicBezTo>
                    <a:pt x="330" y="97"/>
                    <a:pt x="330" y="96"/>
                    <a:pt x="330" y="96"/>
                  </a:cubicBezTo>
                  <a:cubicBezTo>
                    <a:pt x="330" y="96"/>
                    <a:pt x="330" y="95"/>
                    <a:pt x="330" y="95"/>
                  </a:cubicBezTo>
                  <a:cubicBezTo>
                    <a:pt x="330" y="46"/>
                    <a:pt x="290" y="6"/>
                    <a:pt x="241" y="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0" name="îšḻîďê"/>
            <p:cNvSpPr/>
            <p:nvPr userDrawn="1">
              <p:custDataLst>
                <p:tags r:id="rId15"/>
              </p:custDataLst>
            </p:nvPr>
          </p:nvSpPr>
          <p:spPr bwMode="auto">
            <a:xfrm>
              <a:off x="3109517" y="3192463"/>
              <a:ext cx="147638" cy="104775"/>
            </a:xfrm>
            <a:custGeom>
              <a:avLst/>
              <a:gdLst>
                <a:gd name="T0" fmla="*/ 38 w 89"/>
                <a:gd name="T1" fmla="*/ 56 h 63"/>
                <a:gd name="T2" fmla="*/ 32 w 89"/>
                <a:gd name="T3" fmla="*/ 59 h 63"/>
                <a:gd name="T4" fmla="*/ 23 w 89"/>
                <a:gd name="T5" fmla="*/ 59 h 63"/>
                <a:gd name="T6" fmla="*/ 6 w 89"/>
                <a:gd name="T7" fmla="*/ 49 h 63"/>
                <a:gd name="T8" fmla="*/ 1 w 89"/>
                <a:gd name="T9" fmla="*/ 28 h 63"/>
                <a:gd name="T10" fmla="*/ 4 w 89"/>
                <a:gd name="T11" fmla="*/ 17 h 63"/>
                <a:gd name="T12" fmla="*/ 10 w 89"/>
                <a:gd name="T13" fmla="*/ 8 h 63"/>
                <a:gd name="T14" fmla="*/ 6 w 89"/>
                <a:gd name="T15" fmla="*/ 5 h 63"/>
                <a:gd name="T16" fmla="*/ 6 w 89"/>
                <a:gd name="T17" fmla="*/ 0 h 63"/>
                <a:gd name="T18" fmla="*/ 35 w 89"/>
                <a:gd name="T19" fmla="*/ 3 h 63"/>
                <a:gd name="T20" fmla="*/ 34 w 89"/>
                <a:gd name="T21" fmla="*/ 7 h 63"/>
                <a:gd name="T22" fmla="*/ 24 w 89"/>
                <a:gd name="T23" fmla="*/ 10 h 63"/>
                <a:gd name="T24" fmla="*/ 16 w 89"/>
                <a:gd name="T25" fmla="*/ 14 h 63"/>
                <a:gd name="T26" fmla="*/ 9 w 89"/>
                <a:gd name="T27" fmla="*/ 20 h 63"/>
                <a:gd name="T28" fmla="*/ 6 w 89"/>
                <a:gd name="T29" fmla="*/ 30 h 63"/>
                <a:gd name="T30" fmla="*/ 6 w 89"/>
                <a:gd name="T31" fmla="*/ 37 h 63"/>
                <a:gd name="T32" fmla="*/ 9 w 89"/>
                <a:gd name="T33" fmla="*/ 42 h 63"/>
                <a:gd name="T34" fmla="*/ 13 w 89"/>
                <a:gd name="T35" fmla="*/ 46 h 63"/>
                <a:gd name="T36" fmla="*/ 19 w 89"/>
                <a:gd name="T37" fmla="*/ 47 h 63"/>
                <a:gd name="T38" fmla="*/ 29 w 89"/>
                <a:gd name="T39" fmla="*/ 45 h 63"/>
                <a:gd name="T40" fmla="*/ 36 w 89"/>
                <a:gd name="T41" fmla="*/ 38 h 63"/>
                <a:gd name="T42" fmla="*/ 41 w 89"/>
                <a:gd name="T43" fmla="*/ 29 h 63"/>
                <a:gd name="T44" fmla="*/ 45 w 89"/>
                <a:gd name="T45" fmla="*/ 21 h 63"/>
                <a:gd name="T46" fmla="*/ 55 w 89"/>
                <a:gd name="T47" fmla="*/ 11 h 63"/>
                <a:gd name="T48" fmla="*/ 69 w 89"/>
                <a:gd name="T49" fmla="*/ 9 h 63"/>
                <a:gd name="T50" fmla="*/ 77 w 89"/>
                <a:gd name="T51" fmla="*/ 12 h 63"/>
                <a:gd name="T52" fmla="*/ 84 w 89"/>
                <a:gd name="T53" fmla="*/ 18 h 63"/>
                <a:gd name="T54" fmla="*/ 88 w 89"/>
                <a:gd name="T55" fmla="*/ 27 h 63"/>
                <a:gd name="T56" fmla="*/ 89 w 89"/>
                <a:gd name="T57" fmla="*/ 37 h 63"/>
                <a:gd name="T58" fmla="*/ 86 w 89"/>
                <a:gd name="T59" fmla="*/ 47 h 63"/>
                <a:gd name="T60" fmla="*/ 80 w 89"/>
                <a:gd name="T61" fmla="*/ 55 h 63"/>
                <a:gd name="T62" fmla="*/ 84 w 89"/>
                <a:gd name="T63" fmla="*/ 58 h 63"/>
                <a:gd name="T64" fmla="*/ 84 w 89"/>
                <a:gd name="T65" fmla="*/ 63 h 63"/>
                <a:gd name="T66" fmla="*/ 56 w 89"/>
                <a:gd name="T67" fmla="*/ 60 h 63"/>
                <a:gd name="T68" fmla="*/ 56 w 89"/>
                <a:gd name="T69" fmla="*/ 55 h 63"/>
                <a:gd name="T70" fmla="*/ 66 w 89"/>
                <a:gd name="T71" fmla="*/ 53 h 63"/>
                <a:gd name="T72" fmla="*/ 74 w 89"/>
                <a:gd name="T73" fmla="*/ 50 h 63"/>
                <a:gd name="T74" fmla="*/ 80 w 89"/>
                <a:gd name="T75" fmla="*/ 44 h 63"/>
                <a:gd name="T76" fmla="*/ 83 w 89"/>
                <a:gd name="T77" fmla="*/ 36 h 63"/>
                <a:gd name="T78" fmla="*/ 81 w 89"/>
                <a:gd name="T79" fmla="*/ 26 h 63"/>
                <a:gd name="T80" fmla="*/ 73 w 89"/>
                <a:gd name="T81" fmla="*/ 21 h 63"/>
                <a:gd name="T82" fmla="*/ 63 w 89"/>
                <a:gd name="T83" fmla="*/ 22 h 63"/>
                <a:gd name="T84" fmla="*/ 57 w 89"/>
                <a:gd name="T85" fmla="*/ 29 h 63"/>
                <a:gd name="T86" fmla="*/ 52 w 89"/>
                <a:gd name="T87" fmla="*/ 37 h 63"/>
                <a:gd name="T88" fmla="*/ 48 w 89"/>
                <a:gd name="T89" fmla="*/ 44 h 63"/>
                <a:gd name="T90" fmla="*/ 44 w 89"/>
                <a:gd name="T91" fmla="*/ 51 h 63"/>
                <a:gd name="T92" fmla="*/ 38 w 89"/>
                <a:gd name="T93" fmla="*/ 56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9" h="63">
                  <a:moveTo>
                    <a:pt x="38" y="56"/>
                  </a:moveTo>
                  <a:cubicBezTo>
                    <a:pt x="36" y="58"/>
                    <a:pt x="34" y="59"/>
                    <a:pt x="32" y="59"/>
                  </a:cubicBezTo>
                  <a:cubicBezTo>
                    <a:pt x="29" y="60"/>
                    <a:pt x="26" y="60"/>
                    <a:pt x="23" y="59"/>
                  </a:cubicBezTo>
                  <a:cubicBezTo>
                    <a:pt x="16" y="59"/>
                    <a:pt x="10" y="55"/>
                    <a:pt x="6" y="49"/>
                  </a:cubicBezTo>
                  <a:cubicBezTo>
                    <a:pt x="2" y="43"/>
                    <a:pt x="0" y="36"/>
                    <a:pt x="1" y="28"/>
                  </a:cubicBezTo>
                  <a:cubicBezTo>
                    <a:pt x="2" y="24"/>
                    <a:pt x="3" y="21"/>
                    <a:pt x="4" y="17"/>
                  </a:cubicBezTo>
                  <a:cubicBezTo>
                    <a:pt x="6" y="13"/>
                    <a:pt x="8" y="10"/>
                    <a:pt x="10" y="8"/>
                  </a:cubicBezTo>
                  <a:cubicBezTo>
                    <a:pt x="6" y="5"/>
                    <a:pt x="6" y="5"/>
                    <a:pt x="6" y="5"/>
                  </a:cubicBezTo>
                  <a:cubicBezTo>
                    <a:pt x="6" y="0"/>
                    <a:pt x="6" y="0"/>
                    <a:pt x="6" y="0"/>
                  </a:cubicBezTo>
                  <a:cubicBezTo>
                    <a:pt x="35" y="3"/>
                    <a:pt x="35" y="3"/>
                    <a:pt x="35" y="3"/>
                  </a:cubicBezTo>
                  <a:cubicBezTo>
                    <a:pt x="34" y="7"/>
                    <a:pt x="34" y="7"/>
                    <a:pt x="34" y="7"/>
                  </a:cubicBezTo>
                  <a:cubicBezTo>
                    <a:pt x="31" y="8"/>
                    <a:pt x="27" y="9"/>
                    <a:pt x="24" y="10"/>
                  </a:cubicBezTo>
                  <a:cubicBezTo>
                    <a:pt x="21" y="11"/>
                    <a:pt x="18" y="12"/>
                    <a:pt x="16" y="14"/>
                  </a:cubicBezTo>
                  <a:cubicBezTo>
                    <a:pt x="13" y="16"/>
                    <a:pt x="11" y="18"/>
                    <a:pt x="9" y="20"/>
                  </a:cubicBezTo>
                  <a:cubicBezTo>
                    <a:pt x="8" y="23"/>
                    <a:pt x="7" y="26"/>
                    <a:pt x="6" y="30"/>
                  </a:cubicBezTo>
                  <a:cubicBezTo>
                    <a:pt x="6" y="32"/>
                    <a:pt x="6" y="35"/>
                    <a:pt x="6" y="37"/>
                  </a:cubicBezTo>
                  <a:cubicBezTo>
                    <a:pt x="7" y="39"/>
                    <a:pt x="8" y="41"/>
                    <a:pt x="9" y="42"/>
                  </a:cubicBezTo>
                  <a:cubicBezTo>
                    <a:pt x="10" y="44"/>
                    <a:pt x="11" y="45"/>
                    <a:pt x="13" y="46"/>
                  </a:cubicBezTo>
                  <a:cubicBezTo>
                    <a:pt x="15" y="46"/>
                    <a:pt x="17" y="47"/>
                    <a:pt x="19" y="47"/>
                  </a:cubicBezTo>
                  <a:cubicBezTo>
                    <a:pt x="22" y="48"/>
                    <a:pt x="25" y="47"/>
                    <a:pt x="29" y="45"/>
                  </a:cubicBezTo>
                  <a:cubicBezTo>
                    <a:pt x="32" y="44"/>
                    <a:pt x="34" y="41"/>
                    <a:pt x="36" y="38"/>
                  </a:cubicBezTo>
                  <a:cubicBezTo>
                    <a:pt x="38" y="35"/>
                    <a:pt x="39" y="33"/>
                    <a:pt x="41" y="29"/>
                  </a:cubicBezTo>
                  <a:cubicBezTo>
                    <a:pt x="42" y="26"/>
                    <a:pt x="44" y="24"/>
                    <a:pt x="45" y="21"/>
                  </a:cubicBezTo>
                  <a:cubicBezTo>
                    <a:pt x="48" y="17"/>
                    <a:pt x="51" y="14"/>
                    <a:pt x="55" y="11"/>
                  </a:cubicBezTo>
                  <a:cubicBezTo>
                    <a:pt x="58" y="9"/>
                    <a:pt x="63" y="8"/>
                    <a:pt x="69" y="9"/>
                  </a:cubicBezTo>
                  <a:cubicBezTo>
                    <a:pt x="72" y="9"/>
                    <a:pt x="75" y="10"/>
                    <a:pt x="77" y="12"/>
                  </a:cubicBezTo>
                  <a:cubicBezTo>
                    <a:pt x="80" y="14"/>
                    <a:pt x="82" y="16"/>
                    <a:pt x="84" y="18"/>
                  </a:cubicBezTo>
                  <a:cubicBezTo>
                    <a:pt x="86" y="21"/>
                    <a:pt x="87" y="24"/>
                    <a:pt x="88" y="27"/>
                  </a:cubicBezTo>
                  <a:cubicBezTo>
                    <a:pt x="89" y="30"/>
                    <a:pt x="89" y="34"/>
                    <a:pt x="89" y="37"/>
                  </a:cubicBezTo>
                  <a:cubicBezTo>
                    <a:pt x="88" y="41"/>
                    <a:pt x="87" y="44"/>
                    <a:pt x="86" y="47"/>
                  </a:cubicBezTo>
                  <a:cubicBezTo>
                    <a:pt x="84" y="50"/>
                    <a:pt x="82" y="53"/>
                    <a:pt x="80" y="55"/>
                  </a:cubicBezTo>
                  <a:cubicBezTo>
                    <a:pt x="84" y="58"/>
                    <a:pt x="84" y="58"/>
                    <a:pt x="84" y="58"/>
                  </a:cubicBezTo>
                  <a:cubicBezTo>
                    <a:pt x="84" y="63"/>
                    <a:pt x="84" y="63"/>
                    <a:pt x="84" y="63"/>
                  </a:cubicBezTo>
                  <a:cubicBezTo>
                    <a:pt x="56" y="60"/>
                    <a:pt x="56" y="60"/>
                    <a:pt x="56" y="60"/>
                  </a:cubicBezTo>
                  <a:cubicBezTo>
                    <a:pt x="56" y="55"/>
                    <a:pt x="56" y="55"/>
                    <a:pt x="56" y="55"/>
                  </a:cubicBezTo>
                  <a:cubicBezTo>
                    <a:pt x="60" y="54"/>
                    <a:pt x="63" y="54"/>
                    <a:pt x="66" y="53"/>
                  </a:cubicBezTo>
                  <a:cubicBezTo>
                    <a:pt x="69" y="52"/>
                    <a:pt x="72" y="51"/>
                    <a:pt x="74" y="50"/>
                  </a:cubicBezTo>
                  <a:cubicBezTo>
                    <a:pt x="77" y="48"/>
                    <a:pt x="79" y="47"/>
                    <a:pt x="80" y="44"/>
                  </a:cubicBezTo>
                  <a:cubicBezTo>
                    <a:pt x="82" y="42"/>
                    <a:pt x="83" y="39"/>
                    <a:pt x="83" y="36"/>
                  </a:cubicBezTo>
                  <a:cubicBezTo>
                    <a:pt x="84" y="32"/>
                    <a:pt x="83" y="29"/>
                    <a:pt x="81" y="26"/>
                  </a:cubicBezTo>
                  <a:cubicBezTo>
                    <a:pt x="79" y="23"/>
                    <a:pt x="76" y="21"/>
                    <a:pt x="73" y="21"/>
                  </a:cubicBezTo>
                  <a:cubicBezTo>
                    <a:pt x="69" y="20"/>
                    <a:pt x="66" y="21"/>
                    <a:pt x="63" y="22"/>
                  </a:cubicBezTo>
                  <a:cubicBezTo>
                    <a:pt x="61" y="24"/>
                    <a:pt x="59" y="26"/>
                    <a:pt x="57" y="29"/>
                  </a:cubicBezTo>
                  <a:cubicBezTo>
                    <a:pt x="55" y="31"/>
                    <a:pt x="53" y="34"/>
                    <a:pt x="52" y="37"/>
                  </a:cubicBezTo>
                  <a:cubicBezTo>
                    <a:pt x="51" y="39"/>
                    <a:pt x="49" y="42"/>
                    <a:pt x="48" y="44"/>
                  </a:cubicBezTo>
                  <a:cubicBezTo>
                    <a:pt x="47" y="47"/>
                    <a:pt x="45" y="49"/>
                    <a:pt x="44" y="51"/>
                  </a:cubicBezTo>
                  <a:cubicBezTo>
                    <a:pt x="42" y="53"/>
                    <a:pt x="40" y="55"/>
                    <a:pt x="38" y="5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1" name="i$ľíḑè"/>
            <p:cNvSpPr/>
            <p:nvPr userDrawn="1">
              <p:custDataLst>
                <p:tags r:id="rId16"/>
              </p:custDataLst>
            </p:nvPr>
          </p:nvSpPr>
          <p:spPr bwMode="auto">
            <a:xfrm>
              <a:off x="3080942" y="3298826"/>
              <a:ext cx="147638" cy="133350"/>
            </a:xfrm>
            <a:custGeom>
              <a:avLst/>
              <a:gdLst>
                <a:gd name="T0" fmla="*/ 80 w 89"/>
                <a:gd name="T1" fmla="*/ 79 h 79"/>
                <a:gd name="T2" fmla="*/ 80 w 89"/>
                <a:gd name="T3" fmla="*/ 74 h 79"/>
                <a:gd name="T4" fmla="*/ 78 w 89"/>
                <a:gd name="T5" fmla="*/ 70 h 79"/>
                <a:gd name="T6" fmla="*/ 72 w 89"/>
                <a:gd name="T7" fmla="*/ 67 h 79"/>
                <a:gd name="T8" fmla="*/ 62 w 89"/>
                <a:gd name="T9" fmla="*/ 66 h 79"/>
                <a:gd name="T10" fmla="*/ 25 w 89"/>
                <a:gd name="T11" fmla="*/ 64 h 79"/>
                <a:gd name="T12" fmla="*/ 13 w 89"/>
                <a:gd name="T13" fmla="*/ 61 h 79"/>
                <a:gd name="T14" fmla="*/ 5 w 89"/>
                <a:gd name="T15" fmla="*/ 53 h 79"/>
                <a:gd name="T16" fmla="*/ 1 w 89"/>
                <a:gd name="T17" fmla="*/ 44 h 79"/>
                <a:gd name="T18" fmla="*/ 0 w 89"/>
                <a:gd name="T19" fmla="*/ 35 h 79"/>
                <a:gd name="T20" fmla="*/ 3 w 89"/>
                <a:gd name="T21" fmla="*/ 23 h 79"/>
                <a:gd name="T22" fmla="*/ 9 w 89"/>
                <a:gd name="T23" fmla="*/ 14 h 79"/>
                <a:gd name="T24" fmla="*/ 17 w 89"/>
                <a:gd name="T25" fmla="*/ 9 h 79"/>
                <a:gd name="T26" fmla="*/ 26 w 89"/>
                <a:gd name="T27" fmla="*/ 7 h 79"/>
                <a:gd name="T28" fmla="*/ 76 w 89"/>
                <a:gd name="T29" fmla="*/ 9 h 79"/>
                <a:gd name="T30" fmla="*/ 79 w 89"/>
                <a:gd name="T31" fmla="*/ 9 h 79"/>
                <a:gd name="T32" fmla="*/ 82 w 89"/>
                <a:gd name="T33" fmla="*/ 6 h 79"/>
                <a:gd name="T34" fmla="*/ 83 w 89"/>
                <a:gd name="T35" fmla="*/ 3 h 79"/>
                <a:gd name="T36" fmla="*/ 84 w 89"/>
                <a:gd name="T37" fmla="*/ 0 h 79"/>
                <a:gd name="T38" fmla="*/ 89 w 89"/>
                <a:gd name="T39" fmla="*/ 0 h 79"/>
                <a:gd name="T40" fmla="*/ 87 w 89"/>
                <a:gd name="T41" fmla="*/ 32 h 79"/>
                <a:gd name="T42" fmla="*/ 83 w 89"/>
                <a:gd name="T43" fmla="*/ 32 h 79"/>
                <a:gd name="T44" fmla="*/ 82 w 89"/>
                <a:gd name="T45" fmla="*/ 28 h 79"/>
                <a:gd name="T46" fmla="*/ 82 w 89"/>
                <a:gd name="T47" fmla="*/ 24 h 79"/>
                <a:gd name="T48" fmla="*/ 79 w 89"/>
                <a:gd name="T49" fmla="*/ 22 h 79"/>
                <a:gd name="T50" fmla="*/ 76 w 89"/>
                <a:gd name="T51" fmla="*/ 21 h 79"/>
                <a:gd name="T52" fmla="*/ 29 w 89"/>
                <a:gd name="T53" fmla="*/ 19 h 79"/>
                <a:gd name="T54" fmla="*/ 22 w 89"/>
                <a:gd name="T55" fmla="*/ 19 h 79"/>
                <a:gd name="T56" fmla="*/ 15 w 89"/>
                <a:gd name="T57" fmla="*/ 22 h 79"/>
                <a:gd name="T58" fmla="*/ 9 w 89"/>
                <a:gd name="T59" fmla="*/ 27 h 79"/>
                <a:gd name="T60" fmla="*/ 7 w 89"/>
                <a:gd name="T61" fmla="*/ 37 h 79"/>
                <a:gd name="T62" fmla="*/ 8 w 89"/>
                <a:gd name="T63" fmla="*/ 47 h 79"/>
                <a:gd name="T64" fmla="*/ 13 w 89"/>
                <a:gd name="T65" fmla="*/ 54 h 79"/>
                <a:gd name="T66" fmla="*/ 20 w 89"/>
                <a:gd name="T67" fmla="*/ 58 h 79"/>
                <a:gd name="T68" fmla="*/ 27 w 89"/>
                <a:gd name="T69" fmla="*/ 59 h 79"/>
                <a:gd name="T70" fmla="*/ 61 w 89"/>
                <a:gd name="T71" fmla="*/ 60 h 79"/>
                <a:gd name="T72" fmla="*/ 72 w 89"/>
                <a:gd name="T73" fmla="*/ 60 h 79"/>
                <a:gd name="T74" fmla="*/ 78 w 89"/>
                <a:gd name="T75" fmla="*/ 58 h 79"/>
                <a:gd name="T76" fmla="*/ 81 w 89"/>
                <a:gd name="T77" fmla="*/ 52 h 79"/>
                <a:gd name="T78" fmla="*/ 82 w 89"/>
                <a:gd name="T79" fmla="*/ 47 h 79"/>
                <a:gd name="T80" fmla="*/ 86 w 89"/>
                <a:gd name="T81" fmla="*/ 48 h 79"/>
                <a:gd name="T82" fmla="*/ 84 w 89"/>
                <a:gd name="T83" fmla="*/ 79 h 79"/>
                <a:gd name="T84" fmla="*/ 80 w 89"/>
                <a:gd name="T85" fmla="*/ 7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 h="79">
                  <a:moveTo>
                    <a:pt x="80" y="79"/>
                  </a:moveTo>
                  <a:cubicBezTo>
                    <a:pt x="80" y="78"/>
                    <a:pt x="80" y="76"/>
                    <a:pt x="80" y="74"/>
                  </a:cubicBezTo>
                  <a:cubicBezTo>
                    <a:pt x="79" y="72"/>
                    <a:pt x="79" y="71"/>
                    <a:pt x="78" y="70"/>
                  </a:cubicBezTo>
                  <a:cubicBezTo>
                    <a:pt x="77" y="68"/>
                    <a:pt x="75" y="67"/>
                    <a:pt x="72" y="67"/>
                  </a:cubicBezTo>
                  <a:cubicBezTo>
                    <a:pt x="70" y="66"/>
                    <a:pt x="66" y="66"/>
                    <a:pt x="62" y="66"/>
                  </a:cubicBezTo>
                  <a:cubicBezTo>
                    <a:pt x="25" y="64"/>
                    <a:pt x="25" y="64"/>
                    <a:pt x="25" y="64"/>
                  </a:cubicBezTo>
                  <a:cubicBezTo>
                    <a:pt x="21" y="64"/>
                    <a:pt x="17" y="63"/>
                    <a:pt x="13" y="61"/>
                  </a:cubicBezTo>
                  <a:cubicBezTo>
                    <a:pt x="10" y="59"/>
                    <a:pt x="7" y="56"/>
                    <a:pt x="5" y="53"/>
                  </a:cubicBezTo>
                  <a:cubicBezTo>
                    <a:pt x="3" y="50"/>
                    <a:pt x="2" y="47"/>
                    <a:pt x="1" y="44"/>
                  </a:cubicBezTo>
                  <a:cubicBezTo>
                    <a:pt x="0" y="41"/>
                    <a:pt x="0" y="38"/>
                    <a:pt x="0" y="35"/>
                  </a:cubicBezTo>
                  <a:cubicBezTo>
                    <a:pt x="0" y="30"/>
                    <a:pt x="1" y="26"/>
                    <a:pt x="3" y="23"/>
                  </a:cubicBezTo>
                  <a:cubicBezTo>
                    <a:pt x="4" y="19"/>
                    <a:pt x="6" y="16"/>
                    <a:pt x="9" y="14"/>
                  </a:cubicBezTo>
                  <a:cubicBezTo>
                    <a:pt x="11" y="11"/>
                    <a:pt x="14" y="10"/>
                    <a:pt x="17" y="9"/>
                  </a:cubicBezTo>
                  <a:cubicBezTo>
                    <a:pt x="20" y="8"/>
                    <a:pt x="23" y="7"/>
                    <a:pt x="26" y="7"/>
                  </a:cubicBezTo>
                  <a:cubicBezTo>
                    <a:pt x="76" y="9"/>
                    <a:pt x="76" y="9"/>
                    <a:pt x="76" y="9"/>
                  </a:cubicBezTo>
                  <a:cubicBezTo>
                    <a:pt x="77" y="9"/>
                    <a:pt x="78" y="9"/>
                    <a:pt x="79" y="9"/>
                  </a:cubicBezTo>
                  <a:cubicBezTo>
                    <a:pt x="80" y="9"/>
                    <a:pt x="81" y="8"/>
                    <a:pt x="82" y="6"/>
                  </a:cubicBezTo>
                  <a:cubicBezTo>
                    <a:pt x="83" y="6"/>
                    <a:pt x="83" y="4"/>
                    <a:pt x="83" y="3"/>
                  </a:cubicBezTo>
                  <a:cubicBezTo>
                    <a:pt x="84" y="2"/>
                    <a:pt x="84" y="0"/>
                    <a:pt x="84" y="0"/>
                  </a:cubicBezTo>
                  <a:cubicBezTo>
                    <a:pt x="89" y="0"/>
                    <a:pt x="89" y="0"/>
                    <a:pt x="89" y="0"/>
                  </a:cubicBezTo>
                  <a:cubicBezTo>
                    <a:pt x="87" y="32"/>
                    <a:pt x="87" y="32"/>
                    <a:pt x="87" y="32"/>
                  </a:cubicBezTo>
                  <a:cubicBezTo>
                    <a:pt x="83" y="32"/>
                    <a:pt x="83" y="32"/>
                    <a:pt x="83" y="32"/>
                  </a:cubicBezTo>
                  <a:cubicBezTo>
                    <a:pt x="83" y="31"/>
                    <a:pt x="82" y="29"/>
                    <a:pt x="82" y="28"/>
                  </a:cubicBezTo>
                  <a:cubicBezTo>
                    <a:pt x="82" y="26"/>
                    <a:pt x="82" y="25"/>
                    <a:pt x="82" y="24"/>
                  </a:cubicBezTo>
                  <a:cubicBezTo>
                    <a:pt x="81" y="23"/>
                    <a:pt x="80" y="22"/>
                    <a:pt x="79" y="22"/>
                  </a:cubicBezTo>
                  <a:cubicBezTo>
                    <a:pt x="78" y="21"/>
                    <a:pt x="77" y="21"/>
                    <a:pt x="76" y="21"/>
                  </a:cubicBezTo>
                  <a:cubicBezTo>
                    <a:pt x="29" y="19"/>
                    <a:pt x="29" y="19"/>
                    <a:pt x="29" y="19"/>
                  </a:cubicBezTo>
                  <a:cubicBezTo>
                    <a:pt x="27" y="19"/>
                    <a:pt x="25" y="19"/>
                    <a:pt x="22" y="19"/>
                  </a:cubicBezTo>
                  <a:cubicBezTo>
                    <a:pt x="20" y="20"/>
                    <a:pt x="17" y="20"/>
                    <a:pt x="15" y="22"/>
                  </a:cubicBezTo>
                  <a:cubicBezTo>
                    <a:pt x="13" y="23"/>
                    <a:pt x="11" y="25"/>
                    <a:pt x="9" y="27"/>
                  </a:cubicBezTo>
                  <a:cubicBezTo>
                    <a:pt x="8" y="30"/>
                    <a:pt x="7" y="33"/>
                    <a:pt x="7" y="37"/>
                  </a:cubicBezTo>
                  <a:cubicBezTo>
                    <a:pt x="7" y="41"/>
                    <a:pt x="7" y="45"/>
                    <a:pt x="8" y="47"/>
                  </a:cubicBezTo>
                  <a:cubicBezTo>
                    <a:pt x="10" y="50"/>
                    <a:pt x="11" y="52"/>
                    <a:pt x="13" y="54"/>
                  </a:cubicBezTo>
                  <a:cubicBezTo>
                    <a:pt x="15" y="56"/>
                    <a:pt x="18" y="57"/>
                    <a:pt x="20" y="58"/>
                  </a:cubicBezTo>
                  <a:cubicBezTo>
                    <a:pt x="22" y="58"/>
                    <a:pt x="25" y="59"/>
                    <a:pt x="27" y="59"/>
                  </a:cubicBezTo>
                  <a:cubicBezTo>
                    <a:pt x="61" y="60"/>
                    <a:pt x="61" y="60"/>
                    <a:pt x="61" y="60"/>
                  </a:cubicBezTo>
                  <a:cubicBezTo>
                    <a:pt x="66" y="60"/>
                    <a:pt x="69" y="60"/>
                    <a:pt x="72" y="60"/>
                  </a:cubicBezTo>
                  <a:cubicBezTo>
                    <a:pt x="75" y="59"/>
                    <a:pt x="77" y="59"/>
                    <a:pt x="78" y="58"/>
                  </a:cubicBezTo>
                  <a:cubicBezTo>
                    <a:pt x="79" y="56"/>
                    <a:pt x="80" y="55"/>
                    <a:pt x="81" y="52"/>
                  </a:cubicBezTo>
                  <a:cubicBezTo>
                    <a:pt x="81" y="50"/>
                    <a:pt x="82" y="49"/>
                    <a:pt x="82" y="47"/>
                  </a:cubicBezTo>
                  <a:cubicBezTo>
                    <a:pt x="86" y="48"/>
                    <a:pt x="86" y="48"/>
                    <a:pt x="86" y="48"/>
                  </a:cubicBezTo>
                  <a:cubicBezTo>
                    <a:pt x="84" y="79"/>
                    <a:pt x="84" y="79"/>
                    <a:pt x="84" y="79"/>
                  </a:cubicBezTo>
                  <a:lnTo>
                    <a:pt x="80" y="79"/>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2" name="ís1îḍê"/>
            <p:cNvSpPr/>
            <p:nvPr userDrawn="1">
              <p:custDataLst>
                <p:tags r:id="rId17"/>
              </p:custDataLst>
            </p:nvPr>
          </p:nvSpPr>
          <p:spPr bwMode="auto">
            <a:xfrm>
              <a:off x="3079354" y="3443288"/>
              <a:ext cx="147638" cy="147638"/>
            </a:xfrm>
            <a:custGeom>
              <a:avLst/>
              <a:gdLst>
                <a:gd name="T0" fmla="*/ 85 w 89"/>
                <a:gd name="T1" fmla="*/ 88 h 88"/>
                <a:gd name="T2" fmla="*/ 83 w 89"/>
                <a:gd name="T3" fmla="*/ 83 h 88"/>
                <a:gd name="T4" fmla="*/ 81 w 89"/>
                <a:gd name="T5" fmla="*/ 78 h 88"/>
                <a:gd name="T6" fmla="*/ 75 w 89"/>
                <a:gd name="T7" fmla="*/ 76 h 88"/>
                <a:gd name="T8" fmla="*/ 65 w 89"/>
                <a:gd name="T9" fmla="*/ 75 h 88"/>
                <a:gd name="T10" fmla="*/ 3 w 89"/>
                <a:gd name="T11" fmla="*/ 78 h 88"/>
                <a:gd name="T12" fmla="*/ 3 w 89"/>
                <a:gd name="T13" fmla="*/ 73 h 88"/>
                <a:gd name="T14" fmla="*/ 69 w 89"/>
                <a:gd name="T15" fmla="*/ 21 h 88"/>
                <a:gd name="T16" fmla="*/ 26 w 89"/>
                <a:gd name="T17" fmla="*/ 23 h 88"/>
                <a:gd name="T18" fmla="*/ 15 w 89"/>
                <a:gd name="T19" fmla="*/ 24 h 88"/>
                <a:gd name="T20" fmla="*/ 9 w 89"/>
                <a:gd name="T21" fmla="*/ 27 h 88"/>
                <a:gd name="T22" fmla="*/ 7 w 89"/>
                <a:gd name="T23" fmla="*/ 33 h 88"/>
                <a:gd name="T24" fmla="*/ 6 w 89"/>
                <a:gd name="T25" fmla="*/ 39 h 88"/>
                <a:gd name="T26" fmla="*/ 2 w 89"/>
                <a:gd name="T27" fmla="*/ 39 h 88"/>
                <a:gd name="T28" fmla="*/ 0 w 89"/>
                <a:gd name="T29" fmla="*/ 5 h 88"/>
                <a:gd name="T30" fmla="*/ 5 w 89"/>
                <a:gd name="T31" fmla="*/ 5 h 88"/>
                <a:gd name="T32" fmla="*/ 6 w 89"/>
                <a:gd name="T33" fmla="*/ 10 h 88"/>
                <a:gd name="T34" fmla="*/ 8 w 89"/>
                <a:gd name="T35" fmla="*/ 15 h 88"/>
                <a:gd name="T36" fmla="*/ 13 w 89"/>
                <a:gd name="T37" fmla="*/ 17 h 88"/>
                <a:gd name="T38" fmla="*/ 25 w 89"/>
                <a:gd name="T39" fmla="*/ 18 h 88"/>
                <a:gd name="T40" fmla="*/ 66 w 89"/>
                <a:gd name="T41" fmla="*/ 16 h 88"/>
                <a:gd name="T42" fmla="*/ 72 w 89"/>
                <a:gd name="T43" fmla="*/ 14 h 88"/>
                <a:gd name="T44" fmla="*/ 76 w 89"/>
                <a:gd name="T45" fmla="*/ 12 h 88"/>
                <a:gd name="T46" fmla="*/ 79 w 89"/>
                <a:gd name="T47" fmla="*/ 6 h 88"/>
                <a:gd name="T48" fmla="*/ 80 w 89"/>
                <a:gd name="T49" fmla="*/ 0 h 88"/>
                <a:gd name="T50" fmla="*/ 84 w 89"/>
                <a:gd name="T51" fmla="*/ 0 h 88"/>
                <a:gd name="T52" fmla="*/ 86 w 89"/>
                <a:gd name="T53" fmla="*/ 23 h 88"/>
                <a:gd name="T54" fmla="*/ 24 w 89"/>
                <a:gd name="T55" fmla="*/ 72 h 88"/>
                <a:gd name="T56" fmla="*/ 64 w 89"/>
                <a:gd name="T57" fmla="*/ 70 h 88"/>
                <a:gd name="T58" fmla="*/ 75 w 89"/>
                <a:gd name="T59" fmla="*/ 69 h 88"/>
                <a:gd name="T60" fmla="*/ 80 w 89"/>
                <a:gd name="T61" fmla="*/ 66 h 88"/>
                <a:gd name="T62" fmla="*/ 82 w 89"/>
                <a:gd name="T63" fmla="*/ 60 h 88"/>
                <a:gd name="T64" fmla="*/ 83 w 89"/>
                <a:gd name="T65" fmla="*/ 55 h 88"/>
                <a:gd name="T66" fmla="*/ 87 w 89"/>
                <a:gd name="T67" fmla="*/ 55 h 88"/>
                <a:gd name="T68" fmla="*/ 89 w 89"/>
                <a:gd name="T69" fmla="*/ 88 h 88"/>
                <a:gd name="T70" fmla="*/ 85 w 89"/>
                <a:gd name="T71" fmla="*/ 8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9" h="88">
                  <a:moveTo>
                    <a:pt x="85" y="88"/>
                  </a:moveTo>
                  <a:cubicBezTo>
                    <a:pt x="84" y="87"/>
                    <a:pt x="84" y="85"/>
                    <a:pt x="83" y="83"/>
                  </a:cubicBezTo>
                  <a:cubicBezTo>
                    <a:pt x="83" y="81"/>
                    <a:pt x="82" y="79"/>
                    <a:pt x="81" y="78"/>
                  </a:cubicBezTo>
                  <a:cubicBezTo>
                    <a:pt x="80" y="77"/>
                    <a:pt x="78" y="76"/>
                    <a:pt x="75" y="76"/>
                  </a:cubicBezTo>
                  <a:cubicBezTo>
                    <a:pt x="73" y="75"/>
                    <a:pt x="69" y="75"/>
                    <a:pt x="65" y="75"/>
                  </a:cubicBezTo>
                  <a:cubicBezTo>
                    <a:pt x="3" y="78"/>
                    <a:pt x="3" y="78"/>
                    <a:pt x="3" y="78"/>
                  </a:cubicBezTo>
                  <a:cubicBezTo>
                    <a:pt x="3" y="73"/>
                    <a:pt x="3" y="73"/>
                    <a:pt x="3" y="73"/>
                  </a:cubicBezTo>
                  <a:cubicBezTo>
                    <a:pt x="69" y="21"/>
                    <a:pt x="69" y="21"/>
                    <a:pt x="69" y="21"/>
                  </a:cubicBezTo>
                  <a:cubicBezTo>
                    <a:pt x="26" y="23"/>
                    <a:pt x="26" y="23"/>
                    <a:pt x="26" y="23"/>
                  </a:cubicBezTo>
                  <a:cubicBezTo>
                    <a:pt x="21" y="23"/>
                    <a:pt x="17" y="24"/>
                    <a:pt x="15" y="24"/>
                  </a:cubicBezTo>
                  <a:cubicBezTo>
                    <a:pt x="12" y="25"/>
                    <a:pt x="10" y="26"/>
                    <a:pt x="9" y="27"/>
                  </a:cubicBezTo>
                  <a:cubicBezTo>
                    <a:pt x="8" y="28"/>
                    <a:pt x="8" y="30"/>
                    <a:pt x="7" y="33"/>
                  </a:cubicBezTo>
                  <a:cubicBezTo>
                    <a:pt x="7" y="36"/>
                    <a:pt x="6" y="38"/>
                    <a:pt x="6" y="39"/>
                  </a:cubicBezTo>
                  <a:cubicBezTo>
                    <a:pt x="2" y="39"/>
                    <a:pt x="2" y="39"/>
                    <a:pt x="2" y="39"/>
                  </a:cubicBezTo>
                  <a:cubicBezTo>
                    <a:pt x="0" y="5"/>
                    <a:pt x="0" y="5"/>
                    <a:pt x="0" y="5"/>
                  </a:cubicBezTo>
                  <a:cubicBezTo>
                    <a:pt x="5" y="5"/>
                    <a:pt x="5" y="5"/>
                    <a:pt x="5" y="5"/>
                  </a:cubicBezTo>
                  <a:cubicBezTo>
                    <a:pt x="5" y="6"/>
                    <a:pt x="5" y="8"/>
                    <a:pt x="6" y="10"/>
                  </a:cubicBezTo>
                  <a:cubicBezTo>
                    <a:pt x="7" y="13"/>
                    <a:pt x="7" y="14"/>
                    <a:pt x="8" y="15"/>
                  </a:cubicBezTo>
                  <a:cubicBezTo>
                    <a:pt x="9" y="16"/>
                    <a:pt x="11" y="17"/>
                    <a:pt x="13" y="17"/>
                  </a:cubicBezTo>
                  <a:cubicBezTo>
                    <a:pt x="16" y="18"/>
                    <a:pt x="19" y="18"/>
                    <a:pt x="25" y="18"/>
                  </a:cubicBezTo>
                  <a:cubicBezTo>
                    <a:pt x="66" y="16"/>
                    <a:pt x="66" y="16"/>
                    <a:pt x="66" y="16"/>
                  </a:cubicBezTo>
                  <a:cubicBezTo>
                    <a:pt x="68" y="16"/>
                    <a:pt x="70" y="15"/>
                    <a:pt x="72" y="14"/>
                  </a:cubicBezTo>
                  <a:cubicBezTo>
                    <a:pt x="74" y="14"/>
                    <a:pt x="75" y="13"/>
                    <a:pt x="76" y="12"/>
                  </a:cubicBezTo>
                  <a:cubicBezTo>
                    <a:pt x="77" y="10"/>
                    <a:pt x="78" y="8"/>
                    <a:pt x="79" y="6"/>
                  </a:cubicBezTo>
                  <a:cubicBezTo>
                    <a:pt x="80" y="4"/>
                    <a:pt x="80" y="2"/>
                    <a:pt x="80" y="0"/>
                  </a:cubicBezTo>
                  <a:cubicBezTo>
                    <a:pt x="84" y="0"/>
                    <a:pt x="84" y="0"/>
                    <a:pt x="84" y="0"/>
                  </a:cubicBezTo>
                  <a:cubicBezTo>
                    <a:pt x="86" y="23"/>
                    <a:pt x="86" y="23"/>
                    <a:pt x="86" y="23"/>
                  </a:cubicBezTo>
                  <a:cubicBezTo>
                    <a:pt x="24" y="72"/>
                    <a:pt x="24" y="72"/>
                    <a:pt x="24" y="72"/>
                  </a:cubicBezTo>
                  <a:cubicBezTo>
                    <a:pt x="64" y="70"/>
                    <a:pt x="64" y="70"/>
                    <a:pt x="64" y="70"/>
                  </a:cubicBezTo>
                  <a:cubicBezTo>
                    <a:pt x="69" y="70"/>
                    <a:pt x="72" y="69"/>
                    <a:pt x="75" y="69"/>
                  </a:cubicBezTo>
                  <a:cubicBezTo>
                    <a:pt x="78" y="68"/>
                    <a:pt x="79" y="67"/>
                    <a:pt x="80" y="66"/>
                  </a:cubicBezTo>
                  <a:cubicBezTo>
                    <a:pt x="81" y="65"/>
                    <a:pt x="81" y="63"/>
                    <a:pt x="82" y="60"/>
                  </a:cubicBezTo>
                  <a:cubicBezTo>
                    <a:pt x="83" y="58"/>
                    <a:pt x="83" y="56"/>
                    <a:pt x="83" y="55"/>
                  </a:cubicBezTo>
                  <a:cubicBezTo>
                    <a:pt x="87" y="55"/>
                    <a:pt x="87" y="55"/>
                    <a:pt x="87" y="55"/>
                  </a:cubicBezTo>
                  <a:cubicBezTo>
                    <a:pt x="89" y="88"/>
                    <a:pt x="89" y="88"/>
                    <a:pt x="89" y="88"/>
                  </a:cubicBezTo>
                  <a:lnTo>
                    <a:pt x="85" y="88"/>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3" name="îśḻîďe"/>
            <p:cNvSpPr/>
            <p:nvPr userDrawn="1">
              <p:custDataLst>
                <p:tags r:id="rId18"/>
              </p:custDataLst>
            </p:nvPr>
          </p:nvSpPr>
          <p:spPr bwMode="auto">
            <a:xfrm>
              <a:off x="3114279" y="3617913"/>
              <a:ext cx="169863" cy="147638"/>
            </a:xfrm>
            <a:custGeom>
              <a:avLst/>
              <a:gdLst>
                <a:gd name="T0" fmla="*/ 98 w 102"/>
                <a:gd name="T1" fmla="*/ 76 h 88"/>
                <a:gd name="T2" fmla="*/ 96 w 102"/>
                <a:gd name="T3" fmla="*/ 73 h 88"/>
                <a:gd name="T4" fmla="*/ 93 w 102"/>
                <a:gd name="T5" fmla="*/ 71 h 88"/>
                <a:gd name="T6" fmla="*/ 90 w 102"/>
                <a:gd name="T7" fmla="*/ 69 h 88"/>
                <a:gd name="T8" fmla="*/ 85 w 102"/>
                <a:gd name="T9" fmla="*/ 67 h 88"/>
                <a:gd name="T10" fmla="*/ 70 w 102"/>
                <a:gd name="T11" fmla="*/ 65 h 88"/>
                <a:gd name="T12" fmla="*/ 50 w 102"/>
                <a:gd name="T13" fmla="*/ 63 h 88"/>
                <a:gd name="T14" fmla="*/ 43 w 102"/>
                <a:gd name="T15" fmla="*/ 62 h 88"/>
                <a:gd name="T16" fmla="*/ 37 w 102"/>
                <a:gd name="T17" fmla="*/ 64 h 88"/>
                <a:gd name="T18" fmla="*/ 22 w 102"/>
                <a:gd name="T19" fmla="*/ 71 h 88"/>
                <a:gd name="T20" fmla="*/ 19 w 102"/>
                <a:gd name="T21" fmla="*/ 73 h 88"/>
                <a:gd name="T22" fmla="*/ 18 w 102"/>
                <a:gd name="T23" fmla="*/ 77 h 88"/>
                <a:gd name="T24" fmla="*/ 19 w 102"/>
                <a:gd name="T25" fmla="*/ 81 h 88"/>
                <a:gd name="T26" fmla="*/ 20 w 102"/>
                <a:gd name="T27" fmla="*/ 86 h 88"/>
                <a:gd name="T28" fmla="*/ 16 w 102"/>
                <a:gd name="T29" fmla="*/ 88 h 88"/>
                <a:gd name="T30" fmla="*/ 0 w 102"/>
                <a:gd name="T31" fmla="*/ 52 h 88"/>
                <a:gd name="T32" fmla="*/ 4 w 102"/>
                <a:gd name="T33" fmla="*/ 50 h 88"/>
                <a:gd name="T34" fmla="*/ 7 w 102"/>
                <a:gd name="T35" fmla="*/ 54 h 88"/>
                <a:gd name="T36" fmla="*/ 9 w 102"/>
                <a:gd name="T37" fmla="*/ 58 h 88"/>
                <a:gd name="T38" fmla="*/ 13 w 102"/>
                <a:gd name="T39" fmla="*/ 60 h 88"/>
                <a:gd name="T40" fmla="*/ 17 w 102"/>
                <a:gd name="T41" fmla="*/ 59 h 88"/>
                <a:gd name="T42" fmla="*/ 35 w 102"/>
                <a:gd name="T43" fmla="*/ 51 h 88"/>
                <a:gd name="T44" fmla="*/ 38 w 102"/>
                <a:gd name="T45" fmla="*/ 49 h 88"/>
                <a:gd name="T46" fmla="*/ 42 w 102"/>
                <a:gd name="T47" fmla="*/ 44 h 88"/>
                <a:gd name="T48" fmla="*/ 53 w 102"/>
                <a:gd name="T49" fmla="*/ 31 h 88"/>
                <a:gd name="T50" fmla="*/ 62 w 102"/>
                <a:gd name="T51" fmla="*/ 19 h 88"/>
                <a:gd name="T52" fmla="*/ 66 w 102"/>
                <a:gd name="T53" fmla="*/ 13 h 88"/>
                <a:gd name="T54" fmla="*/ 67 w 102"/>
                <a:gd name="T55" fmla="*/ 9 h 88"/>
                <a:gd name="T56" fmla="*/ 67 w 102"/>
                <a:gd name="T57" fmla="*/ 5 h 88"/>
                <a:gd name="T58" fmla="*/ 66 w 102"/>
                <a:gd name="T59" fmla="*/ 2 h 88"/>
                <a:gd name="T60" fmla="*/ 70 w 102"/>
                <a:gd name="T61" fmla="*/ 0 h 88"/>
                <a:gd name="T62" fmla="*/ 84 w 102"/>
                <a:gd name="T63" fmla="*/ 33 h 88"/>
                <a:gd name="T64" fmla="*/ 80 w 102"/>
                <a:gd name="T65" fmla="*/ 35 h 88"/>
                <a:gd name="T66" fmla="*/ 76 w 102"/>
                <a:gd name="T67" fmla="*/ 27 h 88"/>
                <a:gd name="T68" fmla="*/ 73 w 102"/>
                <a:gd name="T69" fmla="*/ 26 h 88"/>
                <a:gd name="T70" fmla="*/ 72 w 102"/>
                <a:gd name="T71" fmla="*/ 27 h 88"/>
                <a:gd name="T72" fmla="*/ 71 w 102"/>
                <a:gd name="T73" fmla="*/ 28 h 88"/>
                <a:gd name="T74" fmla="*/ 68 w 102"/>
                <a:gd name="T75" fmla="*/ 31 h 88"/>
                <a:gd name="T76" fmla="*/ 65 w 102"/>
                <a:gd name="T77" fmla="*/ 35 h 88"/>
                <a:gd name="T78" fmla="*/ 58 w 102"/>
                <a:gd name="T79" fmla="*/ 44 h 88"/>
                <a:gd name="T80" fmla="*/ 48 w 102"/>
                <a:gd name="T81" fmla="*/ 57 h 88"/>
                <a:gd name="T82" fmla="*/ 75 w 102"/>
                <a:gd name="T83" fmla="*/ 60 h 88"/>
                <a:gd name="T84" fmla="*/ 87 w 102"/>
                <a:gd name="T85" fmla="*/ 61 h 88"/>
                <a:gd name="T86" fmla="*/ 88 w 102"/>
                <a:gd name="T87" fmla="*/ 59 h 88"/>
                <a:gd name="T88" fmla="*/ 88 w 102"/>
                <a:gd name="T89" fmla="*/ 56 h 88"/>
                <a:gd name="T90" fmla="*/ 88 w 102"/>
                <a:gd name="T91" fmla="*/ 52 h 88"/>
                <a:gd name="T92" fmla="*/ 86 w 102"/>
                <a:gd name="T93" fmla="*/ 49 h 88"/>
                <a:gd name="T94" fmla="*/ 90 w 102"/>
                <a:gd name="T95" fmla="*/ 47 h 88"/>
                <a:gd name="T96" fmla="*/ 102 w 102"/>
                <a:gd name="T97" fmla="*/ 74 h 88"/>
                <a:gd name="T98" fmla="*/ 98 w 102"/>
                <a:gd name="T99" fmla="*/ 7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2" h="88">
                  <a:moveTo>
                    <a:pt x="98" y="76"/>
                  </a:moveTo>
                  <a:cubicBezTo>
                    <a:pt x="98" y="75"/>
                    <a:pt x="97" y="74"/>
                    <a:pt x="96" y="73"/>
                  </a:cubicBezTo>
                  <a:cubicBezTo>
                    <a:pt x="95" y="72"/>
                    <a:pt x="94" y="71"/>
                    <a:pt x="93" y="71"/>
                  </a:cubicBezTo>
                  <a:cubicBezTo>
                    <a:pt x="92" y="70"/>
                    <a:pt x="91" y="69"/>
                    <a:pt x="90" y="69"/>
                  </a:cubicBezTo>
                  <a:cubicBezTo>
                    <a:pt x="89" y="69"/>
                    <a:pt x="88" y="68"/>
                    <a:pt x="85" y="67"/>
                  </a:cubicBezTo>
                  <a:cubicBezTo>
                    <a:pt x="80" y="66"/>
                    <a:pt x="75" y="65"/>
                    <a:pt x="70" y="65"/>
                  </a:cubicBezTo>
                  <a:cubicBezTo>
                    <a:pt x="64" y="64"/>
                    <a:pt x="58" y="63"/>
                    <a:pt x="50" y="63"/>
                  </a:cubicBezTo>
                  <a:cubicBezTo>
                    <a:pt x="47" y="62"/>
                    <a:pt x="45" y="62"/>
                    <a:pt x="43" y="62"/>
                  </a:cubicBezTo>
                  <a:cubicBezTo>
                    <a:pt x="42" y="63"/>
                    <a:pt x="40" y="63"/>
                    <a:pt x="37" y="64"/>
                  </a:cubicBezTo>
                  <a:cubicBezTo>
                    <a:pt x="22" y="71"/>
                    <a:pt x="22" y="71"/>
                    <a:pt x="22" y="71"/>
                  </a:cubicBezTo>
                  <a:cubicBezTo>
                    <a:pt x="21" y="71"/>
                    <a:pt x="20" y="72"/>
                    <a:pt x="19" y="73"/>
                  </a:cubicBezTo>
                  <a:cubicBezTo>
                    <a:pt x="18" y="74"/>
                    <a:pt x="18" y="75"/>
                    <a:pt x="18" y="77"/>
                  </a:cubicBezTo>
                  <a:cubicBezTo>
                    <a:pt x="18" y="78"/>
                    <a:pt x="18" y="79"/>
                    <a:pt x="19" y="81"/>
                  </a:cubicBezTo>
                  <a:cubicBezTo>
                    <a:pt x="19" y="83"/>
                    <a:pt x="19" y="85"/>
                    <a:pt x="20" y="86"/>
                  </a:cubicBezTo>
                  <a:cubicBezTo>
                    <a:pt x="16" y="88"/>
                    <a:pt x="16" y="88"/>
                    <a:pt x="16" y="88"/>
                  </a:cubicBezTo>
                  <a:cubicBezTo>
                    <a:pt x="0" y="52"/>
                    <a:pt x="0" y="52"/>
                    <a:pt x="0" y="52"/>
                  </a:cubicBezTo>
                  <a:cubicBezTo>
                    <a:pt x="4" y="50"/>
                    <a:pt x="4" y="50"/>
                    <a:pt x="4" y="50"/>
                  </a:cubicBezTo>
                  <a:cubicBezTo>
                    <a:pt x="5" y="51"/>
                    <a:pt x="6" y="52"/>
                    <a:pt x="7" y="54"/>
                  </a:cubicBezTo>
                  <a:cubicBezTo>
                    <a:pt x="8" y="56"/>
                    <a:pt x="9" y="58"/>
                    <a:pt x="9" y="58"/>
                  </a:cubicBezTo>
                  <a:cubicBezTo>
                    <a:pt x="10" y="59"/>
                    <a:pt x="12" y="60"/>
                    <a:pt x="13" y="60"/>
                  </a:cubicBezTo>
                  <a:cubicBezTo>
                    <a:pt x="14" y="60"/>
                    <a:pt x="15" y="60"/>
                    <a:pt x="17" y="59"/>
                  </a:cubicBezTo>
                  <a:cubicBezTo>
                    <a:pt x="35" y="51"/>
                    <a:pt x="35" y="51"/>
                    <a:pt x="35" y="51"/>
                  </a:cubicBezTo>
                  <a:cubicBezTo>
                    <a:pt x="36" y="51"/>
                    <a:pt x="37" y="50"/>
                    <a:pt x="38" y="49"/>
                  </a:cubicBezTo>
                  <a:cubicBezTo>
                    <a:pt x="39" y="47"/>
                    <a:pt x="41" y="46"/>
                    <a:pt x="42" y="44"/>
                  </a:cubicBezTo>
                  <a:cubicBezTo>
                    <a:pt x="45" y="40"/>
                    <a:pt x="49" y="36"/>
                    <a:pt x="53" y="31"/>
                  </a:cubicBezTo>
                  <a:cubicBezTo>
                    <a:pt x="56" y="26"/>
                    <a:pt x="60" y="22"/>
                    <a:pt x="62" y="19"/>
                  </a:cubicBezTo>
                  <a:cubicBezTo>
                    <a:pt x="64" y="16"/>
                    <a:pt x="65" y="15"/>
                    <a:pt x="66" y="13"/>
                  </a:cubicBezTo>
                  <a:cubicBezTo>
                    <a:pt x="66" y="12"/>
                    <a:pt x="67" y="11"/>
                    <a:pt x="67" y="9"/>
                  </a:cubicBezTo>
                  <a:cubicBezTo>
                    <a:pt x="67" y="8"/>
                    <a:pt x="67" y="7"/>
                    <a:pt x="67" y="5"/>
                  </a:cubicBezTo>
                  <a:cubicBezTo>
                    <a:pt x="67" y="4"/>
                    <a:pt x="66" y="3"/>
                    <a:pt x="66" y="2"/>
                  </a:cubicBezTo>
                  <a:cubicBezTo>
                    <a:pt x="70" y="0"/>
                    <a:pt x="70" y="0"/>
                    <a:pt x="70" y="0"/>
                  </a:cubicBezTo>
                  <a:cubicBezTo>
                    <a:pt x="84" y="33"/>
                    <a:pt x="84" y="33"/>
                    <a:pt x="84" y="33"/>
                  </a:cubicBezTo>
                  <a:cubicBezTo>
                    <a:pt x="80" y="35"/>
                    <a:pt x="80" y="35"/>
                    <a:pt x="80" y="35"/>
                  </a:cubicBezTo>
                  <a:cubicBezTo>
                    <a:pt x="79" y="31"/>
                    <a:pt x="77" y="29"/>
                    <a:pt x="76" y="27"/>
                  </a:cubicBezTo>
                  <a:cubicBezTo>
                    <a:pt x="75" y="26"/>
                    <a:pt x="74" y="25"/>
                    <a:pt x="73" y="26"/>
                  </a:cubicBezTo>
                  <a:cubicBezTo>
                    <a:pt x="73" y="26"/>
                    <a:pt x="73" y="26"/>
                    <a:pt x="72" y="27"/>
                  </a:cubicBezTo>
                  <a:cubicBezTo>
                    <a:pt x="72" y="27"/>
                    <a:pt x="71" y="28"/>
                    <a:pt x="71" y="28"/>
                  </a:cubicBezTo>
                  <a:cubicBezTo>
                    <a:pt x="70" y="29"/>
                    <a:pt x="69" y="30"/>
                    <a:pt x="68" y="31"/>
                  </a:cubicBezTo>
                  <a:cubicBezTo>
                    <a:pt x="67" y="33"/>
                    <a:pt x="66" y="34"/>
                    <a:pt x="65" y="35"/>
                  </a:cubicBezTo>
                  <a:cubicBezTo>
                    <a:pt x="63" y="38"/>
                    <a:pt x="60" y="41"/>
                    <a:pt x="58" y="44"/>
                  </a:cubicBezTo>
                  <a:cubicBezTo>
                    <a:pt x="55" y="47"/>
                    <a:pt x="52" y="52"/>
                    <a:pt x="48" y="57"/>
                  </a:cubicBezTo>
                  <a:cubicBezTo>
                    <a:pt x="60" y="58"/>
                    <a:pt x="69" y="60"/>
                    <a:pt x="75" y="60"/>
                  </a:cubicBezTo>
                  <a:cubicBezTo>
                    <a:pt x="82" y="61"/>
                    <a:pt x="86" y="61"/>
                    <a:pt x="87" y="61"/>
                  </a:cubicBezTo>
                  <a:cubicBezTo>
                    <a:pt x="87" y="61"/>
                    <a:pt x="88" y="60"/>
                    <a:pt x="88" y="59"/>
                  </a:cubicBezTo>
                  <a:cubicBezTo>
                    <a:pt x="89" y="58"/>
                    <a:pt x="89" y="57"/>
                    <a:pt x="88" y="56"/>
                  </a:cubicBezTo>
                  <a:cubicBezTo>
                    <a:pt x="88" y="55"/>
                    <a:pt x="88" y="54"/>
                    <a:pt x="88" y="52"/>
                  </a:cubicBezTo>
                  <a:cubicBezTo>
                    <a:pt x="87" y="51"/>
                    <a:pt x="87" y="50"/>
                    <a:pt x="86" y="49"/>
                  </a:cubicBezTo>
                  <a:cubicBezTo>
                    <a:pt x="90" y="47"/>
                    <a:pt x="90" y="47"/>
                    <a:pt x="90" y="47"/>
                  </a:cubicBezTo>
                  <a:cubicBezTo>
                    <a:pt x="102" y="74"/>
                    <a:pt x="102" y="74"/>
                    <a:pt x="102" y="74"/>
                  </a:cubicBezTo>
                  <a:lnTo>
                    <a:pt x="98" y="76"/>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4" name="îṥlîḍè"/>
            <p:cNvSpPr/>
            <p:nvPr userDrawn="1">
              <p:custDataLst>
                <p:tags r:id="rId19"/>
              </p:custDataLst>
            </p:nvPr>
          </p:nvSpPr>
          <p:spPr bwMode="auto">
            <a:xfrm>
              <a:off x="3147617" y="3763963"/>
              <a:ext cx="161925" cy="139700"/>
            </a:xfrm>
            <a:custGeom>
              <a:avLst/>
              <a:gdLst>
                <a:gd name="T0" fmla="*/ 46 w 97"/>
                <a:gd name="T1" fmla="*/ 84 h 84"/>
                <a:gd name="T2" fmla="*/ 28 w 97"/>
                <a:gd name="T3" fmla="*/ 55 h 84"/>
                <a:gd name="T4" fmla="*/ 31 w 97"/>
                <a:gd name="T5" fmla="*/ 53 h 84"/>
                <a:gd name="T6" fmla="*/ 36 w 97"/>
                <a:gd name="T7" fmla="*/ 58 h 84"/>
                <a:gd name="T8" fmla="*/ 40 w 97"/>
                <a:gd name="T9" fmla="*/ 60 h 84"/>
                <a:gd name="T10" fmla="*/ 41 w 97"/>
                <a:gd name="T11" fmla="*/ 59 h 84"/>
                <a:gd name="T12" fmla="*/ 42 w 97"/>
                <a:gd name="T13" fmla="*/ 58 h 84"/>
                <a:gd name="T14" fmla="*/ 54 w 97"/>
                <a:gd name="T15" fmla="*/ 42 h 84"/>
                <a:gd name="T16" fmla="*/ 38 w 97"/>
                <a:gd name="T17" fmla="*/ 17 h 84"/>
                <a:gd name="T18" fmla="*/ 30 w 97"/>
                <a:gd name="T19" fmla="*/ 19 h 84"/>
                <a:gd name="T20" fmla="*/ 25 w 97"/>
                <a:gd name="T21" fmla="*/ 20 h 84"/>
                <a:gd name="T22" fmla="*/ 20 w 97"/>
                <a:gd name="T23" fmla="*/ 22 h 84"/>
                <a:gd name="T24" fmla="*/ 18 w 97"/>
                <a:gd name="T25" fmla="*/ 23 h 84"/>
                <a:gd name="T26" fmla="*/ 17 w 97"/>
                <a:gd name="T27" fmla="*/ 28 h 84"/>
                <a:gd name="T28" fmla="*/ 20 w 97"/>
                <a:gd name="T29" fmla="*/ 36 h 84"/>
                <a:gd name="T30" fmla="*/ 17 w 97"/>
                <a:gd name="T31" fmla="*/ 38 h 84"/>
                <a:gd name="T32" fmla="*/ 0 w 97"/>
                <a:gd name="T33" fmla="*/ 11 h 84"/>
                <a:gd name="T34" fmla="*/ 3 w 97"/>
                <a:gd name="T35" fmla="*/ 9 h 84"/>
                <a:gd name="T36" fmla="*/ 6 w 97"/>
                <a:gd name="T37" fmla="*/ 12 h 84"/>
                <a:gd name="T38" fmla="*/ 9 w 97"/>
                <a:gd name="T39" fmla="*/ 14 h 84"/>
                <a:gd name="T40" fmla="*/ 14 w 97"/>
                <a:gd name="T41" fmla="*/ 16 h 84"/>
                <a:gd name="T42" fmla="*/ 19 w 97"/>
                <a:gd name="T43" fmla="*/ 15 h 84"/>
                <a:gd name="T44" fmla="*/ 57 w 97"/>
                <a:gd name="T45" fmla="*/ 8 h 84"/>
                <a:gd name="T46" fmla="*/ 94 w 97"/>
                <a:gd name="T47" fmla="*/ 0 h 84"/>
                <a:gd name="T48" fmla="*/ 97 w 97"/>
                <a:gd name="T49" fmla="*/ 4 h 84"/>
                <a:gd name="T50" fmla="*/ 50 w 97"/>
                <a:gd name="T51" fmla="*/ 67 h 84"/>
                <a:gd name="T52" fmla="*/ 48 w 97"/>
                <a:gd name="T53" fmla="*/ 71 h 84"/>
                <a:gd name="T54" fmla="*/ 48 w 97"/>
                <a:gd name="T55" fmla="*/ 75 h 84"/>
                <a:gd name="T56" fmla="*/ 49 w 97"/>
                <a:gd name="T57" fmla="*/ 79 h 84"/>
                <a:gd name="T58" fmla="*/ 50 w 97"/>
                <a:gd name="T59" fmla="*/ 82 h 84"/>
                <a:gd name="T60" fmla="*/ 46 w 97"/>
                <a:gd name="T61" fmla="*/ 84 h 84"/>
                <a:gd name="T62" fmla="*/ 57 w 97"/>
                <a:gd name="T63" fmla="*/ 37 h 84"/>
                <a:gd name="T64" fmla="*/ 78 w 97"/>
                <a:gd name="T65" fmla="*/ 9 h 84"/>
                <a:gd name="T66" fmla="*/ 43 w 97"/>
                <a:gd name="T67" fmla="*/ 16 h 84"/>
                <a:gd name="T68" fmla="*/ 57 w 97"/>
                <a:gd name="T69" fmla="*/ 37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7" h="84">
                  <a:moveTo>
                    <a:pt x="46" y="84"/>
                  </a:moveTo>
                  <a:cubicBezTo>
                    <a:pt x="28" y="55"/>
                    <a:pt x="28" y="55"/>
                    <a:pt x="28" y="55"/>
                  </a:cubicBezTo>
                  <a:cubicBezTo>
                    <a:pt x="31" y="53"/>
                    <a:pt x="31" y="53"/>
                    <a:pt x="31" y="53"/>
                  </a:cubicBezTo>
                  <a:cubicBezTo>
                    <a:pt x="33" y="55"/>
                    <a:pt x="35" y="57"/>
                    <a:pt x="36" y="58"/>
                  </a:cubicBezTo>
                  <a:cubicBezTo>
                    <a:pt x="38" y="60"/>
                    <a:pt x="39" y="60"/>
                    <a:pt x="40" y="60"/>
                  </a:cubicBezTo>
                  <a:cubicBezTo>
                    <a:pt x="40" y="60"/>
                    <a:pt x="40" y="59"/>
                    <a:pt x="41" y="59"/>
                  </a:cubicBezTo>
                  <a:cubicBezTo>
                    <a:pt x="41" y="59"/>
                    <a:pt x="41" y="58"/>
                    <a:pt x="42" y="58"/>
                  </a:cubicBezTo>
                  <a:cubicBezTo>
                    <a:pt x="54" y="42"/>
                    <a:pt x="54" y="42"/>
                    <a:pt x="54" y="42"/>
                  </a:cubicBezTo>
                  <a:cubicBezTo>
                    <a:pt x="38" y="17"/>
                    <a:pt x="38" y="17"/>
                    <a:pt x="38" y="17"/>
                  </a:cubicBezTo>
                  <a:cubicBezTo>
                    <a:pt x="35" y="18"/>
                    <a:pt x="32" y="18"/>
                    <a:pt x="30" y="19"/>
                  </a:cubicBezTo>
                  <a:cubicBezTo>
                    <a:pt x="28" y="19"/>
                    <a:pt x="26" y="20"/>
                    <a:pt x="25" y="20"/>
                  </a:cubicBezTo>
                  <a:cubicBezTo>
                    <a:pt x="23" y="21"/>
                    <a:pt x="21" y="21"/>
                    <a:pt x="20" y="22"/>
                  </a:cubicBezTo>
                  <a:cubicBezTo>
                    <a:pt x="19" y="22"/>
                    <a:pt x="19" y="22"/>
                    <a:pt x="18" y="23"/>
                  </a:cubicBezTo>
                  <a:cubicBezTo>
                    <a:pt x="17" y="24"/>
                    <a:pt x="16" y="25"/>
                    <a:pt x="17" y="28"/>
                  </a:cubicBezTo>
                  <a:cubicBezTo>
                    <a:pt x="18" y="30"/>
                    <a:pt x="19" y="33"/>
                    <a:pt x="20" y="36"/>
                  </a:cubicBezTo>
                  <a:cubicBezTo>
                    <a:pt x="17" y="38"/>
                    <a:pt x="17" y="38"/>
                    <a:pt x="17" y="38"/>
                  </a:cubicBezTo>
                  <a:cubicBezTo>
                    <a:pt x="0" y="11"/>
                    <a:pt x="0" y="11"/>
                    <a:pt x="0" y="11"/>
                  </a:cubicBezTo>
                  <a:cubicBezTo>
                    <a:pt x="3" y="9"/>
                    <a:pt x="3" y="9"/>
                    <a:pt x="3" y="9"/>
                  </a:cubicBezTo>
                  <a:cubicBezTo>
                    <a:pt x="4" y="10"/>
                    <a:pt x="5" y="11"/>
                    <a:pt x="6" y="12"/>
                  </a:cubicBezTo>
                  <a:cubicBezTo>
                    <a:pt x="7" y="13"/>
                    <a:pt x="8" y="14"/>
                    <a:pt x="9" y="14"/>
                  </a:cubicBezTo>
                  <a:cubicBezTo>
                    <a:pt x="11" y="15"/>
                    <a:pt x="12" y="15"/>
                    <a:pt x="14" y="16"/>
                  </a:cubicBezTo>
                  <a:cubicBezTo>
                    <a:pt x="15" y="16"/>
                    <a:pt x="17" y="16"/>
                    <a:pt x="19" y="15"/>
                  </a:cubicBezTo>
                  <a:cubicBezTo>
                    <a:pt x="31" y="13"/>
                    <a:pt x="43" y="11"/>
                    <a:pt x="57" y="8"/>
                  </a:cubicBezTo>
                  <a:cubicBezTo>
                    <a:pt x="71" y="5"/>
                    <a:pt x="83" y="2"/>
                    <a:pt x="94" y="0"/>
                  </a:cubicBezTo>
                  <a:cubicBezTo>
                    <a:pt x="97" y="4"/>
                    <a:pt x="97" y="4"/>
                    <a:pt x="97" y="4"/>
                  </a:cubicBezTo>
                  <a:cubicBezTo>
                    <a:pt x="50" y="67"/>
                    <a:pt x="50" y="67"/>
                    <a:pt x="50" y="67"/>
                  </a:cubicBezTo>
                  <a:cubicBezTo>
                    <a:pt x="50" y="68"/>
                    <a:pt x="49" y="70"/>
                    <a:pt x="48" y="71"/>
                  </a:cubicBezTo>
                  <a:cubicBezTo>
                    <a:pt x="48" y="72"/>
                    <a:pt x="48" y="73"/>
                    <a:pt x="48" y="75"/>
                  </a:cubicBezTo>
                  <a:cubicBezTo>
                    <a:pt x="48" y="76"/>
                    <a:pt x="48" y="77"/>
                    <a:pt x="49" y="79"/>
                  </a:cubicBezTo>
                  <a:cubicBezTo>
                    <a:pt x="49" y="80"/>
                    <a:pt x="50" y="81"/>
                    <a:pt x="50" y="82"/>
                  </a:cubicBezTo>
                  <a:cubicBezTo>
                    <a:pt x="46" y="84"/>
                    <a:pt x="46" y="84"/>
                    <a:pt x="46" y="84"/>
                  </a:cubicBezTo>
                  <a:close/>
                  <a:moveTo>
                    <a:pt x="57" y="37"/>
                  </a:moveTo>
                  <a:cubicBezTo>
                    <a:pt x="78" y="9"/>
                    <a:pt x="78" y="9"/>
                    <a:pt x="78" y="9"/>
                  </a:cubicBezTo>
                  <a:cubicBezTo>
                    <a:pt x="43" y="16"/>
                    <a:pt x="43" y="16"/>
                    <a:pt x="43" y="16"/>
                  </a:cubicBezTo>
                  <a:lnTo>
                    <a:pt x="57" y="37"/>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5" name="íṩļîďè"/>
            <p:cNvSpPr/>
            <p:nvPr userDrawn="1">
              <p:custDataLst>
                <p:tags r:id="rId20"/>
              </p:custDataLst>
            </p:nvPr>
          </p:nvSpPr>
          <p:spPr bwMode="auto">
            <a:xfrm>
              <a:off x="3239692" y="3803651"/>
              <a:ext cx="165100" cy="166688"/>
            </a:xfrm>
            <a:custGeom>
              <a:avLst/>
              <a:gdLst>
                <a:gd name="T0" fmla="*/ 83 w 99"/>
                <a:gd name="T1" fmla="*/ 68 h 100"/>
                <a:gd name="T2" fmla="*/ 80 w 99"/>
                <a:gd name="T3" fmla="*/ 66 h 100"/>
                <a:gd name="T4" fmla="*/ 82 w 99"/>
                <a:gd name="T5" fmla="*/ 61 h 100"/>
                <a:gd name="T6" fmla="*/ 84 w 99"/>
                <a:gd name="T7" fmla="*/ 54 h 100"/>
                <a:gd name="T8" fmla="*/ 85 w 99"/>
                <a:gd name="T9" fmla="*/ 48 h 100"/>
                <a:gd name="T10" fmla="*/ 83 w 99"/>
                <a:gd name="T11" fmla="*/ 44 h 100"/>
                <a:gd name="T12" fmla="*/ 80 w 99"/>
                <a:gd name="T13" fmla="*/ 40 h 100"/>
                <a:gd name="T14" fmla="*/ 77 w 99"/>
                <a:gd name="T15" fmla="*/ 37 h 100"/>
                <a:gd name="T16" fmla="*/ 74 w 99"/>
                <a:gd name="T17" fmla="*/ 34 h 100"/>
                <a:gd name="T18" fmla="*/ 27 w 99"/>
                <a:gd name="T19" fmla="*/ 82 h 100"/>
                <a:gd name="T20" fmla="*/ 25 w 99"/>
                <a:gd name="T21" fmla="*/ 85 h 100"/>
                <a:gd name="T22" fmla="*/ 25 w 99"/>
                <a:gd name="T23" fmla="*/ 89 h 100"/>
                <a:gd name="T24" fmla="*/ 27 w 99"/>
                <a:gd name="T25" fmla="*/ 93 h 100"/>
                <a:gd name="T26" fmla="*/ 31 w 99"/>
                <a:gd name="T27" fmla="*/ 97 h 100"/>
                <a:gd name="T28" fmla="*/ 28 w 99"/>
                <a:gd name="T29" fmla="*/ 100 h 100"/>
                <a:gd name="T30" fmla="*/ 0 w 99"/>
                <a:gd name="T31" fmla="*/ 72 h 100"/>
                <a:gd name="T32" fmla="*/ 3 w 99"/>
                <a:gd name="T33" fmla="*/ 69 h 100"/>
                <a:gd name="T34" fmla="*/ 6 w 99"/>
                <a:gd name="T35" fmla="*/ 72 h 100"/>
                <a:gd name="T36" fmla="*/ 10 w 99"/>
                <a:gd name="T37" fmla="*/ 75 h 100"/>
                <a:gd name="T38" fmla="*/ 14 w 99"/>
                <a:gd name="T39" fmla="*/ 75 h 100"/>
                <a:gd name="T40" fmla="*/ 17 w 99"/>
                <a:gd name="T41" fmla="*/ 73 h 100"/>
                <a:gd name="T42" fmla="*/ 65 w 99"/>
                <a:gd name="T43" fmla="*/ 25 h 100"/>
                <a:gd name="T44" fmla="*/ 63 w 99"/>
                <a:gd name="T45" fmla="*/ 23 h 100"/>
                <a:gd name="T46" fmla="*/ 60 w 99"/>
                <a:gd name="T47" fmla="*/ 20 h 100"/>
                <a:gd name="T48" fmla="*/ 56 w 99"/>
                <a:gd name="T49" fmla="*/ 16 h 100"/>
                <a:gd name="T50" fmla="*/ 51 w 99"/>
                <a:gd name="T51" fmla="*/ 15 h 100"/>
                <a:gd name="T52" fmla="*/ 45 w 99"/>
                <a:gd name="T53" fmla="*/ 16 h 100"/>
                <a:gd name="T54" fmla="*/ 39 w 99"/>
                <a:gd name="T55" fmla="*/ 17 h 100"/>
                <a:gd name="T56" fmla="*/ 34 w 99"/>
                <a:gd name="T57" fmla="*/ 19 h 100"/>
                <a:gd name="T58" fmla="*/ 31 w 99"/>
                <a:gd name="T59" fmla="*/ 17 h 100"/>
                <a:gd name="T60" fmla="*/ 47 w 99"/>
                <a:gd name="T61" fmla="*/ 0 h 100"/>
                <a:gd name="T62" fmla="*/ 99 w 99"/>
                <a:gd name="T63" fmla="*/ 52 h 100"/>
                <a:gd name="T64" fmla="*/ 83 w 99"/>
                <a:gd name="T65" fmla="*/ 68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100">
                  <a:moveTo>
                    <a:pt x="83" y="68"/>
                  </a:moveTo>
                  <a:cubicBezTo>
                    <a:pt x="80" y="66"/>
                    <a:pt x="80" y="66"/>
                    <a:pt x="80" y="66"/>
                  </a:cubicBezTo>
                  <a:cubicBezTo>
                    <a:pt x="81" y="64"/>
                    <a:pt x="82" y="63"/>
                    <a:pt x="82" y="61"/>
                  </a:cubicBezTo>
                  <a:cubicBezTo>
                    <a:pt x="83" y="59"/>
                    <a:pt x="84" y="57"/>
                    <a:pt x="84" y="54"/>
                  </a:cubicBezTo>
                  <a:cubicBezTo>
                    <a:pt x="84" y="52"/>
                    <a:pt x="85" y="50"/>
                    <a:pt x="85" y="48"/>
                  </a:cubicBezTo>
                  <a:cubicBezTo>
                    <a:pt x="85" y="46"/>
                    <a:pt x="84" y="45"/>
                    <a:pt x="83" y="44"/>
                  </a:cubicBezTo>
                  <a:cubicBezTo>
                    <a:pt x="83" y="43"/>
                    <a:pt x="82" y="42"/>
                    <a:pt x="80" y="40"/>
                  </a:cubicBezTo>
                  <a:cubicBezTo>
                    <a:pt x="79" y="39"/>
                    <a:pt x="78" y="38"/>
                    <a:pt x="77" y="37"/>
                  </a:cubicBezTo>
                  <a:cubicBezTo>
                    <a:pt x="74" y="34"/>
                    <a:pt x="74" y="34"/>
                    <a:pt x="74" y="34"/>
                  </a:cubicBezTo>
                  <a:cubicBezTo>
                    <a:pt x="27" y="82"/>
                    <a:pt x="27" y="82"/>
                    <a:pt x="27" y="82"/>
                  </a:cubicBezTo>
                  <a:cubicBezTo>
                    <a:pt x="26" y="83"/>
                    <a:pt x="25" y="84"/>
                    <a:pt x="25" y="85"/>
                  </a:cubicBezTo>
                  <a:cubicBezTo>
                    <a:pt x="24" y="86"/>
                    <a:pt x="25" y="87"/>
                    <a:pt x="25" y="89"/>
                  </a:cubicBezTo>
                  <a:cubicBezTo>
                    <a:pt x="25" y="89"/>
                    <a:pt x="26" y="91"/>
                    <a:pt x="27" y="93"/>
                  </a:cubicBezTo>
                  <a:cubicBezTo>
                    <a:pt x="29" y="95"/>
                    <a:pt x="30" y="96"/>
                    <a:pt x="31" y="97"/>
                  </a:cubicBezTo>
                  <a:cubicBezTo>
                    <a:pt x="28" y="100"/>
                    <a:pt x="28" y="100"/>
                    <a:pt x="28" y="100"/>
                  </a:cubicBezTo>
                  <a:cubicBezTo>
                    <a:pt x="0" y="72"/>
                    <a:pt x="0" y="72"/>
                    <a:pt x="0" y="72"/>
                  </a:cubicBezTo>
                  <a:cubicBezTo>
                    <a:pt x="3" y="69"/>
                    <a:pt x="3" y="69"/>
                    <a:pt x="3" y="69"/>
                  </a:cubicBezTo>
                  <a:cubicBezTo>
                    <a:pt x="3" y="70"/>
                    <a:pt x="5" y="71"/>
                    <a:pt x="6" y="72"/>
                  </a:cubicBezTo>
                  <a:cubicBezTo>
                    <a:pt x="8" y="74"/>
                    <a:pt x="10" y="74"/>
                    <a:pt x="10" y="75"/>
                  </a:cubicBezTo>
                  <a:cubicBezTo>
                    <a:pt x="12" y="75"/>
                    <a:pt x="13" y="76"/>
                    <a:pt x="14" y="75"/>
                  </a:cubicBezTo>
                  <a:cubicBezTo>
                    <a:pt x="15" y="75"/>
                    <a:pt x="16" y="74"/>
                    <a:pt x="17" y="73"/>
                  </a:cubicBezTo>
                  <a:cubicBezTo>
                    <a:pt x="65" y="25"/>
                    <a:pt x="65" y="25"/>
                    <a:pt x="65" y="25"/>
                  </a:cubicBezTo>
                  <a:cubicBezTo>
                    <a:pt x="63" y="23"/>
                    <a:pt x="63" y="23"/>
                    <a:pt x="63" y="23"/>
                  </a:cubicBezTo>
                  <a:cubicBezTo>
                    <a:pt x="62" y="22"/>
                    <a:pt x="61" y="21"/>
                    <a:pt x="60" y="20"/>
                  </a:cubicBezTo>
                  <a:cubicBezTo>
                    <a:pt x="58" y="18"/>
                    <a:pt x="57" y="17"/>
                    <a:pt x="56" y="16"/>
                  </a:cubicBezTo>
                  <a:cubicBezTo>
                    <a:pt x="55" y="15"/>
                    <a:pt x="53" y="15"/>
                    <a:pt x="51" y="15"/>
                  </a:cubicBezTo>
                  <a:cubicBezTo>
                    <a:pt x="49" y="15"/>
                    <a:pt x="47" y="15"/>
                    <a:pt x="45" y="16"/>
                  </a:cubicBezTo>
                  <a:cubicBezTo>
                    <a:pt x="43" y="16"/>
                    <a:pt x="41" y="17"/>
                    <a:pt x="39" y="17"/>
                  </a:cubicBezTo>
                  <a:cubicBezTo>
                    <a:pt x="37" y="18"/>
                    <a:pt x="35" y="19"/>
                    <a:pt x="34" y="19"/>
                  </a:cubicBezTo>
                  <a:cubicBezTo>
                    <a:pt x="31" y="17"/>
                    <a:pt x="31" y="17"/>
                    <a:pt x="31" y="17"/>
                  </a:cubicBezTo>
                  <a:cubicBezTo>
                    <a:pt x="47" y="0"/>
                    <a:pt x="47" y="0"/>
                    <a:pt x="47" y="0"/>
                  </a:cubicBezTo>
                  <a:cubicBezTo>
                    <a:pt x="99" y="52"/>
                    <a:pt x="99" y="52"/>
                    <a:pt x="99" y="52"/>
                  </a:cubicBezTo>
                  <a:lnTo>
                    <a:pt x="83" y="68"/>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6" name="íṧ1îḑè"/>
            <p:cNvSpPr/>
            <p:nvPr userDrawn="1">
              <p:custDataLst>
                <p:tags r:id="rId21"/>
              </p:custDataLst>
            </p:nvPr>
          </p:nvSpPr>
          <p:spPr bwMode="auto">
            <a:xfrm>
              <a:off x="3342879" y="3943351"/>
              <a:ext cx="57150" cy="46038"/>
            </a:xfrm>
            <a:custGeom>
              <a:avLst/>
              <a:gdLst>
                <a:gd name="T0" fmla="*/ 30 w 36"/>
                <a:gd name="T1" fmla="*/ 29 h 29"/>
                <a:gd name="T2" fmla="*/ 0 w 36"/>
                <a:gd name="T3" fmla="*/ 8 h 29"/>
                <a:gd name="T4" fmla="*/ 5 w 36"/>
                <a:gd name="T5" fmla="*/ 0 h 29"/>
                <a:gd name="T6" fmla="*/ 36 w 36"/>
                <a:gd name="T7" fmla="*/ 21 h 29"/>
                <a:gd name="T8" fmla="*/ 30 w 36"/>
                <a:gd name="T9" fmla="*/ 29 h 29"/>
              </a:gdLst>
              <a:ahLst/>
              <a:cxnLst>
                <a:cxn ang="0">
                  <a:pos x="T0" y="T1"/>
                </a:cxn>
                <a:cxn ang="0">
                  <a:pos x="T2" y="T3"/>
                </a:cxn>
                <a:cxn ang="0">
                  <a:pos x="T4" y="T5"/>
                </a:cxn>
                <a:cxn ang="0">
                  <a:pos x="T6" y="T7"/>
                </a:cxn>
                <a:cxn ang="0">
                  <a:pos x="T8" y="T9"/>
                </a:cxn>
              </a:cxnLst>
              <a:rect l="0" t="0" r="r" b="b"/>
              <a:pathLst>
                <a:path w="36" h="29">
                  <a:moveTo>
                    <a:pt x="30" y="29"/>
                  </a:moveTo>
                  <a:lnTo>
                    <a:pt x="0" y="8"/>
                  </a:lnTo>
                  <a:lnTo>
                    <a:pt x="5" y="0"/>
                  </a:lnTo>
                  <a:lnTo>
                    <a:pt x="36" y="21"/>
                  </a:lnTo>
                  <a:lnTo>
                    <a:pt x="30" y="29"/>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7" name="íṣ1íḋê"/>
            <p:cNvSpPr/>
            <p:nvPr userDrawn="1">
              <p:custDataLst>
                <p:tags r:id="rId22"/>
              </p:custDataLst>
            </p:nvPr>
          </p:nvSpPr>
          <p:spPr bwMode="auto">
            <a:xfrm>
              <a:off x="3355579" y="3932238"/>
              <a:ext cx="150813" cy="142875"/>
            </a:xfrm>
            <a:custGeom>
              <a:avLst/>
              <a:gdLst>
                <a:gd name="T0" fmla="*/ 64 w 90"/>
                <a:gd name="T1" fmla="*/ 58 h 85"/>
                <a:gd name="T2" fmla="*/ 64 w 90"/>
                <a:gd name="T3" fmla="*/ 65 h 85"/>
                <a:gd name="T4" fmla="*/ 61 w 90"/>
                <a:gd name="T5" fmla="*/ 73 h 85"/>
                <a:gd name="T6" fmla="*/ 44 w 90"/>
                <a:gd name="T7" fmla="*/ 84 h 85"/>
                <a:gd name="T8" fmla="*/ 23 w 90"/>
                <a:gd name="T9" fmla="*/ 79 h 85"/>
                <a:gd name="T10" fmla="*/ 14 w 90"/>
                <a:gd name="T11" fmla="*/ 72 h 85"/>
                <a:gd name="T12" fmla="*/ 8 w 90"/>
                <a:gd name="T13" fmla="*/ 63 h 85"/>
                <a:gd name="T14" fmla="*/ 4 w 90"/>
                <a:gd name="T15" fmla="*/ 65 h 85"/>
                <a:gd name="T16" fmla="*/ 0 w 90"/>
                <a:gd name="T17" fmla="*/ 63 h 85"/>
                <a:gd name="T18" fmla="*/ 14 w 90"/>
                <a:gd name="T19" fmla="*/ 38 h 85"/>
                <a:gd name="T20" fmla="*/ 19 w 90"/>
                <a:gd name="T21" fmla="*/ 40 h 85"/>
                <a:gd name="T22" fmla="*/ 16 w 90"/>
                <a:gd name="T23" fmla="*/ 51 h 85"/>
                <a:gd name="T24" fmla="*/ 16 w 90"/>
                <a:gd name="T25" fmla="*/ 60 h 85"/>
                <a:gd name="T26" fmla="*/ 20 w 90"/>
                <a:gd name="T27" fmla="*/ 69 h 85"/>
                <a:gd name="T28" fmla="*/ 27 w 90"/>
                <a:gd name="T29" fmla="*/ 76 h 85"/>
                <a:gd name="T30" fmla="*/ 33 w 90"/>
                <a:gd name="T31" fmla="*/ 78 h 85"/>
                <a:gd name="T32" fmla="*/ 39 w 90"/>
                <a:gd name="T33" fmla="*/ 79 h 85"/>
                <a:gd name="T34" fmla="*/ 44 w 90"/>
                <a:gd name="T35" fmla="*/ 76 h 85"/>
                <a:gd name="T36" fmla="*/ 48 w 90"/>
                <a:gd name="T37" fmla="*/ 71 h 85"/>
                <a:gd name="T38" fmla="*/ 51 w 90"/>
                <a:gd name="T39" fmla="*/ 62 h 85"/>
                <a:gd name="T40" fmla="*/ 47 w 90"/>
                <a:gd name="T41" fmla="*/ 52 h 85"/>
                <a:gd name="T42" fmla="*/ 41 w 90"/>
                <a:gd name="T43" fmla="*/ 44 h 85"/>
                <a:gd name="T44" fmla="*/ 36 w 90"/>
                <a:gd name="T45" fmla="*/ 37 h 85"/>
                <a:gd name="T46" fmla="*/ 31 w 90"/>
                <a:gd name="T47" fmla="*/ 24 h 85"/>
                <a:gd name="T48" fmla="*/ 35 w 90"/>
                <a:gd name="T49" fmla="*/ 10 h 85"/>
                <a:gd name="T50" fmla="*/ 41 w 90"/>
                <a:gd name="T51" fmla="*/ 4 h 85"/>
                <a:gd name="T52" fmla="*/ 50 w 90"/>
                <a:gd name="T53" fmla="*/ 0 h 85"/>
                <a:gd name="T54" fmla="*/ 59 w 90"/>
                <a:gd name="T55" fmla="*/ 0 h 85"/>
                <a:gd name="T56" fmla="*/ 69 w 90"/>
                <a:gd name="T57" fmla="*/ 4 h 85"/>
                <a:gd name="T58" fmla="*/ 76 w 90"/>
                <a:gd name="T59" fmla="*/ 11 h 85"/>
                <a:gd name="T60" fmla="*/ 81 w 90"/>
                <a:gd name="T61" fmla="*/ 19 h 85"/>
                <a:gd name="T62" fmla="*/ 86 w 90"/>
                <a:gd name="T63" fmla="*/ 17 h 85"/>
                <a:gd name="T64" fmla="*/ 90 w 90"/>
                <a:gd name="T65" fmla="*/ 20 h 85"/>
                <a:gd name="T66" fmla="*/ 75 w 90"/>
                <a:gd name="T67" fmla="*/ 44 h 85"/>
                <a:gd name="T68" fmla="*/ 71 w 90"/>
                <a:gd name="T69" fmla="*/ 41 h 85"/>
                <a:gd name="T70" fmla="*/ 73 w 90"/>
                <a:gd name="T71" fmla="*/ 32 h 85"/>
                <a:gd name="T72" fmla="*/ 74 w 90"/>
                <a:gd name="T73" fmla="*/ 23 h 85"/>
                <a:gd name="T74" fmla="*/ 72 w 90"/>
                <a:gd name="T75" fmla="*/ 15 h 85"/>
                <a:gd name="T76" fmla="*/ 65 w 90"/>
                <a:gd name="T77" fmla="*/ 8 h 85"/>
                <a:gd name="T78" fmla="*/ 55 w 90"/>
                <a:gd name="T79" fmla="*/ 6 h 85"/>
                <a:gd name="T80" fmla="*/ 47 w 90"/>
                <a:gd name="T81" fmla="*/ 11 h 85"/>
                <a:gd name="T82" fmla="*/ 44 w 90"/>
                <a:gd name="T83" fmla="*/ 20 h 85"/>
                <a:gd name="T84" fmla="*/ 47 w 90"/>
                <a:gd name="T85" fmla="*/ 29 h 85"/>
                <a:gd name="T86" fmla="*/ 53 w 90"/>
                <a:gd name="T87" fmla="*/ 37 h 85"/>
                <a:gd name="T88" fmla="*/ 58 w 90"/>
                <a:gd name="T89" fmla="*/ 44 h 85"/>
                <a:gd name="T90" fmla="*/ 62 w 90"/>
                <a:gd name="T91" fmla="*/ 51 h 85"/>
                <a:gd name="T92" fmla="*/ 64 w 90"/>
                <a:gd name="T93" fmla="*/ 58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90" h="85">
                  <a:moveTo>
                    <a:pt x="64" y="58"/>
                  </a:moveTo>
                  <a:cubicBezTo>
                    <a:pt x="65" y="60"/>
                    <a:pt x="65" y="63"/>
                    <a:pt x="64" y="65"/>
                  </a:cubicBezTo>
                  <a:cubicBezTo>
                    <a:pt x="64" y="68"/>
                    <a:pt x="63" y="70"/>
                    <a:pt x="61" y="73"/>
                  </a:cubicBezTo>
                  <a:cubicBezTo>
                    <a:pt x="57" y="79"/>
                    <a:pt x="51" y="83"/>
                    <a:pt x="44" y="84"/>
                  </a:cubicBezTo>
                  <a:cubicBezTo>
                    <a:pt x="37" y="85"/>
                    <a:pt x="30" y="84"/>
                    <a:pt x="23" y="79"/>
                  </a:cubicBezTo>
                  <a:cubicBezTo>
                    <a:pt x="20" y="77"/>
                    <a:pt x="17" y="75"/>
                    <a:pt x="14" y="72"/>
                  </a:cubicBezTo>
                  <a:cubicBezTo>
                    <a:pt x="12" y="69"/>
                    <a:pt x="10" y="66"/>
                    <a:pt x="8" y="63"/>
                  </a:cubicBezTo>
                  <a:cubicBezTo>
                    <a:pt x="4" y="65"/>
                    <a:pt x="4" y="65"/>
                    <a:pt x="4" y="65"/>
                  </a:cubicBezTo>
                  <a:cubicBezTo>
                    <a:pt x="0" y="63"/>
                    <a:pt x="0" y="63"/>
                    <a:pt x="0" y="63"/>
                  </a:cubicBezTo>
                  <a:cubicBezTo>
                    <a:pt x="14" y="38"/>
                    <a:pt x="14" y="38"/>
                    <a:pt x="14" y="38"/>
                  </a:cubicBezTo>
                  <a:cubicBezTo>
                    <a:pt x="19" y="40"/>
                    <a:pt x="19" y="40"/>
                    <a:pt x="19" y="40"/>
                  </a:cubicBezTo>
                  <a:cubicBezTo>
                    <a:pt x="17" y="44"/>
                    <a:pt x="17" y="47"/>
                    <a:pt x="16" y="51"/>
                  </a:cubicBezTo>
                  <a:cubicBezTo>
                    <a:pt x="16" y="54"/>
                    <a:pt x="16" y="57"/>
                    <a:pt x="16" y="60"/>
                  </a:cubicBezTo>
                  <a:cubicBezTo>
                    <a:pt x="17" y="63"/>
                    <a:pt x="18" y="66"/>
                    <a:pt x="20" y="69"/>
                  </a:cubicBezTo>
                  <a:cubicBezTo>
                    <a:pt x="21" y="71"/>
                    <a:pt x="24" y="74"/>
                    <a:pt x="27" y="76"/>
                  </a:cubicBezTo>
                  <a:cubicBezTo>
                    <a:pt x="29" y="77"/>
                    <a:pt x="31" y="78"/>
                    <a:pt x="33" y="78"/>
                  </a:cubicBezTo>
                  <a:cubicBezTo>
                    <a:pt x="35" y="79"/>
                    <a:pt x="37" y="79"/>
                    <a:pt x="39" y="79"/>
                  </a:cubicBezTo>
                  <a:cubicBezTo>
                    <a:pt x="41" y="78"/>
                    <a:pt x="42" y="77"/>
                    <a:pt x="44" y="76"/>
                  </a:cubicBezTo>
                  <a:cubicBezTo>
                    <a:pt x="45" y="75"/>
                    <a:pt x="47" y="73"/>
                    <a:pt x="48" y="71"/>
                  </a:cubicBezTo>
                  <a:cubicBezTo>
                    <a:pt x="50" y="69"/>
                    <a:pt x="51" y="65"/>
                    <a:pt x="51" y="62"/>
                  </a:cubicBezTo>
                  <a:cubicBezTo>
                    <a:pt x="50" y="58"/>
                    <a:pt x="49" y="55"/>
                    <a:pt x="47" y="52"/>
                  </a:cubicBezTo>
                  <a:cubicBezTo>
                    <a:pt x="45" y="50"/>
                    <a:pt x="43" y="47"/>
                    <a:pt x="41" y="44"/>
                  </a:cubicBezTo>
                  <a:cubicBezTo>
                    <a:pt x="39" y="41"/>
                    <a:pt x="37" y="39"/>
                    <a:pt x="36" y="37"/>
                  </a:cubicBezTo>
                  <a:cubicBezTo>
                    <a:pt x="33" y="32"/>
                    <a:pt x="31" y="28"/>
                    <a:pt x="31" y="24"/>
                  </a:cubicBezTo>
                  <a:cubicBezTo>
                    <a:pt x="30" y="19"/>
                    <a:pt x="32" y="15"/>
                    <a:pt x="35" y="10"/>
                  </a:cubicBezTo>
                  <a:cubicBezTo>
                    <a:pt x="36" y="7"/>
                    <a:pt x="39" y="5"/>
                    <a:pt x="41" y="4"/>
                  </a:cubicBezTo>
                  <a:cubicBezTo>
                    <a:pt x="44" y="2"/>
                    <a:pt x="47" y="1"/>
                    <a:pt x="50" y="0"/>
                  </a:cubicBezTo>
                  <a:cubicBezTo>
                    <a:pt x="53" y="0"/>
                    <a:pt x="56" y="0"/>
                    <a:pt x="59" y="0"/>
                  </a:cubicBezTo>
                  <a:cubicBezTo>
                    <a:pt x="63" y="1"/>
                    <a:pt x="66" y="2"/>
                    <a:pt x="69" y="4"/>
                  </a:cubicBezTo>
                  <a:cubicBezTo>
                    <a:pt x="72" y="6"/>
                    <a:pt x="74" y="9"/>
                    <a:pt x="76" y="11"/>
                  </a:cubicBezTo>
                  <a:cubicBezTo>
                    <a:pt x="78" y="14"/>
                    <a:pt x="80" y="17"/>
                    <a:pt x="81" y="19"/>
                  </a:cubicBezTo>
                  <a:cubicBezTo>
                    <a:pt x="86" y="17"/>
                    <a:pt x="86" y="17"/>
                    <a:pt x="86" y="17"/>
                  </a:cubicBezTo>
                  <a:cubicBezTo>
                    <a:pt x="90" y="20"/>
                    <a:pt x="90" y="20"/>
                    <a:pt x="90" y="20"/>
                  </a:cubicBezTo>
                  <a:cubicBezTo>
                    <a:pt x="75" y="44"/>
                    <a:pt x="75" y="44"/>
                    <a:pt x="75" y="44"/>
                  </a:cubicBezTo>
                  <a:cubicBezTo>
                    <a:pt x="71" y="41"/>
                    <a:pt x="71" y="41"/>
                    <a:pt x="71" y="41"/>
                  </a:cubicBezTo>
                  <a:cubicBezTo>
                    <a:pt x="72" y="38"/>
                    <a:pt x="73" y="35"/>
                    <a:pt x="73" y="32"/>
                  </a:cubicBezTo>
                  <a:cubicBezTo>
                    <a:pt x="74" y="29"/>
                    <a:pt x="74" y="26"/>
                    <a:pt x="74" y="23"/>
                  </a:cubicBezTo>
                  <a:cubicBezTo>
                    <a:pt x="74" y="20"/>
                    <a:pt x="73" y="17"/>
                    <a:pt x="72" y="15"/>
                  </a:cubicBezTo>
                  <a:cubicBezTo>
                    <a:pt x="70" y="12"/>
                    <a:pt x="68" y="10"/>
                    <a:pt x="65" y="8"/>
                  </a:cubicBezTo>
                  <a:cubicBezTo>
                    <a:pt x="62" y="6"/>
                    <a:pt x="59" y="5"/>
                    <a:pt x="55" y="6"/>
                  </a:cubicBezTo>
                  <a:cubicBezTo>
                    <a:pt x="52" y="7"/>
                    <a:pt x="49" y="9"/>
                    <a:pt x="47" y="11"/>
                  </a:cubicBezTo>
                  <a:cubicBezTo>
                    <a:pt x="45" y="15"/>
                    <a:pt x="44" y="18"/>
                    <a:pt x="44" y="20"/>
                  </a:cubicBezTo>
                  <a:cubicBezTo>
                    <a:pt x="45" y="23"/>
                    <a:pt x="46" y="26"/>
                    <a:pt x="47" y="29"/>
                  </a:cubicBezTo>
                  <a:cubicBezTo>
                    <a:pt x="49" y="32"/>
                    <a:pt x="51" y="35"/>
                    <a:pt x="53" y="37"/>
                  </a:cubicBezTo>
                  <a:cubicBezTo>
                    <a:pt x="55" y="39"/>
                    <a:pt x="56" y="42"/>
                    <a:pt x="58" y="44"/>
                  </a:cubicBezTo>
                  <a:cubicBezTo>
                    <a:pt x="59" y="46"/>
                    <a:pt x="61" y="48"/>
                    <a:pt x="62" y="51"/>
                  </a:cubicBezTo>
                  <a:cubicBezTo>
                    <a:pt x="63" y="53"/>
                    <a:pt x="64" y="55"/>
                    <a:pt x="64" y="58"/>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8" name="íśļiḓé"/>
            <p:cNvSpPr/>
            <p:nvPr userDrawn="1">
              <p:custDataLst>
                <p:tags r:id="rId23"/>
              </p:custDataLst>
            </p:nvPr>
          </p:nvSpPr>
          <p:spPr bwMode="auto">
            <a:xfrm>
              <a:off x="3452417" y="3976688"/>
              <a:ext cx="158750" cy="177800"/>
            </a:xfrm>
            <a:custGeom>
              <a:avLst/>
              <a:gdLst>
                <a:gd name="T0" fmla="*/ 76 w 95"/>
                <a:gd name="T1" fmla="*/ 84 h 106"/>
                <a:gd name="T2" fmla="*/ 64 w 95"/>
                <a:gd name="T3" fmla="*/ 106 h 106"/>
                <a:gd name="T4" fmla="*/ 0 w 95"/>
                <a:gd name="T5" fmla="*/ 77 h 106"/>
                <a:gd name="T6" fmla="*/ 2 w 95"/>
                <a:gd name="T7" fmla="*/ 73 h 106"/>
                <a:gd name="T8" fmla="*/ 7 w 95"/>
                <a:gd name="T9" fmla="*/ 75 h 106"/>
                <a:gd name="T10" fmla="*/ 11 w 95"/>
                <a:gd name="T11" fmla="*/ 76 h 106"/>
                <a:gd name="T12" fmla="*/ 14 w 95"/>
                <a:gd name="T13" fmla="*/ 75 h 106"/>
                <a:gd name="T14" fmla="*/ 16 w 95"/>
                <a:gd name="T15" fmla="*/ 72 h 106"/>
                <a:gd name="T16" fmla="*/ 41 w 95"/>
                <a:gd name="T17" fmla="*/ 16 h 106"/>
                <a:gd name="T18" fmla="*/ 42 w 95"/>
                <a:gd name="T19" fmla="*/ 13 h 106"/>
                <a:gd name="T20" fmla="*/ 40 w 95"/>
                <a:gd name="T21" fmla="*/ 10 h 106"/>
                <a:gd name="T22" fmla="*/ 37 w 95"/>
                <a:gd name="T23" fmla="*/ 7 h 106"/>
                <a:gd name="T24" fmla="*/ 33 w 95"/>
                <a:gd name="T25" fmla="*/ 4 h 106"/>
                <a:gd name="T26" fmla="*/ 35 w 95"/>
                <a:gd name="T27" fmla="*/ 0 h 106"/>
                <a:gd name="T28" fmla="*/ 95 w 95"/>
                <a:gd name="T29" fmla="*/ 27 h 106"/>
                <a:gd name="T30" fmla="*/ 86 w 95"/>
                <a:gd name="T31" fmla="*/ 46 h 106"/>
                <a:gd name="T32" fmla="*/ 82 w 95"/>
                <a:gd name="T33" fmla="*/ 44 h 106"/>
                <a:gd name="T34" fmla="*/ 81 w 95"/>
                <a:gd name="T35" fmla="*/ 33 h 106"/>
                <a:gd name="T36" fmla="*/ 77 w 95"/>
                <a:gd name="T37" fmla="*/ 25 h 106"/>
                <a:gd name="T38" fmla="*/ 73 w 95"/>
                <a:gd name="T39" fmla="*/ 23 h 106"/>
                <a:gd name="T40" fmla="*/ 68 w 95"/>
                <a:gd name="T41" fmla="*/ 20 h 106"/>
                <a:gd name="T42" fmla="*/ 56 w 95"/>
                <a:gd name="T43" fmla="*/ 15 h 106"/>
                <a:gd name="T44" fmla="*/ 42 w 95"/>
                <a:gd name="T45" fmla="*/ 45 h 106"/>
                <a:gd name="T46" fmla="*/ 51 w 95"/>
                <a:gd name="T47" fmla="*/ 49 h 106"/>
                <a:gd name="T48" fmla="*/ 57 w 95"/>
                <a:gd name="T49" fmla="*/ 51 h 106"/>
                <a:gd name="T50" fmla="*/ 62 w 95"/>
                <a:gd name="T51" fmla="*/ 50 h 106"/>
                <a:gd name="T52" fmla="*/ 65 w 95"/>
                <a:gd name="T53" fmla="*/ 47 h 106"/>
                <a:gd name="T54" fmla="*/ 69 w 95"/>
                <a:gd name="T55" fmla="*/ 42 h 106"/>
                <a:gd name="T56" fmla="*/ 73 w 95"/>
                <a:gd name="T57" fmla="*/ 44 h 106"/>
                <a:gd name="T58" fmla="*/ 59 w 95"/>
                <a:gd name="T59" fmla="*/ 74 h 106"/>
                <a:gd name="T60" fmla="*/ 55 w 95"/>
                <a:gd name="T61" fmla="*/ 72 h 106"/>
                <a:gd name="T62" fmla="*/ 57 w 95"/>
                <a:gd name="T63" fmla="*/ 66 h 106"/>
                <a:gd name="T64" fmla="*/ 56 w 95"/>
                <a:gd name="T65" fmla="*/ 61 h 106"/>
                <a:gd name="T66" fmla="*/ 54 w 95"/>
                <a:gd name="T67" fmla="*/ 57 h 106"/>
                <a:gd name="T68" fmla="*/ 49 w 95"/>
                <a:gd name="T69" fmla="*/ 54 h 106"/>
                <a:gd name="T70" fmla="*/ 40 w 95"/>
                <a:gd name="T71" fmla="*/ 50 h 106"/>
                <a:gd name="T72" fmla="*/ 29 w 95"/>
                <a:gd name="T73" fmla="*/ 73 h 106"/>
                <a:gd name="T74" fmla="*/ 28 w 95"/>
                <a:gd name="T75" fmla="*/ 78 h 106"/>
                <a:gd name="T76" fmla="*/ 28 w 95"/>
                <a:gd name="T77" fmla="*/ 82 h 106"/>
                <a:gd name="T78" fmla="*/ 31 w 95"/>
                <a:gd name="T79" fmla="*/ 85 h 106"/>
                <a:gd name="T80" fmla="*/ 38 w 95"/>
                <a:gd name="T81" fmla="*/ 89 h 106"/>
                <a:gd name="T82" fmla="*/ 43 w 95"/>
                <a:gd name="T83" fmla="*/ 91 h 106"/>
                <a:gd name="T84" fmla="*/ 48 w 95"/>
                <a:gd name="T85" fmla="*/ 93 h 106"/>
                <a:gd name="T86" fmla="*/ 52 w 95"/>
                <a:gd name="T87" fmla="*/ 94 h 106"/>
                <a:gd name="T88" fmla="*/ 56 w 95"/>
                <a:gd name="T89" fmla="*/ 94 h 106"/>
                <a:gd name="T90" fmla="*/ 65 w 95"/>
                <a:gd name="T91" fmla="*/ 88 h 106"/>
                <a:gd name="T92" fmla="*/ 72 w 95"/>
                <a:gd name="T93" fmla="*/ 82 h 106"/>
                <a:gd name="T94" fmla="*/ 76 w 95"/>
                <a:gd name="T95" fmla="*/ 84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5" h="106">
                  <a:moveTo>
                    <a:pt x="76" y="84"/>
                  </a:moveTo>
                  <a:cubicBezTo>
                    <a:pt x="64" y="106"/>
                    <a:pt x="64" y="106"/>
                    <a:pt x="64" y="106"/>
                  </a:cubicBezTo>
                  <a:cubicBezTo>
                    <a:pt x="0" y="77"/>
                    <a:pt x="0" y="77"/>
                    <a:pt x="0" y="77"/>
                  </a:cubicBezTo>
                  <a:cubicBezTo>
                    <a:pt x="2" y="73"/>
                    <a:pt x="2" y="73"/>
                    <a:pt x="2" y="73"/>
                  </a:cubicBezTo>
                  <a:cubicBezTo>
                    <a:pt x="3" y="74"/>
                    <a:pt x="5" y="74"/>
                    <a:pt x="7" y="75"/>
                  </a:cubicBezTo>
                  <a:cubicBezTo>
                    <a:pt x="9" y="75"/>
                    <a:pt x="10" y="76"/>
                    <a:pt x="11" y="76"/>
                  </a:cubicBezTo>
                  <a:cubicBezTo>
                    <a:pt x="12" y="76"/>
                    <a:pt x="13" y="75"/>
                    <a:pt x="14" y="75"/>
                  </a:cubicBezTo>
                  <a:cubicBezTo>
                    <a:pt x="15" y="74"/>
                    <a:pt x="16" y="73"/>
                    <a:pt x="16" y="72"/>
                  </a:cubicBezTo>
                  <a:cubicBezTo>
                    <a:pt x="41" y="16"/>
                    <a:pt x="41" y="16"/>
                    <a:pt x="41" y="16"/>
                  </a:cubicBezTo>
                  <a:cubicBezTo>
                    <a:pt x="42" y="15"/>
                    <a:pt x="42" y="14"/>
                    <a:pt x="42" y="13"/>
                  </a:cubicBezTo>
                  <a:cubicBezTo>
                    <a:pt x="42" y="12"/>
                    <a:pt x="41" y="11"/>
                    <a:pt x="40" y="10"/>
                  </a:cubicBezTo>
                  <a:cubicBezTo>
                    <a:pt x="40" y="9"/>
                    <a:pt x="39" y="8"/>
                    <a:pt x="37" y="7"/>
                  </a:cubicBezTo>
                  <a:cubicBezTo>
                    <a:pt x="36" y="5"/>
                    <a:pt x="34" y="5"/>
                    <a:pt x="33" y="4"/>
                  </a:cubicBezTo>
                  <a:cubicBezTo>
                    <a:pt x="35" y="0"/>
                    <a:pt x="35" y="0"/>
                    <a:pt x="35" y="0"/>
                  </a:cubicBezTo>
                  <a:cubicBezTo>
                    <a:pt x="95" y="27"/>
                    <a:pt x="95" y="27"/>
                    <a:pt x="95" y="27"/>
                  </a:cubicBezTo>
                  <a:cubicBezTo>
                    <a:pt x="86" y="46"/>
                    <a:pt x="86" y="46"/>
                    <a:pt x="86" y="46"/>
                  </a:cubicBezTo>
                  <a:cubicBezTo>
                    <a:pt x="82" y="44"/>
                    <a:pt x="82" y="44"/>
                    <a:pt x="82" y="44"/>
                  </a:cubicBezTo>
                  <a:cubicBezTo>
                    <a:pt x="83" y="41"/>
                    <a:pt x="82" y="37"/>
                    <a:pt x="81" y="33"/>
                  </a:cubicBezTo>
                  <a:cubicBezTo>
                    <a:pt x="80" y="29"/>
                    <a:pt x="79" y="26"/>
                    <a:pt x="77" y="25"/>
                  </a:cubicBezTo>
                  <a:cubicBezTo>
                    <a:pt x="76" y="24"/>
                    <a:pt x="75" y="23"/>
                    <a:pt x="73" y="23"/>
                  </a:cubicBezTo>
                  <a:cubicBezTo>
                    <a:pt x="71" y="22"/>
                    <a:pt x="70" y="21"/>
                    <a:pt x="68" y="20"/>
                  </a:cubicBezTo>
                  <a:cubicBezTo>
                    <a:pt x="56" y="15"/>
                    <a:pt x="56" y="15"/>
                    <a:pt x="56" y="15"/>
                  </a:cubicBezTo>
                  <a:cubicBezTo>
                    <a:pt x="42" y="45"/>
                    <a:pt x="42" y="45"/>
                    <a:pt x="42" y="45"/>
                  </a:cubicBezTo>
                  <a:cubicBezTo>
                    <a:pt x="51" y="49"/>
                    <a:pt x="51" y="49"/>
                    <a:pt x="51" y="49"/>
                  </a:cubicBezTo>
                  <a:cubicBezTo>
                    <a:pt x="53" y="50"/>
                    <a:pt x="55" y="51"/>
                    <a:pt x="57" y="51"/>
                  </a:cubicBezTo>
                  <a:cubicBezTo>
                    <a:pt x="59" y="51"/>
                    <a:pt x="60" y="51"/>
                    <a:pt x="62" y="50"/>
                  </a:cubicBezTo>
                  <a:cubicBezTo>
                    <a:pt x="63" y="49"/>
                    <a:pt x="64" y="48"/>
                    <a:pt x="65" y="47"/>
                  </a:cubicBezTo>
                  <a:cubicBezTo>
                    <a:pt x="67" y="45"/>
                    <a:pt x="68" y="44"/>
                    <a:pt x="69" y="42"/>
                  </a:cubicBezTo>
                  <a:cubicBezTo>
                    <a:pt x="73" y="44"/>
                    <a:pt x="73" y="44"/>
                    <a:pt x="73" y="44"/>
                  </a:cubicBezTo>
                  <a:cubicBezTo>
                    <a:pt x="59" y="74"/>
                    <a:pt x="59" y="74"/>
                    <a:pt x="59" y="74"/>
                  </a:cubicBezTo>
                  <a:cubicBezTo>
                    <a:pt x="55" y="72"/>
                    <a:pt x="55" y="72"/>
                    <a:pt x="55" y="72"/>
                  </a:cubicBezTo>
                  <a:cubicBezTo>
                    <a:pt x="56" y="71"/>
                    <a:pt x="56" y="69"/>
                    <a:pt x="57" y="66"/>
                  </a:cubicBezTo>
                  <a:cubicBezTo>
                    <a:pt x="57" y="64"/>
                    <a:pt x="57" y="62"/>
                    <a:pt x="56" y="61"/>
                  </a:cubicBezTo>
                  <a:cubicBezTo>
                    <a:pt x="56" y="59"/>
                    <a:pt x="55" y="58"/>
                    <a:pt x="54" y="57"/>
                  </a:cubicBezTo>
                  <a:cubicBezTo>
                    <a:pt x="53" y="56"/>
                    <a:pt x="51" y="55"/>
                    <a:pt x="49" y="54"/>
                  </a:cubicBezTo>
                  <a:cubicBezTo>
                    <a:pt x="40" y="50"/>
                    <a:pt x="40" y="50"/>
                    <a:pt x="40" y="50"/>
                  </a:cubicBezTo>
                  <a:cubicBezTo>
                    <a:pt x="29" y="73"/>
                    <a:pt x="29" y="73"/>
                    <a:pt x="29" y="73"/>
                  </a:cubicBezTo>
                  <a:cubicBezTo>
                    <a:pt x="28" y="75"/>
                    <a:pt x="28" y="77"/>
                    <a:pt x="28" y="78"/>
                  </a:cubicBezTo>
                  <a:cubicBezTo>
                    <a:pt x="27" y="80"/>
                    <a:pt x="27" y="81"/>
                    <a:pt x="28" y="82"/>
                  </a:cubicBezTo>
                  <a:cubicBezTo>
                    <a:pt x="29" y="83"/>
                    <a:pt x="30" y="84"/>
                    <a:pt x="31" y="85"/>
                  </a:cubicBezTo>
                  <a:cubicBezTo>
                    <a:pt x="33" y="86"/>
                    <a:pt x="35" y="87"/>
                    <a:pt x="38" y="89"/>
                  </a:cubicBezTo>
                  <a:cubicBezTo>
                    <a:pt x="39" y="89"/>
                    <a:pt x="41" y="90"/>
                    <a:pt x="43" y="91"/>
                  </a:cubicBezTo>
                  <a:cubicBezTo>
                    <a:pt x="45" y="92"/>
                    <a:pt x="46" y="92"/>
                    <a:pt x="48" y="93"/>
                  </a:cubicBezTo>
                  <a:cubicBezTo>
                    <a:pt x="49" y="93"/>
                    <a:pt x="51" y="94"/>
                    <a:pt x="52" y="94"/>
                  </a:cubicBezTo>
                  <a:cubicBezTo>
                    <a:pt x="54" y="94"/>
                    <a:pt x="55" y="94"/>
                    <a:pt x="56" y="94"/>
                  </a:cubicBezTo>
                  <a:cubicBezTo>
                    <a:pt x="59" y="93"/>
                    <a:pt x="62" y="91"/>
                    <a:pt x="65" y="88"/>
                  </a:cubicBezTo>
                  <a:cubicBezTo>
                    <a:pt x="68" y="86"/>
                    <a:pt x="71" y="84"/>
                    <a:pt x="72" y="82"/>
                  </a:cubicBezTo>
                  <a:lnTo>
                    <a:pt x="76" y="8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9" name="ïSḻïdè"/>
            <p:cNvSpPr/>
            <p:nvPr userDrawn="1">
              <p:custDataLst>
                <p:tags r:id="rId24"/>
              </p:custDataLst>
            </p:nvPr>
          </p:nvSpPr>
          <p:spPr bwMode="auto">
            <a:xfrm>
              <a:off x="3604817" y="4021138"/>
              <a:ext cx="168275" cy="158750"/>
            </a:xfrm>
            <a:custGeom>
              <a:avLst/>
              <a:gdLst>
                <a:gd name="T0" fmla="*/ 99 w 100"/>
                <a:gd name="T1" fmla="*/ 16 h 95"/>
                <a:gd name="T2" fmla="*/ 94 w 100"/>
                <a:gd name="T3" fmla="*/ 17 h 95"/>
                <a:gd name="T4" fmla="*/ 89 w 100"/>
                <a:gd name="T5" fmla="*/ 18 h 95"/>
                <a:gd name="T6" fmla="*/ 85 w 100"/>
                <a:gd name="T7" fmla="*/ 23 h 95"/>
                <a:gd name="T8" fmla="*/ 83 w 100"/>
                <a:gd name="T9" fmla="*/ 33 h 95"/>
                <a:gd name="T10" fmla="*/ 75 w 100"/>
                <a:gd name="T11" fmla="*/ 95 h 95"/>
                <a:gd name="T12" fmla="*/ 70 w 100"/>
                <a:gd name="T13" fmla="*/ 94 h 95"/>
                <a:gd name="T14" fmla="*/ 29 w 100"/>
                <a:gd name="T15" fmla="*/ 19 h 95"/>
                <a:gd name="T16" fmla="*/ 23 w 100"/>
                <a:gd name="T17" fmla="*/ 62 h 95"/>
                <a:gd name="T18" fmla="*/ 22 w 100"/>
                <a:gd name="T19" fmla="*/ 73 h 95"/>
                <a:gd name="T20" fmla="*/ 24 w 100"/>
                <a:gd name="T21" fmla="*/ 79 h 95"/>
                <a:gd name="T22" fmla="*/ 30 w 100"/>
                <a:gd name="T23" fmla="*/ 82 h 95"/>
                <a:gd name="T24" fmla="*/ 35 w 100"/>
                <a:gd name="T25" fmla="*/ 84 h 95"/>
                <a:gd name="T26" fmla="*/ 35 w 100"/>
                <a:gd name="T27" fmla="*/ 88 h 95"/>
                <a:gd name="T28" fmla="*/ 0 w 100"/>
                <a:gd name="T29" fmla="*/ 84 h 95"/>
                <a:gd name="T30" fmla="*/ 1 w 100"/>
                <a:gd name="T31" fmla="*/ 80 h 95"/>
                <a:gd name="T32" fmla="*/ 6 w 100"/>
                <a:gd name="T33" fmla="*/ 79 h 95"/>
                <a:gd name="T34" fmla="*/ 11 w 100"/>
                <a:gd name="T35" fmla="*/ 78 h 95"/>
                <a:gd name="T36" fmla="*/ 15 w 100"/>
                <a:gd name="T37" fmla="*/ 73 h 95"/>
                <a:gd name="T38" fmla="*/ 17 w 100"/>
                <a:gd name="T39" fmla="*/ 62 h 95"/>
                <a:gd name="T40" fmla="*/ 23 w 100"/>
                <a:gd name="T41" fmla="*/ 21 h 95"/>
                <a:gd name="T42" fmla="*/ 22 w 100"/>
                <a:gd name="T43" fmla="*/ 15 h 95"/>
                <a:gd name="T44" fmla="*/ 20 w 100"/>
                <a:gd name="T45" fmla="*/ 11 h 95"/>
                <a:gd name="T46" fmla="*/ 15 w 100"/>
                <a:gd name="T47" fmla="*/ 7 h 95"/>
                <a:gd name="T48" fmla="*/ 9 w 100"/>
                <a:gd name="T49" fmla="*/ 4 h 95"/>
                <a:gd name="T50" fmla="*/ 10 w 100"/>
                <a:gd name="T51" fmla="*/ 0 h 95"/>
                <a:gd name="T52" fmla="*/ 34 w 100"/>
                <a:gd name="T53" fmla="*/ 3 h 95"/>
                <a:gd name="T54" fmla="*/ 72 w 100"/>
                <a:gd name="T55" fmla="*/ 73 h 95"/>
                <a:gd name="T56" fmla="*/ 78 w 100"/>
                <a:gd name="T57" fmla="*/ 33 h 95"/>
                <a:gd name="T58" fmla="*/ 78 w 100"/>
                <a:gd name="T59" fmla="*/ 22 h 95"/>
                <a:gd name="T60" fmla="*/ 76 w 100"/>
                <a:gd name="T61" fmla="*/ 17 h 95"/>
                <a:gd name="T62" fmla="*/ 71 w 100"/>
                <a:gd name="T63" fmla="*/ 14 h 95"/>
                <a:gd name="T64" fmla="*/ 65 w 100"/>
                <a:gd name="T65" fmla="*/ 12 h 95"/>
                <a:gd name="T66" fmla="*/ 66 w 100"/>
                <a:gd name="T67" fmla="*/ 8 h 95"/>
                <a:gd name="T68" fmla="*/ 100 w 100"/>
                <a:gd name="T69" fmla="*/ 12 h 95"/>
                <a:gd name="T70" fmla="*/ 99 w 100"/>
                <a:gd name="T71" fmla="*/ 16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0" h="95">
                  <a:moveTo>
                    <a:pt x="99" y="16"/>
                  </a:moveTo>
                  <a:cubicBezTo>
                    <a:pt x="98" y="16"/>
                    <a:pt x="97" y="16"/>
                    <a:pt x="94" y="17"/>
                  </a:cubicBezTo>
                  <a:cubicBezTo>
                    <a:pt x="92" y="17"/>
                    <a:pt x="90" y="17"/>
                    <a:pt x="89" y="18"/>
                  </a:cubicBezTo>
                  <a:cubicBezTo>
                    <a:pt x="88" y="18"/>
                    <a:pt x="86" y="20"/>
                    <a:pt x="85" y="23"/>
                  </a:cubicBezTo>
                  <a:cubicBezTo>
                    <a:pt x="85" y="26"/>
                    <a:pt x="84" y="29"/>
                    <a:pt x="83" y="33"/>
                  </a:cubicBezTo>
                  <a:cubicBezTo>
                    <a:pt x="75" y="95"/>
                    <a:pt x="75" y="95"/>
                    <a:pt x="75" y="95"/>
                  </a:cubicBezTo>
                  <a:cubicBezTo>
                    <a:pt x="70" y="94"/>
                    <a:pt x="70" y="94"/>
                    <a:pt x="70" y="94"/>
                  </a:cubicBezTo>
                  <a:cubicBezTo>
                    <a:pt x="29" y="19"/>
                    <a:pt x="29" y="19"/>
                    <a:pt x="29" y="19"/>
                  </a:cubicBezTo>
                  <a:cubicBezTo>
                    <a:pt x="23" y="62"/>
                    <a:pt x="23" y="62"/>
                    <a:pt x="23" y="62"/>
                  </a:cubicBezTo>
                  <a:cubicBezTo>
                    <a:pt x="22" y="67"/>
                    <a:pt x="22" y="71"/>
                    <a:pt x="22" y="73"/>
                  </a:cubicBezTo>
                  <a:cubicBezTo>
                    <a:pt x="23" y="76"/>
                    <a:pt x="23" y="78"/>
                    <a:pt x="24" y="79"/>
                  </a:cubicBezTo>
                  <a:cubicBezTo>
                    <a:pt x="25" y="80"/>
                    <a:pt x="27" y="81"/>
                    <a:pt x="30" y="82"/>
                  </a:cubicBezTo>
                  <a:cubicBezTo>
                    <a:pt x="32" y="83"/>
                    <a:pt x="34" y="84"/>
                    <a:pt x="35" y="84"/>
                  </a:cubicBezTo>
                  <a:cubicBezTo>
                    <a:pt x="35" y="88"/>
                    <a:pt x="35" y="88"/>
                    <a:pt x="35" y="88"/>
                  </a:cubicBezTo>
                  <a:cubicBezTo>
                    <a:pt x="0" y="84"/>
                    <a:pt x="0" y="84"/>
                    <a:pt x="0" y="84"/>
                  </a:cubicBezTo>
                  <a:cubicBezTo>
                    <a:pt x="1" y="80"/>
                    <a:pt x="1" y="80"/>
                    <a:pt x="1" y="80"/>
                  </a:cubicBezTo>
                  <a:cubicBezTo>
                    <a:pt x="2" y="80"/>
                    <a:pt x="4" y="80"/>
                    <a:pt x="6" y="79"/>
                  </a:cubicBezTo>
                  <a:cubicBezTo>
                    <a:pt x="9" y="79"/>
                    <a:pt x="11" y="78"/>
                    <a:pt x="11" y="78"/>
                  </a:cubicBezTo>
                  <a:cubicBezTo>
                    <a:pt x="13" y="77"/>
                    <a:pt x="14" y="76"/>
                    <a:pt x="15" y="73"/>
                  </a:cubicBezTo>
                  <a:cubicBezTo>
                    <a:pt x="16" y="71"/>
                    <a:pt x="16" y="67"/>
                    <a:pt x="17" y="62"/>
                  </a:cubicBezTo>
                  <a:cubicBezTo>
                    <a:pt x="23" y="21"/>
                    <a:pt x="23" y="21"/>
                    <a:pt x="23" y="21"/>
                  </a:cubicBezTo>
                  <a:cubicBezTo>
                    <a:pt x="23" y="19"/>
                    <a:pt x="23" y="17"/>
                    <a:pt x="22" y="15"/>
                  </a:cubicBezTo>
                  <a:cubicBezTo>
                    <a:pt x="22" y="13"/>
                    <a:pt x="21" y="12"/>
                    <a:pt x="20" y="11"/>
                  </a:cubicBezTo>
                  <a:cubicBezTo>
                    <a:pt x="19" y="9"/>
                    <a:pt x="17" y="8"/>
                    <a:pt x="15" y="7"/>
                  </a:cubicBezTo>
                  <a:cubicBezTo>
                    <a:pt x="13" y="5"/>
                    <a:pt x="11" y="5"/>
                    <a:pt x="9" y="4"/>
                  </a:cubicBezTo>
                  <a:cubicBezTo>
                    <a:pt x="10" y="0"/>
                    <a:pt x="10" y="0"/>
                    <a:pt x="10" y="0"/>
                  </a:cubicBezTo>
                  <a:cubicBezTo>
                    <a:pt x="34" y="3"/>
                    <a:pt x="34" y="3"/>
                    <a:pt x="34" y="3"/>
                  </a:cubicBezTo>
                  <a:cubicBezTo>
                    <a:pt x="72" y="73"/>
                    <a:pt x="72" y="73"/>
                    <a:pt x="72" y="73"/>
                  </a:cubicBezTo>
                  <a:cubicBezTo>
                    <a:pt x="78" y="33"/>
                    <a:pt x="78" y="33"/>
                    <a:pt x="78" y="33"/>
                  </a:cubicBezTo>
                  <a:cubicBezTo>
                    <a:pt x="78" y="29"/>
                    <a:pt x="78" y="25"/>
                    <a:pt x="78" y="22"/>
                  </a:cubicBezTo>
                  <a:cubicBezTo>
                    <a:pt x="78" y="19"/>
                    <a:pt x="77" y="18"/>
                    <a:pt x="76" y="17"/>
                  </a:cubicBezTo>
                  <a:cubicBezTo>
                    <a:pt x="75" y="16"/>
                    <a:pt x="73" y="15"/>
                    <a:pt x="71" y="14"/>
                  </a:cubicBezTo>
                  <a:cubicBezTo>
                    <a:pt x="69" y="13"/>
                    <a:pt x="67" y="12"/>
                    <a:pt x="65" y="12"/>
                  </a:cubicBezTo>
                  <a:cubicBezTo>
                    <a:pt x="66" y="8"/>
                    <a:pt x="66" y="8"/>
                    <a:pt x="66" y="8"/>
                  </a:cubicBezTo>
                  <a:cubicBezTo>
                    <a:pt x="100" y="12"/>
                    <a:pt x="100" y="12"/>
                    <a:pt x="100" y="12"/>
                  </a:cubicBezTo>
                  <a:lnTo>
                    <a:pt x="99" y="16"/>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0" name="ïṥḷide"/>
            <p:cNvSpPr/>
            <p:nvPr userDrawn="1">
              <p:custDataLst>
                <p:tags r:id="rId25"/>
              </p:custDataLst>
            </p:nvPr>
          </p:nvSpPr>
          <p:spPr bwMode="auto">
            <a:xfrm>
              <a:off x="3811192" y="4035426"/>
              <a:ext cx="142875" cy="149225"/>
            </a:xfrm>
            <a:custGeom>
              <a:avLst/>
              <a:gdLst>
                <a:gd name="T0" fmla="*/ 86 w 86"/>
                <a:gd name="T1" fmla="*/ 4 h 89"/>
                <a:gd name="T2" fmla="*/ 82 w 86"/>
                <a:gd name="T3" fmla="*/ 5 h 89"/>
                <a:gd name="T4" fmla="*/ 76 w 86"/>
                <a:gd name="T5" fmla="*/ 7 h 89"/>
                <a:gd name="T6" fmla="*/ 74 w 86"/>
                <a:gd name="T7" fmla="*/ 13 h 89"/>
                <a:gd name="T8" fmla="*/ 74 w 86"/>
                <a:gd name="T9" fmla="*/ 24 h 89"/>
                <a:gd name="T10" fmla="*/ 77 w 86"/>
                <a:gd name="T11" fmla="*/ 60 h 89"/>
                <a:gd name="T12" fmla="*/ 75 w 86"/>
                <a:gd name="T13" fmla="*/ 72 h 89"/>
                <a:gd name="T14" fmla="*/ 68 w 86"/>
                <a:gd name="T15" fmla="*/ 81 h 89"/>
                <a:gd name="T16" fmla="*/ 58 w 86"/>
                <a:gd name="T17" fmla="*/ 87 h 89"/>
                <a:gd name="T18" fmla="*/ 48 w 86"/>
                <a:gd name="T19" fmla="*/ 89 h 89"/>
                <a:gd name="T20" fmla="*/ 35 w 86"/>
                <a:gd name="T21" fmla="*/ 88 h 89"/>
                <a:gd name="T22" fmla="*/ 24 w 86"/>
                <a:gd name="T23" fmla="*/ 83 h 89"/>
                <a:gd name="T24" fmla="*/ 18 w 86"/>
                <a:gd name="T25" fmla="*/ 76 h 89"/>
                <a:gd name="T26" fmla="*/ 15 w 86"/>
                <a:gd name="T27" fmla="*/ 67 h 89"/>
                <a:gd name="T28" fmla="*/ 12 w 86"/>
                <a:gd name="T29" fmla="*/ 17 h 89"/>
                <a:gd name="T30" fmla="*/ 11 w 86"/>
                <a:gd name="T31" fmla="*/ 14 h 89"/>
                <a:gd name="T32" fmla="*/ 8 w 86"/>
                <a:gd name="T33" fmla="*/ 12 h 89"/>
                <a:gd name="T34" fmla="*/ 4 w 86"/>
                <a:gd name="T35" fmla="*/ 11 h 89"/>
                <a:gd name="T36" fmla="*/ 0 w 86"/>
                <a:gd name="T37" fmla="*/ 10 h 89"/>
                <a:gd name="T38" fmla="*/ 0 w 86"/>
                <a:gd name="T39" fmla="*/ 6 h 89"/>
                <a:gd name="T40" fmla="*/ 35 w 86"/>
                <a:gd name="T41" fmla="*/ 3 h 89"/>
                <a:gd name="T42" fmla="*/ 35 w 86"/>
                <a:gd name="T43" fmla="*/ 8 h 89"/>
                <a:gd name="T44" fmla="*/ 31 w 86"/>
                <a:gd name="T45" fmla="*/ 8 h 89"/>
                <a:gd name="T46" fmla="*/ 27 w 86"/>
                <a:gd name="T47" fmla="*/ 10 h 89"/>
                <a:gd name="T48" fmla="*/ 25 w 86"/>
                <a:gd name="T49" fmla="*/ 12 h 89"/>
                <a:gd name="T50" fmla="*/ 24 w 86"/>
                <a:gd name="T51" fmla="*/ 16 h 89"/>
                <a:gd name="T52" fmla="*/ 28 w 86"/>
                <a:gd name="T53" fmla="*/ 62 h 89"/>
                <a:gd name="T54" fmla="*/ 29 w 86"/>
                <a:gd name="T55" fmla="*/ 69 h 89"/>
                <a:gd name="T56" fmla="*/ 32 w 86"/>
                <a:gd name="T57" fmla="*/ 76 h 89"/>
                <a:gd name="T58" fmla="*/ 39 w 86"/>
                <a:gd name="T59" fmla="*/ 81 h 89"/>
                <a:gd name="T60" fmla="*/ 50 w 86"/>
                <a:gd name="T61" fmla="*/ 82 h 89"/>
                <a:gd name="T62" fmla="*/ 61 w 86"/>
                <a:gd name="T63" fmla="*/ 79 h 89"/>
                <a:gd name="T64" fmla="*/ 67 w 86"/>
                <a:gd name="T65" fmla="*/ 73 h 89"/>
                <a:gd name="T66" fmla="*/ 70 w 86"/>
                <a:gd name="T67" fmla="*/ 66 h 89"/>
                <a:gd name="T68" fmla="*/ 71 w 86"/>
                <a:gd name="T69" fmla="*/ 59 h 89"/>
                <a:gd name="T70" fmla="*/ 68 w 86"/>
                <a:gd name="T71" fmla="*/ 25 h 89"/>
                <a:gd name="T72" fmla="*/ 67 w 86"/>
                <a:gd name="T73" fmla="*/ 14 h 89"/>
                <a:gd name="T74" fmla="*/ 63 w 86"/>
                <a:gd name="T75" fmla="*/ 9 h 89"/>
                <a:gd name="T76" fmla="*/ 58 w 86"/>
                <a:gd name="T77" fmla="*/ 7 h 89"/>
                <a:gd name="T78" fmla="*/ 52 w 86"/>
                <a:gd name="T79" fmla="*/ 6 h 89"/>
                <a:gd name="T80" fmla="*/ 52 w 86"/>
                <a:gd name="T81" fmla="*/ 2 h 89"/>
                <a:gd name="T82" fmla="*/ 86 w 86"/>
                <a:gd name="T83" fmla="*/ 0 h 89"/>
                <a:gd name="T84" fmla="*/ 86 w 86"/>
                <a:gd name="T85" fmla="*/ 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6" h="89">
                  <a:moveTo>
                    <a:pt x="86" y="4"/>
                  </a:moveTo>
                  <a:cubicBezTo>
                    <a:pt x="85" y="4"/>
                    <a:pt x="84" y="4"/>
                    <a:pt x="82" y="5"/>
                  </a:cubicBezTo>
                  <a:cubicBezTo>
                    <a:pt x="79" y="5"/>
                    <a:pt x="78" y="6"/>
                    <a:pt x="76" y="7"/>
                  </a:cubicBezTo>
                  <a:cubicBezTo>
                    <a:pt x="75" y="8"/>
                    <a:pt x="74" y="10"/>
                    <a:pt x="74" y="13"/>
                  </a:cubicBezTo>
                  <a:cubicBezTo>
                    <a:pt x="74" y="16"/>
                    <a:pt x="74" y="19"/>
                    <a:pt x="74" y="24"/>
                  </a:cubicBezTo>
                  <a:cubicBezTo>
                    <a:pt x="77" y="60"/>
                    <a:pt x="77" y="60"/>
                    <a:pt x="77" y="60"/>
                  </a:cubicBezTo>
                  <a:cubicBezTo>
                    <a:pt x="77" y="65"/>
                    <a:pt x="76" y="69"/>
                    <a:pt x="75" y="72"/>
                  </a:cubicBezTo>
                  <a:cubicBezTo>
                    <a:pt x="73" y="76"/>
                    <a:pt x="71" y="79"/>
                    <a:pt x="68" y="81"/>
                  </a:cubicBezTo>
                  <a:cubicBezTo>
                    <a:pt x="65" y="84"/>
                    <a:pt x="62" y="86"/>
                    <a:pt x="58" y="87"/>
                  </a:cubicBezTo>
                  <a:cubicBezTo>
                    <a:pt x="55" y="88"/>
                    <a:pt x="52" y="89"/>
                    <a:pt x="48" y="89"/>
                  </a:cubicBezTo>
                  <a:cubicBezTo>
                    <a:pt x="43" y="89"/>
                    <a:pt x="39" y="89"/>
                    <a:pt x="35" y="88"/>
                  </a:cubicBezTo>
                  <a:cubicBezTo>
                    <a:pt x="31" y="87"/>
                    <a:pt x="27" y="85"/>
                    <a:pt x="24" y="83"/>
                  </a:cubicBezTo>
                  <a:cubicBezTo>
                    <a:pt x="22" y="81"/>
                    <a:pt x="19" y="79"/>
                    <a:pt x="18" y="76"/>
                  </a:cubicBezTo>
                  <a:cubicBezTo>
                    <a:pt x="16" y="73"/>
                    <a:pt x="15" y="70"/>
                    <a:pt x="15" y="67"/>
                  </a:cubicBezTo>
                  <a:cubicBezTo>
                    <a:pt x="12" y="17"/>
                    <a:pt x="12" y="17"/>
                    <a:pt x="12" y="17"/>
                  </a:cubicBezTo>
                  <a:cubicBezTo>
                    <a:pt x="11" y="16"/>
                    <a:pt x="11" y="15"/>
                    <a:pt x="11" y="14"/>
                  </a:cubicBezTo>
                  <a:cubicBezTo>
                    <a:pt x="10" y="13"/>
                    <a:pt x="9" y="12"/>
                    <a:pt x="8" y="12"/>
                  </a:cubicBezTo>
                  <a:cubicBezTo>
                    <a:pt x="7" y="11"/>
                    <a:pt x="5" y="11"/>
                    <a:pt x="4" y="11"/>
                  </a:cubicBezTo>
                  <a:cubicBezTo>
                    <a:pt x="2" y="10"/>
                    <a:pt x="1" y="10"/>
                    <a:pt x="0" y="10"/>
                  </a:cubicBezTo>
                  <a:cubicBezTo>
                    <a:pt x="0" y="6"/>
                    <a:pt x="0" y="6"/>
                    <a:pt x="0" y="6"/>
                  </a:cubicBezTo>
                  <a:cubicBezTo>
                    <a:pt x="35" y="3"/>
                    <a:pt x="35" y="3"/>
                    <a:pt x="35" y="3"/>
                  </a:cubicBezTo>
                  <a:cubicBezTo>
                    <a:pt x="35" y="8"/>
                    <a:pt x="35" y="8"/>
                    <a:pt x="35" y="8"/>
                  </a:cubicBezTo>
                  <a:cubicBezTo>
                    <a:pt x="34" y="8"/>
                    <a:pt x="32" y="8"/>
                    <a:pt x="31" y="8"/>
                  </a:cubicBezTo>
                  <a:cubicBezTo>
                    <a:pt x="29" y="9"/>
                    <a:pt x="28" y="9"/>
                    <a:pt x="27" y="10"/>
                  </a:cubicBezTo>
                  <a:cubicBezTo>
                    <a:pt x="26" y="10"/>
                    <a:pt x="25" y="11"/>
                    <a:pt x="25" y="12"/>
                  </a:cubicBezTo>
                  <a:cubicBezTo>
                    <a:pt x="24" y="13"/>
                    <a:pt x="24" y="15"/>
                    <a:pt x="24" y="16"/>
                  </a:cubicBezTo>
                  <a:cubicBezTo>
                    <a:pt x="28" y="62"/>
                    <a:pt x="28" y="62"/>
                    <a:pt x="28" y="62"/>
                  </a:cubicBezTo>
                  <a:cubicBezTo>
                    <a:pt x="28" y="64"/>
                    <a:pt x="28" y="67"/>
                    <a:pt x="29" y="69"/>
                  </a:cubicBezTo>
                  <a:cubicBezTo>
                    <a:pt x="30" y="72"/>
                    <a:pt x="31" y="74"/>
                    <a:pt x="32" y="76"/>
                  </a:cubicBezTo>
                  <a:cubicBezTo>
                    <a:pt x="34" y="78"/>
                    <a:pt x="36" y="80"/>
                    <a:pt x="39" y="81"/>
                  </a:cubicBezTo>
                  <a:cubicBezTo>
                    <a:pt x="42" y="82"/>
                    <a:pt x="45" y="82"/>
                    <a:pt x="50" y="82"/>
                  </a:cubicBezTo>
                  <a:cubicBezTo>
                    <a:pt x="54" y="82"/>
                    <a:pt x="58" y="81"/>
                    <a:pt x="61" y="79"/>
                  </a:cubicBezTo>
                  <a:cubicBezTo>
                    <a:pt x="64" y="78"/>
                    <a:pt x="66" y="76"/>
                    <a:pt x="67" y="73"/>
                  </a:cubicBezTo>
                  <a:cubicBezTo>
                    <a:pt x="69" y="71"/>
                    <a:pt x="70" y="69"/>
                    <a:pt x="70" y="66"/>
                  </a:cubicBezTo>
                  <a:cubicBezTo>
                    <a:pt x="71" y="64"/>
                    <a:pt x="71" y="62"/>
                    <a:pt x="71" y="59"/>
                  </a:cubicBezTo>
                  <a:cubicBezTo>
                    <a:pt x="68" y="25"/>
                    <a:pt x="68" y="25"/>
                    <a:pt x="68" y="25"/>
                  </a:cubicBezTo>
                  <a:cubicBezTo>
                    <a:pt x="68" y="20"/>
                    <a:pt x="67" y="17"/>
                    <a:pt x="67" y="14"/>
                  </a:cubicBezTo>
                  <a:cubicBezTo>
                    <a:pt x="66" y="11"/>
                    <a:pt x="65" y="10"/>
                    <a:pt x="63" y="9"/>
                  </a:cubicBezTo>
                  <a:cubicBezTo>
                    <a:pt x="62" y="8"/>
                    <a:pt x="60" y="7"/>
                    <a:pt x="58" y="7"/>
                  </a:cubicBezTo>
                  <a:cubicBezTo>
                    <a:pt x="55" y="7"/>
                    <a:pt x="53" y="6"/>
                    <a:pt x="52" y="6"/>
                  </a:cubicBezTo>
                  <a:cubicBezTo>
                    <a:pt x="52" y="2"/>
                    <a:pt x="52" y="2"/>
                    <a:pt x="52" y="2"/>
                  </a:cubicBezTo>
                  <a:cubicBezTo>
                    <a:pt x="86" y="0"/>
                    <a:pt x="86" y="0"/>
                    <a:pt x="86" y="0"/>
                  </a:cubicBezTo>
                  <a:lnTo>
                    <a:pt x="86" y="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1" name="ïṣlïḍé"/>
            <p:cNvSpPr/>
            <p:nvPr userDrawn="1">
              <p:custDataLst>
                <p:tags r:id="rId26"/>
              </p:custDataLst>
            </p:nvPr>
          </p:nvSpPr>
          <p:spPr bwMode="auto">
            <a:xfrm>
              <a:off x="3957242" y="3975101"/>
              <a:ext cx="161925" cy="184150"/>
            </a:xfrm>
            <a:custGeom>
              <a:avLst/>
              <a:gdLst>
                <a:gd name="T0" fmla="*/ 83 w 97"/>
                <a:gd name="T1" fmla="*/ 4 h 110"/>
                <a:gd name="T2" fmla="*/ 79 w 97"/>
                <a:gd name="T3" fmla="*/ 7 h 110"/>
                <a:gd name="T4" fmla="*/ 75 w 97"/>
                <a:gd name="T5" fmla="*/ 10 h 110"/>
                <a:gd name="T6" fmla="*/ 74 w 97"/>
                <a:gd name="T7" fmla="*/ 17 h 110"/>
                <a:gd name="T8" fmla="*/ 77 w 97"/>
                <a:gd name="T9" fmla="*/ 27 h 110"/>
                <a:gd name="T10" fmla="*/ 97 w 97"/>
                <a:gd name="T11" fmla="*/ 85 h 110"/>
                <a:gd name="T12" fmla="*/ 92 w 97"/>
                <a:gd name="T13" fmla="*/ 87 h 110"/>
                <a:gd name="T14" fmla="*/ 24 w 97"/>
                <a:gd name="T15" fmla="*/ 39 h 110"/>
                <a:gd name="T16" fmla="*/ 38 w 97"/>
                <a:gd name="T17" fmla="*/ 80 h 110"/>
                <a:gd name="T18" fmla="*/ 43 w 97"/>
                <a:gd name="T19" fmla="*/ 90 h 110"/>
                <a:gd name="T20" fmla="*/ 47 w 97"/>
                <a:gd name="T21" fmla="*/ 94 h 110"/>
                <a:gd name="T22" fmla="*/ 53 w 97"/>
                <a:gd name="T23" fmla="*/ 95 h 110"/>
                <a:gd name="T24" fmla="*/ 58 w 97"/>
                <a:gd name="T25" fmla="*/ 94 h 110"/>
                <a:gd name="T26" fmla="*/ 60 w 97"/>
                <a:gd name="T27" fmla="*/ 98 h 110"/>
                <a:gd name="T28" fmla="*/ 29 w 97"/>
                <a:gd name="T29" fmla="*/ 110 h 110"/>
                <a:gd name="T30" fmla="*/ 27 w 97"/>
                <a:gd name="T31" fmla="*/ 106 h 110"/>
                <a:gd name="T32" fmla="*/ 32 w 97"/>
                <a:gd name="T33" fmla="*/ 103 h 110"/>
                <a:gd name="T34" fmla="*/ 35 w 97"/>
                <a:gd name="T35" fmla="*/ 99 h 110"/>
                <a:gd name="T36" fmla="*/ 36 w 97"/>
                <a:gd name="T37" fmla="*/ 94 h 110"/>
                <a:gd name="T38" fmla="*/ 33 w 97"/>
                <a:gd name="T39" fmla="*/ 82 h 110"/>
                <a:gd name="T40" fmla="*/ 20 w 97"/>
                <a:gd name="T41" fmla="*/ 43 h 110"/>
                <a:gd name="T42" fmla="*/ 17 w 97"/>
                <a:gd name="T43" fmla="*/ 39 h 110"/>
                <a:gd name="T44" fmla="*/ 14 w 97"/>
                <a:gd name="T45" fmla="*/ 35 h 110"/>
                <a:gd name="T46" fmla="*/ 7 w 97"/>
                <a:gd name="T47" fmla="*/ 34 h 110"/>
                <a:gd name="T48" fmla="*/ 2 w 97"/>
                <a:gd name="T49" fmla="*/ 35 h 110"/>
                <a:gd name="T50" fmla="*/ 0 w 97"/>
                <a:gd name="T51" fmla="*/ 31 h 110"/>
                <a:gd name="T52" fmla="*/ 22 w 97"/>
                <a:gd name="T53" fmla="*/ 23 h 110"/>
                <a:gd name="T54" fmla="*/ 85 w 97"/>
                <a:gd name="T55" fmla="*/ 67 h 110"/>
                <a:gd name="T56" fmla="*/ 72 w 97"/>
                <a:gd name="T57" fmla="*/ 29 h 110"/>
                <a:gd name="T58" fmla="*/ 68 w 97"/>
                <a:gd name="T59" fmla="*/ 19 h 110"/>
                <a:gd name="T60" fmla="*/ 63 w 97"/>
                <a:gd name="T61" fmla="*/ 15 h 110"/>
                <a:gd name="T62" fmla="*/ 58 w 97"/>
                <a:gd name="T63" fmla="*/ 15 h 110"/>
                <a:gd name="T64" fmla="*/ 52 w 97"/>
                <a:gd name="T65" fmla="*/ 16 h 110"/>
                <a:gd name="T66" fmla="*/ 51 w 97"/>
                <a:gd name="T67" fmla="*/ 12 h 110"/>
                <a:gd name="T68" fmla="*/ 82 w 97"/>
                <a:gd name="T69" fmla="*/ 0 h 110"/>
                <a:gd name="T70" fmla="*/ 83 w 97"/>
                <a:gd name="T71" fmla="*/ 4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7" h="110">
                  <a:moveTo>
                    <a:pt x="83" y="4"/>
                  </a:moveTo>
                  <a:cubicBezTo>
                    <a:pt x="82" y="5"/>
                    <a:pt x="81" y="5"/>
                    <a:pt x="79" y="7"/>
                  </a:cubicBezTo>
                  <a:cubicBezTo>
                    <a:pt x="77" y="8"/>
                    <a:pt x="76" y="9"/>
                    <a:pt x="75" y="10"/>
                  </a:cubicBezTo>
                  <a:cubicBezTo>
                    <a:pt x="74" y="12"/>
                    <a:pt x="74" y="14"/>
                    <a:pt x="74" y="17"/>
                  </a:cubicBezTo>
                  <a:cubicBezTo>
                    <a:pt x="75" y="19"/>
                    <a:pt x="75" y="23"/>
                    <a:pt x="77" y="27"/>
                  </a:cubicBezTo>
                  <a:cubicBezTo>
                    <a:pt x="97" y="85"/>
                    <a:pt x="97" y="85"/>
                    <a:pt x="97" y="85"/>
                  </a:cubicBezTo>
                  <a:cubicBezTo>
                    <a:pt x="92" y="87"/>
                    <a:pt x="92" y="87"/>
                    <a:pt x="92" y="87"/>
                  </a:cubicBezTo>
                  <a:cubicBezTo>
                    <a:pt x="24" y="39"/>
                    <a:pt x="24" y="39"/>
                    <a:pt x="24" y="39"/>
                  </a:cubicBezTo>
                  <a:cubicBezTo>
                    <a:pt x="38" y="80"/>
                    <a:pt x="38" y="80"/>
                    <a:pt x="38" y="80"/>
                  </a:cubicBezTo>
                  <a:cubicBezTo>
                    <a:pt x="40" y="84"/>
                    <a:pt x="41" y="88"/>
                    <a:pt x="43" y="90"/>
                  </a:cubicBezTo>
                  <a:cubicBezTo>
                    <a:pt x="44" y="92"/>
                    <a:pt x="45" y="94"/>
                    <a:pt x="47" y="94"/>
                  </a:cubicBezTo>
                  <a:cubicBezTo>
                    <a:pt x="48" y="95"/>
                    <a:pt x="50" y="95"/>
                    <a:pt x="53" y="95"/>
                  </a:cubicBezTo>
                  <a:cubicBezTo>
                    <a:pt x="56" y="95"/>
                    <a:pt x="57" y="94"/>
                    <a:pt x="58" y="94"/>
                  </a:cubicBezTo>
                  <a:cubicBezTo>
                    <a:pt x="60" y="98"/>
                    <a:pt x="60" y="98"/>
                    <a:pt x="60" y="98"/>
                  </a:cubicBezTo>
                  <a:cubicBezTo>
                    <a:pt x="29" y="110"/>
                    <a:pt x="29" y="110"/>
                    <a:pt x="29" y="110"/>
                  </a:cubicBezTo>
                  <a:cubicBezTo>
                    <a:pt x="27" y="106"/>
                    <a:pt x="27" y="106"/>
                    <a:pt x="27" y="106"/>
                  </a:cubicBezTo>
                  <a:cubicBezTo>
                    <a:pt x="28" y="105"/>
                    <a:pt x="30" y="104"/>
                    <a:pt x="32" y="103"/>
                  </a:cubicBezTo>
                  <a:cubicBezTo>
                    <a:pt x="34" y="101"/>
                    <a:pt x="35" y="100"/>
                    <a:pt x="35" y="99"/>
                  </a:cubicBezTo>
                  <a:cubicBezTo>
                    <a:pt x="36" y="98"/>
                    <a:pt x="37" y="96"/>
                    <a:pt x="36" y="94"/>
                  </a:cubicBezTo>
                  <a:cubicBezTo>
                    <a:pt x="36" y="91"/>
                    <a:pt x="35" y="88"/>
                    <a:pt x="33" y="82"/>
                  </a:cubicBezTo>
                  <a:cubicBezTo>
                    <a:pt x="20" y="43"/>
                    <a:pt x="20" y="43"/>
                    <a:pt x="20" y="43"/>
                  </a:cubicBezTo>
                  <a:cubicBezTo>
                    <a:pt x="19" y="42"/>
                    <a:pt x="18" y="40"/>
                    <a:pt x="17" y="39"/>
                  </a:cubicBezTo>
                  <a:cubicBezTo>
                    <a:pt x="16" y="37"/>
                    <a:pt x="15" y="36"/>
                    <a:pt x="14" y="35"/>
                  </a:cubicBezTo>
                  <a:cubicBezTo>
                    <a:pt x="12" y="35"/>
                    <a:pt x="10" y="34"/>
                    <a:pt x="7" y="34"/>
                  </a:cubicBezTo>
                  <a:cubicBezTo>
                    <a:pt x="5" y="34"/>
                    <a:pt x="3" y="34"/>
                    <a:pt x="2" y="35"/>
                  </a:cubicBezTo>
                  <a:cubicBezTo>
                    <a:pt x="0" y="31"/>
                    <a:pt x="0" y="31"/>
                    <a:pt x="0" y="31"/>
                  </a:cubicBezTo>
                  <a:cubicBezTo>
                    <a:pt x="22" y="23"/>
                    <a:pt x="22" y="23"/>
                    <a:pt x="22" y="23"/>
                  </a:cubicBezTo>
                  <a:cubicBezTo>
                    <a:pt x="85" y="67"/>
                    <a:pt x="85" y="67"/>
                    <a:pt x="85" y="67"/>
                  </a:cubicBezTo>
                  <a:cubicBezTo>
                    <a:pt x="72" y="29"/>
                    <a:pt x="72" y="29"/>
                    <a:pt x="72" y="29"/>
                  </a:cubicBezTo>
                  <a:cubicBezTo>
                    <a:pt x="70" y="25"/>
                    <a:pt x="69" y="21"/>
                    <a:pt x="68" y="19"/>
                  </a:cubicBezTo>
                  <a:cubicBezTo>
                    <a:pt x="66" y="17"/>
                    <a:pt x="65" y="16"/>
                    <a:pt x="63" y="15"/>
                  </a:cubicBezTo>
                  <a:cubicBezTo>
                    <a:pt x="62" y="15"/>
                    <a:pt x="60" y="15"/>
                    <a:pt x="58" y="15"/>
                  </a:cubicBezTo>
                  <a:cubicBezTo>
                    <a:pt x="55" y="15"/>
                    <a:pt x="53" y="15"/>
                    <a:pt x="52" y="16"/>
                  </a:cubicBezTo>
                  <a:cubicBezTo>
                    <a:pt x="51" y="12"/>
                    <a:pt x="51" y="12"/>
                    <a:pt x="51" y="12"/>
                  </a:cubicBezTo>
                  <a:cubicBezTo>
                    <a:pt x="82" y="0"/>
                    <a:pt x="82" y="0"/>
                    <a:pt x="82" y="0"/>
                  </a:cubicBezTo>
                  <a:lnTo>
                    <a:pt x="83" y="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2" name="îşļîḋe"/>
            <p:cNvSpPr/>
            <p:nvPr userDrawn="1">
              <p:custDataLst>
                <p:tags r:id="rId27"/>
              </p:custDataLst>
            </p:nvPr>
          </p:nvSpPr>
          <p:spPr bwMode="auto">
            <a:xfrm>
              <a:off x="4098529" y="3937001"/>
              <a:ext cx="114300" cy="153988"/>
            </a:xfrm>
            <a:custGeom>
              <a:avLst/>
              <a:gdLst>
                <a:gd name="T0" fmla="*/ 69 w 69"/>
                <a:gd name="T1" fmla="*/ 73 h 92"/>
                <a:gd name="T2" fmla="*/ 39 w 69"/>
                <a:gd name="T3" fmla="*/ 92 h 92"/>
                <a:gd name="T4" fmla="*/ 37 w 69"/>
                <a:gd name="T5" fmla="*/ 89 h 92"/>
                <a:gd name="T6" fmla="*/ 41 w 69"/>
                <a:gd name="T7" fmla="*/ 86 h 92"/>
                <a:gd name="T8" fmla="*/ 44 w 69"/>
                <a:gd name="T9" fmla="*/ 83 h 92"/>
                <a:gd name="T10" fmla="*/ 45 w 69"/>
                <a:gd name="T11" fmla="*/ 80 h 92"/>
                <a:gd name="T12" fmla="*/ 44 w 69"/>
                <a:gd name="T13" fmla="*/ 76 h 92"/>
                <a:gd name="T14" fmla="*/ 16 w 69"/>
                <a:gd name="T15" fmla="*/ 24 h 92"/>
                <a:gd name="T16" fmla="*/ 13 w 69"/>
                <a:gd name="T17" fmla="*/ 21 h 92"/>
                <a:gd name="T18" fmla="*/ 10 w 69"/>
                <a:gd name="T19" fmla="*/ 20 h 92"/>
                <a:gd name="T20" fmla="*/ 6 w 69"/>
                <a:gd name="T21" fmla="*/ 21 h 92"/>
                <a:gd name="T22" fmla="*/ 2 w 69"/>
                <a:gd name="T23" fmla="*/ 23 h 92"/>
                <a:gd name="T24" fmla="*/ 0 w 69"/>
                <a:gd name="T25" fmla="*/ 19 h 92"/>
                <a:gd name="T26" fmla="*/ 30 w 69"/>
                <a:gd name="T27" fmla="*/ 0 h 92"/>
                <a:gd name="T28" fmla="*/ 32 w 69"/>
                <a:gd name="T29" fmla="*/ 4 h 92"/>
                <a:gd name="T30" fmla="*/ 29 w 69"/>
                <a:gd name="T31" fmla="*/ 7 h 92"/>
                <a:gd name="T32" fmla="*/ 26 w 69"/>
                <a:gd name="T33" fmla="*/ 10 h 92"/>
                <a:gd name="T34" fmla="*/ 24 w 69"/>
                <a:gd name="T35" fmla="*/ 13 h 92"/>
                <a:gd name="T36" fmla="*/ 25 w 69"/>
                <a:gd name="T37" fmla="*/ 17 h 92"/>
                <a:gd name="T38" fmla="*/ 54 w 69"/>
                <a:gd name="T39" fmla="*/ 70 h 92"/>
                <a:gd name="T40" fmla="*/ 56 w 69"/>
                <a:gd name="T41" fmla="*/ 72 h 92"/>
                <a:gd name="T42" fmla="*/ 60 w 69"/>
                <a:gd name="T43" fmla="*/ 73 h 92"/>
                <a:gd name="T44" fmla="*/ 63 w 69"/>
                <a:gd name="T45" fmla="*/ 72 h 92"/>
                <a:gd name="T46" fmla="*/ 67 w 69"/>
                <a:gd name="T47" fmla="*/ 70 h 92"/>
                <a:gd name="T48" fmla="*/ 69 w 69"/>
                <a:gd name="T49" fmla="*/ 73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9" h="92">
                  <a:moveTo>
                    <a:pt x="69" y="73"/>
                  </a:moveTo>
                  <a:cubicBezTo>
                    <a:pt x="39" y="92"/>
                    <a:pt x="39" y="92"/>
                    <a:pt x="39" y="92"/>
                  </a:cubicBezTo>
                  <a:cubicBezTo>
                    <a:pt x="37" y="89"/>
                    <a:pt x="37" y="89"/>
                    <a:pt x="37" y="89"/>
                  </a:cubicBezTo>
                  <a:cubicBezTo>
                    <a:pt x="38" y="88"/>
                    <a:pt x="39" y="87"/>
                    <a:pt x="41" y="86"/>
                  </a:cubicBezTo>
                  <a:cubicBezTo>
                    <a:pt x="42" y="85"/>
                    <a:pt x="43" y="84"/>
                    <a:pt x="44" y="83"/>
                  </a:cubicBezTo>
                  <a:cubicBezTo>
                    <a:pt x="44" y="82"/>
                    <a:pt x="45" y="81"/>
                    <a:pt x="45" y="80"/>
                  </a:cubicBezTo>
                  <a:cubicBezTo>
                    <a:pt x="45" y="79"/>
                    <a:pt x="45" y="78"/>
                    <a:pt x="44" y="76"/>
                  </a:cubicBezTo>
                  <a:cubicBezTo>
                    <a:pt x="16" y="24"/>
                    <a:pt x="16" y="24"/>
                    <a:pt x="16" y="24"/>
                  </a:cubicBezTo>
                  <a:cubicBezTo>
                    <a:pt x="15" y="22"/>
                    <a:pt x="14" y="21"/>
                    <a:pt x="13" y="21"/>
                  </a:cubicBezTo>
                  <a:cubicBezTo>
                    <a:pt x="13" y="20"/>
                    <a:pt x="11" y="20"/>
                    <a:pt x="10" y="20"/>
                  </a:cubicBezTo>
                  <a:cubicBezTo>
                    <a:pt x="9" y="21"/>
                    <a:pt x="7" y="21"/>
                    <a:pt x="6" y="21"/>
                  </a:cubicBezTo>
                  <a:cubicBezTo>
                    <a:pt x="4" y="22"/>
                    <a:pt x="3" y="22"/>
                    <a:pt x="2" y="23"/>
                  </a:cubicBezTo>
                  <a:cubicBezTo>
                    <a:pt x="0" y="19"/>
                    <a:pt x="0" y="19"/>
                    <a:pt x="0" y="19"/>
                  </a:cubicBezTo>
                  <a:cubicBezTo>
                    <a:pt x="30" y="0"/>
                    <a:pt x="30" y="0"/>
                    <a:pt x="30" y="0"/>
                  </a:cubicBezTo>
                  <a:cubicBezTo>
                    <a:pt x="32" y="4"/>
                    <a:pt x="32" y="4"/>
                    <a:pt x="32" y="4"/>
                  </a:cubicBezTo>
                  <a:cubicBezTo>
                    <a:pt x="31" y="5"/>
                    <a:pt x="30" y="6"/>
                    <a:pt x="29" y="7"/>
                  </a:cubicBezTo>
                  <a:cubicBezTo>
                    <a:pt x="28" y="8"/>
                    <a:pt x="27" y="9"/>
                    <a:pt x="26" y="10"/>
                  </a:cubicBezTo>
                  <a:cubicBezTo>
                    <a:pt x="25" y="11"/>
                    <a:pt x="24" y="12"/>
                    <a:pt x="24" y="13"/>
                  </a:cubicBezTo>
                  <a:cubicBezTo>
                    <a:pt x="24" y="14"/>
                    <a:pt x="25" y="16"/>
                    <a:pt x="25" y="17"/>
                  </a:cubicBezTo>
                  <a:cubicBezTo>
                    <a:pt x="54" y="70"/>
                    <a:pt x="54" y="70"/>
                    <a:pt x="54" y="70"/>
                  </a:cubicBezTo>
                  <a:cubicBezTo>
                    <a:pt x="54" y="71"/>
                    <a:pt x="55" y="72"/>
                    <a:pt x="56" y="72"/>
                  </a:cubicBezTo>
                  <a:cubicBezTo>
                    <a:pt x="57" y="73"/>
                    <a:pt x="58" y="73"/>
                    <a:pt x="60" y="73"/>
                  </a:cubicBezTo>
                  <a:cubicBezTo>
                    <a:pt x="60" y="73"/>
                    <a:pt x="62" y="72"/>
                    <a:pt x="63" y="72"/>
                  </a:cubicBezTo>
                  <a:cubicBezTo>
                    <a:pt x="65" y="71"/>
                    <a:pt x="66" y="70"/>
                    <a:pt x="67" y="70"/>
                  </a:cubicBezTo>
                  <a:lnTo>
                    <a:pt x="69" y="73"/>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3" name="i$líḋe"/>
            <p:cNvSpPr/>
            <p:nvPr userDrawn="1">
              <p:custDataLst>
                <p:tags r:id="rId28"/>
              </p:custDataLst>
            </p:nvPr>
          </p:nvSpPr>
          <p:spPr bwMode="auto">
            <a:xfrm>
              <a:off x="4149329" y="3846513"/>
              <a:ext cx="138113" cy="160338"/>
            </a:xfrm>
            <a:custGeom>
              <a:avLst/>
              <a:gdLst>
                <a:gd name="T0" fmla="*/ 65 w 82"/>
                <a:gd name="T1" fmla="*/ 3 h 95"/>
                <a:gd name="T2" fmla="*/ 63 w 82"/>
                <a:gd name="T3" fmla="*/ 6 h 95"/>
                <a:gd name="T4" fmla="*/ 61 w 82"/>
                <a:gd name="T5" fmla="*/ 9 h 95"/>
                <a:gd name="T6" fmla="*/ 61 w 82"/>
                <a:gd name="T7" fmla="*/ 14 h 95"/>
                <a:gd name="T8" fmla="*/ 62 w 82"/>
                <a:gd name="T9" fmla="*/ 19 h 95"/>
                <a:gd name="T10" fmla="*/ 70 w 82"/>
                <a:gd name="T11" fmla="*/ 49 h 95"/>
                <a:gd name="T12" fmla="*/ 82 w 82"/>
                <a:gd name="T13" fmla="*/ 92 h 95"/>
                <a:gd name="T14" fmla="*/ 78 w 82"/>
                <a:gd name="T15" fmla="*/ 95 h 95"/>
                <a:gd name="T16" fmla="*/ 41 w 82"/>
                <a:gd name="T17" fmla="*/ 71 h 95"/>
                <a:gd name="T18" fmla="*/ 16 w 82"/>
                <a:gd name="T19" fmla="*/ 55 h 95"/>
                <a:gd name="T20" fmla="*/ 13 w 82"/>
                <a:gd name="T21" fmla="*/ 54 h 95"/>
                <a:gd name="T22" fmla="*/ 9 w 82"/>
                <a:gd name="T23" fmla="*/ 54 h 95"/>
                <a:gd name="T24" fmla="*/ 6 w 82"/>
                <a:gd name="T25" fmla="*/ 55 h 95"/>
                <a:gd name="T26" fmla="*/ 3 w 82"/>
                <a:gd name="T27" fmla="*/ 57 h 95"/>
                <a:gd name="T28" fmla="*/ 0 w 82"/>
                <a:gd name="T29" fmla="*/ 54 h 95"/>
                <a:gd name="T30" fmla="*/ 26 w 82"/>
                <a:gd name="T31" fmla="*/ 32 h 95"/>
                <a:gd name="T32" fmla="*/ 28 w 82"/>
                <a:gd name="T33" fmla="*/ 35 h 95"/>
                <a:gd name="T34" fmla="*/ 23 w 82"/>
                <a:gd name="T35" fmla="*/ 40 h 95"/>
                <a:gd name="T36" fmla="*/ 22 w 82"/>
                <a:gd name="T37" fmla="*/ 44 h 95"/>
                <a:gd name="T38" fmla="*/ 23 w 82"/>
                <a:gd name="T39" fmla="*/ 45 h 95"/>
                <a:gd name="T40" fmla="*/ 24 w 82"/>
                <a:gd name="T41" fmla="*/ 46 h 95"/>
                <a:gd name="T42" fmla="*/ 41 w 82"/>
                <a:gd name="T43" fmla="*/ 56 h 95"/>
                <a:gd name="T44" fmla="*/ 73 w 82"/>
                <a:gd name="T45" fmla="*/ 77 h 95"/>
                <a:gd name="T46" fmla="*/ 65 w 82"/>
                <a:gd name="T47" fmla="*/ 50 h 95"/>
                <a:gd name="T48" fmla="*/ 59 w 82"/>
                <a:gd name="T49" fmla="*/ 29 h 95"/>
                <a:gd name="T50" fmla="*/ 56 w 82"/>
                <a:gd name="T51" fmla="*/ 22 h 95"/>
                <a:gd name="T52" fmla="*/ 55 w 82"/>
                <a:gd name="T53" fmla="*/ 19 h 95"/>
                <a:gd name="T54" fmla="*/ 52 w 82"/>
                <a:gd name="T55" fmla="*/ 18 h 95"/>
                <a:gd name="T56" fmla="*/ 49 w 82"/>
                <a:gd name="T57" fmla="*/ 19 h 95"/>
                <a:gd name="T58" fmla="*/ 46 w 82"/>
                <a:gd name="T59" fmla="*/ 20 h 95"/>
                <a:gd name="T60" fmla="*/ 42 w 82"/>
                <a:gd name="T61" fmla="*/ 23 h 95"/>
                <a:gd name="T62" fmla="*/ 40 w 82"/>
                <a:gd name="T63" fmla="*/ 19 h 95"/>
                <a:gd name="T64" fmla="*/ 63 w 82"/>
                <a:gd name="T65" fmla="*/ 0 h 95"/>
                <a:gd name="T66" fmla="*/ 65 w 82"/>
                <a:gd name="T67" fmla="*/ 3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2" h="95">
                  <a:moveTo>
                    <a:pt x="65" y="3"/>
                  </a:moveTo>
                  <a:cubicBezTo>
                    <a:pt x="65" y="4"/>
                    <a:pt x="64" y="5"/>
                    <a:pt x="63" y="6"/>
                  </a:cubicBezTo>
                  <a:cubicBezTo>
                    <a:pt x="62" y="7"/>
                    <a:pt x="62" y="8"/>
                    <a:pt x="61" y="9"/>
                  </a:cubicBezTo>
                  <a:cubicBezTo>
                    <a:pt x="61" y="11"/>
                    <a:pt x="60" y="12"/>
                    <a:pt x="61" y="14"/>
                  </a:cubicBezTo>
                  <a:cubicBezTo>
                    <a:pt x="61" y="15"/>
                    <a:pt x="61" y="17"/>
                    <a:pt x="62" y="19"/>
                  </a:cubicBezTo>
                  <a:cubicBezTo>
                    <a:pt x="63" y="26"/>
                    <a:pt x="66" y="36"/>
                    <a:pt x="70" y="49"/>
                  </a:cubicBezTo>
                  <a:cubicBezTo>
                    <a:pt x="74" y="63"/>
                    <a:pt x="78" y="77"/>
                    <a:pt x="82" y="92"/>
                  </a:cubicBezTo>
                  <a:cubicBezTo>
                    <a:pt x="78" y="95"/>
                    <a:pt x="78" y="95"/>
                    <a:pt x="78" y="95"/>
                  </a:cubicBezTo>
                  <a:cubicBezTo>
                    <a:pt x="65" y="87"/>
                    <a:pt x="53" y="79"/>
                    <a:pt x="41" y="71"/>
                  </a:cubicBezTo>
                  <a:cubicBezTo>
                    <a:pt x="29" y="63"/>
                    <a:pt x="21" y="58"/>
                    <a:pt x="16" y="55"/>
                  </a:cubicBezTo>
                  <a:cubicBezTo>
                    <a:pt x="15" y="55"/>
                    <a:pt x="14" y="54"/>
                    <a:pt x="13" y="54"/>
                  </a:cubicBezTo>
                  <a:cubicBezTo>
                    <a:pt x="12" y="54"/>
                    <a:pt x="11" y="54"/>
                    <a:pt x="9" y="54"/>
                  </a:cubicBezTo>
                  <a:cubicBezTo>
                    <a:pt x="8" y="54"/>
                    <a:pt x="7" y="55"/>
                    <a:pt x="6" y="55"/>
                  </a:cubicBezTo>
                  <a:cubicBezTo>
                    <a:pt x="5" y="56"/>
                    <a:pt x="4" y="56"/>
                    <a:pt x="3" y="57"/>
                  </a:cubicBezTo>
                  <a:cubicBezTo>
                    <a:pt x="0" y="54"/>
                    <a:pt x="0" y="54"/>
                    <a:pt x="0" y="54"/>
                  </a:cubicBezTo>
                  <a:cubicBezTo>
                    <a:pt x="26" y="32"/>
                    <a:pt x="26" y="32"/>
                    <a:pt x="26" y="32"/>
                  </a:cubicBezTo>
                  <a:cubicBezTo>
                    <a:pt x="28" y="35"/>
                    <a:pt x="28" y="35"/>
                    <a:pt x="28" y="35"/>
                  </a:cubicBezTo>
                  <a:cubicBezTo>
                    <a:pt x="26" y="37"/>
                    <a:pt x="24" y="39"/>
                    <a:pt x="23" y="40"/>
                  </a:cubicBezTo>
                  <a:cubicBezTo>
                    <a:pt x="22" y="42"/>
                    <a:pt x="22" y="43"/>
                    <a:pt x="22" y="44"/>
                  </a:cubicBezTo>
                  <a:cubicBezTo>
                    <a:pt x="22" y="45"/>
                    <a:pt x="23" y="45"/>
                    <a:pt x="23" y="45"/>
                  </a:cubicBezTo>
                  <a:cubicBezTo>
                    <a:pt x="24" y="46"/>
                    <a:pt x="24" y="46"/>
                    <a:pt x="24" y="46"/>
                  </a:cubicBezTo>
                  <a:cubicBezTo>
                    <a:pt x="28" y="48"/>
                    <a:pt x="33" y="52"/>
                    <a:pt x="41" y="56"/>
                  </a:cubicBezTo>
                  <a:cubicBezTo>
                    <a:pt x="48" y="61"/>
                    <a:pt x="59" y="68"/>
                    <a:pt x="73" y="77"/>
                  </a:cubicBezTo>
                  <a:cubicBezTo>
                    <a:pt x="70" y="69"/>
                    <a:pt x="68" y="60"/>
                    <a:pt x="65" y="50"/>
                  </a:cubicBezTo>
                  <a:cubicBezTo>
                    <a:pt x="62" y="40"/>
                    <a:pt x="60" y="33"/>
                    <a:pt x="59" y="29"/>
                  </a:cubicBezTo>
                  <a:cubicBezTo>
                    <a:pt x="58" y="25"/>
                    <a:pt x="57" y="23"/>
                    <a:pt x="56" y="22"/>
                  </a:cubicBezTo>
                  <a:cubicBezTo>
                    <a:pt x="56" y="20"/>
                    <a:pt x="55" y="20"/>
                    <a:pt x="55" y="19"/>
                  </a:cubicBezTo>
                  <a:cubicBezTo>
                    <a:pt x="54" y="18"/>
                    <a:pt x="53" y="18"/>
                    <a:pt x="52" y="18"/>
                  </a:cubicBezTo>
                  <a:cubicBezTo>
                    <a:pt x="51" y="18"/>
                    <a:pt x="50" y="18"/>
                    <a:pt x="49" y="19"/>
                  </a:cubicBezTo>
                  <a:cubicBezTo>
                    <a:pt x="48" y="19"/>
                    <a:pt x="47" y="20"/>
                    <a:pt x="46" y="20"/>
                  </a:cubicBezTo>
                  <a:cubicBezTo>
                    <a:pt x="45" y="21"/>
                    <a:pt x="44" y="22"/>
                    <a:pt x="42" y="23"/>
                  </a:cubicBezTo>
                  <a:cubicBezTo>
                    <a:pt x="40" y="19"/>
                    <a:pt x="40" y="19"/>
                    <a:pt x="40" y="19"/>
                  </a:cubicBezTo>
                  <a:cubicBezTo>
                    <a:pt x="63" y="0"/>
                    <a:pt x="63" y="0"/>
                    <a:pt x="63" y="0"/>
                  </a:cubicBezTo>
                  <a:lnTo>
                    <a:pt x="65" y="3"/>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4" name="î$ḷïďê"/>
            <p:cNvSpPr/>
            <p:nvPr userDrawn="1">
              <p:custDataLst>
                <p:tags r:id="rId29"/>
              </p:custDataLst>
            </p:nvPr>
          </p:nvSpPr>
          <p:spPr bwMode="auto">
            <a:xfrm>
              <a:off x="4250929" y="3752851"/>
              <a:ext cx="180975" cy="173038"/>
            </a:xfrm>
            <a:custGeom>
              <a:avLst/>
              <a:gdLst>
                <a:gd name="T0" fmla="*/ 90 w 109"/>
                <a:gd name="T1" fmla="*/ 30 h 103"/>
                <a:gd name="T2" fmla="*/ 109 w 109"/>
                <a:gd name="T3" fmla="*/ 46 h 103"/>
                <a:gd name="T4" fmla="*/ 68 w 109"/>
                <a:gd name="T5" fmla="*/ 103 h 103"/>
                <a:gd name="T6" fmla="*/ 64 w 109"/>
                <a:gd name="T7" fmla="*/ 100 h 103"/>
                <a:gd name="T8" fmla="*/ 67 w 109"/>
                <a:gd name="T9" fmla="*/ 96 h 103"/>
                <a:gd name="T10" fmla="*/ 68 w 109"/>
                <a:gd name="T11" fmla="*/ 92 h 103"/>
                <a:gd name="T12" fmla="*/ 68 w 109"/>
                <a:gd name="T13" fmla="*/ 89 h 103"/>
                <a:gd name="T14" fmla="*/ 66 w 109"/>
                <a:gd name="T15" fmla="*/ 86 h 103"/>
                <a:gd name="T16" fmla="*/ 17 w 109"/>
                <a:gd name="T17" fmla="*/ 50 h 103"/>
                <a:gd name="T18" fmla="*/ 14 w 109"/>
                <a:gd name="T19" fmla="*/ 49 h 103"/>
                <a:gd name="T20" fmla="*/ 10 w 109"/>
                <a:gd name="T21" fmla="*/ 49 h 103"/>
                <a:gd name="T22" fmla="*/ 6 w 109"/>
                <a:gd name="T23" fmla="*/ 52 h 103"/>
                <a:gd name="T24" fmla="*/ 3 w 109"/>
                <a:gd name="T25" fmla="*/ 55 h 103"/>
                <a:gd name="T26" fmla="*/ 0 w 109"/>
                <a:gd name="T27" fmla="*/ 53 h 103"/>
                <a:gd name="T28" fmla="*/ 39 w 109"/>
                <a:gd name="T29" fmla="*/ 0 h 103"/>
                <a:gd name="T30" fmla="*/ 55 w 109"/>
                <a:gd name="T31" fmla="*/ 12 h 103"/>
                <a:gd name="T32" fmla="*/ 52 w 109"/>
                <a:gd name="T33" fmla="*/ 16 h 103"/>
                <a:gd name="T34" fmla="*/ 41 w 109"/>
                <a:gd name="T35" fmla="*/ 14 h 103"/>
                <a:gd name="T36" fmla="*/ 33 w 109"/>
                <a:gd name="T37" fmla="*/ 17 h 103"/>
                <a:gd name="T38" fmla="*/ 30 w 109"/>
                <a:gd name="T39" fmla="*/ 20 h 103"/>
                <a:gd name="T40" fmla="*/ 26 w 109"/>
                <a:gd name="T41" fmla="*/ 25 h 103"/>
                <a:gd name="T42" fmla="*/ 18 w 109"/>
                <a:gd name="T43" fmla="*/ 35 h 103"/>
                <a:gd name="T44" fmla="*/ 45 w 109"/>
                <a:gd name="T45" fmla="*/ 55 h 103"/>
                <a:gd name="T46" fmla="*/ 51 w 109"/>
                <a:gd name="T47" fmla="*/ 48 h 103"/>
                <a:gd name="T48" fmla="*/ 54 w 109"/>
                <a:gd name="T49" fmla="*/ 42 h 103"/>
                <a:gd name="T50" fmla="*/ 54 w 109"/>
                <a:gd name="T51" fmla="*/ 37 h 103"/>
                <a:gd name="T52" fmla="*/ 52 w 109"/>
                <a:gd name="T53" fmla="*/ 33 h 103"/>
                <a:gd name="T54" fmla="*/ 48 w 109"/>
                <a:gd name="T55" fmla="*/ 28 h 103"/>
                <a:gd name="T56" fmla="*/ 51 w 109"/>
                <a:gd name="T57" fmla="*/ 25 h 103"/>
                <a:gd name="T58" fmla="*/ 77 w 109"/>
                <a:gd name="T59" fmla="*/ 44 h 103"/>
                <a:gd name="T60" fmla="*/ 75 w 109"/>
                <a:gd name="T61" fmla="*/ 48 h 103"/>
                <a:gd name="T62" fmla="*/ 69 w 109"/>
                <a:gd name="T63" fmla="*/ 45 h 103"/>
                <a:gd name="T64" fmla="*/ 64 w 109"/>
                <a:gd name="T65" fmla="*/ 44 h 103"/>
                <a:gd name="T66" fmla="*/ 59 w 109"/>
                <a:gd name="T67" fmla="*/ 46 h 103"/>
                <a:gd name="T68" fmla="*/ 55 w 109"/>
                <a:gd name="T69" fmla="*/ 51 h 103"/>
                <a:gd name="T70" fmla="*/ 49 w 109"/>
                <a:gd name="T71" fmla="*/ 58 h 103"/>
                <a:gd name="T72" fmla="*/ 70 w 109"/>
                <a:gd name="T73" fmla="*/ 73 h 103"/>
                <a:gd name="T74" fmla="*/ 75 w 109"/>
                <a:gd name="T75" fmla="*/ 76 h 103"/>
                <a:gd name="T76" fmla="*/ 79 w 109"/>
                <a:gd name="T77" fmla="*/ 77 h 103"/>
                <a:gd name="T78" fmla="*/ 82 w 109"/>
                <a:gd name="T79" fmla="*/ 74 h 103"/>
                <a:gd name="T80" fmla="*/ 87 w 109"/>
                <a:gd name="T81" fmla="*/ 68 h 103"/>
                <a:gd name="T82" fmla="*/ 90 w 109"/>
                <a:gd name="T83" fmla="*/ 64 h 103"/>
                <a:gd name="T84" fmla="*/ 93 w 109"/>
                <a:gd name="T85" fmla="*/ 59 h 103"/>
                <a:gd name="T86" fmla="*/ 95 w 109"/>
                <a:gd name="T87" fmla="*/ 55 h 103"/>
                <a:gd name="T88" fmla="*/ 96 w 109"/>
                <a:gd name="T89" fmla="*/ 51 h 103"/>
                <a:gd name="T90" fmla="*/ 92 w 109"/>
                <a:gd name="T91" fmla="*/ 42 h 103"/>
                <a:gd name="T92" fmla="*/ 88 w 109"/>
                <a:gd name="T93" fmla="*/ 34 h 103"/>
                <a:gd name="T94" fmla="*/ 90 w 109"/>
                <a:gd name="T95" fmla="*/ 3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9" h="103">
                  <a:moveTo>
                    <a:pt x="90" y="30"/>
                  </a:moveTo>
                  <a:cubicBezTo>
                    <a:pt x="109" y="46"/>
                    <a:pt x="109" y="46"/>
                    <a:pt x="109" y="46"/>
                  </a:cubicBezTo>
                  <a:cubicBezTo>
                    <a:pt x="68" y="103"/>
                    <a:pt x="68" y="103"/>
                    <a:pt x="68" y="103"/>
                  </a:cubicBezTo>
                  <a:cubicBezTo>
                    <a:pt x="64" y="100"/>
                    <a:pt x="64" y="100"/>
                    <a:pt x="64" y="100"/>
                  </a:cubicBezTo>
                  <a:cubicBezTo>
                    <a:pt x="65" y="99"/>
                    <a:pt x="66" y="98"/>
                    <a:pt x="67" y="96"/>
                  </a:cubicBezTo>
                  <a:cubicBezTo>
                    <a:pt x="68" y="94"/>
                    <a:pt x="68" y="93"/>
                    <a:pt x="68" y="92"/>
                  </a:cubicBezTo>
                  <a:cubicBezTo>
                    <a:pt x="69" y="91"/>
                    <a:pt x="69" y="90"/>
                    <a:pt x="68" y="89"/>
                  </a:cubicBezTo>
                  <a:cubicBezTo>
                    <a:pt x="68" y="88"/>
                    <a:pt x="67" y="87"/>
                    <a:pt x="66" y="86"/>
                  </a:cubicBezTo>
                  <a:cubicBezTo>
                    <a:pt x="17" y="50"/>
                    <a:pt x="17" y="50"/>
                    <a:pt x="17" y="50"/>
                  </a:cubicBezTo>
                  <a:cubicBezTo>
                    <a:pt x="16" y="49"/>
                    <a:pt x="15" y="49"/>
                    <a:pt x="14" y="49"/>
                  </a:cubicBezTo>
                  <a:cubicBezTo>
                    <a:pt x="13" y="48"/>
                    <a:pt x="11" y="49"/>
                    <a:pt x="10" y="49"/>
                  </a:cubicBezTo>
                  <a:cubicBezTo>
                    <a:pt x="9" y="50"/>
                    <a:pt x="8" y="51"/>
                    <a:pt x="6" y="52"/>
                  </a:cubicBezTo>
                  <a:cubicBezTo>
                    <a:pt x="5" y="53"/>
                    <a:pt x="4" y="54"/>
                    <a:pt x="3" y="55"/>
                  </a:cubicBezTo>
                  <a:cubicBezTo>
                    <a:pt x="0" y="53"/>
                    <a:pt x="0" y="53"/>
                    <a:pt x="0" y="53"/>
                  </a:cubicBezTo>
                  <a:cubicBezTo>
                    <a:pt x="39" y="0"/>
                    <a:pt x="39" y="0"/>
                    <a:pt x="39" y="0"/>
                  </a:cubicBezTo>
                  <a:cubicBezTo>
                    <a:pt x="55" y="12"/>
                    <a:pt x="55" y="12"/>
                    <a:pt x="55" y="12"/>
                  </a:cubicBezTo>
                  <a:cubicBezTo>
                    <a:pt x="52" y="16"/>
                    <a:pt x="52" y="16"/>
                    <a:pt x="52" y="16"/>
                  </a:cubicBezTo>
                  <a:cubicBezTo>
                    <a:pt x="49" y="14"/>
                    <a:pt x="46" y="14"/>
                    <a:pt x="41" y="14"/>
                  </a:cubicBezTo>
                  <a:cubicBezTo>
                    <a:pt x="37" y="14"/>
                    <a:pt x="34" y="15"/>
                    <a:pt x="33" y="17"/>
                  </a:cubicBezTo>
                  <a:cubicBezTo>
                    <a:pt x="32" y="18"/>
                    <a:pt x="31" y="19"/>
                    <a:pt x="30" y="20"/>
                  </a:cubicBezTo>
                  <a:cubicBezTo>
                    <a:pt x="29" y="21"/>
                    <a:pt x="27" y="23"/>
                    <a:pt x="26" y="25"/>
                  </a:cubicBezTo>
                  <a:cubicBezTo>
                    <a:pt x="18" y="35"/>
                    <a:pt x="18" y="35"/>
                    <a:pt x="18" y="35"/>
                  </a:cubicBezTo>
                  <a:cubicBezTo>
                    <a:pt x="45" y="55"/>
                    <a:pt x="45" y="55"/>
                    <a:pt x="45" y="55"/>
                  </a:cubicBezTo>
                  <a:cubicBezTo>
                    <a:pt x="51" y="48"/>
                    <a:pt x="51" y="48"/>
                    <a:pt x="51" y="48"/>
                  </a:cubicBezTo>
                  <a:cubicBezTo>
                    <a:pt x="53" y="45"/>
                    <a:pt x="54" y="43"/>
                    <a:pt x="54" y="42"/>
                  </a:cubicBezTo>
                  <a:cubicBezTo>
                    <a:pt x="55" y="40"/>
                    <a:pt x="54" y="39"/>
                    <a:pt x="54" y="37"/>
                  </a:cubicBezTo>
                  <a:cubicBezTo>
                    <a:pt x="54" y="36"/>
                    <a:pt x="53" y="34"/>
                    <a:pt x="52" y="33"/>
                  </a:cubicBezTo>
                  <a:cubicBezTo>
                    <a:pt x="50" y="31"/>
                    <a:pt x="49" y="30"/>
                    <a:pt x="48" y="28"/>
                  </a:cubicBezTo>
                  <a:cubicBezTo>
                    <a:pt x="51" y="25"/>
                    <a:pt x="51" y="25"/>
                    <a:pt x="51" y="25"/>
                  </a:cubicBezTo>
                  <a:cubicBezTo>
                    <a:pt x="77" y="44"/>
                    <a:pt x="77" y="44"/>
                    <a:pt x="77" y="44"/>
                  </a:cubicBezTo>
                  <a:cubicBezTo>
                    <a:pt x="75" y="48"/>
                    <a:pt x="75" y="48"/>
                    <a:pt x="75" y="48"/>
                  </a:cubicBezTo>
                  <a:cubicBezTo>
                    <a:pt x="73" y="47"/>
                    <a:pt x="71" y="46"/>
                    <a:pt x="69" y="45"/>
                  </a:cubicBezTo>
                  <a:cubicBezTo>
                    <a:pt x="67" y="45"/>
                    <a:pt x="65" y="44"/>
                    <a:pt x="64" y="44"/>
                  </a:cubicBezTo>
                  <a:cubicBezTo>
                    <a:pt x="62" y="44"/>
                    <a:pt x="60" y="45"/>
                    <a:pt x="59" y="46"/>
                  </a:cubicBezTo>
                  <a:cubicBezTo>
                    <a:pt x="58" y="47"/>
                    <a:pt x="56" y="48"/>
                    <a:pt x="55" y="51"/>
                  </a:cubicBezTo>
                  <a:cubicBezTo>
                    <a:pt x="49" y="58"/>
                    <a:pt x="49" y="58"/>
                    <a:pt x="49" y="58"/>
                  </a:cubicBezTo>
                  <a:cubicBezTo>
                    <a:pt x="70" y="73"/>
                    <a:pt x="70" y="73"/>
                    <a:pt x="70" y="73"/>
                  </a:cubicBezTo>
                  <a:cubicBezTo>
                    <a:pt x="72" y="75"/>
                    <a:pt x="73" y="76"/>
                    <a:pt x="75" y="76"/>
                  </a:cubicBezTo>
                  <a:cubicBezTo>
                    <a:pt x="76" y="77"/>
                    <a:pt x="77" y="77"/>
                    <a:pt x="79" y="77"/>
                  </a:cubicBezTo>
                  <a:cubicBezTo>
                    <a:pt x="80" y="76"/>
                    <a:pt x="81" y="75"/>
                    <a:pt x="82" y="74"/>
                  </a:cubicBezTo>
                  <a:cubicBezTo>
                    <a:pt x="83" y="73"/>
                    <a:pt x="85" y="71"/>
                    <a:pt x="87" y="68"/>
                  </a:cubicBezTo>
                  <a:cubicBezTo>
                    <a:pt x="88" y="67"/>
                    <a:pt x="89" y="66"/>
                    <a:pt x="90" y="64"/>
                  </a:cubicBezTo>
                  <a:cubicBezTo>
                    <a:pt x="91" y="62"/>
                    <a:pt x="92" y="61"/>
                    <a:pt x="93" y="59"/>
                  </a:cubicBezTo>
                  <a:cubicBezTo>
                    <a:pt x="94" y="58"/>
                    <a:pt x="95" y="57"/>
                    <a:pt x="95" y="55"/>
                  </a:cubicBezTo>
                  <a:cubicBezTo>
                    <a:pt x="96" y="54"/>
                    <a:pt x="96" y="52"/>
                    <a:pt x="96" y="51"/>
                  </a:cubicBezTo>
                  <a:cubicBezTo>
                    <a:pt x="95" y="49"/>
                    <a:pt x="94" y="46"/>
                    <a:pt x="92" y="42"/>
                  </a:cubicBezTo>
                  <a:cubicBezTo>
                    <a:pt x="90" y="38"/>
                    <a:pt x="89" y="35"/>
                    <a:pt x="88" y="34"/>
                  </a:cubicBezTo>
                  <a:lnTo>
                    <a:pt x="90" y="3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5" name="íṩḷîďe"/>
            <p:cNvSpPr/>
            <p:nvPr userDrawn="1">
              <p:custDataLst>
                <p:tags r:id="rId30"/>
              </p:custDataLst>
            </p:nvPr>
          </p:nvSpPr>
          <p:spPr bwMode="auto">
            <a:xfrm>
              <a:off x="4319192" y="3654426"/>
              <a:ext cx="177800" cy="142875"/>
            </a:xfrm>
            <a:custGeom>
              <a:avLst/>
              <a:gdLst>
                <a:gd name="T0" fmla="*/ 107 w 107"/>
                <a:gd name="T1" fmla="*/ 8 h 85"/>
                <a:gd name="T2" fmla="*/ 99 w 107"/>
                <a:gd name="T3" fmla="*/ 29 h 85"/>
                <a:gd name="T4" fmla="*/ 76 w 107"/>
                <a:gd name="T5" fmla="*/ 35 h 85"/>
                <a:gd name="T6" fmla="*/ 54 w 107"/>
                <a:gd name="T7" fmla="*/ 41 h 85"/>
                <a:gd name="T8" fmla="*/ 51 w 107"/>
                <a:gd name="T9" fmla="*/ 49 h 85"/>
                <a:gd name="T10" fmla="*/ 76 w 107"/>
                <a:gd name="T11" fmla="*/ 58 h 85"/>
                <a:gd name="T12" fmla="*/ 80 w 107"/>
                <a:gd name="T13" fmla="*/ 59 h 85"/>
                <a:gd name="T14" fmla="*/ 83 w 107"/>
                <a:gd name="T15" fmla="*/ 57 h 85"/>
                <a:gd name="T16" fmla="*/ 85 w 107"/>
                <a:gd name="T17" fmla="*/ 54 h 85"/>
                <a:gd name="T18" fmla="*/ 87 w 107"/>
                <a:gd name="T19" fmla="*/ 50 h 85"/>
                <a:gd name="T20" fmla="*/ 91 w 107"/>
                <a:gd name="T21" fmla="*/ 51 h 85"/>
                <a:gd name="T22" fmla="*/ 79 w 107"/>
                <a:gd name="T23" fmla="*/ 85 h 85"/>
                <a:gd name="T24" fmla="*/ 75 w 107"/>
                <a:gd name="T25" fmla="*/ 83 h 85"/>
                <a:gd name="T26" fmla="*/ 76 w 107"/>
                <a:gd name="T27" fmla="*/ 79 h 85"/>
                <a:gd name="T28" fmla="*/ 77 w 107"/>
                <a:gd name="T29" fmla="*/ 76 h 85"/>
                <a:gd name="T30" fmla="*/ 75 w 107"/>
                <a:gd name="T31" fmla="*/ 72 h 85"/>
                <a:gd name="T32" fmla="*/ 72 w 107"/>
                <a:gd name="T33" fmla="*/ 70 h 85"/>
                <a:gd name="T34" fmla="*/ 15 w 107"/>
                <a:gd name="T35" fmla="*/ 49 h 85"/>
                <a:gd name="T36" fmla="*/ 11 w 107"/>
                <a:gd name="T37" fmla="*/ 49 h 85"/>
                <a:gd name="T38" fmla="*/ 8 w 107"/>
                <a:gd name="T39" fmla="*/ 50 h 85"/>
                <a:gd name="T40" fmla="*/ 6 w 107"/>
                <a:gd name="T41" fmla="*/ 54 h 85"/>
                <a:gd name="T42" fmla="*/ 4 w 107"/>
                <a:gd name="T43" fmla="*/ 57 h 85"/>
                <a:gd name="T44" fmla="*/ 0 w 107"/>
                <a:gd name="T45" fmla="*/ 56 h 85"/>
                <a:gd name="T46" fmla="*/ 13 w 107"/>
                <a:gd name="T47" fmla="*/ 19 h 85"/>
                <a:gd name="T48" fmla="*/ 18 w 107"/>
                <a:gd name="T49" fmla="*/ 10 h 85"/>
                <a:gd name="T50" fmla="*/ 24 w 107"/>
                <a:gd name="T51" fmla="*/ 3 h 85"/>
                <a:gd name="T52" fmla="*/ 32 w 107"/>
                <a:gd name="T53" fmla="*/ 0 h 85"/>
                <a:gd name="T54" fmla="*/ 41 w 107"/>
                <a:gd name="T55" fmla="*/ 1 h 85"/>
                <a:gd name="T56" fmla="*/ 49 w 107"/>
                <a:gd name="T57" fmla="*/ 6 h 85"/>
                <a:gd name="T58" fmla="*/ 53 w 107"/>
                <a:gd name="T59" fmla="*/ 12 h 85"/>
                <a:gd name="T60" fmla="*/ 55 w 107"/>
                <a:gd name="T61" fmla="*/ 19 h 85"/>
                <a:gd name="T62" fmla="*/ 56 w 107"/>
                <a:gd name="T63" fmla="*/ 28 h 85"/>
                <a:gd name="T64" fmla="*/ 72 w 107"/>
                <a:gd name="T65" fmla="*/ 23 h 85"/>
                <a:gd name="T66" fmla="*/ 89 w 107"/>
                <a:gd name="T67" fmla="*/ 19 h 85"/>
                <a:gd name="T68" fmla="*/ 95 w 107"/>
                <a:gd name="T69" fmla="*/ 16 h 85"/>
                <a:gd name="T70" fmla="*/ 99 w 107"/>
                <a:gd name="T71" fmla="*/ 13 h 85"/>
                <a:gd name="T72" fmla="*/ 102 w 107"/>
                <a:gd name="T73" fmla="*/ 10 h 85"/>
                <a:gd name="T74" fmla="*/ 103 w 107"/>
                <a:gd name="T75" fmla="*/ 6 h 85"/>
                <a:gd name="T76" fmla="*/ 107 w 107"/>
                <a:gd name="T77" fmla="*/ 8 h 85"/>
                <a:gd name="T78" fmla="*/ 38 w 107"/>
                <a:gd name="T79" fmla="*/ 15 h 85"/>
                <a:gd name="T80" fmla="*/ 25 w 107"/>
                <a:gd name="T81" fmla="*/ 15 h 85"/>
                <a:gd name="T82" fmla="*/ 16 w 107"/>
                <a:gd name="T83" fmla="*/ 25 h 85"/>
                <a:gd name="T84" fmla="*/ 13 w 107"/>
                <a:gd name="T85" fmla="*/ 35 h 85"/>
                <a:gd name="T86" fmla="*/ 47 w 107"/>
                <a:gd name="T87" fmla="*/ 47 h 85"/>
                <a:gd name="T88" fmla="*/ 49 w 107"/>
                <a:gd name="T89" fmla="*/ 40 h 85"/>
                <a:gd name="T90" fmla="*/ 49 w 107"/>
                <a:gd name="T91" fmla="*/ 25 h 85"/>
                <a:gd name="T92" fmla="*/ 38 w 107"/>
                <a:gd name="T93" fmla="*/ 1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7" h="85">
                  <a:moveTo>
                    <a:pt x="107" y="8"/>
                  </a:moveTo>
                  <a:cubicBezTo>
                    <a:pt x="99" y="29"/>
                    <a:pt x="99" y="29"/>
                    <a:pt x="99" y="29"/>
                  </a:cubicBezTo>
                  <a:cubicBezTo>
                    <a:pt x="90" y="31"/>
                    <a:pt x="82" y="33"/>
                    <a:pt x="76" y="35"/>
                  </a:cubicBezTo>
                  <a:cubicBezTo>
                    <a:pt x="69" y="37"/>
                    <a:pt x="62" y="39"/>
                    <a:pt x="54" y="41"/>
                  </a:cubicBezTo>
                  <a:cubicBezTo>
                    <a:pt x="51" y="49"/>
                    <a:pt x="51" y="49"/>
                    <a:pt x="51" y="49"/>
                  </a:cubicBezTo>
                  <a:cubicBezTo>
                    <a:pt x="76" y="58"/>
                    <a:pt x="76" y="58"/>
                    <a:pt x="76" y="58"/>
                  </a:cubicBezTo>
                  <a:cubicBezTo>
                    <a:pt x="78" y="59"/>
                    <a:pt x="79" y="59"/>
                    <a:pt x="80" y="59"/>
                  </a:cubicBezTo>
                  <a:cubicBezTo>
                    <a:pt x="81" y="59"/>
                    <a:pt x="82" y="58"/>
                    <a:pt x="83" y="57"/>
                  </a:cubicBezTo>
                  <a:cubicBezTo>
                    <a:pt x="84" y="57"/>
                    <a:pt x="85" y="56"/>
                    <a:pt x="85" y="54"/>
                  </a:cubicBezTo>
                  <a:cubicBezTo>
                    <a:pt x="86" y="52"/>
                    <a:pt x="87" y="51"/>
                    <a:pt x="87" y="50"/>
                  </a:cubicBezTo>
                  <a:cubicBezTo>
                    <a:pt x="91" y="51"/>
                    <a:pt x="91" y="51"/>
                    <a:pt x="91" y="51"/>
                  </a:cubicBezTo>
                  <a:cubicBezTo>
                    <a:pt x="79" y="85"/>
                    <a:pt x="79" y="85"/>
                    <a:pt x="79" y="85"/>
                  </a:cubicBezTo>
                  <a:cubicBezTo>
                    <a:pt x="75" y="83"/>
                    <a:pt x="75" y="83"/>
                    <a:pt x="75" y="83"/>
                  </a:cubicBezTo>
                  <a:cubicBezTo>
                    <a:pt x="75" y="82"/>
                    <a:pt x="76" y="81"/>
                    <a:pt x="76" y="79"/>
                  </a:cubicBezTo>
                  <a:cubicBezTo>
                    <a:pt x="76" y="78"/>
                    <a:pt x="77" y="76"/>
                    <a:pt x="77" y="76"/>
                  </a:cubicBezTo>
                  <a:cubicBezTo>
                    <a:pt x="77" y="74"/>
                    <a:pt x="76" y="73"/>
                    <a:pt x="75" y="72"/>
                  </a:cubicBezTo>
                  <a:cubicBezTo>
                    <a:pt x="75" y="71"/>
                    <a:pt x="74" y="71"/>
                    <a:pt x="72" y="70"/>
                  </a:cubicBezTo>
                  <a:cubicBezTo>
                    <a:pt x="15" y="49"/>
                    <a:pt x="15" y="49"/>
                    <a:pt x="15" y="49"/>
                  </a:cubicBezTo>
                  <a:cubicBezTo>
                    <a:pt x="14" y="49"/>
                    <a:pt x="12" y="49"/>
                    <a:pt x="11" y="49"/>
                  </a:cubicBezTo>
                  <a:cubicBezTo>
                    <a:pt x="10" y="49"/>
                    <a:pt x="9" y="49"/>
                    <a:pt x="8" y="50"/>
                  </a:cubicBezTo>
                  <a:cubicBezTo>
                    <a:pt x="7" y="51"/>
                    <a:pt x="7" y="52"/>
                    <a:pt x="6" y="54"/>
                  </a:cubicBezTo>
                  <a:cubicBezTo>
                    <a:pt x="5" y="55"/>
                    <a:pt x="4" y="56"/>
                    <a:pt x="4" y="57"/>
                  </a:cubicBezTo>
                  <a:cubicBezTo>
                    <a:pt x="0" y="56"/>
                    <a:pt x="0" y="56"/>
                    <a:pt x="0" y="56"/>
                  </a:cubicBezTo>
                  <a:cubicBezTo>
                    <a:pt x="13" y="19"/>
                    <a:pt x="13" y="19"/>
                    <a:pt x="13" y="19"/>
                  </a:cubicBezTo>
                  <a:cubicBezTo>
                    <a:pt x="15" y="16"/>
                    <a:pt x="16" y="13"/>
                    <a:pt x="18" y="10"/>
                  </a:cubicBezTo>
                  <a:cubicBezTo>
                    <a:pt x="20" y="7"/>
                    <a:pt x="22" y="5"/>
                    <a:pt x="24" y="3"/>
                  </a:cubicBezTo>
                  <a:cubicBezTo>
                    <a:pt x="26" y="2"/>
                    <a:pt x="29" y="1"/>
                    <a:pt x="32" y="0"/>
                  </a:cubicBezTo>
                  <a:cubicBezTo>
                    <a:pt x="35" y="0"/>
                    <a:pt x="38" y="0"/>
                    <a:pt x="41" y="1"/>
                  </a:cubicBezTo>
                  <a:cubicBezTo>
                    <a:pt x="44" y="2"/>
                    <a:pt x="47" y="4"/>
                    <a:pt x="49" y="6"/>
                  </a:cubicBezTo>
                  <a:cubicBezTo>
                    <a:pt x="51" y="7"/>
                    <a:pt x="52" y="9"/>
                    <a:pt x="53" y="12"/>
                  </a:cubicBezTo>
                  <a:cubicBezTo>
                    <a:pt x="54" y="14"/>
                    <a:pt x="55" y="17"/>
                    <a:pt x="55" y="19"/>
                  </a:cubicBezTo>
                  <a:cubicBezTo>
                    <a:pt x="56" y="22"/>
                    <a:pt x="56" y="25"/>
                    <a:pt x="56" y="28"/>
                  </a:cubicBezTo>
                  <a:cubicBezTo>
                    <a:pt x="62" y="26"/>
                    <a:pt x="68" y="25"/>
                    <a:pt x="72" y="23"/>
                  </a:cubicBezTo>
                  <a:cubicBezTo>
                    <a:pt x="77" y="22"/>
                    <a:pt x="82" y="20"/>
                    <a:pt x="89" y="19"/>
                  </a:cubicBezTo>
                  <a:cubicBezTo>
                    <a:pt x="91" y="18"/>
                    <a:pt x="94" y="17"/>
                    <a:pt x="95" y="16"/>
                  </a:cubicBezTo>
                  <a:cubicBezTo>
                    <a:pt x="97" y="15"/>
                    <a:pt x="98" y="14"/>
                    <a:pt x="99" y="13"/>
                  </a:cubicBezTo>
                  <a:cubicBezTo>
                    <a:pt x="100" y="12"/>
                    <a:pt x="101" y="11"/>
                    <a:pt x="102" y="10"/>
                  </a:cubicBezTo>
                  <a:cubicBezTo>
                    <a:pt x="102" y="8"/>
                    <a:pt x="103" y="7"/>
                    <a:pt x="103" y="6"/>
                  </a:cubicBezTo>
                  <a:cubicBezTo>
                    <a:pt x="107" y="8"/>
                    <a:pt x="107" y="8"/>
                    <a:pt x="107" y="8"/>
                  </a:cubicBezTo>
                  <a:close/>
                  <a:moveTo>
                    <a:pt x="38" y="15"/>
                  </a:moveTo>
                  <a:cubicBezTo>
                    <a:pt x="33" y="14"/>
                    <a:pt x="28" y="14"/>
                    <a:pt x="25" y="15"/>
                  </a:cubicBezTo>
                  <a:cubicBezTo>
                    <a:pt x="21" y="17"/>
                    <a:pt x="18" y="20"/>
                    <a:pt x="16" y="25"/>
                  </a:cubicBezTo>
                  <a:cubicBezTo>
                    <a:pt x="13" y="35"/>
                    <a:pt x="13" y="35"/>
                    <a:pt x="13" y="35"/>
                  </a:cubicBezTo>
                  <a:cubicBezTo>
                    <a:pt x="47" y="47"/>
                    <a:pt x="47" y="47"/>
                    <a:pt x="47" y="47"/>
                  </a:cubicBezTo>
                  <a:cubicBezTo>
                    <a:pt x="49" y="40"/>
                    <a:pt x="49" y="40"/>
                    <a:pt x="49" y="40"/>
                  </a:cubicBezTo>
                  <a:cubicBezTo>
                    <a:pt x="51" y="35"/>
                    <a:pt x="51" y="30"/>
                    <a:pt x="49" y="25"/>
                  </a:cubicBezTo>
                  <a:cubicBezTo>
                    <a:pt x="47" y="21"/>
                    <a:pt x="43" y="17"/>
                    <a:pt x="38" y="15"/>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6" name="íṡļïḍé"/>
            <p:cNvSpPr/>
            <p:nvPr userDrawn="1">
              <p:custDataLst>
                <p:tags r:id="rId31"/>
              </p:custDataLst>
            </p:nvPr>
          </p:nvSpPr>
          <p:spPr bwMode="auto">
            <a:xfrm>
              <a:off x="4360467" y="3546476"/>
              <a:ext cx="149225" cy="115888"/>
            </a:xfrm>
            <a:custGeom>
              <a:avLst/>
              <a:gdLst>
                <a:gd name="T0" fmla="*/ 52 w 89"/>
                <a:gd name="T1" fmla="*/ 10 h 69"/>
                <a:gd name="T2" fmla="*/ 60 w 89"/>
                <a:gd name="T3" fmla="*/ 8 h 69"/>
                <a:gd name="T4" fmla="*/ 68 w 89"/>
                <a:gd name="T5" fmla="*/ 8 h 69"/>
                <a:gd name="T6" fmla="*/ 84 w 89"/>
                <a:gd name="T7" fmla="*/ 20 h 69"/>
                <a:gd name="T8" fmla="*/ 88 w 89"/>
                <a:gd name="T9" fmla="*/ 41 h 69"/>
                <a:gd name="T10" fmla="*/ 84 w 89"/>
                <a:gd name="T11" fmla="*/ 52 h 69"/>
                <a:gd name="T12" fmla="*/ 78 w 89"/>
                <a:gd name="T13" fmla="*/ 61 h 69"/>
                <a:gd name="T14" fmla="*/ 81 w 89"/>
                <a:gd name="T15" fmla="*/ 64 h 69"/>
                <a:gd name="T16" fmla="*/ 80 w 89"/>
                <a:gd name="T17" fmla="*/ 69 h 69"/>
                <a:gd name="T18" fmla="*/ 52 w 89"/>
                <a:gd name="T19" fmla="*/ 64 h 69"/>
                <a:gd name="T20" fmla="*/ 53 w 89"/>
                <a:gd name="T21" fmla="*/ 59 h 69"/>
                <a:gd name="T22" fmla="*/ 63 w 89"/>
                <a:gd name="T23" fmla="*/ 58 h 69"/>
                <a:gd name="T24" fmla="*/ 72 w 89"/>
                <a:gd name="T25" fmla="*/ 54 h 69"/>
                <a:gd name="T26" fmla="*/ 79 w 89"/>
                <a:gd name="T27" fmla="*/ 48 h 69"/>
                <a:gd name="T28" fmla="*/ 83 w 89"/>
                <a:gd name="T29" fmla="*/ 39 h 69"/>
                <a:gd name="T30" fmla="*/ 83 w 89"/>
                <a:gd name="T31" fmla="*/ 32 h 69"/>
                <a:gd name="T32" fmla="*/ 81 w 89"/>
                <a:gd name="T33" fmla="*/ 26 h 69"/>
                <a:gd name="T34" fmla="*/ 77 w 89"/>
                <a:gd name="T35" fmla="*/ 23 h 69"/>
                <a:gd name="T36" fmla="*/ 71 w 89"/>
                <a:gd name="T37" fmla="*/ 21 h 69"/>
                <a:gd name="T38" fmla="*/ 61 w 89"/>
                <a:gd name="T39" fmla="*/ 22 h 69"/>
                <a:gd name="T40" fmla="*/ 53 w 89"/>
                <a:gd name="T41" fmla="*/ 29 h 69"/>
                <a:gd name="T42" fmla="*/ 48 w 89"/>
                <a:gd name="T43" fmla="*/ 37 h 69"/>
                <a:gd name="T44" fmla="*/ 43 w 89"/>
                <a:gd name="T45" fmla="*/ 44 h 69"/>
                <a:gd name="T46" fmla="*/ 33 w 89"/>
                <a:gd name="T47" fmla="*/ 54 h 69"/>
                <a:gd name="T48" fmla="*/ 19 w 89"/>
                <a:gd name="T49" fmla="*/ 55 h 69"/>
                <a:gd name="T50" fmla="*/ 10 w 89"/>
                <a:gd name="T51" fmla="*/ 51 h 69"/>
                <a:gd name="T52" fmla="*/ 4 w 89"/>
                <a:gd name="T53" fmla="*/ 44 h 69"/>
                <a:gd name="T54" fmla="*/ 1 w 89"/>
                <a:gd name="T55" fmla="*/ 35 h 69"/>
                <a:gd name="T56" fmla="*/ 1 w 89"/>
                <a:gd name="T57" fmla="*/ 26 h 69"/>
                <a:gd name="T58" fmla="*/ 5 w 89"/>
                <a:gd name="T59" fmla="*/ 16 h 69"/>
                <a:gd name="T60" fmla="*/ 10 w 89"/>
                <a:gd name="T61" fmla="*/ 8 h 69"/>
                <a:gd name="T62" fmla="*/ 7 w 89"/>
                <a:gd name="T63" fmla="*/ 5 h 69"/>
                <a:gd name="T64" fmla="*/ 8 w 89"/>
                <a:gd name="T65" fmla="*/ 0 h 69"/>
                <a:gd name="T66" fmla="*/ 35 w 89"/>
                <a:gd name="T67" fmla="*/ 5 h 69"/>
                <a:gd name="T68" fmla="*/ 35 w 89"/>
                <a:gd name="T69" fmla="*/ 10 h 69"/>
                <a:gd name="T70" fmla="*/ 25 w 89"/>
                <a:gd name="T71" fmla="*/ 11 h 69"/>
                <a:gd name="T72" fmla="*/ 16 w 89"/>
                <a:gd name="T73" fmla="*/ 14 h 69"/>
                <a:gd name="T74" fmla="*/ 10 w 89"/>
                <a:gd name="T75" fmla="*/ 19 h 69"/>
                <a:gd name="T76" fmla="*/ 6 w 89"/>
                <a:gd name="T77" fmla="*/ 27 h 69"/>
                <a:gd name="T78" fmla="*/ 8 w 89"/>
                <a:gd name="T79" fmla="*/ 37 h 69"/>
                <a:gd name="T80" fmla="*/ 16 w 89"/>
                <a:gd name="T81" fmla="*/ 43 h 69"/>
                <a:gd name="T82" fmla="*/ 25 w 89"/>
                <a:gd name="T83" fmla="*/ 42 h 69"/>
                <a:gd name="T84" fmla="*/ 32 w 89"/>
                <a:gd name="T85" fmla="*/ 36 h 69"/>
                <a:gd name="T86" fmla="*/ 37 w 89"/>
                <a:gd name="T87" fmla="*/ 28 h 69"/>
                <a:gd name="T88" fmla="*/ 42 w 89"/>
                <a:gd name="T89" fmla="*/ 21 h 69"/>
                <a:gd name="T90" fmla="*/ 47 w 89"/>
                <a:gd name="T91" fmla="*/ 15 h 69"/>
                <a:gd name="T92" fmla="*/ 52 w 89"/>
                <a:gd name="T93" fmla="*/ 1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9" h="69">
                  <a:moveTo>
                    <a:pt x="52" y="10"/>
                  </a:moveTo>
                  <a:cubicBezTo>
                    <a:pt x="55" y="9"/>
                    <a:pt x="57" y="8"/>
                    <a:pt x="60" y="8"/>
                  </a:cubicBezTo>
                  <a:cubicBezTo>
                    <a:pt x="62" y="7"/>
                    <a:pt x="65" y="7"/>
                    <a:pt x="68" y="8"/>
                  </a:cubicBezTo>
                  <a:cubicBezTo>
                    <a:pt x="75" y="9"/>
                    <a:pt x="81" y="13"/>
                    <a:pt x="84" y="20"/>
                  </a:cubicBezTo>
                  <a:cubicBezTo>
                    <a:pt x="88" y="26"/>
                    <a:pt x="89" y="33"/>
                    <a:pt x="88" y="41"/>
                  </a:cubicBezTo>
                  <a:cubicBezTo>
                    <a:pt x="87" y="45"/>
                    <a:pt x="86" y="48"/>
                    <a:pt x="84" y="52"/>
                  </a:cubicBezTo>
                  <a:cubicBezTo>
                    <a:pt x="82" y="55"/>
                    <a:pt x="80" y="58"/>
                    <a:pt x="78" y="61"/>
                  </a:cubicBezTo>
                  <a:cubicBezTo>
                    <a:pt x="81" y="64"/>
                    <a:pt x="81" y="64"/>
                    <a:pt x="81" y="64"/>
                  </a:cubicBezTo>
                  <a:cubicBezTo>
                    <a:pt x="80" y="69"/>
                    <a:pt x="80" y="69"/>
                    <a:pt x="80" y="69"/>
                  </a:cubicBezTo>
                  <a:cubicBezTo>
                    <a:pt x="52" y="64"/>
                    <a:pt x="52" y="64"/>
                    <a:pt x="52" y="64"/>
                  </a:cubicBezTo>
                  <a:cubicBezTo>
                    <a:pt x="53" y="59"/>
                    <a:pt x="53" y="59"/>
                    <a:pt x="53" y="59"/>
                  </a:cubicBezTo>
                  <a:cubicBezTo>
                    <a:pt x="57" y="59"/>
                    <a:pt x="60" y="58"/>
                    <a:pt x="63" y="58"/>
                  </a:cubicBezTo>
                  <a:cubicBezTo>
                    <a:pt x="66" y="57"/>
                    <a:pt x="69" y="56"/>
                    <a:pt x="72" y="54"/>
                  </a:cubicBezTo>
                  <a:cubicBezTo>
                    <a:pt x="75" y="52"/>
                    <a:pt x="77" y="50"/>
                    <a:pt x="79" y="48"/>
                  </a:cubicBezTo>
                  <a:cubicBezTo>
                    <a:pt x="81" y="46"/>
                    <a:pt x="82" y="43"/>
                    <a:pt x="83" y="39"/>
                  </a:cubicBezTo>
                  <a:cubicBezTo>
                    <a:pt x="83" y="36"/>
                    <a:pt x="83" y="34"/>
                    <a:pt x="83" y="32"/>
                  </a:cubicBezTo>
                  <a:cubicBezTo>
                    <a:pt x="83" y="30"/>
                    <a:pt x="82" y="28"/>
                    <a:pt x="81" y="26"/>
                  </a:cubicBezTo>
                  <a:cubicBezTo>
                    <a:pt x="80" y="25"/>
                    <a:pt x="79" y="24"/>
                    <a:pt x="77" y="23"/>
                  </a:cubicBezTo>
                  <a:cubicBezTo>
                    <a:pt x="75" y="22"/>
                    <a:pt x="73" y="21"/>
                    <a:pt x="71" y="21"/>
                  </a:cubicBezTo>
                  <a:cubicBezTo>
                    <a:pt x="68" y="20"/>
                    <a:pt x="65" y="20"/>
                    <a:pt x="61" y="22"/>
                  </a:cubicBezTo>
                  <a:cubicBezTo>
                    <a:pt x="58" y="23"/>
                    <a:pt x="56" y="25"/>
                    <a:pt x="53" y="29"/>
                  </a:cubicBezTo>
                  <a:cubicBezTo>
                    <a:pt x="52" y="31"/>
                    <a:pt x="50" y="34"/>
                    <a:pt x="48" y="37"/>
                  </a:cubicBezTo>
                  <a:cubicBezTo>
                    <a:pt x="46" y="40"/>
                    <a:pt x="45" y="42"/>
                    <a:pt x="43" y="44"/>
                  </a:cubicBezTo>
                  <a:cubicBezTo>
                    <a:pt x="40" y="49"/>
                    <a:pt x="37" y="52"/>
                    <a:pt x="33" y="54"/>
                  </a:cubicBezTo>
                  <a:cubicBezTo>
                    <a:pt x="29" y="56"/>
                    <a:pt x="24" y="56"/>
                    <a:pt x="19" y="55"/>
                  </a:cubicBezTo>
                  <a:cubicBezTo>
                    <a:pt x="16" y="54"/>
                    <a:pt x="13" y="53"/>
                    <a:pt x="10" y="51"/>
                  </a:cubicBezTo>
                  <a:cubicBezTo>
                    <a:pt x="8" y="49"/>
                    <a:pt x="6" y="47"/>
                    <a:pt x="4" y="44"/>
                  </a:cubicBezTo>
                  <a:cubicBezTo>
                    <a:pt x="2" y="42"/>
                    <a:pt x="1" y="39"/>
                    <a:pt x="1" y="35"/>
                  </a:cubicBezTo>
                  <a:cubicBezTo>
                    <a:pt x="0" y="32"/>
                    <a:pt x="0" y="29"/>
                    <a:pt x="1" y="26"/>
                  </a:cubicBezTo>
                  <a:cubicBezTo>
                    <a:pt x="2" y="22"/>
                    <a:pt x="3" y="18"/>
                    <a:pt x="5" y="16"/>
                  </a:cubicBezTo>
                  <a:cubicBezTo>
                    <a:pt x="7" y="13"/>
                    <a:pt x="8" y="10"/>
                    <a:pt x="10" y="8"/>
                  </a:cubicBezTo>
                  <a:cubicBezTo>
                    <a:pt x="7" y="5"/>
                    <a:pt x="7" y="5"/>
                    <a:pt x="7" y="5"/>
                  </a:cubicBezTo>
                  <a:cubicBezTo>
                    <a:pt x="8" y="0"/>
                    <a:pt x="8" y="0"/>
                    <a:pt x="8" y="0"/>
                  </a:cubicBezTo>
                  <a:cubicBezTo>
                    <a:pt x="35" y="5"/>
                    <a:pt x="35" y="5"/>
                    <a:pt x="35" y="5"/>
                  </a:cubicBezTo>
                  <a:cubicBezTo>
                    <a:pt x="35" y="10"/>
                    <a:pt x="35" y="10"/>
                    <a:pt x="35" y="10"/>
                  </a:cubicBezTo>
                  <a:cubicBezTo>
                    <a:pt x="31" y="10"/>
                    <a:pt x="28" y="11"/>
                    <a:pt x="25" y="11"/>
                  </a:cubicBezTo>
                  <a:cubicBezTo>
                    <a:pt x="22" y="12"/>
                    <a:pt x="19" y="12"/>
                    <a:pt x="16" y="14"/>
                  </a:cubicBezTo>
                  <a:cubicBezTo>
                    <a:pt x="14" y="15"/>
                    <a:pt x="12" y="17"/>
                    <a:pt x="10" y="19"/>
                  </a:cubicBezTo>
                  <a:cubicBezTo>
                    <a:pt x="8" y="21"/>
                    <a:pt x="7" y="24"/>
                    <a:pt x="6" y="27"/>
                  </a:cubicBezTo>
                  <a:cubicBezTo>
                    <a:pt x="5" y="31"/>
                    <a:pt x="6" y="34"/>
                    <a:pt x="8" y="37"/>
                  </a:cubicBezTo>
                  <a:cubicBezTo>
                    <a:pt x="10" y="40"/>
                    <a:pt x="12" y="42"/>
                    <a:pt x="16" y="43"/>
                  </a:cubicBezTo>
                  <a:cubicBezTo>
                    <a:pt x="19" y="44"/>
                    <a:pt x="22" y="43"/>
                    <a:pt x="25" y="42"/>
                  </a:cubicBezTo>
                  <a:cubicBezTo>
                    <a:pt x="28" y="41"/>
                    <a:pt x="30" y="39"/>
                    <a:pt x="32" y="36"/>
                  </a:cubicBezTo>
                  <a:cubicBezTo>
                    <a:pt x="34" y="34"/>
                    <a:pt x="36" y="31"/>
                    <a:pt x="37" y="28"/>
                  </a:cubicBezTo>
                  <a:cubicBezTo>
                    <a:pt x="39" y="26"/>
                    <a:pt x="40" y="23"/>
                    <a:pt x="42" y="21"/>
                  </a:cubicBezTo>
                  <a:cubicBezTo>
                    <a:pt x="44" y="19"/>
                    <a:pt x="45" y="17"/>
                    <a:pt x="47" y="15"/>
                  </a:cubicBezTo>
                  <a:cubicBezTo>
                    <a:pt x="49" y="13"/>
                    <a:pt x="50" y="12"/>
                    <a:pt x="52" y="10"/>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7" name="îŝḻïḍé"/>
            <p:cNvSpPr/>
            <p:nvPr userDrawn="1">
              <p:custDataLst>
                <p:tags r:id="rId32"/>
              </p:custDataLst>
            </p:nvPr>
          </p:nvSpPr>
          <p:spPr bwMode="auto">
            <a:xfrm>
              <a:off x="4381104" y="3465513"/>
              <a:ext cx="141288" cy="69850"/>
            </a:xfrm>
            <a:custGeom>
              <a:avLst/>
              <a:gdLst>
                <a:gd name="T0" fmla="*/ 85 w 85"/>
                <a:gd name="T1" fmla="*/ 4 h 42"/>
                <a:gd name="T2" fmla="*/ 84 w 85"/>
                <a:gd name="T3" fmla="*/ 42 h 42"/>
                <a:gd name="T4" fmla="*/ 80 w 85"/>
                <a:gd name="T5" fmla="*/ 41 h 42"/>
                <a:gd name="T6" fmla="*/ 79 w 85"/>
                <a:gd name="T7" fmla="*/ 37 h 42"/>
                <a:gd name="T8" fmla="*/ 79 w 85"/>
                <a:gd name="T9" fmla="*/ 32 h 42"/>
                <a:gd name="T10" fmla="*/ 77 w 85"/>
                <a:gd name="T11" fmla="*/ 30 h 42"/>
                <a:gd name="T12" fmla="*/ 73 w 85"/>
                <a:gd name="T13" fmla="*/ 28 h 42"/>
                <a:gd name="T14" fmla="*/ 12 w 85"/>
                <a:gd name="T15" fmla="*/ 26 h 42"/>
                <a:gd name="T16" fmla="*/ 9 w 85"/>
                <a:gd name="T17" fmla="*/ 27 h 42"/>
                <a:gd name="T18" fmla="*/ 6 w 85"/>
                <a:gd name="T19" fmla="*/ 30 h 42"/>
                <a:gd name="T20" fmla="*/ 5 w 85"/>
                <a:gd name="T21" fmla="*/ 34 h 42"/>
                <a:gd name="T22" fmla="*/ 4 w 85"/>
                <a:gd name="T23" fmla="*/ 38 h 42"/>
                <a:gd name="T24" fmla="*/ 0 w 85"/>
                <a:gd name="T25" fmla="*/ 38 h 42"/>
                <a:gd name="T26" fmla="*/ 1 w 85"/>
                <a:gd name="T27" fmla="*/ 0 h 42"/>
                <a:gd name="T28" fmla="*/ 5 w 85"/>
                <a:gd name="T29" fmla="*/ 0 h 42"/>
                <a:gd name="T30" fmla="*/ 6 w 85"/>
                <a:gd name="T31" fmla="*/ 5 h 42"/>
                <a:gd name="T32" fmla="*/ 6 w 85"/>
                <a:gd name="T33" fmla="*/ 9 h 42"/>
                <a:gd name="T34" fmla="*/ 9 w 85"/>
                <a:gd name="T35" fmla="*/ 12 h 42"/>
                <a:gd name="T36" fmla="*/ 12 w 85"/>
                <a:gd name="T37" fmla="*/ 13 h 42"/>
                <a:gd name="T38" fmla="*/ 73 w 85"/>
                <a:gd name="T39" fmla="*/ 16 h 42"/>
                <a:gd name="T40" fmla="*/ 77 w 85"/>
                <a:gd name="T41" fmla="*/ 15 h 42"/>
                <a:gd name="T42" fmla="*/ 79 w 85"/>
                <a:gd name="T43" fmla="*/ 12 h 42"/>
                <a:gd name="T44" fmla="*/ 80 w 85"/>
                <a:gd name="T45" fmla="*/ 8 h 42"/>
                <a:gd name="T46" fmla="*/ 81 w 85"/>
                <a:gd name="T47" fmla="*/ 3 h 42"/>
                <a:gd name="T48" fmla="*/ 85 w 85"/>
                <a:gd name="T49" fmla="*/ 4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5" h="42">
                  <a:moveTo>
                    <a:pt x="85" y="4"/>
                  </a:moveTo>
                  <a:cubicBezTo>
                    <a:pt x="84" y="42"/>
                    <a:pt x="84" y="42"/>
                    <a:pt x="84" y="42"/>
                  </a:cubicBezTo>
                  <a:cubicBezTo>
                    <a:pt x="80" y="41"/>
                    <a:pt x="80" y="41"/>
                    <a:pt x="80" y="41"/>
                  </a:cubicBezTo>
                  <a:cubicBezTo>
                    <a:pt x="80" y="40"/>
                    <a:pt x="79" y="39"/>
                    <a:pt x="79" y="37"/>
                  </a:cubicBezTo>
                  <a:cubicBezTo>
                    <a:pt x="79" y="35"/>
                    <a:pt x="79" y="33"/>
                    <a:pt x="79" y="32"/>
                  </a:cubicBezTo>
                  <a:cubicBezTo>
                    <a:pt x="78" y="31"/>
                    <a:pt x="78" y="30"/>
                    <a:pt x="77" y="30"/>
                  </a:cubicBezTo>
                  <a:cubicBezTo>
                    <a:pt x="76" y="29"/>
                    <a:pt x="75" y="29"/>
                    <a:pt x="73" y="28"/>
                  </a:cubicBezTo>
                  <a:cubicBezTo>
                    <a:pt x="12" y="26"/>
                    <a:pt x="12" y="26"/>
                    <a:pt x="12" y="26"/>
                  </a:cubicBezTo>
                  <a:cubicBezTo>
                    <a:pt x="11" y="26"/>
                    <a:pt x="10" y="26"/>
                    <a:pt x="9" y="27"/>
                  </a:cubicBezTo>
                  <a:cubicBezTo>
                    <a:pt x="8" y="27"/>
                    <a:pt x="7" y="28"/>
                    <a:pt x="6" y="30"/>
                  </a:cubicBezTo>
                  <a:cubicBezTo>
                    <a:pt x="6" y="31"/>
                    <a:pt x="5" y="32"/>
                    <a:pt x="5" y="34"/>
                  </a:cubicBezTo>
                  <a:cubicBezTo>
                    <a:pt x="4" y="36"/>
                    <a:pt x="4" y="37"/>
                    <a:pt x="4" y="38"/>
                  </a:cubicBezTo>
                  <a:cubicBezTo>
                    <a:pt x="0" y="38"/>
                    <a:pt x="0" y="38"/>
                    <a:pt x="0" y="38"/>
                  </a:cubicBezTo>
                  <a:cubicBezTo>
                    <a:pt x="1" y="0"/>
                    <a:pt x="1" y="0"/>
                    <a:pt x="1" y="0"/>
                  </a:cubicBezTo>
                  <a:cubicBezTo>
                    <a:pt x="5" y="0"/>
                    <a:pt x="5" y="0"/>
                    <a:pt x="5" y="0"/>
                  </a:cubicBezTo>
                  <a:cubicBezTo>
                    <a:pt x="5" y="2"/>
                    <a:pt x="5" y="3"/>
                    <a:pt x="6" y="5"/>
                  </a:cubicBezTo>
                  <a:cubicBezTo>
                    <a:pt x="6" y="7"/>
                    <a:pt x="6" y="8"/>
                    <a:pt x="6" y="9"/>
                  </a:cubicBezTo>
                  <a:cubicBezTo>
                    <a:pt x="7" y="11"/>
                    <a:pt x="7" y="12"/>
                    <a:pt x="9" y="12"/>
                  </a:cubicBezTo>
                  <a:cubicBezTo>
                    <a:pt x="10" y="13"/>
                    <a:pt x="11" y="13"/>
                    <a:pt x="12" y="13"/>
                  </a:cubicBezTo>
                  <a:cubicBezTo>
                    <a:pt x="73" y="16"/>
                    <a:pt x="73" y="16"/>
                    <a:pt x="73" y="16"/>
                  </a:cubicBezTo>
                  <a:cubicBezTo>
                    <a:pt x="74" y="16"/>
                    <a:pt x="75" y="16"/>
                    <a:pt x="77" y="15"/>
                  </a:cubicBezTo>
                  <a:cubicBezTo>
                    <a:pt x="78" y="15"/>
                    <a:pt x="78" y="14"/>
                    <a:pt x="79" y="12"/>
                  </a:cubicBezTo>
                  <a:cubicBezTo>
                    <a:pt x="79" y="11"/>
                    <a:pt x="80" y="10"/>
                    <a:pt x="80" y="8"/>
                  </a:cubicBezTo>
                  <a:cubicBezTo>
                    <a:pt x="81" y="6"/>
                    <a:pt x="81" y="5"/>
                    <a:pt x="81" y="3"/>
                  </a:cubicBezTo>
                  <a:lnTo>
                    <a:pt x="85" y="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8" name="ïsḻïďê"/>
            <p:cNvSpPr/>
            <p:nvPr userDrawn="1">
              <p:custDataLst>
                <p:tags r:id="rId33"/>
              </p:custDataLst>
            </p:nvPr>
          </p:nvSpPr>
          <p:spPr bwMode="auto">
            <a:xfrm>
              <a:off x="4382692" y="3332163"/>
              <a:ext cx="142875" cy="123825"/>
            </a:xfrm>
            <a:custGeom>
              <a:avLst/>
              <a:gdLst>
                <a:gd name="T0" fmla="*/ 23 w 86"/>
                <a:gd name="T1" fmla="*/ 0 h 74"/>
                <a:gd name="T2" fmla="*/ 23 w 86"/>
                <a:gd name="T3" fmla="*/ 4 h 74"/>
                <a:gd name="T4" fmla="*/ 18 w 86"/>
                <a:gd name="T5" fmla="*/ 6 h 74"/>
                <a:gd name="T6" fmla="*/ 13 w 86"/>
                <a:gd name="T7" fmla="*/ 10 h 74"/>
                <a:gd name="T8" fmla="*/ 8 w 86"/>
                <a:gd name="T9" fmla="*/ 13 h 74"/>
                <a:gd name="T10" fmla="*/ 6 w 86"/>
                <a:gd name="T11" fmla="*/ 18 h 74"/>
                <a:gd name="T12" fmla="*/ 6 w 86"/>
                <a:gd name="T13" fmla="*/ 22 h 74"/>
                <a:gd name="T14" fmla="*/ 6 w 86"/>
                <a:gd name="T15" fmla="*/ 27 h 74"/>
                <a:gd name="T16" fmla="*/ 6 w 86"/>
                <a:gd name="T17" fmla="*/ 31 h 74"/>
                <a:gd name="T18" fmla="*/ 73 w 86"/>
                <a:gd name="T19" fmla="*/ 30 h 74"/>
                <a:gd name="T20" fmla="*/ 77 w 86"/>
                <a:gd name="T21" fmla="*/ 29 h 74"/>
                <a:gd name="T22" fmla="*/ 79 w 86"/>
                <a:gd name="T23" fmla="*/ 26 h 74"/>
                <a:gd name="T24" fmla="*/ 80 w 86"/>
                <a:gd name="T25" fmla="*/ 21 h 74"/>
                <a:gd name="T26" fmla="*/ 81 w 86"/>
                <a:gd name="T27" fmla="*/ 16 h 74"/>
                <a:gd name="T28" fmla="*/ 85 w 86"/>
                <a:gd name="T29" fmla="*/ 16 h 74"/>
                <a:gd name="T30" fmla="*/ 86 w 86"/>
                <a:gd name="T31" fmla="*/ 56 h 74"/>
                <a:gd name="T32" fmla="*/ 82 w 86"/>
                <a:gd name="T33" fmla="*/ 56 h 74"/>
                <a:gd name="T34" fmla="*/ 81 w 86"/>
                <a:gd name="T35" fmla="*/ 51 h 74"/>
                <a:gd name="T36" fmla="*/ 80 w 86"/>
                <a:gd name="T37" fmla="*/ 46 h 74"/>
                <a:gd name="T38" fmla="*/ 78 w 86"/>
                <a:gd name="T39" fmla="*/ 43 h 74"/>
                <a:gd name="T40" fmla="*/ 74 w 86"/>
                <a:gd name="T41" fmla="*/ 42 h 74"/>
                <a:gd name="T42" fmla="*/ 6 w 86"/>
                <a:gd name="T43" fmla="*/ 43 h 74"/>
                <a:gd name="T44" fmla="*/ 6 w 86"/>
                <a:gd name="T45" fmla="*/ 47 h 74"/>
                <a:gd name="T46" fmla="*/ 6 w 86"/>
                <a:gd name="T47" fmla="*/ 51 h 74"/>
                <a:gd name="T48" fmla="*/ 7 w 86"/>
                <a:gd name="T49" fmla="*/ 57 h 74"/>
                <a:gd name="T50" fmla="*/ 9 w 86"/>
                <a:gd name="T51" fmla="*/ 61 h 74"/>
                <a:gd name="T52" fmla="*/ 14 w 86"/>
                <a:gd name="T53" fmla="*/ 65 h 74"/>
                <a:gd name="T54" fmla="*/ 20 w 86"/>
                <a:gd name="T55" fmla="*/ 68 h 74"/>
                <a:gd name="T56" fmla="*/ 25 w 86"/>
                <a:gd name="T57" fmla="*/ 69 h 74"/>
                <a:gd name="T58" fmla="*/ 25 w 86"/>
                <a:gd name="T59" fmla="*/ 74 h 74"/>
                <a:gd name="T60" fmla="*/ 2 w 86"/>
                <a:gd name="T61" fmla="*/ 74 h 74"/>
                <a:gd name="T62" fmla="*/ 0 w 86"/>
                <a:gd name="T63" fmla="*/ 1 h 74"/>
                <a:gd name="T64" fmla="*/ 23 w 86"/>
                <a:gd name="T65" fmla="*/ 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6" h="74">
                  <a:moveTo>
                    <a:pt x="23" y="0"/>
                  </a:moveTo>
                  <a:cubicBezTo>
                    <a:pt x="23" y="4"/>
                    <a:pt x="23" y="4"/>
                    <a:pt x="23" y="4"/>
                  </a:cubicBezTo>
                  <a:cubicBezTo>
                    <a:pt x="22" y="5"/>
                    <a:pt x="20" y="5"/>
                    <a:pt x="18" y="6"/>
                  </a:cubicBezTo>
                  <a:cubicBezTo>
                    <a:pt x="16" y="7"/>
                    <a:pt x="15" y="8"/>
                    <a:pt x="13" y="10"/>
                  </a:cubicBezTo>
                  <a:cubicBezTo>
                    <a:pt x="11" y="11"/>
                    <a:pt x="10" y="12"/>
                    <a:pt x="8" y="13"/>
                  </a:cubicBezTo>
                  <a:cubicBezTo>
                    <a:pt x="7" y="15"/>
                    <a:pt x="6" y="16"/>
                    <a:pt x="6" y="18"/>
                  </a:cubicBezTo>
                  <a:cubicBezTo>
                    <a:pt x="6" y="19"/>
                    <a:pt x="6" y="20"/>
                    <a:pt x="6" y="22"/>
                  </a:cubicBezTo>
                  <a:cubicBezTo>
                    <a:pt x="6" y="24"/>
                    <a:pt x="6" y="26"/>
                    <a:pt x="6" y="27"/>
                  </a:cubicBezTo>
                  <a:cubicBezTo>
                    <a:pt x="6" y="31"/>
                    <a:pt x="6" y="31"/>
                    <a:pt x="6" y="31"/>
                  </a:cubicBezTo>
                  <a:cubicBezTo>
                    <a:pt x="73" y="30"/>
                    <a:pt x="73" y="30"/>
                    <a:pt x="73" y="30"/>
                  </a:cubicBezTo>
                  <a:cubicBezTo>
                    <a:pt x="74" y="30"/>
                    <a:pt x="76" y="29"/>
                    <a:pt x="77" y="29"/>
                  </a:cubicBezTo>
                  <a:cubicBezTo>
                    <a:pt x="78" y="28"/>
                    <a:pt x="78" y="27"/>
                    <a:pt x="79" y="26"/>
                  </a:cubicBezTo>
                  <a:cubicBezTo>
                    <a:pt x="79" y="25"/>
                    <a:pt x="80" y="23"/>
                    <a:pt x="80" y="21"/>
                  </a:cubicBezTo>
                  <a:cubicBezTo>
                    <a:pt x="81" y="19"/>
                    <a:pt x="81" y="17"/>
                    <a:pt x="81" y="16"/>
                  </a:cubicBezTo>
                  <a:cubicBezTo>
                    <a:pt x="85" y="16"/>
                    <a:pt x="85" y="16"/>
                    <a:pt x="85" y="16"/>
                  </a:cubicBezTo>
                  <a:cubicBezTo>
                    <a:pt x="86" y="56"/>
                    <a:pt x="86" y="56"/>
                    <a:pt x="86" y="56"/>
                  </a:cubicBezTo>
                  <a:cubicBezTo>
                    <a:pt x="82" y="56"/>
                    <a:pt x="82" y="56"/>
                    <a:pt x="82" y="56"/>
                  </a:cubicBezTo>
                  <a:cubicBezTo>
                    <a:pt x="81" y="55"/>
                    <a:pt x="81" y="53"/>
                    <a:pt x="81" y="51"/>
                  </a:cubicBezTo>
                  <a:cubicBezTo>
                    <a:pt x="81" y="48"/>
                    <a:pt x="80" y="47"/>
                    <a:pt x="80" y="46"/>
                  </a:cubicBezTo>
                  <a:cubicBezTo>
                    <a:pt x="79" y="45"/>
                    <a:pt x="79" y="44"/>
                    <a:pt x="78" y="43"/>
                  </a:cubicBezTo>
                  <a:cubicBezTo>
                    <a:pt x="77" y="42"/>
                    <a:pt x="75" y="42"/>
                    <a:pt x="74" y="42"/>
                  </a:cubicBezTo>
                  <a:cubicBezTo>
                    <a:pt x="6" y="43"/>
                    <a:pt x="6" y="43"/>
                    <a:pt x="6" y="43"/>
                  </a:cubicBezTo>
                  <a:cubicBezTo>
                    <a:pt x="6" y="47"/>
                    <a:pt x="6" y="47"/>
                    <a:pt x="6" y="47"/>
                  </a:cubicBezTo>
                  <a:cubicBezTo>
                    <a:pt x="6" y="48"/>
                    <a:pt x="6" y="50"/>
                    <a:pt x="6" y="51"/>
                  </a:cubicBezTo>
                  <a:cubicBezTo>
                    <a:pt x="6" y="53"/>
                    <a:pt x="6" y="55"/>
                    <a:pt x="7" y="57"/>
                  </a:cubicBezTo>
                  <a:cubicBezTo>
                    <a:pt x="7" y="58"/>
                    <a:pt x="8" y="59"/>
                    <a:pt x="9" y="61"/>
                  </a:cubicBezTo>
                  <a:cubicBezTo>
                    <a:pt x="11" y="62"/>
                    <a:pt x="12" y="63"/>
                    <a:pt x="14" y="65"/>
                  </a:cubicBezTo>
                  <a:cubicBezTo>
                    <a:pt x="16" y="66"/>
                    <a:pt x="18" y="67"/>
                    <a:pt x="20" y="68"/>
                  </a:cubicBezTo>
                  <a:cubicBezTo>
                    <a:pt x="22" y="68"/>
                    <a:pt x="23" y="69"/>
                    <a:pt x="25" y="69"/>
                  </a:cubicBezTo>
                  <a:cubicBezTo>
                    <a:pt x="25" y="74"/>
                    <a:pt x="25" y="74"/>
                    <a:pt x="25" y="74"/>
                  </a:cubicBezTo>
                  <a:cubicBezTo>
                    <a:pt x="2" y="74"/>
                    <a:pt x="2" y="74"/>
                    <a:pt x="2" y="74"/>
                  </a:cubicBezTo>
                  <a:cubicBezTo>
                    <a:pt x="0" y="1"/>
                    <a:pt x="0" y="1"/>
                    <a:pt x="0" y="1"/>
                  </a:cubicBezTo>
                  <a:lnTo>
                    <a:pt x="23" y="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9" name="iṡlîḍê"/>
            <p:cNvSpPr/>
            <p:nvPr userDrawn="1">
              <p:custDataLst>
                <p:tags r:id="rId34"/>
              </p:custDataLst>
            </p:nvPr>
          </p:nvSpPr>
          <p:spPr bwMode="auto">
            <a:xfrm>
              <a:off x="4344592" y="3192463"/>
              <a:ext cx="160338" cy="133350"/>
            </a:xfrm>
            <a:custGeom>
              <a:avLst/>
              <a:gdLst>
                <a:gd name="T0" fmla="*/ 4 w 96"/>
                <a:gd name="T1" fmla="*/ 0 h 80"/>
                <a:gd name="T2" fmla="*/ 5 w 96"/>
                <a:gd name="T3" fmla="*/ 3 h 80"/>
                <a:gd name="T4" fmla="*/ 8 w 96"/>
                <a:gd name="T5" fmla="*/ 6 h 80"/>
                <a:gd name="T6" fmla="*/ 10 w 96"/>
                <a:gd name="T7" fmla="*/ 8 h 80"/>
                <a:gd name="T8" fmla="*/ 15 w 96"/>
                <a:gd name="T9" fmla="*/ 11 h 80"/>
                <a:gd name="T10" fmla="*/ 30 w 96"/>
                <a:gd name="T11" fmla="*/ 16 h 80"/>
                <a:gd name="T12" fmla="*/ 49 w 96"/>
                <a:gd name="T13" fmla="*/ 22 h 80"/>
                <a:gd name="T14" fmla="*/ 55 w 96"/>
                <a:gd name="T15" fmla="*/ 23 h 80"/>
                <a:gd name="T16" fmla="*/ 62 w 96"/>
                <a:gd name="T17" fmla="*/ 22 h 80"/>
                <a:gd name="T18" fmla="*/ 78 w 96"/>
                <a:gd name="T19" fmla="*/ 19 h 80"/>
                <a:gd name="T20" fmla="*/ 81 w 96"/>
                <a:gd name="T21" fmla="*/ 17 h 80"/>
                <a:gd name="T22" fmla="*/ 83 w 96"/>
                <a:gd name="T23" fmla="*/ 13 h 80"/>
                <a:gd name="T24" fmla="*/ 83 w 96"/>
                <a:gd name="T25" fmla="*/ 9 h 80"/>
                <a:gd name="T26" fmla="*/ 83 w 96"/>
                <a:gd name="T27" fmla="*/ 4 h 80"/>
                <a:gd name="T28" fmla="*/ 87 w 96"/>
                <a:gd name="T29" fmla="*/ 3 h 80"/>
                <a:gd name="T30" fmla="*/ 96 w 96"/>
                <a:gd name="T31" fmla="*/ 41 h 80"/>
                <a:gd name="T32" fmla="*/ 92 w 96"/>
                <a:gd name="T33" fmla="*/ 42 h 80"/>
                <a:gd name="T34" fmla="*/ 90 w 96"/>
                <a:gd name="T35" fmla="*/ 37 h 80"/>
                <a:gd name="T36" fmla="*/ 88 w 96"/>
                <a:gd name="T37" fmla="*/ 33 h 80"/>
                <a:gd name="T38" fmla="*/ 85 w 96"/>
                <a:gd name="T39" fmla="*/ 31 h 80"/>
                <a:gd name="T40" fmla="*/ 81 w 96"/>
                <a:gd name="T41" fmla="*/ 31 h 80"/>
                <a:gd name="T42" fmla="*/ 61 w 96"/>
                <a:gd name="T43" fmla="*/ 35 h 80"/>
                <a:gd name="T44" fmla="*/ 58 w 96"/>
                <a:gd name="T45" fmla="*/ 37 h 80"/>
                <a:gd name="T46" fmla="*/ 53 w 96"/>
                <a:gd name="T47" fmla="*/ 41 h 80"/>
                <a:gd name="T48" fmla="*/ 41 w 96"/>
                <a:gd name="T49" fmla="*/ 52 h 80"/>
                <a:gd name="T50" fmla="*/ 29 w 96"/>
                <a:gd name="T51" fmla="*/ 63 h 80"/>
                <a:gd name="T52" fmla="*/ 25 w 96"/>
                <a:gd name="T53" fmla="*/ 67 h 80"/>
                <a:gd name="T54" fmla="*/ 23 w 96"/>
                <a:gd name="T55" fmla="*/ 71 h 80"/>
                <a:gd name="T56" fmla="*/ 22 w 96"/>
                <a:gd name="T57" fmla="*/ 75 h 80"/>
                <a:gd name="T58" fmla="*/ 22 w 96"/>
                <a:gd name="T59" fmla="*/ 79 h 80"/>
                <a:gd name="T60" fmla="*/ 18 w 96"/>
                <a:gd name="T61" fmla="*/ 80 h 80"/>
                <a:gd name="T62" fmla="*/ 10 w 96"/>
                <a:gd name="T63" fmla="*/ 45 h 80"/>
                <a:gd name="T64" fmla="*/ 14 w 96"/>
                <a:gd name="T65" fmla="*/ 44 h 80"/>
                <a:gd name="T66" fmla="*/ 17 w 96"/>
                <a:gd name="T67" fmla="*/ 52 h 80"/>
                <a:gd name="T68" fmla="*/ 19 w 96"/>
                <a:gd name="T69" fmla="*/ 54 h 80"/>
                <a:gd name="T70" fmla="*/ 20 w 96"/>
                <a:gd name="T71" fmla="*/ 53 h 80"/>
                <a:gd name="T72" fmla="*/ 22 w 96"/>
                <a:gd name="T73" fmla="*/ 52 h 80"/>
                <a:gd name="T74" fmla="*/ 25 w 96"/>
                <a:gd name="T75" fmla="*/ 49 h 80"/>
                <a:gd name="T76" fmla="*/ 29 w 96"/>
                <a:gd name="T77" fmla="*/ 46 h 80"/>
                <a:gd name="T78" fmla="*/ 38 w 96"/>
                <a:gd name="T79" fmla="*/ 38 h 80"/>
                <a:gd name="T80" fmla="*/ 49 w 96"/>
                <a:gd name="T81" fmla="*/ 28 h 80"/>
                <a:gd name="T82" fmla="*/ 23 w 96"/>
                <a:gd name="T83" fmla="*/ 19 h 80"/>
                <a:gd name="T84" fmla="*/ 12 w 96"/>
                <a:gd name="T85" fmla="*/ 17 h 80"/>
                <a:gd name="T86" fmla="*/ 10 w 96"/>
                <a:gd name="T87" fmla="*/ 18 h 80"/>
                <a:gd name="T88" fmla="*/ 10 w 96"/>
                <a:gd name="T89" fmla="*/ 21 h 80"/>
                <a:gd name="T90" fmla="*/ 10 w 96"/>
                <a:gd name="T91" fmla="*/ 25 h 80"/>
                <a:gd name="T92" fmla="*/ 11 w 96"/>
                <a:gd name="T93" fmla="*/ 29 h 80"/>
                <a:gd name="T94" fmla="*/ 6 w 96"/>
                <a:gd name="T95" fmla="*/ 30 h 80"/>
                <a:gd name="T96" fmla="*/ 0 w 96"/>
                <a:gd name="T97" fmla="*/ 1 h 80"/>
                <a:gd name="T98" fmla="*/ 4 w 96"/>
                <a:gd name="T99"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6" h="80">
                  <a:moveTo>
                    <a:pt x="4" y="0"/>
                  </a:moveTo>
                  <a:cubicBezTo>
                    <a:pt x="4" y="1"/>
                    <a:pt x="5" y="2"/>
                    <a:pt x="5" y="3"/>
                  </a:cubicBezTo>
                  <a:cubicBezTo>
                    <a:pt x="6" y="4"/>
                    <a:pt x="7" y="5"/>
                    <a:pt x="8" y="6"/>
                  </a:cubicBezTo>
                  <a:cubicBezTo>
                    <a:pt x="9" y="7"/>
                    <a:pt x="10" y="8"/>
                    <a:pt x="10" y="8"/>
                  </a:cubicBezTo>
                  <a:cubicBezTo>
                    <a:pt x="11" y="9"/>
                    <a:pt x="13" y="10"/>
                    <a:pt x="15" y="11"/>
                  </a:cubicBezTo>
                  <a:cubicBezTo>
                    <a:pt x="20" y="13"/>
                    <a:pt x="25" y="14"/>
                    <a:pt x="30" y="16"/>
                  </a:cubicBezTo>
                  <a:cubicBezTo>
                    <a:pt x="35" y="17"/>
                    <a:pt x="41" y="19"/>
                    <a:pt x="49" y="22"/>
                  </a:cubicBezTo>
                  <a:cubicBezTo>
                    <a:pt x="52" y="22"/>
                    <a:pt x="54" y="23"/>
                    <a:pt x="55" y="23"/>
                  </a:cubicBezTo>
                  <a:cubicBezTo>
                    <a:pt x="57" y="23"/>
                    <a:pt x="59" y="23"/>
                    <a:pt x="62" y="22"/>
                  </a:cubicBezTo>
                  <a:cubicBezTo>
                    <a:pt x="78" y="19"/>
                    <a:pt x="78" y="19"/>
                    <a:pt x="78" y="19"/>
                  </a:cubicBezTo>
                  <a:cubicBezTo>
                    <a:pt x="79" y="18"/>
                    <a:pt x="80" y="18"/>
                    <a:pt x="81" y="17"/>
                  </a:cubicBezTo>
                  <a:cubicBezTo>
                    <a:pt x="82" y="16"/>
                    <a:pt x="83" y="15"/>
                    <a:pt x="83" y="13"/>
                  </a:cubicBezTo>
                  <a:cubicBezTo>
                    <a:pt x="83" y="13"/>
                    <a:pt x="83" y="11"/>
                    <a:pt x="83" y="9"/>
                  </a:cubicBezTo>
                  <a:cubicBezTo>
                    <a:pt x="83" y="7"/>
                    <a:pt x="83" y="5"/>
                    <a:pt x="83" y="4"/>
                  </a:cubicBezTo>
                  <a:cubicBezTo>
                    <a:pt x="87" y="3"/>
                    <a:pt x="87" y="3"/>
                    <a:pt x="87" y="3"/>
                  </a:cubicBezTo>
                  <a:cubicBezTo>
                    <a:pt x="96" y="41"/>
                    <a:pt x="96" y="41"/>
                    <a:pt x="96" y="41"/>
                  </a:cubicBezTo>
                  <a:cubicBezTo>
                    <a:pt x="92" y="42"/>
                    <a:pt x="92" y="42"/>
                    <a:pt x="92" y="42"/>
                  </a:cubicBezTo>
                  <a:cubicBezTo>
                    <a:pt x="91" y="41"/>
                    <a:pt x="91" y="39"/>
                    <a:pt x="90" y="37"/>
                  </a:cubicBezTo>
                  <a:cubicBezTo>
                    <a:pt x="89" y="35"/>
                    <a:pt x="89" y="34"/>
                    <a:pt x="88" y="33"/>
                  </a:cubicBezTo>
                  <a:cubicBezTo>
                    <a:pt x="87" y="32"/>
                    <a:pt x="86" y="31"/>
                    <a:pt x="85" y="31"/>
                  </a:cubicBezTo>
                  <a:cubicBezTo>
                    <a:pt x="84" y="30"/>
                    <a:pt x="83" y="30"/>
                    <a:pt x="81" y="31"/>
                  </a:cubicBezTo>
                  <a:cubicBezTo>
                    <a:pt x="61" y="35"/>
                    <a:pt x="61" y="35"/>
                    <a:pt x="61" y="35"/>
                  </a:cubicBezTo>
                  <a:cubicBezTo>
                    <a:pt x="61" y="36"/>
                    <a:pt x="60" y="36"/>
                    <a:pt x="58" y="37"/>
                  </a:cubicBezTo>
                  <a:cubicBezTo>
                    <a:pt x="57" y="38"/>
                    <a:pt x="55" y="40"/>
                    <a:pt x="53" y="41"/>
                  </a:cubicBezTo>
                  <a:cubicBezTo>
                    <a:pt x="49" y="45"/>
                    <a:pt x="45" y="48"/>
                    <a:pt x="41" y="52"/>
                  </a:cubicBezTo>
                  <a:cubicBezTo>
                    <a:pt x="36" y="56"/>
                    <a:pt x="32" y="60"/>
                    <a:pt x="29" y="63"/>
                  </a:cubicBezTo>
                  <a:cubicBezTo>
                    <a:pt x="27" y="65"/>
                    <a:pt x="26" y="66"/>
                    <a:pt x="25" y="67"/>
                  </a:cubicBezTo>
                  <a:cubicBezTo>
                    <a:pt x="24" y="69"/>
                    <a:pt x="23" y="70"/>
                    <a:pt x="23" y="71"/>
                  </a:cubicBezTo>
                  <a:cubicBezTo>
                    <a:pt x="22" y="72"/>
                    <a:pt x="22" y="74"/>
                    <a:pt x="22" y="75"/>
                  </a:cubicBezTo>
                  <a:cubicBezTo>
                    <a:pt x="22" y="76"/>
                    <a:pt x="22" y="78"/>
                    <a:pt x="22" y="79"/>
                  </a:cubicBezTo>
                  <a:cubicBezTo>
                    <a:pt x="18" y="80"/>
                    <a:pt x="18" y="80"/>
                    <a:pt x="18" y="80"/>
                  </a:cubicBezTo>
                  <a:cubicBezTo>
                    <a:pt x="10" y="45"/>
                    <a:pt x="10" y="45"/>
                    <a:pt x="10" y="45"/>
                  </a:cubicBezTo>
                  <a:cubicBezTo>
                    <a:pt x="14" y="44"/>
                    <a:pt x="14" y="44"/>
                    <a:pt x="14" y="44"/>
                  </a:cubicBezTo>
                  <a:cubicBezTo>
                    <a:pt x="15" y="48"/>
                    <a:pt x="16" y="50"/>
                    <a:pt x="17" y="52"/>
                  </a:cubicBezTo>
                  <a:cubicBezTo>
                    <a:pt x="18" y="53"/>
                    <a:pt x="18" y="54"/>
                    <a:pt x="19" y="54"/>
                  </a:cubicBezTo>
                  <a:cubicBezTo>
                    <a:pt x="20" y="54"/>
                    <a:pt x="20" y="54"/>
                    <a:pt x="20" y="53"/>
                  </a:cubicBezTo>
                  <a:cubicBezTo>
                    <a:pt x="21" y="53"/>
                    <a:pt x="22" y="52"/>
                    <a:pt x="22" y="52"/>
                  </a:cubicBezTo>
                  <a:cubicBezTo>
                    <a:pt x="23" y="51"/>
                    <a:pt x="24" y="50"/>
                    <a:pt x="25" y="49"/>
                  </a:cubicBezTo>
                  <a:cubicBezTo>
                    <a:pt x="27" y="48"/>
                    <a:pt x="28" y="47"/>
                    <a:pt x="29" y="46"/>
                  </a:cubicBezTo>
                  <a:cubicBezTo>
                    <a:pt x="32" y="44"/>
                    <a:pt x="35" y="41"/>
                    <a:pt x="38" y="38"/>
                  </a:cubicBezTo>
                  <a:cubicBezTo>
                    <a:pt x="41" y="36"/>
                    <a:pt x="45" y="32"/>
                    <a:pt x="49" y="28"/>
                  </a:cubicBezTo>
                  <a:cubicBezTo>
                    <a:pt x="38" y="24"/>
                    <a:pt x="29" y="21"/>
                    <a:pt x="23" y="19"/>
                  </a:cubicBezTo>
                  <a:cubicBezTo>
                    <a:pt x="17" y="17"/>
                    <a:pt x="13" y="16"/>
                    <a:pt x="12" y="17"/>
                  </a:cubicBezTo>
                  <a:cubicBezTo>
                    <a:pt x="11" y="17"/>
                    <a:pt x="11" y="17"/>
                    <a:pt x="10" y="18"/>
                  </a:cubicBezTo>
                  <a:cubicBezTo>
                    <a:pt x="10" y="19"/>
                    <a:pt x="10" y="20"/>
                    <a:pt x="10" y="21"/>
                  </a:cubicBezTo>
                  <a:cubicBezTo>
                    <a:pt x="10" y="22"/>
                    <a:pt x="10" y="24"/>
                    <a:pt x="10" y="25"/>
                  </a:cubicBezTo>
                  <a:cubicBezTo>
                    <a:pt x="10" y="26"/>
                    <a:pt x="10" y="27"/>
                    <a:pt x="11" y="29"/>
                  </a:cubicBezTo>
                  <a:cubicBezTo>
                    <a:pt x="6" y="30"/>
                    <a:pt x="6" y="30"/>
                    <a:pt x="6" y="30"/>
                  </a:cubicBezTo>
                  <a:cubicBezTo>
                    <a:pt x="0" y="1"/>
                    <a:pt x="0" y="1"/>
                    <a:pt x="0" y="1"/>
                  </a:cubicBezTo>
                  <a:lnTo>
                    <a:pt x="4" y="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0" name="íşḷíḍê"/>
            <p:cNvSpPr/>
            <p:nvPr userDrawn="1">
              <p:custDataLst>
                <p:tags r:id="rId35"/>
              </p:custDataLst>
            </p:nvPr>
          </p:nvSpPr>
          <p:spPr bwMode="auto">
            <a:xfrm>
              <a:off x="4090592" y="2903538"/>
              <a:ext cx="250825" cy="234950"/>
            </a:xfrm>
            <a:custGeom>
              <a:avLst/>
              <a:gdLst>
                <a:gd name="T0" fmla="*/ 33 w 151"/>
                <a:gd name="T1" fmla="*/ 116 h 140"/>
                <a:gd name="T2" fmla="*/ 33 w 151"/>
                <a:gd name="T3" fmla="*/ 97 h 140"/>
                <a:gd name="T4" fmla="*/ 20 w 151"/>
                <a:gd name="T5" fmla="*/ 72 h 140"/>
                <a:gd name="T6" fmla="*/ 50 w 151"/>
                <a:gd name="T7" fmla="*/ 90 h 140"/>
                <a:gd name="T8" fmla="*/ 70 w 151"/>
                <a:gd name="T9" fmla="*/ 81 h 140"/>
                <a:gd name="T10" fmla="*/ 37 w 151"/>
                <a:gd name="T11" fmla="*/ 67 h 140"/>
                <a:gd name="T12" fmla="*/ 71 w 151"/>
                <a:gd name="T13" fmla="*/ 69 h 140"/>
                <a:gd name="T14" fmla="*/ 103 w 151"/>
                <a:gd name="T15" fmla="*/ 82 h 140"/>
                <a:gd name="T16" fmla="*/ 66 w 151"/>
                <a:gd name="T17" fmla="*/ 62 h 140"/>
                <a:gd name="T18" fmla="*/ 30 w 151"/>
                <a:gd name="T19" fmla="*/ 55 h 140"/>
                <a:gd name="T20" fmla="*/ 5 w 151"/>
                <a:gd name="T21" fmla="*/ 52 h 140"/>
                <a:gd name="T22" fmla="*/ 35 w 151"/>
                <a:gd name="T23" fmla="*/ 39 h 140"/>
                <a:gd name="T24" fmla="*/ 60 w 151"/>
                <a:gd name="T25" fmla="*/ 18 h 140"/>
                <a:gd name="T26" fmla="*/ 75 w 151"/>
                <a:gd name="T27" fmla="*/ 7 h 140"/>
                <a:gd name="T28" fmla="*/ 56 w 151"/>
                <a:gd name="T29" fmla="*/ 43 h 140"/>
                <a:gd name="T30" fmla="*/ 91 w 151"/>
                <a:gd name="T31" fmla="*/ 3 h 140"/>
                <a:gd name="T32" fmla="*/ 103 w 151"/>
                <a:gd name="T33" fmla="*/ 10 h 140"/>
                <a:gd name="T34" fmla="*/ 119 w 151"/>
                <a:gd name="T35" fmla="*/ 21 h 140"/>
                <a:gd name="T36" fmla="*/ 131 w 151"/>
                <a:gd name="T37" fmla="*/ 33 h 140"/>
                <a:gd name="T38" fmla="*/ 120 w 151"/>
                <a:gd name="T39" fmla="*/ 43 h 140"/>
                <a:gd name="T40" fmla="*/ 127 w 151"/>
                <a:gd name="T41" fmla="*/ 51 h 140"/>
                <a:gd name="T42" fmla="*/ 146 w 151"/>
                <a:gd name="T43" fmla="*/ 57 h 140"/>
                <a:gd name="T44" fmla="*/ 116 w 151"/>
                <a:gd name="T45" fmla="*/ 79 h 140"/>
                <a:gd name="T46" fmla="*/ 111 w 151"/>
                <a:gd name="T47" fmla="*/ 102 h 140"/>
                <a:gd name="T48" fmla="*/ 82 w 151"/>
                <a:gd name="T49" fmla="*/ 96 h 140"/>
                <a:gd name="T50" fmla="*/ 95 w 151"/>
                <a:gd name="T51" fmla="*/ 115 h 140"/>
                <a:gd name="T52" fmla="*/ 65 w 151"/>
                <a:gd name="T53" fmla="*/ 114 h 140"/>
                <a:gd name="T54" fmla="*/ 20 w 151"/>
                <a:gd name="T55" fmla="*/ 135 h 140"/>
                <a:gd name="T56" fmla="*/ 13 w 151"/>
                <a:gd name="T57" fmla="*/ 108 h 140"/>
                <a:gd name="T58" fmla="*/ 100 w 151"/>
                <a:gd name="T59" fmla="*/ 20 h 140"/>
                <a:gd name="T60" fmla="*/ 89 w 151"/>
                <a:gd name="T61" fmla="*/ 29 h 140"/>
                <a:gd name="T62" fmla="*/ 100 w 151"/>
                <a:gd name="T63" fmla="*/ 27 h 140"/>
                <a:gd name="T64" fmla="*/ 112 w 151"/>
                <a:gd name="T65" fmla="*/ 50 h 140"/>
                <a:gd name="T66" fmla="*/ 116 w 151"/>
                <a:gd name="T67" fmla="*/ 58 h 140"/>
                <a:gd name="T68" fmla="*/ 112 w 151"/>
                <a:gd name="T69" fmla="*/ 50 h 140"/>
                <a:gd name="T70" fmla="*/ 100 w 151"/>
                <a:gd name="T71" fmla="*/ 41 h 140"/>
                <a:gd name="T72" fmla="*/ 88 w 151"/>
                <a:gd name="T73" fmla="*/ 60 h 140"/>
                <a:gd name="T74" fmla="*/ 91 w 151"/>
                <a:gd name="T75" fmla="*/ 60 h 140"/>
                <a:gd name="T76" fmla="*/ 99 w 151"/>
                <a:gd name="T77" fmla="*/ 63 h 140"/>
                <a:gd name="T78" fmla="*/ 103 w 151"/>
                <a:gd name="T79" fmla="*/ 64 h 140"/>
                <a:gd name="T80" fmla="*/ 85 w 151"/>
                <a:gd name="T81" fmla="*/ 42 h 140"/>
                <a:gd name="T82" fmla="*/ 79 w 151"/>
                <a:gd name="T83" fmla="*/ 5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1" h="140">
                  <a:moveTo>
                    <a:pt x="17" y="106"/>
                  </a:moveTo>
                  <a:cubicBezTo>
                    <a:pt x="22" y="110"/>
                    <a:pt x="32" y="116"/>
                    <a:pt x="33" y="116"/>
                  </a:cubicBezTo>
                  <a:cubicBezTo>
                    <a:pt x="36" y="116"/>
                    <a:pt x="41" y="117"/>
                    <a:pt x="46" y="105"/>
                  </a:cubicBezTo>
                  <a:cubicBezTo>
                    <a:pt x="46" y="105"/>
                    <a:pt x="42" y="100"/>
                    <a:pt x="33" y="97"/>
                  </a:cubicBezTo>
                  <a:cubicBezTo>
                    <a:pt x="26" y="95"/>
                    <a:pt x="15" y="92"/>
                    <a:pt x="14" y="78"/>
                  </a:cubicBezTo>
                  <a:cubicBezTo>
                    <a:pt x="13" y="73"/>
                    <a:pt x="14" y="71"/>
                    <a:pt x="20" y="72"/>
                  </a:cubicBezTo>
                  <a:cubicBezTo>
                    <a:pt x="21" y="72"/>
                    <a:pt x="23" y="73"/>
                    <a:pt x="25" y="74"/>
                  </a:cubicBezTo>
                  <a:cubicBezTo>
                    <a:pt x="32" y="78"/>
                    <a:pt x="48" y="93"/>
                    <a:pt x="50" y="90"/>
                  </a:cubicBezTo>
                  <a:cubicBezTo>
                    <a:pt x="52" y="86"/>
                    <a:pt x="51" y="84"/>
                    <a:pt x="54" y="83"/>
                  </a:cubicBezTo>
                  <a:cubicBezTo>
                    <a:pt x="57" y="82"/>
                    <a:pt x="74" y="85"/>
                    <a:pt x="70" y="81"/>
                  </a:cubicBezTo>
                  <a:cubicBezTo>
                    <a:pt x="67" y="78"/>
                    <a:pt x="57" y="75"/>
                    <a:pt x="50" y="75"/>
                  </a:cubicBezTo>
                  <a:cubicBezTo>
                    <a:pt x="45" y="75"/>
                    <a:pt x="39" y="73"/>
                    <a:pt x="37" y="67"/>
                  </a:cubicBezTo>
                  <a:cubicBezTo>
                    <a:pt x="35" y="59"/>
                    <a:pt x="39" y="60"/>
                    <a:pt x="46" y="61"/>
                  </a:cubicBezTo>
                  <a:cubicBezTo>
                    <a:pt x="51" y="62"/>
                    <a:pt x="59" y="64"/>
                    <a:pt x="71" y="69"/>
                  </a:cubicBezTo>
                  <a:cubicBezTo>
                    <a:pt x="97" y="81"/>
                    <a:pt x="105" y="91"/>
                    <a:pt x="106" y="87"/>
                  </a:cubicBezTo>
                  <a:cubicBezTo>
                    <a:pt x="106" y="86"/>
                    <a:pt x="105" y="84"/>
                    <a:pt x="103" y="82"/>
                  </a:cubicBezTo>
                  <a:cubicBezTo>
                    <a:pt x="98" y="78"/>
                    <a:pt x="88" y="73"/>
                    <a:pt x="83" y="69"/>
                  </a:cubicBezTo>
                  <a:cubicBezTo>
                    <a:pt x="75" y="65"/>
                    <a:pt x="73" y="63"/>
                    <a:pt x="66" y="62"/>
                  </a:cubicBezTo>
                  <a:cubicBezTo>
                    <a:pt x="60" y="62"/>
                    <a:pt x="63" y="62"/>
                    <a:pt x="57" y="59"/>
                  </a:cubicBezTo>
                  <a:cubicBezTo>
                    <a:pt x="51" y="54"/>
                    <a:pt x="37" y="48"/>
                    <a:pt x="30" y="55"/>
                  </a:cubicBezTo>
                  <a:cubicBezTo>
                    <a:pt x="19" y="64"/>
                    <a:pt x="6" y="71"/>
                    <a:pt x="3" y="64"/>
                  </a:cubicBezTo>
                  <a:cubicBezTo>
                    <a:pt x="1" y="57"/>
                    <a:pt x="0" y="56"/>
                    <a:pt x="5" y="52"/>
                  </a:cubicBezTo>
                  <a:cubicBezTo>
                    <a:pt x="10" y="49"/>
                    <a:pt x="20" y="35"/>
                    <a:pt x="21" y="34"/>
                  </a:cubicBezTo>
                  <a:cubicBezTo>
                    <a:pt x="32" y="29"/>
                    <a:pt x="33" y="35"/>
                    <a:pt x="35" y="39"/>
                  </a:cubicBezTo>
                  <a:cubicBezTo>
                    <a:pt x="36" y="41"/>
                    <a:pt x="40" y="41"/>
                    <a:pt x="43" y="41"/>
                  </a:cubicBezTo>
                  <a:cubicBezTo>
                    <a:pt x="49" y="33"/>
                    <a:pt x="57" y="22"/>
                    <a:pt x="60" y="18"/>
                  </a:cubicBezTo>
                  <a:cubicBezTo>
                    <a:pt x="62" y="14"/>
                    <a:pt x="63" y="7"/>
                    <a:pt x="68" y="4"/>
                  </a:cubicBezTo>
                  <a:cubicBezTo>
                    <a:pt x="73" y="0"/>
                    <a:pt x="74" y="2"/>
                    <a:pt x="75" y="7"/>
                  </a:cubicBezTo>
                  <a:cubicBezTo>
                    <a:pt x="75" y="11"/>
                    <a:pt x="75" y="17"/>
                    <a:pt x="73" y="20"/>
                  </a:cubicBezTo>
                  <a:cubicBezTo>
                    <a:pt x="70" y="25"/>
                    <a:pt x="55" y="41"/>
                    <a:pt x="56" y="43"/>
                  </a:cubicBezTo>
                  <a:cubicBezTo>
                    <a:pt x="56" y="46"/>
                    <a:pt x="58" y="48"/>
                    <a:pt x="61" y="44"/>
                  </a:cubicBezTo>
                  <a:cubicBezTo>
                    <a:pt x="65" y="40"/>
                    <a:pt x="89" y="5"/>
                    <a:pt x="91" y="3"/>
                  </a:cubicBezTo>
                  <a:cubicBezTo>
                    <a:pt x="93" y="2"/>
                    <a:pt x="96" y="4"/>
                    <a:pt x="98" y="7"/>
                  </a:cubicBezTo>
                  <a:cubicBezTo>
                    <a:pt x="100" y="9"/>
                    <a:pt x="100" y="11"/>
                    <a:pt x="103" y="10"/>
                  </a:cubicBezTo>
                  <a:cubicBezTo>
                    <a:pt x="105" y="9"/>
                    <a:pt x="111" y="11"/>
                    <a:pt x="111" y="13"/>
                  </a:cubicBezTo>
                  <a:cubicBezTo>
                    <a:pt x="111" y="16"/>
                    <a:pt x="114" y="25"/>
                    <a:pt x="119" y="21"/>
                  </a:cubicBezTo>
                  <a:cubicBezTo>
                    <a:pt x="124" y="17"/>
                    <a:pt x="127" y="11"/>
                    <a:pt x="132" y="14"/>
                  </a:cubicBezTo>
                  <a:cubicBezTo>
                    <a:pt x="136" y="16"/>
                    <a:pt x="138" y="31"/>
                    <a:pt x="131" y="33"/>
                  </a:cubicBezTo>
                  <a:cubicBezTo>
                    <a:pt x="123" y="34"/>
                    <a:pt x="119" y="36"/>
                    <a:pt x="119" y="36"/>
                  </a:cubicBezTo>
                  <a:cubicBezTo>
                    <a:pt x="119" y="36"/>
                    <a:pt x="122" y="43"/>
                    <a:pt x="120" y="43"/>
                  </a:cubicBezTo>
                  <a:cubicBezTo>
                    <a:pt x="118" y="44"/>
                    <a:pt x="118" y="49"/>
                    <a:pt x="121" y="51"/>
                  </a:cubicBezTo>
                  <a:cubicBezTo>
                    <a:pt x="124" y="53"/>
                    <a:pt x="130" y="60"/>
                    <a:pt x="127" y="51"/>
                  </a:cubicBezTo>
                  <a:cubicBezTo>
                    <a:pt x="124" y="42"/>
                    <a:pt x="120" y="37"/>
                    <a:pt x="124" y="38"/>
                  </a:cubicBezTo>
                  <a:cubicBezTo>
                    <a:pt x="132" y="38"/>
                    <a:pt x="151" y="46"/>
                    <a:pt x="146" y="57"/>
                  </a:cubicBezTo>
                  <a:cubicBezTo>
                    <a:pt x="144" y="60"/>
                    <a:pt x="141" y="64"/>
                    <a:pt x="133" y="67"/>
                  </a:cubicBezTo>
                  <a:cubicBezTo>
                    <a:pt x="117" y="75"/>
                    <a:pt x="111" y="78"/>
                    <a:pt x="116" y="79"/>
                  </a:cubicBezTo>
                  <a:cubicBezTo>
                    <a:pt x="121" y="79"/>
                    <a:pt x="131" y="86"/>
                    <a:pt x="130" y="102"/>
                  </a:cubicBezTo>
                  <a:cubicBezTo>
                    <a:pt x="130" y="102"/>
                    <a:pt x="127" y="115"/>
                    <a:pt x="111" y="102"/>
                  </a:cubicBezTo>
                  <a:cubicBezTo>
                    <a:pt x="111" y="102"/>
                    <a:pt x="98" y="91"/>
                    <a:pt x="92" y="96"/>
                  </a:cubicBezTo>
                  <a:cubicBezTo>
                    <a:pt x="92" y="96"/>
                    <a:pt x="87" y="97"/>
                    <a:pt x="82" y="96"/>
                  </a:cubicBezTo>
                  <a:cubicBezTo>
                    <a:pt x="77" y="95"/>
                    <a:pt x="64" y="96"/>
                    <a:pt x="72" y="102"/>
                  </a:cubicBezTo>
                  <a:cubicBezTo>
                    <a:pt x="79" y="107"/>
                    <a:pt x="94" y="111"/>
                    <a:pt x="95" y="115"/>
                  </a:cubicBezTo>
                  <a:cubicBezTo>
                    <a:pt x="95" y="120"/>
                    <a:pt x="94" y="137"/>
                    <a:pt x="85" y="131"/>
                  </a:cubicBezTo>
                  <a:cubicBezTo>
                    <a:pt x="75" y="126"/>
                    <a:pt x="73" y="115"/>
                    <a:pt x="65" y="114"/>
                  </a:cubicBezTo>
                  <a:cubicBezTo>
                    <a:pt x="58" y="114"/>
                    <a:pt x="56" y="129"/>
                    <a:pt x="45" y="133"/>
                  </a:cubicBezTo>
                  <a:cubicBezTo>
                    <a:pt x="35" y="137"/>
                    <a:pt x="23" y="140"/>
                    <a:pt x="20" y="135"/>
                  </a:cubicBezTo>
                  <a:cubicBezTo>
                    <a:pt x="17" y="130"/>
                    <a:pt x="19" y="124"/>
                    <a:pt x="17" y="119"/>
                  </a:cubicBezTo>
                  <a:cubicBezTo>
                    <a:pt x="15" y="116"/>
                    <a:pt x="14" y="111"/>
                    <a:pt x="13" y="108"/>
                  </a:cubicBezTo>
                  <a:cubicBezTo>
                    <a:pt x="12" y="101"/>
                    <a:pt x="12" y="102"/>
                    <a:pt x="17" y="106"/>
                  </a:cubicBezTo>
                  <a:close/>
                  <a:moveTo>
                    <a:pt x="100" y="20"/>
                  </a:moveTo>
                  <a:cubicBezTo>
                    <a:pt x="98" y="18"/>
                    <a:pt x="98" y="18"/>
                    <a:pt x="97" y="20"/>
                  </a:cubicBezTo>
                  <a:cubicBezTo>
                    <a:pt x="89" y="29"/>
                    <a:pt x="89" y="29"/>
                    <a:pt x="89" y="29"/>
                  </a:cubicBezTo>
                  <a:cubicBezTo>
                    <a:pt x="87" y="32"/>
                    <a:pt x="86" y="32"/>
                    <a:pt x="90" y="32"/>
                  </a:cubicBezTo>
                  <a:cubicBezTo>
                    <a:pt x="93" y="32"/>
                    <a:pt x="98" y="30"/>
                    <a:pt x="100" y="27"/>
                  </a:cubicBezTo>
                  <a:cubicBezTo>
                    <a:pt x="102" y="25"/>
                    <a:pt x="101" y="22"/>
                    <a:pt x="100" y="20"/>
                  </a:cubicBezTo>
                  <a:close/>
                  <a:moveTo>
                    <a:pt x="112" y="50"/>
                  </a:moveTo>
                  <a:cubicBezTo>
                    <a:pt x="110" y="50"/>
                    <a:pt x="109" y="51"/>
                    <a:pt x="110" y="53"/>
                  </a:cubicBezTo>
                  <a:cubicBezTo>
                    <a:pt x="110" y="54"/>
                    <a:pt x="114" y="58"/>
                    <a:pt x="116" y="58"/>
                  </a:cubicBezTo>
                  <a:cubicBezTo>
                    <a:pt x="117" y="59"/>
                    <a:pt x="117" y="58"/>
                    <a:pt x="118" y="58"/>
                  </a:cubicBezTo>
                  <a:cubicBezTo>
                    <a:pt x="121" y="56"/>
                    <a:pt x="112" y="50"/>
                    <a:pt x="112" y="50"/>
                  </a:cubicBezTo>
                  <a:close/>
                  <a:moveTo>
                    <a:pt x="101" y="44"/>
                  </a:moveTo>
                  <a:cubicBezTo>
                    <a:pt x="103" y="43"/>
                    <a:pt x="103" y="40"/>
                    <a:pt x="100" y="41"/>
                  </a:cubicBezTo>
                  <a:cubicBezTo>
                    <a:pt x="96" y="43"/>
                    <a:pt x="96" y="46"/>
                    <a:pt x="101" y="44"/>
                  </a:cubicBezTo>
                  <a:close/>
                  <a:moveTo>
                    <a:pt x="88" y="60"/>
                  </a:moveTo>
                  <a:cubicBezTo>
                    <a:pt x="88" y="60"/>
                    <a:pt x="87" y="61"/>
                    <a:pt x="88" y="62"/>
                  </a:cubicBezTo>
                  <a:cubicBezTo>
                    <a:pt x="89" y="63"/>
                    <a:pt x="90" y="62"/>
                    <a:pt x="91" y="60"/>
                  </a:cubicBezTo>
                  <a:cubicBezTo>
                    <a:pt x="91" y="59"/>
                    <a:pt x="88" y="60"/>
                    <a:pt x="88" y="60"/>
                  </a:cubicBezTo>
                  <a:close/>
                  <a:moveTo>
                    <a:pt x="99" y="63"/>
                  </a:moveTo>
                  <a:cubicBezTo>
                    <a:pt x="99" y="63"/>
                    <a:pt x="100" y="65"/>
                    <a:pt x="101" y="66"/>
                  </a:cubicBezTo>
                  <a:cubicBezTo>
                    <a:pt x="102" y="67"/>
                    <a:pt x="103" y="66"/>
                    <a:pt x="103" y="64"/>
                  </a:cubicBezTo>
                  <a:cubicBezTo>
                    <a:pt x="103" y="61"/>
                    <a:pt x="99" y="63"/>
                    <a:pt x="99" y="63"/>
                  </a:cubicBezTo>
                  <a:close/>
                  <a:moveTo>
                    <a:pt x="85" y="42"/>
                  </a:moveTo>
                  <a:cubicBezTo>
                    <a:pt x="83" y="37"/>
                    <a:pt x="73" y="45"/>
                    <a:pt x="71" y="47"/>
                  </a:cubicBezTo>
                  <a:cubicBezTo>
                    <a:pt x="69" y="50"/>
                    <a:pt x="75" y="50"/>
                    <a:pt x="79" y="50"/>
                  </a:cubicBezTo>
                  <a:cubicBezTo>
                    <a:pt x="83" y="50"/>
                    <a:pt x="87" y="46"/>
                    <a:pt x="85" y="42"/>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1" name="ïş1îḋê"/>
            <p:cNvSpPr/>
            <p:nvPr userDrawn="1">
              <p:custDataLst>
                <p:tags r:id="rId36"/>
              </p:custDataLst>
            </p:nvPr>
          </p:nvSpPr>
          <p:spPr bwMode="auto">
            <a:xfrm>
              <a:off x="5077653" y="3946525"/>
              <a:ext cx="149225" cy="238125"/>
            </a:xfrm>
            <a:custGeom>
              <a:avLst/>
              <a:gdLst>
                <a:gd name="T0" fmla="*/ 21 w 37"/>
                <a:gd name="T1" fmla="*/ 56 h 56"/>
                <a:gd name="T2" fmla="*/ 14 w 37"/>
                <a:gd name="T3" fmla="*/ 55 h 56"/>
                <a:gd name="T4" fmla="*/ 11 w 37"/>
                <a:gd name="T5" fmla="*/ 54 h 56"/>
                <a:gd name="T6" fmla="*/ 4 w 37"/>
                <a:gd name="T7" fmla="*/ 56 h 56"/>
                <a:gd name="T8" fmla="*/ 0 w 37"/>
                <a:gd name="T9" fmla="*/ 41 h 56"/>
                <a:gd name="T10" fmla="*/ 2 w 37"/>
                <a:gd name="T11" fmla="*/ 41 h 56"/>
                <a:gd name="T12" fmla="*/ 20 w 37"/>
                <a:gd name="T13" fmla="*/ 53 h 56"/>
                <a:gd name="T14" fmla="*/ 31 w 37"/>
                <a:gd name="T15" fmla="*/ 43 h 56"/>
                <a:gd name="T16" fmla="*/ 18 w 37"/>
                <a:gd name="T17" fmla="*/ 31 h 56"/>
                <a:gd name="T18" fmla="*/ 3 w 37"/>
                <a:gd name="T19" fmla="*/ 15 h 56"/>
                <a:gd name="T20" fmla="*/ 18 w 37"/>
                <a:gd name="T21" fmla="*/ 0 h 56"/>
                <a:gd name="T22" fmla="*/ 25 w 37"/>
                <a:gd name="T23" fmla="*/ 2 h 56"/>
                <a:gd name="T24" fmla="*/ 27 w 37"/>
                <a:gd name="T25" fmla="*/ 2 h 56"/>
                <a:gd name="T26" fmla="*/ 31 w 37"/>
                <a:gd name="T27" fmla="*/ 1 h 56"/>
                <a:gd name="T28" fmla="*/ 36 w 37"/>
                <a:gd name="T29" fmla="*/ 13 h 56"/>
                <a:gd name="T30" fmla="*/ 34 w 37"/>
                <a:gd name="T31" fmla="*/ 14 h 56"/>
                <a:gd name="T32" fmla="*/ 30 w 37"/>
                <a:gd name="T33" fmla="*/ 9 h 56"/>
                <a:gd name="T34" fmla="*/ 18 w 37"/>
                <a:gd name="T35" fmla="*/ 3 h 56"/>
                <a:gd name="T36" fmla="*/ 8 w 37"/>
                <a:gd name="T37" fmla="*/ 12 h 56"/>
                <a:gd name="T38" fmla="*/ 21 w 37"/>
                <a:gd name="T39" fmla="*/ 23 h 56"/>
                <a:gd name="T40" fmla="*/ 37 w 37"/>
                <a:gd name="T41" fmla="*/ 40 h 56"/>
                <a:gd name="T42" fmla="*/ 21 w 37"/>
                <a:gd name="T43"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 h="56">
                  <a:moveTo>
                    <a:pt x="21" y="56"/>
                  </a:moveTo>
                  <a:cubicBezTo>
                    <a:pt x="19" y="56"/>
                    <a:pt x="16" y="56"/>
                    <a:pt x="14" y="55"/>
                  </a:cubicBezTo>
                  <a:cubicBezTo>
                    <a:pt x="12" y="54"/>
                    <a:pt x="12" y="54"/>
                    <a:pt x="11" y="54"/>
                  </a:cubicBezTo>
                  <a:cubicBezTo>
                    <a:pt x="8" y="54"/>
                    <a:pt x="6" y="55"/>
                    <a:pt x="4" y="56"/>
                  </a:cubicBezTo>
                  <a:cubicBezTo>
                    <a:pt x="0" y="41"/>
                    <a:pt x="0" y="41"/>
                    <a:pt x="0" y="41"/>
                  </a:cubicBezTo>
                  <a:cubicBezTo>
                    <a:pt x="2" y="41"/>
                    <a:pt x="2" y="41"/>
                    <a:pt x="2" y="41"/>
                  </a:cubicBezTo>
                  <a:cubicBezTo>
                    <a:pt x="3" y="44"/>
                    <a:pt x="10" y="53"/>
                    <a:pt x="20" y="53"/>
                  </a:cubicBezTo>
                  <a:cubicBezTo>
                    <a:pt x="28" y="53"/>
                    <a:pt x="31" y="48"/>
                    <a:pt x="31" y="43"/>
                  </a:cubicBezTo>
                  <a:cubicBezTo>
                    <a:pt x="31" y="37"/>
                    <a:pt x="27" y="35"/>
                    <a:pt x="18" y="31"/>
                  </a:cubicBezTo>
                  <a:cubicBezTo>
                    <a:pt x="13" y="30"/>
                    <a:pt x="3" y="26"/>
                    <a:pt x="3" y="15"/>
                  </a:cubicBezTo>
                  <a:cubicBezTo>
                    <a:pt x="3" y="8"/>
                    <a:pt x="7" y="0"/>
                    <a:pt x="18" y="0"/>
                  </a:cubicBezTo>
                  <a:cubicBezTo>
                    <a:pt x="20" y="0"/>
                    <a:pt x="20" y="1"/>
                    <a:pt x="25" y="2"/>
                  </a:cubicBezTo>
                  <a:cubicBezTo>
                    <a:pt x="26" y="2"/>
                    <a:pt x="26" y="2"/>
                    <a:pt x="27" y="2"/>
                  </a:cubicBezTo>
                  <a:cubicBezTo>
                    <a:pt x="27" y="2"/>
                    <a:pt x="29" y="2"/>
                    <a:pt x="31" y="1"/>
                  </a:cubicBezTo>
                  <a:cubicBezTo>
                    <a:pt x="36" y="13"/>
                    <a:pt x="36" y="13"/>
                    <a:pt x="36" y="13"/>
                  </a:cubicBezTo>
                  <a:cubicBezTo>
                    <a:pt x="34" y="14"/>
                    <a:pt x="34" y="14"/>
                    <a:pt x="34" y="14"/>
                  </a:cubicBezTo>
                  <a:cubicBezTo>
                    <a:pt x="33" y="13"/>
                    <a:pt x="32" y="11"/>
                    <a:pt x="30" y="9"/>
                  </a:cubicBezTo>
                  <a:cubicBezTo>
                    <a:pt x="27" y="5"/>
                    <a:pt x="22" y="3"/>
                    <a:pt x="18" y="3"/>
                  </a:cubicBezTo>
                  <a:cubicBezTo>
                    <a:pt x="12" y="3"/>
                    <a:pt x="8" y="6"/>
                    <a:pt x="8" y="12"/>
                  </a:cubicBezTo>
                  <a:cubicBezTo>
                    <a:pt x="8" y="17"/>
                    <a:pt x="12" y="20"/>
                    <a:pt x="21" y="23"/>
                  </a:cubicBezTo>
                  <a:cubicBezTo>
                    <a:pt x="31" y="27"/>
                    <a:pt x="37" y="31"/>
                    <a:pt x="37" y="40"/>
                  </a:cubicBezTo>
                  <a:cubicBezTo>
                    <a:pt x="37" y="48"/>
                    <a:pt x="31" y="56"/>
                    <a:pt x="21" y="5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2" name="îsḻîḓé"/>
            <p:cNvSpPr/>
            <p:nvPr userDrawn="1">
              <p:custDataLst>
                <p:tags r:id="rId37"/>
              </p:custDataLst>
            </p:nvPr>
          </p:nvSpPr>
          <p:spPr bwMode="auto">
            <a:xfrm>
              <a:off x="5247516" y="3956050"/>
              <a:ext cx="206375" cy="228600"/>
            </a:xfrm>
            <a:custGeom>
              <a:avLst/>
              <a:gdLst>
                <a:gd name="T0" fmla="*/ 51 w 51"/>
                <a:gd name="T1" fmla="*/ 2 h 54"/>
                <a:gd name="T2" fmla="*/ 48 w 51"/>
                <a:gd name="T3" fmla="*/ 2 h 54"/>
                <a:gd name="T4" fmla="*/ 43 w 51"/>
                <a:gd name="T5" fmla="*/ 8 h 54"/>
                <a:gd name="T6" fmla="*/ 43 w 51"/>
                <a:gd name="T7" fmla="*/ 36 h 54"/>
                <a:gd name="T8" fmla="*/ 26 w 51"/>
                <a:gd name="T9" fmla="*/ 54 h 54"/>
                <a:gd name="T10" fmla="*/ 8 w 51"/>
                <a:gd name="T11" fmla="*/ 36 h 54"/>
                <a:gd name="T12" fmla="*/ 8 w 51"/>
                <a:gd name="T13" fmla="*/ 7 h 54"/>
                <a:gd name="T14" fmla="*/ 2 w 51"/>
                <a:gd name="T15" fmla="*/ 2 h 54"/>
                <a:gd name="T16" fmla="*/ 0 w 51"/>
                <a:gd name="T17" fmla="*/ 2 h 54"/>
                <a:gd name="T18" fmla="*/ 0 w 51"/>
                <a:gd name="T19" fmla="*/ 0 h 54"/>
                <a:gd name="T20" fmla="*/ 24 w 51"/>
                <a:gd name="T21" fmla="*/ 0 h 54"/>
                <a:gd name="T22" fmla="*/ 24 w 51"/>
                <a:gd name="T23" fmla="*/ 2 h 54"/>
                <a:gd name="T24" fmla="*/ 21 w 51"/>
                <a:gd name="T25" fmla="*/ 2 h 54"/>
                <a:gd name="T26" fmla="*/ 16 w 51"/>
                <a:gd name="T27" fmla="*/ 7 h 54"/>
                <a:gd name="T28" fmla="*/ 16 w 51"/>
                <a:gd name="T29" fmla="*/ 35 h 54"/>
                <a:gd name="T30" fmla="*/ 29 w 51"/>
                <a:gd name="T31" fmla="*/ 51 h 54"/>
                <a:gd name="T32" fmla="*/ 41 w 51"/>
                <a:gd name="T33" fmla="*/ 37 h 54"/>
                <a:gd name="T34" fmla="*/ 41 w 51"/>
                <a:gd name="T35" fmla="*/ 8 h 54"/>
                <a:gd name="T36" fmla="*/ 35 w 51"/>
                <a:gd name="T37" fmla="*/ 2 h 54"/>
                <a:gd name="T38" fmla="*/ 34 w 51"/>
                <a:gd name="T39" fmla="*/ 2 h 54"/>
                <a:gd name="T40" fmla="*/ 34 w 51"/>
                <a:gd name="T41" fmla="*/ 0 h 54"/>
                <a:gd name="T42" fmla="*/ 51 w 51"/>
                <a:gd name="T43" fmla="*/ 0 h 54"/>
                <a:gd name="T44" fmla="*/ 51 w 51"/>
                <a:gd name="T45" fmla="*/ 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1" h="54">
                  <a:moveTo>
                    <a:pt x="51" y="2"/>
                  </a:moveTo>
                  <a:cubicBezTo>
                    <a:pt x="48" y="2"/>
                    <a:pt x="48" y="2"/>
                    <a:pt x="48" y="2"/>
                  </a:cubicBezTo>
                  <a:cubicBezTo>
                    <a:pt x="45" y="2"/>
                    <a:pt x="43" y="4"/>
                    <a:pt x="43" y="8"/>
                  </a:cubicBezTo>
                  <a:cubicBezTo>
                    <a:pt x="43" y="36"/>
                    <a:pt x="43" y="36"/>
                    <a:pt x="43" y="36"/>
                  </a:cubicBezTo>
                  <a:cubicBezTo>
                    <a:pt x="43" y="44"/>
                    <a:pt x="39" y="54"/>
                    <a:pt x="26" y="54"/>
                  </a:cubicBezTo>
                  <a:cubicBezTo>
                    <a:pt x="17" y="54"/>
                    <a:pt x="8" y="49"/>
                    <a:pt x="8" y="36"/>
                  </a:cubicBezTo>
                  <a:cubicBezTo>
                    <a:pt x="8" y="7"/>
                    <a:pt x="8" y="7"/>
                    <a:pt x="8" y="7"/>
                  </a:cubicBezTo>
                  <a:cubicBezTo>
                    <a:pt x="8" y="4"/>
                    <a:pt x="6" y="2"/>
                    <a:pt x="2" y="2"/>
                  </a:cubicBezTo>
                  <a:cubicBezTo>
                    <a:pt x="0" y="2"/>
                    <a:pt x="0" y="2"/>
                    <a:pt x="0" y="2"/>
                  </a:cubicBezTo>
                  <a:cubicBezTo>
                    <a:pt x="0" y="0"/>
                    <a:pt x="0" y="0"/>
                    <a:pt x="0" y="0"/>
                  </a:cubicBezTo>
                  <a:cubicBezTo>
                    <a:pt x="24" y="0"/>
                    <a:pt x="24" y="0"/>
                    <a:pt x="24" y="0"/>
                  </a:cubicBezTo>
                  <a:cubicBezTo>
                    <a:pt x="24" y="2"/>
                    <a:pt x="24" y="2"/>
                    <a:pt x="24" y="2"/>
                  </a:cubicBezTo>
                  <a:cubicBezTo>
                    <a:pt x="21" y="2"/>
                    <a:pt x="21" y="2"/>
                    <a:pt x="21" y="2"/>
                  </a:cubicBezTo>
                  <a:cubicBezTo>
                    <a:pt x="17" y="2"/>
                    <a:pt x="16" y="4"/>
                    <a:pt x="16" y="7"/>
                  </a:cubicBezTo>
                  <a:cubicBezTo>
                    <a:pt x="16" y="35"/>
                    <a:pt x="16" y="35"/>
                    <a:pt x="16" y="35"/>
                  </a:cubicBezTo>
                  <a:cubicBezTo>
                    <a:pt x="16" y="46"/>
                    <a:pt x="22" y="51"/>
                    <a:pt x="29" y="51"/>
                  </a:cubicBezTo>
                  <a:cubicBezTo>
                    <a:pt x="36" y="51"/>
                    <a:pt x="41" y="45"/>
                    <a:pt x="41" y="37"/>
                  </a:cubicBezTo>
                  <a:cubicBezTo>
                    <a:pt x="41" y="8"/>
                    <a:pt x="41" y="8"/>
                    <a:pt x="41" y="8"/>
                  </a:cubicBezTo>
                  <a:cubicBezTo>
                    <a:pt x="41" y="5"/>
                    <a:pt x="39" y="2"/>
                    <a:pt x="35" y="2"/>
                  </a:cubicBezTo>
                  <a:cubicBezTo>
                    <a:pt x="34" y="2"/>
                    <a:pt x="34" y="2"/>
                    <a:pt x="34" y="2"/>
                  </a:cubicBezTo>
                  <a:cubicBezTo>
                    <a:pt x="34" y="0"/>
                    <a:pt x="34" y="0"/>
                    <a:pt x="34" y="0"/>
                  </a:cubicBezTo>
                  <a:cubicBezTo>
                    <a:pt x="51" y="0"/>
                    <a:pt x="51" y="0"/>
                    <a:pt x="51" y="0"/>
                  </a:cubicBezTo>
                  <a:lnTo>
                    <a:pt x="51"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3" name="iŝḷïdê"/>
            <p:cNvSpPr/>
            <p:nvPr userDrawn="1">
              <p:custDataLst>
                <p:tags r:id="rId38"/>
              </p:custDataLst>
            </p:nvPr>
          </p:nvSpPr>
          <p:spPr bwMode="auto">
            <a:xfrm>
              <a:off x="5465003" y="3956050"/>
              <a:ext cx="206375" cy="220663"/>
            </a:xfrm>
            <a:custGeom>
              <a:avLst/>
              <a:gdLst>
                <a:gd name="T0" fmla="*/ 43 w 51"/>
                <a:gd name="T1" fmla="*/ 52 h 52"/>
                <a:gd name="T2" fmla="*/ 11 w 51"/>
                <a:gd name="T3" fmla="*/ 8 h 52"/>
                <a:gd name="T4" fmla="*/ 11 w 51"/>
                <a:gd name="T5" fmla="*/ 44 h 52"/>
                <a:gd name="T6" fmla="*/ 16 w 51"/>
                <a:gd name="T7" fmla="*/ 50 h 52"/>
                <a:gd name="T8" fmla="*/ 18 w 51"/>
                <a:gd name="T9" fmla="*/ 50 h 52"/>
                <a:gd name="T10" fmla="*/ 18 w 51"/>
                <a:gd name="T11" fmla="*/ 52 h 52"/>
                <a:gd name="T12" fmla="*/ 1 w 51"/>
                <a:gd name="T13" fmla="*/ 52 h 52"/>
                <a:gd name="T14" fmla="*/ 1 w 51"/>
                <a:gd name="T15" fmla="*/ 50 h 52"/>
                <a:gd name="T16" fmla="*/ 3 w 51"/>
                <a:gd name="T17" fmla="*/ 50 h 52"/>
                <a:gd name="T18" fmla="*/ 8 w 51"/>
                <a:gd name="T19" fmla="*/ 44 h 52"/>
                <a:gd name="T20" fmla="*/ 8 w 51"/>
                <a:gd name="T21" fmla="*/ 7 h 52"/>
                <a:gd name="T22" fmla="*/ 2 w 51"/>
                <a:gd name="T23" fmla="*/ 2 h 52"/>
                <a:gd name="T24" fmla="*/ 0 w 51"/>
                <a:gd name="T25" fmla="*/ 2 h 52"/>
                <a:gd name="T26" fmla="*/ 0 w 51"/>
                <a:gd name="T27" fmla="*/ 0 h 52"/>
                <a:gd name="T28" fmla="*/ 16 w 51"/>
                <a:gd name="T29" fmla="*/ 0 h 52"/>
                <a:gd name="T30" fmla="*/ 42 w 51"/>
                <a:gd name="T31" fmla="*/ 37 h 52"/>
                <a:gd name="T32" fmla="*/ 42 w 51"/>
                <a:gd name="T33" fmla="*/ 9 h 52"/>
                <a:gd name="T34" fmla="*/ 35 w 51"/>
                <a:gd name="T35" fmla="*/ 2 h 52"/>
                <a:gd name="T36" fmla="*/ 35 w 51"/>
                <a:gd name="T37" fmla="*/ 0 h 52"/>
                <a:gd name="T38" fmla="*/ 51 w 51"/>
                <a:gd name="T39" fmla="*/ 0 h 52"/>
                <a:gd name="T40" fmla="*/ 51 w 51"/>
                <a:gd name="T41" fmla="*/ 2 h 52"/>
                <a:gd name="T42" fmla="*/ 44 w 51"/>
                <a:gd name="T43" fmla="*/ 9 h 52"/>
                <a:gd name="T44" fmla="*/ 44 w 51"/>
                <a:gd name="T45" fmla="*/ 52 h 52"/>
                <a:gd name="T46" fmla="*/ 43 w 51"/>
                <a:gd name="T4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 h="52">
                  <a:moveTo>
                    <a:pt x="43" y="52"/>
                  </a:moveTo>
                  <a:cubicBezTo>
                    <a:pt x="11" y="8"/>
                    <a:pt x="11" y="8"/>
                    <a:pt x="11" y="8"/>
                  </a:cubicBezTo>
                  <a:cubicBezTo>
                    <a:pt x="11" y="44"/>
                    <a:pt x="11" y="44"/>
                    <a:pt x="11" y="44"/>
                  </a:cubicBezTo>
                  <a:cubicBezTo>
                    <a:pt x="11" y="47"/>
                    <a:pt x="12" y="50"/>
                    <a:pt x="16" y="50"/>
                  </a:cubicBezTo>
                  <a:cubicBezTo>
                    <a:pt x="18" y="50"/>
                    <a:pt x="18" y="50"/>
                    <a:pt x="18" y="50"/>
                  </a:cubicBezTo>
                  <a:cubicBezTo>
                    <a:pt x="18" y="52"/>
                    <a:pt x="18" y="52"/>
                    <a:pt x="18" y="52"/>
                  </a:cubicBezTo>
                  <a:cubicBezTo>
                    <a:pt x="1" y="52"/>
                    <a:pt x="1" y="52"/>
                    <a:pt x="1" y="52"/>
                  </a:cubicBezTo>
                  <a:cubicBezTo>
                    <a:pt x="1" y="50"/>
                    <a:pt x="1" y="50"/>
                    <a:pt x="1" y="50"/>
                  </a:cubicBezTo>
                  <a:cubicBezTo>
                    <a:pt x="3" y="50"/>
                    <a:pt x="3" y="50"/>
                    <a:pt x="3" y="50"/>
                  </a:cubicBezTo>
                  <a:cubicBezTo>
                    <a:pt x="7" y="50"/>
                    <a:pt x="8" y="48"/>
                    <a:pt x="8" y="44"/>
                  </a:cubicBezTo>
                  <a:cubicBezTo>
                    <a:pt x="8" y="7"/>
                    <a:pt x="8" y="7"/>
                    <a:pt x="8" y="7"/>
                  </a:cubicBezTo>
                  <a:cubicBezTo>
                    <a:pt x="8" y="2"/>
                    <a:pt x="4" y="2"/>
                    <a:pt x="2" y="2"/>
                  </a:cubicBezTo>
                  <a:cubicBezTo>
                    <a:pt x="0" y="2"/>
                    <a:pt x="0" y="2"/>
                    <a:pt x="0" y="2"/>
                  </a:cubicBezTo>
                  <a:cubicBezTo>
                    <a:pt x="0" y="0"/>
                    <a:pt x="0" y="0"/>
                    <a:pt x="0" y="0"/>
                  </a:cubicBezTo>
                  <a:cubicBezTo>
                    <a:pt x="16" y="0"/>
                    <a:pt x="16" y="0"/>
                    <a:pt x="16" y="0"/>
                  </a:cubicBezTo>
                  <a:cubicBezTo>
                    <a:pt x="42" y="37"/>
                    <a:pt x="42" y="37"/>
                    <a:pt x="42" y="37"/>
                  </a:cubicBezTo>
                  <a:cubicBezTo>
                    <a:pt x="42" y="9"/>
                    <a:pt x="42" y="9"/>
                    <a:pt x="42" y="9"/>
                  </a:cubicBezTo>
                  <a:cubicBezTo>
                    <a:pt x="42" y="2"/>
                    <a:pt x="38" y="2"/>
                    <a:pt x="35" y="2"/>
                  </a:cubicBezTo>
                  <a:cubicBezTo>
                    <a:pt x="35" y="0"/>
                    <a:pt x="35" y="0"/>
                    <a:pt x="35" y="0"/>
                  </a:cubicBezTo>
                  <a:cubicBezTo>
                    <a:pt x="51" y="0"/>
                    <a:pt x="51" y="0"/>
                    <a:pt x="51" y="0"/>
                  </a:cubicBezTo>
                  <a:cubicBezTo>
                    <a:pt x="51" y="2"/>
                    <a:pt x="51" y="2"/>
                    <a:pt x="51" y="2"/>
                  </a:cubicBezTo>
                  <a:cubicBezTo>
                    <a:pt x="49" y="2"/>
                    <a:pt x="44" y="2"/>
                    <a:pt x="44" y="9"/>
                  </a:cubicBezTo>
                  <a:cubicBezTo>
                    <a:pt x="44" y="52"/>
                    <a:pt x="44" y="52"/>
                    <a:pt x="44" y="52"/>
                  </a:cubicBezTo>
                  <a:lnTo>
                    <a:pt x="43"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4" name="ïṥļïḑé"/>
            <p:cNvSpPr/>
            <p:nvPr userDrawn="1">
              <p:custDataLst>
                <p:tags r:id="rId39"/>
              </p:custDataLst>
            </p:nvPr>
          </p:nvSpPr>
          <p:spPr bwMode="auto">
            <a:xfrm>
              <a:off x="5885691" y="3956050"/>
              <a:ext cx="217488" cy="220663"/>
            </a:xfrm>
            <a:custGeom>
              <a:avLst/>
              <a:gdLst>
                <a:gd name="T0" fmla="*/ 51 w 54"/>
                <a:gd name="T1" fmla="*/ 2 h 52"/>
                <a:gd name="T2" fmla="*/ 44 w 54"/>
                <a:gd name="T3" fmla="*/ 8 h 52"/>
                <a:gd name="T4" fmla="*/ 31 w 54"/>
                <a:gd name="T5" fmla="*/ 31 h 52"/>
                <a:gd name="T6" fmla="*/ 31 w 54"/>
                <a:gd name="T7" fmla="*/ 45 h 52"/>
                <a:gd name="T8" fmla="*/ 36 w 54"/>
                <a:gd name="T9" fmla="*/ 50 h 52"/>
                <a:gd name="T10" fmla="*/ 40 w 54"/>
                <a:gd name="T11" fmla="*/ 50 h 52"/>
                <a:gd name="T12" fmla="*/ 40 w 54"/>
                <a:gd name="T13" fmla="*/ 52 h 52"/>
                <a:gd name="T14" fmla="*/ 14 w 54"/>
                <a:gd name="T15" fmla="*/ 52 h 52"/>
                <a:gd name="T16" fmla="*/ 14 w 54"/>
                <a:gd name="T17" fmla="*/ 50 h 52"/>
                <a:gd name="T18" fmla="*/ 18 w 54"/>
                <a:gd name="T19" fmla="*/ 50 h 52"/>
                <a:gd name="T20" fmla="*/ 23 w 54"/>
                <a:gd name="T21" fmla="*/ 45 h 52"/>
                <a:gd name="T22" fmla="*/ 23 w 54"/>
                <a:gd name="T23" fmla="*/ 31 h 52"/>
                <a:gd name="T24" fmla="*/ 8 w 54"/>
                <a:gd name="T25" fmla="*/ 7 h 52"/>
                <a:gd name="T26" fmla="*/ 1 w 54"/>
                <a:gd name="T27" fmla="*/ 2 h 52"/>
                <a:gd name="T28" fmla="*/ 0 w 54"/>
                <a:gd name="T29" fmla="*/ 2 h 52"/>
                <a:gd name="T30" fmla="*/ 0 w 54"/>
                <a:gd name="T31" fmla="*/ 0 h 52"/>
                <a:gd name="T32" fmla="*/ 24 w 54"/>
                <a:gd name="T33" fmla="*/ 0 h 52"/>
                <a:gd name="T34" fmla="*/ 24 w 54"/>
                <a:gd name="T35" fmla="*/ 2 h 52"/>
                <a:gd name="T36" fmla="*/ 21 w 54"/>
                <a:gd name="T37" fmla="*/ 2 h 52"/>
                <a:gd name="T38" fmla="*/ 18 w 54"/>
                <a:gd name="T39" fmla="*/ 5 h 52"/>
                <a:gd name="T40" fmla="*/ 18 w 54"/>
                <a:gd name="T41" fmla="*/ 7 h 52"/>
                <a:gd name="T42" fmla="*/ 30 w 54"/>
                <a:gd name="T43" fmla="*/ 27 h 52"/>
                <a:gd name="T44" fmla="*/ 41 w 54"/>
                <a:gd name="T45" fmla="*/ 8 h 52"/>
                <a:gd name="T46" fmla="*/ 42 w 54"/>
                <a:gd name="T47" fmla="*/ 5 h 52"/>
                <a:gd name="T48" fmla="*/ 39 w 54"/>
                <a:gd name="T49" fmla="*/ 2 h 52"/>
                <a:gd name="T50" fmla="*/ 35 w 54"/>
                <a:gd name="T51" fmla="*/ 2 h 52"/>
                <a:gd name="T52" fmla="*/ 35 w 54"/>
                <a:gd name="T53" fmla="*/ 0 h 52"/>
                <a:gd name="T54" fmla="*/ 54 w 54"/>
                <a:gd name="T55" fmla="*/ 0 h 52"/>
                <a:gd name="T56" fmla="*/ 54 w 54"/>
                <a:gd name="T57" fmla="*/ 2 h 52"/>
                <a:gd name="T58" fmla="*/ 51 w 54"/>
                <a:gd name="T59" fmla="*/ 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4" h="52">
                  <a:moveTo>
                    <a:pt x="51" y="2"/>
                  </a:moveTo>
                  <a:cubicBezTo>
                    <a:pt x="47" y="2"/>
                    <a:pt x="46" y="5"/>
                    <a:pt x="44" y="8"/>
                  </a:cubicBezTo>
                  <a:cubicBezTo>
                    <a:pt x="31" y="31"/>
                    <a:pt x="31" y="31"/>
                    <a:pt x="31" y="31"/>
                  </a:cubicBezTo>
                  <a:cubicBezTo>
                    <a:pt x="31" y="45"/>
                    <a:pt x="31" y="45"/>
                    <a:pt x="31" y="45"/>
                  </a:cubicBezTo>
                  <a:cubicBezTo>
                    <a:pt x="31" y="48"/>
                    <a:pt x="33" y="50"/>
                    <a:pt x="36" y="50"/>
                  </a:cubicBezTo>
                  <a:cubicBezTo>
                    <a:pt x="40" y="50"/>
                    <a:pt x="40" y="50"/>
                    <a:pt x="40" y="50"/>
                  </a:cubicBezTo>
                  <a:cubicBezTo>
                    <a:pt x="40" y="52"/>
                    <a:pt x="40" y="52"/>
                    <a:pt x="40" y="52"/>
                  </a:cubicBezTo>
                  <a:cubicBezTo>
                    <a:pt x="14" y="52"/>
                    <a:pt x="14" y="52"/>
                    <a:pt x="14" y="52"/>
                  </a:cubicBezTo>
                  <a:cubicBezTo>
                    <a:pt x="14" y="50"/>
                    <a:pt x="14" y="50"/>
                    <a:pt x="14" y="50"/>
                  </a:cubicBezTo>
                  <a:cubicBezTo>
                    <a:pt x="18" y="50"/>
                    <a:pt x="18" y="50"/>
                    <a:pt x="18" y="50"/>
                  </a:cubicBezTo>
                  <a:cubicBezTo>
                    <a:pt x="21" y="50"/>
                    <a:pt x="23" y="49"/>
                    <a:pt x="23" y="45"/>
                  </a:cubicBezTo>
                  <a:cubicBezTo>
                    <a:pt x="23" y="31"/>
                    <a:pt x="23" y="31"/>
                    <a:pt x="23" y="31"/>
                  </a:cubicBezTo>
                  <a:cubicBezTo>
                    <a:pt x="8" y="7"/>
                    <a:pt x="8" y="7"/>
                    <a:pt x="8" y="7"/>
                  </a:cubicBezTo>
                  <a:cubicBezTo>
                    <a:pt x="6" y="3"/>
                    <a:pt x="5" y="2"/>
                    <a:pt x="1" y="2"/>
                  </a:cubicBezTo>
                  <a:cubicBezTo>
                    <a:pt x="0" y="2"/>
                    <a:pt x="0" y="2"/>
                    <a:pt x="0" y="2"/>
                  </a:cubicBezTo>
                  <a:cubicBezTo>
                    <a:pt x="0" y="0"/>
                    <a:pt x="0" y="0"/>
                    <a:pt x="0" y="0"/>
                  </a:cubicBezTo>
                  <a:cubicBezTo>
                    <a:pt x="24" y="0"/>
                    <a:pt x="24" y="0"/>
                    <a:pt x="24" y="0"/>
                  </a:cubicBezTo>
                  <a:cubicBezTo>
                    <a:pt x="24" y="2"/>
                    <a:pt x="24" y="2"/>
                    <a:pt x="24" y="2"/>
                  </a:cubicBezTo>
                  <a:cubicBezTo>
                    <a:pt x="21" y="2"/>
                    <a:pt x="21" y="2"/>
                    <a:pt x="21" y="2"/>
                  </a:cubicBezTo>
                  <a:cubicBezTo>
                    <a:pt x="19" y="2"/>
                    <a:pt x="18" y="3"/>
                    <a:pt x="18" y="5"/>
                  </a:cubicBezTo>
                  <a:cubicBezTo>
                    <a:pt x="18" y="5"/>
                    <a:pt x="18" y="6"/>
                    <a:pt x="18" y="7"/>
                  </a:cubicBezTo>
                  <a:cubicBezTo>
                    <a:pt x="30" y="27"/>
                    <a:pt x="30" y="27"/>
                    <a:pt x="30" y="27"/>
                  </a:cubicBezTo>
                  <a:cubicBezTo>
                    <a:pt x="41" y="8"/>
                    <a:pt x="41" y="8"/>
                    <a:pt x="41" y="8"/>
                  </a:cubicBezTo>
                  <a:cubicBezTo>
                    <a:pt x="42" y="7"/>
                    <a:pt x="42" y="6"/>
                    <a:pt x="42" y="5"/>
                  </a:cubicBezTo>
                  <a:cubicBezTo>
                    <a:pt x="42" y="3"/>
                    <a:pt x="41" y="2"/>
                    <a:pt x="39" y="2"/>
                  </a:cubicBezTo>
                  <a:cubicBezTo>
                    <a:pt x="35" y="2"/>
                    <a:pt x="35" y="2"/>
                    <a:pt x="35" y="2"/>
                  </a:cubicBezTo>
                  <a:cubicBezTo>
                    <a:pt x="35" y="0"/>
                    <a:pt x="35" y="0"/>
                    <a:pt x="35" y="0"/>
                  </a:cubicBezTo>
                  <a:cubicBezTo>
                    <a:pt x="54" y="0"/>
                    <a:pt x="54" y="0"/>
                    <a:pt x="54" y="0"/>
                  </a:cubicBezTo>
                  <a:cubicBezTo>
                    <a:pt x="54" y="2"/>
                    <a:pt x="54" y="2"/>
                    <a:pt x="54" y="2"/>
                  </a:cubicBezTo>
                  <a:lnTo>
                    <a:pt x="51"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5" name="îṧḻîḑè"/>
            <p:cNvSpPr/>
            <p:nvPr userDrawn="1">
              <p:custDataLst>
                <p:tags r:id="rId40"/>
              </p:custDataLst>
            </p:nvPr>
          </p:nvSpPr>
          <p:spPr bwMode="auto">
            <a:xfrm>
              <a:off x="6119053" y="3951288"/>
              <a:ext cx="219075" cy="225425"/>
            </a:xfrm>
            <a:custGeom>
              <a:avLst/>
              <a:gdLst>
                <a:gd name="T0" fmla="*/ 31 w 54"/>
                <a:gd name="T1" fmla="*/ 53 h 53"/>
                <a:gd name="T2" fmla="*/ 31 w 54"/>
                <a:gd name="T3" fmla="*/ 51 h 53"/>
                <a:gd name="T4" fmla="*/ 34 w 54"/>
                <a:gd name="T5" fmla="*/ 51 h 53"/>
                <a:gd name="T6" fmla="*/ 37 w 54"/>
                <a:gd name="T7" fmla="*/ 48 h 53"/>
                <a:gd name="T8" fmla="*/ 37 w 54"/>
                <a:gd name="T9" fmla="*/ 45 h 53"/>
                <a:gd name="T10" fmla="*/ 33 w 54"/>
                <a:gd name="T11" fmla="*/ 35 h 53"/>
                <a:gd name="T12" fmla="*/ 15 w 54"/>
                <a:gd name="T13" fmla="*/ 35 h 53"/>
                <a:gd name="T14" fmla="*/ 11 w 54"/>
                <a:gd name="T15" fmla="*/ 46 h 53"/>
                <a:gd name="T16" fmla="*/ 11 w 54"/>
                <a:gd name="T17" fmla="*/ 48 h 53"/>
                <a:gd name="T18" fmla="*/ 15 w 54"/>
                <a:gd name="T19" fmla="*/ 51 h 53"/>
                <a:gd name="T20" fmla="*/ 18 w 54"/>
                <a:gd name="T21" fmla="*/ 51 h 53"/>
                <a:gd name="T22" fmla="*/ 18 w 54"/>
                <a:gd name="T23" fmla="*/ 53 h 53"/>
                <a:gd name="T24" fmla="*/ 0 w 54"/>
                <a:gd name="T25" fmla="*/ 53 h 53"/>
                <a:gd name="T26" fmla="*/ 0 w 54"/>
                <a:gd name="T27" fmla="*/ 51 h 53"/>
                <a:gd name="T28" fmla="*/ 3 w 54"/>
                <a:gd name="T29" fmla="*/ 51 h 53"/>
                <a:gd name="T30" fmla="*/ 9 w 54"/>
                <a:gd name="T31" fmla="*/ 45 h 53"/>
                <a:gd name="T32" fmla="*/ 23 w 54"/>
                <a:gd name="T33" fmla="*/ 0 h 53"/>
                <a:gd name="T34" fmla="*/ 30 w 54"/>
                <a:gd name="T35" fmla="*/ 0 h 53"/>
                <a:gd name="T36" fmla="*/ 46 w 54"/>
                <a:gd name="T37" fmla="*/ 45 h 53"/>
                <a:gd name="T38" fmla="*/ 53 w 54"/>
                <a:gd name="T39" fmla="*/ 51 h 53"/>
                <a:gd name="T40" fmla="*/ 54 w 54"/>
                <a:gd name="T41" fmla="*/ 51 h 53"/>
                <a:gd name="T42" fmla="*/ 54 w 54"/>
                <a:gd name="T43" fmla="*/ 53 h 53"/>
                <a:gd name="T44" fmla="*/ 31 w 54"/>
                <a:gd name="T45" fmla="*/ 53 h 53"/>
                <a:gd name="T46" fmla="*/ 23 w 54"/>
                <a:gd name="T47" fmla="*/ 7 h 53"/>
                <a:gd name="T48" fmla="*/ 16 w 54"/>
                <a:gd name="T49" fmla="*/ 32 h 53"/>
                <a:gd name="T50" fmla="*/ 32 w 54"/>
                <a:gd name="T51" fmla="*/ 32 h 53"/>
                <a:gd name="T52" fmla="*/ 23 w 54"/>
                <a:gd name="T53" fmla="*/ 7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4" h="53">
                  <a:moveTo>
                    <a:pt x="31" y="53"/>
                  </a:moveTo>
                  <a:cubicBezTo>
                    <a:pt x="31" y="51"/>
                    <a:pt x="31" y="51"/>
                    <a:pt x="31" y="51"/>
                  </a:cubicBezTo>
                  <a:cubicBezTo>
                    <a:pt x="34" y="51"/>
                    <a:pt x="34" y="51"/>
                    <a:pt x="34" y="51"/>
                  </a:cubicBezTo>
                  <a:cubicBezTo>
                    <a:pt x="36" y="51"/>
                    <a:pt x="37" y="50"/>
                    <a:pt x="37" y="48"/>
                  </a:cubicBezTo>
                  <a:cubicBezTo>
                    <a:pt x="37" y="47"/>
                    <a:pt x="37" y="46"/>
                    <a:pt x="37" y="45"/>
                  </a:cubicBezTo>
                  <a:cubicBezTo>
                    <a:pt x="33" y="35"/>
                    <a:pt x="33" y="35"/>
                    <a:pt x="33" y="35"/>
                  </a:cubicBezTo>
                  <a:cubicBezTo>
                    <a:pt x="15" y="35"/>
                    <a:pt x="15" y="35"/>
                    <a:pt x="15" y="35"/>
                  </a:cubicBezTo>
                  <a:cubicBezTo>
                    <a:pt x="11" y="46"/>
                    <a:pt x="11" y="46"/>
                    <a:pt x="11" y="46"/>
                  </a:cubicBezTo>
                  <a:cubicBezTo>
                    <a:pt x="11" y="47"/>
                    <a:pt x="11" y="48"/>
                    <a:pt x="11" y="48"/>
                  </a:cubicBezTo>
                  <a:cubicBezTo>
                    <a:pt x="11" y="50"/>
                    <a:pt x="12" y="51"/>
                    <a:pt x="15" y="51"/>
                  </a:cubicBezTo>
                  <a:cubicBezTo>
                    <a:pt x="18" y="51"/>
                    <a:pt x="18" y="51"/>
                    <a:pt x="18" y="51"/>
                  </a:cubicBezTo>
                  <a:cubicBezTo>
                    <a:pt x="18" y="53"/>
                    <a:pt x="18" y="53"/>
                    <a:pt x="18" y="53"/>
                  </a:cubicBezTo>
                  <a:cubicBezTo>
                    <a:pt x="0" y="53"/>
                    <a:pt x="0" y="53"/>
                    <a:pt x="0" y="53"/>
                  </a:cubicBezTo>
                  <a:cubicBezTo>
                    <a:pt x="0" y="51"/>
                    <a:pt x="0" y="51"/>
                    <a:pt x="0" y="51"/>
                  </a:cubicBezTo>
                  <a:cubicBezTo>
                    <a:pt x="3" y="51"/>
                    <a:pt x="3" y="51"/>
                    <a:pt x="3" y="51"/>
                  </a:cubicBezTo>
                  <a:cubicBezTo>
                    <a:pt x="4" y="51"/>
                    <a:pt x="7" y="51"/>
                    <a:pt x="9" y="45"/>
                  </a:cubicBezTo>
                  <a:cubicBezTo>
                    <a:pt x="23" y="0"/>
                    <a:pt x="23" y="0"/>
                    <a:pt x="23" y="0"/>
                  </a:cubicBezTo>
                  <a:cubicBezTo>
                    <a:pt x="30" y="0"/>
                    <a:pt x="30" y="0"/>
                    <a:pt x="30" y="0"/>
                  </a:cubicBezTo>
                  <a:cubicBezTo>
                    <a:pt x="46" y="45"/>
                    <a:pt x="46" y="45"/>
                    <a:pt x="46" y="45"/>
                  </a:cubicBezTo>
                  <a:cubicBezTo>
                    <a:pt x="47" y="48"/>
                    <a:pt x="48" y="51"/>
                    <a:pt x="53" y="51"/>
                  </a:cubicBezTo>
                  <a:cubicBezTo>
                    <a:pt x="54" y="51"/>
                    <a:pt x="54" y="51"/>
                    <a:pt x="54" y="51"/>
                  </a:cubicBezTo>
                  <a:cubicBezTo>
                    <a:pt x="54" y="53"/>
                    <a:pt x="54" y="53"/>
                    <a:pt x="54" y="53"/>
                  </a:cubicBezTo>
                  <a:lnTo>
                    <a:pt x="31" y="53"/>
                  </a:lnTo>
                  <a:close/>
                  <a:moveTo>
                    <a:pt x="23" y="7"/>
                  </a:moveTo>
                  <a:cubicBezTo>
                    <a:pt x="16" y="32"/>
                    <a:pt x="16" y="32"/>
                    <a:pt x="16" y="32"/>
                  </a:cubicBezTo>
                  <a:cubicBezTo>
                    <a:pt x="32" y="32"/>
                    <a:pt x="32" y="32"/>
                    <a:pt x="32" y="32"/>
                  </a:cubicBezTo>
                  <a:lnTo>
                    <a:pt x="23" y="7"/>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6" name="ïślidé"/>
            <p:cNvSpPr/>
            <p:nvPr userDrawn="1">
              <p:custDataLst>
                <p:tags r:id="rId41"/>
              </p:custDataLst>
            </p:nvPr>
          </p:nvSpPr>
          <p:spPr bwMode="auto">
            <a:xfrm>
              <a:off x="6361941" y="3956050"/>
              <a:ext cx="209550" cy="220663"/>
            </a:xfrm>
            <a:custGeom>
              <a:avLst/>
              <a:gdLst>
                <a:gd name="T0" fmla="*/ 50 w 52"/>
                <a:gd name="T1" fmla="*/ 14 h 52"/>
                <a:gd name="T2" fmla="*/ 35 w 52"/>
                <a:gd name="T3" fmla="*/ 2 h 52"/>
                <a:gd name="T4" fmla="*/ 30 w 52"/>
                <a:gd name="T5" fmla="*/ 7 h 52"/>
                <a:gd name="T6" fmla="*/ 30 w 52"/>
                <a:gd name="T7" fmla="*/ 44 h 52"/>
                <a:gd name="T8" fmla="*/ 35 w 52"/>
                <a:gd name="T9" fmla="*/ 50 h 52"/>
                <a:gd name="T10" fmla="*/ 39 w 52"/>
                <a:gd name="T11" fmla="*/ 50 h 52"/>
                <a:gd name="T12" fmla="*/ 39 w 52"/>
                <a:gd name="T13" fmla="*/ 52 h 52"/>
                <a:gd name="T14" fmla="*/ 13 w 52"/>
                <a:gd name="T15" fmla="*/ 52 h 52"/>
                <a:gd name="T16" fmla="*/ 13 w 52"/>
                <a:gd name="T17" fmla="*/ 50 h 52"/>
                <a:gd name="T18" fmla="*/ 16 w 52"/>
                <a:gd name="T19" fmla="*/ 50 h 52"/>
                <a:gd name="T20" fmla="*/ 22 w 52"/>
                <a:gd name="T21" fmla="*/ 44 h 52"/>
                <a:gd name="T22" fmla="*/ 22 w 52"/>
                <a:gd name="T23" fmla="*/ 7 h 52"/>
                <a:gd name="T24" fmla="*/ 17 w 52"/>
                <a:gd name="T25" fmla="*/ 2 h 52"/>
                <a:gd name="T26" fmla="*/ 2 w 52"/>
                <a:gd name="T27" fmla="*/ 14 h 52"/>
                <a:gd name="T28" fmla="*/ 0 w 52"/>
                <a:gd name="T29" fmla="*/ 13 h 52"/>
                <a:gd name="T30" fmla="*/ 5 w 52"/>
                <a:gd name="T31" fmla="*/ 0 h 52"/>
                <a:gd name="T32" fmla="*/ 47 w 52"/>
                <a:gd name="T33" fmla="*/ 0 h 52"/>
                <a:gd name="T34" fmla="*/ 52 w 52"/>
                <a:gd name="T35" fmla="*/ 13 h 52"/>
                <a:gd name="T36" fmla="*/ 50 w 52"/>
                <a:gd name="T37" fmla="*/ 1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2" h="52">
                  <a:moveTo>
                    <a:pt x="50" y="14"/>
                  </a:moveTo>
                  <a:cubicBezTo>
                    <a:pt x="45" y="6"/>
                    <a:pt x="41" y="2"/>
                    <a:pt x="35" y="2"/>
                  </a:cubicBezTo>
                  <a:cubicBezTo>
                    <a:pt x="31" y="2"/>
                    <a:pt x="30" y="4"/>
                    <a:pt x="30" y="7"/>
                  </a:cubicBezTo>
                  <a:cubicBezTo>
                    <a:pt x="30" y="44"/>
                    <a:pt x="30" y="44"/>
                    <a:pt x="30" y="44"/>
                  </a:cubicBezTo>
                  <a:cubicBezTo>
                    <a:pt x="30" y="48"/>
                    <a:pt x="32" y="50"/>
                    <a:pt x="35" y="50"/>
                  </a:cubicBezTo>
                  <a:cubicBezTo>
                    <a:pt x="39" y="50"/>
                    <a:pt x="39" y="50"/>
                    <a:pt x="39" y="50"/>
                  </a:cubicBezTo>
                  <a:cubicBezTo>
                    <a:pt x="39" y="52"/>
                    <a:pt x="39" y="52"/>
                    <a:pt x="39" y="52"/>
                  </a:cubicBezTo>
                  <a:cubicBezTo>
                    <a:pt x="13" y="52"/>
                    <a:pt x="13" y="52"/>
                    <a:pt x="13" y="52"/>
                  </a:cubicBezTo>
                  <a:cubicBezTo>
                    <a:pt x="13" y="50"/>
                    <a:pt x="13" y="50"/>
                    <a:pt x="13" y="50"/>
                  </a:cubicBezTo>
                  <a:cubicBezTo>
                    <a:pt x="16" y="50"/>
                    <a:pt x="16" y="50"/>
                    <a:pt x="16" y="50"/>
                  </a:cubicBezTo>
                  <a:cubicBezTo>
                    <a:pt x="20" y="50"/>
                    <a:pt x="22" y="48"/>
                    <a:pt x="22" y="44"/>
                  </a:cubicBezTo>
                  <a:cubicBezTo>
                    <a:pt x="22" y="7"/>
                    <a:pt x="22" y="7"/>
                    <a:pt x="22" y="7"/>
                  </a:cubicBezTo>
                  <a:cubicBezTo>
                    <a:pt x="22" y="3"/>
                    <a:pt x="21" y="2"/>
                    <a:pt x="17" y="2"/>
                  </a:cubicBezTo>
                  <a:cubicBezTo>
                    <a:pt x="9" y="2"/>
                    <a:pt x="5" y="9"/>
                    <a:pt x="2" y="14"/>
                  </a:cubicBezTo>
                  <a:cubicBezTo>
                    <a:pt x="0" y="13"/>
                    <a:pt x="0" y="13"/>
                    <a:pt x="0" y="13"/>
                  </a:cubicBezTo>
                  <a:cubicBezTo>
                    <a:pt x="5" y="0"/>
                    <a:pt x="5" y="0"/>
                    <a:pt x="5" y="0"/>
                  </a:cubicBezTo>
                  <a:cubicBezTo>
                    <a:pt x="47" y="0"/>
                    <a:pt x="47" y="0"/>
                    <a:pt x="47" y="0"/>
                  </a:cubicBezTo>
                  <a:cubicBezTo>
                    <a:pt x="52" y="13"/>
                    <a:pt x="52" y="13"/>
                    <a:pt x="52" y="13"/>
                  </a:cubicBezTo>
                  <a:lnTo>
                    <a:pt x="50" y="1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7" name="îśḻidê"/>
            <p:cNvSpPr/>
            <p:nvPr userDrawn="1">
              <p:custDataLst>
                <p:tags r:id="rId42"/>
              </p:custDataLst>
            </p:nvPr>
          </p:nvSpPr>
          <p:spPr bwMode="auto">
            <a:xfrm>
              <a:off x="6592128" y="4090988"/>
              <a:ext cx="60325" cy="30163"/>
            </a:xfrm>
            <a:prstGeom prst="rect">
              <a:avLst/>
            </a:prstGeom>
            <a:solidFill>
              <a:srgbClr val="00561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98" name="ïṥļîḍé"/>
            <p:cNvSpPr/>
            <p:nvPr userDrawn="1">
              <p:custDataLst>
                <p:tags r:id="rId43"/>
              </p:custDataLst>
            </p:nvPr>
          </p:nvSpPr>
          <p:spPr bwMode="auto">
            <a:xfrm>
              <a:off x="6665153" y="3946525"/>
              <a:ext cx="149225" cy="238125"/>
            </a:xfrm>
            <a:custGeom>
              <a:avLst/>
              <a:gdLst>
                <a:gd name="T0" fmla="*/ 21 w 37"/>
                <a:gd name="T1" fmla="*/ 56 h 56"/>
                <a:gd name="T2" fmla="*/ 14 w 37"/>
                <a:gd name="T3" fmla="*/ 55 h 56"/>
                <a:gd name="T4" fmla="*/ 11 w 37"/>
                <a:gd name="T5" fmla="*/ 54 h 56"/>
                <a:gd name="T6" fmla="*/ 5 w 37"/>
                <a:gd name="T7" fmla="*/ 56 h 56"/>
                <a:gd name="T8" fmla="*/ 0 w 37"/>
                <a:gd name="T9" fmla="*/ 41 h 56"/>
                <a:gd name="T10" fmla="*/ 2 w 37"/>
                <a:gd name="T11" fmla="*/ 41 h 56"/>
                <a:gd name="T12" fmla="*/ 20 w 37"/>
                <a:gd name="T13" fmla="*/ 53 h 56"/>
                <a:gd name="T14" fmla="*/ 32 w 37"/>
                <a:gd name="T15" fmla="*/ 43 h 56"/>
                <a:gd name="T16" fmla="*/ 18 w 37"/>
                <a:gd name="T17" fmla="*/ 31 h 56"/>
                <a:gd name="T18" fmla="*/ 3 w 37"/>
                <a:gd name="T19" fmla="*/ 15 h 56"/>
                <a:gd name="T20" fmla="*/ 18 w 37"/>
                <a:gd name="T21" fmla="*/ 0 h 56"/>
                <a:gd name="T22" fmla="*/ 25 w 37"/>
                <a:gd name="T23" fmla="*/ 2 h 56"/>
                <a:gd name="T24" fmla="*/ 27 w 37"/>
                <a:gd name="T25" fmla="*/ 2 h 56"/>
                <a:gd name="T26" fmla="*/ 31 w 37"/>
                <a:gd name="T27" fmla="*/ 1 h 56"/>
                <a:gd name="T28" fmla="*/ 36 w 37"/>
                <a:gd name="T29" fmla="*/ 13 h 56"/>
                <a:gd name="T30" fmla="*/ 34 w 37"/>
                <a:gd name="T31" fmla="*/ 14 h 56"/>
                <a:gd name="T32" fmla="*/ 30 w 37"/>
                <a:gd name="T33" fmla="*/ 9 h 56"/>
                <a:gd name="T34" fmla="*/ 18 w 37"/>
                <a:gd name="T35" fmla="*/ 3 h 56"/>
                <a:gd name="T36" fmla="*/ 8 w 37"/>
                <a:gd name="T37" fmla="*/ 12 h 56"/>
                <a:gd name="T38" fmla="*/ 21 w 37"/>
                <a:gd name="T39" fmla="*/ 23 h 56"/>
                <a:gd name="T40" fmla="*/ 37 w 37"/>
                <a:gd name="T41" fmla="*/ 40 h 56"/>
                <a:gd name="T42" fmla="*/ 21 w 37"/>
                <a:gd name="T43"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 h="56">
                  <a:moveTo>
                    <a:pt x="21" y="56"/>
                  </a:moveTo>
                  <a:cubicBezTo>
                    <a:pt x="19" y="56"/>
                    <a:pt x="16" y="56"/>
                    <a:pt x="14" y="55"/>
                  </a:cubicBezTo>
                  <a:cubicBezTo>
                    <a:pt x="12" y="54"/>
                    <a:pt x="12" y="54"/>
                    <a:pt x="11" y="54"/>
                  </a:cubicBezTo>
                  <a:cubicBezTo>
                    <a:pt x="8" y="54"/>
                    <a:pt x="6" y="55"/>
                    <a:pt x="5" y="56"/>
                  </a:cubicBezTo>
                  <a:cubicBezTo>
                    <a:pt x="0" y="41"/>
                    <a:pt x="0" y="41"/>
                    <a:pt x="0" y="41"/>
                  </a:cubicBezTo>
                  <a:cubicBezTo>
                    <a:pt x="2" y="41"/>
                    <a:pt x="2" y="41"/>
                    <a:pt x="2" y="41"/>
                  </a:cubicBezTo>
                  <a:cubicBezTo>
                    <a:pt x="3" y="44"/>
                    <a:pt x="10" y="53"/>
                    <a:pt x="20" y="53"/>
                  </a:cubicBezTo>
                  <a:cubicBezTo>
                    <a:pt x="28" y="53"/>
                    <a:pt x="32" y="48"/>
                    <a:pt x="32" y="43"/>
                  </a:cubicBezTo>
                  <a:cubicBezTo>
                    <a:pt x="32" y="37"/>
                    <a:pt x="27" y="35"/>
                    <a:pt x="18" y="31"/>
                  </a:cubicBezTo>
                  <a:cubicBezTo>
                    <a:pt x="13" y="30"/>
                    <a:pt x="3" y="26"/>
                    <a:pt x="3" y="15"/>
                  </a:cubicBezTo>
                  <a:cubicBezTo>
                    <a:pt x="3" y="8"/>
                    <a:pt x="7" y="0"/>
                    <a:pt x="18" y="0"/>
                  </a:cubicBezTo>
                  <a:cubicBezTo>
                    <a:pt x="20" y="0"/>
                    <a:pt x="20" y="1"/>
                    <a:pt x="25" y="2"/>
                  </a:cubicBezTo>
                  <a:cubicBezTo>
                    <a:pt x="26" y="2"/>
                    <a:pt x="26" y="2"/>
                    <a:pt x="27" y="2"/>
                  </a:cubicBezTo>
                  <a:cubicBezTo>
                    <a:pt x="27" y="2"/>
                    <a:pt x="29" y="2"/>
                    <a:pt x="31" y="1"/>
                  </a:cubicBezTo>
                  <a:cubicBezTo>
                    <a:pt x="36" y="13"/>
                    <a:pt x="36" y="13"/>
                    <a:pt x="36" y="13"/>
                  </a:cubicBezTo>
                  <a:cubicBezTo>
                    <a:pt x="34" y="14"/>
                    <a:pt x="34" y="14"/>
                    <a:pt x="34" y="14"/>
                  </a:cubicBezTo>
                  <a:cubicBezTo>
                    <a:pt x="33" y="13"/>
                    <a:pt x="32" y="11"/>
                    <a:pt x="30" y="9"/>
                  </a:cubicBezTo>
                  <a:cubicBezTo>
                    <a:pt x="27" y="5"/>
                    <a:pt x="22" y="3"/>
                    <a:pt x="18" y="3"/>
                  </a:cubicBezTo>
                  <a:cubicBezTo>
                    <a:pt x="12" y="3"/>
                    <a:pt x="8" y="6"/>
                    <a:pt x="8" y="12"/>
                  </a:cubicBezTo>
                  <a:cubicBezTo>
                    <a:pt x="8" y="17"/>
                    <a:pt x="12" y="20"/>
                    <a:pt x="21" y="23"/>
                  </a:cubicBezTo>
                  <a:cubicBezTo>
                    <a:pt x="31" y="27"/>
                    <a:pt x="37" y="31"/>
                    <a:pt x="37" y="40"/>
                  </a:cubicBezTo>
                  <a:cubicBezTo>
                    <a:pt x="37" y="48"/>
                    <a:pt x="31" y="56"/>
                    <a:pt x="21" y="5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9" name="iṩḻïḍê"/>
            <p:cNvSpPr/>
            <p:nvPr userDrawn="1">
              <p:custDataLst>
                <p:tags r:id="rId44"/>
              </p:custDataLst>
            </p:nvPr>
          </p:nvSpPr>
          <p:spPr bwMode="auto">
            <a:xfrm>
              <a:off x="6838191" y="3956050"/>
              <a:ext cx="177800" cy="220663"/>
            </a:xfrm>
            <a:custGeom>
              <a:avLst/>
              <a:gdLst>
                <a:gd name="T0" fmla="*/ 0 w 44"/>
                <a:gd name="T1" fmla="*/ 0 h 52"/>
                <a:gd name="T2" fmla="*/ 38 w 44"/>
                <a:gd name="T3" fmla="*/ 0 h 52"/>
                <a:gd name="T4" fmla="*/ 43 w 44"/>
                <a:gd name="T5" fmla="*/ 12 h 52"/>
                <a:gd name="T6" fmla="*/ 41 w 44"/>
                <a:gd name="T7" fmla="*/ 13 h 52"/>
                <a:gd name="T8" fmla="*/ 23 w 44"/>
                <a:gd name="T9" fmla="*/ 2 h 52"/>
                <a:gd name="T10" fmla="*/ 21 w 44"/>
                <a:gd name="T11" fmla="*/ 2 h 52"/>
                <a:gd name="T12" fmla="*/ 16 w 44"/>
                <a:gd name="T13" fmla="*/ 7 h 52"/>
                <a:gd name="T14" fmla="*/ 16 w 44"/>
                <a:gd name="T15" fmla="*/ 24 h 52"/>
                <a:gd name="T16" fmla="*/ 22 w 44"/>
                <a:gd name="T17" fmla="*/ 24 h 52"/>
                <a:gd name="T18" fmla="*/ 30 w 44"/>
                <a:gd name="T19" fmla="*/ 17 h 52"/>
                <a:gd name="T20" fmla="*/ 30 w 44"/>
                <a:gd name="T21" fmla="*/ 16 h 52"/>
                <a:gd name="T22" fmla="*/ 33 w 44"/>
                <a:gd name="T23" fmla="*/ 16 h 52"/>
                <a:gd name="T24" fmla="*/ 33 w 44"/>
                <a:gd name="T25" fmla="*/ 36 h 52"/>
                <a:gd name="T26" fmla="*/ 30 w 44"/>
                <a:gd name="T27" fmla="*/ 36 h 52"/>
                <a:gd name="T28" fmla="*/ 30 w 44"/>
                <a:gd name="T29" fmla="*/ 34 h 52"/>
                <a:gd name="T30" fmla="*/ 22 w 44"/>
                <a:gd name="T31" fmla="*/ 27 h 52"/>
                <a:gd name="T32" fmla="*/ 16 w 44"/>
                <a:gd name="T33" fmla="*/ 27 h 52"/>
                <a:gd name="T34" fmla="*/ 16 w 44"/>
                <a:gd name="T35" fmla="*/ 45 h 52"/>
                <a:gd name="T36" fmla="*/ 21 w 44"/>
                <a:gd name="T37" fmla="*/ 50 h 52"/>
                <a:gd name="T38" fmla="*/ 24 w 44"/>
                <a:gd name="T39" fmla="*/ 50 h 52"/>
                <a:gd name="T40" fmla="*/ 43 w 44"/>
                <a:gd name="T41" fmla="*/ 39 h 52"/>
                <a:gd name="T42" fmla="*/ 44 w 44"/>
                <a:gd name="T43" fmla="*/ 40 h 52"/>
                <a:gd name="T44" fmla="*/ 40 w 44"/>
                <a:gd name="T45" fmla="*/ 52 h 52"/>
                <a:gd name="T46" fmla="*/ 0 w 44"/>
                <a:gd name="T47" fmla="*/ 52 h 52"/>
                <a:gd name="T48" fmla="*/ 0 w 44"/>
                <a:gd name="T49" fmla="*/ 50 h 52"/>
                <a:gd name="T50" fmla="*/ 2 w 44"/>
                <a:gd name="T51" fmla="*/ 50 h 52"/>
                <a:gd name="T52" fmla="*/ 7 w 44"/>
                <a:gd name="T53" fmla="*/ 45 h 52"/>
                <a:gd name="T54" fmla="*/ 7 w 44"/>
                <a:gd name="T55" fmla="*/ 7 h 52"/>
                <a:gd name="T56" fmla="*/ 2 w 44"/>
                <a:gd name="T57" fmla="*/ 2 h 52"/>
                <a:gd name="T58" fmla="*/ 0 w 44"/>
                <a:gd name="T59" fmla="*/ 2 h 52"/>
                <a:gd name="T60" fmla="*/ 0 w 44"/>
                <a:gd name="T61"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4" h="52">
                  <a:moveTo>
                    <a:pt x="0" y="0"/>
                  </a:moveTo>
                  <a:cubicBezTo>
                    <a:pt x="38" y="0"/>
                    <a:pt x="38" y="0"/>
                    <a:pt x="38" y="0"/>
                  </a:cubicBezTo>
                  <a:cubicBezTo>
                    <a:pt x="43" y="12"/>
                    <a:pt x="43" y="12"/>
                    <a:pt x="43" y="12"/>
                  </a:cubicBezTo>
                  <a:cubicBezTo>
                    <a:pt x="41" y="13"/>
                    <a:pt x="41" y="13"/>
                    <a:pt x="41" y="13"/>
                  </a:cubicBezTo>
                  <a:cubicBezTo>
                    <a:pt x="35" y="5"/>
                    <a:pt x="32" y="2"/>
                    <a:pt x="23" y="2"/>
                  </a:cubicBezTo>
                  <a:cubicBezTo>
                    <a:pt x="21" y="2"/>
                    <a:pt x="21" y="2"/>
                    <a:pt x="21" y="2"/>
                  </a:cubicBezTo>
                  <a:cubicBezTo>
                    <a:pt x="17" y="2"/>
                    <a:pt x="16" y="4"/>
                    <a:pt x="16" y="7"/>
                  </a:cubicBezTo>
                  <a:cubicBezTo>
                    <a:pt x="16" y="24"/>
                    <a:pt x="16" y="24"/>
                    <a:pt x="16" y="24"/>
                  </a:cubicBezTo>
                  <a:cubicBezTo>
                    <a:pt x="22" y="24"/>
                    <a:pt x="22" y="24"/>
                    <a:pt x="22" y="24"/>
                  </a:cubicBezTo>
                  <a:cubicBezTo>
                    <a:pt x="26" y="24"/>
                    <a:pt x="30" y="23"/>
                    <a:pt x="30" y="17"/>
                  </a:cubicBezTo>
                  <a:cubicBezTo>
                    <a:pt x="30" y="16"/>
                    <a:pt x="30" y="16"/>
                    <a:pt x="30" y="16"/>
                  </a:cubicBezTo>
                  <a:cubicBezTo>
                    <a:pt x="33" y="16"/>
                    <a:pt x="33" y="16"/>
                    <a:pt x="33" y="16"/>
                  </a:cubicBezTo>
                  <a:cubicBezTo>
                    <a:pt x="33" y="36"/>
                    <a:pt x="33" y="36"/>
                    <a:pt x="33" y="36"/>
                  </a:cubicBezTo>
                  <a:cubicBezTo>
                    <a:pt x="30" y="36"/>
                    <a:pt x="30" y="36"/>
                    <a:pt x="30" y="36"/>
                  </a:cubicBezTo>
                  <a:cubicBezTo>
                    <a:pt x="30" y="34"/>
                    <a:pt x="30" y="34"/>
                    <a:pt x="30" y="34"/>
                  </a:cubicBezTo>
                  <a:cubicBezTo>
                    <a:pt x="30" y="31"/>
                    <a:pt x="28" y="27"/>
                    <a:pt x="22" y="27"/>
                  </a:cubicBezTo>
                  <a:cubicBezTo>
                    <a:pt x="16" y="27"/>
                    <a:pt x="16" y="27"/>
                    <a:pt x="16" y="27"/>
                  </a:cubicBezTo>
                  <a:cubicBezTo>
                    <a:pt x="16" y="45"/>
                    <a:pt x="16" y="45"/>
                    <a:pt x="16" y="45"/>
                  </a:cubicBezTo>
                  <a:cubicBezTo>
                    <a:pt x="16" y="49"/>
                    <a:pt x="17" y="50"/>
                    <a:pt x="21" y="50"/>
                  </a:cubicBezTo>
                  <a:cubicBezTo>
                    <a:pt x="24" y="50"/>
                    <a:pt x="24" y="50"/>
                    <a:pt x="24" y="50"/>
                  </a:cubicBezTo>
                  <a:cubicBezTo>
                    <a:pt x="34" y="50"/>
                    <a:pt x="40" y="42"/>
                    <a:pt x="43" y="39"/>
                  </a:cubicBezTo>
                  <a:cubicBezTo>
                    <a:pt x="44" y="40"/>
                    <a:pt x="44" y="40"/>
                    <a:pt x="44" y="40"/>
                  </a:cubicBezTo>
                  <a:cubicBezTo>
                    <a:pt x="40" y="52"/>
                    <a:pt x="40" y="52"/>
                    <a:pt x="40" y="52"/>
                  </a:cubicBezTo>
                  <a:cubicBezTo>
                    <a:pt x="0" y="52"/>
                    <a:pt x="0" y="52"/>
                    <a:pt x="0" y="52"/>
                  </a:cubicBezTo>
                  <a:cubicBezTo>
                    <a:pt x="0" y="50"/>
                    <a:pt x="0" y="50"/>
                    <a:pt x="0" y="50"/>
                  </a:cubicBezTo>
                  <a:cubicBezTo>
                    <a:pt x="2" y="50"/>
                    <a:pt x="2" y="50"/>
                    <a:pt x="2" y="50"/>
                  </a:cubicBezTo>
                  <a:cubicBezTo>
                    <a:pt x="5" y="50"/>
                    <a:pt x="7" y="49"/>
                    <a:pt x="7" y="45"/>
                  </a:cubicBezTo>
                  <a:cubicBezTo>
                    <a:pt x="7" y="7"/>
                    <a:pt x="7" y="7"/>
                    <a:pt x="7" y="7"/>
                  </a:cubicBezTo>
                  <a:cubicBezTo>
                    <a:pt x="7" y="4"/>
                    <a:pt x="6" y="2"/>
                    <a:pt x="2" y="2"/>
                  </a:cubicBezTo>
                  <a:cubicBezTo>
                    <a:pt x="0" y="2"/>
                    <a:pt x="0" y="2"/>
                    <a:pt x="0" y="2"/>
                  </a:cubicBezTo>
                  <a:lnTo>
                    <a:pt x="0" y="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0" name="íSľíďè"/>
            <p:cNvSpPr/>
            <p:nvPr userDrawn="1">
              <p:custDataLst>
                <p:tags r:id="rId45"/>
              </p:custDataLst>
            </p:nvPr>
          </p:nvSpPr>
          <p:spPr bwMode="auto">
            <a:xfrm>
              <a:off x="7031866" y="3956050"/>
              <a:ext cx="206375" cy="220663"/>
            </a:xfrm>
            <a:custGeom>
              <a:avLst/>
              <a:gdLst>
                <a:gd name="T0" fmla="*/ 42 w 51"/>
                <a:gd name="T1" fmla="*/ 52 h 52"/>
                <a:gd name="T2" fmla="*/ 11 w 51"/>
                <a:gd name="T3" fmla="*/ 8 h 52"/>
                <a:gd name="T4" fmla="*/ 11 w 51"/>
                <a:gd name="T5" fmla="*/ 44 h 52"/>
                <a:gd name="T6" fmla="*/ 16 w 51"/>
                <a:gd name="T7" fmla="*/ 50 h 52"/>
                <a:gd name="T8" fmla="*/ 18 w 51"/>
                <a:gd name="T9" fmla="*/ 50 h 52"/>
                <a:gd name="T10" fmla="*/ 18 w 51"/>
                <a:gd name="T11" fmla="*/ 52 h 52"/>
                <a:gd name="T12" fmla="*/ 1 w 51"/>
                <a:gd name="T13" fmla="*/ 52 h 52"/>
                <a:gd name="T14" fmla="*/ 1 w 51"/>
                <a:gd name="T15" fmla="*/ 50 h 52"/>
                <a:gd name="T16" fmla="*/ 3 w 51"/>
                <a:gd name="T17" fmla="*/ 50 h 52"/>
                <a:gd name="T18" fmla="*/ 8 w 51"/>
                <a:gd name="T19" fmla="*/ 44 h 52"/>
                <a:gd name="T20" fmla="*/ 8 w 51"/>
                <a:gd name="T21" fmla="*/ 7 h 52"/>
                <a:gd name="T22" fmla="*/ 2 w 51"/>
                <a:gd name="T23" fmla="*/ 2 h 52"/>
                <a:gd name="T24" fmla="*/ 0 w 51"/>
                <a:gd name="T25" fmla="*/ 2 h 52"/>
                <a:gd name="T26" fmla="*/ 0 w 51"/>
                <a:gd name="T27" fmla="*/ 0 h 52"/>
                <a:gd name="T28" fmla="*/ 15 w 51"/>
                <a:gd name="T29" fmla="*/ 0 h 52"/>
                <a:gd name="T30" fmla="*/ 42 w 51"/>
                <a:gd name="T31" fmla="*/ 37 h 52"/>
                <a:gd name="T32" fmla="*/ 42 w 51"/>
                <a:gd name="T33" fmla="*/ 9 h 52"/>
                <a:gd name="T34" fmla="*/ 35 w 51"/>
                <a:gd name="T35" fmla="*/ 2 h 52"/>
                <a:gd name="T36" fmla="*/ 35 w 51"/>
                <a:gd name="T37" fmla="*/ 0 h 52"/>
                <a:gd name="T38" fmla="*/ 51 w 51"/>
                <a:gd name="T39" fmla="*/ 0 h 52"/>
                <a:gd name="T40" fmla="*/ 51 w 51"/>
                <a:gd name="T41" fmla="*/ 2 h 52"/>
                <a:gd name="T42" fmla="*/ 44 w 51"/>
                <a:gd name="T43" fmla="*/ 9 h 52"/>
                <a:gd name="T44" fmla="*/ 44 w 51"/>
                <a:gd name="T45" fmla="*/ 52 h 52"/>
                <a:gd name="T46" fmla="*/ 42 w 51"/>
                <a:gd name="T4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 h="52">
                  <a:moveTo>
                    <a:pt x="42" y="52"/>
                  </a:moveTo>
                  <a:cubicBezTo>
                    <a:pt x="11" y="8"/>
                    <a:pt x="11" y="8"/>
                    <a:pt x="11" y="8"/>
                  </a:cubicBezTo>
                  <a:cubicBezTo>
                    <a:pt x="11" y="44"/>
                    <a:pt x="11" y="44"/>
                    <a:pt x="11" y="44"/>
                  </a:cubicBezTo>
                  <a:cubicBezTo>
                    <a:pt x="11" y="47"/>
                    <a:pt x="12" y="50"/>
                    <a:pt x="16" y="50"/>
                  </a:cubicBezTo>
                  <a:cubicBezTo>
                    <a:pt x="18" y="50"/>
                    <a:pt x="18" y="50"/>
                    <a:pt x="18" y="50"/>
                  </a:cubicBezTo>
                  <a:cubicBezTo>
                    <a:pt x="18" y="52"/>
                    <a:pt x="18" y="52"/>
                    <a:pt x="18" y="52"/>
                  </a:cubicBezTo>
                  <a:cubicBezTo>
                    <a:pt x="1" y="52"/>
                    <a:pt x="1" y="52"/>
                    <a:pt x="1" y="52"/>
                  </a:cubicBezTo>
                  <a:cubicBezTo>
                    <a:pt x="1" y="50"/>
                    <a:pt x="1" y="50"/>
                    <a:pt x="1" y="50"/>
                  </a:cubicBezTo>
                  <a:cubicBezTo>
                    <a:pt x="3" y="50"/>
                    <a:pt x="3" y="50"/>
                    <a:pt x="3" y="50"/>
                  </a:cubicBezTo>
                  <a:cubicBezTo>
                    <a:pt x="6" y="50"/>
                    <a:pt x="8" y="48"/>
                    <a:pt x="8" y="44"/>
                  </a:cubicBezTo>
                  <a:cubicBezTo>
                    <a:pt x="8" y="7"/>
                    <a:pt x="8" y="7"/>
                    <a:pt x="8" y="7"/>
                  </a:cubicBezTo>
                  <a:cubicBezTo>
                    <a:pt x="8" y="2"/>
                    <a:pt x="4" y="2"/>
                    <a:pt x="2" y="2"/>
                  </a:cubicBezTo>
                  <a:cubicBezTo>
                    <a:pt x="0" y="2"/>
                    <a:pt x="0" y="2"/>
                    <a:pt x="0" y="2"/>
                  </a:cubicBezTo>
                  <a:cubicBezTo>
                    <a:pt x="0" y="0"/>
                    <a:pt x="0" y="0"/>
                    <a:pt x="0" y="0"/>
                  </a:cubicBezTo>
                  <a:cubicBezTo>
                    <a:pt x="15" y="0"/>
                    <a:pt x="15" y="0"/>
                    <a:pt x="15" y="0"/>
                  </a:cubicBezTo>
                  <a:cubicBezTo>
                    <a:pt x="42" y="37"/>
                    <a:pt x="42" y="37"/>
                    <a:pt x="42" y="37"/>
                  </a:cubicBezTo>
                  <a:cubicBezTo>
                    <a:pt x="42" y="9"/>
                    <a:pt x="42" y="9"/>
                    <a:pt x="42" y="9"/>
                  </a:cubicBezTo>
                  <a:cubicBezTo>
                    <a:pt x="42" y="2"/>
                    <a:pt x="38" y="2"/>
                    <a:pt x="35" y="2"/>
                  </a:cubicBezTo>
                  <a:cubicBezTo>
                    <a:pt x="35" y="0"/>
                    <a:pt x="35" y="0"/>
                    <a:pt x="35" y="0"/>
                  </a:cubicBezTo>
                  <a:cubicBezTo>
                    <a:pt x="51" y="0"/>
                    <a:pt x="51" y="0"/>
                    <a:pt x="51" y="0"/>
                  </a:cubicBezTo>
                  <a:cubicBezTo>
                    <a:pt x="51" y="2"/>
                    <a:pt x="51" y="2"/>
                    <a:pt x="51" y="2"/>
                  </a:cubicBezTo>
                  <a:cubicBezTo>
                    <a:pt x="49" y="2"/>
                    <a:pt x="44" y="2"/>
                    <a:pt x="44" y="9"/>
                  </a:cubicBezTo>
                  <a:cubicBezTo>
                    <a:pt x="44" y="52"/>
                    <a:pt x="44" y="52"/>
                    <a:pt x="44" y="52"/>
                  </a:cubicBezTo>
                  <a:lnTo>
                    <a:pt x="42"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1" name="ïşļíḑé"/>
            <p:cNvSpPr/>
            <p:nvPr userDrawn="1">
              <p:custDataLst>
                <p:tags r:id="rId46"/>
              </p:custDataLst>
            </p:nvPr>
          </p:nvSpPr>
          <p:spPr bwMode="auto">
            <a:xfrm>
              <a:off x="7350953" y="3956050"/>
              <a:ext cx="201613" cy="228600"/>
            </a:xfrm>
            <a:custGeom>
              <a:avLst/>
              <a:gdLst>
                <a:gd name="T0" fmla="*/ 50 w 50"/>
                <a:gd name="T1" fmla="*/ 2 h 54"/>
                <a:gd name="T2" fmla="*/ 48 w 50"/>
                <a:gd name="T3" fmla="*/ 2 h 54"/>
                <a:gd name="T4" fmla="*/ 43 w 50"/>
                <a:gd name="T5" fmla="*/ 8 h 54"/>
                <a:gd name="T6" fmla="*/ 43 w 50"/>
                <a:gd name="T7" fmla="*/ 36 h 54"/>
                <a:gd name="T8" fmla="*/ 25 w 50"/>
                <a:gd name="T9" fmla="*/ 54 h 54"/>
                <a:gd name="T10" fmla="*/ 7 w 50"/>
                <a:gd name="T11" fmla="*/ 36 h 54"/>
                <a:gd name="T12" fmla="*/ 7 w 50"/>
                <a:gd name="T13" fmla="*/ 7 h 54"/>
                <a:gd name="T14" fmla="*/ 2 w 50"/>
                <a:gd name="T15" fmla="*/ 2 h 54"/>
                <a:gd name="T16" fmla="*/ 0 w 50"/>
                <a:gd name="T17" fmla="*/ 2 h 54"/>
                <a:gd name="T18" fmla="*/ 0 w 50"/>
                <a:gd name="T19" fmla="*/ 0 h 54"/>
                <a:gd name="T20" fmla="*/ 23 w 50"/>
                <a:gd name="T21" fmla="*/ 0 h 54"/>
                <a:gd name="T22" fmla="*/ 23 w 50"/>
                <a:gd name="T23" fmla="*/ 2 h 54"/>
                <a:gd name="T24" fmla="*/ 21 w 50"/>
                <a:gd name="T25" fmla="*/ 2 h 54"/>
                <a:gd name="T26" fmla="*/ 16 w 50"/>
                <a:gd name="T27" fmla="*/ 7 h 54"/>
                <a:gd name="T28" fmla="*/ 16 w 50"/>
                <a:gd name="T29" fmla="*/ 35 h 54"/>
                <a:gd name="T30" fmla="*/ 28 w 50"/>
                <a:gd name="T31" fmla="*/ 51 h 54"/>
                <a:gd name="T32" fmla="*/ 41 w 50"/>
                <a:gd name="T33" fmla="*/ 37 h 54"/>
                <a:gd name="T34" fmla="*/ 41 w 50"/>
                <a:gd name="T35" fmla="*/ 8 h 54"/>
                <a:gd name="T36" fmla="*/ 35 w 50"/>
                <a:gd name="T37" fmla="*/ 2 h 54"/>
                <a:gd name="T38" fmla="*/ 34 w 50"/>
                <a:gd name="T39" fmla="*/ 2 h 54"/>
                <a:gd name="T40" fmla="*/ 34 w 50"/>
                <a:gd name="T41" fmla="*/ 0 h 54"/>
                <a:gd name="T42" fmla="*/ 50 w 50"/>
                <a:gd name="T43" fmla="*/ 0 h 54"/>
                <a:gd name="T44" fmla="*/ 50 w 50"/>
                <a:gd name="T45" fmla="*/ 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0" h="54">
                  <a:moveTo>
                    <a:pt x="50" y="2"/>
                  </a:moveTo>
                  <a:cubicBezTo>
                    <a:pt x="48" y="2"/>
                    <a:pt x="48" y="2"/>
                    <a:pt x="48" y="2"/>
                  </a:cubicBezTo>
                  <a:cubicBezTo>
                    <a:pt x="44" y="2"/>
                    <a:pt x="43" y="4"/>
                    <a:pt x="43" y="8"/>
                  </a:cubicBezTo>
                  <a:cubicBezTo>
                    <a:pt x="43" y="36"/>
                    <a:pt x="43" y="36"/>
                    <a:pt x="43" y="36"/>
                  </a:cubicBezTo>
                  <a:cubicBezTo>
                    <a:pt x="43" y="44"/>
                    <a:pt x="39" y="54"/>
                    <a:pt x="25" y="54"/>
                  </a:cubicBezTo>
                  <a:cubicBezTo>
                    <a:pt x="16" y="54"/>
                    <a:pt x="7" y="49"/>
                    <a:pt x="7" y="36"/>
                  </a:cubicBezTo>
                  <a:cubicBezTo>
                    <a:pt x="7" y="7"/>
                    <a:pt x="7" y="7"/>
                    <a:pt x="7" y="7"/>
                  </a:cubicBezTo>
                  <a:cubicBezTo>
                    <a:pt x="7" y="4"/>
                    <a:pt x="6" y="2"/>
                    <a:pt x="2" y="2"/>
                  </a:cubicBezTo>
                  <a:cubicBezTo>
                    <a:pt x="0" y="2"/>
                    <a:pt x="0" y="2"/>
                    <a:pt x="0" y="2"/>
                  </a:cubicBezTo>
                  <a:cubicBezTo>
                    <a:pt x="0" y="0"/>
                    <a:pt x="0" y="0"/>
                    <a:pt x="0" y="0"/>
                  </a:cubicBezTo>
                  <a:cubicBezTo>
                    <a:pt x="23" y="0"/>
                    <a:pt x="23" y="0"/>
                    <a:pt x="23" y="0"/>
                  </a:cubicBezTo>
                  <a:cubicBezTo>
                    <a:pt x="23" y="2"/>
                    <a:pt x="23" y="2"/>
                    <a:pt x="23" y="2"/>
                  </a:cubicBezTo>
                  <a:cubicBezTo>
                    <a:pt x="21" y="2"/>
                    <a:pt x="21" y="2"/>
                    <a:pt x="21" y="2"/>
                  </a:cubicBezTo>
                  <a:cubicBezTo>
                    <a:pt x="17" y="2"/>
                    <a:pt x="16" y="4"/>
                    <a:pt x="16" y="7"/>
                  </a:cubicBezTo>
                  <a:cubicBezTo>
                    <a:pt x="16" y="35"/>
                    <a:pt x="16" y="35"/>
                    <a:pt x="16" y="35"/>
                  </a:cubicBezTo>
                  <a:cubicBezTo>
                    <a:pt x="16" y="46"/>
                    <a:pt x="21" y="51"/>
                    <a:pt x="28" y="51"/>
                  </a:cubicBezTo>
                  <a:cubicBezTo>
                    <a:pt x="35" y="51"/>
                    <a:pt x="41" y="45"/>
                    <a:pt x="41" y="37"/>
                  </a:cubicBezTo>
                  <a:cubicBezTo>
                    <a:pt x="41" y="8"/>
                    <a:pt x="41" y="8"/>
                    <a:pt x="41" y="8"/>
                  </a:cubicBezTo>
                  <a:cubicBezTo>
                    <a:pt x="41" y="5"/>
                    <a:pt x="39" y="2"/>
                    <a:pt x="35" y="2"/>
                  </a:cubicBezTo>
                  <a:cubicBezTo>
                    <a:pt x="34" y="2"/>
                    <a:pt x="34" y="2"/>
                    <a:pt x="34" y="2"/>
                  </a:cubicBezTo>
                  <a:cubicBezTo>
                    <a:pt x="34" y="0"/>
                    <a:pt x="34" y="0"/>
                    <a:pt x="34" y="0"/>
                  </a:cubicBezTo>
                  <a:cubicBezTo>
                    <a:pt x="50" y="0"/>
                    <a:pt x="50" y="0"/>
                    <a:pt x="50" y="0"/>
                  </a:cubicBezTo>
                  <a:lnTo>
                    <a:pt x="50"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2" name="ísļiḋê"/>
            <p:cNvSpPr/>
            <p:nvPr userDrawn="1">
              <p:custDataLst>
                <p:tags r:id="rId47"/>
              </p:custDataLst>
            </p:nvPr>
          </p:nvSpPr>
          <p:spPr bwMode="auto">
            <a:xfrm>
              <a:off x="7568441" y="3956050"/>
              <a:ext cx="206375" cy="220663"/>
            </a:xfrm>
            <a:custGeom>
              <a:avLst/>
              <a:gdLst>
                <a:gd name="T0" fmla="*/ 42 w 51"/>
                <a:gd name="T1" fmla="*/ 52 h 52"/>
                <a:gd name="T2" fmla="*/ 11 w 51"/>
                <a:gd name="T3" fmla="*/ 8 h 52"/>
                <a:gd name="T4" fmla="*/ 11 w 51"/>
                <a:gd name="T5" fmla="*/ 44 h 52"/>
                <a:gd name="T6" fmla="*/ 16 w 51"/>
                <a:gd name="T7" fmla="*/ 50 h 52"/>
                <a:gd name="T8" fmla="*/ 18 w 51"/>
                <a:gd name="T9" fmla="*/ 50 h 52"/>
                <a:gd name="T10" fmla="*/ 18 w 51"/>
                <a:gd name="T11" fmla="*/ 52 h 52"/>
                <a:gd name="T12" fmla="*/ 1 w 51"/>
                <a:gd name="T13" fmla="*/ 52 h 52"/>
                <a:gd name="T14" fmla="*/ 1 w 51"/>
                <a:gd name="T15" fmla="*/ 50 h 52"/>
                <a:gd name="T16" fmla="*/ 3 w 51"/>
                <a:gd name="T17" fmla="*/ 50 h 52"/>
                <a:gd name="T18" fmla="*/ 8 w 51"/>
                <a:gd name="T19" fmla="*/ 44 h 52"/>
                <a:gd name="T20" fmla="*/ 8 w 51"/>
                <a:gd name="T21" fmla="*/ 7 h 52"/>
                <a:gd name="T22" fmla="*/ 2 w 51"/>
                <a:gd name="T23" fmla="*/ 2 h 52"/>
                <a:gd name="T24" fmla="*/ 0 w 51"/>
                <a:gd name="T25" fmla="*/ 2 h 52"/>
                <a:gd name="T26" fmla="*/ 0 w 51"/>
                <a:gd name="T27" fmla="*/ 0 h 52"/>
                <a:gd name="T28" fmla="*/ 15 w 51"/>
                <a:gd name="T29" fmla="*/ 0 h 52"/>
                <a:gd name="T30" fmla="*/ 42 w 51"/>
                <a:gd name="T31" fmla="*/ 37 h 52"/>
                <a:gd name="T32" fmla="*/ 42 w 51"/>
                <a:gd name="T33" fmla="*/ 9 h 52"/>
                <a:gd name="T34" fmla="*/ 35 w 51"/>
                <a:gd name="T35" fmla="*/ 2 h 52"/>
                <a:gd name="T36" fmla="*/ 35 w 51"/>
                <a:gd name="T37" fmla="*/ 0 h 52"/>
                <a:gd name="T38" fmla="*/ 51 w 51"/>
                <a:gd name="T39" fmla="*/ 0 h 52"/>
                <a:gd name="T40" fmla="*/ 51 w 51"/>
                <a:gd name="T41" fmla="*/ 2 h 52"/>
                <a:gd name="T42" fmla="*/ 44 w 51"/>
                <a:gd name="T43" fmla="*/ 9 h 52"/>
                <a:gd name="T44" fmla="*/ 44 w 51"/>
                <a:gd name="T45" fmla="*/ 52 h 52"/>
                <a:gd name="T46" fmla="*/ 42 w 51"/>
                <a:gd name="T4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 h="52">
                  <a:moveTo>
                    <a:pt x="42" y="52"/>
                  </a:moveTo>
                  <a:cubicBezTo>
                    <a:pt x="11" y="8"/>
                    <a:pt x="11" y="8"/>
                    <a:pt x="11" y="8"/>
                  </a:cubicBezTo>
                  <a:cubicBezTo>
                    <a:pt x="11" y="44"/>
                    <a:pt x="11" y="44"/>
                    <a:pt x="11" y="44"/>
                  </a:cubicBezTo>
                  <a:cubicBezTo>
                    <a:pt x="11" y="47"/>
                    <a:pt x="12" y="50"/>
                    <a:pt x="16" y="50"/>
                  </a:cubicBezTo>
                  <a:cubicBezTo>
                    <a:pt x="18" y="50"/>
                    <a:pt x="18" y="50"/>
                    <a:pt x="18" y="50"/>
                  </a:cubicBezTo>
                  <a:cubicBezTo>
                    <a:pt x="18" y="52"/>
                    <a:pt x="18" y="52"/>
                    <a:pt x="18" y="52"/>
                  </a:cubicBezTo>
                  <a:cubicBezTo>
                    <a:pt x="1" y="52"/>
                    <a:pt x="1" y="52"/>
                    <a:pt x="1" y="52"/>
                  </a:cubicBezTo>
                  <a:cubicBezTo>
                    <a:pt x="1" y="50"/>
                    <a:pt x="1" y="50"/>
                    <a:pt x="1" y="50"/>
                  </a:cubicBezTo>
                  <a:cubicBezTo>
                    <a:pt x="3" y="50"/>
                    <a:pt x="3" y="50"/>
                    <a:pt x="3" y="50"/>
                  </a:cubicBezTo>
                  <a:cubicBezTo>
                    <a:pt x="6" y="50"/>
                    <a:pt x="8" y="48"/>
                    <a:pt x="8" y="44"/>
                  </a:cubicBezTo>
                  <a:cubicBezTo>
                    <a:pt x="8" y="7"/>
                    <a:pt x="8" y="7"/>
                    <a:pt x="8" y="7"/>
                  </a:cubicBezTo>
                  <a:cubicBezTo>
                    <a:pt x="8" y="2"/>
                    <a:pt x="4" y="2"/>
                    <a:pt x="2" y="2"/>
                  </a:cubicBezTo>
                  <a:cubicBezTo>
                    <a:pt x="0" y="2"/>
                    <a:pt x="0" y="2"/>
                    <a:pt x="0" y="2"/>
                  </a:cubicBezTo>
                  <a:cubicBezTo>
                    <a:pt x="0" y="0"/>
                    <a:pt x="0" y="0"/>
                    <a:pt x="0" y="0"/>
                  </a:cubicBezTo>
                  <a:cubicBezTo>
                    <a:pt x="15" y="0"/>
                    <a:pt x="15" y="0"/>
                    <a:pt x="15" y="0"/>
                  </a:cubicBezTo>
                  <a:cubicBezTo>
                    <a:pt x="42" y="37"/>
                    <a:pt x="42" y="37"/>
                    <a:pt x="42" y="37"/>
                  </a:cubicBezTo>
                  <a:cubicBezTo>
                    <a:pt x="42" y="9"/>
                    <a:pt x="42" y="9"/>
                    <a:pt x="42" y="9"/>
                  </a:cubicBezTo>
                  <a:cubicBezTo>
                    <a:pt x="42" y="2"/>
                    <a:pt x="38" y="2"/>
                    <a:pt x="35" y="2"/>
                  </a:cubicBezTo>
                  <a:cubicBezTo>
                    <a:pt x="35" y="0"/>
                    <a:pt x="35" y="0"/>
                    <a:pt x="35" y="0"/>
                  </a:cubicBezTo>
                  <a:cubicBezTo>
                    <a:pt x="51" y="0"/>
                    <a:pt x="51" y="0"/>
                    <a:pt x="51" y="0"/>
                  </a:cubicBezTo>
                  <a:cubicBezTo>
                    <a:pt x="51" y="2"/>
                    <a:pt x="51" y="2"/>
                    <a:pt x="51" y="2"/>
                  </a:cubicBezTo>
                  <a:cubicBezTo>
                    <a:pt x="49" y="2"/>
                    <a:pt x="44" y="2"/>
                    <a:pt x="44" y="9"/>
                  </a:cubicBezTo>
                  <a:cubicBezTo>
                    <a:pt x="44" y="52"/>
                    <a:pt x="44" y="52"/>
                    <a:pt x="44" y="52"/>
                  </a:cubicBezTo>
                  <a:lnTo>
                    <a:pt x="42"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3" name="ïšľïďê"/>
            <p:cNvSpPr/>
            <p:nvPr userDrawn="1">
              <p:custDataLst>
                <p:tags r:id="rId48"/>
              </p:custDataLst>
            </p:nvPr>
          </p:nvSpPr>
          <p:spPr bwMode="auto">
            <a:xfrm>
              <a:off x="7790691" y="3956050"/>
              <a:ext cx="96838" cy="220663"/>
            </a:xfrm>
            <a:custGeom>
              <a:avLst/>
              <a:gdLst>
                <a:gd name="T0" fmla="*/ 0 w 24"/>
                <a:gd name="T1" fmla="*/ 52 h 52"/>
                <a:gd name="T2" fmla="*/ 0 w 24"/>
                <a:gd name="T3" fmla="*/ 50 h 52"/>
                <a:gd name="T4" fmla="*/ 2 w 24"/>
                <a:gd name="T5" fmla="*/ 50 h 52"/>
                <a:gd name="T6" fmla="*/ 7 w 24"/>
                <a:gd name="T7" fmla="*/ 45 h 52"/>
                <a:gd name="T8" fmla="*/ 7 w 24"/>
                <a:gd name="T9" fmla="*/ 7 h 52"/>
                <a:gd name="T10" fmla="*/ 2 w 24"/>
                <a:gd name="T11" fmla="*/ 2 h 52"/>
                <a:gd name="T12" fmla="*/ 0 w 24"/>
                <a:gd name="T13" fmla="*/ 2 h 52"/>
                <a:gd name="T14" fmla="*/ 0 w 24"/>
                <a:gd name="T15" fmla="*/ 0 h 52"/>
                <a:gd name="T16" fmla="*/ 24 w 24"/>
                <a:gd name="T17" fmla="*/ 0 h 52"/>
                <a:gd name="T18" fmla="*/ 24 w 24"/>
                <a:gd name="T19" fmla="*/ 2 h 52"/>
                <a:gd name="T20" fmla="*/ 21 w 24"/>
                <a:gd name="T21" fmla="*/ 2 h 52"/>
                <a:gd name="T22" fmla="*/ 16 w 24"/>
                <a:gd name="T23" fmla="*/ 7 h 52"/>
                <a:gd name="T24" fmla="*/ 16 w 24"/>
                <a:gd name="T25" fmla="*/ 45 h 52"/>
                <a:gd name="T26" fmla="*/ 21 w 24"/>
                <a:gd name="T27" fmla="*/ 50 h 52"/>
                <a:gd name="T28" fmla="*/ 24 w 24"/>
                <a:gd name="T29" fmla="*/ 50 h 52"/>
                <a:gd name="T30" fmla="*/ 24 w 24"/>
                <a:gd name="T31" fmla="*/ 52 h 52"/>
                <a:gd name="T32" fmla="*/ 0 w 24"/>
                <a:gd name="T33"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 h="52">
                  <a:moveTo>
                    <a:pt x="0" y="52"/>
                  </a:moveTo>
                  <a:cubicBezTo>
                    <a:pt x="0" y="50"/>
                    <a:pt x="0" y="50"/>
                    <a:pt x="0" y="50"/>
                  </a:cubicBezTo>
                  <a:cubicBezTo>
                    <a:pt x="2" y="50"/>
                    <a:pt x="2" y="50"/>
                    <a:pt x="2" y="50"/>
                  </a:cubicBezTo>
                  <a:cubicBezTo>
                    <a:pt x="6" y="50"/>
                    <a:pt x="7" y="49"/>
                    <a:pt x="7" y="45"/>
                  </a:cubicBezTo>
                  <a:cubicBezTo>
                    <a:pt x="7" y="7"/>
                    <a:pt x="7" y="7"/>
                    <a:pt x="7" y="7"/>
                  </a:cubicBezTo>
                  <a:cubicBezTo>
                    <a:pt x="7" y="4"/>
                    <a:pt x="6" y="2"/>
                    <a:pt x="2" y="2"/>
                  </a:cubicBezTo>
                  <a:cubicBezTo>
                    <a:pt x="0" y="2"/>
                    <a:pt x="0" y="2"/>
                    <a:pt x="0" y="2"/>
                  </a:cubicBezTo>
                  <a:cubicBezTo>
                    <a:pt x="0" y="0"/>
                    <a:pt x="0" y="0"/>
                    <a:pt x="0" y="0"/>
                  </a:cubicBezTo>
                  <a:cubicBezTo>
                    <a:pt x="24" y="0"/>
                    <a:pt x="24" y="0"/>
                    <a:pt x="24" y="0"/>
                  </a:cubicBezTo>
                  <a:cubicBezTo>
                    <a:pt x="24" y="2"/>
                    <a:pt x="24" y="2"/>
                    <a:pt x="24" y="2"/>
                  </a:cubicBezTo>
                  <a:cubicBezTo>
                    <a:pt x="21" y="2"/>
                    <a:pt x="21" y="2"/>
                    <a:pt x="21" y="2"/>
                  </a:cubicBezTo>
                  <a:cubicBezTo>
                    <a:pt x="17" y="2"/>
                    <a:pt x="16" y="4"/>
                    <a:pt x="16" y="7"/>
                  </a:cubicBezTo>
                  <a:cubicBezTo>
                    <a:pt x="16" y="45"/>
                    <a:pt x="16" y="45"/>
                    <a:pt x="16" y="45"/>
                  </a:cubicBezTo>
                  <a:cubicBezTo>
                    <a:pt x="16" y="49"/>
                    <a:pt x="17" y="50"/>
                    <a:pt x="21" y="50"/>
                  </a:cubicBezTo>
                  <a:cubicBezTo>
                    <a:pt x="24" y="50"/>
                    <a:pt x="24" y="50"/>
                    <a:pt x="24" y="50"/>
                  </a:cubicBezTo>
                  <a:cubicBezTo>
                    <a:pt x="24" y="52"/>
                    <a:pt x="24" y="52"/>
                    <a:pt x="24" y="52"/>
                  </a:cubicBezTo>
                  <a:lnTo>
                    <a:pt x="0"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4" name="ïSlíḑe"/>
            <p:cNvSpPr/>
            <p:nvPr userDrawn="1">
              <p:custDataLst>
                <p:tags r:id="rId49"/>
              </p:custDataLst>
            </p:nvPr>
          </p:nvSpPr>
          <p:spPr bwMode="auto">
            <a:xfrm>
              <a:off x="7900228" y="3956050"/>
              <a:ext cx="201613" cy="228600"/>
            </a:xfrm>
            <a:custGeom>
              <a:avLst/>
              <a:gdLst>
                <a:gd name="T0" fmla="*/ 48 w 50"/>
                <a:gd name="T1" fmla="*/ 2 h 54"/>
                <a:gd name="T2" fmla="*/ 41 w 50"/>
                <a:gd name="T3" fmla="*/ 8 h 54"/>
                <a:gd name="T4" fmla="*/ 25 w 50"/>
                <a:gd name="T5" fmla="*/ 54 h 54"/>
                <a:gd name="T6" fmla="*/ 24 w 50"/>
                <a:gd name="T7" fmla="*/ 54 h 54"/>
                <a:gd name="T8" fmla="*/ 8 w 50"/>
                <a:gd name="T9" fmla="*/ 8 h 54"/>
                <a:gd name="T10" fmla="*/ 2 w 50"/>
                <a:gd name="T11" fmla="*/ 2 h 54"/>
                <a:gd name="T12" fmla="*/ 0 w 50"/>
                <a:gd name="T13" fmla="*/ 2 h 54"/>
                <a:gd name="T14" fmla="*/ 0 w 50"/>
                <a:gd name="T15" fmla="*/ 0 h 54"/>
                <a:gd name="T16" fmla="*/ 23 w 50"/>
                <a:gd name="T17" fmla="*/ 0 h 54"/>
                <a:gd name="T18" fmla="*/ 23 w 50"/>
                <a:gd name="T19" fmla="*/ 2 h 54"/>
                <a:gd name="T20" fmla="*/ 20 w 50"/>
                <a:gd name="T21" fmla="*/ 2 h 54"/>
                <a:gd name="T22" fmla="*/ 16 w 50"/>
                <a:gd name="T23" fmla="*/ 5 h 54"/>
                <a:gd name="T24" fmla="*/ 17 w 50"/>
                <a:gd name="T25" fmla="*/ 8 h 54"/>
                <a:gd name="T26" fmla="*/ 28 w 50"/>
                <a:gd name="T27" fmla="*/ 40 h 54"/>
                <a:gd name="T28" fmla="*/ 39 w 50"/>
                <a:gd name="T29" fmla="*/ 8 h 54"/>
                <a:gd name="T30" fmla="*/ 40 w 50"/>
                <a:gd name="T31" fmla="*/ 5 h 54"/>
                <a:gd name="T32" fmla="*/ 36 w 50"/>
                <a:gd name="T33" fmla="*/ 2 h 54"/>
                <a:gd name="T34" fmla="*/ 33 w 50"/>
                <a:gd name="T35" fmla="*/ 2 h 54"/>
                <a:gd name="T36" fmla="*/ 33 w 50"/>
                <a:gd name="T37" fmla="*/ 0 h 54"/>
                <a:gd name="T38" fmla="*/ 50 w 50"/>
                <a:gd name="T39" fmla="*/ 0 h 54"/>
                <a:gd name="T40" fmla="*/ 50 w 50"/>
                <a:gd name="T41" fmla="*/ 2 h 54"/>
                <a:gd name="T42" fmla="*/ 48 w 50"/>
                <a:gd name="T43" fmla="*/ 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0" h="54">
                  <a:moveTo>
                    <a:pt x="48" y="2"/>
                  </a:moveTo>
                  <a:cubicBezTo>
                    <a:pt x="44" y="2"/>
                    <a:pt x="43" y="5"/>
                    <a:pt x="41" y="8"/>
                  </a:cubicBezTo>
                  <a:cubicBezTo>
                    <a:pt x="25" y="54"/>
                    <a:pt x="25" y="54"/>
                    <a:pt x="25" y="54"/>
                  </a:cubicBezTo>
                  <a:cubicBezTo>
                    <a:pt x="24" y="54"/>
                    <a:pt x="24" y="54"/>
                    <a:pt x="24" y="54"/>
                  </a:cubicBezTo>
                  <a:cubicBezTo>
                    <a:pt x="8" y="8"/>
                    <a:pt x="8" y="8"/>
                    <a:pt x="8" y="8"/>
                  </a:cubicBezTo>
                  <a:cubicBezTo>
                    <a:pt x="7" y="5"/>
                    <a:pt x="5" y="2"/>
                    <a:pt x="2" y="2"/>
                  </a:cubicBezTo>
                  <a:cubicBezTo>
                    <a:pt x="0" y="2"/>
                    <a:pt x="0" y="2"/>
                    <a:pt x="0" y="2"/>
                  </a:cubicBezTo>
                  <a:cubicBezTo>
                    <a:pt x="0" y="0"/>
                    <a:pt x="0" y="0"/>
                    <a:pt x="0" y="0"/>
                  </a:cubicBezTo>
                  <a:cubicBezTo>
                    <a:pt x="23" y="0"/>
                    <a:pt x="23" y="0"/>
                    <a:pt x="23" y="0"/>
                  </a:cubicBezTo>
                  <a:cubicBezTo>
                    <a:pt x="23" y="2"/>
                    <a:pt x="23" y="2"/>
                    <a:pt x="23" y="2"/>
                  </a:cubicBezTo>
                  <a:cubicBezTo>
                    <a:pt x="20" y="2"/>
                    <a:pt x="20" y="2"/>
                    <a:pt x="20" y="2"/>
                  </a:cubicBezTo>
                  <a:cubicBezTo>
                    <a:pt x="17" y="2"/>
                    <a:pt x="16" y="4"/>
                    <a:pt x="16" y="5"/>
                  </a:cubicBezTo>
                  <a:cubicBezTo>
                    <a:pt x="16" y="6"/>
                    <a:pt x="17" y="8"/>
                    <a:pt x="17" y="8"/>
                  </a:cubicBezTo>
                  <a:cubicBezTo>
                    <a:pt x="28" y="40"/>
                    <a:pt x="28" y="40"/>
                    <a:pt x="28" y="40"/>
                  </a:cubicBezTo>
                  <a:cubicBezTo>
                    <a:pt x="39" y="8"/>
                    <a:pt x="39" y="8"/>
                    <a:pt x="39" y="8"/>
                  </a:cubicBezTo>
                  <a:cubicBezTo>
                    <a:pt x="40" y="7"/>
                    <a:pt x="40" y="6"/>
                    <a:pt x="40" y="5"/>
                  </a:cubicBezTo>
                  <a:cubicBezTo>
                    <a:pt x="40" y="3"/>
                    <a:pt x="38" y="2"/>
                    <a:pt x="36" y="2"/>
                  </a:cubicBezTo>
                  <a:cubicBezTo>
                    <a:pt x="33" y="2"/>
                    <a:pt x="33" y="2"/>
                    <a:pt x="33" y="2"/>
                  </a:cubicBezTo>
                  <a:cubicBezTo>
                    <a:pt x="33" y="0"/>
                    <a:pt x="33" y="0"/>
                    <a:pt x="33" y="0"/>
                  </a:cubicBezTo>
                  <a:cubicBezTo>
                    <a:pt x="50" y="0"/>
                    <a:pt x="50" y="0"/>
                    <a:pt x="50" y="0"/>
                  </a:cubicBezTo>
                  <a:cubicBezTo>
                    <a:pt x="50" y="2"/>
                    <a:pt x="50" y="2"/>
                    <a:pt x="50" y="2"/>
                  </a:cubicBezTo>
                  <a:lnTo>
                    <a:pt x="48"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5" name="îsḻíḓe"/>
            <p:cNvSpPr/>
            <p:nvPr userDrawn="1">
              <p:custDataLst>
                <p:tags r:id="rId50"/>
              </p:custDataLst>
            </p:nvPr>
          </p:nvSpPr>
          <p:spPr bwMode="auto">
            <a:xfrm>
              <a:off x="8120891" y="3956050"/>
              <a:ext cx="182563" cy="220663"/>
            </a:xfrm>
            <a:custGeom>
              <a:avLst/>
              <a:gdLst>
                <a:gd name="T0" fmla="*/ 0 w 45"/>
                <a:gd name="T1" fmla="*/ 0 h 52"/>
                <a:gd name="T2" fmla="*/ 38 w 45"/>
                <a:gd name="T3" fmla="*/ 0 h 52"/>
                <a:gd name="T4" fmla="*/ 43 w 45"/>
                <a:gd name="T5" fmla="*/ 12 h 52"/>
                <a:gd name="T6" fmla="*/ 41 w 45"/>
                <a:gd name="T7" fmla="*/ 13 h 52"/>
                <a:gd name="T8" fmla="*/ 23 w 45"/>
                <a:gd name="T9" fmla="*/ 2 h 52"/>
                <a:gd name="T10" fmla="*/ 21 w 45"/>
                <a:gd name="T11" fmla="*/ 2 h 52"/>
                <a:gd name="T12" fmla="*/ 16 w 45"/>
                <a:gd name="T13" fmla="*/ 7 h 52"/>
                <a:gd name="T14" fmla="*/ 16 w 45"/>
                <a:gd name="T15" fmla="*/ 24 h 52"/>
                <a:gd name="T16" fmla="*/ 22 w 45"/>
                <a:gd name="T17" fmla="*/ 24 h 52"/>
                <a:gd name="T18" fmla="*/ 31 w 45"/>
                <a:gd name="T19" fmla="*/ 17 h 52"/>
                <a:gd name="T20" fmla="*/ 31 w 45"/>
                <a:gd name="T21" fmla="*/ 16 h 52"/>
                <a:gd name="T22" fmla="*/ 33 w 45"/>
                <a:gd name="T23" fmla="*/ 16 h 52"/>
                <a:gd name="T24" fmla="*/ 33 w 45"/>
                <a:gd name="T25" fmla="*/ 36 h 52"/>
                <a:gd name="T26" fmla="*/ 31 w 45"/>
                <a:gd name="T27" fmla="*/ 36 h 52"/>
                <a:gd name="T28" fmla="*/ 31 w 45"/>
                <a:gd name="T29" fmla="*/ 34 h 52"/>
                <a:gd name="T30" fmla="*/ 23 w 45"/>
                <a:gd name="T31" fmla="*/ 27 h 52"/>
                <a:gd name="T32" fmla="*/ 16 w 45"/>
                <a:gd name="T33" fmla="*/ 27 h 52"/>
                <a:gd name="T34" fmla="*/ 16 w 45"/>
                <a:gd name="T35" fmla="*/ 45 h 52"/>
                <a:gd name="T36" fmla="*/ 21 w 45"/>
                <a:gd name="T37" fmla="*/ 50 h 52"/>
                <a:gd name="T38" fmla="*/ 25 w 45"/>
                <a:gd name="T39" fmla="*/ 50 h 52"/>
                <a:gd name="T40" fmla="*/ 43 w 45"/>
                <a:gd name="T41" fmla="*/ 39 h 52"/>
                <a:gd name="T42" fmla="*/ 45 w 45"/>
                <a:gd name="T43" fmla="*/ 40 h 52"/>
                <a:gd name="T44" fmla="*/ 40 w 45"/>
                <a:gd name="T45" fmla="*/ 52 h 52"/>
                <a:gd name="T46" fmla="*/ 0 w 45"/>
                <a:gd name="T47" fmla="*/ 52 h 52"/>
                <a:gd name="T48" fmla="*/ 0 w 45"/>
                <a:gd name="T49" fmla="*/ 50 h 52"/>
                <a:gd name="T50" fmla="*/ 2 w 45"/>
                <a:gd name="T51" fmla="*/ 50 h 52"/>
                <a:gd name="T52" fmla="*/ 7 w 45"/>
                <a:gd name="T53" fmla="*/ 45 h 52"/>
                <a:gd name="T54" fmla="*/ 7 w 45"/>
                <a:gd name="T55" fmla="*/ 7 h 52"/>
                <a:gd name="T56" fmla="*/ 2 w 45"/>
                <a:gd name="T57" fmla="*/ 2 h 52"/>
                <a:gd name="T58" fmla="*/ 0 w 45"/>
                <a:gd name="T59" fmla="*/ 2 h 52"/>
                <a:gd name="T60" fmla="*/ 0 w 45"/>
                <a:gd name="T61"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5" h="52">
                  <a:moveTo>
                    <a:pt x="0" y="0"/>
                  </a:moveTo>
                  <a:cubicBezTo>
                    <a:pt x="38" y="0"/>
                    <a:pt x="38" y="0"/>
                    <a:pt x="38" y="0"/>
                  </a:cubicBezTo>
                  <a:cubicBezTo>
                    <a:pt x="43" y="12"/>
                    <a:pt x="43" y="12"/>
                    <a:pt x="43" y="12"/>
                  </a:cubicBezTo>
                  <a:cubicBezTo>
                    <a:pt x="41" y="13"/>
                    <a:pt x="41" y="13"/>
                    <a:pt x="41" y="13"/>
                  </a:cubicBezTo>
                  <a:cubicBezTo>
                    <a:pt x="36" y="5"/>
                    <a:pt x="32" y="2"/>
                    <a:pt x="23" y="2"/>
                  </a:cubicBezTo>
                  <a:cubicBezTo>
                    <a:pt x="21" y="2"/>
                    <a:pt x="21" y="2"/>
                    <a:pt x="21" y="2"/>
                  </a:cubicBezTo>
                  <a:cubicBezTo>
                    <a:pt x="17" y="2"/>
                    <a:pt x="16" y="4"/>
                    <a:pt x="16" y="7"/>
                  </a:cubicBezTo>
                  <a:cubicBezTo>
                    <a:pt x="16" y="24"/>
                    <a:pt x="16" y="24"/>
                    <a:pt x="16" y="24"/>
                  </a:cubicBezTo>
                  <a:cubicBezTo>
                    <a:pt x="22" y="24"/>
                    <a:pt x="22" y="24"/>
                    <a:pt x="22" y="24"/>
                  </a:cubicBezTo>
                  <a:cubicBezTo>
                    <a:pt x="26" y="24"/>
                    <a:pt x="31" y="23"/>
                    <a:pt x="31" y="17"/>
                  </a:cubicBezTo>
                  <a:cubicBezTo>
                    <a:pt x="31" y="16"/>
                    <a:pt x="31" y="16"/>
                    <a:pt x="31" y="16"/>
                  </a:cubicBezTo>
                  <a:cubicBezTo>
                    <a:pt x="33" y="16"/>
                    <a:pt x="33" y="16"/>
                    <a:pt x="33" y="16"/>
                  </a:cubicBezTo>
                  <a:cubicBezTo>
                    <a:pt x="33" y="36"/>
                    <a:pt x="33" y="36"/>
                    <a:pt x="33" y="36"/>
                  </a:cubicBezTo>
                  <a:cubicBezTo>
                    <a:pt x="31" y="36"/>
                    <a:pt x="31" y="36"/>
                    <a:pt x="31" y="36"/>
                  </a:cubicBezTo>
                  <a:cubicBezTo>
                    <a:pt x="31" y="34"/>
                    <a:pt x="31" y="34"/>
                    <a:pt x="31" y="34"/>
                  </a:cubicBezTo>
                  <a:cubicBezTo>
                    <a:pt x="31" y="31"/>
                    <a:pt x="28" y="27"/>
                    <a:pt x="23" y="27"/>
                  </a:cubicBezTo>
                  <a:cubicBezTo>
                    <a:pt x="16" y="27"/>
                    <a:pt x="16" y="27"/>
                    <a:pt x="16" y="27"/>
                  </a:cubicBezTo>
                  <a:cubicBezTo>
                    <a:pt x="16" y="45"/>
                    <a:pt x="16" y="45"/>
                    <a:pt x="16" y="45"/>
                  </a:cubicBezTo>
                  <a:cubicBezTo>
                    <a:pt x="16" y="49"/>
                    <a:pt x="17" y="50"/>
                    <a:pt x="21" y="50"/>
                  </a:cubicBezTo>
                  <a:cubicBezTo>
                    <a:pt x="25" y="50"/>
                    <a:pt x="25" y="50"/>
                    <a:pt x="25" y="50"/>
                  </a:cubicBezTo>
                  <a:cubicBezTo>
                    <a:pt x="34" y="50"/>
                    <a:pt x="41" y="42"/>
                    <a:pt x="43" y="39"/>
                  </a:cubicBezTo>
                  <a:cubicBezTo>
                    <a:pt x="45" y="40"/>
                    <a:pt x="45" y="40"/>
                    <a:pt x="45" y="40"/>
                  </a:cubicBezTo>
                  <a:cubicBezTo>
                    <a:pt x="40" y="52"/>
                    <a:pt x="40" y="52"/>
                    <a:pt x="40" y="52"/>
                  </a:cubicBezTo>
                  <a:cubicBezTo>
                    <a:pt x="0" y="52"/>
                    <a:pt x="0" y="52"/>
                    <a:pt x="0" y="52"/>
                  </a:cubicBezTo>
                  <a:cubicBezTo>
                    <a:pt x="0" y="50"/>
                    <a:pt x="0" y="50"/>
                    <a:pt x="0" y="50"/>
                  </a:cubicBezTo>
                  <a:cubicBezTo>
                    <a:pt x="2" y="50"/>
                    <a:pt x="2" y="50"/>
                    <a:pt x="2" y="50"/>
                  </a:cubicBezTo>
                  <a:cubicBezTo>
                    <a:pt x="6" y="50"/>
                    <a:pt x="7" y="49"/>
                    <a:pt x="7" y="45"/>
                  </a:cubicBezTo>
                  <a:cubicBezTo>
                    <a:pt x="7" y="7"/>
                    <a:pt x="7" y="7"/>
                    <a:pt x="7" y="7"/>
                  </a:cubicBezTo>
                  <a:cubicBezTo>
                    <a:pt x="7" y="4"/>
                    <a:pt x="6" y="2"/>
                    <a:pt x="2" y="2"/>
                  </a:cubicBezTo>
                  <a:cubicBezTo>
                    <a:pt x="0" y="2"/>
                    <a:pt x="0" y="2"/>
                    <a:pt x="0" y="2"/>
                  </a:cubicBezTo>
                  <a:lnTo>
                    <a:pt x="0" y="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6" name="iśľîḋe"/>
            <p:cNvSpPr/>
            <p:nvPr userDrawn="1">
              <p:custDataLst>
                <p:tags r:id="rId51"/>
              </p:custDataLst>
            </p:nvPr>
          </p:nvSpPr>
          <p:spPr bwMode="auto">
            <a:xfrm>
              <a:off x="8319328" y="3956050"/>
              <a:ext cx="201613" cy="220663"/>
            </a:xfrm>
            <a:custGeom>
              <a:avLst/>
              <a:gdLst>
                <a:gd name="T0" fmla="*/ 36 w 50"/>
                <a:gd name="T1" fmla="*/ 52 h 52"/>
                <a:gd name="T2" fmla="*/ 23 w 50"/>
                <a:gd name="T3" fmla="*/ 27 h 52"/>
                <a:gd name="T4" fmla="*/ 16 w 50"/>
                <a:gd name="T5" fmla="*/ 27 h 52"/>
                <a:gd name="T6" fmla="*/ 16 w 50"/>
                <a:gd name="T7" fmla="*/ 45 h 52"/>
                <a:gd name="T8" fmla="*/ 21 w 50"/>
                <a:gd name="T9" fmla="*/ 50 h 52"/>
                <a:gd name="T10" fmla="*/ 24 w 50"/>
                <a:gd name="T11" fmla="*/ 50 h 52"/>
                <a:gd name="T12" fmla="*/ 24 w 50"/>
                <a:gd name="T13" fmla="*/ 52 h 52"/>
                <a:gd name="T14" fmla="*/ 0 w 50"/>
                <a:gd name="T15" fmla="*/ 52 h 52"/>
                <a:gd name="T16" fmla="*/ 0 w 50"/>
                <a:gd name="T17" fmla="*/ 50 h 52"/>
                <a:gd name="T18" fmla="*/ 3 w 50"/>
                <a:gd name="T19" fmla="*/ 50 h 52"/>
                <a:gd name="T20" fmla="*/ 8 w 50"/>
                <a:gd name="T21" fmla="*/ 45 h 52"/>
                <a:gd name="T22" fmla="*/ 8 w 50"/>
                <a:gd name="T23" fmla="*/ 7 h 52"/>
                <a:gd name="T24" fmla="*/ 3 w 50"/>
                <a:gd name="T25" fmla="*/ 2 h 52"/>
                <a:gd name="T26" fmla="*/ 0 w 50"/>
                <a:gd name="T27" fmla="*/ 2 h 52"/>
                <a:gd name="T28" fmla="*/ 0 w 50"/>
                <a:gd name="T29" fmla="*/ 0 h 52"/>
                <a:gd name="T30" fmla="*/ 29 w 50"/>
                <a:gd name="T31" fmla="*/ 0 h 52"/>
                <a:gd name="T32" fmla="*/ 46 w 50"/>
                <a:gd name="T33" fmla="*/ 13 h 52"/>
                <a:gd name="T34" fmla="*/ 41 w 50"/>
                <a:gd name="T35" fmla="*/ 22 h 52"/>
                <a:gd name="T36" fmla="*/ 32 w 50"/>
                <a:gd name="T37" fmla="*/ 26 h 52"/>
                <a:gd name="T38" fmla="*/ 40 w 50"/>
                <a:gd name="T39" fmla="*/ 43 h 52"/>
                <a:gd name="T40" fmla="*/ 49 w 50"/>
                <a:gd name="T41" fmla="*/ 50 h 52"/>
                <a:gd name="T42" fmla="*/ 50 w 50"/>
                <a:gd name="T43" fmla="*/ 50 h 52"/>
                <a:gd name="T44" fmla="*/ 50 w 50"/>
                <a:gd name="T45" fmla="*/ 52 h 52"/>
                <a:gd name="T46" fmla="*/ 36 w 50"/>
                <a:gd name="T47" fmla="*/ 52 h 52"/>
                <a:gd name="T48" fmla="*/ 26 w 50"/>
                <a:gd name="T49" fmla="*/ 2 h 52"/>
                <a:gd name="T50" fmla="*/ 21 w 50"/>
                <a:gd name="T51" fmla="*/ 2 h 52"/>
                <a:gd name="T52" fmla="*/ 16 w 50"/>
                <a:gd name="T53" fmla="*/ 7 h 52"/>
                <a:gd name="T54" fmla="*/ 16 w 50"/>
                <a:gd name="T55" fmla="*/ 25 h 52"/>
                <a:gd name="T56" fmla="*/ 26 w 50"/>
                <a:gd name="T57" fmla="*/ 25 h 52"/>
                <a:gd name="T58" fmla="*/ 37 w 50"/>
                <a:gd name="T59" fmla="*/ 12 h 52"/>
                <a:gd name="T60" fmla="*/ 26 w 50"/>
                <a:gd name="T61" fmla="*/ 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0" h="52">
                  <a:moveTo>
                    <a:pt x="36" y="52"/>
                  </a:moveTo>
                  <a:cubicBezTo>
                    <a:pt x="23" y="27"/>
                    <a:pt x="23" y="27"/>
                    <a:pt x="23" y="27"/>
                  </a:cubicBezTo>
                  <a:cubicBezTo>
                    <a:pt x="16" y="27"/>
                    <a:pt x="16" y="27"/>
                    <a:pt x="16" y="27"/>
                  </a:cubicBezTo>
                  <a:cubicBezTo>
                    <a:pt x="16" y="45"/>
                    <a:pt x="16" y="45"/>
                    <a:pt x="16" y="45"/>
                  </a:cubicBezTo>
                  <a:cubicBezTo>
                    <a:pt x="16" y="48"/>
                    <a:pt x="18" y="50"/>
                    <a:pt x="21" y="50"/>
                  </a:cubicBezTo>
                  <a:cubicBezTo>
                    <a:pt x="24" y="50"/>
                    <a:pt x="24" y="50"/>
                    <a:pt x="24" y="50"/>
                  </a:cubicBezTo>
                  <a:cubicBezTo>
                    <a:pt x="24" y="52"/>
                    <a:pt x="24" y="52"/>
                    <a:pt x="24" y="52"/>
                  </a:cubicBezTo>
                  <a:cubicBezTo>
                    <a:pt x="0" y="52"/>
                    <a:pt x="0" y="52"/>
                    <a:pt x="0" y="52"/>
                  </a:cubicBezTo>
                  <a:cubicBezTo>
                    <a:pt x="0" y="50"/>
                    <a:pt x="0" y="50"/>
                    <a:pt x="0" y="50"/>
                  </a:cubicBezTo>
                  <a:cubicBezTo>
                    <a:pt x="3" y="50"/>
                    <a:pt x="3" y="50"/>
                    <a:pt x="3" y="50"/>
                  </a:cubicBezTo>
                  <a:cubicBezTo>
                    <a:pt x="6" y="50"/>
                    <a:pt x="8" y="49"/>
                    <a:pt x="8" y="45"/>
                  </a:cubicBezTo>
                  <a:cubicBezTo>
                    <a:pt x="8" y="7"/>
                    <a:pt x="8" y="7"/>
                    <a:pt x="8" y="7"/>
                  </a:cubicBezTo>
                  <a:cubicBezTo>
                    <a:pt x="8" y="4"/>
                    <a:pt x="7" y="2"/>
                    <a:pt x="3" y="2"/>
                  </a:cubicBezTo>
                  <a:cubicBezTo>
                    <a:pt x="0" y="2"/>
                    <a:pt x="0" y="2"/>
                    <a:pt x="0" y="2"/>
                  </a:cubicBezTo>
                  <a:cubicBezTo>
                    <a:pt x="0" y="0"/>
                    <a:pt x="0" y="0"/>
                    <a:pt x="0" y="0"/>
                  </a:cubicBezTo>
                  <a:cubicBezTo>
                    <a:pt x="29" y="0"/>
                    <a:pt x="29" y="0"/>
                    <a:pt x="29" y="0"/>
                  </a:cubicBezTo>
                  <a:cubicBezTo>
                    <a:pt x="40" y="0"/>
                    <a:pt x="46" y="5"/>
                    <a:pt x="46" y="13"/>
                  </a:cubicBezTo>
                  <a:cubicBezTo>
                    <a:pt x="46" y="17"/>
                    <a:pt x="44" y="20"/>
                    <a:pt x="41" y="22"/>
                  </a:cubicBezTo>
                  <a:cubicBezTo>
                    <a:pt x="38" y="25"/>
                    <a:pt x="35" y="26"/>
                    <a:pt x="32" y="26"/>
                  </a:cubicBezTo>
                  <a:cubicBezTo>
                    <a:pt x="40" y="43"/>
                    <a:pt x="40" y="43"/>
                    <a:pt x="40" y="43"/>
                  </a:cubicBezTo>
                  <a:cubicBezTo>
                    <a:pt x="44" y="49"/>
                    <a:pt x="46" y="50"/>
                    <a:pt x="49" y="50"/>
                  </a:cubicBezTo>
                  <a:cubicBezTo>
                    <a:pt x="50" y="50"/>
                    <a:pt x="50" y="50"/>
                    <a:pt x="50" y="50"/>
                  </a:cubicBezTo>
                  <a:cubicBezTo>
                    <a:pt x="50" y="52"/>
                    <a:pt x="50" y="52"/>
                    <a:pt x="50" y="52"/>
                  </a:cubicBezTo>
                  <a:lnTo>
                    <a:pt x="36" y="52"/>
                  </a:lnTo>
                  <a:close/>
                  <a:moveTo>
                    <a:pt x="26" y="2"/>
                  </a:moveTo>
                  <a:cubicBezTo>
                    <a:pt x="21" y="2"/>
                    <a:pt x="21" y="2"/>
                    <a:pt x="21" y="2"/>
                  </a:cubicBezTo>
                  <a:cubicBezTo>
                    <a:pt x="17" y="2"/>
                    <a:pt x="16" y="4"/>
                    <a:pt x="16" y="7"/>
                  </a:cubicBezTo>
                  <a:cubicBezTo>
                    <a:pt x="16" y="25"/>
                    <a:pt x="16" y="25"/>
                    <a:pt x="16" y="25"/>
                  </a:cubicBezTo>
                  <a:cubicBezTo>
                    <a:pt x="26" y="25"/>
                    <a:pt x="26" y="25"/>
                    <a:pt x="26" y="25"/>
                  </a:cubicBezTo>
                  <a:cubicBezTo>
                    <a:pt x="34" y="25"/>
                    <a:pt x="37" y="19"/>
                    <a:pt x="37" y="12"/>
                  </a:cubicBezTo>
                  <a:cubicBezTo>
                    <a:pt x="37" y="6"/>
                    <a:pt x="33" y="2"/>
                    <a:pt x="26" y="2"/>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7" name="iṥḻiḍè"/>
            <p:cNvSpPr/>
            <p:nvPr userDrawn="1">
              <p:custDataLst>
                <p:tags r:id="rId52"/>
              </p:custDataLst>
            </p:nvPr>
          </p:nvSpPr>
          <p:spPr bwMode="auto">
            <a:xfrm>
              <a:off x="8533641" y="3946525"/>
              <a:ext cx="152400" cy="238125"/>
            </a:xfrm>
            <a:custGeom>
              <a:avLst/>
              <a:gdLst>
                <a:gd name="T0" fmla="*/ 21 w 38"/>
                <a:gd name="T1" fmla="*/ 56 h 56"/>
                <a:gd name="T2" fmla="*/ 14 w 38"/>
                <a:gd name="T3" fmla="*/ 55 h 56"/>
                <a:gd name="T4" fmla="*/ 12 w 38"/>
                <a:gd name="T5" fmla="*/ 54 h 56"/>
                <a:gd name="T6" fmla="*/ 5 w 38"/>
                <a:gd name="T7" fmla="*/ 56 h 56"/>
                <a:gd name="T8" fmla="*/ 0 w 38"/>
                <a:gd name="T9" fmla="*/ 41 h 56"/>
                <a:gd name="T10" fmla="*/ 2 w 38"/>
                <a:gd name="T11" fmla="*/ 41 h 56"/>
                <a:gd name="T12" fmla="*/ 21 w 38"/>
                <a:gd name="T13" fmla="*/ 53 h 56"/>
                <a:gd name="T14" fmla="*/ 32 w 38"/>
                <a:gd name="T15" fmla="*/ 43 h 56"/>
                <a:gd name="T16" fmla="*/ 18 w 38"/>
                <a:gd name="T17" fmla="*/ 31 h 56"/>
                <a:gd name="T18" fmla="*/ 3 w 38"/>
                <a:gd name="T19" fmla="*/ 15 h 56"/>
                <a:gd name="T20" fmla="*/ 19 w 38"/>
                <a:gd name="T21" fmla="*/ 0 h 56"/>
                <a:gd name="T22" fmla="*/ 26 w 38"/>
                <a:gd name="T23" fmla="*/ 2 h 56"/>
                <a:gd name="T24" fmla="*/ 28 w 38"/>
                <a:gd name="T25" fmla="*/ 2 h 56"/>
                <a:gd name="T26" fmla="*/ 32 w 38"/>
                <a:gd name="T27" fmla="*/ 1 h 56"/>
                <a:gd name="T28" fmla="*/ 36 w 38"/>
                <a:gd name="T29" fmla="*/ 13 h 56"/>
                <a:gd name="T30" fmla="*/ 34 w 38"/>
                <a:gd name="T31" fmla="*/ 14 h 56"/>
                <a:gd name="T32" fmla="*/ 31 w 38"/>
                <a:gd name="T33" fmla="*/ 9 h 56"/>
                <a:gd name="T34" fmla="*/ 18 w 38"/>
                <a:gd name="T35" fmla="*/ 3 h 56"/>
                <a:gd name="T36" fmla="*/ 9 w 38"/>
                <a:gd name="T37" fmla="*/ 12 h 56"/>
                <a:gd name="T38" fmla="*/ 22 w 38"/>
                <a:gd name="T39" fmla="*/ 23 h 56"/>
                <a:gd name="T40" fmla="*/ 38 w 38"/>
                <a:gd name="T41" fmla="*/ 40 h 56"/>
                <a:gd name="T42" fmla="*/ 21 w 38"/>
                <a:gd name="T43"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8" h="56">
                  <a:moveTo>
                    <a:pt x="21" y="56"/>
                  </a:moveTo>
                  <a:cubicBezTo>
                    <a:pt x="20" y="56"/>
                    <a:pt x="17" y="56"/>
                    <a:pt x="14" y="55"/>
                  </a:cubicBezTo>
                  <a:cubicBezTo>
                    <a:pt x="13" y="54"/>
                    <a:pt x="12" y="54"/>
                    <a:pt x="12" y="54"/>
                  </a:cubicBezTo>
                  <a:cubicBezTo>
                    <a:pt x="9" y="54"/>
                    <a:pt x="7" y="55"/>
                    <a:pt x="5" y="56"/>
                  </a:cubicBezTo>
                  <a:cubicBezTo>
                    <a:pt x="0" y="41"/>
                    <a:pt x="0" y="41"/>
                    <a:pt x="0" y="41"/>
                  </a:cubicBezTo>
                  <a:cubicBezTo>
                    <a:pt x="2" y="41"/>
                    <a:pt x="2" y="41"/>
                    <a:pt x="2" y="41"/>
                  </a:cubicBezTo>
                  <a:cubicBezTo>
                    <a:pt x="4" y="44"/>
                    <a:pt x="11" y="53"/>
                    <a:pt x="21" y="53"/>
                  </a:cubicBezTo>
                  <a:cubicBezTo>
                    <a:pt x="29" y="53"/>
                    <a:pt x="32" y="48"/>
                    <a:pt x="32" y="43"/>
                  </a:cubicBezTo>
                  <a:cubicBezTo>
                    <a:pt x="32" y="37"/>
                    <a:pt x="28" y="35"/>
                    <a:pt x="18" y="31"/>
                  </a:cubicBezTo>
                  <a:cubicBezTo>
                    <a:pt x="13" y="30"/>
                    <a:pt x="3" y="26"/>
                    <a:pt x="3" y="15"/>
                  </a:cubicBezTo>
                  <a:cubicBezTo>
                    <a:pt x="3" y="8"/>
                    <a:pt x="8" y="0"/>
                    <a:pt x="19" y="0"/>
                  </a:cubicBezTo>
                  <a:cubicBezTo>
                    <a:pt x="20" y="0"/>
                    <a:pt x="21" y="1"/>
                    <a:pt x="26" y="2"/>
                  </a:cubicBezTo>
                  <a:cubicBezTo>
                    <a:pt x="27" y="2"/>
                    <a:pt x="27" y="2"/>
                    <a:pt x="28" y="2"/>
                  </a:cubicBezTo>
                  <a:cubicBezTo>
                    <a:pt x="28" y="2"/>
                    <a:pt x="30" y="2"/>
                    <a:pt x="32" y="1"/>
                  </a:cubicBezTo>
                  <a:cubicBezTo>
                    <a:pt x="36" y="13"/>
                    <a:pt x="36" y="13"/>
                    <a:pt x="36" y="13"/>
                  </a:cubicBezTo>
                  <a:cubicBezTo>
                    <a:pt x="34" y="14"/>
                    <a:pt x="34" y="14"/>
                    <a:pt x="34" y="14"/>
                  </a:cubicBezTo>
                  <a:cubicBezTo>
                    <a:pt x="34" y="13"/>
                    <a:pt x="33" y="11"/>
                    <a:pt x="31" y="9"/>
                  </a:cubicBezTo>
                  <a:cubicBezTo>
                    <a:pt x="28" y="5"/>
                    <a:pt x="23" y="3"/>
                    <a:pt x="18" y="3"/>
                  </a:cubicBezTo>
                  <a:cubicBezTo>
                    <a:pt x="13" y="3"/>
                    <a:pt x="9" y="6"/>
                    <a:pt x="9" y="12"/>
                  </a:cubicBezTo>
                  <a:cubicBezTo>
                    <a:pt x="9" y="17"/>
                    <a:pt x="13" y="20"/>
                    <a:pt x="22" y="23"/>
                  </a:cubicBezTo>
                  <a:cubicBezTo>
                    <a:pt x="32" y="27"/>
                    <a:pt x="38" y="31"/>
                    <a:pt x="38" y="40"/>
                  </a:cubicBezTo>
                  <a:cubicBezTo>
                    <a:pt x="38" y="48"/>
                    <a:pt x="32" y="56"/>
                    <a:pt x="21" y="5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8" name="işliďè"/>
            <p:cNvSpPr/>
            <p:nvPr userDrawn="1">
              <p:custDataLst>
                <p:tags r:id="rId53"/>
              </p:custDataLst>
            </p:nvPr>
          </p:nvSpPr>
          <p:spPr bwMode="auto">
            <a:xfrm>
              <a:off x="8703503" y="3956050"/>
              <a:ext cx="96838" cy="220663"/>
            </a:xfrm>
            <a:custGeom>
              <a:avLst/>
              <a:gdLst>
                <a:gd name="T0" fmla="*/ 0 w 24"/>
                <a:gd name="T1" fmla="*/ 52 h 52"/>
                <a:gd name="T2" fmla="*/ 0 w 24"/>
                <a:gd name="T3" fmla="*/ 50 h 52"/>
                <a:gd name="T4" fmla="*/ 3 w 24"/>
                <a:gd name="T5" fmla="*/ 50 h 52"/>
                <a:gd name="T6" fmla="*/ 8 w 24"/>
                <a:gd name="T7" fmla="*/ 45 h 52"/>
                <a:gd name="T8" fmla="*/ 8 w 24"/>
                <a:gd name="T9" fmla="*/ 7 h 52"/>
                <a:gd name="T10" fmla="*/ 3 w 24"/>
                <a:gd name="T11" fmla="*/ 2 h 52"/>
                <a:gd name="T12" fmla="*/ 0 w 24"/>
                <a:gd name="T13" fmla="*/ 2 h 52"/>
                <a:gd name="T14" fmla="*/ 0 w 24"/>
                <a:gd name="T15" fmla="*/ 0 h 52"/>
                <a:gd name="T16" fmla="*/ 24 w 24"/>
                <a:gd name="T17" fmla="*/ 0 h 52"/>
                <a:gd name="T18" fmla="*/ 24 w 24"/>
                <a:gd name="T19" fmla="*/ 2 h 52"/>
                <a:gd name="T20" fmla="*/ 22 w 24"/>
                <a:gd name="T21" fmla="*/ 2 h 52"/>
                <a:gd name="T22" fmla="*/ 16 w 24"/>
                <a:gd name="T23" fmla="*/ 7 h 52"/>
                <a:gd name="T24" fmla="*/ 16 w 24"/>
                <a:gd name="T25" fmla="*/ 45 h 52"/>
                <a:gd name="T26" fmla="*/ 22 w 24"/>
                <a:gd name="T27" fmla="*/ 50 h 52"/>
                <a:gd name="T28" fmla="*/ 24 w 24"/>
                <a:gd name="T29" fmla="*/ 50 h 52"/>
                <a:gd name="T30" fmla="*/ 24 w 24"/>
                <a:gd name="T31" fmla="*/ 52 h 52"/>
                <a:gd name="T32" fmla="*/ 0 w 24"/>
                <a:gd name="T33"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 h="52">
                  <a:moveTo>
                    <a:pt x="0" y="52"/>
                  </a:moveTo>
                  <a:cubicBezTo>
                    <a:pt x="0" y="50"/>
                    <a:pt x="0" y="50"/>
                    <a:pt x="0" y="50"/>
                  </a:cubicBezTo>
                  <a:cubicBezTo>
                    <a:pt x="3" y="50"/>
                    <a:pt x="3" y="50"/>
                    <a:pt x="3" y="50"/>
                  </a:cubicBezTo>
                  <a:cubicBezTo>
                    <a:pt x="7" y="50"/>
                    <a:pt x="8" y="49"/>
                    <a:pt x="8" y="45"/>
                  </a:cubicBezTo>
                  <a:cubicBezTo>
                    <a:pt x="8" y="7"/>
                    <a:pt x="8" y="7"/>
                    <a:pt x="8" y="7"/>
                  </a:cubicBezTo>
                  <a:cubicBezTo>
                    <a:pt x="8" y="4"/>
                    <a:pt x="7" y="2"/>
                    <a:pt x="3" y="2"/>
                  </a:cubicBezTo>
                  <a:cubicBezTo>
                    <a:pt x="0" y="2"/>
                    <a:pt x="0" y="2"/>
                    <a:pt x="0" y="2"/>
                  </a:cubicBezTo>
                  <a:cubicBezTo>
                    <a:pt x="0" y="0"/>
                    <a:pt x="0" y="0"/>
                    <a:pt x="0" y="0"/>
                  </a:cubicBezTo>
                  <a:cubicBezTo>
                    <a:pt x="24" y="0"/>
                    <a:pt x="24" y="0"/>
                    <a:pt x="24" y="0"/>
                  </a:cubicBezTo>
                  <a:cubicBezTo>
                    <a:pt x="24" y="2"/>
                    <a:pt x="24" y="2"/>
                    <a:pt x="24" y="2"/>
                  </a:cubicBezTo>
                  <a:cubicBezTo>
                    <a:pt x="22" y="2"/>
                    <a:pt x="22" y="2"/>
                    <a:pt x="22" y="2"/>
                  </a:cubicBezTo>
                  <a:cubicBezTo>
                    <a:pt x="17" y="2"/>
                    <a:pt x="16" y="4"/>
                    <a:pt x="16" y="7"/>
                  </a:cubicBezTo>
                  <a:cubicBezTo>
                    <a:pt x="16" y="45"/>
                    <a:pt x="16" y="45"/>
                    <a:pt x="16" y="45"/>
                  </a:cubicBezTo>
                  <a:cubicBezTo>
                    <a:pt x="16" y="49"/>
                    <a:pt x="18" y="50"/>
                    <a:pt x="22" y="50"/>
                  </a:cubicBezTo>
                  <a:cubicBezTo>
                    <a:pt x="24" y="50"/>
                    <a:pt x="24" y="50"/>
                    <a:pt x="24" y="50"/>
                  </a:cubicBezTo>
                  <a:cubicBezTo>
                    <a:pt x="24" y="52"/>
                    <a:pt x="24" y="52"/>
                    <a:pt x="24" y="52"/>
                  </a:cubicBezTo>
                  <a:lnTo>
                    <a:pt x="0"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9" name="íṩ1íḍê"/>
            <p:cNvSpPr/>
            <p:nvPr userDrawn="1">
              <p:custDataLst>
                <p:tags r:id="rId54"/>
              </p:custDataLst>
            </p:nvPr>
          </p:nvSpPr>
          <p:spPr bwMode="auto">
            <a:xfrm>
              <a:off x="8819391" y="3956050"/>
              <a:ext cx="206375" cy="220663"/>
            </a:xfrm>
            <a:custGeom>
              <a:avLst/>
              <a:gdLst>
                <a:gd name="T0" fmla="*/ 49 w 51"/>
                <a:gd name="T1" fmla="*/ 14 h 52"/>
                <a:gd name="T2" fmla="*/ 34 w 51"/>
                <a:gd name="T3" fmla="*/ 2 h 52"/>
                <a:gd name="T4" fmla="*/ 30 w 51"/>
                <a:gd name="T5" fmla="*/ 7 h 52"/>
                <a:gd name="T6" fmla="*/ 30 w 51"/>
                <a:gd name="T7" fmla="*/ 44 h 52"/>
                <a:gd name="T8" fmla="*/ 35 w 51"/>
                <a:gd name="T9" fmla="*/ 50 h 52"/>
                <a:gd name="T10" fmla="*/ 39 w 51"/>
                <a:gd name="T11" fmla="*/ 50 h 52"/>
                <a:gd name="T12" fmla="*/ 39 w 51"/>
                <a:gd name="T13" fmla="*/ 52 h 52"/>
                <a:gd name="T14" fmla="*/ 12 w 51"/>
                <a:gd name="T15" fmla="*/ 52 h 52"/>
                <a:gd name="T16" fmla="*/ 12 w 51"/>
                <a:gd name="T17" fmla="*/ 50 h 52"/>
                <a:gd name="T18" fmla="*/ 16 w 51"/>
                <a:gd name="T19" fmla="*/ 50 h 52"/>
                <a:gd name="T20" fmla="*/ 21 w 51"/>
                <a:gd name="T21" fmla="*/ 44 h 52"/>
                <a:gd name="T22" fmla="*/ 21 w 51"/>
                <a:gd name="T23" fmla="*/ 7 h 52"/>
                <a:gd name="T24" fmla="*/ 16 w 51"/>
                <a:gd name="T25" fmla="*/ 2 h 52"/>
                <a:gd name="T26" fmla="*/ 2 w 51"/>
                <a:gd name="T27" fmla="*/ 14 h 52"/>
                <a:gd name="T28" fmla="*/ 0 w 51"/>
                <a:gd name="T29" fmla="*/ 13 h 52"/>
                <a:gd name="T30" fmla="*/ 5 w 51"/>
                <a:gd name="T31" fmla="*/ 0 h 52"/>
                <a:gd name="T32" fmla="*/ 46 w 51"/>
                <a:gd name="T33" fmla="*/ 0 h 52"/>
                <a:gd name="T34" fmla="*/ 51 w 51"/>
                <a:gd name="T35" fmla="*/ 13 h 52"/>
                <a:gd name="T36" fmla="*/ 49 w 51"/>
                <a:gd name="T37" fmla="*/ 1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1" h="52">
                  <a:moveTo>
                    <a:pt x="49" y="14"/>
                  </a:moveTo>
                  <a:cubicBezTo>
                    <a:pt x="45" y="6"/>
                    <a:pt x="41" y="2"/>
                    <a:pt x="34" y="2"/>
                  </a:cubicBezTo>
                  <a:cubicBezTo>
                    <a:pt x="31" y="2"/>
                    <a:pt x="30" y="4"/>
                    <a:pt x="30" y="7"/>
                  </a:cubicBezTo>
                  <a:cubicBezTo>
                    <a:pt x="30" y="44"/>
                    <a:pt x="30" y="44"/>
                    <a:pt x="30" y="44"/>
                  </a:cubicBezTo>
                  <a:cubicBezTo>
                    <a:pt x="30" y="48"/>
                    <a:pt x="31" y="50"/>
                    <a:pt x="35" y="50"/>
                  </a:cubicBezTo>
                  <a:cubicBezTo>
                    <a:pt x="39" y="50"/>
                    <a:pt x="39" y="50"/>
                    <a:pt x="39" y="50"/>
                  </a:cubicBezTo>
                  <a:cubicBezTo>
                    <a:pt x="39" y="52"/>
                    <a:pt x="39" y="52"/>
                    <a:pt x="39" y="52"/>
                  </a:cubicBezTo>
                  <a:cubicBezTo>
                    <a:pt x="12" y="52"/>
                    <a:pt x="12" y="52"/>
                    <a:pt x="12" y="52"/>
                  </a:cubicBezTo>
                  <a:cubicBezTo>
                    <a:pt x="12" y="50"/>
                    <a:pt x="12" y="50"/>
                    <a:pt x="12" y="50"/>
                  </a:cubicBezTo>
                  <a:cubicBezTo>
                    <a:pt x="16" y="50"/>
                    <a:pt x="16" y="50"/>
                    <a:pt x="16" y="50"/>
                  </a:cubicBezTo>
                  <a:cubicBezTo>
                    <a:pt x="20" y="50"/>
                    <a:pt x="21" y="48"/>
                    <a:pt x="21" y="44"/>
                  </a:cubicBezTo>
                  <a:cubicBezTo>
                    <a:pt x="21" y="7"/>
                    <a:pt x="21" y="7"/>
                    <a:pt x="21" y="7"/>
                  </a:cubicBezTo>
                  <a:cubicBezTo>
                    <a:pt x="21" y="3"/>
                    <a:pt x="20" y="2"/>
                    <a:pt x="16" y="2"/>
                  </a:cubicBezTo>
                  <a:cubicBezTo>
                    <a:pt x="8" y="2"/>
                    <a:pt x="4" y="9"/>
                    <a:pt x="2" y="14"/>
                  </a:cubicBezTo>
                  <a:cubicBezTo>
                    <a:pt x="0" y="13"/>
                    <a:pt x="0" y="13"/>
                    <a:pt x="0" y="13"/>
                  </a:cubicBezTo>
                  <a:cubicBezTo>
                    <a:pt x="5" y="0"/>
                    <a:pt x="5" y="0"/>
                    <a:pt x="5" y="0"/>
                  </a:cubicBezTo>
                  <a:cubicBezTo>
                    <a:pt x="46" y="0"/>
                    <a:pt x="46" y="0"/>
                    <a:pt x="46" y="0"/>
                  </a:cubicBezTo>
                  <a:cubicBezTo>
                    <a:pt x="51" y="13"/>
                    <a:pt x="51" y="13"/>
                    <a:pt x="51" y="13"/>
                  </a:cubicBezTo>
                  <a:lnTo>
                    <a:pt x="49" y="1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0" name="iṥľîḓè"/>
            <p:cNvSpPr/>
            <p:nvPr userDrawn="1">
              <p:custDataLst>
                <p:tags r:id="rId55"/>
              </p:custDataLst>
            </p:nvPr>
          </p:nvSpPr>
          <p:spPr bwMode="auto">
            <a:xfrm>
              <a:off x="9049578" y="3956050"/>
              <a:ext cx="217488" cy="220663"/>
            </a:xfrm>
            <a:custGeom>
              <a:avLst/>
              <a:gdLst>
                <a:gd name="T0" fmla="*/ 51 w 54"/>
                <a:gd name="T1" fmla="*/ 2 h 52"/>
                <a:gd name="T2" fmla="*/ 44 w 54"/>
                <a:gd name="T3" fmla="*/ 8 h 52"/>
                <a:gd name="T4" fmla="*/ 32 w 54"/>
                <a:gd name="T5" fmla="*/ 31 h 52"/>
                <a:gd name="T6" fmla="*/ 32 w 54"/>
                <a:gd name="T7" fmla="*/ 45 h 52"/>
                <a:gd name="T8" fmla="*/ 37 w 54"/>
                <a:gd name="T9" fmla="*/ 50 h 52"/>
                <a:gd name="T10" fmla="*/ 41 w 54"/>
                <a:gd name="T11" fmla="*/ 50 h 52"/>
                <a:gd name="T12" fmla="*/ 41 w 54"/>
                <a:gd name="T13" fmla="*/ 52 h 52"/>
                <a:gd name="T14" fmla="*/ 14 w 54"/>
                <a:gd name="T15" fmla="*/ 52 h 52"/>
                <a:gd name="T16" fmla="*/ 14 w 54"/>
                <a:gd name="T17" fmla="*/ 50 h 52"/>
                <a:gd name="T18" fmla="*/ 18 w 54"/>
                <a:gd name="T19" fmla="*/ 50 h 52"/>
                <a:gd name="T20" fmla="*/ 23 w 54"/>
                <a:gd name="T21" fmla="*/ 45 h 52"/>
                <a:gd name="T22" fmla="*/ 23 w 54"/>
                <a:gd name="T23" fmla="*/ 31 h 52"/>
                <a:gd name="T24" fmla="*/ 9 w 54"/>
                <a:gd name="T25" fmla="*/ 7 h 52"/>
                <a:gd name="T26" fmla="*/ 2 w 54"/>
                <a:gd name="T27" fmla="*/ 2 h 52"/>
                <a:gd name="T28" fmla="*/ 0 w 54"/>
                <a:gd name="T29" fmla="*/ 2 h 52"/>
                <a:gd name="T30" fmla="*/ 0 w 54"/>
                <a:gd name="T31" fmla="*/ 0 h 52"/>
                <a:gd name="T32" fmla="*/ 24 w 54"/>
                <a:gd name="T33" fmla="*/ 0 h 52"/>
                <a:gd name="T34" fmla="*/ 24 w 54"/>
                <a:gd name="T35" fmla="*/ 2 h 52"/>
                <a:gd name="T36" fmla="*/ 21 w 54"/>
                <a:gd name="T37" fmla="*/ 2 h 52"/>
                <a:gd name="T38" fmla="*/ 18 w 54"/>
                <a:gd name="T39" fmla="*/ 5 h 52"/>
                <a:gd name="T40" fmla="*/ 19 w 54"/>
                <a:gd name="T41" fmla="*/ 7 h 52"/>
                <a:gd name="T42" fmla="*/ 31 w 54"/>
                <a:gd name="T43" fmla="*/ 27 h 52"/>
                <a:gd name="T44" fmla="*/ 42 w 54"/>
                <a:gd name="T45" fmla="*/ 8 h 52"/>
                <a:gd name="T46" fmla="*/ 42 w 54"/>
                <a:gd name="T47" fmla="*/ 5 h 52"/>
                <a:gd name="T48" fmla="*/ 39 w 54"/>
                <a:gd name="T49" fmla="*/ 2 h 52"/>
                <a:gd name="T50" fmla="*/ 36 w 54"/>
                <a:gd name="T51" fmla="*/ 2 h 52"/>
                <a:gd name="T52" fmla="*/ 36 w 54"/>
                <a:gd name="T53" fmla="*/ 0 h 52"/>
                <a:gd name="T54" fmla="*/ 54 w 54"/>
                <a:gd name="T55" fmla="*/ 0 h 52"/>
                <a:gd name="T56" fmla="*/ 54 w 54"/>
                <a:gd name="T57" fmla="*/ 2 h 52"/>
                <a:gd name="T58" fmla="*/ 51 w 54"/>
                <a:gd name="T59" fmla="*/ 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4" h="52">
                  <a:moveTo>
                    <a:pt x="51" y="2"/>
                  </a:moveTo>
                  <a:cubicBezTo>
                    <a:pt x="48" y="2"/>
                    <a:pt x="46" y="5"/>
                    <a:pt x="44" y="8"/>
                  </a:cubicBezTo>
                  <a:cubicBezTo>
                    <a:pt x="32" y="31"/>
                    <a:pt x="32" y="31"/>
                    <a:pt x="32" y="31"/>
                  </a:cubicBezTo>
                  <a:cubicBezTo>
                    <a:pt x="32" y="45"/>
                    <a:pt x="32" y="45"/>
                    <a:pt x="32" y="45"/>
                  </a:cubicBezTo>
                  <a:cubicBezTo>
                    <a:pt x="32" y="48"/>
                    <a:pt x="33" y="50"/>
                    <a:pt x="37" y="50"/>
                  </a:cubicBezTo>
                  <a:cubicBezTo>
                    <a:pt x="41" y="50"/>
                    <a:pt x="41" y="50"/>
                    <a:pt x="41" y="50"/>
                  </a:cubicBezTo>
                  <a:cubicBezTo>
                    <a:pt x="41" y="52"/>
                    <a:pt x="41" y="52"/>
                    <a:pt x="41" y="52"/>
                  </a:cubicBezTo>
                  <a:cubicBezTo>
                    <a:pt x="14" y="52"/>
                    <a:pt x="14" y="52"/>
                    <a:pt x="14" y="52"/>
                  </a:cubicBezTo>
                  <a:cubicBezTo>
                    <a:pt x="14" y="50"/>
                    <a:pt x="14" y="50"/>
                    <a:pt x="14" y="50"/>
                  </a:cubicBezTo>
                  <a:cubicBezTo>
                    <a:pt x="18" y="50"/>
                    <a:pt x="18" y="50"/>
                    <a:pt x="18" y="50"/>
                  </a:cubicBezTo>
                  <a:cubicBezTo>
                    <a:pt x="22" y="50"/>
                    <a:pt x="23" y="49"/>
                    <a:pt x="23" y="45"/>
                  </a:cubicBezTo>
                  <a:cubicBezTo>
                    <a:pt x="23" y="31"/>
                    <a:pt x="23" y="31"/>
                    <a:pt x="23" y="31"/>
                  </a:cubicBezTo>
                  <a:cubicBezTo>
                    <a:pt x="9" y="7"/>
                    <a:pt x="9" y="7"/>
                    <a:pt x="9" y="7"/>
                  </a:cubicBezTo>
                  <a:cubicBezTo>
                    <a:pt x="7" y="3"/>
                    <a:pt x="5" y="2"/>
                    <a:pt x="2" y="2"/>
                  </a:cubicBezTo>
                  <a:cubicBezTo>
                    <a:pt x="0" y="2"/>
                    <a:pt x="0" y="2"/>
                    <a:pt x="0" y="2"/>
                  </a:cubicBezTo>
                  <a:cubicBezTo>
                    <a:pt x="0" y="0"/>
                    <a:pt x="0" y="0"/>
                    <a:pt x="0" y="0"/>
                  </a:cubicBezTo>
                  <a:cubicBezTo>
                    <a:pt x="24" y="0"/>
                    <a:pt x="24" y="0"/>
                    <a:pt x="24" y="0"/>
                  </a:cubicBezTo>
                  <a:cubicBezTo>
                    <a:pt x="24" y="2"/>
                    <a:pt x="24" y="2"/>
                    <a:pt x="24" y="2"/>
                  </a:cubicBezTo>
                  <a:cubicBezTo>
                    <a:pt x="21" y="2"/>
                    <a:pt x="21" y="2"/>
                    <a:pt x="21" y="2"/>
                  </a:cubicBezTo>
                  <a:cubicBezTo>
                    <a:pt x="19" y="2"/>
                    <a:pt x="18" y="3"/>
                    <a:pt x="18" y="5"/>
                  </a:cubicBezTo>
                  <a:cubicBezTo>
                    <a:pt x="18" y="5"/>
                    <a:pt x="18" y="6"/>
                    <a:pt x="19" y="7"/>
                  </a:cubicBezTo>
                  <a:cubicBezTo>
                    <a:pt x="31" y="27"/>
                    <a:pt x="31" y="27"/>
                    <a:pt x="31" y="27"/>
                  </a:cubicBezTo>
                  <a:cubicBezTo>
                    <a:pt x="42" y="8"/>
                    <a:pt x="42" y="8"/>
                    <a:pt x="42" y="8"/>
                  </a:cubicBezTo>
                  <a:cubicBezTo>
                    <a:pt x="42" y="7"/>
                    <a:pt x="42" y="6"/>
                    <a:pt x="42" y="5"/>
                  </a:cubicBezTo>
                  <a:cubicBezTo>
                    <a:pt x="42" y="3"/>
                    <a:pt x="41" y="2"/>
                    <a:pt x="39" y="2"/>
                  </a:cubicBezTo>
                  <a:cubicBezTo>
                    <a:pt x="36" y="2"/>
                    <a:pt x="36" y="2"/>
                    <a:pt x="36" y="2"/>
                  </a:cubicBezTo>
                  <a:cubicBezTo>
                    <a:pt x="36" y="0"/>
                    <a:pt x="36" y="0"/>
                    <a:pt x="36" y="0"/>
                  </a:cubicBezTo>
                  <a:cubicBezTo>
                    <a:pt x="54" y="0"/>
                    <a:pt x="54" y="0"/>
                    <a:pt x="54" y="0"/>
                  </a:cubicBezTo>
                  <a:cubicBezTo>
                    <a:pt x="54" y="2"/>
                    <a:pt x="54" y="2"/>
                    <a:pt x="54" y="2"/>
                  </a:cubicBezTo>
                  <a:lnTo>
                    <a:pt x="51"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grpSp>
      <p:grpSp>
        <p:nvGrpSpPr>
          <p:cNvPr id="6" name="组合 5"/>
          <p:cNvGrpSpPr/>
          <p:nvPr userDrawn="1"/>
        </p:nvGrpSpPr>
        <p:grpSpPr>
          <a:xfrm>
            <a:off x="2547" y="368300"/>
            <a:ext cx="407988" cy="568318"/>
            <a:chOff x="9119012" y="368300"/>
            <a:chExt cx="407988" cy="457199"/>
          </a:xfrm>
        </p:grpSpPr>
        <p:sp>
          <p:nvSpPr>
            <p:cNvPr id="111" name="矩形 110"/>
            <p:cNvSpPr/>
            <p:nvPr userDrawn="1">
              <p:custDataLst>
                <p:tags r:id="rId56"/>
              </p:custDataLst>
            </p:nvPr>
          </p:nvSpPr>
          <p:spPr>
            <a:xfrm>
              <a:off x="9119012" y="368300"/>
              <a:ext cx="407988" cy="130371"/>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矩形 111"/>
            <p:cNvSpPr/>
            <p:nvPr userDrawn="1">
              <p:custDataLst>
                <p:tags r:id="rId57"/>
              </p:custDataLst>
            </p:nvPr>
          </p:nvSpPr>
          <p:spPr>
            <a:xfrm>
              <a:off x="9119012" y="531714"/>
              <a:ext cx="407988" cy="130371"/>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矩形 112"/>
            <p:cNvSpPr/>
            <p:nvPr userDrawn="1">
              <p:custDataLst>
                <p:tags r:id="rId58"/>
              </p:custDataLst>
            </p:nvPr>
          </p:nvSpPr>
          <p:spPr>
            <a:xfrm>
              <a:off x="9119012" y="695128"/>
              <a:ext cx="407988" cy="130371"/>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装饰  7"/>
          <p:cNvSpPr>
            <a:spLocks noGrp="1"/>
          </p:cNvSpPr>
          <p:nvPr>
            <p:ph type="body" idx="16390" hasCustomPrompt="1"/>
            <p:custDataLst>
              <p:tags r:id="rId59"/>
            </p:custDataLst>
          </p:nvPr>
        </p:nvSpPr>
        <p:spPr>
          <a:xfrm>
            <a:off x="609600" y="1930400"/>
            <a:ext cx="5334000" cy="3911600"/>
          </a:xfrm>
          <a:custGeom>
            <a:avLst/>
            <a:gdLst>
              <a:gd name="connisteX0" fmla="*/ 0 w 5334000"/>
              <a:gd name="connsiteY0" fmla="*/ 203200 h 3911600"/>
              <a:gd name="connisteX1" fmla="*/ 203200 w 5334000"/>
              <a:gd name="connsiteY1" fmla="*/ 0 h 3911600"/>
              <a:gd name="connisteX2" fmla="*/ 5130800 w 5334000"/>
              <a:gd name="connsiteY2" fmla="*/ 0 h 3911600"/>
              <a:gd name="connisteX3" fmla="*/ 5334000 w 5334000"/>
              <a:gd name="connsiteY3" fmla="*/ 203200 h 3911600"/>
              <a:gd name="connisteX4" fmla="*/ 5334000 w 5334000"/>
              <a:gd name="connsiteY4" fmla="*/ 3708400 h 3911600"/>
              <a:gd name="connisteX5" fmla="*/ 5130800 w 5334000"/>
              <a:gd name="connsiteY5" fmla="*/ 3911600 h 3911600"/>
              <a:gd name="connisteX6" fmla="*/ 203200 w 5334000"/>
              <a:gd name="connsiteY6" fmla="*/ 3911600 h 3911600"/>
              <a:gd name="connisteX7" fmla="*/ 0 w 5334000"/>
              <a:gd name="connsiteY7" fmla="*/ 3708400 h 3911600"/>
              <a:gd name="connisteX8" fmla="*/ 0 w 5334000"/>
              <a:gd name="connsiteY8" fmla="*/ 203200 h 39116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5334000" h="3911600">
                <a:moveTo>
                  <a:pt x="0" y="203200"/>
                </a:moveTo>
                <a:cubicBezTo>
                  <a:pt x="0" y="90976"/>
                  <a:pt x="90976" y="0"/>
                  <a:pt x="203200" y="0"/>
                </a:cubicBezTo>
                <a:lnTo>
                  <a:pt x="5130800" y="0"/>
                </a:lnTo>
                <a:cubicBezTo>
                  <a:pt x="5243024" y="0"/>
                  <a:pt x="5334000" y="90976"/>
                  <a:pt x="5334000" y="203200"/>
                </a:cubicBezTo>
                <a:lnTo>
                  <a:pt x="5334000" y="3708400"/>
                </a:lnTo>
                <a:cubicBezTo>
                  <a:pt x="5334000" y="3820624"/>
                  <a:pt x="5243024" y="3911600"/>
                  <a:pt x="5130800" y="3911600"/>
                </a:cubicBezTo>
                <a:lnTo>
                  <a:pt x="203200" y="3911600"/>
                </a:lnTo>
                <a:cubicBezTo>
                  <a:pt x="90976" y="3911600"/>
                  <a:pt x="0" y="3820624"/>
                  <a:pt x="0" y="3708400"/>
                </a:cubicBezTo>
                <a:lnTo>
                  <a:pt x="0" y="203200"/>
                </a:lnTo>
                <a:close/>
              </a:path>
            </a:pathLst>
          </a:custGeom>
          <a:gradFill>
            <a:gsLst>
              <a:gs pos="0">
                <a:schemeClr val="accent1">
                  <a:lumMod val="10000"/>
                  <a:lumOff val="90000"/>
                </a:schemeClr>
              </a:gs>
              <a:gs pos="100000">
                <a:schemeClr val="accent1">
                  <a:lumMod val="10000"/>
                  <a:lumOff val="90000"/>
                </a:schemeClr>
              </a:gs>
            </a:gsLst>
            <a:lin ang="5400000"/>
          </a:gra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7" name="标题 6"/>
          <p:cNvSpPr>
            <a:spLocks noGrp="1"/>
          </p:cNvSpPr>
          <p:nvPr>
            <p:ph type="ctrTitle" idx="16385" hasCustomPrompt="1"/>
            <p:custDataLst>
              <p:tags r:id="rId60"/>
            </p:custDataLst>
          </p:nvPr>
        </p:nvSpPr>
        <p:spPr>
          <a:xfrm>
            <a:off x="609600" y="533400"/>
            <a:ext cx="10972800" cy="609600"/>
          </a:xfrm>
          <a:prstGeom prst="rect">
            <a:avLst/>
          </a:prstGeom>
          <a:noFill/>
        </p:spPr>
        <p:txBody>
          <a:bodyPr lIns="0" tIns="0" rIns="0" bIns="0" anchor="t">
            <a:normAutofit/>
          </a:bodyPr>
          <a:lstStyle>
            <a:lvl1pPr marL="0" indent="0" algn="l">
              <a:lnSpc>
                <a:spcPct val="111000"/>
              </a:lnSpc>
              <a:spcBef>
                <a:spcPct val="0"/>
              </a:spcBef>
              <a:spcAft>
                <a:spcPct val="0"/>
              </a:spcAft>
              <a:buNone/>
              <a:defRPr sz="3600" b="0" spc="0">
                <a:solidFill>
                  <a:schemeClr val="tx1"/>
                </a:solidFill>
              </a:defRPr>
            </a:lvl1pPr>
          </a:lstStyle>
          <a:p>
            <a:r>
              <a:rPr lang="zh-CN" altLang="en-US"/>
              <a:t>单击此处添加标题</a:t>
            </a:r>
            <a:endParaRPr lang="zh-CN" altLang="en-US"/>
          </a:p>
        </p:txBody>
      </p:sp>
      <p:sp>
        <p:nvSpPr>
          <p:cNvPr id="9" name="文本占位符 8"/>
          <p:cNvSpPr>
            <a:spLocks noGrp="1"/>
          </p:cNvSpPr>
          <p:nvPr>
            <p:ph type="body" idx="16386" hasCustomPrompt="1"/>
            <p:custDataLst>
              <p:tags r:id="rId61"/>
            </p:custDataLst>
          </p:nvPr>
        </p:nvSpPr>
        <p:spPr>
          <a:xfrm>
            <a:off x="914400" y="2692400"/>
            <a:ext cx="4724400" cy="406400"/>
          </a:xfrm>
          <a:prstGeom prst="rect">
            <a:avLst/>
          </a:prstGeo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smtClean="0"/>
              <a:t>单击此处添加项标题</a:t>
            </a:r>
            <a:endParaRPr lang="zh-CN" altLang="en-US" smtClean="0"/>
          </a:p>
        </p:txBody>
      </p:sp>
      <p:sp>
        <p:nvSpPr>
          <p:cNvPr id="10" name="文本占位符 9"/>
          <p:cNvSpPr>
            <a:spLocks noGrp="1"/>
          </p:cNvSpPr>
          <p:nvPr>
            <p:ph type="body" idx="16387" hasCustomPrompt="1"/>
            <p:custDataLst>
              <p:tags r:id="rId62"/>
            </p:custDataLst>
          </p:nvPr>
        </p:nvSpPr>
        <p:spPr>
          <a:xfrm>
            <a:off x="914400" y="3251200"/>
            <a:ext cx="4724400" cy="1828800"/>
          </a:xfrm>
          <a:prstGeom prst="rect">
            <a:avLst/>
          </a:prstGeo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
        <p:nvSpPr>
          <p:cNvPr id="11" name="装饰  0"/>
          <p:cNvSpPr>
            <a:spLocks noGrp="1"/>
          </p:cNvSpPr>
          <p:nvPr>
            <p:ph type="body" idx="16391" hasCustomPrompt="1"/>
            <p:custDataLst>
              <p:tags r:id="rId63"/>
            </p:custDataLst>
          </p:nvPr>
        </p:nvSpPr>
        <p:spPr>
          <a:xfrm>
            <a:off x="6248400" y="1930400"/>
            <a:ext cx="5334000" cy="3911600"/>
          </a:xfrm>
          <a:custGeom>
            <a:avLst/>
            <a:gdLst>
              <a:gd name="connisteX0" fmla="*/ 0 w 5334000"/>
              <a:gd name="connsiteY0" fmla="*/ 203200 h 3911600"/>
              <a:gd name="connisteX1" fmla="*/ 203200 w 5334000"/>
              <a:gd name="connsiteY1" fmla="*/ 0 h 3911600"/>
              <a:gd name="connisteX2" fmla="*/ 5130800 w 5334000"/>
              <a:gd name="connsiteY2" fmla="*/ 0 h 3911600"/>
              <a:gd name="connisteX3" fmla="*/ 5334000 w 5334000"/>
              <a:gd name="connsiteY3" fmla="*/ 203200 h 3911600"/>
              <a:gd name="connisteX4" fmla="*/ 5334000 w 5334000"/>
              <a:gd name="connsiteY4" fmla="*/ 3708400 h 3911600"/>
              <a:gd name="connisteX5" fmla="*/ 5130800 w 5334000"/>
              <a:gd name="connsiteY5" fmla="*/ 3911600 h 3911600"/>
              <a:gd name="connisteX6" fmla="*/ 203200 w 5334000"/>
              <a:gd name="connsiteY6" fmla="*/ 3911600 h 3911600"/>
              <a:gd name="connisteX7" fmla="*/ 0 w 5334000"/>
              <a:gd name="connsiteY7" fmla="*/ 3708400 h 3911600"/>
              <a:gd name="connisteX8" fmla="*/ 0 w 5334000"/>
              <a:gd name="connsiteY8" fmla="*/ 203200 h 39116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5334000" h="3911600">
                <a:moveTo>
                  <a:pt x="0" y="203200"/>
                </a:moveTo>
                <a:cubicBezTo>
                  <a:pt x="0" y="90976"/>
                  <a:pt x="90976" y="0"/>
                  <a:pt x="203200" y="0"/>
                </a:cubicBezTo>
                <a:lnTo>
                  <a:pt x="5130800" y="0"/>
                </a:lnTo>
                <a:cubicBezTo>
                  <a:pt x="5243024" y="0"/>
                  <a:pt x="5334000" y="90976"/>
                  <a:pt x="5334000" y="203200"/>
                </a:cubicBezTo>
                <a:lnTo>
                  <a:pt x="5334000" y="3708400"/>
                </a:lnTo>
                <a:cubicBezTo>
                  <a:pt x="5334000" y="3820624"/>
                  <a:pt x="5243024" y="3911600"/>
                  <a:pt x="5130800" y="3911600"/>
                </a:cubicBezTo>
                <a:lnTo>
                  <a:pt x="203200" y="3911600"/>
                </a:lnTo>
                <a:cubicBezTo>
                  <a:pt x="90976" y="3911600"/>
                  <a:pt x="0" y="3820624"/>
                  <a:pt x="0" y="3708400"/>
                </a:cubicBezTo>
                <a:lnTo>
                  <a:pt x="0" y="203200"/>
                </a:lnTo>
                <a:close/>
              </a:path>
            </a:pathLst>
          </a:custGeom>
          <a:gradFill>
            <a:gsLst>
              <a:gs pos="0">
                <a:schemeClr val="accent1">
                  <a:lumMod val="10000"/>
                  <a:lumOff val="90000"/>
                </a:schemeClr>
              </a:gs>
              <a:gs pos="100000">
                <a:schemeClr val="accent1">
                  <a:lumMod val="10000"/>
                  <a:lumOff val="90000"/>
                </a:schemeClr>
              </a:gs>
            </a:gsLst>
            <a:lin ang="5400000"/>
          </a:gra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12" name="文本占位符 11"/>
          <p:cNvSpPr>
            <a:spLocks noGrp="1"/>
          </p:cNvSpPr>
          <p:nvPr>
            <p:ph type="body" idx="16388" hasCustomPrompt="1"/>
            <p:custDataLst>
              <p:tags r:id="rId64"/>
            </p:custDataLst>
          </p:nvPr>
        </p:nvSpPr>
        <p:spPr>
          <a:xfrm>
            <a:off x="6553200" y="2692400"/>
            <a:ext cx="4724400" cy="406400"/>
          </a:xfrm>
          <a:prstGeom prst="rect">
            <a:avLst/>
          </a:prstGeo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smtClean="0"/>
              <a:t>单击此处添加项标题</a:t>
            </a:r>
            <a:endParaRPr lang="zh-CN" altLang="en-US" smtClean="0"/>
          </a:p>
        </p:txBody>
      </p:sp>
      <p:sp>
        <p:nvSpPr>
          <p:cNvPr id="13" name="文本占位符 12"/>
          <p:cNvSpPr>
            <a:spLocks noGrp="1"/>
          </p:cNvSpPr>
          <p:nvPr>
            <p:ph type="body" idx="16389" hasCustomPrompt="1"/>
            <p:custDataLst>
              <p:tags r:id="rId65"/>
            </p:custDataLst>
          </p:nvPr>
        </p:nvSpPr>
        <p:spPr>
          <a:xfrm>
            <a:off x="6553200" y="3251200"/>
            <a:ext cx="4724400" cy="1828800"/>
          </a:xfrm>
          <a:prstGeom prst="rect">
            <a:avLst/>
          </a:prstGeo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正文页-42_3">
    <p:spTree>
      <p:nvGrpSpPr>
        <p:cNvPr id="1" name=""/>
        <p:cNvGrpSpPr/>
        <p:nvPr/>
      </p:nvGrpSpPr>
      <p:grpSpPr>
        <a:xfrm>
          <a:off x="0" y="0"/>
          <a:ext cx="0" cy="0"/>
          <a:chOff x="0" y="0"/>
          <a:chExt cx="0" cy="0"/>
        </a:xfrm>
      </p:grpSpPr>
      <p:sp>
        <p:nvSpPr>
          <p:cNvPr id="56" name="矩形 55"/>
          <p:cNvSpPr/>
          <p:nvPr userDrawn="1">
            <p:custDataLst>
              <p:tags r:id="rId2"/>
            </p:custDataLst>
          </p:nvPr>
        </p:nvSpPr>
        <p:spPr>
          <a:xfrm>
            <a:off x="0" y="6727629"/>
            <a:ext cx="12192000" cy="130371"/>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7" name="a36ff0dd-52e7-4a40-98ef-054fbf16791a"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userDrawn="1">
            <p:custDataLst>
              <p:tags r:id="rId3"/>
            </p:custDataLst>
          </p:nvPr>
        </p:nvGrpSpPr>
        <p:grpSpPr>
          <a:xfrm>
            <a:off x="9791726" y="368300"/>
            <a:ext cx="2006887" cy="568318"/>
            <a:chOff x="2869804" y="2524126"/>
            <a:chExt cx="6452393" cy="1827213"/>
          </a:xfrm>
        </p:grpSpPr>
        <p:sp>
          <p:nvSpPr>
            <p:cNvPr id="58" name="ïṣļïďe"/>
            <p:cNvSpPr/>
            <p:nvPr userDrawn="1">
              <p:custDataLst>
                <p:tags r:id="rId4"/>
              </p:custDataLst>
            </p:nvPr>
          </p:nvSpPr>
          <p:spPr bwMode="auto">
            <a:xfrm>
              <a:off x="5030526" y="2647006"/>
              <a:ext cx="889000" cy="1308100"/>
            </a:xfrm>
            <a:custGeom>
              <a:avLst/>
              <a:gdLst>
                <a:gd name="T0" fmla="*/ 236 w 532"/>
                <a:gd name="T1" fmla="*/ 733 h 780"/>
                <a:gd name="T2" fmla="*/ 216 w 532"/>
                <a:gd name="T3" fmla="*/ 663 h 780"/>
                <a:gd name="T4" fmla="*/ 197 w 532"/>
                <a:gd name="T5" fmla="*/ 414 h 780"/>
                <a:gd name="T6" fmla="*/ 102 w 532"/>
                <a:gd name="T7" fmla="*/ 475 h 780"/>
                <a:gd name="T8" fmla="*/ 46 w 532"/>
                <a:gd name="T9" fmla="*/ 448 h 780"/>
                <a:gd name="T10" fmla="*/ 13 w 532"/>
                <a:gd name="T11" fmla="*/ 400 h 780"/>
                <a:gd name="T12" fmla="*/ 5 w 532"/>
                <a:gd name="T13" fmla="*/ 353 h 780"/>
                <a:gd name="T14" fmla="*/ 23 w 532"/>
                <a:gd name="T15" fmla="*/ 258 h 780"/>
                <a:gd name="T16" fmla="*/ 93 w 532"/>
                <a:gd name="T17" fmla="*/ 231 h 780"/>
                <a:gd name="T18" fmla="*/ 192 w 532"/>
                <a:gd name="T19" fmla="*/ 170 h 780"/>
                <a:gd name="T20" fmla="*/ 180 w 532"/>
                <a:gd name="T21" fmla="*/ 50 h 780"/>
                <a:gd name="T22" fmla="*/ 246 w 532"/>
                <a:gd name="T23" fmla="*/ 16 h 780"/>
                <a:gd name="T24" fmla="*/ 285 w 532"/>
                <a:gd name="T25" fmla="*/ 69 h 780"/>
                <a:gd name="T26" fmla="*/ 290 w 532"/>
                <a:gd name="T27" fmla="*/ 138 h 780"/>
                <a:gd name="T28" fmla="*/ 368 w 532"/>
                <a:gd name="T29" fmla="*/ 129 h 780"/>
                <a:gd name="T30" fmla="*/ 474 w 532"/>
                <a:gd name="T31" fmla="*/ 141 h 780"/>
                <a:gd name="T32" fmla="*/ 452 w 532"/>
                <a:gd name="T33" fmla="*/ 221 h 780"/>
                <a:gd name="T34" fmla="*/ 432 w 532"/>
                <a:gd name="T35" fmla="*/ 289 h 780"/>
                <a:gd name="T36" fmla="*/ 363 w 532"/>
                <a:gd name="T37" fmla="*/ 355 h 780"/>
                <a:gd name="T38" fmla="*/ 296 w 532"/>
                <a:gd name="T39" fmla="*/ 397 h 780"/>
                <a:gd name="T40" fmla="*/ 294 w 532"/>
                <a:gd name="T41" fmla="*/ 705 h 780"/>
                <a:gd name="T42" fmla="*/ 236 w 532"/>
                <a:gd name="T43" fmla="*/ 733 h 780"/>
                <a:gd name="T44" fmla="*/ 185 w 532"/>
                <a:gd name="T45" fmla="*/ 253 h 780"/>
                <a:gd name="T46" fmla="*/ 171 w 532"/>
                <a:gd name="T47" fmla="*/ 262 h 780"/>
                <a:gd name="T48" fmla="*/ 123 w 532"/>
                <a:gd name="T49" fmla="*/ 275 h 780"/>
                <a:gd name="T50" fmla="*/ 128 w 532"/>
                <a:gd name="T51" fmla="*/ 323 h 780"/>
                <a:gd name="T52" fmla="*/ 184 w 532"/>
                <a:gd name="T53" fmla="*/ 325 h 780"/>
                <a:gd name="T54" fmla="*/ 185 w 532"/>
                <a:gd name="T55" fmla="*/ 253 h 780"/>
                <a:gd name="T56" fmla="*/ 291 w 532"/>
                <a:gd name="T57" fmla="*/ 261 h 780"/>
                <a:gd name="T58" fmla="*/ 292 w 532"/>
                <a:gd name="T59" fmla="*/ 269 h 780"/>
                <a:gd name="T60" fmla="*/ 310 w 532"/>
                <a:gd name="T61" fmla="*/ 275 h 780"/>
                <a:gd name="T62" fmla="*/ 354 w 532"/>
                <a:gd name="T63" fmla="*/ 209 h 780"/>
                <a:gd name="T64" fmla="*/ 314 w 532"/>
                <a:gd name="T65" fmla="*/ 192 h 780"/>
                <a:gd name="T66" fmla="*/ 292 w 532"/>
                <a:gd name="T67" fmla="*/ 208 h 780"/>
                <a:gd name="T68" fmla="*/ 291 w 532"/>
                <a:gd name="T69" fmla="*/ 261 h 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32" h="780">
                  <a:moveTo>
                    <a:pt x="236" y="733"/>
                  </a:moveTo>
                  <a:cubicBezTo>
                    <a:pt x="225" y="716"/>
                    <a:pt x="215" y="692"/>
                    <a:pt x="216" y="663"/>
                  </a:cubicBezTo>
                  <a:cubicBezTo>
                    <a:pt x="218" y="605"/>
                    <a:pt x="197" y="414"/>
                    <a:pt x="197" y="414"/>
                  </a:cubicBezTo>
                  <a:cubicBezTo>
                    <a:pt x="197" y="414"/>
                    <a:pt x="136" y="421"/>
                    <a:pt x="102" y="475"/>
                  </a:cubicBezTo>
                  <a:cubicBezTo>
                    <a:pt x="102" y="475"/>
                    <a:pt x="63" y="481"/>
                    <a:pt x="46" y="448"/>
                  </a:cubicBezTo>
                  <a:cubicBezTo>
                    <a:pt x="29" y="414"/>
                    <a:pt x="13" y="400"/>
                    <a:pt x="13" y="400"/>
                  </a:cubicBezTo>
                  <a:cubicBezTo>
                    <a:pt x="13" y="400"/>
                    <a:pt x="0" y="383"/>
                    <a:pt x="5" y="353"/>
                  </a:cubicBezTo>
                  <a:cubicBezTo>
                    <a:pt x="11" y="323"/>
                    <a:pt x="19" y="294"/>
                    <a:pt x="23" y="258"/>
                  </a:cubicBezTo>
                  <a:cubicBezTo>
                    <a:pt x="27" y="222"/>
                    <a:pt x="76" y="220"/>
                    <a:pt x="93" y="231"/>
                  </a:cubicBezTo>
                  <a:cubicBezTo>
                    <a:pt x="93" y="231"/>
                    <a:pt x="162" y="183"/>
                    <a:pt x="192" y="170"/>
                  </a:cubicBezTo>
                  <a:cubicBezTo>
                    <a:pt x="192" y="170"/>
                    <a:pt x="186" y="80"/>
                    <a:pt x="180" y="50"/>
                  </a:cubicBezTo>
                  <a:cubicBezTo>
                    <a:pt x="180" y="50"/>
                    <a:pt x="212" y="0"/>
                    <a:pt x="246" y="16"/>
                  </a:cubicBezTo>
                  <a:cubicBezTo>
                    <a:pt x="281" y="32"/>
                    <a:pt x="280" y="42"/>
                    <a:pt x="285" y="69"/>
                  </a:cubicBezTo>
                  <a:cubicBezTo>
                    <a:pt x="289" y="95"/>
                    <a:pt x="290" y="138"/>
                    <a:pt x="290" y="138"/>
                  </a:cubicBezTo>
                  <a:cubicBezTo>
                    <a:pt x="368" y="129"/>
                    <a:pt x="368" y="129"/>
                    <a:pt x="368" y="129"/>
                  </a:cubicBezTo>
                  <a:cubicBezTo>
                    <a:pt x="368" y="129"/>
                    <a:pt x="415" y="84"/>
                    <a:pt x="474" y="141"/>
                  </a:cubicBezTo>
                  <a:cubicBezTo>
                    <a:pt x="532" y="199"/>
                    <a:pt x="452" y="221"/>
                    <a:pt x="452" y="221"/>
                  </a:cubicBezTo>
                  <a:cubicBezTo>
                    <a:pt x="452" y="221"/>
                    <a:pt x="408" y="257"/>
                    <a:pt x="432" y="289"/>
                  </a:cubicBezTo>
                  <a:cubicBezTo>
                    <a:pt x="455" y="322"/>
                    <a:pt x="386" y="356"/>
                    <a:pt x="363" y="355"/>
                  </a:cubicBezTo>
                  <a:cubicBezTo>
                    <a:pt x="340" y="354"/>
                    <a:pt x="297" y="384"/>
                    <a:pt x="296" y="397"/>
                  </a:cubicBezTo>
                  <a:cubicBezTo>
                    <a:pt x="296" y="409"/>
                    <a:pt x="302" y="692"/>
                    <a:pt x="294" y="705"/>
                  </a:cubicBezTo>
                  <a:cubicBezTo>
                    <a:pt x="297" y="744"/>
                    <a:pt x="264" y="780"/>
                    <a:pt x="236" y="733"/>
                  </a:cubicBezTo>
                  <a:close/>
                  <a:moveTo>
                    <a:pt x="185" y="253"/>
                  </a:moveTo>
                  <a:cubicBezTo>
                    <a:pt x="185" y="253"/>
                    <a:pt x="180" y="257"/>
                    <a:pt x="171" y="262"/>
                  </a:cubicBezTo>
                  <a:cubicBezTo>
                    <a:pt x="158" y="268"/>
                    <a:pt x="142" y="272"/>
                    <a:pt x="123" y="275"/>
                  </a:cubicBezTo>
                  <a:cubicBezTo>
                    <a:pt x="109" y="276"/>
                    <a:pt x="114" y="299"/>
                    <a:pt x="128" y="323"/>
                  </a:cubicBezTo>
                  <a:cubicBezTo>
                    <a:pt x="142" y="347"/>
                    <a:pt x="170" y="330"/>
                    <a:pt x="184" y="325"/>
                  </a:cubicBezTo>
                  <a:cubicBezTo>
                    <a:pt x="198" y="320"/>
                    <a:pt x="185" y="253"/>
                    <a:pt x="185" y="253"/>
                  </a:cubicBezTo>
                  <a:close/>
                  <a:moveTo>
                    <a:pt x="291" y="261"/>
                  </a:moveTo>
                  <a:cubicBezTo>
                    <a:pt x="292" y="269"/>
                    <a:pt x="292" y="269"/>
                    <a:pt x="292" y="269"/>
                  </a:cubicBezTo>
                  <a:cubicBezTo>
                    <a:pt x="292" y="269"/>
                    <a:pt x="296" y="280"/>
                    <a:pt x="310" y="275"/>
                  </a:cubicBezTo>
                  <a:cubicBezTo>
                    <a:pt x="324" y="271"/>
                    <a:pt x="349" y="236"/>
                    <a:pt x="354" y="209"/>
                  </a:cubicBezTo>
                  <a:cubicBezTo>
                    <a:pt x="359" y="182"/>
                    <a:pt x="335" y="190"/>
                    <a:pt x="314" y="192"/>
                  </a:cubicBezTo>
                  <a:cubicBezTo>
                    <a:pt x="292" y="194"/>
                    <a:pt x="292" y="208"/>
                    <a:pt x="292" y="208"/>
                  </a:cubicBezTo>
                  <a:lnTo>
                    <a:pt x="291" y="261"/>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9" name="ïŝḷïdè"/>
            <p:cNvSpPr/>
            <p:nvPr userDrawn="1">
              <p:custDataLst>
                <p:tags r:id="rId5"/>
              </p:custDataLst>
            </p:nvPr>
          </p:nvSpPr>
          <p:spPr bwMode="auto">
            <a:xfrm>
              <a:off x="6106582" y="2874169"/>
              <a:ext cx="762000" cy="817563"/>
            </a:xfrm>
            <a:custGeom>
              <a:avLst/>
              <a:gdLst>
                <a:gd name="T0" fmla="*/ 107 w 456"/>
                <a:gd name="T1" fmla="*/ 347 h 488"/>
                <a:gd name="T2" fmla="*/ 187 w 456"/>
                <a:gd name="T3" fmla="*/ 332 h 488"/>
                <a:gd name="T4" fmla="*/ 171 w 456"/>
                <a:gd name="T5" fmla="*/ 39 h 488"/>
                <a:gd name="T6" fmla="*/ 196 w 456"/>
                <a:gd name="T7" fmla="*/ 1 h 488"/>
                <a:gd name="T8" fmla="*/ 274 w 456"/>
                <a:gd name="T9" fmla="*/ 57 h 488"/>
                <a:gd name="T10" fmla="*/ 274 w 456"/>
                <a:gd name="T11" fmla="*/ 302 h 488"/>
                <a:gd name="T12" fmla="*/ 355 w 456"/>
                <a:gd name="T13" fmla="*/ 283 h 488"/>
                <a:gd name="T14" fmla="*/ 387 w 456"/>
                <a:gd name="T15" fmla="*/ 187 h 488"/>
                <a:gd name="T16" fmla="*/ 456 w 456"/>
                <a:gd name="T17" fmla="*/ 231 h 488"/>
                <a:gd name="T18" fmla="*/ 437 w 456"/>
                <a:gd name="T19" fmla="*/ 394 h 488"/>
                <a:gd name="T20" fmla="*/ 374 w 456"/>
                <a:gd name="T21" fmla="*/ 454 h 488"/>
                <a:gd name="T22" fmla="*/ 352 w 456"/>
                <a:gd name="T23" fmla="*/ 351 h 488"/>
                <a:gd name="T24" fmla="*/ 290 w 456"/>
                <a:gd name="T25" fmla="*/ 368 h 488"/>
                <a:gd name="T26" fmla="*/ 219 w 456"/>
                <a:gd name="T27" fmla="*/ 402 h 488"/>
                <a:gd name="T28" fmla="*/ 129 w 456"/>
                <a:gd name="T29" fmla="*/ 419 h 488"/>
                <a:gd name="T30" fmla="*/ 31 w 456"/>
                <a:gd name="T31" fmla="*/ 451 h 488"/>
                <a:gd name="T32" fmla="*/ 10 w 456"/>
                <a:gd name="T33" fmla="*/ 412 h 488"/>
                <a:gd name="T34" fmla="*/ 3 w 456"/>
                <a:gd name="T35" fmla="*/ 398 h 488"/>
                <a:gd name="T36" fmla="*/ 11 w 456"/>
                <a:gd name="T37" fmla="*/ 367 h 488"/>
                <a:gd name="T38" fmla="*/ 23 w 456"/>
                <a:gd name="T39" fmla="*/ 235 h 488"/>
                <a:gd name="T40" fmla="*/ 53 w 456"/>
                <a:gd name="T41" fmla="*/ 213 h 488"/>
                <a:gd name="T42" fmla="*/ 107 w 456"/>
                <a:gd name="T43" fmla="*/ 347 h 4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56" h="488">
                  <a:moveTo>
                    <a:pt x="107" y="347"/>
                  </a:moveTo>
                  <a:cubicBezTo>
                    <a:pt x="134" y="342"/>
                    <a:pt x="160" y="337"/>
                    <a:pt x="187" y="332"/>
                  </a:cubicBezTo>
                  <a:cubicBezTo>
                    <a:pt x="182" y="234"/>
                    <a:pt x="176" y="137"/>
                    <a:pt x="171" y="39"/>
                  </a:cubicBezTo>
                  <a:cubicBezTo>
                    <a:pt x="171" y="39"/>
                    <a:pt x="165" y="1"/>
                    <a:pt x="196" y="1"/>
                  </a:cubicBezTo>
                  <a:cubicBezTo>
                    <a:pt x="227" y="0"/>
                    <a:pt x="284" y="25"/>
                    <a:pt x="274" y="57"/>
                  </a:cubicBezTo>
                  <a:cubicBezTo>
                    <a:pt x="264" y="89"/>
                    <a:pt x="256" y="303"/>
                    <a:pt x="274" y="302"/>
                  </a:cubicBezTo>
                  <a:cubicBezTo>
                    <a:pt x="292" y="301"/>
                    <a:pt x="355" y="283"/>
                    <a:pt x="355" y="283"/>
                  </a:cubicBezTo>
                  <a:cubicBezTo>
                    <a:pt x="355" y="283"/>
                    <a:pt x="372" y="185"/>
                    <a:pt x="387" y="187"/>
                  </a:cubicBezTo>
                  <a:cubicBezTo>
                    <a:pt x="403" y="188"/>
                    <a:pt x="455" y="196"/>
                    <a:pt x="456" y="231"/>
                  </a:cubicBezTo>
                  <a:cubicBezTo>
                    <a:pt x="456" y="265"/>
                    <a:pt x="454" y="367"/>
                    <a:pt x="437" y="394"/>
                  </a:cubicBezTo>
                  <a:cubicBezTo>
                    <a:pt x="420" y="421"/>
                    <a:pt x="383" y="476"/>
                    <a:pt x="374" y="454"/>
                  </a:cubicBezTo>
                  <a:cubicBezTo>
                    <a:pt x="364" y="433"/>
                    <a:pt x="352" y="351"/>
                    <a:pt x="352" y="351"/>
                  </a:cubicBezTo>
                  <a:cubicBezTo>
                    <a:pt x="331" y="357"/>
                    <a:pt x="310" y="363"/>
                    <a:pt x="290" y="368"/>
                  </a:cubicBezTo>
                  <a:cubicBezTo>
                    <a:pt x="252" y="379"/>
                    <a:pt x="281" y="398"/>
                    <a:pt x="219" y="402"/>
                  </a:cubicBezTo>
                  <a:cubicBezTo>
                    <a:pt x="185" y="404"/>
                    <a:pt x="141" y="408"/>
                    <a:pt x="129" y="419"/>
                  </a:cubicBezTo>
                  <a:cubicBezTo>
                    <a:pt x="111" y="438"/>
                    <a:pt x="71" y="488"/>
                    <a:pt x="31" y="451"/>
                  </a:cubicBezTo>
                  <a:cubicBezTo>
                    <a:pt x="31" y="451"/>
                    <a:pt x="18" y="430"/>
                    <a:pt x="10" y="412"/>
                  </a:cubicBezTo>
                  <a:cubicBezTo>
                    <a:pt x="7" y="407"/>
                    <a:pt x="5" y="402"/>
                    <a:pt x="3" y="398"/>
                  </a:cubicBezTo>
                  <a:cubicBezTo>
                    <a:pt x="0" y="387"/>
                    <a:pt x="7" y="378"/>
                    <a:pt x="11" y="367"/>
                  </a:cubicBezTo>
                  <a:cubicBezTo>
                    <a:pt x="29" y="322"/>
                    <a:pt x="34" y="307"/>
                    <a:pt x="23" y="235"/>
                  </a:cubicBezTo>
                  <a:cubicBezTo>
                    <a:pt x="23" y="235"/>
                    <a:pt x="21" y="202"/>
                    <a:pt x="53" y="213"/>
                  </a:cubicBezTo>
                  <a:cubicBezTo>
                    <a:pt x="118" y="235"/>
                    <a:pt x="92" y="344"/>
                    <a:pt x="107" y="347"/>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1" name="ïṩḻídé"/>
            <p:cNvSpPr/>
            <p:nvPr userDrawn="1">
              <p:custDataLst>
                <p:tags r:id="rId6"/>
              </p:custDataLst>
            </p:nvPr>
          </p:nvSpPr>
          <p:spPr bwMode="auto">
            <a:xfrm>
              <a:off x="7104326" y="2786063"/>
              <a:ext cx="1055688" cy="977900"/>
            </a:xfrm>
            <a:custGeom>
              <a:avLst/>
              <a:gdLst>
                <a:gd name="T0" fmla="*/ 625 w 632"/>
                <a:gd name="T1" fmla="*/ 513 h 584"/>
                <a:gd name="T2" fmla="*/ 413 w 632"/>
                <a:gd name="T3" fmla="*/ 540 h 584"/>
                <a:gd name="T4" fmla="*/ 253 w 632"/>
                <a:gd name="T5" fmla="*/ 323 h 584"/>
                <a:gd name="T6" fmla="*/ 112 w 632"/>
                <a:gd name="T7" fmla="*/ 500 h 584"/>
                <a:gd name="T8" fmla="*/ 6 w 632"/>
                <a:gd name="T9" fmla="*/ 459 h 584"/>
                <a:gd name="T10" fmla="*/ 29 w 632"/>
                <a:gd name="T11" fmla="*/ 439 h 584"/>
                <a:gd name="T12" fmla="*/ 182 w 632"/>
                <a:gd name="T13" fmla="*/ 276 h 584"/>
                <a:gd name="T14" fmla="*/ 48 w 632"/>
                <a:gd name="T15" fmla="*/ 269 h 584"/>
                <a:gd name="T16" fmla="*/ 62 w 632"/>
                <a:gd name="T17" fmla="*/ 164 h 584"/>
                <a:gd name="T18" fmla="*/ 194 w 632"/>
                <a:gd name="T19" fmla="*/ 164 h 584"/>
                <a:gd name="T20" fmla="*/ 194 w 632"/>
                <a:gd name="T21" fmla="*/ 32 h 584"/>
                <a:gd name="T22" fmla="*/ 287 w 632"/>
                <a:gd name="T23" fmla="*/ 28 h 584"/>
                <a:gd name="T24" fmla="*/ 306 w 632"/>
                <a:gd name="T25" fmla="*/ 95 h 584"/>
                <a:gd name="T26" fmla="*/ 329 w 632"/>
                <a:gd name="T27" fmla="*/ 129 h 584"/>
                <a:gd name="T28" fmla="*/ 396 w 632"/>
                <a:gd name="T29" fmla="*/ 105 h 584"/>
                <a:gd name="T30" fmla="*/ 432 w 632"/>
                <a:gd name="T31" fmla="*/ 169 h 584"/>
                <a:gd name="T32" fmla="*/ 312 w 632"/>
                <a:gd name="T33" fmla="*/ 224 h 584"/>
                <a:gd name="T34" fmla="*/ 312 w 632"/>
                <a:gd name="T35" fmla="*/ 289 h 584"/>
                <a:gd name="T36" fmla="*/ 539 w 632"/>
                <a:gd name="T37" fmla="*/ 485 h 584"/>
                <a:gd name="T38" fmla="*/ 625 w 632"/>
                <a:gd name="T39" fmla="*/ 513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32" h="584">
                  <a:moveTo>
                    <a:pt x="625" y="513"/>
                  </a:moveTo>
                  <a:cubicBezTo>
                    <a:pt x="625" y="513"/>
                    <a:pt x="455" y="584"/>
                    <a:pt x="413" y="540"/>
                  </a:cubicBezTo>
                  <a:cubicBezTo>
                    <a:pt x="370" y="496"/>
                    <a:pt x="282" y="378"/>
                    <a:pt x="253" y="323"/>
                  </a:cubicBezTo>
                  <a:cubicBezTo>
                    <a:pt x="253" y="323"/>
                    <a:pt x="172" y="514"/>
                    <a:pt x="112" y="500"/>
                  </a:cubicBezTo>
                  <a:cubicBezTo>
                    <a:pt x="53" y="487"/>
                    <a:pt x="12" y="469"/>
                    <a:pt x="6" y="459"/>
                  </a:cubicBezTo>
                  <a:cubicBezTo>
                    <a:pt x="0" y="448"/>
                    <a:pt x="10" y="444"/>
                    <a:pt x="29" y="439"/>
                  </a:cubicBezTo>
                  <a:cubicBezTo>
                    <a:pt x="47" y="433"/>
                    <a:pt x="166" y="419"/>
                    <a:pt x="182" y="276"/>
                  </a:cubicBezTo>
                  <a:cubicBezTo>
                    <a:pt x="182" y="276"/>
                    <a:pt x="82" y="313"/>
                    <a:pt x="48" y="269"/>
                  </a:cubicBezTo>
                  <a:cubicBezTo>
                    <a:pt x="14" y="224"/>
                    <a:pt x="4" y="163"/>
                    <a:pt x="62" y="164"/>
                  </a:cubicBezTo>
                  <a:cubicBezTo>
                    <a:pt x="120" y="166"/>
                    <a:pt x="196" y="188"/>
                    <a:pt x="194" y="164"/>
                  </a:cubicBezTo>
                  <a:cubicBezTo>
                    <a:pt x="192" y="141"/>
                    <a:pt x="174" y="56"/>
                    <a:pt x="194" y="32"/>
                  </a:cubicBezTo>
                  <a:cubicBezTo>
                    <a:pt x="215" y="8"/>
                    <a:pt x="269" y="0"/>
                    <a:pt x="287" y="28"/>
                  </a:cubicBezTo>
                  <a:cubicBezTo>
                    <a:pt x="304" y="56"/>
                    <a:pt x="311" y="71"/>
                    <a:pt x="306" y="95"/>
                  </a:cubicBezTo>
                  <a:cubicBezTo>
                    <a:pt x="300" y="119"/>
                    <a:pt x="294" y="133"/>
                    <a:pt x="329" y="129"/>
                  </a:cubicBezTo>
                  <a:cubicBezTo>
                    <a:pt x="364" y="125"/>
                    <a:pt x="379" y="98"/>
                    <a:pt x="396" y="105"/>
                  </a:cubicBezTo>
                  <a:cubicBezTo>
                    <a:pt x="413" y="113"/>
                    <a:pt x="468" y="147"/>
                    <a:pt x="432" y="169"/>
                  </a:cubicBezTo>
                  <a:cubicBezTo>
                    <a:pt x="396" y="191"/>
                    <a:pt x="324" y="214"/>
                    <a:pt x="312" y="224"/>
                  </a:cubicBezTo>
                  <a:cubicBezTo>
                    <a:pt x="300" y="233"/>
                    <a:pt x="277" y="232"/>
                    <a:pt x="312" y="289"/>
                  </a:cubicBezTo>
                  <a:cubicBezTo>
                    <a:pt x="344" y="339"/>
                    <a:pt x="428" y="450"/>
                    <a:pt x="539" y="485"/>
                  </a:cubicBezTo>
                  <a:cubicBezTo>
                    <a:pt x="546" y="487"/>
                    <a:pt x="632" y="504"/>
                    <a:pt x="625" y="513"/>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dirty="0"/>
            </a:p>
          </p:txBody>
        </p:sp>
        <p:sp>
          <p:nvSpPr>
            <p:cNvPr id="62" name="îṧḷíďê"/>
            <p:cNvSpPr/>
            <p:nvPr userDrawn="1">
              <p:custDataLst>
                <p:tags r:id="rId7"/>
              </p:custDataLst>
            </p:nvPr>
          </p:nvSpPr>
          <p:spPr bwMode="auto">
            <a:xfrm>
              <a:off x="8339534" y="2693264"/>
              <a:ext cx="982663" cy="1196975"/>
            </a:xfrm>
            <a:custGeom>
              <a:avLst/>
              <a:gdLst>
                <a:gd name="T0" fmla="*/ 268 w 588"/>
                <a:gd name="T1" fmla="*/ 604 h 714"/>
                <a:gd name="T2" fmla="*/ 219 w 588"/>
                <a:gd name="T3" fmla="*/ 538 h 714"/>
                <a:gd name="T4" fmla="*/ 110 w 588"/>
                <a:gd name="T5" fmla="*/ 487 h 714"/>
                <a:gd name="T6" fmla="*/ 258 w 588"/>
                <a:gd name="T7" fmla="*/ 470 h 714"/>
                <a:gd name="T8" fmla="*/ 302 w 588"/>
                <a:gd name="T9" fmla="*/ 390 h 714"/>
                <a:gd name="T10" fmla="*/ 155 w 588"/>
                <a:gd name="T11" fmla="*/ 425 h 714"/>
                <a:gd name="T12" fmla="*/ 275 w 588"/>
                <a:gd name="T13" fmla="*/ 346 h 714"/>
                <a:gd name="T14" fmla="*/ 419 w 588"/>
                <a:gd name="T15" fmla="*/ 309 h 714"/>
                <a:gd name="T16" fmla="*/ 243 w 588"/>
                <a:gd name="T17" fmla="*/ 335 h 714"/>
                <a:gd name="T18" fmla="*/ 99 w 588"/>
                <a:gd name="T19" fmla="*/ 404 h 714"/>
                <a:gd name="T20" fmla="*/ 8 w 588"/>
                <a:gd name="T21" fmla="*/ 457 h 714"/>
                <a:gd name="T22" fmla="*/ 75 w 588"/>
                <a:gd name="T23" fmla="*/ 334 h 714"/>
                <a:gd name="T24" fmla="*/ 107 w 588"/>
                <a:gd name="T25" fmla="*/ 198 h 714"/>
                <a:gd name="T26" fmla="*/ 130 w 588"/>
                <a:gd name="T27" fmla="*/ 124 h 714"/>
                <a:gd name="T28" fmla="*/ 159 w 588"/>
                <a:gd name="T29" fmla="*/ 297 h 714"/>
                <a:gd name="T30" fmla="*/ 178 w 588"/>
                <a:gd name="T31" fmla="*/ 68 h 714"/>
                <a:gd name="T32" fmla="*/ 233 w 588"/>
                <a:gd name="T33" fmla="*/ 63 h 714"/>
                <a:gd name="T34" fmla="*/ 318 w 588"/>
                <a:gd name="T35" fmla="*/ 62 h 714"/>
                <a:gd name="T36" fmla="*/ 389 w 588"/>
                <a:gd name="T37" fmla="*/ 69 h 714"/>
                <a:gd name="T38" fmla="*/ 378 w 588"/>
                <a:gd name="T39" fmla="*/ 133 h 714"/>
                <a:gd name="T40" fmla="*/ 422 w 588"/>
                <a:gd name="T41" fmla="*/ 142 h 714"/>
                <a:gd name="T42" fmla="*/ 502 w 588"/>
                <a:gd name="T43" fmla="*/ 113 h 714"/>
                <a:gd name="T44" fmla="*/ 454 w 588"/>
                <a:gd name="T45" fmla="*/ 265 h 714"/>
                <a:gd name="T46" fmla="*/ 498 w 588"/>
                <a:gd name="T47" fmla="*/ 360 h 714"/>
                <a:gd name="T48" fmla="*/ 383 w 588"/>
                <a:gd name="T49" fmla="*/ 411 h 714"/>
                <a:gd name="T50" fmla="*/ 476 w 588"/>
                <a:gd name="T51" fmla="*/ 445 h 714"/>
                <a:gd name="T52" fmla="*/ 373 w 588"/>
                <a:gd name="T53" fmla="*/ 516 h 714"/>
                <a:gd name="T54" fmla="*/ 269 w 588"/>
                <a:gd name="T55" fmla="*/ 703 h 714"/>
                <a:gd name="T56" fmla="*/ 177 w 588"/>
                <a:gd name="T57" fmla="*/ 626 h 714"/>
                <a:gd name="T58" fmla="*/ 251 w 588"/>
                <a:gd name="T59" fmla="*/ 106 h 714"/>
                <a:gd name="T60" fmla="*/ 236 w 588"/>
                <a:gd name="T61" fmla="*/ 165 h 714"/>
                <a:gd name="T62" fmla="*/ 269 w 588"/>
                <a:gd name="T63" fmla="*/ 129 h 714"/>
                <a:gd name="T64" fmla="*/ 368 w 588"/>
                <a:gd name="T65" fmla="*/ 177 h 714"/>
                <a:gd name="T66" fmla="*/ 404 w 588"/>
                <a:gd name="T67" fmla="*/ 195 h 714"/>
                <a:gd name="T68" fmla="*/ 368 w 588"/>
                <a:gd name="T69" fmla="*/ 177 h 714"/>
                <a:gd name="T70" fmla="*/ 304 w 588"/>
                <a:gd name="T71" fmla="*/ 179 h 714"/>
                <a:gd name="T72" fmla="*/ 310 w 588"/>
                <a:gd name="T73" fmla="*/ 272 h 714"/>
                <a:gd name="T74" fmla="*/ 321 w 588"/>
                <a:gd name="T75" fmla="*/ 266 h 714"/>
                <a:gd name="T76" fmla="*/ 359 w 588"/>
                <a:gd name="T77" fmla="*/ 255 h 714"/>
                <a:gd name="T78" fmla="*/ 373 w 588"/>
                <a:gd name="T79" fmla="*/ 246 h 714"/>
                <a:gd name="T80" fmla="*/ 256 w 588"/>
                <a:gd name="T81" fmla="*/ 218 h 714"/>
                <a:gd name="T82" fmla="*/ 256 w 588"/>
                <a:gd name="T83" fmla="*/ 261 h 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88" h="714">
                  <a:moveTo>
                    <a:pt x="185" y="612"/>
                  </a:moveTo>
                  <a:cubicBezTo>
                    <a:pt x="214" y="611"/>
                    <a:pt x="262" y="609"/>
                    <a:pt x="268" y="604"/>
                  </a:cubicBezTo>
                  <a:cubicBezTo>
                    <a:pt x="276" y="597"/>
                    <a:pt x="298" y="588"/>
                    <a:pt x="281" y="535"/>
                  </a:cubicBezTo>
                  <a:cubicBezTo>
                    <a:pt x="281" y="535"/>
                    <a:pt x="254" y="526"/>
                    <a:pt x="219" y="538"/>
                  </a:cubicBezTo>
                  <a:cubicBezTo>
                    <a:pt x="186" y="550"/>
                    <a:pt x="142" y="567"/>
                    <a:pt x="103" y="523"/>
                  </a:cubicBezTo>
                  <a:cubicBezTo>
                    <a:pt x="88" y="507"/>
                    <a:pt x="85" y="499"/>
                    <a:pt x="110" y="487"/>
                  </a:cubicBezTo>
                  <a:cubicBezTo>
                    <a:pt x="115" y="484"/>
                    <a:pt x="122" y="482"/>
                    <a:pt x="131" y="481"/>
                  </a:cubicBezTo>
                  <a:cubicBezTo>
                    <a:pt x="166" y="476"/>
                    <a:pt x="260" y="487"/>
                    <a:pt x="258" y="470"/>
                  </a:cubicBezTo>
                  <a:cubicBezTo>
                    <a:pt x="257" y="452"/>
                    <a:pt x="245" y="447"/>
                    <a:pt x="252" y="437"/>
                  </a:cubicBezTo>
                  <a:cubicBezTo>
                    <a:pt x="259" y="427"/>
                    <a:pt x="328" y="395"/>
                    <a:pt x="302" y="390"/>
                  </a:cubicBezTo>
                  <a:cubicBezTo>
                    <a:pt x="284" y="386"/>
                    <a:pt x="245" y="403"/>
                    <a:pt x="219" y="420"/>
                  </a:cubicBezTo>
                  <a:cubicBezTo>
                    <a:pt x="200" y="433"/>
                    <a:pt x="175" y="441"/>
                    <a:pt x="155" y="425"/>
                  </a:cubicBezTo>
                  <a:cubicBezTo>
                    <a:pt x="129" y="404"/>
                    <a:pt x="144" y="396"/>
                    <a:pt x="170" y="382"/>
                  </a:cubicBezTo>
                  <a:cubicBezTo>
                    <a:pt x="190" y="371"/>
                    <a:pt x="222" y="358"/>
                    <a:pt x="275" y="346"/>
                  </a:cubicBezTo>
                  <a:cubicBezTo>
                    <a:pt x="396" y="319"/>
                    <a:pt x="449" y="333"/>
                    <a:pt x="440" y="319"/>
                  </a:cubicBezTo>
                  <a:cubicBezTo>
                    <a:pt x="438" y="315"/>
                    <a:pt x="432" y="310"/>
                    <a:pt x="419" y="309"/>
                  </a:cubicBezTo>
                  <a:cubicBezTo>
                    <a:pt x="391" y="307"/>
                    <a:pt x="343" y="316"/>
                    <a:pt x="317" y="318"/>
                  </a:cubicBezTo>
                  <a:cubicBezTo>
                    <a:pt x="281" y="322"/>
                    <a:pt x="266" y="321"/>
                    <a:pt x="243" y="335"/>
                  </a:cubicBezTo>
                  <a:cubicBezTo>
                    <a:pt x="220" y="350"/>
                    <a:pt x="230" y="344"/>
                    <a:pt x="204" y="346"/>
                  </a:cubicBezTo>
                  <a:cubicBezTo>
                    <a:pt x="170" y="347"/>
                    <a:pt x="109" y="361"/>
                    <a:pt x="99" y="404"/>
                  </a:cubicBezTo>
                  <a:cubicBezTo>
                    <a:pt x="86" y="461"/>
                    <a:pt x="59" y="521"/>
                    <a:pt x="31" y="502"/>
                  </a:cubicBezTo>
                  <a:cubicBezTo>
                    <a:pt x="3" y="483"/>
                    <a:pt x="0" y="483"/>
                    <a:pt x="8" y="457"/>
                  </a:cubicBezTo>
                  <a:cubicBezTo>
                    <a:pt x="15" y="432"/>
                    <a:pt x="15" y="361"/>
                    <a:pt x="18" y="354"/>
                  </a:cubicBezTo>
                  <a:cubicBezTo>
                    <a:pt x="40" y="306"/>
                    <a:pt x="59" y="327"/>
                    <a:pt x="75" y="334"/>
                  </a:cubicBezTo>
                  <a:cubicBezTo>
                    <a:pt x="87" y="340"/>
                    <a:pt x="98" y="328"/>
                    <a:pt x="107" y="321"/>
                  </a:cubicBezTo>
                  <a:cubicBezTo>
                    <a:pt x="110" y="278"/>
                    <a:pt x="109" y="219"/>
                    <a:pt x="107" y="198"/>
                  </a:cubicBezTo>
                  <a:cubicBezTo>
                    <a:pt x="106" y="182"/>
                    <a:pt x="92" y="156"/>
                    <a:pt x="100" y="132"/>
                  </a:cubicBezTo>
                  <a:cubicBezTo>
                    <a:pt x="109" y="106"/>
                    <a:pt x="115" y="107"/>
                    <a:pt x="130" y="124"/>
                  </a:cubicBezTo>
                  <a:cubicBezTo>
                    <a:pt x="142" y="137"/>
                    <a:pt x="159" y="158"/>
                    <a:pt x="161" y="173"/>
                  </a:cubicBezTo>
                  <a:cubicBezTo>
                    <a:pt x="163" y="198"/>
                    <a:pt x="150" y="289"/>
                    <a:pt x="159" y="297"/>
                  </a:cubicBezTo>
                  <a:cubicBezTo>
                    <a:pt x="168" y="305"/>
                    <a:pt x="180" y="308"/>
                    <a:pt x="180" y="286"/>
                  </a:cubicBezTo>
                  <a:cubicBezTo>
                    <a:pt x="181" y="264"/>
                    <a:pt x="174" y="81"/>
                    <a:pt x="178" y="68"/>
                  </a:cubicBezTo>
                  <a:cubicBezTo>
                    <a:pt x="181" y="59"/>
                    <a:pt x="198" y="59"/>
                    <a:pt x="210" y="63"/>
                  </a:cubicBezTo>
                  <a:cubicBezTo>
                    <a:pt x="226" y="67"/>
                    <a:pt x="226" y="73"/>
                    <a:pt x="233" y="63"/>
                  </a:cubicBezTo>
                  <a:cubicBezTo>
                    <a:pt x="239" y="54"/>
                    <a:pt x="265" y="47"/>
                    <a:pt x="271" y="55"/>
                  </a:cubicBezTo>
                  <a:cubicBezTo>
                    <a:pt x="280" y="64"/>
                    <a:pt x="312" y="88"/>
                    <a:pt x="318" y="62"/>
                  </a:cubicBezTo>
                  <a:cubicBezTo>
                    <a:pt x="325" y="35"/>
                    <a:pt x="323" y="5"/>
                    <a:pt x="344" y="3"/>
                  </a:cubicBezTo>
                  <a:cubicBezTo>
                    <a:pt x="364" y="0"/>
                    <a:pt x="412" y="46"/>
                    <a:pt x="389" y="69"/>
                  </a:cubicBezTo>
                  <a:cubicBezTo>
                    <a:pt x="367" y="93"/>
                    <a:pt x="358" y="111"/>
                    <a:pt x="358" y="111"/>
                  </a:cubicBezTo>
                  <a:cubicBezTo>
                    <a:pt x="358" y="111"/>
                    <a:pt x="385" y="126"/>
                    <a:pt x="378" y="133"/>
                  </a:cubicBezTo>
                  <a:cubicBezTo>
                    <a:pt x="372" y="141"/>
                    <a:pt x="384" y="157"/>
                    <a:pt x="401" y="157"/>
                  </a:cubicBezTo>
                  <a:cubicBezTo>
                    <a:pt x="418" y="156"/>
                    <a:pt x="455" y="164"/>
                    <a:pt x="422" y="142"/>
                  </a:cubicBezTo>
                  <a:cubicBezTo>
                    <a:pt x="389" y="120"/>
                    <a:pt x="365" y="112"/>
                    <a:pt x="380" y="103"/>
                  </a:cubicBezTo>
                  <a:cubicBezTo>
                    <a:pt x="407" y="85"/>
                    <a:pt x="492" y="65"/>
                    <a:pt x="502" y="113"/>
                  </a:cubicBezTo>
                  <a:cubicBezTo>
                    <a:pt x="505" y="128"/>
                    <a:pt x="503" y="150"/>
                    <a:pt x="486" y="181"/>
                  </a:cubicBezTo>
                  <a:cubicBezTo>
                    <a:pt x="449" y="249"/>
                    <a:pt x="436" y="275"/>
                    <a:pt x="454" y="265"/>
                  </a:cubicBezTo>
                  <a:cubicBezTo>
                    <a:pt x="473" y="256"/>
                    <a:pt x="524" y="252"/>
                    <a:pt x="564" y="307"/>
                  </a:cubicBezTo>
                  <a:cubicBezTo>
                    <a:pt x="564" y="307"/>
                    <a:pt x="588" y="362"/>
                    <a:pt x="498" y="360"/>
                  </a:cubicBezTo>
                  <a:cubicBezTo>
                    <a:pt x="498" y="360"/>
                    <a:pt x="424" y="352"/>
                    <a:pt x="418" y="386"/>
                  </a:cubicBezTo>
                  <a:cubicBezTo>
                    <a:pt x="418" y="386"/>
                    <a:pt x="401" y="403"/>
                    <a:pt x="383" y="411"/>
                  </a:cubicBezTo>
                  <a:cubicBezTo>
                    <a:pt x="364" y="419"/>
                    <a:pt x="321" y="457"/>
                    <a:pt x="362" y="457"/>
                  </a:cubicBezTo>
                  <a:cubicBezTo>
                    <a:pt x="402" y="457"/>
                    <a:pt x="462" y="431"/>
                    <a:pt x="476" y="445"/>
                  </a:cubicBezTo>
                  <a:cubicBezTo>
                    <a:pt x="489" y="459"/>
                    <a:pt x="529" y="518"/>
                    <a:pt x="482" y="524"/>
                  </a:cubicBezTo>
                  <a:cubicBezTo>
                    <a:pt x="436" y="529"/>
                    <a:pt x="399" y="500"/>
                    <a:pt x="373" y="516"/>
                  </a:cubicBezTo>
                  <a:cubicBezTo>
                    <a:pt x="346" y="533"/>
                    <a:pt x="377" y="593"/>
                    <a:pt x="352" y="631"/>
                  </a:cubicBezTo>
                  <a:cubicBezTo>
                    <a:pt x="327" y="669"/>
                    <a:pt x="292" y="714"/>
                    <a:pt x="269" y="703"/>
                  </a:cubicBezTo>
                  <a:cubicBezTo>
                    <a:pt x="246" y="692"/>
                    <a:pt x="238" y="665"/>
                    <a:pt x="217" y="654"/>
                  </a:cubicBezTo>
                  <a:cubicBezTo>
                    <a:pt x="205" y="648"/>
                    <a:pt x="189" y="635"/>
                    <a:pt x="177" y="626"/>
                  </a:cubicBezTo>
                  <a:cubicBezTo>
                    <a:pt x="156" y="608"/>
                    <a:pt x="158" y="612"/>
                    <a:pt x="185" y="612"/>
                  </a:cubicBezTo>
                  <a:close/>
                  <a:moveTo>
                    <a:pt x="251" y="106"/>
                  </a:moveTo>
                  <a:cubicBezTo>
                    <a:pt x="239" y="101"/>
                    <a:pt x="239" y="101"/>
                    <a:pt x="239" y="112"/>
                  </a:cubicBezTo>
                  <a:cubicBezTo>
                    <a:pt x="236" y="165"/>
                    <a:pt x="236" y="165"/>
                    <a:pt x="236" y="165"/>
                  </a:cubicBezTo>
                  <a:cubicBezTo>
                    <a:pt x="235" y="179"/>
                    <a:pt x="234" y="183"/>
                    <a:pt x="247" y="170"/>
                  </a:cubicBezTo>
                  <a:cubicBezTo>
                    <a:pt x="257" y="161"/>
                    <a:pt x="268" y="145"/>
                    <a:pt x="269" y="129"/>
                  </a:cubicBezTo>
                  <a:cubicBezTo>
                    <a:pt x="269" y="115"/>
                    <a:pt x="260" y="109"/>
                    <a:pt x="251" y="106"/>
                  </a:cubicBezTo>
                  <a:close/>
                  <a:moveTo>
                    <a:pt x="368" y="177"/>
                  </a:moveTo>
                  <a:cubicBezTo>
                    <a:pt x="363" y="182"/>
                    <a:pt x="363" y="188"/>
                    <a:pt x="367" y="192"/>
                  </a:cubicBezTo>
                  <a:cubicBezTo>
                    <a:pt x="372" y="197"/>
                    <a:pt x="394" y="198"/>
                    <a:pt x="404" y="195"/>
                  </a:cubicBezTo>
                  <a:cubicBezTo>
                    <a:pt x="407" y="194"/>
                    <a:pt x="407" y="191"/>
                    <a:pt x="408" y="188"/>
                  </a:cubicBezTo>
                  <a:cubicBezTo>
                    <a:pt x="414" y="172"/>
                    <a:pt x="368" y="177"/>
                    <a:pt x="368" y="177"/>
                  </a:cubicBezTo>
                  <a:close/>
                  <a:moveTo>
                    <a:pt x="315" y="186"/>
                  </a:moveTo>
                  <a:cubicBezTo>
                    <a:pt x="320" y="177"/>
                    <a:pt x="312" y="166"/>
                    <a:pt x="304" y="179"/>
                  </a:cubicBezTo>
                  <a:cubicBezTo>
                    <a:pt x="294" y="193"/>
                    <a:pt x="303" y="204"/>
                    <a:pt x="315" y="186"/>
                  </a:cubicBezTo>
                  <a:close/>
                  <a:moveTo>
                    <a:pt x="310" y="272"/>
                  </a:moveTo>
                  <a:cubicBezTo>
                    <a:pt x="310" y="272"/>
                    <a:pt x="311" y="276"/>
                    <a:pt x="317" y="277"/>
                  </a:cubicBezTo>
                  <a:cubicBezTo>
                    <a:pt x="324" y="278"/>
                    <a:pt x="323" y="273"/>
                    <a:pt x="321" y="266"/>
                  </a:cubicBezTo>
                  <a:cubicBezTo>
                    <a:pt x="319" y="260"/>
                    <a:pt x="309" y="272"/>
                    <a:pt x="310" y="272"/>
                  </a:cubicBezTo>
                  <a:close/>
                  <a:moveTo>
                    <a:pt x="359" y="255"/>
                  </a:moveTo>
                  <a:cubicBezTo>
                    <a:pt x="359" y="255"/>
                    <a:pt x="364" y="259"/>
                    <a:pt x="371" y="259"/>
                  </a:cubicBezTo>
                  <a:cubicBezTo>
                    <a:pt x="378" y="259"/>
                    <a:pt x="378" y="253"/>
                    <a:pt x="373" y="246"/>
                  </a:cubicBezTo>
                  <a:cubicBezTo>
                    <a:pt x="367" y="239"/>
                    <a:pt x="359" y="254"/>
                    <a:pt x="359" y="255"/>
                  </a:cubicBezTo>
                  <a:close/>
                  <a:moveTo>
                    <a:pt x="256" y="218"/>
                  </a:moveTo>
                  <a:cubicBezTo>
                    <a:pt x="237" y="205"/>
                    <a:pt x="220" y="258"/>
                    <a:pt x="223" y="271"/>
                  </a:cubicBezTo>
                  <a:cubicBezTo>
                    <a:pt x="220" y="285"/>
                    <a:pt x="243" y="271"/>
                    <a:pt x="256" y="261"/>
                  </a:cubicBezTo>
                  <a:cubicBezTo>
                    <a:pt x="270" y="251"/>
                    <a:pt x="272" y="228"/>
                    <a:pt x="256" y="218"/>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3" name="ïś1ïḓè"/>
            <p:cNvSpPr/>
            <p:nvPr userDrawn="1">
              <p:custDataLst>
                <p:tags r:id="rId8"/>
              </p:custDataLst>
            </p:nvPr>
          </p:nvSpPr>
          <p:spPr bwMode="auto">
            <a:xfrm>
              <a:off x="2869804" y="2524126"/>
              <a:ext cx="1824038" cy="1827213"/>
            </a:xfrm>
            <a:custGeom>
              <a:avLst/>
              <a:gdLst>
                <a:gd name="T0" fmla="*/ 546 w 1091"/>
                <a:gd name="T1" fmla="*/ 0 h 1091"/>
                <a:gd name="T2" fmla="*/ 1091 w 1091"/>
                <a:gd name="T3" fmla="*/ 545 h 1091"/>
                <a:gd name="T4" fmla="*/ 546 w 1091"/>
                <a:gd name="T5" fmla="*/ 1091 h 1091"/>
                <a:gd name="T6" fmla="*/ 0 w 1091"/>
                <a:gd name="T7" fmla="*/ 545 h 1091"/>
                <a:gd name="T8" fmla="*/ 546 w 1091"/>
                <a:gd name="T9" fmla="*/ 0 h 1091"/>
                <a:gd name="T10" fmla="*/ 546 w 1091"/>
                <a:gd name="T11" fmla="*/ 38 h 1091"/>
                <a:gd name="T12" fmla="*/ 38 w 1091"/>
                <a:gd name="T13" fmla="*/ 545 h 1091"/>
                <a:gd name="T14" fmla="*/ 546 w 1091"/>
                <a:gd name="T15" fmla="*/ 1053 h 1091"/>
                <a:gd name="T16" fmla="*/ 1053 w 1091"/>
                <a:gd name="T17" fmla="*/ 545 h 1091"/>
                <a:gd name="T18" fmla="*/ 546 w 1091"/>
                <a:gd name="T19" fmla="*/ 38 h 10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91" h="1091">
                  <a:moveTo>
                    <a:pt x="546" y="0"/>
                  </a:moveTo>
                  <a:cubicBezTo>
                    <a:pt x="846" y="0"/>
                    <a:pt x="1091" y="245"/>
                    <a:pt x="1091" y="545"/>
                  </a:cubicBezTo>
                  <a:cubicBezTo>
                    <a:pt x="1091" y="846"/>
                    <a:pt x="846" y="1091"/>
                    <a:pt x="546" y="1091"/>
                  </a:cubicBezTo>
                  <a:cubicBezTo>
                    <a:pt x="245" y="1091"/>
                    <a:pt x="0" y="846"/>
                    <a:pt x="0" y="545"/>
                  </a:cubicBezTo>
                  <a:cubicBezTo>
                    <a:pt x="0" y="245"/>
                    <a:pt x="245" y="0"/>
                    <a:pt x="546" y="0"/>
                  </a:cubicBezTo>
                  <a:close/>
                  <a:moveTo>
                    <a:pt x="546" y="38"/>
                  </a:moveTo>
                  <a:cubicBezTo>
                    <a:pt x="266" y="38"/>
                    <a:pt x="38" y="266"/>
                    <a:pt x="38" y="545"/>
                  </a:cubicBezTo>
                  <a:cubicBezTo>
                    <a:pt x="38" y="825"/>
                    <a:pt x="266" y="1053"/>
                    <a:pt x="546" y="1053"/>
                  </a:cubicBezTo>
                  <a:cubicBezTo>
                    <a:pt x="825" y="1053"/>
                    <a:pt x="1053" y="825"/>
                    <a:pt x="1053" y="545"/>
                  </a:cubicBezTo>
                  <a:cubicBezTo>
                    <a:pt x="1053" y="266"/>
                    <a:pt x="825" y="38"/>
                    <a:pt x="546" y="38"/>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4" name="iṡļïḑè"/>
            <p:cNvSpPr/>
            <p:nvPr userDrawn="1">
              <p:custDataLst>
                <p:tags r:id="rId9"/>
              </p:custDataLst>
            </p:nvPr>
          </p:nvSpPr>
          <p:spPr bwMode="auto">
            <a:xfrm>
              <a:off x="2968229" y="2620963"/>
              <a:ext cx="1628775" cy="1631950"/>
            </a:xfrm>
            <a:custGeom>
              <a:avLst/>
              <a:gdLst>
                <a:gd name="T0" fmla="*/ 487 w 974"/>
                <a:gd name="T1" fmla="*/ 0 h 974"/>
                <a:gd name="T2" fmla="*/ 974 w 974"/>
                <a:gd name="T3" fmla="*/ 487 h 974"/>
                <a:gd name="T4" fmla="*/ 487 w 974"/>
                <a:gd name="T5" fmla="*/ 974 h 974"/>
                <a:gd name="T6" fmla="*/ 0 w 974"/>
                <a:gd name="T7" fmla="*/ 487 h 974"/>
                <a:gd name="T8" fmla="*/ 487 w 974"/>
                <a:gd name="T9" fmla="*/ 0 h 974"/>
                <a:gd name="T10" fmla="*/ 487 w 974"/>
                <a:gd name="T11" fmla="*/ 6 h 974"/>
                <a:gd name="T12" fmla="*/ 6 w 974"/>
                <a:gd name="T13" fmla="*/ 487 h 974"/>
                <a:gd name="T14" fmla="*/ 487 w 974"/>
                <a:gd name="T15" fmla="*/ 968 h 974"/>
                <a:gd name="T16" fmla="*/ 968 w 974"/>
                <a:gd name="T17" fmla="*/ 487 h 974"/>
                <a:gd name="T18" fmla="*/ 487 w 974"/>
                <a:gd name="T19" fmla="*/ 6 h 9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74" h="974">
                  <a:moveTo>
                    <a:pt x="487" y="0"/>
                  </a:moveTo>
                  <a:cubicBezTo>
                    <a:pt x="755" y="0"/>
                    <a:pt x="974" y="219"/>
                    <a:pt x="974" y="487"/>
                  </a:cubicBezTo>
                  <a:cubicBezTo>
                    <a:pt x="974" y="755"/>
                    <a:pt x="755" y="974"/>
                    <a:pt x="487" y="974"/>
                  </a:cubicBezTo>
                  <a:cubicBezTo>
                    <a:pt x="219" y="974"/>
                    <a:pt x="0" y="755"/>
                    <a:pt x="0" y="487"/>
                  </a:cubicBezTo>
                  <a:cubicBezTo>
                    <a:pt x="0" y="219"/>
                    <a:pt x="219" y="0"/>
                    <a:pt x="487" y="0"/>
                  </a:cubicBezTo>
                  <a:close/>
                  <a:moveTo>
                    <a:pt x="487" y="6"/>
                  </a:moveTo>
                  <a:cubicBezTo>
                    <a:pt x="222" y="6"/>
                    <a:pt x="6" y="222"/>
                    <a:pt x="6" y="487"/>
                  </a:cubicBezTo>
                  <a:cubicBezTo>
                    <a:pt x="6" y="752"/>
                    <a:pt x="222" y="968"/>
                    <a:pt x="487" y="968"/>
                  </a:cubicBezTo>
                  <a:cubicBezTo>
                    <a:pt x="752" y="968"/>
                    <a:pt x="968" y="752"/>
                    <a:pt x="968" y="487"/>
                  </a:cubicBezTo>
                  <a:cubicBezTo>
                    <a:pt x="968" y="222"/>
                    <a:pt x="752" y="6"/>
                    <a:pt x="487" y="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5" name="í$líḋè"/>
            <p:cNvSpPr/>
            <p:nvPr userDrawn="1">
              <p:custDataLst>
                <p:tags r:id="rId10"/>
              </p:custDataLst>
            </p:nvPr>
          </p:nvSpPr>
          <p:spPr bwMode="auto">
            <a:xfrm>
              <a:off x="3268267" y="2881313"/>
              <a:ext cx="228600" cy="258763"/>
            </a:xfrm>
            <a:custGeom>
              <a:avLst/>
              <a:gdLst>
                <a:gd name="T0" fmla="*/ 119 w 137"/>
                <a:gd name="T1" fmla="*/ 142 h 154"/>
                <a:gd name="T2" fmla="*/ 64 w 137"/>
                <a:gd name="T3" fmla="*/ 93 h 154"/>
                <a:gd name="T4" fmla="*/ 56 w 137"/>
                <a:gd name="T5" fmla="*/ 120 h 154"/>
                <a:gd name="T6" fmla="*/ 35 w 137"/>
                <a:gd name="T7" fmla="*/ 118 h 154"/>
                <a:gd name="T8" fmla="*/ 9 w 137"/>
                <a:gd name="T9" fmla="*/ 91 h 154"/>
                <a:gd name="T10" fmla="*/ 15 w 137"/>
                <a:gd name="T11" fmla="*/ 81 h 154"/>
                <a:gd name="T12" fmla="*/ 22 w 137"/>
                <a:gd name="T13" fmla="*/ 60 h 154"/>
                <a:gd name="T14" fmla="*/ 18 w 137"/>
                <a:gd name="T15" fmla="*/ 44 h 154"/>
                <a:gd name="T16" fmla="*/ 4 w 137"/>
                <a:gd name="T17" fmla="*/ 16 h 154"/>
                <a:gd name="T18" fmla="*/ 36 w 137"/>
                <a:gd name="T19" fmla="*/ 26 h 154"/>
                <a:gd name="T20" fmla="*/ 69 w 137"/>
                <a:gd name="T21" fmla="*/ 0 h 154"/>
                <a:gd name="T22" fmla="*/ 82 w 137"/>
                <a:gd name="T23" fmla="*/ 13 h 154"/>
                <a:gd name="T24" fmla="*/ 86 w 137"/>
                <a:gd name="T25" fmla="*/ 29 h 154"/>
                <a:gd name="T26" fmla="*/ 79 w 137"/>
                <a:gd name="T27" fmla="*/ 74 h 154"/>
                <a:gd name="T28" fmla="*/ 104 w 137"/>
                <a:gd name="T29" fmla="*/ 101 h 154"/>
                <a:gd name="T30" fmla="*/ 134 w 137"/>
                <a:gd name="T31" fmla="*/ 142 h 154"/>
                <a:gd name="T32" fmla="*/ 119 w 137"/>
                <a:gd name="T33" fmla="*/ 142 h 154"/>
                <a:gd name="T34" fmla="*/ 37 w 137"/>
                <a:gd name="T35" fmla="*/ 67 h 154"/>
                <a:gd name="T36" fmla="*/ 30 w 137"/>
                <a:gd name="T37" fmla="*/ 77 h 154"/>
                <a:gd name="T38" fmla="*/ 37 w 137"/>
                <a:gd name="T39" fmla="*/ 84 h 154"/>
                <a:gd name="T40" fmla="*/ 46 w 137"/>
                <a:gd name="T41" fmla="*/ 76 h 154"/>
                <a:gd name="T42" fmla="*/ 37 w 137"/>
                <a:gd name="T43" fmla="*/ 67 h 154"/>
                <a:gd name="T44" fmla="*/ 46 w 137"/>
                <a:gd name="T45" fmla="*/ 35 h 154"/>
                <a:gd name="T46" fmla="*/ 52 w 137"/>
                <a:gd name="T47" fmla="*/ 46 h 154"/>
                <a:gd name="T48" fmla="*/ 61 w 137"/>
                <a:gd name="T49" fmla="*/ 44 h 154"/>
                <a:gd name="T50" fmla="*/ 59 w 137"/>
                <a:gd name="T51" fmla="*/ 32 h 154"/>
                <a:gd name="T52" fmla="*/ 46 w 137"/>
                <a:gd name="T53" fmla="*/ 35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7" h="154">
                  <a:moveTo>
                    <a:pt x="119" y="142"/>
                  </a:moveTo>
                  <a:cubicBezTo>
                    <a:pt x="106" y="132"/>
                    <a:pt x="68" y="90"/>
                    <a:pt x="64" y="93"/>
                  </a:cubicBezTo>
                  <a:cubicBezTo>
                    <a:pt x="53" y="100"/>
                    <a:pt x="58" y="118"/>
                    <a:pt x="56" y="120"/>
                  </a:cubicBezTo>
                  <a:cubicBezTo>
                    <a:pt x="52" y="123"/>
                    <a:pt x="39" y="123"/>
                    <a:pt x="35" y="118"/>
                  </a:cubicBezTo>
                  <a:cubicBezTo>
                    <a:pt x="30" y="113"/>
                    <a:pt x="17" y="100"/>
                    <a:pt x="9" y="91"/>
                  </a:cubicBezTo>
                  <a:cubicBezTo>
                    <a:pt x="6" y="82"/>
                    <a:pt x="7" y="80"/>
                    <a:pt x="15" y="81"/>
                  </a:cubicBezTo>
                  <a:cubicBezTo>
                    <a:pt x="17" y="74"/>
                    <a:pt x="19" y="66"/>
                    <a:pt x="22" y="60"/>
                  </a:cubicBezTo>
                  <a:cubicBezTo>
                    <a:pt x="25" y="52"/>
                    <a:pt x="25" y="50"/>
                    <a:pt x="18" y="44"/>
                  </a:cubicBezTo>
                  <a:cubicBezTo>
                    <a:pt x="2" y="29"/>
                    <a:pt x="0" y="23"/>
                    <a:pt x="4" y="16"/>
                  </a:cubicBezTo>
                  <a:cubicBezTo>
                    <a:pt x="13" y="0"/>
                    <a:pt x="35" y="26"/>
                    <a:pt x="36" y="26"/>
                  </a:cubicBezTo>
                  <a:cubicBezTo>
                    <a:pt x="47" y="22"/>
                    <a:pt x="56" y="0"/>
                    <a:pt x="69" y="0"/>
                  </a:cubicBezTo>
                  <a:cubicBezTo>
                    <a:pt x="75" y="1"/>
                    <a:pt x="83" y="7"/>
                    <a:pt x="82" y="13"/>
                  </a:cubicBezTo>
                  <a:cubicBezTo>
                    <a:pt x="82" y="19"/>
                    <a:pt x="77" y="24"/>
                    <a:pt x="86" y="29"/>
                  </a:cubicBezTo>
                  <a:cubicBezTo>
                    <a:pt x="101" y="38"/>
                    <a:pt x="70" y="61"/>
                    <a:pt x="79" y="74"/>
                  </a:cubicBezTo>
                  <a:cubicBezTo>
                    <a:pt x="86" y="83"/>
                    <a:pt x="97" y="92"/>
                    <a:pt x="104" y="101"/>
                  </a:cubicBezTo>
                  <a:cubicBezTo>
                    <a:pt x="113" y="111"/>
                    <a:pt x="132" y="131"/>
                    <a:pt x="134" y="142"/>
                  </a:cubicBezTo>
                  <a:cubicBezTo>
                    <a:pt x="137" y="154"/>
                    <a:pt x="122" y="145"/>
                    <a:pt x="119" y="142"/>
                  </a:cubicBezTo>
                  <a:close/>
                  <a:moveTo>
                    <a:pt x="37" y="67"/>
                  </a:moveTo>
                  <a:cubicBezTo>
                    <a:pt x="33" y="67"/>
                    <a:pt x="31" y="72"/>
                    <a:pt x="30" y="77"/>
                  </a:cubicBezTo>
                  <a:cubicBezTo>
                    <a:pt x="30" y="82"/>
                    <a:pt x="32" y="83"/>
                    <a:pt x="37" y="84"/>
                  </a:cubicBezTo>
                  <a:cubicBezTo>
                    <a:pt x="42" y="84"/>
                    <a:pt x="45" y="80"/>
                    <a:pt x="46" y="76"/>
                  </a:cubicBezTo>
                  <a:cubicBezTo>
                    <a:pt x="46" y="72"/>
                    <a:pt x="42" y="68"/>
                    <a:pt x="37" y="67"/>
                  </a:cubicBezTo>
                  <a:close/>
                  <a:moveTo>
                    <a:pt x="46" y="35"/>
                  </a:moveTo>
                  <a:cubicBezTo>
                    <a:pt x="43" y="39"/>
                    <a:pt x="48" y="43"/>
                    <a:pt x="52" y="46"/>
                  </a:cubicBezTo>
                  <a:cubicBezTo>
                    <a:pt x="56" y="50"/>
                    <a:pt x="58" y="48"/>
                    <a:pt x="61" y="44"/>
                  </a:cubicBezTo>
                  <a:cubicBezTo>
                    <a:pt x="64" y="39"/>
                    <a:pt x="62" y="34"/>
                    <a:pt x="59" y="32"/>
                  </a:cubicBezTo>
                  <a:cubicBezTo>
                    <a:pt x="56" y="29"/>
                    <a:pt x="49" y="31"/>
                    <a:pt x="46" y="35"/>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6" name="ïṡľîḋè"/>
            <p:cNvSpPr/>
            <p:nvPr userDrawn="1">
              <p:custDataLst>
                <p:tags r:id="rId11"/>
              </p:custDataLst>
            </p:nvPr>
          </p:nvSpPr>
          <p:spPr bwMode="auto">
            <a:xfrm>
              <a:off x="3538142" y="2755901"/>
              <a:ext cx="176213" cy="206375"/>
            </a:xfrm>
            <a:custGeom>
              <a:avLst/>
              <a:gdLst>
                <a:gd name="T0" fmla="*/ 90 w 105"/>
                <a:gd name="T1" fmla="*/ 91 h 123"/>
                <a:gd name="T2" fmla="*/ 87 w 105"/>
                <a:gd name="T3" fmla="*/ 82 h 123"/>
                <a:gd name="T4" fmla="*/ 65 w 105"/>
                <a:gd name="T5" fmla="*/ 87 h 123"/>
                <a:gd name="T6" fmla="*/ 54 w 105"/>
                <a:gd name="T7" fmla="*/ 96 h 123"/>
                <a:gd name="T8" fmla="*/ 31 w 105"/>
                <a:gd name="T9" fmla="*/ 116 h 123"/>
                <a:gd name="T10" fmla="*/ 22 w 105"/>
                <a:gd name="T11" fmla="*/ 120 h 123"/>
                <a:gd name="T12" fmla="*/ 9 w 105"/>
                <a:gd name="T13" fmla="*/ 93 h 123"/>
                <a:gd name="T14" fmla="*/ 5 w 105"/>
                <a:gd name="T15" fmla="*/ 69 h 123"/>
                <a:gd name="T16" fmla="*/ 14 w 105"/>
                <a:gd name="T17" fmla="*/ 72 h 123"/>
                <a:gd name="T18" fmla="*/ 29 w 105"/>
                <a:gd name="T19" fmla="*/ 89 h 123"/>
                <a:gd name="T20" fmla="*/ 42 w 105"/>
                <a:gd name="T21" fmla="*/ 76 h 123"/>
                <a:gd name="T22" fmla="*/ 21 w 105"/>
                <a:gd name="T23" fmla="*/ 22 h 123"/>
                <a:gd name="T24" fmla="*/ 19 w 105"/>
                <a:gd name="T25" fmla="*/ 4 h 123"/>
                <a:gd name="T26" fmla="*/ 37 w 105"/>
                <a:gd name="T27" fmla="*/ 6 h 123"/>
                <a:gd name="T28" fmla="*/ 46 w 105"/>
                <a:gd name="T29" fmla="*/ 25 h 123"/>
                <a:gd name="T30" fmla="*/ 65 w 105"/>
                <a:gd name="T31" fmla="*/ 64 h 123"/>
                <a:gd name="T32" fmla="*/ 76 w 105"/>
                <a:gd name="T33" fmla="*/ 50 h 123"/>
                <a:gd name="T34" fmla="*/ 77 w 105"/>
                <a:gd name="T35" fmla="*/ 30 h 123"/>
                <a:gd name="T36" fmla="*/ 102 w 105"/>
                <a:gd name="T37" fmla="*/ 60 h 123"/>
                <a:gd name="T38" fmla="*/ 101 w 105"/>
                <a:gd name="T39" fmla="*/ 90 h 123"/>
                <a:gd name="T40" fmla="*/ 90 w 105"/>
                <a:gd name="T41" fmla="*/ 91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5" h="123">
                  <a:moveTo>
                    <a:pt x="90" y="91"/>
                  </a:moveTo>
                  <a:cubicBezTo>
                    <a:pt x="89" y="89"/>
                    <a:pt x="88" y="86"/>
                    <a:pt x="87" y="82"/>
                  </a:cubicBezTo>
                  <a:cubicBezTo>
                    <a:pt x="83" y="70"/>
                    <a:pt x="75" y="74"/>
                    <a:pt x="65" y="87"/>
                  </a:cubicBezTo>
                  <a:cubicBezTo>
                    <a:pt x="60" y="93"/>
                    <a:pt x="61" y="92"/>
                    <a:pt x="54" y="96"/>
                  </a:cubicBezTo>
                  <a:cubicBezTo>
                    <a:pt x="48" y="99"/>
                    <a:pt x="38" y="101"/>
                    <a:pt x="31" y="116"/>
                  </a:cubicBezTo>
                  <a:cubicBezTo>
                    <a:pt x="28" y="123"/>
                    <a:pt x="27" y="123"/>
                    <a:pt x="22" y="120"/>
                  </a:cubicBezTo>
                  <a:cubicBezTo>
                    <a:pt x="15" y="116"/>
                    <a:pt x="8" y="107"/>
                    <a:pt x="9" y="93"/>
                  </a:cubicBezTo>
                  <a:cubicBezTo>
                    <a:pt x="10" y="83"/>
                    <a:pt x="0" y="75"/>
                    <a:pt x="5" y="69"/>
                  </a:cubicBezTo>
                  <a:cubicBezTo>
                    <a:pt x="6" y="67"/>
                    <a:pt x="10" y="66"/>
                    <a:pt x="14" y="72"/>
                  </a:cubicBezTo>
                  <a:cubicBezTo>
                    <a:pt x="21" y="84"/>
                    <a:pt x="22" y="93"/>
                    <a:pt x="29" y="89"/>
                  </a:cubicBezTo>
                  <a:cubicBezTo>
                    <a:pt x="37" y="85"/>
                    <a:pt x="45" y="85"/>
                    <a:pt x="42" y="76"/>
                  </a:cubicBezTo>
                  <a:cubicBezTo>
                    <a:pt x="40" y="69"/>
                    <a:pt x="28" y="38"/>
                    <a:pt x="21" y="22"/>
                  </a:cubicBezTo>
                  <a:cubicBezTo>
                    <a:pt x="18" y="14"/>
                    <a:pt x="14" y="12"/>
                    <a:pt x="19" y="4"/>
                  </a:cubicBezTo>
                  <a:cubicBezTo>
                    <a:pt x="20" y="2"/>
                    <a:pt x="28" y="0"/>
                    <a:pt x="37" y="6"/>
                  </a:cubicBezTo>
                  <a:cubicBezTo>
                    <a:pt x="37" y="6"/>
                    <a:pt x="41" y="9"/>
                    <a:pt x="46" y="25"/>
                  </a:cubicBezTo>
                  <a:cubicBezTo>
                    <a:pt x="51" y="42"/>
                    <a:pt x="58" y="69"/>
                    <a:pt x="65" y="64"/>
                  </a:cubicBezTo>
                  <a:cubicBezTo>
                    <a:pt x="72" y="59"/>
                    <a:pt x="77" y="56"/>
                    <a:pt x="76" y="50"/>
                  </a:cubicBezTo>
                  <a:cubicBezTo>
                    <a:pt x="76" y="44"/>
                    <a:pt x="71" y="31"/>
                    <a:pt x="77" y="30"/>
                  </a:cubicBezTo>
                  <a:cubicBezTo>
                    <a:pt x="82" y="29"/>
                    <a:pt x="96" y="26"/>
                    <a:pt x="102" y="60"/>
                  </a:cubicBezTo>
                  <a:cubicBezTo>
                    <a:pt x="105" y="76"/>
                    <a:pt x="103" y="85"/>
                    <a:pt x="101" y="90"/>
                  </a:cubicBezTo>
                  <a:cubicBezTo>
                    <a:pt x="98" y="97"/>
                    <a:pt x="94" y="97"/>
                    <a:pt x="90" y="91"/>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7" name="íSļïḑê"/>
            <p:cNvSpPr/>
            <p:nvPr userDrawn="1">
              <p:custDataLst>
                <p:tags r:id="rId12"/>
              </p:custDataLst>
            </p:nvPr>
          </p:nvSpPr>
          <p:spPr bwMode="auto">
            <a:xfrm>
              <a:off x="3828654" y="2736851"/>
              <a:ext cx="230188" cy="242888"/>
            </a:xfrm>
            <a:custGeom>
              <a:avLst/>
              <a:gdLst>
                <a:gd name="T0" fmla="*/ 133 w 137"/>
                <a:gd name="T1" fmla="*/ 142 h 145"/>
                <a:gd name="T2" fmla="*/ 105 w 137"/>
                <a:gd name="T3" fmla="*/ 141 h 145"/>
                <a:gd name="T4" fmla="*/ 77 w 137"/>
                <a:gd name="T5" fmla="*/ 111 h 145"/>
                <a:gd name="T6" fmla="*/ 67 w 137"/>
                <a:gd name="T7" fmla="*/ 73 h 145"/>
                <a:gd name="T8" fmla="*/ 62 w 137"/>
                <a:gd name="T9" fmla="*/ 72 h 145"/>
                <a:gd name="T10" fmla="*/ 28 w 137"/>
                <a:gd name="T11" fmla="*/ 108 h 145"/>
                <a:gd name="T12" fmla="*/ 4 w 137"/>
                <a:gd name="T13" fmla="*/ 89 h 145"/>
                <a:gd name="T14" fmla="*/ 21 w 137"/>
                <a:gd name="T15" fmla="*/ 88 h 145"/>
                <a:gd name="T16" fmla="*/ 46 w 137"/>
                <a:gd name="T17" fmla="*/ 63 h 145"/>
                <a:gd name="T18" fmla="*/ 20 w 137"/>
                <a:gd name="T19" fmla="*/ 46 h 145"/>
                <a:gd name="T20" fmla="*/ 31 w 137"/>
                <a:gd name="T21" fmla="*/ 26 h 145"/>
                <a:gd name="T22" fmla="*/ 64 w 137"/>
                <a:gd name="T23" fmla="*/ 29 h 145"/>
                <a:gd name="T24" fmla="*/ 66 w 137"/>
                <a:gd name="T25" fmla="*/ 12 h 145"/>
                <a:gd name="T26" fmla="*/ 75 w 137"/>
                <a:gd name="T27" fmla="*/ 0 h 145"/>
                <a:gd name="T28" fmla="*/ 90 w 137"/>
                <a:gd name="T29" fmla="*/ 17 h 145"/>
                <a:gd name="T30" fmla="*/ 106 w 137"/>
                <a:gd name="T31" fmla="*/ 30 h 145"/>
                <a:gd name="T32" fmla="*/ 112 w 137"/>
                <a:gd name="T33" fmla="*/ 47 h 145"/>
                <a:gd name="T34" fmla="*/ 79 w 137"/>
                <a:gd name="T35" fmla="*/ 55 h 145"/>
                <a:gd name="T36" fmla="*/ 127 w 137"/>
                <a:gd name="T37" fmla="*/ 130 h 145"/>
                <a:gd name="T38" fmla="*/ 133 w 137"/>
                <a:gd name="T39" fmla="*/ 142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7" h="145">
                  <a:moveTo>
                    <a:pt x="133" y="142"/>
                  </a:moveTo>
                  <a:cubicBezTo>
                    <a:pt x="133" y="142"/>
                    <a:pt x="118" y="145"/>
                    <a:pt x="105" y="141"/>
                  </a:cubicBezTo>
                  <a:cubicBezTo>
                    <a:pt x="86" y="136"/>
                    <a:pt x="83" y="126"/>
                    <a:pt x="77" y="111"/>
                  </a:cubicBezTo>
                  <a:cubicBezTo>
                    <a:pt x="74" y="100"/>
                    <a:pt x="69" y="86"/>
                    <a:pt x="67" y="73"/>
                  </a:cubicBezTo>
                  <a:cubicBezTo>
                    <a:pt x="65" y="73"/>
                    <a:pt x="63" y="72"/>
                    <a:pt x="62" y="72"/>
                  </a:cubicBezTo>
                  <a:cubicBezTo>
                    <a:pt x="62" y="72"/>
                    <a:pt x="42" y="108"/>
                    <a:pt x="28" y="108"/>
                  </a:cubicBezTo>
                  <a:cubicBezTo>
                    <a:pt x="14" y="108"/>
                    <a:pt x="0" y="102"/>
                    <a:pt x="4" y="89"/>
                  </a:cubicBezTo>
                  <a:cubicBezTo>
                    <a:pt x="4" y="89"/>
                    <a:pt x="9" y="86"/>
                    <a:pt x="21" y="88"/>
                  </a:cubicBezTo>
                  <a:cubicBezTo>
                    <a:pt x="33" y="90"/>
                    <a:pt x="46" y="63"/>
                    <a:pt x="46" y="63"/>
                  </a:cubicBezTo>
                  <a:cubicBezTo>
                    <a:pt x="46" y="63"/>
                    <a:pt x="20" y="54"/>
                    <a:pt x="20" y="46"/>
                  </a:cubicBezTo>
                  <a:cubicBezTo>
                    <a:pt x="20" y="38"/>
                    <a:pt x="21" y="20"/>
                    <a:pt x="31" y="26"/>
                  </a:cubicBezTo>
                  <a:cubicBezTo>
                    <a:pt x="42" y="31"/>
                    <a:pt x="61" y="36"/>
                    <a:pt x="64" y="29"/>
                  </a:cubicBezTo>
                  <a:cubicBezTo>
                    <a:pt x="67" y="22"/>
                    <a:pt x="66" y="16"/>
                    <a:pt x="66" y="12"/>
                  </a:cubicBezTo>
                  <a:cubicBezTo>
                    <a:pt x="65" y="7"/>
                    <a:pt x="67" y="1"/>
                    <a:pt x="75" y="0"/>
                  </a:cubicBezTo>
                  <a:cubicBezTo>
                    <a:pt x="83" y="0"/>
                    <a:pt x="92" y="5"/>
                    <a:pt x="90" y="17"/>
                  </a:cubicBezTo>
                  <a:cubicBezTo>
                    <a:pt x="89" y="30"/>
                    <a:pt x="86" y="33"/>
                    <a:pt x="106" y="30"/>
                  </a:cubicBezTo>
                  <a:cubicBezTo>
                    <a:pt x="108" y="29"/>
                    <a:pt x="120" y="41"/>
                    <a:pt x="112" y="47"/>
                  </a:cubicBezTo>
                  <a:cubicBezTo>
                    <a:pt x="104" y="53"/>
                    <a:pt x="78" y="50"/>
                    <a:pt x="79" y="55"/>
                  </a:cubicBezTo>
                  <a:cubicBezTo>
                    <a:pt x="81" y="96"/>
                    <a:pt x="113" y="122"/>
                    <a:pt x="127" y="130"/>
                  </a:cubicBezTo>
                  <a:cubicBezTo>
                    <a:pt x="137" y="135"/>
                    <a:pt x="136" y="140"/>
                    <a:pt x="133" y="142"/>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8" name="iṥḷîďé"/>
            <p:cNvSpPr/>
            <p:nvPr userDrawn="1">
              <p:custDataLst>
                <p:tags r:id="rId13"/>
              </p:custDataLst>
            </p:nvPr>
          </p:nvSpPr>
          <p:spPr bwMode="auto">
            <a:xfrm>
              <a:off x="3336529" y="3048001"/>
              <a:ext cx="922338" cy="860425"/>
            </a:xfrm>
            <a:custGeom>
              <a:avLst/>
              <a:gdLst>
                <a:gd name="T0" fmla="*/ 289 w 552"/>
                <a:gd name="T1" fmla="*/ 111 h 514"/>
                <a:gd name="T2" fmla="*/ 290 w 552"/>
                <a:gd name="T3" fmla="*/ 132 h 514"/>
                <a:gd name="T4" fmla="*/ 315 w 552"/>
                <a:gd name="T5" fmla="*/ 152 h 514"/>
                <a:gd name="T6" fmla="*/ 239 w 552"/>
                <a:gd name="T7" fmla="*/ 132 h 514"/>
                <a:gd name="T8" fmla="*/ 259 w 552"/>
                <a:gd name="T9" fmla="*/ 111 h 514"/>
                <a:gd name="T10" fmla="*/ 236 w 552"/>
                <a:gd name="T11" fmla="*/ 429 h 514"/>
                <a:gd name="T12" fmla="*/ 236 w 552"/>
                <a:gd name="T13" fmla="*/ 429 h 514"/>
                <a:gd name="T14" fmla="*/ 308 w 552"/>
                <a:gd name="T15" fmla="*/ 425 h 514"/>
                <a:gd name="T16" fmla="*/ 320 w 552"/>
                <a:gd name="T17" fmla="*/ 442 h 514"/>
                <a:gd name="T18" fmla="*/ 312 w 552"/>
                <a:gd name="T19" fmla="*/ 444 h 514"/>
                <a:gd name="T20" fmla="*/ 311 w 552"/>
                <a:gd name="T21" fmla="*/ 439 h 514"/>
                <a:gd name="T22" fmla="*/ 262 w 552"/>
                <a:gd name="T23" fmla="*/ 436 h 514"/>
                <a:gd name="T24" fmla="*/ 268 w 552"/>
                <a:gd name="T25" fmla="*/ 441 h 514"/>
                <a:gd name="T26" fmla="*/ 262 w 552"/>
                <a:gd name="T27" fmla="*/ 443 h 514"/>
                <a:gd name="T28" fmla="*/ 294 w 552"/>
                <a:gd name="T29" fmla="*/ 449 h 514"/>
                <a:gd name="T30" fmla="*/ 285 w 552"/>
                <a:gd name="T31" fmla="*/ 435 h 514"/>
                <a:gd name="T32" fmla="*/ 281 w 552"/>
                <a:gd name="T33" fmla="*/ 432 h 514"/>
                <a:gd name="T34" fmla="*/ 277 w 552"/>
                <a:gd name="T35" fmla="*/ 428 h 514"/>
                <a:gd name="T36" fmla="*/ 291 w 552"/>
                <a:gd name="T37" fmla="*/ 432 h 514"/>
                <a:gd name="T38" fmla="*/ 284 w 552"/>
                <a:gd name="T39" fmla="*/ 445 h 514"/>
                <a:gd name="T40" fmla="*/ 307 w 552"/>
                <a:gd name="T41" fmla="*/ 157 h 514"/>
                <a:gd name="T42" fmla="*/ 231 w 552"/>
                <a:gd name="T43" fmla="*/ 322 h 514"/>
                <a:gd name="T44" fmla="*/ 261 w 552"/>
                <a:gd name="T45" fmla="*/ 157 h 514"/>
                <a:gd name="T46" fmla="*/ 285 w 552"/>
                <a:gd name="T47" fmla="*/ 157 h 514"/>
                <a:gd name="T48" fmla="*/ 232 w 552"/>
                <a:gd name="T49" fmla="*/ 336 h 514"/>
                <a:gd name="T50" fmla="*/ 221 w 552"/>
                <a:gd name="T51" fmla="*/ 313 h 514"/>
                <a:gd name="T52" fmla="*/ 127 w 552"/>
                <a:gd name="T53" fmla="*/ 280 h 514"/>
                <a:gd name="T54" fmla="*/ 127 w 552"/>
                <a:gd name="T55" fmla="*/ 264 h 514"/>
                <a:gd name="T56" fmla="*/ 35 w 552"/>
                <a:gd name="T57" fmla="*/ 260 h 514"/>
                <a:gd name="T58" fmla="*/ 183 w 552"/>
                <a:gd name="T59" fmla="*/ 399 h 514"/>
                <a:gd name="T60" fmla="*/ 366 w 552"/>
                <a:gd name="T61" fmla="*/ 386 h 514"/>
                <a:gd name="T62" fmla="*/ 503 w 552"/>
                <a:gd name="T63" fmla="*/ 214 h 514"/>
                <a:gd name="T64" fmla="*/ 311 w 552"/>
                <a:gd name="T65" fmla="*/ 264 h 514"/>
                <a:gd name="T66" fmla="*/ 311 w 552"/>
                <a:gd name="T67" fmla="*/ 280 h 514"/>
                <a:gd name="T68" fmla="*/ 326 w 552"/>
                <a:gd name="T69" fmla="*/ 332 h 514"/>
                <a:gd name="T70" fmla="*/ 323 w 552"/>
                <a:gd name="T71" fmla="*/ 336 h 514"/>
                <a:gd name="T72" fmla="*/ 295 w 552"/>
                <a:gd name="T73" fmla="*/ 327 h 514"/>
                <a:gd name="T74" fmla="*/ 266 w 552"/>
                <a:gd name="T75" fmla="*/ 328 h 514"/>
                <a:gd name="T76" fmla="*/ 237 w 552"/>
                <a:gd name="T77" fmla="*/ 327 h 514"/>
                <a:gd name="T78" fmla="*/ 252 w 552"/>
                <a:gd name="T79" fmla="*/ 366 h 514"/>
                <a:gd name="T80" fmla="*/ 294 w 552"/>
                <a:gd name="T81" fmla="*/ 366 h 514"/>
                <a:gd name="T82" fmla="*/ 199 w 552"/>
                <a:gd name="T83" fmla="*/ 407 h 514"/>
                <a:gd name="T84" fmla="*/ 211 w 552"/>
                <a:gd name="T85" fmla="*/ 407 h 514"/>
                <a:gd name="T86" fmla="*/ 376 w 552"/>
                <a:gd name="T87" fmla="*/ 311 h 514"/>
                <a:gd name="T88" fmla="*/ 336 w 552"/>
                <a:gd name="T89" fmla="*/ 314 h 514"/>
                <a:gd name="T90" fmla="*/ 354 w 552"/>
                <a:gd name="T91" fmla="*/ 354 h 514"/>
                <a:gd name="T92" fmla="*/ 403 w 552"/>
                <a:gd name="T93" fmla="*/ 288 h 514"/>
                <a:gd name="T94" fmla="*/ 211 w 552"/>
                <a:gd name="T95" fmla="*/ 346 h 514"/>
                <a:gd name="T96" fmla="*/ 192 w 552"/>
                <a:gd name="T97" fmla="*/ 297 h 514"/>
                <a:gd name="T98" fmla="*/ 144 w 552"/>
                <a:gd name="T99" fmla="*/ 288 h 514"/>
                <a:gd name="T100" fmla="*/ 285 w 552"/>
                <a:gd name="T101" fmla="*/ 302 h 514"/>
                <a:gd name="T102" fmla="*/ 269 w 552"/>
                <a:gd name="T103" fmla="*/ 229 h 514"/>
                <a:gd name="T104" fmla="*/ 278 w 552"/>
                <a:gd name="T105" fmla="*/ 268 h 514"/>
                <a:gd name="T106" fmla="*/ 273 w 552"/>
                <a:gd name="T107" fmla="*/ 169 h 514"/>
                <a:gd name="T108" fmla="*/ 273 w 552"/>
                <a:gd name="T109" fmla="*/ 169 h 514"/>
                <a:gd name="T110" fmla="*/ 269 w 552"/>
                <a:gd name="T111" fmla="*/ 120 h 514"/>
                <a:gd name="T112" fmla="*/ 281 w 552"/>
                <a:gd name="T113" fmla="*/ 132 h 514"/>
                <a:gd name="T114" fmla="*/ 552 w 552"/>
                <a:gd name="T115" fmla="*/ 258 h 514"/>
                <a:gd name="T116" fmla="*/ 0 w 552"/>
                <a:gd name="T117" fmla="*/ 258 h 514"/>
                <a:gd name="T118" fmla="*/ 383 w 552"/>
                <a:gd name="T119" fmla="*/ 403 h 514"/>
                <a:gd name="T120" fmla="*/ 169 w 552"/>
                <a:gd name="T121" fmla="*/ 112 h 514"/>
                <a:gd name="T122" fmla="*/ 383 w 552"/>
                <a:gd name="T123" fmla="*/ 403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52" h="514">
                  <a:moveTo>
                    <a:pt x="270" y="68"/>
                  </a:moveTo>
                  <a:cubicBezTo>
                    <a:pt x="276" y="68"/>
                    <a:pt x="276" y="68"/>
                    <a:pt x="276" y="68"/>
                  </a:cubicBezTo>
                  <a:cubicBezTo>
                    <a:pt x="276" y="89"/>
                    <a:pt x="276" y="89"/>
                    <a:pt x="276" y="89"/>
                  </a:cubicBezTo>
                  <a:cubicBezTo>
                    <a:pt x="288" y="100"/>
                    <a:pt x="289" y="111"/>
                    <a:pt x="289" y="111"/>
                  </a:cubicBezTo>
                  <a:cubicBezTo>
                    <a:pt x="286" y="111"/>
                    <a:pt x="286" y="111"/>
                    <a:pt x="286" y="111"/>
                  </a:cubicBezTo>
                  <a:cubicBezTo>
                    <a:pt x="286" y="118"/>
                    <a:pt x="286" y="118"/>
                    <a:pt x="286" y="118"/>
                  </a:cubicBezTo>
                  <a:cubicBezTo>
                    <a:pt x="290" y="118"/>
                    <a:pt x="290" y="118"/>
                    <a:pt x="290" y="118"/>
                  </a:cubicBezTo>
                  <a:cubicBezTo>
                    <a:pt x="290" y="132"/>
                    <a:pt x="290" y="132"/>
                    <a:pt x="290" y="132"/>
                  </a:cubicBezTo>
                  <a:cubicBezTo>
                    <a:pt x="307" y="132"/>
                    <a:pt x="307" y="132"/>
                    <a:pt x="307" y="132"/>
                  </a:cubicBezTo>
                  <a:cubicBezTo>
                    <a:pt x="307" y="144"/>
                    <a:pt x="307" y="144"/>
                    <a:pt x="307" y="144"/>
                  </a:cubicBezTo>
                  <a:cubicBezTo>
                    <a:pt x="315" y="144"/>
                    <a:pt x="315" y="144"/>
                    <a:pt x="315" y="144"/>
                  </a:cubicBezTo>
                  <a:cubicBezTo>
                    <a:pt x="315" y="152"/>
                    <a:pt x="315" y="152"/>
                    <a:pt x="315" y="152"/>
                  </a:cubicBezTo>
                  <a:cubicBezTo>
                    <a:pt x="231" y="152"/>
                    <a:pt x="231" y="152"/>
                    <a:pt x="231" y="152"/>
                  </a:cubicBezTo>
                  <a:cubicBezTo>
                    <a:pt x="231" y="144"/>
                    <a:pt x="231" y="144"/>
                    <a:pt x="231" y="144"/>
                  </a:cubicBezTo>
                  <a:cubicBezTo>
                    <a:pt x="239" y="144"/>
                    <a:pt x="239" y="144"/>
                    <a:pt x="239" y="144"/>
                  </a:cubicBezTo>
                  <a:cubicBezTo>
                    <a:pt x="239" y="132"/>
                    <a:pt x="239" y="132"/>
                    <a:pt x="239" y="132"/>
                  </a:cubicBezTo>
                  <a:cubicBezTo>
                    <a:pt x="256" y="132"/>
                    <a:pt x="256" y="132"/>
                    <a:pt x="256" y="132"/>
                  </a:cubicBezTo>
                  <a:cubicBezTo>
                    <a:pt x="256" y="118"/>
                    <a:pt x="256" y="118"/>
                    <a:pt x="256" y="118"/>
                  </a:cubicBezTo>
                  <a:cubicBezTo>
                    <a:pt x="259" y="118"/>
                    <a:pt x="259" y="118"/>
                    <a:pt x="259" y="118"/>
                  </a:cubicBezTo>
                  <a:cubicBezTo>
                    <a:pt x="259" y="111"/>
                    <a:pt x="259" y="111"/>
                    <a:pt x="259" y="111"/>
                  </a:cubicBezTo>
                  <a:cubicBezTo>
                    <a:pt x="257" y="111"/>
                    <a:pt x="257" y="111"/>
                    <a:pt x="257" y="111"/>
                  </a:cubicBezTo>
                  <a:cubicBezTo>
                    <a:pt x="258" y="101"/>
                    <a:pt x="267" y="93"/>
                    <a:pt x="270" y="90"/>
                  </a:cubicBezTo>
                  <a:cubicBezTo>
                    <a:pt x="270" y="68"/>
                    <a:pt x="270" y="68"/>
                    <a:pt x="270" y="68"/>
                  </a:cubicBezTo>
                  <a:close/>
                  <a:moveTo>
                    <a:pt x="236" y="429"/>
                  </a:moveTo>
                  <a:cubicBezTo>
                    <a:pt x="242" y="429"/>
                    <a:pt x="242" y="429"/>
                    <a:pt x="242" y="429"/>
                  </a:cubicBezTo>
                  <a:cubicBezTo>
                    <a:pt x="234" y="451"/>
                    <a:pt x="234" y="451"/>
                    <a:pt x="234" y="451"/>
                  </a:cubicBezTo>
                  <a:cubicBezTo>
                    <a:pt x="228" y="451"/>
                    <a:pt x="228" y="451"/>
                    <a:pt x="228" y="451"/>
                  </a:cubicBezTo>
                  <a:cubicBezTo>
                    <a:pt x="236" y="429"/>
                    <a:pt x="236" y="429"/>
                    <a:pt x="236" y="429"/>
                  </a:cubicBezTo>
                  <a:close/>
                  <a:moveTo>
                    <a:pt x="312" y="444"/>
                  </a:moveTo>
                  <a:cubicBezTo>
                    <a:pt x="302" y="447"/>
                    <a:pt x="302" y="447"/>
                    <a:pt x="302" y="447"/>
                  </a:cubicBezTo>
                  <a:cubicBezTo>
                    <a:pt x="301" y="442"/>
                    <a:pt x="301" y="442"/>
                    <a:pt x="301" y="442"/>
                  </a:cubicBezTo>
                  <a:cubicBezTo>
                    <a:pt x="308" y="425"/>
                    <a:pt x="308" y="425"/>
                    <a:pt x="308" y="425"/>
                  </a:cubicBezTo>
                  <a:cubicBezTo>
                    <a:pt x="313" y="423"/>
                    <a:pt x="313" y="423"/>
                    <a:pt x="313" y="423"/>
                  </a:cubicBezTo>
                  <a:cubicBezTo>
                    <a:pt x="316" y="438"/>
                    <a:pt x="316" y="438"/>
                    <a:pt x="316" y="438"/>
                  </a:cubicBezTo>
                  <a:cubicBezTo>
                    <a:pt x="319" y="437"/>
                    <a:pt x="319" y="437"/>
                    <a:pt x="319" y="437"/>
                  </a:cubicBezTo>
                  <a:cubicBezTo>
                    <a:pt x="320" y="442"/>
                    <a:pt x="320" y="442"/>
                    <a:pt x="320" y="442"/>
                  </a:cubicBezTo>
                  <a:cubicBezTo>
                    <a:pt x="317" y="443"/>
                    <a:pt x="317" y="443"/>
                    <a:pt x="317" y="443"/>
                  </a:cubicBezTo>
                  <a:cubicBezTo>
                    <a:pt x="318" y="447"/>
                    <a:pt x="318" y="447"/>
                    <a:pt x="318" y="447"/>
                  </a:cubicBezTo>
                  <a:cubicBezTo>
                    <a:pt x="313" y="448"/>
                    <a:pt x="313" y="448"/>
                    <a:pt x="313" y="448"/>
                  </a:cubicBezTo>
                  <a:cubicBezTo>
                    <a:pt x="312" y="444"/>
                    <a:pt x="312" y="444"/>
                    <a:pt x="312" y="444"/>
                  </a:cubicBezTo>
                  <a:close/>
                  <a:moveTo>
                    <a:pt x="311" y="439"/>
                  </a:moveTo>
                  <a:cubicBezTo>
                    <a:pt x="310" y="432"/>
                    <a:pt x="310" y="432"/>
                    <a:pt x="310" y="432"/>
                  </a:cubicBezTo>
                  <a:cubicBezTo>
                    <a:pt x="306" y="441"/>
                    <a:pt x="306" y="441"/>
                    <a:pt x="306" y="441"/>
                  </a:cubicBezTo>
                  <a:cubicBezTo>
                    <a:pt x="311" y="439"/>
                    <a:pt x="311" y="439"/>
                    <a:pt x="311" y="439"/>
                  </a:cubicBezTo>
                  <a:close/>
                  <a:moveTo>
                    <a:pt x="259" y="440"/>
                  </a:moveTo>
                  <a:cubicBezTo>
                    <a:pt x="257" y="439"/>
                    <a:pt x="256" y="438"/>
                    <a:pt x="257" y="436"/>
                  </a:cubicBezTo>
                  <a:cubicBezTo>
                    <a:pt x="257" y="434"/>
                    <a:pt x="258" y="433"/>
                    <a:pt x="259" y="433"/>
                  </a:cubicBezTo>
                  <a:cubicBezTo>
                    <a:pt x="261" y="434"/>
                    <a:pt x="262" y="435"/>
                    <a:pt x="262" y="436"/>
                  </a:cubicBezTo>
                  <a:cubicBezTo>
                    <a:pt x="262" y="439"/>
                    <a:pt x="261" y="440"/>
                    <a:pt x="259" y="440"/>
                  </a:cubicBezTo>
                  <a:close/>
                  <a:moveTo>
                    <a:pt x="250" y="445"/>
                  </a:moveTo>
                  <a:cubicBezTo>
                    <a:pt x="250" y="450"/>
                    <a:pt x="253" y="452"/>
                    <a:pt x="258" y="452"/>
                  </a:cubicBezTo>
                  <a:cubicBezTo>
                    <a:pt x="263" y="453"/>
                    <a:pt x="267" y="449"/>
                    <a:pt x="268" y="441"/>
                  </a:cubicBezTo>
                  <a:cubicBezTo>
                    <a:pt x="269" y="433"/>
                    <a:pt x="266" y="429"/>
                    <a:pt x="259" y="428"/>
                  </a:cubicBezTo>
                  <a:cubicBezTo>
                    <a:pt x="254" y="428"/>
                    <a:pt x="251" y="430"/>
                    <a:pt x="250" y="436"/>
                  </a:cubicBezTo>
                  <a:cubicBezTo>
                    <a:pt x="250" y="440"/>
                    <a:pt x="252" y="443"/>
                    <a:pt x="257" y="444"/>
                  </a:cubicBezTo>
                  <a:cubicBezTo>
                    <a:pt x="258" y="444"/>
                    <a:pt x="260" y="444"/>
                    <a:pt x="262" y="443"/>
                  </a:cubicBezTo>
                  <a:cubicBezTo>
                    <a:pt x="261" y="446"/>
                    <a:pt x="260" y="448"/>
                    <a:pt x="258" y="448"/>
                  </a:cubicBezTo>
                  <a:cubicBezTo>
                    <a:pt x="257" y="448"/>
                    <a:pt x="256" y="447"/>
                    <a:pt x="256" y="446"/>
                  </a:cubicBezTo>
                  <a:cubicBezTo>
                    <a:pt x="250" y="445"/>
                    <a:pt x="250" y="445"/>
                    <a:pt x="250" y="445"/>
                  </a:cubicBezTo>
                  <a:close/>
                  <a:moveTo>
                    <a:pt x="294" y="449"/>
                  </a:moveTo>
                  <a:cubicBezTo>
                    <a:pt x="276" y="452"/>
                    <a:pt x="276" y="452"/>
                    <a:pt x="276" y="452"/>
                  </a:cubicBezTo>
                  <a:cubicBezTo>
                    <a:pt x="276" y="450"/>
                    <a:pt x="276" y="448"/>
                    <a:pt x="277" y="446"/>
                  </a:cubicBezTo>
                  <a:cubicBezTo>
                    <a:pt x="278" y="444"/>
                    <a:pt x="279" y="442"/>
                    <a:pt x="282" y="439"/>
                  </a:cubicBezTo>
                  <a:cubicBezTo>
                    <a:pt x="284" y="437"/>
                    <a:pt x="285" y="436"/>
                    <a:pt x="285" y="435"/>
                  </a:cubicBezTo>
                  <a:cubicBezTo>
                    <a:pt x="285" y="434"/>
                    <a:pt x="285" y="433"/>
                    <a:pt x="285" y="433"/>
                  </a:cubicBezTo>
                  <a:cubicBezTo>
                    <a:pt x="285" y="432"/>
                    <a:pt x="285" y="431"/>
                    <a:pt x="284" y="431"/>
                  </a:cubicBezTo>
                  <a:cubicBezTo>
                    <a:pt x="284" y="431"/>
                    <a:pt x="283" y="430"/>
                    <a:pt x="282" y="431"/>
                  </a:cubicBezTo>
                  <a:cubicBezTo>
                    <a:pt x="282" y="431"/>
                    <a:pt x="281" y="431"/>
                    <a:pt x="281" y="432"/>
                  </a:cubicBezTo>
                  <a:cubicBezTo>
                    <a:pt x="280" y="432"/>
                    <a:pt x="280" y="433"/>
                    <a:pt x="280" y="435"/>
                  </a:cubicBezTo>
                  <a:cubicBezTo>
                    <a:pt x="274" y="435"/>
                    <a:pt x="274" y="435"/>
                    <a:pt x="274" y="435"/>
                  </a:cubicBezTo>
                  <a:cubicBezTo>
                    <a:pt x="274" y="433"/>
                    <a:pt x="274" y="432"/>
                    <a:pt x="275" y="430"/>
                  </a:cubicBezTo>
                  <a:cubicBezTo>
                    <a:pt x="275" y="429"/>
                    <a:pt x="276" y="428"/>
                    <a:pt x="277" y="428"/>
                  </a:cubicBezTo>
                  <a:cubicBezTo>
                    <a:pt x="278" y="427"/>
                    <a:pt x="280" y="426"/>
                    <a:pt x="282" y="426"/>
                  </a:cubicBezTo>
                  <a:cubicBezTo>
                    <a:pt x="284" y="426"/>
                    <a:pt x="285" y="426"/>
                    <a:pt x="287" y="426"/>
                  </a:cubicBezTo>
                  <a:cubicBezTo>
                    <a:pt x="288" y="426"/>
                    <a:pt x="289" y="427"/>
                    <a:pt x="290" y="428"/>
                  </a:cubicBezTo>
                  <a:cubicBezTo>
                    <a:pt x="291" y="429"/>
                    <a:pt x="291" y="430"/>
                    <a:pt x="291" y="432"/>
                  </a:cubicBezTo>
                  <a:cubicBezTo>
                    <a:pt x="292" y="433"/>
                    <a:pt x="291" y="435"/>
                    <a:pt x="291" y="436"/>
                  </a:cubicBezTo>
                  <a:cubicBezTo>
                    <a:pt x="290" y="437"/>
                    <a:pt x="289" y="439"/>
                    <a:pt x="287" y="441"/>
                  </a:cubicBezTo>
                  <a:cubicBezTo>
                    <a:pt x="286" y="442"/>
                    <a:pt x="285" y="443"/>
                    <a:pt x="285" y="443"/>
                  </a:cubicBezTo>
                  <a:cubicBezTo>
                    <a:pt x="285" y="444"/>
                    <a:pt x="284" y="444"/>
                    <a:pt x="284" y="445"/>
                  </a:cubicBezTo>
                  <a:cubicBezTo>
                    <a:pt x="293" y="444"/>
                    <a:pt x="293" y="444"/>
                    <a:pt x="293" y="444"/>
                  </a:cubicBezTo>
                  <a:cubicBezTo>
                    <a:pt x="294" y="449"/>
                    <a:pt x="294" y="449"/>
                    <a:pt x="294" y="449"/>
                  </a:cubicBezTo>
                  <a:close/>
                  <a:moveTo>
                    <a:pt x="285" y="157"/>
                  </a:moveTo>
                  <a:cubicBezTo>
                    <a:pt x="307" y="157"/>
                    <a:pt x="307" y="157"/>
                    <a:pt x="307" y="157"/>
                  </a:cubicBezTo>
                  <a:cubicBezTo>
                    <a:pt x="307" y="302"/>
                    <a:pt x="307" y="302"/>
                    <a:pt x="307" y="302"/>
                  </a:cubicBezTo>
                  <a:cubicBezTo>
                    <a:pt x="316" y="302"/>
                    <a:pt x="316" y="302"/>
                    <a:pt x="316" y="302"/>
                  </a:cubicBezTo>
                  <a:cubicBezTo>
                    <a:pt x="316" y="322"/>
                    <a:pt x="316" y="322"/>
                    <a:pt x="316" y="322"/>
                  </a:cubicBezTo>
                  <a:cubicBezTo>
                    <a:pt x="231" y="322"/>
                    <a:pt x="231" y="322"/>
                    <a:pt x="231" y="322"/>
                  </a:cubicBezTo>
                  <a:cubicBezTo>
                    <a:pt x="231" y="302"/>
                    <a:pt x="231" y="302"/>
                    <a:pt x="231" y="302"/>
                  </a:cubicBezTo>
                  <a:cubicBezTo>
                    <a:pt x="239" y="302"/>
                    <a:pt x="239" y="302"/>
                    <a:pt x="239" y="302"/>
                  </a:cubicBezTo>
                  <a:cubicBezTo>
                    <a:pt x="239" y="157"/>
                    <a:pt x="239" y="157"/>
                    <a:pt x="239" y="157"/>
                  </a:cubicBezTo>
                  <a:cubicBezTo>
                    <a:pt x="261" y="157"/>
                    <a:pt x="261" y="157"/>
                    <a:pt x="261" y="157"/>
                  </a:cubicBezTo>
                  <a:cubicBezTo>
                    <a:pt x="261" y="209"/>
                    <a:pt x="261" y="209"/>
                    <a:pt x="261" y="209"/>
                  </a:cubicBezTo>
                  <a:cubicBezTo>
                    <a:pt x="262" y="208"/>
                    <a:pt x="262" y="208"/>
                    <a:pt x="262" y="208"/>
                  </a:cubicBezTo>
                  <a:cubicBezTo>
                    <a:pt x="262" y="208"/>
                    <a:pt x="272" y="196"/>
                    <a:pt x="285" y="207"/>
                  </a:cubicBezTo>
                  <a:cubicBezTo>
                    <a:pt x="285" y="157"/>
                    <a:pt x="285" y="157"/>
                    <a:pt x="285" y="157"/>
                  </a:cubicBezTo>
                  <a:close/>
                  <a:moveTo>
                    <a:pt x="232" y="327"/>
                  </a:moveTo>
                  <a:cubicBezTo>
                    <a:pt x="224" y="327"/>
                    <a:pt x="224" y="327"/>
                    <a:pt x="224" y="327"/>
                  </a:cubicBezTo>
                  <a:cubicBezTo>
                    <a:pt x="224" y="336"/>
                    <a:pt x="224" y="336"/>
                    <a:pt x="224" y="336"/>
                  </a:cubicBezTo>
                  <a:cubicBezTo>
                    <a:pt x="232" y="336"/>
                    <a:pt x="232" y="336"/>
                    <a:pt x="232" y="336"/>
                  </a:cubicBezTo>
                  <a:cubicBezTo>
                    <a:pt x="232" y="407"/>
                    <a:pt x="232" y="407"/>
                    <a:pt x="232" y="407"/>
                  </a:cubicBezTo>
                  <a:cubicBezTo>
                    <a:pt x="221" y="407"/>
                    <a:pt x="221" y="407"/>
                    <a:pt x="221" y="407"/>
                  </a:cubicBezTo>
                  <a:cubicBezTo>
                    <a:pt x="221" y="332"/>
                    <a:pt x="221" y="332"/>
                    <a:pt x="221" y="332"/>
                  </a:cubicBezTo>
                  <a:cubicBezTo>
                    <a:pt x="221" y="323"/>
                    <a:pt x="221" y="316"/>
                    <a:pt x="221" y="313"/>
                  </a:cubicBezTo>
                  <a:cubicBezTo>
                    <a:pt x="221" y="299"/>
                    <a:pt x="203" y="287"/>
                    <a:pt x="202" y="288"/>
                  </a:cubicBezTo>
                  <a:cubicBezTo>
                    <a:pt x="236" y="288"/>
                    <a:pt x="236" y="288"/>
                    <a:pt x="236" y="288"/>
                  </a:cubicBezTo>
                  <a:cubicBezTo>
                    <a:pt x="236" y="280"/>
                    <a:pt x="236" y="280"/>
                    <a:pt x="236" y="280"/>
                  </a:cubicBezTo>
                  <a:cubicBezTo>
                    <a:pt x="127" y="280"/>
                    <a:pt x="127" y="280"/>
                    <a:pt x="127" y="280"/>
                  </a:cubicBezTo>
                  <a:cubicBezTo>
                    <a:pt x="127" y="272"/>
                    <a:pt x="127" y="272"/>
                    <a:pt x="127" y="272"/>
                  </a:cubicBezTo>
                  <a:cubicBezTo>
                    <a:pt x="236" y="272"/>
                    <a:pt x="236" y="272"/>
                    <a:pt x="236" y="272"/>
                  </a:cubicBezTo>
                  <a:cubicBezTo>
                    <a:pt x="236" y="264"/>
                    <a:pt x="236" y="264"/>
                    <a:pt x="236" y="264"/>
                  </a:cubicBezTo>
                  <a:cubicBezTo>
                    <a:pt x="127" y="264"/>
                    <a:pt x="127" y="264"/>
                    <a:pt x="127" y="264"/>
                  </a:cubicBezTo>
                  <a:cubicBezTo>
                    <a:pt x="127" y="263"/>
                    <a:pt x="127" y="263"/>
                    <a:pt x="127" y="263"/>
                  </a:cubicBezTo>
                  <a:cubicBezTo>
                    <a:pt x="103" y="204"/>
                    <a:pt x="54" y="217"/>
                    <a:pt x="54" y="217"/>
                  </a:cubicBezTo>
                  <a:cubicBezTo>
                    <a:pt x="53" y="218"/>
                    <a:pt x="45" y="214"/>
                    <a:pt x="45" y="215"/>
                  </a:cubicBezTo>
                  <a:cubicBezTo>
                    <a:pt x="39" y="229"/>
                    <a:pt x="35" y="245"/>
                    <a:pt x="35" y="260"/>
                  </a:cubicBezTo>
                  <a:cubicBezTo>
                    <a:pt x="35" y="330"/>
                    <a:pt x="92" y="388"/>
                    <a:pt x="161" y="388"/>
                  </a:cubicBezTo>
                  <a:cubicBezTo>
                    <a:pt x="168" y="388"/>
                    <a:pt x="174" y="387"/>
                    <a:pt x="180" y="386"/>
                  </a:cubicBezTo>
                  <a:cubicBezTo>
                    <a:pt x="181" y="386"/>
                    <a:pt x="181" y="386"/>
                    <a:pt x="181" y="386"/>
                  </a:cubicBezTo>
                  <a:cubicBezTo>
                    <a:pt x="183" y="399"/>
                    <a:pt x="183" y="399"/>
                    <a:pt x="183" y="399"/>
                  </a:cubicBezTo>
                  <a:cubicBezTo>
                    <a:pt x="184" y="411"/>
                    <a:pt x="187" y="416"/>
                    <a:pt x="187" y="416"/>
                  </a:cubicBezTo>
                  <a:cubicBezTo>
                    <a:pt x="360" y="416"/>
                    <a:pt x="360" y="416"/>
                    <a:pt x="360" y="416"/>
                  </a:cubicBezTo>
                  <a:cubicBezTo>
                    <a:pt x="360" y="416"/>
                    <a:pt x="363" y="411"/>
                    <a:pt x="364" y="399"/>
                  </a:cubicBezTo>
                  <a:cubicBezTo>
                    <a:pt x="366" y="386"/>
                    <a:pt x="366" y="386"/>
                    <a:pt x="366" y="386"/>
                  </a:cubicBezTo>
                  <a:cubicBezTo>
                    <a:pt x="366" y="386"/>
                    <a:pt x="367" y="393"/>
                    <a:pt x="367" y="393"/>
                  </a:cubicBezTo>
                  <a:cubicBezTo>
                    <a:pt x="373" y="394"/>
                    <a:pt x="380" y="389"/>
                    <a:pt x="386" y="389"/>
                  </a:cubicBezTo>
                  <a:cubicBezTo>
                    <a:pt x="456" y="389"/>
                    <a:pt x="513" y="330"/>
                    <a:pt x="513" y="260"/>
                  </a:cubicBezTo>
                  <a:cubicBezTo>
                    <a:pt x="513" y="245"/>
                    <a:pt x="508" y="228"/>
                    <a:pt x="503" y="214"/>
                  </a:cubicBezTo>
                  <a:cubicBezTo>
                    <a:pt x="503" y="214"/>
                    <a:pt x="494" y="218"/>
                    <a:pt x="494" y="217"/>
                  </a:cubicBezTo>
                  <a:cubicBezTo>
                    <a:pt x="494" y="217"/>
                    <a:pt x="444" y="204"/>
                    <a:pt x="420" y="263"/>
                  </a:cubicBezTo>
                  <a:cubicBezTo>
                    <a:pt x="420" y="264"/>
                    <a:pt x="420" y="264"/>
                    <a:pt x="420" y="264"/>
                  </a:cubicBezTo>
                  <a:cubicBezTo>
                    <a:pt x="311" y="264"/>
                    <a:pt x="311" y="264"/>
                    <a:pt x="311" y="264"/>
                  </a:cubicBezTo>
                  <a:cubicBezTo>
                    <a:pt x="311" y="272"/>
                    <a:pt x="311" y="272"/>
                    <a:pt x="311" y="272"/>
                  </a:cubicBezTo>
                  <a:cubicBezTo>
                    <a:pt x="420" y="272"/>
                    <a:pt x="420" y="272"/>
                    <a:pt x="420" y="272"/>
                  </a:cubicBezTo>
                  <a:cubicBezTo>
                    <a:pt x="420" y="280"/>
                    <a:pt x="420" y="280"/>
                    <a:pt x="420" y="280"/>
                  </a:cubicBezTo>
                  <a:cubicBezTo>
                    <a:pt x="311" y="280"/>
                    <a:pt x="311" y="280"/>
                    <a:pt x="311" y="280"/>
                  </a:cubicBezTo>
                  <a:cubicBezTo>
                    <a:pt x="311" y="288"/>
                    <a:pt x="311" y="288"/>
                    <a:pt x="311" y="288"/>
                  </a:cubicBezTo>
                  <a:cubicBezTo>
                    <a:pt x="346" y="288"/>
                    <a:pt x="346" y="288"/>
                    <a:pt x="346" y="288"/>
                  </a:cubicBezTo>
                  <a:cubicBezTo>
                    <a:pt x="346" y="288"/>
                    <a:pt x="326" y="301"/>
                    <a:pt x="326" y="313"/>
                  </a:cubicBezTo>
                  <a:cubicBezTo>
                    <a:pt x="326" y="316"/>
                    <a:pt x="326" y="323"/>
                    <a:pt x="326" y="332"/>
                  </a:cubicBezTo>
                  <a:cubicBezTo>
                    <a:pt x="326" y="407"/>
                    <a:pt x="326" y="407"/>
                    <a:pt x="326" y="407"/>
                  </a:cubicBezTo>
                  <a:cubicBezTo>
                    <a:pt x="314" y="407"/>
                    <a:pt x="314" y="407"/>
                    <a:pt x="314" y="407"/>
                  </a:cubicBezTo>
                  <a:cubicBezTo>
                    <a:pt x="314" y="336"/>
                    <a:pt x="314" y="336"/>
                    <a:pt x="314" y="336"/>
                  </a:cubicBezTo>
                  <a:cubicBezTo>
                    <a:pt x="323" y="336"/>
                    <a:pt x="323" y="336"/>
                    <a:pt x="323" y="336"/>
                  </a:cubicBezTo>
                  <a:cubicBezTo>
                    <a:pt x="323" y="327"/>
                    <a:pt x="323" y="327"/>
                    <a:pt x="323" y="327"/>
                  </a:cubicBezTo>
                  <a:cubicBezTo>
                    <a:pt x="314" y="327"/>
                    <a:pt x="314" y="327"/>
                    <a:pt x="314" y="327"/>
                  </a:cubicBezTo>
                  <a:cubicBezTo>
                    <a:pt x="310" y="327"/>
                    <a:pt x="310" y="327"/>
                    <a:pt x="310" y="327"/>
                  </a:cubicBezTo>
                  <a:cubicBezTo>
                    <a:pt x="295" y="327"/>
                    <a:pt x="295" y="327"/>
                    <a:pt x="295" y="327"/>
                  </a:cubicBezTo>
                  <a:cubicBezTo>
                    <a:pt x="295" y="343"/>
                    <a:pt x="295" y="343"/>
                    <a:pt x="295" y="343"/>
                  </a:cubicBezTo>
                  <a:cubicBezTo>
                    <a:pt x="292" y="339"/>
                    <a:pt x="287" y="337"/>
                    <a:pt x="283" y="335"/>
                  </a:cubicBezTo>
                  <a:cubicBezTo>
                    <a:pt x="283" y="328"/>
                    <a:pt x="283" y="328"/>
                    <a:pt x="283" y="328"/>
                  </a:cubicBezTo>
                  <a:cubicBezTo>
                    <a:pt x="266" y="328"/>
                    <a:pt x="266" y="328"/>
                    <a:pt x="266" y="328"/>
                  </a:cubicBezTo>
                  <a:cubicBezTo>
                    <a:pt x="266" y="335"/>
                    <a:pt x="266" y="335"/>
                    <a:pt x="266" y="335"/>
                  </a:cubicBezTo>
                  <a:cubicBezTo>
                    <a:pt x="260" y="336"/>
                    <a:pt x="256" y="339"/>
                    <a:pt x="252" y="343"/>
                  </a:cubicBezTo>
                  <a:cubicBezTo>
                    <a:pt x="252" y="327"/>
                    <a:pt x="252" y="327"/>
                    <a:pt x="252" y="327"/>
                  </a:cubicBezTo>
                  <a:cubicBezTo>
                    <a:pt x="237" y="327"/>
                    <a:pt x="237" y="327"/>
                    <a:pt x="237" y="327"/>
                  </a:cubicBezTo>
                  <a:cubicBezTo>
                    <a:pt x="232" y="327"/>
                    <a:pt x="232" y="327"/>
                    <a:pt x="232" y="327"/>
                  </a:cubicBezTo>
                  <a:close/>
                  <a:moveTo>
                    <a:pt x="295" y="407"/>
                  </a:moveTo>
                  <a:cubicBezTo>
                    <a:pt x="252" y="407"/>
                    <a:pt x="252" y="407"/>
                    <a:pt x="252" y="407"/>
                  </a:cubicBezTo>
                  <a:cubicBezTo>
                    <a:pt x="252" y="366"/>
                    <a:pt x="252" y="366"/>
                    <a:pt x="252" y="366"/>
                  </a:cubicBezTo>
                  <a:cubicBezTo>
                    <a:pt x="253" y="366"/>
                    <a:pt x="253" y="366"/>
                    <a:pt x="253" y="366"/>
                  </a:cubicBezTo>
                  <a:cubicBezTo>
                    <a:pt x="253" y="366"/>
                    <a:pt x="253" y="366"/>
                    <a:pt x="253" y="366"/>
                  </a:cubicBezTo>
                  <a:cubicBezTo>
                    <a:pt x="253" y="354"/>
                    <a:pt x="262" y="345"/>
                    <a:pt x="274" y="345"/>
                  </a:cubicBezTo>
                  <a:cubicBezTo>
                    <a:pt x="285" y="345"/>
                    <a:pt x="294" y="354"/>
                    <a:pt x="294" y="366"/>
                  </a:cubicBezTo>
                  <a:cubicBezTo>
                    <a:pt x="294" y="366"/>
                    <a:pt x="294" y="366"/>
                    <a:pt x="294" y="366"/>
                  </a:cubicBezTo>
                  <a:cubicBezTo>
                    <a:pt x="295" y="366"/>
                    <a:pt x="295" y="366"/>
                    <a:pt x="295" y="366"/>
                  </a:cubicBezTo>
                  <a:cubicBezTo>
                    <a:pt x="295" y="407"/>
                    <a:pt x="295" y="407"/>
                    <a:pt x="295" y="407"/>
                  </a:cubicBezTo>
                  <a:close/>
                  <a:moveTo>
                    <a:pt x="199" y="407"/>
                  </a:moveTo>
                  <a:cubicBezTo>
                    <a:pt x="198" y="368"/>
                    <a:pt x="198" y="368"/>
                    <a:pt x="198" y="368"/>
                  </a:cubicBezTo>
                  <a:cubicBezTo>
                    <a:pt x="198" y="368"/>
                    <a:pt x="196" y="358"/>
                    <a:pt x="193" y="354"/>
                  </a:cubicBezTo>
                  <a:cubicBezTo>
                    <a:pt x="211" y="354"/>
                    <a:pt x="211" y="354"/>
                    <a:pt x="211" y="354"/>
                  </a:cubicBezTo>
                  <a:cubicBezTo>
                    <a:pt x="211" y="407"/>
                    <a:pt x="211" y="407"/>
                    <a:pt x="211" y="407"/>
                  </a:cubicBezTo>
                  <a:cubicBezTo>
                    <a:pt x="199" y="407"/>
                    <a:pt x="199" y="407"/>
                    <a:pt x="199" y="407"/>
                  </a:cubicBezTo>
                  <a:close/>
                  <a:moveTo>
                    <a:pt x="336" y="314"/>
                  </a:moveTo>
                  <a:cubicBezTo>
                    <a:pt x="338" y="309"/>
                    <a:pt x="345" y="296"/>
                    <a:pt x="355" y="297"/>
                  </a:cubicBezTo>
                  <a:cubicBezTo>
                    <a:pt x="368" y="298"/>
                    <a:pt x="374" y="303"/>
                    <a:pt x="376" y="311"/>
                  </a:cubicBezTo>
                  <a:cubicBezTo>
                    <a:pt x="376" y="311"/>
                    <a:pt x="368" y="319"/>
                    <a:pt x="368" y="327"/>
                  </a:cubicBezTo>
                  <a:cubicBezTo>
                    <a:pt x="368" y="335"/>
                    <a:pt x="366" y="345"/>
                    <a:pt x="366" y="346"/>
                  </a:cubicBezTo>
                  <a:cubicBezTo>
                    <a:pt x="336" y="346"/>
                    <a:pt x="336" y="346"/>
                    <a:pt x="336" y="346"/>
                  </a:cubicBezTo>
                  <a:cubicBezTo>
                    <a:pt x="336" y="314"/>
                    <a:pt x="336" y="314"/>
                    <a:pt x="336" y="314"/>
                  </a:cubicBezTo>
                  <a:close/>
                  <a:moveTo>
                    <a:pt x="348" y="407"/>
                  </a:moveTo>
                  <a:cubicBezTo>
                    <a:pt x="336" y="407"/>
                    <a:pt x="336" y="407"/>
                    <a:pt x="336" y="407"/>
                  </a:cubicBezTo>
                  <a:cubicBezTo>
                    <a:pt x="336" y="354"/>
                    <a:pt x="336" y="354"/>
                    <a:pt x="336" y="354"/>
                  </a:cubicBezTo>
                  <a:cubicBezTo>
                    <a:pt x="354" y="354"/>
                    <a:pt x="354" y="354"/>
                    <a:pt x="354" y="354"/>
                  </a:cubicBezTo>
                  <a:cubicBezTo>
                    <a:pt x="351" y="358"/>
                    <a:pt x="350" y="368"/>
                    <a:pt x="350" y="368"/>
                  </a:cubicBezTo>
                  <a:cubicBezTo>
                    <a:pt x="348" y="407"/>
                    <a:pt x="348" y="407"/>
                    <a:pt x="348" y="407"/>
                  </a:cubicBezTo>
                  <a:close/>
                  <a:moveTo>
                    <a:pt x="367" y="288"/>
                  </a:moveTo>
                  <a:cubicBezTo>
                    <a:pt x="403" y="288"/>
                    <a:pt x="403" y="288"/>
                    <a:pt x="403" y="288"/>
                  </a:cubicBezTo>
                  <a:cubicBezTo>
                    <a:pt x="392" y="295"/>
                    <a:pt x="383" y="303"/>
                    <a:pt x="383" y="303"/>
                  </a:cubicBezTo>
                  <a:cubicBezTo>
                    <a:pt x="381" y="300"/>
                    <a:pt x="371" y="290"/>
                    <a:pt x="367" y="288"/>
                  </a:cubicBezTo>
                  <a:close/>
                  <a:moveTo>
                    <a:pt x="211" y="314"/>
                  </a:moveTo>
                  <a:cubicBezTo>
                    <a:pt x="211" y="346"/>
                    <a:pt x="211" y="346"/>
                    <a:pt x="211" y="346"/>
                  </a:cubicBezTo>
                  <a:cubicBezTo>
                    <a:pt x="181" y="346"/>
                    <a:pt x="181" y="346"/>
                    <a:pt x="181" y="346"/>
                  </a:cubicBezTo>
                  <a:cubicBezTo>
                    <a:pt x="181" y="345"/>
                    <a:pt x="179" y="335"/>
                    <a:pt x="179" y="327"/>
                  </a:cubicBezTo>
                  <a:cubicBezTo>
                    <a:pt x="179" y="319"/>
                    <a:pt x="171" y="311"/>
                    <a:pt x="171" y="311"/>
                  </a:cubicBezTo>
                  <a:cubicBezTo>
                    <a:pt x="173" y="303"/>
                    <a:pt x="179" y="298"/>
                    <a:pt x="192" y="297"/>
                  </a:cubicBezTo>
                  <a:cubicBezTo>
                    <a:pt x="202" y="296"/>
                    <a:pt x="209" y="309"/>
                    <a:pt x="211" y="314"/>
                  </a:cubicBezTo>
                  <a:close/>
                  <a:moveTo>
                    <a:pt x="179" y="288"/>
                  </a:moveTo>
                  <a:cubicBezTo>
                    <a:pt x="176" y="291"/>
                    <a:pt x="166" y="300"/>
                    <a:pt x="164" y="303"/>
                  </a:cubicBezTo>
                  <a:cubicBezTo>
                    <a:pt x="164" y="303"/>
                    <a:pt x="155" y="295"/>
                    <a:pt x="144" y="288"/>
                  </a:cubicBezTo>
                  <a:cubicBezTo>
                    <a:pt x="179" y="288"/>
                    <a:pt x="179" y="288"/>
                    <a:pt x="179" y="288"/>
                  </a:cubicBezTo>
                  <a:close/>
                  <a:moveTo>
                    <a:pt x="261" y="219"/>
                  </a:moveTo>
                  <a:cubicBezTo>
                    <a:pt x="261" y="302"/>
                    <a:pt x="261" y="302"/>
                    <a:pt x="261" y="302"/>
                  </a:cubicBezTo>
                  <a:cubicBezTo>
                    <a:pt x="285" y="302"/>
                    <a:pt x="285" y="302"/>
                    <a:pt x="285" y="302"/>
                  </a:cubicBezTo>
                  <a:cubicBezTo>
                    <a:pt x="285" y="219"/>
                    <a:pt x="285" y="219"/>
                    <a:pt x="285" y="219"/>
                  </a:cubicBezTo>
                  <a:cubicBezTo>
                    <a:pt x="281" y="215"/>
                    <a:pt x="272" y="208"/>
                    <a:pt x="261" y="219"/>
                  </a:cubicBezTo>
                  <a:close/>
                  <a:moveTo>
                    <a:pt x="272" y="227"/>
                  </a:moveTo>
                  <a:cubicBezTo>
                    <a:pt x="270" y="227"/>
                    <a:pt x="269" y="228"/>
                    <a:pt x="269" y="229"/>
                  </a:cubicBezTo>
                  <a:cubicBezTo>
                    <a:pt x="269" y="268"/>
                    <a:pt x="269" y="268"/>
                    <a:pt x="269" y="268"/>
                  </a:cubicBezTo>
                  <a:cubicBezTo>
                    <a:pt x="269" y="269"/>
                    <a:pt x="270" y="270"/>
                    <a:pt x="272" y="270"/>
                  </a:cubicBezTo>
                  <a:cubicBezTo>
                    <a:pt x="275" y="270"/>
                    <a:pt x="275" y="270"/>
                    <a:pt x="275" y="270"/>
                  </a:cubicBezTo>
                  <a:cubicBezTo>
                    <a:pt x="276" y="270"/>
                    <a:pt x="278" y="269"/>
                    <a:pt x="278" y="268"/>
                  </a:cubicBezTo>
                  <a:cubicBezTo>
                    <a:pt x="278" y="229"/>
                    <a:pt x="278" y="229"/>
                    <a:pt x="278" y="229"/>
                  </a:cubicBezTo>
                  <a:cubicBezTo>
                    <a:pt x="278" y="228"/>
                    <a:pt x="276" y="227"/>
                    <a:pt x="275" y="227"/>
                  </a:cubicBezTo>
                  <a:cubicBezTo>
                    <a:pt x="272" y="227"/>
                    <a:pt x="272" y="227"/>
                    <a:pt x="272" y="227"/>
                  </a:cubicBezTo>
                  <a:close/>
                  <a:moveTo>
                    <a:pt x="273" y="169"/>
                  </a:moveTo>
                  <a:cubicBezTo>
                    <a:pt x="269" y="169"/>
                    <a:pt x="266" y="172"/>
                    <a:pt x="266" y="176"/>
                  </a:cubicBezTo>
                  <a:cubicBezTo>
                    <a:pt x="266" y="181"/>
                    <a:pt x="269" y="184"/>
                    <a:pt x="273" y="184"/>
                  </a:cubicBezTo>
                  <a:cubicBezTo>
                    <a:pt x="278" y="184"/>
                    <a:pt x="281" y="181"/>
                    <a:pt x="281" y="176"/>
                  </a:cubicBezTo>
                  <a:cubicBezTo>
                    <a:pt x="281" y="172"/>
                    <a:pt x="278" y="169"/>
                    <a:pt x="273" y="169"/>
                  </a:cubicBezTo>
                  <a:close/>
                  <a:moveTo>
                    <a:pt x="266" y="120"/>
                  </a:moveTo>
                  <a:cubicBezTo>
                    <a:pt x="266" y="132"/>
                    <a:pt x="266" y="132"/>
                    <a:pt x="266" y="132"/>
                  </a:cubicBezTo>
                  <a:cubicBezTo>
                    <a:pt x="269" y="132"/>
                    <a:pt x="269" y="132"/>
                    <a:pt x="269" y="132"/>
                  </a:cubicBezTo>
                  <a:cubicBezTo>
                    <a:pt x="269" y="120"/>
                    <a:pt x="269" y="120"/>
                    <a:pt x="269" y="120"/>
                  </a:cubicBezTo>
                  <a:cubicBezTo>
                    <a:pt x="266" y="120"/>
                    <a:pt x="266" y="120"/>
                    <a:pt x="266" y="120"/>
                  </a:cubicBezTo>
                  <a:close/>
                  <a:moveTo>
                    <a:pt x="278" y="120"/>
                  </a:moveTo>
                  <a:cubicBezTo>
                    <a:pt x="278" y="132"/>
                    <a:pt x="278" y="132"/>
                    <a:pt x="278" y="132"/>
                  </a:cubicBezTo>
                  <a:cubicBezTo>
                    <a:pt x="281" y="132"/>
                    <a:pt x="281" y="132"/>
                    <a:pt x="281" y="132"/>
                  </a:cubicBezTo>
                  <a:cubicBezTo>
                    <a:pt x="281" y="120"/>
                    <a:pt x="281" y="120"/>
                    <a:pt x="281" y="120"/>
                  </a:cubicBezTo>
                  <a:cubicBezTo>
                    <a:pt x="278" y="120"/>
                    <a:pt x="278" y="120"/>
                    <a:pt x="278" y="120"/>
                  </a:cubicBezTo>
                  <a:close/>
                  <a:moveTo>
                    <a:pt x="395" y="419"/>
                  </a:moveTo>
                  <a:cubicBezTo>
                    <a:pt x="482" y="417"/>
                    <a:pt x="552" y="345"/>
                    <a:pt x="552" y="258"/>
                  </a:cubicBezTo>
                  <a:cubicBezTo>
                    <a:pt x="552" y="170"/>
                    <a:pt x="482" y="99"/>
                    <a:pt x="395" y="96"/>
                  </a:cubicBezTo>
                  <a:cubicBezTo>
                    <a:pt x="383" y="42"/>
                    <a:pt x="334" y="0"/>
                    <a:pt x="276" y="0"/>
                  </a:cubicBezTo>
                  <a:cubicBezTo>
                    <a:pt x="218" y="0"/>
                    <a:pt x="169" y="42"/>
                    <a:pt x="158" y="96"/>
                  </a:cubicBezTo>
                  <a:cubicBezTo>
                    <a:pt x="70" y="98"/>
                    <a:pt x="0" y="170"/>
                    <a:pt x="0" y="258"/>
                  </a:cubicBezTo>
                  <a:cubicBezTo>
                    <a:pt x="0" y="346"/>
                    <a:pt x="70" y="418"/>
                    <a:pt x="158" y="419"/>
                  </a:cubicBezTo>
                  <a:cubicBezTo>
                    <a:pt x="170" y="473"/>
                    <a:pt x="218" y="514"/>
                    <a:pt x="276" y="514"/>
                  </a:cubicBezTo>
                  <a:cubicBezTo>
                    <a:pt x="334" y="514"/>
                    <a:pt x="382" y="473"/>
                    <a:pt x="395" y="419"/>
                  </a:cubicBezTo>
                  <a:close/>
                  <a:moveTo>
                    <a:pt x="383" y="403"/>
                  </a:moveTo>
                  <a:cubicBezTo>
                    <a:pt x="461" y="401"/>
                    <a:pt x="525" y="337"/>
                    <a:pt x="525" y="258"/>
                  </a:cubicBezTo>
                  <a:cubicBezTo>
                    <a:pt x="525" y="179"/>
                    <a:pt x="461" y="114"/>
                    <a:pt x="383" y="112"/>
                  </a:cubicBezTo>
                  <a:cubicBezTo>
                    <a:pt x="373" y="63"/>
                    <a:pt x="329" y="26"/>
                    <a:pt x="276" y="26"/>
                  </a:cubicBezTo>
                  <a:cubicBezTo>
                    <a:pt x="224" y="26"/>
                    <a:pt x="180" y="63"/>
                    <a:pt x="169" y="112"/>
                  </a:cubicBezTo>
                  <a:cubicBezTo>
                    <a:pt x="90" y="114"/>
                    <a:pt x="27" y="178"/>
                    <a:pt x="27" y="258"/>
                  </a:cubicBezTo>
                  <a:cubicBezTo>
                    <a:pt x="27" y="337"/>
                    <a:pt x="91" y="402"/>
                    <a:pt x="170" y="403"/>
                  </a:cubicBezTo>
                  <a:cubicBezTo>
                    <a:pt x="180" y="452"/>
                    <a:pt x="224" y="489"/>
                    <a:pt x="276" y="489"/>
                  </a:cubicBezTo>
                  <a:cubicBezTo>
                    <a:pt x="328" y="489"/>
                    <a:pt x="372" y="452"/>
                    <a:pt x="383" y="403"/>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9" name="işḻíḓé"/>
            <p:cNvSpPr/>
            <p:nvPr userDrawn="1">
              <p:custDataLst>
                <p:tags r:id="rId14"/>
              </p:custDataLst>
            </p:nvPr>
          </p:nvSpPr>
          <p:spPr bwMode="auto">
            <a:xfrm>
              <a:off x="3393679" y="3111501"/>
              <a:ext cx="803275" cy="733425"/>
            </a:xfrm>
            <a:custGeom>
              <a:avLst/>
              <a:gdLst>
                <a:gd name="T0" fmla="*/ 241 w 481"/>
                <a:gd name="T1" fmla="*/ 0 h 438"/>
                <a:gd name="T2" fmla="*/ 335 w 481"/>
                <a:gd name="T3" fmla="*/ 94 h 438"/>
                <a:gd name="T4" fmla="*/ 341 w 481"/>
                <a:gd name="T5" fmla="*/ 94 h 438"/>
                <a:gd name="T6" fmla="*/ 350 w 481"/>
                <a:gd name="T7" fmla="*/ 93 h 438"/>
                <a:gd name="T8" fmla="*/ 481 w 481"/>
                <a:gd name="T9" fmla="*/ 225 h 438"/>
                <a:gd name="T10" fmla="*/ 350 w 481"/>
                <a:gd name="T11" fmla="*/ 356 h 438"/>
                <a:gd name="T12" fmla="*/ 341 w 481"/>
                <a:gd name="T13" fmla="*/ 356 h 438"/>
                <a:gd name="T14" fmla="*/ 335 w 481"/>
                <a:gd name="T15" fmla="*/ 355 h 438"/>
                <a:gd name="T16" fmla="*/ 304 w 481"/>
                <a:gd name="T17" fmla="*/ 413 h 438"/>
                <a:gd name="T18" fmla="*/ 241 w 481"/>
                <a:gd name="T19" fmla="*/ 438 h 438"/>
                <a:gd name="T20" fmla="*/ 176 w 481"/>
                <a:gd name="T21" fmla="*/ 413 h 438"/>
                <a:gd name="T22" fmla="*/ 146 w 481"/>
                <a:gd name="T23" fmla="*/ 354 h 438"/>
                <a:gd name="T24" fmla="*/ 140 w 481"/>
                <a:gd name="T25" fmla="*/ 354 h 438"/>
                <a:gd name="T26" fmla="*/ 131 w 481"/>
                <a:gd name="T27" fmla="*/ 355 h 438"/>
                <a:gd name="T28" fmla="*/ 0 w 481"/>
                <a:gd name="T29" fmla="*/ 223 h 438"/>
                <a:gd name="T30" fmla="*/ 131 w 481"/>
                <a:gd name="T31" fmla="*/ 92 h 438"/>
                <a:gd name="T32" fmla="*/ 140 w 481"/>
                <a:gd name="T33" fmla="*/ 92 h 438"/>
                <a:gd name="T34" fmla="*/ 146 w 481"/>
                <a:gd name="T35" fmla="*/ 93 h 438"/>
                <a:gd name="T36" fmla="*/ 241 w 481"/>
                <a:gd name="T37" fmla="*/ 0 h 438"/>
                <a:gd name="T38" fmla="*/ 241 w 481"/>
                <a:gd name="T39" fmla="*/ 6 h 438"/>
                <a:gd name="T40" fmla="*/ 152 w 481"/>
                <a:gd name="T41" fmla="*/ 95 h 438"/>
                <a:gd name="T42" fmla="*/ 152 w 481"/>
                <a:gd name="T43" fmla="*/ 96 h 438"/>
                <a:gd name="T44" fmla="*/ 152 w 481"/>
                <a:gd name="T45" fmla="*/ 96 h 438"/>
                <a:gd name="T46" fmla="*/ 152 w 481"/>
                <a:gd name="T47" fmla="*/ 99 h 438"/>
                <a:gd name="T48" fmla="*/ 148 w 481"/>
                <a:gd name="T49" fmla="*/ 99 h 438"/>
                <a:gd name="T50" fmla="*/ 140 w 481"/>
                <a:gd name="T51" fmla="*/ 98 h 438"/>
                <a:gd name="T52" fmla="*/ 131 w 481"/>
                <a:gd name="T53" fmla="*/ 98 h 438"/>
                <a:gd name="T54" fmla="*/ 5 w 481"/>
                <a:gd name="T55" fmla="*/ 223 h 438"/>
                <a:gd name="T56" fmla="*/ 131 w 481"/>
                <a:gd name="T57" fmla="*/ 349 h 438"/>
                <a:gd name="T58" fmla="*/ 140 w 481"/>
                <a:gd name="T59" fmla="*/ 349 h 438"/>
                <a:gd name="T60" fmla="*/ 149 w 481"/>
                <a:gd name="T61" fmla="*/ 348 h 438"/>
                <a:gd name="T62" fmla="*/ 152 w 481"/>
                <a:gd name="T63" fmla="*/ 347 h 438"/>
                <a:gd name="T64" fmla="*/ 152 w 481"/>
                <a:gd name="T65" fmla="*/ 350 h 438"/>
                <a:gd name="T66" fmla="*/ 180 w 481"/>
                <a:gd name="T67" fmla="*/ 409 h 438"/>
                <a:gd name="T68" fmla="*/ 241 w 481"/>
                <a:gd name="T69" fmla="*/ 433 h 438"/>
                <a:gd name="T70" fmla="*/ 301 w 481"/>
                <a:gd name="T71" fmla="*/ 409 h 438"/>
                <a:gd name="T72" fmla="*/ 329 w 481"/>
                <a:gd name="T73" fmla="*/ 351 h 438"/>
                <a:gd name="T74" fmla="*/ 330 w 481"/>
                <a:gd name="T75" fmla="*/ 348 h 438"/>
                <a:gd name="T76" fmla="*/ 332 w 481"/>
                <a:gd name="T77" fmla="*/ 349 h 438"/>
                <a:gd name="T78" fmla="*/ 341 w 481"/>
                <a:gd name="T79" fmla="*/ 350 h 438"/>
                <a:gd name="T80" fmla="*/ 350 w 481"/>
                <a:gd name="T81" fmla="*/ 350 h 438"/>
                <a:gd name="T82" fmla="*/ 476 w 481"/>
                <a:gd name="T83" fmla="*/ 225 h 438"/>
                <a:gd name="T84" fmla="*/ 350 w 481"/>
                <a:gd name="T85" fmla="*/ 99 h 438"/>
                <a:gd name="T86" fmla="*/ 341 w 481"/>
                <a:gd name="T87" fmla="*/ 99 h 438"/>
                <a:gd name="T88" fmla="*/ 333 w 481"/>
                <a:gd name="T89" fmla="*/ 100 h 438"/>
                <a:gd name="T90" fmla="*/ 329 w 481"/>
                <a:gd name="T91" fmla="*/ 101 h 438"/>
                <a:gd name="T92" fmla="*/ 330 w 481"/>
                <a:gd name="T93" fmla="*/ 97 h 438"/>
                <a:gd name="T94" fmla="*/ 330 w 481"/>
                <a:gd name="T95" fmla="*/ 96 h 438"/>
                <a:gd name="T96" fmla="*/ 330 w 481"/>
                <a:gd name="T97" fmla="*/ 95 h 438"/>
                <a:gd name="T98" fmla="*/ 241 w 481"/>
                <a:gd name="T99" fmla="*/ 6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81" h="438">
                  <a:moveTo>
                    <a:pt x="241" y="0"/>
                  </a:moveTo>
                  <a:cubicBezTo>
                    <a:pt x="292" y="0"/>
                    <a:pt x="335" y="42"/>
                    <a:pt x="335" y="94"/>
                  </a:cubicBezTo>
                  <a:cubicBezTo>
                    <a:pt x="337" y="94"/>
                    <a:pt x="339" y="94"/>
                    <a:pt x="341" y="94"/>
                  </a:cubicBezTo>
                  <a:cubicBezTo>
                    <a:pt x="344" y="93"/>
                    <a:pt x="347" y="93"/>
                    <a:pt x="350" y="93"/>
                  </a:cubicBezTo>
                  <a:cubicBezTo>
                    <a:pt x="422" y="93"/>
                    <a:pt x="481" y="152"/>
                    <a:pt x="481" y="225"/>
                  </a:cubicBezTo>
                  <a:cubicBezTo>
                    <a:pt x="481" y="297"/>
                    <a:pt x="422" y="356"/>
                    <a:pt x="350" y="356"/>
                  </a:cubicBezTo>
                  <a:cubicBezTo>
                    <a:pt x="347" y="356"/>
                    <a:pt x="344" y="356"/>
                    <a:pt x="341" y="356"/>
                  </a:cubicBezTo>
                  <a:cubicBezTo>
                    <a:pt x="339" y="355"/>
                    <a:pt x="337" y="355"/>
                    <a:pt x="335" y="355"/>
                  </a:cubicBezTo>
                  <a:cubicBezTo>
                    <a:pt x="332" y="378"/>
                    <a:pt x="321" y="399"/>
                    <a:pt x="304" y="413"/>
                  </a:cubicBezTo>
                  <a:cubicBezTo>
                    <a:pt x="288" y="429"/>
                    <a:pt x="265" y="438"/>
                    <a:pt x="241" y="438"/>
                  </a:cubicBezTo>
                  <a:cubicBezTo>
                    <a:pt x="216" y="438"/>
                    <a:pt x="193" y="429"/>
                    <a:pt x="176" y="413"/>
                  </a:cubicBezTo>
                  <a:cubicBezTo>
                    <a:pt x="160" y="398"/>
                    <a:pt x="149" y="377"/>
                    <a:pt x="146" y="354"/>
                  </a:cubicBezTo>
                  <a:cubicBezTo>
                    <a:pt x="144" y="354"/>
                    <a:pt x="142" y="354"/>
                    <a:pt x="140" y="354"/>
                  </a:cubicBezTo>
                  <a:cubicBezTo>
                    <a:pt x="137" y="355"/>
                    <a:pt x="134" y="355"/>
                    <a:pt x="131" y="355"/>
                  </a:cubicBezTo>
                  <a:cubicBezTo>
                    <a:pt x="59" y="355"/>
                    <a:pt x="0" y="296"/>
                    <a:pt x="0" y="223"/>
                  </a:cubicBezTo>
                  <a:cubicBezTo>
                    <a:pt x="0" y="151"/>
                    <a:pt x="59" y="92"/>
                    <a:pt x="131" y="92"/>
                  </a:cubicBezTo>
                  <a:cubicBezTo>
                    <a:pt x="134" y="92"/>
                    <a:pt x="137" y="92"/>
                    <a:pt x="140" y="92"/>
                  </a:cubicBezTo>
                  <a:cubicBezTo>
                    <a:pt x="142" y="93"/>
                    <a:pt x="144" y="93"/>
                    <a:pt x="146" y="93"/>
                  </a:cubicBezTo>
                  <a:cubicBezTo>
                    <a:pt x="147" y="42"/>
                    <a:pt x="189" y="0"/>
                    <a:pt x="241" y="0"/>
                  </a:cubicBezTo>
                  <a:close/>
                  <a:moveTo>
                    <a:pt x="241" y="6"/>
                  </a:moveTo>
                  <a:cubicBezTo>
                    <a:pt x="192" y="6"/>
                    <a:pt x="152" y="46"/>
                    <a:pt x="152" y="95"/>
                  </a:cubicBezTo>
                  <a:cubicBezTo>
                    <a:pt x="152" y="95"/>
                    <a:pt x="152" y="95"/>
                    <a:pt x="152" y="96"/>
                  </a:cubicBezTo>
                  <a:cubicBezTo>
                    <a:pt x="152" y="96"/>
                    <a:pt x="152" y="96"/>
                    <a:pt x="152" y="96"/>
                  </a:cubicBezTo>
                  <a:cubicBezTo>
                    <a:pt x="152" y="99"/>
                    <a:pt x="152" y="99"/>
                    <a:pt x="152" y="99"/>
                  </a:cubicBezTo>
                  <a:cubicBezTo>
                    <a:pt x="148" y="99"/>
                    <a:pt x="148" y="99"/>
                    <a:pt x="148" y="99"/>
                  </a:cubicBezTo>
                  <a:cubicBezTo>
                    <a:pt x="146" y="99"/>
                    <a:pt x="143" y="98"/>
                    <a:pt x="140" y="98"/>
                  </a:cubicBezTo>
                  <a:cubicBezTo>
                    <a:pt x="137" y="98"/>
                    <a:pt x="134" y="98"/>
                    <a:pt x="131" y="98"/>
                  </a:cubicBezTo>
                  <a:cubicBezTo>
                    <a:pt x="62" y="98"/>
                    <a:pt x="5" y="154"/>
                    <a:pt x="5" y="223"/>
                  </a:cubicBezTo>
                  <a:cubicBezTo>
                    <a:pt x="5" y="293"/>
                    <a:pt x="62" y="349"/>
                    <a:pt x="131" y="349"/>
                  </a:cubicBezTo>
                  <a:cubicBezTo>
                    <a:pt x="134" y="349"/>
                    <a:pt x="137" y="349"/>
                    <a:pt x="140" y="349"/>
                  </a:cubicBezTo>
                  <a:cubicBezTo>
                    <a:pt x="143" y="348"/>
                    <a:pt x="146" y="348"/>
                    <a:pt x="149" y="348"/>
                  </a:cubicBezTo>
                  <a:cubicBezTo>
                    <a:pt x="152" y="347"/>
                    <a:pt x="152" y="347"/>
                    <a:pt x="152" y="347"/>
                  </a:cubicBezTo>
                  <a:cubicBezTo>
                    <a:pt x="152" y="350"/>
                    <a:pt x="152" y="350"/>
                    <a:pt x="152" y="350"/>
                  </a:cubicBezTo>
                  <a:cubicBezTo>
                    <a:pt x="154" y="373"/>
                    <a:pt x="164" y="394"/>
                    <a:pt x="180" y="409"/>
                  </a:cubicBezTo>
                  <a:cubicBezTo>
                    <a:pt x="196" y="424"/>
                    <a:pt x="217" y="433"/>
                    <a:pt x="241" y="433"/>
                  </a:cubicBezTo>
                  <a:cubicBezTo>
                    <a:pt x="264" y="433"/>
                    <a:pt x="285" y="424"/>
                    <a:pt x="301" y="409"/>
                  </a:cubicBezTo>
                  <a:cubicBezTo>
                    <a:pt x="317" y="395"/>
                    <a:pt x="327" y="374"/>
                    <a:pt x="329" y="351"/>
                  </a:cubicBezTo>
                  <a:cubicBezTo>
                    <a:pt x="330" y="348"/>
                    <a:pt x="330" y="348"/>
                    <a:pt x="330" y="348"/>
                  </a:cubicBezTo>
                  <a:cubicBezTo>
                    <a:pt x="332" y="349"/>
                    <a:pt x="332" y="349"/>
                    <a:pt x="332" y="349"/>
                  </a:cubicBezTo>
                  <a:cubicBezTo>
                    <a:pt x="335" y="349"/>
                    <a:pt x="338" y="350"/>
                    <a:pt x="341" y="350"/>
                  </a:cubicBezTo>
                  <a:cubicBezTo>
                    <a:pt x="344" y="350"/>
                    <a:pt x="347" y="350"/>
                    <a:pt x="350" y="350"/>
                  </a:cubicBezTo>
                  <a:cubicBezTo>
                    <a:pt x="419" y="350"/>
                    <a:pt x="476" y="294"/>
                    <a:pt x="476" y="225"/>
                  </a:cubicBezTo>
                  <a:cubicBezTo>
                    <a:pt x="476" y="155"/>
                    <a:pt x="419" y="99"/>
                    <a:pt x="350" y="99"/>
                  </a:cubicBezTo>
                  <a:cubicBezTo>
                    <a:pt x="347" y="99"/>
                    <a:pt x="344" y="99"/>
                    <a:pt x="341" y="99"/>
                  </a:cubicBezTo>
                  <a:cubicBezTo>
                    <a:pt x="338" y="100"/>
                    <a:pt x="336" y="100"/>
                    <a:pt x="333" y="100"/>
                  </a:cubicBezTo>
                  <a:cubicBezTo>
                    <a:pt x="329" y="101"/>
                    <a:pt x="329" y="101"/>
                    <a:pt x="329" y="101"/>
                  </a:cubicBezTo>
                  <a:cubicBezTo>
                    <a:pt x="330" y="97"/>
                    <a:pt x="330" y="97"/>
                    <a:pt x="330" y="97"/>
                  </a:cubicBezTo>
                  <a:cubicBezTo>
                    <a:pt x="330" y="97"/>
                    <a:pt x="330" y="96"/>
                    <a:pt x="330" y="96"/>
                  </a:cubicBezTo>
                  <a:cubicBezTo>
                    <a:pt x="330" y="96"/>
                    <a:pt x="330" y="95"/>
                    <a:pt x="330" y="95"/>
                  </a:cubicBezTo>
                  <a:cubicBezTo>
                    <a:pt x="330" y="46"/>
                    <a:pt x="290" y="6"/>
                    <a:pt x="241" y="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0" name="îšḻîďê"/>
            <p:cNvSpPr/>
            <p:nvPr userDrawn="1">
              <p:custDataLst>
                <p:tags r:id="rId15"/>
              </p:custDataLst>
            </p:nvPr>
          </p:nvSpPr>
          <p:spPr bwMode="auto">
            <a:xfrm>
              <a:off x="3109517" y="3192463"/>
              <a:ext cx="147638" cy="104775"/>
            </a:xfrm>
            <a:custGeom>
              <a:avLst/>
              <a:gdLst>
                <a:gd name="T0" fmla="*/ 38 w 89"/>
                <a:gd name="T1" fmla="*/ 56 h 63"/>
                <a:gd name="T2" fmla="*/ 32 w 89"/>
                <a:gd name="T3" fmla="*/ 59 h 63"/>
                <a:gd name="T4" fmla="*/ 23 w 89"/>
                <a:gd name="T5" fmla="*/ 59 h 63"/>
                <a:gd name="T6" fmla="*/ 6 w 89"/>
                <a:gd name="T7" fmla="*/ 49 h 63"/>
                <a:gd name="T8" fmla="*/ 1 w 89"/>
                <a:gd name="T9" fmla="*/ 28 h 63"/>
                <a:gd name="T10" fmla="*/ 4 w 89"/>
                <a:gd name="T11" fmla="*/ 17 h 63"/>
                <a:gd name="T12" fmla="*/ 10 w 89"/>
                <a:gd name="T13" fmla="*/ 8 h 63"/>
                <a:gd name="T14" fmla="*/ 6 w 89"/>
                <a:gd name="T15" fmla="*/ 5 h 63"/>
                <a:gd name="T16" fmla="*/ 6 w 89"/>
                <a:gd name="T17" fmla="*/ 0 h 63"/>
                <a:gd name="T18" fmla="*/ 35 w 89"/>
                <a:gd name="T19" fmla="*/ 3 h 63"/>
                <a:gd name="T20" fmla="*/ 34 w 89"/>
                <a:gd name="T21" fmla="*/ 7 h 63"/>
                <a:gd name="T22" fmla="*/ 24 w 89"/>
                <a:gd name="T23" fmla="*/ 10 h 63"/>
                <a:gd name="T24" fmla="*/ 16 w 89"/>
                <a:gd name="T25" fmla="*/ 14 h 63"/>
                <a:gd name="T26" fmla="*/ 9 w 89"/>
                <a:gd name="T27" fmla="*/ 20 h 63"/>
                <a:gd name="T28" fmla="*/ 6 w 89"/>
                <a:gd name="T29" fmla="*/ 30 h 63"/>
                <a:gd name="T30" fmla="*/ 6 w 89"/>
                <a:gd name="T31" fmla="*/ 37 h 63"/>
                <a:gd name="T32" fmla="*/ 9 w 89"/>
                <a:gd name="T33" fmla="*/ 42 h 63"/>
                <a:gd name="T34" fmla="*/ 13 w 89"/>
                <a:gd name="T35" fmla="*/ 46 h 63"/>
                <a:gd name="T36" fmla="*/ 19 w 89"/>
                <a:gd name="T37" fmla="*/ 47 h 63"/>
                <a:gd name="T38" fmla="*/ 29 w 89"/>
                <a:gd name="T39" fmla="*/ 45 h 63"/>
                <a:gd name="T40" fmla="*/ 36 w 89"/>
                <a:gd name="T41" fmla="*/ 38 h 63"/>
                <a:gd name="T42" fmla="*/ 41 w 89"/>
                <a:gd name="T43" fmla="*/ 29 h 63"/>
                <a:gd name="T44" fmla="*/ 45 w 89"/>
                <a:gd name="T45" fmla="*/ 21 h 63"/>
                <a:gd name="T46" fmla="*/ 55 w 89"/>
                <a:gd name="T47" fmla="*/ 11 h 63"/>
                <a:gd name="T48" fmla="*/ 69 w 89"/>
                <a:gd name="T49" fmla="*/ 9 h 63"/>
                <a:gd name="T50" fmla="*/ 77 w 89"/>
                <a:gd name="T51" fmla="*/ 12 h 63"/>
                <a:gd name="T52" fmla="*/ 84 w 89"/>
                <a:gd name="T53" fmla="*/ 18 h 63"/>
                <a:gd name="T54" fmla="*/ 88 w 89"/>
                <a:gd name="T55" fmla="*/ 27 h 63"/>
                <a:gd name="T56" fmla="*/ 89 w 89"/>
                <a:gd name="T57" fmla="*/ 37 h 63"/>
                <a:gd name="T58" fmla="*/ 86 w 89"/>
                <a:gd name="T59" fmla="*/ 47 h 63"/>
                <a:gd name="T60" fmla="*/ 80 w 89"/>
                <a:gd name="T61" fmla="*/ 55 h 63"/>
                <a:gd name="T62" fmla="*/ 84 w 89"/>
                <a:gd name="T63" fmla="*/ 58 h 63"/>
                <a:gd name="T64" fmla="*/ 84 w 89"/>
                <a:gd name="T65" fmla="*/ 63 h 63"/>
                <a:gd name="T66" fmla="*/ 56 w 89"/>
                <a:gd name="T67" fmla="*/ 60 h 63"/>
                <a:gd name="T68" fmla="*/ 56 w 89"/>
                <a:gd name="T69" fmla="*/ 55 h 63"/>
                <a:gd name="T70" fmla="*/ 66 w 89"/>
                <a:gd name="T71" fmla="*/ 53 h 63"/>
                <a:gd name="T72" fmla="*/ 74 w 89"/>
                <a:gd name="T73" fmla="*/ 50 h 63"/>
                <a:gd name="T74" fmla="*/ 80 w 89"/>
                <a:gd name="T75" fmla="*/ 44 h 63"/>
                <a:gd name="T76" fmla="*/ 83 w 89"/>
                <a:gd name="T77" fmla="*/ 36 h 63"/>
                <a:gd name="T78" fmla="*/ 81 w 89"/>
                <a:gd name="T79" fmla="*/ 26 h 63"/>
                <a:gd name="T80" fmla="*/ 73 w 89"/>
                <a:gd name="T81" fmla="*/ 21 h 63"/>
                <a:gd name="T82" fmla="*/ 63 w 89"/>
                <a:gd name="T83" fmla="*/ 22 h 63"/>
                <a:gd name="T84" fmla="*/ 57 w 89"/>
                <a:gd name="T85" fmla="*/ 29 h 63"/>
                <a:gd name="T86" fmla="*/ 52 w 89"/>
                <a:gd name="T87" fmla="*/ 37 h 63"/>
                <a:gd name="T88" fmla="*/ 48 w 89"/>
                <a:gd name="T89" fmla="*/ 44 h 63"/>
                <a:gd name="T90" fmla="*/ 44 w 89"/>
                <a:gd name="T91" fmla="*/ 51 h 63"/>
                <a:gd name="T92" fmla="*/ 38 w 89"/>
                <a:gd name="T93" fmla="*/ 56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9" h="63">
                  <a:moveTo>
                    <a:pt x="38" y="56"/>
                  </a:moveTo>
                  <a:cubicBezTo>
                    <a:pt x="36" y="58"/>
                    <a:pt x="34" y="59"/>
                    <a:pt x="32" y="59"/>
                  </a:cubicBezTo>
                  <a:cubicBezTo>
                    <a:pt x="29" y="60"/>
                    <a:pt x="26" y="60"/>
                    <a:pt x="23" y="59"/>
                  </a:cubicBezTo>
                  <a:cubicBezTo>
                    <a:pt x="16" y="59"/>
                    <a:pt x="10" y="55"/>
                    <a:pt x="6" y="49"/>
                  </a:cubicBezTo>
                  <a:cubicBezTo>
                    <a:pt x="2" y="43"/>
                    <a:pt x="0" y="36"/>
                    <a:pt x="1" y="28"/>
                  </a:cubicBezTo>
                  <a:cubicBezTo>
                    <a:pt x="2" y="24"/>
                    <a:pt x="3" y="21"/>
                    <a:pt x="4" y="17"/>
                  </a:cubicBezTo>
                  <a:cubicBezTo>
                    <a:pt x="6" y="13"/>
                    <a:pt x="8" y="10"/>
                    <a:pt x="10" y="8"/>
                  </a:cubicBezTo>
                  <a:cubicBezTo>
                    <a:pt x="6" y="5"/>
                    <a:pt x="6" y="5"/>
                    <a:pt x="6" y="5"/>
                  </a:cubicBezTo>
                  <a:cubicBezTo>
                    <a:pt x="6" y="0"/>
                    <a:pt x="6" y="0"/>
                    <a:pt x="6" y="0"/>
                  </a:cubicBezTo>
                  <a:cubicBezTo>
                    <a:pt x="35" y="3"/>
                    <a:pt x="35" y="3"/>
                    <a:pt x="35" y="3"/>
                  </a:cubicBezTo>
                  <a:cubicBezTo>
                    <a:pt x="34" y="7"/>
                    <a:pt x="34" y="7"/>
                    <a:pt x="34" y="7"/>
                  </a:cubicBezTo>
                  <a:cubicBezTo>
                    <a:pt x="31" y="8"/>
                    <a:pt x="27" y="9"/>
                    <a:pt x="24" y="10"/>
                  </a:cubicBezTo>
                  <a:cubicBezTo>
                    <a:pt x="21" y="11"/>
                    <a:pt x="18" y="12"/>
                    <a:pt x="16" y="14"/>
                  </a:cubicBezTo>
                  <a:cubicBezTo>
                    <a:pt x="13" y="16"/>
                    <a:pt x="11" y="18"/>
                    <a:pt x="9" y="20"/>
                  </a:cubicBezTo>
                  <a:cubicBezTo>
                    <a:pt x="8" y="23"/>
                    <a:pt x="7" y="26"/>
                    <a:pt x="6" y="30"/>
                  </a:cubicBezTo>
                  <a:cubicBezTo>
                    <a:pt x="6" y="32"/>
                    <a:pt x="6" y="35"/>
                    <a:pt x="6" y="37"/>
                  </a:cubicBezTo>
                  <a:cubicBezTo>
                    <a:pt x="7" y="39"/>
                    <a:pt x="8" y="41"/>
                    <a:pt x="9" y="42"/>
                  </a:cubicBezTo>
                  <a:cubicBezTo>
                    <a:pt x="10" y="44"/>
                    <a:pt x="11" y="45"/>
                    <a:pt x="13" y="46"/>
                  </a:cubicBezTo>
                  <a:cubicBezTo>
                    <a:pt x="15" y="46"/>
                    <a:pt x="17" y="47"/>
                    <a:pt x="19" y="47"/>
                  </a:cubicBezTo>
                  <a:cubicBezTo>
                    <a:pt x="22" y="48"/>
                    <a:pt x="25" y="47"/>
                    <a:pt x="29" y="45"/>
                  </a:cubicBezTo>
                  <a:cubicBezTo>
                    <a:pt x="32" y="44"/>
                    <a:pt x="34" y="41"/>
                    <a:pt x="36" y="38"/>
                  </a:cubicBezTo>
                  <a:cubicBezTo>
                    <a:pt x="38" y="35"/>
                    <a:pt x="39" y="33"/>
                    <a:pt x="41" y="29"/>
                  </a:cubicBezTo>
                  <a:cubicBezTo>
                    <a:pt x="42" y="26"/>
                    <a:pt x="44" y="24"/>
                    <a:pt x="45" y="21"/>
                  </a:cubicBezTo>
                  <a:cubicBezTo>
                    <a:pt x="48" y="17"/>
                    <a:pt x="51" y="14"/>
                    <a:pt x="55" y="11"/>
                  </a:cubicBezTo>
                  <a:cubicBezTo>
                    <a:pt x="58" y="9"/>
                    <a:pt x="63" y="8"/>
                    <a:pt x="69" y="9"/>
                  </a:cubicBezTo>
                  <a:cubicBezTo>
                    <a:pt x="72" y="9"/>
                    <a:pt x="75" y="10"/>
                    <a:pt x="77" y="12"/>
                  </a:cubicBezTo>
                  <a:cubicBezTo>
                    <a:pt x="80" y="14"/>
                    <a:pt x="82" y="16"/>
                    <a:pt x="84" y="18"/>
                  </a:cubicBezTo>
                  <a:cubicBezTo>
                    <a:pt x="86" y="21"/>
                    <a:pt x="87" y="24"/>
                    <a:pt x="88" y="27"/>
                  </a:cubicBezTo>
                  <a:cubicBezTo>
                    <a:pt x="89" y="30"/>
                    <a:pt x="89" y="34"/>
                    <a:pt x="89" y="37"/>
                  </a:cubicBezTo>
                  <a:cubicBezTo>
                    <a:pt x="88" y="41"/>
                    <a:pt x="87" y="44"/>
                    <a:pt x="86" y="47"/>
                  </a:cubicBezTo>
                  <a:cubicBezTo>
                    <a:pt x="84" y="50"/>
                    <a:pt x="82" y="53"/>
                    <a:pt x="80" y="55"/>
                  </a:cubicBezTo>
                  <a:cubicBezTo>
                    <a:pt x="84" y="58"/>
                    <a:pt x="84" y="58"/>
                    <a:pt x="84" y="58"/>
                  </a:cubicBezTo>
                  <a:cubicBezTo>
                    <a:pt x="84" y="63"/>
                    <a:pt x="84" y="63"/>
                    <a:pt x="84" y="63"/>
                  </a:cubicBezTo>
                  <a:cubicBezTo>
                    <a:pt x="56" y="60"/>
                    <a:pt x="56" y="60"/>
                    <a:pt x="56" y="60"/>
                  </a:cubicBezTo>
                  <a:cubicBezTo>
                    <a:pt x="56" y="55"/>
                    <a:pt x="56" y="55"/>
                    <a:pt x="56" y="55"/>
                  </a:cubicBezTo>
                  <a:cubicBezTo>
                    <a:pt x="60" y="54"/>
                    <a:pt x="63" y="54"/>
                    <a:pt x="66" y="53"/>
                  </a:cubicBezTo>
                  <a:cubicBezTo>
                    <a:pt x="69" y="52"/>
                    <a:pt x="72" y="51"/>
                    <a:pt x="74" y="50"/>
                  </a:cubicBezTo>
                  <a:cubicBezTo>
                    <a:pt x="77" y="48"/>
                    <a:pt x="79" y="47"/>
                    <a:pt x="80" y="44"/>
                  </a:cubicBezTo>
                  <a:cubicBezTo>
                    <a:pt x="82" y="42"/>
                    <a:pt x="83" y="39"/>
                    <a:pt x="83" y="36"/>
                  </a:cubicBezTo>
                  <a:cubicBezTo>
                    <a:pt x="84" y="32"/>
                    <a:pt x="83" y="29"/>
                    <a:pt x="81" y="26"/>
                  </a:cubicBezTo>
                  <a:cubicBezTo>
                    <a:pt x="79" y="23"/>
                    <a:pt x="76" y="21"/>
                    <a:pt x="73" y="21"/>
                  </a:cubicBezTo>
                  <a:cubicBezTo>
                    <a:pt x="69" y="20"/>
                    <a:pt x="66" y="21"/>
                    <a:pt x="63" y="22"/>
                  </a:cubicBezTo>
                  <a:cubicBezTo>
                    <a:pt x="61" y="24"/>
                    <a:pt x="59" y="26"/>
                    <a:pt x="57" y="29"/>
                  </a:cubicBezTo>
                  <a:cubicBezTo>
                    <a:pt x="55" y="31"/>
                    <a:pt x="53" y="34"/>
                    <a:pt x="52" y="37"/>
                  </a:cubicBezTo>
                  <a:cubicBezTo>
                    <a:pt x="51" y="39"/>
                    <a:pt x="49" y="42"/>
                    <a:pt x="48" y="44"/>
                  </a:cubicBezTo>
                  <a:cubicBezTo>
                    <a:pt x="47" y="47"/>
                    <a:pt x="45" y="49"/>
                    <a:pt x="44" y="51"/>
                  </a:cubicBezTo>
                  <a:cubicBezTo>
                    <a:pt x="42" y="53"/>
                    <a:pt x="40" y="55"/>
                    <a:pt x="38" y="5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1" name="i$ľíḑè"/>
            <p:cNvSpPr/>
            <p:nvPr userDrawn="1">
              <p:custDataLst>
                <p:tags r:id="rId16"/>
              </p:custDataLst>
            </p:nvPr>
          </p:nvSpPr>
          <p:spPr bwMode="auto">
            <a:xfrm>
              <a:off x="3080942" y="3298826"/>
              <a:ext cx="147638" cy="133350"/>
            </a:xfrm>
            <a:custGeom>
              <a:avLst/>
              <a:gdLst>
                <a:gd name="T0" fmla="*/ 80 w 89"/>
                <a:gd name="T1" fmla="*/ 79 h 79"/>
                <a:gd name="T2" fmla="*/ 80 w 89"/>
                <a:gd name="T3" fmla="*/ 74 h 79"/>
                <a:gd name="T4" fmla="*/ 78 w 89"/>
                <a:gd name="T5" fmla="*/ 70 h 79"/>
                <a:gd name="T6" fmla="*/ 72 w 89"/>
                <a:gd name="T7" fmla="*/ 67 h 79"/>
                <a:gd name="T8" fmla="*/ 62 w 89"/>
                <a:gd name="T9" fmla="*/ 66 h 79"/>
                <a:gd name="T10" fmla="*/ 25 w 89"/>
                <a:gd name="T11" fmla="*/ 64 h 79"/>
                <a:gd name="T12" fmla="*/ 13 w 89"/>
                <a:gd name="T13" fmla="*/ 61 h 79"/>
                <a:gd name="T14" fmla="*/ 5 w 89"/>
                <a:gd name="T15" fmla="*/ 53 h 79"/>
                <a:gd name="T16" fmla="*/ 1 w 89"/>
                <a:gd name="T17" fmla="*/ 44 h 79"/>
                <a:gd name="T18" fmla="*/ 0 w 89"/>
                <a:gd name="T19" fmla="*/ 35 h 79"/>
                <a:gd name="T20" fmla="*/ 3 w 89"/>
                <a:gd name="T21" fmla="*/ 23 h 79"/>
                <a:gd name="T22" fmla="*/ 9 w 89"/>
                <a:gd name="T23" fmla="*/ 14 h 79"/>
                <a:gd name="T24" fmla="*/ 17 w 89"/>
                <a:gd name="T25" fmla="*/ 9 h 79"/>
                <a:gd name="T26" fmla="*/ 26 w 89"/>
                <a:gd name="T27" fmla="*/ 7 h 79"/>
                <a:gd name="T28" fmla="*/ 76 w 89"/>
                <a:gd name="T29" fmla="*/ 9 h 79"/>
                <a:gd name="T30" fmla="*/ 79 w 89"/>
                <a:gd name="T31" fmla="*/ 9 h 79"/>
                <a:gd name="T32" fmla="*/ 82 w 89"/>
                <a:gd name="T33" fmla="*/ 6 h 79"/>
                <a:gd name="T34" fmla="*/ 83 w 89"/>
                <a:gd name="T35" fmla="*/ 3 h 79"/>
                <a:gd name="T36" fmla="*/ 84 w 89"/>
                <a:gd name="T37" fmla="*/ 0 h 79"/>
                <a:gd name="T38" fmla="*/ 89 w 89"/>
                <a:gd name="T39" fmla="*/ 0 h 79"/>
                <a:gd name="T40" fmla="*/ 87 w 89"/>
                <a:gd name="T41" fmla="*/ 32 h 79"/>
                <a:gd name="T42" fmla="*/ 83 w 89"/>
                <a:gd name="T43" fmla="*/ 32 h 79"/>
                <a:gd name="T44" fmla="*/ 82 w 89"/>
                <a:gd name="T45" fmla="*/ 28 h 79"/>
                <a:gd name="T46" fmla="*/ 82 w 89"/>
                <a:gd name="T47" fmla="*/ 24 h 79"/>
                <a:gd name="T48" fmla="*/ 79 w 89"/>
                <a:gd name="T49" fmla="*/ 22 h 79"/>
                <a:gd name="T50" fmla="*/ 76 w 89"/>
                <a:gd name="T51" fmla="*/ 21 h 79"/>
                <a:gd name="T52" fmla="*/ 29 w 89"/>
                <a:gd name="T53" fmla="*/ 19 h 79"/>
                <a:gd name="T54" fmla="*/ 22 w 89"/>
                <a:gd name="T55" fmla="*/ 19 h 79"/>
                <a:gd name="T56" fmla="*/ 15 w 89"/>
                <a:gd name="T57" fmla="*/ 22 h 79"/>
                <a:gd name="T58" fmla="*/ 9 w 89"/>
                <a:gd name="T59" fmla="*/ 27 h 79"/>
                <a:gd name="T60" fmla="*/ 7 w 89"/>
                <a:gd name="T61" fmla="*/ 37 h 79"/>
                <a:gd name="T62" fmla="*/ 8 w 89"/>
                <a:gd name="T63" fmla="*/ 47 h 79"/>
                <a:gd name="T64" fmla="*/ 13 w 89"/>
                <a:gd name="T65" fmla="*/ 54 h 79"/>
                <a:gd name="T66" fmla="*/ 20 w 89"/>
                <a:gd name="T67" fmla="*/ 58 h 79"/>
                <a:gd name="T68" fmla="*/ 27 w 89"/>
                <a:gd name="T69" fmla="*/ 59 h 79"/>
                <a:gd name="T70" fmla="*/ 61 w 89"/>
                <a:gd name="T71" fmla="*/ 60 h 79"/>
                <a:gd name="T72" fmla="*/ 72 w 89"/>
                <a:gd name="T73" fmla="*/ 60 h 79"/>
                <a:gd name="T74" fmla="*/ 78 w 89"/>
                <a:gd name="T75" fmla="*/ 58 h 79"/>
                <a:gd name="T76" fmla="*/ 81 w 89"/>
                <a:gd name="T77" fmla="*/ 52 h 79"/>
                <a:gd name="T78" fmla="*/ 82 w 89"/>
                <a:gd name="T79" fmla="*/ 47 h 79"/>
                <a:gd name="T80" fmla="*/ 86 w 89"/>
                <a:gd name="T81" fmla="*/ 48 h 79"/>
                <a:gd name="T82" fmla="*/ 84 w 89"/>
                <a:gd name="T83" fmla="*/ 79 h 79"/>
                <a:gd name="T84" fmla="*/ 80 w 89"/>
                <a:gd name="T85" fmla="*/ 7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 h="79">
                  <a:moveTo>
                    <a:pt x="80" y="79"/>
                  </a:moveTo>
                  <a:cubicBezTo>
                    <a:pt x="80" y="78"/>
                    <a:pt x="80" y="76"/>
                    <a:pt x="80" y="74"/>
                  </a:cubicBezTo>
                  <a:cubicBezTo>
                    <a:pt x="79" y="72"/>
                    <a:pt x="79" y="71"/>
                    <a:pt x="78" y="70"/>
                  </a:cubicBezTo>
                  <a:cubicBezTo>
                    <a:pt x="77" y="68"/>
                    <a:pt x="75" y="67"/>
                    <a:pt x="72" y="67"/>
                  </a:cubicBezTo>
                  <a:cubicBezTo>
                    <a:pt x="70" y="66"/>
                    <a:pt x="66" y="66"/>
                    <a:pt x="62" y="66"/>
                  </a:cubicBezTo>
                  <a:cubicBezTo>
                    <a:pt x="25" y="64"/>
                    <a:pt x="25" y="64"/>
                    <a:pt x="25" y="64"/>
                  </a:cubicBezTo>
                  <a:cubicBezTo>
                    <a:pt x="21" y="64"/>
                    <a:pt x="17" y="63"/>
                    <a:pt x="13" y="61"/>
                  </a:cubicBezTo>
                  <a:cubicBezTo>
                    <a:pt x="10" y="59"/>
                    <a:pt x="7" y="56"/>
                    <a:pt x="5" y="53"/>
                  </a:cubicBezTo>
                  <a:cubicBezTo>
                    <a:pt x="3" y="50"/>
                    <a:pt x="2" y="47"/>
                    <a:pt x="1" y="44"/>
                  </a:cubicBezTo>
                  <a:cubicBezTo>
                    <a:pt x="0" y="41"/>
                    <a:pt x="0" y="38"/>
                    <a:pt x="0" y="35"/>
                  </a:cubicBezTo>
                  <a:cubicBezTo>
                    <a:pt x="0" y="30"/>
                    <a:pt x="1" y="26"/>
                    <a:pt x="3" y="23"/>
                  </a:cubicBezTo>
                  <a:cubicBezTo>
                    <a:pt x="4" y="19"/>
                    <a:pt x="6" y="16"/>
                    <a:pt x="9" y="14"/>
                  </a:cubicBezTo>
                  <a:cubicBezTo>
                    <a:pt x="11" y="11"/>
                    <a:pt x="14" y="10"/>
                    <a:pt x="17" y="9"/>
                  </a:cubicBezTo>
                  <a:cubicBezTo>
                    <a:pt x="20" y="8"/>
                    <a:pt x="23" y="7"/>
                    <a:pt x="26" y="7"/>
                  </a:cubicBezTo>
                  <a:cubicBezTo>
                    <a:pt x="76" y="9"/>
                    <a:pt x="76" y="9"/>
                    <a:pt x="76" y="9"/>
                  </a:cubicBezTo>
                  <a:cubicBezTo>
                    <a:pt x="77" y="9"/>
                    <a:pt x="78" y="9"/>
                    <a:pt x="79" y="9"/>
                  </a:cubicBezTo>
                  <a:cubicBezTo>
                    <a:pt x="80" y="9"/>
                    <a:pt x="81" y="8"/>
                    <a:pt x="82" y="6"/>
                  </a:cubicBezTo>
                  <a:cubicBezTo>
                    <a:pt x="83" y="6"/>
                    <a:pt x="83" y="4"/>
                    <a:pt x="83" y="3"/>
                  </a:cubicBezTo>
                  <a:cubicBezTo>
                    <a:pt x="84" y="2"/>
                    <a:pt x="84" y="0"/>
                    <a:pt x="84" y="0"/>
                  </a:cubicBezTo>
                  <a:cubicBezTo>
                    <a:pt x="89" y="0"/>
                    <a:pt x="89" y="0"/>
                    <a:pt x="89" y="0"/>
                  </a:cubicBezTo>
                  <a:cubicBezTo>
                    <a:pt x="87" y="32"/>
                    <a:pt x="87" y="32"/>
                    <a:pt x="87" y="32"/>
                  </a:cubicBezTo>
                  <a:cubicBezTo>
                    <a:pt x="83" y="32"/>
                    <a:pt x="83" y="32"/>
                    <a:pt x="83" y="32"/>
                  </a:cubicBezTo>
                  <a:cubicBezTo>
                    <a:pt x="83" y="31"/>
                    <a:pt x="82" y="29"/>
                    <a:pt x="82" y="28"/>
                  </a:cubicBezTo>
                  <a:cubicBezTo>
                    <a:pt x="82" y="26"/>
                    <a:pt x="82" y="25"/>
                    <a:pt x="82" y="24"/>
                  </a:cubicBezTo>
                  <a:cubicBezTo>
                    <a:pt x="81" y="23"/>
                    <a:pt x="80" y="22"/>
                    <a:pt x="79" y="22"/>
                  </a:cubicBezTo>
                  <a:cubicBezTo>
                    <a:pt x="78" y="21"/>
                    <a:pt x="77" y="21"/>
                    <a:pt x="76" y="21"/>
                  </a:cubicBezTo>
                  <a:cubicBezTo>
                    <a:pt x="29" y="19"/>
                    <a:pt x="29" y="19"/>
                    <a:pt x="29" y="19"/>
                  </a:cubicBezTo>
                  <a:cubicBezTo>
                    <a:pt x="27" y="19"/>
                    <a:pt x="25" y="19"/>
                    <a:pt x="22" y="19"/>
                  </a:cubicBezTo>
                  <a:cubicBezTo>
                    <a:pt x="20" y="20"/>
                    <a:pt x="17" y="20"/>
                    <a:pt x="15" y="22"/>
                  </a:cubicBezTo>
                  <a:cubicBezTo>
                    <a:pt x="13" y="23"/>
                    <a:pt x="11" y="25"/>
                    <a:pt x="9" y="27"/>
                  </a:cubicBezTo>
                  <a:cubicBezTo>
                    <a:pt x="8" y="30"/>
                    <a:pt x="7" y="33"/>
                    <a:pt x="7" y="37"/>
                  </a:cubicBezTo>
                  <a:cubicBezTo>
                    <a:pt x="7" y="41"/>
                    <a:pt x="7" y="45"/>
                    <a:pt x="8" y="47"/>
                  </a:cubicBezTo>
                  <a:cubicBezTo>
                    <a:pt x="10" y="50"/>
                    <a:pt x="11" y="52"/>
                    <a:pt x="13" y="54"/>
                  </a:cubicBezTo>
                  <a:cubicBezTo>
                    <a:pt x="15" y="56"/>
                    <a:pt x="18" y="57"/>
                    <a:pt x="20" y="58"/>
                  </a:cubicBezTo>
                  <a:cubicBezTo>
                    <a:pt x="22" y="58"/>
                    <a:pt x="25" y="59"/>
                    <a:pt x="27" y="59"/>
                  </a:cubicBezTo>
                  <a:cubicBezTo>
                    <a:pt x="61" y="60"/>
                    <a:pt x="61" y="60"/>
                    <a:pt x="61" y="60"/>
                  </a:cubicBezTo>
                  <a:cubicBezTo>
                    <a:pt x="66" y="60"/>
                    <a:pt x="69" y="60"/>
                    <a:pt x="72" y="60"/>
                  </a:cubicBezTo>
                  <a:cubicBezTo>
                    <a:pt x="75" y="59"/>
                    <a:pt x="77" y="59"/>
                    <a:pt x="78" y="58"/>
                  </a:cubicBezTo>
                  <a:cubicBezTo>
                    <a:pt x="79" y="56"/>
                    <a:pt x="80" y="55"/>
                    <a:pt x="81" y="52"/>
                  </a:cubicBezTo>
                  <a:cubicBezTo>
                    <a:pt x="81" y="50"/>
                    <a:pt x="82" y="49"/>
                    <a:pt x="82" y="47"/>
                  </a:cubicBezTo>
                  <a:cubicBezTo>
                    <a:pt x="86" y="48"/>
                    <a:pt x="86" y="48"/>
                    <a:pt x="86" y="48"/>
                  </a:cubicBezTo>
                  <a:cubicBezTo>
                    <a:pt x="84" y="79"/>
                    <a:pt x="84" y="79"/>
                    <a:pt x="84" y="79"/>
                  </a:cubicBezTo>
                  <a:lnTo>
                    <a:pt x="80" y="79"/>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2" name="ís1îḍê"/>
            <p:cNvSpPr/>
            <p:nvPr userDrawn="1">
              <p:custDataLst>
                <p:tags r:id="rId17"/>
              </p:custDataLst>
            </p:nvPr>
          </p:nvSpPr>
          <p:spPr bwMode="auto">
            <a:xfrm>
              <a:off x="3079354" y="3443288"/>
              <a:ext cx="147638" cy="147638"/>
            </a:xfrm>
            <a:custGeom>
              <a:avLst/>
              <a:gdLst>
                <a:gd name="T0" fmla="*/ 85 w 89"/>
                <a:gd name="T1" fmla="*/ 88 h 88"/>
                <a:gd name="T2" fmla="*/ 83 w 89"/>
                <a:gd name="T3" fmla="*/ 83 h 88"/>
                <a:gd name="T4" fmla="*/ 81 w 89"/>
                <a:gd name="T5" fmla="*/ 78 h 88"/>
                <a:gd name="T6" fmla="*/ 75 w 89"/>
                <a:gd name="T7" fmla="*/ 76 h 88"/>
                <a:gd name="T8" fmla="*/ 65 w 89"/>
                <a:gd name="T9" fmla="*/ 75 h 88"/>
                <a:gd name="T10" fmla="*/ 3 w 89"/>
                <a:gd name="T11" fmla="*/ 78 h 88"/>
                <a:gd name="T12" fmla="*/ 3 w 89"/>
                <a:gd name="T13" fmla="*/ 73 h 88"/>
                <a:gd name="T14" fmla="*/ 69 w 89"/>
                <a:gd name="T15" fmla="*/ 21 h 88"/>
                <a:gd name="T16" fmla="*/ 26 w 89"/>
                <a:gd name="T17" fmla="*/ 23 h 88"/>
                <a:gd name="T18" fmla="*/ 15 w 89"/>
                <a:gd name="T19" fmla="*/ 24 h 88"/>
                <a:gd name="T20" fmla="*/ 9 w 89"/>
                <a:gd name="T21" fmla="*/ 27 h 88"/>
                <a:gd name="T22" fmla="*/ 7 w 89"/>
                <a:gd name="T23" fmla="*/ 33 h 88"/>
                <a:gd name="T24" fmla="*/ 6 w 89"/>
                <a:gd name="T25" fmla="*/ 39 h 88"/>
                <a:gd name="T26" fmla="*/ 2 w 89"/>
                <a:gd name="T27" fmla="*/ 39 h 88"/>
                <a:gd name="T28" fmla="*/ 0 w 89"/>
                <a:gd name="T29" fmla="*/ 5 h 88"/>
                <a:gd name="T30" fmla="*/ 5 w 89"/>
                <a:gd name="T31" fmla="*/ 5 h 88"/>
                <a:gd name="T32" fmla="*/ 6 w 89"/>
                <a:gd name="T33" fmla="*/ 10 h 88"/>
                <a:gd name="T34" fmla="*/ 8 w 89"/>
                <a:gd name="T35" fmla="*/ 15 h 88"/>
                <a:gd name="T36" fmla="*/ 13 w 89"/>
                <a:gd name="T37" fmla="*/ 17 h 88"/>
                <a:gd name="T38" fmla="*/ 25 w 89"/>
                <a:gd name="T39" fmla="*/ 18 h 88"/>
                <a:gd name="T40" fmla="*/ 66 w 89"/>
                <a:gd name="T41" fmla="*/ 16 h 88"/>
                <a:gd name="T42" fmla="*/ 72 w 89"/>
                <a:gd name="T43" fmla="*/ 14 h 88"/>
                <a:gd name="T44" fmla="*/ 76 w 89"/>
                <a:gd name="T45" fmla="*/ 12 h 88"/>
                <a:gd name="T46" fmla="*/ 79 w 89"/>
                <a:gd name="T47" fmla="*/ 6 h 88"/>
                <a:gd name="T48" fmla="*/ 80 w 89"/>
                <a:gd name="T49" fmla="*/ 0 h 88"/>
                <a:gd name="T50" fmla="*/ 84 w 89"/>
                <a:gd name="T51" fmla="*/ 0 h 88"/>
                <a:gd name="T52" fmla="*/ 86 w 89"/>
                <a:gd name="T53" fmla="*/ 23 h 88"/>
                <a:gd name="T54" fmla="*/ 24 w 89"/>
                <a:gd name="T55" fmla="*/ 72 h 88"/>
                <a:gd name="T56" fmla="*/ 64 w 89"/>
                <a:gd name="T57" fmla="*/ 70 h 88"/>
                <a:gd name="T58" fmla="*/ 75 w 89"/>
                <a:gd name="T59" fmla="*/ 69 h 88"/>
                <a:gd name="T60" fmla="*/ 80 w 89"/>
                <a:gd name="T61" fmla="*/ 66 h 88"/>
                <a:gd name="T62" fmla="*/ 82 w 89"/>
                <a:gd name="T63" fmla="*/ 60 h 88"/>
                <a:gd name="T64" fmla="*/ 83 w 89"/>
                <a:gd name="T65" fmla="*/ 55 h 88"/>
                <a:gd name="T66" fmla="*/ 87 w 89"/>
                <a:gd name="T67" fmla="*/ 55 h 88"/>
                <a:gd name="T68" fmla="*/ 89 w 89"/>
                <a:gd name="T69" fmla="*/ 88 h 88"/>
                <a:gd name="T70" fmla="*/ 85 w 89"/>
                <a:gd name="T71" fmla="*/ 8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9" h="88">
                  <a:moveTo>
                    <a:pt x="85" y="88"/>
                  </a:moveTo>
                  <a:cubicBezTo>
                    <a:pt x="84" y="87"/>
                    <a:pt x="84" y="85"/>
                    <a:pt x="83" y="83"/>
                  </a:cubicBezTo>
                  <a:cubicBezTo>
                    <a:pt x="83" y="81"/>
                    <a:pt x="82" y="79"/>
                    <a:pt x="81" y="78"/>
                  </a:cubicBezTo>
                  <a:cubicBezTo>
                    <a:pt x="80" y="77"/>
                    <a:pt x="78" y="76"/>
                    <a:pt x="75" y="76"/>
                  </a:cubicBezTo>
                  <a:cubicBezTo>
                    <a:pt x="73" y="75"/>
                    <a:pt x="69" y="75"/>
                    <a:pt x="65" y="75"/>
                  </a:cubicBezTo>
                  <a:cubicBezTo>
                    <a:pt x="3" y="78"/>
                    <a:pt x="3" y="78"/>
                    <a:pt x="3" y="78"/>
                  </a:cubicBezTo>
                  <a:cubicBezTo>
                    <a:pt x="3" y="73"/>
                    <a:pt x="3" y="73"/>
                    <a:pt x="3" y="73"/>
                  </a:cubicBezTo>
                  <a:cubicBezTo>
                    <a:pt x="69" y="21"/>
                    <a:pt x="69" y="21"/>
                    <a:pt x="69" y="21"/>
                  </a:cubicBezTo>
                  <a:cubicBezTo>
                    <a:pt x="26" y="23"/>
                    <a:pt x="26" y="23"/>
                    <a:pt x="26" y="23"/>
                  </a:cubicBezTo>
                  <a:cubicBezTo>
                    <a:pt x="21" y="23"/>
                    <a:pt x="17" y="24"/>
                    <a:pt x="15" y="24"/>
                  </a:cubicBezTo>
                  <a:cubicBezTo>
                    <a:pt x="12" y="25"/>
                    <a:pt x="10" y="26"/>
                    <a:pt x="9" y="27"/>
                  </a:cubicBezTo>
                  <a:cubicBezTo>
                    <a:pt x="8" y="28"/>
                    <a:pt x="8" y="30"/>
                    <a:pt x="7" y="33"/>
                  </a:cubicBezTo>
                  <a:cubicBezTo>
                    <a:pt x="7" y="36"/>
                    <a:pt x="6" y="38"/>
                    <a:pt x="6" y="39"/>
                  </a:cubicBezTo>
                  <a:cubicBezTo>
                    <a:pt x="2" y="39"/>
                    <a:pt x="2" y="39"/>
                    <a:pt x="2" y="39"/>
                  </a:cubicBezTo>
                  <a:cubicBezTo>
                    <a:pt x="0" y="5"/>
                    <a:pt x="0" y="5"/>
                    <a:pt x="0" y="5"/>
                  </a:cubicBezTo>
                  <a:cubicBezTo>
                    <a:pt x="5" y="5"/>
                    <a:pt x="5" y="5"/>
                    <a:pt x="5" y="5"/>
                  </a:cubicBezTo>
                  <a:cubicBezTo>
                    <a:pt x="5" y="6"/>
                    <a:pt x="5" y="8"/>
                    <a:pt x="6" y="10"/>
                  </a:cubicBezTo>
                  <a:cubicBezTo>
                    <a:pt x="7" y="13"/>
                    <a:pt x="7" y="14"/>
                    <a:pt x="8" y="15"/>
                  </a:cubicBezTo>
                  <a:cubicBezTo>
                    <a:pt x="9" y="16"/>
                    <a:pt x="11" y="17"/>
                    <a:pt x="13" y="17"/>
                  </a:cubicBezTo>
                  <a:cubicBezTo>
                    <a:pt x="16" y="18"/>
                    <a:pt x="19" y="18"/>
                    <a:pt x="25" y="18"/>
                  </a:cubicBezTo>
                  <a:cubicBezTo>
                    <a:pt x="66" y="16"/>
                    <a:pt x="66" y="16"/>
                    <a:pt x="66" y="16"/>
                  </a:cubicBezTo>
                  <a:cubicBezTo>
                    <a:pt x="68" y="16"/>
                    <a:pt x="70" y="15"/>
                    <a:pt x="72" y="14"/>
                  </a:cubicBezTo>
                  <a:cubicBezTo>
                    <a:pt x="74" y="14"/>
                    <a:pt x="75" y="13"/>
                    <a:pt x="76" y="12"/>
                  </a:cubicBezTo>
                  <a:cubicBezTo>
                    <a:pt x="77" y="10"/>
                    <a:pt x="78" y="8"/>
                    <a:pt x="79" y="6"/>
                  </a:cubicBezTo>
                  <a:cubicBezTo>
                    <a:pt x="80" y="4"/>
                    <a:pt x="80" y="2"/>
                    <a:pt x="80" y="0"/>
                  </a:cubicBezTo>
                  <a:cubicBezTo>
                    <a:pt x="84" y="0"/>
                    <a:pt x="84" y="0"/>
                    <a:pt x="84" y="0"/>
                  </a:cubicBezTo>
                  <a:cubicBezTo>
                    <a:pt x="86" y="23"/>
                    <a:pt x="86" y="23"/>
                    <a:pt x="86" y="23"/>
                  </a:cubicBezTo>
                  <a:cubicBezTo>
                    <a:pt x="24" y="72"/>
                    <a:pt x="24" y="72"/>
                    <a:pt x="24" y="72"/>
                  </a:cubicBezTo>
                  <a:cubicBezTo>
                    <a:pt x="64" y="70"/>
                    <a:pt x="64" y="70"/>
                    <a:pt x="64" y="70"/>
                  </a:cubicBezTo>
                  <a:cubicBezTo>
                    <a:pt x="69" y="70"/>
                    <a:pt x="72" y="69"/>
                    <a:pt x="75" y="69"/>
                  </a:cubicBezTo>
                  <a:cubicBezTo>
                    <a:pt x="78" y="68"/>
                    <a:pt x="79" y="67"/>
                    <a:pt x="80" y="66"/>
                  </a:cubicBezTo>
                  <a:cubicBezTo>
                    <a:pt x="81" y="65"/>
                    <a:pt x="81" y="63"/>
                    <a:pt x="82" y="60"/>
                  </a:cubicBezTo>
                  <a:cubicBezTo>
                    <a:pt x="83" y="58"/>
                    <a:pt x="83" y="56"/>
                    <a:pt x="83" y="55"/>
                  </a:cubicBezTo>
                  <a:cubicBezTo>
                    <a:pt x="87" y="55"/>
                    <a:pt x="87" y="55"/>
                    <a:pt x="87" y="55"/>
                  </a:cubicBezTo>
                  <a:cubicBezTo>
                    <a:pt x="89" y="88"/>
                    <a:pt x="89" y="88"/>
                    <a:pt x="89" y="88"/>
                  </a:cubicBezTo>
                  <a:lnTo>
                    <a:pt x="85" y="88"/>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3" name="îśḻîďe"/>
            <p:cNvSpPr/>
            <p:nvPr userDrawn="1">
              <p:custDataLst>
                <p:tags r:id="rId18"/>
              </p:custDataLst>
            </p:nvPr>
          </p:nvSpPr>
          <p:spPr bwMode="auto">
            <a:xfrm>
              <a:off x="3114279" y="3617913"/>
              <a:ext cx="169863" cy="147638"/>
            </a:xfrm>
            <a:custGeom>
              <a:avLst/>
              <a:gdLst>
                <a:gd name="T0" fmla="*/ 98 w 102"/>
                <a:gd name="T1" fmla="*/ 76 h 88"/>
                <a:gd name="T2" fmla="*/ 96 w 102"/>
                <a:gd name="T3" fmla="*/ 73 h 88"/>
                <a:gd name="T4" fmla="*/ 93 w 102"/>
                <a:gd name="T5" fmla="*/ 71 h 88"/>
                <a:gd name="T6" fmla="*/ 90 w 102"/>
                <a:gd name="T7" fmla="*/ 69 h 88"/>
                <a:gd name="T8" fmla="*/ 85 w 102"/>
                <a:gd name="T9" fmla="*/ 67 h 88"/>
                <a:gd name="T10" fmla="*/ 70 w 102"/>
                <a:gd name="T11" fmla="*/ 65 h 88"/>
                <a:gd name="T12" fmla="*/ 50 w 102"/>
                <a:gd name="T13" fmla="*/ 63 h 88"/>
                <a:gd name="T14" fmla="*/ 43 w 102"/>
                <a:gd name="T15" fmla="*/ 62 h 88"/>
                <a:gd name="T16" fmla="*/ 37 w 102"/>
                <a:gd name="T17" fmla="*/ 64 h 88"/>
                <a:gd name="T18" fmla="*/ 22 w 102"/>
                <a:gd name="T19" fmla="*/ 71 h 88"/>
                <a:gd name="T20" fmla="*/ 19 w 102"/>
                <a:gd name="T21" fmla="*/ 73 h 88"/>
                <a:gd name="T22" fmla="*/ 18 w 102"/>
                <a:gd name="T23" fmla="*/ 77 h 88"/>
                <a:gd name="T24" fmla="*/ 19 w 102"/>
                <a:gd name="T25" fmla="*/ 81 h 88"/>
                <a:gd name="T26" fmla="*/ 20 w 102"/>
                <a:gd name="T27" fmla="*/ 86 h 88"/>
                <a:gd name="T28" fmla="*/ 16 w 102"/>
                <a:gd name="T29" fmla="*/ 88 h 88"/>
                <a:gd name="T30" fmla="*/ 0 w 102"/>
                <a:gd name="T31" fmla="*/ 52 h 88"/>
                <a:gd name="T32" fmla="*/ 4 w 102"/>
                <a:gd name="T33" fmla="*/ 50 h 88"/>
                <a:gd name="T34" fmla="*/ 7 w 102"/>
                <a:gd name="T35" fmla="*/ 54 h 88"/>
                <a:gd name="T36" fmla="*/ 9 w 102"/>
                <a:gd name="T37" fmla="*/ 58 h 88"/>
                <a:gd name="T38" fmla="*/ 13 w 102"/>
                <a:gd name="T39" fmla="*/ 60 h 88"/>
                <a:gd name="T40" fmla="*/ 17 w 102"/>
                <a:gd name="T41" fmla="*/ 59 h 88"/>
                <a:gd name="T42" fmla="*/ 35 w 102"/>
                <a:gd name="T43" fmla="*/ 51 h 88"/>
                <a:gd name="T44" fmla="*/ 38 w 102"/>
                <a:gd name="T45" fmla="*/ 49 h 88"/>
                <a:gd name="T46" fmla="*/ 42 w 102"/>
                <a:gd name="T47" fmla="*/ 44 h 88"/>
                <a:gd name="T48" fmla="*/ 53 w 102"/>
                <a:gd name="T49" fmla="*/ 31 h 88"/>
                <a:gd name="T50" fmla="*/ 62 w 102"/>
                <a:gd name="T51" fmla="*/ 19 h 88"/>
                <a:gd name="T52" fmla="*/ 66 w 102"/>
                <a:gd name="T53" fmla="*/ 13 h 88"/>
                <a:gd name="T54" fmla="*/ 67 w 102"/>
                <a:gd name="T55" fmla="*/ 9 h 88"/>
                <a:gd name="T56" fmla="*/ 67 w 102"/>
                <a:gd name="T57" fmla="*/ 5 h 88"/>
                <a:gd name="T58" fmla="*/ 66 w 102"/>
                <a:gd name="T59" fmla="*/ 2 h 88"/>
                <a:gd name="T60" fmla="*/ 70 w 102"/>
                <a:gd name="T61" fmla="*/ 0 h 88"/>
                <a:gd name="T62" fmla="*/ 84 w 102"/>
                <a:gd name="T63" fmla="*/ 33 h 88"/>
                <a:gd name="T64" fmla="*/ 80 w 102"/>
                <a:gd name="T65" fmla="*/ 35 h 88"/>
                <a:gd name="T66" fmla="*/ 76 w 102"/>
                <a:gd name="T67" fmla="*/ 27 h 88"/>
                <a:gd name="T68" fmla="*/ 73 w 102"/>
                <a:gd name="T69" fmla="*/ 26 h 88"/>
                <a:gd name="T70" fmla="*/ 72 w 102"/>
                <a:gd name="T71" fmla="*/ 27 h 88"/>
                <a:gd name="T72" fmla="*/ 71 w 102"/>
                <a:gd name="T73" fmla="*/ 28 h 88"/>
                <a:gd name="T74" fmla="*/ 68 w 102"/>
                <a:gd name="T75" fmla="*/ 31 h 88"/>
                <a:gd name="T76" fmla="*/ 65 w 102"/>
                <a:gd name="T77" fmla="*/ 35 h 88"/>
                <a:gd name="T78" fmla="*/ 58 w 102"/>
                <a:gd name="T79" fmla="*/ 44 h 88"/>
                <a:gd name="T80" fmla="*/ 48 w 102"/>
                <a:gd name="T81" fmla="*/ 57 h 88"/>
                <a:gd name="T82" fmla="*/ 75 w 102"/>
                <a:gd name="T83" fmla="*/ 60 h 88"/>
                <a:gd name="T84" fmla="*/ 87 w 102"/>
                <a:gd name="T85" fmla="*/ 61 h 88"/>
                <a:gd name="T86" fmla="*/ 88 w 102"/>
                <a:gd name="T87" fmla="*/ 59 h 88"/>
                <a:gd name="T88" fmla="*/ 88 w 102"/>
                <a:gd name="T89" fmla="*/ 56 h 88"/>
                <a:gd name="T90" fmla="*/ 88 w 102"/>
                <a:gd name="T91" fmla="*/ 52 h 88"/>
                <a:gd name="T92" fmla="*/ 86 w 102"/>
                <a:gd name="T93" fmla="*/ 49 h 88"/>
                <a:gd name="T94" fmla="*/ 90 w 102"/>
                <a:gd name="T95" fmla="*/ 47 h 88"/>
                <a:gd name="T96" fmla="*/ 102 w 102"/>
                <a:gd name="T97" fmla="*/ 74 h 88"/>
                <a:gd name="T98" fmla="*/ 98 w 102"/>
                <a:gd name="T99" fmla="*/ 7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2" h="88">
                  <a:moveTo>
                    <a:pt x="98" y="76"/>
                  </a:moveTo>
                  <a:cubicBezTo>
                    <a:pt x="98" y="75"/>
                    <a:pt x="97" y="74"/>
                    <a:pt x="96" y="73"/>
                  </a:cubicBezTo>
                  <a:cubicBezTo>
                    <a:pt x="95" y="72"/>
                    <a:pt x="94" y="71"/>
                    <a:pt x="93" y="71"/>
                  </a:cubicBezTo>
                  <a:cubicBezTo>
                    <a:pt x="92" y="70"/>
                    <a:pt x="91" y="69"/>
                    <a:pt x="90" y="69"/>
                  </a:cubicBezTo>
                  <a:cubicBezTo>
                    <a:pt x="89" y="69"/>
                    <a:pt x="88" y="68"/>
                    <a:pt x="85" y="67"/>
                  </a:cubicBezTo>
                  <a:cubicBezTo>
                    <a:pt x="80" y="66"/>
                    <a:pt x="75" y="65"/>
                    <a:pt x="70" y="65"/>
                  </a:cubicBezTo>
                  <a:cubicBezTo>
                    <a:pt x="64" y="64"/>
                    <a:pt x="58" y="63"/>
                    <a:pt x="50" y="63"/>
                  </a:cubicBezTo>
                  <a:cubicBezTo>
                    <a:pt x="47" y="62"/>
                    <a:pt x="45" y="62"/>
                    <a:pt x="43" y="62"/>
                  </a:cubicBezTo>
                  <a:cubicBezTo>
                    <a:pt x="42" y="63"/>
                    <a:pt x="40" y="63"/>
                    <a:pt x="37" y="64"/>
                  </a:cubicBezTo>
                  <a:cubicBezTo>
                    <a:pt x="22" y="71"/>
                    <a:pt x="22" y="71"/>
                    <a:pt x="22" y="71"/>
                  </a:cubicBezTo>
                  <a:cubicBezTo>
                    <a:pt x="21" y="71"/>
                    <a:pt x="20" y="72"/>
                    <a:pt x="19" y="73"/>
                  </a:cubicBezTo>
                  <a:cubicBezTo>
                    <a:pt x="18" y="74"/>
                    <a:pt x="18" y="75"/>
                    <a:pt x="18" y="77"/>
                  </a:cubicBezTo>
                  <a:cubicBezTo>
                    <a:pt x="18" y="78"/>
                    <a:pt x="18" y="79"/>
                    <a:pt x="19" y="81"/>
                  </a:cubicBezTo>
                  <a:cubicBezTo>
                    <a:pt x="19" y="83"/>
                    <a:pt x="19" y="85"/>
                    <a:pt x="20" y="86"/>
                  </a:cubicBezTo>
                  <a:cubicBezTo>
                    <a:pt x="16" y="88"/>
                    <a:pt x="16" y="88"/>
                    <a:pt x="16" y="88"/>
                  </a:cubicBezTo>
                  <a:cubicBezTo>
                    <a:pt x="0" y="52"/>
                    <a:pt x="0" y="52"/>
                    <a:pt x="0" y="52"/>
                  </a:cubicBezTo>
                  <a:cubicBezTo>
                    <a:pt x="4" y="50"/>
                    <a:pt x="4" y="50"/>
                    <a:pt x="4" y="50"/>
                  </a:cubicBezTo>
                  <a:cubicBezTo>
                    <a:pt x="5" y="51"/>
                    <a:pt x="6" y="52"/>
                    <a:pt x="7" y="54"/>
                  </a:cubicBezTo>
                  <a:cubicBezTo>
                    <a:pt x="8" y="56"/>
                    <a:pt x="9" y="58"/>
                    <a:pt x="9" y="58"/>
                  </a:cubicBezTo>
                  <a:cubicBezTo>
                    <a:pt x="10" y="59"/>
                    <a:pt x="12" y="60"/>
                    <a:pt x="13" y="60"/>
                  </a:cubicBezTo>
                  <a:cubicBezTo>
                    <a:pt x="14" y="60"/>
                    <a:pt x="15" y="60"/>
                    <a:pt x="17" y="59"/>
                  </a:cubicBezTo>
                  <a:cubicBezTo>
                    <a:pt x="35" y="51"/>
                    <a:pt x="35" y="51"/>
                    <a:pt x="35" y="51"/>
                  </a:cubicBezTo>
                  <a:cubicBezTo>
                    <a:pt x="36" y="51"/>
                    <a:pt x="37" y="50"/>
                    <a:pt x="38" y="49"/>
                  </a:cubicBezTo>
                  <a:cubicBezTo>
                    <a:pt x="39" y="47"/>
                    <a:pt x="41" y="46"/>
                    <a:pt x="42" y="44"/>
                  </a:cubicBezTo>
                  <a:cubicBezTo>
                    <a:pt x="45" y="40"/>
                    <a:pt x="49" y="36"/>
                    <a:pt x="53" y="31"/>
                  </a:cubicBezTo>
                  <a:cubicBezTo>
                    <a:pt x="56" y="26"/>
                    <a:pt x="60" y="22"/>
                    <a:pt x="62" y="19"/>
                  </a:cubicBezTo>
                  <a:cubicBezTo>
                    <a:pt x="64" y="16"/>
                    <a:pt x="65" y="15"/>
                    <a:pt x="66" y="13"/>
                  </a:cubicBezTo>
                  <a:cubicBezTo>
                    <a:pt x="66" y="12"/>
                    <a:pt x="67" y="11"/>
                    <a:pt x="67" y="9"/>
                  </a:cubicBezTo>
                  <a:cubicBezTo>
                    <a:pt x="67" y="8"/>
                    <a:pt x="67" y="7"/>
                    <a:pt x="67" y="5"/>
                  </a:cubicBezTo>
                  <a:cubicBezTo>
                    <a:pt x="67" y="4"/>
                    <a:pt x="66" y="3"/>
                    <a:pt x="66" y="2"/>
                  </a:cubicBezTo>
                  <a:cubicBezTo>
                    <a:pt x="70" y="0"/>
                    <a:pt x="70" y="0"/>
                    <a:pt x="70" y="0"/>
                  </a:cubicBezTo>
                  <a:cubicBezTo>
                    <a:pt x="84" y="33"/>
                    <a:pt x="84" y="33"/>
                    <a:pt x="84" y="33"/>
                  </a:cubicBezTo>
                  <a:cubicBezTo>
                    <a:pt x="80" y="35"/>
                    <a:pt x="80" y="35"/>
                    <a:pt x="80" y="35"/>
                  </a:cubicBezTo>
                  <a:cubicBezTo>
                    <a:pt x="79" y="31"/>
                    <a:pt x="77" y="29"/>
                    <a:pt x="76" y="27"/>
                  </a:cubicBezTo>
                  <a:cubicBezTo>
                    <a:pt x="75" y="26"/>
                    <a:pt x="74" y="25"/>
                    <a:pt x="73" y="26"/>
                  </a:cubicBezTo>
                  <a:cubicBezTo>
                    <a:pt x="73" y="26"/>
                    <a:pt x="73" y="26"/>
                    <a:pt x="72" y="27"/>
                  </a:cubicBezTo>
                  <a:cubicBezTo>
                    <a:pt x="72" y="27"/>
                    <a:pt x="71" y="28"/>
                    <a:pt x="71" y="28"/>
                  </a:cubicBezTo>
                  <a:cubicBezTo>
                    <a:pt x="70" y="29"/>
                    <a:pt x="69" y="30"/>
                    <a:pt x="68" y="31"/>
                  </a:cubicBezTo>
                  <a:cubicBezTo>
                    <a:pt x="67" y="33"/>
                    <a:pt x="66" y="34"/>
                    <a:pt x="65" y="35"/>
                  </a:cubicBezTo>
                  <a:cubicBezTo>
                    <a:pt x="63" y="38"/>
                    <a:pt x="60" y="41"/>
                    <a:pt x="58" y="44"/>
                  </a:cubicBezTo>
                  <a:cubicBezTo>
                    <a:pt x="55" y="47"/>
                    <a:pt x="52" y="52"/>
                    <a:pt x="48" y="57"/>
                  </a:cubicBezTo>
                  <a:cubicBezTo>
                    <a:pt x="60" y="58"/>
                    <a:pt x="69" y="60"/>
                    <a:pt x="75" y="60"/>
                  </a:cubicBezTo>
                  <a:cubicBezTo>
                    <a:pt x="82" y="61"/>
                    <a:pt x="86" y="61"/>
                    <a:pt x="87" y="61"/>
                  </a:cubicBezTo>
                  <a:cubicBezTo>
                    <a:pt x="87" y="61"/>
                    <a:pt x="88" y="60"/>
                    <a:pt x="88" y="59"/>
                  </a:cubicBezTo>
                  <a:cubicBezTo>
                    <a:pt x="89" y="58"/>
                    <a:pt x="89" y="57"/>
                    <a:pt x="88" y="56"/>
                  </a:cubicBezTo>
                  <a:cubicBezTo>
                    <a:pt x="88" y="55"/>
                    <a:pt x="88" y="54"/>
                    <a:pt x="88" y="52"/>
                  </a:cubicBezTo>
                  <a:cubicBezTo>
                    <a:pt x="87" y="51"/>
                    <a:pt x="87" y="50"/>
                    <a:pt x="86" y="49"/>
                  </a:cubicBezTo>
                  <a:cubicBezTo>
                    <a:pt x="90" y="47"/>
                    <a:pt x="90" y="47"/>
                    <a:pt x="90" y="47"/>
                  </a:cubicBezTo>
                  <a:cubicBezTo>
                    <a:pt x="102" y="74"/>
                    <a:pt x="102" y="74"/>
                    <a:pt x="102" y="74"/>
                  </a:cubicBezTo>
                  <a:lnTo>
                    <a:pt x="98" y="76"/>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4" name="îṥlîḍè"/>
            <p:cNvSpPr/>
            <p:nvPr userDrawn="1">
              <p:custDataLst>
                <p:tags r:id="rId19"/>
              </p:custDataLst>
            </p:nvPr>
          </p:nvSpPr>
          <p:spPr bwMode="auto">
            <a:xfrm>
              <a:off x="3147617" y="3763963"/>
              <a:ext cx="161925" cy="139700"/>
            </a:xfrm>
            <a:custGeom>
              <a:avLst/>
              <a:gdLst>
                <a:gd name="T0" fmla="*/ 46 w 97"/>
                <a:gd name="T1" fmla="*/ 84 h 84"/>
                <a:gd name="T2" fmla="*/ 28 w 97"/>
                <a:gd name="T3" fmla="*/ 55 h 84"/>
                <a:gd name="T4" fmla="*/ 31 w 97"/>
                <a:gd name="T5" fmla="*/ 53 h 84"/>
                <a:gd name="T6" fmla="*/ 36 w 97"/>
                <a:gd name="T7" fmla="*/ 58 h 84"/>
                <a:gd name="T8" fmla="*/ 40 w 97"/>
                <a:gd name="T9" fmla="*/ 60 h 84"/>
                <a:gd name="T10" fmla="*/ 41 w 97"/>
                <a:gd name="T11" fmla="*/ 59 h 84"/>
                <a:gd name="T12" fmla="*/ 42 w 97"/>
                <a:gd name="T13" fmla="*/ 58 h 84"/>
                <a:gd name="T14" fmla="*/ 54 w 97"/>
                <a:gd name="T15" fmla="*/ 42 h 84"/>
                <a:gd name="T16" fmla="*/ 38 w 97"/>
                <a:gd name="T17" fmla="*/ 17 h 84"/>
                <a:gd name="T18" fmla="*/ 30 w 97"/>
                <a:gd name="T19" fmla="*/ 19 h 84"/>
                <a:gd name="T20" fmla="*/ 25 w 97"/>
                <a:gd name="T21" fmla="*/ 20 h 84"/>
                <a:gd name="T22" fmla="*/ 20 w 97"/>
                <a:gd name="T23" fmla="*/ 22 h 84"/>
                <a:gd name="T24" fmla="*/ 18 w 97"/>
                <a:gd name="T25" fmla="*/ 23 h 84"/>
                <a:gd name="T26" fmla="*/ 17 w 97"/>
                <a:gd name="T27" fmla="*/ 28 h 84"/>
                <a:gd name="T28" fmla="*/ 20 w 97"/>
                <a:gd name="T29" fmla="*/ 36 h 84"/>
                <a:gd name="T30" fmla="*/ 17 w 97"/>
                <a:gd name="T31" fmla="*/ 38 h 84"/>
                <a:gd name="T32" fmla="*/ 0 w 97"/>
                <a:gd name="T33" fmla="*/ 11 h 84"/>
                <a:gd name="T34" fmla="*/ 3 w 97"/>
                <a:gd name="T35" fmla="*/ 9 h 84"/>
                <a:gd name="T36" fmla="*/ 6 w 97"/>
                <a:gd name="T37" fmla="*/ 12 h 84"/>
                <a:gd name="T38" fmla="*/ 9 w 97"/>
                <a:gd name="T39" fmla="*/ 14 h 84"/>
                <a:gd name="T40" fmla="*/ 14 w 97"/>
                <a:gd name="T41" fmla="*/ 16 h 84"/>
                <a:gd name="T42" fmla="*/ 19 w 97"/>
                <a:gd name="T43" fmla="*/ 15 h 84"/>
                <a:gd name="T44" fmla="*/ 57 w 97"/>
                <a:gd name="T45" fmla="*/ 8 h 84"/>
                <a:gd name="T46" fmla="*/ 94 w 97"/>
                <a:gd name="T47" fmla="*/ 0 h 84"/>
                <a:gd name="T48" fmla="*/ 97 w 97"/>
                <a:gd name="T49" fmla="*/ 4 h 84"/>
                <a:gd name="T50" fmla="*/ 50 w 97"/>
                <a:gd name="T51" fmla="*/ 67 h 84"/>
                <a:gd name="T52" fmla="*/ 48 w 97"/>
                <a:gd name="T53" fmla="*/ 71 h 84"/>
                <a:gd name="T54" fmla="*/ 48 w 97"/>
                <a:gd name="T55" fmla="*/ 75 h 84"/>
                <a:gd name="T56" fmla="*/ 49 w 97"/>
                <a:gd name="T57" fmla="*/ 79 h 84"/>
                <a:gd name="T58" fmla="*/ 50 w 97"/>
                <a:gd name="T59" fmla="*/ 82 h 84"/>
                <a:gd name="T60" fmla="*/ 46 w 97"/>
                <a:gd name="T61" fmla="*/ 84 h 84"/>
                <a:gd name="T62" fmla="*/ 57 w 97"/>
                <a:gd name="T63" fmla="*/ 37 h 84"/>
                <a:gd name="T64" fmla="*/ 78 w 97"/>
                <a:gd name="T65" fmla="*/ 9 h 84"/>
                <a:gd name="T66" fmla="*/ 43 w 97"/>
                <a:gd name="T67" fmla="*/ 16 h 84"/>
                <a:gd name="T68" fmla="*/ 57 w 97"/>
                <a:gd name="T69" fmla="*/ 37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7" h="84">
                  <a:moveTo>
                    <a:pt x="46" y="84"/>
                  </a:moveTo>
                  <a:cubicBezTo>
                    <a:pt x="28" y="55"/>
                    <a:pt x="28" y="55"/>
                    <a:pt x="28" y="55"/>
                  </a:cubicBezTo>
                  <a:cubicBezTo>
                    <a:pt x="31" y="53"/>
                    <a:pt x="31" y="53"/>
                    <a:pt x="31" y="53"/>
                  </a:cubicBezTo>
                  <a:cubicBezTo>
                    <a:pt x="33" y="55"/>
                    <a:pt x="35" y="57"/>
                    <a:pt x="36" y="58"/>
                  </a:cubicBezTo>
                  <a:cubicBezTo>
                    <a:pt x="38" y="60"/>
                    <a:pt x="39" y="60"/>
                    <a:pt x="40" y="60"/>
                  </a:cubicBezTo>
                  <a:cubicBezTo>
                    <a:pt x="40" y="60"/>
                    <a:pt x="40" y="59"/>
                    <a:pt x="41" y="59"/>
                  </a:cubicBezTo>
                  <a:cubicBezTo>
                    <a:pt x="41" y="59"/>
                    <a:pt x="41" y="58"/>
                    <a:pt x="42" y="58"/>
                  </a:cubicBezTo>
                  <a:cubicBezTo>
                    <a:pt x="54" y="42"/>
                    <a:pt x="54" y="42"/>
                    <a:pt x="54" y="42"/>
                  </a:cubicBezTo>
                  <a:cubicBezTo>
                    <a:pt x="38" y="17"/>
                    <a:pt x="38" y="17"/>
                    <a:pt x="38" y="17"/>
                  </a:cubicBezTo>
                  <a:cubicBezTo>
                    <a:pt x="35" y="18"/>
                    <a:pt x="32" y="18"/>
                    <a:pt x="30" y="19"/>
                  </a:cubicBezTo>
                  <a:cubicBezTo>
                    <a:pt x="28" y="19"/>
                    <a:pt x="26" y="20"/>
                    <a:pt x="25" y="20"/>
                  </a:cubicBezTo>
                  <a:cubicBezTo>
                    <a:pt x="23" y="21"/>
                    <a:pt x="21" y="21"/>
                    <a:pt x="20" y="22"/>
                  </a:cubicBezTo>
                  <a:cubicBezTo>
                    <a:pt x="19" y="22"/>
                    <a:pt x="19" y="22"/>
                    <a:pt x="18" y="23"/>
                  </a:cubicBezTo>
                  <a:cubicBezTo>
                    <a:pt x="17" y="24"/>
                    <a:pt x="16" y="25"/>
                    <a:pt x="17" y="28"/>
                  </a:cubicBezTo>
                  <a:cubicBezTo>
                    <a:pt x="18" y="30"/>
                    <a:pt x="19" y="33"/>
                    <a:pt x="20" y="36"/>
                  </a:cubicBezTo>
                  <a:cubicBezTo>
                    <a:pt x="17" y="38"/>
                    <a:pt x="17" y="38"/>
                    <a:pt x="17" y="38"/>
                  </a:cubicBezTo>
                  <a:cubicBezTo>
                    <a:pt x="0" y="11"/>
                    <a:pt x="0" y="11"/>
                    <a:pt x="0" y="11"/>
                  </a:cubicBezTo>
                  <a:cubicBezTo>
                    <a:pt x="3" y="9"/>
                    <a:pt x="3" y="9"/>
                    <a:pt x="3" y="9"/>
                  </a:cubicBezTo>
                  <a:cubicBezTo>
                    <a:pt x="4" y="10"/>
                    <a:pt x="5" y="11"/>
                    <a:pt x="6" y="12"/>
                  </a:cubicBezTo>
                  <a:cubicBezTo>
                    <a:pt x="7" y="13"/>
                    <a:pt x="8" y="14"/>
                    <a:pt x="9" y="14"/>
                  </a:cubicBezTo>
                  <a:cubicBezTo>
                    <a:pt x="11" y="15"/>
                    <a:pt x="12" y="15"/>
                    <a:pt x="14" y="16"/>
                  </a:cubicBezTo>
                  <a:cubicBezTo>
                    <a:pt x="15" y="16"/>
                    <a:pt x="17" y="16"/>
                    <a:pt x="19" y="15"/>
                  </a:cubicBezTo>
                  <a:cubicBezTo>
                    <a:pt x="31" y="13"/>
                    <a:pt x="43" y="11"/>
                    <a:pt x="57" y="8"/>
                  </a:cubicBezTo>
                  <a:cubicBezTo>
                    <a:pt x="71" y="5"/>
                    <a:pt x="83" y="2"/>
                    <a:pt x="94" y="0"/>
                  </a:cubicBezTo>
                  <a:cubicBezTo>
                    <a:pt x="97" y="4"/>
                    <a:pt x="97" y="4"/>
                    <a:pt x="97" y="4"/>
                  </a:cubicBezTo>
                  <a:cubicBezTo>
                    <a:pt x="50" y="67"/>
                    <a:pt x="50" y="67"/>
                    <a:pt x="50" y="67"/>
                  </a:cubicBezTo>
                  <a:cubicBezTo>
                    <a:pt x="50" y="68"/>
                    <a:pt x="49" y="70"/>
                    <a:pt x="48" y="71"/>
                  </a:cubicBezTo>
                  <a:cubicBezTo>
                    <a:pt x="48" y="72"/>
                    <a:pt x="48" y="73"/>
                    <a:pt x="48" y="75"/>
                  </a:cubicBezTo>
                  <a:cubicBezTo>
                    <a:pt x="48" y="76"/>
                    <a:pt x="48" y="77"/>
                    <a:pt x="49" y="79"/>
                  </a:cubicBezTo>
                  <a:cubicBezTo>
                    <a:pt x="49" y="80"/>
                    <a:pt x="50" y="81"/>
                    <a:pt x="50" y="82"/>
                  </a:cubicBezTo>
                  <a:cubicBezTo>
                    <a:pt x="46" y="84"/>
                    <a:pt x="46" y="84"/>
                    <a:pt x="46" y="84"/>
                  </a:cubicBezTo>
                  <a:close/>
                  <a:moveTo>
                    <a:pt x="57" y="37"/>
                  </a:moveTo>
                  <a:cubicBezTo>
                    <a:pt x="78" y="9"/>
                    <a:pt x="78" y="9"/>
                    <a:pt x="78" y="9"/>
                  </a:cubicBezTo>
                  <a:cubicBezTo>
                    <a:pt x="43" y="16"/>
                    <a:pt x="43" y="16"/>
                    <a:pt x="43" y="16"/>
                  </a:cubicBezTo>
                  <a:lnTo>
                    <a:pt x="57" y="37"/>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5" name="íṩļîďè"/>
            <p:cNvSpPr/>
            <p:nvPr userDrawn="1">
              <p:custDataLst>
                <p:tags r:id="rId20"/>
              </p:custDataLst>
            </p:nvPr>
          </p:nvSpPr>
          <p:spPr bwMode="auto">
            <a:xfrm>
              <a:off x="3239692" y="3803651"/>
              <a:ext cx="165100" cy="166688"/>
            </a:xfrm>
            <a:custGeom>
              <a:avLst/>
              <a:gdLst>
                <a:gd name="T0" fmla="*/ 83 w 99"/>
                <a:gd name="T1" fmla="*/ 68 h 100"/>
                <a:gd name="T2" fmla="*/ 80 w 99"/>
                <a:gd name="T3" fmla="*/ 66 h 100"/>
                <a:gd name="T4" fmla="*/ 82 w 99"/>
                <a:gd name="T5" fmla="*/ 61 h 100"/>
                <a:gd name="T6" fmla="*/ 84 w 99"/>
                <a:gd name="T7" fmla="*/ 54 h 100"/>
                <a:gd name="T8" fmla="*/ 85 w 99"/>
                <a:gd name="T9" fmla="*/ 48 h 100"/>
                <a:gd name="T10" fmla="*/ 83 w 99"/>
                <a:gd name="T11" fmla="*/ 44 h 100"/>
                <a:gd name="T12" fmla="*/ 80 w 99"/>
                <a:gd name="T13" fmla="*/ 40 h 100"/>
                <a:gd name="T14" fmla="*/ 77 w 99"/>
                <a:gd name="T15" fmla="*/ 37 h 100"/>
                <a:gd name="T16" fmla="*/ 74 w 99"/>
                <a:gd name="T17" fmla="*/ 34 h 100"/>
                <a:gd name="T18" fmla="*/ 27 w 99"/>
                <a:gd name="T19" fmla="*/ 82 h 100"/>
                <a:gd name="T20" fmla="*/ 25 w 99"/>
                <a:gd name="T21" fmla="*/ 85 h 100"/>
                <a:gd name="T22" fmla="*/ 25 w 99"/>
                <a:gd name="T23" fmla="*/ 89 h 100"/>
                <a:gd name="T24" fmla="*/ 27 w 99"/>
                <a:gd name="T25" fmla="*/ 93 h 100"/>
                <a:gd name="T26" fmla="*/ 31 w 99"/>
                <a:gd name="T27" fmla="*/ 97 h 100"/>
                <a:gd name="T28" fmla="*/ 28 w 99"/>
                <a:gd name="T29" fmla="*/ 100 h 100"/>
                <a:gd name="T30" fmla="*/ 0 w 99"/>
                <a:gd name="T31" fmla="*/ 72 h 100"/>
                <a:gd name="T32" fmla="*/ 3 w 99"/>
                <a:gd name="T33" fmla="*/ 69 h 100"/>
                <a:gd name="T34" fmla="*/ 6 w 99"/>
                <a:gd name="T35" fmla="*/ 72 h 100"/>
                <a:gd name="T36" fmla="*/ 10 w 99"/>
                <a:gd name="T37" fmla="*/ 75 h 100"/>
                <a:gd name="T38" fmla="*/ 14 w 99"/>
                <a:gd name="T39" fmla="*/ 75 h 100"/>
                <a:gd name="T40" fmla="*/ 17 w 99"/>
                <a:gd name="T41" fmla="*/ 73 h 100"/>
                <a:gd name="T42" fmla="*/ 65 w 99"/>
                <a:gd name="T43" fmla="*/ 25 h 100"/>
                <a:gd name="T44" fmla="*/ 63 w 99"/>
                <a:gd name="T45" fmla="*/ 23 h 100"/>
                <a:gd name="T46" fmla="*/ 60 w 99"/>
                <a:gd name="T47" fmla="*/ 20 h 100"/>
                <a:gd name="T48" fmla="*/ 56 w 99"/>
                <a:gd name="T49" fmla="*/ 16 h 100"/>
                <a:gd name="T50" fmla="*/ 51 w 99"/>
                <a:gd name="T51" fmla="*/ 15 h 100"/>
                <a:gd name="T52" fmla="*/ 45 w 99"/>
                <a:gd name="T53" fmla="*/ 16 h 100"/>
                <a:gd name="T54" fmla="*/ 39 w 99"/>
                <a:gd name="T55" fmla="*/ 17 h 100"/>
                <a:gd name="T56" fmla="*/ 34 w 99"/>
                <a:gd name="T57" fmla="*/ 19 h 100"/>
                <a:gd name="T58" fmla="*/ 31 w 99"/>
                <a:gd name="T59" fmla="*/ 17 h 100"/>
                <a:gd name="T60" fmla="*/ 47 w 99"/>
                <a:gd name="T61" fmla="*/ 0 h 100"/>
                <a:gd name="T62" fmla="*/ 99 w 99"/>
                <a:gd name="T63" fmla="*/ 52 h 100"/>
                <a:gd name="T64" fmla="*/ 83 w 99"/>
                <a:gd name="T65" fmla="*/ 68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100">
                  <a:moveTo>
                    <a:pt x="83" y="68"/>
                  </a:moveTo>
                  <a:cubicBezTo>
                    <a:pt x="80" y="66"/>
                    <a:pt x="80" y="66"/>
                    <a:pt x="80" y="66"/>
                  </a:cubicBezTo>
                  <a:cubicBezTo>
                    <a:pt x="81" y="64"/>
                    <a:pt x="82" y="63"/>
                    <a:pt x="82" y="61"/>
                  </a:cubicBezTo>
                  <a:cubicBezTo>
                    <a:pt x="83" y="59"/>
                    <a:pt x="84" y="57"/>
                    <a:pt x="84" y="54"/>
                  </a:cubicBezTo>
                  <a:cubicBezTo>
                    <a:pt x="84" y="52"/>
                    <a:pt x="85" y="50"/>
                    <a:pt x="85" y="48"/>
                  </a:cubicBezTo>
                  <a:cubicBezTo>
                    <a:pt x="85" y="46"/>
                    <a:pt x="84" y="45"/>
                    <a:pt x="83" y="44"/>
                  </a:cubicBezTo>
                  <a:cubicBezTo>
                    <a:pt x="83" y="43"/>
                    <a:pt x="82" y="42"/>
                    <a:pt x="80" y="40"/>
                  </a:cubicBezTo>
                  <a:cubicBezTo>
                    <a:pt x="79" y="39"/>
                    <a:pt x="78" y="38"/>
                    <a:pt x="77" y="37"/>
                  </a:cubicBezTo>
                  <a:cubicBezTo>
                    <a:pt x="74" y="34"/>
                    <a:pt x="74" y="34"/>
                    <a:pt x="74" y="34"/>
                  </a:cubicBezTo>
                  <a:cubicBezTo>
                    <a:pt x="27" y="82"/>
                    <a:pt x="27" y="82"/>
                    <a:pt x="27" y="82"/>
                  </a:cubicBezTo>
                  <a:cubicBezTo>
                    <a:pt x="26" y="83"/>
                    <a:pt x="25" y="84"/>
                    <a:pt x="25" y="85"/>
                  </a:cubicBezTo>
                  <a:cubicBezTo>
                    <a:pt x="24" y="86"/>
                    <a:pt x="25" y="87"/>
                    <a:pt x="25" y="89"/>
                  </a:cubicBezTo>
                  <a:cubicBezTo>
                    <a:pt x="25" y="89"/>
                    <a:pt x="26" y="91"/>
                    <a:pt x="27" y="93"/>
                  </a:cubicBezTo>
                  <a:cubicBezTo>
                    <a:pt x="29" y="95"/>
                    <a:pt x="30" y="96"/>
                    <a:pt x="31" y="97"/>
                  </a:cubicBezTo>
                  <a:cubicBezTo>
                    <a:pt x="28" y="100"/>
                    <a:pt x="28" y="100"/>
                    <a:pt x="28" y="100"/>
                  </a:cubicBezTo>
                  <a:cubicBezTo>
                    <a:pt x="0" y="72"/>
                    <a:pt x="0" y="72"/>
                    <a:pt x="0" y="72"/>
                  </a:cubicBezTo>
                  <a:cubicBezTo>
                    <a:pt x="3" y="69"/>
                    <a:pt x="3" y="69"/>
                    <a:pt x="3" y="69"/>
                  </a:cubicBezTo>
                  <a:cubicBezTo>
                    <a:pt x="3" y="70"/>
                    <a:pt x="5" y="71"/>
                    <a:pt x="6" y="72"/>
                  </a:cubicBezTo>
                  <a:cubicBezTo>
                    <a:pt x="8" y="74"/>
                    <a:pt x="10" y="74"/>
                    <a:pt x="10" y="75"/>
                  </a:cubicBezTo>
                  <a:cubicBezTo>
                    <a:pt x="12" y="75"/>
                    <a:pt x="13" y="76"/>
                    <a:pt x="14" y="75"/>
                  </a:cubicBezTo>
                  <a:cubicBezTo>
                    <a:pt x="15" y="75"/>
                    <a:pt x="16" y="74"/>
                    <a:pt x="17" y="73"/>
                  </a:cubicBezTo>
                  <a:cubicBezTo>
                    <a:pt x="65" y="25"/>
                    <a:pt x="65" y="25"/>
                    <a:pt x="65" y="25"/>
                  </a:cubicBezTo>
                  <a:cubicBezTo>
                    <a:pt x="63" y="23"/>
                    <a:pt x="63" y="23"/>
                    <a:pt x="63" y="23"/>
                  </a:cubicBezTo>
                  <a:cubicBezTo>
                    <a:pt x="62" y="22"/>
                    <a:pt x="61" y="21"/>
                    <a:pt x="60" y="20"/>
                  </a:cubicBezTo>
                  <a:cubicBezTo>
                    <a:pt x="58" y="18"/>
                    <a:pt x="57" y="17"/>
                    <a:pt x="56" y="16"/>
                  </a:cubicBezTo>
                  <a:cubicBezTo>
                    <a:pt x="55" y="15"/>
                    <a:pt x="53" y="15"/>
                    <a:pt x="51" y="15"/>
                  </a:cubicBezTo>
                  <a:cubicBezTo>
                    <a:pt x="49" y="15"/>
                    <a:pt x="47" y="15"/>
                    <a:pt x="45" y="16"/>
                  </a:cubicBezTo>
                  <a:cubicBezTo>
                    <a:pt x="43" y="16"/>
                    <a:pt x="41" y="17"/>
                    <a:pt x="39" y="17"/>
                  </a:cubicBezTo>
                  <a:cubicBezTo>
                    <a:pt x="37" y="18"/>
                    <a:pt x="35" y="19"/>
                    <a:pt x="34" y="19"/>
                  </a:cubicBezTo>
                  <a:cubicBezTo>
                    <a:pt x="31" y="17"/>
                    <a:pt x="31" y="17"/>
                    <a:pt x="31" y="17"/>
                  </a:cubicBezTo>
                  <a:cubicBezTo>
                    <a:pt x="47" y="0"/>
                    <a:pt x="47" y="0"/>
                    <a:pt x="47" y="0"/>
                  </a:cubicBezTo>
                  <a:cubicBezTo>
                    <a:pt x="99" y="52"/>
                    <a:pt x="99" y="52"/>
                    <a:pt x="99" y="52"/>
                  </a:cubicBezTo>
                  <a:lnTo>
                    <a:pt x="83" y="68"/>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6" name="íṧ1îḑè"/>
            <p:cNvSpPr/>
            <p:nvPr userDrawn="1">
              <p:custDataLst>
                <p:tags r:id="rId21"/>
              </p:custDataLst>
            </p:nvPr>
          </p:nvSpPr>
          <p:spPr bwMode="auto">
            <a:xfrm>
              <a:off x="3342879" y="3943351"/>
              <a:ext cx="57150" cy="46038"/>
            </a:xfrm>
            <a:custGeom>
              <a:avLst/>
              <a:gdLst>
                <a:gd name="T0" fmla="*/ 30 w 36"/>
                <a:gd name="T1" fmla="*/ 29 h 29"/>
                <a:gd name="T2" fmla="*/ 0 w 36"/>
                <a:gd name="T3" fmla="*/ 8 h 29"/>
                <a:gd name="T4" fmla="*/ 5 w 36"/>
                <a:gd name="T5" fmla="*/ 0 h 29"/>
                <a:gd name="T6" fmla="*/ 36 w 36"/>
                <a:gd name="T7" fmla="*/ 21 h 29"/>
                <a:gd name="T8" fmla="*/ 30 w 36"/>
                <a:gd name="T9" fmla="*/ 29 h 29"/>
              </a:gdLst>
              <a:ahLst/>
              <a:cxnLst>
                <a:cxn ang="0">
                  <a:pos x="T0" y="T1"/>
                </a:cxn>
                <a:cxn ang="0">
                  <a:pos x="T2" y="T3"/>
                </a:cxn>
                <a:cxn ang="0">
                  <a:pos x="T4" y="T5"/>
                </a:cxn>
                <a:cxn ang="0">
                  <a:pos x="T6" y="T7"/>
                </a:cxn>
                <a:cxn ang="0">
                  <a:pos x="T8" y="T9"/>
                </a:cxn>
              </a:cxnLst>
              <a:rect l="0" t="0" r="r" b="b"/>
              <a:pathLst>
                <a:path w="36" h="29">
                  <a:moveTo>
                    <a:pt x="30" y="29"/>
                  </a:moveTo>
                  <a:lnTo>
                    <a:pt x="0" y="8"/>
                  </a:lnTo>
                  <a:lnTo>
                    <a:pt x="5" y="0"/>
                  </a:lnTo>
                  <a:lnTo>
                    <a:pt x="36" y="21"/>
                  </a:lnTo>
                  <a:lnTo>
                    <a:pt x="30" y="29"/>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7" name="íṣ1íḋê"/>
            <p:cNvSpPr/>
            <p:nvPr userDrawn="1">
              <p:custDataLst>
                <p:tags r:id="rId22"/>
              </p:custDataLst>
            </p:nvPr>
          </p:nvSpPr>
          <p:spPr bwMode="auto">
            <a:xfrm>
              <a:off x="3355579" y="3932238"/>
              <a:ext cx="150813" cy="142875"/>
            </a:xfrm>
            <a:custGeom>
              <a:avLst/>
              <a:gdLst>
                <a:gd name="T0" fmla="*/ 64 w 90"/>
                <a:gd name="T1" fmla="*/ 58 h 85"/>
                <a:gd name="T2" fmla="*/ 64 w 90"/>
                <a:gd name="T3" fmla="*/ 65 h 85"/>
                <a:gd name="T4" fmla="*/ 61 w 90"/>
                <a:gd name="T5" fmla="*/ 73 h 85"/>
                <a:gd name="T6" fmla="*/ 44 w 90"/>
                <a:gd name="T7" fmla="*/ 84 h 85"/>
                <a:gd name="T8" fmla="*/ 23 w 90"/>
                <a:gd name="T9" fmla="*/ 79 h 85"/>
                <a:gd name="T10" fmla="*/ 14 w 90"/>
                <a:gd name="T11" fmla="*/ 72 h 85"/>
                <a:gd name="T12" fmla="*/ 8 w 90"/>
                <a:gd name="T13" fmla="*/ 63 h 85"/>
                <a:gd name="T14" fmla="*/ 4 w 90"/>
                <a:gd name="T15" fmla="*/ 65 h 85"/>
                <a:gd name="T16" fmla="*/ 0 w 90"/>
                <a:gd name="T17" fmla="*/ 63 h 85"/>
                <a:gd name="T18" fmla="*/ 14 w 90"/>
                <a:gd name="T19" fmla="*/ 38 h 85"/>
                <a:gd name="T20" fmla="*/ 19 w 90"/>
                <a:gd name="T21" fmla="*/ 40 h 85"/>
                <a:gd name="T22" fmla="*/ 16 w 90"/>
                <a:gd name="T23" fmla="*/ 51 h 85"/>
                <a:gd name="T24" fmla="*/ 16 w 90"/>
                <a:gd name="T25" fmla="*/ 60 h 85"/>
                <a:gd name="T26" fmla="*/ 20 w 90"/>
                <a:gd name="T27" fmla="*/ 69 h 85"/>
                <a:gd name="T28" fmla="*/ 27 w 90"/>
                <a:gd name="T29" fmla="*/ 76 h 85"/>
                <a:gd name="T30" fmla="*/ 33 w 90"/>
                <a:gd name="T31" fmla="*/ 78 h 85"/>
                <a:gd name="T32" fmla="*/ 39 w 90"/>
                <a:gd name="T33" fmla="*/ 79 h 85"/>
                <a:gd name="T34" fmla="*/ 44 w 90"/>
                <a:gd name="T35" fmla="*/ 76 h 85"/>
                <a:gd name="T36" fmla="*/ 48 w 90"/>
                <a:gd name="T37" fmla="*/ 71 h 85"/>
                <a:gd name="T38" fmla="*/ 51 w 90"/>
                <a:gd name="T39" fmla="*/ 62 h 85"/>
                <a:gd name="T40" fmla="*/ 47 w 90"/>
                <a:gd name="T41" fmla="*/ 52 h 85"/>
                <a:gd name="T42" fmla="*/ 41 w 90"/>
                <a:gd name="T43" fmla="*/ 44 h 85"/>
                <a:gd name="T44" fmla="*/ 36 w 90"/>
                <a:gd name="T45" fmla="*/ 37 h 85"/>
                <a:gd name="T46" fmla="*/ 31 w 90"/>
                <a:gd name="T47" fmla="*/ 24 h 85"/>
                <a:gd name="T48" fmla="*/ 35 w 90"/>
                <a:gd name="T49" fmla="*/ 10 h 85"/>
                <a:gd name="T50" fmla="*/ 41 w 90"/>
                <a:gd name="T51" fmla="*/ 4 h 85"/>
                <a:gd name="T52" fmla="*/ 50 w 90"/>
                <a:gd name="T53" fmla="*/ 0 h 85"/>
                <a:gd name="T54" fmla="*/ 59 w 90"/>
                <a:gd name="T55" fmla="*/ 0 h 85"/>
                <a:gd name="T56" fmla="*/ 69 w 90"/>
                <a:gd name="T57" fmla="*/ 4 h 85"/>
                <a:gd name="T58" fmla="*/ 76 w 90"/>
                <a:gd name="T59" fmla="*/ 11 h 85"/>
                <a:gd name="T60" fmla="*/ 81 w 90"/>
                <a:gd name="T61" fmla="*/ 19 h 85"/>
                <a:gd name="T62" fmla="*/ 86 w 90"/>
                <a:gd name="T63" fmla="*/ 17 h 85"/>
                <a:gd name="T64" fmla="*/ 90 w 90"/>
                <a:gd name="T65" fmla="*/ 20 h 85"/>
                <a:gd name="T66" fmla="*/ 75 w 90"/>
                <a:gd name="T67" fmla="*/ 44 h 85"/>
                <a:gd name="T68" fmla="*/ 71 w 90"/>
                <a:gd name="T69" fmla="*/ 41 h 85"/>
                <a:gd name="T70" fmla="*/ 73 w 90"/>
                <a:gd name="T71" fmla="*/ 32 h 85"/>
                <a:gd name="T72" fmla="*/ 74 w 90"/>
                <a:gd name="T73" fmla="*/ 23 h 85"/>
                <a:gd name="T74" fmla="*/ 72 w 90"/>
                <a:gd name="T75" fmla="*/ 15 h 85"/>
                <a:gd name="T76" fmla="*/ 65 w 90"/>
                <a:gd name="T77" fmla="*/ 8 h 85"/>
                <a:gd name="T78" fmla="*/ 55 w 90"/>
                <a:gd name="T79" fmla="*/ 6 h 85"/>
                <a:gd name="T80" fmla="*/ 47 w 90"/>
                <a:gd name="T81" fmla="*/ 11 h 85"/>
                <a:gd name="T82" fmla="*/ 44 w 90"/>
                <a:gd name="T83" fmla="*/ 20 h 85"/>
                <a:gd name="T84" fmla="*/ 47 w 90"/>
                <a:gd name="T85" fmla="*/ 29 h 85"/>
                <a:gd name="T86" fmla="*/ 53 w 90"/>
                <a:gd name="T87" fmla="*/ 37 h 85"/>
                <a:gd name="T88" fmla="*/ 58 w 90"/>
                <a:gd name="T89" fmla="*/ 44 h 85"/>
                <a:gd name="T90" fmla="*/ 62 w 90"/>
                <a:gd name="T91" fmla="*/ 51 h 85"/>
                <a:gd name="T92" fmla="*/ 64 w 90"/>
                <a:gd name="T93" fmla="*/ 58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90" h="85">
                  <a:moveTo>
                    <a:pt x="64" y="58"/>
                  </a:moveTo>
                  <a:cubicBezTo>
                    <a:pt x="65" y="60"/>
                    <a:pt x="65" y="63"/>
                    <a:pt x="64" y="65"/>
                  </a:cubicBezTo>
                  <a:cubicBezTo>
                    <a:pt x="64" y="68"/>
                    <a:pt x="63" y="70"/>
                    <a:pt x="61" y="73"/>
                  </a:cubicBezTo>
                  <a:cubicBezTo>
                    <a:pt x="57" y="79"/>
                    <a:pt x="51" y="83"/>
                    <a:pt x="44" y="84"/>
                  </a:cubicBezTo>
                  <a:cubicBezTo>
                    <a:pt x="37" y="85"/>
                    <a:pt x="30" y="84"/>
                    <a:pt x="23" y="79"/>
                  </a:cubicBezTo>
                  <a:cubicBezTo>
                    <a:pt x="20" y="77"/>
                    <a:pt x="17" y="75"/>
                    <a:pt x="14" y="72"/>
                  </a:cubicBezTo>
                  <a:cubicBezTo>
                    <a:pt x="12" y="69"/>
                    <a:pt x="10" y="66"/>
                    <a:pt x="8" y="63"/>
                  </a:cubicBezTo>
                  <a:cubicBezTo>
                    <a:pt x="4" y="65"/>
                    <a:pt x="4" y="65"/>
                    <a:pt x="4" y="65"/>
                  </a:cubicBezTo>
                  <a:cubicBezTo>
                    <a:pt x="0" y="63"/>
                    <a:pt x="0" y="63"/>
                    <a:pt x="0" y="63"/>
                  </a:cubicBezTo>
                  <a:cubicBezTo>
                    <a:pt x="14" y="38"/>
                    <a:pt x="14" y="38"/>
                    <a:pt x="14" y="38"/>
                  </a:cubicBezTo>
                  <a:cubicBezTo>
                    <a:pt x="19" y="40"/>
                    <a:pt x="19" y="40"/>
                    <a:pt x="19" y="40"/>
                  </a:cubicBezTo>
                  <a:cubicBezTo>
                    <a:pt x="17" y="44"/>
                    <a:pt x="17" y="47"/>
                    <a:pt x="16" y="51"/>
                  </a:cubicBezTo>
                  <a:cubicBezTo>
                    <a:pt x="16" y="54"/>
                    <a:pt x="16" y="57"/>
                    <a:pt x="16" y="60"/>
                  </a:cubicBezTo>
                  <a:cubicBezTo>
                    <a:pt x="17" y="63"/>
                    <a:pt x="18" y="66"/>
                    <a:pt x="20" y="69"/>
                  </a:cubicBezTo>
                  <a:cubicBezTo>
                    <a:pt x="21" y="71"/>
                    <a:pt x="24" y="74"/>
                    <a:pt x="27" y="76"/>
                  </a:cubicBezTo>
                  <a:cubicBezTo>
                    <a:pt x="29" y="77"/>
                    <a:pt x="31" y="78"/>
                    <a:pt x="33" y="78"/>
                  </a:cubicBezTo>
                  <a:cubicBezTo>
                    <a:pt x="35" y="79"/>
                    <a:pt x="37" y="79"/>
                    <a:pt x="39" y="79"/>
                  </a:cubicBezTo>
                  <a:cubicBezTo>
                    <a:pt x="41" y="78"/>
                    <a:pt x="42" y="77"/>
                    <a:pt x="44" y="76"/>
                  </a:cubicBezTo>
                  <a:cubicBezTo>
                    <a:pt x="45" y="75"/>
                    <a:pt x="47" y="73"/>
                    <a:pt x="48" y="71"/>
                  </a:cubicBezTo>
                  <a:cubicBezTo>
                    <a:pt x="50" y="69"/>
                    <a:pt x="51" y="65"/>
                    <a:pt x="51" y="62"/>
                  </a:cubicBezTo>
                  <a:cubicBezTo>
                    <a:pt x="50" y="58"/>
                    <a:pt x="49" y="55"/>
                    <a:pt x="47" y="52"/>
                  </a:cubicBezTo>
                  <a:cubicBezTo>
                    <a:pt x="45" y="50"/>
                    <a:pt x="43" y="47"/>
                    <a:pt x="41" y="44"/>
                  </a:cubicBezTo>
                  <a:cubicBezTo>
                    <a:pt x="39" y="41"/>
                    <a:pt x="37" y="39"/>
                    <a:pt x="36" y="37"/>
                  </a:cubicBezTo>
                  <a:cubicBezTo>
                    <a:pt x="33" y="32"/>
                    <a:pt x="31" y="28"/>
                    <a:pt x="31" y="24"/>
                  </a:cubicBezTo>
                  <a:cubicBezTo>
                    <a:pt x="30" y="19"/>
                    <a:pt x="32" y="15"/>
                    <a:pt x="35" y="10"/>
                  </a:cubicBezTo>
                  <a:cubicBezTo>
                    <a:pt x="36" y="7"/>
                    <a:pt x="39" y="5"/>
                    <a:pt x="41" y="4"/>
                  </a:cubicBezTo>
                  <a:cubicBezTo>
                    <a:pt x="44" y="2"/>
                    <a:pt x="47" y="1"/>
                    <a:pt x="50" y="0"/>
                  </a:cubicBezTo>
                  <a:cubicBezTo>
                    <a:pt x="53" y="0"/>
                    <a:pt x="56" y="0"/>
                    <a:pt x="59" y="0"/>
                  </a:cubicBezTo>
                  <a:cubicBezTo>
                    <a:pt x="63" y="1"/>
                    <a:pt x="66" y="2"/>
                    <a:pt x="69" y="4"/>
                  </a:cubicBezTo>
                  <a:cubicBezTo>
                    <a:pt x="72" y="6"/>
                    <a:pt x="74" y="9"/>
                    <a:pt x="76" y="11"/>
                  </a:cubicBezTo>
                  <a:cubicBezTo>
                    <a:pt x="78" y="14"/>
                    <a:pt x="80" y="17"/>
                    <a:pt x="81" y="19"/>
                  </a:cubicBezTo>
                  <a:cubicBezTo>
                    <a:pt x="86" y="17"/>
                    <a:pt x="86" y="17"/>
                    <a:pt x="86" y="17"/>
                  </a:cubicBezTo>
                  <a:cubicBezTo>
                    <a:pt x="90" y="20"/>
                    <a:pt x="90" y="20"/>
                    <a:pt x="90" y="20"/>
                  </a:cubicBezTo>
                  <a:cubicBezTo>
                    <a:pt x="75" y="44"/>
                    <a:pt x="75" y="44"/>
                    <a:pt x="75" y="44"/>
                  </a:cubicBezTo>
                  <a:cubicBezTo>
                    <a:pt x="71" y="41"/>
                    <a:pt x="71" y="41"/>
                    <a:pt x="71" y="41"/>
                  </a:cubicBezTo>
                  <a:cubicBezTo>
                    <a:pt x="72" y="38"/>
                    <a:pt x="73" y="35"/>
                    <a:pt x="73" y="32"/>
                  </a:cubicBezTo>
                  <a:cubicBezTo>
                    <a:pt x="74" y="29"/>
                    <a:pt x="74" y="26"/>
                    <a:pt x="74" y="23"/>
                  </a:cubicBezTo>
                  <a:cubicBezTo>
                    <a:pt x="74" y="20"/>
                    <a:pt x="73" y="17"/>
                    <a:pt x="72" y="15"/>
                  </a:cubicBezTo>
                  <a:cubicBezTo>
                    <a:pt x="70" y="12"/>
                    <a:pt x="68" y="10"/>
                    <a:pt x="65" y="8"/>
                  </a:cubicBezTo>
                  <a:cubicBezTo>
                    <a:pt x="62" y="6"/>
                    <a:pt x="59" y="5"/>
                    <a:pt x="55" y="6"/>
                  </a:cubicBezTo>
                  <a:cubicBezTo>
                    <a:pt x="52" y="7"/>
                    <a:pt x="49" y="9"/>
                    <a:pt x="47" y="11"/>
                  </a:cubicBezTo>
                  <a:cubicBezTo>
                    <a:pt x="45" y="15"/>
                    <a:pt x="44" y="18"/>
                    <a:pt x="44" y="20"/>
                  </a:cubicBezTo>
                  <a:cubicBezTo>
                    <a:pt x="45" y="23"/>
                    <a:pt x="46" y="26"/>
                    <a:pt x="47" y="29"/>
                  </a:cubicBezTo>
                  <a:cubicBezTo>
                    <a:pt x="49" y="32"/>
                    <a:pt x="51" y="35"/>
                    <a:pt x="53" y="37"/>
                  </a:cubicBezTo>
                  <a:cubicBezTo>
                    <a:pt x="55" y="39"/>
                    <a:pt x="56" y="42"/>
                    <a:pt x="58" y="44"/>
                  </a:cubicBezTo>
                  <a:cubicBezTo>
                    <a:pt x="59" y="46"/>
                    <a:pt x="61" y="48"/>
                    <a:pt x="62" y="51"/>
                  </a:cubicBezTo>
                  <a:cubicBezTo>
                    <a:pt x="63" y="53"/>
                    <a:pt x="64" y="55"/>
                    <a:pt x="64" y="58"/>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8" name="íśļiḓé"/>
            <p:cNvSpPr/>
            <p:nvPr userDrawn="1">
              <p:custDataLst>
                <p:tags r:id="rId23"/>
              </p:custDataLst>
            </p:nvPr>
          </p:nvSpPr>
          <p:spPr bwMode="auto">
            <a:xfrm>
              <a:off x="3452417" y="3976688"/>
              <a:ext cx="158750" cy="177800"/>
            </a:xfrm>
            <a:custGeom>
              <a:avLst/>
              <a:gdLst>
                <a:gd name="T0" fmla="*/ 76 w 95"/>
                <a:gd name="T1" fmla="*/ 84 h 106"/>
                <a:gd name="T2" fmla="*/ 64 w 95"/>
                <a:gd name="T3" fmla="*/ 106 h 106"/>
                <a:gd name="T4" fmla="*/ 0 w 95"/>
                <a:gd name="T5" fmla="*/ 77 h 106"/>
                <a:gd name="T6" fmla="*/ 2 w 95"/>
                <a:gd name="T7" fmla="*/ 73 h 106"/>
                <a:gd name="T8" fmla="*/ 7 w 95"/>
                <a:gd name="T9" fmla="*/ 75 h 106"/>
                <a:gd name="T10" fmla="*/ 11 w 95"/>
                <a:gd name="T11" fmla="*/ 76 h 106"/>
                <a:gd name="T12" fmla="*/ 14 w 95"/>
                <a:gd name="T13" fmla="*/ 75 h 106"/>
                <a:gd name="T14" fmla="*/ 16 w 95"/>
                <a:gd name="T15" fmla="*/ 72 h 106"/>
                <a:gd name="T16" fmla="*/ 41 w 95"/>
                <a:gd name="T17" fmla="*/ 16 h 106"/>
                <a:gd name="T18" fmla="*/ 42 w 95"/>
                <a:gd name="T19" fmla="*/ 13 h 106"/>
                <a:gd name="T20" fmla="*/ 40 w 95"/>
                <a:gd name="T21" fmla="*/ 10 h 106"/>
                <a:gd name="T22" fmla="*/ 37 w 95"/>
                <a:gd name="T23" fmla="*/ 7 h 106"/>
                <a:gd name="T24" fmla="*/ 33 w 95"/>
                <a:gd name="T25" fmla="*/ 4 h 106"/>
                <a:gd name="T26" fmla="*/ 35 w 95"/>
                <a:gd name="T27" fmla="*/ 0 h 106"/>
                <a:gd name="T28" fmla="*/ 95 w 95"/>
                <a:gd name="T29" fmla="*/ 27 h 106"/>
                <a:gd name="T30" fmla="*/ 86 w 95"/>
                <a:gd name="T31" fmla="*/ 46 h 106"/>
                <a:gd name="T32" fmla="*/ 82 w 95"/>
                <a:gd name="T33" fmla="*/ 44 h 106"/>
                <a:gd name="T34" fmla="*/ 81 w 95"/>
                <a:gd name="T35" fmla="*/ 33 h 106"/>
                <a:gd name="T36" fmla="*/ 77 w 95"/>
                <a:gd name="T37" fmla="*/ 25 h 106"/>
                <a:gd name="T38" fmla="*/ 73 w 95"/>
                <a:gd name="T39" fmla="*/ 23 h 106"/>
                <a:gd name="T40" fmla="*/ 68 w 95"/>
                <a:gd name="T41" fmla="*/ 20 h 106"/>
                <a:gd name="T42" fmla="*/ 56 w 95"/>
                <a:gd name="T43" fmla="*/ 15 h 106"/>
                <a:gd name="T44" fmla="*/ 42 w 95"/>
                <a:gd name="T45" fmla="*/ 45 h 106"/>
                <a:gd name="T46" fmla="*/ 51 w 95"/>
                <a:gd name="T47" fmla="*/ 49 h 106"/>
                <a:gd name="T48" fmla="*/ 57 w 95"/>
                <a:gd name="T49" fmla="*/ 51 h 106"/>
                <a:gd name="T50" fmla="*/ 62 w 95"/>
                <a:gd name="T51" fmla="*/ 50 h 106"/>
                <a:gd name="T52" fmla="*/ 65 w 95"/>
                <a:gd name="T53" fmla="*/ 47 h 106"/>
                <a:gd name="T54" fmla="*/ 69 w 95"/>
                <a:gd name="T55" fmla="*/ 42 h 106"/>
                <a:gd name="T56" fmla="*/ 73 w 95"/>
                <a:gd name="T57" fmla="*/ 44 h 106"/>
                <a:gd name="T58" fmla="*/ 59 w 95"/>
                <a:gd name="T59" fmla="*/ 74 h 106"/>
                <a:gd name="T60" fmla="*/ 55 w 95"/>
                <a:gd name="T61" fmla="*/ 72 h 106"/>
                <a:gd name="T62" fmla="*/ 57 w 95"/>
                <a:gd name="T63" fmla="*/ 66 h 106"/>
                <a:gd name="T64" fmla="*/ 56 w 95"/>
                <a:gd name="T65" fmla="*/ 61 h 106"/>
                <a:gd name="T66" fmla="*/ 54 w 95"/>
                <a:gd name="T67" fmla="*/ 57 h 106"/>
                <a:gd name="T68" fmla="*/ 49 w 95"/>
                <a:gd name="T69" fmla="*/ 54 h 106"/>
                <a:gd name="T70" fmla="*/ 40 w 95"/>
                <a:gd name="T71" fmla="*/ 50 h 106"/>
                <a:gd name="T72" fmla="*/ 29 w 95"/>
                <a:gd name="T73" fmla="*/ 73 h 106"/>
                <a:gd name="T74" fmla="*/ 28 w 95"/>
                <a:gd name="T75" fmla="*/ 78 h 106"/>
                <a:gd name="T76" fmla="*/ 28 w 95"/>
                <a:gd name="T77" fmla="*/ 82 h 106"/>
                <a:gd name="T78" fmla="*/ 31 w 95"/>
                <a:gd name="T79" fmla="*/ 85 h 106"/>
                <a:gd name="T80" fmla="*/ 38 w 95"/>
                <a:gd name="T81" fmla="*/ 89 h 106"/>
                <a:gd name="T82" fmla="*/ 43 w 95"/>
                <a:gd name="T83" fmla="*/ 91 h 106"/>
                <a:gd name="T84" fmla="*/ 48 w 95"/>
                <a:gd name="T85" fmla="*/ 93 h 106"/>
                <a:gd name="T86" fmla="*/ 52 w 95"/>
                <a:gd name="T87" fmla="*/ 94 h 106"/>
                <a:gd name="T88" fmla="*/ 56 w 95"/>
                <a:gd name="T89" fmla="*/ 94 h 106"/>
                <a:gd name="T90" fmla="*/ 65 w 95"/>
                <a:gd name="T91" fmla="*/ 88 h 106"/>
                <a:gd name="T92" fmla="*/ 72 w 95"/>
                <a:gd name="T93" fmla="*/ 82 h 106"/>
                <a:gd name="T94" fmla="*/ 76 w 95"/>
                <a:gd name="T95" fmla="*/ 84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5" h="106">
                  <a:moveTo>
                    <a:pt x="76" y="84"/>
                  </a:moveTo>
                  <a:cubicBezTo>
                    <a:pt x="64" y="106"/>
                    <a:pt x="64" y="106"/>
                    <a:pt x="64" y="106"/>
                  </a:cubicBezTo>
                  <a:cubicBezTo>
                    <a:pt x="0" y="77"/>
                    <a:pt x="0" y="77"/>
                    <a:pt x="0" y="77"/>
                  </a:cubicBezTo>
                  <a:cubicBezTo>
                    <a:pt x="2" y="73"/>
                    <a:pt x="2" y="73"/>
                    <a:pt x="2" y="73"/>
                  </a:cubicBezTo>
                  <a:cubicBezTo>
                    <a:pt x="3" y="74"/>
                    <a:pt x="5" y="74"/>
                    <a:pt x="7" y="75"/>
                  </a:cubicBezTo>
                  <a:cubicBezTo>
                    <a:pt x="9" y="75"/>
                    <a:pt x="10" y="76"/>
                    <a:pt x="11" y="76"/>
                  </a:cubicBezTo>
                  <a:cubicBezTo>
                    <a:pt x="12" y="76"/>
                    <a:pt x="13" y="75"/>
                    <a:pt x="14" y="75"/>
                  </a:cubicBezTo>
                  <a:cubicBezTo>
                    <a:pt x="15" y="74"/>
                    <a:pt x="16" y="73"/>
                    <a:pt x="16" y="72"/>
                  </a:cubicBezTo>
                  <a:cubicBezTo>
                    <a:pt x="41" y="16"/>
                    <a:pt x="41" y="16"/>
                    <a:pt x="41" y="16"/>
                  </a:cubicBezTo>
                  <a:cubicBezTo>
                    <a:pt x="42" y="15"/>
                    <a:pt x="42" y="14"/>
                    <a:pt x="42" y="13"/>
                  </a:cubicBezTo>
                  <a:cubicBezTo>
                    <a:pt x="42" y="12"/>
                    <a:pt x="41" y="11"/>
                    <a:pt x="40" y="10"/>
                  </a:cubicBezTo>
                  <a:cubicBezTo>
                    <a:pt x="40" y="9"/>
                    <a:pt x="39" y="8"/>
                    <a:pt x="37" y="7"/>
                  </a:cubicBezTo>
                  <a:cubicBezTo>
                    <a:pt x="36" y="5"/>
                    <a:pt x="34" y="5"/>
                    <a:pt x="33" y="4"/>
                  </a:cubicBezTo>
                  <a:cubicBezTo>
                    <a:pt x="35" y="0"/>
                    <a:pt x="35" y="0"/>
                    <a:pt x="35" y="0"/>
                  </a:cubicBezTo>
                  <a:cubicBezTo>
                    <a:pt x="95" y="27"/>
                    <a:pt x="95" y="27"/>
                    <a:pt x="95" y="27"/>
                  </a:cubicBezTo>
                  <a:cubicBezTo>
                    <a:pt x="86" y="46"/>
                    <a:pt x="86" y="46"/>
                    <a:pt x="86" y="46"/>
                  </a:cubicBezTo>
                  <a:cubicBezTo>
                    <a:pt x="82" y="44"/>
                    <a:pt x="82" y="44"/>
                    <a:pt x="82" y="44"/>
                  </a:cubicBezTo>
                  <a:cubicBezTo>
                    <a:pt x="83" y="41"/>
                    <a:pt x="82" y="37"/>
                    <a:pt x="81" y="33"/>
                  </a:cubicBezTo>
                  <a:cubicBezTo>
                    <a:pt x="80" y="29"/>
                    <a:pt x="79" y="26"/>
                    <a:pt x="77" y="25"/>
                  </a:cubicBezTo>
                  <a:cubicBezTo>
                    <a:pt x="76" y="24"/>
                    <a:pt x="75" y="23"/>
                    <a:pt x="73" y="23"/>
                  </a:cubicBezTo>
                  <a:cubicBezTo>
                    <a:pt x="71" y="22"/>
                    <a:pt x="70" y="21"/>
                    <a:pt x="68" y="20"/>
                  </a:cubicBezTo>
                  <a:cubicBezTo>
                    <a:pt x="56" y="15"/>
                    <a:pt x="56" y="15"/>
                    <a:pt x="56" y="15"/>
                  </a:cubicBezTo>
                  <a:cubicBezTo>
                    <a:pt x="42" y="45"/>
                    <a:pt x="42" y="45"/>
                    <a:pt x="42" y="45"/>
                  </a:cubicBezTo>
                  <a:cubicBezTo>
                    <a:pt x="51" y="49"/>
                    <a:pt x="51" y="49"/>
                    <a:pt x="51" y="49"/>
                  </a:cubicBezTo>
                  <a:cubicBezTo>
                    <a:pt x="53" y="50"/>
                    <a:pt x="55" y="51"/>
                    <a:pt x="57" y="51"/>
                  </a:cubicBezTo>
                  <a:cubicBezTo>
                    <a:pt x="59" y="51"/>
                    <a:pt x="60" y="51"/>
                    <a:pt x="62" y="50"/>
                  </a:cubicBezTo>
                  <a:cubicBezTo>
                    <a:pt x="63" y="49"/>
                    <a:pt x="64" y="48"/>
                    <a:pt x="65" y="47"/>
                  </a:cubicBezTo>
                  <a:cubicBezTo>
                    <a:pt x="67" y="45"/>
                    <a:pt x="68" y="44"/>
                    <a:pt x="69" y="42"/>
                  </a:cubicBezTo>
                  <a:cubicBezTo>
                    <a:pt x="73" y="44"/>
                    <a:pt x="73" y="44"/>
                    <a:pt x="73" y="44"/>
                  </a:cubicBezTo>
                  <a:cubicBezTo>
                    <a:pt x="59" y="74"/>
                    <a:pt x="59" y="74"/>
                    <a:pt x="59" y="74"/>
                  </a:cubicBezTo>
                  <a:cubicBezTo>
                    <a:pt x="55" y="72"/>
                    <a:pt x="55" y="72"/>
                    <a:pt x="55" y="72"/>
                  </a:cubicBezTo>
                  <a:cubicBezTo>
                    <a:pt x="56" y="71"/>
                    <a:pt x="56" y="69"/>
                    <a:pt x="57" y="66"/>
                  </a:cubicBezTo>
                  <a:cubicBezTo>
                    <a:pt x="57" y="64"/>
                    <a:pt x="57" y="62"/>
                    <a:pt x="56" y="61"/>
                  </a:cubicBezTo>
                  <a:cubicBezTo>
                    <a:pt x="56" y="59"/>
                    <a:pt x="55" y="58"/>
                    <a:pt x="54" y="57"/>
                  </a:cubicBezTo>
                  <a:cubicBezTo>
                    <a:pt x="53" y="56"/>
                    <a:pt x="51" y="55"/>
                    <a:pt x="49" y="54"/>
                  </a:cubicBezTo>
                  <a:cubicBezTo>
                    <a:pt x="40" y="50"/>
                    <a:pt x="40" y="50"/>
                    <a:pt x="40" y="50"/>
                  </a:cubicBezTo>
                  <a:cubicBezTo>
                    <a:pt x="29" y="73"/>
                    <a:pt x="29" y="73"/>
                    <a:pt x="29" y="73"/>
                  </a:cubicBezTo>
                  <a:cubicBezTo>
                    <a:pt x="28" y="75"/>
                    <a:pt x="28" y="77"/>
                    <a:pt x="28" y="78"/>
                  </a:cubicBezTo>
                  <a:cubicBezTo>
                    <a:pt x="27" y="80"/>
                    <a:pt x="27" y="81"/>
                    <a:pt x="28" y="82"/>
                  </a:cubicBezTo>
                  <a:cubicBezTo>
                    <a:pt x="29" y="83"/>
                    <a:pt x="30" y="84"/>
                    <a:pt x="31" y="85"/>
                  </a:cubicBezTo>
                  <a:cubicBezTo>
                    <a:pt x="33" y="86"/>
                    <a:pt x="35" y="87"/>
                    <a:pt x="38" y="89"/>
                  </a:cubicBezTo>
                  <a:cubicBezTo>
                    <a:pt x="39" y="89"/>
                    <a:pt x="41" y="90"/>
                    <a:pt x="43" y="91"/>
                  </a:cubicBezTo>
                  <a:cubicBezTo>
                    <a:pt x="45" y="92"/>
                    <a:pt x="46" y="92"/>
                    <a:pt x="48" y="93"/>
                  </a:cubicBezTo>
                  <a:cubicBezTo>
                    <a:pt x="49" y="93"/>
                    <a:pt x="51" y="94"/>
                    <a:pt x="52" y="94"/>
                  </a:cubicBezTo>
                  <a:cubicBezTo>
                    <a:pt x="54" y="94"/>
                    <a:pt x="55" y="94"/>
                    <a:pt x="56" y="94"/>
                  </a:cubicBezTo>
                  <a:cubicBezTo>
                    <a:pt x="59" y="93"/>
                    <a:pt x="62" y="91"/>
                    <a:pt x="65" y="88"/>
                  </a:cubicBezTo>
                  <a:cubicBezTo>
                    <a:pt x="68" y="86"/>
                    <a:pt x="71" y="84"/>
                    <a:pt x="72" y="82"/>
                  </a:cubicBezTo>
                  <a:lnTo>
                    <a:pt x="76" y="8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9" name="ïSḻïdè"/>
            <p:cNvSpPr/>
            <p:nvPr userDrawn="1">
              <p:custDataLst>
                <p:tags r:id="rId24"/>
              </p:custDataLst>
            </p:nvPr>
          </p:nvSpPr>
          <p:spPr bwMode="auto">
            <a:xfrm>
              <a:off x="3604817" y="4021138"/>
              <a:ext cx="168275" cy="158750"/>
            </a:xfrm>
            <a:custGeom>
              <a:avLst/>
              <a:gdLst>
                <a:gd name="T0" fmla="*/ 99 w 100"/>
                <a:gd name="T1" fmla="*/ 16 h 95"/>
                <a:gd name="T2" fmla="*/ 94 w 100"/>
                <a:gd name="T3" fmla="*/ 17 h 95"/>
                <a:gd name="T4" fmla="*/ 89 w 100"/>
                <a:gd name="T5" fmla="*/ 18 h 95"/>
                <a:gd name="T6" fmla="*/ 85 w 100"/>
                <a:gd name="T7" fmla="*/ 23 h 95"/>
                <a:gd name="T8" fmla="*/ 83 w 100"/>
                <a:gd name="T9" fmla="*/ 33 h 95"/>
                <a:gd name="T10" fmla="*/ 75 w 100"/>
                <a:gd name="T11" fmla="*/ 95 h 95"/>
                <a:gd name="T12" fmla="*/ 70 w 100"/>
                <a:gd name="T13" fmla="*/ 94 h 95"/>
                <a:gd name="T14" fmla="*/ 29 w 100"/>
                <a:gd name="T15" fmla="*/ 19 h 95"/>
                <a:gd name="T16" fmla="*/ 23 w 100"/>
                <a:gd name="T17" fmla="*/ 62 h 95"/>
                <a:gd name="T18" fmla="*/ 22 w 100"/>
                <a:gd name="T19" fmla="*/ 73 h 95"/>
                <a:gd name="T20" fmla="*/ 24 w 100"/>
                <a:gd name="T21" fmla="*/ 79 h 95"/>
                <a:gd name="T22" fmla="*/ 30 w 100"/>
                <a:gd name="T23" fmla="*/ 82 h 95"/>
                <a:gd name="T24" fmla="*/ 35 w 100"/>
                <a:gd name="T25" fmla="*/ 84 h 95"/>
                <a:gd name="T26" fmla="*/ 35 w 100"/>
                <a:gd name="T27" fmla="*/ 88 h 95"/>
                <a:gd name="T28" fmla="*/ 0 w 100"/>
                <a:gd name="T29" fmla="*/ 84 h 95"/>
                <a:gd name="T30" fmla="*/ 1 w 100"/>
                <a:gd name="T31" fmla="*/ 80 h 95"/>
                <a:gd name="T32" fmla="*/ 6 w 100"/>
                <a:gd name="T33" fmla="*/ 79 h 95"/>
                <a:gd name="T34" fmla="*/ 11 w 100"/>
                <a:gd name="T35" fmla="*/ 78 h 95"/>
                <a:gd name="T36" fmla="*/ 15 w 100"/>
                <a:gd name="T37" fmla="*/ 73 h 95"/>
                <a:gd name="T38" fmla="*/ 17 w 100"/>
                <a:gd name="T39" fmla="*/ 62 h 95"/>
                <a:gd name="T40" fmla="*/ 23 w 100"/>
                <a:gd name="T41" fmla="*/ 21 h 95"/>
                <a:gd name="T42" fmla="*/ 22 w 100"/>
                <a:gd name="T43" fmla="*/ 15 h 95"/>
                <a:gd name="T44" fmla="*/ 20 w 100"/>
                <a:gd name="T45" fmla="*/ 11 h 95"/>
                <a:gd name="T46" fmla="*/ 15 w 100"/>
                <a:gd name="T47" fmla="*/ 7 h 95"/>
                <a:gd name="T48" fmla="*/ 9 w 100"/>
                <a:gd name="T49" fmla="*/ 4 h 95"/>
                <a:gd name="T50" fmla="*/ 10 w 100"/>
                <a:gd name="T51" fmla="*/ 0 h 95"/>
                <a:gd name="T52" fmla="*/ 34 w 100"/>
                <a:gd name="T53" fmla="*/ 3 h 95"/>
                <a:gd name="T54" fmla="*/ 72 w 100"/>
                <a:gd name="T55" fmla="*/ 73 h 95"/>
                <a:gd name="T56" fmla="*/ 78 w 100"/>
                <a:gd name="T57" fmla="*/ 33 h 95"/>
                <a:gd name="T58" fmla="*/ 78 w 100"/>
                <a:gd name="T59" fmla="*/ 22 h 95"/>
                <a:gd name="T60" fmla="*/ 76 w 100"/>
                <a:gd name="T61" fmla="*/ 17 h 95"/>
                <a:gd name="T62" fmla="*/ 71 w 100"/>
                <a:gd name="T63" fmla="*/ 14 h 95"/>
                <a:gd name="T64" fmla="*/ 65 w 100"/>
                <a:gd name="T65" fmla="*/ 12 h 95"/>
                <a:gd name="T66" fmla="*/ 66 w 100"/>
                <a:gd name="T67" fmla="*/ 8 h 95"/>
                <a:gd name="T68" fmla="*/ 100 w 100"/>
                <a:gd name="T69" fmla="*/ 12 h 95"/>
                <a:gd name="T70" fmla="*/ 99 w 100"/>
                <a:gd name="T71" fmla="*/ 16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0" h="95">
                  <a:moveTo>
                    <a:pt x="99" y="16"/>
                  </a:moveTo>
                  <a:cubicBezTo>
                    <a:pt x="98" y="16"/>
                    <a:pt x="97" y="16"/>
                    <a:pt x="94" y="17"/>
                  </a:cubicBezTo>
                  <a:cubicBezTo>
                    <a:pt x="92" y="17"/>
                    <a:pt x="90" y="17"/>
                    <a:pt x="89" y="18"/>
                  </a:cubicBezTo>
                  <a:cubicBezTo>
                    <a:pt x="88" y="18"/>
                    <a:pt x="86" y="20"/>
                    <a:pt x="85" y="23"/>
                  </a:cubicBezTo>
                  <a:cubicBezTo>
                    <a:pt x="85" y="26"/>
                    <a:pt x="84" y="29"/>
                    <a:pt x="83" y="33"/>
                  </a:cubicBezTo>
                  <a:cubicBezTo>
                    <a:pt x="75" y="95"/>
                    <a:pt x="75" y="95"/>
                    <a:pt x="75" y="95"/>
                  </a:cubicBezTo>
                  <a:cubicBezTo>
                    <a:pt x="70" y="94"/>
                    <a:pt x="70" y="94"/>
                    <a:pt x="70" y="94"/>
                  </a:cubicBezTo>
                  <a:cubicBezTo>
                    <a:pt x="29" y="19"/>
                    <a:pt x="29" y="19"/>
                    <a:pt x="29" y="19"/>
                  </a:cubicBezTo>
                  <a:cubicBezTo>
                    <a:pt x="23" y="62"/>
                    <a:pt x="23" y="62"/>
                    <a:pt x="23" y="62"/>
                  </a:cubicBezTo>
                  <a:cubicBezTo>
                    <a:pt x="22" y="67"/>
                    <a:pt x="22" y="71"/>
                    <a:pt x="22" y="73"/>
                  </a:cubicBezTo>
                  <a:cubicBezTo>
                    <a:pt x="23" y="76"/>
                    <a:pt x="23" y="78"/>
                    <a:pt x="24" y="79"/>
                  </a:cubicBezTo>
                  <a:cubicBezTo>
                    <a:pt x="25" y="80"/>
                    <a:pt x="27" y="81"/>
                    <a:pt x="30" y="82"/>
                  </a:cubicBezTo>
                  <a:cubicBezTo>
                    <a:pt x="32" y="83"/>
                    <a:pt x="34" y="84"/>
                    <a:pt x="35" y="84"/>
                  </a:cubicBezTo>
                  <a:cubicBezTo>
                    <a:pt x="35" y="88"/>
                    <a:pt x="35" y="88"/>
                    <a:pt x="35" y="88"/>
                  </a:cubicBezTo>
                  <a:cubicBezTo>
                    <a:pt x="0" y="84"/>
                    <a:pt x="0" y="84"/>
                    <a:pt x="0" y="84"/>
                  </a:cubicBezTo>
                  <a:cubicBezTo>
                    <a:pt x="1" y="80"/>
                    <a:pt x="1" y="80"/>
                    <a:pt x="1" y="80"/>
                  </a:cubicBezTo>
                  <a:cubicBezTo>
                    <a:pt x="2" y="80"/>
                    <a:pt x="4" y="80"/>
                    <a:pt x="6" y="79"/>
                  </a:cubicBezTo>
                  <a:cubicBezTo>
                    <a:pt x="9" y="79"/>
                    <a:pt x="11" y="78"/>
                    <a:pt x="11" y="78"/>
                  </a:cubicBezTo>
                  <a:cubicBezTo>
                    <a:pt x="13" y="77"/>
                    <a:pt x="14" y="76"/>
                    <a:pt x="15" y="73"/>
                  </a:cubicBezTo>
                  <a:cubicBezTo>
                    <a:pt x="16" y="71"/>
                    <a:pt x="16" y="67"/>
                    <a:pt x="17" y="62"/>
                  </a:cubicBezTo>
                  <a:cubicBezTo>
                    <a:pt x="23" y="21"/>
                    <a:pt x="23" y="21"/>
                    <a:pt x="23" y="21"/>
                  </a:cubicBezTo>
                  <a:cubicBezTo>
                    <a:pt x="23" y="19"/>
                    <a:pt x="23" y="17"/>
                    <a:pt x="22" y="15"/>
                  </a:cubicBezTo>
                  <a:cubicBezTo>
                    <a:pt x="22" y="13"/>
                    <a:pt x="21" y="12"/>
                    <a:pt x="20" y="11"/>
                  </a:cubicBezTo>
                  <a:cubicBezTo>
                    <a:pt x="19" y="9"/>
                    <a:pt x="17" y="8"/>
                    <a:pt x="15" y="7"/>
                  </a:cubicBezTo>
                  <a:cubicBezTo>
                    <a:pt x="13" y="5"/>
                    <a:pt x="11" y="5"/>
                    <a:pt x="9" y="4"/>
                  </a:cubicBezTo>
                  <a:cubicBezTo>
                    <a:pt x="10" y="0"/>
                    <a:pt x="10" y="0"/>
                    <a:pt x="10" y="0"/>
                  </a:cubicBezTo>
                  <a:cubicBezTo>
                    <a:pt x="34" y="3"/>
                    <a:pt x="34" y="3"/>
                    <a:pt x="34" y="3"/>
                  </a:cubicBezTo>
                  <a:cubicBezTo>
                    <a:pt x="72" y="73"/>
                    <a:pt x="72" y="73"/>
                    <a:pt x="72" y="73"/>
                  </a:cubicBezTo>
                  <a:cubicBezTo>
                    <a:pt x="78" y="33"/>
                    <a:pt x="78" y="33"/>
                    <a:pt x="78" y="33"/>
                  </a:cubicBezTo>
                  <a:cubicBezTo>
                    <a:pt x="78" y="29"/>
                    <a:pt x="78" y="25"/>
                    <a:pt x="78" y="22"/>
                  </a:cubicBezTo>
                  <a:cubicBezTo>
                    <a:pt x="78" y="19"/>
                    <a:pt x="77" y="18"/>
                    <a:pt x="76" y="17"/>
                  </a:cubicBezTo>
                  <a:cubicBezTo>
                    <a:pt x="75" y="16"/>
                    <a:pt x="73" y="15"/>
                    <a:pt x="71" y="14"/>
                  </a:cubicBezTo>
                  <a:cubicBezTo>
                    <a:pt x="69" y="13"/>
                    <a:pt x="67" y="12"/>
                    <a:pt x="65" y="12"/>
                  </a:cubicBezTo>
                  <a:cubicBezTo>
                    <a:pt x="66" y="8"/>
                    <a:pt x="66" y="8"/>
                    <a:pt x="66" y="8"/>
                  </a:cubicBezTo>
                  <a:cubicBezTo>
                    <a:pt x="100" y="12"/>
                    <a:pt x="100" y="12"/>
                    <a:pt x="100" y="12"/>
                  </a:cubicBezTo>
                  <a:lnTo>
                    <a:pt x="99" y="16"/>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0" name="ïṥḷide"/>
            <p:cNvSpPr/>
            <p:nvPr userDrawn="1">
              <p:custDataLst>
                <p:tags r:id="rId25"/>
              </p:custDataLst>
            </p:nvPr>
          </p:nvSpPr>
          <p:spPr bwMode="auto">
            <a:xfrm>
              <a:off x="3811192" y="4035426"/>
              <a:ext cx="142875" cy="149225"/>
            </a:xfrm>
            <a:custGeom>
              <a:avLst/>
              <a:gdLst>
                <a:gd name="T0" fmla="*/ 86 w 86"/>
                <a:gd name="T1" fmla="*/ 4 h 89"/>
                <a:gd name="T2" fmla="*/ 82 w 86"/>
                <a:gd name="T3" fmla="*/ 5 h 89"/>
                <a:gd name="T4" fmla="*/ 76 w 86"/>
                <a:gd name="T5" fmla="*/ 7 h 89"/>
                <a:gd name="T6" fmla="*/ 74 w 86"/>
                <a:gd name="T7" fmla="*/ 13 h 89"/>
                <a:gd name="T8" fmla="*/ 74 w 86"/>
                <a:gd name="T9" fmla="*/ 24 h 89"/>
                <a:gd name="T10" fmla="*/ 77 w 86"/>
                <a:gd name="T11" fmla="*/ 60 h 89"/>
                <a:gd name="T12" fmla="*/ 75 w 86"/>
                <a:gd name="T13" fmla="*/ 72 h 89"/>
                <a:gd name="T14" fmla="*/ 68 w 86"/>
                <a:gd name="T15" fmla="*/ 81 h 89"/>
                <a:gd name="T16" fmla="*/ 58 w 86"/>
                <a:gd name="T17" fmla="*/ 87 h 89"/>
                <a:gd name="T18" fmla="*/ 48 w 86"/>
                <a:gd name="T19" fmla="*/ 89 h 89"/>
                <a:gd name="T20" fmla="*/ 35 w 86"/>
                <a:gd name="T21" fmla="*/ 88 h 89"/>
                <a:gd name="T22" fmla="*/ 24 w 86"/>
                <a:gd name="T23" fmla="*/ 83 h 89"/>
                <a:gd name="T24" fmla="*/ 18 w 86"/>
                <a:gd name="T25" fmla="*/ 76 h 89"/>
                <a:gd name="T26" fmla="*/ 15 w 86"/>
                <a:gd name="T27" fmla="*/ 67 h 89"/>
                <a:gd name="T28" fmla="*/ 12 w 86"/>
                <a:gd name="T29" fmla="*/ 17 h 89"/>
                <a:gd name="T30" fmla="*/ 11 w 86"/>
                <a:gd name="T31" fmla="*/ 14 h 89"/>
                <a:gd name="T32" fmla="*/ 8 w 86"/>
                <a:gd name="T33" fmla="*/ 12 h 89"/>
                <a:gd name="T34" fmla="*/ 4 w 86"/>
                <a:gd name="T35" fmla="*/ 11 h 89"/>
                <a:gd name="T36" fmla="*/ 0 w 86"/>
                <a:gd name="T37" fmla="*/ 10 h 89"/>
                <a:gd name="T38" fmla="*/ 0 w 86"/>
                <a:gd name="T39" fmla="*/ 6 h 89"/>
                <a:gd name="T40" fmla="*/ 35 w 86"/>
                <a:gd name="T41" fmla="*/ 3 h 89"/>
                <a:gd name="T42" fmla="*/ 35 w 86"/>
                <a:gd name="T43" fmla="*/ 8 h 89"/>
                <a:gd name="T44" fmla="*/ 31 w 86"/>
                <a:gd name="T45" fmla="*/ 8 h 89"/>
                <a:gd name="T46" fmla="*/ 27 w 86"/>
                <a:gd name="T47" fmla="*/ 10 h 89"/>
                <a:gd name="T48" fmla="*/ 25 w 86"/>
                <a:gd name="T49" fmla="*/ 12 h 89"/>
                <a:gd name="T50" fmla="*/ 24 w 86"/>
                <a:gd name="T51" fmla="*/ 16 h 89"/>
                <a:gd name="T52" fmla="*/ 28 w 86"/>
                <a:gd name="T53" fmla="*/ 62 h 89"/>
                <a:gd name="T54" fmla="*/ 29 w 86"/>
                <a:gd name="T55" fmla="*/ 69 h 89"/>
                <a:gd name="T56" fmla="*/ 32 w 86"/>
                <a:gd name="T57" fmla="*/ 76 h 89"/>
                <a:gd name="T58" fmla="*/ 39 w 86"/>
                <a:gd name="T59" fmla="*/ 81 h 89"/>
                <a:gd name="T60" fmla="*/ 50 w 86"/>
                <a:gd name="T61" fmla="*/ 82 h 89"/>
                <a:gd name="T62" fmla="*/ 61 w 86"/>
                <a:gd name="T63" fmla="*/ 79 h 89"/>
                <a:gd name="T64" fmla="*/ 67 w 86"/>
                <a:gd name="T65" fmla="*/ 73 h 89"/>
                <a:gd name="T66" fmla="*/ 70 w 86"/>
                <a:gd name="T67" fmla="*/ 66 h 89"/>
                <a:gd name="T68" fmla="*/ 71 w 86"/>
                <a:gd name="T69" fmla="*/ 59 h 89"/>
                <a:gd name="T70" fmla="*/ 68 w 86"/>
                <a:gd name="T71" fmla="*/ 25 h 89"/>
                <a:gd name="T72" fmla="*/ 67 w 86"/>
                <a:gd name="T73" fmla="*/ 14 h 89"/>
                <a:gd name="T74" fmla="*/ 63 w 86"/>
                <a:gd name="T75" fmla="*/ 9 h 89"/>
                <a:gd name="T76" fmla="*/ 58 w 86"/>
                <a:gd name="T77" fmla="*/ 7 h 89"/>
                <a:gd name="T78" fmla="*/ 52 w 86"/>
                <a:gd name="T79" fmla="*/ 6 h 89"/>
                <a:gd name="T80" fmla="*/ 52 w 86"/>
                <a:gd name="T81" fmla="*/ 2 h 89"/>
                <a:gd name="T82" fmla="*/ 86 w 86"/>
                <a:gd name="T83" fmla="*/ 0 h 89"/>
                <a:gd name="T84" fmla="*/ 86 w 86"/>
                <a:gd name="T85" fmla="*/ 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6" h="89">
                  <a:moveTo>
                    <a:pt x="86" y="4"/>
                  </a:moveTo>
                  <a:cubicBezTo>
                    <a:pt x="85" y="4"/>
                    <a:pt x="84" y="4"/>
                    <a:pt x="82" y="5"/>
                  </a:cubicBezTo>
                  <a:cubicBezTo>
                    <a:pt x="79" y="5"/>
                    <a:pt x="78" y="6"/>
                    <a:pt x="76" y="7"/>
                  </a:cubicBezTo>
                  <a:cubicBezTo>
                    <a:pt x="75" y="8"/>
                    <a:pt x="74" y="10"/>
                    <a:pt x="74" y="13"/>
                  </a:cubicBezTo>
                  <a:cubicBezTo>
                    <a:pt x="74" y="16"/>
                    <a:pt x="74" y="19"/>
                    <a:pt x="74" y="24"/>
                  </a:cubicBezTo>
                  <a:cubicBezTo>
                    <a:pt x="77" y="60"/>
                    <a:pt x="77" y="60"/>
                    <a:pt x="77" y="60"/>
                  </a:cubicBezTo>
                  <a:cubicBezTo>
                    <a:pt x="77" y="65"/>
                    <a:pt x="76" y="69"/>
                    <a:pt x="75" y="72"/>
                  </a:cubicBezTo>
                  <a:cubicBezTo>
                    <a:pt x="73" y="76"/>
                    <a:pt x="71" y="79"/>
                    <a:pt x="68" y="81"/>
                  </a:cubicBezTo>
                  <a:cubicBezTo>
                    <a:pt x="65" y="84"/>
                    <a:pt x="62" y="86"/>
                    <a:pt x="58" y="87"/>
                  </a:cubicBezTo>
                  <a:cubicBezTo>
                    <a:pt x="55" y="88"/>
                    <a:pt x="52" y="89"/>
                    <a:pt x="48" y="89"/>
                  </a:cubicBezTo>
                  <a:cubicBezTo>
                    <a:pt x="43" y="89"/>
                    <a:pt x="39" y="89"/>
                    <a:pt x="35" y="88"/>
                  </a:cubicBezTo>
                  <a:cubicBezTo>
                    <a:pt x="31" y="87"/>
                    <a:pt x="27" y="85"/>
                    <a:pt x="24" y="83"/>
                  </a:cubicBezTo>
                  <a:cubicBezTo>
                    <a:pt x="22" y="81"/>
                    <a:pt x="19" y="79"/>
                    <a:pt x="18" y="76"/>
                  </a:cubicBezTo>
                  <a:cubicBezTo>
                    <a:pt x="16" y="73"/>
                    <a:pt x="15" y="70"/>
                    <a:pt x="15" y="67"/>
                  </a:cubicBezTo>
                  <a:cubicBezTo>
                    <a:pt x="12" y="17"/>
                    <a:pt x="12" y="17"/>
                    <a:pt x="12" y="17"/>
                  </a:cubicBezTo>
                  <a:cubicBezTo>
                    <a:pt x="11" y="16"/>
                    <a:pt x="11" y="15"/>
                    <a:pt x="11" y="14"/>
                  </a:cubicBezTo>
                  <a:cubicBezTo>
                    <a:pt x="10" y="13"/>
                    <a:pt x="9" y="12"/>
                    <a:pt x="8" y="12"/>
                  </a:cubicBezTo>
                  <a:cubicBezTo>
                    <a:pt x="7" y="11"/>
                    <a:pt x="5" y="11"/>
                    <a:pt x="4" y="11"/>
                  </a:cubicBezTo>
                  <a:cubicBezTo>
                    <a:pt x="2" y="10"/>
                    <a:pt x="1" y="10"/>
                    <a:pt x="0" y="10"/>
                  </a:cubicBezTo>
                  <a:cubicBezTo>
                    <a:pt x="0" y="6"/>
                    <a:pt x="0" y="6"/>
                    <a:pt x="0" y="6"/>
                  </a:cubicBezTo>
                  <a:cubicBezTo>
                    <a:pt x="35" y="3"/>
                    <a:pt x="35" y="3"/>
                    <a:pt x="35" y="3"/>
                  </a:cubicBezTo>
                  <a:cubicBezTo>
                    <a:pt x="35" y="8"/>
                    <a:pt x="35" y="8"/>
                    <a:pt x="35" y="8"/>
                  </a:cubicBezTo>
                  <a:cubicBezTo>
                    <a:pt x="34" y="8"/>
                    <a:pt x="32" y="8"/>
                    <a:pt x="31" y="8"/>
                  </a:cubicBezTo>
                  <a:cubicBezTo>
                    <a:pt x="29" y="9"/>
                    <a:pt x="28" y="9"/>
                    <a:pt x="27" y="10"/>
                  </a:cubicBezTo>
                  <a:cubicBezTo>
                    <a:pt x="26" y="10"/>
                    <a:pt x="25" y="11"/>
                    <a:pt x="25" y="12"/>
                  </a:cubicBezTo>
                  <a:cubicBezTo>
                    <a:pt x="24" y="13"/>
                    <a:pt x="24" y="15"/>
                    <a:pt x="24" y="16"/>
                  </a:cubicBezTo>
                  <a:cubicBezTo>
                    <a:pt x="28" y="62"/>
                    <a:pt x="28" y="62"/>
                    <a:pt x="28" y="62"/>
                  </a:cubicBezTo>
                  <a:cubicBezTo>
                    <a:pt x="28" y="64"/>
                    <a:pt x="28" y="67"/>
                    <a:pt x="29" y="69"/>
                  </a:cubicBezTo>
                  <a:cubicBezTo>
                    <a:pt x="30" y="72"/>
                    <a:pt x="31" y="74"/>
                    <a:pt x="32" y="76"/>
                  </a:cubicBezTo>
                  <a:cubicBezTo>
                    <a:pt x="34" y="78"/>
                    <a:pt x="36" y="80"/>
                    <a:pt x="39" y="81"/>
                  </a:cubicBezTo>
                  <a:cubicBezTo>
                    <a:pt x="42" y="82"/>
                    <a:pt x="45" y="82"/>
                    <a:pt x="50" y="82"/>
                  </a:cubicBezTo>
                  <a:cubicBezTo>
                    <a:pt x="54" y="82"/>
                    <a:pt x="58" y="81"/>
                    <a:pt x="61" y="79"/>
                  </a:cubicBezTo>
                  <a:cubicBezTo>
                    <a:pt x="64" y="78"/>
                    <a:pt x="66" y="76"/>
                    <a:pt x="67" y="73"/>
                  </a:cubicBezTo>
                  <a:cubicBezTo>
                    <a:pt x="69" y="71"/>
                    <a:pt x="70" y="69"/>
                    <a:pt x="70" y="66"/>
                  </a:cubicBezTo>
                  <a:cubicBezTo>
                    <a:pt x="71" y="64"/>
                    <a:pt x="71" y="62"/>
                    <a:pt x="71" y="59"/>
                  </a:cubicBezTo>
                  <a:cubicBezTo>
                    <a:pt x="68" y="25"/>
                    <a:pt x="68" y="25"/>
                    <a:pt x="68" y="25"/>
                  </a:cubicBezTo>
                  <a:cubicBezTo>
                    <a:pt x="68" y="20"/>
                    <a:pt x="67" y="17"/>
                    <a:pt x="67" y="14"/>
                  </a:cubicBezTo>
                  <a:cubicBezTo>
                    <a:pt x="66" y="11"/>
                    <a:pt x="65" y="10"/>
                    <a:pt x="63" y="9"/>
                  </a:cubicBezTo>
                  <a:cubicBezTo>
                    <a:pt x="62" y="8"/>
                    <a:pt x="60" y="7"/>
                    <a:pt x="58" y="7"/>
                  </a:cubicBezTo>
                  <a:cubicBezTo>
                    <a:pt x="55" y="7"/>
                    <a:pt x="53" y="6"/>
                    <a:pt x="52" y="6"/>
                  </a:cubicBezTo>
                  <a:cubicBezTo>
                    <a:pt x="52" y="2"/>
                    <a:pt x="52" y="2"/>
                    <a:pt x="52" y="2"/>
                  </a:cubicBezTo>
                  <a:cubicBezTo>
                    <a:pt x="86" y="0"/>
                    <a:pt x="86" y="0"/>
                    <a:pt x="86" y="0"/>
                  </a:cubicBezTo>
                  <a:lnTo>
                    <a:pt x="86" y="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1" name="ïṣlïḍé"/>
            <p:cNvSpPr/>
            <p:nvPr userDrawn="1">
              <p:custDataLst>
                <p:tags r:id="rId26"/>
              </p:custDataLst>
            </p:nvPr>
          </p:nvSpPr>
          <p:spPr bwMode="auto">
            <a:xfrm>
              <a:off x="3957242" y="3975101"/>
              <a:ext cx="161925" cy="184150"/>
            </a:xfrm>
            <a:custGeom>
              <a:avLst/>
              <a:gdLst>
                <a:gd name="T0" fmla="*/ 83 w 97"/>
                <a:gd name="T1" fmla="*/ 4 h 110"/>
                <a:gd name="T2" fmla="*/ 79 w 97"/>
                <a:gd name="T3" fmla="*/ 7 h 110"/>
                <a:gd name="T4" fmla="*/ 75 w 97"/>
                <a:gd name="T5" fmla="*/ 10 h 110"/>
                <a:gd name="T6" fmla="*/ 74 w 97"/>
                <a:gd name="T7" fmla="*/ 17 h 110"/>
                <a:gd name="T8" fmla="*/ 77 w 97"/>
                <a:gd name="T9" fmla="*/ 27 h 110"/>
                <a:gd name="T10" fmla="*/ 97 w 97"/>
                <a:gd name="T11" fmla="*/ 85 h 110"/>
                <a:gd name="T12" fmla="*/ 92 w 97"/>
                <a:gd name="T13" fmla="*/ 87 h 110"/>
                <a:gd name="T14" fmla="*/ 24 w 97"/>
                <a:gd name="T15" fmla="*/ 39 h 110"/>
                <a:gd name="T16" fmla="*/ 38 w 97"/>
                <a:gd name="T17" fmla="*/ 80 h 110"/>
                <a:gd name="T18" fmla="*/ 43 w 97"/>
                <a:gd name="T19" fmla="*/ 90 h 110"/>
                <a:gd name="T20" fmla="*/ 47 w 97"/>
                <a:gd name="T21" fmla="*/ 94 h 110"/>
                <a:gd name="T22" fmla="*/ 53 w 97"/>
                <a:gd name="T23" fmla="*/ 95 h 110"/>
                <a:gd name="T24" fmla="*/ 58 w 97"/>
                <a:gd name="T25" fmla="*/ 94 h 110"/>
                <a:gd name="T26" fmla="*/ 60 w 97"/>
                <a:gd name="T27" fmla="*/ 98 h 110"/>
                <a:gd name="T28" fmla="*/ 29 w 97"/>
                <a:gd name="T29" fmla="*/ 110 h 110"/>
                <a:gd name="T30" fmla="*/ 27 w 97"/>
                <a:gd name="T31" fmla="*/ 106 h 110"/>
                <a:gd name="T32" fmla="*/ 32 w 97"/>
                <a:gd name="T33" fmla="*/ 103 h 110"/>
                <a:gd name="T34" fmla="*/ 35 w 97"/>
                <a:gd name="T35" fmla="*/ 99 h 110"/>
                <a:gd name="T36" fmla="*/ 36 w 97"/>
                <a:gd name="T37" fmla="*/ 94 h 110"/>
                <a:gd name="T38" fmla="*/ 33 w 97"/>
                <a:gd name="T39" fmla="*/ 82 h 110"/>
                <a:gd name="T40" fmla="*/ 20 w 97"/>
                <a:gd name="T41" fmla="*/ 43 h 110"/>
                <a:gd name="T42" fmla="*/ 17 w 97"/>
                <a:gd name="T43" fmla="*/ 39 h 110"/>
                <a:gd name="T44" fmla="*/ 14 w 97"/>
                <a:gd name="T45" fmla="*/ 35 h 110"/>
                <a:gd name="T46" fmla="*/ 7 w 97"/>
                <a:gd name="T47" fmla="*/ 34 h 110"/>
                <a:gd name="T48" fmla="*/ 2 w 97"/>
                <a:gd name="T49" fmla="*/ 35 h 110"/>
                <a:gd name="T50" fmla="*/ 0 w 97"/>
                <a:gd name="T51" fmla="*/ 31 h 110"/>
                <a:gd name="T52" fmla="*/ 22 w 97"/>
                <a:gd name="T53" fmla="*/ 23 h 110"/>
                <a:gd name="T54" fmla="*/ 85 w 97"/>
                <a:gd name="T55" fmla="*/ 67 h 110"/>
                <a:gd name="T56" fmla="*/ 72 w 97"/>
                <a:gd name="T57" fmla="*/ 29 h 110"/>
                <a:gd name="T58" fmla="*/ 68 w 97"/>
                <a:gd name="T59" fmla="*/ 19 h 110"/>
                <a:gd name="T60" fmla="*/ 63 w 97"/>
                <a:gd name="T61" fmla="*/ 15 h 110"/>
                <a:gd name="T62" fmla="*/ 58 w 97"/>
                <a:gd name="T63" fmla="*/ 15 h 110"/>
                <a:gd name="T64" fmla="*/ 52 w 97"/>
                <a:gd name="T65" fmla="*/ 16 h 110"/>
                <a:gd name="T66" fmla="*/ 51 w 97"/>
                <a:gd name="T67" fmla="*/ 12 h 110"/>
                <a:gd name="T68" fmla="*/ 82 w 97"/>
                <a:gd name="T69" fmla="*/ 0 h 110"/>
                <a:gd name="T70" fmla="*/ 83 w 97"/>
                <a:gd name="T71" fmla="*/ 4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7" h="110">
                  <a:moveTo>
                    <a:pt x="83" y="4"/>
                  </a:moveTo>
                  <a:cubicBezTo>
                    <a:pt x="82" y="5"/>
                    <a:pt x="81" y="5"/>
                    <a:pt x="79" y="7"/>
                  </a:cubicBezTo>
                  <a:cubicBezTo>
                    <a:pt x="77" y="8"/>
                    <a:pt x="76" y="9"/>
                    <a:pt x="75" y="10"/>
                  </a:cubicBezTo>
                  <a:cubicBezTo>
                    <a:pt x="74" y="12"/>
                    <a:pt x="74" y="14"/>
                    <a:pt x="74" y="17"/>
                  </a:cubicBezTo>
                  <a:cubicBezTo>
                    <a:pt x="75" y="19"/>
                    <a:pt x="75" y="23"/>
                    <a:pt x="77" y="27"/>
                  </a:cubicBezTo>
                  <a:cubicBezTo>
                    <a:pt x="97" y="85"/>
                    <a:pt x="97" y="85"/>
                    <a:pt x="97" y="85"/>
                  </a:cubicBezTo>
                  <a:cubicBezTo>
                    <a:pt x="92" y="87"/>
                    <a:pt x="92" y="87"/>
                    <a:pt x="92" y="87"/>
                  </a:cubicBezTo>
                  <a:cubicBezTo>
                    <a:pt x="24" y="39"/>
                    <a:pt x="24" y="39"/>
                    <a:pt x="24" y="39"/>
                  </a:cubicBezTo>
                  <a:cubicBezTo>
                    <a:pt x="38" y="80"/>
                    <a:pt x="38" y="80"/>
                    <a:pt x="38" y="80"/>
                  </a:cubicBezTo>
                  <a:cubicBezTo>
                    <a:pt x="40" y="84"/>
                    <a:pt x="41" y="88"/>
                    <a:pt x="43" y="90"/>
                  </a:cubicBezTo>
                  <a:cubicBezTo>
                    <a:pt x="44" y="92"/>
                    <a:pt x="45" y="94"/>
                    <a:pt x="47" y="94"/>
                  </a:cubicBezTo>
                  <a:cubicBezTo>
                    <a:pt x="48" y="95"/>
                    <a:pt x="50" y="95"/>
                    <a:pt x="53" y="95"/>
                  </a:cubicBezTo>
                  <a:cubicBezTo>
                    <a:pt x="56" y="95"/>
                    <a:pt x="57" y="94"/>
                    <a:pt x="58" y="94"/>
                  </a:cubicBezTo>
                  <a:cubicBezTo>
                    <a:pt x="60" y="98"/>
                    <a:pt x="60" y="98"/>
                    <a:pt x="60" y="98"/>
                  </a:cubicBezTo>
                  <a:cubicBezTo>
                    <a:pt x="29" y="110"/>
                    <a:pt x="29" y="110"/>
                    <a:pt x="29" y="110"/>
                  </a:cubicBezTo>
                  <a:cubicBezTo>
                    <a:pt x="27" y="106"/>
                    <a:pt x="27" y="106"/>
                    <a:pt x="27" y="106"/>
                  </a:cubicBezTo>
                  <a:cubicBezTo>
                    <a:pt x="28" y="105"/>
                    <a:pt x="30" y="104"/>
                    <a:pt x="32" y="103"/>
                  </a:cubicBezTo>
                  <a:cubicBezTo>
                    <a:pt x="34" y="101"/>
                    <a:pt x="35" y="100"/>
                    <a:pt x="35" y="99"/>
                  </a:cubicBezTo>
                  <a:cubicBezTo>
                    <a:pt x="36" y="98"/>
                    <a:pt x="37" y="96"/>
                    <a:pt x="36" y="94"/>
                  </a:cubicBezTo>
                  <a:cubicBezTo>
                    <a:pt x="36" y="91"/>
                    <a:pt x="35" y="88"/>
                    <a:pt x="33" y="82"/>
                  </a:cubicBezTo>
                  <a:cubicBezTo>
                    <a:pt x="20" y="43"/>
                    <a:pt x="20" y="43"/>
                    <a:pt x="20" y="43"/>
                  </a:cubicBezTo>
                  <a:cubicBezTo>
                    <a:pt x="19" y="42"/>
                    <a:pt x="18" y="40"/>
                    <a:pt x="17" y="39"/>
                  </a:cubicBezTo>
                  <a:cubicBezTo>
                    <a:pt x="16" y="37"/>
                    <a:pt x="15" y="36"/>
                    <a:pt x="14" y="35"/>
                  </a:cubicBezTo>
                  <a:cubicBezTo>
                    <a:pt x="12" y="35"/>
                    <a:pt x="10" y="34"/>
                    <a:pt x="7" y="34"/>
                  </a:cubicBezTo>
                  <a:cubicBezTo>
                    <a:pt x="5" y="34"/>
                    <a:pt x="3" y="34"/>
                    <a:pt x="2" y="35"/>
                  </a:cubicBezTo>
                  <a:cubicBezTo>
                    <a:pt x="0" y="31"/>
                    <a:pt x="0" y="31"/>
                    <a:pt x="0" y="31"/>
                  </a:cubicBezTo>
                  <a:cubicBezTo>
                    <a:pt x="22" y="23"/>
                    <a:pt x="22" y="23"/>
                    <a:pt x="22" y="23"/>
                  </a:cubicBezTo>
                  <a:cubicBezTo>
                    <a:pt x="85" y="67"/>
                    <a:pt x="85" y="67"/>
                    <a:pt x="85" y="67"/>
                  </a:cubicBezTo>
                  <a:cubicBezTo>
                    <a:pt x="72" y="29"/>
                    <a:pt x="72" y="29"/>
                    <a:pt x="72" y="29"/>
                  </a:cubicBezTo>
                  <a:cubicBezTo>
                    <a:pt x="70" y="25"/>
                    <a:pt x="69" y="21"/>
                    <a:pt x="68" y="19"/>
                  </a:cubicBezTo>
                  <a:cubicBezTo>
                    <a:pt x="66" y="17"/>
                    <a:pt x="65" y="16"/>
                    <a:pt x="63" y="15"/>
                  </a:cubicBezTo>
                  <a:cubicBezTo>
                    <a:pt x="62" y="15"/>
                    <a:pt x="60" y="15"/>
                    <a:pt x="58" y="15"/>
                  </a:cubicBezTo>
                  <a:cubicBezTo>
                    <a:pt x="55" y="15"/>
                    <a:pt x="53" y="15"/>
                    <a:pt x="52" y="16"/>
                  </a:cubicBezTo>
                  <a:cubicBezTo>
                    <a:pt x="51" y="12"/>
                    <a:pt x="51" y="12"/>
                    <a:pt x="51" y="12"/>
                  </a:cubicBezTo>
                  <a:cubicBezTo>
                    <a:pt x="82" y="0"/>
                    <a:pt x="82" y="0"/>
                    <a:pt x="82" y="0"/>
                  </a:cubicBezTo>
                  <a:lnTo>
                    <a:pt x="83" y="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2" name="îşļîḋe"/>
            <p:cNvSpPr/>
            <p:nvPr userDrawn="1">
              <p:custDataLst>
                <p:tags r:id="rId27"/>
              </p:custDataLst>
            </p:nvPr>
          </p:nvSpPr>
          <p:spPr bwMode="auto">
            <a:xfrm>
              <a:off x="4098529" y="3937001"/>
              <a:ext cx="114300" cy="153988"/>
            </a:xfrm>
            <a:custGeom>
              <a:avLst/>
              <a:gdLst>
                <a:gd name="T0" fmla="*/ 69 w 69"/>
                <a:gd name="T1" fmla="*/ 73 h 92"/>
                <a:gd name="T2" fmla="*/ 39 w 69"/>
                <a:gd name="T3" fmla="*/ 92 h 92"/>
                <a:gd name="T4" fmla="*/ 37 w 69"/>
                <a:gd name="T5" fmla="*/ 89 h 92"/>
                <a:gd name="T6" fmla="*/ 41 w 69"/>
                <a:gd name="T7" fmla="*/ 86 h 92"/>
                <a:gd name="T8" fmla="*/ 44 w 69"/>
                <a:gd name="T9" fmla="*/ 83 h 92"/>
                <a:gd name="T10" fmla="*/ 45 w 69"/>
                <a:gd name="T11" fmla="*/ 80 h 92"/>
                <a:gd name="T12" fmla="*/ 44 w 69"/>
                <a:gd name="T13" fmla="*/ 76 h 92"/>
                <a:gd name="T14" fmla="*/ 16 w 69"/>
                <a:gd name="T15" fmla="*/ 24 h 92"/>
                <a:gd name="T16" fmla="*/ 13 w 69"/>
                <a:gd name="T17" fmla="*/ 21 h 92"/>
                <a:gd name="T18" fmla="*/ 10 w 69"/>
                <a:gd name="T19" fmla="*/ 20 h 92"/>
                <a:gd name="T20" fmla="*/ 6 w 69"/>
                <a:gd name="T21" fmla="*/ 21 h 92"/>
                <a:gd name="T22" fmla="*/ 2 w 69"/>
                <a:gd name="T23" fmla="*/ 23 h 92"/>
                <a:gd name="T24" fmla="*/ 0 w 69"/>
                <a:gd name="T25" fmla="*/ 19 h 92"/>
                <a:gd name="T26" fmla="*/ 30 w 69"/>
                <a:gd name="T27" fmla="*/ 0 h 92"/>
                <a:gd name="T28" fmla="*/ 32 w 69"/>
                <a:gd name="T29" fmla="*/ 4 h 92"/>
                <a:gd name="T30" fmla="*/ 29 w 69"/>
                <a:gd name="T31" fmla="*/ 7 h 92"/>
                <a:gd name="T32" fmla="*/ 26 w 69"/>
                <a:gd name="T33" fmla="*/ 10 h 92"/>
                <a:gd name="T34" fmla="*/ 24 w 69"/>
                <a:gd name="T35" fmla="*/ 13 h 92"/>
                <a:gd name="T36" fmla="*/ 25 w 69"/>
                <a:gd name="T37" fmla="*/ 17 h 92"/>
                <a:gd name="T38" fmla="*/ 54 w 69"/>
                <a:gd name="T39" fmla="*/ 70 h 92"/>
                <a:gd name="T40" fmla="*/ 56 w 69"/>
                <a:gd name="T41" fmla="*/ 72 h 92"/>
                <a:gd name="T42" fmla="*/ 60 w 69"/>
                <a:gd name="T43" fmla="*/ 73 h 92"/>
                <a:gd name="T44" fmla="*/ 63 w 69"/>
                <a:gd name="T45" fmla="*/ 72 h 92"/>
                <a:gd name="T46" fmla="*/ 67 w 69"/>
                <a:gd name="T47" fmla="*/ 70 h 92"/>
                <a:gd name="T48" fmla="*/ 69 w 69"/>
                <a:gd name="T49" fmla="*/ 73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9" h="92">
                  <a:moveTo>
                    <a:pt x="69" y="73"/>
                  </a:moveTo>
                  <a:cubicBezTo>
                    <a:pt x="39" y="92"/>
                    <a:pt x="39" y="92"/>
                    <a:pt x="39" y="92"/>
                  </a:cubicBezTo>
                  <a:cubicBezTo>
                    <a:pt x="37" y="89"/>
                    <a:pt x="37" y="89"/>
                    <a:pt x="37" y="89"/>
                  </a:cubicBezTo>
                  <a:cubicBezTo>
                    <a:pt x="38" y="88"/>
                    <a:pt x="39" y="87"/>
                    <a:pt x="41" y="86"/>
                  </a:cubicBezTo>
                  <a:cubicBezTo>
                    <a:pt x="42" y="85"/>
                    <a:pt x="43" y="84"/>
                    <a:pt x="44" y="83"/>
                  </a:cubicBezTo>
                  <a:cubicBezTo>
                    <a:pt x="44" y="82"/>
                    <a:pt x="45" y="81"/>
                    <a:pt x="45" y="80"/>
                  </a:cubicBezTo>
                  <a:cubicBezTo>
                    <a:pt x="45" y="79"/>
                    <a:pt x="45" y="78"/>
                    <a:pt x="44" y="76"/>
                  </a:cubicBezTo>
                  <a:cubicBezTo>
                    <a:pt x="16" y="24"/>
                    <a:pt x="16" y="24"/>
                    <a:pt x="16" y="24"/>
                  </a:cubicBezTo>
                  <a:cubicBezTo>
                    <a:pt x="15" y="22"/>
                    <a:pt x="14" y="21"/>
                    <a:pt x="13" y="21"/>
                  </a:cubicBezTo>
                  <a:cubicBezTo>
                    <a:pt x="13" y="20"/>
                    <a:pt x="11" y="20"/>
                    <a:pt x="10" y="20"/>
                  </a:cubicBezTo>
                  <a:cubicBezTo>
                    <a:pt x="9" y="21"/>
                    <a:pt x="7" y="21"/>
                    <a:pt x="6" y="21"/>
                  </a:cubicBezTo>
                  <a:cubicBezTo>
                    <a:pt x="4" y="22"/>
                    <a:pt x="3" y="22"/>
                    <a:pt x="2" y="23"/>
                  </a:cubicBezTo>
                  <a:cubicBezTo>
                    <a:pt x="0" y="19"/>
                    <a:pt x="0" y="19"/>
                    <a:pt x="0" y="19"/>
                  </a:cubicBezTo>
                  <a:cubicBezTo>
                    <a:pt x="30" y="0"/>
                    <a:pt x="30" y="0"/>
                    <a:pt x="30" y="0"/>
                  </a:cubicBezTo>
                  <a:cubicBezTo>
                    <a:pt x="32" y="4"/>
                    <a:pt x="32" y="4"/>
                    <a:pt x="32" y="4"/>
                  </a:cubicBezTo>
                  <a:cubicBezTo>
                    <a:pt x="31" y="5"/>
                    <a:pt x="30" y="6"/>
                    <a:pt x="29" y="7"/>
                  </a:cubicBezTo>
                  <a:cubicBezTo>
                    <a:pt x="28" y="8"/>
                    <a:pt x="27" y="9"/>
                    <a:pt x="26" y="10"/>
                  </a:cubicBezTo>
                  <a:cubicBezTo>
                    <a:pt x="25" y="11"/>
                    <a:pt x="24" y="12"/>
                    <a:pt x="24" y="13"/>
                  </a:cubicBezTo>
                  <a:cubicBezTo>
                    <a:pt x="24" y="14"/>
                    <a:pt x="25" y="16"/>
                    <a:pt x="25" y="17"/>
                  </a:cubicBezTo>
                  <a:cubicBezTo>
                    <a:pt x="54" y="70"/>
                    <a:pt x="54" y="70"/>
                    <a:pt x="54" y="70"/>
                  </a:cubicBezTo>
                  <a:cubicBezTo>
                    <a:pt x="54" y="71"/>
                    <a:pt x="55" y="72"/>
                    <a:pt x="56" y="72"/>
                  </a:cubicBezTo>
                  <a:cubicBezTo>
                    <a:pt x="57" y="73"/>
                    <a:pt x="58" y="73"/>
                    <a:pt x="60" y="73"/>
                  </a:cubicBezTo>
                  <a:cubicBezTo>
                    <a:pt x="60" y="73"/>
                    <a:pt x="62" y="72"/>
                    <a:pt x="63" y="72"/>
                  </a:cubicBezTo>
                  <a:cubicBezTo>
                    <a:pt x="65" y="71"/>
                    <a:pt x="66" y="70"/>
                    <a:pt x="67" y="70"/>
                  </a:cubicBezTo>
                  <a:lnTo>
                    <a:pt x="69" y="73"/>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3" name="i$líḋe"/>
            <p:cNvSpPr/>
            <p:nvPr userDrawn="1">
              <p:custDataLst>
                <p:tags r:id="rId28"/>
              </p:custDataLst>
            </p:nvPr>
          </p:nvSpPr>
          <p:spPr bwMode="auto">
            <a:xfrm>
              <a:off x="4149329" y="3846513"/>
              <a:ext cx="138113" cy="160338"/>
            </a:xfrm>
            <a:custGeom>
              <a:avLst/>
              <a:gdLst>
                <a:gd name="T0" fmla="*/ 65 w 82"/>
                <a:gd name="T1" fmla="*/ 3 h 95"/>
                <a:gd name="T2" fmla="*/ 63 w 82"/>
                <a:gd name="T3" fmla="*/ 6 h 95"/>
                <a:gd name="T4" fmla="*/ 61 w 82"/>
                <a:gd name="T5" fmla="*/ 9 h 95"/>
                <a:gd name="T6" fmla="*/ 61 w 82"/>
                <a:gd name="T7" fmla="*/ 14 h 95"/>
                <a:gd name="T8" fmla="*/ 62 w 82"/>
                <a:gd name="T9" fmla="*/ 19 h 95"/>
                <a:gd name="T10" fmla="*/ 70 w 82"/>
                <a:gd name="T11" fmla="*/ 49 h 95"/>
                <a:gd name="T12" fmla="*/ 82 w 82"/>
                <a:gd name="T13" fmla="*/ 92 h 95"/>
                <a:gd name="T14" fmla="*/ 78 w 82"/>
                <a:gd name="T15" fmla="*/ 95 h 95"/>
                <a:gd name="T16" fmla="*/ 41 w 82"/>
                <a:gd name="T17" fmla="*/ 71 h 95"/>
                <a:gd name="T18" fmla="*/ 16 w 82"/>
                <a:gd name="T19" fmla="*/ 55 h 95"/>
                <a:gd name="T20" fmla="*/ 13 w 82"/>
                <a:gd name="T21" fmla="*/ 54 h 95"/>
                <a:gd name="T22" fmla="*/ 9 w 82"/>
                <a:gd name="T23" fmla="*/ 54 h 95"/>
                <a:gd name="T24" fmla="*/ 6 w 82"/>
                <a:gd name="T25" fmla="*/ 55 h 95"/>
                <a:gd name="T26" fmla="*/ 3 w 82"/>
                <a:gd name="T27" fmla="*/ 57 h 95"/>
                <a:gd name="T28" fmla="*/ 0 w 82"/>
                <a:gd name="T29" fmla="*/ 54 h 95"/>
                <a:gd name="T30" fmla="*/ 26 w 82"/>
                <a:gd name="T31" fmla="*/ 32 h 95"/>
                <a:gd name="T32" fmla="*/ 28 w 82"/>
                <a:gd name="T33" fmla="*/ 35 h 95"/>
                <a:gd name="T34" fmla="*/ 23 w 82"/>
                <a:gd name="T35" fmla="*/ 40 h 95"/>
                <a:gd name="T36" fmla="*/ 22 w 82"/>
                <a:gd name="T37" fmla="*/ 44 h 95"/>
                <a:gd name="T38" fmla="*/ 23 w 82"/>
                <a:gd name="T39" fmla="*/ 45 h 95"/>
                <a:gd name="T40" fmla="*/ 24 w 82"/>
                <a:gd name="T41" fmla="*/ 46 h 95"/>
                <a:gd name="T42" fmla="*/ 41 w 82"/>
                <a:gd name="T43" fmla="*/ 56 h 95"/>
                <a:gd name="T44" fmla="*/ 73 w 82"/>
                <a:gd name="T45" fmla="*/ 77 h 95"/>
                <a:gd name="T46" fmla="*/ 65 w 82"/>
                <a:gd name="T47" fmla="*/ 50 h 95"/>
                <a:gd name="T48" fmla="*/ 59 w 82"/>
                <a:gd name="T49" fmla="*/ 29 h 95"/>
                <a:gd name="T50" fmla="*/ 56 w 82"/>
                <a:gd name="T51" fmla="*/ 22 h 95"/>
                <a:gd name="T52" fmla="*/ 55 w 82"/>
                <a:gd name="T53" fmla="*/ 19 h 95"/>
                <a:gd name="T54" fmla="*/ 52 w 82"/>
                <a:gd name="T55" fmla="*/ 18 h 95"/>
                <a:gd name="T56" fmla="*/ 49 w 82"/>
                <a:gd name="T57" fmla="*/ 19 h 95"/>
                <a:gd name="T58" fmla="*/ 46 w 82"/>
                <a:gd name="T59" fmla="*/ 20 h 95"/>
                <a:gd name="T60" fmla="*/ 42 w 82"/>
                <a:gd name="T61" fmla="*/ 23 h 95"/>
                <a:gd name="T62" fmla="*/ 40 w 82"/>
                <a:gd name="T63" fmla="*/ 19 h 95"/>
                <a:gd name="T64" fmla="*/ 63 w 82"/>
                <a:gd name="T65" fmla="*/ 0 h 95"/>
                <a:gd name="T66" fmla="*/ 65 w 82"/>
                <a:gd name="T67" fmla="*/ 3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2" h="95">
                  <a:moveTo>
                    <a:pt x="65" y="3"/>
                  </a:moveTo>
                  <a:cubicBezTo>
                    <a:pt x="65" y="4"/>
                    <a:pt x="64" y="5"/>
                    <a:pt x="63" y="6"/>
                  </a:cubicBezTo>
                  <a:cubicBezTo>
                    <a:pt x="62" y="7"/>
                    <a:pt x="62" y="8"/>
                    <a:pt x="61" y="9"/>
                  </a:cubicBezTo>
                  <a:cubicBezTo>
                    <a:pt x="61" y="11"/>
                    <a:pt x="60" y="12"/>
                    <a:pt x="61" y="14"/>
                  </a:cubicBezTo>
                  <a:cubicBezTo>
                    <a:pt x="61" y="15"/>
                    <a:pt x="61" y="17"/>
                    <a:pt x="62" y="19"/>
                  </a:cubicBezTo>
                  <a:cubicBezTo>
                    <a:pt x="63" y="26"/>
                    <a:pt x="66" y="36"/>
                    <a:pt x="70" y="49"/>
                  </a:cubicBezTo>
                  <a:cubicBezTo>
                    <a:pt x="74" y="63"/>
                    <a:pt x="78" y="77"/>
                    <a:pt x="82" y="92"/>
                  </a:cubicBezTo>
                  <a:cubicBezTo>
                    <a:pt x="78" y="95"/>
                    <a:pt x="78" y="95"/>
                    <a:pt x="78" y="95"/>
                  </a:cubicBezTo>
                  <a:cubicBezTo>
                    <a:pt x="65" y="87"/>
                    <a:pt x="53" y="79"/>
                    <a:pt x="41" y="71"/>
                  </a:cubicBezTo>
                  <a:cubicBezTo>
                    <a:pt x="29" y="63"/>
                    <a:pt x="21" y="58"/>
                    <a:pt x="16" y="55"/>
                  </a:cubicBezTo>
                  <a:cubicBezTo>
                    <a:pt x="15" y="55"/>
                    <a:pt x="14" y="54"/>
                    <a:pt x="13" y="54"/>
                  </a:cubicBezTo>
                  <a:cubicBezTo>
                    <a:pt x="12" y="54"/>
                    <a:pt x="11" y="54"/>
                    <a:pt x="9" y="54"/>
                  </a:cubicBezTo>
                  <a:cubicBezTo>
                    <a:pt x="8" y="54"/>
                    <a:pt x="7" y="55"/>
                    <a:pt x="6" y="55"/>
                  </a:cubicBezTo>
                  <a:cubicBezTo>
                    <a:pt x="5" y="56"/>
                    <a:pt x="4" y="56"/>
                    <a:pt x="3" y="57"/>
                  </a:cubicBezTo>
                  <a:cubicBezTo>
                    <a:pt x="0" y="54"/>
                    <a:pt x="0" y="54"/>
                    <a:pt x="0" y="54"/>
                  </a:cubicBezTo>
                  <a:cubicBezTo>
                    <a:pt x="26" y="32"/>
                    <a:pt x="26" y="32"/>
                    <a:pt x="26" y="32"/>
                  </a:cubicBezTo>
                  <a:cubicBezTo>
                    <a:pt x="28" y="35"/>
                    <a:pt x="28" y="35"/>
                    <a:pt x="28" y="35"/>
                  </a:cubicBezTo>
                  <a:cubicBezTo>
                    <a:pt x="26" y="37"/>
                    <a:pt x="24" y="39"/>
                    <a:pt x="23" y="40"/>
                  </a:cubicBezTo>
                  <a:cubicBezTo>
                    <a:pt x="22" y="42"/>
                    <a:pt x="22" y="43"/>
                    <a:pt x="22" y="44"/>
                  </a:cubicBezTo>
                  <a:cubicBezTo>
                    <a:pt x="22" y="45"/>
                    <a:pt x="23" y="45"/>
                    <a:pt x="23" y="45"/>
                  </a:cubicBezTo>
                  <a:cubicBezTo>
                    <a:pt x="24" y="46"/>
                    <a:pt x="24" y="46"/>
                    <a:pt x="24" y="46"/>
                  </a:cubicBezTo>
                  <a:cubicBezTo>
                    <a:pt x="28" y="48"/>
                    <a:pt x="33" y="52"/>
                    <a:pt x="41" y="56"/>
                  </a:cubicBezTo>
                  <a:cubicBezTo>
                    <a:pt x="48" y="61"/>
                    <a:pt x="59" y="68"/>
                    <a:pt x="73" y="77"/>
                  </a:cubicBezTo>
                  <a:cubicBezTo>
                    <a:pt x="70" y="69"/>
                    <a:pt x="68" y="60"/>
                    <a:pt x="65" y="50"/>
                  </a:cubicBezTo>
                  <a:cubicBezTo>
                    <a:pt x="62" y="40"/>
                    <a:pt x="60" y="33"/>
                    <a:pt x="59" y="29"/>
                  </a:cubicBezTo>
                  <a:cubicBezTo>
                    <a:pt x="58" y="25"/>
                    <a:pt x="57" y="23"/>
                    <a:pt x="56" y="22"/>
                  </a:cubicBezTo>
                  <a:cubicBezTo>
                    <a:pt x="56" y="20"/>
                    <a:pt x="55" y="20"/>
                    <a:pt x="55" y="19"/>
                  </a:cubicBezTo>
                  <a:cubicBezTo>
                    <a:pt x="54" y="18"/>
                    <a:pt x="53" y="18"/>
                    <a:pt x="52" y="18"/>
                  </a:cubicBezTo>
                  <a:cubicBezTo>
                    <a:pt x="51" y="18"/>
                    <a:pt x="50" y="18"/>
                    <a:pt x="49" y="19"/>
                  </a:cubicBezTo>
                  <a:cubicBezTo>
                    <a:pt x="48" y="19"/>
                    <a:pt x="47" y="20"/>
                    <a:pt x="46" y="20"/>
                  </a:cubicBezTo>
                  <a:cubicBezTo>
                    <a:pt x="45" y="21"/>
                    <a:pt x="44" y="22"/>
                    <a:pt x="42" y="23"/>
                  </a:cubicBezTo>
                  <a:cubicBezTo>
                    <a:pt x="40" y="19"/>
                    <a:pt x="40" y="19"/>
                    <a:pt x="40" y="19"/>
                  </a:cubicBezTo>
                  <a:cubicBezTo>
                    <a:pt x="63" y="0"/>
                    <a:pt x="63" y="0"/>
                    <a:pt x="63" y="0"/>
                  </a:cubicBezTo>
                  <a:lnTo>
                    <a:pt x="65" y="3"/>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4" name="î$ḷïďê"/>
            <p:cNvSpPr/>
            <p:nvPr userDrawn="1">
              <p:custDataLst>
                <p:tags r:id="rId29"/>
              </p:custDataLst>
            </p:nvPr>
          </p:nvSpPr>
          <p:spPr bwMode="auto">
            <a:xfrm>
              <a:off x="4250929" y="3752851"/>
              <a:ext cx="180975" cy="173038"/>
            </a:xfrm>
            <a:custGeom>
              <a:avLst/>
              <a:gdLst>
                <a:gd name="T0" fmla="*/ 90 w 109"/>
                <a:gd name="T1" fmla="*/ 30 h 103"/>
                <a:gd name="T2" fmla="*/ 109 w 109"/>
                <a:gd name="T3" fmla="*/ 46 h 103"/>
                <a:gd name="T4" fmla="*/ 68 w 109"/>
                <a:gd name="T5" fmla="*/ 103 h 103"/>
                <a:gd name="T6" fmla="*/ 64 w 109"/>
                <a:gd name="T7" fmla="*/ 100 h 103"/>
                <a:gd name="T8" fmla="*/ 67 w 109"/>
                <a:gd name="T9" fmla="*/ 96 h 103"/>
                <a:gd name="T10" fmla="*/ 68 w 109"/>
                <a:gd name="T11" fmla="*/ 92 h 103"/>
                <a:gd name="T12" fmla="*/ 68 w 109"/>
                <a:gd name="T13" fmla="*/ 89 h 103"/>
                <a:gd name="T14" fmla="*/ 66 w 109"/>
                <a:gd name="T15" fmla="*/ 86 h 103"/>
                <a:gd name="T16" fmla="*/ 17 w 109"/>
                <a:gd name="T17" fmla="*/ 50 h 103"/>
                <a:gd name="T18" fmla="*/ 14 w 109"/>
                <a:gd name="T19" fmla="*/ 49 h 103"/>
                <a:gd name="T20" fmla="*/ 10 w 109"/>
                <a:gd name="T21" fmla="*/ 49 h 103"/>
                <a:gd name="T22" fmla="*/ 6 w 109"/>
                <a:gd name="T23" fmla="*/ 52 h 103"/>
                <a:gd name="T24" fmla="*/ 3 w 109"/>
                <a:gd name="T25" fmla="*/ 55 h 103"/>
                <a:gd name="T26" fmla="*/ 0 w 109"/>
                <a:gd name="T27" fmla="*/ 53 h 103"/>
                <a:gd name="T28" fmla="*/ 39 w 109"/>
                <a:gd name="T29" fmla="*/ 0 h 103"/>
                <a:gd name="T30" fmla="*/ 55 w 109"/>
                <a:gd name="T31" fmla="*/ 12 h 103"/>
                <a:gd name="T32" fmla="*/ 52 w 109"/>
                <a:gd name="T33" fmla="*/ 16 h 103"/>
                <a:gd name="T34" fmla="*/ 41 w 109"/>
                <a:gd name="T35" fmla="*/ 14 h 103"/>
                <a:gd name="T36" fmla="*/ 33 w 109"/>
                <a:gd name="T37" fmla="*/ 17 h 103"/>
                <a:gd name="T38" fmla="*/ 30 w 109"/>
                <a:gd name="T39" fmla="*/ 20 h 103"/>
                <a:gd name="T40" fmla="*/ 26 w 109"/>
                <a:gd name="T41" fmla="*/ 25 h 103"/>
                <a:gd name="T42" fmla="*/ 18 w 109"/>
                <a:gd name="T43" fmla="*/ 35 h 103"/>
                <a:gd name="T44" fmla="*/ 45 w 109"/>
                <a:gd name="T45" fmla="*/ 55 h 103"/>
                <a:gd name="T46" fmla="*/ 51 w 109"/>
                <a:gd name="T47" fmla="*/ 48 h 103"/>
                <a:gd name="T48" fmla="*/ 54 w 109"/>
                <a:gd name="T49" fmla="*/ 42 h 103"/>
                <a:gd name="T50" fmla="*/ 54 w 109"/>
                <a:gd name="T51" fmla="*/ 37 h 103"/>
                <a:gd name="T52" fmla="*/ 52 w 109"/>
                <a:gd name="T53" fmla="*/ 33 h 103"/>
                <a:gd name="T54" fmla="*/ 48 w 109"/>
                <a:gd name="T55" fmla="*/ 28 h 103"/>
                <a:gd name="T56" fmla="*/ 51 w 109"/>
                <a:gd name="T57" fmla="*/ 25 h 103"/>
                <a:gd name="T58" fmla="*/ 77 w 109"/>
                <a:gd name="T59" fmla="*/ 44 h 103"/>
                <a:gd name="T60" fmla="*/ 75 w 109"/>
                <a:gd name="T61" fmla="*/ 48 h 103"/>
                <a:gd name="T62" fmla="*/ 69 w 109"/>
                <a:gd name="T63" fmla="*/ 45 h 103"/>
                <a:gd name="T64" fmla="*/ 64 w 109"/>
                <a:gd name="T65" fmla="*/ 44 h 103"/>
                <a:gd name="T66" fmla="*/ 59 w 109"/>
                <a:gd name="T67" fmla="*/ 46 h 103"/>
                <a:gd name="T68" fmla="*/ 55 w 109"/>
                <a:gd name="T69" fmla="*/ 51 h 103"/>
                <a:gd name="T70" fmla="*/ 49 w 109"/>
                <a:gd name="T71" fmla="*/ 58 h 103"/>
                <a:gd name="T72" fmla="*/ 70 w 109"/>
                <a:gd name="T73" fmla="*/ 73 h 103"/>
                <a:gd name="T74" fmla="*/ 75 w 109"/>
                <a:gd name="T75" fmla="*/ 76 h 103"/>
                <a:gd name="T76" fmla="*/ 79 w 109"/>
                <a:gd name="T77" fmla="*/ 77 h 103"/>
                <a:gd name="T78" fmla="*/ 82 w 109"/>
                <a:gd name="T79" fmla="*/ 74 h 103"/>
                <a:gd name="T80" fmla="*/ 87 w 109"/>
                <a:gd name="T81" fmla="*/ 68 h 103"/>
                <a:gd name="T82" fmla="*/ 90 w 109"/>
                <a:gd name="T83" fmla="*/ 64 h 103"/>
                <a:gd name="T84" fmla="*/ 93 w 109"/>
                <a:gd name="T85" fmla="*/ 59 h 103"/>
                <a:gd name="T86" fmla="*/ 95 w 109"/>
                <a:gd name="T87" fmla="*/ 55 h 103"/>
                <a:gd name="T88" fmla="*/ 96 w 109"/>
                <a:gd name="T89" fmla="*/ 51 h 103"/>
                <a:gd name="T90" fmla="*/ 92 w 109"/>
                <a:gd name="T91" fmla="*/ 42 h 103"/>
                <a:gd name="T92" fmla="*/ 88 w 109"/>
                <a:gd name="T93" fmla="*/ 34 h 103"/>
                <a:gd name="T94" fmla="*/ 90 w 109"/>
                <a:gd name="T95" fmla="*/ 3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9" h="103">
                  <a:moveTo>
                    <a:pt x="90" y="30"/>
                  </a:moveTo>
                  <a:cubicBezTo>
                    <a:pt x="109" y="46"/>
                    <a:pt x="109" y="46"/>
                    <a:pt x="109" y="46"/>
                  </a:cubicBezTo>
                  <a:cubicBezTo>
                    <a:pt x="68" y="103"/>
                    <a:pt x="68" y="103"/>
                    <a:pt x="68" y="103"/>
                  </a:cubicBezTo>
                  <a:cubicBezTo>
                    <a:pt x="64" y="100"/>
                    <a:pt x="64" y="100"/>
                    <a:pt x="64" y="100"/>
                  </a:cubicBezTo>
                  <a:cubicBezTo>
                    <a:pt x="65" y="99"/>
                    <a:pt x="66" y="98"/>
                    <a:pt x="67" y="96"/>
                  </a:cubicBezTo>
                  <a:cubicBezTo>
                    <a:pt x="68" y="94"/>
                    <a:pt x="68" y="93"/>
                    <a:pt x="68" y="92"/>
                  </a:cubicBezTo>
                  <a:cubicBezTo>
                    <a:pt x="69" y="91"/>
                    <a:pt x="69" y="90"/>
                    <a:pt x="68" y="89"/>
                  </a:cubicBezTo>
                  <a:cubicBezTo>
                    <a:pt x="68" y="88"/>
                    <a:pt x="67" y="87"/>
                    <a:pt x="66" y="86"/>
                  </a:cubicBezTo>
                  <a:cubicBezTo>
                    <a:pt x="17" y="50"/>
                    <a:pt x="17" y="50"/>
                    <a:pt x="17" y="50"/>
                  </a:cubicBezTo>
                  <a:cubicBezTo>
                    <a:pt x="16" y="49"/>
                    <a:pt x="15" y="49"/>
                    <a:pt x="14" y="49"/>
                  </a:cubicBezTo>
                  <a:cubicBezTo>
                    <a:pt x="13" y="48"/>
                    <a:pt x="11" y="49"/>
                    <a:pt x="10" y="49"/>
                  </a:cubicBezTo>
                  <a:cubicBezTo>
                    <a:pt x="9" y="50"/>
                    <a:pt x="8" y="51"/>
                    <a:pt x="6" y="52"/>
                  </a:cubicBezTo>
                  <a:cubicBezTo>
                    <a:pt x="5" y="53"/>
                    <a:pt x="4" y="54"/>
                    <a:pt x="3" y="55"/>
                  </a:cubicBezTo>
                  <a:cubicBezTo>
                    <a:pt x="0" y="53"/>
                    <a:pt x="0" y="53"/>
                    <a:pt x="0" y="53"/>
                  </a:cubicBezTo>
                  <a:cubicBezTo>
                    <a:pt x="39" y="0"/>
                    <a:pt x="39" y="0"/>
                    <a:pt x="39" y="0"/>
                  </a:cubicBezTo>
                  <a:cubicBezTo>
                    <a:pt x="55" y="12"/>
                    <a:pt x="55" y="12"/>
                    <a:pt x="55" y="12"/>
                  </a:cubicBezTo>
                  <a:cubicBezTo>
                    <a:pt x="52" y="16"/>
                    <a:pt x="52" y="16"/>
                    <a:pt x="52" y="16"/>
                  </a:cubicBezTo>
                  <a:cubicBezTo>
                    <a:pt x="49" y="14"/>
                    <a:pt x="46" y="14"/>
                    <a:pt x="41" y="14"/>
                  </a:cubicBezTo>
                  <a:cubicBezTo>
                    <a:pt x="37" y="14"/>
                    <a:pt x="34" y="15"/>
                    <a:pt x="33" y="17"/>
                  </a:cubicBezTo>
                  <a:cubicBezTo>
                    <a:pt x="32" y="18"/>
                    <a:pt x="31" y="19"/>
                    <a:pt x="30" y="20"/>
                  </a:cubicBezTo>
                  <a:cubicBezTo>
                    <a:pt x="29" y="21"/>
                    <a:pt x="27" y="23"/>
                    <a:pt x="26" y="25"/>
                  </a:cubicBezTo>
                  <a:cubicBezTo>
                    <a:pt x="18" y="35"/>
                    <a:pt x="18" y="35"/>
                    <a:pt x="18" y="35"/>
                  </a:cubicBezTo>
                  <a:cubicBezTo>
                    <a:pt x="45" y="55"/>
                    <a:pt x="45" y="55"/>
                    <a:pt x="45" y="55"/>
                  </a:cubicBezTo>
                  <a:cubicBezTo>
                    <a:pt x="51" y="48"/>
                    <a:pt x="51" y="48"/>
                    <a:pt x="51" y="48"/>
                  </a:cubicBezTo>
                  <a:cubicBezTo>
                    <a:pt x="53" y="45"/>
                    <a:pt x="54" y="43"/>
                    <a:pt x="54" y="42"/>
                  </a:cubicBezTo>
                  <a:cubicBezTo>
                    <a:pt x="55" y="40"/>
                    <a:pt x="54" y="39"/>
                    <a:pt x="54" y="37"/>
                  </a:cubicBezTo>
                  <a:cubicBezTo>
                    <a:pt x="54" y="36"/>
                    <a:pt x="53" y="34"/>
                    <a:pt x="52" y="33"/>
                  </a:cubicBezTo>
                  <a:cubicBezTo>
                    <a:pt x="50" y="31"/>
                    <a:pt x="49" y="30"/>
                    <a:pt x="48" y="28"/>
                  </a:cubicBezTo>
                  <a:cubicBezTo>
                    <a:pt x="51" y="25"/>
                    <a:pt x="51" y="25"/>
                    <a:pt x="51" y="25"/>
                  </a:cubicBezTo>
                  <a:cubicBezTo>
                    <a:pt x="77" y="44"/>
                    <a:pt x="77" y="44"/>
                    <a:pt x="77" y="44"/>
                  </a:cubicBezTo>
                  <a:cubicBezTo>
                    <a:pt x="75" y="48"/>
                    <a:pt x="75" y="48"/>
                    <a:pt x="75" y="48"/>
                  </a:cubicBezTo>
                  <a:cubicBezTo>
                    <a:pt x="73" y="47"/>
                    <a:pt x="71" y="46"/>
                    <a:pt x="69" y="45"/>
                  </a:cubicBezTo>
                  <a:cubicBezTo>
                    <a:pt x="67" y="45"/>
                    <a:pt x="65" y="44"/>
                    <a:pt x="64" y="44"/>
                  </a:cubicBezTo>
                  <a:cubicBezTo>
                    <a:pt x="62" y="44"/>
                    <a:pt x="60" y="45"/>
                    <a:pt x="59" y="46"/>
                  </a:cubicBezTo>
                  <a:cubicBezTo>
                    <a:pt x="58" y="47"/>
                    <a:pt x="56" y="48"/>
                    <a:pt x="55" y="51"/>
                  </a:cubicBezTo>
                  <a:cubicBezTo>
                    <a:pt x="49" y="58"/>
                    <a:pt x="49" y="58"/>
                    <a:pt x="49" y="58"/>
                  </a:cubicBezTo>
                  <a:cubicBezTo>
                    <a:pt x="70" y="73"/>
                    <a:pt x="70" y="73"/>
                    <a:pt x="70" y="73"/>
                  </a:cubicBezTo>
                  <a:cubicBezTo>
                    <a:pt x="72" y="75"/>
                    <a:pt x="73" y="76"/>
                    <a:pt x="75" y="76"/>
                  </a:cubicBezTo>
                  <a:cubicBezTo>
                    <a:pt x="76" y="77"/>
                    <a:pt x="77" y="77"/>
                    <a:pt x="79" y="77"/>
                  </a:cubicBezTo>
                  <a:cubicBezTo>
                    <a:pt x="80" y="76"/>
                    <a:pt x="81" y="75"/>
                    <a:pt x="82" y="74"/>
                  </a:cubicBezTo>
                  <a:cubicBezTo>
                    <a:pt x="83" y="73"/>
                    <a:pt x="85" y="71"/>
                    <a:pt x="87" y="68"/>
                  </a:cubicBezTo>
                  <a:cubicBezTo>
                    <a:pt x="88" y="67"/>
                    <a:pt x="89" y="66"/>
                    <a:pt x="90" y="64"/>
                  </a:cubicBezTo>
                  <a:cubicBezTo>
                    <a:pt x="91" y="62"/>
                    <a:pt x="92" y="61"/>
                    <a:pt x="93" y="59"/>
                  </a:cubicBezTo>
                  <a:cubicBezTo>
                    <a:pt x="94" y="58"/>
                    <a:pt x="95" y="57"/>
                    <a:pt x="95" y="55"/>
                  </a:cubicBezTo>
                  <a:cubicBezTo>
                    <a:pt x="96" y="54"/>
                    <a:pt x="96" y="52"/>
                    <a:pt x="96" y="51"/>
                  </a:cubicBezTo>
                  <a:cubicBezTo>
                    <a:pt x="95" y="49"/>
                    <a:pt x="94" y="46"/>
                    <a:pt x="92" y="42"/>
                  </a:cubicBezTo>
                  <a:cubicBezTo>
                    <a:pt x="90" y="38"/>
                    <a:pt x="89" y="35"/>
                    <a:pt x="88" y="34"/>
                  </a:cubicBezTo>
                  <a:lnTo>
                    <a:pt x="90" y="3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5" name="íṩḷîďe"/>
            <p:cNvSpPr/>
            <p:nvPr userDrawn="1">
              <p:custDataLst>
                <p:tags r:id="rId30"/>
              </p:custDataLst>
            </p:nvPr>
          </p:nvSpPr>
          <p:spPr bwMode="auto">
            <a:xfrm>
              <a:off x="4319192" y="3654426"/>
              <a:ext cx="177800" cy="142875"/>
            </a:xfrm>
            <a:custGeom>
              <a:avLst/>
              <a:gdLst>
                <a:gd name="T0" fmla="*/ 107 w 107"/>
                <a:gd name="T1" fmla="*/ 8 h 85"/>
                <a:gd name="T2" fmla="*/ 99 w 107"/>
                <a:gd name="T3" fmla="*/ 29 h 85"/>
                <a:gd name="T4" fmla="*/ 76 w 107"/>
                <a:gd name="T5" fmla="*/ 35 h 85"/>
                <a:gd name="T6" fmla="*/ 54 w 107"/>
                <a:gd name="T7" fmla="*/ 41 h 85"/>
                <a:gd name="T8" fmla="*/ 51 w 107"/>
                <a:gd name="T9" fmla="*/ 49 h 85"/>
                <a:gd name="T10" fmla="*/ 76 w 107"/>
                <a:gd name="T11" fmla="*/ 58 h 85"/>
                <a:gd name="T12" fmla="*/ 80 w 107"/>
                <a:gd name="T13" fmla="*/ 59 h 85"/>
                <a:gd name="T14" fmla="*/ 83 w 107"/>
                <a:gd name="T15" fmla="*/ 57 h 85"/>
                <a:gd name="T16" fmla="*/ 85 w 107"/>
                <a:gd name="T17" fmla="*/ 54 h 85"/>
                <a:gd name="T18" fmla="*/ 87 w 107"/>
                <a:gd name="T19" fmla="*/ 50 h 85"/>
                <a:gd name="T20" fmla="*/ 91 w 107"/>
                <a:gd name="T21" fmla="*/ 51 h 85"/>
                <a:gd name="T22" fmla="*/ 79 w 107"/>
                <a:gd name="T23" fmla="*/ 85 h 85"/>
                <a:gd name="T24" fmla="*/ 75 w 107"/>
                <a:gd name="T25" fmla="*/ 83 h 85"/>
                <a:gd name="T26" fmla="*/ 76 w 107"/>
                <a:gd name="T27" fmla="*/ 79 h 85"/>
                <a:gd name="T28" fmla="*/ 77 w 107"/>
                <a:gd name="T29" fmla="*/ 76 h 85"/>
                <a:gd name="T30" fmla="*/ 75 w 107"/>
                <a:gd name="T31" fmla="*/ 72 h 85"/>
                <a:gd name="T32" fmla="*/ 72 w 107"/>
                <a:gd name="T33" fmla="*/ 70 h 85"/>
                <a:gd name="T34" fmla="*/ 15 w 107"/>
                <a:gd name="T35" fmla="*/ 49 h 85"/>
                <a:gd name="T36" fmla="*/ 11 w 107"/>
                <a:gd name="T37" fmla="*/ 49 h 85"/>
                <a:gd name="T38" fmla="*/ 8 w 107"/>
                <a:gd name="T39" fmla="*/ 50 h 85"/>
                <a:gd name="T40" fmla="*/ 6 w 107"/>
                <a:gd name="T41" fmla="*/ 54 h 85"/>
                <a:gd name="T42" fmla="*/ 4 w 107"/>
                <a:gd name="T43" fmla="*/ 57 h 85"/>
                <a:gd name="T44" fmla="*/ 0 w 107"/>
                <a:gd name="T45" fmla="*/ 56 h 85"/>
                <a:gd name="T46" fmla="*/ 13 w 107"/>
                <a:gd name="T47" fmla="*/ 19 h 85"/>
                <a:gd name="T48" fmla="*/ 18 w 107"/>
                <a:gd name="T49" fmla="*/ 10 h 85"/>
                <a:gd name="T50" fmla="*/ 24 w 107"/>
                <a:gd name="T51" fmla="*/ 3 h 85"/>
                <a:gd name="T52" fmla="*/ 32 w 107"/>
                <a:gd name="T53" fmla="*/ 0 h 85"/>
                <a:gd name="T54" fmla="*/ 41 w 107"/>
                <a:gd name="T55" fmla="*/ 1 h 85"/>
                <a:gd name="T56" fmla="*/ 49 w 107"/>
                <a:gd name="T57" fmla="*/ 6 h 85"/>
                <a:gd name="T58" fmla="*/ 53 w 107"/>
                <a:gd name="T59" fmla="*/ 12 h 85"/>
                <a:gd name="T60" fmla="*/ 55 w 107"/>
                <a:gd name="T61" fmla="*/ 19 h 85"/>
                <a:gd name="T62" fmla="*/ 56 w 107"/>
                <a:gd name="T63" fmla="*/ 28 h 85"/>
                <a:gd name="T64" fmla="*/ 72 w 107"/>
                <a:gd name="T65" fmla="*/ 23 h 85"/>
                <a:gd name="T66" fmla="*/ 89 w 107"/>
                <a:gd name="T67" fmla="*/ 19 h 85"/>
                <a:gd name="T68" fmla="*/ 95 w 107"/>
                <a:gd name="T69" fmla="*/ 16 h 85"/>
                <a:gd name="T70" fmla="*/ 99 w 107"/>
                <a:gd name="T71" fmla="*/ 13 h 85"/>
                <a:gd name="T72" fmla="*/ 102 w 107"/>
                <a:gd name="T73" fmla="*/ 10 h 85"/>
                <a:gd name="T74" fmla="*/ 103 w 107"/>
                <a:gd name="T75" fmla="*/ 6 h 85"/>
                <a:gd name="T76" fmla="*/ 107 w 107"/>
                <a:gd name="T77" fmla="*/ 8 h 85"/>
                <a:gd name="T78" fmla="*/ 38 w 107"/>
                <a:gd name="T79" fmla="*/ 15 h 85"/>
                <a:gd name="T80" fmla="*/ 25 w 107"/>
                <a:gd name="T81" fmla="*/ 15 h 85"/>
                <a:gd name="T82" fmla="*/ 16 w 107"/>
                <a:gd name="T83" fmla="*/ 25 h 85"/>
                <a:gd name="T84" fmla="*/ 13 w 107"/>
                <a:gd name="T85" fmla="*/ 35 h 85"/>
                <a:gd name="T86" fmla="*/ 47 w 107"/>
                <a:gd name="T87" fmla="*/ 47 h 85"/>
                <a:gd name="T88" fmla="*/ 49 w 107"/>
                <a:gd name="T89" fmla="*/ 40 h 85"/>
                <a:gd name="T90" fmla="*/ 49 w 107"/>
                <a:gd name="T91" fmla="*/ 25 h 85"/>
                <a:gd name="T92" fmla="*/ 38 w 107"/>
                <a:gd name="T93" fmla="*/ 1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7" h="85">
                  <a:moveTo>
                    <a:pt x="107" y="8"/>
                  </a:moveTo>
                  <a:cubicBezTo>
                    <a:pt x="99" y="29"/>
                    <a:pt x="99" y="29"/>
                    <a:pt x="99" y="29"/>
                  </a:cubicBezTo>
                  <a:cubicBezTo>
                    <a:pt x="90" y="31"/>
                    <a:pt x="82" y="33"/>
                    <a:pt x="76" y="35"/>
                  </a:cubicBezTo>
                  <a:cubicBezTo>
                    <a:pt x="69" y="37"/>
                    <a:pt x="62" y="39"/>
                    <a:pt x="54" y="41"/>
                  </a:cubicBezTo>
                  <a:cubicBezTo>
                    <a:pt x="51" y="49"/>
                    <a:pt x="51" y="49"/>
                    <a:pt x="51" y="49"/>
                  </a:cubicBezTo>
                  <a:cubicBezTo>
                    <a:pt x="76" y="58"/>
                    <a:pt x="76" y="58"/>
                    <a:pt x="76" y="58"/>
                  </a:cubicBezTo>
                  <a:cubicBezTo>
                    <a:pt x="78" y="59"/>
                    <a:pt x="79" y="59"/>
                    <a:pt x="80" y="59"/>
                  </a:cubicBezTo>
                  <a:cubicBezTo>
                    <a:pt x="81" y="59"/>
                    <a:pt x="82" y="58"/>
                    <a:pt x="83" y="57"/>
                  </a:cubicBezTo>
                  <a:cubicBezTo>
                    <a:pt x="84" y="57"/>
                    <a:pt x="85" y="56"/>
                    <a:pt x="85" y="54"/>
                  </a:cubicBezTo>
                  <a:cubicBezTo>
                    <a:pt x="86" y="52"/>
                    <a:pt x="87" y="51"/>
                    <a:pt x="87" y="50"/>
                  </a:cubicBezTo>
                  <a:cubicBezTo>
                    <a:pt x="91" y="51"/>
                    <a:pt x="91" y="51"/>
                    <a:pt x="91" y="51"/>
                  </a:cubicBezTo>
                  <a:cubicBezTo>
                    <a:pt x="79" y="85"/>
                    <a:pt x="79" y="85"/>
                    <a:pt x="79" y="85"/>
                  </a:cubicBezTo>
                  <a:cubicBezTo>
                    <a:pt x="75" y="83"/>
                    <a:pt x="75" y="83"/>
                    <a:pt x="75" y="83"/>
                  </a:cubicBezTo>
                  <a:cubicBezTo>
                    <a:pt x="75" y="82"/>
                    <a:pt x="76" y="81"/>
                    <a:pt x="76" y="79"/>
                  </a:cubicBezTo>
                  <a:cubicBezTo>
                    <a:pt x="76" y="78"/>
                    <a:pt x="77" y="76"/>
                    <a:pt x="77" y="76"/>
                  </a:cubicBezTo>
                  <a:cubicBezTo>
                    <a:pt x="77" y="74"/>
                    <a:pt x="76" y="73"/>
                    <a:pt x="75" y="72"/>
                  </a:cubicBezTo>
                  <a:cubicBezTo>
                    <a:pt x="75" y="71"/>
                    <a:pt x="74" y="71"/>
                    <a:pt x="72" y="70"/>
                  </a:cubicBezTo>
                  <a:cubicBezTo>
                    <a:pt x="15" y="49"/>
                    <a:pt x="15" y="49"/>
                    <a:pt x="15" y="49"/>
                  </a:cubicBezTo>
                  <a:cubicBezTo>
                    <a:pt x="14" y="49"/>
                    <a:pt x="12" y="49"/>
                    <a:pt x="11" y="49"/>
                  </a:cubicBezTo>
                  <a:cubicBezTo>
                    <a:pt x="10" y="49"/>
                    <a:pt x="9" y="49"/>
                    <a:pt x="8" y="50"/>
                  </a:cubicBezTo>
                  <a:cubicBezTo>
                    <a:pt x="7" y="51"/>
                    <a:pt x="7" y="52"/>
                    <a:pt x="6" y="54"/>
                  </a:cubicBezTo>
                  <a:cubicBezTo>
                    <a:pt x="5" y="55"/>
                    <a:pt x="4" y="56"/>
                    <a:pt x="4" y="57"/>
                  </a:cubicBezTo>
                  <a:cubicBezTo>
                    <a:pt x="0" y="56"/>
                    <a:pt x="0" y="56"/>
                    <a:pt x="0" y="56"/>
                  </a:cubicBezTo>
                  <a:cubicBezTo>
                    <a:pt x="13" y="19"/>
                    <a:pt x="13" y="19"/>
                    <a:pt x="13" y="19"/>
                  </a:cubicBezTo>
                  <a:cubicBezTo>
                    <a:pt x="15" y="16"/>
                    <a:pt x="16" y="13"/>
                    <a:pt x="18" y="10"/>
                  </a:cubicBezTo>
                  <a:cubicBezTo>
                    <a:pt x="20" y="7"/>
                    <a:pt x="22" y="5"/>
                    <a:pt x="24" y="3"/>
                  </a:cubicBezTo>
                  <a:cubicBezTo>
                    <a:pt x="26" y="2"/>
                    <a:pt x="29" y="1"/>
                    <a:pt x="32" y="0"/>
                  </a:cubicBezTo>
                  <a:cubicBezTo>
                    <a:pt x="35" y="0"/>
                    <a:pt x="38" y="0"/>
                    <a:pt x="41" y="1"/>
                  </a:cubicBezTo>
                  <a:cubicBezTo>
                    <a:pt x="44" y="2"/>
                    <a:pt x="47" y="4"/>
                    <a:pt x="49" y="6"/>
                  </a:cubicBezTo>
                  <a:cubicBezTo>
                    <a:pt x="51" y="7"/>
                    <a:pt x="52" y="9"/>
                    <a:pt x="53" y="12"/>
                  </a:cubicBezTo>
                  <a:cubicBezTo>
                    <a:pt x="54" y="14"/>
                    <a:pt x="55" y="17"/>
                    <a:pt x="55" y="19"/>
                  </a:cubicBezTo>
                  <a:cubicBezTo>
                    <a:pt x="56" y="22"/>
                    <a:pt x="56" y="25"/>
                    <a:pt x="56" y="28"/>
                  </a:cubicBezTo>
                  <a:cubicBezTo>
                    <a:pt x="62" y="26"/>
                    <a:pt x="68" y="25"/>
                    <a:pt x="72" y="23"/>
                  </a:cubicBezTo>
                  <a:cubicBezTo>
                    <a:pt x="77" y="22"/>
                    <a:pt x="82" y="20"/>
                    <a:pt x="89" y="19"/>
                  </a:cubicBezTo>
                  <a:cubicBezTo>
                    <a:pt x="91" y="18"/>
                    <a:pt x="94" y="17"/>
                    <a:pt x="95" y="16"/>
                  </a:cubicBezTo>
                  <a:cubicBezTo>
                    <a:pt x="97" y="15"/>
                    <a:pt x="98" y="14"/>
                    <a:pt x="99" y="13"/>
                  </a:cubicBezTo>
                  <a:cubicBezTo>
                    <a:pt x="100" y="12"/>
                    <a:pt x="101" y="11"/>
                    <a:pt x="102" y="10"/>
                  </a:cubicBezTo>
                  <a:cubicBezTo>
                    <a:pt x="102" y="8"/>
                    <a:pt x="103" y="7"/>
                    <a:pt x="103" y="6"/>
                  </a:cubicBezTo>
                  <a:cubicBezTo>
                    <a:pt x="107" y="8"/>
                    <a:pt x="107" y="8"/>
                    <a:pt x="107" y="8"/>
                  </a:cubicBezTo>
                  <a:close/>
                  <a:moveTo>
                    <a:pt x="38" y="15"/>
                  </a:moveTo>
                  <a:cubicBezTo>
                    <a:pt x="33" y="14"/>
                    <a:pt x="28" y="14"/>
                    <a:pt x="25" y="15"/>
                  </a:cubicBezTo>
                  <a:cubicBezTo>
                    <a:pt x="21" y="17"/>
                    <a:pt x="18" y="20"/>
                    <a:pt x="16" y="25"/>
                  </a:cubicBezTo>
                  <a:cubicBezTo>
                    <a:pt x="13" y="35"/>
                    <a:pt x="13" y="35"/>
                    <a:pt x="13" y="35"/>
                  </a:cubicBezTo>
                  <a:cubicBezTo>
                    <a:pt x="47" y="47"/>
                    <a:pt x="47" y="47"/>
                    <a:pt x="47" y="47"/>
                  </a:cubicBezTo>
                  <a:cubicBezTo>
                    <a:pt x="49" y="40"/>
                    <a:pt x="49" y="40"/>
                    <a:pt x="49" y="40"/>
                  </a:cubicBezTo>
                  <a:cubicBezTo>
                    <a:pt x="51" y="35"/>
                    <a:pt x="51" y="30"/>
                    <a:pt x="49" y="25"/>
                  </a:cubicBezTo>
                  <a:cubicBezTo>
                    <a:pt x="47" y="21"/>
                    <a:pt x="43" y="17"/>
                    <a:pt x="38" y="15"/>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6" name="íṡļïḍé"/>
            <p:cNvSpPr/>
            <p:nvPr userDrawn="1">
              <p:custDataLst>
                <p:tags r:id="rId31"/>
              </p:custDataLst>
            </p:nvPr>
          </p:nvSpPr>
          <p:spPr bwMode="auto">
            <a:xfrm>
              <a:off x="4360467" y="3546476"/>
              <a:ext cx="149225" cy="115888"/>
            </a:xfrm>
            <a:custGeom>
              <a:avLst/>
              <a:gdLst>
                <a:gd name="T0" fmla="*/ 52 w 89"/>
                <a:gd name="T1" fmla="*/ 10 h 69"/>
                <a:gd name="T2" fmla="*/ 60 w 89"/>
                <a:gd name="T3" fmla="*/ 8 h 69"/>
                <a:gd name="T4" fmla="*/ 68 w 89"/>
                <a:gd name="T5" fmla="*/ 8 h 69"/>
                <a:gd name="T6" fmla="*/ 84 w 89"/>
                <a:gd name="T7" fmla="*/ 20 h 69"/>
                <a:gd name="T8" fmla="*/ 88 w 89"/>
                <a:gd name="T9" fmla="*/ 41 h 69"/>
                <a:gd name="T10" fmla="*/ 84 w 89"/>
                <a:gd name="T11" fmla="*/ 52 h 69"/>
                <a:gd name="T12" fmla="*/ 78 w 89"/>
                <a:gd name="T13" fmla="*/ 61 h 69"/>
                <a:gd name="T14" fmla="*/ 81 w 89"/>
                <a:gd name="T15" fmla="*/ 64 h 69"/>
                <a:gd name="T16" fmla="*/ 80 w 89"/>
                <a:gd name="T17" fmla="*/ 69 h 69"/>
                <a:gd name="T18" fmla="*/ 52 w 89"/>
                <a:gd name="T19" fmla="*/ 64 h 69"/>
                <a:gd name="T20" fmla="*/ 53 w 89"/>
                <a:gd name="T21" fmla="*/ 59 h 69"/>
                <a:gd name="T22" fmla="*/ 63 w 89"/>
                <a:gd name="T23" fmla="*/ 58 h 69"/>
                <a:gd name="T24" fmla="*/ 72 w 89"/>
                <a:gd name="T25" fmla="*/ 54 h 69"/>
                <a:gd name="T26" fmla="*/ 79 w 89"/>
                <a:gd name="T27" fmla="*/ 48 h 69"/>
                <a:gd name="T28" fmla="*/ 83 w 89"/>
                <a:gd name="T29" fmla="*/ 39 h 69"/>
                <a:gd name="T30" fmla="*/ 83 w 89"/>
                <a:gd name="T31" fmla="*/ 32 h 69"/>
                <a:gd name="T32" fmla="*/ 81 w 89"/>
                <a:gd name="T33" fmla="*/ 26 h 69"/>
                <a:gd name="T34" fmla="*/ 77 w 89"/>
                <a:gd name="T35" fmla="*/ 23 h 69"/>
                <a:gd name="T36" fmla="*/ 71 w 89"/>
                <a:gd name="T37" fmla="*/ 21 h 69"/>
                <a:gd name="T38" fmla="*/ 61 w 89"/>
                <a:gd name="T39" fmla="*/ 22 h 69"/>
                <a:gd name="T40" fmla="*/ 53 w 89"/>
                <a:gd name="T41" fmla="*/ 29 h 69"/>
                <a:gd name="T42" fmla="*/ 48 w 89"/>
                <a:gd name="T43" fmla="*/ 37 h 69"/>
                <a:gd name="T44" fmla="*/ 43 w 89"/>
                <a:gd name="T45" fmla="*/ 44 h 69"/>
                <a:gd name="T46" fmla="*/ 33 w 89"/>
                <a:gd name="T47" fmla="*/ 54 h 69"/>
                <a:gd name="T48" fmla="*/ 19 w 89"/>
                <a:gd name="T49" fmla="*/ 55 h 69"/>
                <a:gd name="T50" fmla="*/ 10 w 89"/>
                <a:gd name="T51" fmla="*/ 51 h 69"/>
                <a:gd name="T52" fmla="*/ 4 w 89"/>
                <a:gd name="T53" fmla="*/ 44 h 69"/>
                <a:gd name="T54" fmla="*/ 1 w 89"/>
                <a:gd name="T55" fmla="*/ 35 h 69"/>
                <a:gd name="T56" fmla="*/ 1 w 89"/>
                <a:gd name="T57" fmla="*/ 26 h 69"/>
                <a:gd name="T58" fmla="*/ 5 w 89"/>
                <a:gd name="T59" fmla="*/ 16 h 69"/>
                <a:gd name="T60" fmla="*/ 10 w 89"/>
                <a:gd name="T61" fmla="*/ 8 h 69"/>
                <a:gd name="T62" fmla="*/ 7 w 89"/>
                <a:gd name="T63" fmla="*/ 5 h 69"/>
                <a:gd name="T64" fmla="*/ 8 w 89"/>
                <a:gd name="T65" fmla="*/ 0 h 69"/>
                <a:gd name="T66" fmla="*/ 35 w 89"/>
                <a:gd name="T67" fmla="*/ 5 h 69"/>
                <a:gd name="T68" fmla="*/ 35 w 89"/>
                <a:gd name="T69" fmla="*/ 10 h 69"/>
                <a:gd name="T70" fmla="*/ 25 w 89"/>
                <a:gd name="T71" fmla="*/ 11 h 69"/>
                <a:gd name="T72" fmla="*/ 16 w 89"/>
                <a:gd name="T73" fmla="*/ 14 h 69"/>
                <a:gd name="T74" fmla="*/ 10 w 89"/>
                <a:gd name="T75" fmla="*/ 19 h 69"/>
                <a:gd name="T76" fmla="*/ 6 w 89"/>
                <a:gd name="T77" fmla="*/ 27 h 69"/>
                <a:gd name="T78" fmla="*/ 8 w 89"/>
                <a:gd name="T79" fmla="*/ 37 h 69"/>
                <a:gd name="T80" fmla="*/ 16 w 89"/>
                <a:gd name="T81" fmla="*/ 43 h 69"/>
                <a:gd name="T82" fmla="*/ 25 w 89"/>
                <a:gd name="T83" fmla="*/ 42 h 69"/>
                <a:gd name="T84" fmla="*/ 32 w 89"/>
                <a:gd name="T85" fmla="*/ 36 h 69"/>
                <a:gd name="T86" fmla="*/ 37 w 89"/>
                <a:gd name="T87" fmla="*/ 28 h 69"/>
                <a:gd name="T88" fmla="*/ 42 w 89"/>
                <a:gd name="T89" fmla="*/ 21 h 69"/>
                <a:gd name="T90" fmla="*/ 47 w 89"/>
                <a:gd name="T91" fmla="*/ 15 h 69"/>
                <a:gd name="T92" fmla="*/ 52 w 89"/>
                <a:gd name="T93" fmla="*/ 1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9" h="69">
                  <a:moveTo>
                    <a:pt x="52" y="10"/>
                  </a:moveTo>
                  <a:cubicBezTo>
                    <a:pt x="55" y="9"/>
                    <a:pt x="57" y="8"/>
                    <a:pt x="60" y="8"/>
                  </a:cubicBezTo>
                  <a:cubicBezTo>
                    <a:pt x="62" y="7"/>
                    <a:pt x="65" y="7"/>
                    <a:pt x="68" y="8"/>
                  </a:cubicBezTo>
                  <a:cubicBezTo>
                    <a:pt x="75" y="9"/>
                    <a:pt x="81" y="13"/>
                    <a:pt x="84" y="20"/>
                  </a:cubicBezTo>
                  <a:cubicBezTo>
                    <a:pt x="88" y="26"/>
                    <a:pt x="89" y="33"/>
                    <a:pt x="88" y="41"/>
                  </a:cubicBezTo>
                  <a:cubicBezTo>
                    <a:pt x="87" y="45"/>
                    <a:pt x="86" y="48"/>
                    <a:pt x="84" y="52"/>
                  </a:cubicBezTo>
                  <a:cubicBezTo>
                    <a:pt x="82" y="55"/>
                    <a:pt x="80" y="58"/>
                    <a:pt x="78" y="61"/>
                  </a:cubicBezTo>
                  <a:cubicBezTo>
                    <a:pt x="81" y="64"/>
                    <a:pt x="81" y="64"/>
                    <a:pt x="81" y="64"/>
                  </a:cubicBezTo>
                  <a:cubicBezTo>
                    <a:pt x="80" y="69"/>
                    <a:pt x="80" y="69"/>
                    <a:pt x="80" y="69"/>
                  </a:cubicBezTo>
                  <a:cubicBezTo>
                    <a:pt x="52" y="64"/>
                    <a:pt x="52" y="64"/>
                    <a:pt x="52" y="64"/>
                  </a:cubicBezTo>
                  <a:cubicBezTo>
                    <a:pt x="53" y="59"/>
                    <a:pt x="53" y="59"/>
                    <a:pt x="53" y="59"/>
                  </a:cubicBezTo>
                  <a:cubicBezTo>
                    <a:pt x="57" y="59"/>
                    <a:pt x="60" y="58"/>
                    <a:pt x="63" y="58"/>
                  </a:cubicBezTo>
                  <a:cubicBezTo>
                    <a:pt x="66" y="57"/>
                    <a:pt x="69" y="56"/>
                    <a:pt x="72" y="54"/>
                  </a:cubicBezTo>
                  <a:cubicBezTo>
                    <a:pt x="75" y="52"/>
                    <a:pt x="77" y="50"/>
                    <a:pt x="79" y="48"/>
                  </a:cubicBezTo>
                  <a:cubicBezTo>
                    <a:pt x="81" y="46"/>
                    <a:pt x="82" y="43"/>
                    <a:pt x="83" y="39"/>
                  </a:cubicBezTo>
                  <a:cubicBezTo>
                    <a:pt x="83" y="36"/>
                    <a:pt x="83" y="34"/>
                    <a:pt x="83" y="32"/>
                  </a:cubicBezTo>
                  <a:cubicBezTo>
                    <a:pt x="83" y="30"/>
                    <a:pt x="82" y="28"/>
                    <a:pt x="81" y="26"/>
                  </a:cubicBezTo>
                  <a:cubicBezTo>
                    <a:pt x="80" y="25"/>
                    <a:pt x="79" y="24"/>
                    <a:pt x="77" y="23"/>
                  </a:cubicBezTo>
                  <a:cubicBezTo>
                    <a:pt x="75" y="22"/>
                    <a:pt x="73" y="21"/>
                    <a:pt x="71" y="21"/>
                  </a:cubicBezTo>
                  <a:cubicBezTo>
                    <a:pt x="68" y="20"/>
                    <a:pt x="65" y="20"/>
                    <a:pt x="61" y="22"/>
                  </a:cubicBezTo>
                  <a:cubicBezTo>
                    <a:pt x="58" y="23"/>
                    <a:pt x="56" y="25"/>
                    <a:pt x="53" y="29"/>
                  </a:cubicBezTo>
                  <a:cubicBezTo>
                    <a:pt x="52" y="31"/>
                    <a:pt x="50" y="34"/>
                    <a:pt x="48" y="37"/>
                  </a:cubicBezTo>
                  <a:cubicBezTo>
                    <a:pt x="46" y="40"/>
                    <a:pt x="45" y="42"/>
                    <a:pt x="43" y="44"/>
                  </a:cubicBezTo>
                  <a:cubicBezTo>
                    <a:pt x="40" y="49"/>
                    <a:pt x="37" y="52"/>
                    <a:pt x="33" y="54"/>
                  </a:cubicBezTo>
                  <a:cubicBezTo>
                    <a:pt x="29" y="56"/>
                    <a:pt x="24" y="56"/>
                    <a:pt x="19" y="55"/>
                  </a:cubicBezTo>
                  <a:cubicBezTo>
                    <a:pt x="16" y="54"/>
                    <a:pt x="13" y="53"/>
                    <a:pt x="10" y="51"/>
                  </a:cubicBezTo>
                  <a:cubicBezTo>
                    <a:pt x="8" y="49"/>
                    <a:pt x="6" y="47"/>
                    <a:pt x="4" y="44"/>
                  </a:cubicBezTo>
                  <a:cubicBezTo>
                    <a:pt x="2" y="42"/>
                    <a:pt x="1" y="39"/>
                    <a:pt x="1" y="35"/>
                  </a:cubicBezTo>
                  <a:cubicBezTo>
                    <a:pt x="0" y="32"/>
                    <a:pt x="0" y="29"/>
                    <a:pt x="1" y="26"/>
                  </a:cubicBezTo>
                  <a:cubicBezTo>
                    <a:pt x="2" y="22"/>
                    <a:pt x="3" y="18"/>
                    <a:pt x="5" y="16"/>
                  </a:cubicBezTo>
                  <a:cubicBezTo>
                    <a:pt x="7" y="13"/>
                    <a:pt x="8" y="10"/>
                    <a:pt x="10" y="8"/>
                  </a:cubicBezTo>
                  <a:cubicBezTo>
                    <a:pt x="7" y="5"/>
                    <a:pt x="7" y="5"/>
                    <a:pt x="7" y="5"/>
                  </a:cubicBezTo>
                  <a:cubicBezTo>
                    <a:pt x="8" y="0"/>
                    <a:pt x="8" y="0"/>
                    <a:pt x="8" y="0"/>
                  </a:cubicBezTo>
                  <a:cubicBezTo>
                    <a:pt x="35" y="5"/>
                    <a:pt x="35" y="5"/>
                    <a:pt x="35" y="5"/>
                  </a:cubicBezTo>
                  <a:cubicBezTo>
                    <a:pt x="35" y="10"/>
                    <a:pt x="35" y="10"/>
                    <a:pt x="35" y="10"/>
                  </a:cubicBezTo>
                  <a:cubicBezTo>
                    <a:pt x="31" y="10"/>
                    <a:pt x="28" y="11"/>
                    <a:pt x="25" y="11"/>
                  </a:cubicBezTo>
                  <a:cubicBezTo>
                    <a:pt x="22" y="12"/>
                    <a:pt x="19" y="12"/>
                    <a:pt x="16" y="14"/>
                  </a:cubicBezTo>
                  <a:cubicBezTo>
                    <a:pt x="14" y="15"/>
                    <a:pt x="12" y="17"/>
                    <a:pt x="10" y="19"/>
                  </a:cubicBezTo>
                  <a:cubicBezTo>
                    <a:pt x="8" y="21"/>
                    <a:pt x="7" y="24"/>
                    <a:pt x="6" y="27"/>
                  </a:cubicBezTo>
                  <a:cubicBezTo>
                    <a:pt x="5" y="31"/>
                    <a:pt x="6" y="34"/>
                    <a:pt x="8" y="37"/>
                  </a:cubicBezTo>
                  <a:cubicBezTo>
                    <a:pt x="10" y="40"/>
                    <a:pt x="12" y="42"/>
                    <a:pt x="16" y="43"/>
                  </a:cubicBezTo>
                  <a:cubicBezTo>
                    <a:pt x="19" y="44"/>
                    <a:pt x="22" y="43"/>
                    <a:pt x="25" y="42"/>
                  </a:cubicBezTo>
                  <a:cubicBezTo>
                    <a:pt x="28" y="41"/>
                    <a:pt x="30" y="39"/>
                    <a:pt x="32" y="36"/>
                  </a:cubicBezTo>
                  <a:cubicBezTo>
                    <a:pt x="34" y="34"/>
                    <a:pt x="36" y="31"/>
                    <a:pt x="37" y="28"/>
                  </a:cubicBezTo>
                  <a:cubicBezTo>
                    <a:pt x="39" y="26"/>
                    <a:pt x="40" y="23"/>
                    <a:pt x="42" y="21"/>
                  </a:cubicBezTo>
                  <a:cubicBezTo>
                    <a:pt x="44" y="19"/>
                    <a:pt x="45" y="17"/>
                    <a:pt x="47" y="15"/>
                  </a:cubicBezTo>
                  <a:cubicBezTo>
                    <a:pt x="49" y="13"/>
                    <a:pt x="50" y="12"/>
                    <a:pt x="52" y="10"/>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7" name="îŝḻïḍé"/>
            <p:cNvSpPr/>
            <p:nvPr userDrawn="1">
              <p:custDataLst>
                <p:tags r:id="rId32"/>
              </p:custDataLst>
            </p:nvPr>
          </p:nvSpPr>
          <p:spPr bwMode="auto">
            <a:xfrm>
              <a:off x="4381104" y="3465513"/>
              <a:ext cx="141288" cy="69850"/>
            </a:xfrm>
            <a:custGeom>
              <a:avLst/>
              <a:gdLst>
                <a:gd name="T0" fmla="*/ 85 w 85"/>
                <a:gd name="T1" fmla="*/ 4 h 42"/>
                <a:gd name="T2" fmla="*/ 84 w 85"/>
                <a:gd name="T3" fmla="*/ 42 h 42"/>
                <a:gd name="T4" fmla="*/ 80 w 85"/>
                <a:gd name="T5" fmla="*/ 41 h 42"/>
                <a:gd name="T6" fmla="*/ 79 w 85"/>
                <a:gd name="T7" fmla="*/ 37 h 42"/>
                <a:gd name="T8" fmla="*/ 79 w 85"/>
                <a:gd name="T9" fmla="*/ 32 h 42"/>
                <a:gd name="T10" fmla="*/ 77 w 85"/>
                <a:gd name="T11" fmla="*/ 30 h 42"/>
                <a:gd name="T12" fmla="*/ 73 w 85"/>
                <a:gd name="T13" fmla="*/ 28 h 42"/>
                <a:gd name="T14" fmla="*/ 12 w 85"/>
                <a:gd name="T15" fmla="*/ 26 h 42"/>
                <a:gd name="T16" fmla="*/ 9 w 85"/>
                <a:gd name="T17" fmla="*/ 27 h 42"/>
                <a:gd name="T18" fmla="*/ 6 w 85"/>
                <a:gd name="T19" fmla="*/ 30 h 42"/>
                <a:gd name="T20" fmla="*/ 5 w 85"/>
                <a:gd name="T21" fmla="*/ 34 h 42"/>
                <a:gd name="T22" fmla="*/ 4 w 85"/>
                <a:gd name="T23" fmla="*/ 38 h 42"/>
                <a:gd name="T24" fmla="*/ 0 w 85"/>
                <a:gd name="T25" fmla="*/ 38 h 42"/>
                <a:gd name="T26" fmla="*/ 1 w 85"/>
                <a:gd name="T27" fmla="*/ 0 h 42"/>
                <a:gd name="T28" fmla="*/ 5 w 85"/>
                <a:gd name="T29" fmla="*/ 0 h 42"/>
                <a:gd name="T30" fmla="*/ 6 w 85"/>
                <a:gd name="T31" fmla="*/ 5 h 42"/>
                <a:gd name="T32" fmla="*/ 6 w 85"/>
                <a:gd name="T33" fmla="*/ 9 h 42"/>
                <a:gd name="T34" fmla="*/ 9 w 85"/>
                <a:gd name="T35" fmla="*/ 12 h 42"/>
                <a:gd name="T36" fmla="*/ 12 w 85"/>
                <a:gd name="T37" fmla="*/ 13 h 42"/>
                <a:gd name="T38" fmla="*/ 73 w 85"/>
                <a:gd name="T39" fmla="*/ 16 h 42"/>
                <a:gd name="T40" fmla="*/ 77 w 85"/>
                <a:gd name="T41" fmla="*/ 15 h 42"/>
                <a:gd name="T42" fmla="*/ 79 w 85"/>
                <a:gd name="T43" fmla="*/ 12 h 42"/>
                <a:gd name="T44" fmla="*/ 80 w 85"/>
                <a:gd name="T45" fmla="*/ 8 h 42"/>
                <a:gd name="T46" fmla="*/ 81 w 85"/>
                <a:gd name="T47" fmla="*/ 3 h 42"/>
                <a:gd name="T48" fmla="*/ 85 w 85"/>
                <a:gd name="T49" fmla="*/ 4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5" h="42">
                  <a:moveTo>
                    <a:pt x="85" y="4"/>
                  </a:moveTo>
                  <a:cubicBezTo>
                    <a:pt x="84" y="42"/>
                    <a:pt x="84" y="42"/>
                    <a:pt x="84" y="42"/>
                  </a:cubicBezTo>
                  <a:cubicBezTo>
                    <a:pt x="80" y="41"/>
                    <a:pt x="80" y="41"/>
                    <a:pt x="80" y="41"/>
                  </a:cubicBezTo>
                  <a:cubicBezTo>
                    <a:pt x="80" y="40"/>
                    <a:pt x="79" y="39"/>
                    <a:pt x="79" y="37"/>
                  </a:cubicBezTo>
                  <a:cubicBezTo>
                    <a:pt x="79" y="35"/>
                    <a:pt x="79" y="33"/>
                    <a:pt x="79" y="32"/>
                  </a:cubicBezTo>
                  <a:cubicBezTo>
                    <a:pt x="78" y="31"/>
                    <a:pt x="78" y="30"/>
                    <a:pt x="77" y="30"/>
                  </a:cubicBezTo>
                  <a:cubicBezTo>
                    <a:pt x="76" y="29"/>
                    <a:pt x="75" y="29"/>
                    <a:pt x="73" y="28"/>
                  </a:cubicBezTo>
                  <a:cubicBezTo>
                    <a:pt x="12" y="26"/>
                    <a:pt x="12" y="26"/>
                    <a:pt x="12" y="26"/>
                  </a:cubicBezTo>
                  <a:cubicBezTo>
                    <a:pt x="11" y="26"/>
                    <a:pt x="10" y="26"/>
                    <a:pt x="9" y="27"/>
                  </a:cubicBezTo>
                  <a:cubicBezTo>
                    <a:pt x="8" y="27"/>
                    <a:pt x="7" y="28"/>
                    <a:pt x="6" y="30"/>
                  </a:cubicBezTo>
                  <a:cubicBezTo>
                    <a:pt x="6" y="31"/>
                    <a:pt x="5" y="32"/>
                    <a:pt x="5" y="34"/>
                  </a:cubicBezTo>
                  <a:cubicBezTo>
                    <a:pt x="4" y="36"/>
                    <a:pt x="4" y="37"/>
                    <a:pt x="4" y="38"/>
                  </a:cubicBezTo>
                  <a:cubicBezTo>
                    <a:pt x="0" y="38"/>
                    <a:pt x="0" y="38"/>
                    <a:pt x="0" y="38"/>
                  </a:cubicBezTo>
                  <a:cubicBezTo>
                    <a:pt x="1" y="0"/>
                    <a:pt x="1" y="0"/>
                    <a:pt x="1" y="0"/>
                  </a:cubicBezTo>
                  <a:cubicBezTo>
                    <a:pt x="5" y="0"/>
                    <a:pt x="5" y="0"/>
                    <a:pt x="5" y="0"/>
                  </a:cubicBezTo>
                  <a:cubicBezTo>
                    <a:pt x="5" y="2"/>
                    <a:pt x="5" y="3"/>
                    <a:pt x="6" y="5"/>
                  </a:cubicBezTo>
                  <a:cubicBezTo>
                    <a:pt x="6" y="7"/>
                    <a:pt x="6" y="8"/>
                    <a:pt x="6" y="9"/>
                  </a:cubicBezTo>
                  <a:cubicBezTo>
                    <a:pt x="7" y="11"/>
                    <a:pt x="7" y="12"/>
                    <a:pt x="9" y="12"/>
                  </a:cubicBezTo>
                  <a:cubicBezTo>
                    <a:pt x="10" y="13"/>
                    <a:pt x="11" y="13"/>
                    <a:pt x="12" y="13"/>
                  </a:cubicBezTo>
                  <a:cubicBezTo>
                    <a:pt x="73" y="16"/>
                    <a:pt x="73" y="16"/>
                    <a:pt x="73" y="16"/>
                  </a:cubicBezTo>
                  <a:cubicBezTo>
                    <a:pt x="74" y="16"/>
                    <a:pt x="75" y="16"/>
                    <a:pt x="77" y="15"/>
                  </a:cubicBezTo>
                  <a:cubicBezTo>
                    <a:pt x="78" y="15"/>
                    <a:pt x="78" y="14"/>
                    <a:pt x="79" y="12"/>
                  </a:cubicBezTo>
                  <a:cubicBezTo>
                    <a:pt x="79" y="11"/>
                    <a:pt x="80" y="10"/>
                    <a:pt x="80" y="8"/>
                  </a:cubicBezTo>
                  <a:cubicBezTo>
                    <a:pt x="81" y="6"/>
                    <a:pt x="81" y="5"/>
                    <a:pt x="81" y="3"/>
                  </a:cubicBezTo>
                  <a:lnTo>
                    <a:pt x="85" y="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8" name="ïsḻïďê"/>
            <p:cNvSpPr/>
            <p:nvPr userDrawn="1">
              <p:custDataLst>
                <p:tags r:id="rId33"/>
              </p:custDataLst>
            </p:nvPr>
          </p:nvSpPr>
          <p:spPr bwMode="auto">
            <a:xfrm>
              <a:off x="4382692" y="3332163"/>
              <a:ext cx="142875" cy="123825"/>
            </a:xfrm>
            <a:custGeom>
              <a:avLst/>
              <a:gdLst>
                <a:gd name="T0" fmla="*/ 23 w 86"/>
                <a:gd name="T1" fmla="*/ 0 h 74"/>
                <a:gd name="T2" fmla="*/ 23 w 86"/>
                <a:gd name="T3" fmla="*/ 4 h 74"/>
                <a:gd name="T4" fmla="*/ 18 w 86"/>
                <a:gd name="T5" fmla="*/ 6 h 74"/>
                <a:gd name="T6" fmla="*/ 13 w 86"/>
                <a:gd name="T7" fmla="*/ 10 h 74"/>
                <a:gd name="T8" fmla="*/ 8 w 86"/>
                <a:gd name="T9" fmla="*/ 13 h 74"/>
                <a:gd name="T10" fmla="*/ 6 w 86"/>
                <a:gd name="T11" fmla="*/ 18 h 74"/>
                <a:gd name="T12" fmla="*/ 6 w 86"/>
                <a:gd name="T13" fmla="*/ 22 h 74"/>
                <a:gd name="T14" fmla="*/ 6 w 86"/>
                <a:gd name="T15" fmla="*/ 27 h 74"/>
                <a:gd name="T16" fmla="*/ 6 w 86"/>
                <a:gd name="T17" fmla="*/ 31 h 74"/>
                <a:gd name="T18" fmla="*/ 73 w 86"/>
                <a:gd name="T19" fmla="*/ 30 h 74"/>
                <a:gd name="T20" fmla="*/ 77 w 86"/>
                <a:gd name="T21" fmla="*/ 29 h 74"/>
                <a:gd name="T22" fmla="*/ 79 w 86"/>
                <a:gd name="T23" fmla="*/ 26 h 74"/>
                <a:gd name="T24" fmla="*/ 80 w 86"/>
                <a:gd name="T25" fmla="*/ 21 h 74"/>
                <a:gd name="T26" fmla="*/ 81 w 86"/>
                <a:gd name="T27" fmla="*/ 16 h 74"/>
                <a:gd name="T28" fmla="*/ 85 w 86"/>
                <a:gd name="T29" fmla="*/ 16 h 74"/>
                <a:gd name="T30" fmla="*/ 86 w 86"/>
                <a:gd name="T31" fmla="*/ 56 h 74"/>
                <a:gd name="T32" fmla="*/ 82 w 86"/>
                <a:gd name="T33" fmla="*/ 56 h 74"/>
                <a:gd name="T34" fmla="*/ 81 w 86"/>
                <a:gd name="T35" fmla="*/ 51 h 74"/>
                <a:gd name="T36" fmla="*/ 80 w 86"/>
                <a:gd name="T37" fmla="*/ 46 h 74"/>
                <a:gd name="T38" fmla="*/ 78 w 86"/>
                <a:gd name="T39" fmla="*/ 43 h 74"/>
                <a:gd name="T40" fmla="*/ 74 w 86"/>
                <a:gd name="T41" fmla="*/ 42 h 74"/>
                <a:gd name="T42" fmla="*/ 6 w 86"/>
                <a:gd name="T43" fmla="*/ 43 h 74"/>
                <a:gd name="T44" fmla="*/ 6 w 86"/>
                <a:gd name="T45" fmla="*/ 47 h 74"/>
                <a:gd name="T46" fmla="*/ 6 w 86"/>
                <a:gd name="T47" fmla="*/ 51 h 74"/>
                <a:gd name="T48" fmla="*/ 7 w 86"/>
                <a:gd name="T49" fmla="*/ 57 h 74"/>
                <a:gd name="T50" fmla="*/ 9 w 86"/>
                <a:gd name="T51" fmla="*/ 61 h 74"/>
                <a:gd name="T52" fmla="*/ 14 w 86"/>
                <a:gd name="T53" fmla="*/ 65 h 74"/>
                <a:gd name="T54" fmla="*/ 20 w 86"/>
                <a:gd name="T55" fmla="*/ 68 h 74"/>
                <a:gd name="T56" fmla="*/ 25 w 86"/>
                <a:gd name="T57" fmla="*/ 69 h 74"/>
                <a:gd name="T58" fmla="*/ 25 w 86"/>
                <a:gd name="T59" fmla="*/ 74 h 74"/>
                <a:gd name="T60" fmla="*/ 2 w 86"/>
                <a:gd name="T61" fmla="*/ 74 h 74"/>
                <a:gd name="T62" fmla="*/ 0 w 86"/>
                <a:gd name="T63" fmla="*/ 1 h 74"/>
                <a:gd name="T64" fmla="*/ 23 w 86"/>
                <a:gd name="T65" fmla="*/ 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6" h="74">
                  <a:moveTo>
                    <a:pt x="23" y="0"/>
                  </a:moveTo>
                  <a:cubicBezTo>
                    <a:pt x="23" y="4"/>
                    <a:pt x="23" y="4"/>
                    <a:pt x="23" y="4"/>
                  </a:cubicBezTo>
                  <a:cubicBezTo>
                    <a:pt x="22" y="5"/>
                    <a:pt x="20" y="5"/>
                    <a:pt x="18" y="6"/>
                  </a:cubicBezTo>
                  <a:cubicBezTo>
                    <a:pt x="16" y="7"/>
                    <a:pt x="15" y="8"/>
                    <a:pt x="13" y="10"/>
                  </a:cubicBezTo>
                  <a:cubicBezTo>
                    <a:pt x="11" y="11"/>
                    <a:pt x="10" y="12"/>
                    <a:pt x="8" y="13"/>
                  </a:cubicBezTo>
                  <a:cubicBezTo>
                    <a:pt x="7" y="15"/>
                    <a:pt x="6" y="16"/>
                    <a:pt x="6" y="18"/>
                  </a:cubicBezTo>
                  <a:cubicBezTo>
                    <a:pt x="6" y="19"/>
                    <a:pt x="6" y="20"/>
                    <a:pt x="6" y="22"/>
                  </a:cubicBezTo>
                  <a:cubicBezTo>
                    <a:pt x="6" y="24"/>
                    <a:pt x="6" y="26"/>
                    <a:pt x="6" y="27"/>
                  </a:cubicBezTo>
                  <a:cubicBezTo>
                    <a:pt x="6" y="31"/>
                    <a:pt x="6" y="31"/>
                    <a:pt x="6" y="31"/>
                  </a:cubicBezTo>
                  <a:cubicBezTo>
                    <a:pt x="73" y="30"/>
                    <a:pt x="73" y="30"/>
                    <a:pt x="73" y="30"/>
                  </a:cubicBezTo>
                  <a:cubicBezTo>
                    <a:pt x="74" y="30"/>
                    <a:pt x="76" y="29"/>
                    <a:pt x="77" y="29"/>
                  </a:cubicBezTo>
                  <a:cubicBezTo>
                    <a:pt x="78" y="28"/>
                    <a:pt x="78" y="27"/>
                    <a:pt x="79" y="26"/>
                  </a:cubicBezTo>
                  <a:cubicBezTo>
                    <a:pt x="79" y="25"/>
                    <a:pt x="80" y="23"/>
                    <a:pt x="80" y="21"/>
                  </a:cubicBezTo>
                  <a:cubicBezTo>
                    <a:pt x="81" y="19"/>
                    <a:pt x="81" y="17"/>
                    <a:pt x="81" y="16"/>
                  </a:cubicBezTo>
                  <a:cubicBezTo>
                    <a:pt x="85" y="16"/>
                    <a:pt x="85" y="16"/>
                    <a:pt x="85" y="16"/>
                  </a:cubicBezTo>
                  <a:cubicBezTo>
                    <a:pt x="86" y="56"/>
                    <a:pt x="86" y="56"/>
                    <a:pt x="86" y="56"/>
                  </a:cubicBezTo>
                  <a:cubicBezTo>
                    <a:pt x="82" y="56"/>
                    <a:pt x="82" y="56"/>
                    <a:pt x="82" y="56"/>
                  </a:cubicBezTo>
                  <a:cubicBezTo>
                    <a:pt x="81" y="55"/>
                    <a:pt x="81" y="53"/>
                    <a:pt x="81" y="51"/>
                  </a:cubicBezTo>
                  <a:cubicBezTo>
                    <a:pt x="81" y="48"/>
                    <a:pt x="80" y="47"/>
                    <a:pt x="80" y="46"/>
                  </a:cubicBezTo>
                  <a:cubicBezTo>
                    <a:pt x="79" y="45"/>
                    <a:pt x="79" y="44"/>
                    <a:pt x="78" y="43"/>
                  </a:cubicBezTo>
                  <a:cubicBezTo>
                    <a:pt x="77" y="42"/>
                    <a:pt x="75" y="42"/>
                    <a:pt x="74" y="42"/>
                  </a:cubicBezTo>
                  <a:cubicBezTo>
                    <a:pt x="6" y="43"/>
                    <a:pt x="6" y="43"/>
                    <a:pt x="6" y="43"/>
                  </a:cubicBezTo>
                  <a:cubicBezTo>
                    <a:pt x="6" y="47"/>
                    <a:pt x="6" y="47"/>
                    <a:pt x="6" y="47"/>
                  </a:cubicBezTo>
                  <a:cubicBezTo>
                    <a:pt x="6" y="48"/>
                    <a:pt x="6" y="50"/>
                    <a:pt x="6" y="51"/>
                  </a:cubicBezTo>
                  <a:cubicBezTo>
                    <a:pt x="6" y="53"/>
                    <a:pt x="6" y="55"/>
                    <a:pt x="7" y="57"/>
                  </a:cubicBezTo>
                  <a:cubicBezTo>
                    <a:pt x="7" y="58"/>
                    <a:pt x="8" y="59"/>
                    <a:pt x="9" y="61"/>
                  </a:cubicBezTo>
                  <a:cubicBezTo>
                    <a:pt x="11" y="62"/>
                    <a:pt x="12" y="63"/>
                    <a:pt x="14" y="65"/>
                  </a:cubicBezTo>
                  <a:cubicBezTo>
                    <a:pt x="16" y="66"/>
                    <a:pt x="18" y="67"/>
                    <a:pt x="20" y="68"/>
                  </a:cubicBezTo>
                  <a:cubicBezTo>
                    <a:pt x="22" y="68"/>
                    <a:pt x="23" y="69"/>
                    <a:pt x="25" y="69"/>
                  </a:cubicBezTo>
                  <a:cubicBezTo>
                    <a:pt x="25" y="74"/>
                    <a:pt x="25" y="74"/>
                    <a:pt x="25" y="74"/>
                  </a:cubicBezTo>
                  <a:cubicBezTo>
                    <a:pt x="2" y="74"/>
                    <a:pt x="2" y="74"/>
                    <a:pt x="2" y="74"/>
                  </a:cubicBezTo>
                  <a:cubicBezTo>
                    <a:pt x="0" y="1"/>
                    <a:pt x="0" y="1"/>
                    <a:pt x="0" y="1"/>
                  </a:cubicBezTo>
                  <a:lnTo>
                    <a:pt x="23" y="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9" name="iṡlîḍê"/>
            <p:cNvSpPr/>
            <p:nvPr userDrawn="1">
              <p:custDataLst>
                <p:tags r:id="rId34"/>
              </p:custDataLst>
            </p:nvPr>
          </p:nvSpPr>
          <p:spPr bwMode="auto">
            <a:xfrm>
              <a:off x="4344592" y="3192463"/>
              <a:ext cx="160338" cy="133350"/>
            </a:xfrm>
            <a:custGeom>
              <a:avLst/>
              <a:gdLst>
                <a:gd name="T0" fmla="*/ 4 w 96"/>
                <a:gd name="T1" fmla="*/ 0 h 80"/>
                <a:gd name="T2" fmla="*/ 5 w 96"/>
                <a:gd name="T3" fmla="*/ 3 h 80"/>
                <a:gd name="T4" fmla="*/ 8 w 96"/>
                <a:gd name="T5" fmla="*/ 6 h 80"/>
                <a:gd name="T6" fmla="*/ 10 w 96"/>
                <a:gd name="T7" fmla="*/ 8 h 80"/>
                <a:gd name="T8" fmla="*/ 15 w 96"/>
                <a:gd name="T9" fmla="*/ 11 h 80"/>
                <a:gd name="T10" fmla="*/ 30 w 96"/>
                <a:gd name="T11" fmla="*/ 16 h 80"/>
                <a:gd name="T12" fmla="*/ 49 w 96"/>
                <a:gd name="T13" fmla="*/ 22 h 80"/>
                <a:gd name="T14" fmla="*/ 55 w 96"/>
                <a:gd name="T15" fmla="*/ 23 h 80"/>
                <a:gd name="T16" fmla="*/ 62 w 96"/>
                <a:gd name="T17" fmla="*/ 22 h 80"/>
                <a:gd name="T18" fmla="*/ 78 w 96"/>
                <a:gd name="T19" fmla="*/ 19 h 80"/>
                <a:gd name="T20" fmla="*/ 81 w 96"/>
                <a:gd name="T21" fmla="*/ 17 h 80"/>
                <a:gd name="T22" fmla="*/ 83 w 96"/>
                <a:gd name="T23" fmla="*/ 13 h 80"/>
                <a:gd name="T24" fmla="*/ 83 w 96"/>
                <a:gd name="T25" fmla="*/ 9 h 80"/>
                <a:gd name="T26" fmla="*/ 83 w 96"/>
                <a:gd name="T27" fmla="*/ 4 h 80"/>
                <a:gd name="T28" fmla="*/ 87 w 96"/>
                <a:gd name="T29" fmla="*/ 3 h 80"/>
                <a:gd name="T30" fmla="*/ 96 w 96"/>
                <a:gd name="T31" fmla="*/ 41 h 80"/>
                <a:gd name="T32" fmla="*/ 92 w 96"/>
                <a:gd name="T33" fmla="*/ 42 h 80"/>
                <a:gd name="T34" fmla="*/ 90 w 96"/>
                <a:gd name="T35" fmla="*/ 37 h 80"/>
                <a:gd name="T36" fmla="*/ 88 w 96"/>
                <a:gd name="T37" fmla="*/ 33 h 80"/>
                <a:gd name="T38" fmla="*/ 85 w 96"/>
                <a:gd name="T39" fmla="*/ 31 h 80"/>
                <a:gd name="T40" fmla="*/ 81 w 96"/>
                <a:gd name="T41" fmla="*/ 31 h 80"/>
                <a:gd name="T42" fmla="*/ 61 w 96"/>
                <a:gd name="T43" fmla="*/ 35 h 80"/>
                <a:gd name="T44" fmla="*/ 58 w 96"/>
                <a:gd name="T45" fmla="*/ 37 h 80"/>
                <a:gd name="T46" fmla="*/ 53 w 96"/>
                <a:gd name="T47" fmla="*/ 41 h 80"/>
                <a:gd name="T48" fmla="*/ 41 w 96"/>
                <a:gd name="T49" fmla="*/ 52 h 80"/>
                <a:gd name="T50" fmla="*/ 29 w 96"/>
                <a:gd name="T51" fmla="*/ 63 h 80"/>
                <a:gd name="T52" fmla="*/ 25 w 96"/>
                <a:gd name="T53" fmla="*/ 67 h 80"/>
                <a:gd name="T54" fmla="*/ 23 w 96"/>
                <a:gd name="T55" fmla="*/ 71 h 80"/>
                <a:gd name="T56" fmla="*/ 22 w 96"/>
                <a:gd name="T57" fmla="*/ 75 h 80"/>
                <a:gd name="T58" fmla="*/ 22 w 96"/>
                <a:gd name="T59" fmla="*/ 79 h 80"/>
                <a:gd name="T60" fmla="*/ 18 w 96"/>
                <a:gd name="T61" fmla="*/ 80 h 80"/>
                <a:gd name="T62" fmla="*/ 10 w 96"/>
                <a:gd name="T63" fmla="*/ 45 h 80"/>
                <a:gd name="T64" fmla="*/ 14 w 96"/>
                <a:gd name="T65" fmla="*/ 44 h 80"/>
                <a:gd name="T66" fmla="*/ 17 w 96"/>
                <a:gd name="T67" fmla="*/ 52 h 80"/>
                <a:gd name="T68" fmla="*/ 19 w 96"/>
                <a:gd name="T69" fmla="*/ 54 h 80"/>
                <a:gd name="T70" fmla="*/ 20 w 96"/>
                <a:gd name="T71" fmla="*/ 53 h 80"/>
                <a:gd name="T72" fmla="*/ 22 w 96"/>
                <a:gd name="T73" fmla="*/ 52 h 80"/>
                <a:gd name="T74" fmla="*/ 25 w 96"/>
                <a:gd name="T75" fmla="*/ 49 h 80"/>
                <a:gd name="T76" fmla="*/ 29 w 96"/>
                <a:gd name="T77" fmla="*/ 46 h 80"/>
                <a:gd name="T78" fmla="*/ 38 w 96"/>
                <a:gd name="T79" fmla="*/ 38 h 80"/>
                <a:gd name="T80" fmla="*/ 49 w 96"/>
                <a:gd name="T81" fmla="*/ 28 h 80"/>
                <a:gd name="T82" fmla="*/ 23 w 96"/>
                <a:gd name="T83" fmla="*/ 19 h 80"/>
                <a:gd name="T84" fmla="*/ 12 w 96"/>
                <a:gd name="T85" fmla="*/ 17 h 80"/>
                <a:gd name="T86" fmla="*/ 10 w 96"/>
                <a:gd name="T87" fmla="*/ 18 h 80"/>
                <a:gd name="T88" fmla="*/ 10 w 96"/>
                <a:gd name="T89" fmla="*/ 21 h 80"/>
                <a:gd name="T90" fmla="*/ 10 w 96"/>
                <a:gd name="T91" fmla="*/ 25 h 80"/>
                <a:gd name="T92" fmla="*/ 11 w 96"/>
                <a:gd name="T93" fmla="*/ 29 h 80"/>
                <a:gd name="T94" fmla="*/ 6 w 96"/>
                <a:gd name="T95" fmla="*/ 30 h 80"/>
                <a:gd name="T96" fmla="*/ 0 w 96"/>
                <a:gd name="T97" fmla="*/ 1 h 80"/>
                <a:gd name="T98" fmla="*/ 4 w 96"/>
                <a:gd name="T99"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6" h="80">
                  <a:moveTo>
                    <a:pt x="4" y="0"/>
                  </a:moveTo>
                  <a:cubicBezTo>
                    <a:pt x="4" y="1"/>
                    <a:pt x="5" y="2"/>
                    <a:pt x="5" y="3"/>
                  </a:cubicBezTo>
                  <a:cubicBezTo>
                    <a:pt x="6" y="4"/>
                    <a:pt x="7" y="5"/>
                    <a:pt x="8" y="6"/>
                  </a:cubicBezTo>
                  <a:cubicBezTo>
                    <a:pt x="9" y="7"/>
                    <a:pt x="10" y="8"/>
                    <a:pt x="10" y="8"/>
                  </a:cubicBezTo>
                  <a:cubicBezTo>
                    <a:pt x="11" y="9"/>
                    <a:pt x="13" y="10"/>
                    <a:pt x="15" y="11"/>
                  </a:cubicBezTo>
                  <a:cubicBezTo>
                    <a:pt x="20" y="13"/>
                    <a:pt x="25" y="14"/>
                    <a:pt x="30" y="16"/>
                  </a:cubicBezTo>
                  <a:cubicBezTo>
                    <a:pt x="35" y="17"/>
                    <a:pt x="41" y="19"/>
                    <a:pt x="49" y="22"/>
                  </a:cubicBezTo>
                  <a:cubicBezTo>
                    <a:pt x="52" y="22"/>
                    <a:pt x="54" y="23"/>
                    <a:pt x="55" y="23"/>
                  </a:cubicBezTo>
                  <a:cubicBezTo>
                    <a:pt x="57" y="23"/>
                    <a:pt x="59" y="23"/>
                    <a:pt x="62" y="22"/>
                  </a:cubicBezTo>
                  <a:cubicBezTo>
                    <a:pt x="78" y="19"/>
                    <a:pt x="78" y="19"/>
                    <a:pt x="78" y="19"/>
                  </a:cubicBezTo>
                  <a:cubicBezTo>
                    <a:pt x="79" y="18"/>
                    <a:pt x="80" y="18"/>
                    <a:pt x="81" y="17"/>
                  </a:cubicBezTo>
                  <a:cubicBezTo>
                    <a:pt x="82" y="16"/>
                    <a:pt x="83" y="15"/>
                    <a:pt x="83" y="13"/>
                  </a:cubicBezTo>
                  <a:cubicBezTo>
                    <a:pt x="83" y="13"/>
                    <a:pt x="83" y="11"/>
                    <a:pt x="83" y="9"/>
                  </a:cubicBezTo>
                  <a:cubicBezTo>
                    <a:pt x="83" y="7"/>
                    <a:pt x="83" y="5"/>
                    <a:pt x="83" y="4"/>
                  </a:cubicBezTo>
                  <a:cubicBezTo>
                    <a:pt x="87" y="3"/>
                    <a:pt x="87" y="3"/>
                    <a:pt x="87" y="3"/>
                  </a:cubicBezTo>
                  <a:cubicBezTo>
                    <a:pt x="96" y="41"/>
                    <a:pt x="96" y="41"/>
                    <a:pt x="96" y="41"/>
                  </a:cubicBezTo>
                  <a:cubicBezTo>
                    <a:pt x="92" y="42"/>
                    <a:pt x="92" y="42"/>
                    <a:pt x="92" y="42"/>
                  </a:cubicBezTo>
                  <a:cubicBezTo>
                    <a:pt x="91" y="41"/>
                    <a:pt x="91" y="39"/>
                    <a:pt x="90" y="37"/>
                  </a:cubicBezTo>
                  <a:cubicBezTo>
                    <a:pt x="89" y="35"/>
                    <a:pt x="89" y="34"/>
                    <a:pt x="88" y="33"/>
                  </a:cubicBezTo>
                  <a:cubicBezTo>
                    <a:pt x="87" y="32"/>
                    <a:pt x="86" y="31"/>
                    <a:pt x="85" y="31"/>
                  </a:cubicBezTo>
                  <a:cubicBezTo>
                    <a:pt x="84" y="30"/>
                    <a:pt x="83" y="30"/>
                    <a:pt x="81" y="31"/>
                  </a:cubicBezTo>
                  <a:cubicBezTo>
                    <a:pt x="61" y="35"/>
                    <a:pt x="61" y="35"/>
                    <a:pt x="61" y="35"/>
                  </a:cubicBezTo>
                  <a:cubicBezTo>
                    <a:pt x="61" y="36"/>
                    <a:pt x="60" y="36"/>
                    <a:pt x="58" y="37"/>
                  </a:cubicBezTo>
                  <a:cubicBezTo>
                    <a:pt x="57" y="38"/>
                    <a:pt x="55" y="40"/>
                    <a:pt x="53" y="41"/>
                  </a:cubicBezTo>
                  <a:cubicBezTo>
                    <a:pt x="49" y="45"/>
                    <a:pt x="45" y="48"/>
                    <a:pt x="41" y="52"/>
                  </a:cubicBezTo>
                  <a:cubicBezTo>
                    <a:pt x="36" y="56"/>
                    <a:pt x="32" y="60"/>
                    <a:pt x="29" y="63"/>
                  </a:cubicBezTo>
                  <a:cubicBezTo>
                    <a:pt x="27" y="65"/>
                    <a:pt x="26" y="66"/>
                    <a:pt x="25" y="67"/>
                  </a:cubicBezTo>
                  <a:cubicBezTo>
                    <a:pt x="24" y="69"/>
                    <a:pt x="23" y="70"/>
                    <a:pt x="23" y="71"/>
                  </a:cubicBezTo>
                  <a:cubicBezTo>
                    <a:pt x="22" y="72"/>
                    <a:pt x="22" y="74"/>
                    <a:pt x="22" y="75"/>
                  </a:cubicBezTo>
                  <a:cubicBezTo>
                    <a:pt x="22" y="76"/>
                    <a:pt x="22" y="78"/>
                    <a:pt x="22" y="79"/>
                  </a:cubicBezTo>
                  <a:cubicBezTo>
                    <a:pt x="18" y="80"/>
                    <a:pt x="18" y="80"/>
                    <a:pt x="18" y="80"/>
                  </a:cubicBezTo>
                  <a:cubicBezTo>
                    <a:pt x="10" y="45"/>
                    <a:pt x="10" y="45"/>
                    <a:pt x="10" y="45"/>
                  </a:cubicBezTo>
                  <a:cubicBezTo>
                    <a:pt x="14" y="44"/>
                    <a:pt x="14" y="44"/>
                    <a:pt x="14" y="44"/>
                  </a:cubicBezTo>
                  <a:cubicBezTo>
                    <a:pt x="15" y="48"/>
                    <a:pt x="16" y="50"/>
                    <a:pt x="17" y="52"/>
                  </a:cubicBezTo>
                  <a:cubicBezTo>
                    <a:pt x="18" y="53"/>
                    <a:pt x="18" y="54"/>
                    <a:pt x="19" y="54"/>
                  </a:cubicBezTo>
                  <a:cubicBezTo>
                    <a:pt x="20" y="54"/>
                    <a:pt x="20" y="54"/>
                    <a:pt x="20" y="53"/>
                  </a:cubicBezTo>
                  <a:cubicBezTo>
                    <a:pt x="21" y="53"/>
                    <a:pt x="22" y="52"/>
                    <a:pt x="22" y="52"/>
                  </a:cubicBezTo>
                  <a:cubicBezTo>
                    <a:pt x="23" y="51"/>
                    <a:pt x="24" y="50"/>
                    <a:pt x="25" y="49"/>
                  </a:cubicBezTo>
                  <a:cubicBezTo>
                    <a:pt x="27" y="48"/>
                    <a:pt x="28" y="47"/>
                    <a:pt x="29" y="46"/>
                  </a:cubicBezTo>
                  <a:cubicBezTo>
                    <a:pt x="32" y="44"/>
                    <a:pt x="35" y="41"/>
                    <a:pt x="38" y="38"/>
                  </a:cubicBezTo>
                  <a:cubicBezTo>
                    <a:pt x="41" y="36"/>
                    <a:pt x="45" y="32"/>
                    <a:pt x="49" y="28"/>
                  </a:cubicBezTo>
                  <a:cubicBezTo>
                    <a:pt x="38" y="24"/>
                    <a:pt x="29" y="21"/>
                    <a:pt x="23" y="19"/>
                  </a:cubicBezTo>
                  <a:cubicBezTo>
                    <a:pt x="17" y="17"/>
                    <a:pt x="13" y="16"/>
                    <a:pt x="12" y="17"/>
                  </a:cubicBezTo>
                  <a:cubicBezTo>
                    <a:pt x="11" y="17"/>
                    <a:pt x="11" y="17"/>
                    <a:pt x="10" y="18"/>
                  </a:cubicBezTo>
                  <a:cubicBezTo>
                    <a:pt x="10" y="19"/>
                    <a:pt x="10" y="20"/>
                    <a:pt x="10" y="21"/>
                  </a:cubicBezTo>
                  <a:cubicBezTo>
                    <a:pt x="10" y="22"/>
                    <a:pt x="10" y="24"/>
                    <a:pt x="10" y="25"/>
                  </a:cubicBezTo>
                  <a:cubicBezTo>
                    <a:pt x="10" y="26"/>
                    <a:pt x="10" y="27"/>
                    <a:pt x="11" y="29"/>
                  </a:cubicBezTo>
                  <a:cubicBezTo>
                    <a:pt x="6" y="30"/>
                    <a:pt x="6" y="30"/>
                    <a:pt x="6" y="30"/>
                  </a:cubicBezTo>
                  <a:cubicBezTo>
                    <a:pt x="0" y="1"/>
                    <a:pt x="0" y="1"/>
                    <a:pt x="0" y="1"/>
                  </a:cubicBezTo>
                  <a:lnTo>
                    <a:pt x="4" y="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0" name="íşḷíḍê"/>
            <p:cNvSpPr/>
            <p:nvPr userDrawn="1">
              <p:custDataLst>
                <p:tags r:id="rId35"/>
              </p:custDataLst>
            </p:nvPr>
          </p:nvSpPr>
          <p:spPr bwMode="auto">
            <a:xfrm>
              <a:off x="4090592" y="2903538"/>
              <a:ext cx="250825" cy="234950"/>
            </a:xfrm>
            <a:custGeom>
              <a:avLst/>
              <a:gdLst>
                <a:gd name="T0" fmla="*/ 33 w 151"/>
                <a:gd name="T1" fmla="*/ 116 h 140"/>
                <a:gd name="T2" fmla="*/ 33 w 151"/>
                <a:gd name="T3" fmla="*/ 97 h 140"/>
                <a:gd name="T4" fmla="*/ 20 w 151"/>
                <a:gd name="T5" fmla="*/ 72 h 140"/>
                <a:gd name="T6" fmla="*/ 50 w 151"/>
                <a:gd name="T7" fmla="*/ 90 h 140"/>
                <a:gd name="T8" fmla="*/ 70 w 151"/>
                <a:gd name="T9" fmla="*/ 81 h 140"/>
                <a:gd name="T10" fmla="*/ 37 w 151"/>
                <a:gd name="T11" fmla="*/ 67 h 140"/>
                <a:gd name="T12" fmla="*/ 71 w 151"/>
                <a:gd name="T13" fmla="*/ 69 h 140"/>
                <a:gd name="T14" fmla="*/ 103 w 151"/>
                <a:gd name="T15" fmla="*/ 82 h 140"/>
                <a:gd name="T16" fmla="*/ 66 w 151"/>
                <a:gd name="T17" fmla="*/ 62 h 140"/>
                <a:gd name="T18" fmla="*/ 30 w 151"/>
                <a:gd name="T19" fmla="*/ 55 h 140"/>
                <a:gd name="T20" fmla="*/ 5 w 151"/>
                <a:gd name="T21" fmla="*/ 52 h 140"/>
                <a:gd name="T22" fmla="*/ 35 w 151"/>
                <a:gd name="T23" fmla="*/ 39 h 140"/>
                <a:gd name="T24" fmla="*/ 60 w 151"/>
                <a:gd name="T25" fmla="*/ 18 h 140"/>
                <a:gd name="T26" fmla="*/ 75 w 151"/>
                <a:gd name="T27" fmla="*/ 7 h 140"/>
                <a:gd name="T28" fmla="*/ 56 w 151"/>
                <a:gd name="T29" fmla="*/ 43 h 140"/>
                <a:gd name="T30" fmla="*/ 91 w 151"/>
                <a:gd name="T31" fmla="*/ 3 h 140"/>
                <a:gd name="T32" fmla="*/ 103 w 151"/>
                <a:gd name="T33" fmla="*/ 10 h 140"/>
                <a:gd name="T34" fmla="*/ 119 w 151"/>
                <a:gd name="T35" fmla="*/ 21 h 140"/>
                <a:gd name="T36" fmla="*/ 131 w 151"/>
                <a:gd name="T37" fmla="*/ 33 h 140"/>
                <a:gd name="T38" fmla="*/ 120 w 151"/>
                <a:gd name="T39" fmla="*/ 43 h 140"/>
                <a:gd name="T40" fmla="*/ 127 w 151"/>
                <a:gd name="T41" fmla="*/ 51 h 140"/>
                <a:gd name="T42" fmla="*/ 146 w 151"/>
                <a:gd name="T43" fmla="*/ 57 h 140"/>
                <a:gd name="T44" fmla="*/ 116 w 151"/>
                <a:gd name="T45" fmla="*/ 79 h 140"/>
                <a:gd name="T46" fmla="*/ 111 w 151"/>
                <a:gd name="T47" fmla="*/ 102 h 140"/>
                <a:gd name="T48" fmla="*/ 82 w 151"/>
                <a:gd name="T49" fmla="*/ 96 h 140"/>
                <a:gd name="T50" fmla="*/ 95 w 151"/>
                <a:gd name="T51" fmla="*/ 115 h 140"/>
                <a:gd name="T52" fmla="*/ 65 w 151"/>
                <a:gd name="T53" fmla="*/ 114 h 140"/>
                <a:gd name="T54" fmla="*/ 20 w 151"/>
                <a:gd name="T55" fmla="*/ 135 h 140"/>
                <a:gd name="T56" fmla="*/ 13 w 151"/>
                <a:gd name="T57" fmla="*/ 108 h 140"/>
                <a:gd name="T58" fmla="*/ 100 w 151"/>
                <a:gd name="T59" fmla="*/ 20 h 140"/>
                <a:gd name="T60" fmla="*/ 89 w 151"/>
                <a:gd name="T61" fmla="*/ 29 h 140"/>
                <a:gd name="T62" fmla="*/ 100 w 151"/>
                <a:gd name="T63" fmla="*/ 27 h 140"/>
                <a:gd name="T64" fmla="*/ 112 w 151"/>
                <a:gd name="T65" fmla="*/ 50 h 140"/>
                <a:gd name="T66" fmla="*/ 116 w 151"/>
                <a:gd name="T67" fmla="*/ 58 h 140"/>
                <a:gd name="T68" fmla="*/ 112 w 151"/>
                <a:gd name="T69" fmla="*/ 50 h 140"/>
                <a:gd name="T70" fmla="*/ 100 w 151"/>
                <a:gd name="T71" fmla="*/ 41 h 140"/>
                <a:gd name="T72" fmla="*/ 88 w 151"/>
                <a:gd name="T73" fmla="*/ 60 h 140"/>
                <a:gd name="T74" fmla="*/ 91 w 151"/>
                <a:gd name="T75" fmla="*/ 60 h 140"/>
                <a:gd name="T76" fmla="*/ 99 w 151"/>
                <a:gd name="T77" fmla="*/ 63 h 140"/>
                <a:gd name="T78" fmla="*/ 103 w 151"/>
                <a:gd name="T79" fmla="*/ 64 h 140"/>
                <a:gd name="T80" fmla="*/ 85 w 151"/>
                <a:gd name="T81" fmla="*/ 42 h 140"/>
                <a:gd name="T82" fmla="*/ 79 w 151"/>
                <a:gd name="T83" fmla="*/ 5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1" h="140">
                  <a:moveTo>
                    <a:pt x="17" y="106"/>
                  </a:moveTo>
                  <a:cubicBezTo>
                    <a:pt x="22" y="110"/>
                    <a:pt x="32" y="116"/>
                    <a:pt x="33" y="116"/>
                  </a:cubicBezTo>
                  <a:cubicBezTo>
                    <a:pt x="36" y="116"/>
                    <a:pt x="41" y="117"/>
                    <a:pt x="46" y="105"/>
                  </a:cubicBezTo>
                  <a:cubicBezTo>
                    <a:pt x="46" y="105"/>
                    <a:pt x="42" y="100"/>
                    <a:pt x="33" y="97"/>
                  </a:cubicBezTo>
                  <a:cubicBezTo>
                    <a:pt x="26" y="95"/>
                    <a:pt x="15" y="92"/>
                    <a:pt x="14" y="78"/>
                  </a:cubicBezTo>
                  <a:cubicBezTo>
                    <a:pt x="13" y="73"/>
                    <a:pt x="14" y="71"/>
                    <a:pt x="20" y="72"/>
                  </a:cubicBezTo>
                  <a:cubicBezTo>
                    <a:pt x="21" y="72"/>
                    <a:pt x="23" y="73"/>
                    <a:pt x="25" y="74"/>
                  </a:cubicBezTo>
                  <a:cubicBezTo>
                    <a:pt x="32" y="78"/>
                    <a:pt x="48" y="93"/>
                    <a:pt x="50" y="90"/>
                  </a:cubicBezTo>
                  <a:cubicBezTo>
                    <a:pt x="52" y="86"/>
                    <a:pt x="51" y="84"/>
                    <a:pt x="54" y="83"/>
                  </a:cubicBezTo>
                  <a:cubicBezTo>
                    <a:pt x="57" y="82"/>
                    <a:pt x="74" y="85"/>
                    <a:pt x="70" y="81"/>
                  </a:cubicBezTo>
                  <a:cubicBezTo>
                    <a:pt x="67" y="78"/>
                    <a:pt x="57" y="75"/>
                    <a:pt x="50" y="75"/>
                  </a:cubicBezTo>
                  <a:cubicBezTo>
                    <a:pt x="45" y="75"/>
                    <a:pt x="39" y="73"/>
                    <a:pt x="37" y="67"/>
                  </a:cubicBezTo>
                  <a:cubicBezTo>
                    <a:pt x="35" y="59"/>
                    <a:pt x="39" y="60"/>
                    <a:pt x="46" y="61"/>
                  </a:cubicBezTo>
                  <a:cubicBezTo>
                    <a:pt x="51" y="62"/>
                    <a:pt x="59" y="64"/>
                    <a:pt x="71" y="69"/>
                  </a:cubicBezTo>
                  <a:cubicBezTo>
                    <a:pt x="97" y="81"/>
                    <a:pt x="105" y="91"/>
                    <a:pt x="106" y="87"/>
                  </a:cubicBezTo>
                  <a:cubicBezTo>
                    <a:pt x="106" y="86"/>
                    <a:pt x="105" y="84"/>
                    <a:pt x="103" y="82"/>
                  </a:cubicBezTo>
                  <a:cubicBezTo>
                    <a:pt x="98" y="78"/>
                    <a:pt x="88" y="73"/>
                    <a:pt x="83" y="69"/>
                  </a:cubicBezTo>
                  <a:cubicBezTo>
                    <a:pt x="75" y="65"/>
                    <a:pt x="73" y="63"/>
                    <a:pt x="66" y="62"/>
                  </a:cubicBezTo>
                  <a:cubicBezTo>
                    <a:pt x="60" y="62"/>
                    <a:pt x="63" y="62"/>
                    <a:pt x="57" y="59"/>
                  </a:cubicBezTo>
                  <a:cubicBezTo>
                    <a:pt x="51" y="54"/>
                    <a:pt x="37" y="48"/>
                    <a:pt x="30" y="55"/>
                  </a:cubicBezTo>
                  <a:cubicBezTo>
                    <a:pt x="19" y="64"/>
                    <a:pt x="6" y="71"/>
                    <a:pt x="3" y="64"/>
                  </a:cubicBezTo>
                  <a:cubicBezTo>
                    <a:pt x="1" y="57"/>
                    <a:pt x="0" y="56"/>
                    <a:pt x="5" y="52"/>
                  </a:cubicBezTo>
                  <a:cubicBezTo>
                    <a:pt x="10" y="49"/>
                    <a:pt x="20" y="35"/>
                    <a:pt x="21" y="34"/>
                  </a:cubicBezTo>
                  <a:cubicBezTo>
                    <a:pt x="32" y="29"/>
                    <a:pt x="33" y="35"/>
                    <a:pt x="35" y="39"/>
                  </a:cubicBezTo>
                  <a:cubicBezTo>
                    <a:pt x="36" y="41"/>
                    <a:pt x="40" y="41"/>
                    <a:pt x="43" y="41"/>
                  </a:cubicBezTo>
                  <a:cubicBezTo>
                    <a:pt x="49" y="33"/>
                    <a:pt x="57" y="22"/>
                    <a:pt x="60" y="18"/>
                  </a:cubicBezTo>
                  <a:cubicBezTo>
                    <a:pt x="62" y="14"/>
                    <a:pt x="63" y="7"/>
                    <a:pt x="68" y="4"/>
                  </a:cubicBezTo>
                  <a:cubicBezTo>
                    <a:pt x="73" y="0"/>
                    <a:pt x="74" y="2"/>
                    <a:pt x="75" y="7"/>
                  </a:cubicBezTo>
                  <a:cubicBezTo>
                    <a:pt x="75" y="11"/>
                    <a:pt x="75" y="17"/>
                    <a:pt x="73" y="20"/>
                  </a:cubicBezTo>
                  <a:cubicBezTo>
                    <a:pt x="70" y="25"/>
                    <a:pt x="55" y="41"/>
                    <a:pt x="56" y="43"/>
                  </a:cubicBezTo>
                  <a:cubicBezTo>
                    <a:pt x="56" y="46"/>
                    <a:pt x="58" y="48"/>
                    <a:pt x="61" y="44"/>
                  </a:cubicBezTo>
                  <a:cubicBezTo>
                    <a:pt x="65" y="40"/>
                    <a:pt x="89" y="5"/>
                    <a:pt x="91" y="3"/>
                  </a:cubicBezTo>
                  <a:cubicBezTo>
                    <a:pt x="93" y="2"/>
                    <a:pt x="96" y="4"/>
                    <a:pt x="98" y="7"/>
                  </a:cubicBezTo>
                  <a:cubicBezTo>
                    <a:pt x="100" y="9"/>
                    <a:pt x="100" y="11"/>
                    <a:pt x="103" y="10"/>
                  </a:cubicBezTo>
                  <a:cubicBezTo>
                    <a:pt x="105" y="9"/>
                    <a:pt x="111" y="11"/>
                    <a:pt x="111" y="13"/>
                  </a:cubicBezTo>
                  <a:cubicBezTo>
                    <a:pt x="111" y="16"/>
                    <a:pt x="114" y="25"/>
                    <a:pt x="119" y="21"/>
                  </a:cubicBezTo>
                  <a:cubicBezTo>
                    <a:pt x="124" y="17"/>
                    <a:pt x="127" y="11"/>
                    <a:pt x="132" y="14"/>
                  </a:cubicBezTo>
                  <a:cubicBezTo>
                    <a:pt x="136" y="16"/>
                    <a:pt x="138" y="31"/>
                    <a:pt x="131" y="33"/>
                  </a:cubicBezTo>
                  <a:cubicBezTo>
                    <a:pt x="123" y="34"/>
                    <a:pt x="119" y="36"/>
                    <a:pt x="119" y="36"/>
                  </a:cubicBezTo>
                  <a:cubicBezTo>
                    <a:pt x="119" y="36"/>
                    <a:pt x="122" y="43"/>
                    <a:pt x="120" y="43"/>
                  </a:cubicBezTo>
                  <a:cubicBezTo>
                    <a:pt x="118" y="44"/>
                    <a:pt x="118" y="49"/>
                    <a:pt x="121" y="51"/>
                  </a:cubicBezTo>
                  <a:cubicBezTo>
                    <a:pt x="124" y="53"/>
                    <a:pt x="130" y="60"/>
                    <a:pt x="127" y="51"/>
                  </a:cubicBezTo>
                  <a:cubicBezTo>
                    <a:pt x="124" y="42"/>
                    <a:pt x="120" y="37"/>
                    <a:pt x="124" y="38"/>
                  </a:cubicBezTo>
                  <a:cubicBezTo>
                    <a:pt x="132" y="38"/>
                    <a:pt x="151" y="46"/>
                    <a:pt x="146" y="57"/>
                  </a:cubicBezTo>
                  <a:cubicBezTo>
                    <a:pt x="144" y="60"/>
                    <a:pt x="141" y="64"/>
                    <a:pt x="133" y="67"/>
                  </a:cubicBezTo>
                  <a:cubicBezTo>
                    <a:pt x="117" y="75"/>
                    <a:pt x="111" y="78"/>
                    <a:pt x="116" y="79"/>
                  </a:cubicBezTo>
                  <a:cubicBezTo>
                    <a:pt x="121" y="79"/>
                    <a:pt x="131" y="86"/>
                    <a:pt x="130" y="102"/>
                  </a:cubicBezTo>
                  <a:cubicBezTo>
                    <a:pt x="130" y="102"/>
                    <a:pt x="127" y="115"/>
                    <a:pt x="111" y="102"/>
                  </a:cubicBezTo>
                  <a:cubicBezTo>
                    <a:pt x="111" y="102"/>
                    <a:pt x="98" y="91"/>
                    <a:pt x="92" y="96"/>
                  </a:cubicBezTo>
                  <a:cubicBezTo>
                    <a:pt x="92" y="96"/>
                    <a:pt x="87" y="97"/>
                    <a:pt x="82" y="96"/>
                  </a:cubicBezTo>
                  <a:cubicBezTo>
                    <a:pt x="77" y="95"/>
                    <a:pt x="64" y="96"/>
                    <a:pt x="72" y="102"/>
                  </a:cubicBezTo>
                  <a:cubicBezTo>
                    <a:pt x="79" y="107"/>
                    <a:pt x="94" y="111"/>
                    <a:pt x="95" y="115"/>
                  </a:cubicBezTo>
                  <a:cubicBezTo>
                    <a:pt x="95" y="120"/>
                    <a:pt x="94" y="137"/>
                    <a:pt x="85" y="131"/>
                  </a:cubicBezTo>
                  <a:cubicBezTo>
                    <a:pt x="75" y="126"/>
                    <a:pt x="73" y="115"/>
                    <a:pt x="65" y="114"/>
                  </a:cubicBezTo>
                  <a:cubicBezTo>
                    <a:pt x="58" y="114"/>
                    <a:pt x="56" y="129"/>
                    <a:pt x="45" y="133"/>
                  </a:cubicBezTo>
                  <a:cubicBezTo>
                    <a:pt x="35" y="137"/>
                    <a:pt x="23" y="140"/>
                    <a:pt x="20" y="135"/>
                  </a:cubicBezTo>
                  <a:cubicBezTo>
                    <a:pt x="17" y="130"/>
                    <a:pt x="19" y="124"/>
                    <a:pt x="17" y="119"/>
                  </a:cubicBezTo>
                  <a:cubicBezTo>
                    <a:pt x="15" y="116"/>
                    <a:pt x="14" y="111"/>
                    <a:pt x="13" y="108"/>
                  </a:cubicBezTo>
                  <a:cubicBezTo>
                    <a:pt x="12" y="101"/>
                    <a:pt x="12" y="102"/>
                    <a:pt x="17" y="106"/>
                  </a:cubicBezTo>
                  <a:close/>
                  <a:moveTo>
                    <a:pt x="100" y="20"/>
                  </a:moveTo>
                  <a:cubicBezTo>
                    <a:pt x="98" y="18"/>
                    <a:pt x="98" y="18"/>
                    <a:pt x="97" y="20"/>
                  </a:cubicBezTo>
                  <a:cubicBezTo>
                    <a:pt x="89" y="29"/>
                    <a:pt x="89" y="29"/>
                    <a:pt x="89" y="29"/>
                  </a:cubicBezTo>
                  <a:cubicBezTo>
                    <a:pt x="87" y="32"/>
                    <a:pt x="86" y="32"/>
                    <a:pt x="90" y="32"/>
                  </a:cubicBezTo>
                  <a:cubicBezTo>
                    <a:pt x="93" y="32"/>
                    <a:pt x="98" y="30"/>
                    <a:pt x="100" y="27"/>
                  </a:cubicBezTo>
                  <a:cubicBezTo>
                    <a:pt x="102" y="25"/>
                    <a:pt x="101" y="22"/>
                    <a:pt x="100" y="20"/>
                  </a:cubicBezTo>
                  <a:close/>
                  <a:moveTo>
                    <a:pt x="112" y="50"/>
                  </a:moveTo>
                  <a:cubicBezTo>
                    <a:pt x="110" y="50"/>
                    <a:pt x="109" y="51"/>
                    <a:pt x="110" y="53"/>
                  </a:cubicBezTo>
                  <a:cubicBezTo>
                    <a:pt x="110" y="54"/>
                    <a:pt x="114" y="58"/>
                    <a:pt x="116" y="58"/>
                  </a:cubicBezTo>
                  <a:cubicBezTo>
                    <a:pt x="117" y="59"/>
                    <a:pt x="117" y="58"/>
                    <a:pt x="118" y="58"/>
                  </a:cubicBezTo>
                  <a:cubicBezTo>
                    <a:pt x="121" y="56"/>
                    <a:pt x="112" y="50"/>
                    <a:pt x="112" y="50"/>
                  </a:cubicBezTo>
                  <a:close/>
                  <a:moveTo>
                    <a:pt x="101" y="44"/>
                  </a:moveTo>
                  <a:cubicBezTo>
                    <a:pt x="103" y="43"/>
                    <a:pt x="103" y="40"/>
                    <a:pt x="100" y="41"/>
                  </a:cubicBezTo>
                  <a:cubicBezTo>
                    <a:pt x="96" y="43"/>
                    <a:pt x="96" y="46"/>
                    <a:pt x="101" y="44"/>
                  </a:cubicBezTo>
                  <a:close/>
                  <a:moveTo>
                    <a:pt x="88" y="60"/>
                  </a:moveTo>
                  <a:cubicBezTo>
                    <a:pt x="88" y="60"/>
                    <a:pt x="87" y="61"/>
                    <a:pt x="88" y="62"/>
                  </a:cubicBezTo>
                  <a:cubicBezTo>
                    <a:pt x="89" y="63"/>
                    <a:pt x="90" y="62"/>
                    <a:pt x="91" y="60"/>
                  </a:cubicBezTo>
                  <a:cubicBezTo>
                    <a:pt x="91" y="59"/>
                    <a:pt x="88" y="60"/>
                    <a:pt x="88" y="60"/>
                  </a:cubicBezTo>
                  <a:close/>
                  <a:moveTo>
                    <a:pt x="99" y="63"/>
                  </a:moveTo>
                  <a:cubicBezTo>
                    <a:pt x="99" y="63"/>
                    <a:pt x="100" y="65"/>
                    <a:pt x="101" y="66"/>
                  </a:cubicBezTo>
                  <a:cubicBezTo>
                    <a:pt x="102" y="67"/>
                    <a:pt x="103" y="66"/>
                    <a:pt x="103" y="64"/>
                  </a:cubicBezTo>
                  <a:cubicBezTo>
                    <a:pt x="103" y="61"/>
                    <a:pt x="99" y="63"/>
                    <a:pt x="99" y="63"/>
                  </a:cubicBezTo>
                  <a:close/>
                  <a:moveTo>
                    <a:pt x="85" y="42"/>
                  </a:moveTo>
                  <a:cubicBezTo>
                    <a:pt x="83" y="37"/>
                    <a:pt x="73" y="45"/>
                    <a:pt x="71" y="47"/>
                  </a:cubicBezTo>
                  <a:cubicBezTo>
                    <a:pt x="69" y="50"/>
                    <a:pt x="75" y="50"/>
                    <a:pt x="79" y="50"/>
                  </a:cubicBezTo>
                  <a:cubicBezTo>
                    <a:pt x="83" y="50"/>
                    <a:pt x="87" y="46"/>
                    <a:pt x="85" y="42"/>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1" name="ïş1îḋê"/>
            <p:cNvSpPr/>
            <p:nvPr userDrawn="1">
              <p:custDataLst>
                <p:tags r:id="rId36"/>
              </p:custDataLst>
            </p:nvPr>
          </p:nvSpPr>
          <p:spPr bwMode="auto">
            <a:xfrm>
              <a:off x="5077653" y="3946525"/>
              <a:ext cx="149225" cy="238125"/>
            </a:xfrm>
            <a:custGeom>
              <a:avLst/>
              <a:gdLst>
                <a:gd name="T0" fmla="*/ 21 w 37"/>
                <a:gd name="T1" fmla="*/ 56 h 56"/>
                <a:gd name="T2" fmla="*/ 14 w 37"/>
                <a:gd name="T3" fmla="*/ 55 h 56"/>
                <a:gd name="T4" fmla="*/ 11 w 37"/>
                <a:gd name="T5" fmla="*/ 54 h 56"/>
                <a:gd name="T6" fmla="*/ 4 w 37"/>
                <a:gd name="T7" fmla="*/ 56 h 56"/>
                <a:gd name="T8" fmla="*/ 0 w 37"/>
                <a:gd name="T9" fmla="*/ 41 h 56"/>
                <a:gd name="T10" fmla="*/ 2 w 37"/>
                <a:gd name="T11" fmla="*/ 41 h 56"/>
                <a:gd name="T12" fmla="*/ 20 w 37"/>
                <a:gd name="T13" fmla="*/ 53 h 56"/>
                <a:gd name="T14" fmla="*/ 31 w 37"/>
                <a:gd name="T15" fmla="*/ 43 h 56"/>
                <a:gd name="T16" fmla="*/ 18 w 37"/>
                <a:gd name="T17" fmla="*/ 31 h 56"/>
                <a:gd name="T18" fmla="*/ 3 w 37"/>
                <a:gd name="T19" fmla="*/ 15 h 56"/>
                <a:gd name="T20" fmla="*/ 18 w 37"/>
                <a:gd name="T21" fmla="*/ 0 h 56"/>
                <a:gd name="T22" fmla="*/ 25 w 37"/>
                <a:gd name="T23" fmla="*/ 2 h 56"/>
                <a:gd name="T24" fmla="*/ 27 w 37"/>
                <a:gd name="T25" fmla="*/ 2 h 56"/>
                <a:gd name="T26" fmla="*/ 31 w 37"/>
                <a:gd name="T27" fmla="*/ 1 h 56"/>
                <a:gd name="T28" fmla="*/ 36 w 37"/>
                <a:gd name="T29" fmla="*/ 13 h 56"/>
                <a:gd name="T30" fmla="*/ 34 w 37"/>
                <a:gd name="T31" fmla="*/ 14 h 56"/>
                <a:gd name="T32" fmla="*/ 30 w 37"/>
                <a:gd name="T33" fmla="*/ 9 h 56"/>
                <a:gd name="T34" fmla="*/ 18 w 37"/>
                <a:gd name="T35" fmla="*/ 3 h 56"/>
                <a:gd name="T36" fmla="*/ 8 w 37"/>
                <a:gd name="T37" fmla="*/ 12 h 56"/>
                <a:gd name="T38" fmla="*/ 21 w 37"/>
                <a:gd name="T39" fmla="*/ 23 h 56"/>
                <a:gd name="T40" fmla="*/ 37 w 37"/>
                <a:gd name="T41" fmla="*/ 40 h 56"/>
                <a:gd name="T42" fmla="*/ 21 w 37"/>
                <a:gd name="T43"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 h="56">
                  <a:moveTo>
                    <a:pt x="21" y="56"/>
                  </a:moveTo>
                  <a:cubicBezTo>
                    <a:pt x="19" y="56"/>
                    <a:pt x="16" y="56"/>
                    <a:pt x="14" y="55"/>
                  </a:cubicBezTo>
                  <a:cubicBezTo>
                    <a:pt x="12" y="54"/>
                    <a:pt x="12" y="54"/>
                    <a:pt x="11" y="54"/>
                  </a:cubicBezTo>
                  <a:cubicBezTo>
                    <a:pt x="8" y="54"/>
                    <a:pt x="6" y="55"/>
                    <a:pt x="4" y="56"/>
                  </a:cubicBezTo>
                  <a:cubicBezTo>
                    <a:pt x="0" y="41"/>
                    <a:pt x="0" y="41"/>
                    <a:pt x="0" y="41"/>
                  </a:cubicBezTo>
                  <a:cubicBezTo>
                    <a:pt x="2" y="41"/>
                    <a:pt x="2" y="41"/>
                    <a:pt x="2" y="41"/>
                  </a:cubicBezTo>
                  <a:cubicBezTo>
                    <a:pt x="3" y="44"/>
                    <a:pt x="10" y="53"/>
                    <a:pt x="20" y="53"/>
                  </a:cubicBezTo>
                  <a:cubicBezTo>
                    <a:pt x="28" y="53"/>
                    <a:pt x="31" y="48"/>
                    <a:pt x="31" y="43"/>
                  </a:cubicBezTo>
                  <a:cubicBezTo>
                    <a:pt x="31" y="37"/>
                    <a:pt x="27" y="35"/>
                    <a:pt x="18" y="31"/>
                  </a:cubicBezTo>
                  <a:cubicBezTo>
                    <a:pt x="13" y="30"/>
                    <a:pt x="3" y="26"/>
                    <a:pt x="3" y="15"/>
                  </a:cubicBezTo>
                  <a:cubicBezTo>
                    <a:pt x="3" y="8"/>
                    <a:pt x="7" y="0"/>
                    <a:pt x="18" y="0"/>
                  </a:cubicBezTo>
                  <a:cubicBezTo>
                    <a:pt x="20" y="0"/>
                    <a:pt x="20" y="1"/>
                    <a:pt x="25" y="2"/>
                  </a:cubicBezTo>
                  <a:cubicBezTo>
                    <a:pt x="26" y="2"/>
                    <a:pt x="26" y="2"/>
                    <a:pt x="27" y="2"/>
                  </a:cubicBezTo>
                  <a:cubicBezTo>
                    <a:pt x="27" y="2"/>
                    <a:pt x="29" y="2"/>
                    <a:pt x="31" y="1"/>
                  </a:cubicBezTo>
                  <a:cubicBezTo>
                    <a:pt x="36" y="13"/>
                    <a:pt x="36" y="13"/>
                    <a:pt x="36" y="13"/>
                  </a:cubicBezTo>
                  <a:cubicBezTo>
                    <a:pt x="34" y="14"/>
                    <a:pt x="34" y="14"/>
                    <a:pt x="34" y="14"/>
                  </a:cubicBezTo>
                  <a:cubicBezTo>
                    <a:pt x="33" y="13"/>
                    <a:pt x="32" y="11"/>
                    <a:pt x="30" y="9"/>
                  </a:cubicBezTo>
                  <a:cubicBezTo>
                    <a:pt x="27" y="5"/>
                    <a:pt x="22" y="3"/>
                    <a:pt x="18" y="3"/>
                  </a:cubicBezTo>
                  <a:cubicBezTo>
                    <a:pt x="12" y="3"/>
                    <a:pt x="8" y="6"/>
                    <a:pt x="8" y="12"/>
                  </a:cubicBezTo>
                  <a:cubicBezTo>
                    <a:pt x="8" y="17"/>
                    <a:pt x="12" y="20"/>
                    <a:pt x="21" y="23"/>
                  </a:cubicBezTo>
                  <a:cubicBezTo>
                    <a:pt x="31" y="27"/>
                    <a:pt x="37" y="31"/>
                    <a:pt x="37" y="40"/>
                  </a:cubicBezTo>
                  <a:cubicBezTo>
                    <a:pt x="37" y="48"/>
                    <a:pt x="31" y="56"/>
                    <a:pt x="21" y="5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2" name="îsḻîḓé"/>
            <p:cNvSpPr/>
            <p:nvPr userDrawn="1">
              <p:custDataLst>
                <p:tags r:id="rId37"/>
              </p:custDataLst>
            </p:nvPr>
          </p:nvSpPr>
          <p:spPr bwMode="auto">
            <a:xfrm>
              <a:off x="5247516" y="3956050"/>
              <a:ext cx="206375" cy="228600"/>
            </a:xfrm>
            <a:custGeom>
              <a:avLst/>
              <a:gdLst>
                <a:gd name="T0" fmla="*/ 51 w 51"/>
                <a:gd name="T1" fmla="*/ 2 h 54"/>
                <a:gd name="T2" fmla="*/ 48 w 51"/>
                <a:gd name="T3" fmla="*/ 2 h 54"/>
                <a:gd name="T4" fmla="*/ 43 w 51"/>
                <a:gd name="T5" fmla="*/ 8 h 54"/>
                <a:gd name="T6" fmla="*/ 43 w 51"/>
                <a:gd name="T7" fmla="*/ 36 h 54"/>
                <a:gd name="T8" fmla="*/ 26 w 51"/>
                <a:gd name="T9" fmla="*/ 54 h 54"/>
                <a:gd name="T10" fmla="*/ 8 w 51"/>
                <a:gd name="T11" fmla="*/ 36 h 54"/>
                <a:gd name="T12" fmla="*/ 8 w 51"/>
                <a:gd name="T13" fmla="*/ 7 h 54"/>
                <a:gd name="T14" fmla="*/ 2 w 51"/>
                <a:gd name="T15" fmla="*/ 2 h 54"/>
                <a:gd name="T16" fmla="*/ 0 w 51"/>
                <a:gd name="T17" fmla="*/ 2 h 54"/>
                <a:gd name="T18" fmla="*/ 0 w 51"/>
                <a:gd name="T19" fmla="*/ 0 h 54"/>
                <a:gd name="T20" fmla="*/ 24 w 51"/>
                <a:gd name="T21" fmla="*/ 0 h 54"/>
                <a:gd name="T22" fmla="*/ 24 w 51"/>
                <a:gd name="T23" fmla="*/ 2 h 54"/>
                <a:gd name="T24" fmla="*/ 21 w 51"/>
                <a:gd name="T25" fmla="*/ 2 h 54"/>
                <a:gd name="T26" fmla="*/ 16 w 51"/>
                <a:gd name="T27" fmla="*/ 7 h 54"/>
                <a:gd name="T28" fmla="*/ 16 w 51"/>
                <a:gd name="T29" fmla="*/ 35 h 54"/>
                <a:gd name="T30" fmla="*/ 29 w 51"/>
                <a:gd name="T31" fmla="*/ 51 h 54"/>
                <a:gd name="T32" fmla="*/ 41 w 51"/>
                <a:gd name="T33" fmla="*/ 37 h 54"/>
                <a:gd name="T34" fmla="*/ 41 w 51"/>
                <a:gd name="T35" fmla="*/ 8 h 54"/>
                <a:gd name="T36" fmla="*/ 35 w 51"/>
                <a:gd name="T37" fmla="*/ 2 h 54"/>
                <a:gd name="T38" fmla="*/ 34 w 51"/>
                <a:gd name="T39" fmla="*/ 2 h 54"/>
                <a:gd name="T40" fmla="*/ 34 w 51"/>
                <a:gd name="T41" fmla="*/ 0 h 54"/>
                <a:gd name="T42" fmla="*/ 51 w 51"/>
                <a:gd name="T43" fmla="*/ 0 h 54"/>
                <a:gd name="T44" fmla="*/ 51 w 51"/>
                <a:gd name="T45" fmla="*/ 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1" h="54">
                  <a:moveTo>
                    <a:pt x="51" y="2"/>
                  </a:moveTo>
                  <a:cubicBezTo>
                    <a:pt x="48" y="2"/>
                    <a:pt x="48" y="2"/>
                    <a:pt x="48" y="2"/>
                  </a:cubicBezTo>
                  <a:cubicBezTo>
                    <a:pt x="45" y="2"/>
                    <a:pt x="43" y="4"/>
                    <a:pt x="43" y="8"/>
                  </a:cubicBezTo>
                  <a:cubicBezTo>
                    <a:pt x="43" y="36"/>
                    <a:pt x="43" y="36"/>
                    <a:pt x="43" y="36"/>
                  </a:cubicBezTo>
                  <a:cubicBezTo>
                    <a:pt x="43" y="44"/>
                    <a:pt x="39" y="54"/>
                    <a:pt x="26" y="54"/>
                  </a:cubicBezTo>
                  <a:cubicBezTo>
                    <a:pt x="17" y="54"/>
                    <a:pt x="8" y="49"/>
                    <a:pt x="8" y="36"/>
                  </a:cubicBezTo>
                  <a:cubicBezTo>
                    <a:pt x="8" y="7"/>
                    <a:pt x="8" y="7"/>
                    <a:pt x="8" y="7"/>
                  </a:cubicBezTo>
                  <a:cubicBezTo>
                    <a:pt x="8" y="4"/>
                    <a:pt x="6" y="2"/>
                    <a:pt x="2" y="2"/>
                  </a:cubicBezTo>
                  <a:cubicBezTo>
                    <a:pt x="0" y="2"/>
                    <a:pt x="0" y="2"/>
                    <a:pt x="0" y="2"/>
                  </a:cubicBezTo>
                  <a:cubicBezTo>
                    <a:pt x="0" y="0"/>
                    <a:pt x="0" y="0"/>
                    <a:pt x="0" y="0"/>
                  </a:cubicBezTo>
                  <a:cubicBezTo>
                    <a:pt x="24" y="0"/>
                    <a:pt x="24" y="0"/>
                    <a:pt x="24" y="0"/>
                  </a:cubicBezTo>
                  <a:cubicBezTo>
                    <a:pt x="24" y="2"/>
                    <a:pt x="24" y="2"/>
                    <a:pt x="24" y="2"/>
                  </a:cubicBezTo>
                  <a:cubicBezTo>
                    <a:pt x="21" y="2"/>
                    <a:pt x="21" y="2"/>
                    <a:pt x="21" y="2"/>
                  </a:cubicBezTo>
                  <a:cubicBezTo>
                    <a:pt x="17" y="2"/>
                    <a:pt x="16" y="4"/>
                    <a:pt x="16" y="7"/>
                  </a:cubicBezTo>
                  <a:cubicBezTo>
                    <a:pt x="16" y="35"/>
                    <a:pt x="16" y="35"/>
                    <a:pt x="16" y="35"/>
                  </a:cubicBezTo>
                  <a:cubicBezTo>
                    <a:pt x="16" y="46"/>
                    <a:pt x="22" y="51"/>
                    <a:pt x="29" y="51"/>
                  </a:cubicBezTo>
                  <a:cubicBezTo>
                    <a:pt x="36" y="51"/>
                    <a:pt x="41" y="45"/>
                    <a:pt x="41" y="37"/>
                  </a:cubicBezTo>
                  <a:cubicBezTo>
                    <a:pt x="41" y="8"/>
                    <a:pt x="41" y="8"/>
                    <a:pt x="41" y="8"/>
                  </a:cubicBezTo>
                  <a:cubicBezTo>
                    <a:pt x="41" y="5"/>
                    <a:pt x="39" y="2"/>
                    <a:pt x="35" y="2"/>
                  </a:cubicBezTo>
                  <a:cubicBezTo>
                    <a:pt x="34" y="2"/>
                    <a:pt x="34" y="2"/>
                    <a:pt x="34" y="2"/>
                  </a:cubicBezTo>
                  <a:cubicBezTo>
                    <a:pt x="34" y="0"/>
                    <a:pt x="34" y="0"/>
                    <a:pt x="34" y="0"/>
                  </a:cubicBezTo>
                  <a:cubicBezTo>
                    <a:pt x="51" y="0"/>
                    <a:pt x="51" y="0"/>
                    <a:pt x="51" y="0"/>
                  </a:cubicBezTo>
                  <a:lnTo>
                    <a:pt x="51"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3" name="iŝḷïdê"/>
            <p:cNvSpPr/>
            <p:nvPr userDrawn="1">
              <p:custDataLst>
                <p:tags r:id="rId38"/>
              </p:custDataLst>
            </p:nvPr>
          </p:nvSpPr>
          <p:spPr bwMode="auto">
            <a:xfrm>
              <a:off x="5465003" y="3956050"/>
              <a:ext cx="206375" cy="220663"/>
            </a:xfrm>
            <a:custGeom>
              <a:avLst/>
              <a:gdLst>
                <a:gd name="T0" fmla="*/ 43 w 51"/>
                <a:gd name="T1" fmla="*/ 52 h 52"/>
                <a:gd name="T2" fmla="*/ 11 w 51"/>
                <a:gd name="T3" fmla="*/ 8 h 52"/>
                <a:gd name="T4" fmla="*/ 11 w 51"/>
                <a:gd name="T5" fmla="*/ 44 h 52"/>
                <a:gd name="T6" fmla="*/ 16 w 51"/>
                <a:gd name="T7" fmla="*/ 50 h 52"/>
                <a:gd name="T8" fmla="*/ 18 w 51"/>
                <a:gd name="T9" fmla="*/ 50 h 52"/>
                <a:gd name="T10" fmla="*/ 18 w 51"/>
                <a:gd name="T11" fmla="*/ 52 h 52"/>
                <a:gd name="T12" fmla="*/ 1 w 51"/>
                <a:gd name="T13" fmla="*/ 52 h 52"/>
                <a:gd name="T14" fmla="*/ 1 w 51"/>
                <a:gd name="T15" fmla="*/ 50 h 52"/>
                <a:gd name="T16" fmla="*/ 3 w 51"/>
                <a:gd name="T17" fmla="*/ 50 h 52"/>
                <a:gd name="T18" fmla="*/ 8 w 51"/>
                <a:gd name="T19" fmla="*/ 44 h 52"/>
                <a:gd name="T20" fmla="*/ 8 w 51"/>
                <a:gd name="T21" fmla="*/ 7 h 52"/>
                <a:gd name="T22" fmla="*/ 2 w 51"/>
                <a:gd name="T23" fmla="*/ 2 h 52"/>
                <a:gd name="T24" fmla="*/ 0 w 51"/>
                <a:gd name="T25" fmla="*/ 2 h 52"/>
                <a:gd name="T26" fmla="*/ 0 w 51"/>
                <a:gd name="T27" fmla="*/ 0 h 52"/>
                <a:gd name="T28" fmla="*/ 16 w 51"/>
                <a:gd name="T29" fmla="*/ 0 h 52"/>
                <a:gd name="T30" fmla="*/ 42 w 51"/>
                <a:gd name="T31" fmla="*/ 37 h 52"/>
                <a:gd name="T32" fmla="*/ 42 w 51"/>
                <a:gd name="T33" fmla="*/ 9 h 52"/>
                <a:gd name="T34" fmla="*/ 35 w 51"/>
                <a:gd name="T35" fmla="*/ 2 h 52"/>
                <a:gd name="T36" fmla="*/ 35 w 51"/>
                <a:gd name="T37" fmla="*/ 0 h 52"/>
                <a:gd name="T38" fmla="*/ 51 w 51"/>
                <a:gd name="T39" fmla="*/ 0 h 52"/>
                <a:gd name="T40" fmla="*/ 51 w 51"/>
                <a:gd name="T41" fmla="*/ 2 h 52"/>
                <a:gd name="T42" fmla="*/ 44 w 51"/>
                <a:gd name="T43" fmla="*/ 9 h 52"/>
                <a:gd name="T44" fmla="*/ 44 w 51"/>
                <a:gd name="T45" fmla="*/ 52 h 52"/>
                <a:gd name="T46" fmla="*/ 43 w 51"/>
                <a:gd name="T4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 h="52">
                  <a:moveTo>
                    <a:pt x="43" y="52"/>
                  </a:moveTo>
                  <a:cubicBezTo>
                    <a:pt x="11" y="8"/>
                    <a:pt x="11" y="8"/>
                    <a:pt x="11" y="8"/>
                  </a:cubicBezTo>
                  <a:cubicBezTo>
                    <a:pt x="11" y="44"/>
                    <a:pt x="11" y="44"/>
                    <a:pt x="11" y="44"/>
                  </a:cubicBezTo>
                  <a:cubicBezTo>
                    <a:pt x="11" y="47"/>
                    <a:pt x="12" y="50"/>
                    <a:pt x="16" y="50"/>
                  </a:cubicBezTo>
                  <a:cubicBezTo>
                    <a:pt x="18" y="50"/>
                    <a:pt x="18" y="50"/>
                    <a:pt x="18" y="50"/>
                  </a:cubicBezTo>
                  <a:cubicBezTo>
                    <a:pt x="18" y="52"/>
                    <a:pt x="18" y="52"/>
                    <a:pt x="18" y="52"/>
                  </a:cubicBezTo>
                  <a:cubicBezTo>
                    <a:pt x="1" y="52"/>
                    <a:pt x="1" y="52"/>
                    <a:pt x="1" y="52"/>
                  </a:cubicBezTo>
                  <a:cubicBezTo>
                    <a:pt x="1" y="50"/>
                    <a:pt x="1" y="50"/>
                    <a:pt x="1" y="50"/>
                  </a:cubicBezTo>
                  <a:cubicBezTo>
                    <a:pt x="3" y="50"/>
                    <a:pt x="3" y="50"/>
                    <a:pt x="3" y="50"/>
                  </a:cubicBezTo>
                  <a:cubicBezTo>
                    <a:pt x="7" y="50"/>
                    <a:pt x="8" y="48"/>
                    <a:pt x="8" y="44"/>
                  </a:cubicBezTo>
                  <a:cubicBezTo>
                    <a:pt x="8" y="7"/>
                    <a:pt x="8" y="7"/>
                    <a:pt x="8" y="7"/>
                  </a:cubicBezTo>
                  <a:cubicBezTo>
                    <a:pt x="8" y="2"/>
                    <a:pt x="4" y="2"/>
                    <a:pt x="2" y="2"/>
                  </a:cubicBezTo>
                  <a:cubicBezTo>
                    <a:pt x="0" y="2"/>
                    <a:pt x="0" y="2"/>
                    <a:pt x="0" y="2"/>
                  </a:cubicBezTo>
                  <a:cubicBezTo>
                    <a:pt x="0" y="0"/>
                    <a:pt x="0" y="0"/>
                    <a:pt x="0" y="0"/>
                  </a:cubicBezTo>
                  <a:cubicBezTo>
                    <a:pt x="16" y="0"/>
                    <a:pt x="16" y="0"/>
                    <a:pt x="16" y="0"/>
                  </a:cubicBezTo>
                  <a:cubicBezTo>
                    <a:pt x="42" y="37"/>
                    <a:pt x="42" y="37"/>
                    <a:pt x="42" y="37"/>
                  </a:cubicBezTo>
                  <a:cubicBezTo>
                    <a:pt x="42" y="9"/>
                    <a:pt x="42" y="9"/>
                    <a:pt x="42" y="9"/>
                  </a:cubicBezTo>
                  <a:cubicBezTo>
                    <a:pt x="42" y="2"/>
                    <a:pt x="38" y="2"/>
                    <a:pt x="35" y="2"/>
                  </a:cubicBezTo>
                  <a:cubicBezTo>
                    <a:pt x="35" y="0"/>
                    <a:pt x="35" y="0"/>
                    <a:pt x="35" y="0"/>
                  </a:cubicBezTo>
                  <a:cubicBezTo>
                    <a:pt x="51" y="0"/>
                    <a:pt x="51" y="0"/>
                    <a:pt x="51" y="0"/>
                  </a:cubicBezTo>
                  <a:cubicBezTo>
                    <a:pt x="51" y="2"/>
                    <a:pt x="51" y="2"/>
                    <a:pt x="51" y="2"/>
                  </a:cubicBezTo>
                  <a:cubicBezTo>
                    <a:pt x="49" y="2"/>
                    <a:pt x="44" y="2"/>
                    <a:pt x="44" y="9"/>
                  </a:cubicBezTo>
                  <a:cubicBezTo>
                    <a:pt x="44" y="52"/>
                    <a:pt x="44" y="52"/>
                    <a:pt x="44" y="52"/>
                  </a:cubicBezTo>
                  <a:lnTo>
                    <a:pt x="43"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4" name="ïṥļïḑé"/>
            <p:cNvSpPr/>
            <p:nvPr userDrawn="1">
              <p:custDataLst>
                <p:tags r:id="rId39"/>
              </p:custDataLst>
            </p:nvPr>
          </p:nvSpPr>
          <p:spPr bwMode="auto">
            <a:xfrm>
              <a:off x="5885691" y="3956050"/>
              <a:ext cx="217488" cy="220663"/>
            </a:xfrm>
            <a:custGeom>
              <a:avLst/>
              <a:gdLst>
                <a:gd name="T0" fmla="*/ 51 w 54"/>
                <a:gd name="T1" fmla="*/ 2 h 52"/>
                <a:gd name="T2" fmla="*/ 44 w 54"/>
                <a:gd name="T3" fmla="*/ 8 h 52"/>
                <a:gd name="T4" fmla="*/ 31 w 54"/>
                <a:gd name="T5" fmla="*/ 31 h 52"/>
                <a:gd name="T6" fmla="*/ 31 w 54"/>
                <a:gd name="T7" fmla="*/ 45 h 52"/>
                <a:gd name="T8" fmla="*/ 36 w 54"/>
                <a:gd name="T9" fmla="*/ 50 h 52"/>
                <a:gd name="T10" fmla="*/ 40 w 54"/>
                <a:gd name="T11" fmla="*/ 50 h 52"/>
                <a:gd name="T12" fmla="*/ 40 w 54"/>
                <a:gd name="T13" fmla="*/ 52 h 52"/>
                <a:gd name="T14" fmla="*/ 14 w 54"/>
                <a:gd name="T15" fmla="*/ 52 h 52"/>
                <a:gd name="T16" fmla="*/ 14 w 54"/>
                <a:gd name="T17" fmla="*/ 50 h 52"/>
                <a:gd name="T18" fmla="*/ 18 w 54"/>
                <a:gd name="T19" fmla="*/ 50 h 52"/>
                <a:gd name="T20" fmla="*/ 23 w 54"/>
                <a:gd name="T21" fmla="*/ 45 h 52"/>
                <a:gd name="T22" fmla="*/ 23 w 54"/>
                <a:gd name="T23" fmla="*/ 31 h 52"/>
                <a:gd name="T24" fmla="*/ 8 w 54"/>
                <a:gd name="T25" fmla="*/ 7 h 52"/>
                <a:gd name="T26" fmla="*/ 1 w 54"/>
                <a:gd name="T27" fmla="*/ 2 h 52"/>
                <a:gd name="T28" fmla="*/ 0 w 54"/>
                <a:gd name="T29" fmla="*/ 2 h 52"/>
                <a:gd name="T30" fmla="*/ 0 w 54"/>
                <a:gd name="T31" fmla="*/ 0 h 52"/>
                <a:gd name="T32" fmla="*/ 24 w 54"/>
                <a:gd name="T33" fmla="*/ 0 h 52"/>
                <a:gd name="T34" fmla="*/ 24 w 54"/>
                <a:gd name="T35" fmla="*/ 2 h 52"/>
                <a:gd name="T36" fmla="*/ 21 w 54"/>
                <a:gd name="T37" fmla="*/ 2 h 52"/>
                <a:gd name="T38" fmla="*/ 18 w 54"/>
                <a:gd name="T39" fmla="*/ 5 h 52"/>
                <a:gd name="T40" fmla="*/ 18 w 54"/>
                <a:gd name="T41" fmla="*/ 7 h 52"/>
                <a:gd name="T42" fmla="*/ 30 w 54"/>
                <a:gd name="T43" fmla="*/ 27 h 52"/>
                <a:gd name="T44" fmla="*/ 41 w 54"/>
                <a:gd name="T45" fmla="*/ 8 h 52"/>
                <a:gd name="T46" fmla="*/ 42 w 54"/>
                <a:gd name="T47" fmla="*/ 5 h 52"/>
                <a:gd name="T48" fmla="*/ 39 w 54"/>
                <a:gd name="T49" fmla="*/ 2 h 52"/>
                <a:gd name="T50" fmla="*/ 35 w 54"/>
                <a:gd name="T51" fmla="*/ 2 h 52"/>
                <a:gd name="T52" fmla="*/ 35 w 54"/>
                <a:gd name="T53" fmla="*/ 0 h 52"/>
                <a:gd name="T54" fmla="*/ 54 w 54"/>
                <a:gd name="T55" fmla="*/ 0 h 52"/>
                <a:gd name="T56" fmla="*/ 54 w 54"/>
                <a:gd name="T57" fmla="*/ 2 h 52"/>
                <a:gd name="T58" fmla="*/ 51 w 54"/>
                <a:gd name="T59" fmla="*/ 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4" h="52">
                  <a:moveTo>
                    <a:pt x="51" y="2"/>
                  </a:moveTo>
                  <a:cubicBezTo>
                    <a:pt x="47" y="2"/>
                    <a:pt x="46" y="5"/>
                    <a:pt x="44" y="8"/>
                  </a:cubicBezTo>
                  <a:cubicBezTo>
                    <a:pt x="31" y="31"/>
                    <a:pt x="31" y="31"/>
                    <a:pt x="31" y="31"/>
                  </a:cubicBezTo>
                  <a:cubicBezTo>
                    <a:pt x="31" y="45"/>
                    <a:pt x="31" y="45"/>
                    <a:pt x="31" y="45"/>
                  </a:cubicBezTo>
                  <a:cubicBezTo>
                    <a:pt x="31" y="48"/>
                    <a:pt x="33" y="50"/>
                    <a:pt x="36" y="50"/>
                  </a:cubicBezTo>
                  <a:cubicBezTo>
                    <a:pt x="40" y="50"/>
                    <a:pt x="40" y="50"/>
                    <a:pt x="40" y="50"/>
                  </a:cubicBezTo>
                  <a:cubicBezTo>
                    <a:pt x="40" y="52"/>
                    <a:pt x="40" y="52"/>
                    <a:pt x="40" y="52"/>
                  </a:cubicBezTo>
                  <a:cubicBezTo>
                    <a:pt x="14" y="52"/>
                    <a:pt x="14" y="52"/>
                    <a:pt x="14" y="52"/>
                  </a:cubicBezTo>
                  <a:cubicBezTo>
                    <a:pt x="14" y="50"/>
                    <a:pt x="14" y="50"/>
                    <a:pt x="14" y="50"/>
                  </a:cubicBezTo>
                  <a:cubicBezTo>
                    <a:pt x="18" y="50"/>
                    <a:pt x="18" y="50"/>
                    <a:pt x="18" y="50"/>
                  </a:cubicBezTo>
                  <a:cubicBezTo>
                    <a:pt x="21" y="50"/>
                    <a:pt x="23" y="49"/>
                    <a:pt x="23" y="45"/>
                  </a:cubicBezTo>
                  <a:cubicBezTo>
                    <a:pt x="23" y="31"/>
                    <a:pt x="23" y="31"/>
                    <a:pt x="23" y="31"/>
                  </a:cubicBezTo>
                  <a:cubicBezTo>
                    <a:pt x="8" y="7"/>
                    <a:pt x="8" y="7"/>
                    <a:pt x="8" y="7"/>
                  </a:cubicBezTo>
                  <a:cubicBezTo>
                    <a:pt x="6" y="3"/>
                    <a:pt x="5" y="2"/>
                    <a:pt x="1" y="2"/>
                  </a:cubicBezTo>
                  <a:cubicBezTo>
                    <a:pt x="0" y="2"/>
                    <a:pt x="0" y="2"/>
                    <a:pt x="0" y="2"/>
                  </a:cubicBezTo>
                  <a:cubicBezTo>
                    <a:pt x="0" y="0"/>
                    <a:pt x="0" y="0"/>
                    <a:pt x="0" y="0"/>
                  </a:cubicBezTo>
                  <a:cubicBezTo>
                    <a:pt x="24" y="0"/>
                    <a:pt x="24" y="0"/>
                    <a:pt x="24" y="0"/>
                  </a:cubicBezTo>
                  <a:cubicBezTo>
                    <a:pt x="24" y="2"/>
                    <a:pt x="24" y="2"/>
                    <a:pt x="24" y="2"/>
                  </a:cubicBezTo>
                  <a:cubicBezTo>
                    <a:pt x="21" y="2"/>
                    <a:pt x="21" y="2"/>
                    <a:pt x="21" y="2"/>
                  </a:cubicBezTo>
                  <a:cubicBezTo>
                    <a:pt x="19" y="2"/>
                    <a:pt x="18" y="3"/>
                    <a:pt x="18" y="5"/>
                  </a:cubicBezTo>
                  <a:cubicBezTo>
                    <a:pt x="18" y="5"/>
                    <a:pt x="18" y="6"/>
                    <a:pt x="18" y="7"/>
                  </a:cubicBezTo>
                  <a:cubicBezTo>
                    <a:pt x="30" y="27"/>
                    <a:pt x="30" y="27"/>
                    <a:pt x="30" y="27"/>
                  </a:cubicBezTo>
                  <a:cubicBezTo>
                    <a:pt x="41" y="8"/>
                    <a:pt x="41" y="8"/>
                    <a:pt x="41" y="8"/>
                  </a:cubicBezTo>
                  <a:cubicBezTo>
                    <a:pt x="42" y="7"/>
                    <a:pt x="42" y="6"/>
                    <a:pt x="42" y="5"/>
                  </a:cubicBezTo>
                  <a:cubicBezTo>
                    <a:pt x="42" y="3"/>
                    <a:pt x="41" y="2"/>
                    <a:pt x="39" y="2"/>
                  </a:cubicBezTo>
                  <a:cubicBezTo>
                    <a:pt x="35" y="2"/>
                    <a:pt x="35" y="2"/>
                    <a:pt x="35" y="2"/>
                  </a:cubicBezTo>
                  <a:cubicBezTo>
                    <a:pt x="35" y="0"/>
                    <a:pt x="35" y="0"/>
                    <a:pt x="35" y="0"/>
                  </a:cubicBezTo>
                  <a:cubicBezTo>
                    <a:pt x="54" y="0"/>
                    <a:pt x="54" y="0"/>
                    <a:pt x="54" y="0"/>
                  </a:cubicBezTo>
                  <a:cubicBezTo>
                    <a:pt x="54" y="2"/>
                    <a:pt x="54" y="2"/>
                    <a:pt x="54" y="2"/>
                  </a:cubicBezTo>
                  <a:lnTo>
                    <a:pt x="51"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5" name="îṧḻîḑè"/>
            <p:cNvSpPr/>
            <p:nvPr userDrawn="1">
              <p:custDataLst>
                <p:tags r:id="rId40"/>
              </p:custDataLst>
            </p:nvPr>
          </p:nvSpPr>
          <p:spPr bwMode="auto">
            <a:xfrm>
              <a:off x="6119053" y="3951288"/>
              <a:ext cx="219075" cy="225425"/>
            </a:xfrm>
            <a:custGeom>
              <a:avLst/>
              <a:gdLst>
                <a:gd name="T0" fmla="*/ 31 w 54"/>
                <a:gd name="T1" fmla="*/ 53 h 53"/>
                <a:gd name="T2" fmla="*/ 31 w 54"/>
                <a:gd name="T3" fmla="*/ 51 h 53"/>
                <a:gd name="T4" fmla="*/ 34 w 54"/>
                <a:gd name="T5" fmla="*/ 51 h 53"/>
                <a:gd name="T6" fmla="*/ 37 w 54"/>
                <a:gd name="T7" fmla="*/ 48 h 53"/>
                <a:gd name="T8" fmla="*/ 37 w 54"/>
                <a:gd name="T9" fmla="*/ 45 h 53"/>
                <a:gd name="T10" fmla="*/ 33 w 54"/>
                <a:gd name="T11" fmla="*/ 35 h 53"/>
                <a:gd name="T12" fmla="*/ 15 w 54"/>
                <a:gd name="T13" fmla="*/ 35 h 53"/>
                <a:gd name="T14" fmla="*/ 11 w 54"/>
                <a:gd name="T15" fmla="*/ 46 h 53"/>
                <a:gd name="T16" fmla="*/ 11 w 54"/>
                <a:gd name="T17" fmla="*/ 48 h 53"/>
                <a:gd name="T18" fmla="*/ 15 w 54"/>
                <a:gd name="T19" fmla="*/ 51 h 53"/>
                <a:gd name="T20" fmla="*/ 18 w 54"/>
                <a:gd name="T21" fmla="*/ 51 h 53"/>
                <a:gd name="T22" fmla="*/ 18 w 54"/>
                <a:gd name="T23" fmla="*/ 53 h 53"/>
                <a:gd name="T24" fmla="*/ 0 w 54"/>
                <a:gd name="T25" fmla="*/ 53 h 53"/>
                <a:gd name="T26" fmla="*/ 0 w 54"/>
                <a:gd name="T27" fmla="*/ 51 h 53"/>
                <a:gd name="T28" fmla="*/ 3 w 54"/>
                <a:gd name="T29" fmla="*/ 51 h 53"/>
                <a:gd name="T30" fmla="*/ 9 w 54"/>
                <a:gd name="T31" fmla="*/ 45 h 53"/>
                <a:gd name="T32" fmla="*/ 23 w 54"/>
                <a:gd name="T33" fmla="*/ 0 h 53"/>
                <a:gd name="T34" fmla="*/ 30 w 54"/>
                <a:gd name="T35" fmla="*/ 0 h 53"/>
                <a:gd name="T36" fmla="*/ 46 w 54"/>
                <a:gd name="T37" fmla="*/ 45 h 53"/>
                <a:gd name="T38" fmla="*/ 53 w 54"/>
                <a:gd name="T39" fmla="*/ 51 h 53"/>
                <a:gd name="T40" fmla="*/ 54 w 54"/>
                <a:gd name="T41" fmla="*/ 51 h 53"/>
                <a:gd name="T42" fmla="*/ 54 w 54"/>
                <a:gd name="T43" fmla="*/ 53 h 53"/>
                <a:gd name="T44" fmla="*/ 31 w 54"/>
                <a:gd name="T45" fmla="*/ 53 h 53"/>
                <a:gd name="T46" fmla="*/ 23 w 54"/>
                <a:gd name="T47" fmla="*/ 7 h 53"/>
                <a:gd name="T48" fmla="*/ 16 w 54"/>
                <a:gd name="T49" fmla="*/ 32 h 53"/>
                <a:gd name="T50" fmla="*/ 32 w 54"/>
                <a:gd name="T51" fmla="*/ 32 h 53"/>
                <a:gd name="T52" fmla="*/ 23 w 54"/>
                <a:gd name="T53" fmla="*/ 7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4" h="53">
                  <a:moveTo>
                    <a:pt x="31" y="53"/>
                  </a:moveTo>
                  <a:cubicBezTo>
                    <a:pt x="31" y="51"/>
                    <a:pt x="31" y="51"/>
                    <a:pt x="31" y="51"/>
                  </a:cubicBezTo>
                  <a:cubicBezTo>
                    <a:pt x="34" y="51"/>
                    <a:pt x="34" y="51"/>
                    <a:pt x="34" y="51"/>
                  </a:cubicBezTo>
                  <a:cubicBezTo>
                    <a:pt x="36" y="51"/>
                    <a:pt x="37" y="50"/>
                    <a:pt x="37" y="48"/>
                  </a:cubicBezTo>
                  <a:cubicBezTo>
                    <a:pt x="37" y="47"/>
                    <a:pt x="37" y="46"/>
                    <a:pt x="37" y="45"/>
                  </a:cubicBezTo>
                  <a:cubicBezTo>
                    <a:pt x="33" y="35"/>
                    <a:pt x="33" y="35"/>
                    <a:pt x="33" y="35"/>
                  </a:cubicBezTo>
                  <a:cubicBezTo>
                    <a:pt x="15" y="35"/>
                    <a:pt x="15" y="35"/>
                    <a:pt x="15" y="35"/>
                  </a:cubicBezTo>
                  <a:cubicBezTo>
                    <a:pt x="11" y="46"/>
                    <a:pt x="11" y="46"/>
                    <a:pt x="11" y="46"/>
                  </a:cubicBezTo>
                  <a:cubicBezTo>
                    <a:pt x="11" y="47"/>
                    <a:pt x="11" y="48"/>
                    <a:pt x="11" y="48"/>
                  </a:cubicBezTo>
                  <a:cubicBezTo>
                    <a:pt x="11" y="50"/>
                    <a:pt x="12" y="51"/>
                    <a:pt x="15" y="51"/>
                  </a:cubicBezTo>
                  <a:cubicBezTo>
                    <a:pt x="18" y="51"/>
                    <a:pt x="18" y="51"/>
                    <a:pt x="18" y="51"/>
                  </a:cubicBezTo>
                  <a:cubicBezTo>
                    <a:pt x="18" y="53"/>
                    <a:pt x="18" y="53"/>
                    <a:pt x="18" y="53"/>
                  </a:cubicBezTo>
                  <a:cubicBezTo>
                    <a:pt x="0" y="53"/>
                    <a:pt x="0" y="53"/>
                    <a:pt x="0" y="53"/>
                  </a:cubicBezTo>
                  <a:cubicBezTo>
                    <a:pt x="0" y="51"/>
                    <a:pt x="0" y="51"/>
                    <a:pt x="0" y="51"/>
                  </a:cubicBezTo>
                  <a:cubicBezTo>
                    <a:pt x="3" y="51"/>
                    <a:pt x="3" y="51"/>
                    <a:pt x="3" y="51"/>
                  </a:cubicBezTo>
                  <a:cubicBezTo>
                    <a:pt x="4" y="51"/>
                    <a:pt x="7" y="51"/>
                    <a:pt x="9" y="45"/>
                  </a:cubicBezTo>
                  <a:cubicBezTo>
                    <a:pt x="23" y="0"/>
                    <a:pt x="23" y="0"/>
                    <a:pt x="23" y="0"/>
                  </a:cubicBezTo>
                  <a:cubicBezTo>
                    <a:pt x="30" y="0"/>
                    <a:pt x="30" y="0"/>
                    <a:pt x="30" y="0"/>
                  </a:cubicBezTo>
                  <a:cubicBezTo>
                    <a:pt x="46" y="45"/>
                    <a:pt x="46" y="45"/>
                    <a:pt x="46" y="45"/>
                  </a:cubicBezTo>
                  <a:cubicBezTo>
                    <a:pt x="47" y="48"/>
                    <a:pt x="48" y="51"/>
                    <a:pt x="53" y="51"/>
                  </a:cubicBezTo>
                  <a:cubicBezTo>
                    <a:pt x="54" y="51"/>
                    <a:pt x="54" y="51"/>
                    <a:pt x="54" y="51"/>
                  </a:cubicBezTo>
                  <a:cubicBezTo>
                    <a:pt x="54" y="53"/>
                    <a:pt x="54" y="53"/>
                    <a:pt x="54" y="53"/>
                  </a:cubicBezTo>
                  <a:lnTo>
                    <a:pt x="31" y="53"/>
                  </a:lnTo>
                  <a:close/>
                  <a:moveTo>
                    <a:pt x="23" y="7"/>
                  </a:moveTo>
                  <a:cubicBezTo>
                    <a:pt x="16" y="32"/>
                    <a:pt x="16" y="32"/>
                    <a:pt x="16" y="32"/>
                  </a:cubicBezTo>
                  <a:cubicBezTo>
                    <a:pt x="32" y="32"/>
                    <a:pt x="32" y="32"/>
                    <a:pt x="32" y="32"/>
                  </a:cubicBezTo>
                  <a:lnTo>
                    <a:pt x="23" y="7"/>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6" name="ïślidé"/>
            <p:cNvSpPr/>
            <p:nvPr userDrawn="1">
              <p:custDataLst>
                <p:tags r:id="rId41"/>
              </p:custDataLst>
            </p:nvPr>
          </p:nvSpPr>
          <p:spPr bwMode="auto">
            <a:xfrm>
              <a:off x="6361941" y="3956050"/>
              <a:ext cx="209550" cy="220663"/>
            </a:xfrm>
            <a:custGeom>
              <a:avLst/>
              <a:gdLst>
                <a:gd name="T0" fmla="*/ 50 w 52"/>
                <a:gd name="T1" fmla="*/ 14 h 52"/>
                <a:gd name="T2" fmla="*/ 35 w 52"/>
                <a:gd name="T3" fmla="*/ 2 h 52"/>
                <a:gd name="T4" fmla="*/ 30 w 52"/>
                <a:gd name="T5" fmla="*/ 7 h 52"/>
                <a:gd name="T6" fmla="*/ 30 w 52"/>
                <a:gd name="T7" fmla="*/ 44 h 52"/>
                <a:gd name="T8" fmla="*/ 35 w 52"/>
                <a:gd name="T9" fmla="*/ 50 h 52"/>
                <a:gd name="T10" fmla="*/ 39 w 52"/>
                <a:gd name="T11" fmla="*/ 50 h 52"/>
                <a:gd name="T12" fmla="*/ 39 w 52"/>
                <a:gd name="T13" fmla="*/ 52 h 52"/>
                <a:gd name="T14" fmla="*/ 13 w 52"/>
                <a:gd name="T15" fmla="*/ 52 h 52"/>
                <a:gd name="T16" fmla="*/ 13 w 52"/>
                <a:gd name="T17" fmla="*/ 50 h 52"/>
                <a:gd name="T18" fmla="*/ 16 w 52"/>
                <a:gd name="T19" fmla="*/ 50 h 52"/>
                <a:gd name="T20" fmla="*/ 22 w 52"/>
                <a:gd name="T21" fmla="*/ 44 h 52"/>
                <a:gd name="T22" fmla="*/ 22 w 52"/>
                <a:gd name="T23" fmla="*/ 7 h 52"/>
                <a:gd name="T24" fmla="*/ 17 w 52"/>
                <a:gd name="T25" fmla="*/ 2 h 52"/>
                <a:gd name="T26" fmla="*/ 2 w 52"/>
                <a:gd name="T27" fmla="*/ 14 h 52"/>
                <a:gd name="T28" fmla="*/ 0 w 52"/>
                <a:gd name="T29" fmla="*/ 13 h 52"/>
                <a:gd name="T30" fmla="*/ 5 w 52"/>
                <a:gd name="T31" fmla="*/ 0 h 52"/>
                <a:gd name="T32" fmla="*/ 47 w 52"/>
                <a:gd name="T33" fmla="*/ 0 h 52"/>
                <a:gd name="T34" fmla="*/ 52 w 52"/>
                <a:gd name="T35" fmla="*/ 13 h 52"/>
                <a:gd name="T36" fmla="*/ 50 w 52"/>
                <a:gd name="T37" fmla="*/ 1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2" h="52">
                  <a:moveTo>
                    <a:pt x="50" y="14"/>
                  </a:moveTo>
                  <a:cubicBezTo>
                    <a:pt x="45" y="6"/>
                    <a:pt x="41" y="2"/>
                    <a:pt x="35" y="2"/>
                  </a:cubicBezTo>
                  <a:cubicBezTo>
                    <a:pt x="31" y="2"/>
                    <a:pt x="30" y="4"/>
                    <a:pt x="30" y="7"/>
                  </a:cubicBezTo>
                  <a:cubicBezTo>
                    <a:pt x="30" y="44"/>
                    <a:pt x="30" y="44"/>
                    <a:pt x="30" y="44"/>
                  </a:cubicBezTo>
                  <a:cubicBezTo>
                    <a:pt x="30" y="48"/>
                    <a:pt x="32" y="50"/>
                    <a:pt x="35" y="50"/>
                  </a:cubicBezTo>
                  <a:cubicBezTo>
                    <a:pt x="39" y="50"/>
                    <a:pt x="39" y="50"/>
                    <a:pt x="39" y="50"/>
                  </a:cubicBezTo>
                  <a:cubicBezTo>
                    <a:pt x="39" y="52"/>
                    <a:pt x="39" y="52"/>
                    <a:pt x="39" y="52"/>
                  </a:cubicBezTo>
                  <a:cubicBezTo>
                    <a:pt x="13" y="52"/>
                    <a:pt x="13" y="52"/>
                    <a:pt x="13" y="52"/>
                  </a:cubicBezTo>
                  <a:cubicBezTo>
                    <a:pt x="13" y="50"/>
                    <a:pt x="13" y="50"/>
                    <a:pt x="13" y="50"/>
                  </a:cubicBezTo>
                  <a:cubicBezTo>
                    <a:pt x="16" y="50"/>
                    <a:pt x="16" y="50"/>
                    <a:pt x="16" y="50"/>
                  </a:cubicBezTo>
                  <a:cubicBezTo>
                    <a:pt x="20" y="50"/>
                    <a:pt x="22" y="48"/>
                    <a:pt x="22" y="44"/>
                  </a:cubicBezTo>
                  <a:cubicBezTo>
                    <a:pt x="22" y="7"/>
                    <a:pt x="22" y="7"/>
                    <a:pt x="22" y="7"/>
                  </a:cubicBezTo>
                  <a:cubicBezTo>
                    <a:pt x="22" y="3"/>
                    <a:pt x="21" y="2"/>
                    <a:pt x="17" y="2"/>
                  </a:cubicBezTo>
                  <a:cubicBezTo>
                    <a:pt x="9" y="2"/>
                    <a:pt x="5" y="9"/>
                    <a:pt x="2" y="14"/>
                  </a:cubicBezTo>
                  <a:cubicBezTo>
                    <a:pt x="0" y="13"/>
                    <a:pt x="0" y="13"/>
                    <a:pt x="0" y="13"/>
                  </a:cubicBezTo>
                  <a:cubicBezTo>
                    <a:pt x="5" y="0"/>
                    <a:pt x="5" y="0"/>
                    <a:pt x="5" y="0"/>
                  </a:cubicBezTo>
                  <a:cubicBezTo>
                    <a:pt x="47" y="0"/>
                    <a:pt x="47" y="0"/>
                    <a:pt x="47" y="0"/>
                  </a:cubicBezTo>
                  <a:cubicBezTo>
                    <a:pt x="52" y="13"/>
                    <a:pt x="52" y="13"/>
                    <a:pt x="52" y="13"/>
                  </a:cubicBezTo>
                  <a:lnTo>
                    <a:pt x="50" y="1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7" name="îśḻidê"/>
            <p:cNvSpPr/>
            <p:nvPr userDrawn="1">
              <p:custDataLst>
                <p:tags r:id="rId42"/>
              </p:custDataLst>
            </p:nvPr>
          </p:nvSpPr>
          <p:spPr bwMode="auto">
            <a:xfrm>
              <a:off x="6592128" y="4090988"/>
              <a:ext cx="60325" cy="30163"/>
            </a:xfrm>
            <a:prstGeom prst="rect">
              <a:avLst/>
            </a:prstGeom>
            <a:solidFill>
              <a:srgbClr val="00561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98" name="ïṥļîḍé"/>
            <p:cNvSpPr/>
            <p:nvPr userDrawn="1">
              <p:custDataLst>
                <p:tags r:id="rId43"/>
              </p:custDataLst>
            </p:nvPr>
          </p:nvSpPr>
          <p:spPr bwMode="auto">
            <a:xfrm>
              <a:off x="6665153" y="3946525"/>
              <a:ext cx="149225" cy="238125"/>
            </a:xfrm>
            <a:custGeom>
              <a:avLst/>
              <a:gdLst>
                <a:gd name="T0" fmla="*/ 21 w 37"/>
                <a:gd name="T1" fmla="*/ 56 h 56"/>
                <a:gd name="T2" fmla="*/ 14 w 37"/>
                <a:gd name="T3" fmla="*/ 55 h 56"/>
                <a:gd name="T4" fmla="*/ 11 w 37"/>
                <a:gd name="T5" fmla="*/ 54 h 56"/>
                <a:gd name="T6" fmla="*/ 5 w 37"/>
                <a:gd name="T7" fmla="*/ 56 h 56"/>
                <a:gd name="T8" fmla="*/ 0 w 37"/>
                <a:gd name="T9" fmla="*/ 41 h 56"/>
                <a:gd name="T10" fmla="*/ 2 w 37"/>
                <a:gd name="T11" fmla="*/ 41 h 56"/>
                <a:gd name="T12" fmla="*/ 20 w 37"/>
                <a:gd name="T13" fmla="*/ 53 h 56"/>
                <a:gd name="T14" fmla="*/ 32 w 37"/>
                <a:gd name="T15" fmla="*/ 43 h 56"/>
                <a:gd name="T16" fmla="*/ 18 w 37"/>
                <a:gd name="T17" fmla="*/ 31 h 56"/>
                <a:gd name="T18" fmla="*/ 3 w 37"/>
                <a:gd name="T19" fmla="*/ 15 h 56"/>
                <a:gd name="T20" fmla="*/ 18 w 37"/>
                <a:gd name="T21" fmla="*/ 0 h 56"/>
                <a:gd name="T22" fmla="*/ 25 w 37"/>
                <a:gd name="T23" fmla="*/ 2 h 56"/>
                <a:gd name="T24" fmla="*/ 27 w 37"/>
                <a:gd name="T25" fmla="*/ 2 h 56"/>
                <a:gd name="T26" fmla="*/ 31 w 37"/>
                <a:gd name="T27" fmla="*/ 1 h 56"/>
                <a:gd name="T28" fmla="*/ 36 w 37"/>
                <a:gd name="T29" fmla="*/ 13 h 56"/>
                <a:gd name="T30" fmla="*/ 34 w 37"/>
                <a:gd name="T31" fmla="*/ 14 h 56"/>
                <a:gd name="T32" fmla="*/ 30 w 37"/>
                <a:gd name="T33" fmla="*/ 9 h 56"/>
                <a:gd name="T34" fmla="*/ 18 w 37"/>
                <a:gd name="T35" fmla="*/ 3 h 56"/>
                <a:gd name="T36" fmla="*/ 8 w 37"/>
                <a:gd name="T37" fmla="*/ 12 h 56"/>
                <a:gd name="T38" fmla="*/ 21 w 37"/>
                <a:gd name="T39" fmla="*/ 23 h 56"/>
                <a:gd name="T40" fmla="*/ 37 w 37"/>
                <a:gd name="T41" fmla="*/ 40 h 56"/>
                <a:gd name="T42" fmla="*/ 21 w 37"/>
                <a:gd name="T43"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 h="56">
                  <a:moveTo>
                    <a:pt x="21" y="56"/>
                  </a:moveTo>
                  <a:cubicBezTo>
                    <a:pt x="19" y="56"/>
                    <a:pt x="16" y="56"/>
                    <a:pt x="14" y="55"/>
                  </a:cubicBezTo>
                  <a:cubicBezTo>
                    <a:pt x="12" y="54"/>
                    <a:pt x="12" y="54"/>
                    <a:pt x="11" y="54"/>
                  </a:cubicBezTo>
                  <a:cubicBezTo>
                    <a:pt x="8" y="54"/>
                    <a:pt x="6" y="55"/>
                    <a:pt x="5" y="56"/>
                  </a:cubicBezTo>
                  <a:cubicBezTo>
                    <a:pt x="0" y="41"/>
                    <a:pt x="0" y="41"/>
                    <a:pt x="0" y="41"/>
                  </a:cubicBezTo>
                  <a:cubicBezTo>
                    <a:pt x="2" y="41"/>
                    <a:pt x="2" y="41"/>
                    <a:pt x="2" y="41"/>
                  </a:cubicBezTo>
                  <a:cubicBezTo>
                    <a:pt x="3" y="44"/>
                    <a:pt x="10" y="53"/>
                    <a:pt x="20" y="53"/>
                  </a:cubicBezTo>
                  <a:cubicBezTo>
                    <a:pt x="28" y="53"/>
                    <a:pt x="32" y="48"/>
                    <a:pt x="32" y="43"/>
                  </a:cubicBezTo>
                  <a:cubicBezTo>
                    <a:pt x="32" y="37"/>
                    <a:pt x="27" y="35"/>
                    <a:pt x="18" y="31"/>
                  </a:cubicBezTo>
                  <a:cubicBezTo>
                    <a:pt x="13" y="30"/>
                    <a:pt x="3" y="26"/>
                    <a:pt x="3" y="15"/>
                  </a:cubicBezTo>
                  <a:cubicBezTo>
                    <a:pt x="3" y="8"/>
                    <a:pt x="7" y="0"/>
                    <a:pt x="18" y="0"/>
                  </a:cubicBezTo>
                  <a:cubicBezTo>
                    <a:pt x="20" y="0"/>
                    <a:pt x="20" y="1"/>
                    <a:pt x="25" y="2"/>
                  </a:cubicBezTo>
                  <a:cubicBezTo>
                    <a:pt x="26" y="2"/>
                    <a:pt x="26" y="2"/>
                    <a:pt x="27" y="2"/>
                  </a:cubicBezTo>
                  <a:cubicBezTo>
                    <a:pt x="27" y="2"/>
                    <a:pt x="29" y="2"/>
                    <a:pt x="31" y="1"/>
                  </a:cubicBezTo>
                  <a:cubicBezTo>
                    <a:pt x="36" y="13"/>
                    <a:pt x="36" y="13"/>
                    <a:pt x="36" y="13"/>
                  </a:cubicBezTo>
                  <a:cubicBezTo>
                    <a:pt x="34" y="14"/>
                    <a:pt x="34" y="14"/>
                    <a:pt x="34" y="14"/>
                  </a:cubicBezTo>
                  <a:cubicBezTo>
                    <a:pt x="33" y="13"/>
                    <a:pt x="32" y="11"/>
                    <a:pt x="30" y="9"/>
                  </a:cubicBezTo>
                  <a:cubicBezTo>
                    <a:pt x="27" y="5"/>
                    <a:pt x="22" y="3"/>
                    <a:pt x="18" y="3"/>
                  </a:cubicBezTo>
                  <a:cubicBezTo>
                    <a:pt x="12" y="3"/>
                    <a:pt x="8" y="6"/>
                    <a:pt x="8" y="12"/>
                  </a:cubicBezTo>
                  <a:cubicBezTo>
                    <a:pt x="8" y="17"/>
                    <a:pt x="12" y="20"/>
                    <a:pt x="21" y="23"/>
                  </a:cubicBezTo>
                  <a:cubicBezTo>
                    <a:pt x="31" y="27"/>
                    <a:pt x="37" y="31"/>
                    <a:pt x="37" y="40"/>
                  </a:cubicBezTo>
                  <a:cubicBezTo>
                    <a:pt x="37" y="48"/>
                    <a:pt x="31" y="56"/>
                    <a:pt x="21" y="5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9" name="iṩḻïḍê"/>
            <p:cNvSpPr/>
            <p:nvPr userDrawn="1">
              <p:custDataLst>
                <p:tags r:id="rId44"/>
              </p:custDataLst>
            </p:nvPr>
          </p:nvSpPr>
          <p:spPr bwMode="auto">
            <a:xfrm>
              <a:off x="6838191" y="3956050"/>
              <a:ext cx="177800" cy="220663"/>
            </a:xfrm>
            <a:custGeom>
              <a:avLst/>
              <a:gdLst>
                <a:gd name="T0" fmla="*/ 0 w 44"/>
                <a:gd name="T1" fmla="*/ 0 h 52"/>
                <a:gd name="T2" fmla="*/ 38 w 44"/>
                <a:gd name="T3" fmla="*/ 0 h 52"/>
                <a:gd name="T4" fmla="*/ 43 w 44"/>
                <a:gd name="T5" fmla="*/ 12 h 52"/>
                <a:gd name="T6" fmla="*/ 41 w 44"/>
                <a:gd name="T7" fmla="*/ 13 h 52"/>
                <a:gd name="T8" fmla="*/ 23 w 44"/>
                <a:gd name="T9" fmla="*/ 2 h 52"/>
                <a:gd name="T10" fmla="*/ 21 w 44"/>
                <a:gd name="T11" fmla="*/ 2 h 52"/>
                <a:gd name="T12" fmla="*/ 16 w 44"/>
                <a:gd name="T13" fmla="*/ 7 h 52"/>
                <a:gd name="T14" fmla="*/ 16 w 44"/>
                <a:gd name="T15" fmla="*/ 24 h 52"/>
                <a:gd name="T16" fmla="*/ 22 w 44"/>
                <a:gd name="T17" fmla="*/ 24 h 52"/>
                <a:gd name="T18" fmla="*/ 30 w 44"/>
                <a:gd name="T19" fmla="*/ 17 h 52"/>
                <a:gd name="T20" fmla="*/ 30 w 44"/>
                <a:gd name="T21" fmla="*/ 16 h 52"/>
                <a:gd name="T22" fmla="*/ 33 w 44"/>
                <a:gd name="T23" fmla="*/ 16 h 52"/>
                <a:gd name="T24" fmla="*/ 33 w 44"/>
                <a:gd name="T25" fmla="*/ 36 h 52"/>
                <a:gd name="T26" fmla="*/ 30 w 44"/>
                <a:gd name="T27" fmla="*/ 36 h 52"/>
                <a:gd name="T28" fmla="*/ 30 w 44"/>
                <a:gd name="T29" fmla="*/ 34 h 52"/>
                <a:gd name="T30" fmla="*/ 22 w 44"/>
                <a:gd name="T31" fmla="*/ 27 h 52"/>
                <a:gd name="T32" fmla="*/ 16 w 44"/>
                <a:gd name="T33" fmla="*/ 27 h 52"/>
                <a:gd name="T34" fmla="*/ 16 w 44"/>
                <a:gd name="T35" fmla="*/ 45 h 52"/>
                <a:gd name="T36" fmla="*/ 21 w 44"/>
                <a:gd name="T37" fmla="*/ 50 h 52"/>
                <a:gd name="T38" fmla="*/ 24 w 44"/>
                <a:gd name="T39" fmla="*/ 50 h 52"/>
                <a:gd name="T40" fmla="*/ 43 w 44"/>
                <a:gd name="T41" fmla="*/ 39 h 52"/>
                <a:gd name="T42" fmla="*/ 44 w 44"/>
                <a:gd name="T43" fmla="*/ 40 h 52"/>
                <a:gd name="T44" fmla="*/ 40 w 44"/>
                <a:gd name="T45" fmla="*/ 52 h 52"/>
                <a:gd name="T46" fmla="*/ 0 w 44"/>
                <a:gd name="T47" fmla="*/ 52 h 52"/>
                <a:gd name="T48" fmla="*/ 0 w 44"/>
                <a:gd name="T49" fmla="*/ 50 h 52"/>
                <a:gd name="T50" fmla="*/ 2 w 44"/>
                <a:gd name="T51" fmla="*/ 50 h 52"/>
                <a:gd name="T52" fmla="*/ 7 w 44"/>
                <a:gd name="T53" fmla="*/ 45 h 52"/>
                <a:gd name="T54" fmla="*/ 7 w 44"/>
                <a:gd name="T55" fmla="*/ 7 h 52"/>
                <a:gd name="T56" fmla="*/ 2 w 44"/>
                <a:gd name="T57" fmla="*/ 2 h 52"/>
                <a:gd name="T58" fmla="*/ 0 w 44"/>
                <a:gd name="T59" fmla="*/ 2 h 52"/>
                <a:gd name="T60" fmla="*/ 0 w 44"/>
                <a:gd name="T61"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4" h="52">
                  <a:moveTo>
                    <a:pt x="0" y="0"/>
                  </a:moveTo>
                  <a:cubicBezTo>
                    <a:pt x="38" y="0"/>
                    <a:pt x="38" y="0"/>
                    <a:pt x="38" y="0"/>
                  </a:cubicBezTo>
                  <a:cubicBezTo>
                    <a:pt x="43" y="12"/>
                    <a:pt x="43" y="12"/>
                    <a:pt x="43" y="12"/>
                  </a:cubicBezTo>
                  <a:cubicBezTo>
                    <a:pt x="41" y="13"/>
                    <a:pt x="41" y="13"/>
                    <a:pt x="41" y="13"/>
                  </a:cubicBezTo>
                  <a:cubicBezTo>
                    <a:pt x="35" y="5"/>
                    <a:pt x="32" y="2"/>
                    <a:pt x="23" y="2"/>
                  </a:cubicBezTo>
                  <a:cubicBezTo>
                    <a:pt x="21" y="2"/>
                    <a:pt x="21" y="2"/>
                    <a:pt x="21" y="2"/>
                  </a:cubicBezTo>
                  <a:cubicBezTo>
                    <a:pt x="17" y="2"/>
                    <a:pt x="16" y="4"/>
                    <a:pt x="16" y="7"/>
                  </a:cubicBezTo>
                  <a:cubicBezTo>
                    <a:pt x="16" y="24"/>
                    <a:pt x="16" y="24"/>
                    <a:pt x="16" y="24"/>
                  </a:cubicBezTo>
                  <a:cubicBezTo>
                    <a:pt x="22" y="24"/>
                    <a:pt x="22" y="24"/>
                    <a:pt x="22" y="24"/>
                  </a:cubicBezTo>
                  <a:cubicBezTo>
                    <a:pt x="26" y="24"/>
                    <a:pt x="30" y="23"/>
                    <a:pt x="30" y="17"/>
                  </a:cubicBezTo>
                  <a:cubicBezTo>
                    <a:pt x="30" y="16"/>
                    <a:pt x="30" y="16"/>
                    <a:pt x="30" y="16"/>
                  </a:cubicBezTo>
                  <a:cubicBezTo>
                    <a:pt x="33" y="16"/>
                    <a:pt x="33" y="16"/>
                    <a:pt x="33" y="16"/>
                  </a:cubicBezTo>
                  <a:cubicBezTo>
                    <a:pt x="33" y="36"/>
                    <a:pt x="33" y="36"/>
                    <a:pt x="33" y="36"/>
                  </a:cubicBezTo>
                  <a:cubicBezTo>
                    <a:pt x="30" y="36"/>
                    <a:pt x="30" y="36"/>
                    <a:pt x="30" y="36"/>
                  </a:cubicBezTo>
                  <a:cubicBezTo>
                    <a:pt x="30" y="34"/>
                    <a:pt x="30" y="34"/>
                    <a:pt x="30" y="34"/>
                  </a:cubicBezTo>
                  <a:cubicBezTo>
                    <a:pt x="30" y="31"/>
                    <a:pt x="28" y="27"/>
                    <a:pt x="22" y="27"/>
                  </a:cubicBezTo>
                  <a:cubicBezTo>
                    <a:pt x="16" y="27"/>
                    <a:pt x="16" y="27"/>
                    <a:pt x="16" y="27"/>
                  </a:cubicBezTo>
                  <a:cubicBezTo>
                    <a:pt x="16" y="45"/>
                    <a:pt x="16" y="45"/>
                    <a:pt x="16" y="45"/>
                  </a:cubicBezTo>
                  <a:cubicBezTo>
                    <a:pt x="16" y="49"/>
                    <a:pt x="17" y="50"/>
                    <a:pt x="21" y="50"/>
                  </a:cubicBezTo>
                  <a:cubicBezTo>
                    <a:pt x="24" y="50"/>
                    <a:pt x="24" y="50"/>
                    <a:pt x="24" y="50"/>
                  </a:cubicBezTo>
                  <a:cubicBezTo>
                    <a:pt x="34" y="50"/>
                    <a:pt x="40" y="42"/>
                    <a:pt x="43" y="39"/>
                  </a:cubicBezTo>
                  <a:cubicBezTo>
                    <a:pt x="44" y="40"/>
                    <a:pt x="44" y="40"/>
                    <a:pt x="44" y="40"/>
                  </a:cubicBezTo>
                  <a:cubicBezTo>
                    <a:pt x="40" y="52"/>
                    <a:pt x="40" y="52"/>
                    <a:pt x="40" y="52"/>
                  </a:cubicBezTo>
                  <a:cubicBezTo>
                    <a:pt x="0" y="52"/>
                    <a:pt x="0" y="52"/>
                    <a:pt x="0" y="52"/>
                  </a:cubicBezTo>
                  <a:cubicBezTo>
                    <a:pt x="0" y="50"/>
                    <a:pt x="0" y="50"/>
                    <a:pt x="0" y="50"/>
                  </a:cubicBezTo>
                  <a:cubicBezTo>
                    <a:pt x="2" y="50"/>
                    <a:pt x="2" y="50"/>
                    <a:pt x="2" y="50"/>
                  </a:cubicBezTo>
                  <a:cubicBezTo>
                    <a:pt x="5" y="50"/>
                    <a:pt x="7" y="49"/>
                    <a:pt x="7" y="45"/>
                  </a:cubicBezTo>
                  <a:cubicBezTo>
                    <a:pt x="7" y="7"/>
                    <a:pt x="7" y="7"/>
                    <a:pt x="7" y="7"/>
                  </a:cubicBezTo>
                  <a:cubicBezTo>
                    <a:pt x="7" y="4"/>
                    <a:pt x="6" y="2"/>
                    <a:pt x="2" y="2"/>
                  </a:cubicBezTo>
                  <a:cubicBezTo>
                    <a:pt x="0" y="2"/>
                    <a:pt x="0" y="2"/>
                    <a:pt x="0" y="2"/>
                  </a:cubicBezTo>
                  <a:lnTo>
                    <a:pt x="0" y="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0" name="íSľíďè"/>
            <p:cNvSpPr/>
            <p:nvPr userDrawn="1">
              <p:custDataLst>
                <p:tags r:id="rId45"/>
              </p:custDataLst>
            </p:nvPr>
          </p:nvSpPr>
          <p:spPr bwMode="auto">
            <a:xfrm>
              <a:off x="7031866" y="3956050"/>
              <a:ext cx="206375" cy="220663"/>
            </a:xfrm>
            <a:custGeom>
              <a:avLst/>
              <a:gdLst>
                <a:gd name="T0" fmla="*/ 42 w 51"/>
                <a:gd name="T1" fmla="*/ 52 h 52"/>
                <a:gd name="T2" fmla="*/ 11 w 51"/>
                <a:gd name="T3" fmla="*/ 8 h 52"/>
                <a:gd name="T4" fmla="*/ 11 w 51"/>
                <a:gd name="T5" fmla="*/ 44 h 52"/>
                <a:gd name="T6" fmla="*/ 16 w 51"/>
                <a:gd name="T7" fmla="*/ 50 h 52"/>
                <a:gd name="T8" fmla="*/ 18 w 51"/>
                <a:gd name="T9" fmla="*/ 50 h 52"/>
                <a:gd name="T10" fmla="*/ 18 w 51"/>
                <a:gd name="T11" fmla="*/ 52 h 52"/>
                <a:gd name="T12" fmla="*/ 1 w 51"/>
                <a:gd name="T13" fmla="*/ 52 h 52"/>
                <a:gd name="T14" fmla="*/ 1 w 51"/>
                <a:gd name="T15" fmla="*/ 50 h 52"/>
                <a:gd name="T16" fmla="*/ 3 w 51"/>
                <a:gd name="T17" fmla="*/ 50 h 52"/>
                <a:gd name="T18" fmla="*/ 8 w 51"/>
                <a:gd name="T19" fmla="*/ 44 h 52"/>
                <a:gd name="T20" fmla="*/ 8 w 51"/>
                <a:gd name="T21" fmla="*/ 7 h 52"/>
                <a:gd name="T22" fmla="*/ 2 w 51"/>
                <a:gd name="T23" fmla="*/ 2 h 52"/>
                <a:gd name="T24" fmla="*/ 0 w 51"/>
                <a:gd name="T25" fmla="*/ 2 h 52"/>
                <a:gd name="T26" fmla="*/ 0 w 51"/>
                <a:gd name="T27" fmla="*/ 0 h 52"/>
                <a:gd name="T28" fmla="*/ 15 w 51"/>
                <a:gd name="T29" fmla="*/ 0 h 52"/>
                <a:gd name="T30" fmla="*/ 42 w 51"/>
                <a:gd name="T31" fmla="*/ 37 h 52"/>
                <a:gd name="T32" fmla="*/ 42 w 51"/>
                <a:gd name="T33" fmla="*/ 9 h 52"/>
                <a:gd name="T34" fmla="*/ 35 w 51"/>
                <a:gd name="T35" fmla="*/ 2 h 52"/>
                <a:gd name="T36" fmla="*/ 35 w 51"/>
                <a:gd name="T37" fmla="*/ 0 h 52"/>
                <a:gd name="T38" fmla="*/ 51 w 51"/>
                <a:gd name="T39" fmla="*/ 0 h 52"/>
                <a:gd name="T40" fmla="*/ 51 w 51"/>
                <a:gd name="T41" fmla="*/ 2 h 52"/>
                <a:gd name="T42" fmla="*/ 44 w 51"/>
                <a:gd name="T43" fmla="*/ 9 h 52"/>
                <a:gd name="T44" fmla="*/ 44 w 51"/>
                <a:gd name="T45" fmla="*/ 52 h 52"/>
                <a:gd name="T46" fmla="*/ 42 w 51"/>
                <a:gd name="T4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 h="52">
                  <a:moveTo>
                    <a:pt x="42" y="52"/>
                  </a:moveTo>
                  <a:cubicBezTo>
                    <a:pt x="11" y="8"/>
                    <a:pt x="11" y="8"/>
                    <a:pt x="11" y="8"/>
                  </a:cubicBezTo>
                  <a:cubicBezTo>
                    <a:pt x="11" y="44"/>
                    <a:pt x="11" y="44"/>
                    <a:pt x="11" y="44"/>
                  </a:cubicBezTo>
                  <a:cubicBezTo>
                    <a:pt x="11" y="47"/>
                    <a:pt x="12" y="50"/>
                    <a:pt x="16" y="50"/>
                  </a:cubicBezTo>
                  <a:cubicBezTo>
                    <a:pt x="18" y="50"/>
                    <a:pt x="18" y="50"/>
                    <a:pt x="18" y="50"/>
                  </a:cubicBezTo>
                  <a:cubicBezTo>
                    <a:pt x="18" y="52"/>
                    <a:pt x="18" y="52"/>
                    <a:pt x="18" y="52"/>
                  </a:cubicBezTo>
                  <a:cubicBezTo>
                    <a:pt x="1" y="52"/>
                    <a:pt x="1" y="52"/>
                    <a:pt x="1" y="52"/>
                  </a:cubicBezTo>
                  <a:cubicBezTo>
                    <a:pt x="1" y="50"/>
                    <a:pt x="1" y="50"/>
                    <a:pt x="1" y="50"/>
                  </a:cubicBezTo>
                  <a:cubicBezTo>
                    <a:pt x="3" y="50"/>
                    <a:pt x="3" y="50"/>
                    <a:pt x="3" y="50"/>
                  </a:cubicBezTo>
                  <a:cubicBezTo>
                    <a:pt x="6" y="50"/>
                    <a:pt x="8" y="48"/>
                    <a:pt x="8" y="44"/>
                  </a:cubicBezTo>
                  <a:cubicBezTo>
                    <a:pt x="8" y="7"/>
                    <a:pt x="8" y="7"/>
                    <a:pt x="8" y="7"/>
                  </a:cubicBezTo>
                  <a:cubicBezTo>
                    <a:pt x="8" y="2"/>
                    <a:pt x="4" y="2"/>
                    <a:pt x="2" y="2"/>
                  </a:cubicBezTo>
                  <a:cubicBezTo>
                    <a:pt x="0" y="2"/>
                    <a:pt x="0" y="2"/>
                    <a:pt x="0" y="2"/>
                  </a:cubicBezTo>
                  <a:cubicBezTo>
                    <a:pt x="0" y="0"/>
                    <a:pt x="0" y="0"/>
                    <a:pt x="0" y="0"/>
                  </a:cubicBezTo>
                  <a:cubicBezTo>
                    <a:pt x="15" y="0"/>
                    <a:pt x="15" y="0"/>
                    <a:pt x="15" y="0"/>
                  </a:cubicBezTo>
                  <a:cubicBezTo>
                    <a:pt x="42" y="37"/>
                    <a:pt x="42" y="37"/>
                    <a:pt x="42" y="37"/>
                  </a:cubicBezTo>
                  <a:cubicBezTo>
                    <a:pt x="42" y="9"/>
                    <a:pt x="42" y="9"/>
                    <a:pt x="42" y="9"/>
                  </a:cubicBezTo>
                  <a:cubicBezTo>
                    <a:pt x="42" y="2"/>
                    <a:pt x="38" y="2"/>
                    <a:pt x="35" y="2"/>
                  </a:cubicBezTo>
                  <a:cubicBezTo>
                    <a:pt x="35" y="0"/>
                    <a:pt x="35" y="0"/>
                    <a:pt x="35" y="0"/>
                  </a:cubicBezTo>
                  <a:cubicBezTo>
                    <a:pt x="51" y="0"/>
                    <a:pt x="51" y="0"/>
                    <a:pt x="51" y="0"/>
                  </a:cubicBezTo>
                  <a:cubicBezTo>
                    <a:pt x="51" y="2"/>
                    <a:pt x="51" y="2"/>
                    <a:pt x="51" y="2"/>
                  </a:cubicBezTo>
                  <a:cubicBezTo>
                    <a:pt x="49" y="2"/>
                    <a:pt x="44" y="2"/>
                    <a:pt x="44" y="9"/>
                  </a:cubicBezTo>
                  <a:cubicBezTo>
                    <a:pt x="44" y="52"/>
                    <a:pt x="44" y="52"/>
                    <a:pt x="44" y="52"/>
                  </a:cubicBezTo>
                  <a:lnTo>
                    <a:pt x="42"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1" name="ïşļíḑé"/>
            <p:cNvSpPr/>
            <p:nvPr userDrawn="1">
              <p:custDataLst>
                <p:tags r:id="rId46"/>
              </p:custDataLst>
            </p:nvPr>
          </p:nvSpPr>
          <p:spPr bwMode="auto">
            <a:xfrm>
              <a:off x="7350953" y="3956050"/>
              <a:ext cx="201613" cy="228600"/>
            </a:xfrm>
            <a:custGeom>
              <a:avLst/>
              <a:gdLst>
                <a:gd name="T0" fmla="*/ 50 w 50"/>
                <a:gd name="T1" fmla="*/ 2 h 54"/>
                <a:gd name="T2" fmla="*/ 48 w 50"/>
                <a:gd name="T3" fmla="*/ 2 h 54"/>
                <a:gd name="T4" fmla="*/ 43 w 50"/>
                <a:gd name="T5" fmla="*/ 8 h 54"/>
                <a:gd name="T6" fmla="*/ 43 w 50"/>
                <a:gd name="T7" fmla="*/ 36 h 54"/>
                <a:gd name="T8" fmla="*/ 25 w 50"/>
                <a:gd name="T9" fmla="*/ 54 h 54"/>
                <a:gd name="T10" fmla="*/ 7 w 50"/>
                <a:gd name="T11" fmla="*/ 36 h 54"/>
                <a:gd name="T12" fmla="*/ 7 w 50"/>
                <a:gd name="T13" fmla="*/ 7 h 54"/>
                <a:gd name="T14" fmla="*/ 2 w 50"/>
                <a:gd name="T15" fmla="*/ 2 h 54"/>
                <a:gd name="T16" fmla="*/ 0 w 50"/>
                <a:gd name="T17" fmla="*/ 2 h 54"/>
                <a:gd name="T18" fmla="*/ 0 w 50"/>
                <a:gd name="T19" fmla="*/ 0 h 54"/>
                <a:gd name="T20" fmla="*/ 23 w 50"/>
                <a:gd name="T21" fmla="*/ 0 h 54"/>
                <a:gd name="T22" fmla="*/ 23 w 50"/>
                <a:gd name="T23" fmla="*/ 2 h 54"/>
                <a:gd name="T24" fmla="*/ 21 w 50"/>
                <a:gd name="T25" fmla="*/ 2 h 54"/>
                <a:gd name="T26" fmla="*/ 16 w 50"/>
                <a:gd name="T27" fmla="*/ 7 h 54"/>
                <a:gd name="T28" fmla="*/ 16 w 50"/>
                <a:gd name="T29" fmla="*/ 35 h 54"/>
                <a:gd name="T30" fmla="*/ 28 w 50"/>
                <a:gd name="T31" fmla="*/ 51 h 54"/>
                <a:gd name="T32" fmla="*/ 41 w 50"/>
                <a:gd name="T33" fmla="*/ 37 h 54"/>
                <a:gd name="T34" fmla="*/ 41 w 50"/>
                <a:gd name="T35" fmla="*/ 8 h 54"/>
                <a:gd name="T36" fmla="*/ 35 w 50"/>
                <a:gd name="T37" fmla="*/ 2 h 54"/>
                <a:gd name="T38" fmla="*/ 34 w 50"/>
                <a:gd name="T39" fmla="*/ 2 h 54"/>
                <a:gd name="T40" fmla="*/ 34 w 50"/>
                <a:gd name="T41" fmla="*/ 0 h 54"/>
                <a:gd name="T42" fmla="*/ 50 w 50"/>
                <a:gd name="T43" fmla="*/ 0 h 54"/>
                <a:gd name="T44" fmla="*/ 50 w 50"/>
                <a:gd name="T45" fmla="*/ 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0" h="54">
                  <a:moveTo>
                    <a:pt x="50" y="2"/>
                  </a:moveTo>
                  <a:cubicBezTo>
                    <a:pt x="48" y="2"/>
                    <a:pt x="48" y="2"/>
                    <a:pt x="48" y="2"/>
                  </a:cubicBezTo>
                  <a:cubicBezTo>
                    <a:pt x="44" y="2"/>
                    <a:pt x="43" y="4"/>
                    <a:pt x="43" y="8"/>
                  </a:cubicBezTo>
                  <a:cubicBezTo>
                    <a:pt x="43" y="36"/>
                    <a:pt x="43" y="36"/>
                    <a:pt x="43" y="36"/>
                  </a:cubicBezTo>
                  <a:cubicBezTo>
                    <a:pt x="43" y="44"/>
                    <a:pt x="39" y="54"/>
                    <a:pt x="25" y="54"/>
                  </a:cubicBezTo>
                  <a:cubicBezTo>
                    <a:pt x="16" y="54"/>
                    <a:pt x="7" y="49"/>
                    <a:pt x="7" y="36"/>
                  </a:cubicBezTo>
                  <a:cubicBezTo>
                    <a:pt x="7" y="7"/>
                    <a:pt x="7" y="7"/>
                    <a:pt x="7" y="7"/>
                  </a:cubicBezTo>
                  <a:cubicBezTo>
                    <a:pt x="7" y="4"/>
                    <a:pt x="6" y="2"/>
                    <a:pt x="2" y="2"/>
                  </a:cubicBezTo>
                  <a:cubicBezTo>
                    <a:pt x="0" y="2"/>
                    <a:pt x="0" y="2"/>
                    <a:pt x="0" y="2"/>
                  </a:cubicBezTo>
                  <a:cubicBezTo>
                    <a:pt x="0" y="0"/>
                    <a:pt x="0" y="0"/>
                    <a:pt x="0" y="0"/>
                  </a:cubicBezTo>
                  <a:cubicBezTo>
                    <a:pt x="23" y="0"/>
                    <a:pt x="23" y="0"/>
                    <a:pt x="23" y="0"/>
                  </a:cubicBezTo>
                  <a:cubicBezTo>
                    <a:pt x="23" y="2"/>
                    <a:pt x="23" y="2"/>
                    <a:pt x="23" y="2"/>
                  </a:cubicBezTo>
                  <a:cubicBezTo>
                    <a:pt x="21" y="2"/>
                    <a:pt x="21" y="2"/>
                    <a:pt x="21" y="2"/>
                  </a:cubicBezTo>
                  <a:cubicBezTo>
                    <a:pt x="17" y="2"/>
                    <a:pt x="16" y="4"/>
                    <a:pt x="16" y="7"/>
                  </a:cubicBezTo>
                  <a:cubicBezTo>
                    <a:pt x="16" y="35"/>
                    <a:pt x="16" y="35"/>
                    <a:pt x="16" y="35"/>
                  </a:cubicBezTo>
                  <a:cubicBezTo>
                    <a:pt x="16" y="46"/>
                    <a:pt x="21" y="51"/>
                    <a:pt x="28" y="51"/>
                  </a:cubicBezTo>
                  <a:cubicBezTo>
                    <a:pt x="35" y="51"/>
                    <a:pt x="41" y="45"/>
                    <a:pt x="41" y="37"/>
                  </a:cubicBezTo>
                  <a:cubicBezTo>
                    <a:pt x="41" y="8"/>
                    <a:pt x="41" y="8"/>
                    <a:pt x="41" y="8"/>
                  </a:cubicBezTo>
                  <a:cubicBezTo>
                    <a:pt x="41" y="5"/>
                    <a:pt x="39" y="2"/>
                    <a:pt x="35" y="2"/>
                  </a:cubicBezTo>
                  <a:cubicBezTo>
                    <a:pt x="34" y="2"/>
                    <a:pt x="34" y="2"/>
                    <a:pt x="34" y="2"/>
                  </a:cubicBezTo>
                  <a:cubicBezTo>
                    <a:pt x="34" y="0"/>
                    <a:pt x="34" y="0"/>
                    <a:pt x="34" y="0"/>
                  </a:cubicBezTo>
                  <a:cubicBezTo>
                    <a:pt x="50" y="0"/>
                    <a:pt x="50" y="0"/>
                    <a:pt x="50" y="0"/>
                  </a:cubicBezTo>
                  <a:lnTo>
                    <a:pt x="50"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2" name="ísļiḋê"/>
            <p:cNvSpPr/>
            <p:nvPr userDrawn="1">
              <p:custDataLst>
                <p:tags r:id="rId47"/>
              </p:custDataLst>
            </p:nvPr>
          </p:nvSpPr>
          <p:spPr bwMode="auto">
            <a:xfrm>
              <a:off x="7568441" y="3956050"/>
              <a:ext cx="206375" cy="220663"/>
            </a:xfrm>
            <a:custGeom>
              <a:avLst/>
              <a:gdLst>
                <a:gd name="T0" fmla="*/ 42 w 51"/>
                <a:gd name="T1" fmla="*/ 52 h 52"/>
                <a:gd name="T2" fmla="*/ 11 w 51"/>
                <a:gd name="T3" fmla="*/ 8 h 52"/>
                <a:gd name="T4" fmla="*/ 11 w 51"/>
                <a:gd name="T5" fmla="*/ 44 h 52"/>
                <a:gd name="T6" fmla="*/ 16 w 51"/>
                <a:gd name="T7" fmla="*/ 50 h 52"/>
                <a:gd name="T8" fmla="*/ 18 w 51"/>
                <a:gd name="T9" fmla="*/ 50 h 52"/>
                <a:gd name="T10" fmla="*/ 18 w 51"/>
                <a:gd name="T11" fmla="*/ 52 h 52"/>
                <a:gd name="T12" fmla="*/ 1 w 51"/>
                <a:gd name="T13" fmla="*/ 52 h 52"/>
                <a:gd name="T14" fmla="*/ 1 w 51"/>
                <a:gd name="T15" fmla="*/ 50 h 52"/>
                <a:gd name="T16" fmla="*/ 3 w 51"/>
                <a:gd name="T17" fmla="*/ 50 h 52"/>
                <a:gd name="T18" fmla="*/ 8 w 51"/>
                <a:gd name="T19" fmla="*/ 44 h 52"/>
                <a:gd name="T20" fmla="*/ 8 w 51"/>
                <a:gd name="T21" fmla="*/ 7 h 52"/>
                <a:gd name="T22" fmla="*/ 2 w 51"/>
                <a:gd name="T23" fmla="*/ 2 h 52"/>
                <a:gd name="T24" fmla="*/ 0 w 51"/>
                <a:gd name="T25" fmla="*/ 2 h 52"/>
                <a:gd name="T26" fmla="*/ 0 w 51"/>
                <a:gd name="T27" fmla="*/ 0 h 52"/>
                <a:gd name="T28" fmla="*/ 15 w 51"/>
                <a:gd name="T29" fmla="*/ 0 h 52"/>
                <a:gd name="T30" fmla="*/ 42 w 51"/>
                <a:gd name="T31" fmla="*/ 37 h 52"/>
                <a:gd name="T32" fmla="*/ 42 w 51"/>
                <a:gd name="T33" fmla="*/ 9 h 52"/>
                <a:gd name="T34" fmla="*/ 35 w 51"/>
                <a:gd name="T35" fmla="*/ 2 h 52"/>
                <a:gd name="T36" fmla="*/ 35 w 51"/>
                <a:gd name="T37" fmla="*/ 0 h 52"/>
                <a:gd name="T38" fmla="*/ 51 w 51"/>
                <a:gd name="T39" fmla="*/ 0 h 52"/>
                <a:gd name="T40" fmla="*/ 51 w 51"/>
                <a:gd name="T41" fmla="*/ 2 h 52"/>
                <a:gd name="T42" fmla="*/ 44 w 51"/>
                <a:gd name="T43" fmla="*/ 9 h 52"/>
                <a:gd name="T44" fmla="*/ 44 w 51"/>
                <a:gd name="T45" fmla="*/ 52 h 52"/>
                <a:gd name="T46" fmla="*/ 42 w 51"/>
                <a:gd name="T4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 h="52">
                  <a:moveTo>
                    <a:pt x="42" y="52"/>
                  </a:moveTo>
                  <a:cubicBezTo>
                    <a:pt x="11" y="8"/>
                    <a:pt x="11" y="8"/>
                    <a:pt x="11" y="8"/>
                  </a:cubicBezTo>
                  <a:cubicBezTo>
                    <a:pt x="11" y="44"/>
                    <a:pt x="11" y="44"/>
                    <a:pt x="11" y="44"/>
                  </a:cubicBezTo>
                  <a:cubicBezTo>
                    <a:pt x="11" y="47"/>
                    <a:pt x="12" y="50"/>
                    <a:pt x="16" y="50"/>
                  </a:cubicBezTo>
                  <a:cubicBezTo>
                    <a:pt x="18" y="50"/>
                    <a:pt x="18" y="50"/>
                    <a:pt x="18" y="50"/>
                  </a:cubicBezTo>
                  <a:cubicBezTo>
                    <a:pt x="18" y="52"/>
                    <a:pt x="18" y="52"/>
                    <a:pt x="18" y="52"/>
                  </a:cubicBezTo>
                  <a:cubicBezTo>
                    <a:pt x="1" y="52"/>
                    <a:pt x="1" y="52"/>
                    <a:pt x="1" y="52"/>
                  </a:cubicBezTo>
                  <a:cubicBezTo>
                    <a:pt x="1" y="50"/>
                    <a:pt x="1" y="50"/>
                    <a:pt x="1" y="50"/>
                  </a:cubicBezTo>
                  <a:cubicBezTo>
                    <a:pt x="3" y="50"/>
                    <a:pt x="3" y="50"/>
                    <a:pt x="3" y="50"/>
                  </a:cubicBezTo>
                  <a:cubicBezTo>
                    <a:pt x="6" y="50"/>
                    <a:pt x="8" y="48"/>
                    <a:pt x="8" y="44"/>
                  </a:cubicBezTo>
                  <a:cubicBezTo>
                    <a:pt x="8" y="7"/>
                    <a:pt x="8" y="7"/>
                    <a:pt x="8" y="7"/>
                  </a:cubicBezTo>
                  <a:cubicBezTo>
                    <a:pt x="8" y="2"/>
                    <a:pt x="4" y="2"/>
                    <a:pt x="2" y="2"/>
                  </a:cubicBezTo>
                  <a:cubicBezTo>
                    <a:pt x="0" y="2"/>
                    <a:pt x="0" y="2"/>
                    <a:pt x="0" y="2"/>
                  </a:cubicBezTo>
                  <a:cubicBezTo>
                    <a:pt x="0" y="0"/>
                    <a:pt x="0" y="0"/>
                    <a:pt x="0" y="0"/>
                  </a:cubicBezTo>
                  <a:cubicBezTo>
                    <a:pt x="15" y="0"/>
                    <a:pt x="15" y="0"/>
                    <a:pt x="15" y="0"/>
                  </a:cubicBezTo>
                  <a:cubicBezTo>
                    <a:pt x="42" y="37"/>
                    <a:pt x="42" y="37"/>
                    <a:pt x="42" y="37"/>
                  </a:cubicBezTo>
                  <a:cubicBezTo>
                    <a:pt x="42" y="9"/>
                    <a:pt x="42" y="9"/>
                    <a:pt x="42" y="9"/>
                  </a:cubicBezTo>
                  <a:cubicBezTo>
                    <a:pt x="42" y="2"/>
                    <a:pt x="38" y="2"/>
                    <a:pt x="35" y="2"/>
                  </a:cubicBezTo>
                  <a:cubicBezTo>
                    <a:pt x="35" y="0"/>
                    <a:pt x="35" y="0"/>
                    <a:pt x="35" y="0"/>
                  </a:cubicBezTo>
                  <a:cubicBezTo>
                    <a:pt x="51" y="0"/>
                    <a:pt x="51" y="0"/>
                    <a:pt x="51" y="0"/>
                  </a:cubicBezTo>
                  <a:cubicBezTo>
                    <a:pt x="51" y="2"/>
                    <a:pt x="51" y="2"/>
                    <a:pt x="51" y="2"/>
                  </a:cubicBezTo>
                  <a:cubicBezTo>
                    <a:pt x="49" y="2"/>
                    <a:pt x="44" y="2"/>
                    <a:pt x="44" y="9"/>
                  </a:cubicBezTo>
                  <a:cubicBezTo>
                    <a:pt x="44" y="52"/>
                    <a:pt x="44" y="52"/>
                    <a:pt x="44" y="52"/>
                  </a:cubicBezTo>
                  <a:lnTo>
                    <a:pt x="42"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3" name="ïšľïďê"/>
            <p:cNvSpPr/>
            <p:nvPr userDrawn="1">
              <p:custDataLst>
                <p:tags r:id="rId48"/>
              </p:custDataLst>
            </p:nvPr>
          </p:nvSpPr>
          <p:spPr bwMode="auto">
            <a:xfrm>
              <a:off x="7790691" y="3956050"/>
              <a:ext cx="96838" cy="220663"/>
            </a:xfrm>
            <a:custGeom>
              <a:avLst/>
              <a:gdLst>
                <a:gd name="T0" fmla="*/ 0 w 24"/>
                <a:gd name="T1" fmla="*/ 52 h 52"/>
                <a:gd name="T2" fmla="*/ 0 w 24"/>
                <a:gd name="T3" fmla="*/ 50 h 52"/>
                <a:gd name="T4" fmla="*/ 2 w 24"/>
                <a:gd name="T5" fmla="*/ 50 h 52"/>
                <a:gd name="T6" fmla="*/ 7 w 24"/>
                <a:gd name="T7" fmla="*/ 45 h 52"/>
                <a:gd name="T8" fmla="*/ 7 w 24"/>
                <a:gd name="T9" fmla="*/ 7 h 52"/>
                <a:gd name="T10" fmla="*/ 2 w 24"/>
                <a:gd name="T11" fmla="*/ 2 h 52"/>
                <a:gd name="T12" fmla="*/ 0 w 24"/>
                <a:gd name="T13" fmla="*/ 2 h 52"/>
                <a:gd name="T14" fmla="*/ 0 w 24"/>
                <a:gd name="T15" fmla="*/ 0 h 52"/>
                <a:gd name="T16" fmla="*/ 24 w 24"/>
                <a:gd name="T17" fmla="*/ 0 h 52"/>
                <a:gd name="T18" fmla="*/ 24 w 24"/>
                <a:gd name="T19" fmla="*/ 2 h 52"/>
                <a:gd name="T20" fmla="*/ 21 w 24"/>
                <a:gd name="T21" fmla="*/ 2 h 52"/>
                <a:gd name="T22" fmla="*/ 16 w 24"/>
                <a:gd name="T23" fmla="*/ 7 h 52"/>
                <a:gd name="T24" fmla="*/ 16 w 24"/>
                <a:gd name="T25" fmla="*/ 45 h 52"/>
                <a:gd name="T26" fmla="*/ 21 w 24"/>
                <a:gd name="T27" fmla="*/ 50 h 52"/>
                <a:gd name="T28" fmla="*/ 24 w 24"/>
                <a:gd name="T29" fmla="*/ 50 h 52"/>
                <a:gd name="T30" fmla="*/ 24 w 24"/>
                <a:gd name="T31" fmla="*/ 52 h 52"/>
                <a:gd name="T32" fmla="*/ 0 w 24"/>
                <a:gd name="T33"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 h="52">
                  <a:moveTo>
                    <a:pt x="0" y="52"/>
                  </a:moveTo>
                  <a:cubicBezTo>
                    <a:pt x="0" y="50"/>
                    <a:pt x="0" y="50"/>
                    <a:pt x="0" y="50"/>
                  </a:cubicBezTo>
                  <a:cubicBezTo>
                    <a:pt x="2" y="50"/>
                    <a:pt x="2" y="50"/>
                    <a:pt x="2" y="50"/>
                  </a:cubicBezTo>
                  <a:cubicBezTo>
                    <a:pt x="6" y="50"/>
                    <a:pt x="7" y="49"/>
                    <a:pt x="7" y="45"/>
                  </a:cubicBezTo>
                  <a:cubicBezTo>
                    <a:pt x="7" y="7"/>
                    <a:pt x="7" y="7"/>
                    <a:pt x="7" y="7"/>
                  </a:cubicBezTo>
                  <a:cubicBezTo>
                    <a:pt x="7" y="4"/>
                    <a:pt x="6" y="2"/>
                    <a:pt x="2" y="2"/>
                  </a:cubicBezTo>
                  <a:cubicBezTo>
                    <a:pt x="0" y="2"/>
                    <a:pt x="0" y="2"/>
                    <a:pt x="0" y="2"/>
                  </a:cubicBezTo>
                  <a:cubicBezTo>
                    <a:pt x="0" y="0"/>
                    <a:pt x="0" y="0"/>
                    <a:pt x="0" y="0"/>
                  </a:cubicBezTo>
                  <a:cubicBezTo>
                    <a:pt x="24" y="0"/>
                    <a:pt x="24" y="0"/>
                    <a:pt x="24" y="0"/>
                  </a:cubicBezTo>
                  <a:cubicBezTo>
                    <a:pt x="24" y="2"/>
                    <a:pt x="24" y="2"/>
                    <a:pt x="24" y="2"/>
                  </a:cubicBezTo>
                  <a:cubicBezTo>
                    <a:pt x="21" y="2"/>
                    <a:pt x="21" y="2"/>
                    <a:pt x="21" y="2"/>
                  </a:cubicBezTo>
                  <a:cubicBezTo>
                    <a:pt x="17" y="2"/>
                    <a:pt x="16" y="4"/>
                    <a:pt x="16" y="7"/>
                  </a:cubicBezTo>
                  <a:cubicBezTo>
                    <a:pt x="16" y="45"/>
                    <a:pt x="16" y="45"/>
                    <a:pt x="16" y="45"/>
                  </a:cubicBezTo>
                  <a:cubicBezTo>
                    <a:pt x="16" y="49"/>
                    <a:pt x="17" y="50"/>
                    <a:pt x="21" y="50"/>
                  </a:cubicBezTo>
                  <a:cubicBezTo>
                    <a:pt x="24" y="50"/>
                    <a:pt x="24" y="50"/>
                    <a:pt x="24" y="50"/>
                  </a:cubicBezTo>
                  <a:cubicBezTo>
                    <a:pt x="24" y="52"/>
                    <a:pt x="24" y="52"/>
                    <a:pt x="24" y="52"/>
                  </a:cubicBezTo>
                  <a:lnTo>
                    <a:pt x="0"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4" name="ïSlíḑe"/>
            <p:cNvSpPr/>
            <p:nvPr userDrawn="1">
              <p:custDataLst>
                <p:tags r:id="rId49"/>
              </p:custDataLst>
            </p:nvPr>
          </p:nvSpPr>
          <p:spPr bwMode="auto">
            <a:xfrm>
              <a:off x="7900228" y="3956050"/>
              <a:ext cx="201613" cy="228600"/>
            </a:xfrm>
            <a:custGeom>
              <a:avLst/>
              <a:gdLst>
                <a:gd name="T0" fmla="*/ 48 w 50"/>
                <a:gd name="T1" fmla="*/ 2 h 54"/>
                <a:gd name="T2" fmla="*/ 41 w 50"/>
                <a:gd name="T3" fmla="*/ 8 h 54"/>
                <a:gd name="T4" fmla="*/ 25 w 50"/>
                <a:gd name="T5" fmla="*/ 54 h 54"/>
                <a:gd name="T6" fmla="*/ 24 w 50"/>
                <a:gd name="T7" fmla="*/ 54 h 54"/>
                <a:gd name="T8" fmla="*/ 8 w 50"/>
                <a:gd name="T9" fmla="*/ 8 h 54"/>
                <a:gd name="T10" fmla="*/ 2 w 50"/>
                <a:gd name="T11" fmla="*/ 2 h 54"/>
                <a:gd name="T12" fmla="*/ 0 w 50"/>
                <a:gd name="T13" fmla="*/ 2 h 54"/>
                <a:gd name="T14" fmla="*/ 0 w 50"/>
                <a:gd name="T15" fmla="*/ 0 h 54"/>
                <a:gd name="T16" fmla="*/ 23 w 50"/>
                <a:gd name="T17" fmla="*/ 0 h 54"/>
                <a:gd name="T18" fmla="*/ 23 w 50"/>
                <a:gd name="T19" fmla="*/ 2 h 54"/>
                <a:gd name="T20" fmla="*/ 20 w 50"/>
                <a:gd name="T21" fmla="*/ 2 h 54"/>
                <a:gd name="T22" fmla="*/ 16 w 50"/>
                <a:gd name="T23" fmla="*/ 5 h 54"/>
                <a:gd name="T24" fmla="*/ 17 w 50"/>
                <a:gd name="T25" fmla="*/ 8 h 54"/>
                <a:gd name="T26" fmla="*/ 28 w 50"/>
                <a:gd name="T27" fmla="*/ 40 h 54"/>
                <a:gd name="T28" fmla="*/ 39 w 50"/>
                <a:gd name="T29" fmla="*/ 8 h 54"/>
                <a:gd name="T30" fmla="*/ 40 w 50"/>
                <a:gd name="T31" fmla="*/ 5 h 54"/>
                <a:gd name="T32" fmla="*/ 36 w 50"/>
                <a:gd name="T33" fmla="*/ 2 h 54"/>
                <a:gd name="T34" fmla="*/ 33 w 50"/>
                <a:gd name="T35" fmla="*/ 2 h 54"/>
                <a:gd name="T36" fmla="*/ 33 w 50"/>
                <a:gd name="T37" fmla="*/ 0 h 54"/>
                <a:gd name="T38" fmla="*/ 50 w 50"/>
                <a:gd name="T39" fmla="*/ 0 h 54"/>
                <a:gd name="T40" fmla="*/ 50 w 50"/>
                <a:gd name="T41" fmla="*/ 2 h 54"/>
                <a:gd name="T42" fmla="*/ 48 w 50"/>
                <a:gd name="T43" fmla="*/ 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0" h="54">
                  <a:moveTo>
                    <a:pt x="48" y="2"/>
                  </a:moveTo>
                  <a:cubicBezTo>
                    <a:pt x="44" y="2"/>
                    <a:pt x="43" y="5"/>
                    <a:pt x="41" y="8"/>
                  </a:cubicBezTo>
                  <a:cubicBezTo>
                    <a:pt x="25" y="54"/>
                    <a:pt x="25" y="54"/>
                    <a:pt x="25" y="54"/>
                  </a:cubicBezTo>
                  <a:cubicBezTo>
                    <a:pt x="24" y="54"/>
                    <a:pt x="24" y="54"/>
                    <a:pt x="24" y="54"/>
                  </a:cubicBezTo>
                  <a:cubicBezTo>
                    <a:pt x="8" y="8"/>
                    <a:pt x="8" y="8"/>
                    <a:pt x="8" y="8"/>
                  </a:cubicBezTo>
                  <a:cubicBezTo>
                    <a:pt x="7" y="5"/>
                    <a:pt x="5" y="2"/>
                    <a:pt x="2" y="2"/>
                  </a:cubicBezTo>
                  <a:cubicBezTo>
                    <a:pt x="0" y="2"/>
                    <a:pt x="0" y="2"/>
                    <a:pt x="0" y="2"/>
                  </a:cubicBezTo>
                  <a:cubicBezTo>
                    <a:pt x="0" y="0"/>
                    <a:pt x="0" y="0"/>
                    <a:pt x="0" y="0"/>
                  </a:cubicBezTo>
                  <a:cubicBezTo>
                    <a:pt x="23" y="0"/>
                    <a:pt x="23" y="0"/>
                    <a:pt x="23" y="0"/>
                  </a:cubicBezTo>
                  <a:cubicBezTo>
                    <a:pt x="23" y="2"/>
                    <a:pt x="23" y="2"/>
                    <a:pt x="23" y="2"/>
                  </a:cubicBezTo>
                  <a:cubicBezTo>
                    <a:pt x="20" y="2"/>
                    <a:pt x="20" y="2"/>
                    <a:pt x="20" y="2"/>
                  </a:cubicBezTo>
                  <a:cubicBezTo>
                    <a:pt x="17" y="2"/>
                    <a:pt x="16" y="4"/>
                    <a:pt x="16" y="5"/>
                  </a:cubicBezTo>
                  <a:cubicBezTo>
                    <a:pt x="16" y="6"/>
                    <a:pt x="17" y="8"/>
                    <a:pt x="17" y="8"/>
                  </a:cubicBezTo>
                  <a:cubicBezTo>
                    <a:pt x="28" y="40"/>
                    <a:pt x="28" y="40"/>
                    <a:pt x="28" y="40"/>
                  </a:cubicBezTo>
                  <a:cubicBezTo>
                    <a:pt x="39" y="8"/>
                    <a:pt x="39" y="8"/>
                    <a:pt x="39" y="8"/>
                  </a:cubicBezTo>
                  <a:cubicBezTo>
                    <a:pt x="40" y="7"/>
                    <a:pt x="40" y="6"/>
                    <a:pt x="40" y="5"/>
                  </a:cubicBezTo>
                  <a:cubicBezTo>
                    <a:pt x="40" y="3"/>
                    <a:pt x="38" y="2"/>
                    <a:pt x="36" y="2"/>
                  </a:cubicBezTo>
                  <a:cubicBezTo>
                    <a:pt x="33" y="2"/>
                    <a:pt x="33" y="2"/>
                    <a:pt x="33" y="2"/>
                  </a:cubicBezTo>
                  <a:cubicBezTo>
                    <a:pt x="33" y="0"/>
                    <a:pt x="33" y="0"/>
                    <a:pt x="33" y="0"/>
                  </a:cubicBezTo>
                  <a:cubicBezTo>
                    <a:pt x="50" y="0"/>
                    <a:pt x="50" y="0"/>
                    <a:pt x="50" y="0"/>
                  </a:cubicBezTo>
                  <a:cubicBezTo>
                    <a:pt x="50" y="2"/>
                    <a:pt x="50" y="2"/>
                    <a:pt x="50" y="2"/>
                  </a:cubicBezTo>
                  <a:lnTo>
                    <a:pt x="48"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5" name="îsḻíḓe"/>
            <p:cNvSpPr/>
            <p:nvPr userDrawn="1">
              <p:custDataLst>
                <p:tags r:id="rId50"/>
              </p:custDataLst>
            </p:nvPr>
          </p:nvSpPr>
          <p:spPr bwMode="auto">
            <a:xfrm>
              <a:off x="8120891" y="3956050"/>
              <a:ext cx="182563" cy="220663"/>
            </a:xfrm>
            <a:custGeom>
              <a:avLst/>
              <a:gdLst>
                <a:gd name="T0" fmla="*/ 0 w 45"/>
                <a:gd name="T1" fmla="*/ 0 h 52"/>
                <a:gd name="T2" fmla="*/ 38 w 45"/>
                <a:gd name="T3" fmla="*/ 0 h 52"/>
                <a:gd name="T4" fmla="*/ 43 w 45"/>
                <a:gd name="T5" fmla="*/ 12 h 52"/>
                <a:gd name="T6" fmla="*/ 41 w 45"/>
                <a:gd name="T7" fmla="*/ 13 h 52"/>
                <a:gd name="T8" fmla="*/ 23 w 45"/>
                <a:gd name="T9" fmla="*/ 2 h 52"/>
                <a:gd name="T10" fmla="*/ 21 w 45"/>
                <a:gd name="T11" fmla="*/ 2 h 52"/>
                <a:gd name="T12" fmla="*/ 16 w 45"/>
                <a:gd name="T13" fmla="*/ 7 h 52"/>
                <a:gd name="T14" fmla="*/ 16 w 45"/>
                <a:gd name="T15" fmla="*/ 24 h 52"/>
                <a:gd name="T16" fmla="*/ 22 w 45"/>
                <a:gd name="T17" fmla="*/ 24 h 52"/>
                <a:gd name="T18" fmla="*/ 31 w 45"/>
                <a:gd name="T19" fmla="*/ 17 h 52"/>
                <a:gd name="T20" fmla="*/ 31 w 45"/>
                <a:gd name="T21" fmla="*/ 16 h 52"/>
                <a:gd name="T22" fmla="*/ 33 w 45"/>
                <a:gd name="T23" fmla="*/ 16 h 52"/>
                <a:gd name="T24" fmla="*/ 33 w 45"/>
                <a:gd name="T25" fmla="*/ 36 h 52"/>
                <a:gd name="T26" fmla="*/ 31 w 45"/>
                <a:gd name="T27" fmla="*/ 36 h 52"/>
                <a:gd name="T28" fmla="*/ 31 w 45"/>
                <a:gd name="T29" fmla="*/ 34 h 52"/>
                <a:gd name="T30" fmla="*/ 23 w 45"/>
                <a:gd name="T31" fmla="*/ 27 h 52"/>
                <a:gd name="T32" fmla="*/ 16 w 45"/>
                <a:gd name="T33" fmla="*/ 27 h 52"/>
                <a:gd name="T34" fmla="*/ 16 w 45"/>
                <a:gd name="T35" fmla="*/ 45 h 52"/>
                <a:gd name="T36" fmla="*/ 21 w 45"/>
                <a:gd name="T37" fmla="*/ 50 h 52"/>
                <a:gd name="T38" fmla="*/ 25 w 45"/>
                <a:gd name="T39" fmla="*/ 50 h 52"/>
                <a:gd name="T40" fmla="*/ 43 w 45"/>
                <a:gd name="T41" fmla="*/ 39 h 52"/>
                <a:gd name="T42" fmla="*/ 45 w 45"/>
                <a:gd name="T43" fmla="*/ 40 h 52"/>
                <a:gd name="T44" fmla="*/ 40 w 45"/>
                <a:gd name="T45" fmla="*/ 52 h 52"/>
                <a:gd name="T46" fmla="*/ 0 w 45"/>
                <a:gd name="T47" fmla="*/ 52 h 52"/>
                <a:gd name="T48" fmla="*/ 0 w 45"/>
                <a:gd name="T49" fmla="*/ 50 h 52"/>
                <a:gd name="T50" fmla="*/ 2 w 45"/>
                <a:gd name="T51" fmla="*/ 50 h 52"/>
                <a:gd name="T52" fmla="*/ 7 w 45"/>
                <a:gd name="T53" fmla="*/ 45 h 52"/>
                <a:gd name="T54" fmla="*/ 7 w 45"/>
                <a:gd name="T55" fmla="*/ 7 h 52"/>
                <a:gd name="T56" fmla="*/ 2 w 45"/>
                <a:gd name="T57" fmla="*/ 2 h 52"/>
                <a:gd name="T58" fmla="*/ 0 w 45"/>
                <a:gd name="T59" fmla="*/ 2 h 52"/>
                <a:gd name="T60" fmla="*/ 0 w 45"/>
                <a:gd name="T61"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5" h="52">
                  <a:moveTo>
                    <a:pt x="0" y="0"/>
                  </a:moveTo>
                  <a:cubicBezTo>
                    <a:pt x="38" y="0"/>
                    <a:pt x="38" y="0"/>
                    <a:pt x="38" y="0"/>
                  </a:cubicBezTo>
                  <a:cubicBezTo>
                    <a:pt x="43" y="12"/>
                    <a:pt x="43" y="12"/>
                    <a:pt x="43" y="12"/>
                  </a:cubicBezTo>
                  <a:cubicBezTo>
                    <a:pt x="41" y="13"/>
                    <a:pt x="41" y="13"/>
                    <a:pt x="41" y="13"/>
                  </a:cubicBezTo>
                  <a:cubicBezTo>
                    <a:pt x="36" y="5"/>
                    <a:pt x="32" y="2"/>
                    <a:pt x="23" y="2"/>
                  </a:cubicBezTo>
                  <a:cubicBezTo>
                    <a:pt x="21" y="2"/>
                    <a:pt x="21" y="2"/>
                    <a:pt x="21" y="2"/>
                  </a:cubicBezTo>
                  <a:cubicBezTo>
                    <a:pt x="17" y="2"/>
                    <a:pt x="16" y="4"/>
                    <a:pt x="16" y="7"/>
                  </a:cubicBezTo>
                  <a:cubicBezTo>
                    <a:pt x="16" y="24"/>
                    <a:pt x="16" y="24"/>
                    <a:pt x="16" y="24"/>
                  </a:cubicBezTo>
                  <a:cubicBezTo>
                    <a:pt x="22" y="24"/>
                    <a:pt x="22" y="24"/>
                    <a:pt x="22" y="24"/>
                  </a:cubicBezTo>
                  <a:cubicBezTo>
                    <a:pt x="26" y="24"/>
                    <a:pt x="31" y="23"/>
                    <a:pt x="31" y="17"/>
                  </a:cubicBezTo>
                  <a:cubicBezTo>
                    <a:pt x="31" y="16"/>
                    <a:pt x="31" y="16"/>
                    <a:pt x="31" y="16"/>
                  </a:cubicBezTo>
                  <a:cubicBezTo>
                    <a:pt x="33" y="16"/>
                    <a:pt x="33" y="16"/>
                    <a:pt x="33" y="16"/>
                  </a:cubicBezTo>
                  <a:cubicBezTo>
                    <a:pt x="33" y="36"/>
                    <a:pt x="33" y="36"/>
                    <a:pt x="33" y="36"/>
                  </a:cubicBezTo>
                  <a:cubicBezTo>
                    <a:pt x="31" y="36"/>
                    <a:pt x="31" y="36"/>
                    <a:pt x="31" y="36"/>
                  </a:cubicBezTo>
                  <a:cubicBezTo>
                    <a:pt x="31" y="34"/>
                    <a:pt x="31" y="34"/>
                    <a:pt x="31" y="34"/>
                  </a:cubicBezTo>
                  <a:cubicBezTo>
                    <a:pt x="31" y="31"/>
                    <a:pt x="28" y="27"/>
                    <a:pt x="23" y="27"/>
                  </a:cubicBezTo>
                  <a:cubicBezTo>
                    <a:pt x="16" y="27"/>
                    <a:pt x="16" y="27"/>
                    <a:pt x="16" y="27"/>
                  </a:cubicBezTo>
                  <a:cubicBezTo>
                    <a:pt x="16" y="45"/>
                    <a:pt x="16" y="45"/>
                    <a:pt x="16" y="45"/>
                  </a:cubicBezTo>
                  <a:cubicBezTo>
                    <a:pt x="16" y="49"/>
                    <a:pt x="17" y="50"/>
                    <a:pt x="21" y="50"/>
                  </a:cubicBezTo>
                  <a:cubicBezTo>
                    <a:pt x="25" y="50"/>
                    <a:pt x="25" y="50"/>
                    <a:pt x="25" y="50"/>
                  </a:cubicBezTo>
                  <a:cubicBezTo>
                    <a:pt x="34" y="50"/>
                    <a:pt x="41" y="42"/>
                    <a:pt x="43" y="39"/>
                  </a:cubicBezTo>
                  <a:cubicBezTo>
                    <a:pt x="45" y="40"/>
                    <a:pt x="45" y="40"/>
                    <a:pt x="45" y="40"/>
                  </a:cubicBezTo>
                  <a:cubicBezTo>
                    <a:pt x="40" y="52"/>
                    <a:pt x="40" y="52"/>
                    <a:pt x="40" y="52"/>
                  </a:cubicBezTo>
                  <a:cubicBezTo>
                    <a:pt x="0" y="52"/>
                    <a:pt x="0" y="52"/>
                    <a:pt x="0" y="52"/>
                  </a:cubicBezTo>
                  <a:cubicBezTo>
                    <a:pt x="0" y="50"/>
                    <a:pt x="0" y="50"/>
                    <a:pt x="0" y="50"/>
                  </a:cubicBezTo>
                  <a:cubicBezTo>
                    <a:pt x="2" y="50"/>
                    <a:pt x="2" y="50"/>
                    <a:pt x="2" y="50"/>
                  </a:cubicBezTo>
                  <a:cubicBezTo>
                    <a:pt x="6" y="50"/>
                    <a:pt x="7" y="49"/>
                    <a:pt x="7" y="45"/>
                  </a:cubicBezTo>
                  <a:cubicBezTo>
                    <a:pt x="7" y="7"/>
                    <a:pt x="7" y="7"/>
                    <a:pt x="7" y="7"/>
                  </a:cubicBezTo>
                  <a:cubicBezTo>
                    <a:pt x="7" y="4"/>
                    <a:pt x="6" y="2"/>
                    <a:pt x="2" y="2"/>
                  </a:cubicBezTo>
                  <a:cubicBezTo>
                    <a:pt x="0" y="2"/>
                    <a:pt x="0" y="2"/>
                    <a:pt x="0" y="2"/>
                  </a:cubicBezTo>
                  <a:lnTo>
                    <a:pt x="0" y="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6" name="iśľîḋe"/>
            <p:cNvSpPr/>
            <p:nvPr userDrawn="1">
              <p:custDataLst>
                <p:tags r:id="rId51"/>
              </p:custDataLst>
            </p:nvPr>
          </p:nvSpPr>
          <p:spPr bwMode="auto">
            <a:xfrm>
              <a:off x="8319328" y="3956050"/>
              <a:ext cx="201613" cy="220663"/>
            </a:xfrm>
            <a:custGeom>
              <a:avLst/>
              <a:gdLst>
                <a:gd name="T0" fmla="*/ 36 w 50"/>
                <a:gd name="T1" fmla="*/ 52 h 52"/>
                <a:gd name="T2" fmla="*/ 23 w 50"/>
                <a:gd name="T3" fmla="*/ 27 h 52"/>
                <a:gd name="T4" fmla="*/ 16 w 50"/>
                <a:gd name="T5" fmla="*/ 27 h 52"/>
                <a:gd name="T6" fmla="*/ 16 w 50"/>
                <a:gd name="T7" fmla="*/ 45 h 52"/>
                <a:gd name="T8" fmla="*/ 21 w 50"/>
                <a:gd name="T9" fmla="*/ 50 h 52"/>
                <a:gd name="T10" fmla="*/ 24 w 50"/>
                <a:gd name="T11" fmla="*/ 50 h 52"/>
                <a:gd name="T12" fmla="*/ 24 w 50"/>
                <a:gd name="T13" fmla="*/ 52 h 52"/>
                <a:gd name="T14" fmla="*/ 0 w 50"/>
                <a:gd name="T15" fmla="*/ 52 h 52"/>
                <a:gd name="T16" fmla="*/ 0 w 50"/>
                <a:gd name="T17" fmla="*/ 50 h 52"/>
                <a:gd name="T18" fmla="*/ 3 w 50"/>
                <a:gd name="T19" fmla="*/ 50 h 52"/>
                <a:gd name="T20" fmla="*/ 8 w 50"/>
                <a:gd name="T21" fmla="*/ 45 h 52"/>
                <a:gd name="T22" fmla="*/ 8 w 50"/>
                <a:gd name="T23" fmla="*/ 7 h 52"/>
                <a:gd name="T24" fmla="*/ 3 w 50"/>
                <a:gd name="T25" fmla="*/ 2 h 52"/>
                <a:gd name="T26" fmla="*/ 0 w 50"/>
                <a:gd name="T27" fmla="*/ 2 h 52"/>
                <a:gd name="T28" fmla="*/ 0 w 50"/>
                <a:gd name="T29" fmla="*/ 0 h 52"/>
                <a:gd name="T30" fmla="*/ 29 w 50"/>
                <a:gd name="T31" fmla="*/ 0 h 52"/>
                <a:gd name="T32" fmla="*/ 46 w 50"/>
                <a:gd name="T33" fmla="*/ 13 h 52"/>
                <a:gd name="T34" fmla="*/ 41 w 50"/>
                <a:gd name="T35" fmla="*/ 22 h 52"/>
                <a:gd name="T36" fmla="*/ 32 w 50"/>
                <a:gd name="T37" fmla="*/ 26 h 52"/>
                <a:gd name="T38" fmla="*/ 40 w 50"/>
                <a:gd name="T39" fmla="*/ 43 h 52"/>
                <a:gd name="T40" fmla="*/ 49 w 50"/>
                <a:gd name="T41" fmla="*/ 50 h 52"/>
                <a:gd name="T42" fmla="*/ 50 w 50"/>
                <a:gd name="T43" fmla="*/ 50 h 52"/>
                <a:gd name="T44" fmla="*/ 50 w 50"/>
                <a:gd name="T45" fmla="*/ 52 h 52"/>
                <a:gd name="T46" fmla="*/ 36 w 50"/>
                <a:gd name="T47" fmla="*/ 52 h 52"/>
                <a:gd name="T48" fmla="*/ 26 w 50"/>
                <a:gd name="T49" fmla="*/ 2 h 52"/>
                <a:gd name="T50" fmla="*/ 21 w 50"/>
                <a:gd name="T51" fmla="*/ 2 h 52"/>
                <a:gd name="T52" fmla="*/ 16 w 50"/>
                <a:gd name="T53" fmla="*/ 7 h 52"/>
                <a:gd name="T54" fmla="*/ 16 w 50"/>
                <a:gd name="T55" fmla="*/ 25 h 52"/>
                <a:gd name="T56" fmla="*/ 26 w 50"/>
                <a:gd name="T57" fmla="*/ 25 h 52"/>
                <a:gd name="T58" fmla="*/ 37 w 50"/>
                <a:gd name="T59" fmla="*/ 12 h 52"/>
                <a:gd name="T60" fmla="*/ 26 w 50"/>
                <a:gd name="T61" fmla="*/ 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0" h="52">
                  <a:moveTo>
                    <a:pt x="36" y="52"/>
                  </a:moveTo>
                  <a:cubicBezTo>
                    <a:pt x="23" y="27"/>
                    <a:pt x="23" y="27"/>
                    <a:pt x="23" y="27"/>
                  </a:cubicBezTo>
                  <a:cubicBezTo>
                    <a:pt x="16" y="27"/>
                    <a:pt x="16" y="27"/>
                    <a:pt x="16" y="27"/>
                  </a:cubicBezTo>
                  <a:cubicBezTo>
                    <a:pt x="16" y="45"/>
                    <a:pt x="16" y="45"/>
                    <a:pt x="16" y="45"/>
                  </a:cubicBezTo>
                  <a:cubicBezTo>
                    <a:pt x="16" y="48"/>
                    <a:pt x="18" y="50"/>
                    <a:pt x="21" y="50"/>
                  </a:cubicBezTo>
                  <a:cubicBezTo>
                    <a:pt x="24" y="50"/>
                    <a:pt x="24" y="50"/>
                    <a:pt x="24" y="50"/>
                  </a:cubicBezTo>
                  <a:cubicBezTo>
                    <a:pt x="24" y="52"/>
                    <a:pt x="24" y="52"/>
                    <a:pt x="24" y="52"/>
                  </a:cubicBezTo>
                  <a:cubicBezTo>
                    <a:pt x="0" y="52"/>
                    <a:pt x="0" y="52"/>
                    <a:pt x="0" y="52"/>
                  </a:cubicBezTo>
                  <a:cubicBezTo>
                    <a:pt x="0" y="50"/>
                    <a:pt x="0" y="50"/>
                    <a:pt x="0" y="50"/>
                  </a:cubicBezTo>
                  <a:cubicBezTo>
                    <a:pt x="3" y="50"/>
                    <a:pt x="3" y="50"/>
                    <a:pt x="3" y="50"/>
                  </a:cubicBezTo>
                  <a:cubicBezTo>
                    <a:pt x="6" y="50"/>
                    <a:pt x="8" y="49"/>
                    <a:pt x="8" y="45"/>
                  </a:cubicBezTo>
                  <a:cubicBezTo>
                    <a:pt x="8" y="7"/>
                    <a:pt x="8" y="7"/>
                    <a:pt x="8" y="7"/>
                  </a:cubicBezTo>
                  <a:cubicBezTo>
                    <a:pt x="8" y="4"/>
                    <a:pt x="7" y="2"/>
                    <a:pt x="3" y="2"/>
                  </a:cubicBezTo>
                  <a:cubicBezTo>
                    <a:pt x="0" y="2"/>
                    <a:pt x="0" y="2"/>
                    <a:pt x="0" y="2"/>
                  </a:cubicBezTo>
                  <a:cubicBezTo>
                    <a:pt x="0" y="0"/>
                    <a:pt x="0" y="0"/>
                    <a:pt x="0" y="0"/>
                  </a:cubicBezTo>
                  <a:cubicBezTo>
                    <a:pt x="29" y="0"/>
                    <a:pt x="29" y="0"/>
                    <a:pt x="29" y="0"/>
                  </a:cubicBezTo>
                  <a:cubicBezTo>
                    <a:pt x="40" y="0"/>
                    <a:pt x="46" y="5"/>
                    <a:pt x="46" y="13"/>
                  </a:cubicBezTo>
                  <a:cubicBezTo>
                    <a:pt x="46" y="17"/>
                    <a:pt x="44" y="20"/>
                    <a:pt x="41" y="22"/>
                  </a:cubicBezTo>
                  <a:cubicBezTo>
                    <a:pt x="38" y="25"/>
                    <a:pt x="35" y="26"/>
                    <a:pt x="32" y="26"/>
                  </a:cubicBezTo>
                  <a:cubicBezTo>
                    <a:pt x="40" y="43"/>
                    <a:pt x="40" y="43"/>
                    <a:pt x="40" y="43"/>
                  </a:cubicBezTo>
                  <a:cubicBezTo>
                    <a:pt x="44" y="49"/>
                    <a:pt x="46" y="50"/>
                    <a:pt x="49" y="50"/>
                  </a:cubicBezTo>
                  <a:cubicBezTo>
                    <a:pt x="50" y="50"/>
                    <a:pt x="50" y="50"/>
                    <a:pt x="50" y="50"/>
                  </a:cubicBezTo>
                  <a:cubicBezTo>
                    <a:pt x="50" y="52"/>
                    <a:pt x="50" y="52"/>
                    <a:pt x="50" y="52"/>
                  </a:cubicBezTo>
                  <a:lnTo>
                    <a:pt x="36" y="52"/>
                  </a:lnTo>
                  <a:close/>
                  <a:moveTo>
                    <a:pt x="26" y="2"/>
                  </a:moveTo>
                  <a:cubicBezTo>
                    <a:pt x="21" y="2"/>
                    <a:pt x="21" y="2"/>
                    <a:pt x="21" y="2"/>
                  </a:cubicBezTo>
                  <a:cubicBezTo>
                    <a:pt x="17" y="2"/>
                    <a:pt x="16" y="4"/>
                    <a:pt x="16" y="7"/>
                  </a:cubicBezTo>
                  <a:cubicBezTo>
                    <a:pt x="16" y="25"/>
                    <a:pt x="16" y="25"/>
                    <a:pt x="16" y="25"/>
                  </a:cubicBezTo>
                  <a:cubicBezTo>
                    <a:pt x="26" y="25"/>
                    <a:pt x="26" y="25"/>
                    <a:pt x="26" y="25"/>
                  </a:cubicBezTo>
                  <a:cubicBezTo>
                    <a:pt x="34" y="25"/>
                    <a:pt x="37" y="19"/>
                    <a:pt x="37" y="12"/>
                  </a:cubicBezTo>
                  <a:cubicBezTo>
                    <a:pt x="37" y="6"/>
                    <a:pt x="33" y="2"/>
                    <a:pt x="26" y="2"/>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7" name="iṥḻiḍè"/>
            <p:cNvSpPr/>
            <p:nvPr userDrawn="1">
              <p:custDataLst>
                <p:tags r:id="rId52"/>
              </p:custDataLst>
            </p:nvPr>
          </p:nvSpPr>
          <p:spPr bwMode="auto">
            <a:xfrm>
              <a:off x="8533641" y="3946525"/>
              <a:ext cx="152400" cy="238125"/>
            </a:xfrm>
            <a:custGeom>
              <a:avLst/>
              <a:gdLst>
                <a:gd name="T0" fmla="*/ 21 w 38"/>
                <a:gd name="T1" fmla="*/ 56 h 56"/>
                <a:gd name="T2" fmla="*/ 14 w 38"/>
                <a:gd name="T3" fmla="*/ 55 h 56"/>
                <a:gd name="T4" fmla="*/ 12 w 38"/>
                <a:gd name="T5" fmla="*/ 54 h 56"/>
                <a:gd name="T6" fmla="*/ 5 w 38"/>
                <a:gd name="T7" fmla="*/ 56 h 56"/>
                <a:gd name="T8" fmla="*/ 0 w 38"/>
                <a:gd name="T9" fmla="*/ 41 h 56"/>
                <a:gd name="T10" fmla="*/ 2 w 38"/>
                <a:gd name="T11" fmla="*/ 41 h 56"/>
                <a:gd name="T12" fmla="*/ 21 w 38"/>
                <a:gd name="T13" fmla="*/ 53 h 56"/>
                <a:gd name="T14" fmla="*/ 32 w 38"/>
                <a:gd name="T15" fmla="*/ 43 h 56"/>
                <a:gd name="T16" fmla="*/ 18 w 38"/>
                <a:gd name="T17" fmla="*/ 31 h 56"/>
                <a:gd name="T18" fmla="*/ 3 w 38"/>
                <a:gd name="T19" fmla="*/ 15 h 56"/>
                <a:gd name="T20" fmla="*/ 19 w 38"/>
                <a:gd name="T21" fmla="*/ 0 h 56"/>
                <a:gd name="T22" fmla="*/ 26 w 38"/>
                <a:gd name="T23" fmla="*/ 2 h 56"/>
                <a:gd name="T24" fmla="*/ 28 w 38"/>
                <a:gd name="T25" fmla="*/ 2 h 56"/>
                <a:gd name="T26" fmla="*/ 32 w 38"/>
                <a:gd name="T27" fmla="*/ 1 h 56"/>
                <a:gd name="T28" fmla="*/ 36 w 38"/>
                <a:gd name="T29" fmla="*/ 13 h 56"/>
                <a:gd name="T30" fmla="*/ 34 w 38"/>
                <a:gd name="T31" fmla="*/ 14 h 56"/>
                <a:gd name="T32" fmla="*/ 31 w 38"/>
                <a:gd name="T33" fmla="*/ 9 h 56"/>
                <a:gd name="T34" fmla="*/ 18 w 38"/>
                <a:gd name="T35" fmla="*/ 3 h 56"/>
                <a:gd name="T36" fmla="*/ 9 w 38"/>
                <a:gd name="T37" fmla="*/ 12 h 56"/>
                <a:gd name="T38" fmla="*/ 22 w 38"/>
                <a:gd name="T39" fmla="*/ 23 h 56"/>
                <a:gd name="T40" fmla="*/ 38 w 38"/>
                <a:gd name="T41" fmla="*/ 40 h 56"/>
                <a:gd name="T42" fmla="*/ 21 w 38"/>
                <a:gd name="T43"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8" h="56">
                  <a:moveTo>
                    <a:pt x="21" y="56"/>
                  </a:moveTo>
                  <a:cubicBezTo>
                    <a:pt x="20" y="56"/>
                    <a:pt x="17" y="56"/>
                    <a:pt x="14" y="55"/>
                  </a:cubicBezTo>
                  <a:cubicBezTo>
                    <a:pt x="13" y="54"/>
                    <a:pt x="12" y="54"/>
                    <a:pt x="12" y="54"/>
                  </a:cubicBezTo>
                  <a:cubicBezTo>
                    <a:pt x="9" y="54"/>
                    <a:pt x="7" y="55"/>
                    <a:pt x="5" y="56"/>
                  </a:cubicBezTo>
                  <a:cubicBezTo>
                    <a:pt x="0" y="41"/>
                    <a:pt x="0" y="41"/>
                    <a:pt x="0" y="41"/>
                  </a:cubicBezTo>
                  <a:cubicBezTo>
                    <a:pt x="2" y="41"/>
                    <a:pt x="2" y="41"/>
                    <a:pt x="2" y="41"/>
                  </a:cubicBezTo>
                  <a:cubicBezTo>
                    <a:pt x="4" y="44"/>
                    <a:pt x="11" y="53"/>
                    <a:pt x="21" y="53"/>
                  </a:cubicBezTo>
                  <a:cubicBezTo>
                    <a:pt x="29" y="53"/>
                    <a:pt x="32" y="48"/>
                    <a:pt x="32" y="43"/>
                  </a:cubicBezTo>
                  <a:cubicBezTo>
                    <a:pt x="32" y="37"/>
                    <a:pt x="28" y="35"/>
                    <a:pt x="18" y="31"/>
                  </a:cubicBezTo>
                  <a:cubicBezTo>
                    <a:pt x="13" y="30"/>
                    <a:pt x="3" y="26"/>
                    <a:pt x="3" y="15"/>
                  </a:cubicBezTo>
                  <a:cubicBezTo>
                    <a:pt x="3" y="8"/>
                    <a:pt x="8" y="0"/>
                    <a:pt x="19" y="0"/>
                  </a:cubicBezTo>
                  <a:cubicBezTo>
                    <a:pt x="20" y="0"/>
                    <a:pt x="21" y="1"/>
                    <a:pt x="26" y="2"/>
                  </a:cubicBezTo>
                  <a:cubicBezTo>
                    <a:pt x="27" y="2"/>
                    <a:pt x="27" y="2"/>
                    <a:pt x="28" y="2"/>
                  </a:cubicBezTo>
                  <a:cubicBezTo>
                    <a:pt x="28" y="2"/>
                    <a:pt x="30" y="2"/>
                    <a:pt x="32" y="1"/>
                  </a:cubicBezTo>
                  <a:cubicBezTo>
                    <a:pt x="36" y="13"/>
                    <a:pt x="36" y="13"/>
                    <a:pt x="36" y="13"/>
                  </a:cubicBezTo>
                  <a:cubicBezTo>
                    <a:pt x="34" y="14"/>
                    <a:pt x="34" y="14"/>
                    <a:pt x="34" y="14"/>
                  </a:cubicBezTo>
                  <a:cubicBezTo>
                    <a:pt x="34" y="13"/>
                    <a:pt x="33" y="11"/>
                    <a:pt x="31" y="9"/>
                  </a:cubicBezTo>
                  <a:cubicBezTo>
                    <a:pt x="28" y="5"/>
                    <a:pt x="23" y="3"/>
                    <a:pt x="18" y="3"/>
                  </a:cubicBezTo>
                  <a:cubicBezTo>
                    <a:pt x="13" y="3"/>
                    <a:pt x="9" y="6"/>
                    <a:pt x="9" y="12"/>
                  </a:cubicBezTo>
                  <a:cubicBezTo>
                    <a:pt x="9" y="17"/>
                    <a:pt x="13" y="20"/>
                    <a:pt x="22" y="23"/>
                  </a:cubicBezTo>
                  <a:cubicBezTo>
                    <a:pt x="32" y="27"/>
                    <a:pt x="38" y="31"/>
                    <a:pt x="38" y="40"/>
                  </a:cubicBezTo>
                  <a:cubicBezTo>
                    <a:pt x="38" y="48"/>
                    <a:pt x="32" y="56"/>
                    <a:pt x="21" y="5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8" name="işliďè"/>
            <p:cNvSpPr/>
            <p:nvPr userDrawn="1">
              <p:custDataLst>
                <p:tags r:id="rId53"/>
              </p:custDataLst>
            </p:nvPr>
          </p:nvSpPr>
          <p:spPr bwMode="auto">
            <a:xfrm>
              <a:off x="8703503" y="3956050"/>
              <a:ext cx="96838" cy="220663"/>
            </a:xfrm>
            <a:custGeom>
              <a:avLst/>
              <a:gdLst>
                <a:gd name="T0" fmla="*/ 0 w 24"/>
                <a:gd name="T1" fmla="*/ 52 h 52"/>
                <a:gd name="T2" fmla="*/ 0 w 24"/>
                <a:gd name="T3" fmla="*/ 50 h 52"/>
                <a:gd name="T4" fmla="*/ 3 w 24"/>
                <a:gd name="T5" fmla="*/ 50 h 52"/>
                <a:gd name="T6" fmla="*/ 8 w 24"/>
                <a:gd name="T7" fmla="*/ 45 h 52"/>
                <a:gd name="T8" fmla="*/ 8 w 24"/>
                <a:gd name="T9" fmla="*/ 7 h 52"/>
                <a:gd name="T10" fmla="*/ 3 w 24"/>
                <a:gd name="T11" fmla="*/ 2 h 52"/>
                <a:gd name="T12" fmla="*/ 0 w 24"/>
                <a:gd name="T13" fmla="*/ 2 h 52"/>
                <a:gd name="T14" fmla="*/ 0 w 24"/>
                <a:gd name="T15" fmla="*/ 0 h 52"/>
                <a:gd name="T16" fmla="*/ 24 w 24"/>
                <a:gd name="T17" fmla="*/ 0 h 52"/>
                <a:gd name="T18" fmla="*/ 24 w 24"/>
                <a:gd name="T19" fmla="*/ 2 h 52"/>
                <a:gd name="T20" fmla="*/ 22 w 24"/>
                <a:gd name="T21" fmla="*/ 2 h 52"/>
                <a:gd name="T22" fmla="*/ 16 w 24"/>
                <a:gd name="T23" fmla="*/ 7 h 52"/>
                <a:gd name="T24" fmla="*/ 16 w 24"/>
                <a:gd name="T25" fmla="*/ 45 h 52"/>
                <a:gd name="T26" fmla="*/ 22 w 24"/>
                <a:gd name="T27" fmla="*/ 50 h 52"/>
                <a:gd name="T28" fmla="*/ 24 w 24"/>
                <a:gd name="T29" fmla="*/ 50 h 52"/>
                <a:gd name="T30" fmla="*/ 24 w 24"/>
                <a:gd name="T31" fmla="*/ 52 h 52"/>
                <a:gd name="T32" fmla="*/ 0 w 24"/>
                <a:gd name="T33"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 h="52">
                  <a:moveTo>
                    <a:pt x="0" y="52"/>
                  </a:moveTo>
                  <a:cubicBezTo>
                    <a:pt x="0" y="50"/>
                    <a:pt x="0" y="50"/>
                    <a:pt x="0" y="50"/>
                  </a:cubicBezTo>
                  <a:cubicBezTo>
                    <a:pt x="3" y="50"/>
                    <a:pt x="3" y="50"/>
                    <a:pt x="3" y="50"/>
                  </a:cubicBezTo>
                  <a:cubicBezTo>
                    <a:pt x="7" y="50"/>
                    <a:pt x="8" y="49"/>
                    <a:pt x="8" y="45"/>
                  </a:cubicBezTo>
                  <a:cubicBezTo>
                    <a:pt x="8" y="7"/>
                    <a:pt x="8" y="7"/>
                    <a:pt x="8" y="7"/>
                  </a:cubicBezTo>
                  <a:cubicBezTo>
                    <a:pt x="8" y="4"/>
                    <a:pt x="7" y="2"/>
                    <a:pt x="3" y="2"/>
                  </a:cubicBezTo>
                  <a:cubicBezTo>
                    <a:pt x="0" y="2"/>
                    <a:pt x="0" y="2"/>
                    <a:pt x="0" y="2"/>
                  </a:cubicBezTo>
                  <a:cubicBezTo>
                    <a:pt x="0" y="0"/>
                    <a:pt x="0" y="0"/>
                    <a:pt x="0" y="0"/>
                  </a:cubicBezTo>
                  <a:cubicBezTo>
                    <a:pt x="24" y="0"/>
                    <a:pt x="24" y="0"/>
                    <a:pt x="24" y="0"/>
                  </a:cubicBezTo>
                  <a:cubicBezTo>
                    <a:pt x="24" y="2"/>
                    <a:pt x="24" y="2"/>
                    <a:pt x="24" y="2"/>
                  </a:cubicBezTo>
                  <a:cubicBezTo>
                    <a:pt x="22" y="2"/>
                    <a:pt x="22" y="2"/>
                    <a:pt x="22" y="2"/>
                  </a:cubicBezTo>
                  <a:cubicBezTo>
                    <a:pt x="17" y="2"/>
                    <a:pt x="16" y="4"/>
                    <a:pt x="16" y="7"/>
                  </a:cubicBezTo>
                  <a:cubicBezTo>
                    <a:pt x="16" y="45"/>
                    <a:pt x="16" y="45"/>
                    <a:pt x="16" y="45"/>
                  </a:cubicBezTo>
                  <a:cubicBezTo>
                    <a:pt x="16" y="49"/>
                    <a:pt x="18" y="50"/>
                    <a:pt x="22" y="50"/>
                  </a:cubicBezTo>
                  <a:cubicBezTo>
                    <a:pt x="24" y="50"/>
                    <a:pt x="24" y="50"/>
                    <a:pt x="24" y="50"/>
                  </a:cubicBezTo>
                  <a:cubicBezTo>
                    <a:pt x="24" y="52"/>
                    <a:pt x="24" y="52"/>
                    <a:pt x="24" y="52"/>
                  </a:cubicBezTo>
                  <a:lnTo>
                    <a:pt x="0"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9" name="íṩ1íḍê"/>
            <p:cNvSpPr/>
            <p:nvPr userDrawn="1">
              <p:custDataLst>
                <p:tags r:id="rId54"/>
              </p:custDataLst>
            </p:nvPr>
          </p:nvSpPr>
          <p:spPr bwMode="auto">
            <a:xfrm>
              <a:off x="8819391" y="3956050"/>
              <a:ext cx="206375" cy="220663"/>
            </a:xfrm>
            <a:custGeom>
              <a:avLst/>
              <a:gdLst>
                <a:gd name="T0" fmla="*/ 49 w 51"/>
                <a:gd name="T1" fmla="*/ 14 h 52"/>
                <a:gd name="T2" fmla="*/ 34 w 51"/>
                <a:gd name="T3" fmla="*/ 2 h 52"/>
                <a:gd name="T4" fmla="*/ 30 w 51"/>
                <a:gd name="T5" fmla="*/ 7 h 52"/>
                <a:gd name="T6" fmla="*/ 30 w 51"/>
                <a:gd name="T7" fmla="*/ 44 h 52"/>
                <a:gd name="T8" fmla="*/ 35 w 51"/>
                <a:gd name="T9" fmla="*/ 50 h 52"/>
                <a:gd name="T10" fmla="*/ 39 w 51"/>
                <a:gd name="T11" fmla="*/ 50 h 52"/>
                <a:gd name="T12" fmla="*/ 39 w 51"/>
                <a:gd name="T13" fmla="*/ 52 h 52"/>
                <a:gd name="T14" fmla="*/ 12 w 51"/>
                <a:gd name="T15" fmla="*/ 52 h 52"/>
                <a:gd name="T16" fmla="*/ 12 w 51"/>
                <a:gd name="T17" fmla="*/ 50 h 52"/>
                <a:gd name="T18" fmla="*/ 16 w 51"/>
                <a:gd name="T19" fmla="*/ 50 h 52"/>
                <a:gd name="T20" fmla="*/ 21 w 51"/>
                <a:gd name="T21" fmla="*/ 44 h 52"/>
                <a:gd name="T22" fmla="*/ 21 w 51"/>
                <a:gd name="T23" fmla="*/ 7 h 52"/>
                <a:gd name="T24" fmla="*/ 16 w 51"/>
                <a:gd name="T25" fmla="*/ 2 h 52"/>
                <a:gd name="T26" fmla="*/ 2 w 51"/>
                <a:gd name="T27" fmla="*/ 14 h 52"/>
                <a:gd name="T28" fmla="*/ 0 w 51"/>
                <a:gd name="T29" fmla="*/ 13 h 52"/>
                <a:gd name="T30" fmla="*/ 5 w 51"/>
                <a:gd name="T31" fmla="*/ 0 h 52"/>
                <a:gd name="T32" fmla="*/ 46 w 51"/>
                <a:gd name="T33" fmla="*/ 0 h 52"/>
                <a:gd name="T34" fmla="*/ 51 w 51"/>
                <a:gd name="T35" fmla="*/ 13 h 52"/>
                <a:gd name="T36" fmla="*/ 49 w 51"/>
                <a:gd name="T37" fmla="*/ 1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1" h="52">
                  <a:moveTo>
                    <a:pt x="49" y="14"/>
                  </a:moveTo>
                  <a:cubicBezTo>
                    <a:pt x="45" y="6"/>
                    <a:pt x="41" y="2"/>
                    <a:pt x="34" y="2"/>
                  </a:cubicBezTo>
                  <a:cubicBezTo>
                    <a:pt x="31" y="2"/>
                    <a:pt x="30" y="4"/>
                    <a:pt x="30" y="7"/>
                  </a:cubicBezTo>
                  <a:cubicBezTo>
                    <a:pt x="30" y="44"/>
                    <a:pt x="30" y="44"/>
                    <a:pt x="30" y="44"/>
                  </a:cubicBezTo>
                  <a:cubicBezTo>
                    <a:pt x="30" y="48"/>
                    <a:pt x="31" y="50"/>
                    <a:pt x="35" y="50"/>
                  </a:cubicBezTo>
                  <a:cubicBezTo>
                    <a:pt x="39" y="50"/>
                    <a:pt x="39" y="50"/>
                    <a:pt x="39" y="50"/>
                  </a:cubicBezTo>
                  <a:cubicBezTo>
                    <a:pt x="39" y="52"/>
                    <a:pt x="39" y="52"/>
                    <a:pt x="39" y="52"/>
                  </a:cubicBezTo>
                  <a:cubicBezTo>
                    <a:pt x="12" y="52"/>
                    <a:pt x="12" y="52"/>
                    <a:pt x="12" y="52"/>
                  </a:cubicBezTo>
                  <a:cubicBezTo>
                    <a:pt x="12" y="50"/>
                    <a:pt x="12" y="50"/>
                    <a:pt x="12" y="50"/>
                  </a:cubicBezTo>
                  <a:cubicBezTo>
                    <a:pt x="16" y="50"/>
                    <a:pt x="16" y="50"/>
                    <a:pt x="16" y="50"/>
                  </a:cubicBezTo>
                  <a:cubicBezTo>
                    <a:pt x="20" y="50"/>
                    <a:pt x="21" y="48"/>
                    <a:pt x="21" y="44"/>
                  </a:cubicBezTo>
                  <a:cubicBezTo>
                    <a:pt x="21" y="7"/>
                    <a:pt x="21" y="7"/>
                    <a:pt x="21" y="7"/>
                  </a:cubicBezTo>
                  <a:cubicBezTo>
                    <a:pt x="21" y="3"/>
                    <a:pt x="20" y="2"/>
                    <a:pt x="16" y="2"/>
                  </a:cubicBezTo>
                  <a:cubicBezTo>
                    <a:pt x="8" y="2"/>
                    <a:pt x="4" y="9"/>
                    <a:pt x="2" y="14"/>
                  </a:cubicBezTo>
                  <a:cubicBezTo>
                    <a:pt x="0" y="13"/>
                    <a:pt x="0" y="13"/>
                    <a:pt x="0" y="13"/>
                  </a:cubicBezTo>
                  <a:cubicBezTo>
                    <a:pt x="5" y="0"/>
                    <a:pt x="5" y="0"/>
                    <a:pt x="5" y="0"/>
                  </a:cubicBezTo>
                  <a:cubicBezTo>
                    <a:pt x="46" y="0"/>
                    <a:pt x="46" y="0"/>
                    <a:pt x="46" y="0"/>
                  </a:cubicBezTo>
                  <a:cubicBezTo>
                    <a:pt x="51" y="13"/>
                    <a:pt x="51" y="13"/>
                    <a:pt x="51" y="13"/>
                  </a:cubicBezTo>
                  <a:lnTo>
                    <a:pt x="49" y="1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0" name="iṥľîḓè"/>
            <p:cNvSpPr/>
            <p:nvPr userDrawn="1">
              <p:custDataLst>
                <p:tags r:id="rId55"/>
              </p:custDataLst>
            </p:nvPr>
          </p:nvSpPr>
          <p:spPr bwMode="auto">
            <a:xfrm>
              <a:off x="9049578" y="3956050"/>
              <a:ext cx="217488" cy="220663"/>
            </a:xfrm>
            <a:custGeom>
              <a:avLst/>
              <a:gdLst>
                <a:gd name="T0" fmla="*/ 51 w 54"/>
                <a:gd name="T1" fmla="*/ 2 h 52"/>
                <a:gd name="T2" fmla="*/ 44 w 54"/>
                <a:gd name="T3" fmla="*/ 8 h 52"/>
                <a:gd name="T4" fmla="*/ 32 w 54"/>
                <a:gd name="T5" fmla="*/ 31 h 52"/>
                <a:gd name="T6" fmla="*/ 32 w 54"/>
                <a:gd name="T7" fmla="*/ 45 h 52"/>
                <a:gd name="T8" fmla="*/ 37 w 54"/>
                <a:gd name="T9" fmla="*/ 50 h 52"/>
                <a:gd name="T10" fmla="*/ 41 w 54"/>
                <a:gd name="T11" fmla="*/ 50 h 52"/>
                <a:gd name="T12" fmla="*/ 41 w 54"/>
                <a:gd name="T13" fmla="*/ 52 h 52"/>
                <a:gd name="T14" fmla="*/ 14 w 54"/>
                <a:gd name="T15" fmla="*/ 52 h 52"/>
                <a:gd name="T16" fmla="*/ 14 w 54"/>
                <a:gd name="T17" fmla="*/ 50 h 52"/>
                <a:gd name="T18" fmla="*/ 18 w 54"/>
                <a:gd name="T19" fmla="*/ 50 h 52"/>
                <a:gd name="T20" fmla="*/ 23 w 54"/>
                <a:gd name="T21" fmla="*/ 45 h 52"/>
                <a:gd name="T22" fmla="*/ 23 w 54"/>
                <a:gd name="T23" fmla="*/ 31 h 52"/>
                <a:gd name="T24" fmla="*/ 9 w 54"/>
                <a:gd name="T25" fmla="*/ 7 h 52"/>
                <a:gd name="T26" fmla="*/ 2 w 54"/>
                <a:gd name="T27" fmla="*/ 2 h 52"/>
                <a:gd name="T28" fmla="*/ 0 w 54"/>
                <a:gd name="T29" fmla="*/ 2 h 52"/>
                <a:gd name="T30" fmla="*/ 0 w 54"/>
                <a:gd name="T31" fmla="*/ 0 h 52"/>
                <a:gd name="T32" fmla="*/ 24 w 54"/>
                <a:gd name="T33" fmla="*/ 0 h 52"/>
                <a:gd name="T34" fmla="*/ 24 w 54"/>
                <a:gd name="T35" fmla="*/ 2 h 52"/>
                <a:gd name="T36" fmla="*/ 21 w 54"/>
                <a:gd name="T37" fmla="*/ 2 h 52"/>
                <a:gd name="T38" fmla="*/ 18 w 54"/>
                <a:gd name="T39" fmla="*/ 5 h 52"/>
                <a:gd name="T40" fmla="*/ 19 w 54"/>
                <a:gd name="T41" fmla="*/ 7 h 52"/>
                <a:gd name="T42" fmla="*/ 31 w 54"/>
                <a:gd name="T43" fmla="*/ 27 h 52"/>
                <a:gd name="T44" fmla="*/ 42 w 54"/>
                <a:gd name="T45" fmla="*/ 8 h 52"/>
                <a:gd name="T46" fmla="*/ 42 w 54"/>
                <a:gd name="T47" fmla="*/ 5 h 52"/>
                <a:gd name="T48" fmla="*/ 39 w 54"/>
                <a:gd name="T49" fmla="*/ 2 h 52"/>
                <a:gd name="T50" fmla="*/ 36 w 54"/>
                <a:gd name="T51" fmla="*/ 2 h 52"/>
                <a:gd name="T52" fmla="*/ 36 w 54"/>
                <a:gd name="T53" fmla="*/ 0 h 52"/>
                <a:gd name="T54" fmla="*/ 54 w 54"/>
                <a:gd name="T55" fmla="*/ 0 h 52"/>
                <a:gd name="T56" fmla="*/ 54 w 54"/>
                <a:gd name="T57" fmla="*/ 2 h 52"/>
                <a:gd name="T58" fmla="*/ 51 w 54"/>
                <a:gd name="T59" fmla="*/ 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4" h="52">
                  <a:moveTo>
                    <a:pt x="51" y="2"/>
                  </a:moveTo>
                  <a:cubicBezTo>
                    <a:pt x="48" y="2"/>
                    <a:pt x="46" y="5"/>
                    <a:pt x="44" y="8"/>
                  </a:cubicBezTo>
                  <a:cubicBezTo>
                    <a:pt x="32" y="31"/>
                    <a:pt x="32" y="31"/>
                    <a:pt x="32" y="31"/>
                  </a:cubicBezTo>
                  <a:cubicBezTo>
                    <a:pt x="32" y="45"/>
                    <a:pt x="32" y="45"/>
                    <a:pt x="32" y="45"/>
                  </a:cubicBezTo>
                  <a:cubicBezTo>
                    <a:pt x="32" y="48"/>
                    <a:pt x="33" y="50"/>
                    <a:pt x="37" y="50"/>
                  </a:cubicBezTo>
                  <a:cubicBezTo>
                    <a:pt x="41" y="50"/>
                    <a:pt x="41" y="50"/>
                    <a:pt x="41" y="50"/>
                  </a:cubicBezTo>
                  <a:cubicBezTo>
                    <a:pt x="41" y="52"/>
                    <a:pt x="41" y="52"/>
                    <a:pt x="41" y="52"/>
                  </a:cubicBezTo>
                  <a:cubicBezTo>
                    <a:pt x="14" y="52"/>
                    <a:pt x="14" y="52"/>
                    <a:pt x="14" y="52"/>
                  </a:cubicBezTo>
                  <a:cubicBezTo>
                    <a:pt x="14" y="50"/>
                    <a:pt x="14" y="50"/>
                    <a:pt x="14" y="50"/>
                  </a:cubicBezTo>
                  <a:cubicBezTo>
                    <a:pt x="18" y="50"/>
                    <a:pt x="18" y="50"/>
                    <a:pt x="18" y="50"/>
                  </a:cubicBezTo>
                  <a:cubicBezTo>
                    <a:pt x="22" y="50"/>
                    <a:pt x="23" y="49"/>
                    <a:pt x="23" y="45"/>
                  </a:cubicBezTo>
                  <a:cubicBezTo>
                    <a:pt x="23" y="31"/>
                    <a:pt x="23" y="31"/>
                    <a:pt x="23" y="31"/>
                  </a:cubicBezTo>
                  <a:cubicBezTo>
                    <a:pt x="9" y="7"/>
                    <a:pt x="9" y="7"/>
                    <a:pt x="9" y="7"/>
                  </a:cubicBezTo>
                  <a:cubicBezTo>
                    <a:pt x="7" y="3"/>
                    <a:pt x="5" y="2"/>
                    <a:pt x="2" y="2"/>
                  </a:cubicBezTo>
                  <a:cubicBezTo>
                    <a:pt x="0" y="2"/>
                    <a:pt x="0" y="2"/>
                    <a:pt x="0" y="2"/>
                  </a:cubicBezTo>
                  <a:cubicBezTo>
                    <a:pt x="0" y="0"/>
                    <a:pt x="0" y="0"/>
                    <a:pt x="0" y="0"/>
                  </a:cubicBezTo>
                  <a:cubicBezTo>
                    <a:pt x="24" y="0"/>
                    <a:pt x="24" y="0"/>
                    <a:pt x="24" y="0"/>
                  </a:cubicBezTo>
                  <a:cubicBezTo>
                    <a:pt x="24" y="2"/>
                    <a:pt x="24" y="2"/>
                    <a:pt x="24" y="2"/>
                  </a:cubicBezTo>
                  <a:cubicBezTo>
                    <a:pt x="21" y="2"/>
                    <a:pt x="21" y="2"/>
                    <a:pt x="21" y="2"/>
                  </a:cubicBezTo>
                  <a:cubicBezTo>
                    <a:pt x="19" y="2"/>
                    <a:pt x="18" y="3"/>
                    <a:pt x="18" y="5"/>
                  </a:cubicBezTo>
                  <a:cubicBezTo>
                    <a:pt x="18" y="5"/>
                    <a:pt x="18" y="6"/>
                    <a:pt x="19" y="7"/>
                  </a:cubicBezTo>
                  <a:cubicBezTo>
                    <a:pt x="31" y="27"/>
                    <a:pt x="31" y="27"/>
                    <a:pt x="31" y="27"/>
                  </a:cubicBezTo>
                  <a:cubicBezTo>
                    <a:pt x="42" y="8"/>
                    <a:pt x="42" y="8"/>
                    <a:pt x="42" y="8"/>
                  </a:cubicBezTo>
                  <a:cubicBezTo>
                    <a:pt x="42" y="7"/>
                    <a:pt x="42" y="6"/>
                    <a:pt x="42" y="5"/>
                  </a:cubicBezTo>
                  <a:cubicBezTo>
                    <a:pt x="42" y="3"/>
                    <a:pt x="41" y="2"/>
                    <a:pt x="39" y="2"/>
                  </a:cubicBezTo>
                  <a:cubicBezTo>
                    <a:pt x="36" y="2"/>
                    <a:pt x="36" y="2"/>
                    <a:pt x="36" y="2"/>
                  </a:cubicBezTo>
                  <a:cubicBezTo>
                    <a:pt x="36" y="0"/>
                    <a:pt x="36" y="0"/>
                    <a:pt x="36" y="0"/>
                  </a:cubicBezTo>
                  <a:cubicBezTo>
                    <a:pt x="54" y="0"/>
                    <a:pt x="54" y="0"/>
                    <a:pt x="54" y="0"/>
                  </a:cubicBezTo>
                  <a:cubicBezTo>
                    <a:pt x="54" y="2"/>
                    <a:pt x="54" y="2"/>
                    <a:pt x="54" y="2"/>
                  </a:cubicBezTo>
                  <a:lnTo>
                    <a:pt x="51"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grpSp>
      <p:grpSp>
        <p:nvGrpSpPr>
          <p:cNvPr id="6" name="组合 5"/>
          <p:cNvGrpSpPr/>
          <p:nvPr userDrawn="1"/>
        </p:nvGrpSpPr>
        <p:grpSpPr>
          <a:xfrm>
            <a:off x="2547" y="368300"/>
            <a:ext cx="407988" cy="568318"/>
            <a:chOff x="9119012" y="368300"/>
            <a:chExt cx="407988" cy="457199"/>
          </a:xfrm>
        </p:grpSpPr>
        <p:sp>
          <p:nvSpPr>
            <p:cNvPr id="111" name="矩形 110"/>
            <p:cNvSpPr/>
            <p:nvPr userDrawn="1">
              <p:custDataLst>
                <p:tags r:id="rId56"/>
              </p:custDataLst>
            </p:nvPr>
          </p:nvSpPr>
          <p:spPr>
            <a:xfrm>
              <a:off x="9119012" y="368300"/>
              <a:ext cx="407988" cy="130371"/>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矩形 111"/>
            <p:cNvSpPr/>
            <p:nvPr userDrawn="1">
              <p:custDataLst>
                <p:tags r:id="rId57"/>
              </p:custDataLst>
            </p:nvPr>
          </p:nvSpPr>
          <p:spPr>
            <a:xfrm>
              <a:off x="9119012" y="531714"/>
              <a:ext cx="407988" cy="130371"/>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矩形 112"/>
            <p:cNvSpPr/>
            <p:nvPr userDrawn="1">
              <p:custDataLst>
                <p:tags r:id="rId58"/>
              </p:custDataLst>
            </p:nvPr>
          </p:nvSpPr>
          <p:spPr>
            <a:xfrm>
              <a:off x="9119012" y="695128"/>
              <a:ext cx="407988" cy="130371"/>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内容占位符 7"/>
          <p:cNvSpPr>
            <a:spLocks noGrp="1"/>
          </p:cNvSpPr>
          <p:nvPr>
            <p:ph idx="16388" hasCustomPrompt="1"/>
            <p:custDataLst>
              <p:tags r:id="rId59"/>
            </p:custDataLst>
          </p:nvPr>
        </p:nvSpPr>
        <p:spPr>
          <a:xfrm>
            <a:off x="609600" y="1524000"/>
            <a:ext cx="10972800" cy="2844800"/>
          </a:xfrm>
          <a:custGeom>
            <a:avLst/>
            <a:gdLst>
              <a:gd name="connisteX0" fmla="*/ 0 w 10972800"/>
              <a:gd name="connsiteY0" fmla="*/ 203200 h 2844800"/>
              <a:gd name="connisteX1" fmla="*/ 203200 w 10972800"/>
              <a:gd name="connsiteY1" fmla="*/ 0 h 2844800"/>
              <a:gd name="connisteX2" fmla="*/ 10769600 w 10972800"/>
              <a:gd name="connsiteY2" fmla="*/ 0 h 2844800"/>
              <a:gd name="connisteX3" fmla="*/ 10972800 w 10972800"/>
              <a:gd name="connsiteY3" fmla="*/ 203200 h 2844800"/>
              <a:gd name="connisteX4" fmla="*/ 10972800 w 10972800"/>
              <a:gd name="connsiteY4" fmla="*/ 2641600 h 2844800"/>
              <a:gd name="connisteX5" fmla="*/ 10769600 w 10972800"/>
              <a:gd name="connsiteY5" fmla="*/ 2844800 h 2844800"/>
              <a:gd name="connisteX6" fmla="*/ 203200 w 10972800"/>
              <a:gd name="connsiteY6" fmla="*/ 2844800 h 2844800"/>
              <a:gd name="connisteX7" fmla="*/ 0 w 10972800"/>
              <a:gd name="connsiteY7" fmla="*/ 2641600 h 2844800"/>
              <a:gd name="connisteX8" fmla="*/ 0 w 10972800"/>
              <a:gd name="connsiteY8" fmla="*/ 203200 h 28448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10972800" h="2844800">
                <a:moveTo>
                  <a:pt x="0" y="203200"/>
                </a:moveTo>
                <a:cubicBezTo>
                  <a:pt x="0" y="90976"/>
                  <a:pt x="90976" y="0"/>
                  <a:pt x="203200" y="0"/>
                </a:cubicBezTo>
                <a:lnTo>
                  <a:pt x="10769600" y="0"/>
                </a:lnTo>
                <a:cubicBezTo>
                  <a:pt x="10881824" y="0"/>
                  <a:pt x="10972800" y="90976"/>
                  <a:pt x="10972800" y="203200"/>
                </a:cubicBezTo>
                <a:lnTo>
                  <a:pt x="10972800" y="2641600"/>
                </a:lnTo>
                <a:cubicBezTo>
                  <a:pt x="10972800" y="2753824"/>
                  <a:pt x="10881824" y="2844800"/>
                  <a:pt x="10769600" y="2844800"/>
                </a:cubicBezTo>
                <a:lnTo>
                  <a:pt x="203200" y="2844800"/>
                </a:lnTo>
                <a:cubicBezTo>
                  <a:pt x="90976" y="2844800"/>
                  <a:pt x="0" y="2753824"/>
                  <a:pt x="0" y="2641600"/>
                </a:cubicBezTo>
                <a:lnTo>
                  <a:pt x="0" y="203200"/>
                </a:lnTo>
                <a:close/>
              </a:path>
            </a:pathLst>
          </a:custGeom>
          <a:solidFill>
            <a:srgbClr val="DDDDDD"/>
          </a:solidFill>
          <a:ln>
            <a:noFill/>
          </a:ln>
        </p:spPr>
        <p:txBody>
          <a:bodyPr>
            <a:norm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7" name="标题 6"/>
          <p:cNvSpPr>
            <a:spLocks noGrp="1"/>
          </p:cNvSpPr>
          <p:nvPr>
            <p:ph type="ctrTitle" idx="16385" hasCustomPrompt="1"/>
            <p:custDataLst>
              <p:tags r:id="rId60"/>
            </p:custDataLst>
          </p:nvPr>
        </p:nvSpPr>
        <p:spPr>
          <a:xfrm>
            <a:off x="609600" y="533400"/>
            <a:ext cx="10972800" cy="609600"/>
          </a:xfrm>
          <a:prstGeom prst="rect">
            <a:avLst/>
          </a:prstGeom>
          <a:noFill/>
        </p:spPr>
        <p:txBody>
          <a:bodyPr lIns="0" tIns="0" rIns="0" bIns="0" anchor="t">
            <a:normAutofit/>
          </a:bodyPr>
          <a:lstStyle>
            <a:lvl1pPr marL="0" indent="0" algn="l">
              <a:lnSpc>
                <a:spcPct val="111000"/>
              </a:lnSpc>
              <a:spcBef>
                <a:spcPct val="0"/>
              </a:spcBef>
              <a:spcAft>
                <a:spcPct val="0"/>
              </a:spcAft>
              <a:buNone/>
              <a:defRPr sz="3600" b="0" spc="0">
                <a:solidFill>
                  <a:schemeClr val="tx1"/>
                </a:solidFill>
              </a:defRPr>
            </a:lvl1pPr>
          </a:lstStyle>
          <a:p>
            <a:r>
              <a:rPr lang="zh-CN" altLang="en-US"/>
              <a:t>单击此处添加标题</a:t>
            </a:r>
            <a:endParaRPr lang="zh-CN" altLang="en-US"/>
          </a:p>
        </p:txBody>
      </p:sp>
      <p:sp>
        <p:nvSpPr>
          <p:cNvPr id="9" name="装饰  8"/>
          <p:cNvSpPr>
            <a:spLocks noGrp="1"/>
          </p:cNvSpPr>
          <p:nvPr>
            <p:ph type="body" idx="16389" hasCustomPrompt="1"/>
            <p:custDataLst>
              <p:tags r:id="rId61"/>
            </p:custDataLst>
          </p:nvPr>
        </p:nvSpPr>
        <p:spPr>
          <a:xfrm>
            <a:off x="609600" y="4826000"/>
            <a:ext cx="50800" cy="1422400"/>
          </a:xfrm>
          <a:custGeom>
            <a:avLst/>
            <a:gdLst>
              <a:gd name="connisteX0" fmla="*/ 0 w 50800"/>
              <a:gd name="connsiteY0" fmla="*/ 25400 h 1422400"/>
              <a:gd name="connisteX1" fmla="*/ 25400 w 50800"/>
              <a:gd name="connsiteY1" fmla="*/ 0 h 1422400"/>
              <a:gd name="connisteX2" fmla="*/ 25400 w 50800"/>
              <a:gd name="connsiteY2" fmla="*/ 0 h 1422400"/>
              <a:gd name="connisteX3" fmla="*/ 50800 w 50800"/>
              <a:gd name="connsiteY3" fmla="*/ 25400 h 1422400"/>
              <a:gd name="connisteX4" fmla="*/ 50800 w 50800"/>
              <a:gd name="connsiteY4" fmla="*/ 1397000 h 1422400"/>
              <a:gd name="connisteX5" fmla="*/ 25400 w 50800"/>
              <a:gd name="connsiteY5" fmla="*/ 1422400 h 1422400"/>
              <a:gd name="connisteX6" fmla="*/ 25400 w 50800"/>
              <a:gd name="connsiteY6" fmla="*/ 1422400 h 1422400"/>
              <a:gd name="connisteX7" fmla="*/ 0 w 50800"/>
              <a:gd name="connsiteY7" fmla="*/ 1397000 h 1422400"/>
              <a:gd name="connisteX8" fmla="*/ 0 w 50800"/>
              <a:gd name="connsiteY8" fmla="*/ 25400 h 14224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50800" h="1422400">
                <a:moveTo>
                  <a:pt x="0" y="25400"/>
                </a:moveTo>
                <a:cubicBezTo>
                  <a:pt x="0" y="11372"/>
                  <a:pt x="11372" y="0"/>
                  <a:pt x="25400" y="0"/>
                </a:cubicBezTo>
                <a:lnTo>
                  <a:pt x="25400" y="0"/>
                </a:lnTo>
                <a:cubicBezTo>
                  <a:pt x="39428" y="0"/>
                  <a:pt x="50800" y="11372"/>
                  <a:pt x="50800" y="25400"/>
                </a:cubicBezTo>
                <a:lnTo>
                  <a:pt x="50800" y="1397000"/>
                </a:lnTo>
                <a:cubicBezTo>
                  <a:pt x="50800" y="1411028"/>
                  <a:pt x="39428" y="1422400"/>
                  <a:pt x="25400" y="1422400"/>
                </a:cubicBezTo>
                <a:lnTo>
                  <a:pt x="25400" y="1422400"/>
                </a:lnTo>
                <a:cubicBezTo>
                  <a:pt x="11372" y="1422400"/>
                  <a:pt x="0" y="1411028"/>
                  <a:pt x="0" y="1397000"/>
                </a:cubicBezTo>
                <a:lnTo>
                  <a:pt x="0" y="25400"/>
                </a:lnTo>
                <a:close/>
              </a:path>
            </a:pathLst>
          </a:custGeom>
          <a:solidFill>
            <a:schemeClr val="accent1"/>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10" name="文本占位符 9"/>
          <p:cNvSpPr>
            <a:spLocks noGrp="1"/>
          </p:cNvSpPr>
          <p:nvPr>
            <p:ph type="body" idx="16386" hasCustomPrompt="1"/>
            <p:custDataLst>
              <p:tags r:id="rId62"/>
            </p:custDataLst>
          </p:nvPr>
        </p:nvSpPr>
        <p:spPr>
          <a:xfrm>
            <a:off x="762000" y="4826000"/>
            <a:ext cx="10820400" cy="406400"/>
          </a:xfrm>
          <a:prstGeom prst="rect">
            <a:avLst/>
          </a:prstGeo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smtClean="0"/>
              <a:t>单击此处添加项标题</a:t>
            </a:r>
            <a:endParaRPr lang="zh-CN" altLang="en-US" smtClean="0"/>
          </a:p>
        </p:txBody>
      </p:sp>
      <p:sp>
        <p:nvSpPr>
          <p:cNvPr id="11" name="文本占位符 10"/>
          <p:cNvSpPr>
            <a:spLocks noGrp="1"/>
          </p:cNvSpPr>
          <p:nvPr>
            <p:ph type="body" idx="16387" hasCustomPrompt="1"/>
            <p:custDataLst>
              <p:tags r:id="rId63"/>
            </p:custDataLst>
          </p:nvPr>
        </p:nvSpPr>
        <p:spPr>
          <a:xfrm>
            <a:off x="762000" y="5334000"/>
            <a:ext cx="10820400" cy="914400"/>
          </a:xfrm>
          <a:prstGeom prst="rect">
            <a:avLst/>
          </a:prstGeo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单击此处添加正文</a:t>
            </a:r>
            <a:endParaRPr lang="zh-CN" altLang="en-US" smtClean="0"/>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正文页-3_3">
    <p:spTree>
      <p:nvGrpSpPr>
        <p:cNvPr id="1" name=""/>
        <p:cNvGrpSpPr/>
        <p:nvPr/>
      </p:nvGrpSpPr>
      <p:grpSpPr>
        <a:xfrm>
          <a:off x="0" y="0"/>
          <a:ext cx="0" cy="0"/>
          <a:chOff x="0" y="0"/>
          <a:chExt cx="0" cy="0"/>
        </a:xfrm>
      </p:grpSpPr>
      <p:sp>
        <p:nvSpPr>
          <p:cNvPr id="56" name="矩形 55"/>
          <p:cNvSpPr/>
          <p:nvPr userDrawn="1">
            <p:custDataLst>
              <p:tags r:id="rId2"/>
            </p:custDataLst>
          </p:nvPr>
        </p:nvSpPr>
        <p:spPr>
          <a:xfrm>
            <a:off x="0" y="6727629"/>
            <a:ext cx="12192000" cy="130371"/>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7" name="a36ff0dd-52e7-4a40-98ef-054fbf16791a"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userDrawn="1">
            <p:custDataLst>
              <p:tags r:id="rId3"/>
            </p:custDataLst>
          </p:nvPr>
        </p:nvGrpSpPr>
        <p:grpSpPr>
          <a:xfrm>
            <a:off x="9791726" y="368300"/>
            <a:ext cx="2006887" cy="568318"/>
            <a:chOff x="2869804" y="2524126"/>
            <a:chExt cx="6452393" cy="1827213"/>
          </a:xfrm>
        </p:grpSpPr>
        <p:sp>
          <p:nvSpPr>
            <p:cNvPr id="58" name="ïṣļïďe"/>
            <p:cNvSpPr/>
            <p:nvPr userDrawn="1">
              <p:custDataLst>
                <p:tags r:id="rId4"/>
              </p:custDataLst>
            </p:nvPr>
          </p:nvSpPr>
          <p:spPr bwMode="auto">
            <a:xfrm>
              <a:off x="5030526" y="2647006"/>
              <a:ext cx="889000" cy="1308100"/>
            </a:xfrm>
            <a:custGeom>
              <a:avLst/>
              <a:gdLst>
                <a:gd name="T0" fmla="*/ 236 w 532"/>
                <a:gd name="T1" fmla="*/ 733 h 780"/>
                <a:gd name="T2" fmla="*/ 216 w 532"/>
                <a:gd name="T3" fmla="*/ 663 h 780"/>
                <a:gd name="T4" fmla="*/ 197 w 532"/>
                <a:gd name="T5" fmla="*/ 414 h 780"/>
                <a:gd name="T6" fmla="*/ 102 w 532"/>
                <a:gd name="T7" fmla="*/ 475 h 780"/>
                <a:gd name="T8" fmla="*/ 46 w 532"/>
                <a:gd name="T9" fmla="*/ 448 h 780"/>
                <a:gd name="T10" fmla="*/ 13 w 532"/>
                <a:gd name="T11" fmla="*/ 400 h 780"/>
                <a:gd name="T12" fmla="*/ 5 w 532"/>
                <a:gd name="T13" fmla="*/ 353 h 780"/>
                <a:gd name="T14" fmla="*/ 23 w 532"/>
                <a:gd name="T15" fmla="*/ 258 h 780"/>
                <a:gd name="T16" fmla="*/ 93 w 532"/>
                <a:gd name="T17" fmla="*/ 231 h 780"/>
                <a:gd name="T18" fmla="*/ 192 w 532"/>
                <a:gd name="T19" fmla="*/ 170 h 780"/>
                <a:gd name="T20" fmla="*/ 180 w 532"/>
                <a:gd name="T21" fmla="*/ 50 h 780"/>
                <a:gd name="T22" fmla="*/ 246 w 532"/>
                <a:gd name="T23" fmla="*/ 16 h 780"/>
                <a:gd name="T24" fmla="*/ 285 w 532"/>
                <a:gd name="T25" fmla="*/ 69 h 780"/>
                <a:gd name="T26" fmla="*/ 290 w 532"/>
                <a:gd name="T27" fmla="*/ 138 h 780"/>
                <a:gd name="T28" fmla="*/ 368 w 532"/>
                <a:gd name="T29" fmla="*/ 129 h 780"/>
                <a:gd name="T30" fmla="*/ 474 w 532"/>
                <a:gd name="T31" fmla="*/ 141 h 780"/>
                <a:gd name="T32" fmla="*/ 452 w 532"/>
                <a:gd name="T33" fmla="*/ 221 h 780"/>
                <a:gd name="T34" fmla="*/ 432 w 532"/>
                <a:gd name="T35" fmla="*/ 289 h 780"/>
                <a:gd name="T36" fmla="*/ 363 w 532"/>
                <a:gd name="T37" fmla="*/ 355 h 780"/>
                <a:gd name="T38" fmla="*/ 296 w 532"/>
                <a:gd name="T39" fmla="*/ 397 h 780"/>
                <a:gd name="T40" fmla="*/ 294 w 532"/>
                <a:gd name="T41" fmla="*/ 705 h 780"/>
                <a:gd name="T42" fmla="*/ 236 w 532"/>
                <a:gd name="T43" fmla="*/ 733 h 780"/>
                <a:gd name="T44" fmla="*/ 185 w 532"/>
                <a:gd name="T45" fmla="*/ 253 h 780"/>
                <a:gd name="T46" fmla="*/ 171 w 532"/>
                <a:gd name="T47" fmla="*/ 262 h 780"/>
                <a:gd name="T48" fmla="*/ 123 w 532"/>
                <a:gd name="T49" fmla="*/ 275 h 780"/>
                <a:gd name="T50" fmla="*/ 128 w 532"/>
                <a:gd name="T51" fmla="*/ 323 h 780"/>
                <a:gd name="T52" fmla="*/ 184 w 532"/>
                <a:gd name="T53" fmla="*/ 325 h 780"/>
                <a:gd name="T54" fmla="*/ 185 w 532"/>
                <a:gd name="T55" fmla="*/ 253 h 780"/>
                <a:gd name="T56" fmla="*/ 291 w 532"/>
                <a:gd name="T57" fmla="*/ 261 h 780"/>
                <a:gd name="T58" fmla="*/ 292 w 532"/>
                <a:gd name="T59" fmla="*/ 269 h 780"/>
                <a:gd name="T60" fmla="*/ 310 w 532"/>
                <a:gd name="T61" fmla="*/ 275 h 780"/>
                <a:gd name="T62" fmla="*/ 354 w 532"/>
                <a:gd name="T63" fmla="*/ 209 h 780"/>
                <a:gd name="T64" fmla="*/ 314 w 532"/>
                <a:gd name="T65" fmla="*/ 192 h 780"/>
                <a:gd name="T66" fmla="*/ 292 w 532"/>
                <a:gd name="T67" fmla="*/ 208 h 780"/>
                <a:gd name="T68" fmla="*/ 291 w 532"/>
                <a:gd name="T69" fmla="*/ 261 h 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32" h="780">
                  <a:moveTo>
                    <a:pt x="236" y="733"/>
                  </a:moveTo>
                  <a:cubicBezTo>
                    <a:pt x="225" y="716"/>
                    <a:pt x="215" y="692"/>
                    <a:pt x="216" y="663"/>
                  </a:cubicBezTo>
                  <a:cubicBezTo>
                    <a:pt x="218" y="605"/>
                    <a:pt x="197" y="414"/>
                    <a:pt x="197" y="414"/>
                  </a:cubicBezTo>
                  <a:cubicBezTo>
                    <a:pt x="197" y="414"/>
                    <a:pt x="136" y="421"/>
                    <a:pt x="102" y="475"/>
                  </a:cubicBezTo>
                  <a:cubicBezTo>
                    <a:pt x="102" y="475"/>
                    <a:pt x="63" y="481"/>
                    <a:pt x="46" y="448"/>
                  </a:cubicBezTo>
                  <a:cubicBezTo>
                    <a:pt x="29" y="414"/>
                    <a:pt x="13" y="400"/>
                    <a:pt x="13" y="400"/>
                  </a:cubicBezTo>
                  <a:cubicBezTo>
                    <a:pt x="13" y="400"/>
                    <a:pt x="0" y="383"/>
                    <a:pt x="5" y="353"/>
                  </a:cubicBezTo>
                  <a:cubicBezTo>
                    <a:pt x="11" y="323"/>
                    <a:pt x="19" y="294"/>
                    <a:pt x="23" y="258"/>
                  </a:cubicBezTo>
                  <a:cubicBezTo>
                    <a:pt x="27" y="222"/>
                    <a:pt x="76" y="220"/>
                    <a:pt x="93" y="231"/>
                  </a:cubicBezTo>
                  <a:cubicBezTo>
                    <a:pt x="93" y="231"/>
                    <a:pt x="162" y="183"/>
                    <a:pt x="192" y="170"/>
                  </a:cubicBezTo>
                  <a:cubicBezTo>
                    <a:pt x="192" y="170"/>
                    <a:pt x="186" y="80"/>
                    <a:pt x="180" y="50"/>
                  </a:cubicBezTo>
                  <a:cubicBezTo>
                    <a:pt x="180" y="50"/>
                    <a:pt x="212" y="0"/>
                    <a:pt x="246" y="16"/>
                  </a:cubicBezTo>
                  <a:cubicBezTo>
                    <a:pt x="281" y="32"/>
                    <a:pt x="280" y="42"/>
                    <a:pt x="285" y="69"/>
                  </a:cubicBezTo>
                  <a:cubicBezTo>
                    <a:pt x="289" y="95"/>
                    <a:pt x="290" y="138"/>
                    <a:pt x="290" y="138"/>
                  </a:cubicBezTo>
                  <a:cubicBezTo>
                    <a:pt x="368" y="129"/>
                    <a:pt x="368" y="129"/>
                    <a:pt x="368" y="129"/>
                  </a:cubicBezTo>
                  <a:cubicBezTo>
                    <a:pt x="368" y="129"/>
                    <a:pt x="415" y="84"/>
                    <a:pt x="474" y="141"/>
                  </a:cubicBezTo>
                  <a:cubicBezTo>
                    <a:pt x="532" y="199"/>
                    <a:pt x="452" y="221"/>
                    <a:pt x="452" y="221"/>
                  </a:cubicBezTo>
                  <a:cubicBezTo>
                    <a:pt x="452" y="221"/>
                    <a:pt x="408" y="257"/>
                    <a:pt x="432" y="289"/>
                  </a:cubicBezTo>
                  <a:cubicBezTo>
                    <a:pt x="455" y="322"/>
                    <a:pt x="386" y="356"/>
                    <a:pt x="363" y="355"/>
                  </a:cubicBezTo>
                  <a:cubicBezTo>
                    <a:pt x="340" y="354"/>
                    <a:pt x="297" y="384"/>
                    <a:pt x="296" y="397"/>
                  </a:cubicBezTo>
                  <a:cubicBezTo>
                    <a:pt x="296" y="409"/>
                    <a:pt x="302" y="692"/>
                    <a:pt x="294" y="705"/>
                  </a:cubicBezTo>
                  <a:cubicBezTo>
                    <a:pt x="297" y="744"/>
                    <a:pt x="264" y="780"/>
                    <a:pt x="236" y="733"/>
                  </a:cubicBezTo>
                  <a:close/>
                  <a:moveTo>
                    <a:pt x="185" y="253"/>
                  </a:moveTo>
                  <a:cubicBezTo>
                    <a:pt x="185" y="253"/>
                    <a:pt x="180" y="257"/>
                    <a:pt x="171" y="262"/>
                  </a:cubicBezTo>
                  <a:cubicBezTo>
                    <a:pt x="158" y="268"/>
                    <a:pt x="142" y="272"/>
                    <a:pt x="123" y="275"/>
                  </a:cubicBezTo>
                  <a:cubicBezTo>
                    <a:pt x="109" y="276"/>
                    <a:pt x="114" y="299"/>
                    <a:pt x="128" y="323"/>
                  </a:cubicBezTo>
                  <a:cubicBezTo>
                    <a:pt x="142" y="347"/>
                    <a:pt x="170" y="330"/>
                    <a:pt x="184" y="325"/>
                  </a:cubicBezTo>
                  <a:cubicBezTo>
                    <a:pt x="198" y="320"/>
                    <a:pt x="185" y="253"/>
                    <a:pt x="185" y="253"/>
                  </a:cubicBezTo>
                  <a:close/>
                  <a:moveTo>
                    <a:pt x="291" y="261"/>
                  </a:moveTo>
                  <a:cubicBezTo>
                    <a:pt x="292" y="269"/>
                    <a:pt x="292" y="269"/>
                    <a:pt x="292" y="269"/>
                  </a:cubicBezTo>
                  <a:cubicBezTo>
                    <a:pt x="292" y="269"/>
                    <a:pt x="296" y="280"/>
                    <a:pt x="310" y="275"/>
                  </a:cubicBezTo>
                  <a:cubicBezTo>
                    <a:pt x="324" y="271"/>
                    <a:pt x="349" y="236"/>
                    <a:pt x="354" y="209"/>
                  </a:cubicBezTo>
                  <a:cubicBezTo>
                    <a:pt x="359" y="182"/>
                    <a:pt x="335" y="190"/>
                    <a:pt x="314" y="192"/>
                  </a:cubicBezTo>
                  <a:cubicBezTo>
                    <a:pt x="292" y="194"/>
                    <a:pt x="292" y="208"/>
                    <a:pt x="292" y="208"/>
                  </a:cubicBezTo>
                  <a:lnTo>
                    <a:pt x="291" y="261"/>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9" name="ïŝḷïdè"/>
            <p:cNvSpPr/>
            <p:nvPr userDrawn="1">
              <p:custDataLst>
                <p:tags r:id="rId5"/>
              </p:custDataLst>
            </p:nvPr>
          </p:nvSpPr>
          <p:spPr bwMode="auto">
            <a:xfrm>
              <a:off x="6106582" y="2874169"/>
              <a:ext cx="762000" cy="817563"/>
            </a:xfrm>
            <a:custGeom>
              <a:avLst/>
              <a:gdLst>
                <a:gd name="T0" fmla="*/ 107 w 456"/>
                <a:gd name="T1" fmla="*/ 347 h 488"/>
                <a:gd name="T2" fmla="*/ 187 w 456"/>
                <a:gd name="T3" fmla="*/ 332 h 488"/>
                <a:gd name="T4" fmla="*/ 171 w 456"/>
                <a:gd name="T5" fmla="*/ 39 h 488"/>
                <a:gd name="T6" fmla="*/ 196 w 456"/>
                <a:gd name="T7" fmla="*/ 1 h 488"/>
                <a:gd name="T8" fmla="*/ 274 w 456"/>
                <a:gd name="T9" fmla="*/ 57 h 488"/>
                <a:gd name="T10" fmla="*/ 274 w 456"/>
                <a:gd name="T11" fmla="*/ 302 h 488"/>
                <a:gd name="T12" fmla="*/ 355 w 456"/>
                <a:gd name="T13" fmla="*/ 283 h 488"/>
                <a:gd name="T14" fmla="*/ 387 w 456"/>
                <a:gd name="T15" fmla="*/ 187 h 488"/>
                <a:gd name="T16" fmla="*/ 456 w 456"/>
                <a:gd name="T17" fmla="*/ 231 h 488"/>
                <a:gd name="T18" fmla="*/ 437 w 456"/>
                <a:gd name="T19" fmla="*/ 394 h 488"/>
                <a:gd name="T20" fmla="*/ 374 w 456"/>
                <a:gd name="T21" fmla="*/ 454 h 488"/>
                <a:gd name="T22" fmla="*/ 352 w 456"/>
                <a:gd name="T23" fmla="*/ 351 h 488"/>
                <a:gd name="T24" fmla="*/ 290 w 456"/>
                <a:gd name="T25" fmla="*/ 368 h 488"/>
                <a:gd name="T26" fmla="*/ 219 w 456"/>
                <a:gd name="T27" fmla="*/ 402 h 488"/>
                <a:gd name="T28" fmla="*/ 129 w 456"/>
                <a:gd name="T29" fmla="*/ 419 h 488"/>
                <a:gd name="T30" fmla="*/ 31 w 456"/>
                <a:gd name="T31" fmla="*/ 451 h 488"/>
                <a:gd name="T32" fmla="*/ 10 w 456"/>
                <a:gd name="T33" fmla="*/ 412 h 488"/>
                <a:gd name="T34" fmla="*/ 3 w 456"/>
                <a:gd name="T35" fmla="*/ 398 h 488"/>
                <a:gd name="T36" fmla="*/ 11 w 456"/>
                <a:gd name="T37" fmla="*/ 367 h 488"/>
                <a:gd name="T38" fmla="*/ 23 w 456"/>
                <a:gd name="T39" fmla="*/ 235 h 488"/>
                <a:gd name="T40" fmla="*/ 53 w 456"/>
                <a:gd name="T41" fmla="*/ 213 h 488"/>
                <a:gd name="T42" fmla="*/ 107 w 456"/>
                <a:gd name="T43" fmla="*/ 347 h 4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56" h="488">
                  <a:moveTo>
                    <a:pt x="107" y="347"/>
                  </a:moveTo>
                  <a:cubicBezTo>
                    <a:pt x="134" y="342"/>
                    <a:pt x="160" y="337"/>
                    <a:pt x="187" y="332"/>
                  </a:cubicBezTo>
                  <a:cubicBezTo>
                    <a:pt x="182" y="234"/>
                    <a:pt x="176" y="137"/>
                    <a:pt x="171" y="39"/>
                  </a:cubicBezTo>
                  <a:cubicBezTo>
                    <a:pt x="171" y="39"/>
                    <a:pt x="165" y="1"/>
                    <a:pt x="196" y="1"/>
                  </a:cubicBezTo>
                  <a:cubicBezTo>
                    <a:pt x="227" y="0"/>
                    <a:pt x="284" y="25"/>
                    <a:pt x="274" y="57"/>
                  </a:cubicBezTo>
                  <a:cubicBezTo>
                    <a:pt x="264" y="89"/>
                    <a:pt x="256" y="303"/>
                    <a:pt x="274" y="302"/>
                  </a:cubicBezTo>
                  <a:cubicBezTo>
                    <a:pt x="292" y="301"/>
                    <a:pt x="355" y="283"/>
                    <a:pt x="355" y="283"/>
                  </a:cubicBezTo>
                  <a:cubicBezTo>
                    <a:pt x="355" y="283"/>
                    <a:pt x="372" y="185"/>
                    <a:pt x="387" y="187"/>
                  </a:cubicBezTo>
                  <a:cubicBezTo>
                    <a:pt x="403" y="188"/>
                    <a:pt x="455" y="196"/>
                    <a:pt x="456" y="231"/>
                  </a:cubicBezTo>
                  <a:cubicBezTo>
                    <a:pt x="456" y="265"/>
                    <a:pt x="454" y="367"/>
                    <a:pt x="437" y="394"/>
                  </a:cubicBezTo>
                  <a:cubicBezTo>
                    <a:pt x="420" y="421"/>
                    <a:pt x="383" y="476"/>
                    <a:pt x="374" y="454"/>
                  </a:cubicBezTo>
                  <a:cubicBezTo>
                    <a:pt x="364" y="433"/>
                    <a:pt x="352" y="351"/>
                    <a:pt x="352" y="351"/>
                  </a:cubicBezTo>
                  <a:cubicBezTo>
                    <a:pt x="331" y="357"/>
                    <a:pt x="310" y="363"/>
                    <a:pt x="290" y="368"/>
                  </a:cubicBezTo>
                  <a:cubicBezTo>
                    <a:pt x="252" y="379"/>
                    <a:pt x="281" y="398"/>
                    <a:pt x="219" y="402"/>
                  </a:cubicBezTo>
                  <a:cubicBezTo>
                    <a:pt x="185" y="404"/>
                    <a:pt x="141" y="408"/>
                    <a:pt x="129" y="419"/>
                  </a:cubicBezTo>
                  <a:cubicBezTo>
                    <a:pt x="111" y="438"/>
                    <a:pt x="71" y="488"/>
                    <a:pt x="31" y="451"/>
                  </a:cubicBezTo>
                  <a:cubicBezTo>
                    <a:pt x="31" y="451"/>
                    <a:pt x="18" y="430"/>
                    <a:pt x="10" y="412"/>
                  </a:cubicBezTo>
                  <a:cubicBezTo>
                    <a:pt x="7" y="407"/>
                    <a:pt x="5" y="402"/>
                    <a:pt x="3" y="398"/>
                  </a:cubicBezTo>
                  <a:cubicBezTo>
                    <a:pt x="0" y="387"/>
                    <a:pt x="7" y="378"/>
                    <a:pt x="11" y="367"/>
                  </a:cubicBezTo>
                  <a:cubicBezTo>
                    <a:pt x="29" y="322"/>
                    <a:pt x="34" y="307"/>
                    <a:pt x="23" y="235"/>
                  </a:cubicBezTo>
                  <a:cubicBezTo>
                    <a:pt x="23" y="235"/>
                    <a:pt x="21" y="202"/>
                    <a:pt x="53" y="213"/>
                  </a:cubicBezTo>
                  <a:cubicBezTo>
                    <a:pt x="118" y="235"/>
                    <a:pt x="92" y="344"/>
                    <a:pt x="107" y="347"/>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1" name="ïṩḻídé"/>
            <p:cNvSpPr/>
            <p:nvPr userDrawn="1">
              <p:custDataLst>
                <p:tags r:id="rId6"/>
              </p:custDataLst>
            </p:nvPr>
          </p:nvSpPr>
          <p:spPr bwMode="auto">
            <a:xfrm>
              <a:off x="7104326" y="2786063"/>
              <a:ext cx="1055688" cy="977900"/>
            </a:xfrm>
            <a:custGeom>
              <a:avLst/>
              <a:gdLst>
                <a:gd name="T0" fmla="*/ 625 w 632"/>
                <a:gd name="T1" fmla="*/ 513 h 584"/>
                <a:gd name="T2" fmla="*/ 413 w 632"/>
                <a:gd name="T3" fmla="*/ 540 h 584"/>
                <a:gd name="T4" fmla="*/ 253 w 632"/>
                <a:gd name="T5" fmla="*/ 323 h 584"/>
                <a:gd name="T6" fmla="*/ 112 w 632"/>
                <a:gd name="T7" fmla="*/ 500 h 584"/>
                <a:gd name="T8" fmla="*/ 6 w 632"/>
                <a:gd name="T9" fmla="*/ 459 h 584"/>
                <a:gd name="T10" fmla="*/ 29 w 632"/>
                <a:gd name="T11" fmla="*/ 439 h 584"/>
                <a:gd name="T12" fmla="*/ 182 w 632"/>
                <a:gd name="T13" fmla="*/ 276 h 584"/>
                <a:gd name="T14" fmla="*/ 48 w 632"/>
                <a:gd name="T15" fmla="*/ 269 h 584"/>
                <a:gd name="T16" fmla="*/ 62 w 632"/>
                <a:gd name="T17" fmla="*/ 164 h 584"/>
                <a:gd name="T18" fmla="*/ 194 w 632"/>
                <a:gd name="T19" fmla="*/ 164 h 584"/>
                <a:gd name="T20" fmla="*/ 194 w 632"/>
                <a:gd name="T21" fmla="*/ 32 h 584"/>
                <a:gd name="T22" fmla="*/ 287 w 632"/>
                <a:gd name="T23" fmla="*/ 28 h 584"/>
                <a:gd name="T24" fmla="*/ 306 w 632"/>
                <a:gd name="T25" fmla="*/ 95 h 584"/>
                <a:gd name="T26" fmla="*/ 329 w 632"/>
                <a:gd name="T27" fmla="*/ 129 h 584"/>
                <a:gd name="T28" fmla="*/ 396 w 632"/>
                <a:gd name="T29" fmla="*/ 105 h 584"/>
                <a:gd name="T30" fmla="*/ 432 w 632"/>
                <a:gd name="T31" fmla="*/ 169 h 584"/>
                <a:gd name="T32" fmla="*/ 312 w 632"/>
                <a:gd name="T33" fmla="*/ 224 h 584"/>
                <a:gd name="T34" fmla="*/ 312 w 632"/>
                <a:gd name="T35" fmla="*/ 289 h 584"/>
                <a:gd name="T36" fmla="*/ 539 w 632"/>
                <a:gd name="T37" fmla="*/ 485 h 584"/>
                <a:gd name="T38" fmla="*/ 625 w 632"/>
                <a:gd name="T39" fmla="*/ 513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32" h="584">
                  <a:moveTo>
                    <a:pt x="625" y="513"/>
                  </a:moveTo>
                  <a:cubicBezTo>
                    <a:pt x="625" y="513"/>
                    <a:pt x="455" y="584"/>
                    <a:pt x="413" y="540"/>
                  </a:cubicBezTo>
                  <a:cubicBezTo>
                    <a:pt x="370" y="496"/>
                    <a:pt x="282" y="378"/>
                    <a:pt x="253" y="323"/>
                  </a:cubicBezTo>
                  <a:cubicBezTo>
                    <a:pt x="253" y="323"/>
                    <a:pt x="172" y="514"/>
                    <a:pt x="112" y="500"/>
                  </a:cubicBezTo>
                  <a:cubicBezTo>
                    <a:pt x="53" y="487"/>
                    <a:pt x="12" y="469"/>
                    <a:pt x="6" y="459"/>
                  </a:cubicBezTo>
                  <a:cubicBezTo>
                    <a:pt x="0" y="448"/>
                    <a:pt x="10" y="444"/>
                    <a:pt x="29" y="439"/>
                  </a:cubicBezTo>
                  <a:cubicBezTo>
                    <a:pt x="47" y="433"/>
                    <a:pt x="166" y="419"/>
                    <a:pt x="182" y="276"/>
                  </a:cubicBezTo>
                  <a:cubicBezTo>
                    <a:pt x="182" y="276"/>
                    <a:pt x="82" y="313"/>
                    <a:pt x="48" y="269"/>
                  </a:cubicBezTo>
                  <a:cubicBezTo>
                    <a:pt x="14" y="224"/>
                    <a:pt x="4" y="163"/>
                    <a:pt x="62" y="164"/>
                  </a:cubicBezTo>
                  <a:cubicBezTo>
                    <a:pt x="120" y="166"/>
                    <a:pt x="196" y="188"/>
                    <a:pt x="194" y="164"/>
                  </a:cubicBezTo>
                  <a:cubicBezTo>
                    <a:pt x="192" y="141"/>
                    <a:pt x="174" y="56"/>
                    <a:pt x="194" y="32"/>
                  </a:cubicBezTo>
                  <a:cubicBezTo>
                    <a:pt x="215" y="8"/>
                    <a:pt x="269" y="0"/>
                    <a:pt x="287" y="28"/>
                  </a:cubicBezTo>
                  <a:cubicBezTo>
                    <a:pt x="304" y="56"/>
                    <a:pt x="311" y="71"/>
                    <a:pt x="306" y="95"/>
                  </a:cubicBezTo>
                  <a:cubicBezTo>
                    <a:pt x="300" y="119"/>
                    <a:pt x="294" y="133"/>
                    <a:pt x="329" y="129"/>
                  </a:cubicBezTo>
                  <a:cubicBezTo>
                    <a:pt x="364" y="125"/>
                    <a:pt x="379" y="98"/>
                    <a:pt x="396" y="105"/>
                  </a:cubicBezTo>
                  <a:cubicBezTo>
                    <a:pt x="413" y="113"/>
                    <a:pt x="468" y="147"/>
                    <a:pt x="432" y="169"/>
                  </a:cubicBezTo>
                  <a:cubicBezTo>
                    <a:pt x="396" y="191"/>
                    <a:pt x="324" y="214"/>
                    <a:pt x="312" y="224"/>
                  </a:cubicBezTo>
                  <a:cubicBezTo>
                    <a:pt x="300" y="233"/>
                    <a:pt x="277" y="232"/>
                    <a:pt x="312" y="289"/>
                  </a:cubicBezTo>
                  <a:cubicBezTo>
                    <a:pt x="344" y="339"/>
                    <a:pt x="428" y="450"/>
                    <a:pt x="539" y="485"/>
                  </a:cubicBezTo>
                  <a:cubicBezTo>
                    <a:pt x="546" y="487"/>
                    <a:pt x="632" y="504"/>
                    <a:pt x="625" y="513"/>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dirty="0"/>
            </a:p>
          </p:txBody>
        </p:sp>
        <p:sp>
          <p:nvSpPr>
            <p:cNvPr id="62" name="îṧḷíďê"/>
            <p:cNvSpPr/>
            <p:nvPr userDrawn="1">
              <p:custDataLst>
                <p:tags r:id="rId7"/>
              </p:custDataLst>
            </p:nvPr>
          </p:nvSpPr>
          <p:spPr bwMode="auto">
            <a:xfrm>
              <a:off x="8339534" y="2693264"/>
              <a:ext cx="982663" cy="1196975"/>
            </a:xfrm>
            <a:custGeom>
              <a:avLst/>
              <a:gdLst>
                <a:gd name="T0" fmla="*/ 268 w 588"/>
                <a:gd name="T1" fmla="*/ 604 h 714"/>
                <a:gd name="T2" fmla="*/ 219 w 588"/>
                <a:gd name="T3" fmla="*/ 538 h 714"/>
                <a:gd name="T4" fmla="*/ 110 w 588"/>
                <a:gd name="T5" fmla="*/ 487 h 714"/>
                <a:gd name="T6" fmla="*/ 258 w 588"/>
                <a:gd name="T7" fmla="*/ 470 h 714"/>
                <a:gd name="T8" fmla="*/ 302 w 588"/>
                <a:gd name="T9" fmla="*/ 390 h 714"/>
                <a:gd name="T10" fmla="*/ 155 w 588"/>
                <a:gd name="T11" fmla="*/ 425 h 714"/>
                <a:gd name="T12" fmla="*/ 275 w 588"/>
                <a:gd name="T13" fmla="*/ 346 h 714"/>
                <a:gd name="T14" fmla="*/ 419 w 588"/>
                <a:gd name="T15" fmla="*/ 309 h 714"/>
                <a:gd name="T16" fmla="*/ 243 w 588"/>
                <a:gd name="T17" fmla="*/ 335 h 714"/>
                <a:gd name="T18" fmla="*/ 99 w 588"/>
                <a:gd name="T19" fmla="*/ 404 h 714"/>
                <a:gd name="T20" fmla="*/ 8 w 588"/>
                <a:gd name="T21" fmla="*/ 457 h 714"/>
                <a:gd name="T22" fmla="*/ 75 w 588"/>
                <a:gd name="T23" fmla="*/ 334 h 714"/>
                <a:gd name="T24" fmla="*/ 107 w 588"/>
                <a:gd name="T25" fmla="*/ 198 h 714"/>
                <a:gd name="T26" fmla="*/ 130 w 588"/>
                <a:gd name="T27" fmla="*/ 124 h 714"/>
                <a:gd name="T28" fmla="*/ 159 w 588"/>
                <a:gd name="T29" fmla="*/ 297 h 714"/>
                <a:gd name="T30" fmla="*/ 178 w 588"/>
                <a:gd name="T31" fmla="*/ 68 h 714"/>
                <a:gd name="T32" fmla="*/ 233 w 588"/>
                <a:gd name="T33" fmla="*/ 63 h 714"/>
                <a:gd name="T34" fmla="*/ 318 w 588"/>
                <a:gd name="T35" fmla="*/ 62 h 714"/>
                <a:gd name="T36" fmla="*/ 389 w 588"/>
                <a:gd name="T37" fmla="*/ 69 h 714"/>
                <a:gd name="T38" fmla="*/ 378 w 588"/>
                <a:gd name="T39" fmla="*/ 133 h 714"/>
                <a:gd name="T40" fmla="*/ 422 w 588"/>
                <a:gd name="T41" fmla="*/ 142 h 714"/>
                <a:gd name="T42" fmla="*/ 502 w 588"/>
                <a:gd name="T43" fmla="*/ 113 h 714"/>
                <a:gd name="T44" fmla="*/ 454 w 588"/>
                <a:gd name="T45" fmla="*/ 265 h 714"/>
                <a:gd name="T46" fmla="*/ 498 w 588"/>
                <a:gd name="T47" fmla="*/ 360 h 714"/>
                <a:gd name="T48" fmla="*/ 383 w 588"/>
                <a:gd name="T49" fmla="*/ 411 h 714"/>
                <a:gd name="T50" fmla="*/ 476 w 588"/>
                <a:gd name="T51" fmla="*/ 445 h 714"/>
                <a:gd name="T52" fmla="*/ 373 w 588"/>
                <a:gd name="T53" fmla="*/ 516 h 714"/>
                <a:gd name="T54" fmla="*/ 269 w 588"/>
                <a:gd name="T55" fmla="*/ 703 h 714"/>
                <a:gd name="T56" fmla="*/ 177 w 588"/>
                <a:gd name="T57" fmla="*/ 626 h 714"/>
                <a:gd name="T58" fmla="*/ 251 w 588"/>
                <a:gd name="T59" fmla="*/ 106 h 714"/>
                <a:gd name="T60" fmla="*/ 236 w 588"/>
                <a:gd name="T61" fmla="*/ 165 h 714"/>
                <a:gd name="T62" fmla="*/ 269 w 588"/>
                <a:gd name="T63" fmla="*/ 129 h 714"/>
                <a:gd name="T64" fmla="*/ 368 w 588"/>
                <a:gd name="T65" fmla="*/ 177 h 714"/>
                <a:gd name="T66" fmla="*/ 404 w 588"/>
                <a:gd name="T67" fmla="*/ 195 h 714"/>
                <a:gd name="T68" fmla="*/ 368 w 588"/>
                <a:gd name="T69" fmla="*/ 177 h 714"/>
                <a:gd name="T70" fmla="*/ 304 w 588"/>
                <a:gd name="T71" fmla="*/ 179 h 714"/>
                <a:gd name="T72" fmla="*/ 310 w 588"/>
                <a:gd name="T73" fmla="*/ 272 h 714"/>
                <a:gd name="T74" fmla="*/ 321 w 588"/>
                <a:gd name="T75" fmla="*/ 266 h 714"/>
                <a:gd name="T76" fmla="*/ 359 w 588"/>
                <a:gd name="T77" fmla="*/ 255 h 714"/>
                <a:gd name="T78" fmla="*/ 373 w 588"/>
                <a:gd name="T79" fmla="*/ 246 h 714"/>
                <a:gd name="T80" fmla="*/ 256 w 588"/>
                <a:gd name="T81" fmla="*/ 218 h 714"/>
                <a:gd name="T82" fmla="*/ 256 w 588"/>
                <a:gd name="T83" fmla="*/ 261 h 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88" h="714">
                  <a:moveTo>
                    <a:pt x="185" y="612"/>
                  </a:moveTo>
                  <a:cubicBezTo>
                    <a:pt x="214" y="611"/>
                    <a:pt x="262" y="609"/>
                    <a:pt x="268" y="604"/>
                  </a:cubicBezTo>
                  <a:cubicBezTo>
                    <a:pt x="276" y="597"/>
                    <a:pt x="298" y="588"/>
                    <a:pt x="281" y="535"/>
                  </a:cubicBezTo>
                  <a:cubicBezTo>
                    <a:pt x="281" y="535"/>
                    <a:pt x="254" y="526"/>
                    <a:pt x="219" y="538"/>
                  </a:cubicBezTo>
                  <a:cubicBezTo>
                    <a:pt x="186" y="550"/>
                    <a:pt x="142" y="567"/>
                    <a:pt x="103" y="523"/>
                  </a:cubicBezTo>
                  <a:cubicBezTo>
                    <a:pt x="88" y="507"/>
                    <a:pt x="85" y="499"/>
                    <a:pt x="110" y="487"/>
                  </a:cubicBezTo>
                  <a:cubicBezTo>
                    <a:pt x="115" y="484"/>
                    <a:pt x="122" y="482"/>
                    <a:pt x="131" y="481"/>
                  </a:cubicBezTo>
                  <a:cubicBezTo>
                    <a:pt x="166" y="476"/>
                    <a:pt x="260" y="487"/>
                    <a:pt x="258" y="470"/>
                  </a:cubicBezTo>
                  <a:cubicBezTo>
                    <a:pt x="257" y="452"/>
                    <a:pt x="245" y="447"/>
                    <a:pt x="252" y="437"/>
                  </a:cubicBezTo>
                  <a:cubicBezTo>
                    <a:pt x="259" y="427"/>
                    <a:pt x="328" y="395"/>
                    <a:pt x="302" y="390"/>
                  </a:cubicBezTo>
                  <a:cubicBezTo>
                    <a:pt x="284" y="386"/>
                    <a:pt x="245" y="403"/>
                    <a:pt x="219" y="420"/>
                  </a:cubicBezTo>
                  <a:cubicBezTo>
                    <a:pt x="200" y="433"/>
                    <a:pt x="175" y="441"/>
                    <a:pt x="155" y="425"/>
                  </a:cubicBezTo>
                  <a:cubicBezTo>
                    <a:pt x="129" y="404"/>
                    <a:pt x="144" y="396"/>
                    <a:pt x="170" y="382"/>
                  </a:cubicBezTo>
                  <a:cubicBezTo>
                    <a:pt x="190" y="371"/>
                    <a:pt x="222" y="358"/>
                    <a:pt x="275" y="346"/>
                  </a:cubicBezTo>
                  <a:cubicBezTo>
                    <a:pt x="396" y="319"/>
                    <a:pt x="449" y="333"/>
                    <a:pt x="440" y="319"/>
                  </a:cubicBezTo>
                  <a:cubicBezTo>
                    <a:pt x="438" y="315"/>
                    <a:pt x="432" y="310"/>
                    <a:pt x="419" y="309"/>
                  </a:cubicBezTo>
                  <a:cubicBezTo>
                    <a:pt x="391" y="307"/>
                    <a:pt x="343" y="316"/>
                    <a:pt x="317" y="318"/>
                  </a:cubicBezTo>
                  <a:cubicBezTo>
                    <a:pt x="281" y="322"/>
                    <a:pt x="266" y="321"/>
                    <a:pt x="243" y="335"/>
                  </a:cubicBezTo>
                  <a:cubicBezTo>
                    <a:pt x="220" y="350"/>
                    <a:pt x="230" y="344"/>
                    <a:pt x="204" y="346"/>
                  </a:cubicBezTo>
                  <a:cubicBezTo>
                    <a:pt x="170" y="347"/>
                    <a:pt x="109" y="361"/>
                    <a:pt x="99" y="404"/>
                  </a:cubicBezTo>
                  <a:cubicBezTo>
                    <a:pt x="86" y="461"/>
                    <a:pt x="59" y="521"/>
                    <a:pt x="31" y="502"/>
                  </a:cubicBezTo>
                  <a:cubicBezTo>
                    <a:pt x="3" y="483"/>
                    <a:pt x="0" y="483"/>
                    <a:pt x="8" y="457"/>
                  </a:cubicBezTo>
                  <a:cubicBezTo>
                    <a:pt x="15" y="432"/>
                    <a:pt x="15" y="361"/>
                    <a:pt x="18" y="354"/>
                  </a:cubicBezTo>
                  <a:cubicBezTo>
                    <a:pt x="40" y="306"/>
                    <a:pt x="59" y="327"/>
                    <a:pt x="75" y="334"/>
                  </a:cubicBezTo>
                  <a:cubicBezTo>
                    <a:pt x="87" y="340"/>
                    <a:pt x="98" y="328"/>
                    <a:pt x="107" y="321"/>
                  </a:cubicBezTo>
                  <a:cubicBezTo>
                    <a:pt x="110" y="278"/>
                    <a:pt x="109" y="219"/>
                    <a:pt x="107" y="198"/>
                  </a:cubicBezTo>
                  <a:cubicBezTo>
                    <a:pt x="106" y="182"/>
                    <a:pt x="92" y="156"/>
                    <a:pt x="100" y="132"/>
                  </a:cubicBezTo>
                  <a:cubicBezTo>
                    <a:pt x="109" y="106"/>
                    <a:pt x="115" y="107"/>
                    <a:pt x="130" y="124"/>
                  </a:cubicBezTo>
                  <a:cubicBezTo>
                    <a:pt x="142" y="137"/>
                    <a:pt x="159" y="158"/>
                    <a:pt x="161" y="173"/>
                  </a:cubicBezTo>
                  <a:cubicBezTo>
                    <a:pt x="163" y="198"/>
                    <a:pt x="150" y="289"/>
                    <a:pt x="159" y="297"/>
                  </a:cubicBezTo>
                  <a:cubicBezTo>
                    <a:pt x="168" y="305"/>
                    <a:pt x="180" y="308"/>
                    <a:pt x="180" y="286"/>
                  </a:cubicBezTo>
                  <a:cubicBezTo>
                    <a:pt x="181" y="264"/>
                    <a:pt x="174" y="81"/>
                    <a:pt x="178" y="68"/>
                  </a:cubicBezTo>
                  <a:cubicBezTo>
                    <a:pt x="181" y="59"/>
                    <a:pt x="198" y="59"/>
                    <a:pt x="210" y="63"/>
                  </a:cubicBezTo>
                  <a:cubicBezTo>
                    <a:pt x="226" y="67"/>
                    <a:pt x="226" y="73"/>
                    <a:pt x="233" y="63"/>
                  </a:cubicBezTo>
                  <a:cubicBezTo>
                    <a:pt x="239" y="54"/>
                    <a:pt x="265" y="47"/>
                    <a:pt x="271" y="55"/>
                  </a:cubicBezTo>
                  <a:cubicBezTo>
                    <a:pt x="280" y="64"/>
                    <a:pt x="312" y="88"/>
                    <a:pt x="318" y="62"/>
                  </a:cubicBezTo>
                  <a:cubicBezTo>
                    <a:pt x="325" y="35"/>
                    <a:pt x="323" y="5"/>
                    <a:pt x="344" y="3"/>
                  </a:cubicBezTo>
                  <a:cubicBezTo>
                    <a:pt x="364" y="0"/>
                    <a:pt x="412" y="46"/>
                    <a:pt x="389" y="69"/>
                  </a:cubicBezTo>
                  <a:cubicBezTo>
                    <a:pt x="367" y="93"/>
                    <a:pt x="358" y="111"/>
                    <a:pt x="358" y="111"/>
                  </a:cubicBezTo>
                  <a:cubicBezTo>
                    <a:pt x="358" y="111"/>
                    <a:pt x="385" y="126"/>
                    <a:pt x="378" y="133"/>
                  </a:cubicBezTo>
                  <a:cubicBezTo>
                    <a:pt x="372" y="141"/>
                    <a:pt x="384" y="157"/>
                    <a:pt x="401" y="157"/>
                  </a:cubicBezTo>
                  <a:cubicBezTo>
                    <a:pt x="418" y="156"/>
                    <a:pt x="455" y="164"/>
                    <a:pt x="422" y="142"/>
                  </a:cubicBezTo>
                  <a:cubicBezTo>
                    <a:pt x="389" y="120"/>
                    <a:pt x="365" y="112"/>
                    <a:pt x="380" y="103"/>
                  </a:cubicBezTo>
                  <a:cubicBezTo>
                    <a:pt x="407" y="85"/>
                    <a:pt x="492" y="65"/>
                    <a:pt x="502" y="113"/>
                  </a:cubicBezTo>
                  <a:cubicBezTo>
                    <a:pt x="505" y="128"/>
                    <a:pt x="503" y="150"/>
                    <a:pt x="486" y="181"/>
                  </a:cubicBezTo>
                  <a:cubicBezTo>
                    <a:pt x="449" y="249"/>
                    <a:pt x="436" y="275"/>
                    <a:pt x="454" y="265"/>
                  </a:cubicBezTo>
                  <a:cubicBezTo>
                    <a:pt x="473" y="256"/>
                    <a:pt x="524" y="252"/>
                    <a:pt x="564" y="307"/>
                  </a:cubicBezTo>
                  <a:cubicBezTo>
                    <a:pt x="564" y="307"/>
                    <a:pt x="588" y="362"/>
                    <a:pt x="498" y="360"/>
                  </a:cubicBezTo>
                  <a:cubicBezTo>
                    <a:pt x="498" y="360"/>
                    <a:pt x="424" y="352"/>
                    <a:pt x="418" y="386"/>
                  </a:cubicBezTo>
                  <a:cubicBezTo>
                    <a:pt x="418" y="386"/>
                    <a:pt x="401" y="403"/>
                    <a:pt x="383" y="411"/>
                  </a:cubicBezTo>
                  <a:cubicBezTo>
                    <a:pt x="364" y="419"/>
                    <a:pt x="321" y="457"/>
                    <a:pt x="362" y="457"/>
                  </a:cubicBezTo>
                  <a:cubicBezTo>
                    <a:pt x="402" y="457"/>
                    <a:pt x="462" y="431"/>
                    <a:pt x="476" y="445"/>
                  </a:cubicBezTo>
                  <a:cubicBezTo>
                    <a:pt x="489" y="459"/>
                    <a:pt x="529" y="518"/>
                    <a:pt x="482" y="524"/>
                  </a:cubicBezTo>
                  <a:cubicBezTo>
                    <a:pt x="436" y="529"/>
                    <a:pt x="399" y="500"/>
                    <a:pt x="373" y="516"/>
                  </a:cubicBezTo>
                  <a:cubicBezTo>
                    <a:pt x="346" y="533"/>
                    <a:pt x="377" y="593"/>
                    <a:pt x="352" y="631"/>
                  </a:cubicBezTo>
                  <a:cubicBezTo>
                    <a:pt x="327" y="669"/>
                    <a:pt x="292" y="714"/>
                    <a:pt x="269" y="703"/>
                  </a:cubicBezTo>
                  <a:cubicBezTo>
                    <a:pt x="246" y="692"/>
                    <a:pt x="238" y="665"/>
                    <a:pt x="217" y="654"/>
                  </a:cubicBezTo>
                  <a:cubicBezTo>
                    <a:pt x="205" y="648"/>
                    <a:pt x="189" y="635"/>
                    <a:pt x="177" y="626"/>
                  </a:cubicBezTo>
                  <a:cubicBezTo>
                    <a:pt x="156" y="608"/>
                    <a:pt x="158" y="612"/>
                    <a:pt x="185" y="612"/>
                  </a:cubicBezTo>
                  <a:close/>
                  <a:moveTo>
                    <a:pt x="251" y="106"/>
                  </a:moveTo>
                  <a:cubicBezTo>
                    <a:pt x="239" y="101"/>
                    <a:pt x="239" y="101"/>
                    <a:pt x="239" y="112"/>
                  </a:cubicBezTo>
                  <a:cubicBezTo>
                    <a:pt x="236" y="165"/>
                    <a:pt x="236" y="165"/>
                    <a:pt x="236" y="165"/>
                  </a:cubicBezTo>
                  <a:cubicBezTo>
                    <a:pt x="235" y="179"/>
                    <a:pt x="234" y="183"/>
                    <a:pt x="247" y="170"/>
                  </a:cubicBezTo>
                  <a:cubicBezTo>
                    <a:pt x="257" y="161"/>
                    <a:pt x="268" y="145"/>
                    <a:pt x="269" y="129"/>
                  </a:cubicBezTo>
                  <a:cubicBezTo>
                    <a:pt x="269" y="115"/>
                    <a:pt x="260" y="109"/>
                    <a:pt x="251" y="106"/>
                  </a:cubicBezTo>
                  <a:close/>
                  <a:moveTo>
                    <a:pt x="368" y="177"/>
                  </a:moveTo>
                  <a:cubicBezTo>
                    <a:pt x="363" y="182"/>
                    <a:pt x="363" y="188"/>
                    <a:pt x="367" y="192"/>
                  </a:cubicBezTo>
                  <a:cubicBezTo>
                    <a:pt x="372" y="197"/>
                    <a:pt x="394" y="198"/>
                    <a:pt x="404" y="195"/>
                  </a:cubicBezTo>
                  <a:cubicBezTo>
                    <a:pt x="407" y="194"/>
                    <a:pt x="407" y="191"/>
                    <a:pt x="408" y="188"/>
                  </a:cubicBezTo>
                  <a:cubicBezTo>
                    <a:pt x="414" y="172"/>
                    <a:pt x="368" y="177"/>
                    <a:pt x="368" y="177"/>
                  </a:cubicBezTo>
                  <a:close/>
                  <a:moveTo>
                    <a:pt x="315" y="186"/>
                  </a:moveTo>
                  <a:cubicBezTo>
                    <a:pt x="320" y="177"/>
                    <a:pt x="312" y="166"/>
                    <a:pt x="304" y="179"/>
                  </a:cubicBezTo>
                  <a:cubicBezTo>
                    <a:pt x="294" y="193"/>
                    <a:pt x="303" y="204"/>
                    <a:pt x="315" y="186"/>
                  </a:cubicBezTo>
                  <a:close/>
                  <a:moveTo>
                    <a:pt x="310" y="272"/>
                  </a:moveTo>
                  <a:cubicBezTo>
                    <a:pt x="310" y="272"/>
                    <a:pt x="311" y="276"/>
                    <a:pt x="317" y="277"/>
                  </a:cubicBezTo>
                  <a:cubicBezTo>
                    <a:pt x="324" y="278"/>
                    <a:pt x="323" y="273"/>
                    <a:pt x="321" y="266"/>
                  </a:cubicBezTo>
                  <a:cubicBezTo>
                    <a:pt x="319" y="260"/>
                    <a:pt x="309" y="272"/>
                    <a:pt x="310" y="272"/>
                  </a:cubicBezTo>
                  <a:close/>
                  <a:moveTo>
                    <a:pt x="359" y="255"/>
                  </a:moveTo>
                  <a:cubicBezTo>
                    <a:pt x="359" y="255"/>
                    <a:pt x="364" y="259"/>
                    <a:pt x="371" y="259"/>
                  </a:cubicBezTo>
                  <a:cubicBezTo>
                    <a:pt x="378" y="259"/>
                    <a:pt x="378" y="253"/>
                    <a:pt x="373" y="246"/>
                  </a:cubicBezTo>
                  <a:cubicBezTo>
                    <a:pt x="367" y="239"/>
                    <a:pt x="359" y="254"/>
                    <a:pt x="359" y="255"/>
                  </a:cubicBezTo>
                  <a:close/>
                  <a:moveTo>
                    <a:pt x="256" y="218"/>
                  </a:moveTo>
                  <a:cubicBezTo>
                    <a:pt x="237" y="205"/>
                    <a:pt x="220" y="258"/>
                    <a:pt x="223" y="271"/>
                  </a:cubicBezTo>
                  <a:cubicBezTo>
                    <a:pt x="220" y="285"/>
                    <a:pt x="243" y="271"/>
                    <a:pt x="256" y="261"/>
                  </a:cubicBezTo>
                  <a:cubicBezTo>
                    <a:pt x="270" y="251"/>
                    <a:pt x="272" y="228"/>
                    <a:pt x="256" y="218"/>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3" name="ïś1ïḓè"/>
            <p:cNvSpPr/>
            <p:nvPr userDrawn="1">
              <p:custDataLst>
                <p:tags r:id="rId8"/>
              </p:custDataLst>
            </p:nvPr>
          </p:nvSpPr>
          <p:spPr bwMode="auto">
            <a:xfrm>
              <a:off x="2869804" y="2524126"/>
              <a:ext cx="1824038" cy="1827213"/>
            </a:xfrm>
            <a:custGeom>
              <a:avLst/>
              <a:gdLst>
                <a:gd name="T0" fmla="*/ 546 w 1091"/>
                <a:gd name="T1" fmla="*/ 0 h 1091"/>
                <a:gd name="T2" fmla="*/ 1091 w 1091"/>
                <a:gd name="T3" fmla="*/ 545 h 1091"/>
                <a:gd name="T4" fmla="*/ 546 w 1091"/>
                <a:gd name="T5" fmla="*/ 1091 h 1091"/>
                <a:gd name="T6" fmla="*/ 0 w 1091"/>
                <a:gd name="T7" fmla="*/ 545 h 1091"/>
                <a:gd name="T8" fmla="*/ 546 w 1091"/>
                <a:gd name="T9" fmla="*/ 0 h 1091"/>
                <a:gd name="T10" fmla="*/ 546 w 1091"/>
                <a:gd name="T11" fmla="*/ 38 h 1091"/>
                <a:gd name="T12" fmla="*/ 38 w 1091"/>
                <a:gd name="T13" fmla="*/ 545 h 1091"/>
                <a:gd name="T14" fmla="*/ 546 w 1091"/>
                <a:gd name="T15" fmla="*/ 1053 h 1091"/>
                <a:gd name="T16" fmla="*/ 1053 w 1091"/>
                <a:gd name="T17" fmla="*/ 545 h 1091"/>
                <a:gd name="T18" fmla="*/ 546 w 1091"/>
                <a:gd name="T19" fmla="*/ 38 h 10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91" h="1091">
                  <a:moveTo>
                    <a:pt x="546" y="0"/>
                  </a:moveTo>
                  <a:cubicBezTo>
                    <a:pt x="846" y="0"/>
                    <a:pt x="1091" y="245"/>
                    <a:pt x="1091" y="545"/>
                  </a:cubicBezTo>
                  <a:cubicBezTo>
                    <a:pt x="1091" y="846"/>
                    <a:pt x="846" y="1091"/>
                    <a:pt x="546" y="1091"/>
                  </a:cubicBezTo>
                  <a:cubicBezTo>
                    <a:pt x="245" y="1091"/>
                    <a:pt x="0" y="846"/>
                    <a:pt x="0" y="545"/>
                  </a:cubicBezTo>
                  <a:cubicBezTo>
                    <a:pt x="0" y="245"/>
                    <a:pt x="245" y="0"/>
                    <a:pt x="546" y="0"/>
                  </a:cubicBezTo>
                  <a:close/>
                  <a:moveTo>
                    <a:pt x="546" y="38"/>
                  </a:moveTo>
                  <a:cubicBezTo>
                    <a:pt x="266" y="38"/>
                    <a:pt x="38" y="266"/>
                    <a:pt x="38" y="545"/>
                  </a:cubicBezTo>
                  <a:cubicBezTo>
                    <a:pt x="38" y="825"/>
                    <a:pt x="266" y="1053"/>
                    <a:pt x="546" y="1053"/>
                  </a:cubicBezTo>
                  <a:cubicBezTo>
                    <a:pt x="825" y="1053"/>
                    <a:pt x="1053" y="825"/>
                    <a:pt x="1053" y="545"/>
                  </a:cubicBezTo>
                  <a:cubicBezTo>
                    <a:pt x="1053" y="266"/>
                    <a:pt x="825" y="38"/>
                    <a:pt x="546" y="38"/>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4" name="iṡļïḑè"/>
            <p:cNvSpPr/>
            <p:nvPr userDrawn="1">
              <p:custDataLst>
                <p:tags r:id="rId9"/>
              </p:custDataLst>
            </p:nvPr>
          </p:nvSpPr>
          <p:spPr bwMode="auto">
            <a:xfrm>
              <a:off x="2968229" y="2620963"/>
              <a:ext cx="1628775" cy="1631950"/>
            </a:xfrm>
            <a:custGeom>
              <a:avLst/>
              <a:gdLst>
                <a:gd name="T0" fmla="*/ 487 w 974"/>
                <a:gd name="T1" fmla="*/ 0 h 974"/>
                <a:gd name="T2" fmla="*/ 974 w 974"/>
                <a:gd name="T3" fmla="*/ 487 h 974"/>
                <a:gd name="T4" fmla="*/ 487 w 974"/>
                <a:gd name="T5" fmla="*/ 974 h 974"/>
                <a:gd name="T6" fmla="*/ 0 w 974"/>
                <a:gd name="T7" fmla="*/ 487 h 974"/>
                <a:gd name="T8" fmla="*/ 487 w 974"/>
                <a:gd name="T9" fmla="*/ 0 h 974"/>
                <a:gd name="T10" fmla="*/ 487 w 974"/>
                <a:gd name="T11" fmla="*/ 6 h 974"/>
                <a:gd name="T12" fmla="*/ 6 w 974"/>
                <a:gd name="T13" fmla="*/ 487 h 974"/>
                <a:gd name="T14" fmla="*/ 487 w 974"/>
                <a:gd name="T15" fmla="*/ 968 h 974"/>
                <a:gd name="T16" fmla="*/ 968 w 974"/>
                <a:gd name="T17" fmla="*/ 487 h 974"/>
                <a:gd name="T18" fmla="*/ 487 w 974"/>
                <a:gd name="T19" fmla="*/ 6 h 9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74" h="974">
                  <a:moveTo>
                    <a:pt x="487" y="0"/>
                  </a:moveTo>
                  <a:cubicBezTo>
                    <a:pt x="755" y="0"/>
                    <a:pt x="974" y="219"/>
                    <a:pt x="974" y="487"/>
                  </a:cubicBezTo>
                  <a:cubicBezTo>
                    <a:pt x="974" y="755"/>
                    <a:pt x="755" y="974"/>
                    <a:pt x="487" y="974"/>
                  </a:cubicBezTo>
                  <a:cubicBezTo>
                    <a:pt x="219" y="974"/>
                    <a:pt x="0" y="755"/>
                    <a:pt x="0" y="487"/>
                  </a:cubicBezTo>
                  <a:cubicBezTo>
                    <a:pt x="0" y="219"/>
                    <a:pt x="219" y="0"/>
                    <a:pt x="487" y="0"/>
                  </a:cubicBezTo>
                  <a:close/>
                  <a:moveTo>
                    <a:pt x="487" y="6"/>
                  </a:moveTo>
                  <a:cubicBezTo>
                    <a:pt x="222" y="6"/>
                    <a:pt x="6" y="222"/>
                    <a:pt x="6" y="487"/>
                  </a:cubicBezTo>
                  <a:cubicBezTo>
                    <a:pt x="6" y="752"/>
                    <a:pt x="222" y="968"/>
                    <a:pt x="487" y="968"/>
                  </a:cubicBezTo>
                  <a:cubicBezTo>
                    <a:pt x="752" y="968"/>
                    <a:pt x="968" y="752"/>
                    <a:pt x="968" y="487"/>
                  </a:cubicBezTo>
                  <a:cubicBezTo>
                    <a:pt x="968" y="222"/>
                    <a:pt x="752" y="6"/>
                    <a:pt x="487" y="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5" name="í$líḋè"/>
            <p:cNvSpPr/>
            <p:nvPr userDrawn="1">
              <p:custDataLst>
                <p:tags r:id="rId10"/>
              </p:custDataLst>
            </p:nvPr>
          </p:nvSpPr>
          <p:spPr bwMode="auto">
            <a:xfrm>
              <a:off x="3268267" y="2881313"/>
              <a:ext cx="228600" cy="258763"/>
            </a:xfrm>
            <a:custGeom>
              <a:avLst/>
              <a:gdLst>
                <a:gd name="T0" fmla="*/ 119 w 137"/>
                <a:gd name="T1" fmla="*/ 142 h 154"/>
                <a:gd name="T2" fmla="*/ 64 w 137"/>
                <a:gd name="T3" fmla="*/ 93 h 154"/>
                <a:gd name="T4" fmla="*/ 56 w 137"/>
                <a:gd name="T5" fmla="*/ 120 h 154"/>
                <a:gd name="T6" fmla="*/ 35 w 137"/>
                <a:gd name="T7" fmla="*/ 118 h 154"/>
                <a:gd name="T8" fmla="*/ 9 w 137"/>
                <a:gd name="T9" fmla="*/ 91 h 154"/>
                <a:gd name="T10" fmla="*/ 15 w 137"/>
                <a:gd name="T11" fmla="*/ 81 h 154"/>
                <a:gd name="T12" fmla="*/ 22 w 137"/>
                <a:gd name="T13" fmla="*/ 60 h 154"/>
                <a:gd name="T14" fmla="*/ 18 w 137"/>
                <a:gd name="T15" fmla="*/ 44 h 154"/>
                <a:gd name="T16" fmla="*/ 4 w 137"/>
                <a:gd name="T17" fmla="*/ 16 h 154"/>
                <a:gd name="T18" fmla="*/ 36 w 137"/>
                <a:gd name="T19" fmla="*/ 26 h 154"/>
                <a:gd name="T20" fmla="*/ 69 w 137"/>
                <a:gd name="T21" fmla="*/ 0 h 154"/>
                <a:gd name="T22" fmla="*/ 82 w 137"/>
                <a:gd name="T23" fmla="*/ 13 h 154"/>
                <a:gd name="T24" fmla="*/ 86 w 137"/>
                <a:gd name="T25" fmla="*/ 29 h 154"/>
                <a:gd name="T26" fmla="*/ 79 w 137"/>
                <a:gd name="T27" fmla="*/ 74 h 154"/>
                <a:gd name="T28" fmla="*/ 104 w 137"/>
                <a:gd name="T29" fmla="*/ 101 h 154"/>
                <a:gd name="T30" fmla="*/ 134 w 137"/>
                <a:gd name="T31" fmla="*/ 142 h 154"/>
                <a:gd name="T32" fmla="*/ 119 w 137"/>
                <a:gd name="T33" fmla="*/ 142 h 154"/>
                <a:gd name="T34" fmla="*/ 37 w 137"/>
                <a:gd name="T35" fmla="*/ 67 h 154"/>
                <a:gd name="T36" fmla="*/ 30 w 137"/>
                <a:gd name="T37" fmla="*/ 77 h 154"/>
                <a:gd name="T38" fmla="*/ 37 w 137"/>
                <a:gd name="T39" fmla="*/ 84 h 154"/>
                <a:gd name="T40" fmla="*/ 46 w 137"/>
                <a:gd name="T41" fmla="*/ 76 h 154"/>
                <a:gd name="T42" fmla="*/ 37 w 137"/>
                <a:gd name="T43" fmla="*/ 67 h 154"/>
                <a:gd name="T44" fmla="*/ 46 w 137"/>
                <a:gd name="T45" fmla="*/ 35 h 154"/>
                <a:gd name="T46" fmla="*/ 52 w 137"/>
                <a:gd name="T47" fmla="*/ 46 h 154"/>
                <a:gd name="T48" fmla="*/ 61 w 137"/>
                <a:gd name="T49" fmla="*/ 44 h 154"/>
                <a:gd name="T50" fmla="*/ 59 w 137"/>
                <a:gd name="T51" fmla="*/ 32 h 154"/>
                <a:gd name="T52" fmla="*/ 46 w 137"/>
                <a:gd name="T53" fmla="*/ 35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7" h="154">
                  <a:moveTo>
                    <a:pt x="119" y="142"/>
                  </a:moveTo>
                  <a:cubicBezTo>
                    <a:pt x="106" y="132"/>
                    <a:pt x="68" y="90"/>
                    <a:pt x="64" y="93"/>
                  </a:cubicBezTo>
                  <a:cubicBezTo>
                    <a:pt x="53" y="100"/>
                    <a:pt x="58" y="118"/>
                    <a:pt x="56" y="120"/>
                  </a:cubicBezTo>
                  <a:cubicBezTo>
                    <a:pt x="52" y="123"/>
                    <a:pt x="39" y="123"/>
                    <a:pt x="35" y="118"/>
                  </a:cubicBezTo>
                  <a:cubicBezTo>
                    <a:pt x="30" y="113"/>
                    <a:pt x="17" y="100"/>
                    <a:pt x="9" y="91"/>
                  </a:cubicBezTo>
                  <a:cubicBezTo>
                    <a:pt x="6" y="82"/>
                    <a:pt x="7" y="80"/>
                    <a:pt x="15" y="81"/>
                  </a:cubicBezTo>
                  <a:cubicBezTo>
                    <a:pt x="17" y="74"/>
                    <a:pt x="19" y="66"/>
                    <a:pt x="22" y="60"/>
                  </a:cubicBezTo>
                  <a:cubicBezTo>
                    <a:pt x="25" y="52"/>
                    <a:pt x="25" y="50"/>
                    <a:pt x="18" y="44"/>
                  </a:cubicBezTo>
                  <a:cubicBezTo>
                    <a:pt x="2" y="29"/>
                    <a:pt x="0" y="23"/>
                    <a:pt x="4" y="16"/>
                  </a:cubicBezTo>
                  <a:cubicBezTo>
                    <a:pt x="13" y="0"/>
                    <a:pt x="35" y="26"/>
                    <a:pt x="36" y="26"/>
                  </a:cubicBezTo>
                  <a:cubicBezTo>
                    <a:pt x="47" y="22"/>
                    <a:pt x="56" y="0"/>
                    <a:pt x="69" y="0"/>
                  </a:cubicBezTo>
                  <a:cubicBezTo>
                    <a:pt x="75" y="1"/>
                    <a:pt x="83" y="7"/>
                    <a:pt x="82" y="13"/>
                  </a:cubicBezTo>
                  <a:cubicBezTo>
                    <a:pt x="82" y="19"/>
                    <a:pt x="77" y="24"/>
                    <a:pt x="86" y="29"/>
                  </a:cubicBezTo>
                  <a:cubicBezTo>
                    <a:pt x="101" y="38"/>
                    <a:pt x="70" y="61"/>
                    <a:pt x="79" y="74"/>
                  </a:cubicBezTo>
                  <a:cubicBezTo>
                    <a:pt x="86" y="83"/>
                    <a:pt x="97" y="92"/>
                    <a:pt x="104" y="101"/>
                  </a:cubicBezTo>
                  <a:cubicBezTo>
                    <a:pt x="113" y="111"/>
                    <a:pt x="132" y="131"/>
                    <a:pt x="134" y="142"/>
                  </a:cubicBezTo>
                  <a:cubicBezTo>
                    <a:pt x="137" y="154"/>
                    <a:pt x="122" y="145"/>
                    <a:pt x="119" y="142"/>
                  </a:cubicBezTo>
                  <a:close/>
                  <a:moveTo>
                    <a:pt x="37" y="67"/>
                  </a:moveTo>
                  <a:cubicBezTo>
                    <a:pt x="33" y="67"/>
                    <a:pt x="31" y="72"/>
                    <a:pt x="30" y="77"/>
                  </a:cubicBezTo>
                  <a:cubicBezTo>
                    <a:pt x="30" y="82"/>
                    <a:pt x="32" y="83"/>
                    <a:pt x="37" y="84"/>
                  </a:cubicBezTo>
                  <a:cubicBezTo>
                    <a:pt x="42" y="84"/>
                    <a:pt x="45" y="80"/>
                    <a:pt x="46" y="76"/>
                  </a:cubicBezTo>
                  <a:cubicBezTo>
                    <a:pt x="46" y="72"/>
                    <a:pt x="42" y="68"/>
                    <a:pt x="37" y="67"/>
                  </a:cubicBezTo>
                  <a:close/>
                  <a:moveTo>
                    <a:pt x="46" y="35"/>
                  </a:moveTo>
                  <a:cubicBezTo>
                    <a:pt x="43" y="39"/>
                    <a:pt x="48" y="43"/>
                    <a:pt x="52" y="46"/>
                  </a:cubicBezTo>
                  <a:cubicBezTo>
                    <a:pt x="56" y="50"/>
                    <a:pt x="58" y="48"/>
                    <a:pt x="61" y="44"/>
                  </a:cubicBezTo>
                  <a:cubicBezTo>
                    <a:pt x="64" y="39"/>
                    <a:pt x="62" y="34"/>
                    <a:pt x="59" y="32"/>
                  </a:cubicBezTo>
                  <a:cubicBezTo>
                    <a:pt x="56" y="29"/>
                    <a:pt x="49" y="31"/>
                    <a:pt x="46" y="35"/>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6" name="ïṡľîḋè"/>
            <p:cNvSpPr/>
            <p:nvPr userDrawn="1">
              <p:custDataLst>
                <p:tags r:id="rId11"/>
              </p:custDataLst>
            </p:nvPr>
          </p:nvSpPr>
          <p:spPr bwMode="auto">
            <a:xfrm>
              <a:off x="3538142" y="2755901"/>
              <a:ext cx="176213" cy="206375"/>
            </a:xfrm>
            <a:custGeom>
              <a:avLst/>
              <a:gdLst>
                <a:gd name="T0" fmla="*/ 90 w 105"/>
                <a:gd name="T1" fmla="*/ 91 h 123"/>
                <a:gd name="T2" fmla="*/ 87 w 105"/>
                <a:gd name="T3" fmla="*/ 82 h 123"/>
                <a:gd name="T4" fmla="*/ 65 w 105"/>
                <a:gd name="T5" fmla="*/ 87 h 123"/>
                <a:gd name="T6" fmla="*/ 54 w 105"/>
                <a:gd name="T7" fmla="*/ 96 h 123"/>
                <a:gd name="T8" fmla="*/ 31 w 105"/>
                <a:gd name="T9" fmla="*/ 116 h 123"/>
                <a:gd name="T10" fmla="*/ 22 w 105"/>
                <a:gd name="T11" fmla="*/ 120 h 123"/>
                <a:gd name="T12" fmla="*/ 9 w 105"/>
                <a:gd name="T13" fmla="*/ 93 h 123"/>
                <a:gd name="T14" fmla="*/ 5 w 105"/>
                <a:gd name="T15" fmla="*/ 69 h 123"/>
                <a:gd name="T16" fmla="*/ 14 w 105"/>
                <a:gd name="T17" fmla="*/ 72 h 123"/>
                <a:gd name="T18" fmla="*/ 29 w 105"/>
                <a:gd name="T19" fmla="*/ 89 h 123"/>
                <a:gd name="T20" fmla="*/ 42 w 105"/>
                <a:gd name="T21" fmla="*/ 76 h 123"/>
                <a:gd name="T22" fmla="*/ 21 w 105"/>
                <a:gd name="T23" fmla="*/ 22 h 123"/>
                <a:gd name="T24" fmla="*/ 19 w 105"/>
                <a:gd name="T25" fmla="*/ 4 h 123"/>
                <a:gd name="T26" fmla="*/ 37 w 105"/>
                <a:gd name="T27" fmla="*/ 6 h 123"/>
                <a:gd name="T28" fmla="*/ 46 w 105"/>
                <a:gd name="T29" fmla="*/ 25 h 123"/>
                <a:gd name="T30" fmla="*/ 65 w 105"/>
                <a:gd name="T31" fmla="*/ 64 h 123"/>
                <a:gd name="T32" fmla="*/ 76 w 105"/>
                <a:gd name="T33" fmla="*/ 50 h 123"/>
                <a:gd name="T34" fmla="*/ 77 w 105"/>
                <a:gd name="T35" fmla="*/ 30 h 123"/>
                <a:gd name="T36" fmla="*/ 102 w 105"/>
                <a:gd name="T37" fmla="*/ 60 h 123"/>
                <a:gd name="T38" fmla="*/ 101 w 105"/>
                <a:gd name="T39" fmla="*/ 90 h 123"/>
                <a:gd name="T40" fmla="*/ 90 w 105"/>
                <a:gd name="T41" fmla="*/ 91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5" h="123">
                  <a:moveTo>
                    <a:pt x="90" y="91"/>
                  </a:moveTo>
                  <a:cubicBezTo>
                    <a:pt x="89" y="89"/>
                    <a:pt x="88" y="86"/>
                    <a:pt x="87" y="82"/>
                  </a:cubicBezTo>
                  <a:cubicBezTo>
                    <a:pt x="83" y="70"/>
                    <a:pt x="75" y="74"/>
                    <a:pt x="65" y="87"/>
                  </a:cubicBezTo>
                  <a:cubicBezTo>
                    <a:pt x="60" y="93"/>
                    <a:pt x="61" y="92"/>
                    <a:pt x="54" y="96"/>
                  </a:cubicBezTo>
                  <a:cubicBezTo>
                    <a:pt x="48" y="99"/>
                    <a:pt x="38" y="101"/>
                    <a:pt x="31" y="116"/>
                  </a:cubicBezTo>
                  <a:cubicBezTo>
                    <a:pt x="28" y="123"/>
                    <a:pt x="27" y="123"/>
                    <a:pt x="22" y="120"/>
                  </a:cubicBezTo>
                  <a:cubicBezTo>
                    <a:pt x="15" y="116"/>
                    <a:pt x="8" y="107"/>
                    <a:pt x="9" y="93"/>
                  </a:cubicBezTo>
                  <a:cubicBezTo>
                    <a:pt x="10" y="83"/>
                    <a:pt x="0" y="75"/>
                    <a:pt x="5" y="69"/>
                  </a:cubicBezTo>
                  <a:cubicBezTo>
                    <a:pt x="6" y="67"/>
                    <a:pt x="10" y="66"/>
                    <a:pt x="14" y="72"/>
                  </a:cubicBezTo>
                  <a:cubicBezTo>
                    <a:pt x="21" y="84"/>
                    <a:pt x="22" y="93"/>
                    <a:pt x="29" y="89"/>
                  </a:cubicBezTo>
                  <a:cubicBezTo>
                    <a:pt x="37" y="85"/>
                    <a:pt x="45" y="85"/>
                    <a:pt x="42" y="76"/>
                  </a:cubicBezTo>
                  <a:cubicBezTo>
                    <a:pt x="40" y="69"/>
                    <a:pt x="28" y="38"/>
                    <a:pt x="21" y="22"/>
                  </a:cubicBezTo>
                  <a:cubicBezTo>
                    <a:pt x="18" y="14"/>
                    <a:pt x="14" y="12"/>
                    <a:pt x="19" y="4"/>
                  </a:cubicBezTo>
                  <a:cubicBezTo>
                    <a:pt x="20" y="2"/>
                    <a:pt x="28" y="0"/>
                    <a:pt x="37" y="6"/>
                  </a:cubicBezTo>
                  <a:cubicBezTo>
                    <a:pt x="37" y="6"/>
                    <a:pt x="41" y="9"/>
                    <a:pt x="46" y="25"/>
                  </a:cubicBezTo>
                  <a:cubicBezTo>
                    <a:pt x="51" y="42"/>
                    <a:pt x="58" y="69"/>
                    <a:pt x="65" y="64"/>
                  </a:cubicBezTo>
                  <a:cubicBezTo>
                    <a:pt x="72" y="59"/>
                    <a:pt x="77" y="56"/>
                    <a:pt x="76" y="50"/>
                  </a:cubicBezTo>
                  <a:cubicBezTo>
                    <a:pt x="76" y="44"/>
                    <a:pt x="71" y="31"/>
                    <a:pt x="77" y="30"/>
                  </a:cubicBezTo>
                  <a:cubicBezTo>
                    <a:pt x="82" y="29"/>
                    <a:pt x="96" y="26"/>
                    <a:pt x="102" y="60"/>
                  </a:cubicBezTo>
                  <a:cubicBezTo>
                    <a:pt x="105" y="76"/>
                    <a:pt x="103" y="85"/>
                    <a:pt x="101" y="90"/>
                  </a:cubicBezTo>
                  <a:cubicBezTo>
                    <a:pt x="98" y="97"/>
                    <a:pt x="94" y="97"/>
                    <a:pt x="90" y="91"/>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7" name="íSļïḑê"/>
            <p:cNvSpPr/>
            <p:nvPr userDrawn="1">
              <p:custDataLst>
                <p:tags r:id="rId12"/>
              </p:custDataLst>
            </p:nvPr>
          </p:nvSpPr>
          <p:spPr bwMode="auto">
            <a:xfrm>
              <a:off x="3828654" y="2736851"/>
              <a:ext cx="230188" cy="242888"/>
            </a:xfrm>
            <a:custGeom>
              <a:avLst/>
              <a:gdLst>
                <a:gd name="T0" fmla="*/ 133 w 137"/>
                <a:gd name="T1" fmla="*/ 142 h 145"/>
                <a:gd name="T2" fmla="*/ 105 w 137"/>
                <a:gd name="T3" fmla="*/ 141 h 145"/>
                <a:gd name="T4" fmla="*/ 77 w 137"/>
                <a:gd name="T5" fmla="*/ 111 h 145"/>
                <a:gd name="T6" fmla="*/ 67 w 137"/>
                <a:gd name="T7" fmla="*/ 73 h 145"/>
                <a:gd name="T8" fmla="*/ 62 w 137"/>
                <a:gd name="T9" fmla="*/ 72 h 145"/>
                <a:gd name="T10" fmla="*/ 28 w 137"/>
                <a:gd name="T11" fmla="*/ 108 h 145"/>
                <a:gd name="T12" fmla="*/ 4 w 137"/>
                <a:gd name="T13" fmla="*/ 89 h 145"/>
                <a:gd name="T14" fmla="*/ 21 w 137"/>
                <a:gd name="T15" fmla="*/ 88 h 145"/>
                <a:gd name="T16" fmla="*/ 46 w 137"/>
                <a:gd name="T17" fmla="*/ 63 h 145"/>
                <a:gd name="T18" fmla="*/ 20 w 137"/>
                <a:gd name="T19" fmla="*/ 46 h 145"/>
                <a:gd name="T20" fmla="*/ 31 w 137"/>
                <a:gd name="T21" fmla="*/ 26 h 145"/>
                <a:gd name="T22" fmla="*/ 64 w 137"/>
                <a:gd name="T23" fmla="*/ 29 h 145"/>
                <a:gd name="T24" fmla="*/ 66 w 137"/>
                <a:gd name="T25" fmla="*/ 12 h 145"/>
                <a:gd name="T26" fmla="*/ 75 w 137"/>
                <a:gd name="T27" fmla="*/ 0 h 145"/>
                <a:gd name="T28" fmla="*/ 90 w 137"/>
                <a:gd name="T29" fmla="*/ 17 h 145"/>
                <a:gd name="T30" fmla="*/ 106 w 137"/>
                <a:gd name="T31" fmla="*/ 30 h 145"/>
                <a:gd name="T32" fmla="*/ 112 w 137"/>
                <a:gd name="T33" fmla="*/ 47 h 145"/>
                <a:gd name="T34" fmla="*/ 79 w 137"/>
                <a:gd name="T35" fmla="*/ 55 h 145"/>
                <a:gd name="T36" fmla="*/ 127 w 137"/>
                <a:gd name="T37" fmla="*/ 130 h 145"/>
                <a:gd name="T38" fmla="*/ 133 w 137"/>
                <a:gd name="T39" fmla="*/ 142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7" h="145">
                  <a:moveTo>
                    <a:pt x="133" y="142"/>
                  </a:moveTo>
                  <a:cubicBezTo>
                    <a:pt x="133" y="142"/>
                    <a:pt x="118" y="145"/>
                    <a:pt x="105" y="141"/>
                  </a:cubicBezTo>
                  <a:cubicBezTo>
                    <a:pt x="86" y="136"/>
                    <a:pt x="83" y="126"/>
                    <a:pt x="77" y="111"/>
                  </a:cubicBezTo>
                  <a:cubicBezTo>
                    <a:pt x="74" y="100"/>
                    <a:pt x="69" y="86"/>
                    <a:pt x="67" y="73"/>
                  </a:cubicBezTo>
                  <a:cubicBezTo>
                    <a:pt x="65" y="73"/>
                    <a:pt x="63" y="72"/>
                    <a:pt x="62" y="72"/>
                  </a:cubicBezTo>
                  <a:cubicBezTo>
                    <a:pt x="62" y="72"/>
                    <a:pt x="42" y="108"/>
                    <a:pt x="28" y="108"/>
                  </a:cubicBezTo>
                  <a:cubicBezTo>
                    <a:pt x="14" y="108"/>
                    <a:pt x="0" y="102"/>
                    <a:pt x="4" y="89"/>
                  </a:cubicBezTo>
                  <a:cubicBezTo>
                    <a:pt x="4" y="89"/>
                    <a:pt x="9" y="86"/>
                    <a:pt x="21" y="88"/>
                  </a:cubicBezTo>
                  <a:cubicBezTo>
                    <a:pt x="33" y="90"/>
                    <a:pt x="46" y="63"/>
                    <a:pt x="46" y="63"/>
                  </a:cubicBezTo>
                  <a:cubicBezTo>
                    <a:pt x="46" y="63"/>
                    <a:pt x="20" y="54"/>
                    <a:pt x="20" y="46"/>
                  </a:cubicBezTo>
                  <a:cubicBezTo>
                    <a:pt x="20" y="38"/>
                    <a:pt x="21" y="20"/>
                    <a:pt x="31" y="26"/>
                  </a:cubicBezTo>
                  <a:cubicBezTo>
                    <a:pt x="42" y="31"/>
                    <a:pt x="61" y="36"/>
                    <a:pt x="64" y="29"/>
                  </a:cubicBezTo>
                  <a:cubicBezTo>
                    <a:pt x="67" y="22"/>
                    <a:pt x="66" y="16"/>
                    <a:pt x="66" y="12"/>
                  </a:cubicBezTo>
                  <a:cubicBezTo>
                    <a:pt x="65" y="7"/>
                    <a:pt x="67" y="1"/>
                    <a:pt x="75" y="0"/>
                  </a:cubicBezTo>
                  <a:cubicBezTo>
                    <a:pt x="83" y="0"/>
                    <a:pt x="92" y="5"/>
                    <a:pt x="90" y="17"/>
                  </a:cubicBezTo>
                  <a:cubicBezTo>
                    <a:pt x="89" y="30"/>
                    <a:pt x="86" y="33"/>
                    <a:pt x="106" y="30"/>
                  </a:cubicBezTo>
                  <a:cubicBezTo>
                    <a:pt x="108" y="29"/>
                    <a:pt x="120" y="41"/>
                    <a:pt x="112" y="47"/>
                  </a:cubicBezTo>
                  <a:cubicBezTo>
                    <a:pt x="104" y="53"/>
                    <a:pt x="78" y="50"/>
                    <a:pt x="79" y="55"/>
                  </a:cubicBezTo>
                  <a:cubicBezTo>
                    <a:pt x="81" y="96"/>
                    <a:pt x="113" y="122"/>
                    <a:pt x="127" y="130"/>
                  </a:cubicBezTo>
                  <a:cubicBezTo>
                    <a:pt x="137" y="135"/>
                    <a:pt x="136" y="140"/>
                    <a:pt x="133" y="142"/>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8" name="iṥḷîďé"/>
            <p:cNvSpPr/>
            <p:nvPr userDrawn="1">
              <p:custDataLst>
                <p:tags r:id="rId13"/>
              </p:custDataLst>
            </p:nvPr>
          </p:nvSpPr>
          <p:spPr bwMode="auto">
            <a:xfrm>
              <a:off x="3336529" y="3048001"/>
              <a:ext cx="922338" cy="860425"/>
            </a:xfrm>
            <a:custGeom>
              <a:avLst/>
              <a:gdLst>
                <a:gd name="T0" fmla="*/ 289 w 552"/>
                <a:gd name="T1" fmla="*/ 111 h 514"/>
                <a:gd name="T2" fmla="*/ 290 w 552"/>
                <a:gd name="T3" fmla="*/ 132 h 514"/>
                <a:gd name="T4" fmla="*/ 315 w 552"/>
                <a:gd name="T5" fmla="*/ 152 h 514"/>
                <a:gd name="T6" fmla="*/ 239 w 552"/>
                <a:gd name="T7" fmla="*/ 132 h 514"/>
                <a:gd name="T8" fmla="*/ 259 w 552"/>
                <a:gd name="T9" fmla="*/ 111 h 514"/>
                <a:gd name="T10" fmla="*/ 236 w 552"/>
                <a:gd name="T11" fmla="*/ 429 h 514"/>
                <a:gd name="T12" fmla="*/ 236 w 552"/>
                <a:gd name="T13" fmla="*/ 429 h 514"/>
                <a:gd name="T14" fmla="*/ 308 w 552"/>
                <a:gd name="T15" fmla="*/ 425 h 514"/>
                <a:gd name="T16" fmla="*/ 320 w 552"/>
                <a:gd name="T17" fmla="*/ 442 h 514"/>
                <a:gd name="T18" fmla="*/ 312 w 552"/>
                <a:gd name="T19" fmla="*/ 444 h 514"/>
                <a:gd name="T20" fmla="*/ 311 w 552"/>
                <a:gd name="T21" fmla="*/ 439 h 514"/>
                <a:gd name="T22" fmla="*/ 262 w 552"/>
                <a:gd name="T23" fmla="*/ 436 h 514"/>
                <a:gd name="T24" fmla="*/ 268 w 552"/>
                <a:gd name="T25" fmla="*/ 441 h 514"/>
                <a:gd name="T26" fmla="*/ 262 w 552"/>
                <a:gd name="T27" fmla="*/ 443 h 514"/>
                <a:gd name="T28" fmla="*/ 294 w 552"/>
                <a:gd name="T29" fmla="*/ 449 h 514"/>
                <a:gd name="T30" fmla="*/ 285 w 552"/>
                <a:gd name="T31" fmla="*/ 435 h 514"/>
                <a:gd name="T32" fmla="*/ 281 w 552"/>
                <a:gd name="T33" fmla="*/ 432 h 514"/>
                <a:gd name="T34" fmla="*/ 277 w 552"/>
                <a:gd name="T35" fmla="*/ 428 h 514"/>
                <a:gd name="T36" fmla="*/ 291 w 552"/>
                <a:gd name="T37" fmla="*/ 432 h 514"/>
                <a:gd name="T38" fmla="*/ 284 w 552"/>
                <a:gd name="T39" fmla="*/ 445 h 514"/>
                <a:gd name="T40" fmla="*/ 307 w 552"/>
                <a:gd name="T41" fmla="*/ 157 h 514"/>
                <a:gd name="T42" fmla="*/ 231 w 552"/>
                <a:gd name="T43" fmla="*/ 322 h 514"/>
                <a:gd name="T44" fmla="*/ 261 w 552"/>
                <a:gd name="T45" fmla="*/ 157 h 514"/>
                <a:gd name="T46" fmla="*/ 285 w 552"/>
                <a:gd name="T47" fmla="*/ 157 h 514"/>
                <a:gd name="T48" fmla="*/ 232 w 552"/>
                <a:gd name="T49" fmla="*/ 336 h 514"/>
                <a:gd name="T50" fmla="*/ 221 w 552"/>
                <a:gd name="T51" fmla="*/ 313 h 514"/>
                <a:gd name="T52" fmla="*/ 127 w 552"/>
                <a:gd name="T53" fmla="*/ 280 h 514"/>
                <a:gd name="T54" fmla="*/ 127 w 552"/>
                <a:gd name="T55" fmla="*/ 264 h 514"/>
                <a:gd name="T56" fmla="*/ 35 w 552"/>
                <a:gd name="T57" fmla="*/ 260 h 514"/>
                <a:gd name="T58" fmla="*/ 183 w 552"/>
                <a:gd name="T59" fmla="*/ 399 h 514"/>
                <a:gd name="T60" fmla="*/ 366 w 552"/>
                <a:gd name="T61" fmla="*/ 386 h 514"/>
                <a:gd name="T62" fmla="*/ 503 w 552"/>
                <a:gd name="T63" fmla="*/ 214 h 514"/>
                <a:gd name="T64" fmla="*/ 311 w 552"/>
                <a:gd name="T65" fmla="*/ 264 h 514"/>
                <a:gd name="T66" fmla="*/ 311 w 552"/>
                <a:gd name="T67" fmla="*/ 280 h 514"/>
                <a:gd name="T68" fmla="*/ 326 w 552"/>
                <a:gd name="T69" fmla="*/ 332 h 514"/>
                <a:gd name="T70" fmla="*/ 323 w 552"/>
                <a:gd name="T71" fmla="*/ 336 h 514"/>
                <a:gd name="T72" fmla="*/ 295 w 552"/>
                <a:gd name="T73" fmla="*/ 327 h 514"/>
                <a:gd name="T74" fmla="*/ 266 w 552"/>
                <a:gd name="T75" fmla="*/ 328 h 514"/>
                <a:gd name="T76" fmla="*/ 237 w 552"/>
                <a:gd name="T77" fmla="*/ 327 h 514"/>
                <a:gd name="T78" fmla="*/ 252 w 552"/>
                <a:gd name="T79" fmla="*/ 366 h 514"/>
                <a:gd name="T80" fmla="*/ 294 w 552"/>
                <a:gd name="T81" fmla="*/ 366 h 514"/>
                <a:gd name="T82" fmla="*/ 199 w 552"/>
                <a:gd name="T83" fmla="*/ 407 h 514"/>
                <a:gd name="T84" fmla="*/ 211 w 552"/>
                <a:gd name="T85" fmla="*/ 407 h 514"/>
                <a:gd name="T86" fmla="*/ 376 w 552"/>
                <a:gd name="T87" fmla="*/ 311 h 514"/>
                <a:gd name="T88" fmla="*/ 336 w 552"/>
                <a:gd name="T89" fmla="*/ 314 h 514"/>
                <a:gd name="T90" fmla="*/ 354 w 552"/>
                <a:gd name="T91" fmla="*/ 354 h 514"/>
                <a:gd name="T92" fmla="*/ 403 w 552"/>
                <a:gd name="T93" fmla="*/ 288 h 514"/>
                <a:gd name="T94" fmla="*/ 211 w 552"/>
                <a:gd name="T95" fmla="*/ 346 h 514"/>
                <a:gd name="T96" fmla="*/ 192 w 552"/>
                <a:gd name="T97" fmla="*/ 297 h 514"/>
                <a:gd name="T98" fmla="*/ 144 w 552"/>
                <a:gd name="T99" fmla="*/ 288 h 514"/>
                <a:gd name="T100" fmla="*/ 285 w 552"/>
                <a:gd name="T101" fmla="*/ 302 h 514"/>
                <a:gd name="T102" fmla="*/ 269 w 552"/>
                <a:gd name="T103" fmla="*/ 229 h 514"/>
                <a:gd name="T104" fmla="*/ 278 w 552"/>
                <a:gd name="T105" fmla="*/ 268 h 514"/>
                <a:gd name="T106" fmla="*/ 273 w 552"/>
                <a:gd name="T107" fmla="*/ 169 h 514"/>
                <a:gd name="T108" fmla="*/ 273 w 552"/>
                <a:gd name="T109" fmla="*/ 169 h 514"/>
                <a:gd name="T110" fmla="*/ 269 w 552"/>
                <a:gd name="T111" fmla="*/ 120 h 514"/>
                <a:gd name="T112" fmla="*/ 281 w 552"/>
                <a:gd name="T113" fmla="*/ 132 h 514"/>
                <a:gd name="T114" fmla="*/ 552 w 552"/>
                <a:gd name="T115" fmla="*/ 258 h 514"/>
                <a:gd name="T116" fmla="*/ 0 w 552"/>
                <a:gd name="T117" fmla="*/ 258 h 514"/>
                <a:gd name="T118" fmla="*/ 383 w 552"/>
                <a:gd name="T119" fmla="*/ 403 h 514"/>
                <a:gd name="T120" fmla="*/ 169 w 552"/>
                <a:gd name="T121" fmla="*/ 112 h 514"/>
                <a:gd name="T122" fmla="*/ 383 w 552"/>
                <a:gd name="T123" fmla="*/ 403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52" h="514">
                  <a:moveTo>
                    <a:pt x="270" y="68"/>
                  </a:moveTo>
                  <a:cubicBezTo>
                    <a:pt x="276" y="68"/>
                    <a:pt x="276" y="68"/>
                    <a:pt x="276" y="68"/>
                  </a:cubicBezTo>
                  <a:cubicBezTo>
                    <a:pt x="276" y="89"/>
                    <a:pt x="276" y="89"/>
                    <a:pt x="276" y="89"/>
                  </a:cubicBezTo>
                  <a:cubicBezTo>
                    <a:pt x="288" y="100"/>
                    <a:pt x="289" y="111"/>
                    <a:pt x="289" y="111"/>
                  </a:cubicBezTo>
                  <a:cubicBezTo>
                    <a:pt x="286" y="111"/>
                    <a:pt x="286" y="111"/>
                    <a:pt x="286" y="111"/>
                  </a:cubicBezTo>
                  <a:cubicBezTo>
                    <a:pt x="286" y="118"/>
                    <a:pt x="286" y="118"/>
                    <a:pt x="286" y="118"/>
                  </a:cubicBezTo>
                  <a:cubicBezTo>
                    <a:pt x="290" y="118"/>
                    <a:pt x="290" y="118"/>
                    <a:pt x="290" y="118"/>
                  </a:cubicBezTo>
                  <a:cubicBezTo>
                    <a:pt x="290" y="132"/>
                    <a:pt x="290" y="132"/>
                    <a:pt x="290" y="132"/>
                  </a:cubicBezTo>
                  <a:cubicBezTo>
                    <a:pt x="307" y="132"/>
                    <a:pt x="307" y="132"/>
                    <a:pt x="307" y="132"/>
                  </a:cubicBezTo>
                  <a:cubicBezTo>
                    <a:pt x="307" y="144"/>
                    <a:pt x="307" y="144"/>
                    <a:pt x="307" y="144"/>
                  </a:cubicBezTo>
                  <a:cubicBezTo>
                    <a:pt x="315" y="144"/>
                    <a:pt x="315" y="144"/>
                    <a:pt x="315" y="144"/>
                  </a:cubicBezTo>
                  <a:cubicBezTo>
                    <a:pt x="315" y="152"/>
                    <a:pt x="315" y="152"/>
                    <a:pt x="315" y="152"/>
                  </a:cubicBezTo>
                  <a:cubicBezTo>
                    <a:pt x="231" y="152"/>
                    <a:pt x="231" y="152"/>
                    <a:pt x="231" y="152"/>
                  </a:cubicBezTo>
                  <a:cubicBezTo>
                    <a:pt x="231" y="144"/>
                    <a:pt x="231" y="144"/>
                    <a:pt x="231" y="144"/>
                  </a:cubicBezTo>
                  <a:cubicBezTo>
                    <a:pt x="239" y="144"/>
                    <a:pt x="239" y="144"/>
                    <a:pt x="239" y="144"/>
                  </a:cubicBezTo>
                  <a:cubicBezTo>
                    <a:pt x="239" y="132"/>
                    <a:pt x="239" y="132"/>
                    <a:pt x="239" y="132"/>
                  </a:cubicBezTo>
                  <a:cubicBezTo>
                    <a:pt x="256" y="132"/>
                    <a:pt x="256" y="132"/>
                    <a:pt x="256" y="132"/>
                  </a:cubicBezTo>
                  <a:cubicBezTo>
                    <a:pt x="256" y="118"/>
                    <a:pt x="256" y="118"/>
                    <a:pt x="256" y="118"/>
                  </a:cubicBezTo>
                  <a:cubicBezTo>
                    <a:pt x="259" y="118"/>
                    <a:pt x="259" y="118"/>
                    <a:pt x="259" y="118"/>
                  </a:cubicBezTo>
                  <a:cubicBezTo>
                    <a:pt x="259" y="111"/>
                    <a:pt x="259" y="111"/>
                    <a:pt x="259" y="111"/>
                  </a:cubicBezTo>
                  <a:cubicBezTo>
                    <a:pt x="257" y="111"/>
                    <a:pt x="257" y="111"/>
                    <a:pt x="257" y="111"/>
                  </a:cubicBezTo>
                  <a:cubicBezTo>
                    <a:pt x="258" y="101"/>
                    <a:pt x="267" y="93"/>
                    <a:pt x="270" y="90"/>
                  </a:cubicBezTo>
                  <a:cubicBezTo>
                    <a:pt x="270" y="68"/>
                    <a:pt x="270" y="68"/>
                    <a:pt x="270" y="68"/>
                  </a:cubicBezTo>
                  <a:close/>
                  <a:moveTo>
                    <a:pt x="236" y="429"/>
                  </a:moveTo>
                  <a:cubicBezTo>
                    <a:pt x="242" y="429"/>
                    <a:pt x="242" y="429"/>
                    <a:pt x="242" y="429"/>
                  </a:cubicBezTo>
                  <a:cubicBezTo>
                    <a:pt x="234" y="451"/>
                    <a:pt x="234" y="451"/>
                    <a:pt x="234" y="451"/>
                  </a:cubicBezTo>
                  <a:cubicBezTo>
                    <a:pt x="228" y="451"/>
                    <a:pt x="228" y="451"/>
                    <a:pt x="228" y="451"/>
                  </a:cubicBezTo>
                  <a:cubicBezTo>
                    <a:pt x="236" y="429"/>
                    <a:pt x="236" y="429"/>
                    <a:pt x="236" y="429"/>
                  </a:cubicBezTo>
                  <a:close/>
                  <a:moveTo>
                    <a:pt x="312" y="444"/>
                  </a:moveTo>
                  <a:cubicBezTo>
                    <a:pt x="302" y="447"/>
                    <a:pt x="302" y="447"/>
                    <a:pt x="302" y="447"/>
                  </a:cubicBezTo>
                  <a:cubicBezTo>
                    <a:pt x="301" y="442"/>
                    <a:pt x="301" y="442"/>
                    <a:pt x="301" y="442"/>
                  </a:cubicBezTo>
                  <a:cubicBezTo>
                    <a:pt x="308" y="425"/>
                    <a:pt x="308" y="425"/>
                    <a:pt x="308" y="425"/>
                  </a:cubicBezTo>
                  <a:cubicBezTo>
                    <a:pt x="313" y="423"/>
                    <a:pt x="313" y="423"/>
                    <a:pt x="313" y="423"/>
                  </a:cubicBezTo>
                  <a:cubicBezTo>
                    <a:pt x="316" y="438"/>
                    <a:pt x="316" y="438"/>
                    <a:pt x="316" y="438"/>
                  </a:cubicBezTo>
                  <a:cubicBezTo>
                    <a:pt x="319" y="437"/>
                    <a:pt x="319" y="437"/>
                    <a:pt x="319" y="437"/>
                  </a:cubicBezTo>
                  <a:cubicBezTo>
                    <a:pt x="320" y="442"/>
                    <a:pt x="320" y="442"/>
                    <a:pt x="320" y="442"/>
                  </a:cubicBezTo>
                  <a:cubicBezTo>
                    <a:pt x="317" y="443"/>
                    <a:pt x="317" y="443"/>
                    <a:pt x="317" y="443"/>
                  </a:cubicBezTo>
                  <a:cubicBezTo>
                    <a:pt x="318" y="447"/>
                    <a:pt x="318" y="447"/>
                    <a:pt x="318" y="447"/>
                  </a:cubicBezTo>
                  <a:cubicBezTo>
                    <a:pt x="313" y="448"/>
                    <a:pt x="313" y="448"/>
                    <a:pt x="313" y="448"/>
                  </a:cubicBezTo>
                  <a:cubicBezTo>
                    <a:pt x="312" y="444"/>
                    <a:pt x="312" y="444"/>
                    <a:pt x="312" y="444"/>
                  </a:cubicBezTo>
                  <a:close/>
                  <a:moveTo>
                    <a:pt x="311" y="439"/>
                  </a:moveTo>
                  <a:cubicBezTo>
                    <a:pt x="310" y="432"/>
                    <a:pt x="310" y="432"/>
                    <a:pt x="310" y="432"/>
                  </a:cubicBezTo>
                  <a:cubicBezTo>
                    <a:pt x="306" y="441"/>
                    <a:pt x="306" y="441"/>
                    <a:pt x="306" y="441"/>
                  </a:cubicBezTo>
                  <a:cubicBezTo>
                    <a:pt x="311" y="439"/>
                    <a:pt x="311" y="439"/>
                    <a:pt x="311" y="439"/>
                  </a:cubicBezTo>
                  <a:close/>
                  <a:moveTo>
                    <a:pt x="259" y="440"/>
                  </a:moveTo>
                  <a:cubicBezTo>
                    <a:pt x="257" y="439"/>
                    <a:pt x="256" y="438"/>
                    <a:pt x="257" y="436"/>
                  </a:cubicBezTo>
                  <a:cubicBezTo>
                    <a:pt x="257" y="434"/>
                    <a:pt x="258" y="433"/>
                    <a:pt x="259" y="433"/>
                  </a:cubicBezTo>
                  <a:cubicBezTo>
                    <a:pt x="261" y="434"/>
                    <a:pt x="262" y="435"/>
                    <a:pt x="262" y="436"/>
                  </a:cubicBezTo>
                  <a:cubicBezTo>
                    <a:pt x="262" y="439"/>
                    <a:pt x="261" y="440"/>
                    <a:pt x="259" y="440"/>
                  </a:cubicBezTo>
                  <a:close/>
                  <a:moveTo>
                    <a:pt x="250" y="445"/>
                  </a:moveTo>
                  <a:cubicBezTo>
                    <a:pt x="250" y="450"/>
                    <a:pt x="253" y="452"/>
                    <a:pt x="258" y="452"/>
                  </a:cubicBezTo>
                  <a:cubicBezTo>
                    <a:pt x="263" y="453"/>
                    <a:pt x="267" y="449"/>
                    <a:pt x="268" y="441"/>
                  </a:cubicBezTo>
                  <a:cubicBezTo>
                    <a:pt x="269" y="433"/>
                    <a:pt x="266" y="429"/>
                    <a:pt x="259" y="428"/>
                  </a:cubicBezTo>
                  <a:cubicBezTo>
                    <a:pt x="254" y="428"/>
                    <a:pt x="251" y="430"/>
                    <a:pt x="250" y="436"/>
                  </a:cubicBezTo>
                  <a:cubicBezTo>
                    <a:pt x="250" y="440"/>
                    <a:pt x="252" y="443"/>
                    <a:pt x="257" y="444"/>
                  </a:cubicBezTo>
                  <a:cubicBezTo>
                    <a:pt x="258" y="444"/>
                    <a:pt x="260" y="444"/>
                    <a:pt x="262" y="443"/>
                  </a:cubicBezTo>
                  <a:cubicBezTo>
                    <a:pt x="261" y="446"/>
                    <a:pt x="260" y="448"/>
                    <a:pt x="258" y="448"/>
                  </a:cubicBezTo>
                  <a:cubicBezTo>
                    <a:pt x="257" y="448"/>
                    <a:pt x="256" y="447"/>
                    <a:pt x="256" y="446"/>
                  </a:cubicBezTo>
                  <a:cubicBezTo>
                    <a:pt x="250" y="445"/>
                    <a:pt x="250" y="445"/>
                    <a:pt x="250" y="445"/>
                  </a:cubicBezTo>
                  <a:close/>
                  <a:moveTo>
                    <a:pt x="294" y="449"/>
                  </a:moveTo>
                  <a:cubicBezTo>
                    <a:pt x="276" y="452"/>
                    <a:pt x="276" y="452"/>
                    <a:pt x="276" y="452"/>
                  </a:cubicBezTo>
                  <a:cubicBezTo>
                    <a:pt x="276" y="450"/>
                    <a:pt x="276" y="448"/>
                    <a:pt x="277" y="446"/>
                  </a:cubicBezTo>
                  <a:cubicBezTo>
                    <a:pt x="278" y="444"/>
                    <a:pt x="279" y="442"/>
                    <a:pt x="282" y="439"/>
                  </a:cubicBezTo>
                  <a:cubicBezTo>
                    <a:pt x="284" y="437"/>
                    <a:pt x="285" y="436"/>
                    <a:pt x="285" y="435"/>
                  </a:cubicBezTo>
                  <a:cubicBezTo>
                    <a:pt x="285" y="434"/>
                    <a:pt x="285" y="433"/>
                    <a:pt x="285" y="433"/>
                  </a:cubicBezTo>
                  <a:cubicBezTo>
                    <a:pt x="285" y="432"/>
                    <a:pt x="285" y="431"/>
                    <a:pt x="284" y="431"/>
                  </a:cubicBezTo>
                  <a:cubicBezTo>
                    <a:pt x="284" y="431"/>
                    <a:pt x="283" y="430"/>
                    <a:pt x="282" y="431"/>
                  </a:cubicBezTo>
                  <a:cubicBezTo>
                    <a:pt x="282" y="431"/>
                    <a:pt x="281" y="431"/>
                    <a:pt x="281" y="432"/>
                  </a:cubicBezTo>
                  <a:cubicBezTo>
                    <a:pt x="280" y="432"/>
                    <a:pt x="280" y="433"/>
                    <a:pt x="280" y="435"/>
                  </a:cubicBezTo>
                  <a:cubicBezTo>
                    <a:pt x="274" y="435"/>
                    <a:pt x="274" y="435"/>
                    <a:pt x="274" y="435"/>
                  </a:cubicBezTo>
                  <a:cubicBezTo>
                    <a:pt x="274" y="433"/>
                    <a:pt x="274" y="432"/>
                    <a:pt x="275" y="430"/>
                  </a:cubicBezTo>
                  <a:cubicBezTo>
                    <a:pt x="275" y="429"/>
                    <a:pt x="276" y="428"/>
                    <a:pt x="277" y="428"/>
                  </a:cubicBezTo>
                  <a:cubicBezTo>
                    <a:pt x="278" y="427"/>
                    <a:pt x="280" y="426"/>
                    <a:pt x="282" y="426"/>
                  </a:cubicBezTo>
                  <a:cubicBezTo>
                    <a:pt x="284" y="426"/>
                    <a:pt x="285" y="426"/>
                    <a:pt x="287" y="426"/>
                  </a:cubicBezTo>
                  <a:cubicBezTo>
                    <a:pt x="288" y="426"/>
                    <a:pt x="289" y="427"/>
                    <a:pt x="290" y="428"/>
                  </a:cubicBezTo>
                  <a:cubicBezTo>
                    <a:pt x="291" y="429"/>
                    <a:pt x="291" y="430"/>
                    <a:pt x="291" y="432"/>
                  </a:cubicBezTo>
                  <a:cubicBezTo>
                    <a:pt x="292" y="433"/>
                    <a:pt x="291" y="435"/>
                    <a:pt x="291" y="436"/>
                  </a:cubicBezTo>
                  <a:cubicBezTo>
                    <a:pt x="290" y="437"/>
                    <a:pt x="289" y="439"/>
                    <a:pt x="287" y="441"/>
                  </a:cubicBezTo>
                  <a:cubicBezTo>
                    <a:pt x="286" y="442"/>
                    <a:pt x="285" y="443"/>
                    <a:pt x="285" y="443"/>
                  </a:cubicBezTo>
                  <a:cubicBezTo>
                    <a:pt x="285" y="444"/>
                    <a:pt x="284" y="444"/>
                    <a:pt x="284" y="445"/>
                  </a:cubicBezTo>
                  <a:cubicBezTo>
                    <a:pt x="293" y="444"/>
                    <a:pt x="293" y="444"/>
                    <a:pt x="293" y="444"/>
                  </a:cubicBezTo>
                  <a:cubicBezTo>
                    <a:pt x="294" y="449"/>
                    <a:pt x="294" y="449"/>
                    <a:pt x="294" y="449"/>
                  </a:cubicBezTo>
                  <a:close/>
                  <a:moveTo>
                    <a:pt x="285" y="157"/>
                  </a:moveTo>
                  <a:cubicBezTo>
                    <a:pt x="307" y="157"/>
                    <a:pt x="307" y="157"/>
                    <a:pt x="307" y="157"/>
                  </a:cubicBezTo>
                  <a:cubicBezTo>
                    <a:pt x="307" y="302"/>
                    <a:pt x="307" y="302"/>
                    <a:pt x="307" y="302"/>
                  </a:cubicBezTo>
                  <a:cubicBezTo>
                    <a:pt x="316" y="302"/>
                    <a:pt x="316" y="302"/>
                    <a:pt x="316" y="302"/>
                  </a:cubicBezTo>
                  <a:cubicBezTo>
                    <a:pt x="316" y="322"/>
                    <a:pt x="316" y="322"/>
                    <a:pt x="316" y="322"/>
                  </a:cubicBezTo>
                  <a:cubicBezTo>
                    <a:pt x="231" y="322"/>
                    <a:pt x="231" y="322"/>
                    <a:pt x="231" y="322"/>
                  </a:cubicBezTo>
                  <a:cubicBezTo>
                    <a:pt x="231" y="302"/>
                    <a:pt x="231" y="302"/>
                    <a:pt x="231" y="302"/>
                  </a:cubicBezTo>
                  <a:cubicBezTo>
                    <a:pt x="239" y="302"/>
                    <a:pt x="239" y="302"/>
                    <a:pt x="239" y="302"/>
                  </a:cubicBezTo>
                  <a:cubicBezTo>
                    <a:pt x="239" y="157"/>
                    <a:pt x="239" y="157"/>
                    <a:pt x="239" y="157"/>
                  </a:cubicBezTo>
                  <a:cubicBezTo>
                    <a:pt x="261" y="157"/>
                    <a:pt x="261" y="157"/>
                    <a:pt x="261" y="157"/>
                  </a:cubicBezTo>
                  <a:cubicBezTo>
                    <a:pt x="261" y="209"/>
                    <a:pt x="261" y="209"/>
                    <a:pt x="261" y="209"/>
                  </a:cubicBezTo>
                  <a:cubicBezTo>
                    <a:pt x="262" y="208"/>
                    <a:pt x="262" y="208"/>
                    <a:pt x="262" y="208"/>
                  </a:cubicBezTo>
                  <a:cubicBezTo>
                    <a:pt x="262" y="208"/>
                    <a:pt x="272" y="196"/>
                    <a:pt x="285" y="207"/>
                  </a:cubicBezTo>
                  <a:cubicBezTo>
                    <a:pt x="285" y="157"/>
                    <a:pt x="285" y="157"/>
                    <a:pt x="285" y="157"/>
                  </a:cubicBezTo>
                  <a:close/>
                  <a:moveTo>
                    <a:pt x="232" y="327"/>
                  </a:moveTo>
                  <a:cubicBezTo>
                    <a:pt x="224" y="327"/>
                    <a:pt x="224" y="327"/>
                    <a:pt x="224" y="327"/>
                  </a:cubicBezTo>
                  <a:cubicBezTo>
                    <a:pt x="224" y="336"/>
                    <a:pt x="224" y="336"/>
                    <a:pt x="224" y="336"/>
                  </a:cubicBezTo>
                  <a:cubicBezTo>
                    <a:pt x="232" y="336"/>
                    <a:pt x="232" y="336"/>
                    <a:pt x="232" y="336"/>
                  </a:cubicBezTo>
                  <a:cubicBezTo>
                    <a:pt x="232" y="407"/>
                    <a:pt x="232" y="407"/>
                    <a:pt x="232" y="407"/>
                  </a:cubicBezTo>
                  <a:cubicBezTo>
                    <a:pt x="221" y="407"/>
                    <a:pt x="221" y="407"/>
                    <a:pt x="221" y="407"/>
                  </a:cubicBezTo>
                  <a:cubicBezTo>
                    <a:pt x="221" y="332"/>
                    <a:pt x="221" y="332"/>
                    <a:pt x="221" y="332"/>
                  </a:cubicBezTo>
                  <a:cubicBezTo>
                    <a:pt x="221" y="323"/>
                    <a:pt x="221" y="316"/>
                    <a:pt x="221" y="313"/>
                  </a:cubicBezTo>
                  <a:cubicBezTo>
                    <a:pt x="221" y="299"/>
                    <a:pt x="203" y="287"/>
                    <a:pt x="202" y="288"/>
                  </a:cubicBezTo>
                  <a:cubicBezTo>
                    <a:pt x="236" y="288"/>
                    <a:pt x="236" y="288"/>
                    <a:pt x="236" y="288"/>
                  </a:cubicBezTo>
                  <a:cubicBezTo>
                    <a:pt x="236" y="280"/>
                    <a:pt x="236" y="280"/>
                    <a:pt x="236" y="280"/>
                  </a:cubicBezTo>
                  <a:cubicBezTo>
                    <a:pt x="127" y="280"/>
                    <a:pt x="127" y="280"/>
                    <a:pt x="127" y="280"/>
                  </a:cubicBezTo>
                  <a:cubicBezTo>
                    <a:pt x="127" y="272"/>
                    <a:pt x="127" y="272"/>
                    <a:pt x="127" y="272"/>
                  </a:cubicBezTo>
                  <a:cubicBezTo>
                    <a:pt x="236" y="272"/>
                    <a:pt x="236" y="272"/>
                    <a:pt x="236" y="272"/>
                  </a:cubicBezTo>
                  <a:cubicBezTo>
                    <a:pt x="236" y="264"/>
                    <a:pt x="236" y="264"/>
                    <a:pt x="236" y="264"/>
                  </a:cubicBezTo>
                  <a:cubicBezTo>
                    <a:pt x="127" y="264"/>
                    <a:pt x="127" y="264"/>
                    <a:pt x="127" y="264"/>
                  </a:cubicBezTo>
                  <a:cubicBezTo>
                    <a:pt x="127" y="263"/>
                    <a:pt x="127" y="263"/>
                    <a:pt x="127" y="263"/>
                  </a:cubicBezTo>
                  <a:cubicBezTo>
                    <a:pt x="103" y="204"/>
                    <a:pt x="54" y="217"/>
                    <a:pt x="54" y="217"/>
                  </a:cubicBezTo>
                  <a:cubicBezTo>
                    <a:pt x="53" y="218"/>
                    <a:pt x="45" y="214"/>
                    <a:pt x="45" y="215"/>
                  </a:cubicBezTo>
                  <a:cubicBezTo>
                    <a:pt x="39" y="229"/>
                    <a:pt x="35" y="245"/>
                    <a:pt x="35" y="260"/>
                  </a:cubicBezTo>
                  <a:cubicBezTo>
                    <a:pt x="35" y="330"/>
                    <a:pt x="92" y="388"/>
                    <a:pt x="161" y="388"/>
                  </a:cubicBezTo>
                  <a:cubicBezTo>
                    <a:pt x="168" y="388"/>
                    <a:pt x="174" y="387"/>
                    <a:pt x="180" y="386"/>
                  </a:cubicBezTo>
                  <a:cubicBezTo>
                    <a:pt x="181" y="386"/>
                    <a:pt x="181" y="386"/>
                    <a:pt x="181" y="386"/>
                  </a:cubicBezTo>
                  <a:cubicBezTo>
                    <a:pt x="183" y="399"/>
                    <a:pt x="183" y="399"/>
                    <a:pt x="183" y="399"/>
                  </a:cubicBezTo>
                  <a:cubicBezTo>
                    <a:pt x="184" y="411"/>
                    <a:pt x="187" y="416"/>
                    <a:pt x="187" y="416"/>
                  </a:cubicBezTo>
                  <a:cubicBezTo>
                    <a:pt x="360" y="416"/>
                    <a:pt x="360" y="416"/>
                    <a:pt x="360" y="416"/>
                  </a:cubicBezTo>
                  <a:cubicBezTo>
                    <a:pt x="360" y="416"/>
                    <a:pt x="363" y="411"/>
                    <a:pt x="364" y="399"/>
                  </a:cubicBezTo>
                  <a:cubicBezTo>
                    <a:pt x="366" y="386"/>
                    <a:pt x="366" y="386"/>
                    <a:pt x="366" y="386"/>
                  </a:cubicBezTo>
                  <a:cubicBezTo>
                    <a:pt x="366" y="386"/>
                    <a:pt x="367" y="393"/>
                    <a:pt x="367" y="393"/>
                  </a:cubicBezTo>
                  <a:cubicBezTo>
                    <a:pt x="373" y="394"/>
                    <a:pt x="380" y="389"/>
                    <a:pt x="386" y="389"/>
                  </a:cubicBezTo>
                  <a:cubicBezTo>
                    <a:pt x="456" y="389"/>
                    <a:pt x="513" y="330"/>
                    <a:pt x="513" y="260"/>
                  </a:cubicBezTo>
                  <a:cubicBezTo>
                    <a:pt x="513" y="245"/>
                    <a:pt x="508" y="228"/>
                    <a:pt x="503" y="214"/>
                  </a:cubicBezTo>
                  <a:cubicBezTo>
                    <a:pt x="503" y="214"/>
                    <a:pt x="494" y="218"/>
                    <a:pt x="494" y="217"/>
                  </a:cubicBezTo>
                  <a:cubicBezTo>
                    <a:pt x="494" y="217"/>
                    <a:pt x="444" y="204"/>
                    <a:pt x="420" y="263"/>
                  </a:cubicBezTo>
                  <a:cubicBezTo>
                    <a:pt x="420" y="264"/>
                    <a:pt x="420" y="264"/>
                    <a:pt x="420" y="264"/>
                  </a:cubicBezTo>
                  <a:cubicBezTo>
                    <a:pt x="311" y="264"/>
                    <a:pt x="311" y="264"/>
                    <a:pt x="311" y="264"/>
                  </a:cubicBezTo>
                  <a:cubicBezTo>
                    <a:pt x="311" y="272"/>
                    <a:pt x="311" y="272"/>
                    <a:pt x="311" y="272"/>
                  </a:cubicBezTo>
                  <a:cubicBezTo>
                    <a:pt x="420" y="272"/>
                    <a:pt x="420" y="272"/>
                    <a:pt x="420" y="272"/>
                  </a:cubicBezTo>
                  <a:cubicBezTo>
                    <a:pt x="420" y="280"/>
                    <a:pt x="420" y="280"/>
                    <a:pt x="420" y="280"/>
                  </a:cubicBezTo>
                  <a:cubicBezTo>
                    <a:pt x="311" y="280"/>
                    <a:pt x="311" y="280"/>
                    <a:pt x="311" y="280"/>
                  </a:cubicBezTo>
                  <a:cubicBezTo>
                    <a:pt x="311" y="288"/>
                    <a:pt x="311" y="288"/>
                    <a:pt x="311" y="288"/>
                  </a:cubicBezTo>
                  <a:cubicBezTo>
                    <a:pt x="346" y="288"/>
                    <a:pt x="346" y="288"/>
                    <a:pt x="346" y="288"/>
                  </a:cubicBezTo>
                  <a:cubicBezTo>
                    <a:pt x="346" y="288"/>
                    <a:pt x="326" y="301"/>
                    <a:pt x="326" y="313"/>
                  </a:cubicBezTo>
                  <a:cubicBezTo>
                    <a:pt x="326" y="316"/>
                    <a:pt x="326" y="323"/>
                    <a:pt x="326" y="332"/>
                  </a:cubicBezTo>
                  <a:cubicBezTo>
                    <a:pt x="326" y="407"/>
                    <a:pt x="326" y="407"/>
                    <a:pt x="326" y="407"/>
                  </a:cubicBezTo>
                  <a:cubicBezTo>
                    <a:pt x="314" y="407"/>
                    <a:pt x="314" y="407"/>
                    <a:pt x="314" y="407"/>
                  </a:cubicBezTo>
                  <a:cubicBezTo>
                    <a:pt x="314" y="336"/>
                    <a:pt x="314" y="336"/>
                    <a:pt x="314" y="336"/>
                  </a:cubicBezTo>
                  <a:cubicBezTo>
                    <a:pt x="323" y="336"/>
                    <a:pt x="323" y="336"/>
                    <a:pt x="323" y="336"/>
                  </a:cubicBezTo>
                  <a:cubicBezTo>
                    <a:pt x="323" y="327"/>
                    <a:pt x="323" y="327"/>
                    <a:pt x="323" y="327"/>
                  </a:cubicBezTo>
                  <a:cubicBezTo>
                    <a:pt x="314" y="327"/>
                    <a:pt x="314" y="327"/>
                    <a:pt x="314" y="327"/>
                  </a:cubicBezTo>
                  <a:cubicBezTo>
                    <a:pt x="310" y="327"/>
                    <a:pt x="310" y="327"/>
                    <a:pt x="310" y="327"/>
                  </a:cubicBezTo>
                  <a:cubicBezTo>
                    <a:pt x="295" y="327"/>
                    <a:pt x="295" y="327"/>
                    <a:pt x="295" y="327"/>
                  </a:cubicBezTo>
                  <a:cubicBezTo>
                    <a:pt x="295" y="343"/>
                    <a:pt x="295" y="343"/>
                    <a:pt x="295" y="343"/>
                  </a:cubicBezTo>
                  <a:cubicBezTo>
                    <a:pt x="292" y="339"/>
                    <a:pt x="287" y="337"/>
                    <a:pt x="283" y="335"/>
                  </a:cubicBezTo>
                  <a:cubicBezTo>
                    <a:pt x="283" y="328"/>
                    <a:pt x="283" y="328"/>
                    <a:pt x="283" y="328"/>
                  </a:cubicBezTo>
                  <a:cubicBezTo>
                    <a:pt x="266" y="328"/>
                    <a:pt x="266" y="328"/>
                    <a:pt x="266" y="328"/>
                  </a:cubicBezTo>
                  <a:cubicBezTo>
                    <a:pt x="266" y="335"/>
                    <a:pt x="266" y="335"/>
                    <a:pt x="266" y="335"/>
                  </a:cubicBezTo>
                  <a:cubicBezTo>
                    <a:pt x="260" y="336"/>
                    <a:pt x="256" y="339"/>
                    <a:pt x="252" y="343"/>
                  </a:cubicBezTo>
                  <a:cubicBezTo>
                    <a:pt x="252" y="327"/>
                    <a:pt x="252" y="327"/>
                    <a:pt x="252" y="327"/>
                  </a:cubicBezTo>
                  <a:cubicBezTo>
                    <a:pt x="237" y="327"/>
                    <a:pt x="237" y="327"/>
                    <a:pt x="237" y="327"/>
                  </a:cubicBezTo>
                  <a:cubicBezTo>
                    <a:pt x="232" y="327"/>
                    <a:pt x="232" y="327"/>
                    <a:pt x="232" y="327"/>
                  </a:cubicBezTo>
                  <a:close/>
                  <a:moveTo>
                    <a:pt x="295" y="407"/>
                  </a:moveTo>
                  <a:cubicBezTo>
                    <a:pt x="252" y="407"/>
                    <a:pt x="252" y="407"/>
                    <a:pt x="252" y="407"/>
                  </a:cubicBezTo>
                  <a:cubicBezTo>
                    <a:pt x="252" y="366"/>
                    <a:pt x="252" y="366"/>
                    <a:pt x="252" y="366"/>
                  </a:cubicBezTo>
                  <a:cubicBezTo>
                    <a:pt x="253" y="366"/>
                    <a:pt x="253" y="366"/>
                    <a:pt x="253" y="366"/>
                  </a:cubicBezTo>
                  <a:cubicBezTo>
                    <a:pt x="253" y="366"/>
                    <a:pt x="253" y="366"/>
                    <a:pt x="253" y="366"/>
                  </a:cubicBezTo>
                  <a:cubicBezTo>
                    <a:pt x="253" y="354"/>
                    <a:pt x="262" y="345"/>
                    <a:pt x="274" y="345"/>
                  </a:cubicBezTo>
                  <a:cubicBezTo>
                    <a:pt x="285" y="345"/>
                    <a:pt x="294" y="354"/>
                    <a:pt x="294" y="366"/>
                  </a:cubicBezTo>
                  <a:cubicBezTo>
                    <a:pt x="294" y="366"/>
                    <a:pt x="294" y="366"/>
                    <a:pt x="294" y="366"/>
                  </a:cubicBezTo>
                  <a:cubicBezTo>
                    <a:pt x="295" y="366"/>
                    <a:pt x="295" y="366"/>
                    <a:pt x="295" y="366"/>
                  </a:cubicBezTo>
                  <a:cubicBezTo>
                    <a:pt x="295" y="407"/>
                    <a:pt x="295" y="407"/>
                    <a:pt x="295" y="407"/>
                  </a:cubicBezTo>
                  <a:close/>
                  <a:moveTo>
                    <a:pt x="199" y="407"/>
                  </a:moveTo>
                  <a:cubicBezTo>
                    <a:pt x="198" y="368"/>
                    <a:pt x="198" y="368"/>
                    <a:pt x="198" y="368"/>
                  </a:cubicBezTo>
                  <a:cubicBezTo>
                    <a:pt x="198" y="368"/>
                    <a:pt x="196" y="358"/>
                    <a:pt x="193" y="354"/>
                  </a:cubicBezTo>
                  <a:cubicBezTo>
                    <a:pt x="211" y="354"/>
                    <a:pt x="211" y="354"/>
                    <a:pt x="211" y="354"/>
                  </a:cubicBezTo>
                  <a:cubicBezTo>
                    <a:pt x="211" y="407"/>
                    <a:pt x="211" y="407"/>
                    <a:pt x="211" y="407"/>
                  </a:cubicBezTo>
                  <a:cubicBezTo>
                    <a:pt x="199" y="407"/>
                    <a:pt x="199" y="407"/>
                    <a:pt x="199" y="407"/>
                  </a:cubicBezTo>
                  <a:close/>
                  <a:moveTo>
                    <a:pt x="336" y="314"/>
                  </a:moveTo>
                  <a:cubicBezTo>
                    <a:pt x="338" y="309"/>
                    <a:pt x="345" y="296"/>
                    <a:pt x="355" y="297"/>
                  </a:cubicBezTo>
                  <a:cubicBezTo>
                    <a:pt x="368" y="298"/>
                    <a:pt x="374" y="303"/>
                    <a:pt x="376" y="311"/>
                  </a:cubicBezTo>
                  <a:cubicBezTo>
                    <a:pt x="376" y="311"/>
                    <a:pt x="368" y="319"/>
                    <a:pt x="368" y="327"/>
                  </a:cubicBezTo>
                  <a:cubicBezTo>
                    <a:pt x="368" y="335"/>
                    <a:pt x="366" y="345"/>
                    <a:pt x="366" y="346"/>
                  </a:cubicBezTo>
                  <a:cubicBezTo>
                    <a:pt x="336" y="346"/>
                    <a:pt x="336" y="346"/>
                    <a:pt x="336" y="346"/>
                  </a:cubicBezTo>
                  <a:cubicBezTo>
                    <a:pt x="336" y="314"/>
                    <a:pt x="336" y="314"/>
                    <a:pt x="336" y="314"/>
                  </a:cubicBezTo>
                  <a:close/>
                  <a:moveTo>
                    <a:pt x="348" y="407"/>
                  </a:moveTo>
                  <a:cubicBezTo>
                    <a:pt x="336" y="407"/>
                    <a:pt x="336" y="407"/>
                    <a:pt x="336" y="407"/>
                  </a:cubicBezTo>
                  <a:cubicBezTo>
                    <a:pt x="336" y="354"/>
                    <a:pt x="336" y="354"/>
                    <a:pt x="336" y="354"/>
                  </a:cubicBezTo>
                  <a:cubicBezTo>
                    <a:pt x="354" y="354"/>
                    <a:pt x="354" y="354"/>
                    <a:pt x="354" y="354"/>
                  </a:cubicBezTo>
                  <a:cubicBezTo>
                    <a:pt x="351" y="358"/>
                    <a:pt x="350" y="368"/>
                    <a:pt x="350" y="368"/>
                  </a:cubicBezTo>
                  <a:cubicBezTo>
                    <a:pt x="348" y="407"/>
                    <a:pt x="348" y="407"/>
                    <a:pt x="348" y="407"/>
                  </a:cubicBezTo>
                  <a:close/>
                  <a:moveTo>
                    <a:pt x="367" y="288"/>
                  </a:moveTo>
                  <a:cubicBezTo>
                    <a:pt x="403" y="288"/>
                    <a:pt x="403" y="288"/>
                    <a:pt x="403" y="288"/>
                  </a:cubicBezTo>
                  <a:cubicBezTo>
                    <a:pt x="392" y="295"/>
                    <a:pt x="383" y="303"/>
                    <a:pt x="383" y="303"/>
                  </a:cubicBezTo>
                  <a:cubicBezTo>
                    <a:pt x="381" y="300"/>
                    <a:pt x="371" y="290"/>
                    <a:pt x="367" y="288"/>
                  </a:cubicBezTo>
                  <a:close/>
                  <a:moveTo>
                    <a:pt x="211" y="314"/>
                  </a:moveTo>
                  <a:cubicBezTo>
                    <a:pt x="211" y="346"/>
                    <a:pt x="211" y="346"/>
                    <a:pt x="211" y="346"/>
                  </a:cubicBezTo>
                  <a:cubicBezTo>
                    <a:pt x="181" y="346"/>
                    <a:pt x="181" y="346"/>
                    <a:pt x="181" y="346"/>
                  </a:cubicBezTo>
                  <a:cubicBezTo>
                    <a:pt x="181" y="345"/>
                    <a:pt x="179" y="335"/>
                    <a:pt x="179" y="327"/>
                  </a:cubicBezTo>
                  <a:cubicBezTo>
                    <a:pt x="179" y="319"/>
                    <a:pt x="171" y="311"/>
                    <a:pt x="171" y="311"/>
                  </a:cubicBezTo>
                  <a:cubicBezTo>
                    <a:pt x="173" y="303"/>
                    <a:pt x="179" y="298"/>
                    <a:pt x="192" y="297"/>
                  </a:cubicBezTo>
                  <a:cubicBezTo>
                    <a:pt x="202" y="296"/>
                    <a:pt x="209" y="309"/>
                    <a:pt x="211" y="314"/>
                  </a:cubicBezTo>
                  <a:close/>
                  <a:moveTo>
                    <a:pt x="179" y="288"/>
                  </a:moveTo>
                  <a:cubicBezTo>
                    <a:pt x="176" y="291"/>
                    <a:pt x="166" y="300"/>
                    <a:pt x="164" y="303"/>
                  </a:cubicBezTo>
                  <a:cubicBezTo>
                    <a:pt x="164" y="303"/>
                    <a:pt x="155" y="295"/>
                    <a:pt x="144" y="288"/>
                  </a:cubicBezTo>
                  <a:cubicBezTo>
                    <a:pt x="179" y="288"/>
                    <a:pt x="179" y="288"/>
                    <a:pt x="179" y="288"/>
                  </a:cubicBezTo>
                  <a:close/>
                  <a:moveTo>
                    <a:pt x="261" y="219"/>
                  </a:moveTo>
                  <a:cubicBezTo>
                    <a:pt x="261" y="302"/>
                    <a:pt x="261" y="302"/>
                    <a:pt x="261" y="302"/>
                  </a:cubicBezTo>
                  <a:cubicBezTo>
                    <a:pt x="285" y="302"/>
                    <a:pt x="285" y="302"/>
                    <a:pt x="285" y="302"/>
                  </a:cubicBezTo>
                  <a:cubicBezTo>
                    <a:pt x="285" y="219"/>
                    <a:pt x="285" y="219"/>
                    <a:pt x="285" y="219"/>
                  </a:cubicBezTo>
                  <a:cubicBezTo>
                    <a:pt x="281" y="215"/>
                    <a:pt x="272" y="208"/>
                    <a:pt x="261" y="219"/>
                  </a:cubicBezTo>
                  <a:close/>
                  <a:moveTo>
                    <a:pt x="272" y="227"/>
                  </a:moveTo>
                  <a:cubicBezTo>
                    <a:pt x="270" y="227"/>
                    <a:pt x="269" y="228"/>
                    <a:pt x="269" y="229"/>
                  </a:cubicBezTo>
                  <a:cubicBezTo>
                    <a:pt x="269" y="268"/>
                    <a:pt x="269" y="268"/>
                    <a:pt x="269" y="268"/>
                  </a:cubicBezTo>
                  <a:cubicBezTo>
                    <a:pt x="269" y="269"/>
                    <a:pt x="270" y="270"/>
                    <a:pt x="272" y="270"/>
                  </a:cubicBezTo>
                  <a:cubicBezTo>
                    <a:pt x="275" y="270"/>
                    <a:pt x="275" y="270"/>
                    <a:pt x="275" y="270"/>
                  </a:cubicBezTo>
                  <a:cubicBezTo>
                    <a:pt x="276" y="270"/>
                    <a:pt x="278" y="269"/>
                    <a:pt x="278" y="268"/>
                  </a:cubicBezTo>
                  <a:cubicBezTo>
                    <a:pt x="278" y="229"/>
                    <a:pt x="278" y="229"/>
                    <a:pt x="278" y="229"/>
                  </a:cubicBezTo>
                  <a:cubicBezTo>
                    <a:pt x="278" y="228"/>
                    <a:pt x="276" y="227"/>
                    <a:pt x="275" y="227"/>
                  </a:cubicBezTo>
                  <a:cubicBezTo>
                    <a:pt x="272" y="227"/>
                    <a:pt x="272" y="227"/>
                    <a:pt x="272" y="227"/>
                  </a:cubicBezTo>
                  <a:close/>
                  <a:moveTo>
                    <a:pt x="273" y="169"/>
                  </a:moveTo>
                  <a:cubicBezTo>
                    <a:pt x="269" y="169"/>
                    <a:pt x="266" y="172"/>
                    <a:pt x="266" y="176"/>
                  </a:cubicBezTo>
                  <a:cubicBezTo>
                    <a:pt x="266" y="181"/>
                    <a:pt x="269" y="184"/>
                    <a:pt x="273" y="184"/>
                  </a:cubicBezTo>
                  <a:cubicBezTo>
                    <a:pt x="278" y="184"/>
                    <a:pt x="281" y="181"/>
                    <a:pt x="281" y="176"/>
                  </a:cubicBezTo>
                  <a:cubicBezTo>
                    <a:pt x="281" y="172"/>
                    <a:pt x="278" y="169"/>
                    <a:pt x="273" y="169"/>
                  </a:cubicBezTo>
                  <a:close/>
                  <a:moveTo>
                    <a:pt x="266" y="120"/>
                  </a:moveTo>
                  <a:cubicBezTo>
                    <a:pt x="266" y="132"/>
                    <a:pt x="266" y="132"/>
                    <a:pt x="266" y="132"/>
                  </a:cubicBezTo>
                  <a:cubicBezTo>
                    <a:pt x="269" y="132"/>
                    <a:pt x="269" y="132"/>
                    <a:pt x="269" y="132"/>
                  </a:cubicBezTo>
                  <a:cubicBezTo>
                    <a:pt x="269" y="120"/>
                    <a:pt x="269" y="120"/>
                    <a:pt x="269" y="120"/>
                  </a:cubicBezTo>
                  <a:cubicBezTo>
                    <a:pt x="266" y="120"/>
                    <a:pt x="266" y="120"/>
                    <a:pt x="266" y="120"/>
                  </a:cubicBezTo>
                  <a:close/>
                  <a:moveTo>
                    <a:pt x="278" y="120"/>
                  </a:moveTo>
                  <a:cubicBezTo>
                    <a:pt x="278" y="132"/>
                    <a:pt x="278" y="132"/>
                    <a:pt x="278" y="132"/>
                  </a:cubicBezTo>
                  <a:cubicBezTo>
                    <a:pt x="281" y="132"/>
                    <a:pt x="281" y="132"/>
                    <a:pt x="281" y="132"/>
                  </a:cubicBezTo>
                  <a:cubicBezTo>
                    <a:pt x="281" y="120"/>
                    <a:pt x="281" y="120"/>
                    <a:pt x="281" y="120"/>
                  </a:cubicBezTo>
                  <a:cubicBezTo>
                    <a:pt x="278" y="120"/>
                    <a:pt x="278" y="120"/>
                    <a:pt x="278" y="120"/>
                  </a:cubicBezTo>
                  <a:close/>
                  <a:moveTo>
                    <a:pt x="395" y="419"/>
                  </a:moveTo>
                  <a:cubicBezTo>
                    <a:pt x="482" y="417"/>
                    <a:pt x="552" y="345"/>
                    <a:pt x="552" y="258"/>
                  </a:cubicBezTo>
                  <a:cubicBezTo>
                    <a:pt x="552" y="170"/>
                    <a:pt x="482" y="99"/>
                    <a:pt x="395" y="96"/>
                  </a:cubicBezTo>
                  <a:cubicBezTo>
                    <a:pt x="383" y="42"/>
                    <a:pt x="334" y="0"/>
                    <a:pt x="276" y="0"/>
                  </a:cubicBezTo>
                  <a:cubicBezTo>
                    <a:pt x="218" y="0"/>
                    <a:pt x="169" y="42"/>
                    <a:pt x="158" y="96"/>
                  </a:cubicBezTo>
                  <a:cubicBezTo>
                    <a:pt x="70" y="98"/>
                    <a:pt x="0" y="170"/>
                    <a:pt x="0" y="258"/>
                  </a:cubicBezTo>
                  <a:cubicBezTo>
                    <a:pt x="0" y="346"/>
                    <a:pt x="70" y="418"/>
                    <a:pt x="158" y="419"/>
                  </a:cubicBezTo>
                  <a:cubicBezTo>
                    <a:pt x="170" y="473"/>
                    <a:pt x="218" y="514"/>
                    <a:pt x="276" y="514"/>
                  </a:cubicBezTo>
                  <a:cubicBezTo>
                    <a:pt x="334" y="514"/>
                    <a:pt x="382" y="473"/>
                    <a:pt x="395" y="419"/>
                  </a:cubicBezTo>
                  <a:close/>
                  <a:moveTo>
                    <a:pt x="383" y="403"/>
                  </a:moveTo>
                  <a:cubicBezTo>
                    <a:pt x="461" y="401"/>
                    <a:pt x="525" y="337"/>
                    <a:pt x="525" y="258"/>
                  </a:cubicBezTo>
                  <a:cubicBezTo>
                    <a:pt x="525" y="179"/>
                    <a:pt x="461" y="114"/>
                    <a:pt x="383" y="112"/>
                  </a:cubicBezTo>
                  <a:cubicBezTo>
                    <a:pt x="373" y="63"/>
                    <a:pt x="329" y="26"/>
                    <a:pt x="276" y="26"/>
                  </a:cubicBezTo>
                  <a:cubicBezTo>
                    <a:pt x="224" y="26"/>
                    <a:pt x="180" y="63"/>
                    <a:pt x="169" y="112"/>
                  </a:cubicBezTo>
                  <a:cubicBezTo>
                    <a:pt x="90" y="114"/>
                    <a:pt x="27" y="178"/>
                    <a:pt x="27" y="258"/>
                  </a:cubicBezTo>
                  <a:cubicBezTo>
                    <a:pt x="27" y="337"/>
                    <a:pt x="91" y="402"/>
                    <a:pt x="170" y="403"/>
                  </a:cubicBezTo>
                  <a:cubicBezTo>
                    <a:pt x="180" y="452"/>
                    <a:pt x="224" y="489"/>
                    <a:pt x="276" y="489"/>
                  </a:cubicBezTo>
                  <a:cubicBezTo>
                    <a:pt x="328" y="489"/>
                    <a:pt x="372" y="452"/>
                    <a:pt x="383" y="403"/>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9" name="işḻíḓé"/>
            <p:cNvSpPr/>
            <p:nvPr userDrawn="1">
              <p:custDataLst>
                <p:tags r:id="rId14"/>
              </p:custDataLst>
            </p:nvPr>
          </p:nvSpPr>
          <p:spPr bwMode="auto">
            <a:xfrm>
              <a:off x="3393679" y="3111501"/>
              <a:ext cx="803275" cy="733425"/>
            </a:xfrm>
            <a:custGeom>
              <a:avLst/>
              <a:gdLst>
                <a:gd name="T0" fmla="*/ 241 w 481"/>
                <a:gd name="T1" fmla="*/ 0 h 438"/>
                <a:gd name="T2" fmla="*/ 335 w 481"/>
                <a:gd name="T3" fmla="*/ 94 h 438"/>
                <a:gd name="T4" fmla="*/ 341 w 481"/>
                <a:gd name="T5" fmla="*/ 94 h 438"/>
                <a:gd name="T6" fmla="*/ 350 w 481"/>
                <a:gd name="T7" fmla="*/ 93 h 438"/>
                <a:gd name="T8" fmla="*/ 481 w 481"/>
                <a:gd name="T9" fmla="*/ 225 h 438"/>
                <a:gd name="T10" fmla="*/ 350 w 481"/>
                <a:gd name="T11" fmla="*/ 356 h 438"/>
                <a:gd name="T12" fmla="*/ 341 w 481"/>
                <a:gd name="T13" fmla="*/ 356 h 438"/>
                <a:gd name="T14" fmla="*/ 335 w 481"/>
                <a:gd name="T15" fmla="*/ 355 h 438"/>
                <a:gd name="T16" fmla="*/ 304 w 481"/>
                <a:gd name="T17" fmla="*/ 413 h 438"/>
                <a:gd name="T18" fmla="*/ 241 w 481"/>
                <a:gd name="T19" fmla="*/ 438 h 438"/>
                <a:gd name="T20" fmla="*/ 176 w 481"/>
                <a:gd name="T21" fmla="*/ 413 h 438"/>
                <a:gd name="T22" fmla="*/ 146 w 481"/>
                <a:gd name="T23" fmla="*/ 354 h 438"/>
                <a:gd name="T24" fmla="*/ 140 w 481"/>
                <a:gd name="T25" fmla="*/ 354 h 438"/>
                <a:gd name="T26" fmla="*/ 131 w 481"/>
                <a:gd name="T27" fmla="*/ 355 h 438"/>
                <a:gd name="T28" fmla="*/ 0 w 481"/>
                <a:gd name="T29" fmla="*/ 223 h 438"/>
                <a:gd name="T30" fmla="*/ 131 w 481"/>
                <a:gd name="T31" fmla="*/ 92 h 438"/>
                <a:gd name="T32" fmla="*/ 140 w 481"/>
                <a:gd name="T33" fmla="*/ 92 h 438"/>
                <a:gd name="T34" fmla="*/ 146 w 481"/>
                <a:gd name="T35" fmla="*/ 93 h 438"/>
                <a:gd name="T36" fmla="*/ 241 w 481"/>
                <a:gd name="T37" fmla="*/ 0 h 438"/>
                <a:gd name="T38" fmla="*/ 241 w 481"/>
                <a:gd name="T39" fmla="*/ 6 h 438"/>
                <a:gd name="T40" fmla="*/ 152 w 481"/>
                <a:gd name="T41" fmla="*/ 95 h 438"/>
                <a:gd name="T42" fmla="*/ 152 w 481"/>
                <a:gd name="T43" fmla="*/ 96 h 438"/>
                <a:gd name="T44" fmla="*/ 152 w 481"/>
                <a:gd name="T45" fmla="*/ 96 h 438"/>
                <a:gd name="T46" fmla="*/ 152 w 481"/>
                <a:gd name="T47" fmla="*/ 99 h 438"/>
                <a:gd name="T48" fmla="*/ 148 w 481"/>
                <a:gd name="T49" fmla="*/ 99 h 438"/>
                <a:gd name="T50" fmla="*/ 140 w 481"/>
                <a:gd name="T51" fmla="*/ 98 h 438"/>
                <a:gd name="T52" fmla="*/ 131 w 481"/>
                <a:gd name="T53" fmla="*/ 98 h 438"/>
                <a:gd name="T54" fmla="*/ 5 w 481"/>
                <a:gd name="T55" fmla="*/ 223 h 438"/>
                <a:gd name="T56" fmla="*/ 131 w 481"/>
                <a:gd name="T57" fmla="*/ 349 h 438"/>
                <a:gd name="T58" fmla="*/ 140 w 481"/>
                <a:gd name="T59" fmla="*/ 349 h 438"/>
                <a:gd name="T60" fmla="*/ 149 w 481"/>
                <a:gd name="T61" fmla="*/ 348 h 438"/>
                <a:gd name="T62" fmla="*/ 152 w 481"/>
                <a:gd name="T63" fmla="*/ 347 h 438"/>
                <a:gd name="T64" fmla="*/ 152 w 481"/>
                <a:gd name="T65" fmla="*/ 350 h 438"/>
                <a:gd name="T66" fmla="*/ 180 w 481"/>
                <a:gd name="T67" fmla="*/ 409 h 438"/>
                <a:gd name="T68" fmla="*/ 241 w 481"/>
                <a:gd name="T69" fmla="*/ 433 h 438"/>
                <a:gd name="T70" fmla="*/ 301 w 481"/>
                <a:gd name="T71" fmla="*/ 409 h 438"/>
                <a:gd name="T72" fmla="*/ 329 w 481"/>
                <a:gd name="T73" fmla="*/ 351 h 438"/>
                <a:gd name="T74" fmla="*/ 330 w 481"/>
                <a:gd name="T75" fmla="*/ 348 h 438"/>
                <a:gd name="T76" fmla="*/ 332 w 481"/>
                <a:gd name="T77" fmla="*/ 349 h 438"/>
                <a:gd name="T78" fmla="*/ 341 w 481"/>
                <a:gd name="T79" fmla="*/ 350 h 438"/>
                <a:gd name="T80" fmla="*/ 350 w 481"/>
                <a:gd name="T81" fmla="*/ 350 h 438"/>
                <a:gd name="T82" fmla="*/ 476 w 481"/>
                <a:gd name="T83" fmla="*/ 225 h 438"/>
                <a:gd name="T84" fmla="*/ 350 w 481"/>
                <a:gd name="T85" fmla="*/ 99 h 438"/>
                <a:gd name="T86" fmla="*/ 341 w 481"/>
                <a:gd name="T87" fmla="*/ 99 h 438"/>
                <a:gd name="T88" fmla="*/ 333 w 481"/>
                <a:gd name="T89" fmla="*/ 100 h 438"/>
                <a:gd name="T90" fmla="*/ 329 w 481"/>
                <a:gd name="T91" fmla="*/ 101 h 438"/>
                <a:gd name="T92" fmla="*/ 330 w 481"/>
                <a:gd name="T93" fmla="*/ 97 h 438"/>
                <a:gd name="T94" fmla="*/ 330 w 481"/>
                <a:gd name="T95" fmla="*/ 96 h 438"/>
                <a:gd name="T96" fmla="*/ 330 w 481"/>
                <a:gd name="T97" fmla="*/ 95 h 438"/>
                <a:gd name="T98" fmla="*/ 241 w 481"/>
                <a:gd name="T99" fmla="*/ 6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81" h="438">
                  <a:moveTo>
                    <a:pt x="241" y="0"/>
                  </a:moveTo>
                  <a:cubicBezTo>
                    <a:pt x="292" y="0"/>
                    <a:pt x="335" y="42"/>
                    <a:pt x="335" y="94"/>
                  </a:cubicBezTo>
                  <a:cubicBezTo>
                    <a:pt x="337" y="94"/>
                    <a:pt x="339" y="94"/>
                    <a:pt x="341" y="94"/>
                  </a:cubicBezTo>
                  <a:cubicBezTo>
                    <a:pt x="344" y="93"/>
                    <a:pt x="347" y="93"/>
                    <a:pt x="350" y="93"/>
                  </a:cubicBezTo>
                  <a:cubicBezTo>
                    <a:pt x="422" y="93"/>
                    <a:pt x="481" y="152"/>
                    <a:pt x="481" y="225"/>
                  </a:cubicBezTo>
                  <a:cubicBezTo>
                    <a:pt x="481" y="297"/>
                    <a:pt x="422" y="356"/>
                    <a:pt x="350" y="356"/>
                  </a:cubicBezTo>
                  <a:cubicBezTo>
                    <a:pt x="347" y="356"/>
                    <a:pt x="344" y="356"/>
                    <a:pt x="341" y="356"/>
                  </a:cubicBezTo>
                  <a:cubicBezTo>
                    <a:pt x="339" y="355"/>
                    <a:pt x="337" y="355"/>
                    <a:pt x="335" y="355"/>
                  </a:cubicBezTo>
                  <a:cubicBezTo>
                    <a:pt x="332" y="378"/>
                    <a:pt x="321" y="399"/>
                    <a:pt x="304" y="413"/>
                  </a:cubicBezTo>
                  <a:cubicBezTo>
                    <a:pt x="288" y="429"/>
                    <a:pt x="265" y="438"/>
                    <a:pt x="241" y="438"/>
                  </a:cubicBezTo>
                  <a:cubicBezTo>
                    <a:pt x="216" y="438"/>
                    <a:pt x="193" y="429"/>
                    <a:pt x="176" y="413"/>
                  </a:cubicBezTo>
                  <a:cubicBezTo>
                    <a:pt x="160" y="398"/>
                    <a:pt x="149" y="377"/>
                    <a:pt x="146" y="354"/>
                  </a:cubicBezTo>
                  <a:cubicBezTo>
                    <a:pt x="144" y="354"/>
                    <a:pt x="142" y="354"/>
                    <a:pt x="140" y="354"/>
                  </a:cubicBezTo>
                  <a:cubicBezTo>
                    <a:pt x="137" y="355"/>
                    <a:pt x="134" y="355"/>
                    <a:pt x="131" y="355"/>
                  </a:cubicBezTo>
                  <a:cubicBezTo>
                    <a:pt x="59" y="355"/>
                    <a:pt x="0" y="296"/>
                    <a:pt x="0" y="223"/>
                  </a:cubicBezTo>
                  <a:cubicBezTo>
                    <a:pt x="0" y="151"/>
                    <a:pt x="59" y="92"/>
                    <a:pt x="131" y="92"/>
                  </a:cubicBezTo>
                  <a:cubicBezTo>
                    <a:pt x="134" y="92"/>
                    <a:pt x="137" y="92"/>
                    <a:pt x="140" y="92"/>
                  </a:cubicBezTo>
                  <a:cubicBezTo>
                    <a:pt x="142" y="93"/>
                    <a:pt x="144" y="93"/>
                    <a:pt x="146" y="93"/>
                  </a:cubicBezTo>
                  <a:cubicBezTo>
                    <a:pt x="147" y="42"/>
                    <a:pt x="189" y="0"/>
                    <a:pt x="241" y="0"/>
                  </a:cubicBezTo>
                  <a:close/>
                  <a:moveTo>
                    <a:pt x="241" y="6"/>
                  </a:moveTo>
                  <a:cubicBezTo>
                    <a:pt x="192" y="6"/>
                    <a:pt x="152" y="46"/>
                    <a:pt x="152" y="95"/>
                  </a:cubicBezTo>
                  <a:cubicBezTo>
                    <a:pt x="152" y="95"/>
                    <a:pt x="152" y="95"/>
                    <a:pt x="152" y="96"/>
                  </a:cubicBezTo>
                  <a:cubicBezTo>
                    <a:pt x="152" y="96"/>
                    <a:pt x="152" y="96"/>
                    <a:pt x="152" y="96"/>
                  </a:cubicBezTo>
                  <a:cubicBezTo>
                    <a:pt x="152" y="99"/>
                    <a:pt x="152" y="99"/>
                    <a:pt x="152" y="99"/>
                  </a:cubicBezTo>
                  <a:cubicBezTo>
                    <a:pt x="148" y="99"/>
                    <a:pt x="148" y="99"/>
                    <a:pt x="148" y="99"/>
                  </a:cubicBezTo>
                  <a:cubicBezTo>
                    <a:pt x="146" y="99"/>
                    <a:pt x="143" y="98"/>
                    <a:pt x="140" y="98"/>
                  </a:cubicBezTo>
                  <a:cubicBezTo>
                    <a:pt x="137" y="98"/>
                    <a:pt x="134" y="98"/>
                    <a:pt x="131" y="98"/>
                  </a:cubicBezTo>
                  <a:cubicBezTo>
                    <a:pt x="62" y="98"/>
                    <a:pt x="5" y="154"/>
                    <a:pt x="5" y="223"/>
                  </a:cubicBezTo>
                  <a:cubicBezTo>
                    <a:pt x="5" y="293"/>
                    <a:pt x="62" y="349"/>
                    <a:pt x="131" y="349"/>
                  </a:cubicBezTo>
                  <a:cubicBezTo>
                    <a:pt x="134" y="349"/>
                    <a:pt x="137" y="349"/>
                    <a:pt x="140" y="349"/>
                  </a:cubicBezTo>
                  <a:cubicBezTo>
                    <a:pt x="143" y="348"/>
                    <a:pt x="146" y="348"/>
                    <a:pt x="149" y="348"/>
                  </a:cubicBezTo>
                  <a:cubicBezTo>
                    <a:pt x="152" y="347"/>
                    <a:pt x="152" y="347"/>
                    <a:pt x="152" y="347"/>
                  </a:cubicBezTo>
                  <a:cubicBezTo>
                    <a:pt x="152" y="350"/>
                    <a:pt x="152" y="350"/>
                    <a:pt x="152" y="350"/>
                  </a:cubicBezTo>
                  <a:cubicBezTo>
                    <a:pt x="154" y="373"/>
                    <a:pt x="164" y="394"/>
                    <a:pt x="180" y="409"/>
                  </a:cubicBezTo>
                  <a:cubicBezTo>
                    <a:pt x="196" y="424"/>
                    <a:pt x="217" y="433"/>
                    <a:pt x="241" y="433"/>
                  </a:cubicBezTo>
                  <a:cubicBezTo>
                    <a:pt x="264" y="433"/>
                    <a:pt x="285" y="424"/>
                    <a:pt x="301" y="409"/>
                  </a:cubicBezTo>
                  <a:cubicBezTo>
                    <a:pt x="317" y="395"/>
                    <a:pt x="327" y="374"/>
                    <a:pt x="329" y="351"/>
                  </a:cubicBezTo>
                  <a:cubicBezTo>
                    <a:pt x="330" y="348"/>
                    <a:pt x="330" y="348"/>
                    <a:pt x="330" y="348"/>
                  </a:cubicBezTo>
                  <a:cubicBezTo>
                    <a:pt x="332" y="349"/>
                    <a:pt x="332" y="349"/>
                    <a:pt x="332" y="349"/>
                  </a:cubicBezTo>
                  <a:cubicBezTo>
                    <a:pt x="335" y="349"/>
                    <a:pt x="338" y="350"/>
                    <a:pt x="341" y="350"/>
                  </a:cubicBezTo>
                  <a:cubicBezTo>
                    <a:pt x="344" y="350"/>
                    <a:pt x="347" y="350"/>
                    <a:pt x="350" y="350"/>
                  </a:cubicBezTo>
                  <a:cubicBezTo>
                    <a:pt x="419" y="350"/>
                    <a:pt x="476" y="294"/>
                    <a:pt x="476" y="225"/>
                  </a:cubicBezTo>
                  <a:cubicBezTo>
                    <a:pt x="476" y="155"/>
                    <a:pt x="419" y="99"/>
                    <a:pt x="350" y="99"/>
                  </a:cubicBezTo>
                  <a:cubicBezTo>
                    <a:pt x="347" y="99"/>
                    <a:pt x="344" y="99"/>
                    <a:pt x="341" y="99"/>
                  </a:cubicBezTo>
                  <a:cubicBezTo>
                    <a:pt x="338" y="100"/>
                    <a:pt x="336" y="100"/>
                    <a:pt x="333" y="100"/>
                  </a:cubicBezTo>
                  <a:cubicBezTo>
                    <a:pt x="329" y="101"/>
                    <a:pt x="329" y="101"/>
                    <a:pt x="329" y="101"/>
                  </a:cubicBezTo>
                  <a:cubicBezTo>
                    <a:pt x="330" y="97"/>
                    <a:pt x="330" y="97"/>
                    <a:pt x="330" y="97"/>
                  </a:cubicBezTo>
                  <a:cubicBezTo>
                    <a:pt x="330" y="97"/>
                    <a:pt x="330" y="96"/>
                    <a:pt x="330" y="96"/>
                  </a:cubicBezTo>
                  <a:cubicBezTo>
                    <a:pt x="330" y="96"/>
                    <a:pt x="330" y="95"/>
                    <a:pt x="330" y="95"/>
                  </a:cubicBezTo>
                  <a:cubicBezTo>
                    <a:pt x="330" y="46"/>
                    <a:pt x="290" y="6"/>
                    <a:pt x="241" y="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0" name="îšḻîďê"/>
            <p:cNvSpPr/>
            <p:nvPr userDrawn="1">
              <p:custDataLst>
                <p:tags r:id="rId15"/>
              </p:custDataLst>
            </p:nvPr>
          </p:nvSpPr>
          <p:spPr bwMode="auto">
            <a:xfrm>
              <a:off x="3109517" y="3192463"/>
              <a:ext cx="147638" cy="104775"/>
            </a:xfrm>
            <a:custGeom>
              <a:avLst/>
              <a:gdLst>
                <a:gd name="T0" fmla="*/ 38 w 89"/>
                <a:gd name="T1" fmla="*/ 56 h 63"/>
                <a:gd name="T2" fmla="*/ 32 w 89"/>
                <a:gd name="T3" fmla="*/ 59 h 63"/>
                <a:gd name="T4" fmla="*/ 23 w 89"/>
                <a:gd name="T5" fmla="*/ 59 h 63"/>
                <a:gd name="T6" fmla="*/ 6 w 89"/>
                <a:gd name="T7" fmla="*/ 49 h 63"/>
                <a:gd name="T8" fmla="*/ 1 w 89"/>
                <a:gd name="T9" fmla="*/ 28 h 63"/>
                <a:gd name="T10" fmla="*/ 4 w 89"/>
                <a:gd name="T11" fmla="*/ 17 h 63"/>
                <a:gd name="T12" fmla="*/ 10 w 89"/>
                <a:gd name="T13" fmla="*/ 8 h 63"/>
                <a:gd name="T14" fmla="*/ 6 w 89"/>
                <a:gd name="T15" fmla="*/ 5 h 63"/>
                <a:gd name="T16" fmla="*/ 6 w 89"/>
                <a:gd name="T17" fmla="*/ 0 h 63"/>
                <a:gd name="T18" fmla="*/ 35 w 89"/>
                <a:gd name="T19" fmla="*/ 3 h 63"/>
                <a:gd name="T20" fmla="*/ 34 w 89"/>
                <a:gd name="T21" fmla="*/ 7 h 63"/>
                <a:gd name="T22" fmla="*/ 24 w 89"/>
                <a:gd name="T23" fmla="*/ 10 h 63"/>
                <a:gd name="T24" fmla="*/ 16 w 89"/>
                <a:gd name="T25" fmla="*/ 14 h 63"/>
                <a:gd name="T26" fmla="*/ 9 w 89"/>
                <a:gd name="T27" fmla="*/ 20 h 63"/>
                <a:gd name="T28" fmla="*/ 6 w 89"/>
                <a:gd name="T29" fmla="*/ 30 h 63"/>
                <a:gd name="T30" fmla="*/ 6 w 89"/>
                <a:gd name="T31" fmla="*/ 37 h 63"/>
                <a:gd name="T32" fmla="*/ 9 w 89"/>
                <a:gd name="T33" fmla="*/ 42 h 63"/>
                <a:gd name="T34" fmla="*/ 13 w 89"/>
                <a:gd name="T35" fmla="*/ 46 h 63"/>
                <a:gd name="T36" fmla="*/ 19 w 89"/>
                <a:gd name="T37" fmla="*/ 47 h 63"/>
                <a:gd name="T38" fmla="*/ 29 w 89"/>
                <a:gd name="T39" fmla="*/ 45 h 63"/>
                <a:gd name="T40" fmla="*/ 36 w 89"/>
                <a:gd name="T41" fmla="*/ 38 h 63"/>
                <a:gd name="T42" fmla="*/ 41 w 89"/>
                <a:gd name="T43" fmla="*/ 29 h 63"/>
                <a:gd name="T44" fmla="*/ 45 w 89"/>
                <a:gd name="T45" fmla="*/ 21 h 63"/>
                <a:gd name="T46" fmla="*/ 55 w 89"/>
                <a:gd name="T47" fmla="*/ 11 h 63"/>
                <a:gd name="T48" fmla="*/ 69 w 89"/>
                <a:gd name="T49" fmla="*/ 9 h 63"/>
                <a:gd name="T50" fmla="*/ 77 w 89"/>
                <a:gd name="T51" fmla="*/ 12 h 63"/>
                <a:gd name="T52" fmla="*/ 84 w 89"/>
                <a:gd name="T53" fmla="*/ 18 h 63"/>
                <a:gd name="T54" fmla="*/ 88 w 89"/>
                <a:gd name="T55" fmla="*/ 27 h 63"/>
                <a:gd name="T56" fmla="*/ 89 w 89"/>
                <a:gd name="T57" fmla="*/ 37 h 63"/>
                <a:gd name="T58" fmla="*/ 86 w 89"/>
                <a:gd name="T59" fmla="*/ 47 h 63"/>
                <a:gd name="T60" fmla="*/ 80 w 89"/>
                <a:gd name="T61" fmla="*/ 55 h 63"/>
                <a:gd name="T62" fmla="*/ 84 w 89"/>
                <a:gd name="T63" fmla="*/ 58 h 63"/>
                <a:gd name="T64" fmla="*/ 84 w 89"/>
                <a:gd name="T65" fmla="*/ 63 h 63"/>
                <a:gd name="T66" fmla="*/ 56 w 89"/>
                <a:gd name="T67" fmla="*/ 60 h 63"/>
                <a:gd name="T68" fmla="*/ 56 w 89"/>
                <a:gd name="T69" fmla="*/ 55 h 63"/>
                <a:gd name="T70" fmla="*/ 66 w 89"/>
                <a:gd name="T71" fmla="*/ 53 h 63"/>
                <a:gd name="T72" fmla="*/ 74 w 89"/>
                <a:gd name="T73" fmla="*/ 50 h 63"/>
                <a:gd name="T74" fmla="*/ 80 w 89"/>
                <a:gd name="T75" fmla="*/ 44 h 63"/>
                <a:gd name="T76" fmla="*/ 83 w 89"/>
                <a:gd name="T77" fmla="*/ 36 h 63"/>
                <a:gd name="T78" fmla="*/ 81 w 89"/>
                <a:gd name="T79" fmla="*/ 26 h 63"/>
                <a:gd name="T80" fmla="*/ 73 w 89"/>
                <a:gd name="T81" fmla="*/ 21 h 63"/>
                <a:gd name="T82" fmla="*/ 63 w 89"/>
                <a:gd name="T83" fmla="*/ 22 h 63"/>
                <a:gd name="T84" fmla="*/ 57 w 89"/>
                <a:gd name="T85" fmla="*/ 29 h 63"/>
                <a:gd name="T86" fmla="*/ 52 w 89"/>
                <a:gd name="T87" fmla="*/ 37 h 63"/>
                <a:gd name="T88" fmla="*/ 48 w 89"/>
                <a:gd name="T89" fmla="*/ 44 h 63"/>
                <a:gd name="T90" fmla="*/ 44 w 89"/>
                <a:gd name="T91" fmla="*/ 51 h 63"/>
                <a:gd name="T92" fmla="*/ 38 w 89"/>
                <a:gd name="T93" fmla="*/ 56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9" h="63">
                  <a:moveTo>
                    <a:pt x="38" y="56"/>
                  </a:moveTo>
                  <a:cubicBezTo>
                    <a:pt x="36" y="58"/>
                    <a:pt x="34" y="59"/>
                    <a:pt x="32" y="59"/>
                  </a:cubicBezTo>
                  <a:cubicBezTo>
                    <a:pt x="29" y="60"/>
                    <a:pt x="26" y="60"/>
                    <a:pt x="23" y="59"/>
                  </a:cubicBezTo>
                  <a:cubicBezTo>
                    <a:pt x="16" y="59"/>
                    <a:pt x="10" y="55"/>
                    <a:pt x="6" y="49"/>
                  </a:cubicBezTo>
                  <a:cubicBezTo>
                    <a:pt x="2" y="43"/>
                    <a:pt x="0" y="36"/>
                    <a:pt x="1" y="28"/>
                  </a:cubicBezTo>
                  <a:cubicBezTo>
                    <a:pt x="2" y="24"/>
                    <a:pt x="3" y="21"/>
                    <a:pt x="4" y="17"/>
                  </a:cubicBezTo>
                  <a:cubicBezTo>
                    <a:pt x="6" y="13"/>
                    <a:pt x="8" y="10"/>
                    <a:pt x="10" y="8"/>
                  </a:cubicBezTo>
                  <a:cubicBezTo>
                    <a:pt x="6" y="5"/>
                    <a:pt x="6" y="5"/>
                    <a:pt x="6" y="5"/>
                  </a:cubicBezTo>
                  <a:cubicBezTo>
                    <a:pt x="6" y="0"/>
                    <a:pt x="6" y="0"/>
                    <a:pt x="6" y="0"/>
                  </a:cubicBezTo>
                  <a:cubicBezTo>
                    <a:pt x="35" y="3"/>
                    <a:pt x="35" y="3"/>
                    <a:pt x="35" y="3"/>
                  </a:cubicBezTo>
                  <a:cubicBezTo>
                    <a:pt x="34" y="7"/>
                    <a:pt x="34" y="7"/>
                    <a:pt x="34" y="7"/>
                  </a:cubicBezTo>
                  <a:cubicBezTo>
                    <a:pt x="31" y="8"/>
                    <a:pt x="27" y="9"/>
                    <a:pt x="24" y="10"/>
                  </a:cubicBezTo>
                  <a:cubicBezTo>
                    <a:pt x="21" y="11"/>
                    <a:pt x="18" y="12"/>
                    <a:pt x="16" y="14"/>
                  </a:cubicBezTo>
                  <a:cubicBezTo>
                    <a:pt x="13" y="16"/>
                    <a:pt x="11" y="18"/>
                    <a:pt x="9" y="20"/>
                  </a:cubicBezTo>
                  <a:cubicBezTo>
                    <a:pt x="8" y="23"/>
                    <a:pt x="7" y="26"/>
                    <a:pt x="6" y="30"/>
                  </a:cubicBezTo>
                  <a:cubicBezTo>
                    <a:pt x="6" y="32"/>
                    <a:pt x="6" y="35"/>
                    <a:pt x="6" y="37"/>
                  </a:cubicBezTo>
                  <a:cubicBezTo>
                    <a:pt x="7" y="39"/>
                    <a:pt x="8" y="41"/>
                    <a:pt x="9" y="42"/>
                  </a:cubicBezTo>
                  <a:cubicBezTo>
                    <a:pt x="10" y="44"/>
                    <a:pt x="11" y="45"/>
                    <a:pt x="13" y="46"/>
                  </a:cubicBezTo>
                  <a:cubicBezTo>
                    <a:pt x="15" y="46"/>
                    <a:pt x="17" y="47"/>
                    <a:pt x="19" y="47"/>
                  </a:cubicBezTo>
                  <a:cubicBezTo>
                    <a:pt x="22" y="48"/>
                    <a:pt x="25" y="47"/>
                    <a:pt x="29" y="45"/>
                  </a:cubicBezTo>
                  <a:cubicBezTo>
                    <a:pt x="32" y="44"/>
                    <a:pt x="34" y="41"/>
                    <a:pt x="36" y="38"/>
                  </a:cubicBezTo>
                  <a:cubicBezTo>
                    <a:pt x="38" y="35"/>
                    <a:pt x="39" y="33"/>
                    <a:pt x="41" y="29"/>
                  </a:cubicBezTo>
                  <a:cubicBezTo>
                    <a:pt x="42" y="26"/>
                    <a:pt x="44" y="24"/>
                    <a:pt x="45" y="21"/>
                  </a:cubicBezTo>
                  <a:cubicBezTo>
                    <a:pt x="48" y="17"/>
                    <a:pt x="51" y="14"/>
                    <a:pt x="55" y="11"/>
                  </a:cubicBezTo>
                  <a:cubicBezTo>
                    <a:pt x="58" y="9"/>
                    <a:pt x="63" y="8"/>
                    <a:pt x="69" y="9"/>
                  </a:cubicBezTo>
                  <a:cubicBezTo>
                    <a:pt x="72" y="9"/>
                    <a:pt x="75" y="10"/>
                    <a:pt x="77" y="12"/>
                  </a:cubicBezTo>
                  <a:cubicBezTo>
                    <a:pt x="80" y="14"/>
                    <a:pt x="82" y="16"/>
                    <a:pt x="84" y="18"/>
                  </a:cubicBezTo>
                  <a:cubicBezTo>
                    <a:pt x="86" y="21"/>
                    <a:pt x="87" y="24"/>
                    <a:pt x="88" y="27"/>
                  </a:cubicBezTo>
                  <a:cubicBezTo>
                    <a:pt x="89" y="30"/>
                    <a:pt x="89" y="34"/>
                    <a:pt x="89" y="37"/>
                  </a:cubicBezTo>
                  <a:cubicBezTo>
                    <a:pt x="88" y="41"/>
                    <a:pt x="87" y="44"/>
                    <a:pt x="86" y="47"/>
                  </a:cubicBezTo>
                  <a:cubicBezTo>
                    <a:pt x="84" y="50"/>
                    <a:pt x="82" y="53"/>
                    <a:pt x="80" y="55"/>
                  </a:cubicBezTo>
                  <a:cubicBezTo>
                    <a:pt x="84" y="58"/>
                    <a:pt x="84" y="58"/>
                    <a:pt x="84" y="58"/>
                  </a:cubicBezTo>
                  <a:cubicBezTo>
                    <a:pt x="84" y="63"/>
                    <a:pt x="84" y="63"/>
                    <a:pt x="84" y="63"/>
                  </a:cubicBezTo>
                  <a:cubicBezTo>
                    <a:pt x="56" y="60"/>
                    <a:pt x="56" y="60"/>
                    <a:pt x="56" y="60"/>
                  </a:cubicBezTo>
                  <a:cubicBezTo>
                    <a:pt x="56" y="55"/>
                    <a:pt x="56" y="55"/>
                    <a:pt x="56" y="55"/>
                  </a:cubicBezTo>
                  <a:cubicBezTo>
                    <a:pt x="60" y="54"/>
                    <a:pt x="63" y="54"/>
                    <a:pt x="66" y="53"/>
                  </a:cubicBezTo>
                  <a:cubicBezTo>
                    <a:pt x="69" y="52"/>
                    <a:pt x="72" y="51"/>
                    <a:pt x="74" y="50"/>
                  </a:cubicBezTo>
                  <a:cubicBezTo>
                    <a:pt x="77" y="48"/>
                    <a:pt x="79" y="47"/>
                    <a:pt x="80" y="44"/>
                  </a:cubicBezTo>
                  <a:cubicBezTo>
                    <a:pt x="82" y="42"/>
                    <a:pt x="83" y="39"/>
                    <a:pt x="83" y="36"/>
                  </a:cubicBezTo>
                  <a:cubicBezTo>
                    <a:pt x="84" y="32"/>
                    <a:pt x="83" y="29"/>
                    <a:pt x="81" y="26"/>
                  </a:cubicBezTo>
                  <a:cubicBezTo>
                    <a:pt x="79" y="23"/>
                    <a:pt x="76" y="21"/>
                    <a:pt x="73" y="21"/>
                  </a:cubicBezTo>
                  <a:cubicBezTo>
                    <a:pt x="69" y="20"/>
                    <a:pt x="66" y="21"/>
                    <a:pt x="63" y="22"/>
                  </a:cubicBezTo>
                  <a:cubicBezTo>
                    <a:pt x="61" y="24"/>
                    <a:pt x="59" y="26"/>
                    <a:pt x="57" y="29"/>
                  </a:cubicBezTo>
                  <a:cubicBezTo>
                    <a:pt x="55" y="31"/>
                    <a:pt x="53" y="34"/>
                    <a:pt x="52" y="37"/>
                  </a:cubicBezTo>
                  <a:cubicBezTo>
                    <a:pt x="51" y="39"/>
                    <a:pt x="49" y="42"/>
                    <a:pt x="48" y="44"/>
                  </a:cubicBezTo>
                  <a:cubicBezTo>
                    <a:pt x="47" y="47"/>
                    <a:pt x="45" y="49"/>
                    <a:pt x="44" y="51"/>
                  </a:cubicBezTo>
                  <a:cubicBezTo>
                    <a:pt x="42" y="53"/>
                    <a:pt x="40" y="55"/>
                    <a:pt x="38" y="5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1" name="i$ľíḑè"/>
            <p:cNvSpPr/>
            <p:nvPr userDrawn="1">
              <p:custDataLst>
                <p:tags r:id="rId16"/>
              </p:custDataLst>
            </p:nvPr>
          </p:nvSpPr>
          <p:spPr bwMode="auto">
            <a:xfrm>
              <a:off x="3080942" y="3298826"/>
              <a:ext cx="147638" cy="133350"/>
            </a:xfrm>
            <a:custGeom>
              <a:avLst/>
              <a:gdLst>
                <a:gd name="T0" fmla="*/ 80 w 89"/>
                <a:gd name="T1" fmla="*/ 79 h 79"/>
                <a:gd name="T2" fmla="*/ 80 w 89"/>
                <a:gd name="T3" fmla="*/ 74 h 79"/>
                <a:gd name="T4" fmla="*/ 78 w 89"/>
                <a:gd name="T5" fmla="*/ 70 h 79"/>
                <a:gd name="T6" fmla="*/ 72 w 89"/>
                <a:gd name="T7" fmla="*/ 67 h 79"/>
                <a:gd name="T8" fmla="*/ 62 w 89"/>
                <a:gd name="T9" fmla="*/ 66 h 79"/>
                <a:gd name="T10" fmla="*/ 25 w 89"/>
                <a:gd name="T11" fmla="*/ 64 h 79"/>
                <a:gd name="T12" fmla="*/ 13 w 89"/>
                <a:gd name="T13" fmla="*/ 61 h 79"/>
                <a:gd name="T14" fmla="*/ 5 w 89"/>
                <a:gd name="T15" fmla="*/ 53 h 79"/>
                <a:gd name="T16" fmla="*/ 1 w 89"/>
                <a:gd name="T17" fmla="*/ 44 h 79"/>
                <a:gd name="T18" fmla="*/ 0 w 89"/>
                <a:gd name="T19" fmla="*/ 35 h 79"/>
                <a:gd name="T20" fmla="*/ 3 w 89"/>
                <a:gd name="T21" fmla="*/ 23 h 79"/>
                <a:gd name="T22" fmla="*/ 9 w 89"/>
                <a:gd name="T23" fmla="*/ 14 h 79"/>
                <a:gd name="T24" fmla="*/ 17 w 89"/>
                <a:gd name="T25" fmla="*/ 9 h 79"/>
                <a:gd name="T26" fmla="*/ 26 w 89"/>
                <a:gd name="T27" fmla="*/ 7 h 79"/>
                <a:gd name="T28" fmla="*/ 76 w 89"/>
                <a:gd name="T29" fmla="*/ 9 h 79"/>
                <a:gd name="T30" fmla="*/ 79 w 89"/>
                <a:gd name="T31" fmla="*/ 9 h 79"/>
                <a:gd name="T32" fmla="*/ 82 w 89"/>
                <a:gd name="T33" fmla="*/ 6 h 79"/>
                <a:gd name="T34" fmla="*/ 83 w 89"/>
                <a:gd name="T35" fmla="*/ 3 h 79"/>
                <a:gd name="T36" fmla="*/ 84 w 89"/>
                <a:gd name="T37" fmla="*/ 0 h 79"/>
                <a:gd name="T38" fmla="*/ 89 w 89"/>
                <a:gd name="T39" fmla="*/ 0 h 79"/>
                <a:gd name="T40" fmla="*/ 87 w 89"/>
                <a:gd name="T41" fmla="*/ 32 h 79"/>
                <a:gd name="T42" fmla="*/ 83 w 89"/>
                <a:gd name="T43" fmla="*/ 32 h 79"/>
                <a:gd name="T44" fmla="*/ 82 w 89"/>
                <a:gd name="T45" fmla="*/ 28 h 79"/>
                <a:gd name="T46" fmla="*/ 82 w 89"/>
                <a:gd name="T47" fmla="*/ 24 h 79"/>
                <a:gd name="T48" fmla="*/ 79 w 89"/>
                <a:gd name="T49" fmla="*/ 22 h 79"/>
                <a:gd name="T50" fmla="*/ 76 w 89"/>
                <a:gd name="T51" fmla="*/ 21 h 79"/>
                <a:gd name="T52" fmla="*/ 29 w 89"/>
                <a:gd name="T53" fmla="*/ 19 h 79"/>
                <a:gd name="T54" fmla="*/ 22 w 89"/>
                <a:gd name="T55" fmla="*/ 19 h 79"/>
                <a:gd name="T56" fmla="*/ 15 w 89"/>
                <a:gd name="T57" fmla="*/ 22 h 79"/>
                <a:gd name="T58" fmla="*/ 9 w 89"/>
                <a:gd name="T59" fmla="*/ 27 h 79"/>
                <a:gd name="T60" fmla="*/ 7 w 89"/>
                <a:gd name="T61" fmla="*/ 37 h 79"/>
                <a:gd name="T62" fmla="*/ 8 w 89"/>
                <a:gd name="T63" fmla="*/ 47 h 79"/>
                <a:gd name="T64" fmla="*/ 13 w 89"/>
                <a:gd name="T65" fmla="*/ 54 h 79"/>
                <a:gd name="T66" fmla="*/ 20 w 89"/>
                <a:gd name="T67" fmla="*/ 58 h 79"/>
                <a:gd name="T68" fmla="*/ 27 w 89"/>
                <a:gd name="T69" fmla="*/ 59 h 79"/>
                <a:gd name="T70" fmla="*/ 61 w 89"/>
                <a:gd name="T71" fmla="*/ 60 h 79"/>
                <a:gd name="T72" fmla="*/ 72 w 89"/>
                <a:gd name="T73" fmla="*/ 60 h 79"/>
                <a:gd name="T74" fmla="*/ 78 w 89"/>
                <a:gd name="T75" fmla="*/ 58 h 79"/>
                <a:gd name="T76" fmla="*/ 81 w 89"/>
                <a:gd name="T77" fmla="*/ 52 h 79"/>
                <a:gd name="T78" fmla="*/ 82 w 89"/>
                <a:gd name="T79" fmla="*/ 47 h 79"/>
                <a:gd name="T80" fmla="*/ 86 w 89"/>
                <a:gd name="T81" fmla="*/ 48 h 79"/>
                <a:gd name="T82" fmla="*/ 84 w 89"/>
                <a:gd name="T83" fmla="*/ 79 h 79"/>
                <a:gd name="T84" fmla="*/ 80 w 89"/>
                <a:gd name="T85" fmla="*/ 7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 h="79">
                  <a:moveTo>
                    <a:pt x="80" y="79"/>
                  </a:moveTo>
                  <a:cubicBezTo>
                    <a:pt x="80" y="78"/>
                    <a:pt x="80" y="76"/>
                    <a:pt x="80" y="74"/>
                  </a:cubicBezTo>
                  <a:cubicBezTo>
                    <a:pt x="79" y="72"/>
                    <a:pt x="79" y="71"/>
                    <a:pt x="78" y="70"/>
                  </a:cubicBezTo>
                  <a:cubicBezTo>
                    <a:pt x="77" y="68"/>
                    <a:pt x="75" y="67"/>
                    <a:pt x="72" y="67"/>
                  </a:cubicBezTo>
                  <a:cubicBezTo>
                    <a:pt x="70" y="66"/>
                    <a:pt x="66" y="66"/>
                    <a:pt x="62" y="66"/>
                  </a:cubicBezTo>
                  <a:cubicBezTo>
                    <a:pt x="25" y="64"/>
                    <a:pt x="25" y="64"/>
                    <a:pt x="25" y="64"/>
                  </a:cubicBezTo>
                  <a:cubicBezTo>
                    <a:pt x="21" y="64"/>
                    <a:pt x="17" y="63"/>
                    <a:pt x="13" y="61"/>
                  </a:cubicBezTo>
                  <a:cubicBezTo>
                    <a:pt x="10" y="59"/>
                    <a:pt x="7" y="56"/>
                    <a:pt x="5" y="53"/>
                  </a:cubicBezTo>
                  <a:cubicBezTo>
                    <a:pt x="3" y="50"/>
                    <a:pt x="2" y="47"/>
                    <a:pt x="1" y="44"/>
                  </a:cubicBezTo>
                  <a:cubicBezTo>
                    <a:pt x="0" y="41"/>
                    <a:pt x="0" y="38"/>
                    <a:pt x="0" y="35"/>
                  </a:cubicBezTo>
                  <a:cubicBezTo>
                    <a:pt x="0" y="30"/>
                    <a:pt x="1" y="26"/>
                    <a:pt x="3" y="23"/>
                  </a:cubicBezTo>
                  <a:cubicBezTo>
                    <a:pt x="4" y="19"/>
                    <a:pt x="6" y="16"/>
                    <a:pt x="9" y="14"/>
                  </a:cubicBezTo>
                  <a:cubicBezTo>
                    <a:pt x="11" y="11"/>
                    <a:pt x="14" y="10"/>
                    <a:pt x="17" y="9"/>
                  </a:cubicBezTo>
                  <a:cubicBezTo>
                    <a:pt x="20" y="8"/>
                    <a:pt x="23" y="7"/>
                    <a:pt x="26" y="7"/>
                  </a:cubicBezTo>
                  <a:cubicBezTo>
                    <a:pt x="76" y="9"/>
                    <a:pt x="76" y="9"/>
                    <a:pt x="76" y="9"/>
                  </a:cubicBezTo>
                  <a:cubicBezTo>
                    <a:pt x="77" y="9"/>
                    <a:pt x="78" y="9"/>
                    <a:pt x="79" y="9"/>
                  </a:cubicBezTo>
                  <a:cubicBezTo>
                    <a:pt x="80" y="9"/>
                    <a:pt x="81" y="8"/>
                    <a:pt x="82" y="6"/>
                  </a:cubicBezTo>
                  <a:cubicBezTo>
                    <a:pt x="83" y="6"/>
                    <a:pt x="83" y="4"/>
                    <a:pt x="83" y="3"/>
                  </a:cubicBezTo>
                  <a:cubicBezTo>
                    <a:pt x="84" y="2"/>
                    <a:pt x="84" y="0"/>
                    <a:pt x="84" y="0"/>
                  </a:cubicBezTo>
                  <a:cubicBezTo>
                    <a:pt x="89" y="0"/>
                    <a:pt x="89" y="0"/>
                    <a:pt x="89" y="0"/>
                  </a:cubicBezTo>
                  <a:cubicBezTo>
                    <a:pt x="87" y="32"/>
                    <a:pt x="87" y="32"/>
                    <a:pt x="87" y="32"/>
                  </a:cubicBezTo>
                  <a:cubicBezTo>
                    <a:pt x="83" y="32"/>
                    <a:pt x="83" y="32"/>
                    <a:pt x="83" y="32"/>
                  </a:cubicBezTo>
                  <a:cubicBezTo>
                    <a:pt x="83" y="31"/>
                    <a:pt x="82" y="29"/>
                    <a:pt x="82" y="28"/>
                  </a:cubicBezTo>
                  <a:cubicBezTo>
                    <a:pt x="82" y="26"/>
                    <a:pt x="82" y="25"/>
                    <a:pt x="82" y="24"/>
                  </a:cubicBezTo>
                  <a:cubicBezTo>
                    <a:pt x="81" y="23"/>
                    <a:pt x="80" y="22"/>
                    <a:pt x="79" y="22"/>
                  </a:cubicBezTo>
                  <a:cubicBezTo>
                    <a:pt x="78" y="21"/>
                    <a:pt x="77" y="21"/>
                    <a:pt x="76" y="21"/>
                  </a:cubicBezTo>
                  <a:cubicBezTo>
                    <a:pt x="29" y="19"/>
                    <a:pt x="29" y="19"/>
                    <a:pt x="29" y="19"/>
                  </a:cubicBezTo>
                  <a:cubicBezTo>
                    <a:pt x="27" y="19"/>
                    <a:pt x="25" y="19"/>
                    <a:pt x="22" y="19"/>
                  </a:cubicBezTo>
                  <a:cubicBezTo>
                    <a:pt x="20" y="20"/>
                    <a:pt x="17" y="20"/>
                    <a:pt x="15" y="22"/>
                  </a:cubicBezTo>
                  <a:cubicBezTo>
                    <a:pt x="13" y="23"/>
                    <a:pt x="11" y="25"/>
                    <a:pt x="9" y="27"/>
                  </a:cubicBezTo>
                  <a:cubicBezTo>
                    <a:pt x="8" y="30"/>
                    <a:pt x="7" y="33"/>
                    <a:pt x="7" y="37"/>
                  </a:cubicBezTo>
                  <a:cubicBezTo>
                    <a:pt x="7" y="41"/>
                    <a:pt x="7" y="45"/>
                    <a:pt x="8" y="47"/>
                  </a:cubicBezTo>
                  <a:cubicBezTo>
                    <a:pt x="10" y="50"/>
                    <a:pt x="11" y="52"/>
                    <a:pt x="13" y="54"/>
                  </a:cubicBezTo>
                  <a:cubicBezTo>
                    <a:pt x="15" y="56"/>
                    <a:pt x="18" y="57"/>
                    <a:pt x="20" y="58"/>
                  </a:cubicBezTo>
                  <a:cubicBezTo>
                    <a:pt x="22" y="58"/>
                    <a:pt x="25" y="59"/>
                    <a:pt x="27" y="59"/>
                  </a:cubicBezTo>
                  <a:cubicBezTo>
                    <a:pt x="61" y="60"/>
                    <a:pt x="61" y="60"/>
                    <a:pt x="61" y="60"/>
                  </a:cubicBezTo>
                  <a:cubicBezTo>
                    <a:pt x="66" y="60"/>
                    <a:pt x="69" y="60"/>
                    <a:pt x="72" y="60"/>
                  </a:cubicBezTo>
                  <a:cubicBezTo>
                    <a:pt x="75" y="59"/>
                    <a:pt x="77" y="59"/>
                    <a:pt x="78" y="58"/>
                  </a:cubicBezTo>
                  <a:cubicBezTo>
                    <a:pt x="79" y="56"/>
                    <a:pt x="80" y="55"/>
                    <a:pt x="81" y="52"/>
                  </a:cubicBezTo>
                  <a:cubicBezTo>
                    <a:pt x="81" y="50"/>
                    <a:pt x="82" y="49"/>
                    <a:pt x="82" y="47"/>
                  </a:cubicBezTo>
                  <a:cubicBezTo>
                    <a:pt x="86" y="48"/>
                    <a:pt x="86" y="48"/>
                    <a:pt x="86" y="48"/>
                  </a:cubicBezTo>
                  <a:cubicBezTo>
                    <a:pt x="84" y="79"/>
                    <a:pt x="84" y="79"/>
                    <a:pt x="84" y="79"/>
                  </a:cubicBezTo>
                  <a:lnTo>
                    <a:pt x="80" y="79"/>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2" name="ís1îḍê"/>
            <p:cNvSpPr/>
            <p:nvPr userDrawn="1">
              <p:custDataLst>
                <p:tags r:id="rId17"/>
              </p:custDataLst>
            </p:nvPr>
          </p:nvSpPr>
          <p:spPr bwMode="auto">
            <a:xfrm>
              <a:off x="3079354" y="3443288"/>
              <a:ext cx="147638" cy="147638"/>
            </a:xfrm>
            <a:custGeom>
              <a:avLst/>
              <a:gdLst>
                <a:gd name="T0" fmla="*/ 85 w 89"/>
                <a:gd name="T1" fmla="*/ 88 h 88"/>
                <a:gd name="T2" fmla="*/ 83 w 89"/>
                <a:gd name="T3" fmla="*/ 83 h 88"/>
                <a:gd name="T4" fmla="*/ 81 w 89"/>
                <a:gd name="T5" fmla="*/ 78 h 88"/>
                <a:gd name="T6" fmla="*/ 75 w 89"/>
                <a:gd name="T7" fmla="*/ 76 h 88"/>
                <a:gd name="T8" fmla="*/ 65 w 89"/>
                <a:gd name="T9" fmla="*/ 75 h 88"/>
                <a:gd name="T10" fmla="*/ 3 w 89"/>
                <a:gd name="T11" fmla="*/ 78 h 88"/>
                <a:gd name="T12" fmla="*/ 3 w 89"/>
                <a:gd name="T13" fmla="*/ 73 h 88"/>
                <a:gd name="T14" fmla="*/ 69 w 89"/>
                <a:gd name="T15" fmla="*/ 21 h 88"/>
                <a:gd name="T16" fmla="*/ 26 w 89"/>
                <a:gd name="T17" fmla="*/ 23 h 88"/>
                <a:gd name="T18" fmla="*/ 15 w 89"/>
                <a:gd name="T19" fmla="*/ 24 h 88"/>
                <a:gd name="T20" fmla="*/ 9 w 89"/>
                <a:gd name="T21" fmla="*/ 27 h 88"/>
                <a:gd name="T22" fmla="*/ 7 w 89"/>
                <a:gd name="T23" fmla="*/ 33 h 88"/>
                <a:gd name="T24" fmla="*/ 6 w 89"/>
                <a:gd name="T25" fmla="*/ 39 h 88"/>
                <a:gd name="T26" fmla="*/ 2 w 89"/>
                <a:gd name="T27" fmla="*/ 39 h 88"/>
                <a:gd name="T28" fmla="*/ 0 w 89"/>
                <a:gd name="T29" fmla="*/ 5 h 88"/>
                <a:gd name="T30" fmla="*/ 5 w 89"/>
                <a:gd name="T31" fmla="*/ 5 h 88"/>
                <a:gd name="T32" fmla="*/ 6 w 89"/>
                <a:gd name="T33" fmla="*/ 10 h 88"/>
                <a:gd name="T34" fmla="*/ 8 w 89"/>
                <a:gd name="T35" fmla="*/ 15 h 88"/>
                <a:gd name="T36" fmla="*/ 13 w 89"/>
                <a:gd name="T37" fmla="*/ 17 h 88"/>
                <a:gd name="T38" fmla="*/ 25 w 89"/>
                <a:gd name="T39" fmla="*/ 18 h 88"/>
                <a:gd name="T40" fmla="*/ 66 w 89"/>
                <a:gd name="T41" fmla="*/ 16 h 88"/>
                <a:gd name="T42" fmla="*/ 72 w 89"/>
                <a:gd name="T43" fmla="*/ 14 h 88"/>
                <a:gd name="T44" fmla="*/ 76 w 89"/>
                <a:gd name="T45" fmla="*/ 12 h 88"/>
                <a:gd name="T46" fmla="*/ 79 w 89"/>
                <a:gd name="T47" fmla="*/ 6 h 88"/>
                <a:gd name="T48" fmla="*/ 80 w 89"/>
                <a:gd name="T49" fmla="*/ 0 h 88"/>
                <a:gd name="T50" fmla="*/ 84 w 89"/>
                <a:gd name="T51" fmla="*/ 0 h 88"/>
                <a:gd name="T52" fmla="*/ 86 w 89"/>
                <a:gd name="T53" fmla="*/ 23 h 88"/>
                <a:gd name="T54" fmla="*/ 24 w 89"/>
                <a:gd name="T55" fmla="*/ 72 h 88"/>
                <a:gd name="T56" fmla="*/ 64 w 89"/>
                <a:gd name="T57" fmla="*/ 70 h 88"/>
                <a:gd name="T58" fmla="*/ 75 w 89"/>
                <a:gd name="T59" fmla="*/ 69 h 88"/>
                <a:gd name="T60" fmla="*/ 80 w 89"/>
                <a:gd name="T61" fmla="*/ 66 h 88"/>
                <a:gd name="T62" fmla="*/ 82 w 89"/>
                <a:gd name="T63" fmla="*/ 60 h 88"/>
                <a:gd name="T64" fmla="*/ 83 w 89"/>
                <a:gd name="T65" fmla="*/ 55 h 88"/>
                <a:gd name="T66" fmla="*/ 87 w 89"/>
                <a:gd name="T67" fmla="*/ 55 h 88"/>
                <a:gd name="T68" fmla="*/ 89 w 89"/>
                <a:gd name="T69" fmla="*/ 88 h 88"/>
                <a:gd name="T70" fmla="*/ 85 w 89"/>
                <a:gd name="T71" fmla="*/ 8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9" h="88">
                  <a:moveTo>
                    <a:pt x="85" y="88"/>
                  </a:moveTo>
                  <a:cubicBezTo>
                    <a:pt x="84" y="87"/>
                    <a:pt x="84" y="85"/>
                    <a:pt x="83" y="83"/>
                  </a:cubicBezTo>
                  <a:cubicBezTo>
                    <a:pt x="83" y="81"/>
                    <a:pt x="82" y="79"/>
                    <a:pt x="81" y="78"/>
                  </a:cubicBezTo>
                  <a:cubicBezTo>
                    <a:pt x="80" y="77"/>
                    <a:pt x="78" y="76"/>
                    <a:pt x="75" y="76"/>
                  </a:cubicBezTo>
                  <a:cubicBezTo>
                    <a:pt x="73" y="75"/>
                    <a:pt x="69" y="75"/>
                    <a:pt x="65" y="75"/>
                  </a:cubicBezTo>
                  <a:cubicBezTo>
                    <a:pt x="3" y="78"/>
                    <a:pt x="3" y="78"/>
                    <a:pt x="3" y="78"/>
                  </a:cubicBezTo>
                  <a:cubicBezTo>
                    <a:pt x="3" y="73"/>
                    <a:pt x="3" y="73"/>
                    <a:pt x="3" y="73"/>
                  </a:cubicBezTo>
                  <a:cubicBezTo>
                    <a:pt x="69" y="21"/>
                    <a:pt x="69" y="21"/>
                    <a:pt x="69" y="21"/>
                  </a:cubicBezTo>
                  <a:cubicBezTo>
                    <a:pt x="26" y="23"/>
                    <a:pt x="26" y="23"/>
                    <a:pt x="26" y="23"/>
                  </a:cubicBezTo>
                  <a:cubicBezTo>
                    <a:pt x="21" y="23"/>
                    <a:pt x="17" y="24"/>
                    <a:pt x="15" y="24"/>
                  </a:cubicBezTo>
                  <a:cubicBezTo>
                    <a:pt x="12" y="25"/>
                    <a:pt x="10" y="26"/>
                    <a:pt x="9" y="27"/>
                  </a:cubicBezTo>
                  <a:cubicBezTo>
                    <a:pt x="8" y="28"/>
                    <a:pt x="8" y="30"/>
                    <a:pt x="7" y="33"/>
                  </a:cubicBezTo>
                  <a:cubicBezTo>
                    <a:pt x="7" y="36"/>
                    <a:pt x="6" y="38"/>
                    <a:pt x="6" y="39"/>
                  </a:cubicBezTo>
                  <a:cubicBezTo>
                    <a:pt x="2" y="39"/>
                    <a:pt x="2" y="39"/>
                    <a:pt x="2" y="39"/>
                  </a:cubicBezTo>
                  <a:cubicBezTo>
                    <a:pt x="0" y="5"/>
                    <a:pt x="0" y="5"/>
                    <a:pt x="0" y="5"/>
                  </a:cubicBezTo>
                  <a:cubicBezTo>
                    <a:pt x="5" y="5"/>
                    <a:pt x="5" y="5"/>
                    <a:pt x="5" y="5"/>
                  </a:cubicBezTo>
                  <a:cubicBezTo>
                    <a:pt x="5" y="6"/>
                    <a:pt x="5" y="8"/>
                    <a:pt x="6" y="10"/>
                  </a:cubicBezTo>
                  <a:cubicBezTo>
                    <a:pt x="7" y="13"/>
                    <a:pt x="7" y="14"/>
                    <a:pt x="8" y="15"/>
                  </a:cubicBezTo>
                  <a:cubicBezTo>
                    <a:pt x="9" y="16"/>
                    <a:pt x="11" y="17"/>
                    <a:pt x="13" y="17"/>
                  </a:cubicBezTo>
                  <a:cubicBezTo>
                    <a:pt x="16" y="18"/>
                    <a:pt x="19" y="18"/>
                    <a:pt x="25" y="18"/>
                  </a:cubicBezTo>
                  <a:cubicBezTo>
                    <a:pt x="66" y="16"/>
                    <a:pt x="66" y="16"/>
                    <a:pt x="66" y="16"/>
                  </a:cubicBezTo>
                  <a:cubicBezTo>
                    <a:pt x="68" y="16"/>
                    <a:pt x="70" y="15"/>
                    <a:pt x="72" y="14"/>
                  </a:cubicBezTo>
                  <a:cubicBezTo>
                    <a:pt x="74" y="14"/>
                    <a:pt x="75" y="13"/>
                    <a:pt x="76" y="12"/>
                  </a:cubicBezTo>
                  <a:cubicBezTo>
                    <a:pt x="77" y="10"/>
                    <a:pt x="78" y="8"/>
                    <a:pt x="79" y="6"/>
                  </a:cubicBezTo>
                  <a:cubicBezTo>
                    <a:pt x="80" y="4"/>
                    <a:pt x="80" y="2"/>
                    <a:pt x="80" y="0"/>
                  </a:cubicBezTo>
                  <a:cubicBezTo>
                    <a:pt x="84" y="0"/>
                    <a:pt x="84" y="0"/>
                    <a:pt x="84" y="0"/>
                  </a:cubicBezTo>
                  <a:cubicBezTo>
                    <a:pt x="86" y="23"/>
                    <a:pt x="86" y="23"/>
                    <a:pt x="86" y="23"/>
                  </a:cubicBezTo>
                  <a:cubicBezTo>
                    <a:pt x="24" y="72"/>
                    <a:pt x="24" y="72"/>
                    <a:pt x="24" y="72"/>
                  </a:cubicBezTo>
                  <a:cubicBezTo>
                    <a:pt x="64" y="70"/>
                    <a:pt x="64" y="70"/>
                    <a:pt x="64" y="70"/>
                  </a:cubicBezTo>
                  <a:cubicBezTo>
                    <a:pt x="69" y="70"/>
                    <a:pt x="72" y="69"/>
                    <a:pt x="75" y="69"/>
                  </a:cubicBezTo>
                  <a:cubicBezTo>
                    <a:pt x="78" y="68"/>
                    <a:pt x="79" y="67"/>
                    <a:pt x="80" y="66"/>
                  </a:cubicBezTo>
                  <a:cubicBezTo>
                    <a:pt x="81" y="65"/>
                    <a:pt x="81" y="63"/>
                    <a:pt x="82" y="60"/>
                  </a:cubicBezTo>
                  <a:cubicBezTo>
                    <a:pt x="83" y="58"/>
                    <a:pt x="83" y="56"/>
                    <a:pt x="83" y="55"/>
                  </a:cubicBezTo>
                  <a:cubicBezTo>
                    <a:pt x="87" y="55"/>
                    <a:pt x="87" y="55"/>
                    <a:pt x="87" y="55"/>
                  </a:cubicBezTo>
                  <a:cubicBezTo>
                    <a:pt x="89" y="88"/>
                    <a:pt x="89" y="88"/>
                    <a:pt x="89" y="88"/>
                  </a:cubicBezTo>
                  <a:lnTo>
                    <a:pt x="85" y="88"/>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3" name="îśḻîďe"/>
            <p:cNvSpPr/>
            <p:nvPr userDrawn="1">
              <p:custDataLst>
                <p:tags r:id="rId18"/>
              </p:custDataLst>
            </p:nvPr>
          </p:nvSpPr>
          <p:spPr bwMode="auto">
            <a:xfrm>
              <a:off x="3114279" y="3617913"/>
              <a:ext cx="169863" cy="147638"/>
            </a:xfrm>
            <a:custGeom>
              <a:avLst/>
              <a:gdLst>
                <a:gd name="T0" fmla="*/ 98 w 102"/>
                <a:gd name="T1" fmla="*/ 76 h 88"/>
                <a:gd name="T2" fmla="*/ 96 w 102"/>
                <a:gd name="T3" fmla="*/ 73 h 88"/>
                <a:gd name="T4" fmla="*/ 93 w 102"/>
                <a:gd name="T5" fmla="*/ 71 h 88"/>
                <a:gd name="T6" fmla="*/ 90 w 102"/>
                <a:gd name="T7" fmla="*/ 69 h 88"/>
                <a:gd name="T8" fmla="*/ 85 w 102"/>
                <a:gd name="T9" fmla="*/ 67 h 88"/>
                <a:gd name="T10" fmla="*/ 70 w 102"/>
                <a:gd name="T11" fmla="*/ 65 h 88"/>
                <a:gd name="T12" fmla="*/ 50 w 102"/>
                <a:gd name="T13" fmla="*/ 63 h 88"/>
                <a:gd name="T14" fmla="*/ 43 w 102"/>
                <a:gd name="T15" fmla="*/ 62 h 88"/>
                <a:gd name="T16" fmla="*/ 37 w 102"/>
                <a:gd name="T17" fmla="*/ 64 h 88"/>
                <a:gd name="T18" fmla="*/ 22 w 102"/>
                <a:gd name="T19" fmla="*/ 71 h 88"/>
                <a:gd name="T20" fmla="*/ 19 w 102"/>
                <a:gd name="T21" fmla="*/ 73 h 88"/>
                <a:gd name="T22" fmla="*/ 18 w 102"/>
                <a:gd name="T23" fmla="*/ 77 h 88"/>
                <a:gd name="T24" fmla="*/ 19 w 102"/>
                <a:gd name="T25" fmla="*/ 81 h 88"/>
                <a:gd name="T26" fmla="*/ 20 w 102"/>
                <a:gd name="T27" fmla="*/ 86 h 88"/>
                <a:gd name="T28" fmla="*/ 16 w 102"/>
                <a:gd name="T29" fmla="*/ 88 h 88"/>
                <a:gd name="T30" fmla="*/ 0 w 102"/>
                <a:gd name="T31" fmla="*/ 52 h 88"/>
                <a:gd name="T32" fmla="*/ 4 w 102"/>
                <a:gd name="T33" fmla="*/ 50 h 88"/>
                <a:gd name="T34" fmla="*/ 7 w 102"/>
                <a:gd name="T35" fmla="*/ 54 h 88"/>
                <a:gd name="T36" fmla="*/ 9 w 102"/>
                <a:gd name="T37" fmla="*/ 58 h 88"/>
                <a:gd name="T38" fmla="*/ 13 w 102"/>
                <a:gd name="T39" fmla="*/ 60 h 88"/>
                <a:gd name="T40" fmla="*/ 17 w 102"/>
                <a:gd name="T41" fmla="*/ 59 h 88"/>
                <a:gd name="T42" fmla="*/ 35 w 102"/>
                <a:gd name="T43" fmla="*/ 51 h 88"/>
                <a:gd name="T44" fmla="*/ 38 w 102"/>
                <a:gd name="T45" fmla="*/ 49 h 88"/>
                <a:gd name="T46" fmla="*/ 42 w 102"/>
                <a:gd name="T47" fmla="*/ 44 h 88"/>
                <a:gd name="T48" fmla="*/ 53 w 102"/>
                <a:gd name="T49" fmla="*/ 31 h 88"/>
                <a:gd name="T50" fmla="*/ 62 w 102"/>
                <a:gd name="T51" fmla="*/ 19 h 88"/>
                <a:gd name="T52" fmla="*/ 66 w 102"/>
                <a:gd name="T53" fmla="*/ 13 h 88"/>
                <a:gd name="T54" fmla="*/ 67 w 102"/>
                <a:gd name="T55" fmla="*/ 9 h 88"/>
                <a:gd name="T56" fmla="*/ 67 w 102"/>
                <a:gd name="T57" fmla="*/ 5 h 88"/>
                <a:gd name="T58" fmla="*/ 66 w 102"/>
                <a:gd name="T59" fmla="*/ 2 h 88"/>
                <a:gd name="T60" fmla="*/ 70 w 102"/>
                <a:gd name="T61" fmla="*/ 0 h 88"/>
                <a:gd name="T62" fmla="*/ 84 w 102"/>
                <a:gd name="T63" fmla="*/ 33 h 88"/>
                <a:gd name="T64" fmla="*/ 80 w 102"/>
                <a:gd name="T65" fmla="*/ 35 h 88"/>
                <a:gd name="T66" fmla="*/ 76 w 102"/>
                <a:gd name="T67" fmla="*/ 27 h 88"/>
                <a:gd name="T68" fmla="*/ 73 w 102"/>
                <a:gd name="T69" fmla="*/ 26 h 88"/>
                <a:gd name="T70" fmla="*/ 72 w 102"/>
                <a:gd name="T71" fmla="*/ 27 h 88"/>
                <a:gd name="T72" fmla="*/ 71 w 102"/>
                <a:gd name="T73" fmla="*/ 28 h 88"/>
                <a:gd name="T74" fmla="*/ 68 w 102"/>
                <a:gd name="T75" fmla="*/ 31 h 88"/>
                <a:gd name="T76" fmla="*/ 65 w 102"/>
                <a:gd name="T77" fmla="*/ 35 h 88"/>
                <a:gd name="T78" fmla="*/ 58 w 102"/>
                <a:gd name="T79" fmla="*/ 44 h 88"/>
                <a:gd name="T80" fmla="*/ 48 w 102"/>
                <a:gd name="T81" fmla="*/ 57 h 88"/>
                <a:gd name="T82" fmla="*/ 75 w 102"/>
                <a:gd name="T83" fmla="*/ 60 h 88"/>
                <a:gd name="T84" fmla="*/ 87 w 102"/>
                <a:gd name="T85" fmla="*/ 61 h 88"/>
                <a:gd name="T86" fmla="*/ 88 w 102"/>
                <a:gd name="T87" fmla="*/ 59 h 88"/>
                <a:gd name="T88" fmla="*/ 88 w 102"/>
                <a:gd name="T89" fmla="*/ 56 h 88"/>
                <a:gd name="T90" fmla="*/ 88 w 102"/>
                <a:gd name="T91" fmla="*/ 52 h 88"/>
                <a:gd name="T92" fmla="*/ 86 w 102"/>
                <a:gd name="T93" fmla="*/ 49 h 88"/>
                <a:gd name="T94" fmla="*/ 90 w 102"/>
                <a:gd name="T95" fmla="*/ 47 h 88"/>
                <a:gd name="T96" fmla="*/ 102 w 102"/>
                <a:gd name="T97" fmla="*/ 74 h 88"/>
                <a:gd name="T98" fmla="*/ 98 w 102"/>
                <a:gd name="T99" fmla="*/ 7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2" h="88">
                  <a:moveTo>
                    <a:pt x="98" y="76"/>
                  </a:moveTo>
                  <a:cubicBezTo>
                    <a:pt x="98" y="75"/>
                    <a:pt x="97" y="74"/>
                    <a:pt x="96" y="73"/>
                  </a:cubicBezTo>
                  <a:cubicBezTo>
                    <a:pt x="95" y="72"/>
                    <a:pt x="94" y="71"/>
                    <a:pt x="93" y="71"/>
                  </a:cubicBezTo>
                  <a:cubicBezTo>
                    <a:pt x="92" y="70"/>
                    <a:pt x="91" y="69"/>
                    <a:pt x="90" y="69"/>
                  </a:cubicBezTo>
                  <a:cubicBezTo>
                    <a:pt x="89" y="69"/>
                    <a:pt x="88" y="68"/>
                    <a:pt x="85" y="67"/>
                  </a:cubicBezTo>
                  <a:cubicBezTo>
                    <a:pt x="80" y="66"/>
                    <a:pt x="75" y="65"/>
                    <a:pt x="70" y="65"/>
                  </a:cubicBezTo>
                  <a:cubicBezTo>
                    <a:pt x="64" y="64"/>
                    <a:pt x="58" y="63"/>
                    <a:pt x="50" y="63"/>
                  </a:cubicBezTo>
                  <a:cubicBezTo>
                    <a:pt x="47" y="62"/>
                    <a:pt x="45" y="62"/>
                    <a:pt x="43" y="62"/>
                  </a:cubicBezTo>
                  <a:cubicBezTo>
                    <a:pt x="42" y="63"/>
                    <a:pt x="40" y="63"/>
                    <a:pt x="37" y="64"/>
                  </a:cubicBezTo>
                  <a:cubicBezTo>
                    <a:pt x="22" y="71"/>
                    <a:pt x="22" y="71"/>
                    <a:pt x="22" y="71"/>
                  </a:cubicBezTo>
                  <a:cubicBezTo>
                    <a:pt x="21" y="71"/>
                    <a:pt x="20" y="72"/>
                    <a:pt x="19" y="73"/>
                  </a:cubicBezTo>
                  <a:cubicBezTo>
                    <a:pt x="18" y="74"/>
                    <a:pt x="18" y="75"/>
                    <a:pt x="18" y="77"/>
                  </a:cubicBezTo>
                  <a:cubicBezTo>
                    <a:pt x="18" y="78"/>
                    <a:pt x="18" y="79"/>
                    <a:pt x="19" y="81"/>
                  </a:cubicBezTo>
                  <a:cubicBezTo>
                    <a:pt x="19" y="83"/>
                    <a:pt x="19" y="85"/>
                    <a:pt x="20" y="86"/>
                  </a:cubicBezTo>
                  <a:cubicBezTo>
                    <a:pt x="16" y="88"/>
                    <a:pt x="16" y="88"/>
                    <a:pt x="16" y="88"/>
                  </a:cubicBezTo>
                  <a:cubicBezTo>
                    <a:pt x="0" y="52"/>
                    <a:pt x="0" y="52"/>
                    <a:pt x="0" y="52"/>
                  </a:cubicBezTo>
                  <a:cubicBezTo>
                    <a:pt x="4" y="50"/>
                    <a:pt x="4" y="50"/>
                    <a:pt x="4" y="50"/>
                  </a:cubicBezTo>
                  <a:cubicBezTo>
                    <a:pt x="5" y="51"/>
                    <a:pt x="6" y="52"/>
                    <a:pt x="7" y="54"/>
                  </a:cubicBezTo>
                  <a:cubicBezTo>
                    <a:pt x="8" y="56"/>
                    <a:pt x="9" y="58"/>
                    <a:pt x="9" y="58"/>
                  </a:cubicBezTo>
                  <a:cubicBezTo>
                    <a:pt x="10" y="59"/>
                    <a:pt x="12" y="60"/>
                    <a:pt x="13" y="60"/>
                  </a:cubicBezTo>
                  <a:cubicBezTo>
                    <a:pt x="14" y="60"/>
                    <a:pt x="15" y="60"/>
                    <a:pt x="17" y="59"/>
                  </a:cubicBezTo>
                  <a:cubicBezTo>
                    <a:pt x="35" y="51"/>
                    <a:pt x="35" y="51"/>
                    <a:pt x="35" y="51"/>
                  </a:cubicBezTo>
                  <a:cubicBezTo>
                    <a:pt x="36" y="51"/>
                    <a:pt x="37" y="50"/>
                    <a:pt x="38" y="49"/>
                  </a:cubicBezTo>
                  <a:cubicBezTo>
                    <a:pt x="39" y="47"/>
                    <a:pt x="41" y="46"/>
                    <a:pt x="42" y="44"/>
                  </a:cubicBezTo>
                  <a:cubicBezTo>
                    <a:pt x="45" y="40"/>
                    <a:pt x="49" y="36"/>
                    <a:pt x="53" y="31"/>
                  </a:cubicBezTo>
                  <a:cubicBezTo>
                    <a:pt x="56" y="26"/>
                    <a:pt x="60" y="22"/>
                    <a:pt x="62" y="19"/>
                  </a:cubicBezTo>
                  <a:cubicBezTo>
                    <a:pt x="64" y="16"/>
                    <a:pt x="65" y="15"/>
                    <a:pt x="66" y="13"/>
                  </a:cubicBezTo>
                  <a:cubicBezTo>
                    <a:pt x="66" y="12"/>
                    <a:pt x="67" y="11"/>
                    <a:pt x="67" y="9"/>
                  </a:cubicBezTo>
                  <a:cubicBezTo>
                    <a:pt x="67" y="8"/>
                    <a:pt x="67" y="7"/>
                    <a:pt x="67" y="5"/>
                  </a:cubicBezTo>
                  <a:cubicBezTo>
                    <a:pt x="67" y="4"/>
                    <a:pt x="66" y="3"/>
                    <a:pt x="66" y="2"/>
                  </a:cubicBezTo>
                  <a:cubicBezTo>
                    <a:pt x="70" y="0"/>
                    <a:pt x="70" y="0"/>
                    <a:pt x="70" y="0"/>
                  </a:cubicBezTo>
                  <a:cubicBezTo>
                    <a:pt x="84" y="33"/>
                    <a:pt x="84" y="33"/>
                    <a:pt x="84" y="33"/>
                  </a:cubicBezTo>
                  <a:cubicBezTo>
                    <a:pt x="80" y="35"/>
                    <a:pt x="80" y="35"/>
                    <a:pt x="80" y="35"/>
                  </a:cubicBezTo>
                  <a:cubicBezTo>
                    <a:pt x="79" y="31"/>
                    <a:pt x="77" y="29"/>
                    <a:pt x="76" y="27"/>
                  </a:cubicBezTo>
                  <a:cubicBezTo>
                    <a:pt x="75" y="26"/>
                    <a:pt x="74" y="25"/>
                    <a:pt x="73" y="26"/>
                  </a:cubicBezTo>
                  <a:cubicBezTo>
                    <a:pt x="73" y="26"/>
                    <a:pt x="73" y="26"/>
                    <a:pt x="72" y="27"/>
                  </a:cubicBezTo>
                  <a:cubicBezTo>
                    <a:pt x="72" y="27"/>
                    <a:pt x="71" y="28"/>
                    <a:pt x="71" y="28"/>
                  </a:cubicBezTo>
                  <a:cubicBezTo>
                    <a:pt x="70" y="29"/>
                    <a:pt x="69" y="30"/>
                    <a:pt x="68" y="31"/>
                  </a:cubicBezTo>
                  <a:cubicBezTo>
                    <a:pt x="67" y="33"/>
                    <a:pt x="66" y="34"/>
                    <a:pt x="65" y="35"/>
                  </a:cubicBezTo>
                  <a:cubicBezTo>
                    <a:pt x="63" y="38"/>
                    <a:pt x="60" y="41"/>
                    <a:pt x="58" y="44"/>
                  </a:cubicBezTo>
                  <a:cubicBezTo>
                    <a:pt x="55" y="47"/>
                    <a:pt x="52" y="52"/>
                    <a:pt x="48" y="57"/>
                  </a:cubicBezTo>
                  <a:cubicBezTo>
                    <a:pt x="60" y="58"/>
                    <a:pt x="69" y="60"/>
                    <a:pt x="75" y="60"/>
                  </a:cubicBezTo>
                  <a:cubicBezTo>
                    <a:pt x="82" y="61"/>
                    <a:pt x="86" y="61"/>
                    <a:pt x="87" y="61"/>
                  </a:cubicBezTo>
                  <a:cubicBezTo>
                    <a:pt x="87" y="61"/>
                    <a:pt x="88" y="60"/>
                    <a:pt x="88" y="59"/>
                  </a:cubicBezTo>
                  <a:cubicBezTo>
                    <a:pt x="89" y="58"/>
                    <a:pt x="89" y="57"/>
                    <a:pt x="88" y="56"/>
                  </a:cubicBezTo>
                  <a:cubicBezTo>
                    <a:pt x="88" y="55"/>
                    <a:pt x="88" y="54"/>
                    <a:pt x="88" y="52"/>
                  </a:cubicBezTo>
                  <a:cubicBezTo>
                    <a:pt x="87" y="51"/>
                    <a:pt x="87" y="50"/>
                    <a:pt x="86" y="49"/>
                  </a:cubicBezTo>
                  <a:cubicBezTo>
                    <a:pt x="90" y="47"/>
                    <a:pt x="90" y="47"/>
                    <a:pt x="90" y="47"/>
                  </a:cubicBezTo>
                  <a:cubicBezTo>
                    <a:pt x="102" y="74"/>
                    <a:pt x="102" y="74"/>
                    <a:pt x="102" y="74"/>
                  </a:cubicBezTo>
                  <a:lnTo>
                    <a:pt x="98" y="76"/>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4" name="îṥlîḍè"/>
            <p:cNvSpPr/>
            <p:nvPr userDrawn="1">
              <p:custDataLst>
                <p:tags r:id="rId19"/>
              </p:custDataLst>
            </p:nvPr>
          </p:nvSpPr>
          <p:spPr bwMode="auto">
            <a:xfrm>
              <a:off x="3147617" y="3763963"/>
              <a:ext cx="161925" cy="139700"/>
            </a:xfrm>
            <a:custGeom>
              <a:avLst/>
              <a:gdLst>
                <a:gd name="T0" fmla="*/ 46 w 97"/>
                <a:gd name="T1" fmla="*/ 84 h 84"/>
                <a:gd name="T2" fmla="*/ 28 w 97"/>
                <a:gd name="T3" fmla="*/ 55 h 84"/>
                <a:gd name="T4" fmla="*/ 31 w 97"/>
                <a:gd name="T5" fmla="*/ 53 h 84"/>
                <a:gd name="T6" fmla="*/ 36 w 97"/>
                <a:gd name="T7" fmla="*/ 58 h 84"/>
                <a:gd name="T8" fmla="*/ 40 w 97"/>
                <a:gd name="T9" fmla="*/ 60 h 84"/>
                <a:gd name="T10" fmla="*/ 41 w 97"/>
                <a:gd name="T11" fmla="*/ 59 h 84"/>
                <a:gd name="T12" fmla="*/ 42 w 97"/>
                <a:gd name="T13" fmla="*/ 58 h 84"/>
                <a:gd name="T14" fmla="*/ 54 w 97"/>
                <a:gd name="T15" fmla="*/ 42 h 84"/>
                <a:gd name="T16" fmla="*/ 38 w 97"/>
                <a:gd name="T17" fmla="*/ 17 h 84"/>
                <a:gd name="T18" fmla="*/ 30 w 97"/>
                <a:gd name="T19" fmla="*/ 19 h 84"/>
                <a:gd name="T20" fmla="*/ 25 w 97"/>
                <a:gd name="T21" fmla="*/ 20 h 84"/>
                <a:gd name="T22" fmla="*/ 20 w 97"/>
                <a:gd name="T23" fmla="*/ 22 h 84"/>
                <a:gd name="T24" fmla="*/ 18 w 97"/>
                <a:gd name="T25" fmla="*/ 23 h 84"/>
                <a:gd name="T26" fmla="*/ 17 w 97"/>
                <a:gd name="T27" fmla="*/ 28 h 84"/>
                <a:gd name="T28" fmla="*/ 20 w 97"/>
                <a:gd name="T29" fmla="*/ 36 h 84"/>
                <a:gd name="T30" fmla="*/ 17 w 97"/>
                <a:gd name="T31" fmla="*/ 38 h 84"/>
                <a:gd name="T32" fmla="*/ 0 w 97"/>
                <a:gd name="T33" fmla="*/ 11 h 84"/>
                <a:gd name="T34" fmla="*/ 3 w 97"/>
                <a:gd name="T35" fmla="*/ 9 h 84"/>
                <a:gd name="T36" fmla="*/ 6 w 97"/>
                <a:gd name="T37" fmla="*/ 12 h 84"/>
                <a:gd name="T38" fmla="*/ 9 w 97"/>
                <a:gd name="T39" fmla="*/ 14 h 84"/>
                <a:gd name="T40" fmla="*/ 14 w 97"/>
                <a:gd name="T41" fmla="*/ 16 h 84"/>
                <a:gd name="T42" fmla="*/ 19 w 97"/>
                <a:gd name="T43" fmla="*/ 15 h 84"/>
                <a:gd name="T44" fmla="*/ 57 w 97"/>
                <a:gd name="T45" fmla="*/ 8 h 84"/>
                <a:gd name="T46" fmla="*/ 94 w 97"/>
                <a:gd name="T47" fmla="*/ 0 h 84"/>
                <a:gd name="T48" fmla="*/ 97 w 97"/>
                <a:gd name="T49" fmla="*/ 4 h 84"/>
                <a:gd name="T50" fmla="*/ 50 w 97"/>
                <a:gd name="T51" fmla="*/ 67 h 84"/>
                <a:gd name="T52" fmla="*/ 48 w 97"/>
                <a:gd name="T53" fmla="*/ 71 h 84"/>
                <a:gd name="T54" fmla="*/ 48 w 97"/>
                <a:gd name="T55" fmla="*/ 75 h 84"/>
                <a:gd name="T56" fmla="*/ 49 w 97"/>
                <a:gd name="T57" fmla="*/ 79 h 84"/>
                <a:gd name="T58" fmla="*/ 50 w 97"/>
                <a:gd name="T59" fmla="*/ 82 h 84"/>
                <a:gd name="T60" fmla="*/ 46 w 97"/>
                <a:gd name="T61" fmla="*/ 84 h 84"/>
                <a:gd name="T62" fmla="*/ 57 w 97"/>
                <a:gd name="T63" fmla="*/ 37 h 84"/>
                <a:gd name="T64" fmla="*/ 78 w 97"/>
                <a:gd name="T65" fmla="*/ 9 h 84"/>
                <a:gd name="T66" fmla="*/ 43 w 97"/>
                <a:gd name="T67" fmla="*/ 16 h 84"/>
                <a:gd name="T68" fmla="*/ 57 w 97"/>
                <a:gd name="T69" fmla="*/ 37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7" h="84">
                  <a:moveTo>
                    <a:pt x="46" y="84"/>
                  </a:moveTo>
                  <a:cubicBezTo>
                    <a:pt x="28" y="55"/>
                    <a:pt x="28" y="55"/>
                    <a:pt x="28" y="55"/>
                  </a:cubicBezTo>
                  <a:cubicBezTo>
                    <a:pt x="31" y="53"/>
                    <a:pt x="31" y="53"/>
                    <a:pt x="31" y="53"/>
                  </a:cubicBezTo>
                  <a:cubicBezTo>
                    <a:pt x="33" y="55"/>
                    <a:pt x="35" y="57"/>
                    <a:pt x="36" y="58"/>
                  </a:cubicBezTo>
                  <a:cubicBezTo>
                    <a:pt x="38" y="60"/>
                    <a:pt x="39" y="60"/>
                    <a:pt x="40" y="60"/>
                  </a:cubicBezTo>
                  <a:cubicBezTo>
                    <a:pt x="40" y="60"/>
                    <a:pt x="40" y="59"/>
                    <a:pt x="41" y="59"/>
                  </a:cubicBezTo>
                  <a:cubicBezTo>
                    <a:pt x="41" y="59"/>
                    <a:pt x="41" y="58"/>
                    <a:pt x="42" y="58"/>
                  </a:cubicBezTo>
                  <a:cubicBezTo>
                    <a:pt x="54" y="42"/>
                    <a:pt x="54" y="42"/>
                    <a:pt x="54" y="42"/>
                  </a:cubicBezTo>
                  <a:cubicBezTo>
                    <a:pt x="38" y="17"/>
                    <a:pt x="38" y="17"/>
                    <a:pt x="38" y="17"/>
                  </a:cubicBezTo>
                  <a:cubicBezTo>
                    <a:pt x="35" y="18"/>
                    <a:pt x="32" y="18"/>
                    <a:pt x="30" y="19"/>
                  </a:cubicBezTo>
                  <a:cubicBezTo>
                    <a:pt x="28" y="19"/>
                    <a:pt x="26" y="20"/>
                    <a:pt x="25" y="20"/>
                  </a:cubicBezTo>
                  <a:cubicBezTo>
                    <a:pt x="23" y="21"/>
                    <a:pt x="21" y="21"/>
                    <a:pt x="20" y="22"/>
                  </a:cubicBezTo>
                  <a:cubicBezTo>
                    <a:pt x="19" y="22"/>
                    <a:pt x="19" y="22"/>
                    <a:pt x="18" y="23"/>
                  </a:cubicBezTo>
                  <a:cubicBezTo>
                    <a:pt x="17" y="24"/>
                    <a:pt x="16" y="25"/>
                    <a:pt x="17" y="28"/>
                  </a:cubicBezTo>
                  <a:cubicBezTo>
                    <a:pt x="18" y="30"/>
                    <a:pt x="19" y="33"/>
                    <a:pt x="20" y="36"/>
                  </a:cubicBezTo>
                  <a:cubicBezTo>
                    <a:pt x="17" y="38"/>
                    <a:pt x="17" y="38"/>
                    <a:pt x="17" y="38"/>
                  </a:cubicBezTo>
                  <a:cubicBezTo>
                    <a:pt x="0" y="11"/>
                    <a:pt x="0" y="11"/>
                    <a:pt x="0" y="11"/>
                  </a:cubicBezTo>
                  <a:cubicBezTo>
                    <a:pt x="3" y="9"/>
                    <a:pt x="3" y="9"/>
                    <a:pt x="3" y="9"/>
                  </a:cubicBezTo>
                  <a:cubicBezTo>
                    <a:pt x="4" y="10"/>
                    <a:pt x="5" y="11"/>
                    <a:pt x="6" y="12"/>
                  </a:cubicBezTo>
                  <a:cubicBezTo>
                    <a:pt x="7" y="13"/>
                    <a:pt x="8" y="14"/>
                    <a:pt x="9" y="14"/>
                  </a:cubicBezTo>
                  <a:cubicBezTo>
                    <a:pt x="11" y="15"/>
                    <a:pt x="12" y="15"/>
                    <a:pt x="14" y="16"/>
                  </a:cubicBezTo>
                  <a:cubicBezTo>
                    <a:pt x="15" y="16"/>
                    <a:pt x="17" y="16"/>
                    <a:pt x="19" y="15"/>
                  </a:cubicBezTo>
                  <a:cubicBezTo>
                    <a:pt x="31" y="13"/>
                    <a:pt x="43" y="11"/>
                    <a:pt x="57" y="8"/>
                  </a:cubicBezTo>
                  <a:cubicBezTo>
                    <a:pt x="71" y="5"/>
                    <a:pt x="83" y="2"/>
                    <a:pt x="94" y="0"/>
                  </a:cubicBezTo>
                  <a:cubicBezTo>
                    <a:pt x="97" y="4"/>
                    <a:pt x="97" y="4"/>
                    <a:pt x="97" y="4"/>
                  </a:cubicBezTo>
                  <a:cubicBezTo>
                    <a:pt x="50" y="67"/>
                    <a:pt x="50" y="67"/>
                    <a:pt x="50" y="67"/>
                  </a:cubicBezTo>
                  <a:cubicBezTo>
                    <a:pt x="50" y="68"/>
                    <a:pt x="49" y="70"/>
                    <a:pt x="48" y="71"/>
                  </a:cubicBezTo>
                  <a:cubicBezTo>
                    <a:pt x="48" y="72"/>
                    <a:pt x="48" y="73"/>
                    <a:pt x="48" y="75"/>
                  </a:cubicBezTo>
                  <a:cubicBezTo>
                    <a:pt x="48" y="76"/>
                    <a:pt x="48" y="77"/>
                    <a:pt x="49" y="79"/>
                  </a:cubicBezTo>
                  <a:cubicBezTo>
                    <a:pt x="49" y="80"/>
                    <a:pt x="50" y="81"/>
                    <a:pt x="50" y="82"/>
                  </a:cubicBezTo>
                  <a:cubicBezTo>
                    <a:pt x="46" y="84"/>
                    <a:pt x="46" y="84"/>
                    <a:pt x="46" y="84"/>
                  </a:cubicBezTo>
                  <a:close/>
                  <a:moveTo>
                    <a:pt x="57" y="37"/>
                  </a:moveTo>
                  <a:cubicBezTo>
                    <a:pt x="78" y="9"/>
                    <a:pt x="78" y="9"/>
                    <a:pt x="78" y="9"/>
                  </a:cubicBezTo>
                  <a:cubicBezTo>
                    <a:pt x="43" y="16"/>
                    <a:pt x="43" y="16"/>
                    <a:pt x="43" y="16"/>
                  </a:cubicBezTo>
                  <a:lnTo>
                    <a:pt x="57" y="37"/>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5" name="íṩļîďè"/>
            <p:cNvSpPr/>
            <p:nvPr userDrawn="1">
              <p:custDataLst>
                <p:tags r:id="rId20"/>
              </p:custDataLst>
            </p:nvPr>
          </p:nvSpPr>
          <p:spPr bwMode="auto">
            <a:xfrm>
              <a:off x="3239692" y="3803651"/>
              <a:ext cx="165100" cy="166688"/>
            </a:xfrm>
            <a:custGeom>
              <a:avLst/>
              <a:gdLst>
                <a:gd name="T0" fmla="*/ 83 w 99"/>
                <a:gd name="T1" fmla="*/ 68 h 100"/>
                <a:gd name="T2" fmla="*/ 80 w 99"/>
                <a:gd name="T3" fmla="*/ 66 h 100"/>
                <a:gd name="T4" fmla="*/ 82 w 99"/>
                <a:gd name="T5" fmla="*/ 61 h 100"/>
                <a:gd name="T6" fmla="*/ 84 w 99"/>
                <a:gd name="T7" fmla="*/ 54 h 100"/>
                <a:gd name="T8" fmla="*/ 85 w 99"/>
                <a:gd name="T9" fmla="*/ 48 h 100"/>
                <a:gd name="T10" fmla="*/ 83 w 99"/>
                <a:gd name="T11" fmla="*/ 44 h 100"/>
                <a:gd name="T12" fmla="*/ 80 w 99"/>
                <a:gd name="T13" fmla="*/ 40 h 100"/>
                <a:gd name="T14" fmla="*/ 77 w 99"/>
                <a:gd name="T15" fmla="*/ 37 h 100"/>
                <a:gd name="T16" fmla="*/ 74 w 99"/>
                <a:gd name="T17" fmla="*/ 34 h 100"/>
                <a:gd name="T18" fmla="*/ 27 w 99"/>
                <a:gd name="T19" fmla="*/ 82 h 100"/>
                <a:gd name="T20" fmla="*/ 25 w 99"/>
                <a:gd name="T21" fmla="*/ 85 h 100"/>
                <a:gd name="T22" fmla="*/ 25 w 99"/>
                <a:gd name="T23" fmla="*/ 89 h 100"/>
                <a:gd name="T24" fmla="*/ 27 w 99"/>
                <a:gd name="T25" fmla="*/ 93 h 100"/>
                <a:gd name="T26" fmla="*/ 31 w 99"/>
                <a:gd name="T27" fmla="*/ 97 h 100"/>
                <a:gd name="T28" fmla="*/ 28 w 99"/>
                <a:gd name="T29" fmla="*/ 100 h 100"/>
                <a:gd name="T30" fmla="*/ 0 w 99"/>
                <a:gd name="T31" fmla="*/ 72 h 100"/>
                <a:gd name="T32" fmla="*/ 3 w 99"/>
                <a:gd name="T33" fmla="*/ 69 h 100"/>
                <a:gd name="T34" fmla="*/ 6 w 99"/>
                <a:gd name="T35" fmla="*/ 72 h 100"/>
                <a:gd name="T36" fmla="*/ 10 w 99"/>
                <a:gd name="T37" fmla="*/ 75 h 100"/>
                <a:gd name="T38" fmla="*/ 14 w 99"/>
                <a:gd name="T39" fmla="*/ 75 h 100"/>
                <a:gd name="T40" fmla="*/ 17 w 99"/>
                <a:gd name="T41" fmla="*/ 73 h 100"/>
                <a:gd name="T42" fmla="*/ 65 w 99"/>
                <a:gd name="T43" fmla="*/ 25 h 100"/>
                <a:gd name="T44" fmla="*/ 63 w 99"/>
                <a:gd name="T45" fmla="*/ 23 h 100"/>
                <a:gd name="T46" fmla="*/ 60 w 99"/>
                <a:gd name="T47" fmla="*/ 20 h 100"/>
                <a:gd name="T48" fmla="*/ 56 w 99"/>
                <a:gd name="T49" fmla="*/ 16 h 100"/>
                <a:gd name="T50" fmla="*/ 51 w 99"/>
                <a:gd name="T51" fmla="*/ 15 h 100"/>
                <a:gd name="T52" fmla="*/ 45 w 99"/>
                <a:gd name="T53" fmla="*/ 16 h 100"/>
                <a:gd name="T54" fmla="*/ 39 w 99"/>
                <a:gd name="T55" fmla="*/ 17 h 100"/>
                <a:gd name="T56" fmla="*/ 34 w 99"/>
                <a:gd name="T57" fmla="*/ 19 h 100"/>
                <a:gd name="T58" fmla="*/ 31 w 99"/>
                <a:gd name="T59" fmla="*/ 17 h 100"/>
                <a:gd name="T60" fmla="*/ 47 w 99"/>
                <a:gd name="T61" fmla="*/ 0 h 100"/>
                <a:gd name="T62" fmla="*/ 99 w 99"/>
                <a:gd name="T63" fmla="*/ 52 h 100"/>
                <a:gd name="T64" fmla="*/ 83 w 99"/>
                <a:gd name="T65" fmla="*/ 68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100">
                  <a:moveTo>
                    <a:pt x="83" y="68"/>
                  </a:moveTo>
                  <a:cubicBezTo>
                    <a:pt x="80" y="66"/>
                    <a:pt x="80" y="66"/>
                    <a:pt x="80" y="66"/>
                  </a:cubicBezTo>
                  <a:cubicBezTo>
                    <a:pt x="81" y="64"/>
                    <a:pt x="82" y="63"/>
                    <a:pt x="82" y="61"/>
                  </a:cubicBezTo>
                  <a:cubicBezTo>
                    <a:pt x="83" y="59"/>
                    <a:pt x="84" y="57"/>
                    <a:pt x="84" y="54"/>
                  </a:cubicBezTo>
                  <a:cubicBezTo>
                    <a:pt x="84" y="52"/>
                    <a:pt x="85" y="50"/>
                    <a:pt x="85" y="48"/>
                  </a:cubicBezTo>
                  <a:cubicBezTo>
                    <a:pt x="85" y="46"/>
                    <a:pt x="84" y="45"/>
                    <a:pt x="83" y="44"/>
                  </a:cubicBezTo>
                  <a:cubicBezTo>
                    <a:pt x="83" y="43"/>
                    <a:pt x="82" y="42"/>
                    <a:pt x="80" y="40"/>
                  </a:cubicBezTo>
                  <a:cubicBezTo>
                    <a:pt x="79" y="39"/>
                    <a:pt x="78" y="38"/>
                    <a:pt x="77" y="37"/>
                  </a:cubicBezTo>
                  <a:cubicBezTo>
                    <a:pt x="74" y="34"/>
                    <a:pt x="74" y="34"/>
                    <a:pt x="74" y="34"/>
                  </a:cubicBezTo>
                  <a:cubicBezTo>
                    <a:pt x="27" y="82"/>
                    <a:pt x="27" y="82"/>
                    <a:pt x="27" y="82"/>
                  </a:cubicBezTo>
                  <a:cubicBezTo>
                    <a:pt x="26" y="83"/>
                    <a:pt x="25" y="84"/>
                    <a:pt x="25" y="85"/>
                  </a:cubicBezTo>
                  <a:cubicBezTo>
                    <a:pt x="24" y="86"/>
                    <a:pt x="25" y="87"/>
                    <a:pt x="25" y="89"/>
                  </a:cubicBezTo>
                  <a:cubicBezTo>
                    <a:pt x="25" y="89"/>
                    <a:pt x="26" y="91"/>
                    <a:pt x="27" y="93"/>
                  </a:cubicBezTo>
                  <a:cubicBezTo>
                    <a:pt x="29" y="95"/>
                    <a:pt x="30" y="96"/>
                    <a:pt x="31" y="97"/>
                  </a:cubicBezTo>
                  <a:cubicBezTo>
                    <a:pt x="28" y="100"/>
                    <a:pt x="28" y="100"/>
                    <a:pt x="28" y="100"/>
                  </a:cubicBezTo>
                  <a:cubicBezTo>
                    <a:pt x="0" y="72"/>
                    <a:pt x="0" y="72"/>
                    <a:pt x="0" y="72"/>
                  </a:cubicBezTo>
                  <a:cubicBezTo>
                    <a:pt x="3" y="69"/>
                    <a:pt x="3" y="69"/>
                    <a:pt x="3" y="69"/>
                  </a:cubicBezTo>
                  <a:cubicBezTo>
                    <a:pt x="3" y="70"/>
                    <a:pt x="5" y="71"/>
                    <a:pt x="6" y="72"/>
                  </a:cubicBezTo>
                  <a:cubicBezTo>
                    <a:pt x="8" y="74"/>
                    <a:pt x="10" y="74"/>
                    <a:pt x="10" y="75"/>
                  </a:cubicBezTo>
                  <a:cubicBezTo>
                    <a:pt x="12" y="75"/>
                    <a:pt x="13" y="76"/>
                    <a:pt x="14" y="75"/>
                  </a:cubicBezTo>
                  <a:cubicBezTo>
                    <a:pt x="15" y="75"/>
                    <a:pt x="16" y="74"/>
                    <a:pt x="17" y="73"/>
                  </a:cubicBezTo>
                  <a:cubicBezTo>
                    <a:pt x="65" y="25"/>
                    <a:pt x="65" y="25"/>
                    <a:pt x="65" y="25"/>
                  </a:cubicBezTo>
                  <a:cubicBezTo>
                    <a:pt x="63" y="23"/>
                    <a:pt x="63" y="23"/>
                    <a:pt x="63" y="23"/>
                  </a:cubicBezTo>
                  <a:cubicBezTo>
                    <a:pt x="62" y="22"/>
                    <a:pt x="61" y="21"/>
                    <a:pt x="60" y="20"/>
                  </a:cubicBezTo>
                  <a:cubicBezTo>
                    <a:pt x="58" y="18"/>
                    <a:pt x="57" y="17"/>
                    <a:pt x="56" y="16"/>
                  </a:cubicBezTo>
                  <a:cubicBezTo>
                    <a:pt x="55" y="15"/>
                    <a:pt x="53" y="15"/>
                    <a:pt x="51" y="15"/>
                  </a:cubicBezTo>
                  <a:cubicBezTo>
                    <a:pt x="49" y="15"/>
                    <a:pt x="47" y="15"/>
                    <a:pt x="45" y="16"/>
                  </a:cubicBezTo>
                  <a:cubicBezTo>
                    <a:pt x="43" y="16"/>
                    <a:pt x="41" y="17"/>
                    <a:pt x="39" y="17"/>
                  </a:cubicBezTo>
                  <a:cubicBezTo>
                    <a:pt x="37" y="18"/>
                    <a:pt x="35" y="19"/>
                    <a:pt x="34" y="19"/>
                  </a:cubicBezTo>
                  <a:cubicBezTo>
                    <a:pt x="31" y="17"/>
                    <a:pt x="31" y="17"/>
                    <a:pt x="31" y="17"/>
                  </a:cubicBezTo>
                  <a:cubicBezTo>
                    <a:pt x="47" y="0"/>
                    <a:pt x="47" y="0"/>
                    <a:pt x="47" y="0"/>
                  </a:cubicBezTo>
                  <a:cubicBezTo>
                    <a:pt x="99" y="52"/>
                    <a:pt x="99" y="52"/>
                    <a:pt x="99" y="52"/>
                  </a:cubicBezTo>
                  <a:lnTo>
                    <a:pt x="83" y="68"/>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6" name="íṧ1îḑè"/>
            <p:cNvSpPr/>
            <p:nvPr userDrawn="1">
              <p:custDataLst>
                <p:tags r:id="rId21"/>
              </p:custDataLst>
            </p:nvPr>
          </p:nvSpPr>
          <p:spPr bwMode="auto">
            <a:xfrm>
              <a:off x="3342879" y="3943351"/>
              <a:ext cx="57150" cy="46038"/>
            </a:xfrm>
            <a:custGeom>
              <a:avLst/>
              <a:gdLst>
                <a:gd name="T0" fmla="*/ 30 w 36"/>
                <a:gd name="T1" fmla="*/ 29 h 29"/>
                <a:gd name="T2" fmla="*/ 0 w 36"/>
                <a:gd name="T3" fmla="*/ 8 h 29"/>
                <a:gd name="T4" fmla="*/ 5 w 36"/>
                <a:gd name="T5" fmla="*/ 0 h 29"/>
                <a:gd name="T6" fmla="*/ 36 w 36"/>
                <a:gd name="T7" fmla="*/ 21 h 29"/>
                <a:gd name="T8" fmla="*/ 30 w 36"/>
                <a:gd name="T9" fmla="*/ 29 h 29"/>
              </a:gdLst>
              <a:ahLst/>
              <a:cxnLst>
                <a:cxn ang="0">
                  <a:pos x="T0" y="T1"/>
                </a:cxn>
                <a:cxn ang="0">
                  <a:pos x="T2" y="T3"/>
                </a:cxn>
                <a:cxn ang="0">
                  <a:pos x="T4" y="T5"/>
                </a:cxn>
                <a:cxn ang="0">
                  <a:pos x="T6" y="T7"/>
                </a:cxn>
                <a:cxn ang="0">
                  <a:pos x="T8" y="T9"/>
                </a:cxn>
              </a:cxnLst>
              <a:rect l="0" t="0" r="r" b="b"/>
              <a:pathLst>
                <a:path w="36" h="29">
                  <a:moveTo>
                    <a:pt x="30" y="29"/>
                  </a:moveTo>
                  <a:lnTo>
                    <a:pt x="0" y="8"/>
                  </a:lnTo>
                  <a:lnTo>
                    <a:pt x="5" y="0"/>
                  </a:lnTo>
                  <a:lnTo>
                    <a:pt x="36" y="21"/>
                  </a:lnTo>
                  <a:lnTo>
                    <a:pt x="30" y="29"/>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7" name="íṣ1íḋê"/>
            <p:cNvSpPr/>
            <p:nvPr userDrawn="1">
              <p:custDataLst>
                <p:tags r:id="rId22"/>
              </p:custDataLst>
            </p:nvPr>
          </p:nvSpPr>
          <p:spPr bwMode="auto">
            <a:xfrm>
              <a:off x="3355579" y="3932238"/>
              <a:ext cx="150813" cy="142875"/>
            </a:xfrm>
            <a:custGeom>
              <a:avLst/>
              <a:gdLst>
                <a:gd name="T0" fmla="*/ 64 w 90"/>
                <a:gd name="T1" fmla="*/ 58 h 85"/>
                <a:gd name="T2" fmla="*/ 64 w 90"/>
                <a:gd name="T3" fmla="*/ 65 h 85"/>
                <a:gd name="T4" fmla="*/ 61 w 90"/>
                <a:gd name="T5" fmla="*/ 73 h 85"/>
                <a:gd name="T6" fmla="*/ 44 w 90"/>
                <a:gd name="T7" fmla="*/ 84 h 85"/>
                <a:gd name="T8" fmla="*/ 23 w 90"/>
                <a:gd name="T9" fmla="*/ 79 h 85"/>
                <a:gd name="T10" fmla="*/ 14 w 90"/>
                <a:gd name="T11" fmla="*/ 72 h 85"/>
                <a:gd name="T12" fmla="*/ 8 w 90"/>
                <a:gd name="T13" fmla="*/ 63 h 85"/>
                <a:gd name="T14" fmla="*/ 4 w 90"/>
                <a:gd name="T15" fmla="*/ 65 h 85"/>
                <a:gd name="T16" fmla="*/ 0 w 90"/>
                <a:gd name="T17" fmla="*/ 63 h 85"/>
                <a:gd name="T18" fmla="*/ 14 w 90"/>
                <a:gd name="T19" fmla="*/ 38 h 85"/>
                <a:gd name="T20" fmla="*/ 19 w 90"/>
                <a:gd name="T21" fmla="*/ 40 h 85"/>
                <a:gd name="T22" fmla="*/ 16 w 90"/>
                <a:gd name="T23" fmla="*/ 51 h 85"/>
                <a:gd name="T24" fmla="*/ 16 w 90"/>
                <a:gd name="T25" fmla="*/ 60 h 85"/>
                <a:gd name="T26" fmla="*/ 20 w 90"/>
                <a:gd name="T27" fmla="*/ 69 h 85"/>
                <a:gd name="T28" fmla="*/ 27 w 90"/>
                <a:gd name="T29" fmla="*/ 76 h 85"/>
                <a:gd name="T30" fmla="*/ 33 w 90"/>
                <a:gd name="T31" fmla="*/ 78 h 85"/>
                <a:gd name="T32" fmla="*/ 39 w 90"/>
                <a:gd name="T33" fmla="*/ 79 h 85"/>
                <a:gd name="T34" fmla="*/ 44 w 90"/>
                <a:gd name="T35" fmla="*/ 76 h 85"/>
                <a:gd name="T36" fmla="*/ 48 w 90"/>
                <a:gd name="T37" fmla="*/ 71 h 85"/>
                <a:gd name="T38" fmla="*/ 51 w 90"/>
                <a:gd name="T39" fmla="*/ 62 h 85"/>
                <a:gd name="T40" fmla="*/ 47 w 90"/>
                <a:gd name="T41" fmla="*/ 52 h 85"/>
                <a:gd name="T42" fmla="*/ 41 w 90"/>
                <a:gd name="T43" fmla="*/ 44 h 85"/>
                <a:gd name="T44" fmla="*/ 36 w 90"/>
                <a:gd name="T45" fmla="*/ 37 h 85"/>
                <a:gd name="T46" fmla="*/ 31 w 90"/>
                <a:gd name="T47" fmla="*/ 24 h 85"/>
                <a:gd name="T48" fmla="*/ 35 w 90"/>
                <a:gd name="T49" fmla="*/ 10 h 85"/>
                <a:gd name="T50" fmla="*/ 41 w 90"/>
                <a:gd name="T51" fmla="*/ 4 h 85"/>
                <a:gd name="T52" fmla="*/ 50 w 90"/>
                <a:gd name="T53" fmla="*/ 0 h 85"/>
                <a:gd name="T54" fmla="*/ 59 w 90"/>
                <a:gd name="T55" fmla="*/ 0 h 85"/>
                <a:gd name="T56" fmla="*/ 69 w 90"/>
                <a:gd name="T57" fmla="*/ 4 h 85"/>
                <a:gd name="T58" fmla="*/ 76 w 90"/>
                <a:gd name="T59" fmla="*/ 11 h 85"/>
                <a:gd name="T60" fmla="*/ 81 w 90"/>
                <a:gd name="T61" fmla="*/ 19 h 85"/>
                <a:gd name="T62" fmla="*/ 86 w 90"/>
                <a:gd name="T63" fmla="*/ 17 h 85"/>
                <a:gd name="T64" fmla="*/ 90 w 90"/>
                <a:gd name="T65" fmla="*/ 20 h 85"/>
                <a:gd name="T66" fmla="*/ 75 w 90"/>
                <a:gd name="T67" fmla="*/ 44 h 85"/>
                <a:gd name="T68" fmla="*/ 71 w 90"/>
                <a:gd name="T69" fmla="*/ 41 h 85"/>
                <a:gd name="T70" fmla="*/ 73 w 90"/>
                <a:gd name="T71" fmla="*/ 32 h 85"/>
                <a:gd name="T72" fmla="*/ 74 w 90"/>
                <a:gd name="T73" fmla="*/ 23 h 85"/>
                <a:gd name="T74" fmla="*/ 72 w 90"/>
                <a:gd name="T75" fmla="*/ 15 h 85"/>
                <a:gd name="T76" fmla="*/ 65 w 90"/>
                <a:gd name="T77" fmla="*/ 8 h 85"/>
                <a:gd name="T78" fmla="*/ 55 w 90"/>
                <a:gd name="T79" fmla="*/ 6 h 85"/>
                <a:gd name="T80" fmla="*/ 47 w 90"/>
                <a:gd name="T81" fmla="*/ 11 h 85"/>
                <a:gd name="T82" fmla="*/ 44 w 90"/>
                <a:gd name="T83" fmla="*/ 20 h 85"/>
                <a:gd name="T84" fmla="*/ 47 w 90"/>
                <a:gd name="T85" fmla="*/ 29 h 85"/>
                <a:gd name="T86" fmla="*/ 53 w 90"/>
                <a:gd name="T87" fmla="*/ 37 h 85"/>
                <a:gd name="T88" fmla="*/ 58 w 90"/>
                <a:gd name="T89" fmla="*/ 44 h 85"/>
                <a:gd name="T90" fmla="*/ 62 w 90"/>
                <a:gd name="T91" fmla="*/ 51 h 85"/>
                <a:gd name="T92" fmla="*/ 64 w 90"/>
                <a:gd name="T93" fmla="*/ 58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90" h="85">
                  <a:moveTo>
                    <a:pt x="64" y="58"/>
                  </a:moveTo>
                  <a:cubicBezTo>
                    <a:pt x="65" y="60"/>
                    <a:pt x="65" y="63"/>
                    <a:pt x="64" y="65"/>
                  </a:cubicBezTo>
                  <a:cubicBezTo>
                    <a:pt x="64" y="68"/>
                    <a:pt x="63" y="70"/>
                    <a:pt x="61" y="73"/>
                  </a:cubicBezTo>
                  <a:cubicBezTo>
                    <a:pt x="57" y="79"/>
                    <a:pt x="51" y="83"/>
                    <a:pt x="44" y="84"/>
                  </a:cubicBezTo>
                  <a:cubicBezTo>
                    <a:pt x="37" y="85"/>
                    <a:pt x="30" y="84"/>
                    <a:pt x="23" y="79"/>
                  </a:cubicBezTo>
                  <a:cubicBezTo>
                    <a:pt x="20" y="77"/>
                    <a:pt x="17" y="75"/>
                    <a:pt x="14" y="72"/>
                  </a:cubicBezTo>
                  <a:cubicBezTo>
                    <a:pt x="12" y="69"/>
                    <a:pt x="10" y="66"/>
                    <a:pt x="8" y="63"/>
                  </a:cubicBezTo>
                  <a:cubicBezTo>
                    <a:pt x="4" y="65"/>
                    <a:pt x="4" y="65"/>
                    <a:pt x="4" y="65"/>
                  </a:cubicBezTo>
                  <a:cubicBezTo>
                    <a:pt x="0" y="63"/>
                    <a:pt x="0" y="63"/>
                    <a:pt x="0" y="63"/>
                  </a:cubicBezTo>
                  <a:cubicBezTo>
                    <a:pt x="14" y="38"/>
                    <a:pt x="14" y="38"/>
                    <a:pt x="14" y="38"/>
                  </a:cubicBezTo>
                  <a:cubicBezTo>
                    <a:pt x="19" y="40"/>
                    <a:pt x="19" y="40"/>
                    <a:pt x="19" y="40"/>
                  </a:cubicBezTo>
                  <a:cubicBezTo>
                    <a:pt x="17" y="44"/>
                    <a:pt x="17" y="47"/>
                    <a:pt x="16" y="51"/>
                  </a:cubicBezTo>
                  <a:cubicBezTo>
                    <a:pt x="16" y="54"/>
                    <a:pt x="16" y="57"/>
                    <a:pt x="16" y="60"/>
                  </a:cubicBezTo>
                  <a:cubicBezTo>
                    <a:pt x="17" y="63"/>
                    <a:pt x="18" y="66"/>
                    <a:pt x="20" y="69"/>
                  </a:cubicBezTo>
                  <a:cubicBezTo>
                    <a:pt x="21" y="71"/>
                    <a:pt x="24" y="74"/>
                    <a:pt x="27" y="76"/>
                  </a:cubicBezTo>
                  <a:cubicBezTo>
                    <a:pt x="29" y="77"/>
                    <a:pt x="31" y="78"/>
                    <a:pt x="33" y="78"/>
                  </a:cubicBezTo>
                  <a:cubicBezTo>
                    <a:pt x="35" y="79"/>
                    <a:pt x="37" y="79"/>
                    <a:pt x="39" y="79"/>
                  </a:cubicBezTo>
                  <a:cubicBezTo>
                    <a:pt x="41" y="78"/>
                    <a:pt x="42" y="77"/>
                    <a:pt x="44" y="76"/>
                  </a:cubicBezTo>
                  <a:cubicBezTo>
                    <a:pt x="45" y="75"/>
                    <a:pt x="47" y="73"/>
                    <a:pt x="48" y="71"/>
                  </a:cubicBezTo>
                  <a:cubicBezTo>
                    <a:pt x="50" y="69"/>
                    <a:pt x="51" y="65"/>
                    <a:pt x="51" y="62"/>
                  </a:cubicBezTo>
                  <a:cubicBezTo>
                    <a:pt x="50" y="58"/>
                    <a:pt x="49" y="55"/>
                    <a:pt x="47" y="52"/>
                  </a:cubicBezTo>
                  <a:cubicBezTo>
                    <a:pt x="45" y="50"/>
                    <a:pt x="43" y="47"/>
                    <a:pt x="41" y="44"/>
                  </a:cubicBezTo>
                  <a:cubicBezTo>
                    <a:pt x="39" y="41"/>
                    <a:pt x="37" y="39"/>
                    <a:pt x="36" y="37"/>
                  </a:cubicBezTo>
                  <a:cubicBezTo>
                    <a:pt x="33" y="32"/>
                    <a:pt x="31" y="28"/>
                    <a:pt x="31" y="24"/>
                  </a:cubicBezTo>
                  <a:cubicBezTo>
                    <a:pt x="30" y="19"/>
                    <a:pt x="32" y="15"/>
                    <a:pt x="35" y="10"/>
                  </a:cubicBezTo>
                  <a:cubicBezTo>
                    <a:pt x="36" y="7"/>
                    <a:pt x="39" y="5"/>
                    <a:pt x="41" y="4"/>
                  </a:cubicBezTo>
                  <a:cubicBezTo>
                    <a:pt x="44" y="2"/>
                    <a:pt x="47" y="1"/>
                    <a:pt x="50" y="0"/>
                  </a:cubicBezTo>
                  <a:cubicBezTo>
                    <a:pt x="53" y="0"/>
                    <a:pt x="56" y="0"/>
                    <a:pt x="59" y="0"/>
                  </a:cubicBezTo>
                  <a:cubicBezTo>
                    <a:pt x="63" y="1"/>
                    <a:pt x="66" y="2"/>
                    <a:pt x="69" y="4"/>
                  </a:cubicBezTo>
                  <a:cubicBezTo>
                    <a:pt x="72" y="6"/>
                    <a:pt x="74" y="9"/>
                    <a:pt x="76" y="11"/>
                  </a:cubicBezTo>
                  <a:cubicBezTo>
                    <a:pt x="78" y="14"/>
                    <a:pt x="80" y="17"/>
                    <a:pt x="81" y="19"/>
                  </a:cubicBezTo>
                  <a:cubicBezTo>
                    <a:pt x="86" y="17"/>
                    <a:pt x="86" y="17"/>
                    <a:pt x="86" y="17"/>
                  </a:cubicBezTo>
                  <a:cubicBezTo>
                    <a:pt x="90" y="20"/>
                    <a:pt x="90" y="20"/>
                    <a:pt x="90" y="20"/>
                  </a:cubicBezTo>
                  <a:cubicBezTo>
                    <a:pt x="75" y="44"/>
                    <a:pt x="75" y="44"/>
                    <a:pt x="75" y="44"/>
                  </a:cubicBezTo>
                  <a:cubicBezTo>
                    <a:pt x="71" y="41"/>
                    <a:pt x="71" y="41"/>
                    <a:pt x="71" y="41"/>
                  </a:cubicBezTo>
                  <a:cubicBezTo>
                    <a:pt x="72" y="38"/>
                    <a:pt x="73" y="35"/>
                    <a:pt x="73" y="32"/>
                  </a:cubicBezTo>
                  <a:cubicBezTo>
                    <a:pt x="74" y="29"/>
                    <a:pt x="74" y="26"/>
                    <a:pt x="74" y="23"/>
                  </a:cubicBezTo>
                  <a:cubicBezTo>
                    <a:pt x="74" y="20"/>
                    <a:pt x="73" y="17"/>
                    <a:pt x="72" y="15"/>
                  </a:cubicBezTo>
                  <a:cubicBezTo>
                    <a:pt x="70" y="12"/>
                    <a:pt x="68" y="10"/>
                    <a:pt x="65" y="8"/>
                  </a:cubicBezTo>
                  <a:cubicBezTo>
                    <a:pt x="62" y="6"/>
                    <a:pt x="59" y="5"/>
                    <a:pt x="55" y="6"/>
                  </a:cubicBezTo>
                  <a:cubicBezTo>
                    <a:pt x="52" y="7"/>
                    <a:pt x="49" y="9"/>
                    <a:pt x="47" y="11"/>
                  </a:cubicBezTo>
                  <a:cubicBezTo>
                    <a:pt x="45" y="15"/>
                    <a:pt x="44" y="18"/>
                    <a:pt x="44" y="20"/>
                  </a:cubicBezTo>
                  <a:cubicBezTo>
                    <a:pt x="45" y="23"/>
                    <a:pt x="46" y="26"/>
                    <a:pt x="47" y="29"/>
                  </a:cubicBezTo>
                  <a:cubicBezTo>
                    <a:pt x="49" y="32"/>
                    <a:pt x="51" y="35"/>
                    <a:pt x="53" y="37"/>
                  </a:cubicBezTo>
                  <a:cubicBezTo>
                    <a:pt x="55" y="39"/>
                    <a:pt x="56" y="42"/>
                    <a:pt x="58" y="44"/>
                  </a:cubicBezTo>
                  <a:cubicBezTo>
                    <a:pt x="59" y="46"/>
                    <a:pt x="61" y="48"/>
                    <a:pt x="62" y="51"/>
                  </a:cubicBezTo>
                  <a:cubicBezTo>
                    <a:pt x="63" y="53"/>
                    <a:pt x="64" y="55"/>
                    <a:pt x="64" y="58"/>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8" name="íśļiḓé"/>
            <p:cNvSpPr/>
            <p:nvPr userDrawn="1">
              <p:custDataLst>
                <p:tags r:id="rId23"/>
              </p:custDataLst>
            </p:nvPr>
          </p:nvSpPr>
          <p:spPr bwMode="auto">
            <a:xfrm>
              <a:off x="3452417" y="3976688"/>
              <a:ext cx="158750" cy="177800"/>
            </a:xfrm>
            <a:custGeom>
              <a:avLst/>
              <a:gdLst>
                <a:gd name="T0" fmla="*/ 76 w 95"/>
                <a:gd name="T1" fmla="*/ 84 h 106"/>
                <a:gd name="T2" fmla="*/ 64 w 95"/>
                <a:gd name="T3" fmla="*/ 106 h 106"/>
                <a:gd name="T4" fmla="*/ 0 w 95"/>
                <a:gd name="T5" fmla="*/ 77 h 106"/>
                <a:gd name="T6" fmla="*/ 2 w 95"/>
                <a:gd name="T7" fmla="*/ 73 h 106"/>
                <a:gd name="T8" fmla="*/ 7 w 95"/>
                <a:gd name="T9" fmla="*/ 75 h 106"/>
                <a:gd name="T10" fmla="*/ 11 w 95"/>
                <a:gd name="T11" fmla="*/ 76 h 106"/>
                <a:gd name="T12" fmla="*/ 14 w 95"/>
                <a:gd name="T13" fmla="*/ 75 h 106"/>
                <a:gd name="T14" fmla="*/ 16 w 95"/>
                <a:gd name="T15" fmla="*/ 72 h 106"/>
                <a:gd name="T16" fmla="*/ 41 w 95"/>
                <a:gd name="T17" fmla="*/ 16 h 106"/>
                <a:gd name="T18" fmla="*/ 42 w 95"/>
                <a:gd name="T19" fmla="*/ 13 h 106"/>
                <a:gd name="T20" fmla="*/ 40 w 95"/>
                <a:gd name="T21" fmla="*/ 10 h 106"/>
                <a:gd name="T22" fmla="*/ 37 w 95"/>
                <a:gd name="T23" fmla="*/ 7 h 106"/>
                <a:gd name="T24" fmla="*/ 33 w 95"/>
                <a:gd name="T25" fmla="*/ 4 h 106"/>
                <a:gd name="T26" fmla="*/ 35 w 95"/>
                <a:gd name="T27" fmla="*/ 0 h 106"/>
                <a:gd name="T28" fmla="*/ 95 w 95"/>
                <a:gd name="T29" fmla="*/ 27 h 106"/>
                <a:gd name="T30" fmla="*/ 86 w 95"/>
                <a:gd name="T31" fmla="*/ 46 h 106"/>
                <a:gd name="T32" fmla="*/ 82 w 95"/>
                <a:gd name="T33" fmla="*/ 44 h 106"/>
                <a:gd name="T34" fmla="*/ 81 w 95"/>
                <a:gd name="T35" fmla="*/ 33 h 106"/>
                <a:gd name="T36" fmla="*/ 77 w 95"/>
                <a:gd name="T37" fmla="*/ 25 h 106"/>
                <a:gd name="T38" fmla="*/ 73 w 95"/>
                <a:gd name="T39" fmla="*/ 23 h 106"/>
                <a:gd name="T40" fmla="*/ 68 w 95"/>
                <a:gd name="T41" fmla="*/ 20 h 106"/>
                <a:gd name="T42" fmla="*/ 56 w 95"/>
                <a:gd name="T43" fmla="*/ 15 h 106"/>
                <a:gd name="T44" fmla="*/ 42 w 95"/>
                <a:gd name="T45" fmla="*/ 45 h 106"/>
                <a:gd name="T46" fmla="*/ 51 w 95"/>
                <a:gd name="T47" fmla="*/ 49 h 106"/>
                <a:gd name="T48" fmla="*/ 57 w 95"/>
                <a:gd name="T49" fmla="*/ 51 h 106"/>
                <a:gd name="T50" fmla="*/ 62 w 95"/>
                <a:gd name="T51" fmla="*/ 50 h 106"/>
                <a:gd name="T52" fmla="*/ 65 w 95"/>
                <a:gd name="T53" fmla="*/ 47 h 106"/>
                <a:gd name="T54" fmla="*/ 69 w 95"/>
                <a:gd name="T55" fmla="*/ 42 h 106"/>
                <a:gd name="T56" fmla="*/ 73 w 95"/>
                <a:gd name="T57" fmla="*/ 44 h 106"/>
                <a:gd name="T58" fmla="*/ 59 w 95"/>
                <a:gd name="T59" fmla="*/ 74 h 106"/>
                <a:gd name="T60" fmla="*/ 55 w 95"/>
                <a:gd name="T61" fmla="*/ 72 h 106"/>
                <a:gd name="T62" fmla="*/ 57 w 95"/>
                <a:gd name="T63" fmla="*/ 66 h 106"/>
                <a:gd name="T64" fmla="*/ 56 w 95"/>
                <a:gd name="T65" fmla="*/ 61 h 106"/>
                <a:gd name="T66" fmla="*/ 54 w 95"/>
                <a:gd name="T67" fmla="*/ 57 h 106"/>
                <a:gd name="T68" fmla="*/ 49 w 95"/>
                <a:gd name="T69" fmla="*/ 54 h 106"/>
                <a:gd name="T70" fmla="*/ 40 w 95"/>
                <a:gd name="T71" fmla="*/ 50 h 106"/>
                <a:gd name="T72" fmla="*/ 29 w 95"/>
                <a:gd name="T73" fmla="*/ 73 h 106"/>
                <a:gd name="T74" fmla="*/ 28 w 95"/>
                <a:gd name="T75" fmla="*/ 78 h 106"/>
                <a:gd name="T76" fmla="*/ 28 w 95"/>
                <a:gd name="T77" fmla="*/ 82 h 106"/>
                <a:gd name="T78" fmla="*/ 31 w 95"/>
                <a:gd name="T79" fmla="*/ 85 h 106"/>
                <a:gd name="T80" fmla="*/ 38 w 95"/>
                <a:gd name="T81" fmla="*/ 89 h 106"/>
                <a:gd name="T82" fmla="*/ 43 w 95"/>
                <a:gd name="T83" fmla="*/ 91 h 106"/>
                <a:gd name="T84" fmla="*/ 48 w 95"/>
                <a:gd name="T85" fmla="*/ 93 h 106"/>
                <a:gd name="T86" fmla="*/ 52 w 95"/>
                <a:gd name="T87" fmla="*/ 94 h 106"/>
                <a:gd name="T88" fmla="*/ 56 w 95"/>
                <a:gd name="T89" fmla="*/ 94 h 106"/>
                <a:gd name="T90" fmla="*/ 65 w 95"/>
                <a:gd name="T91" fmla="*/ 88 h 106"/>
                <a:gd name="T92" fmla="*/ 72 w 95"/>
                <a:gd name="T93" fmla="*/ 82 h 106"/>
                <a:gd name="T94" fmla="*/ 76 w 95"/>
                <a:gd name="T95" fmla="*/ 84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5" h="106">
                  <a:moveTo>
                    <a:pt x="76" y="84"/>
                  </a:moveTo>
                  <a:cubicBezTo>
                    <a:pt x="64" y="106"/>
                    <a:pt x="64" y="106"/>
                    <a:pt x="64" y="106"/>
                  </a:cubicBezTo>
                  <a:cubicBezTo>
                    <a:pt x="0" y="77"/>
                    <a:pt x="0" y="77"/>
                    <a:pt x="0" y="77"/>
                  </a:cubicBezTo>
                  <a:cubicBezTo>
                    <a:pt x="2" y="73"/>
                    <a:pt x="2" y="73"/>
                    <a:pt x="2" y="73"/>
                  </a:cubicBezTo>
                  <a:cubicBezTo>
                    <a:pt x="3" y="74"/>
                    <a:pt x="5" y="74"/>
                    <a:pt x="7" y="75"/>
                  </a:cubicBezTo>
                  <a:cubicBezTo>
                    <a:pt x="9" y="75"/>
                    <a:pt x="10" y="76"/>
                    <a:pt x="11" y="76"/>
                  </a:cubicBezTo>
                  <a:cubicBezTo>
                    <a:pt x="12" y="76"/>
                    <a:pt x="13" y="75"/>
                    <a:pt x="14" y="75"/>
                  </a:cubicBezTo>
                  <a:cubicBezTo>
                    <a:pt x="15" y="74"/>
                    <a:pt x="16" y="73"/>
                    <a:pt x="16" y="72"/>
                  </a:cubicBezTo>
                  <a:cubicBezTo>
                    <a:pt x="41" y="16"/>
                    <a:pt x="41" y="16"/>
                    <a:pt x="41" y="16"/>
                  </a:cubicBezTo>
                  <a:cubicBezTo>
                    <a:pt x="42" y="15"/>
                    <a:pt x="42" y="14"/>
                    <a:pt x="42" y="13"/>
                  </a:cubicBezTo>
                  <a:cubicBezTo>
                    <a:pt x="42" y="12"/>
                    <a:pt x="41" y="11"/>
                    <a:pt x="40" y="10"/>
                  </a:cubicBezTo>
                  <a:cubicBezTo>
                    <a:pt x="40" y="9"/>
                    <a:pt x="39" y="8"/>
                    <a:pt x="37" y="7"/>
                  </a:cubicBezTo>
                  <a:cubicBezTo>
                    <a:pt x="36" y="5"/>
                    <a:pt x="34" y="5"/>
                    <a:pt x="33" y="4"/>
                  </a:cubicBezTo>
                  <a:cubicBezTo>
                    <a:pt x="35" y="0"/>
                    <a:pt x="35" y="0"/>
                    <a:pt x="35" y="0"/>
                  </a:cubicBezTo>
                  <a:cubicBezTo>
                    <a:pt x="95" y="27"/>
                    <a:pt x="95" y="27"/>
                    <a:pt x="95" y="27"/>
                  </a:cubicBezTo>
                  <a:cubicBezTo>
                    <a:pt x="86" y="46"/>
                    <a:pt x="86" y="46"/>
                    <a:pt x="86" y="46"/>
                  </a:cubicBezTo>
                  <a:cubicBezTo>
                    <a:pt x="82" y="44"/>
                    <a:pt x="82" y="44"/>
                    <a:pt x="82" y="44"/>
                  </a:cubicBezTo>
                  <a:cubicBezTo>
                    <a:pt x="83" y="41"/>
                    <a:pt x="82" y="37"/>
                    <a:pt x="81" y="33"/>
                  </a:cubicBezTo>
                  <a:cubicBezTo>
                    <a:pt x="80" y="29"/>
                    <a:pt x="79" y="26"/>
                    <a:pt x="77" y="25"/>
                  </a:cubicBezTo>
                  <a:cubicBezTo>
                    <a:pt x="76" y="24"/>
                    <a:pt x="75" y="23"/>
                    <a:pt x="73" y="23"/>
                  </a:cubicBezTo>
                  <a:cubicBezTo>
                    <a:pt x="71" y="22"/>
                    <a:pt x="70" y="21"/>
                    <a:pt x="68" y="20"/>
                  </a:cubicBezTo>
                  <a:cubicBezTo>
                    <a:pt x="56" y="15"/>
                    <a:pt x="56" y="15"/>
                    <a:pt x="56" y="15"/>
                  </a:cubicBezTo>
                  <a:cubicBezTo>
                    <a:pt x="42" y="45"/>
                    <a:pt x="42" y="45"/>
                    <a:pt x="42" y="45"/>
                  </a:cubicBezTo>
                  <a:cubicBezTo>
                    <a:pt x="51" y="49"/>
                    <a:pt x="51" y="49"/>
                    <a:pt x="51" y="49"/>
                  </a:cubicBezTo>
                  <a:cubicBezTo>
                    <a:pt x="53" y="50"/>
                    <a:pt x="55" y="51"/>
                    <a:pt x="57" y="51"/>
                  </a:cubicBezTo>
                  <a:cubicBezTo>
                    <a:pt x="59" y="51"/>
                    <a:pt x="60" y="51"/>
                    <a:pt x="62" y="50"/>
                  </a:cubicBezTo>
                  <a:cubicBezTo>
                    <a:pt x="63" y="49"/>
                    <a:pt x="64" y="48"/>
                    <a:pt x="65" y="47"/>
                  </a:cubicBezTo>
                  <a:cubicBezTo>
                    <a:pt x="67" y="45"/>
                    <a:pt x="68" y="44"/>
                    <a:pt x="69" y="42"/>
                  </a:cubicBezTo>
                  <a:cubicBezTo>
                    <a:pt x="73" y="44"/>
                    <a:pt x="73" y="44"/>
                    <a:pt x="73" y="44"/>
                  </a:cubicBezTo>
                  <a:cubicBezTo>
                    <a:pt x="59" y="74"/>
                    <a:pt x="59" y="74"/>
                    <a:pt x="59" y="74"/>
                  </a:cubicBezTo>
                  <a:cubicBezTo>
                    <a:pt x="55" y="72"/>
                    <a:pt x="55" y="72"/>
                    <a:pt x="55" y="72"/>
                  </a:cubicBezTo>
                  <a:cubicBezTo>
                    <a:pt x="56" y="71"/>
                    <a:pt x="56" y="69"/>
                    <a:pt x="57" y="66"/>
                  </a:cubicBezTo>
                  <a:cubicBezTo>
                    <a:pt x="57" y="64"/>
                    <a:pt x="57" y="62"/>
                    <a:pt x="56" y="61"/>
                  </a:cubicBezTo>
                  <a:cubicBezTo>
                    <a:pt x="56" y="59"/>
                    <a:pt x="55" y="58"/>
                    <a:pt x="54" y="57"/>
                  </a:cubicBezTo>
                  <a:cubicBezTo>
                    <a:pt x="53" y="56"/>
                    <a:pt x="51" y="55"/>
                    <a:pt x="49" y="54"/>
                  </a:cubicBezTo>
                  <a:cubicBezTo>
                    <a:pt x="40" y="50"/>
                    <a:pt x="40" y="50"/>
                    <a:pt x="40" y="50"/>
                  </a:cubicBezTo>
                  <a:cubicBezTo>
                    <a:pt x="29" y="73"/>
                    <a:pt x="29" y="73"/>
                    <a:pt x="29" y="73"/>
                  </a:cubicBezTo>
                  <a:cubicBezTo>
                    <a:pt x="28" y="75"/>
                    <a:pt x="28" y="77"/>
                    <a:pt x="28" y="78"/>
                  </a:cubicBezTo>
                  <a:cubicBezTo>
                    <a:pt x="27" y="80"/>
                    <a:pt x="27" y="81"/>
                    <a:pt x="28" y="82"/>
                  </a:cubicBezTo>
                  <a:cubicBezTo>
                    <a:pt x="29" y="83"/>
                    <a:pt x="30" y="84"/>
                    <a:pt x="31" y="85"/>
                  </a:cubicBezTo>
                  <a:cubicBezTo>
                    <a:pt x="33" y="86"/>
                    <a:pt x="35" y="87"/>
                    <a:pt x="38" y="89"/>
                  </a:cubicBezTo>
                  <a:cubicBezTo>
                    <a:pt x="39" y="89"/>
                    <a:pt x="41" y="90"/>
                    <a:pt x="43" y="91"/>
                  </a:cubicBezTo>
                  <a:cubicBezTo>
                    <a:pt x="45" y="92"/>
                    <a:pt x="46" y="92"/>
                    <a:pt x="48" y="93"/>
                  </a:cubicBezTo>
                  <a:cubicBezTo>
                    <a:pt x="49" y="93"/>
                    <a:pt x="51" y="94"/>
                    <a:pt x="52" y="94"/>
                  </a:cubicBezTo>
                  <a:cubicBezTo>
                    <a:pt x="54" y="94"/>
                    <a:pt x="55" y="94"/>
                    <a:pt x="56" y="94"/>
                  </a:cubicBezTo>
                  <a:cubicBezTo>
                    <a:pt x="59" y="93"/>
                    <a:pt x="62" y="91"/>
                    <a:pt x="65" y="88"/>
                  </a:cubicBezTo>
                  <a:cubicBezTo>
                    <a:pt x="68" y="86"/>
                    <a:pt x="71" y="84"/>
                    <a:pt x="72" y="82"/>
                  </a:cubicBezTo>
                  <a:lnTo>
                    <a:pt x="76" y="8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9" name="ïSḻïdè"/>
            <p:cNvSpPr/>
            <p:nvPr userDrawn="1">
              <p:custDataLst>
                <p:tags r:id="rId24"/>
              </p:custDataLst>
            </p:nvPr>
          </p:nvSpPr>
          <p:spPr bwMode="auto">
            <a:xfrm>
              <a:off x="3604817" y="4021138"/>
              <a:ext cx="168275" cy="158750"/>
            </a:xfrm>
            <a:custGeom>
              <a:avLst/>
              <a:gdLst>
                <a:gd name="T0" fmla="*/ 99 w 100"/>
                <a:gd name="T1" fmla="*/ 16 h 95"/>
                <a:gd name="T2" fmla="*/ 94 w 100"/>
                <a:gd name="T3" fmla="*/ 17 h 95"/>
                <a:gd name="T4" fmla="*/ 89 w 100"/>
                <a:gd name="T5" fmla="*/ 18 h 95"/>
                <a:gd name="T6" fmla="*/ 85 w 100"/>
                <a:gd name="T7" fmla="*/ 23 h 95"/>
                <a:gd name="T8" fmla="*/ 83 w 100"/>
                <a:gd name="T9" fmla="*/ 33 h 95"/>
                <a:gd name="T10" fmla="*/ 75 w 100"/>
                <a:gd name="T11" fmla="*/ 95 h 95"/>
                <a:gd name="T12" fmla="*/ 70 w 100"/>
                <a:gd name="T13" fmla="*/ 94 h 95"/>
                <a:gd name="T14" fmla="*/ 29 w 100"/>
                <a:gd name="T15" fmla="*/ 19 h 95"/>
                <a:gd name="T16" fmla="*/ 23 w 100"/>
                <a:gd name="T17" fmla="*/ 62 h 95"/>
                <a:gd name="T18" fmla="*/ 22 w 100"/>
                <a:gd name="T19" fmla="*/ 73 h 95"/>
                <a:gd name="T20" fmla="*/ 24 w 100"/>
                <a:gd name="T21" fmla="*/ 79 h 95"/>
                <a:gd name="T22" fmla="*/ 30 w 100"/>
                <a:gd name="T23" fmla="*/ 82 h 95"/>
                <a:gd name="T24" fmla="*/ 35 w 100"/>
                <a:gd name="T25" fmla="*/ 84 h 95"/>
                <a:gd name="T26" fmla="*/ 35 w 100"/>
                <a:gd name="T27" fmla="*/ 88 h 95"/>
                <a:gd name="T28" fmla="*/ 0 w 100"/>
                <a:gd name="T29" fmla="*/ 84 h 95"/>
                <a:gd name="T30" fmla="*/ 1 w 100"/>
                <a:gd name="T31" fmla="*/ 80 h 95"/>
                <a:gd name="T32" fmla="*/ 6 w 100"/>
                <a:gd name="T33" fmla="*/ 79 h 95"/>
                <a:gd name="T34" fmla="*/ 11 w 100"/>
                <a:gd name="T35" fmla="*/ 78 h 95"/>
                <a:gd name="T36" fmla="*/ 15 w 100"/>
                <a:gd name="T37" fmla="*/ 73 h 95"/>
                <a:gd name="T38" fmla="*/ 17 w 100"/>
                <a:gd name="T39" fmla="*/ 62 h 95"/>
                <a:gd name="T40" fmla="*/ 23 w 100"/>
                <a:gd name="T41" fmla="*/ 21 h 95"/>
                <a:gd name="T42" fmla="*/ 22 w 100"/>
                <a:gd name="T43" fmla="*/ 15 h 95"/>
                <a:gd name="T44" fmla="*/ 20 w 100"/>
                <a:gd name="T45" fmla="*/ 11 h 95"/>
                <a:gd name="T46" fmla="*/ 15 w 100"/>
                <a:gd name="T47" fmla="*/ 7 h 95"/>
                <a:gd name="T48" fmla="*/ 9 w 100"/>
                <a:gd name="T49" fmla="*/ 4 h 95"/>
                <a:gd name="T50" fmla="*/ 10 w 100"/>
                <a:gd name="T51" fmla="*/ 0 h 95"/>
                <a:gd name="T52" fmla="*/ 34 w 100"/>
                <a:gd name="T53" fmla="*/ 3 h 95"/>
                <a:gd name="T54" fmla="*/ 72 w 100"/>
                <a:gd name="T55" fmla="*/ 73 h 95"/>
                <a:gd name="T56" fmla="*/ 78 w 100"/>
                <a:gd name="T57" fmla="*/ 33 h 95"/>
                <a:gd name="T58" fmla="*/ 78 w 100"/>
                <a:gd name="T59" fmla="*/ 22 h 95"/>
                <a:gd name="T60" fmla="*/ 76 w 100"/>
                <a:gd name="T61" fmla="*/ 17 h 95"/>
                <a:gd name="T62" fmla="*/ 71 w 100"/>
                <a:gd name="T63" fmla="*/ 14 h 95"/>
                <a:gd name="T64" fmla="*/ 65 w 100"/>
                <a:gd name="T65" fmla="*/ 12 h 95"/>
                <a:gd name="T66" fmla="*/ 66 w 100"/>
                <a:gd name="T67" fmla="*/ 8 h 95"/>
                <a:gd name="T68" fmla="*/ 100 w 100"/>
                <a:gd name="T69" fmla="*/ 12 h 95"/>
                <a:gd name="T70" fmla="*/ 99 w 100"/>
                <a:gd name="T71" fmla="*/ 16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0" h="95">
                  <a:moveTo>
                    <a:pt x="99" y="16"/>
                  </a:moveTo>
                  <a:cubicBezTo>
                    <a:pt x="98" y="16"/>
                    <a:pt x="97" y="16"/>
                    <a:pt x="94" y="17"/>
                  </a:cubicBezTo>
                  <a:cubicBezTo>
                    <a:pt x="92" y="17"/>
                    <a:pt x="90" y="17"/>
                    <a:pt x="89" y="18"/>
                  </a:cubicBezTo>
                  <a:cubicBezTo>
                    <a:pt x="88" y="18"/>
                    <a:pt x="86" y="20"/>
                    <a:pt x="85" y="23"/>
                  </a:cubicBezTo>
                  <a:cubicBezTo>
                    <a:pt x="85" y="26"/>
                    <a:pt x="84" y="29"/>
                    <a:pt x="83" y="33"/>
                  </a:cubicBezTo>
                  <a:cubicBezTo>
                    <a:pt x="75" y="95"/>
                    <a:pt x="75" y="95"/>
                    <a:pt x="75" y="95"/>
                  </a:cubicBezTo>
                  <a:cubicBezTo>
                    <a:pt x="70" y="94"/>
                    <a:pt x="70" y="94"/>
                    <a:pt x="70" y="94"/>
                  </a:cubicBezTo>
                  <a:cubicBezTo>
                    <a:pt x="29" y="19"/>
                    <a:pt x="29" y="19"/>
                    <a:pt x="29" y="19"/>
                  </a:cubicBezTo>
                  <a:cubicBezTo>
                    <a:pt x="23" y="62"/>
                    <a:pt x="23" y="62"/>
                    <a:pt x="23" y="62"/>
                  </a:cubicBezTo>
                  <a:cubicBezTo>
                    <a:pt x="22" y="67"/>
                    <a:pt x="22" y="71"/>
                    <a:pt x="22" y="73"/>
                  </a:cubicBezTo>
                  <a:cubicBezTo>
                    <a:pt x="23" y="76"/>
                    <a:pt x="23" y="78"/>
                    <a:pt x="24" y="79"/>
                  </a:cubicBezTo>
                  <a:cubicBezTo>
                    <a:pt x="25" y="80"/>
                    <a:pt x="27" y="81"/>
                    <a:pt x="30" y="82"/>
                  </a:cubicBezTo>
                  <a:cubicBezTo>
                    <a:pt x="32" y="83"/>
                    <a:pt x="34" y="84"/>
                    <a:pt x="35" y="84"/>
                  </a:cubicBezTo>
                  <a:cubicBezTo>
                    <a:pt x="35" y="88"/>
                    <a:pt x="35" y="88"/>
                    <a:pt x="35" y="88"/>
                  </a:cubicBezTo>
                  <a:cubicBezTo>
                    <a:pt x="0" y="84"/>
                    <a:pt x="0" y="84"/>
                    <a:pt x="0" y="84"/>
                  </a:cubicBezTo>
                  <a:cubicBezTo>
                    <a:pt x="1" y="80"/>
                    <a:pt x="1" y="80"/>
                    <a:pt x="1" y="80"/>
                  </a:cubicBezTo>
                  <a:cubicBezTo>
                    <a:pt x="2" y="80"/>
                    <a:pt x="4" y="80"/>
                    <a:pt x="6" y="79"/>
                  </a:cubicBezTo>
                  <a:cubicBezTo>
                    <a:pt x="9" y="79"/>
                    <a:pt x="11" y="78"/>
                    <a:pt x="11" y="78"/>
                  </a:cubicBezTo>
                  <a:cubicBezTo>
                    <a:pt x="13" y="77"/>
                    <a:pt x="14" y="76"/>
                    <a:pt x="15" y="73"/>
                  </a:cubicBezTo>
                  <a:cubicBezTo>
                    <a:pt x="16" y="71"/>
                    <a:pt x="16" y="67"/>
                    <a:pt x="17" y="62"/>
                  </a:cubicBezTo>
                  <a:cubicBezTo>
                    <a:pt x="23" y="21"/>
                    <a:pt x="23" y="21"/>
                    <a:pt x="23" y="21"/>
                  </a:cubicBezTo>
                  <a:cubicBezTo>
                    <a:pt x="23" y="19"/>
                    <a:pt x="23" y="17"/>
                    <a:pt x="22" y="15"/>
                  </a:cubicBezTo>
                  <a:cubicBezTo>
                    <a:pt x="22" y="13"/>
                    <a:pt x="21" y="12"/>
                    <a:pt x="20" y="11"/>
                  </a:cubicBezTo>
                  <a:cubicBezTo>
                    <a:pt x="19" y="9"/>
                    <a:pt x="17" y="8"/>
                    <a:pt x="15" y="7"/>
                  </a:cubicBezTo>
                  <a:cubicBezTo>
                    <a:pt x="13" y="5"/>
                    <a:pt x="11" y="5"/>
                    <a:pt x="9" y="4"/>
                  </a:cubicBezTo>
                  <a:cubicBezTo>
                    <a:pt x="10" y="0"/>
                    <a:pt x="10" y="0"/>
                    <a:pt x="10" y="0"/>
                  </a:cubicBezTo>
                  <a:cubicBezTo>
                    <a:pt x="34" y="3"/>
                    <a:pt x="34" y="3"/>
                    <a:pt x="34" y="3"/>
                  </a:cubicBezTo>
                  <a:cubicBezTo>
                    <a:pt x="72" y="73"/>
                    <a:pt x="72" y="73"/>
                    <a:pt x="72" y="73"/>
                  </a:cubicBezTo>
                  <a:cubicBezTo>
                    <a:pt x="78" y="33"/>
                    <a:pt x="78" y="33"/>
                    <a:pt x="78" y="33"/>
                  </a:cubicBezTo>
                  <a:cubicBezTo>
                    <a:pt x="78" y="29"/>
                    <a:pt x="78" y="25"/>
                    <a:pt x="78" y="22"/>
                  </a:cubicBezTo>
                  <a:cubicBezTo>
                    <a:pt x="78" y="19"/>
                    <a:pt x="77" y="18"/>
                    <a:pt x="76" y="17"/>
                  </a:cubicBezTo>
                  <a:cubicBezTo>
                    <a:pt x="75" y="16"/>
                    <a:pt x="73" y="15"/>
                    <a:pt x="71" y="14"/>
                  </a:cubicBezTo>
                  <a:cubicBezTo>
                    <a:pt x="69" y="13"/>
                    <a:pt x="67" y="12"/>
                    <a:pt x="65" y="12"/>
                  </a:cubicBezTo>
                  <a:cubicBezTo>
                    <a:pt x="66" y="8"/>
                    <a:pt x="66" y="8"/>
                    <a:pt x="66" y="8"/>
                  </a:cubicBezTo>
                  <a:cubicBezTo>
                    <a:pt x="100" y="12"/>
                    <a:pt x="100" y="12"/>
                    <a:pt x="100" y="12"/>
                  </a:cubicBezTo>
                  <a:lnTo>
                    <a:pt x="99" y="16"/>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0" name="ïṥḷide"/>
            <p:cNvSpPr/>
            <p:nvPr userDrawn="1">
              <p:custDataLst>
                <p:tags r:id="rId25"/>
              </p:custDataLst>
            </p:nvPr>
          </p:nvSpPr>
          <p:spPr bwMode="auto">
            <a:xfrm>
              <a:off x="3811192" y="4035426"/>
              <a:ext cx="142875" cy="149225"/>
            </a:xfrm>
            <a:custGeom>
              <a:avLst/>
              <a:gdLst>
                <a:gd name="T0" fmla="*/ 86 w 86"/>
                <a:gd name="T1" fmla="*/ 4 h 89"/>
                <a:gd name="T2" fmla="*/ 82 w 86"/>
                <a:gd name="T3" fmla="*/ 5 h 89"/>
                <a:gd name="T4" fmla="*/ 76 w 86"/>
                <a:gd name="T5" fmla="*/ 7 h 89"/>
                <a:gd name="T6" fmla="*/ 74 w 86"/>
                <a:gd name="T7" fmla="*/ 13 h 89"/>
                <a:gd name="T8" fmla="*/ 74 w 86"/>
                <a:gd name="T9" fmla="*/ 24 h 89"/>
                <a:gd name="T10" fmla="*/ 77 w 86"/>
                <a:gd name="T11" fmla="*/ 60 h 89"/>
                <a:gd name="T12" fmla="*/ 75 w 86"/>
                <a:gd name="T13" fmla="*/ 72 h 89"/>
                <a:gd name="T14" fmla="*/ 68 w 86"/>
                <a:gd name="T15" fmla="*/ 81 h 89"/>
                <a:gd name="T16" fmla="*/ 58 w 86"/>
                <a:gd name="T17" fmla="*/ 87 h 89"/>
                <a:gd name="T18" fmla="*/ 48 w 86"/>
                <a:gd name="T19" fmla="*/ 89 h 89"/>
                <a:gd name="T20" fmla="*/ 35 w 86"/>
                <a:gd name="T21" fmla="*/ 88 h 89"/>
                <a:gd name="T22" fmla="*/ 24 w 86"/>
                <a:gd name="T23" fmla="*/ 83 h 89"/>
                <a:gd name="T24" fmla="*/ 18 w 86"/>
                <a:gd name="T25" fmla="*/ 76 h 89"/>
                <a:gd name="T26" fmla="*/ 15 w 86"/>
                <a:gd name="T27" fmla="*/ 67 h 89"/>
                <a:gd name="T28" fmla="*/ 12 w 86"/>
                <a:gd name="T29" fmla="*/ 17 h 89"/>
                <a:gd name="T30" fmla="*/ 11 w 86"/>
                <a:gd name="T31" fmla="*/ 14 h 89"/>
                <a:gd name="T32" fmla="*/ 8 w 86"/>
                <a:gd name="T33" fmla="*/ 12 h 89"/>
                <a:gd name="T34" fmla="*/ 4 w 86"/>
                <a:gd name="T35" fmla="*/ 11 h 89"/>
                <a:gd name="T36" fmla="*/ 0 w 86"/>
                <a:gd name="T37" fmla="*/ 10 h 89"/>
                <a:gd name="T38" fmla="*/ 0 w 86"/>
                <a:gd name="T39" fmla="*/ 6 h 89"/>
                <a:gd name="T40" fmla="*/ 35 w 86"/>
                <a:gd name="T41" fmla="*/ 3 h 89"/>
                <a:gd name="T42" fmla="*/ 35 w 86"/>
                <a:gd name="T43" fmla="*/ 8 h 89"/>
                <a:gd name="T44" fmla="*/ 31 w 86"/>
                <a:gd name="T45" fmla="*/ 8 h 89"/>
                <a:gd name="T46" fmla="*/ 27 w 86"/>
                <a:gd name="T47" fmla="*/ 10 h 89"/>
                <a:gd name="T48" fmla="*/ 25 w 86"/>
                <a:gd name="T49" fmla="*/ 12 h 89"/>
                <a:gd name="T50" fmla="*/ 24 w 86"/>
                <a:gd name="T51" fmla="*/ 16 h 89"/>
                <a:gd name="T52" fmla="*/ 28 w 86"/>
                <a:gd name="T53" fmla="*/ 62 h 89"/>
                <a:gd name="T54" fmla="*/ 29 w 86"/>
                <a:gd name="T55" fmla="*/ 69 h 89"/>
                <a:gd name="T56" fmla="*/ 32 w 86"/>
                <a:gd name="T57" fmla="*/ 76 h 89"/>
                <a:gd name="T58" fmla="*/ 39 w 86"/>
                <a:gd name="T59" fmla="*/ 81 h 89"/>
                <a:gd name="T60" fmla="*/ 50 w 86"/>
                <a:gd name="T61" fmla="*/ 82 h 89"/>
                <a:gd name="T62" fmla="*/ 61 w 86"/>
                <a:gd name="T63" fmla="*/ 79 h 89"/>
                <a:gd name="T64" fmla="*/ 67 w 86"/>
                <a:gd name="T65" fmla="*/ 73 h 89"/>
                <a:gd name="T66" fmla="*/ 70 w 86"/>
                <a:gd name="T67" fmla="*/ 66 h 89"/>
                <a:gd name="T68" fmla="*/ 71 w 86"/>
                <a:gd name="T69" fmla="*/ 59 h 89"/>
                <a:gd name="T70" fmla="*/ 68 w 86"/>
                <a:gd name="T71" fmla="*/ 25 h 89"/>
                <a:gd name="T72" fmla="*/ 67 w 86"/>
                <a:gd name="T73" fmla="*/ 14 h 89"/>
                <a:gd name="T74" fmla="*/ 63 w 86"/>
                <a:gd name="T75" fmla="*/ 9 h 89"/>
                <a:gd name="T76" fmla="*/ 58 w 86"/>
                <a:gd name="T77" fmla="*/ 7 h 89"/>
                <a:gd name="T78" fmla="*/ 52 w 86"/>
                <a:gd name="T79" fmla="*/ 6 h 89"/>
                <a:gd name="T80" fmla="*/ 52 w 86"/>
                <a:gd name="T81" fmla="*/ 2 h 89"/>
                <a:gd name="T82" fmla="*/ 86 w 86"/>
                <a:gd name="T83" fmla="*/ 0 h 89"/>
                <a:gd name="T84" fmla="*/ 86 w 86"/>
                <a:gd name="T85" fmla="*/ 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6" h="89">
                  <a:moveTo>
                    <a:pt x="86" y="4"/>
                  </a:moveTo>
                  <a:cubicBezTo>
                    <a:pt x="85" y="4"/>
                    <a:pt x="84" y="4"/>
                    <a:pt x="82" y="5"/>
                  </a:cubicBezTo>
                  <a:cubicBezTo>
                    <a:pt x="79" y="5"/>
                    <a:pt x="78" y="6"/>
                    <a:pt x="76" y="7"/>
                  </a:cubicBezTo>
                  <a:cubicBezTo>
                    <a:pt x="75" y="8"/>
                    <a:pt x="74" y="10"/>
                    <a:pt x="74" y="13"/>
                  </a:cubicBezTo>
                  <a:cubicBezTo>
                    <a:pt x="74" y="16"/>
                    <a:pt x="74" y="19"/>
                    <a:pt x="74" y="24"/>
                  </a:cubicBezTo>
                  <a:cubicBezTo>
                    <a:pt x="77" y="60"/>
                    <a:pt x="77" y="60"/>
                    <a:pt x="77" y="60"/>
                  </a:cubicBezTo>
                  <a:cubicBezTo>
                    <a:pt x="77" y="65"/>
                    <a:pt x="76" y="69"/>
                    <a:pt x="75" y="72"/>
                  </a:cubicBezTo>
                  <a:cubicBezTo>
                    <a:pt x="73" y="76"/>
                    <a:pt x="71" y="79"/>
                    <a:pt x="68" y="81"/>
                  </a:cubicBezTo>
                  <a:cubicBezTo>
                    <a:pt x="65" y="84"/>
                    <a:pt x="62" y="86"/>
                    <a:pt x="58" y="87"/>
                  </a:cubicBezTo>
                  <a:cubicBezTo>
                    <a:pt x="55" y="88"/>
                    <a:pt x="52" y="89"/>
                    <a:pt x="48" y="89"/>
                  </a:cubicBezTo>
                  <a:cubicBezTo>
                    <a:pt x="43" y="89"/>
                    <a:pt x="39" y="89"/>
                    <a:pt x="35" y="88"/>
                  </a:cubicBezTo>
                  <a:cubicBezTo>
                    <a:pt x="31" y="87"/>
                    <a:pt x="27" y="85"/>
                    <a:pt x="24" y="83"/>
                  </a:cubicBezTo>
                  <a:cubicBezTo>
                    <a:pt x="22" y="81"/>
                    <a:pt x="19" y="79"/>
                    <a:pt x="18" y="76"/>
                  </a:cubicBezTo>
                  <a:cubicBezTo>
                    <a:pt x="16" y="73"/>
                    <a:pt x="15" y="70"/>
                    <a:pt x="15" y="67"/>
                  </a:cubicBezTo>
                  <a:cubicBezTo>
                    <a:pt x="12" y="17"/>
                    <a:pt x="12" y="17"/>
                    <a:pt x="12" y="17"/>
                  </a:cubicBezTo>
                  <a:cubicBezTo>
                    <a:pt x="11" y="16"/>
                    <a:pt x="11" y="15"/>
                    <a:pt x="11" y="14"/>
                  </a:cubicBezTo>
                  <a:cubicBezTo>
                    <a:pt x="10" y="13"/>
                    <a:pt x="9" y="12"/>
                    <a:pt x="8" y="12"/>
                  </a:cubicBezTo>
                  <a:cubicBezTo>
                    <a:pt x="7" y="11"/>
                    <a:pt x="5" y="11"/>
                    <a:pt x="4" y="11"/>
                  </a:cubicBezTo>
                  <a:cubicBezTo>
                    <a:pt x="2" y="10"/>
                    <a:pt x="1" y="10"/>
                    <a:pt x="0" y="10"/>
                  </a:cubicBezTo>
                  <a:cubicBezTo>
                    <a:pt x="0" y="6"/>
                    <a:pt x="0" y="6"/>
                    <a:pt x="0" y="6"/>
                  </a:cubicBezTo>
                  <a:cubicBezTo>
                    <a:pt x="35" y="3"/>
                    <a:pt x="35" y="3"/>
                    <a:pt x="35" y="3"/>
                  </a:cubicBezTo>
                  <a:cubicBezTo>
                    <a:pt x="35" y="8"/>
                    <a:pt x="35" y="8"/>
                    <a:pt x="35" y="8"/>
                  </a:cubicBezTo>
                  <a:cubicBezTo>
                    <a:pt x="34" y="8"/>
                    <a:pt x="32" y="8"/>
                    <a:pt x="31" y="8"/>
                  </a:cubicBezTo>
                  <a:cubicBezTo>
                    <a:pt x="29" y="9"/>
                    <a:pt x="28" y="9"/>
                    <a:pt x="27" y="10"/>
                  </a:cubicBezTo>
                  <a:cubicBezTo>
                    <a:pt x="26" y="10"/>
                    <a:pt x="25" y="11"/>
                    <a:pt x="25" y="12"/>
                  </a:cubicBezTo>
                  <a:cubicBezTo>
                    <a:pt x="24" y="13"/>
                    <a:pt x="24" y="15"/>
                    <a:pt x="24" y="16"/>
                  </a:cubicBezTo>
                  <a:cubicBezTo>
                    <a:pt x="28" y="62"/>
                    <a:pt x="28" y="62"/>
                    <a:pt x="28" y="62"/>
                  </a:cubicBezTo>
                  <a:cubicBezTo>
                    <a:pt x="28" y="64"/>
                    <a:pt x="28" y="67"/>
                    <a:pt x="29" y="69"/>
                  </a:cubicBezTo>
                  <a:cubicBezTo>
                    <a:pt x="30" y="72"/>
                    <a:pt x="31" y="74"/>
                    <a:pt x="32" y="76"/>
                  </a:cubicBezTo>
                  <a:cubicBezTo>
                    <a:pt x="34" y="78"/>
                    <a:pt x="36" y="80"/>
                    <a:pt x="39" y="81"/>
                  </a:cubicBezTo>
                  <a:cubicBezTo>
                    <a:pt x="42" y="82"/>
                    <a:pt x="45" y="82"/>
                    <a:pt x="50" y="82"/>
                  </a:cubicBezTo>
                  <a:cubicBezTo>
                    <a:pt x="54" y="82"/>
                    <a:pt x="58" y="81"/>
                    <a:pt x="61" y="79"/>
                  </a:cubicBezTo>
                  <a:cubicBezTo>
                    <a:pt x="64" y="78"/>
                    <a:pt x="66" y="76"/>
                    <a:pt x="67" y="73"/>
                  </a:cubicBezTo>
                  <a:cubicBezTo>
                    <a:pt x="69" y="71"/>
                    <a:pt x="70" y="69"/>
                    <a:pt x="70" y="66"/>
                  </a:cubicBezTo>
                  <a:cubicBezTo>
                    <a:pt x="71" y="64"/>
                    <a:pt x="71" y="62"/>
                    <a:pt x="71" y="59"/>
                  </a:cubicBezTo>
                  <a:cubicBezTo>
                    <a:pt x="68" y="25"/>
                    <a:pt x="68" y="25"/>
                    <a:pt x="68" y="25"/>
                  </a:cubicBezTo>
                  <a:cubicBezTo>
                    <a:pt x="68" y="20"/>
                    <a:pt x="67" y="17"/>
                    <a:pt x="67" y="14"/>
                  </a:cubicBezTo>
                  <a:cubicBezTo>
                    <a:pt x="66" y="11"/>
                    <a:pt x="65" y="10"/>
                    <a:pt x="63" y="9"/>
                  </a:cubicBezTo>
                  <a:cubicBezTo>
                    <a:pt x="62" y="8"/>
                    <a:pt x="60" y="7"/>
                    <a:pt x="58" y="7"/>
                  </a:cubicBezTo>
                  <a:cubicBezTo>
                    <a:pt x="55" y="7"/>
                    <a:pt x="53" y="6"/>
                    <a:pt x="52" y="6"/>
                  </a:cubicBezTo>
                  <a:cubicBezTo>
                    <a:pt x="52" y="2"/>
                    <a:pt x="52" y="2"/>
                    <a:pt x="52" y="2"/>
                  </a:cubicBezTo>
                  <a:cubicBezTo>
                    <a:pt x="86" y="0"/>
                    <a:pt x="86" y="0"/>
                    <a:pt x="86" y="0"/>
                  </a:cubicBezTo>
                  <a:lnTo>
                    <a:pt x="86" y="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1" name="ïṣlïḍé"/>
            <p:cNvSpPr/>
            <p:nvPr userDrawn="1">
              <p:custDataLst>
                <p:tags r:id="rId26"/>
              </p:custDataLst>
            </p:nvPr>
          </p:nvSpPr>
          <p:spPr bwMode="auto">
            <a:xfrm>
              <a:off x="3957242" y="3975101"/>
              <a:ext cx="161925" cy="184150"/>
            </a:xfrm>
            <a:custGeom>
              <a:avLst/>
              <a:gdLst>
                <a:gd name="T0" fmla="*/ 83 w 97"/>
                <a:gd name="T1" fmla="*/ 4 h 110"/>
                <a:gd name="T2" fmla="*/ 79 w 97"/>
                <a:gd name="T3" fmla="*/ 7 h 110"/>
                <a:gd name="T4" fmla="*/ 75 w 97"/>
                <a:gd name="T5" fmla="*/ 10 h 110"/>
                <a:gd name="T6" fmla="*/ 74 w 97"/>
                <a:gd name="T7" fmla="*/ 17 h 110"/>
                <a:gd name="T8" fmla="*/ 77 w 97"/>
                <a:gd name="T9" fmla="*/ 27 h 110"/>
                <a:gd name="T10" fmla="*/ 97 w 97"/>
                <a:gd name="T11" fmla="*/ 85 h 110"/>
                <a:gd name="T12" fmla="*/ 92 w 97"/>
                <a:gd name="T13" fmla="*/ 87 h 110"/>
                <a:gd name="T14" fmla="*/ 24 w 97"/>
                <a:gd name="T15" fmla="*/ 39 h 110"/>
                <a:gd name="T16" fmla="*/ 38 w 97"/>
                <a:gd name="T17" fmla="*/ 80 h 110"/>
                <a:gd name="T18" fmla="*/ 43 w 97"/>
                <a:gd name="T19" fmla="*/ 90 h 110"/>
                <a:gd name="T20" fmla="*/ 47 w 97"/>
                <a:gd name="T21" fmla="*/ 94 h 110"/>
                <a:gd name="T22" fmla="*/ 53 w 97"/>
                <a:gd name="T23" fmla="*/ 95 h 110"/>
                <a:gd name="T24" fmla="*/ 58 w 97"/>
                <a:gd name="T25" fmla="*/ 94 h 110"/>
                <a:gd name="T26" fmla="*/ 60 w 97"/>
                <a:gd name="T27" fmla="*/ 98 h 110"/>
                <a:gd name="T28" fmla="*/ 29 w 97"/>
                <a:gd name="T29" fmla="*/ 110 h 110"/>
                <a:gd name="T30" fmla="*/ 27 w 97"/>
                <a:gd name="T31" fmla="*/ 106 h 110"/>
                <a:gd name="T32" fmla="*/ 32 w 97"/>
                <a:gd name="T33" fmla="*/ 103 h 110"/>
                <a:gd name="T34" fmla="*/ 35 w 97"/>
                <a:gd name="T35" fmla="*/ 99 h 110"/>
                <a:gd name="T36" fmla="*/ 36 w 97"/>
                <a:gd name="T37" fmla="*/ 94 h 110"/>
                <a:gd name="T38" fmla="*/ 33 w 97"/>
                <a:gd name="T39" fmla="*/ 82 h 110"/>
                <a:gd name="T40" fmla="*/ 20 w 97"/>
                <a:gd name="T41" fmla="*/ 43 h 110"/>
                <a:gd name="T42" fmla="*/ 17 w 97"/>
                <a:gd name="T43" fmla="*/ 39 h 110"/>
                <a:gd name="T44" fmla="*/ 14 w 97"/>
                <a:gd name="T45" fmla="*/ 35 h 110"/>
                <a:gd name="T46" fmla="*/ 7 w 97"/>
                <a:gd name="T47" fmla="*/ 34 h 110"/>
                <a:gd name="T48" fmla="*/ 2 w 97"/>
                <a:gd name="T49" fmla="*/ 35 h 110"/>
                <a:gd name="T50" fmla="*/ 0 w 97"/>
                <a:gd name="T51" fmla="*/ 31 h 110"/>
                <a:gd name="T52" fmla="*/ 22 w 97"/>
                <a:gd name="T53" fmla="*/ 23 h 110"/>
                <a:gd name="T54" fmla="*/ 85 w 97"/>
                <a:gd name="T55" fmla="*/ 67 h 110"/>
                <a:gd name="T56" fmla="*/ 72 w 97"/>
                <a:gd name="T57" fmla="*/ 29 h 110"/>
                <a:gd name="T58" fmla="*/ 68 w 97"/>
                <a:gd name="T59" fmla="*/ 19 h 110"/>
                <a:gd name="T60" fmla="*/ 63 w 97"/>
                <a:gd name="T61" fmla="*/ 15 h 110"/>
                <a:gd name="T62" fmla="*/ 58 w 97"/>
                <a:gd name="T63" fmla="*/ 15 h 110"/>
                <a:gd name="T64" fmla="*/ 52 w 97"/>
                <a:gd name="T65" fmla="*/ 16 h 110"/>
                <a:gd name="T66" fmla="*/ 51 w 97"/>
                <a:gd name="T67" fmla="*/ 12 h 110"/>
                <a:gd name="T68" fmla="*/ 82 w 97"/>
                <a:gd name="T69" fmla="*/ 0 h 110"/>
                <a:gd name="T70" fmla="*/ 83 w 97"/>
                <a:gd name="T71" fmla="*/ 4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7" h="110">
                  <a:moveTo>
                    <a:pt x="83" y="4"/>
                  </a:moveTo>
                  <a:cubicBezTo>
                    <a:pt x="82" y="5"/>
                    <a:pt x="81" y="5"/>
                    <a:pt x="79" y="7"/>
                  </a:cubicBezTo>
                  <a:cubicBezTo>
                    <a:pt x="77" y="8"/>
                    <a:pt x="76" y="9"/>
                    <a:pt x="75" y="10"/>
                  </a:cubicBezTo>
                  <a:cubicBezTo>
                    <a:pt x="74" y="12"/>
                    <a:pt x="74" y="14"/>
                    <a:pt x="74" y="17"/>
                  </a:cubicBezTo>
                  <a:cubicBezTo>
                    <a:pt x="75" y="19"/>
                    <a:pt x="75" y="23"/>
                    <a:pt x="77" y="27"/>
                  </a:cubicBezTo>
                  <a:cubicBezTo>
                    <a:pt x="97" y="85"/>
                    <a:pt x="97" y="85"/>
                    <a:pt x="97" y="85"/>
                  </a:cubicBezTo>
                  <a:cubicBezTo>
                    <a:pt x="92" y="87"/>
                    <a:pt x="92" y="87"/>
                    <a:pt x="92" y="87"/>
                  </a:cubicBezTo>
                  <a:cubicBezTo>
                    <a:pt x="24" y="39"/>
                    <a:pt x="24" y="39"/>
                    <a:pt x="24" y="39"/>
                  </a:cubicBezTo>
                  <a:cubicBezTo>
                    <a:pt x="38" y="80"/>
                    <a:pt x="38" y="80"/>
                    <a:pt x="38" y="80"/>
                  </a:cubicBezTo>
                  <a:cubicBezTo>
                    <a:pt x="40" y="84"/>
                    <a:pt x="41" y="88"/>
                    <a:pt x="43" y="90"/>
                  </a:cubicBezTo>
                  <a:cubicBezTo>
                    <a:pt x="44" y="92"/>
                    <a:pt x="45" y="94"/>
                    <a:pt x="47" y="94"/>
                  </a:cubicBezTo>
                  <a:cubicBezTo>
                    <a:pt x="48" y="95"/>
                    <a:pt x="50" y="95"/>
                    <a:pt x="53" y="95"/>
                  </a:cubicBezTo>
                  <a:cubicBezTo>
                    <a:pt x="56" y="95"/>
                    <a:pt x="57" y="94"/>
                    <a:pt x="58" y="94"/>
                  </a:cubicBezTo>
                  <a:cubicBezTo>
                    <a:pt x="60" y="98"/>
                    <a:pt x="60" y="98"/>
                    <a:pt x="60" y="98"/>
                  </a:cubicBezTo>
                  <a:cubicBezTo>
                    <a:pt x="29" y="110"/>
                    <a:pt x="29" y="110"/>
                    <a:pt x="29" y="110"/>
                  </a:cubicBezTo>
                  <a:cubicBezTo>
                    <a:pt x="27" y="106"/>
                    <a:pt x="27" y="106"/>
                    <a:pt x="27" y="106"/>
                  </a:cubicBezTo>
                  <a:cubicBezTo>
                    <a:pt x="28" y="105"/>
                    <a:pt x="30" y="104"/>
                    <a:pt x="32" y="103"/>
                  </a:cubicBezTo>
                  <a:cubicBezTo>
                    <a:pt x="34" y="101"/>
                    <a:pt x="35" y="100"/>
                    <a:pt x="35" y="99"/>
                  </a:cubicBezTo>
                  <a:cubicBezTo>
                    <a:pt x="36" y="98"/>
                    <a:pt x="37" y="96"/>
                    <a:pt x="36" y="94"/>
                  </a:cubicBezTo>
                  <a:cubicBezTo>
                    <a:pt x="36" y="91"/>
                    <a:pt x="35" y="88"/>
                    <a:pt x="33" y="82"/>
                  </a:cubicBezTo>
                  <a:cubicBezTo>
                    <a:pt x="20" y="43"/>
                    <a:pt x="20" y="43"/>
                    <a:pt x="20" y="43"/>
                  </a:cubicBezTo>
                  <a:cubicBezTo>
                    <a:pt x="19" y="42"/>
                    <a:pt x="18" y="40"/>
                    <a:pt x="17" y="39"/>
                  </a:cubicBezTo>
                  <a:cubicBezTo>
                    <a:pt x="16" y="37"/>
                    <a:pt x="15" y="36"/>
                    <a:pt x="14" y="35"/>
                  </a:cubicBezTo>
                  <a:cubicBezTo>
                    <a:pt x="12" y="35"/>
                    <a:pt x="10" y="34"/>
                    <a:pt x="7" y="34"/>
                  </a:cubicBezTo>
                  <a:cubicBezTo>
                    <a:pt x="5" y="34"/>
                    <a:pt x="3" y="34"/>
                    <a:pt x="2" y="35"/>
                  </a:cubicBezTo>
                  <a:cubicBezTo>
                    <a:pt x="0" y="31"/>
                    <a:pt x="0" y="31"/>
                    <a:pt x="0" y="31"/>
                  </a:cubicBezTo>
                  <a:cubicBezTo>
                    <a:pt x="22" y="23"/>
                    <a:pt x="22" y="23"/>
                    <a:pt x="22" y="23"/>
                  </a:cubicBezTo>
                  <a:cubicBezTo>
                    <a:pt x="85" y="67"/>
                    <a:pt x="85" y="67"/>
                    <a:pt x="85" y="67"/>
                  </a:cubicBezTo>
                  <a:cubicBezTo>
                    <a:pt x="72" y="29"/>
                    <a:pt x="72" y="29"/>
                    <a:pt x="72" y="29"/>
                  </a:cubicBezTo>
                  <a:cubicBezTo>
                    <a:pt x="70" y="25"/>
                    <a:pt x="69" y="21"/>
                    <a:pt x="68" y="19"/>
                  </a:cubicBezTo>
                  <a:cubicBezTo>
                    <a:pt x="66" y="17"/>
                    <a:pt x="65" y="16"/>
                    <a:pt x="63" y="15"/>
                  </a:cubicBezTo>
                  <a:cubicBezTo>
                    <a:pt x="62" y="15"/>
                    <a:pt x="60" y="15"/>
                    <a:pt x="58" y="15"/>
                  </a:cubicBezTo>
                  <a:cubicBezTo>
                    <a:pt x="55" y="15"/>
                    <a:pt x="53" y="15"/>
                    <a:pt x="52" y="16"/>
                  </a:cubicBezTo>
                  <a:cubicBezTo>
                    <a:pt x="51" y="12"/>
                    <a:pt x="51" y="12"/>
                    <a:pt x="51" y="12"/>
                  </a:cubicBezTo>
                  <a:cubicBezTo>
                    <a:pt x="82" y="0"/>
                    <a:pt x="82" y="0"/>
                    <a:pt x="82" y="0"/>
                  </a:cubicBezTo>
                  <a:lnTo>
                    <a:pt x="83" y="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2" name="îşļîḋe"/>
            <p:cNvSpPr/>
            <p:nvPr userDrawn="1">
              <p:custDataLst>
                <p:tags r:id="rId27"/>
              </p:custDataLst>
            </p:nvPr>
          </p:nvSpPr>
          <p:spPr bwMode="auto">
            <a:xfrm>
              <a:off x="4098529" y="3937001"/>
              <a:ext cx="114300" cy="153988"/>
            </a:xfrm>
            <a:custGeom>
              <a:avLst/>
              <a:gdLst>
                <a:gd name="T0" fmla="*/ 69 w 69"/>
                <a:gd name="T1" fmla="*/ 73 h 92"/>
                <a:gd name="T2" fmla="*/ 39 w 69"/>
                <a:gd name="T3" fmla="*/ 92 h 92"/>
                <a:gd name="T4" fmla="*/ 37 w 69"/>
                <a:gd name="T5" fmla="*/ 89 h 92"/>
                <a:gd name="T6" fmla="*/ 41 w 69"/>
                <a:gd name="T7" fmla="*/ 86 h 92"/>
                <a:gd name="T8" fmla="*/ 44 w 69"/>
                <a:gd name="T9" fmla="*/ 83 h 92"/>
                <a:gd name="T10" fmla="*/ 45 w 69"/>
                <a:gd name="T11" fmla="*/ 80 h 92"/>
                <a:gd name="T12" fmla="*/ 44 w 69"/>
                <a:gd name="T13" fmla="*/ 76 h 92"/>
                <a:gd name="T14" fmla="*/ 16 w 69"/>
                <a:gd name="T15" fmla="*/ 24 h 92"/>
                <a:gd name="T16" fmla="*/ 13 w 69"/>
                <a:gd name="T17" fmla="*/ 21 h 92"/>
                <a:gd name="T18" fmla="*/ 10 w 69"/>
                <a:gd name="T19" fmla="*/ 20 h 92"/>
                <a:gd name="T20" fmla="*/ 6 w 69"/>
                <a:gd name="T21" fmla="*/ 21 h 92"/>
                <a:gd name="T22" fmla="*/ 2 w 69"/>
                <a:gd name="T23" fmla="*/ 23 h 92"/>
                <a:gd name="T24" fmla="*/ 0 w 69"/>
                <a:gd name="T25" fmla="*/ 19 h 92"/>
                <a:gd name="T26" fmla="*/ 30 w 69"/>
                <a:gd name="T27" fmla="*/ 0 h 92"/>
                <a:gd name="T28" fmla="*/ 32 w 69"/>
                <a:gd name="T29" fmla="*/ 4 h 92"/>
                <a:gd name="T30" fmla="*/ 29 w 69"/>
                <a:gd name="T31" fmla="*/ 7 h 92"/>
                <a:gd name="T32" fmla="*/ 26 w 69"/>
                <a:gd name="T33" fmla="*/ 10 h 92"/>
                <a:gd name="T34" fmla="*/ 24 w 69"/>
                <a:gd name="T35" fmla="*/ 13 h 92"/>
                <a:gd name="T36" fmla="*/ 25 w 69"/>
                <a:gd name="T37" fmla="*/ 17 h 92"/>
                <a:gd name="T38" fmla="*/ 54 w 69"/>
                <a:gd name="T39" fmla="*/ 70 h 92"/>
                <a:gd name="T40" fmla="*/ 56 w 69"/>
                <a:gd name="T41" fmla="*/ 72 h 92"/>
                <a:gd name="T42" fmla="*/ 60 w 69"/>
                <a:gd name="T43" fmla="*/ 73 h 92"/>
                <a:gd name="T44" fmla="*/ 63 w 69"/>
                <a:gd name="T45" fmla="*/ 72 h 92"/>
                <a:gd name="T46" fmla="*/ 67 w 69"/>
                <a:gd name="T47" fmla="*/ 70 h 92"/>
                <a:gd name="T48" fmla="*/ 69 w 69"/>
                <a:gd name="T49" fmla="*/ 73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9" h="92">
                  <a:moveTo>
                    <a:pt x="69" y="73"/>
                  </a:moveTo>
                  <a:cubicBezTo>
                    <a:pt x="39" y="92"/>
                    <a:pt x="39" y="92"/>
                    <a:pt x="39" y="92"/>
                  </a:cubicBezTo>
                  <a:cubicBezTo>
                    <a:pt x="37" y="89"/>
                    <a:pt x="37" y="89"/>
                    <a:pt x="37" y="89"/>
                  </a:cubicBezTo>
                  <a:cubicBezTo>
                    <a:pt x="38" y="88"/>
                    <a:pt x="39" y="87"/>
                    <a:pt x="41" y="86"/>
                  </a:cubicBezTo>
                  <a:cubicBezTo>
                    <a:pt x="42" y="85"/>
                    <a:pt x="43" y="84"/>
                    <a:pt x="44" y="83"/>
                  </a:cubicBezTo>
                  <a:cubicBezTo>
                    <a:pt x="44" y="82"/>
                    <a:pt x="45" y="81"/>
                    <a:pt x="45" y="80"/>
                  </a:cubicBezTo>
                  <a:cubicBezTo>
                    <a:pt x="45" y="79"/>
                    <a:pt x="45" y="78"/>
                    <a:pt x="44" y="76"/>
                  </a:cubicBezTo>
                  <a:cubicBezTo>
                    <a:pt x="16" y="24"/>
                    <a:pt x="16" y="24"/>
                    <a:pt x="16" y="24"/>
                  </a:cubicBezTo>
                  <a:cubicBezTo>
                    <a:pt x="15" y="22"/>
                    <a:pt x="14" y="21"/>
                    <a:pt x="13" y="21"/>
                  </a:cubicBezTo>
                  <a:cubicBezTo>
                    <a:pt x="13" y="20"/>
                    <a:pt x="11" y="20"/>
                    <a:pt x="10" y="20"/>
                  </a:cubicBezTo>
                  <a:cubicBezTo>
                    <a:pt x="9" y="21"/>
                    <a:pt x="7" y="21"/>
                    <a:pt x="6" y="21"/>
                  </a:cubicBezTo>
                  <a:cubicBezTo>
                    <a:pt x="4" y="22"/>
                    <a:pt x="3" y="22"/>
                    <a:pt x="2" y="23"/>
                  </a:cubicBezTo>
                  <a:cubicBezTo>
                    <a:pt x="0" y="19"/>
                    <a:pt x="0" y="19"/>
                    <a:pt x="0" y="19"/>
                  </a:cubicBezTo>
                  <a:cubicBezTo>
                    <a:pt x="30" y="0"/>
                    <a:pt x="30" y="0"/>
                    <a:pt x="30" y="0"/>
                  </a:cubicBezTo>
                  <a:cubicBezTo>
                    <a:pt x="32" y="4"/>
                    <a:pt x="32" y="4"/>
                    <a:pt x="32" y="4"/>
                  </a:cubicBezTo>
                  <a:cubicBezTo>
                    <a:pt x="31" y="5"/>
                    <a:pt x="30" y="6"/>
                    <a:pt x="29" y="7"/>
                  </a:cubicBezTo>
                  <a:cubicBezTo>
                    <a:pt x="28" y="8"/>
                    <a:pt x="27" y="9"/>
                    <a:pt x="26" y="10"/>
                  </a:cubicBezTo>
                  <a:cubicBezTo>
                    <a:pt x="25" y="11"/>
                    <a:pt x="24" y="12"/>
                    <a:pt x="24" y="13"/>
                  </a:cubicBezTo>
                  <a:cubicBezTo>
                    <a:pt x="24" y="14"/>
                    <a:pt x="25" y="16"/>
                    <a:pt x="25" y="17"/>
                  </a:cubicBezTo>
                  <a:cubicBezTo>
                    <a:pt x="54" y="70"/>
                    <a:pt x="54" y="70"/>
                    <a:pt x="54" y="70"/>
                  </a:cubicBezTo>
                  <a:cubicBezTo>
                    <a:pt x="54" y="71"/>
                    <a:pt x="55" y="72"/>
                    <a:pt x="56" y="72"/>
                  </a:cubicBezTo>
                  <a:cubicBezTo>
                    <a:pt x="57" y="73"/>
                    <a:pt x="58" y="73"/>
                    <a:pt x="60" y="73"/>
                  </a:cubicBezTo>
                  <a:cubicBezTo>
                    <a:pt x="60" y="73"/>
                    <a:pt x="62" y="72"/>
                    <a:pt x="63" y="72"/>
                  </a:cubicBezTo>
                  <a:cubicBezTo>
                    <a:pt x="65" y="71"/>
                    <a:pt x="66" y="70"/>
                    <a:pt x="67" y="70"/>
                  </a:cubicBezTo>
                  <a:lnTo>
                    <a:pt x="69" y="73"/>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3" name="i$líḋe"/>
            <p:cNvSpPr/>
            <p:nvPr userDrawn="1">
              <p:custDataLst>
                <p:tags r:id="rId28"/>
              </p:custDataLst>
            </p:nvPr>
          </p:nvSpPr>
          <p:spPr bwMode="auto">
            <a:xfrm>
              <a:off x="4149329" y="3846513"/>
              <a:ext cx="138113" cy="160338"/>
            </a:xfrm>
            <a:custGeom>
              <a:avLst/>
              <a:gdLst>
                <a:gd name="T0" fmla="*/ 65 w 82"/>
                <a:gd name="T1" fmla="*/ 3 h 95"/>
                <a:gd name="T2" fmla="*/ 63 w 82"/>
                <a:gd name="T3" fmla="*/ 6 h 95"/>
                <a:gd name="T4" fmla="*/ 61 w 82"/>
                <a:gd name="T5" fmla="*/ 9 h 95"/>
                <a:gd name="T6" fmla="*/ 61 w 82"/>
                <a:gd name="T7" fmla="*/ 14 h 95"/>
                <a:gd name="T8" fmla="*/ 62 w 82"/>
                <a:gd name="T9" fmla="*/ 19 h 95"/>
                <a:gd name="T10" fmla="*/ 70 w 82"/>
                <a:gd name="T11" fmla="*/ 49 h 95"/>
                <a:gd name="T12" fmla="*/ 82 w 82"/>
                <a:gd name="T13" fmla="*/ 92 h 95"/>
                <a:gd name="T14" fmla="*/ 78 w 82"/>
                <a:gd name="T15" fmla="*/ 95 h 95"/>
                <a:gd name="T16" fmla="*/ 41 w 82"/>
                <a:gd name="T17" fmla="*/ 71 h 95"/>
                <a:gd name="T18" fmla="*/ 16 w 82"/>
                <a:gd name="T19" fmla="*/ 55 h 95"/>
                <a:gd name="T20" fmla="*/ 13 w 82"/>
                <a:gd name="T21" fmla="*/ 54 h 95"/>
                <a:gd name="T22" fmla="*/ 9 w 82"/>
                <a:gd name="T23" fmla="*/ 54 h 95"/>
                <a:gd name="T24" fmla="*/ 6 w 82"/>
                <a:gd name="T25" fmla="*/ 55 h 95"/>
                <a:gd name="T26" fmla="*/ 3 w 82"/>
                <a:gd name="T27" fmla="*/ 57 h 95"/>
                <a:gd name="T28" fmla="*/ 0 w 82"/>
                <a:gd name="T29" fmla="*/ 54 h 95"/>
                <a:gd name="T30" fmla="*/ 26 w 82"/>
                <a:gd name="T31" fmla="*/ 32 h 95"/>
                <a:gd name="T32" fmla="*/ 28 w 82"/>
                <a:gd name="T33" fmla="*/ 35 h 95"/>
                <a:gd name="T34" fmla="*/ 23 w 82"/>
                <a:gd name="T35" fmla="*/ 40 h 95"/>
                <a:gd name="T36" fmla="*/ 22 w 82"/>
                <a:gd name="T37" fmla="*/ 44 h 95"/>
                <a:gd name="T38" fmla="*/ 23 w 82"/>
                <a:gd name="T39" fmla="*/ 45 h 95"/>
                <a:gd name="T40" fmla="*/ 24 w 82"/>
                <a:gd name="T41" fmla="*/ 46 h 95"/>
                <a:gd name="T42" fmla="*/ 41 w 82"/>
                <a:gd name="T43" fmla="*/ 56 h 95"/>
                <a:gd name="T44" fmla="*/ 73 w 82"/>
                <a:gd name="T45" fmla="*/ 77 h 95"/>
                <a:gd name="T46" fmla="*/ 65 w 82"/>
                <a:gd name="T47" fmla="*/ 50 h 95"/>
                <a:gd name="T48" fmla="*/ 59 w 82"/>
                <a:gd name="T49" fmla="*/ 29 h 95"/>
                <a:gd name="T50" fmla="*/ 56 w 82"/>
                <a:gd name="T51" fmla="*/ 22 h 95"/>
                <a:gd name="T52" fmla="*/ 55 w 82"/>
                <a:gd name="T53" fmla="*/ 19 h 95"/>
                <a:gd name="T54" fmla="*/ 52 w 82"/>
                <a:gd name="T55" fmla="*/ 18 h 95"/>
                <a:gd name="T56" fmla="*/ 49 w 82"/>
                <a:gd name="T57" fmla="*/ 19 h 95"/>
                <a:gd name="T58" fmla="*/ 46 w 82"/>
                <a:gd name="T59" fmla="*/ 20 h 95"/>
                <a:gd name="T60" fmla="*/ 42 w 82"/>
                <a:gd name="T61" fmla="*/ 23 h 95"/>
                <a:gd name="T62" fmla="*/ 40 w 82"/>
                <a:gd name="T63" fmla="*/ 19 h 95"/>
                <a:gd name="T64" fmla="*/ 63 w 82"/>
                <a:gd name="T65" fmla="*/ 0 h 95"/>
                <a:gd name="T66" fmla="*/ 65 w 82"/>
                <a:gd name="T67" fmla="*/ 3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2" h="95">
                  <a:moveTo>
                    <a:pt x="65" y="3"/>
                  </a:moveTo>
                  <a:cubicBezTo>
                    <a:pt x="65" y="4"/>
                    <a:pt x="64" y="5"/>
                    <a:pt x="63" y="6"/>
                  </a:cubicBezTo>
                  <a:cubicBezTo>
                    <a:pt x="62" y="7"/>
                    <a:pt x="62" y="8"/>
                    <a:pt x="61" y="9"/>
                  </a:cubicBezTo>
                  <a:cubicBezTo>
                    <a:pt x="61" y="11"/>
                    <a:pt x="60" y="12"/>
                    <a:pt x="61" y="14"/>
                  </a:cubicBezTo>
                  <a:cubicBezTo>
                    <a:pt x="61" y="15"/>
                    <a:pt x="61" y="17"/>
                    <a:pt x="62" y="19"/>
                  </a:cubicBezTo>
                  <a:cubicBezTo>
                    <a:pt x="63" y="26"/>
                    <a:pt x="66" y="36"/>
                    <a:pt x="70" y="49"/>
                  </a:cubicBezTo>
                  <a:cubicBezTo>
                    <a:pt x="74" y="63"/>
                    <a:pt x="78" y="77"/>
                    <a:pt x="82" y="92"/>
                  </a:cubicBezTo>
                  <a:cubicBezTo>
                    <a:pt x="78" y="95"/>
                    <a:pt x="78" y="95"/>
                    <a:pt x="78" y="95"/>
                  </a:cubicBezTo>
                  <a:cubicBezTo>
                    <a:pt x="65" y="87"/>
                    <a:pt x="53" y="79"/>
                    <a:pt x="41" y="71"/>
                  </a:cubicBezTo>
                  <a:cubicBezTo>
                    <a:pt x="29" y="63"/>
                    <a:pt x="21" y="58"/>
                    <a:pt x="16" y="55"/>
                  </a:cubicBezTo>
                  <a:cubicBezTo>
                    <a:pt x="15" y="55"/>
                    <a:pt x="14" y="54"/>
                    <a:pt x="13" y="54"/>
                  </a:cubicBezTo>
                  <a:cubicBezTo>
                    <a:pt x="12" y="54"/>
                    <a:pt x="11" y="54"/>
                    <a:pt x="9" y="54"/>
                  </a:cubicBezTo>
                  <a:cubicBezTo>
                    <a:pt x="8" y="54"/>
                    <a:pt x="7" y="55"/>
                    <a:pt x="6" y="55"/>
                  </a:cubicBezTo>
                  <a:cubicBezTo>
                    <a:pt x="5" y="56"/>
                    <a:pt x="4" y="56"/>
                    <a:pt x="3" y="57"/>
                  </a:cubicBezTo>
                  <a:cubicBezTo>
                    <a:pt x="0" y="54"/>
                    <a:pt x="0" y="54"/>
                    <a:pt x="0" y="54"/>
                  </a:cubicBezTo>
                  <a:cubicBezTo>
                    <a:pt x="26" y="32"/>
                    <a:pt x="26" y="32"/>
                    <a:pt x="26" y="32"/>
                  </a:cubicBezTo>
                  <a:cubicBezTo>
                    <a:pt x="28" y="35"/>
                    <a:pt x="28" y="35"/>
                    <a:pt x="28" y="35"/>
                  </a:cubicBezTo>
                  <a:cubicBezTo>
                    <a:pt x="26" y="37"/>
                    <a:pt x="24" y="39"/>
                    <a:pt x="23" y="40"/>
                  </a:cubicBezTo>
                  <a:cubicBezTo>
                    <a:pt x="22" y="42"/>
                    <a:pt x="22" y="43"/>
                    <a:pt x="22" y="44"/>
                  </a:cubicBezTo>
                  <a:cubicBezTo>
                    <a:pt x="22" y="45"/>
                    <a:pt x="23" y="45"/>
                    <a:pt x="23" y="45"/>
                  </a:cubicBezTo>
                  <a:cubicBezTo>
                    <a:pt x="24" y="46"/>
                    <a:pt x="24" y="46"/>
                    <a:pt x="24" y="46"/>
                  </a:cubicBezTo>
                  <a:cubicBezTo>
                    <a:pt x="28" y="48"/>
                    <a:pt x="33" y="52"/>
                    <a:pt x="41" y="56"/>
                  </a:cubicBezTo>
                  <a:cubicBezTo>
                    <a:pt x="48" y="61"/>
                    <a:pt x="59" y="68"/>
                    <a:pt x="73" y="77"/>
                  </a:cubicBezTo>
                  <a:cubicBezTo>
                    <a:pt x="70" y="69"/>
                    <a:pt x="68" y="60"/>
                    <a:pt x="65" y="50"/>
                  </a:cubicBezTo>
                  <a:cubicBezTo>
                    <a:pt x="62" y="40"/>
                    <a:pt x="60" y="33"/>
                    <a:pt x="59" y="29"/>
                  </a:cubicBezTo>
                  <a:cubicBezTo>
                    <a:pt x="58" y="25"/>
                    <a:pt x="57" y="23"/>
                    <a:pt x="56" y="22"/>
                  </a:cubicBezTo>
                  <a:cubicBezTo>
                    <a:pt x="56" y="20"/>
                    <a:pt x="55" y="20"/>
                    <a:pt x="55" y="19"/>
                  </a:cubicBezTo>
                  <a:cubicBezTo>
                    <a:pt x="54" y="18"/>
                    <a:pt x="53" y="18"/>
                    <a:pt x="52" y="18"/>
                  </a:cubicBezTo>
                  <a:cubicBezTo>
                    <a:pt x="51" y="18"/>
                    <a:pt x="50" y="18"/>
                    <a:pt x="49" y="19"/>
                  </a:cubicBezTo>
                  <a:cubicBezTo>
                    <a:pt x="48" y="19"/>
                    <a:pt x="47" y="20"/>
                    <a:pt x="46" y="20"/>
                  </a:cubicBezTo>
                  <a:cubicBezTo>
                    <a:pt x="45" y="21"/>
                    <a:pt x="44" y="22"/>
                    <a:pt x="42" y="23"/>
                  </a:cubicBezTo>
                  <a:cubicBezTo>
                    <a:pt x="40" y="19"/>
                    <a:pt x="40" y="19"/>
                    <a:pt x="40" y="19"/>
                  </a:cubicBezTo>
                  <a:cubicBezTo>
                    <a:pt x="63" y="0"/>
                    <a:pt x="63" y="0"/>
                    <a:pt x="63" y="0"/>
                  </a:cubicBezTo>
                  <a:lnTo>
                    <a:pt x="65" y="3"/>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4" name="î$ḷïďê"/>
            <p:cNvSpPr/>
            <p:nvPr userDrawn="1">
              <p:custDataLst>
                <p:tags r:id="rId29"/>
              </p:custDataLst>
            </p:nvPr>
          </p:nvSpPr>
          <p:spPr bwMode="auto">
            <a:xfrm>
              <a:off x="4250929" y="3752851"/>
              <a:ext cx="180975" cy="173038"/>
            </a:xfrm>
            <a:custGeom>
              <a:avLst/>
              <a:gdLst>
                <a:gd name="T0" fmla="*/ 90 w 109"/>
                <a:gd name="T1" fmla="*/ 30 h 103"/>
                <a:gd name="T2" fmla="*/ 109 w 109"/>
                <a:gd name="T3" fmla="*/ 46 h 103"/>
                <a:gd name="T4" fmla="*/ 68 w 109"/>
                <a:gd name="T5" fmla="*/ 103 h 103"/>
                <a:gd name="T6" fmla="*/ 64 w 109"/>
                <a:gd name="T7" fmla="*/ 100 h 103"/>
                <a:gd name="T8" fmla="*/ 67 w 109"/>
                <a:gd name="T9" fmla="*/ 96 h 103"/>
                <a:gd name="T10" fmla="*/ 68 w 109"/>
                <a:gd name="T11" fmla="*/ 92 h 103"/>
                <a:gd name="T12" fmla="*/ 68 w 109"/>
                <a:gd name="T13" fmla="*/ 89 h 103"/>
                <a:gd name="T14" fmla="*/ 66 w 109"/>
                <a:gd name="T15" fmla="*/ 86 h 103"/>
                <a:gd name="T16" fmla="*/ 17 w 109"/>
                <a:gd name="T17" fmla="*/ 50 h 103"/>
                <a:gd name="T18" fmla="*/ 14 w 109"/>
                <a:gd name="T19" fmla="*/ 49 h 103"/>
                <a:gd name="T20" fmla="*/ 10 w 109"/>
                <a:gd name="T21" fmla="*/ 49 h 103"/>
                <a:gd name="T22" fmla="*/ 6 w 109"/>
                <a:gd name="T23" fmla="*/ 52 h 103"/>
                <a:gd name="T24" fmla="*/ 3 w 109"/>
                <a:gd name="T25" fmla="*/ 55 h 103"/>
                <a:gd name="T26" fmla="*/ 0 w 109"/>
                <a:gd name="T27" fmla="*/ 53 h 103"/>
                <a:gd name="T28" fmla="*/ 39 w 109"/>
                <a:gd name="T29" fmla="*/ 0 h 103"/>
                <a:gd name="T30" fmla="*/ 55 w 109"/>
                <a:gd name="T31" fmla="*/ 12 h 103"/>
                <a:gd name="T32" fmla="*/ 52 w 109"/>
                <a:gd name="T33" fmla="*/ 16 h 103"/>
                <a:gd name="T34" fmla="*/ 41 w 109"/>
                <a:gd name="T35" fmla="*/ 14 h 103"/>
                <a:gd name="T36" fmla="*/ 33 w 109"/>
                <a:gd name="T37" fmla="*/ 17 h 103"/>
                <a:gd name="T38" fmla="*/ 30 w 109"/>
                <a:gd name="T39" fmla="*/ 20 h 103"/>
                <a:gd name="T40" fmla="*/ 26 w 109"/>
                <a:gd name="T41" fmla="*/ 25 h 103"/>
                <a:gd name="T42" fmla="*/ 18 w 109"/>
                <a:gd name="T43" fmla="*/ 35 h 103"/>
                <a:gd name="T44" fmla="*/ 45 w 109"/>
                <a:gd name="T45" fmla="*/ 55 h 103"/>
                <a:gd name="T46" fmla="*/ 51 w 109"/>
                <a:gd name="T47" fmla="*/ 48 h 103"/>
                <a:gd name="T48" fmla="*/ 54 w 109"/>
                <a:gd name="T49" fmla="*/ 42 h 103"/>
                <a:gd name="T50" fmla="*/ 54 w 109"/>
                <a:gd name="T51" fmla="*/ 37 h 103"/>
                <a:gd name="T52" fmla="*/ 52 w 109"/>
                <a:gd name="T53" fmla="*/ 33 h 103"/>
                <a:gd name="T54" fmla="*/ 48 w 109"/>
                <a:gd name="T55" fmla="*/ 28 h 103"/>
                <a:gd name="T56" fmla="*/ 51 w 109"/>
                <a:gd name="T57" fmla="*/ 25 h 103"/>
                <a:gd name="T58" fmla="*/ 77 w 109"/>
                <a:gd name="T59" fmla="*/ 44 h 103"/>
                <a:gd name="T60" fmla="*/ 75 w 109"/>
                <a:gd name="T61" fmla="*/ 48 h 103"/>
                <a:gd name="T62" fmla="*/ 69 w 109"/>
                <a:gd name="T63" fmla="*/ 45 h 103"/>
                <a:gd name="T64" fmla="*/ 64 w 109"/>
                <a:gd name="T65" fmla="*/ 44 h 103"/>
                <a:gd name="T66" fmla="*/ 59 w 109"/>
                <a:gd name="T67" fmla="*/ 46 h 103"/>
                <a:gd name="T68" fmla="*/ 55 w 109"/>
                <a:gd name="T69" fmla="*/ 51 h 103"/>
                <a:gd name="T70" fmla="*/ 49 w 109"/>
                <a:gd name="T71" fmla="*/ 58 h 103"/>
                <a:gd name="T72" fmla="*/ 70 w 109"/>
                <a:gd name="T73" fmla="*/ 73 h 103"/>
                <a:gd name="T74" fmla="*/ 75 w 109"/>
                <a:gd name="T75" fmla="*/ 76 h 103"/>
                <a:gd name="T76" fmla="*/ 79 w 109"/>
                <a:gd name="T77" fmla="*/ 77 h 103"/>
                <a:gd name="T78" fmla="*/ 82 w 109"/>
                <a:gd name="T79" fmla="*/ 74 h 103"/>
                <a:gd name="T80" fmla="*/ 87 w 109"/>
                <a:gd name="T81" fmla="*/ 68 h 103"/>
                <a:gd name="T82" fmla="*/ 90 w 109"/>
                <a:gd name="T83" fmla="*/ 64 h 103"/>
                <a:gd name="T84" fmla="*/ 93 w 109"/>
                <a:gd name="T85" fmla="*/ 59 h 103"/>
                <a:gd name="T86" fmla="*/ 95 w 109"/>
                <a:gd name="T87" fmla="*/ 55 h 103"/>
                <a:gd name="T88" fmla="*/ 96 w 109"/>
                <a:gd name="T89" fmla="*/ 51 h 103"/>
                <a:gd name="T90" fmla="*/ 92 w 109"/>
                <a:gd name="T91" fmla="*/ 42 h 103"/>
                <a:gd name="T92" fmla="*/ 88 w 109"/>
                <a:gd name="T93" fmla="*/ 34 h 103"/>
                <a:gd name="T94" fmla="*/ 90 w 109"/>
                <a:gd name="T95" fmla="*/ 3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9" h="103">
                  <a:moveTo>
                    <a:pt x="90" y="30"/>
                  </a:moveTo>
                  <a:cubicBezTo>
                    <a:pt x="109" y="46"/>
                    <a:pt x="109" y="46"/>
                    <a:pt x="109" y="46"/>
                  </a:cubicBezTo>
                  <a:cubicBezTo>
                    <a:pt x="68" y="103"/>
                    <a:pt x="68" y="103"/>
                    <a:pt x="68" y="103"/>
                  </a:cubicBezTo>
                  <a:cubicBezTo>
                    <a:pt x="64" y="100"/>
                    <a:pt x="64" y="100"/>
                    <a:pt x="64" y="100"/>
                  </a:cubicBezTo>
                  <a:cubicBezTo>
                    <a:pt x="65" y="99"/>
                    <a:pt x="66" y="98"/>
                    <a:pt x="67" y="96"/>
                  </a:cubicBezTo>
                  <a:cubicBezTo>
                    <a:pt x="68" y="94"/>
                    <a:pt x="68" y="93"/>
                    <a:pt x="68" y="92"/>
                  </a:cubicBezTo>
                  <a:cubicBezTo>
                    <a:pt x="69" y="91"/>
                    <a:pt x="69" y="90"/>
                    <a:pt x="68" y="89"/>
                  </a:cubicBezTo>
                  <a:cubicBezTo>
                    <a:pt x="68" y="88"/>
                    <a:pt x="67" y="87"/>
                    <a:pt x="66" y="86"/>
                  </a:cubicBezTo>
                  <a:cubicBezTo>
                    <a:pt x="17" y="50"/>
                    <a:pt x="17" y="50"/>
                    <a:pt x="17" y="50"/>
                  </a:cubicBezTo>
                  <a:cubicBezTo>
                    <a:pt x="16" y="49"/>
                    <a:pt x="15" y="49"/>
                    <a:pt x="14" y="49"/>
                  </a:cubicBezTo>
                  <a:cubicBezTo>
                    <a:pt x="13" y="48"/>
                    <a:pt x="11" y="49"/>
                    <a:pt x="10" y="49"/>
                  </a:cubicBezTo>
                  <a:cubicBezTo>
                    <a:pt x="9" y="50"/>
                    <a:pt x="8" y="51"/>
                    <a:pt x="6" y="52"/>
                  </a:cubicBezTo>
                  <a:cubicBezTo>
                    <a:pt x="5" y="53"/>
                    <a:pt x="4" y="54"/>
                    <a:pt x="3" y="55"/>
                  </a:cubicBezTo>
                  <a:cubicBezTo>
                    <a:pt x="0" y="53"/>
                    <a:pt x="0" y="53"/>
                    <a:pt x="0" y="53"/>
                  </a:cubicBezTo>
                  <a:cubicBezTo>
                    <a:pt x="39" y="0"/>
                    <a:pt x="39" y="0"/>
                    <a:pt x="39" y="0"/>
                  </a:cubicBezTo>
                  <a:cubicBezTo>
                    <a:pt x="55" y="12"/>
                    <a:pt x="55" y="12"/>
                    <a:pt x="55" y="12"/>
                  </a:cubicBezTo>
                  <a:cubicBezTo>
                    <a:pt x="52" y="16"/>
                    <a:pt x="52" y="16"/>
                    <a:pt x="52" y="16"/>
                  </a:cubicBezTo>
                  <a:cubicBezTo>
                    <a:pt x="49" y="14"/>
                    <a:pt x="46" y="14"/>
                    <a:pt x="41" y="14"/>
                  </a:cubicBezTo>
                  <a:cubicBezTo>
                    <a:pt x="37" y="14"/>
                    <a:pt x="34" y="15"/>
                    <a:pt x="33" y="17"/>
                  </a:cubicBezTo>
                  <a:cubicBezTo>
                    <a:pt x="32" y="18"/>
                    <a:pt x="31" y="19"/>
                    <a:pt x="30" y="20"/>
                  </a:cubicBezTo>
                  <a:cubicBezTo>
                    <a:pt x="29" y="21"/>
                    <a:pt x="27" y="23"/>
                    <a:pt x="26" y="25"/>
                  </a:cubicBezTo>
                  <a:cubicBezTo>
                    <a:pt x="18" y="35"/>
                    <a:pt x="18" y="35"/>
                    <a:pt x="18" y="35"/>
                  </a:cubicBezTo>
                  <a:cubicBezTo>
                    <a:pt x="45" y="55"/>
                    <a:pt x="45" y="55"/>
                    <a:pt x="45" y="55"/>
                  </a:cubicBezTo>
                  <a:cubicBezTo>
                    <a:pt x="51" y="48"/>
                    <a:pt x="51" y="48"/>
                    <a:pt x="51" y="48"/>
                  </a:cubicBezTo>
                  <a:cubicBezTo>
                    <a:pt x="53" y="45"/>
                    <a:pt x="54" y="43"/>
                    <a:pt x="54" y="42"/>
                  </a:cubicBezTo>
                  <a:cubicBezTo>
                    <a:pt x="55" y="40"/>
                    <a:pt x="54" y="39"/>
                    <a:pt x="54" y="37"/>
                  </a:cubicBezTo>
                  <a:cubicBezTo>
                    <a:pt x="54" y="36"/>
                    <a:pt x="53" y="34"/>
                    <a:pt x="52" y="33"/>
                  </a:cubicBezTo>
                  <a:cubicBezTo>
                    <a:pt x="50" y="31"/>
                    <a:pt x="49" y="30"/>
                    <a:pt x="48" y="28"/>
                  </a:cubicBezTo>
                  <a:cubicBezTo>
                    <a:pt x="51" y="25"/>
                    <a:pt x="51" y="25"/>
                    <a:pt x="51" y="25"/>
                  </a:cubicBezTo>
                  <a:cubicBezTo>
                    <a:pt x="77" y="44"/>
                    <a:pt x="77" y="44"/>
                    <a:pt x="77" y="44"/>
                  </a:cubicBezTo>
                  <a:cubicBezTo>
                    <a:pt x="75" y="48"/>
                    <a:pt x="75" y="48"/>
                    <a:pt x="75" y="48"/>
                  </a:cubicBezTo>
                  <a:cubicBezTo>
                    <a:pt x="73" y="47"/>
                    <a:pt x="71" y="46"/>
                    <a:pt x="69" y="45"/>
                  </a:cubicBezTo>
                  <a:cubicBezTo>
                    <a:pt x="67" y="45"/>
                    <a:pt x="65" y="44"/>
                    <a:pt x="64" y="44"/>
                  </a:cubicBezTo>
                  <a:cubicBezTo>
                    <a:pt x="62" y="44"/>
                    <a:pt x="60" y="45"/>
                    <a:pt x="59" y="46"/>
                  </a:cubicBezTo>
                  <a:cubicBezTo>
                    <a:pt x="58" y="47"/>
                    <a:pt x="56" y="48"/>
                    <a:pt x="55" y="51"/>
                  </a:cubicBezTo>
                  <a:cubicBezTo>
                    <a:pt x="49" y="58"/>
                    <a:pt x="49" y="58"/>
                    <a:pt x="49" y="58"/>
                  </a:cubicBezTo>
                  <a:cubicBezTo>
                    <a:pt x="70" y="73"/>
                    <a:pt x="70" y="73"/>
                    <a:pt x="70" y="73"/>
                  </a:cubicBezTo>
                  <a:cubicBezTo>
                    <a:pt x="72" y="75"/>
                    <a:pt x="73" y="76"/>
                    <a:pt x="75" y="76"/>
                  </a:cubicBezTo>
                  <a:cubicBezTo>
                    <a:pt x="76" y="77"/>
                    <a:pt x="77" y="77"/>
                    <a:pt x="79" y="77"/>
                  </a:cubicBezTo>
                  <a:cubicBezTo>
                    <a:pt x="80" y="76"/>
                    <a:pt x="81" y="75"/>
                    <a:pt x="82" y="74"/>
                  </a:cubicBezTo>
                  <a:cubicBezTo>
                    <a:pt x="83" y="73"/>
                    <a:pt x="85" y="71"/>
                    <a:pt x="87" y="68"/>
                  </a:cubicBezTo>
                  <a:cubicBezTo>
                    <a:pt x="88" y="67"/>
                    <a:pt x="89" y="66"/>
                    <a:pt x="90" y="64"/>
                  </a:cubicBezTo>
                  <a:cubicBezTo>
                    <a:pt x="91" y="62"/>
                    <a:pt x="92" y="61"/>
                    <a:pt x="93" y="59"/>
                  </a:cubicBezTo>
                  <a:cubicBezTo>
                    <a:pt x="94" y="58"/>
                    <a:pt x="95" y="57"/>
                    <a:pt x="95" y="55"/>
                  </a:cubicBezTo>
                  <a:cubicBezTo>
                    <a:pt x="96" y="54"/>
                    <a:pt x="96" y="52"/>
                    <a:pt x="96" y="51"/>
                  </a:cubicBezTo>
                  <a:cubicBezTo>
                    <a:pt x="95" y="49"/>
                    <a:pt x="94" y="46"/>
                    <a:pt x="92" y="42"/>
                  </a:cubicBezTo>
                  <a:cubicBezTo>
                    <a:pt x="90" y="38"/>
                    <a:pt x="89" y="35"/>
                    <a:pt x="88" y="34"/>
                  </a:cubicBezTo>
                  <a:lnTo>
                    <a:pt x="90" y="3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5" name="íṩḷîďe"/>
            <p:cNvSpPr/>
            <p:nvPr userDrawn="1">
              <p:custDataLst>
                <p:tags r:id="rId30"/>
              </p:custDataLst>
            </p:nvPr>
          </p:nvSpPr>
          <p:spPr bwMode="auto">
            <a:xfrm>
              <a:off x="4319192" y="3654426"/>
              <a:ext cx="177800" cy="142875"/>
            </a:xfrm>
            <a:custGeom>
              <a:avLst/>
              <a:gdLst>
                <a:gd name="T0" fmla="*/ 107 w 107"/>
                <a:gd name="T1" fmla="*/ 8 h 85"/>
                <a:gd name="T2" fmla="*/ 99 w 107"/>
                <a:gd name="T3" fmla="*/ 29 h 85"/>
                <a:gd name="T4" fmla="*/ 76 w 107"/>
                <a:gd name="T5" fmla="*/ 35 h 85"/>
                <a:gd name="T6" fmla="*/ 54 w 107"/>
                <a:gd name="T7" fmla="*/ 41 h 85"/>
                <a:gd name="T8" fmla="*/ 51 w 107"/>
                <a:gd name="T9" fmla="*/ 49 h 85"/>
                <a:gd name="T10" fmla="*/ 76 w 107"/>
                <a:gd name="T11" fmla="*/ 58 h 85"/>
                <a:gd name="T12" fmla="*/ 80 w 107"/>
                <a:gd name="T13" fmla="*/ 59 h 85"/>
                <a:gd name="T14" fmla="*/ 83 w 107"/>
                <a:gd name="T15" fmla="*/ 57 h 85"/>
                <a:gd name="T16" fmla="*/ 85 w 107"/>
                <a:gd name="T17" fmla="*/ 54 h 85"/>
                <a:gd name="T18" fmla="*/ 87 w 107"/>
                <a:gd name="T19" fmla="*/ 50 h 85"/>
                <a:gd name="T20" fmla="*/ 91 w 107"/>
                <a:gd name="T21" fmla="*/ 51 h 85"/>
                <a:gd name="T22" fmla="*/ 79 w 107"/>
                <a:gd name="T23" fmla="*/ 85 h 85"/>
                <a:gd name="T24" fmla="*/ 75 w 107"/>
                <a:gd name="T25" fmla="*/ 83 h 85"/>
                <a:gd name="T26" fmla="*/ 76 w 107"/>
                <a:gd name="T27" fmla="*/ 79 h 85"/>
                <a:gd name="T28" fmla="*/ 77 w 107"/>
                <a:gd name="T29" fmla="*/ 76 h 85"/>
                <a:gd name="T30" fmla="*/ 75 w 107"/>
                <a:gd name="T31" fmla="*/ 72 h 85"/>
                <a:gd name="T32" fmla="*/ 72 w 107"/>
                <a:gd name="T33" fmla="*/ 70 h 85"/>
                <a:gd name="T34" fmla="*/ 15 w 107"/>
                <a:gd name="T35" fmla="*/ 49 h 85"/>
                <a:gd name="T36" fmla="*/ 11 w 107"/>
                <a:gd name="T37" fmla="*/ 49 h 85"/>
                <a:gd name="T38" fmla="*/ 8 w 107"/>
                <a:gd name="T39" fmla="*/ 50 h 85"/>
                <a:gd name="T40" fmla="*/ 6 w 107"/>
                <a:gd name="T41" fmla="*/ 54 h 85"/>
                <a:gd name="T42" fmla="*/ 4 w 107"/>
                <a:gd name="T43" fmla="*/ 57 h 85"/>
                <a:gd name="T44" fmla="*/ 0 w 107"/>
                <a:gd name="T45" fmla="*/ 56 h 85"/>
                <a:gd name="T46" fmla="*/ 13 w 107"/>
                <a:gd name="T47" fmla="*/ 19 h 85"/>
                <a:gd name="T48" fmla="*/ 18 w 107"/>
                <a:gd name="T49" fmla="*/ 10 h 85"/>
                <a:gd name="T50" fmla="*/ 24 w 107"/>
                <a:gd name="T51" fmla="*/ 3 h 85"/>
                <a:gd name="T52" fmla="*/ 32 w 107"/>
                <a:gd name="T53" fmla="*/ 0 h 85"/>
                <a:gd name="T54" fmla="*/ 41 w 107"/>
                <a:gd name="T55" fmla="*/ 1 h 85"/>
                <a:gd name="T56" fmla="*/ 49 w 107"/>
                <a:gd name="T57" fmla="*/ 6 h 85"/>
                <a:gd name="T58" fmla="*/ 53 w 107"/>
                <a:gd name="T59" fmla="*/ 12 h 85"/>
                <a:gd name="T60" fmla="*/ 55 w 107"/>
                <a:gd name="T61" fmla="*/ 19 h 85"/>
                <a:gd name="T62" fmla="*/ 56 w 107"/>
                <a:gd name="T63" fmla="*/ 28 h 85"/>
                <a:gd name="T64" fmla="*/ 72 w 107"/>
                <a:gd name="T65" fmla="*/ 23 h 85"/>
                <a:gd name="T66" fmla="*/ 89 w 107"/>
                <a:gd name="T67" fmla="*/ 19 h 85"/>
                <a:gd name="T68" fmla="*/ 95 w 107"/>
                <a:gd name="T69" fmla="*/ 16 h 85"/>
                <a:gd name="T70" fmla="*/ 99 w 107"/>
                <a:gd name="T71" fmla="*/ 13 h 85"/>
                <a:gd name="T72" fmla="*/ 102 w 107"/>
                <a:gd name="T73" fmla="*/ 10 h 85"/>
                <a:gd name="T74" fmla="*/ 103 w 107"/>
                <a:gd name="T75" fmla="*/ 6 h 85"/>
                <a:gd name="T76" fmla="*/ 107 w 107"/>
                <a:gd name="T77" fmla="*/ 8 h 85"/>
                <a:gd name="T78" fmla="*/ 38 w 107"/>
                <a:gd name="T79" fmla="*/ 15 h 85"/>
                <a:gd name="T80" fmla="*/ 25 w 107"/>
                <a:gd name="T81" fmla="*/ 15 h 85"/>
                <a:gd name="T82" fmla="*/ 16 w 107"/>
                <a:gd name="T83" fmla="*/ 25 h 85"/>
                <a:gd name="T84" fmla="*/ 13 w 107"/>
                <a:gd name="T85" fmla="*/ 35 h 85"/>
                <a:gd name="T86" fmla="*/ 47 w 107"/>
                <a:gd name="T87" fmla="*/ 47 h 85"/>
                <a:gd name="T88" fmla="*/ 49 w 107"/>
                <a:gd name="T89" fmla="*/ 40 h 85"/>
                <a:gd name="T90" fmla="*/ 49 w 107"/>
                <a:gd name="T91" fmla="*/ 25 h 85"/>
                <a:gd name="T92" fmla="*/ 38 w 107"/>
                <a:gd name="T93" fmla="*/ 1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7" h="85">
                  <a:moveTo>
                    <a:pt x="107" y="8"/>
                  </a:moveTo>
                  <a:cubicBezTo>
                    <a:pt x="99" y="29"/>
                    <a:pt x="99" y="29"/>
                    <a:pt x="99" y="29"/>
                  </a:cubicBezTo>
                  <a:cubicBezTo>
                    <a:pt x="90" y="31"/>
                    <a:pt x="82" y="33"/>
                    <a:pt x="76" y="35"/>
                  </a:cubicBezTo>
                  <a:cubicBezTo>
                    <a:pt x="69" y="37"/>
                    <a:pt x="62" y="39"/>
                    <a:pt x="54" y="41"/>
                  </a:cubicBezTo>
                  <a:cubicBezTo>
                    <a:pt x="51" y="49"/>
                    <a:pt x="51" y="49"/>
                    <a:pt x="51" y="49"/>
                  </a:cubicBezTo>
                  <a:cubicBezTo>
                    <a:pt x="76" y="58"/>
                    <a:pt x="76" y="58"/>
                    <a:pt x="76" y="58"/>
                  </a:cubicBezTo>
                  <a:cubicBezTo>
                    <a:pt x="78" y="59"/>
                    <a:pt x="79" y="59"/>
                    <a:pt x="80" y="59"/>
                  </a:cubicBezTo>
                  <a:cubicBezTo>
                    <a:pt x="81" y="59"/>
                    <a:pt x="82" y="58"/>
                    <a:pt x="83" y="57"/>
                  </a:cubicBezTo>
                  <a:cubicBezTo>
                    <a:pt x="84" y="57"/>
                    <a:pt x="85" y="56"/>
                    <a:pt x="85" y="54"/>
                  </a:cubicBezTo>
                  <a:cubicBezTo>
                    <a:pt x="86" y="52"/>
                    <a:pt x="87" y="51"/>
                    <a:pt x="87" y="50"/>
                  </a:cubicBezTo>
                  <a:cubicBezTo>
                    <a:pt x="91" y="51"/>
                    <a:pt x="91" y="51"/>
                    <a:pt x="91" y="51"/>
                  </a:cubicBezTo>
                  <a:cubicBezTo>
                    <a:pt x="79" y="85"/>
                    <a:pt x="79" y="85"/>
                    <a:pt x="79" y="85"/>
                  </a:cubicBezTo>
                  <a:cubicBezTo>
                    <a:pt x="75" y="83"/>
                    <a:pt x="75" y="83"/>
                    <a:pt x="75" y="83"/>
                  </a:cubicBezTo>
                  <a:cubicBezTo>
                    <a:pt x="75" y="82"/>
                    <a:pt x="76" y="81"/>
                    <a:pt x="76" y="79"/>
                  </a:cubicBezTo>
                  <a:cubicBezTo>
                    <a:pt x="76" y="78"/>
                    <a:pt x="77" y="76"/>
                    <a:pt x="77" y="76"/>
                  </a:cubicBezTo>
                  <a:cubicBezTo>
                    <a:pt x="77" y="74"/>
                    <a:pt x="76" y="73"/>
                    <a:pt x="75" y="72"/>
                  </a:cubicBezTo>
                  <a:cubicBezTo>
                    <a:pt x="75" y="71"/>
                    <a:pt x="74" y="71"/>
                    <a:pt x="72" y="70"/>
                  </a:cubicBezTo>
                  <a:cubicBezTo>
                    <a:pt x="15" y="49"/>
                    <a:pt x="15" y="49"/>
                    <a:pt x="15" y="49"/>
                  </a:cubicBezTo>
                  <a:cubicBezTo>
                    <a:pt x="14" y="49"/>
                    <a:pt x="12" y="49"/>
                    <a:pt x="11" y="49"/>
                  </a:cubicBezTo>
                  <a:cubicBezTo>
                    <a:pt x="10" y="49"/>
                    <a:pt x="9" y="49"/>
                    <a:pt x="8" y="50"/>
                  </a:cubicBezTo>
                  <a:cubicBezTo>
                    <a:pt x="7" y="51"/>
                    <a:pt x="7" y="52"/>
                    <a:pt x="6" y="54"/>
                  </a:cubicBezTo>
                  <a:cubicBezTo>
                    <a:pt x="5" y="55"/>
                    <a:pt x="4" y="56"/>
                    <a:pt x="4" y="57"/>
                  </a:cubicBezTo>
                  <a:cubicBezTo>
                    <a:pt x="0" y="56"/>
                    <a:pt x="0" y="56"/>
                    <a:pt x="0" y="56"/>
                  </a:cubicBezTo>
                  <a:cubicBezTo>
                    <a:pt x="13" y="19"/>
                    <a:pt x="13" y="19"/>
                    <a:pt x="13" y="19"/>
                  </a:cubicBezTo>
                  <a:cubicBezTo>
                    <a:pt x="15" y="16"/>
                    <a:pt x="16" y="13"/>
                    <a:pt x="18" y="10"/>
                  </a:cubicBezTo>
                  <a:cubicBezTo>
                    <a:pt x="20" y="7"/>
                    <a:pt x="22" y="5"/>
                    <a:pt x="24" y="3"/>
                  </a:cubicBezTo>
                  <a:cubicBezTo>
                    <a:pt x="26" y="2"/>
                    <a:pt x="29" y="1"/>
                    <a:pt x="32" y="0"/>
                  </a:cubicBezTo>
                  <a:cubicBezTo>
                    <a:pt x="35" y="0"/>
                    <a:pt x="38" y="0"/>
                    <a:pt x="41" y="1"/>
                  </a:cubicBezTo>
                  <a:cubicBezTo>
                    <a:pt x="44" y="2"/>
                    <a:pt x="47" y="4"/>
                    <a:pt x="49" y="6"/>
                  </a:cubicBezTo>
                  <a:cubicBezTo>
                    <a:pt x="51" y="7"/>
                    <a:pt x="52" y="9"/>
                    <a:pt x="53" y="12"/>
                  </a:cubicBezTo>
                  <a:cubicBezTo>
                    <a:pt x="54" y="14"/>
                    <a:pt x="55" y="17"/>
                    <a:pt x="55" y="19"/>
                  </a:cubicBezTo>
                  <a:cubicBezTo>
                    <a:pt x="56" y="22"/>
                    <a:pt x="56" y="25"/>
                    <a:pt x="56" y="28"/>
                  </a:cubicBezTo>
                  <a:cubicBezTo>
                    <a:pt x="62" y="26"/>
                    <a:pt x="68" y="25"/>
                    <a:pt x="72" y="23"/>
                  </a:cubicBezTo>
                  <a:cubicBezTo>
                    <a:pt x="77" y="22"/>
                    <a:pt x="82" y="20"/>
                    <a:pt x="89" y="19"/>
                  </a:cubicBezTo>
                  <a:cubicBezTo>
                    <a:pt x="91" y="18"/>
                    <a:pt x="94" y="17"/>
                    <a:pt x="95" y="16"/>
                  </a:cubicBezTo>
                  <a:cubicBezTo>
                    <a:pt x="97" y="15"/>
                    <a:pt x="98" y="14"/>
                    <a:pt x="99" y="13"/>
                  </a:cubicBezTo>
                  <a:cubicBezTo>
                    <a:pt x="100" y="12"/>
                    <a:pt x="101" y="11"/>
                    <a:pt x="102" y="10"/>
                  </a:cubicBezTo>
                  <a:cubicBezTo>
                    <a:pt x="102" y="8"/>
                    <a:pt x="103" y="7"/>
                    <a:pt x="103" y="6"/>
                  </a:cubicBezTo>
                  <a:cubicBezTo>
                    <a:pt x="107" y="8"/>
                    <a:pt x="107" y="8"/>
                    <a:pt x="107" y="8"/>
                  </a:cubicBezTo>
                  <a:close/>
                  <a:moveTo>
                    <a:pt x="38" y="15"/>
                  </a:moveTo>
                  <a:cubicBezTo>
                    <a:pt x="33" y="14"/>
                    <a:pt x="28" y="14"/>
                    <a:pt x="25" y="15"/>
                  </a:cubicBezTo>
                  <a:cubicBezTo>
                    <a:pt x="21" y="17"/>
                    <a:pt x="18" y="20"/>
                    <a:pt x="16" y="25"/>
                  </a:cubicBezTo>
                  <a:cubicBezTo>
                    <a:pt x="13" y="35"/>
                    <a:pt x="13" y="35"/>
                    <a:pt x="13" y="35"/>
                  </a:cubicBezTo>
                  <a:cubicBezTo>
                    <a:pt x="47" y="47"/>
                    <a:pt x="47" y="47"/>
                    <a:pt x="47" y="47"/>
                  </a:cubicBezTo>
                  <a:cubicBezTo>
                    <a:pt x="49" y="40"/>
                    <a:pt x="49" y="40"/>
                    <a:pt x="49" y="40"/>
                  </a:cubicBezTo>
                  <a:cubicBezTo>
                    <a:pt x="51" y="35"/>
                    <a:pt x="51" y="30"/>
                    <a:pt x="49" y="25"/>
                  </a:cubicBezTo>
                  <a:cubicBezTo>
                    <a:pt x="47" y="21"/>
                    <a:pt x="43" y="17"/>
                    <a:pt x="38" y="15"/>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6" name="íṡļïḍé"/>
            <p:cNvSpPr/>
            <p:nvPr userDrawn="1">
              <p:custDataLst>
                <p:tags r:id="rId31"/>
              </p:custDataLst>
            </p:nvPr>
          </p:nvSpPr>
          <p:spPr bwMode="auto">
            <a:xfrm>
              <a:off x="4360467" y="3546476"/>
              <a:ext cx="149225" cy="115888"/>
            </a:xfrm>
            <a:custGeom>
              <a:avLst/>
              <a:gdLst>
                <a:gd name="T0" fmla="*/ 52 w 89"/>
                <a:gd name="T1" fmla="*/ 10 h 69"/>
                <a:gd name="T2" fmla="*/ 60 w 89"/>
                <a:gd name="T3" fmla="*/ 8 h 69"/>
                <a:gd name="T4" fmla="*/ 68 w 89"/>
                <a:gd name="T5" fmla="*/ 8 h 69"/>
                <a:gd name="T6" fmla="*/ 84 w 89"/>
                <a:gd name="T7" fmla="*/ 20 h 69"/>
                <a:gd name="T8" fmla="*/ 88 w 89"/>
                <a:gd name="T9" fmla="*/ 41 h 69"/>
                <a:gd name="T10" fmla="*/ 84 w 89"/>
                <a:gd name="T11" fmla="*/ 52 h 69"/>
                <a:gd name="T12" fmla="*/ 78 w 89"/>
                <a:gd name="T13" fmla="*/ 61 h 69"/>
                <a:gd name="T14" fmla="*/ 81 w 89"/>
                <a:gd name="T15" fmla="*/ 64 h 69"/>
                <a:gd name="T16" fmla="*/ 80 w 89"/>
                <a:gd name="T17" fmla="*/ 69 h 69"/>
                <a:gd name="T18" fmla="*/ 52 w 89"/>
                <a:gd name="T19" fmla="*/ 64 h 69"/>
                <a:gd name="T20" fmla="*/ 53 w 89"/>
                <a:gd name="T21" fmla="*/ 59 h 69"/>
                <a:gd name="T22" fmla="*/ 63 w 89"/>
                <a:gd name="T23" fmla="*/ 58 h 69"/>
                <a:gd name="T24" fmla="*/ 72 w 89"/>
                <a:gd name="T25" fmla="*/ 54 h 69"/>
                <a:gd name="T26" fmla="*/ 79 w 89"/>
                <a:gd name="T27" fmla="*/ 48 h 69"/>
                <a:gd name="T28" fmla="*/ 83 w 89"/>
                <a:gd name="T29" fmla="*/ 39 h 69"/>
                <a:gd name="T30" fmla="*/ 83 w 89"/>
                <a:gd name="T31" fmla="*/ 32 h 69"/>
                <a:gd name="T32" fmla="*/ 81 w 89"/>
                <a:gd name="T33" fmla="*/ 26 h 69"/>
                <a:gd name="T34" fmla="*/ 77 w 89"/>
                <a:gd name="T35" fmla="*/ 23 h 69"/>
                <a:gd name="T36" fmla="*/ 71 w 89"/>
                <a:gd name="T37" fmla="*/ 21 h 69"/>
                <a:gd name="T38" fmla="*/ 61 w 89"/>
                <a:gd name="T39" fmla="*/ 22 h 69"/>
                <a:gd name="T40" fmla="*/ 53 w 89"/>
                <a:gd name="T41" fmla="*/ 29 h 69"/>
                <a:gd name="T42" fmla="*/ 48 w 89"/>
                <a:gd name="T43" fmla="*/ 37 h 69"/>
                <a:gd name="T44" fmla="*/ 43 w 89"/>
                <a:gd name="T45" fmla="*/ 44 h 69"/>
                <a:gd name="T46" fmla="*/ 33 w 89"/>
                <a:gd name="T47" fmla="*/ 54 h 69"/>
                <a:gd name="T48" fmla="*/ 19 w 89"/>
                <a:gd name="T49" fmla="*/ 55 h 69"/>
                <a:gd name="T50" fmla="*/ 10 w 89"/>
                <a:gd name="T51" fmla="*/ 51 h 69"/>
                <a:gd name="T52" fmla="*/ 4 w 89"/>
                <a:gd name="T53" fmla="*/ 44 h 69"/>
                <a:gd name="T54" fmla="*/ 1 w 89"/>
                <a:gd name="T55" fmla="*/ 35 h 69"/>
                <a:gd name="T56" fmla="*/ 1 w 89"/>
                <a:gd name="T57" fmla="*/ 26 h 69"/>
                <a:gd name="T58" fmla="*/ 5 w 89"/>
                <a:gd name="T59" fmla="*/ 16 h 69"/>
                <a:gd name="T60" fmla="*/ 10 w 89"/>
                <a:gd name="T61" fmla="*/ 8 h 69"/>
                <a:gd name="T62" fmla="*/ 7 w 89"/>
                <a:gd name="T63" fmla="*/ 5 h 69"/>
                <a:gd name="T64" fmla="*/ 8 w 89"/>
                <a:gd name="T65" fmla="*/ 0 h 69"/>
                <a:gd name="T66" fmla="*/ 35 w 89"/>
                <a:gd name="T67" fmla="*/ 5 h 69"/>
                <a:gd name="T68" fmla="*/ 35 w 89"/>
                <a:gd name="T69" fmla="*/ 10 h 69"/>
                <a:gd name="T70" fmla="*/ 25 w 89"/>
                <a:gd name="T71" fmla="*/ 11 h 69"/>
                <a:gd name="T72" fmla="*/ 16 w 89"/>
                <a:gd name="T73" fmla="*/ 14 h 69"/>
                <a:gd name="T74" fmla="*/ 10 w 89"/>
                <a:gd name="T75" fmla="*/ 19 h 69"/>
                <a:gd name="T76" fmla="*/ 6 w 89"/>
                <a:gd name="T77" fmla="*/ 27 h 69"/>
                <a:gd name="T78" fmla="*/ 8 w 89"/>
                <a:gd name="T79" fmla="*/ 37 h 69"/>
                <a:gd name="T80" fmla="*/ 16 w 89"/>
                <a:gd name="T81" fmla="*/ 43 h 69"/>
                <a:gd name="T82" fmla="*/ 25 w 89"/>
                <a:gd name="T83" fmla="*/ 42 h 69"/>
                <a:gd name="T84" fmla="*/ 32 w 89"/>
                <a:gd name="T85" fmla="*/ 36 h 69"/>
                <a:gd name="T86" fmla="*/ 37 w 89"/>
                <a:gd name="T87" fmla="*/ 28 h 69"/>
                <a:gd name="T88" fmla="*/ 42 w 89"/>
                <a:gd name="T89" fmla="*/ 21 h 69"/>
                <a:gd name="T90" fmla="*/ 47 w 89"/>
                <a:gd name="T91" fmla="*/ 15 h 69"/>
                <a:gd name="T92" fmla="*/ 52 w 89"/>
                <a:gd name="T93" fmla="*/ 1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9" h="69">
                  <a:moveTo>
                    <a:pt x="52" y="10"/>
                  </a:moveTo>
                  <a:cubicBezTo>
                    <a:pt x="55" y="9"/>
                    <a:pt x="57" y="8"/>
                    <a:pt x="60" y="8"/>
                  </a:cubicBezTo>
                  <a:cubicBezTo>
                    <a:pt x="62" y="7"/>
                    <a:pt x="65" y="7"/>
                    <a:pt x="68" y="8"/>
                  </a:cubicBezTo>
                  <a:cubicBezTo>
                    <a:pt x="75" y="9"/>
                    <a:pt x="81" y="13"/>
                    <a:pt x="84" y="20"/>
                  </a:cubicBezTo>
                  <a:cubicBezTo>
                    <a:pt x="88" y="26"/>
                    <a:pt x="89" y="33"/>
                    <a:pt x="88" y="41"/>
                  </a:cubicBezTo>
                  <a:cubicBezTo>
                    <a:pt x="87" y="45"/>
                    <a:pt x="86" y="48"/>
                    <a:pt x="84" y="52"/>
                  </a:cubicBezTo>
                  <a:cubicBezTo>
                    <a:pt x="82" y="55"/>
                    <a:pt x="80" y="58"/>
                    <a:pt x="78" y="61"/>
                  </a:cubicBezTo>
                  <a:cubicBezTo>
                    <a:pt x="81" y="64"/>
                    <a:pt x="81" y="64"/>
                    <a:pt x="81" y="64"/>
                  </a:cubicBezTo>
                  <a:cubicBezTo>
                    <a:pt x="80" y="69"/>
                    <a:pt x="80" y="69"/>
                    <a:pt x="80" y="69"/>
                  </a:cubicBezTo>
                  <a:cubicBezTo>
                    <a:pt x="52" y="64"/>
                    <a:pt x="52" y="64"/>
                    <a:pt x="52" y="64"/>
                  </a:cubicBezTo>
                  <a:cubicBezTo>
                    <a:pt x="53" y="59"/>
                    <a:pt x="53" y="59"/>
                    <a:pt x="53" y="59"/>
                  </a:cubicBezTo>
                  <a:cubicBezTo>
                    <a:pt x="57" y="59"/>
                    <a:pt x="60" y="58"/>
                    <a:pt x="63" y="58"/>
                  </a:cubicBezTo>
                  <a:cubicBezTo>
                    <a:pt x="66" y="57"/>
                    <a:pt x="69" y="56"/>
                    <a:pt x="72" y="54"/>
                  </a:cubicBezTo>
                  <a:cubicBezTo>
                    <a:pt x="75" y="52"/>
                    <a:pt x="77" y="50"/>
                    <a:pt x="79" y="48"/>
                  </a:cubicBezTo>
                  <a:cubicBezTo>
                    <a:pt x="81" y="46"/>
                    <a:pt x="82" y="43"/>
                    <a:pt x="83" y="39"/>
                  </a:cubicBezTo>
                  <a:cubicBezTo>
                    <a:pt x="83" y="36"/>
                    <a:pt x="83" y="34"/>
                    <a:pt x="83" y="32"/>
                  </a:cubicBezTo>
                  <a:cubicBezTo>
                    <a:pt x="83" y="30"/>
                    <a:pt x="82" y="28"/>
                    <a:pt x="81" y="26"/>
                  </a:cubicBezTo>
                  <a:cubicBezTo>
                    <a:pt x="80" y="25"/>
                    <a:pt x="79" y="24"/>
                    <a:pt x="77" y="23"/>
                  </a:cubicBezTo>
                  <a:cubicBezTo>
                    <a:pt x="75" y="22"/>
                    <a:pt x="73" y="21"/>
                    <a:pt x="71" y="21"/>
                  </a:cubicBezTo>
                  <a:cubicBezTo>
                    <a:pt x="68" y="20"/>
                    <a:pt x="65" y="20"/>
                    <a:pt x="61" y="22"/>
                  </a:cubicBezTo>
                  <a:cubicBezTo>
                    <a:pt x="58" y="23"/>
                    <a:pt x="56" y="25"/>
                    <a:pt x="53" y="29"/>
                  </a:cubicBezTo>
                  <a:cubicBezTo>
                    <a:pt x="52" y="31"/>
                    <a:pt x="50" y="34"/>
                    <a:pt x="48" y="37"/>
                  </a:cubicBezTo>
                  <a:cubicBezTo>
                    <a:pt x="46" y="40"/>
                    <a:pt x="45" y="42"/>
                    <a:pt x="43" y="44"/>
                  </a:cubicBezTo>
                  <a:cubicBezTo>
                    <a:pt x="40" y="49"/>
                    <a:pt x="37" y="52"/>
                    <a:pt x="33" y="54"/>
                  </a:cubicBezTo>
                  <a:cubicBezTo>
                    <a:pt x="29" y="56"/>
                    <a:pt x="24" y="56"/>
                    <a:pt x="19" y="55"/>
                  </a:cubicBezTo>
                  <a:cubicBezTo>
                    <a:pt x="16" y="54"/>
                    <a:pt x="13" y="53"/>
                    <a:pt x="10" y="51"/>
                  </a:cubicBezTo>
                  <a:cubicBezTo>
                    <a:pt x="8" y="49"/>
                    <a:pt x="6" y="47"/>
                    <a:pt x="4" y="44"/>
                  </a:cubicBezTo>
                  <a:cubicBezTo>
                    <a:pt x="2" y="42"/>
                    <a:pt x="1" y="39"/>
                    <a:pt x="1" y="35"/>
                  </a:cubicBezTo>
                  <a:cubicBezTo>
                    <a:pt x="0" y="32"/>
                    <a:pt x="0" y="29"/>
                    <a:pt x="1" y="26"/>
                  </a:cubicBezTo>
                  <a:cubicBezTo>
                    <a:pt x="2" y="22"/>
                    <a:pt x="3" y="18"/>
                    <a:pt x="5" y="16"/>
                  </a:cubicBezTo>
                  <a:cubicBezTo>
                    <a:pt x="7" y="13"/>
                    <a:pt x="8" y="10"/>
                    <a:pt x="10" y="8"/>
                  </a:cubicBezTo>
                  <a:cubicBezTo>
                    <a:pt x="7" y="5"/>
                    <a:pt x="7" y="5"/>
                    <a:pt x="7" y="5"/>
                  </a:cubicBezTo>
                  <a:cubicBezTo>
                    <a:pt x="8" y="0"/>
                    <a:pt x="8" y="0"/>
                    <a:pt x="8" y="0"/>
                  </a:cubicBezTo>
                  <a:cubicBezTo>
                    <a:pt x="35" y="5"/>
                    <a:pt x="35" y="5"/>
                    <a:pt x="35" y="5"/>
                  </a:cubicBezTo>
                  <a:cubicBezTo>
                    <a:pt x="35" y="10"/>
                    <a:pt x="35" y="10"/>
                    <a:pt x="35" y="10"/>
                  </a:cubicBezTo>
                  <a:cubicBezTo>
                    <a:pt x="31" y="10"/>
                    <a:pt x="28" y="11"/>
                    <a:pt x="25" y="11"/>
                  </a:cubicBezTo>
                  <a:cubicBezTo>
                    <a:pt x="22" y="12"/>
                    <a:pt x="19" y="12"/>
                    <a:pt x="16" y="14"/>
                  </a:cubicBezTo>
                  <a:cubicBezTo>
                    <a:pt x="14" y="15"/>
                    <a:pt x="12" y="17"/>
                    <a:pt x="10" y="19"/>
                  </a:cubicBezTo>
                  <a:cubicBezTo>
                    <a:pt x="8" y="21"/>
                    <a:pt x="7" y="24"/>
                    <a:pt x="6" y="27"/>
                  </a:cubicBezTo>
                  <a:cubicBezTo>
                    <a:pt x="5" y="31"/>
                    <a:pt x="6" y="34"/>
                    <a:pt x="8" y="37"/>
                  </a:cubicBezTo>
                  <a:cubicBezTo>
                    <a:pt x="10" y="40"/>
                    <a:pt x="12" y="42"/>
                    <a:pt x="16" y="43"/>
                  </a:cubicBezTo>
                  <a:cubicBezTo>
                    <a:pt x="19" y="44"/>
                    <a:pt x="22" y="43"/>
                    <a:pt x="25" y="42"/>
                  </a:cubicBezTo>
                  <a:cubicBezTo>
                    <a:pt x="28" y="41"/>
                    <a:pt x="30" y="39"/>
                    <a:pt x="32" y="36"/>
                  </a:cubicBezTo>
                  <a:cubicBezTo>
                    <a:pt x="34" y="34"/>
                    <a:pt x="36" y="31"/>
                    <a:pt x="37" y="28"/>
                  </a:cubicBezTo>
                  <a:cubicBezTo>
                    <a:pt x="39" y="26"/>
                    <a:pt x="40" y="23"/>
                    <a:pt x="42" y="21"/>
                  </a:cubicBezTo>
                  <a:cubicBezTo>
                    <a:pt x="44" y="19"/>
                    <a:pt x="45" y="17"/>
                    <a:pt x="47" y="15"/>
                  </a:cubicBezTo>
                  <a:cubicBezTo>
                    <a:pt x="49" y="13"/>
                    <a:pt x="50" y="12"/>
                    <a:pt x="52" y="10"/>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7" name="îŝḻïḍé"/>
            <p:cNvSpPr/>
            <p:nvPr userDrawn="1">
              <p:custDataLst>
                <p:tags r:id="rId32"/>
              </p:custDataLst>
            </p:nvPr>
          </p:nvSpPr>
          <p:spPr bwMode="auto">
            <a:xfrm>
              <a:off x="4381104" y="3465513"/>
              <a:ext cx="141288" cy="69850"/>
            </a:xfrm>
            <a:custGeom>
              <a:avLst/>
              <a:gdLst>
                <a:gd name="T0" fmla="*/ 85 w 85"/>
                <a:gd name="T1" fmla="*/ 4 h 42"/>
                <a:gd name="T2" fmla="*/ 84 w 85"/>
                <a:gd name="T3" fmla="*/ 42 h 42"/>
                <a:gd name="T4" fmla="*/ 80 w 85"/>
                <a:gd name="T5" fmla="*/ 41 h 42"/>
                <a:gd name="T6" fmla="*/ 79 w 85"/>
                <a:gd name="T7" fmla="*/ 37 h 42"/>
                <a:gd name="T8" fmla="*/ 79 w 85"/>
                <a:gd name="T9" fmla="*/ 32 h 42"/>
                <a:gd name="T10" fmla="*/ 77 w 85"/>
                <a:gd name="T11" fmla="*/ 30 h 42"/>
                <a:gd name="T12" fmla="*/ 73 w 85"/>
                <a:gd name="T13" fmla="*/ 28 h 42"/>
                <a:gd name="T14" fmla="*/ 12 w 85"/>
                <a:gd name="T15" fmla="*/ 26 h 42"/>
                <a:gd name="T16" fmla="*/ 9 w 85"/>
                <a:gd name="T17" fmla="*/ 27 h 42"/>
                <a:gd name="T18" fmla="*/ 6 w 85"/>
                <a:gd name="T19" fmla="*/ 30 h 42"/>
                <a:gd name="T20" fmla="*/ 5 w 85"/>
                <a:gd name="T21" fmla="*/ 34 h 42"/>
                <a:gd name="T22" fmla="*/ 4 w 85"/>
                <a:gd name="T23" fmla="*/ 38 h 42"/>
                <a:gd name="T24" fmla="*/ 0 w 85"/>
                <a:gd name="T25" fmla="*/ 38 h 42"/>
                <a:gd name="T26" fmla="*/ 1 w 85"/>
                <a:gd name="T27" fmla="*/ 0 h 42"/>
                <a:gd name="T28" fmla="*/ 5 w 85"/>
                <a:gd name="T29" fmla="*/ 0 h 42"/>
                <a:gd name="T30" fmla="*/ 6 w 85"/>
                <a:gd name="T31" fmla="*/ 5 h 42"/>
                <a:gd name="T32" fmla="*/ 6 w 85"/>
                <a:gd name="T33" fmla="*/ 9 h 42"/>
                <a:gd name="T34" fmla="*/ 9 w 85"/>
                <a:gd name="T35" fmla="*/ 12 h 42"/>
                <a:gd name="T36" fmla="*/ 12 w 85"/>
                <a:gd name="T37" fmla="*/ 13 h 42"/>
                <a:gd name="T38" fmla="*/ 73 w 85"/>
                <a:gd name="T39" fmla="*/ 16 h 42"/>
                <a:gd name="T40" fmla="*/ 77 w 85"/>
                <a:gd name="T41" fmla="*/ 15 h 42"/>
                <a:gd name="T42" fmla="*/ 79 w 85"/>
                <a:gd name="T43" fmla="*/ 12 h 42"/>
                <a:gd name="T44" fmla="*/ 80 w 85"/>
                <a:gd name="T45" fmla="*/ 8 h 42"/>
                <a:gd name="T46" fmla="*/ 81 w 85"/>
                <a:gd name="T47" fmla="*/ 3 h 42"/>
                <a:gd name="T48" fmla="*/ 85 w 85"/>
                <a:gd name="T49" fmla="*/ 4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5" h="42">
                  <a:moveTo>
                    <a:pt x="85" y="4"/>
                  </a:moveTo>
                  <a:cubicBezTo>
                    <a:pt x="84" y="42"/>
                    <a:pt x="84" y="42"/>
                    <a:pt x="84" y="42"/>
                  </a:cubicBezTo>
                  <a:cubicBezTo>
                    <a:pt x="80" y="41"/>
                    <a:pt x="80" y="41"/>
                    <a:pt x="80" y="41"/>
                  </a:cubicBezTo>
                  <a:cubicBezTo>
                    <a:pt x="80" y="40"/>
                    <a:pt x="79" y="39"/>
                    <a:pt x="79" y="37"/>
                  </a:cubicBezTo>
                  <a:cubicBezTo>
                    <a:pt x="79" y="35"/>
                    <a:pt x="79" y="33"/>
                    <a:pt x="79" y="32"/>
                  </a:cubicBezTo>
                  <a:cubicBezTo>
                    <a:pt x="78" y="31"/>
                    <a:pt x="78" y="30"/>
                    <a:pt x="77" y="30"/>
                  </a:cubicBezTo>
                  <a:cubicBezTo>
                    <a:pt x="76" y="29"/>
                    <a:pt x="75" y="29"/>
                    <a:pt x="73" y="28"/>
                  </a:cubicBezTo>
                  <a:cubicBezTo>
                    <a:pt x="12" y="26"/>
                    <a:pt x="12" y="26"/>
                    <a:pt x="12" y="26"/>
                  </a:cubicBezTo>
                  <a:cubicBezTo>
                    <a:pt x="11" y="26"/>
                    <a:pt x="10" y="26"/>
                    <a:pt x="9" y="27"/>
                  </a:cubicBezTo>
                  <a:cubicBezTo>
                    <a:pt x="8" y="27"/>
                    <a:pt x="7" y="28"/>
                    <a:pt x="6" y="30"/>
                  </a:cubicBezTo>
                  <a:cubicBezTo>
                    <a:pt x="6" y="31"/>
                    <a:pt x="5" y="32"/>
                    <a:pt x="5" y="34"/>
                  </a:cubicBezTo>
                  <a:cubicBezTo>
                    <a:pt x="4" y="36"/>
                    <a:pt x="4" y="37"/>
                    <a:pt x="4" y="38"/>
                  </a:cubicBezTo>
                  <a:cubicBezTo>
                    <a:pt x="0" y="38"/>
                    <a:pt x="0" y="38"/>
                    <a:pt x="0" y="38"/>
                  </a:cubicBezTo>
                  <a:cubicBezTo>
                    <a:pt x="1" y="0"/>
                    <a:pt x="1" y="0"/>
                    <a:pt x="1" y="0"/>
                  </a:cubicBezTo>
                  <a:cubicBezTo>
                    <a:pt x="5" y="0"/>
                    <a:pt x="5" y="0"/>
                    <a:pt x="5" y="0"/>
                  </a:cubicBezTo>
                  <a:cubicBezTo>
                    <a:pt x="5" y="2"/>
                    <a:pt x="5" y="3"/>
                    <a:pt x="6" y="5"/>
                  </a:cubicBezTo>
                  <a:cubicBezTo>
                    <a:pt x="6" y="7"/>
                    <a:pt x="6" y="8"/>
                    <a:pt x="6" y="9"/>
                  </a:cubicBezTo>
                  <a:cubicBezTo>
                    <a:pt x="7" y="11"/>
                    <a:pt x="7" y="12"/>
                    <a:pt x="9" y="12"/>
                  </a:cubicBezTo>
                  <a:cubicBezTo>
                    <a:pt x="10" y="13"/>
                    <a:pt x="11" y="13"/>
                    <a:pt x="12" y="13"/>
                  </a:cubicBezTo>
                  <a:cubicBezTo>
                    <a:pt x="73" y="16"/>
                    <a:pt x="73" y="16"/>
                    <a:pt x="73" y="16"/>
                  </a:cubicBezTo>
                  <a:cubicBezTo>
                    <a:pt x="74" y="16"/>
                    <a:pt x="75" y="16"/>
                    <a:pt x="77" y="15"/>
                  </a:cubicBezTo>
                  <a:cubicBezTo>
                    <a:pt x="78" y="15"/>
                    <a:pt x="78" y="14"/>
                    <a:pt x="79" y="12"/>
                  </a:cubicBezTo>
                  <a:cubicBezTo>
                    <a:pt x="79" y="11"/>
                    <a:pt x="80" y="10"/>
                    <a:pt x="80" y="8"/>
                  </a:cubicBezTo>
                  <a:cubicBezTo>
                    <a:pt x="81" y="6"/>
                    <a:pt x="81" y="5"/>
                    <a:pt x="81" y="3"/>
                  </a:cubicBezTo>
                  <a:lnTo>
                    <a:pt x="85" y="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8" name="ïsḻïďê"/>
            <p:cNvSpPr/>
            <p:nvPr userDrawn="1">
              <p:custDataLst>
                <p:tags r:id="rId33"/>
              </p:custDataLst>
            </p:nvPr>
          </p:nvSpPr>
          <p:spPr bwMode="auto">
            <a:xfrm>
              <a:off x="4382692" y="3332163"/>
              <a:ext cx="142875" cy="123825"/>
            </a:xfrm>
            <a:custGeom>
              <a:avLst/>
              <a:gdLst>
                <a:gd name="T0" fmla="*/ 23 w 86"/>
                <a:gd name="T1" fmla="*/ 0 h 74"/>
                <a:gd name="T2" fmla="*/ 23 w 86"/>
                <a:gd name="T3" fmla="*/ 4 h 74"/>
                <a:gd name="T4" fmla="*/ 18 w 86"/>
                <a:gd name="T5" fmla="*/ 6 h 74"/>
                <a:gd name="T6" fmla="*/ 13 w 86"/>
                <a:gd name="T7" fmla="*/ 10 h 74"/>
                <a:gd name="T8" fmla="*/ 8 w 86"/>
                <a:gd name="T9" fmla="*/ 13 h 74"/>
                <a:gd name="T10" fmla="*/ 6 w 86"/>
                <a:gd name="T11" fmla="*/ 18 h 74"/>
                <a:gd name="T12" fmla="*/ 6 w 86"/>
                <a:gd name="T13" fmla="*/ 22 h 74"/>
                <a:gd name="T14" fmla="*/ 6 w 86"/>
                <a:gd name="T15" fmla="*/ 27 h 74"/>
                <a:gd name="T16" fmla="*/ 6 w 86"/>
                <a:gd name="T17" fmla="*/ 31 h 74"/>
                <a:gd name="T18" fmla="*/ 73 w 86"/>
                <a:gd name="T19" fmla="*/ 30 h 74"/>
                <a:gd name="T20" fmla="*/ 77 w 86"/>
                <a:gd name="T21" fmla="*/ 29 h 74"/>
                <a:gd name="T22" fmla="*/ 79 w 86"/>
                <a:gd name="T23" fmla="*/ 26 h 74"/>
                <a:gd name="T24" fmla="*/ 80 w 86"/>
                <a:gd name="T25" fmla="*/ 21 h 74"/>
                <a:gd name="T26" fmla="*/ 81 w 86"/>
                <a:gd name="T27" fmla="*/ 16 h 74"/>
                <a:gd name="T28" fmla="*/ 85 w 86"/>
                <a:gd name="T29" fmla="*/ 16 h 74"/>
                <a:gd name="T30" fmla="*/ 86 w 86"/>
                <a:gd name="T31" fmla="*/ 56 h 74"/>
                <a:gd name="T32" fmla="*/ 82 w 86"/>
                <a:gd name="T33" fmla="*/ 56 h 74"/>
                <a:gd name="T34" fmla="*/ 81 w 86"/>
                <a:gd name="T35" fmla="*/ 51 h 74"/>
                <a:gd name="T36" fmla="*/ 80 w 86"/>
                <a:gd name="T37" fmla="*/ 46 h 74"/>
                <a:gd name="T38" fmla="*/ 78 w 86"/>
                <a:gd name="T39" fmla="*/ 43 h 74"/>
                <a:gd name="T40" fmla="*/ 74 w 86"/>
                <a:gd name="T41" fmla="*/ 42 h 74"/>
                <a:gd name="T42" fmla="*/ 6 w 86"/>
                <a:gd name="T43" fmla="*/ 43 h 74"/>
                <a:gd name="T44" fmla="*/ 6 w 86"/>
                <a:gd name="T45" fmla="*/ 47 h 74"/>
                <a:gd name="T46" fmla="*/ 6 w 86"/>
                <a:gd name="T47" fmla="*/ 51 h 74"/>
                <a:gd name="T48" fmla="*/ 7 w 86"/>
                <a:gd name="T49" fmla="*/ 57 h 74"/>
                <a:gd name="T50" fmla="*/ 9 w 86"/>
                <a:gd name="T51" fmla="*/ 61 h 74"/>
                <a:gd name="T52" fmla="*/ 14 w 86"/>
                <a:gd name="T53" fmla="*/ 65 h 74"/>
                <a:gd name="T54" fmla="*/ 20 w 86"/>
                <a:gd name="T55" fmla="*/ 68 h 74"/>
                <a:gd name="T56" fmla="*/ 25 w 86"/>
                <a:gd name="T57" fmla="*/ 69 h 74"/>
                <a:gd name="T58" fmla="*/ 25 w 86"/>
                <a:gd name="T59" fmla="*/ 74 h 74"/>
                <a:gd name="T60" fmla="*/ 2 w 86"/>
                <a:gd name="T61" fmla="*/ 74 h 74"/>
                <a:gd name="T62" fmla="*/ 0 w 86"/>
                <a:gd name="T63" fmla="*/ 1 h 74"/>
                <a:gd name="T64" fmla="*/ 23 w 86"/>
                <a:gd name="T65" fmla="*/ 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6" h="74">
                  <a:moveTo>
                    <a:pt x="23" y="0"/>
                  </a:moveTo>
                  <a:cubicBezTo>
                    <a:pt x="23" y="4"/>
                    <a:pt x="23" y="4"/>
                    <a:pt x="23" y="4"/>
                  </a:cubicBezTo>
                  <a:cubicBezTo>
                    <a:pt x="22" y="5"/>
                    <a:pt x="20" y="5"/>
                    <a:pt x="18" y="6"/>
                  </a:cubicBezTo>
                  <a:cubicBezTo>
                    <a:pt x="16" y="7"/>
                    <a:pt x="15" y="8"/>
                    <a:pt x="13" y="10"/>
                  </a:cubicBezTo>
                  <a:cubicBezTo>
                    <a:pt x="11" y="11"/>
                    <a:pt x="10" y="12"/>
                    <a:pt x="8" y="13"/>
                  </a:cubicBezTo>
                  <a:cubicBezTo>
                    <a:pt x="7" y="15"/>
                    <a:pt x="6" y="16"/>
                    <a:pt x="6" y="18"/>
                  </a:cubicBezTo>
                  <a:cubicBezTo>
                    <a:pt x="6" y="19"/>
                    <a:pt x="6" y="20"/>
                    <a:pt x="6" y="22"/>
                  </a:cubicBezTo>
                  <a:cubicBezTo>
                    <a:pt x="6" y="24"/>
                    <a:pt x="6" y="26"/>
                    <a:pt x="6" y="27"/>
                  </a:cubicBezTo>
                  <a:cubicBezTo>
                    <a:pt x="6" y="31"/>
                    <a:pt x="6" y="31"/>
                    <a:pt x="6" y="31"/>
                  </a:cubicBezTo>
                  <a:cubicBezTo>
                    <a:pt x="73" y="30"/>
                    <a:pt x="73" y="30"/>
                    <a:pt x="73" y="30"/>
                  </a:cubicBezTo>
                  <a:cubicBezTo>
                    <a:pt x="74" y="30"/>
                    <a:pt x="76" y="29"/>
                    <a:pt x="77" y="29"/>
                  </a:cubicBezTo>
                  <a:cubicBezTo>
                    <a:pt x="78" y="28"/>
                    <a:pt x="78" y="27"/>
                    <a:pt x="79" y="26"/>
                  </a:cubicBezTo>
                  <a:cubicBezTo>
                    <a:pt x="79" y="25"/>
                    <a:pt x="80" y="23"/>
                    <a:pt x="80" y="21"/>
                  </a:cubicBezTo>
                  <a:cubicBezTo>
                    <a:pt x="81" y="19"/>
                    <a:pt x="81" y="17"/>
                    <a:pt x="81" y="16"/>
                  </a:cubicBezTo>
                  <a:cubicBezTo>
                    <a:pt x="85" y="16"/>
                    <a:pt x="85" y="16"/>
                    <a:pt x="85" y="16"/>
                  </a:cubicBezTo>
                  <a:cubicBezTo>
                    <a:pt x="86" y="56"/>
                    <a:pt x="86" y="56"/>
                    <a:pt x="86" y="56"/>
                  </a:cubicBezTo>
                  <a:cubicBezTo>
                    <a:pt x="82" y="56"/>
                    <a:pt x="82" y="56"/>
                    <a:pt x="82" y="56"/>
                  </a:cubicBezTo>
                  <a:cubicBezTo>
                    <a:pt x="81" y="55"/>
                    <a:pt x="81" y="53"/>
                    <a:pt x="81" y="51"/>
                  </a:cubicBezTo>
                  <a:cubicBezTo>
                    <a:pt x="81" y="48"/>
                    <a:pt x="80" y="47"/>
                    <a:pt x="80" y="46"/>
                  </a:cubicBezTo>
                  <a:cubicBezTo>
                    <a:pt x="79" y="45"/>
                    <a:pt x="79" y="44"/>
                    <a:pt x="78" y="43"/>
                  </a:cubicBezTo>
                  <a:cubicBezTo>
                    <a:pt x="77" y="42"/>
                    <a:pt x="75" y="42"/>
                    <a:pt x="74" y="42"/>
                  </a:cubicBezTo>
                  <a:cubicBezTo>
                    <a:pt x="6" y="43"/>
                    <a:pt x="6" y="43"/>
                    <a:pt x="6" y="43"/>
                  </a:cubicBezTo>
                  <a:cubicBezTo>
                    <a:pt x="6" y="47"/>
                    <a:pt x="6" y="47"/>
                    <a:pt x="6" y="47"/>
                  </a:cubicBezTo>
                  <a:cubicBezTo>
                    <a:pt x="6" y="48"/>
                    <a:pt x="6" y="50"/>
                    <a:pt x="6" y="51"/>
                  </a:cubicBezTo>
                  <a:cubicBezTo>
                    <a:pt x="6" y="53"/>
                    <a:pt x="6" y="55"/>
                    <a:pt x="7" y="57"/>
                  </a:cubicBezTo>
                  <a:cubicBezTo>
                    <a:pt x="7" y="58"/>
                    <a:pt x="8" y="59"/>
                    <a:pt x="9" y="61"/>
                  </a:cubicBezTo>
                  <a:cubicBezTo>
                    <a:pt x="11" y="62"/>
                    <a:pt x="12" y="63"/>
                    <a:pt x="14" y="65"/>
                  </a:cubicBezTo>
                  <a:cubicBezTo>
                    <a:pt x="16" y="66"/>
                    <a:pt x="18" y="67"/>
                    <a:pt x="20" y="68"/>
                  </a:cubicBezTo>
                  <a:cubicBezTo>
                    <a:pt x="22" y="68"/>
                    <a:pt x="23" y="69"/>
                    <a:pt x="25" y="69"/>
                  </a:cubicBezTo>
                  <a:cubicBezTo>
                    <a:pt x="25" y="74"/>
                    <a:pt x="25" y="74"/>
                    <a:pt x="25" y="74"/>
                  </a:cubicBezTo>
                  <a:cubicBezTo>
                    <a:pt x="2" y="74"/>
                    <a:pt x="2" y="74"/>
                    <a:pt x="2" y="74"/>
                  </a:cubicBezTo>
                  <a:cubicBezTo>
                    <a:pt x="0" y="1"/>
                    <a:pt x="0" y="1"/>
                    <a:pt x="0" y="1"/>
                  </a:cubicBezTo>
                  <a:lnTo>
                    <a:pt x="23" y="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9" name="iṡlîḍê"/>
            <p:cNvSpPr/>
            <p:nvPr userDrawn="1">
              <p:custDataLst>
                <p:tags r:id="rId34"/>
              </p:custDataLst>
            </p:nvPr>
          </p:nvSpPr>
          <p:spPr bwMode="auto">
            <a:xfrm>
              <a:off x="4344592" y="3192463"/>
              <a:ext cx="160338" cy="133350"/>
            </a:xfrm>
            <a:custGeom>
              <a:avLst/>
              <a:gdLst>
                <a:gd name="T0" fmla="*/ 4 w 96"/>
                <a:gd name="T1" fmla="*/ 0 h 80"/>
                <a:gd name="T2" fmla="*/ 5 w 96"/>
                <a:gd name="T3" fmla="*/ 3 h 80"/>
                <a:gd name="T4" fmla="*/ 8 w 96"/>
                <a:gd name="T5" fmla="*/ 6 h 80"/>
                <a:gd name="T6" fmla="*/ 10 w 96"/>
                <a:gd name="T7" fmla="*/ 8 h 80"/>
                <a:gd name="T8" fmla="*/ 15 w 96"/>
                <a:gd name="T9" fmla="*/ 11 h 80"/>
                <a:gd name="T10" fmla="*/ 30 w 96"/>
                <a:gd name="T11" fmla="*/ 16 h 80"/>
                <a:gd name="T12" fmla="*/ 49 w 96"/>
                <a:gd name="T13" fmla="*/ 22 h 80"/>
                <a:gd name="T14" fmla="*/ 55 w 96"/>
                <a:gd name="T15" fmla="*/ 23 h 80"/>
                <a:gd name="T16" fmla="*/ 62 w 96"/>
                <a:gd name="T17" fmla="*/ 22 h 80"/>
                <a:gd name="T18" fmla="*/ 78 w 96"/>
                <a:gd name="T19" fmla="*/ 19 h 80"/>
                <a:gd name="T20" fmla="*/ 81 w 96"/>
                <a:gd name="T21" fmla="*/ 17 h 80"/>
                <a:gd name="T22" fmla="*/ 83 w 96"/>
                <a:gd name="T23" fmla="*/ 13 h 80"/>
                <a:gd name="T24" fmla="*/ 83 w 96"/>
                <a:gd name="T25" fmla="*/ 9 h 80"/>
                <a:gd name="T26" fmla="*/ 83 w 96"/>
                <a:gd name="T27" fmla="*/ 4 h 80"/>
                <a:gd name="T28" fmla="*/ 87 w 96"/>
                <a:gd name="T29" fmla="*/ 3 h 80"/>
                <a:gd name="T30" fmla="*/ 96 w 96"/>
                <a:gd name="T31" fmla="*/ 41 h 80"/>
                <a:gd name="T32" fmla="*/ 92 w 96"/>
                <a:gd name="T33" fmla="*/ 42 h 80"/>
                <a:gd name="T34" fmla="*/ 90 w 96"/>
                <a:gd name="T35" fmla="*/ 37 h 80"/>
                <a:gd name="T36" fmla="*/ 88 w 96"/>
                <a:gd name="T37" fmla="*/ 33 h 80"/>
                <a:gd name="T38" fmla="*/ 85 w 96"/>
                <a:gd name="T39" fmla="*/ 31 h 80"/>
                <a:gd name="T40" fmla="*/ 81 w 96"/>
                <a:gd name="T41" fmla="*/ 31 h 80"/>
                <a:gd name="T42" fmla="*/ 61 w 96"/>
                <a:gd name="T43" fmla="*/ 35 h 80"/>
                <a:gd name="T44" fmla="*/ 58 w 96"/>
                <a:gd name="T45" fmla="*/ 37 h 80"/>
                <a:gd name="T46" fmla="*/ 53 w 96"/>
                <a:gd name="T47" fmla="*/ 41 h 80"/>
                <a:gd name="T48" fmla="*/ 41 w 96"/>
                <a:gd name="T49" fmla="*/ 52 h 80"/>
                <a:gd name="T50" fmla="*/ 29 w 96"/>
                <a:gd name="T51" fmla="*/ 63 h 80"/>
                <a:gd name="T52" fmla="*/ 25 w 96"/>
                <a:gd name="T53" fmla="*/ 67 h 80"/>
                <a:gd name="T54" fmla="*/ 23 w 96"/>
                <a:gd name="T55" fmla="*/ 71 h 80"/>
                <a:gd name="T56" fmla="*/ 22 w 96"/>
                <a:gd name="T57" fmla="*/ 75 h 80"/>
                <a:gd name="T58" fmla="*/ 22 w 96"/>
                <a:gd name="T59" fmla="*/ 79 h 80"/>
                <a:gd name="T60" fmla="*/ 18 w 96"/>
                <a:gd name="T61" fmla="*/ 80 h 80"/>
                <a:gd name="T62" fmla="*/ 10 w 96"/>
                <a:gd name="T63" fmla="*/ 45 h 80"/>
                <a:gd name="T64" fmla="*/ 14 w 96"/>
                <a:gd name="T65" fmla="*/ 44 h 80"/>
                <a:gd name="T66" fmla="*/ 17 w 96"/>
                <a:gd name="T67" fmla="*/ 52 h 80"/>
                <a:gd name="T68" fmla="*/ 19 w 96"/>
                <a:gd name="T69" fmla="*/ 54 h 80"/>
                <a:gd name="T70" fmla="*/ 20 w 96"/>
                <a:gd name="T71" fmla="*/ 53 h 80"/>
                <a:gd name="T72" fmla="*/ 22 w 96"/>
                <a:gd name="T73" fmla="*/ 52 h 80"/>
                <a:gd name="T74" fmla="*/ 25 w 96"/>
                <a:gd name="T75" fmla="*/ 49 h 80"/>
                <a:gd name="T76" fmla="*/ 29 w 96"/>
                <a:gd name="T77" fmla="*/ 46 h 80"/>
                <a:gd name="T78" fmla="*/ 38 w 96"/>
                <a:gd name="T79" fmla="*/ 38 h 80"/>
                <a:gd name="T80" fmla="*/ 49 w 96"/>
                <a:gd name="T81" fmla="*/ 28 h 80"/>
                <a:gd name="T82" fmla="*/ 23 w 96"/>
                <a:gd name="T83" fmla="*/ 19 h 80"/>
                <a:gd name="T84" fmla="*/ 12 w 96"/>
                <a:gd name="T85" fmla="*/ 17 h 80"/>
                <a:gd name="T86" fmla="*/ 10 w 96"/>
                <a:gd name="T87" fmla="*/ 18 h 80"/>
                <a:gd name="T88" fmla="*/ 10 w 96"/>
                <a:gd name="T89" fmla="*/ 21 h 80"/>
                <a:gd name="T90" fmla="*/ 10 w 96"/>
                <a:gd name="T91" fmla="*/ 25 h 80"/>
                <a:gd name="T92" fmla="*/ 11 w 96"/>
                <a:gd name="T93" fmla="*/ 29 h 80"/>
                <a:gd name="T94" fmla="*/ 6 w 96"/>
                <a:gd name="T95" fmla="*/ 30 h 80"/>
                <a:gd name="T96" fmla="*/ 0 w 96"/>
                <a:gd name="T97" fmla="*/ 1 h 80"/>
                <a:gd name="T98" fmla="*/ 4 w 96"/>
                <a:gd name="T99"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6" h="80">
                  <a:moveTo>
                    <a:pt x="4" y="0"/>
                  </a:moveTo>
                  <a:cubicBezTo>
                    <a:pt x="4" y="1"/>
                    <a:pt x="5" y="2"/>
                    <a:pt x="5" y="3"/>
                  </a:cubicBezTo>
                  <a:cubicBezTo>
                    <a:pt x="6" y="4"/>
                    <a:pt x="7" y="5"/>
                    <a:pt x="8" y="6"/>
                  </a:cubicBezTo>
                  <a:cubicBezTo>
                    <a:pt x="9" y="7"/>
                    <a:pt x="10" y="8"/>
                    <a:pt x="10" y="8"/>
                  </a:cubicBezTo>
                  <a:cubicBezTo>
                    <a:pt x="11" y="9"/>
                    <a:pt x="13" y="10"/>
                    <a:pt x="15" y="11"/>
                  </a:cubicBezTo>
                  <a:cubicBezTo>
                    <a:pt x="20" y="13"/>
                    <a:pt x="25" y="14"/>
                    <a:pt x="30" y="16"/>
                  </a:cubicBezTo>
                  <a:cubicBezTo>
                    <a:pt x="35" y="17"/>
                    <a:pt x="41" y="19"/>
                    <a:pt x="49" y="22"/>
                  </a:cubicBezTo>
                  <a:cubicBezTo>
                    <a:pt x="52" y="22"/>
                    <a:pt x="54" y="23"/>
                    <a:pt x="55" y="23"/>
                  </a:cubicBezTo>
                  <a:cubicBezTo>
                    <a:pt x="57" y="23"/>
                    <a:pt x="59" y="23"/>
                    <a:pt x="62" y="22"/>
                  </a:cubicBezTo>
                  <a:cubicBezTo>
                    <a:pt x="78" y="19"/>
                    <a:pt x="78" y="19"/>
                    <a:pt x="78" y="19"/>
                  </a:cubicBezTo>
                  <a:cubicBezTo>
                    <a:pt x="79" y="18"/>
                    <a:pt x="80" y="18"/>
                    <a:pt x="81" y="17"/>
                  </a:cubicBezTo>
                  <a:cubicBezTo>
                    <a:pt x="82" y="16"/>
                    <a:pt x="83" y="15"/>
                    <a:pt x="83" y="13"/>
                  </a:cubicBezTo>
                  <a:cubicBezTo>
                    <a:pt x="83" y="13"/>
                    <a:pt x="83" y="11"/>
                    <a:pt x="83" y="9"/>
                  </a:cubicBezTo>
                  <a:cubicBezTo>
                    <a:pt x="83" y="7"/>
                    <a:pt x="83" y="5"/>
                    <a:pt x="83" y="4"/>
                  </a:cubicBezTo>
                  <a:cubicBezTo>
                    <a:pt x="87" y="3"/>
                    <a:pt x="87" y="3"/>
                    <a:pt x="87" y="3"/>
                  </a:cubicBezTo>
                  <a:cubicBezTo>
                    <a:pt x="96" y="41"/>
                    <a:pt x="96" y="41"/>
                    <a:pt x="96" y="41"/>
                  </a:cubicBezTo>
                  <a:cubicBezTo>
                    <a:pt x="92" y="42"/>
                    <a:pt x="92" y="42"/>
                    <a:pt x="92" y="42"/>
                  </a:cubicBezTo>
                  <a:cubicBezTo>
                    <a:pt x="91" y="41"/>
                    <a:pt x="91" y="39"/>
                    <a:pt x="90" y="37"/>
                  </a:cubicBezTo>
                  <a:cubicBezTo>
                    <a:pt x="89" y="35"/>
                    <a:pt x="89" y="34"/>
                    <a:pt x="88" y="33"/>
                  </a:cubicBezTo>
                  <a:cubicBezTo>
                    <a:pt x="87" y="32"/>
                    <a:pt x="86" y="31"/>
                    <a:pt x="85" y="31"/>
                  </a:cubicBezTo>
                  <a:cubicBezTo>
                    <a:pt x="84" y="30"/>
                    <a:pt x="83" y="30"/>
                    <a:pt x="81" y="31"/>
                  </a:cubicBezTo>
                  <a:cubicBezTo>
                    <a:pt x="61" y="35"/>
                    <a:pt x="61" y="35"/>
                    <a:pt x="61" y="35"/>
                  </a:cubicBezTo>
                  <a:cubicBezTo>
                    <a:pt x="61" y="36"/>
                    <a:pt x="60" y="36"/>
                    <a:pt x="58" y="37"/>
                  </a:cubicBezTo>
                  <a:cubicBezTo>
                    <a:pt x="57" y="38"/>
                    <a:pt x="55" y="40"/>
                    <a:pt x="53" y="41"/>
                  </a:cubicBezTo>
                  <a:cubicBezTo>
                    <a:pt x="49" y="45"/>
                    <a:pt x="45" y="48"/>
                    <a:pt x="41" y="52"/>
                  </a:cubicBezTo>
                  <a:cubicBezTo>
                    <a:pt x="36" y="56"/>
                    <a:pt x="32" y="60"/>
                    <a:pt x="29" y="63"/>
                  </a:cubicBezTo>
                  <a:cubicBezTo>
                    <a:pt x="27" y="65"/>
                    <a:pt x="26" y="66"/>
                    <a:pt x="25" y="67"/>
                  </a:cubicBezTo>
                  <a:cubicBezTo>
                    <a:pt x="24" y="69"/>
                    <a:pt x="23" y="70"/>
                    <a:pt x="23" y="71"/>
                  </a:cubicBezTo>
                  <a:cubicBezTo>
                    <a:pt x="22" y="72"/>
                    <a:pt x="22" y="74"/>
                    <a:pt x="22" y="75"/>
                  </a:cubicBezTo>
                  <a:cubicBezTo>
                    <a:pt x="22" y="76"/>
                    <a:pt x="22" y="78"/>
                    <a:pt x="22" y="79"/>
                  </a:cubicBezTo>
                  <a:cubicBezTo>
                    <a:pt x="18" y="80"/>
                    <a:pt x="18" y="80"/>
                    <a:pt x="18" y="80"/>
                  </a:cubicBezTo>
                  <a:cubicBezTo>
                    <a:pt x="10" y="45"/>
                    <a:pt x="10" y="45"/>
                    <a:pt x="10" y="45"/>
                  </a:cubicBezTo>
                  <a:cubicBezTo>
                    <a:pt x="14" y="44"/>
                    <a:pt x="14" y="44"/>
                    <a:pt x="14" y="44"/>
                  </a:cubicBezTo>
                  <a:cubicBezTo>
                    <a:pt x="15" y="48"/>
                    <a:pt x="16" y="50"/>
                    <a:pt x="17" y="52"/>
                  </a:cubicBezTo>
                  <a:cubicBezTo>
                    <a:pt x="18" y="53"/>
                    <a:pt x="18" y="54"/>
                    <a:pt x="19" y="54"/>
                  </a:cubicBezTo>
                  <a:cubicBezTo>
                    <a:pt x="20" y="54"/>
                    <a:pt x="20" y="54"/>
                    <a:pt x="20" y="53"/>
                  </a:cubicBezTo>
                  <a:cubicBezTo>
                    <a:pt x="21" y="53"/>
                    <a:pt x="22" y="52"/>
                    <a:pt x="22" y="52"/>
                  </a:cubicBezTo>
                  <a:cubicBezTo>
                    <a:pt x="23" y="51"/>
                    <a:pt x="24" y="50"/>
                    <a:pt x="25" y="49"/>
                  </a:cubicBezTo>
                  <a:cubicBezTo>
                    <a:pt x="27" y="48"/>
                    <a:pt x="28" y="47"/>
                    <a:pt x="29" y="46"/>
                  </a:cubicBezTo>
                  <a:cubicBezTo>
                    <a:pt x="32" y="44"/>
                    <a:pt x="35" y="41"/>
                    <a:pt x="38" y="38"/>
                  </a:cubicBezTo>
                  <a:cubicBezTo>
                    <a:pt x="41" y="36"/>
                    <a:pt x="45" y="32"/>
                    <a:pt x="49" y="28"/>
                  </a:cubicBezTo>
                  <a:cubicBezTo>
                    <a:pt x="38" y="24"/>
                    <a:pt x="29" y="21"/>
                    <a:pt x="23" y="19"/>
                  </a:cubicBezTo>
                  <a:cubicBezTo>
                    <a:pt x="17" y="17"/>
                    <a:pt x="13" y="16"/>
                    <a:pt x="12" y="17"/>
                  </a:cubicBezTo>
                  <a:cubicBezTo>
                    <a:pt x="11" y="17"/>
                    <a:pt x="11" y="17"/>
                    <a:pt x="10" y="18"/>
                  </a:cubicBezTo>
                  <a:cubicBezTo>
                    <a:pt x="10" y="19"/>
                    <a:pt x="10" y="20"/>
                    <a:pt x="10" y="21"/>
                  </a:cubicBezTo>
                  <a:cubicBezTo>
                    <a:pt x="10" y="22"/>
                    <a:pt x="10" y="24"/>
                    <a:pt x="10" y="25"/>
                  </a:cubicBezTo>
                  <a:cubicBezTo>
                    <a:pt x="10" y="26"/>
                    <a:pt x="10" y="27"/>
                    <a:pt x="11" y="29"/>
                  </a:cubicBezTo>
                  <a:cubicBezTo>
                    <a:pt x="6" y="30"/>
                    <a:pt x="6" y="30"/>
                    <a:pt x="6" y="30"/>
                  </a:cubicBezTo>
                  <a:cubicBezTo>
                    <a:pt x="0" y="1"/>
                    <a:pt x="0" y="1"/>
                    <a:pt x="0" y="1"/>
                  </a:cubicBezTo>
                  <a:lnTo>
                    <a:pt x="4" y="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0" name="íşḷíḍê"/>
            <p:cNvSpPr/>
            <p:nvPr userDrawn="1">
              <p:custDataLst>
                <p:tags r:id="rId35"/>
              </p:custDataLst>
            </p:nvPr>
          </p:nvSpPr>
          <p:spPr bwMode="auto">
            <a:xfrm>
              <a:off x="4090592" y="2903538"/>
              <a:ext cx="250825" cy="234950"/>
            </a:xfrm>
            <a:custGeom>
              <a:avLst/>
              <a:gdLst>
                <a:gd name="T0" fmla="*/ 33 w 151"/>
                <a:gd name="T1" fmla="*/ 116 h 140"/>
                <a:gd name="T2" fmla="*/ 33 w 151"/>
                <a:gd name="T3" fmla="*/ 97 h 140"/>
                <a:gd name="T4" fmla="*/ 20 w 151"/>
                <a:gd name="T5" fmla="*/ 72 h 140"/>
                <a:gd name="T6" fmla="*/ 50 w 151"/>
                <a:gd name="T7" fmla="*/ 90 h 140"/>
                <a:gd name="T8" fmla="*/ 70 w 151"/>
                <a:gd name="T9" fmla="*/ 81 h 140"/>
                <a:gd name="T10" fmla="*/ 37 w 151"/>
                <a:gd name="T11" fmla="*/ 67 h 140"/>
                <a:gd name="T12" fmla="*/ 71 w 151"/>
                <a:gd name="T13" fmla="*/ 69 h 140"/>
                <a:gd name="T14" fmla="*/ 103 w 151"/>
                <a:gd name="T15" fmla="*/ 82 h 140"/>
                <a:gd name="T16" fmla="*/ 66 w 151"/>
                <a:gd name="T17" fmla="*/ 62 h 140"/>
                <a:gd name="T18" fmla="*/ 30 w 151"/>
                <a:gd name="T19" fmla="*/ 55 h 140"/>
                <a:gd name="T20" fmla="*/ 5 w 151"/>
                <a:gd name="T21" fmla="*/ 52 h 140"/>
                <a:gd name="T22" fmla="*/ 35 w 151"/>
                <a:gd name="T23" fmla="*/ 39 h 140"/>
                <a:gd name="T24" fmla="*/ 60 w 151"/>
                <a:gd name="T25" fmla="*/ 18 h 140"/>
                <a:gd name="T26" fmla="*/ 75 w 151"/>
                <a:gd name="T27" fmla="*/ 7 h 140"/>
                <a:gd name="T28" fmla="*/ 56 w 151"/>
                <a:gd name="T29" fmla="*/ 43 h 140"/>
                <a:gd name="T30" fmla="*/ 91 w 151"/>
                <a:gd name="T31" fmla="*/ 3 h 140"/>
                <a:gd name="T32" fmla="*/ 103 w 151"/>
                <a:gd name="T33" fmla="*/ 10 h 140"/>
                <a:gd name="T34" fmla="*/ 119 w 151"/>
                <a:gd name="T35" fmla="*/ 21 h 140"/>
                <a:gd name="T36" fmla="*/ 131 w 151"/>
                <a:gd name="T37" fmla="*/ 33 h 140"/>
                <a:gd name="T38" fmla="*/ 120 w 151"/>
                <a:gd name="T39" fmla="*/ 43 h 140"/>
                <a:gd name="T40" fmla="*/ 127 w 151"/>
                <a:gd name="T41" fmla="*/ 51 h 140"/>
                <a:gd name="T42" fmla="*/ 146 w 151"/>
                <a:gd name="T43" fmla="*/ 57 h 140"/>
                <a:gd name="T44" fmla="*/ 116 w 151"/>
                <a:gd name="T45" fmla="*/ 79 h 140"/>
                <a:gd name="T46" fmla="*/ 111 w 151"/>
                <a:gd name="T47" fmla="*/ 102 h 140"/>
                <a:gd name="T48" fmla="*/ 82 w 151"/>
                <a:gd name="T49" fmla="*/ 96 h 140"/>
                <a:gd name="T50" fmla="*/ 95 w 151"/>
                <a:gd name="T51" fmla="*/ 115 h 140"/>
                <a:gd name="T52" fmla="*/ 65 w 151"/>
                <a:gd name="T53" fmla="*/ 114 h 140"/>
                <a:gd name="T54" fmla="*/ 20 w 151"/>
                <a:gd name="T55" fmla="*/ 135 h 140"/>
                <a:gd name="T56" fmla="*/ 13 w 151"/>
                <a:gd name="T57" fmla="*/ 108 h 140"/>
                <a:gd name="T58" fmla="*/ 100 w 151"/>
                <a:gd name="T59" fmla="*/ 20 h 140"/>
                <a:gd name="T60" fmla="*/ 89 w 151"/>
                <a:gd name="T61" fmla="*/ 29 h 140"/>
                <a:gd name="T62" fmla="*/ 100 w 151"/>
                <a:gd name="T63" fmla="*/ 27 h 140"/>
                <a:gd name="T64" fmla="*/ 112 w 151"/>
                <a:gd name="T65" fmla="*/ 50 h 140"/>
                <a:gd name="T66" fmla="*/ 116 w 151"/>
                <a:gd name="T67" fmla="*/ 58 h 140"/>
                <a:gd name="T68" fmla="*/ 112 w 151"/>
                <a:gd name="T69" fmla="*/ 50 h 140"/>
                <a:gd name="T70" fmla="*/ 100 w 151"/>
                <a:gd name="T71" fmla="*/ 41 h 140"/>
                <a:gd name="T72" fmla="*/ 88 w 151"/>
                <a:gd name="T73" fmla="*/ 60 h 140"/>
                <a:gd name="T74" fmla="*/ 91 w 151"/>
                <a:gd name="T75" fmla="*/ 60 h 140"/>
                <a:gd name="T76" fmla="*/ 99 w 151"/>
                <a:gd name="T77" fmla="*/ 63 h 140"/>
                <a:gd name="T78" fmla="*/ 103 w 151"/>
                <a:gd name="T79" fmla="*/ 64 h 140"/>
                <a:gd name="T80" fmla="*/ 85 w 151"/>
                <a:gd name="T81" fmla="*/ 42 h 140"/>
                <a:gd name="T82" fmla="*/ 79 w 151"/>
                <a:gd name="T83" fmla="*/ 5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1" h="140">
                  <a:moveTo>
                    <a:pt x="17" y="106"/>
                  </a:moveTo>
                  <a:cubicBezTo>
                    <a:pt x="22" y="110"/>
                    <a:pt x="32" y="116"/>
                    <a:pt x="33" y="116"/>
                  </a:cubicBezTo>
                  <a:cubicBezTo>
                    <a:pt x="36" y="116"/>
                    <a:pt x="41" y="117"/>
                    <a:pt x="46" y="105"/>
                  </a:cubicBezTo>
                  <a:cubicBezTo>
                    <a:pt x="46" y="105"/>
                    <a:pt x="42" y="100"/>
                    <a:pt x="33" y="97"/>
                  </a:cubicBezTo>
                  <a:cubicBezTo>
                    <a:pt x="26" y="95"/>
                    <a:pt x="15" y="92"/>
                    <a:pt x="14" y="78"/>
                  </a:cubicBezTo>
                  <a:cubicBezTo>
                    <a:pt x="13" y="73"/>
                    <a:pt x="14" y="71"/>
                    <a:pt x="20" y="72"/>
                  </a:cubicBezTo>
                  <a:cubicBezTo>
                    <a:pt x="21" y="72"/>
                    <a:pt x="23" y="73"/>
                    <a:pt x="25" y="74"/>
                  </a:cubicBezTo>
                  <a:cubicBezTo>
                    <a:pt x="32" y="78"/>
                    <a:pt x="48" y="93"/>
                    <a:pt x="50" y="90"/>
                  </a:cubicBezTo>
                  <a:cubicBezTo>
                    <a:pt x="52" y="86"/>
                    <a:pt x="51" y="84"/>
                    <a:pt x="54" y="83"/>
                  </a:cubicBezTo>
                  <a:cubicBezTo>
                    <a:pt x="57" y="82"/>
                    <a:pt x="74" y="85"/>
                    <a:pt x="70" y="81"/>
                  </a:cubicBezTo>
                  <a:cubicBezTo>
                    <a:pt x="67" y="78"/>
                    <a:pt x="57" y="75"/>
                    <a:pt x="50" y="75"/>
                  </a:cubicBezTo>
                  <a:cubicBezTo>
                    <a:pt x="45" y="75"/>
                    <a:pt x="39" y="73"/>
                    <a:pt x="37" y="67"/>
                  </a:cubicBezTo>
                  <a:cubicBezTo>
                    <a:pt x="35" y="59"/>
                    <a:pt x="39" y="60"/>
                    <a:pt x="46" y="61"/>
                  </a:cubicBezTo>
                  <a:cubicBezTo>
                    <a:pt x="51" y="62"/>
                    <a:pt x="59" y="64"/>
                    <a:pt x="71" y="69"/>
                  </a:cubicBezTo>
                  <a:cubicBezTo>
                    <a:pt x="97" y="81"/>
                    <a:pt x="105" y="91"/>
                    <a:pt x="106" y="87"/>
                  </a:cubicBezTo>
                  <a:cubicBezTo>
                    <a:pt x="106" y="86"/>
                    <a:pt x="105" y="84"/>
                    <a:pt x="103" y="82"/>
                  </a:cubicBezTo>
                  <a:cubicBezTo>
                    <a:pt x="98" y="78"/>
                    <a:pt x="88" y="73"/>
                    <a:pt x="83" y="69"/>
                  </a:cubicBezTo>
                  <a:cubicBezTo>
                    <a:pt x="75" y="65"/>
                    <a:pt x="73" y="63"/>
                    <a:pt x="66" y="62"/>
                  </a:cubicBezTo>
                  <a:cubicBezTo>
                    <a:pt x="60" y="62"/>
                    <a:pt x="63" y="62"/>
                    <a:pt x="57" y="59"/>
                  </a:cubicBezTo>
                  <a:cubicBezTo>
                    <a:pt x="51" y="54"/>
                    <a:pt x="37" y="48"/>
                    <a:pt x="30" y="55"/>
                  </a:cubicBezTo>
                  <a:cubicBezTo>
                    <a:pt x="19" y="64"/>
                    <a:pt x="6" y="71"/>
                    <a:pt x="3" y="64"/>
                  </a:cubicBezTo>
                  <a:cubicBezTo>
                    <a:pt x="1" y="57"/>
                    <a:pt x="0" y="56"/>
                    <a:pt x="5" y="52"/>
                  </a:cubicBezTo>
                  <a:cubicBezTo>
                    <a:pt x="10" y="49"/>
                    <a:pt x="20" y="35"/>
                    <a:pt x="21" y="34"/>
                  </a:cubicBezTo>
                  <a:cubicBezTo>
                    <a:pt x="32" y="29"/>
                    <a:pt x="33" y="35"/>
                    <a:pt x="35" y="39"/>
                  </a:cubicBezTo>
                  <a:cubicBezTo>
                    <a:pt x="36" y="41"/>
                    <a:pt x="40" y="41"/>
                    <a:pt x="43" y="41"/>
                  </a:cubicBezTo>
                  <a:cubicBezTo>
                    <a:pt x="49" y="33"/>
                    <a:pt x="57" y="22"/>
                    <a:pt x="60" y="18"/>
                  </a:cubicBezTo>
                  <a:cubicBezTo>
                    <a:pt x="62" y="14"/>
                    <a:pt x="63" y="7"/>
                    <a:pt x="68" y="4"/>
                  </a:cubicBezTo>
                  <a:cubicBezTo>
                    <a:pt x="73" y="0"/>
                    <a:pt x="74" y="2"/>
                    <a:pt x="75" y="7"/>
                  </a:cubicBezTo>
                  <a:cubicBezTo>
                    <a:pt x="75" y="11"/>
                    <a:pt x="75" y="17"/>
                    <a:pt x="73" y="20"/>
                  </a:cubicBezTo>
                  <a:cubicBezTo>
                    <a:pt x="70" y="25"/>
                    <a:pt x="55" y="41"/>
                    <a:pt x="56" y="43"/>
                  </a:cubicBezTo>
                  <a:cubicBezTo>
                    <a:pt x="56" y="46"/>
                    <a:pt x="58" y="48"/>
                    <a:pt x="61" y="44"/>
                  </a:cubicBezTo>
                  <a:cubicBezTo>
                    <a:pt x="65" y="40"/>
                    <a:pt x="89" y="5"/>
                    <a:pt x="91" y="3"/>
                  </a:cubicBezTo>
                  <a:cubicBezTo>
                    <a:pt x="93" y="2"/>
                    <a:pt x="96" y="4"/>
                    <a:pt x="98" y="7"/>
                  </a:cubicBezTo>
                  <a:cubicBezTo>
                    <a:pt x="100" y="9"/>
                    <a:pt x="100" y="11"/>
                    <a:pt x="103" y="10"/>
                  </a:cubicBezTo>
                  <a:cubicBezTo>
                    <a:pt x="105" y="9"/>
                    <a:pt x="111" y="11"/>
                    <a:pt x="111" y="13"/>
                  </a:cubicBezTo>
                  <a:cubicBezTo>
                    <a:pt x="111" y="16"/>
                    <a:pt x="114" y="25"/>
                    <a:pt x="119" y="21"/>
                  </a:cubicBezTo>
                  <a:cubicBezTo>
                    <a:pt x="124" y="17"/>
                    <a:pt x="127" y="11"/>
                    <a:pt x="132" y="14"/>
                  </a:cubicBezTo>
                  <a:cubicBezTo>
                    <a:pt x="136" y="16"/>
                    <a:pt x="138" y="31"/>
                    <a:pt x="131" y="33"/>
                  </a:cubicBezTo>
                  <a:cubicBezTo>
                    <a:pt x="123" y="34"/>
                    <a:pt x="119" y="36"/>
                    <a:pt x="119" y="36"/>
                  </a:cubicBezTo>
                  <a:cubicBezTo>
                    <a:pt x="119" y="36"/>
                    <a:pt x="122" y="43"/>
                    <a:pt x="120" y="43"/>
                  </a:cubicBezTo>
                  <a:cubicBezTo>
                    <a:pt x="118" y="44"/>
                    <a:pt x="118" y="49"/>
                    <a:pt x="121" y="51"/>
                  </a:cubicBezTo>
                  <a:cubicBezTo>
                    <a:pt x="124" y="53"/>
                    <a:pt x="130" y="60"/>
                    <a:pt x="127" y="51"/>
                  </a:cubicBezTo>
                  <a:cubicBezTo>
                    <a:pt x="124" y="42"/>
                    <a:pt x="120" y="37"/>
                    <a:pt x="124" y="38"/>
                  </a:cubicBezTo>
                  <a:cubicBezTo>
                    <a:pt x="132" y="38"/>
                    <a:pt x="151" y="46"/>
                    <a:pt x="146" y="57"/>
                  </a:cubicBezTo>
                  <a:cubicBezTo>
                    <a:pt x="144" y="60"/>
                    <a:pt x="141" y="64"/>
                    <a:pt x="133" y="67"/>
                  </a:cubicBezTo>
                  <a:cubicBezTo>
                    <a:pt x="117" y="75"/>
                    <a:pt x="111" y="78"/>
                    <a:pt x="116" y="79"/>
                  </a:cubicBezTo>
                  <a:cubicBezTo>
                    <a:pt x="121" y="79"/>
                    <a:pt x="131" y="86"/>
                    <a:pt x="130" y="102"/>
                  </a:cubicBezTo>
                  <a:cubicBezTo>
                    <a:pt x="130" y="102"/>
                    <a:pt x="127" y="115"/>
                    <a:pt x="111" y="102"/>
                  </a:cubicBezTo>
                  <a:cubicBezTo>
                    <a:pt x="111" y="102"/>
                    <a:pt x="98" y="91"/>
                    <a:pt x="92" y="96"/>
                  </a:cubicBezTo>
                  <a:cubicBezTo>
                    <a:pt x="92" y="96"/>
                    <a:pt x="87" y="97"/>
                    <a:pt x="82" y="96"/>
                  </a:cubicBezTo>
                  <a:cubicBezTo>
                    <a:pt x="77" y="95"/>
                    <a:pt x="64" y="96"/>
                    <a:pt x="72" y="102"/>
                  </a:cubicBezTo>
                  <a:cubicBezTo>
                    <a:pt x="79" y="107"/>
                    <a:pt x="94" y="111"/>
                    <a:pt x="95" y="115"/>
                  </a:cubicBezTo>
                  <a:cubicBezTo>
                    <a:pt x="95" y="120"/>
                    <a:pt x="94" y="137"/>
                    <a:pt x="85" y="131"/>
                  </a:cubicBezTo>
                  <a:cubicBezTo>
                    <a:pt x="75" y="126"/>
                    <a:pt x="73" y="115"/>
                    <a:pt x="65" y="114"/>
                  </a:cubicBezTo>
                  <a:cubicBezTo>
                    <a:pt x="58" y="114"/>
                    <a:pt x="56" y="129"/>
                    <a:pt x="45" y="133"/>
                  </a:cubicBezTo>
                  <a:cubicBezTo>
                    <a:pt x="35" y="137"/>
                    <a:pt x="23" y="140"/>
                    <a:pt x="20" y="135"/>
                  </a:cubicBezTo>
                  <a:cubicBezTo>
                    <a:pt x="17" y="130"/>
                    <a:pt x="19" y="124"/>
                    <a:pt x="17" y="119"/>
                  </a:cubicBezTo>
                  <a:cubicBezTo>
                    <a:pt x="15" y="116"/>
                    <a:pt x="14" y="111"/>
                    <a:pt x="13" y="108"/>
                  </a:cubicBezTo>
                  <a:cubicBezTo>
                    <a:pt x="12" y="101"/>
                    <a:pt x="12" y="102"/>
                    <a:pt x="17" y="106"/>
                  </a:cubicBezTo>
                  <a:close/>
                  <a:moveTo>
                    <a:pt x="100" y="20"/>
                  </a:moveTo>
                  <a:cubicBezTo>
                    <a:pt x="98" y="18"/>
                    <a:pt x="98" y="18"/>
                    <a:pt x="97" y="20"/>
                  </a:cubicBezTo>
                  <a:cubicBezTo>
                    <a:pt x="89" y="29"/>
                    <a:pt x="89" y="29"/>
                    <a:pt x="89" y="29"/>
                  </a:cubicBezTo>
                  <a:cubicBezTo>
                    <a:pt x="87" y="32"/>
                    <a:pt x="86" y="32"/>
                    <a:pt x="90" y="32"/>
                  </a:cubicBezTo>
                  <a:cubicBezTo>
                    <a:pt x="93" y="32"/>
                    <a:pt x="98" y="30"/>
                    <a:pt x="100" y="27"/>
                  </a:cubicBezTo>
                  <a:cubicBezTo>
                    <a:pt x="102" y="25"/>
                    <a:pt x="101" y="22"/>
                    <a:pt x="100" y="20"/>
                  </a:cubicBezTo>
                  <a:close/>
                  <a:moveTo>
                    <a:pt x="112" y="50"/>
                  </a:moveTo>
                  <a:cubicBezTo>
                    <a:pt x="110" y="50"/>
                    <a:pt x="109" y="51"/>
                    <a:pt x="110" y="53"/>
                  </a:cubicBezTo>
                  <a:cubicBezTo>
                    <a:pt x="110" y="54"/>
                    <a:pt x="114" y="58"/>
                    <a:pt x="116" y="58"/>
                  </a:cubicBezTo>
                  <a:cubicBezTo>
                    <a:pt x="117" y="59"/>
                    <a:pt x="117" y="58"/>
                    <a:pt x="118" y="58"/>
                  </a:cubicBezTo>
                  <a:cubicBezTo>
                    <a:pt x="121" y="56"/>
                    <a:pt x="112" y="50"/>
                    <a:pt x="112" y="50"/>
                  </a:cubicBezTo>
                  <a:close/>
                  <a:moveTo>
                    <a:pt x="101" y="44"/>
                  </a:moveTo>
                  <a:cubicBezTo>
                    <a:pt x="103" y="43"/>
                    <a:pt x="103" y="40"/>
                    <a:pt x="100" y="41"/>
                  </a:cubicBezTo>
                  <a:cubicBezTo>
                    <a:pt x="96" y="43"/>
                    <a:pt x="96" y="46"/>
                    <a:pt x="101" y="44"/>
                  </a:cubicBezTo>
                  <a:close/>
                  <a:moveTo>
                    <a:pt x="88" y="60"/>
                  </a:moveTo>
                  <a:cubicBezTo>
                    <a:pt x="88" y="60"/>
                    <a:pt x="87" y="61"/>
                    <a:pt x="88" y="62"/>
                  </a:cubicBezTo>
                  <a:cubicBezTo>
                    <a:pt x="89" y="63"/>
                    <a:pt x="90" y="62"/>
                    <a:pt x="91" y="60"/>
                  </a:cubicBezTo>
                  <a:cubicBezTo>
                    <a:pt x="91" y="59"/>
                    <a:pt x="88" y="60"/>
                    <a:pt x="88" y="60"/>
                  </a:cubicBezTo>
                  <a:close/>
                  <a:moveTo>
                    <a:pt x="99" y="63"/>
                  </a:moveTo>
                  <a:cubicBezTo>
                    <a:pt x="99" y="63"/>
                    <a:pt x="100" y="65"/>
                    <a:pt x="101" y="66"/>
                  </a:cubicBezTo>
                  <a:cubicBezTo>
                    <a:pt x="102" y="67"/>
                    <a:pt x="103" y="66"/>
                    <a:pt x="103" y="64"/>
                  </a:cubicBezTo>
                  <a:cubicBezTo>
                    <a:pt x="103" y="61"/>
                    <a:pt x="99" y="63"/>
                    <a:pt x="99" y="63"/>
                  </a:cubicBezTo>
                  <a:close/>
                  <a:moveTo>
                    <a:pt x="85" y="42"/>
                  </a:moveTo>
                  <a:cubicBezTo>
                    <a:pt x="83" y="37"/>
                    <a:pt x="73" y="45"/>
                    <a:pt x="71" y="47"/>
                  </a:cubicBezTo>
                  <a:cubicBezTo>
                    <a:pt x="69" y="50"/>
                    <a:pt x="75" y="50"/>
                    <a:pt x="79" y="50"/>
                  </a:cubicBezTo>
                  <a:cubicBezTo>
                    <a:pt x="83" y="50"/>
                    <a:pt x="87" y="46"/>
                    <a:pt x="85" y="42"/>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1" name="ïş1îḋê"/>
            <p:cNvSpPr/>
            <p:nvPr userDrawn="1">
              <p:custDataLst>
                <p:tags r:id="rId36"/>
              </p:custDataLst>
            </p:nvPr>
          </p:nvSpPr>
          <p:spPr bwMode="auto">
            <a:xfrm>
              <a:off x="5077653" y="3946525"/>
              <a:ext cx="149225" cy="238125"/>
            </a:xfrm>
            <a:custGeom>
              <a:avLst/>
              <a:gdLst>
                <a:gd name="T0" fmla="*/ 21 w 37"/>
                <a:gd name="T1" fmla="*/ 56 h 56"/>
                <a:gd name="T2" fmla="*/ 14 w 37"/>
                <a:gd name="T3" fmla="*/ 55 h 56"/>
                <a:gd name="T4" fmla="*/ 11 w 37"/>
                <a:gd name="T5" fmla="*/ 54 h 56"/>
                <a:gd name="T6" fmla="*/ 4 w 37"/>
                <a:gd name="T7" fmla="*/ 56 h 56"/>
                <a:gd name="T8" fmla="*/ 0 w 37"/>
                <a:gd name="T9" fmla="*/ 41 h 56"/>
                <a:gd name="T10" fmla="*/ 2 w 37"/>
                <a:gd name="T11" fmla="*/ 41 h 56"/>
                <a:gd name="T12" fmla="*/ 20 w 37"/>
                <a:gd name="T13" fmla="*/ 53 h 56"/>
                <a:gd name="T14" fmla="*/ 31 w 37"/>
                <a:gd name="T15" fmla="*/ 43 h 56"/>
                <a:gd name="T16" fmla="*/ 18 w 37"/>
                <a:gd name="T17" fmla="*/ 31 h 56"/>
                <a:gd name="T18" fmla="*/ 3 w 37"/>
                <a:gd name="T19" fmla="*/ 15 h 56"/>
                <a:gd name="T20" fmla="*/ 18 w 37"/>
                <a:gd name="T21" fmla="*/ 0 h 56"/>
                <a:gd name="T22" fmla="*/ 25 w 37"/>
                <a:gd name="T23" fmla="*/ 2 h 56"/>
                <a:gd name="T24" fmla="*/ 27 w 37"/>
                <a:gd name="T25" fmla="*/ 2 h 56"/>
                <a:gd name="T26" fmla="*/ 31 w 37"/>
                <a:gd name="T27" fmla="*/ 1 h 56"/>
                <a:gd name="T28" fmla="*/ 36 w 37"/>
                <a:gd name="T29" fmla="*/ 13 h 56"/>
                <a:gd name="T30" fmla="*/ 34 w 37"/>
                <a:gd name="T31" fmla="*/ 14 h 56"/>
                <a:gd name="T32" fmla="*/ 30 w 37"/>
                <a:gd name="T33" fmla="*/ 9 h 56"/>
                <a:gd name="T34" fmla="*/ 18 w 37"/>
                <a:gd name="T35" fmla="*/ 3 h 56"/>
                <a:gd name="T36" fmla="*/ 8 w 37"/>
                <a:gd name="T37" fmla="*/ 12 h 56"/>
                <a:gd name="T38" fmla="*/ 21 w 37"/>
                <a:gd name="T39" fmla="*/ 23 h 56"/>
                <a:gd name="T40" fmla="*/ 37 w 37"/>
                <a:gd name="T41" fmla="*/ 40 h 56"/>
                <a:gd name="T42" fmla="*/ 21 w 37"/>
                <a:gd name="T43"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 h="56">
                  <a:moveTo>
                    <a:pt x="21" y="56"/>
                  </a:moveTo>
                  <a:cubicBezTo>
                    <a:pt x="19" y="56"/>
                    <a:pt x="16" y="56"/>
                    <a:pt x="14" y="55"/>
                  </a:cubicBezTo>
                  <a:cubicBezTo>
                    <a:pt x="12" y="54"/>
                    <a:pt x="12" y="54"/>
                    <a:pt x="11" y="54"/>
                  </a:cubicBezTo>
                  <a:cubicBezTo>
                    <a:pt x="8" y="54"/>
                    <a:pt x="6" y="55"/>
                    <a:pt x="4" y="56"/>
                  </a:cubicBezTo>
                  <a:cubicBezTo>
                    <a:pt x="0" y="41"/>
                    <a:pt x="0" y="41"/>
                    <a:pt x="0" y="41"/>
                  </a:cubicBezTo>
                  <a:cubicBezTo>
                    <a:pt x="2" y="41"/>
                    <a:pt x="2" y="41"/>
                    <a:pt x="2" y="41"/>
                  </a:cubicBezTo>
                  <a:cubicBezTo>
                    <a:pt x="3" y="44"/>
                    <a:pt x="10" y="53"/>
                    <a:pt x="20" y="53"/>
                  </a:cubicBezTo>
                  <a:cubicBezTo>
                    <a:pt x="28" y="53"/>
                    <a:pt x="31" y="48"/>
                    <a:pt x="31" y="43"/>
                  </a:cubicBezTo>
                  <a:cubicBezTo>
                    <a:pt x="31" y="37"/>
                    <a:pt x="27" y="35"/>
                    <a:pt x="18" y="31"/>
                  </a:cubicBezTo>
                  <a:cubicBezTo>
                    <a:pt x="13" y="30"/>
                    <a:pt x="3" y="26"/>
                    <a:pt x="3" y="15"/>
                  </a:cubicBezTo>
                  <a:cubicBezTo>
                    <a:pt x="3" y="8"/>
                    <a:pt x="7" y="0"/>
                    <a:pt x="18" y="0"/>
                  </a:cubicBezTo>
                  <a:cubicBezTo>
                    <a:pt x="20" y="0"/>
                    <a:pt x="20" y="1"/>
                    <a:pt x="25" y="2"/>
                  </a:cubicBezTo>
                  <a:cubicBezTo>
                    <a:pt x="26" y="2"/>
                    <a:pt x="26" y="2"/>
                    <a:pt x="27" y="2"/>
                  </a:cubicBezTo>
                  <a:cubicBezTo>
                    <a:pt x="27" y="2"/>
                    <a:pt x="29" y="2"/>
                    <a:pt x="31" y="1"/>
                  </a:cubicBezTo>
                  <a:cubicBezTo>
                    <a:pt x="36" y="13"/>
                    <a:pt x="36" y="13"/>
                    <a:pt x="36" y="13"/>
                  </a:cubicBezTo>
                  <a:cubicBezTo>
                    <a:pt x="34" y="14"/>
                    <a:pt x="34" y="14"/>
                    <a:pt x="34" y="14"/>
                  </a:cubicBezTo>
                  <a:cubicBezTo>
                    <a:pt x="33" y="13"/>
                    <a:pt x="32" y="11"/>
                    <a:pt x="30" y="9"/>
                  </a:cubicBezTo>
                  <a:cubicBezTo>
                    <a:pt x="27" y="5"/>
                    <a:pt x="22" y="3"/>
                    <a:pt x="18" y="3"/>
                  </a:cubicBezTo>
                  <a:cubicBezTo>
                    <a:pt x="12" y="3"/>
                    <a:pt x="8" y="6"/>
                    <a:pt x="8" y="12"/>
                  </a:cubicBezTo>
                  <a:cubicBezTo>
                    <a:pt x="8" y="17"/>
                    <a:pt x="12" y="20"/>
                    <a:pt x="21" y="23"/>
                  </a:cubicBezTo>
                  <a:cubicBezTo>
                    <a:pt x="31" y="27"/>
                    <a:pt x="37" y="31"/>
                    <a:pt x="37" y="40"/>
                  </a:cubicBezTo>
                  <a:cubicBezTo>
                    <a:pt x="37" y="48"/>
                    <a:pt x="31" y="56"/>
                    <a:pt x="21" y="5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2" name="îsḻîḓé"/>
            <p:cNvSpPr/>
            <p:nvPr userDrawn="1">
              <p:custDataLst>
                <p:tags r:id="rId37"/>
              </p:custDataLst>
            </p:nvPr>
          </p:nvSpPr>
          <p:spPr bwMode="auto">
            <a:xfrm>
              <a:off x="5247516" y="3956050"/>
              <a:ext cx="206375" cy="228600"/>
            </a:xfrm>
            <a:custGeom>
              <a:avLst/>
              <a:gdLst>
                <a:gd name="T0" fmla="*/ 51 w 51"/>
                <a:gd name="T1" fmla="*/ 2 h 54"/>
                <a:gd name="T2" fmla="*/ 48 w 51"/>
                <a:gd name="T3" fmla="*/ 2 h 54"/>
                <a:gd name="T4" fmla="*/ 43 w 51"/>
                <a:gd name="T5" fmla="*/ 8 h 54"/>
                <a:gd name="T6" fmla="*/ 43 w 51"/>
                <a:gd name="T7" fmla="*/ 36 h 54"/>
                <a:gd name="T8" fmla="*/ 26 w 51"/>
                <a:gd name="T9" fmla="*/ 54 h 54"/>
                <a:gd name="T10" fmla="*/ 8 w 51"/>
                <a:gd name="T11" fmla="*/ 36 h 54"/>
                <a:gd name="T12" fmla="*/ 8 w 51"/>
                <a:gd name="T13" fmla="*/ 7 h 54"/>
                <a:gd name="T14" fmla="*/ 2 w 51"/>
                <a:gd name="T15" fmla="*/ 2 h 54"/>
                <a:gd name="T16" fmla="*/ 0 w 51"/>
                <a:gd name="T17" fmla="*/ 2 h 54"/>
                <a:gd name="T18" fmla="*/ 0 w 51"/>
                <a:gd name="T19" fmla="*/ 0 h 54"/>
                <a:gd name="T20" fmla="*/ 24 w 51"/>
                <a:gd name="T21" fmla="*/ 0 h 54"/>
                <a:gd name="T22" fmla="*/ 24 w 51"/>
                <a:gd name="T23" fmla="*/ 2 h 54"/>
                <a:gd name="T24" fmla="*/ 21 w 51"/>
                <a:gd name="T25" fmla="*/ 2 h 54"/>
                <a:gd name="T26" fmla="*/ 16 w 51"/>
                <a:gd name="T27" fmla="*/ 7 h 54"/>
                <a:gd name="T28" fmla="*/ 16 w 51"/>
                <a:gd name="T29" fmla="*/ 35 h 54"/>
                <a:gd name="T30" fmla="*/ 29 w 51"/>
                <a:gd name="T31" fmla="*/ 51 h 54"/>
                <a:gd name="T32" fmla="*/ 41 w 51"/>
                <a:gd name="T33" fmla="*/ 37 h 54"/>
                <a:gd name="T34" fmla="*/ 41 w 51"/>
                <a:gd name="T35" fmla="*/ 8 h 54"/>
                <a:gd name="T36" fmla="*/ 35 w 51"/>
                <a:gd name="T37" fmla="*/ 2 h 54"/>
                <a:gd name="T38" fmla="*/ 34 w 51"/>
                <a:gd name="T39" fmla="*/ 2 h 54"/>
                <a:gd name="T40" fmla="*/ 34 w 51"/>
                <a:gd name="T41" fmla="*/ 0 h 54"/>
                <a:gd name="T42" fmla="*/ 51 w 51"/>
                <a:gd name="T43" fmla="*/ 0 h 54"/>
                <a:gd name="T44" fmla="*/ 51 w 51"/>
                <a:gd name="T45" fmla="*/ 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1" h="54">
                  <a:moveTo>
                    <a:pt x="51" y="2"/>
                  </a:moveTo>
                  <a:cubicBezTo>
                    <a:pt x="48" y="2"/>
                    <a:pt x="48" y="2"/>
                    <a:pt x="48" y="2"/>
                  </a:cubicBezTo>
                  <a:cubicBezTo>
                    <a:pt x="45" y="2"/>
                    <a:pt x="43" y="4"/>
                    <a:pt x="43" y="8"/>
                  </a:cubicBezTo>
                  <a:cubicBezTo>
                    <a:pt x="43" y="36"/>
                    <a:pt x="43" y="36"/>
                    <a:pt x="43" y="36"/>
                  </a:cubicBezTo>
                  <a:cubicBezTo>
                    <a:pt x="43" y="44"/>
                    <a:pt x="39" y="54"/>
                    <a:pt x="26" y="54"/>
                  </a:cubicBezTo>
                  <a:cubicBezTo>
                    <a:pt x="17" y="54"/>
                    <a:pt x="8" y="49"/>
                    <a:pt x="8" y="36"/>
                  </a:cubicBezTo>
                  <a:cubicBezTo>
                    <a:pt x="8" y="7"/>
                    <a:pt x="8" y="7"/>
                    <a:pt x="8" y="7"/>
                  </a:cubicBezTo>
                  <a:cubicBezTo>
                    <a:pt x="8" y="4"/>
                    <a:pt x="6" y="2"/>
                    <a:pt x="2" y="2"/>
                  </a:cubicBezTo>
                  <a:cubicBezTo>
                    <a:pt x="0" y="2"/>
                    <a:pt x="0" y="2"/>
                    <a:pt x="0" y="2"/>
                  </a:cubicBezTo>
                  <a:cubicBezTo>
                    <a:pt x="0" y="0"/>
                    <a:pt x="0" y="0"/>
                    <a:pt x="0" y="0"/>
                  </a:cubicBezTo>
                  <a:cubicBezTo>
                    <a:pt x="24" y="0"/>
                    <a:pt x="24" y="0"/>
                    <a:pt x="24" y="0"/>
                  </a:cubicBezTo>
                  <a:cubicBezTo>
                    <a:pt x="24" y="2"/>
                    <a:pt x="24" y="2"/>
                    <a:pt x="24" y="2"/>
                  </a:cubicBezTo>
                  <a:cubicBezTo>
                    <a:pt x="21" y="2"/>
                    <a:pt x="21" y="2"/>
                    <a:pt x="21" y="2"/>
                  </a:cubicBezTo>
                  <a:cubicBezTo>
                    <a:pt x="17" y="2"/>
                    <a:pt x="16" y="4"/>
                    <a:pt x="16" y="7"/>
                  </a:cubicBezTo>
                  <a:cubicBezTo>
                    <a:pt x="16" y="35"/>
                    <a:pt x="16" y="35"/>
                    <a:pt x="16" y="35"/>
                  </a:cubicBezTo>
                  <a:cubicBezTo>
                    <a:pt x="16" y="46"/>
                    <a:pt x="22" y="51"/>
                    <a:pt x="29" y="51"/>
                  </a:cubicBezTo>
                  <a:cubicBezTo>
                    <a:pt x="36" y="51"/>
                    <a:pt x="41" y="45"/>
                    <a:pt x="41" y="37"/>
                  </a:cubicBezTo>
                  <a:cubicBezTo>
                    <a:pt x="41" y="8"/>
                    <a:pt x="41" y="8"/>
                    <a:pt x="41" y="8"/>
                  </a:cubicBezTo>
                  <a:cubicBezTo>
                    <a:pt x="41" y="5"/>
                    <a:pt x="39" y="2"/>
                    <a:pt x="35" y="2"/>
                  </a:cubicBezTo>
                  <a:cubicBezTo>
                    <a:pt x="34" y="2"/>
                    <a:pt x="34" y="2"/>
                    <a:pt x="34" y="2"/>
                  </a:cubicBezTo>
                  <a:cubicBezTo>
                    <a:pt x="34" y="0"/>
                    <a:pt x="34" y="0"/>
                    <a:pt x="34" y="0"/>
                  </a:cubicBezTo>
                  <a:cubicBezTo>
                    <a:pt x="51" y="0"/>
                    <a:pt x="51" y="0"/>
                    <a:pt x="51" y="0"/>
                  </a:cubicBezTo>
                  <a:lnTo>
                    <a:pt x="51"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3" name="iŝḷïdê"/>
            <p:cNvSpPr/>
            <p:nvPr userDrawn="1">
              <p:custDataLst>
                <p:tags r:id="rId38"/>
              </p:custDataLst>
            </p:nvPr>
          </p:nvSpPr>
          <p:spPr bwMode="auto">
            <a:xfrm>
              <a:off x="5465003" y="3956050"/>
              <a:ext cx="206375" cy="220663"/>
            </a:xfrm>
            <a:custGeom>
              <a:avLst/>
              <a:gdLst>
                <a:gd name="T0" fmla="*/ 43 w 51"/>
                <a:gd name="T1" fmla="*/ 52 h 52"/>
                <a:gd name="T2" fmla="*/ 11 w 51"/>
                <a:gd name="T3" fmla="*/ 8 h 52"/>
                <a:gd name="T4" fmla="*/ 11 w 51"/>
                <a:gd name="T5" fmla="*/ 44 h 52"/>
                <a:gd name="T6" fmla="*/ 16 w 51"/>
                <a:gd name="T7" fmla="*/ 50 h 52"/>
                <a:gd name="T8" fmla="*/ 18 w 51"/>
                <a:gd name="T9" fmla="*/ 50 h 52"/>
                <a:gd name="T10" fmla="*/ 18 w 51"/>
                <a:gd name="T11" fmla="*/ 52 h 52"/>
                <a:gd name="T12" fmla="*/ 1 w 51"/>
                <a:gd name="T13" fmla="*/ 52 h 52"/>
                <a:gd name="T14" fmla="*/ 1 w 51"/>
                <a:gd name="T15" fmla="*/ 50 h 52"/>
                <a:gd name="T16" fmla="*/ 3 w 51"/>
                <a:gd name="T17" fmla="*/ 50 h 52"/>
                <a:gd name="T18" fmla="*/ 8 w 51"/>
                <a:gd name="T19" fmla="*/ 44 h 52"/>
                <a:gd name="T20" fmla="*/ 8 w 51"/>
                <a:gd name="T21" fmla="*/ 7 h 52"/>
                <a:gd name="T22" fmla="*/ 2 w 51"/>
                <a:gd name="T23" fmla="*/ 2 h 52"/>
                <a:gd name="T24" fmla="*/ 0 w 51"/>
                <a:gd name="T25" fmla="*/ 2 h 52"/>
                <a:gd name="T26" fmla="*/ 0 w 51"/>
                <a:gd name="T27" fmla="*/ 0 h 52"/>
                <a:gd name="T28" fmla="*/ 16 w 51"/>
                <a:gd name="T29" fmla="*/ 0 h 52"/>
                <a:gd name="T30" fmla="*/ 42 w 51"/>
                <a:gd name="T31" fmla="*/ 37 h 52"/>
                <a:gd name="T32" fmla="*/ 42 w 51"/>
                <a:gd name="T33" fmla="*/ 9 h 52"/>
                <a:gd name="T34" fmla="*/ 35 w 51"/>
                <a:gd name="T35" fmla="*/ 2 h 52"/>
                <a:gd name="T36" fmla="*/ 35 w 51"/>
                <a:gd name="T37" fmla="*/ 0 h 52"/>
                <a:gd name="T38" fmla="*/ 51 w 51"/>
                <a:gd name="T39" fmla="*/ 0 h 52"/>
                <a:gd name="T40" fmla="*/ 51 w 51"/>
                <a:gd name="T41" fmla="*/ 2 h 52"/>
                <a:gd name="T42" fmla="*/ 44 w 51"/>
                <a:gd name="T43" fmla="*/ 9 h 52"/>
                <a:gd name="T44" fmla="*/ 44 w 51"/>
                <a:gd name="T45" fmla="*/ 52 h 52"/>
                <a:gd name="T46" fmla="*/ 43 w 51"/>
                <a:gd name="T4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 h="52">
                  <a:moveTo>
                    <a:pt x="43" y="52"/>
                  </a:moveTo>
                  <a:cubicBezTo>
                    <a:pt x="11" y="8"/>
                    <a:pt x="11" y="8"/>
                    <a:pt x="11" y="8"/>
                  </a:cubicBezTo>
                  <a:cubicBezTo>
                    <a:pt x="11" y="44"/>
                    <a:pt x="11" y="44"/>
                    <a:pt x="11" y="44"/>
                  </a:cubicBezTo>
                  <a:cubicBezTo>
                    <a:pt x="11" y="47"/>
                    <a:pt x="12" y="50"/>
                    <a:pt x="16" y="50"/>
                  </a:cubicBezTo>
                  <a:cubicBezTo>
                    <a:pt x="18" y="50"/>
                    <a:pt x="18" y="50"/>
                    <a:pt x="18" y="50"/>
                  </a:cubicBezTo>
                  <a:cubicBezTo>
                    <a:pt x="18" y="52"/>
                    <a:pt x="18" y="52"/>
                    <a:pt x="18" y="52"/>
                  </a:cubicBezTo>
                  <a:cubicBezTo>
                    <a:pt x="1" y="52"/>
                    <a:pt x="1" y="52"/>
                    <a:pt x="1" y="52"/>
                  </a:cubicBezTo>
                  <a:cubicBezTo>
                    <a:pt x="1" y="50"/>
                    <a:pt x="1" y="50"/>
                    <a:pt x="1" y="50"/>
                  </a:cubicBezTo>
                  <a:cubicBezTo>
                    <a:pt x="3" y="50"/>
                    <a:pt x="3" y="50"/>
                    <a:pt x="3" y="50"/>
                  </a:cubicBezTo>
                  <a:cubicBezTo>
                    <a:pt x="7" y="50"/>
                    <a:pt x="8" y="48"/>
                    <a:pt x="8" y="44"/>
                  </a:cubicBezTo>
                  <a:cubicBezTo>
                    <a:pt x="8" y="7"/>
                    <a:pt x="8" y="7"/>
                    <a:pt x="8" y="7"/>
                  </a:cubicBezTo>
                  <a:cubicBezTo>
                    <a:pt x="8" y="2"/>
                    <a:pt x="4" y="2"/>
                    <a:pt x="2" y="2"/>
                  </a:cubicBezTo>
                  <a:cubicBezTo>
                    <a:pt x="0" y="2"/>
                    <a:pt x="0" y="2"/>
                    <a:pt x="0" y="2"/>
                  </a:cubicBezTo>
                  <a:cubicBezTo>
                    <a:pt x="0" y="0"/>
                    <a:pt x="0" y="0"/>
                    <a:pt x="0" y="0"/>
                  </a:cubicBezTo>
                  <a:cubicBezTo>
                    <a:pt x="16" y="0"/>
                    <a:pt x="16" y="0"/>
                    <a:pt x="16" y="0"/>
                  </a:cubicBezTo>
                  <a:cubicBezTo>
                    <a:pt x="42" y="37"/>
                    <a:pt x="42" y="37"/>
                    <a:pt x="42" y="37"/>
                  </a:cubicBezTo>
                  <a:cubicBezTo>
                    <a:pt x="42" y="9"/>
                    <a:pt x="42" y="9"/>
                    <a:pt x="42" y="9"/>
                  </a:cubicBezTo>
                  <a:cubicBezTo>
                    <a:pt x="42" y="2"/>
                    <a:pt x="38" y="2"/>
                    <a:pt x="35" y="2"/>
                  </a:cubicBezTo>
                  <a:cubicBezTo>
                    <a:pt x="35" y="0"/>
                    <a:pt x="35" y="0"/>
                    <a:pt x="35" y="0"/>
                  </a:cubicBezTo>
                  <a:cubicBezTo>
                    <a:pt x="51" y="0"/>
                    <a:pt x="51" y="0"/>
                    <a:pt x="51" y="0"/>
                  </a:cubicBezTo>
                  <a:cubicBezTo>
                    <a:pt x="51" y="2"/>
                    <a:pt x="51" y="2"/>
                    <a:pt x="51" y="2"/>
                  </a:cubicBezTo>
                  <a:cubicBezTo>
                    <a:pt x="49" y="2"/>
                    <a:pt x="44" y="2"/>
                    <a:pt x="44" y="9"/>
                  </a:cubicBezTo>
                  <a:cubicBezTo>
                    <a:pt x="44" y="52"/>
                    <a:pt x="44" y="52"/>
                    <a:pt x="44" y="52"/>
                  </a:cubicBezTo>
                  <a:lnTo>
                    <a:pt x="43"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4" name="ïṥļïḑé"/>
            <p:cNvSpPr/>
            <p:nvPr userDrawn="1">
              <p:custDataLst>
                <p:tags r:id="rId39"/>
              </p:custDataLst>
            </p:nvPr>
          </p:nvSpPr>
          <p:spPr bwMode="auto">
            <a:xfrm>
              <a:off x="5885691" y="3956050"/>
              <a:ext cx="217488" cy="220663"/>
            </a:xfrm>
            <a:custGeom>
              <a:avLst/>
              <a:gdLst>
                <a:gd name="T0" fmla="*/ 51 w 54"/>
                <a:gd name="T1" fmla="*/ 2 h 52"/>
                <a:gd name="T2" fmla="*/ 44 w 54"/>
                <a:gd name="T3" fmla="*/ 8 h 52"/>
                <a:gd name="T4" fmla="*/ 31 w 54"/>
                <a:gd name="T5" fmla="*/ 31 h 52"/>
                <a:gd name="T6" fmla="*/ 31 w 54"/>
                <a:gd name="T7" fmla="*/ 45 h 52"/>
                <a:gd name="T8" fmla="*/ 36 w 54"/>
                <a:gd name="T9" fmla="*/ 50 h 52"/>
                <a:gd name="T10" fmla="*/ 40 w 54"/>
                <a:gd name="T11" fmla="*/ 50 h 52"/>
                <a:gd name="T12" fmla="*/ 40 w 54"/>
                <a:gd name="T13" fmla="*/ 52 h 52"/>
                <a:gd name="T14" fmla="*/ 14 w 54"/>
                <a:gd name="T15" fmla="*/ 52 h 52"/>
                <a:gd name="T16" fmla="*/ 14 w 54"/>
                <a:gd name="T17" fmla="*/ 50 h 52"/>
                <a:gd name="T18" fmla="*/ 18 w 54"/>
                <a:gd name="T19" fmla="*/ 50 h 52"/>
                <a:gd name="T20" fmla="*/ 23 w 54"/>
                <a:gd name="T21" fmla="*/ 45 h 52"/>
                <a:gd name="T22" fmla="*/ 23 w 54"/>
                <a:gd name="T23" fmla="*/ 31 h 52"/>
                <a:gd name="T24" fmla="*/ 8 w 54"/>
                <a:gd name="T25" fmla="*/ 7 h 52"/>
                <a:gd name="T26" fmla="*/ 1 w 54"/>
                <a:gd name="T27" fmla="*/ 2 h 52"/>
                <a:gd name="T28" fmla="*/ 0 w 54"/>
                <a:gd name="T29" fmla="*/ 2 h 52"/>
                <a:gd name="T30" fmla="*/ 0 w 54"/>
                <a:gd name="T31" fmla="*/ 0 h 52"/>
                <a:gd name="T32" fmla="*/ 24 w 54"/>
                <a:gd name="T33" fmla="*/ 0 h 52"/>
                <a:gd name="T34" fmla="*/ 24 w 54"/>
                <a:gd name="T35" fmla="*/ 2 h 52"/>
                <a:gd name="T36" fmla="*/ 21 w 54"/>
                <a:gd name="T37" fmla="*/ 2 h 52"/>
                <a:gd name="T38" fmla="*/ 18 w 54"/>
                <a:gd name="T39" fmla="*/ 5 h 52"/>
                <a:gd name="T40" fmla="*/ 18 w 54"/>
                <a:gd name="T41" fmla="*/ 7 h 52"/>
                <a:gd name="T42" fmla="*/ 30 w 54"/>
                <a:gd name="T43" fmla="*/ 27 h 52"/>
                <a:gd name="T44" fmla="*/ 41 w 54"/>
                <a:gd name="T45" fmla="*/ 8 h 52"/>
                <a:gd name="T46" fmla="*/ 42 w 54"/>
                <a:gd name="T47" fmla="*/ 5 h 52"/>
                <a:gd name="T48" fmla="*/ 39 w 54"/>
                <a:gd name="T49" fmla="*/ 2 h 52"/>
                <a:gd name="T50" fmla="*/ 35 w 54"/>
                <a:gd name="T51" fmla="*/ 2 h 52"/>
                <a:gd name="T52" fmla="*/ 35 w 54"/>
                <a:gd name="T53" fmla="*/ 0 h 52"/>
                <a:gd name="T54" fmla="*/ 54 w 54"/>
                <a:gd name="T55" fmla="*/ 0 h 52"/>
                <a:gd name="T56" fmla="*/ 54 w 54"/>
                <a:gd name="T57" fmla="*/ 2 h 52"/>
                <a:gd name="T58" fmla="*/ 51 w 54"/>
                <a:gd name="T59" fmla="*/ 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4" h="52">
                  <a:moveTo>
                    <a:pt x="51" y="2"/>
                  </a:moveTo>
                  <a:cubicBezTo>
                    <a:pt x="47" y="2"/>
                    <a:pt x="46" y="5"/>
                    <a:pt x="44" y="8"/>
                  </a:cubicBezTo>
                  <a:cubicBezTo>
                    <a:pt x="31" y="31"/>
                    <a:pt x="31" y="31"/>
                    <a:pt x="31" y="31"/>
                  </a:cubicBezTo>
                  <a:cubicBezTo>
                    <a:pt x="31" y="45"/>
                    <a:pt x="31" y="45"/>
                    <a:pt x="31" y="45"/>
                  </a:cubicBezTo>
                  <a:cubicBezTo>
                    <a:pt x="31" y="48"/>
                    <a:pt x="33" y="50"/>
                    <a:pt x="36" y="50"/>
                  </a:cubicBezTo>
                  <a:cubicBezTo>
                    <a:pt x="40" y="50"/>
                    <a:pt x="40" y="50"/>
                    <a:pt x="40" y="50"/>
                  </a:cubicBezTo>
                  <a:cubicBezTo>
                    <a:pt x="40" y="52"/>
                    <a:pt x="40" y="52"/>
                    <a:pt x="40" y="52"/>
                  </a:cubicBezTo>
                  <a:cubicBezTo>
                    <a:pt x="14" y="52"/>
                    <a:pt x="14" y="52"/>
                    <a:pt x="14" y="52"/>
                  </a:cubicBezTo>
                  <a:cubicBezTo>
                    <a:pt x="14" y="50"/>
                    <a:pt x="14" y="50"/>
                    <a:pt x="14" y="50"/>
                  </a:cubicBezTo>
                  <a:cubicBezTo>
                    <a:pt x="18" y="50"/>
                    <a:pt x="18" y="50"/>
                    <a:pt x="18" y="50"/>
                  </a:cubicBezTo>
                  <a:cubicBezTo>
                    <a:pt x="21" y="50"/>
                    <a:pt x="23" y="49"/>
                    <a:pt x="23" y="45"/>
                  </a:cubicBezTo>
                  <a:cubicBezTo>
                    <a:pt x="23" y="31"/>
                    <a:pt x="23" y="31"/>
                    <a:pt x="23" y="31"/>
                  </a:cubicBezTo>
                  <a:cubicBezTo>
                    <a:pt x="8" y="7"/>
                    <a:pt x="8" y="7"/>
                    <a:pt x="8" y="7"/>
                  </a:cubicBezTo>
                  <a:cubicBezTo>
                    <a:pt x="6" y="3"/>
                    <a:pt x="5" y="2"/>
                    <a:pt x="1" y="2"/>
                  </a:cubicBezTo>
                  <a:cubicBezTo>
                    <a:pt x="0" y="2"/>
                    <a:pt x="0" y="2"/>
                    <a:pt x="0" y="2"/>
                  </a:cubicBezTo>
                  <a:cubicBezTo>
                    <a:pt x="0" y="0"/>
                    <a:pt x="0" y="0"/>
                    <a:pt x="0" y="0"/>
                  </a:cubicBezTo>
                  <a:cubicBezTo>
                    <a:pt x="24" y="0"/>
                    <a:pt x="24" y="0"/>
                    <a:pt x="24" y="0"/>
                  </a:cubicBezTo>
                  <a:cubicBezTo>
                    <a:pt x="24" y="2"/>
                    <a:pt x="24" y="2"/>
                    <a:pt x="24" y="2"/>
                  </a:cubicBezTo>
                  <a:cubicBezTo>
                    <a:pt x="21" y="2"/>
                    <a:pt x="21" y="2"/>
                    <a:pt x="21" y="2"/>
                  </a:cubicBezTo>
                  <a:cubicBezTo>
                    <a:pt x="19" y="2"/>
                    <a:pt x="18" y="3"/>
                    <a:pt x="18" y="5"/>
                  </a:cubicBezTo>
                  <a:cubicBezTo>
                    <a:pt x="18" y="5"/>
                    <a:pt x="18" y="6"/>
                    <a:pt x="18" y="7"/>
                  </a:cubicBezTo>
                  <a:cubicBezTo>
                    <a:pt x="30" y="27"/>
                    <a:pt x="30" y="27"/>
                    <a:pt x="30" y="27"/>
                  </a:cubicBezTo>
                  <a:cubicBezTo>
                    <a:pt x="41" y="8"/>
                    <a:pt x="41" y="8"/>
                    <a:pt x="41" y="8"/>
                  </a:cubicBezTo>
                  <a:cubicBezTo>
                    <a:pt x="42" y="7"/>
                    <a:pt x="42" y="6"/>
                    <a:pt x="42" y="5"/>
                  </a:cubicBezTo>
                  <a:cubicBezTo>
                    <a:pt x="42" y="3"/>
                    <a:pt x="41" y="2"/>
                    <a:pt x="39" y="2"/>
                  </a:cubicBezTo>
                  <a:cubicBezTo>
                    <a:pt x="35" y="2"/>
                    <a:pt x="35" y="2"/>
                    <a:pt x="35" y="2"/>
                  </a:cubicBezTo>
                  <a:cubicBezTo>
                    <a:pt x="35" y="0"/>
                    <a:pt x="35" y="0"/>
                    <a:pt x="35" y="0"/>
                  </a:cubicBezTo>
                  <a:cubicBezTo>
                    <a:pt x="54" y="0"/>
                    <a:pt x="54" y="0"/>
                    <a:pt x="54" y="0"/>
                  </a:cubicBezTo>
                  <a:cubicBezTo>
                    <a:pt x="54" y="2"/>
                    <a:pt x="54" y="2"/>
                    <a:pt x="54" y="2"/>
                  </a:cubicBezTo>
                  <a:lnTo>
                    <a:pt x="51"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5" name="îṧḻîḑè"/>
            <p:cNvSpPr/>
            <p:nvPr userDrawn="1">
              <p:custDataLst>
                <p:tags r:id="rId40"/>
              </p:custDataLst>
            </p:nvPr>
          </p:nvSpPr>
          <p:spPr bwMode="auto">
            <a:xfrm>
              <a:off x="6119053" y="3951288"/>
              <a:ext cx="219075" cy="225425"/>
            </a:xfrm>
            <a:custGeom>
              <a:avLst/>
              <a:gdLst>
                <a:gd name="T0" fmla="*/ 31 w 54"/>
                <a:gd name="T1" fmla="*/ 53 h 53"/>
                <a:gd name="T2" fmla="*/ 31 w 54"/>
                <a:gd name="T3" fmla="*/ 51 h 53"/>
                <a:gd name="T4" fmla="*/ 34 w 54"/>
                <a:gd name="T5" fmla="*/ 51 h 53"/>
                <a:gd name="T6" fmla="*/ 37 w 54"/>
                <a:gd name="T7" fmla="*/ 48 h 53"/>
                <a:gd name="T8" fmla="*/ 37 w 54"/>
                <a:gd name="T9" fmla="*/ 45 h 53"/>
                <a:gd name="T10" fmla="*/ 33 w 54"/>
                <a:gd name="T11" fmla="*/ 35 h 53"/>
                <a:gd name="T12" fmla="*/ 15 w 54"/>
                <a:gd name="T13" fmla="*/ 35 h 53"/>
                <a:gd name="T14" fmla="*/ 11 w 54"/>
                <a:gd name="T15" fmla="*/ 46 h 53"/>
                <a:gd name="T16" fmla="*/ 11 w 54"/>
                <a:gd name="T17" fmla="*/ 48 h 53"/>
                <a:gd name="T18" fmla="*/ 15 w 54"/>
                <a:gd name="T19" fmla="*/ 51 h 53"/>
                <a:gd name="T20" fmla="*/ 18 w 54"/>
                <a:gd name="T21" fmla="*/ 51 h 53"/>
                <a:gd name="T22" fmla="*/ 18 w 54"/>
                <a:gd name="T23" fmla="*/ 53 h 53"/>
                <a:gd name="T24" fmla="*/ 0 w 54"/>
                <a:gd name="T25" fmla="*/ 53 h 53"/>
                <a:gd name="T26" fmla="*/ 0 w 54"/>
                <a:gd name="T27" fmla="*/ 51 h 53"/>
                <a:gd name="T28" fmla="*/ 3 w 54"/>
                <a:gd name="T29" fmla="*/ 51 h 53"/>
                <a:gd name="T30" fmla="*/ 9 w 54"/>
                <a:gd name="T31" fmla="*/ 45 h 53"/>
                <a:gd name="T32" fmla="*/ 23 w 54"/>
                <a:gd name="T33" fmla="*/ 0 h 53"/>
                <a:gd name="T34" fmla="*/ 30 w 54"/>
                <a:gd name="T35" fmla="*/ 0 h 53"/>
                <a:gd name="T36" fmla="*/ 46 w 54"/>
                <a:gd name="T37" fmla="*/ 45 h 53"/>
                <a:gd name="T38" fmla="*/ 53 w 54"/>
                <a:gd name="T39" fmla="*/ 51 h 53"/>
                <a:gd name="T40" fmla="*/ 54 w 54"/>
                <a:gd name="T41" fmla="*/ 51 h 53"/>
                <a:gd name="T42" fmla="*/ 54 w 54"/>
                <a:gd name="T43" fmla="*/ 53 h 53"/>
                <a:gd name="T44" fmla="*/ 31 w 54"/>
                <a:gd name="T45" fmla="*/ 53 h 53"/>
                <a:gd name="T46" fmla="*/ 23 w 54"/>
                <a:gd name="T47" fmla="*/ 7 h 53"/>
                <a:gd name="T48" fmla="*/ 16 w 54"/>
                <a:gd name="T49" fmla="*/ 32 h 53"/>
                <a:gd name="T50" fmla="*/ 32 w 54"/>
                <a:gd name="T51" fmla="*/ 32 h 53"/>
                <a:gd name="T52" fmla="*/ 23 w 54"/>
                <a:gd name="T53" fmla="*/ 7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4" h="53">
                  <a:moveTo>
                    <a:pt x="31" y="53"/>
                  </a:moveTo>
                  <a:cubicBezTo>
                    <a:pt x="31" y="51"/>
                    <a:pt x="31" y="51"/>
                    <a:pt x="31" y="51"/>
                  </a:cubicBezTo>
                  <a:cubicBezTo>
                    <a:pt x="34" y="51"/>
                    <a:pt x="34" y="51"/>
                    <a:pt x="34" y="51"/>
                  </a:cubicBezTo>
                  <a:cubicBezTo>
                    <a:pt x="36" y="51"/>
                    <a:pt x="37" y="50"/>
                    <a:pt x="37" y="48"/>
                  </a:cubicBezTo>
                  <a:cubicBezTo>
                    <a:pt x="37" y="47"/>
                    <a:pt x="37" y="46"/>
                    <a:pt x="37" y="45"/>
                  </a:cubicBezTo>
                  <a:cubicBezTo>
                    <a:pt x="33" y="35"/>
                    <a:pt x="33" y="35"/>
                    <a:pt x="33" y="35"/>
                  </a:cubicBezTo>
                  <a:cubicBezTo>
                    <a:pt x="15" y="35"/>
                    <a:pt x="15" y="35"/>
                    <a:pt x="15" y="35"/>
                  </a:cubicBezTo>
                  <a:cubicBezTo>
                    <a:pt x="11" y="46"/>
                    <a:pt x="11" y="46"/>
                    <a:pt x="11" y="46"/>
                  </a:cubicBezTo>
                  <a:cubicBezTo>
                    <a:pt x="11" y="47"/>
                    <a:pt x="11" y="48"/>
                    <a:pt x="11" y="48"/>
                  </a:cubicBezTo>
                  <a:cubicBezTo>
                    <a:pt x="11" y="50"/>
                    <a:pt x="12" y="51"/>
                    <a:pt x="15" y="51"/>
                  </a:cubicBezTo>
                  <a:cubicBezTo>
                    <a:pt x="18" y="51"/>
                    <a:pt x="18" y="51"/>
                    <a:pt x="18" y="51"/>
                  </a:cubicBezTo>
                  <a:cubicBezTo>
                    <a:pt x="18" y="53"/>
                    <a:pt x="18" y="53"/>
                    <a:pt x="18" y="53"/>
                  </a:cubicBezTo>
                  <a:cubicBezTo>
                    <a:pt x="0" y="53"/>
                    <a:pt x="0" y="53"/>
                    <a:pt x="0" y="53"/>
                  </a:cubicBezTo>
                  <a:cubicBezTo>
                    <a:pt x="0" y="51"/>
                    <a:pt x="0" y="51"/>
                    <a:pt x="0" y="51"/>
                  </a:cubicBezTo>
                  <a:cubicBezTo>
                    <a:pt x="3" y="51"/>
                    <a:pt x="3" y="51"/>
                    <a:pt x="3" y="51"/>
                  </a:cubicBezTo>
                  <a:cubicBezTo>
                    <a:pt x="4" y="51"/>
                    <a:pt x="7" y="51"/>
                    <a:pt x="9" y="45"/>
                  </a:cubicBezTo>
                  <a:cubicBezTo>
                    <a:pt x="23" y="0"/>
                    <a:pt x="23" y="0"/>
                    <a:pt x="23" y="0"/>
                  </a:cubicBezTo>
                  <a:cubicBezTo>
                    <a:pt x="30" y="0"/>
                    <a:pt x="30" y="0"/>
                    <a:pt x="30" y="0"/>
                  </a:cubicBezTo>
                  <a:cubicBezTo>
                    <a:pt x="46" y="45"/>
                    <a:pt x="46" y="45"/>
                    <a:pt x="46" y="45"/>
                  </a:cubicBezTo>
                  <a:cubicBezTo>
                    <a:pt x="47" y="48"/>
                    <a:pt x="48" y="51"/>
                    <a:pt x="53" y="51"/>
                  </a:cubicBezTo>
                  <a:cubicBezTo>
                    <a:pt x="54" y="51"/>
                    <a:pt x="54" y="51"/>
                    <a:pt x="54" y="51"/>
                  </a:cubicBezTo>
                  <a:cubicBezTo>
                    <a:pt x="54" y="53"/>
                    <a:pt x="54" y="53"/>
                    <a:pt x="54" y="53"/>
                  </a:cubicBezTo>
                  <a:lnTo>
                    <a:pt x="31" y="53"/>
                  </a:lnTo>
                  <a:close/>
                  <a:moveTo>
                    <a:pt x="23" y="7"/>
                  </a:moveTo>
                  <a:cubicBezTo>
                    <a:pt x="16" y="32"/>
                    <a:pt x="16" y="32"/>
                    <a:pt x="16" y="32"/>
                  </a:cubicBezTo>
                  <a:cubicBezTo>
                    <a:pt x="32" y="32"/>
                    <a:pt x="32" y="32"/>
                    <a:pt x="32" y="32"/>
                  </a:cubicBezTo>
                  <a:lnTo>
                    <a:pt x="23" y="7"/>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6" name="ïślidé"/>
            <p:cNvSpPr/>
            <p:nvPr userDrawn="1">
              <p:custDataLst>
                <p:tags r:id="rId41"/>
              </p:custDataLst>
            </p:nvPr>
          </p:nvSpPr>
          <p:spPr bwMode="auto">
            <a:xfrm>
              <a:off x="6361941" y="3956050"/>
              <a:ext cx="209550" cy="220663"/>
            </a:xfrm>
            <a:custGeom>
              <a:avLst/>
              <a:gdLst>
                <a:gd name="T0" fmla="*/ 50 w 52"/>
                <a:gd name="T1" fmla="*/ 14 h 52"/>
                <a:gd name="T2" fmla="*/ 35 w 52"/>
                <a:gd name="T3" fmla="*/ 2 h 52"/>
                <a:gd name="T4" fmla="*/ 30 w 52"/>
                <a:gd name="T5" fmla="*/ 7 h 52"/>
                <a:gd name="T6" fmla="*/ 30 w 52"/>
                <a:gd name="T7" fmla="*/ 44 h 52"/>
                <a:gd name="T8" fmla="*/ 35 w 52"/>
                <a:gd name="T9" fmla="*/ 50 h 52"/>
                <a:gd name="T10" fmla="*/ 39 w 52"/>
                <a:gd name="T11" fmla="*/ 50 h 52"/>
                <a:gd name="T12" fmla="*/ 39 w 52"/>
                <a:gd name="T13" fmla="*/ 52 h 52"/>
                <a:gd name="T14" fmla="*/ 13 w 52"/>
                <a:gd name="T15" fmla="*/ 52 h 52"/>
                <a:gd name="T16" fmla="*/ 13 w 52"/>
                <a:gd name="T17" fmla="*/ 50 h 52"/>
                <a:gd name="T18" fmla="*/ 16 w 52"/>
                <a:gd name="T19" fmla="*/ 50 h 52"/>
                <a:gd name="T20" fmla="*/ 22 w 52"/>
                <a:gd name="T21" fmla="*/ 44 h 52"/>
                <a:gd name="T22" fmla="*/ 22 w 52"/>
                <a:gd name="T23" fmla="*/ 7 h 52"/>
                <a:gd name="T24" fmla="*/ 17 w 52"/>
                <a:gd name="T25" fmla="*/ 2 h 52"/>
                <a:gd name="T26" fmla="*/ 2 w 52"/>
                <a:gd name="T27" fmla="*/ 14 h 52"/>
                <a:gd name="T28" fmla="*/ 0 w 52"/>
                <a:gd name="T29" fmla="*/ 13 h 52"/>
                <a:gd name="T30" fmla="*/ 5 w 52"/>
                <a:gd name="T31" fmla="*/ 0 h 52"/>
                <a:gd name="T32" fmla="*/ 47 w 52"/>
                <a:gd name="T33" fmla="*/ 0 h 52"/>
                <a:gd name="T34" fmla="*/ 52 w 52"/>
                <a:gd name="T35" fmla="*/ 13 h 52"/>
                <a:gd name="T36" fmla="*/ 50 w 52"/>
                <a:gd name="T37" fmla="*/ 1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2" h="52">
                  <a:moveTo>
                    <a:pt x="50" y="14"/>
                  </a:moveTo>
                  <a:cubicBezTo>
                    <a:pt x="45" y="6"/>
                    <a:pt x="41" y="2"/>
                    <a:pt x="35" y="2"/>
                  </a:cubicBezTo>
                  <a:cubicBezTo>
                    <a:pt x="31" y="2"/>
                    <a:pt x="30" y="4"/>
                    <a:pt x="30" y="7"/>
                  </a:cubicBezTo>
                  <a:cubicBezTo>
                    <a:pt x="30" y="44"/>
                    <a:pt x="30" y="44"/>
                    <a:pt x="30" y="44"/>
                  </a:cubicBezTo>
                  <a:cubicBezTo>
                    <a:pt x="30" y="48"/>
                    <a:pt x="32" y="50"/>
                    <a:pt x="35" y="50"/>
                  </a:cubicBezTo>
                  <a:cubicBezTo>
                    <a:pt x="39" y="50"/>
                    <a:pt x="39" y="50"/>
                    <a:pt x="39" y="50"/>
                  </a:cubicBezTo>
                  <a:cubicBezTo>
                    <a:pt x="39" y="52"/>
                    <a:pt x="39" y="52"/>
                    <a:pt x="39" y="52"/>
                  </a:cubicBezTo>
                  <a:cubicBezTo>
                    <a:pt x="13" y="52"/>
                    <a:pt x="13" y="52"/>
                    <a:pt x="13" y="52"/>
                  </a:cubicBezTo>
                  <a:cubicBezTo>
                    <a:pt x="13" y="50"/>
                    <a:pt x="13" y="50"/>
                    <a:pt x="13" y="50"/>
                  </a:cubicBezTo>
                  <a:cubicBezTo>
                    <a:pt x="16" y="50"/>
                    <a:pt x="16" y="50"/>
                    <a:pt x="16" y="50"/>
                  </a:cubicBezTo>
                  <a:cubicBezTo>
                    <a:pt x="20" y="50"/>
                    <a:pt x="22" y="48"/>
                    <a:pt x="22" y="44"/>
                  </a:cubicBezTo>
                  <a:cubicBezTo>
                    <a:pt x="22" y="7"/>
                    <a:pt x="22" y="7"/>
                    <a:pt x="22" y="7"/>
                  </a:cubicBezTo>
                  <a:cubicBezTo>
                    <a:pt x="22" y="3"/>
                    <a:pt x="21" y="2"/>
                    <a:pt x="17" y="2"/>
                  </a:cubicBezTo>
                  <a:cubicBezTo>
                    <a:pt x="9" y="2"/>
                    <a:pt x="5" y="9"/>
                    <a:pt x="2" y="14"/>
                  </a:cubicBezTo>
                  <a:cubicBezTo>
                    <a:pt x="0" y="13"/>
                    <a:pt x="0" y="13"/>
                    <a:pt x="0" y="13"/>
                  </a:cubicBezTo>
                  <a:cubicBezTo>
                    <a:pt x="5" y="0"/>
                    <a:pt x="5" y="0"/>
                    <a:pt x="5" y="0"/>
                  </a:cubicBezTo>
                  <a:cubicBezTo>
                    <a:pt x="47" y="0"/>
                    <a:pt x="47" y="0"/>
                    <a:pt x="47" y="0"/>
                  </a:cubicBezTo>
                  <a:cubicBezTo>
                    <a:pt x="52" y="13"/>
                    <a:pt x="52" y="13"/>
                    <a:pt x="52" y="13"/>
                  </a:cubicBezTo>
                  <a:lnTo>
                    <a:pt x="50" y="1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7" name="îśḻidê"/>
            <p:cNvSpPr/>
            <p:nvPr userDrawn="1">
              <p:custDataLst>
                <p:tags r:id="rId42"/>
              </p:custDataLst>
            </p:nvPr>
          </p:nvSpPr>
          <p:spPr bwMode="auto">
            <a:xfrm>
              <a:off x="6592128" y="4090988"/>
              <a:ext cx="60325" cy="30163"/>
            </a:xfrm>
            <a:prstGeom prst="rect">
              <a:avLst/>
            </a:prstGeom>
            <a:solidFill>
              <a:srgbClr val="00561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98" name="ïṥļîḍé"/>
            <p:cNvSpPr/>
            <p:nvPr userDrawn="1">
              <p:custDataLst>
                <p:tags r:id="rId43"/>
              </p:custDataLst>
            </p:nvPr>
          </p:nvSpPr>
          <p:spPr bwMode="auto">
            <a:xfrm>
              <a:off x="6665153" y="3946525"/>
              <a:ext cx="149225" cy="238125"/>
            </a:xfrm>
            <a:custGeom>
              <a:avLst/>
              <a:gdLst>
                <a:gd name="T0" fmla="*/ 21 w 37"/>
                <a:gd name="T1" fmla="*/ 56 h 56"/>
                <a:gd name="T2" fmla="*/ 14 w 37"/>
                <a:gd name="T3" fmla="*/ 55 h 56"/>
                <a:gd name="T4" fmla="*/ 11 w 37"/>
                <a:gd name="T5" fmla="*/ 54 h 56"/>
                <a:gd name="T6" fmla="*/ 5 w 37"/>
                <a:gd name="T7" fmla="*/ 56 h 56"/>
                <a:gd name="T8" fmla="*/ 0 w 37"/>
                <a:gd name="T9" fmla="*/ 41 h 56"/>
                <a:gd name="T10" fmla="*/ 2 w 37"/>
                <a:gd name="T11" fmla="*/ 41 h 56"/>
                <a:gd name="T12" fmla="*/ 20 w 37"/>
                <a:gd name="T13" fmla="*/ 53 h 56"/>
                <a:gd name="T14" fmla="*/ 32 w 37"/>
                <a:gd name="T15" fmla="*/ 43 h 56"/>
                <a:gd name="T16" fmla="*/ 18 w 37"/>
                <a:gd name="T17" fmla="*/ 31 h 56"/>
                <a:gd name="T18" fmla="*/ 3 w 37"/>
                <a:gd name="T19" fmla="*/ 15 h 56"/>
                <a:gd name="T20" fmla="*/ 18 w 37"/>
                <a:gd name="T21" fmla="*/ 0 h 56"/>
                <a:gd name="T22" fmla="*/ 25 w 37"/>
                <a:gd name="T23" fmla="*/ 2 h 56"/>
                <a:gd name="T24" fmla="*/ 27 w 37"/>
                <a:gd name="T25" fmla="*/ 2 h 56"/>
                <a:gd name="T26" fmla="*/ 31 w 37"/>
                <a:gd name="T27" fmla="*/ 1 h 56"/>
                <a:gd name="T28" fmla="*/ 36 w 37"/>
                <a:gd name="T29" fmla="*/ 13 h 56"/>
                <a:gd name="T30" fmla="*/ 34 w 37"/>
                <a:gd name="T31" fmla="*/ 14 h 56"/>
                <a:gd name="T32" fmla="*/ 30 w 37"/>
                <a:gd name="T33" fmla="*/ 9 h 56"/>
                <a:gd name="T34" fmla="*/ 18 w 37"/>
                <a:gd name="T35" fmla="*/ 3 h 56"/>
                <a:gd name="T36" fmla="*/ 8 w 37"/>
                <a:gd name="T37" fmla="*/ 12 h 56"/>
                <a:gd name="T38" fmla="*/ 21 w 37"/>
                <a:gd name="T39" fmla="*/ 23 h 56"/>
                <a:gd name="T40" fmla="*/ 37 w 37"/>
                <a:gd name="T41" fmla="*/ 40 h 56"/>
                <a:gd name="T42" fmla="*/ 21 w 37"/>
                <a:gd name="T43"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 h="56">
                  <a:moveTo>
                    <a:pt x="21" y="56"/>
                  </a:moveTo>
                  <a:cubicBezTo>
                    <a:pt x="19" y="56"/>
                    <a:pt x="16" y="56"/>
                    <a:pt x="14" y="55"/>
                  </a:cubicBezTo>
                  <a:cubicBezTo>
                    <a:pt x="12" y="54"/>
                    <a:pt x="12" y="54"/>
                    <a:pt x="11" y="54"/>
                  </a:cubicBezTo>
                  <a:cubicBezTo>
                    <a:pt x="8" y="54"/>
                    <a:pt x="6" y="55"/>
                    <a:pt x="5" y="56"/>
                  </a:cubicBezTo>
                  <a:cubicBezTo>
                    <a:pt x="0" y="41"/>
                    <a:pt x="0" y="41"/>
                    <a:pt x="0" y="41"/>
                  </a:cubicBezTo>
                  <a:cubicBezTo>
                    <a:pt x="2" y="41"/>
                    <a:pt x="2" y="41"/>
                    <a:pt x="2" y="41"/>
                  </a:cubicBezTo>
                  <a:cubicBezTo>
                    <a:pt x="3" y="44"/>
                    <a:pt x="10" y="53"/>
                    <a:pt x="20" y="53"/>
                  </a:cubicBezTo>
                  <a:cubicBezTo>
                    <a:pt x="28" y="53"/>
                    <a:pt x="32" y="48"/>
                    <a:pt x="32" y="43"/>
                  </a:cubicBezTo>
                  <a:cubicBezTo>
                    <a:pt x="32" y="37"/>
                    <a:pt x="27" y="35"/>
                    <a:pt x="18" y="31"/>
                  </a:cubicBezTo>
                  <a:cubicBezTo>
                    <a:pt x="13" y="30"/>
                    <a:pt x="3" y="26"/>
                    <a:pt x="3" y="15"/>
                  </a:cubicBezTo>
                  <a:cubicBezTo>
                    <a:pt x="3" y="8"/>
                    <a:pt x="7" y="0"/>
                    <a:pt x="18" y="0"/>
                  </a:cubicBezTo>
                  <a:cubicBezTo>
                    <a:pt x="20" y="0"/>
                    <a:pt x="20" y="1"/>
                    <a:pt x="25" y="2"/>
                  </a:cubicBezTo>
                  <a:cubicBezTo>
                    <a:pt x="26" y="2"/>
                    <a:pt x="26" y="2"/>
                    <a:pt x="27" y="2"/>
                  </a:cubicBezTo>
                  <a:cubicBezTo>
                    <a:pt x="27" y="2"/>
                    <a:pt x="29" y="2"/>
                    <a:pt x="31" y="1"/>
                  </a:cubicBezTo>
                  <a:cubicBezTo>
                    <a:pt x="36" y="13"/>
                    <a:pt x="36" y="13"/>
                    <a:pt x="36" y="13"/>
                  </a:cubicBezTo>
                  <a:cubicBezTo>
                    <a:pt x="34" y="14"/>
                    <a:pt x="34" y="14"/>
                    <a:pt x="34" y="14"/>
                  </a:cubicBezTo>
                  <a:cubicBezTo>
                    <a:pt x="33" y="13"/>
                    <a:pt x="32" y="11"/>
                    <a:pt x="30" y="9"/>
                  </a:cubicBezTo>
                  <a:cubicBezTo>
                    <a:pt x="27" y="5"/>
                    <a:pt x="22" y="3"/>
                    <a:pt x="18" y="3"/>
                  </a:cubicBezTo>
                  <a:cubicBezTo>
                    <a:pt x="12" y="3"/>
                    <a:pt x="8" y="6"/>
                    <a:pt x="8" y="12"/>
                  </a:cubicBezTo>
                  <a:cubicBezTo>
                    <a:pt x="8" y="17"/>
                    <a:pt x="12" y="20"/>
                    <a:pt x="21" y="23"/>
                  </a:cubicBezTo>
                  <a:cubicBezTo>
                    <a:pt x="31" y="27"/>
                    <a:pt x="37" y="31"/>
                    <a:pt x="37" y="40"/>
                  </a:cubicBezTo>
                  <a:cubicBezTo>
                    <a:pt x="37" y="48"/>
                    <a:pt x="31" y="56"/>
                    <a:pt x="21" y="5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9" name="iṩḻïḍê"/>
            <p:cNvSpPr/>
            <p:nvPr userDrawn="1">
              <p:custDataLst>
                <p:tags r:id="rId44"/>
              </p:custDataLst>
            </p:nvPr>
          </p:nvSpPr>
          <p:spPr bwMode="auto">
            <a:xfrm>
              <a:off x="6838191" y="3956050"/>
              <a:ext cx="177800" cy="220663"/>
            </a:xfrm>
            <a:custGeom>
              <a:avLst/>
              <a:gdLst>
                <a:gd name="T0" fmla="*/ 0 w 44"/>
                <a:gd name="T1" fmla="*/ 0 h 52"/>
                <a:gd name="T2" fmla="*/ 38 w 44"/>
                <a:gd name="T3" fmla="*/ 0 h 52"/>
                <a:gd name="T4" fmla="*/ 43 w 44"/>
                <a:gd name="T5" fmla="*/ 12 h 52"/>
                <a:gd name="T6" fmla="*/ 41 w 44"/>
                <a:gd name="T7" fmla="*/ 13 h 52"/>
                <a:gd name="T8" fmla="*/ 23 w 44"/>
                <a:gd name="T9" fmla="*/ 2 h 52"/>
                <a:gd name="T10" fmla="*/ 21 w 44"/>
                <a:gd name="T11" fmla="*/ 2 h 52"/>
                <a:gd name="T12" fmla="*/ 16 w 44"/>
                <a:gd name="T13" fmla="*/ 7 h 52"/>
                <a:gd name="T14" fmla="*/ 16 w 44"/>
                <a:gd name="T15" fmla="*/ 24 h 52"/>
                <a:gd name="T16" fmla="*/ 22 w 44"/>
                <a:gd name="T17" fmla="*/ 24 h 52"/>
                <a:gd name="T18" fmla="*/ 30 w 44"/>
                <a:gd name="T19" fmla="*/ 17 h 52"/>
                <a:gd name="T20" fmla="*/ 30 w 44"/>
                <a:gd name="T21" fmla="*/ 16 h 52"/>
                <a:gd name="T22" fmla="*/ 33 w 44"/>
                <a:gd name="T23" fmla="*/ 16 h 52"/>
                <a:gd name="T24" fmla="*/ 33 w 44"/>
                <a:gd name="T25" fmla="*/ 36 h 52"/>
                <a:gd name="T26" fmla="*/ 30 w 44"/>
                <a:gd name="T27" fmla="*/ 36 h 52"/>
                <a:gd name="T28" fmla="*/ 30 w 44"/>
                <a:gd name="T29" fmla="*/ 34 h 52"/>
                <a:gd name="T30" fmla="*/ 22 w 44"/>
                <a:gd name="T31" fmla="*/ 27 h 52"/>
                <a:gd name="T32" fmla="*/ 16 w 44"/>
                <a:gd name="T33" fmla="*/ 27 h 52"/>
                <a:gd name="T34" fmla="*/ 16 w 44"/>
                <a:gd name="T35" fmla="*/ 45 h 52"/>
                <a:gd name="T36" fmla="*/ 21 w 44"/>
                <a:gd name="T37" fmla="*/ 50 h 52"/>
                <a:gd name="T38" fmla="*/ 24 w 44"/>
                <a:gd name="T39" fmla="*/ 50 h 52"/>
                <a:gd name="T40" fmla="*/ 43 w 44"/>
                <a:gd name="T41" fmla="*/ 39 h 52"/>
                <a:gd name="T42" fmla="*/ 44 w 44"/>
                <a:gd name="T43" fmla="*/ 40 h 52"/>
                <a:gd name="T44" fmla="*/ 40 w 44"/>
                <a:gd name="T45" fmla="*/ 52 h 52"/>
                <a:gd name="T46" fmla="*/ 0 w 44"/>
                <a:gd name="T47" fmla="*/ 52 h 52"/>
                <a:gd name="T48" fmla="*/ 0 w 44"/>
                <a:gd name="T49" fmla="*/ 50 h 52"/>
                <a:gd name="T50" fmla="*/ 2 w 44"/>
                <a:gd name="T51" fmla="*/ 50 h 52"/>
                <a:gd name="T52" fmla="*/ 7 w 44"/>
                <a:gd name="T53" fmla="*/ 45 h 52"/>
                <a:gd name="T54" fmla="*/ 7 w 44"/>
                <a:gd name="T55" fmla="*/ 7 h 52"/>
                <a:gd name="T56" fmla="*/ 2 w 44"/>
                <a:gd name="T57" fmla="*/ 2 h 52"/>
                <a:gd name="T58" fmla="*/ 0 w 44"/>
                <a:gd name="T59" fmla="*/ 2 h 52"/>
                <a:gd name="T60" fmla="*/ 0 w 44"/>
                <a:gd name="T61"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4" h="52">
                  <a:moveTo>
                    <a:pt x="0" y="0"/>
                  </a:moveTo>
                  <a:cubicBezTo>
                    <a:pt x="38" y="0"/>
                    <a:pt x="38" y="0"/>
                    <a:pt x="38" y="0"/>
                  </a:cubicBezTo>
                  <a:cubicBezTo>
                    <a:pt x="43" y="12"/>
                    <a:pt x="43" y="12"/>
                    <a:pt x="43" y="12"/>
                  </a:cubicBezTo>
                  <a:cubicBezTo>
                    <a:pt x="41" y="13"/>
                    <a:pt x="41" y="13"/>
                    <a:pt x="41" y="13"/>
                  </a:cubicBezTo>
                  <a:cubicBezTo>
                    <a:pt x="35" y="5"/>
                    <a:pt x="32" y="2"/>
                    <a:pt x="23" y="2"/>
                  </a:cubicBezTo>
                  <a:cubicBezTo>
                    <a:pt x="21" y="2"/>
                    <a:pt x="21" y="2"/>
                    <a:pt x="21" y="2"/>
                  </a:cubicBezTo>
                  <a:cubicBezTo>
                    <a:pt x="17" y="2"/>
                    <a:pt x="16" y="4"/>
                    <a:pt x="16" y="7"/>
                  </a:cubicBezTo>
                  <a:cubicBezTo>
                    <a:pt x="16" y="24"/>
                    <a:pt x="16" y="24"/>
                    <a:pt x="16" y="24"/>
                  </a:cubicBezTo>
                  <a:cubicBezTo>
                    <a:pt x="22" y="24"/>
                    <a:pt x="22" y="24"/>
                    <a:pt x="22" y="24"/>
                  </a:cubicBezTo>
                  <a:cubicBezTo>
                    <a:pt x="26" y="24"/>
                    <a:pt x="30" y="23"/>
                    <a:pt x="30" y="17"/>
                  </a:cubicBezTo>
                  <a:cubicBezTo>
                    <a:pt x="30" y="16"/>
                    <a:pt x="30" y="16"/>
                    <a:pt x="30" y="16"/>
                  </a:cubicBezTo>
                  <a:cubicBezTo>
                    <a:pt x="33" y="16"/>
                    <a:pt x="33" y="16"/>
                    <a:pt x="33" y="16"/>
                  </a:cubicBezTo>
                  <a:cubicBezTo>
                    <a:pt x="33" y="36"/>
                    <a:pt x="33" y="36"/>
                    <a:pt x="33" y="36"/>
                  </a:cubicBezTo>
                  <a:cubicBezTo>
                    <a:pt x="30" y="36"/>
                    <a:pt x="30" y="36"/>
                    <a:pt x="30" y="36"/>
                  </a:cubicBezTo>
                  <a:cubicBezTo>
                    <a:pt x="30" y="34"/>
                    <a:pt x="30" y="34"/>
                    <a:pt x="30" y="34"/>
                  </a:cubicBezTo>
                  <a:cubicBezTo>
                    <a:pt x="30" y="31"/>
                    <a:pt x="28" y="27"/>
                    <a:pt x="22" y="27"/>
                  </a:cubicBezTo>
                  <a:cubicBezTo>
                    <a:pt x="16" y="27"/>
                    <a:pt x="16" y="27"/>
                    <a:pt x="16" y="27"/>
                  </a:cubicBezTo>
                  <a:cubicBezTo>
                    <a:pt x="16" y="45"/>
                    <a:pt x="16" y="45"/>
                    <a:pt x="16" y="45"/>
                  </a:cubicBezTo>
                  <a:cubicBezTo>
                    <a:pt x="16" y="49"/>
                    <a:pt x="17" y="50"/>
                    <a:pt x="21" y="50"/>
                  </a:cubicBezTo>
                  <a:cubicBezTo>
                    <a:pt x="24" y="50"/>
                    <a:pt x="24" y="50"/>
                    <a:pt x="24" y="50"/>
                  </a:cubicBezTo>
                  <a:cubicBezTo>
                    <a:pt x="34" y="50"/>
                    <a:pt x="40" y="42"/>
                    <a:pt x="43" y="39"/>
                  </a:cubicBezTo>
                  <a:cubicBezTo>
                    <a:pt x="44" y="40"/>
                    <a:pt x="44" y="40"/>
                    <a:pt x="44" y="40"/>
                  </a:cubicBezTo>
                  <a:cubicBezTo>
                    <a:pt x="40" y="52"/>
                    <a:pt x="40" y="52"/>
                    <a:pt x="40" y="52"/>
                  </a:cubicBezTo>
                  <a:cubicBezTo>
                    <a:pt x="0" y="52"/>
                    <a:pt x="0" y="52"/>
                    <a:pt x="0" y="52"/>
                  </a:cubicBezTo>
                  <a:cubicBezTo>
                    <a:pt x="0" y="50"/>
                    <a:pt x="0" y="50"/>
                    <a:pt x="0" y="50"/>
                  </a:cubicBezTo>
                  <a:cubicBezTo>
                    <a:pt x="2" y="50"/>
                    <a:pt x="2" y="50"/>
                    <a:pt x="2" y="50"/>
                  </a:cubicBezTo>
                  <a:cubicBezTo>
                    <a:pt x="5" y="50"/>
                    <a:pt x="7" y="49"/>
                    <a:pt x="7" y="45"/>
                  </a:cubicBezTo>
                  <a:cubicBezTo>
                    <a:pt x="7" y="7"/>
                    <a:pt x="7" y="7"/>
                    <a:pt x="7" y="7"/>
                  </a:cubicBezTo>
                  <a:cubicBezTo>
                    <a:pt x="7" y="4"/>
                    <a:pt x="6" y="2"/>
                    <a:pt x="2" y="2"/>
                  </a:cubicBezTo>
                  <a:cubicBezTo>
                    <a:pt x="0" y="2"/>
                    <a:pt x="0" y="2"/>
                    <a:pt x="0" y="2"/>
                  </a:cubicBezTo>
                  <a:lnTo>
                    <a:pt x="0" y="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0" name="íSľíďè"/>
            <p:cNvSpPr/>
            <p:nvPr userDrawn="1">
              <p:custDataLst>
                <p:tags r:id="rId45"/>
              </p:custDataLst>
            </p:nvPr>
          </p:nvSpPr>
          <p:spPr bwMode="auto">
            <a:xfrm>
              <a:off x="7031866" y="3956050"/>
              <a:ext cx="206375" cy="220663"/>
            </a:xfrm>
            <a:custGeom>
              <a:avLst/>
              <a:gdLst>
                <a:gd name="T0" fmla="*/ 42 w 51"/>
                <a:gd name="T1" fmla="*/ 52 h 52"/>
                <a:gd name="T2" fmla="*/ 11 w 51"/>
                <a:gd name="T3" fmla="*/ 8 h 52"/>
                <a:gd name="T4" fmla="*/ 11 w 51"/>
                <a:gd name="T5" fmla="*/ 44 h 52"/>
                <a:gd name="T6" fmla="*/ 16 w 51"/>
                <a:gd name="T7" fmla="*/ 50 h 52"/>
                <a:gd name="T8" fmla="*/ 18 w 51"/>
                <a:gd name="T9" fmla="*/ 50 h 52"/>
                <a:gd name="T10" fmla="*/ 18 w 51"/>
                <a:gd name="T11" fmla="*/ 52 h 52"/>
                <a:gd name="T12" fmla="*/ 1 w 51"/>
                <a:gd name="T13" fmla="*/ 52 h 52"/>
                <a:gd name="T14" fmla="*/ 1 w 51"/>
                <a:gd name="T15" fmla="*/ 50 h 52"/>
                <a:gd name="T16" fmla="*/ 3 w 51"/>
                <a:gd name="T17" fmla="*/ 50 h 52"/>
                <a:gd name="T18" fmla="*/ 8 w 51"/>
                <a:gd name="T19" fmla="*/ 44 h 52"/>
                <a:gd name="T20" fmla="*/ 8 w 51"/>
                <a:gd name="T21" fmla="*/ 7 h 52"/>
                <a:gd name="T22" fmla="*/ 2 w 51"/>
                <a:gd name="T23" fmla="*/ 2 h 52"/>
                <a:gd name="T24" fmla="*/ 0 w 51"/>
                <a:gd name="T25" fmla="*/ 2 h 52"/>
                <a:gd name="T26" fmla="*/ 0 w 51"/>
                <a:gd name="T27" fmla="*/ 0 h 52"/>
                <a:gd name="T28" fmla="*/ 15 w 51"/>
                <a:gd name="T29" fmla="*/ 0 h 52"/>
                <a:gd name="T30" fmla="*/ 42 w 51"/>
                <a:gd name="T31" fmla="*/ 37 h 52"/>
                <a:gd name="T32" fmla="*/ 42 w 51"/>
                <a:gd name="T33" fmla="*/ 9 h 52"/>
                <a:gd name="T34" fmla="*/ 35 w 51"/>
                <a:gd name="T35" fmla="*/ 2 h 52"/>
                <a:gd name="T36" fmla="*/ 35 w 51"/>
                <a:gd name="T37" fmla="*/ 0 h 52"/>
                <a:gd name="T38" fmla="*/ 51 w 51"/>
                <a:gd name="T39" fmla="*/ 0 h 52"/>
                <a:gd name="T40" fmla="*/ 51 w 51"/>
                <a:gd name="T41" fmla="*/ 2 h 52"/>
                <a:gd name="T42" fmla="*/ 44 w 51"/>
                <a:gd name="T43" fmla="*/ 9 h 52"/>
                <a:gd name="T44" fmla="*/ 44 w 51"/>
                <a:gd name="T45" fmla="*/ 52 h 52"/>
                <a:gd name="T46" fmla="*/ 42 w 51"/>
                <a:gd name="T4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 h="52">
                  <a:moveTo>
                    <a:pt x="42" y="52"/>
                  </a:moveTo>
                  <a:cubicBezTo>
                    <a:pt x="11" y="8"/>
                    <a:pt x="11" y="8"/>
                    <a:pt x="11" y="8"/>
                  </a:cubicBezTo>
                  <a:cubicBezTo>
                    <a:pt x="11" y="44"/>
                    <a:pt x="11" y="44"/>
                    <a:pt x="11" y="44"/>
                  </a:cubicBezTo>
                  <a:cubicBezTo>
                    <a:pt x="11" y="47"/>
                    <a:pt x="12" y="50"/>
                    <a:pt x="16" y="50"/>
                  </a:cubicBezTo>
                  <a:cubicBezTo>
                    <a:pt x="18" y="50"/>
                    <a:pt x="18" y="50"/>
                    <a:pt x="18" y="50"/>
                  </a:cubicBezTo>
                  <a:cubicBezTo>
                    <a:pt x="18" y="52"/>
                    <a:pt x="18" y="52"/>
                    <a:pt x="18" y="52"/>
                  </a:cubicBezTo>
                  <a:cubicBezTo>
                    <a:pt x="1" y="52"/>
                    <a:pt x="1" y="52"/>
                    <a:pt x="1" y="52"/>
                  </a:cubicBezTo>
                  <a:cubicBezTo>
                    <a:pt x="1" y="50"/>
                    <a:pt x="1" y="50"/>
                    <a:pt x="1" y="50"/>
                  </a:cubicBezTo>
                  <a:cubicBezTo>
                    <a:pt x="3" y="50"/>
                    <a:pt x="3" y="50"/>
                    <a:pt x="3" y="50"/>
                  </a:cubicBezTo>
                  <a:cubicBezTo>
                    <a:pt x="6" y="50"/>
                    <a:pt x="8" y="48"/>
                    <a:pt x="8" y="44"/>
                  </a:cubicBezTo>
                  <a:cubicBezTo>
                    <a:pt x="8" y="7"/>
                    <a:pt x="8" y="7"/>
                    <a:pt x="8" y="7"/>
                  </a:cubicBezTo>
                  <a:cubicBezTo>
                    <a:pt x="8" y="2"/>
                    <a:pt x="4" y="2"/>
                    <a:pt x="2" y="2"/>
                  </a:cubicBezTo>
                  <a:cubicBezTo>
                    <a:pt x="0" y="2"/>
                    <a:pt x="0" y="2"/>
                    <a:pt x="0" y="2"/>
                  </a:cubicBezTo>
                  <a:cubicBezTo>
                    <a:pt x="0" y="0"/>
                    <a:pt x="0" y="0"/>
                    <a:pt x="0" y="0"/>
                  </a:cubicBezTo>
                  <a:cubicBezTo>
                    <a:pt x="15" y="0"/>
                    <a:pt x="15" y="0"/>
                    <a:pt x="15" y="0"/>
                  </a:cubicBezTo>
                  <a:cubicBezTo>
                    <a:pt x="42" y="37"/>
                    <a:pt x="42" y="37"/>
                    <a:pt x="42" y="37"/>
                  </a:cubicBezTo>
                  <a:cubicBezTo>
                    <a:pt x="42" y="9"/>
                    <a:pt x="42" y="9"/>
                    <a:pt x="42" y="9"/>
                  </a:cubicBezTo>
                  <a:cubicBezTo>
                    <a:pt x="42" y="2"/>
                    <a:pt x="38" y="2"/>
                    <a:pt x="35" y="2"/>
                  </a:cubicBezTo>
                  <a:cubicBezTo>
                    <a:pt x="35" y="0"/>
                    <a:pt x="35" y="0"/>
                    <a:pt x="35" y="0"/>
                  </a:cubicBezTo>
                  <a:cubicBezTo>
                    <a:pt x="51" y="0"/>
                    <a:pt x="51" y="0"/>
                    <a:pt x="51" y="0"/>
                  </a:cubicBezTo>
                  <a:cubicBezTo>
                    <a:pt x="51" y="2"/>
                    <a:pt x="51" y="2"/>
                    <a:pt x="51" y="2"/>
                  </a:cubicBezTo>
                  <a:cubicBezTo>
                    <a:pt x="49" y="2"/>
                    <a:pt x="44" y="2"/>
                    <a:pt x="44" y="9"/>
                  </a:cubicBezTo>
                  <a:cubicBezTo>
                    <a:pt x="44" y="52"/>
                    <a:pt x="44" y="52"/>
                    <a:pt x="44" y="52"/>
                  </a:cubicBezTo>
                  <a:lnTo>
                    <a:pt x="42"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1" name="ïşļíḑé"/>
            <p:cNvSpPr/>
            <p:nvPr userDrawn="1">
              <p:custDataLst>
                <p:tags r:id="rId46"/>
              </p:custDataLst>
            </p:nvPr>
          </p:nvSpPr>
          <p:spPr bwMode="auto">
            <a:xfrm>
              <a:off x="7350953" y="3956050"/>
              <a:ext cx="201613" cy="228600"/>
            </a:xfrm>
            <a:custGeom>
              <a:avLst/>
              <a:gdLst>
                <a:gd name="T0" fmla="*/ 50 w 50"/>
                <a:gd name="T1" fmla="*/ 2 h 54"/>
                <a:gd name="T2" fmla="*/ 48 w 50"/>
                <a:gd name="T3" fmla="*/ 2 h 54"/>
                <a:gd name="T4" fmla="*/ 43 w 50"/>
                <a:gd name="T5" fmla="*/ 8 h 54"/>
                <a:gd name="T6" fmla="*/ 43 w 50"/>
                <a:gd name="T7" fmla="*/ 36 h 54"/>
                <a:gd name="T8" fmla="*/ 25 w 50"/>
                <a:gd name="T9" fmla="*/ 54 h 54"/>
                <a:gd name="T10" fmla="*/ 7 w 50"/>
                <a:gd name="T11" fmla="*/ 36 h 54"/>
                <a:gd name="T12" fmla="*/ 7 w 50"/>
                <a:gd name="T13" fmla="*/ 7 h 54"/>
                <a:gd name="T14" fmla="*/ 2 w 50"/>
                <a:gd name="T15" fmla="*/ 2 h 54"/>
                <a:gd name="T16" fmla="*/ 0 w 50"/>
                <a:gd name="T17" fmla="*/ 2 h 54"/>
                <a:gd name="T18" fmla="*/ 0 w 50"/>
                <a:gd name="T19" fmla="*/ 0 h 54"/>
                <a:gd name="T20" fmla="*/ 23 w 50"/>
                <a:gd name="T21" fmla="*/ 0 h 54"/>
                <a:gd name="T22" fmla="*/ 23 w 50"/>
                <a:gd name="T23" fmla="*/ 2 h 54"/>
                <a:gd name="T24" fmla="*/ 21 w 50"/>
                <a:gd name="T25" fmla="*/ 2 h 54"/>
                <a:gd name="T26" fmla="*/ 16 w 50"/>
                <a:gd name="T27" fmla="*/ 7 h 54"/>
                <a:gd name="T28" fmla="*/ 16 w 50"/>
                <a:gd name="T29" fmla="*/ 35 h 54"/>
                <a:gd name="T30" fmla="*/ 28 w 50"/>
                <a:gd name="T31" fmla="*/ 51 h 54"/>
                <a:gd name="T32" fmla="*/ 41 w 50"/>
                <a:gd name="T33" fmla="*/ 37 h 54"/>
                <a:gd name="T34" fmla="*/ 41 w 50"/>
                <a:gd name="T35" fmla="*/ 8 h 54"/>
                <a:gd name="T36" fmla="*/ 35 w 50"/>
                <a:gd name="T37" fmla="*/ 2 h 54"/>
                <a:gd name="T38" fmla="*/ 34 w 50"/>
                <a:gd name="T39" fmla="*/ 2 h 54"/>
                <a:gd name="T40" fmla="*/ 34 w 50"/>
                <a:gd name="T41" fmla="*/ 0 h 54"/>
                <a:gd name="T42" fmla="*/ 50 w 50"/>
                <a:gd name="T43" fmla="*/ 0 h 54"/>
                <a:gd name="T44" fmla="*/ 50 w 50"/>
                <a:gd name="T45" fmla="*/ 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0" h="54">
                  <a:moveTo>
                    <a:pt x="50" y="2"/>
                  </a:moveTo>
                  <a:cubicBezTo>
                    <a:pt x="48" y="2"/>
                    <a:pt x="48" y="2"/>
                    <a:pt x="48" y="2"/>
                  </a:cubicBezTo>
                  <a:cubicBezTo>
                    <a:pt x="44" y="2"/>
                    <a:pt x="43" y="4"/>
                    <a:pt x="43" y="8"/>
                  </a:cubicBezTo>
                  <a:cubicBezTo>
                    <a:pt x="43" y="36"/>
                    <a:pt x="43" y="36"/>
                    <a:pt x="43" y="36"/>
                  </a:cubicBezTo>
                  <a:cubicBezTo>
                    <a:pt x="43" y="44"/>
                    <a:pt x="39" y="54"/>
                    <a:pt x="25" y="54"/>
                  </a:cubicBezTo>
                  <a:cubicBezTo>
                    <a:pt x="16" y="54"/>
                    <a:pt x="7" y="49"/>
                    <a:pt x="7" y="36"/>
                  </a:cubicBezTo>
                  <a:cubicBezTo>
                    <a:pt x="7" y="7"/>
                    <a:pt x="7" y="7"/>
                    <a:pt x="7" y="7"/>
                  </a:cubicBezTo>
                  <a:cubicBezTo>
                    <a:pt x="7" y="4"/>
                    <a:pt x="6" y="2"/>
                    <a:pt x="2" y="2"/>
                  </a:cubicBezTo>
                  <a:cubicBezTo>
                    <a:pt x="0" y="2"/>
                    <a:pt x="0" y="2"/>
                    <a:pt x="0" y="2"/>
                  </a:cubicBezTo>
                  <a:cubicBezTo>
                    <a:pt x="0" y="0"/>
                    <a:pt x="0" y="0"/>
                    <a:pt x="0" y="0"/>
                  </a:cubicBezTo>
                  <a:cubicBezTo>
                    <a:pt x="23" y="0"/>
                    <a:pt x="23" y="0"/>
                    <a:pt x="23" y="0"/>
                  </a:cubicBezTo>
                  <a:cubicBezTo>
                    <a:pt x="23" y="2"/>
                    <a:pt x="23" y="2"/>
                    <a:pt x="23" y="2"/>
                  </a:cubicBezTo>
                  <a:cubicBezTo>
                    <a:pt x="21" y="2"/>
                    <a:pt x="21" y="2"/>
                    <a:pt x="21" y="2"/>
                  </a:cubicBezTo>
                  <a:cubicBezTo>
                    <a:pt x="17" y="2"/>
                    <a:pt x="16" y="4"/>
                    <a:pt x="16" y="7"/>
                  </a:cubicBezTo>
                  <a:cubicBezTo>
                    <a:pt x="16" y="35"/>
                    <a:pt x="16" y="35"/>
                    <a:pt x="16" y="35"/>
                  </a:cubicBezTo>
                  <a:cubicBezTo>
                    <a:pt x="16" y="46"/>
                    <a:pt x="21" y="51"/>
                    <a:pt x="28" y="51"/>
                  </a:cubicBezTo>
                  <a:cubicBezTo>
                    <a:pt x="35" y="51"/>
                    <a:pt x="41" y="45"/>
                    <a:pt x="41" y="37"/>
                  </a:cubicBezTo>
                  <a:cubicBezTo>
                    <a:pt x="41" y="8"/>
                    <a:pt x="41" y="8"/>
                    <a:pt x="41" y="8"/>
                  </a:cubicBezTo>
                  <a:cubicBezTo>
                    <a:pt x="41" y="5"/>
                    <a:pt x="39" y="2"/>
                    <a:pt x="35" y="2"/>
                  </a:cubicBezTo>
                  <a:cubicBezTo>
                    <a:pt x="34" y="2"/>
                    <a:pt x="34" y="2"/>
                    <a:pt x="34" y="2"/>
                  </a:cubicBezTo>
                  <a:cubicBezTo>
                    <a:pt x="34" y="0"/>
                    <a:pt x="34" y="0"/>
                    <a:pt x="34" y="0"/>
                  </a:cubicBezTo>
                  <a:cubicBezTo>
                    <a:pt x="50" y="0"/>
                    <a:pt x="50" y="0"/>
                    <a:pt x="50" y="0"/>
                  </a:cubicBezTo>
                  <a:lnTo>
                    <a:pt x="50"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2" name="ísļiḋê"/>
            <p:cNvSpPr/>
            <p:nvPr userDrawn="1">
              <p:custDataLst>
                <p:tags r:id="rId47"/>
              </p:custDataLst>
            </p:nvPr>
          </p:nvSpPr>
          <p:spPr bwMode="auto">
            <a:xfrm>
              <a:off x="7568441" y="3956050"/>
              <a:ext cx="206375" cy="220663"/>
            </a:xfrm>
            <a:custGeom>
              <a:avLst/>
              <a:gdLst>
                <a:gd name="T0" fmla="*/ 42 w 51"/>
                <a:gd name="T1" fmla="*/ 52 h 52"/>
                <a:gd name="T2" fmla="*/ 11 w 51"/>
                <a:gd name="T3" fmla="*/ 8 h 52"/>
                <a:gd name="T4" fmla="*/ 11 w 51"/>
                <a:gd name="T5" fmla="*/ 44 h 52"/>
                <a:gd name="T6" fmla="*/ 16 w 51"/>
                <a:gd name="T7" fmla="*/ 50 h 52"/>
                <a:gd name="T8" fmla="*/ 18 w 51"/>
                <a:gd name="T9" fmla="*/ 50 h 52"/>
                <a:gd name="T10" fmla="*/ 18 w 51"/>
                <a:gd name="T11" fmla="*/ 52 h 52"/>
                <a:gd name="T12" fmla="*/ 1 w 51"/>
                <a:gd name="T13" fmla="*/ 52 h 52"/>
                <a:gd name="T14" fmla="*/ 1 w 51"/>
                <a:gd name="T15" fmla="*/ 50 h 52"/>
                <a:gd name="T16" fmla="*/ 3 w 51"/>
                <a:gd name="T17" fmla="*/ 50 h 52"/>
                <a:gd name="T18" fmla="*/ 8 w 51"/>
                <a:gd name="T19" fmla="*/ 44 h 52"/>
                <a:gd name="T20" fmla="*/ 8 w 51"/>
                <a:gd name="T21" fmla="*/ 7 h 52"/>
                <a:gd name="T22" fmla="*/ 2 w 51"/>
                <a:gd name="T23" fmla="*/ 2 h 52"/>
                <a:gd name="T24" fmla="*/ 0 w 51"/>
                <a:gd name="T25" fmla="*/ 2 h 52"/>
                <a:gd name="T26" fmla="*/ 0 w 51"/>
                <a:gd name="T27" fmla="*/ 0 h 52"/>
                <a:gd name="T28" fmla="*/ 15 w 51"/>
                <a:gd name="T29" fmla="*/ 0 h 52"/>
                <a:gd name="T30" fmla="*/ 42 w 51"/>
                <a:gd name="T31" fmla="*/ 37 h 52"/>
                <a:gd name="T32" fmla="*/ 42 w 51"/>
                <a:gd name="T33" fmla="*/ 9 h 52"/>
                <a:gd name="T34" fmla="*/ 35 w 51"/>
                <a:gd name="T35" fmla="*/ 2 h 52"/>
                <a:gd name="T36" fmla="*/ 35 w 51"/>
                <a:gd name="T37" fmla="*/ 0 h 52"/>
                <a:gd name="T38" fmla="*/ 51 w 51"/>
                <a:gd name="T39" fmla="*/ 0 h 52"/>
                <a:gd name="T40" fmla="*/ 51 w 51"/>
                <a:gd name="T41" fmla="*/ 2 h 52"/>
                <a:gd name="T42" fmla="*/ 44 w 51"/>
                <a:gd name="T43" fmla="*/ 9 h 52"/>
                <a:gd name="T44" fmla="*/ 44 w 51"/>
                <a:gd name="T45" fmla="*/ 52 h 52"/>
                <a:gd name="T46" fmla="*/ 42 w 51"/>
                <a:gd name="T4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 h="52">
                  <a:moveTo>
                    <a:pt x="42" y="52"/>
                  </a:moveTo>
                  <a:cubicBezTo>
                    <a:pt x="11" y="8"/>
                    <a:pt x="11" y="8"/>
                    <a:pt x="11" y="8"/>
                  </a:cubicBezTo>
                  <a:cubicBezTo>
                    <a:pt x="11" y="44"/>
                    <a:pt x="11" y="44"/>
                    <a:pt x="11" y="44"/>
                  </a:cubicBezTo>
                  <a:cubicBezTo>
                    <a:pt x="11" y="47"/>
                    <a:pt x="12" y="50"/>
                    <a:pt x="16" y="50"/>
                  </a:cubicBezTo>
                  <a:cubicBezTo>
                    <a:pt x="18" y="50"/>
                    <a:pt x="18" y="50"/>
                    <a:pt x="18" y="50"/>
                  </a:cubicBezTo>
                  <a:cubicBezTo>
                    <a:pt x="18" y="52"/>
                    <a:pt x="18" y="52"/>
                    <a:pt x="18" y="52"/>
                  </a:cubicBezTo>
                  <a:cubicBezTo>
                    <a:pt x="1" y="52"/>
                    <a:pt x="1" y="52"/>
                    <a:pt x="1" y="52"/>
                  </a:cubicBezTo>
                  <a:cubicBezTo>
                    <a:pt x="1" y="50"/>
                    <a:pt x="1" y="50"/>
                    <a:pt x="1" y="50"/>
                  </a:cubicBezTo>
                  <a:cubicBezTo>
                    <a:pt x="3" y="50"/>
                    <a:pt x="3" y="50"/>
                    <a:pt x="3" y="50"/>
                  </a:cubicBezTo>
                  <a:cubicBezTo>
                    <a:pt x="6" y="50"/>
                    <a:pt x="8" y="48"/>
                    <a:pt x="8" y="44"/>
                  </a:cubicBezTo>
                  <a:cubicBezTo>
                    <a:pt x="8" y="7"/>
                    <a:pt x="8" y="7"/>
                    <a:pt x="8" y="7"/>
                  </a:cubicBezTo>
                  <a:cubicBezTo>
                    <a:pt x="8" y="2"/>
                    <a:pt x="4" y="2"/>
                    <a:pt x="2" y="2"/>
                  </a:cubicBezTo>
                  <a:cubicBezTo>
                    <a:pt x="0" y="2"/>
                    <a:pt x="0" y="2"/>
                    <a:pt x="0" y="2"/>
                  </a:cubicBezTo>
                  <a:cubicBezTo>
                    <a:pt x="0" y="0"/>
                    <a:pt x="0" y="0"/>
                    <a:pt x="0" y="0"/>
                  </a:cubicBezTo>
                  <a:cubicBezTo>
                    <a:pt x="15" y="0"/>
                    <a:pt x="15" y="0"/>
                    <a:pt x="15" y="0"/>
                  </a:cubicBezTo>
                  <a:cubicBezTo>
                    <a:pt x="42" y="37"/>
                    <a:pt x="42" y="37"/>
                    <a:pt x="42" y="37"/>
                  </a:cubicBezTo>
                  <a:cubicBezTo>
                    <a:pt x="42" y="9"/>
                    <a:pt x="42" y="9"/>
                    <a:pt x="42" y="9"/>
                  </a:cubicBezTo>
                  <a:cubicBezTo>
                    <a:pt x="42" y="2"/>
                    <a:pt x="38" y="2"/>
                    <a:pt x="35" y="2"/>
                  </a:cubicBezTo>
                  <a:cubicBezTo>
                    <a:pt x="35" y="0"/>
                    <a:pt x="35" y="0"/>
                    <a:pt x="35" y="0"/>
                  </a:cubicBezTo>
                  <a:cubicBezTo>
                    <a:pt x="51" y="0"/>
                    <a:pt x="51" y="0"/>
                    <a:pt x="51" y="0"/>
                  </a:cubicBezTo>
                  <a:cubicBezTo>
                    <a:pt x="51" y="2"/>
                    <a:pt x="51" y="2"/>
                    <a:pt x="51" y="2"/>
                  </a:cubicBezTo>
                  <a:cubicBezTo>
                    <a:pt x="49" y="2"/>
                    <a:pt x="44" y="2"/>
                    <a:pt x="44" y="9"/>
                  </a:cubicBezTo>
                  <a:cubicBezTo>
                    <a:pt x="44" y="52"/>
                    <a:pt x="44" y="52"/>
                    <a:pt x="44" y="52"/>
                  </a:cubicBezTo>
                  <a:lnTo>
                    <a:pt x="42"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3" name="ïšľïďê"/>
            <p:cNvSpPr/>
            <p:nvPr userDrawn="1">
              <p:custDataLst>
                <p:tags r:id="rId48"/>
              </p:custDataLst>
            </p:nvPr>
          </p:nvSpPr>
          <p:spPr bwMode="auto">
            <a:xfrm>
              <a:off x="7790691" y="3956050"/>
              <a:ext cx="96838" cy="220663"/>
            </a:xfrm>
            <a:custGeom>
              <a:avLst/>
              <a:gdLst>
                <a:gd name="T0" fmla="*/ 0 w 24"/>
                <a:gd name="T1" fmla="*/ 52 h 52"/>
                <a:gd name="T2" fmla="*/ 0 w 24"/>
                <a:gd name="T3" fmla="*/ 50 h 52"/>
                <a:gd name="T4" fmla="*/ 2 w 24"/>
                <a:gd name="T5" fmla="*/ 50 h 52"/>
                <a:gd name="T6" fmla="*/ 7 w 24"/>
                <a:gd name="T7" fmla="*/ 45 h 52"/>
                <a:gd name="T8" fmla="*/ 7 w 24"/>
                <a:gd name="T9" fmla="*/ 7 h 52"/>
                <a:gd name="T10" fmla="*/ 2 w 24"/>
                <a:gd name="T11" fmla="*/ 2 h 52"/>
                <a:gd name="T12" fmla="*/ 0 w 24"/>
                <a:gd name="T13" fmla="*/ 2 h 52"/>
                <a:gd name="T14" fmla="*/ 0 w 24"/>
                <a:gd name="T15" fmla="*/ 0 h 52"/>
                <a:gd name="T16" fmla="*/ 24 w 24"/>
                <a:gd name="T17" fmla="*/ 0 h 52"/>
                <a:gd name="T18" fmla="*/ 24 w 24"/>
                <a:gd name="T19" fmla="*/ 2 h 52"/>
                <a:gd name="T20" fmla="*/ 21 w 24"/>
                <a:gd name="T21" fmla="*/ 2 h 52"/>
                <a:gd name="T22" fmla="*/ 16 w 24"/>
                <a:gd name="T23" fmla="*/ 7 h 52"/>
                <a:gd name="T24" fmla="*/ 16 w 24"/>
                <a:gd name="T25" fmla="*/ 45 h 52"/>
                <a:gd name="T26" fmla="*/ 21 w 24"/>
                <a:gd name="T27" fmla="*/ 50 h 52"/>
                <a:gd name="T28" fmla="*/ 24 w 24"/>
                <a:gd name="T29" fmla="*/ 50 h 52"/>
                <a:gd name="T30" fmla="*/ 24 w 24"/>
                <a:gd name="T31" fmla="*/ 52 h 52"/>
                <a:gd name="T32" fmla="*/ 0 w 24"/>
                <a:gd name="T33"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 h="52">
                  <a:moveTo>
                    <a:pt x="0" y="52"/>
                  </a:moveTo>
                  <a:cubicBezTo>
                    <a:pt x="0" y="50"/>
                    <a:pt x="0" y="50"/>
                    <a:pt x="0" y="50"/>
                  </a:cubicBezTo>
                  <a:cubicBezTo>
                    <a:pt x="2" y="50"/>
                    <a:pt x="2" y="50"/>
                    <a:pt x="2" y="50"/>
                  </a:cubicBezTo>
                  <a:cubicBezTo>
                    <a:pt x="6" y="50"/>
                    <a:pt x="7" y="49"/>
                    <a:pt x="7" y="45"/>
                  </a:cubicBezTo>
                  <a:cubicBezTo>
                    <a:pt x="7" y="7"/>
                    <a:pt x="7" y="7"/>
                    <a:pt x="7" y="7"/>
                  </a:cubicBezTo>
                  <a:cubicBezTo>
                    <a:pt x="7" y="4"/>
                    <a:pt x="6" y="2"/>
                    <a:pt x="2" y="2"/>
                  </a:cubicBezTo>
                  <a:cubicBezTo>
                    <a:pt x="0" y="2"/>
                    <a:pt x="0" y="2"/>
                    <a:pt x="0" y="2"/>
                  </a:cubicBezTo>
                  <a:cubicBezTo>
                    <a:pt x="0" y="0"/>
                    <a:pt x="0" y="0"/>
                    <a:pt x="0" y="0"/>
                  </a:cubicBezTo>
                  <a:cubicBezTo>
                    <a:pt x="24" y="0"/>
                    <a:pt x="24" y="0"/>
                    <a:pt x="24" y="0"/>
                  </a:cubicBezTo>
                  <a:cubicBezTo>
                    <a:pt x="24" y="2"/>
                    <a:pt x="24" y="2"/>
                    <a:pt x="24" y="2"/>
                  </a:cubicBezTo>
                  <a:cubicBezTo>
                    <a:pt x="21" y="2"/>
                    <a:pt x="21" y="2"/>
                    <a:pt x="21" y="2"/>
                  </a:cubicBezTo>
                  <a:cubicBezTo>
                    <a:pt x="17" y="2"/>
                    <a:pt x="16" y="4"/>
                    <a:pt x="16" y="7"/>
                  </a:cubicBezTo>
                  <a:cubicBezTo>
                    <a:pt x="16" y="45"/>
                    <a:pt x="16" y="45"/>
                    <a:pt x="16" y="45"/>
                  </a:cubicBezTo>
                  <a:cubicBezTo>
                    <a:pt x="16" y="49"/>
                    <a:pt x="17" y="50"/>
                    <a:pt x="21" y="50"/>
                  </a:cubicBezTo>
                  <a:cubicBezTo>
                    <a:pt x="24" y="50"/>
                    <a:pt x="24" y="50"/>
                    <a:pt x="24" y="50"/>
                  </a:cubicBezTo>
                  <a:cubicBezTo>
                    <a:pt x="24" y="52"/>
                    <a:pt x="24" y="52"/>
                    <a:pt x="24" y="52"/>
                  </a:cubicBezTo>
                  <a:lnTo>
                    <a:pt x="0"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4" name="ïSlíḑe"/>
            <p:cNvSpPr/>
            <p:nvPr userDrawn="1">
              <p:custDataLst>
                <p:tags r:id="rId49"/>
              </p:custDataLst>
            </p:nvPr>
          </p:nvSpPr>
          <p:spPr bwMode="auto">
            <a:xfrm>
              <a:off x="7900228" y="3956050"/>
              <a:ext cx="201613" cy="228600"/>
            </a:xfrm>
            <a:custGeom>
              <a:avLst/>
              <a:gdLst>
                <a:gd name="T0" fmla="*/ 48 w 50"/>
                <a:gd name="T1" fmla="*/ 2 h 54"/>
                <a:gd name="T2" fmla="*/ 41 w 50"/>
                <a:gd name="T3" fmla="*/ 8 h 54"/>
                <a:gd name="T4" fmla="*/ 25 w 50"/>
                <a:gd name="T5" fmla="*/ 54 h 54"/>
                <a:gd name="T6" fmla="*/ 24 w 50"/>
                <a:gd name="T7" fmla="*/ 54 h 54"/>
                <a:gd name="T8" fmla="*/ 8 w 50"/>
                <a:gd name="T9" fmla="*/ 8 h 54"/>
                <a:gd name="T10" fmla="*/ 2 w 50"/>
                <a:gd name="T11" fmla="*/ 2 h 54"/>
                <a:gd name="T12" fmla="*/ 0 w 50"/>
                <a:gd name="T13" fmla="*/ 2 h 54"/>
                <a:gd name="T14" fmla="*/ 0 w 50"/>
                <a:gd name="T15" fmla="*/ 0 h 54"/>
                <a:gd name="T16" fmla="*/ 23 w 50"/>
                <a:gd name="T17" fmla="*/ 0 h 54"/>
                <a:gd name="T18" fmla="*/ 23 w 50"/>
                <a:gd name="T19" fmla="*/ 2 h 54"/>
                <a:gd name="T20" fmla="*/ 20 w 50"/>
                <a:gd name="T21" fmla="*/ 2 h 54"/>
                <a:gd name="T22" fmla="*/ 16 w 50"/>
                <a:gd name="T23" fmla="*/ 5 h 54"/>
                <a:gd name="T24" fmla="*/ 17 w 50"/>
                <a:gd name="T25" fmla="*/ 8 h 54"/>
                <a:gd name="T26" fmla="*/ 28 w 50"/>
                <a:gd name="T27" fmla="*/ 40 h 54"/>
                <a:gd name="T28" fmla="*/ 39 w 50"/>
                <a:gd name="T29" fmla="*/ 8 h 54"/>
                <a:gd name="T30" fmla="*/ 40 w 50"/>
                <a:gd name="T31" fmla="*/ 5 h 54"/>
                <a:gd name="T32" fmla="*/ 36 w 50"/>
                <a:gd name="T33" fmla="*/ 2 h 54"/>
                <a:gd name="T34" fmla="*/ 33 w 50"/>
                <a:gd name="T35" fmla="*/ 2 h 54"/>
                <a:gd name="T36" fmla="*/ 33 w 50"/>
                <a:gd name="T37" fmla="*/ 0 h 54"/>
                <a:gd name="T38" fmla="*/ 50 w 50"/>
                <a:gd name="T39" fmla="*/ 0 h 54"/>
                <a:gd name="T40" fmla="*/ 50 w 50"/>
                <a:gd name="T41" fmla="*/ 2 h 54"/>
                <a:gd name="T42" fmla="*/ 48 w 50"/>
                <a:gd name="T43" fmla="*/ 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0" h="54">
                  <a:moveTo>
                    <a:pt x="48" y="2"/>
                  </a:moveTo>
                  <a:cubicBezTo>
                    <a:pt x="44" y="2"/>
                    <a:pt x="43" y="5"/>
                    <a:pt x="41" y="8"/>
                  </a:cubicBezTo>
                  <a:cubicBezTo>
                    <a:pt x="25" y="54"/>
                    <a:pt x="25" y="54"/>
                    <a:pt x="25" y="54"/>
                  </a:cubicBezTo>
                  <a:cubicBezTo>
                    <a:pt x="24" y="54"/>
                    <a:pt x="24" y="54"/>
                    <a:pt x="24" y="54"/>
                  </a:cubicBezTo>
                  <a:cubicBezTo>
                    <a:pt x="8" y="8"/>
                    <a:pt x="8" y="8"/>
                    <a:pt x="8" y="8"/>
                  </a:cubicBezTo>
                  <a:cubicBezTo>
                    <a:pt x="7" y="5"/>
                    <a:pt x="5" y="2"/>
                    <a:pt x="2" y="2"/>
                  </a:cubicBezTo>
                  <a:cubicBezTo>
                    <a:pt x="0" y="2"/>
                    <a:pt x="0" y="2"/>
                    <a:pt x="0" y="2"/>
                  </a:cubicBezTo>
                  <a:cubicBezTo>
                    <a:pt x="0" y="0"/>
                    <a:pt x="0" y="0"/>
                    <a:pt x="0" y="0"/>
                  </a:cubicBezTo>
                  <a:cubicBezTo>
                    <a:pt x="23" y="0"/>
                    <a:pt x="23" y="0"/>
                    <a:pt x="23" y="0"/>
                  </a:cubicBezTo>
                  <a:cubicBezTo>
                    <a:pt x="23" y="2"/>
                    <a:pt x="23" y="2"/>
                    <a:pt x="23" y="2"/>
                  </a:cubicBezTo>
                  <a:cubicBezTo>
                    <a:pt x="20" y="2"/>
                    <a:pt x="20" y="2"/>
                    <a:pt x="20" y="2"/>
                  </a:cubicBezTo>
                  <a:cubicBezTo>
                    <a:pt x="17" y="2"/>
                    <a:pt x="16" y="4"/>
                    <a:pt x="16" y="5"/>
                  </a:cubicBezTo>
                  <a:cubicBezTo>
                    <a:pt x="16" y="6"/>
                    <a:pt x="17" y="8"/>
                    <a:pt x="17" y="8"/>
                  </a:cubicBezTo>
                  <a:cubicBezTo>
                    <a:pt x="28" y="40"/>
                    <a:pt x="28" y="40"/>
                    <a:pt x="28" y="40"/>
                  </a:cubicBezTo>
                  <a:cubicBezTo>
                    <a:pt x="39" y="8"/>
                    <a:pt x="39" y="8"/>
                    <a:pt x="39" y="8"/>
                  </a:cubicBezTo>
                  <a:cubicBezTo>
                    <a:pt x="40" y="7"/>
                    <a:pt x="40" y="6"/>
                    <a:pt x="40" y="5"/>
                  </a:cubicBezTo>
                  <a:cubicBezTo>
                    <a:pt x="40" y="3"/>
                    <a:pt x="38" y="2"/>
                    <a:pt x="36" y="2"/>
                  </a:cubicBezTo>
                  <a:cubicBezTo>
                    <a:pt x="33" y="2"/>
                    <a:pt x="33" y="2"/>
                    <a:pt x="33" y="2"/>
                  </a:cubicBezTo>
                  <a:cubicBezTo>
                    <a:pt x="33" y="0"/>
                    <a:pt x="33" y="0"/>
                    <a:pt x="33" y="0"/>
                  </a:cubicBezTo>
                  <a:cubicBezTo>
                    <a:pt x="50" y="0"/>
                    <a:pt x="50" y="0"/>
                    <a:pt x="50" y="0"/>
                  </a:cubicBezTo>
                  <a:cubicBezTo>
                    <a:pt x="50" y="2"/>
                    <a:pt x="50" y="2"/>
                    <a:pt x="50" y="2"/>
                  </a:cubicBezTo>
                  <a:lnTo>
                    <a:pt x="48"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5" name="îsḻíḓe"/>
            <p:cNvSpPr/>
            <p:nvPr userDrawn="1">
              <p:custDataLst>
                <p:tags r:id="rId50"/>
              </p:custDataLst>
            </p:nvPr>
          </p:nvSpPr>
          <p:spPr bwMode="auto">
            <a:xfrm>
              <a:off x="8120891" y="3956050"/>
              <a:ext cx="182563" cy="220663"/>
            </a:xfrm>
            <a:custGeom>
              <a:avLst/>
              <a:gdLst>
                <a:gd name="T0" fmla="*/ 0 w 45"/>
                <a:gd name="T1" fmla="*/ 0 h 52"/>
                <a:gd name="T2" fmla="*/ 38 w 45"/>
                <a:gd name="T3" fmla="*/ 0 h 52"/>
                <a:gd name="T4" fmla="*/ 43 w 45"/>
                <a:gd name="T5" fmla="*/ 12 h 52"/>
                <a:gd name="T6" fmla="*/ 41 w 45"/>
                <a:gd name="T7" fmla="*/ 13 h 52"/>
                <a:gd name="T8" fmla="*/ 23 w 45"/>
                <a:gd name="T9" fmla="*/ 2 h 52"/>
                <a:gd name="T10" fmla="*/ 21 w 45"/>
                <a:gd name="T11" fmla="*/ 2 h 52"/>
                <a:gd name="T12" fmla="*/ 16 w 45"/>
                <a:gd name="T13" fmla="*/ 7 h 52"/>
                <a:gd name="T14" fmla="*/ 16 w 45"/>
                <a:gd name="T15" fmla="*/ 24 h 52"/>
                <a:gd name="T16" fmla="*/ 22 w 45"/>
                <a:gd name="T17" fmla="*/ 24 h 52"/>
                <a:gd name="T18" fmla="*/ 31 w 45"/>
                <a:gd name="T19" fmla="*/ 17 h 52"/>
                <a:gd name="T20" fmla="*/ 31 w 45"/>
                <a:gd name="T21" fmla="*/ 16 h 52"/>
                <a:gd name="T22" fmla="*/ 33 w 45"/>
                <a:gd name="T23" fmla="*/ 16 h 52"/>
                <a:gd name="T24" fmla="*/ 33 w 45"/>
                <a:gd name="T25" fmla="*/ 36 h 52"/>
                <a:gd name="T26" fmla="*/ 31 w 45"/>
                <a:gd name="T27" fmla="*/ 36 h 52"/>
                <a:gd name="T28" fmla="*/ 31 w 45"/>
                <a:gd name="T29" fmla="*/ 34 h 52"/>
                <a:gd name="T30" fmla="*/ 23 w 45"/>
                <a:gd name="T31" fmla="*/ 27 h 52"/>
                <a:gd name="T32" fmla="*/ 16 w 45"/>
                <a:gd name="T33" fmla="*/ 27 h 52"/>
                <a:gd name="T34" fmla="*/ 16 w 45"/>
                <a:gd name="T35" fmla="*/ 45 h 52"/>
                <a:gd name="T36" fmla="*/ 21 w 45"/>
                <a:gd name="T37" fmla="*/ 50 h 52"/>
                <a:gd name="T38" fmla="*/ 25 w 45"/>
                <a:gd name="T39" fmla="*/ 50 h 52"/>
                <a:gd name="T40" fmla="*/ 43 w 45"/>
                <a:gd name="T41" fmla="*/ 39 h 52"/>
                <a:gd name="T42" fmla="*/ 45 w 45"/>
                <a:gd name="T43" fmla="*/ 40 h 52"/>
                <a:gd name="T44" fmla="*/ 40 w 45"/>
                <a:gd name="T45" fmla="*/ 52 h 52"/>
                <a:gd name="T46" fmla="*/ 0 w 45"/>
                <a:gd name="T47" fmla="*/ 52 h 52"/>
                <a:gd name="T48" fmla="*/ 0 w 45"/>
                <a:gd name="T49" fmla="*/ 50 h 52"/>
                <a:gd name="T50" fmla="*/ 2 w 45"/>
                <a:gd name="T51" fmla="*/ 50 h 52"/>
                <a:gd name="T52" fmla="*/ 7 w 45"/>
                <a:gd name="T53" fmla="*/ 45 h 52"/>
                <a:gd name="T54" fmla="*/ 7 w 45"/>
                <a:gd name="T55" fmla="*/ 7 h 52"/>
                <a:gd name="T56" fmla="*/ 2 w 45"/>
                <a:gd name="T57" fmla="*/ 2 h 52"/>
                <a:gd name="T58" fmla="*/ 0 w 45"/>
                <a:gd name="T59" fmla="*/ 2 h 52"/>
                <a:gd name="T60" fmla="*/ 0 w 45"/>
                <a:gd name="T61"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5" h="52">
                  <a:moveTo>
                    <a:pt x="0" y="0"/>
                  </a:moveTo>
                  <a:cubicBezTo>
                    <a:pt x="38" y="0"/>
                    <a:pt x="38" y="0"/>
                    <a:pt x="38" y="0"/>
                  </a:cubicBezTo>
                  <a:cubicBezTo>
                    <a:pt x="43" y="12"/>
                    <a:pt x="43" y="12"/>
                    <a:pt x="43" y="12"/>
                  </a:cubicBezTo>
                  <a:cubicBezTo>
                    <a:pt x="41" y="13"/>
                    <a:pt x="41" y="13"/>
                    <a:pt x="41" y="13"/>
                  </a:cubicBezTo>
                  <a:cubicBezTo>
                    <a:pt x="36" y="5"/>
                    <a:pt x="32" y="2"/>
                    <a:pt x="23" y="2"/>
                  </a:cubicBezTo>
                  <a:cubicBezTo>
                    <a:pt x="21" y="2"/>
                    <a:pt x="21" y="2"/>
                    <a:pt x="21" y="2"/>
                  </a:cubicBezTo>
                  <a:cubicBezTo>
                    <a:pt x="17" y="2"/>
                    <a:pt x="16" y="4"/>
                    <a:pt x="16" y="7"/>
                  </a:cubicBezTo>
                  <a:cubicBezTo>
                    <a:pt x="16" y="24"/>
                    <a:pt x="16" y="24"/>
                    <a:pt x="16" y="24"/>
                  </a:cubicBezTo>
                  <a:cubicBezTo>
                    <a:pt x="22" y="24"/>
                    <a:pt x="22" y="24"/>
                    <a:pt x="22" y="24"/>
                  </a:cubicBezTo>
                  <a:cubicBezTo>
                    <a:pt x="26" y="24"/>
                    <a:pt x="31" y="23"/>
                    <a:pt x="31" y="17"/>
                  </a:cubicBezTo>
                  <a:cubicBezTo>
                    <a:pt x="31" y="16"/>
                    <a:pt x="31" y="16"/>
                    <a:pt x="31" y="16"/>
                  </a:cubicBezTo>
                  <a:cubicBezTo>
                    <a:pt x="33" y="16"/>
                    <a:pt x="33" y="16"/>
                    <a:pt x="33" y="16"/>
                  </a:cubicBezTo>
                  <a:cubicBezTo>
                    <a:pt x="33" y="36"/>
                    <a:pt x="33" y="36"/>
                    <a:pt x="33" y="36"/>
                  </a:cubicBezTo>
                  <a:cubicBezTo>
                    <a:pt x="31" y="36"/>
                    <a:pt x="31" y="36"/>
                    <a:pt x="31" y="36"/>
                  </a:cubicBezTo>
                  <a:cubicBezTo>
                    <a:pt x="31" y="34"/>
                    <a:pt x="31" y="34"/>
                    <a:pt x="31" y="34"/>
                  </a:cubicBezTo>
                  <a:cubicBezTo>
                    <a:pt x="31" y="31"/>
                    <a:pt x="28" y="27"/>
                    <a:pt x="23" y="27"/>
                  </a:cubicBezTo>
                  <a:cubicBezTo>
                    <a:pt x="16" y="27"/>
                    <a:pt x="16" y="27"/>
                    <a:pt x="16" y="27"/>
                  </a:cubicBezTo>
                  <a:cubicBezTo>
                    <a:pt x="16" y="45"/>
                    <a:pt x="16" y="45"/>
                    <a:pt x="16" y="45"/>
                  </a:cubicBezTo>
                  <a:cubicBezTo>
                    <a:pt x="16" y="49"/>
                    <a:pt x="17" y="50"/>
                    <a:pt x="21" y="50"/>
                  </a:cubicBezTo>
                  <a:cubicBezTo>
                    <a:pt x="25" y="50"/>
                    <a:pt x="25" y="50"/>
                    <a:pt x="25" y="50"/>
                  </a:cubicBezTo>
                  <a:cubicBezTo>
                    <a:pt x="34" y="50"/>
                    <a:pt x="41" y="42"/>
                    <a:pt x="43" y="39"/>
                  </a:cubicBezTo>
                  <a:cubicBezTo>
                    <a:pt x="45" y="40"/>
                    <a:pt x="45" y="40"/>
                    <a:pt x="45" y="40"/>
                  </a:cubicBezTo>
                  <a:cubicBezTo>
                    <a:pt x="40" y="52"/>
                    <a:pt x="40" y="52"/>
                    <a:pt x="40" y="52"/>
                  </a:cubicBezTo>
                  <a:cubicBezTo>
                    <a:pt x="0" y="52"/>
                    <a:pt x="0" y="52"/>
                    <a:pt x="0" y="52"/>
                  </a:cubicBezTo>
                  <a:cubicBezTo>
                    <a:pt x="0" y="50"/>
                    <a:pt x="0" y="50"/>
                    <a:pt x="0" y="50"/>
                  </a:cubicBezTo>
                  <a:cubicBezTo>
                    <a:pt x="2" y="50"/>
                    <a:pt x="2" y="50"/>
                    <a:pt x="2" y="50"/>
                  </a:cubicBezTo>
                  <a:cubicBezTo>
                    <a:pt x="6" y="50"/>
                    <a:pt x="7" y="49"/>
                    <a:pt x="7" y="45"/>
                  </a:cubicBezTo>
                  <a:cubicBezTo>
                    <a:pt x="7" y="7"/>
                    <a:pt x="7" y="7"/>
                    <a:pt x="7" y="7"/>
                  </a:cubicBezTo>
                  <a:cubicBezTo>
                    <a:pt x="7" y="4"/>
                    <a:pt x="6" y="2"/>
                    <a:pt x="2" y="2"/>
                  </a:cubicBezTo>
                  <a:cubicBezTo>
                    <a:pt x="0" y="2"/>
                    <a:pt x="0" y="2"/>
                    <a:pt x="0" y="2"/>
                  </a:cubicBezTo>
                  <a:lnTo>
                    <a:pt x="0" y="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6" name="iśľîḋe"/>
            <p:cNvSpPr/>
            <p:nvPr userDrawn="1">
              <p:custDataLst>
                <p:tags r:id="rId51"/>
              </p:custDataLst>
            </p:nvPr>
          </p:nvSpPr>
          <p:spPr bwMode="auto">
            <a:xfrm>
              <a:off x="8319328" y="3956050"/>
              <a:ext cx="201613" cy="220663"/>
            </a:xfrm>
            <a:custGeom>
              <a:avLst/>
              <a:gdLst>
                <a:gd name="T0" fmla="*/ 36 w 50"/>
                <a:gd name="T1" fmla="*/ 52 h 52"/>
                <a:gd name="T2" fmla="*/ 23 w 50"/>
                <a:gd name="T3" fmla="*/ 27 h 52"/>
                <a:gd name="T4" fmla="*/ 16 w 50"/>
                <a:gd name="T5" fmla="*/ 27 h 52"/>
                <a:gd name="T6" fmla="*/ 16 w 50"/>
                <a:gd name="T7" fmla="*/ 45 h 52"/>
                <a:gd name="T8" fmla="*/ 21 w 50"/>
                <a:gd name="T9" fmla="*/ 50 h 52"/>
                <a:gd name="T10" fmla="*/ 24 w 50"/>
                <a:gd name="T11" fmla="*/ 50 h 52"/>
                <a:gd name="T12" fmla="*/ 24 w 50"/>
                <a:gd name="T13" fmla="*/ 52 h 52"/>
                <a:gd name="T14" fmla="*/ 0 w 50"/>
                <a:gd name="T15" fmla="*/ 52 h 52"/>
                <a:gd name="T16" fmla="*/ 0 w 50"/>
                <a:gd name="T17" fmla="*/ 50 h 52"/>
                <a:gd name="T18" fmla="*/ 3 w 50"/>
                <a:gd name="T19" fmla="*/ 50 h 52"/>
                <a:gd name="T20" fmla="*/ 8 w 50"/>
                <a:gd name="T21" fmla="*/ 45 h 52"/>
                <a:gd name="T22" fmla="*/ 8 w 50"/>
                <a:gd name="T23" fmla="*/ 7 h 52"/>
                <a:gd name="T24" fmla="*/ 3 w 50"/>
                <a:gd name="T25" fmla="*/ 2 h 52"/>
                <a:gd name="T26" fmla="*/ 0 w 50"/>
                <a:gd name="T27" fmla="*/ 2 h 52"/>
                <a:gd name="T28" fmla="*/ 0 w 50"/>
                <a:gd name="T29" fmla="*/ 0 h 52"/>
                <a:gd name="T30" fmla="*/ 29 w 50"/>
                <a:gd name="T31" fmla="*/ 0 h 52"/>
                <a:gd name="T32" fmla="*/ 46 w 50"/>
                <a:gd name="T33" fmla="*/ 13 h 52"/>
                <a:gd name="T34" fmla="*/ 41 w 50"/>
                <a:gd name="T35" fmla="*/ 22 h 52"/>
                <a:gd name="T36" fmla="*/ 32 w 50"/>
                <a:gd name="T37" fmla="*/ 26 h 52"/>
                <a:gd name="T38" fmla="*/ 40 w 50"/>
                <a:gd name="T39" fmla="*/ 43 h 52"/>
                <a:gd name="T40" fmla="*/ 49 w 50"/>
                <a:gd name="T41" fmla="*/ 50 h 52"/>
                <a:gd name="T42" fmla="*/ 50 w 50"/>
                <a:gd name="T43" fmla="*/ 50 h 52"/>
                <a:gd name="T44" fmla="*/ 50 w 50"/>
                <a:gd name="T45" fmla="*/ 52 h 52"/>
                <a:gd name="T46" fmla="*/ 36 w 50"/>
                <a:gd name="T47" fmla="*/ 52 h 52"/>
                <a:gd name="T48" fmla="*/ 26 w 50"/>
                <a:gd name="T49" fmla="*/ 2 h 52"/>
                <a:gd name="T50" fmla="*/ 21 w 50"/>
                <a:gd name="T51" fmla="*/ 2 h 52"/>
                <a:gd name="T52" fmla="*/ 16 w 50"/>
                <a:gd name="T53" fmla="*/ 7 h 52"/>
                <a:gd name="T54" fmla="*/ 16 w 50"/>
                <a:gd name="T55" fmla="*/ 25 h 52"/>
                <a:gd name="T56" fmla="*/ 26 w 50"/>
                <a:gd name="T57" fmla="*/ 25 h 52"/>
                <a:gd name="T58" fmla="*/ 37 w 50"/>
                <a:gd name="T59" fmla="*/ 12 h 52"/>
                <a:gd name="T60" fmla="*/ 26 w 50"/>
                <a:gd name="T61" fmla="*/ 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0" h="52">
                  <a:moveTo>
                    <a:pt x="36" y="52"/>
                  </a:moveTo>
                  <a:cubicBezTo>
                    <a:pt x="23" y="27"/>
                    <a:pt x="23" y="27"/>
                    <a:pt x="23" y="27"/>
                  </a:cubicBezTo>
                  <a:cubicBezTo>
                    <a:pt x="16" y="27"/>
                    <a:pt x="16" y="27"/>
                    <a:pt x="16" y="27"/>
                  </a:cubicBezTo>
                  <a:cubicBezTo>
                    <a:pt x="16" y="45"/>
                    <a:pt x="16" y="45"/>
                    <a:pt x="16" y="45"/>
                  </a:cubicBezTo>
                  <a:cubicBezTo>
                    <a:pt x="16" y="48"/>
                    <a:pt x="18" y="50"/>
                    <a:pt x="21" y="50"/>
                  </a:cubicBezTo>
                  <a:cubicBezTo>
                    <a:pt x="24" y="50"/>
                    <a:pt x="24" y="50"/>
                    <a:pt x="24" y="50"/>
                  </a:cubicBezTo>
                  <a:cubicBezTo>
                    <a:pt x="24" y="52"/>
                    <a:pt x="24" y="52"/>
                    <a:pt x="24" y="52"/>
                  </a:cubicBezTo>
                  <a:cubicBezTo>
                    <a:pt x="0" y="52"/>
                    <a:pt x="0" y="52"/>
                    <a:pt x="0" y="52"/>
                  </a:cubicBezTo>
                  <a:cubicBezTo>
                    <a:pt x="0" y="50"/>
                    <a:pt x="0" y="50"/>
                    <a:pt x="0" y="50"/>
                  </a:cubicBezTo>
                  <a:cubicBezTo>
                    <a:pt x="3" y="50"/>
                    <a:pt x="3" y="50"/>
                    <a:pt x="3" y="50"/>
                  </a:cubicBezTo>
                  <a:cubicBezTo>
                    <a:pt x="6" y="50"/>
                    <a:pt x="8" y="49"/>
                    <a:pt x="8" y="45"/>
                  </a:cubicBezTo>
                  <a:cubicBezTo>
                    <a:pt x="8" y="7"/>
                    <a:pt x="8" y="7"/>
                    <a:pt x="8" y="7"/>
                  </a:cubicBezTo>
                  <a:cubicBezTo>
                    <a:pt x="8" y="4"/>
                    <a:pt x="7" y="2"/>
                    <a:pt x="3" y="2"/>
                  </a:cubicBezTo>
                  <a:cubicBezTo>
                    <a:pt x="0" y="2"/>
                    <a:pt x="0" y="2"/>
                    <a:pt x="0" y="2"/>
                  </a:cubicBezTo>
                  <a:cubicBezTo>
                    <a:pt x="0" y="0"/>
                    <a:pt x="0" y="0"/>
                    <a:pt x="0" y="0"/>
                  </a:cubicBezTo>
                  <a:cubicBezTo>
                    <a:pt x="29" y="0"/>
                    <a:pt x="29" y="0"/>
                    <a:pt x="29" y="0"/>
                  </a:cubicBezTo>
                  <a:cubicBezTo>
                    <a:pt x="40" y="0"/>
                    <a:pt x="46" y="5"/>
                    <a:pt x="46" y="13"/>
                  </a:cubicBezTo>
                  <a:cubicBezTo>
                    <a:pt x="46" y="17"/>
                    <a:pt x="44" y="20"/>
                    <a:pt x="41" y="22"/>
                  </a:cubicBezTo>
                  <a:cubicBezTo>
                    <a:pt x="38" y="25"/>
                    <a:pt x="35" y="26"/>
                    <a:pt x="32" y="26"/>
                  </a:cubicBezTo>
                  <a:cubicBezTo>
                    <a:pt x="40" y="43"/>
                    <a:pt x="40" y="43"/>
                    <a:pt x="40" y="43"/>
                  </a:cubicBezTo>
                  <a:cubicBezTo>
                    <a:pt x="44" y="49"/>
                    <a:pt x="46" y="50"/>
                    <a:pt x="49" y="50"/>
                  </a:cubicBezTo>
                  <a:cubicBezTo>
                    <a:pt x="50" y="50"/>
                    <a:pt x="50" y="50"/>
                    <a:pt x="50" y="50"/>
                  </a:cubicBezTo>
                  <a:cubicBezTo>
                    <a:pt x="50" y="52"/>
                    <a:pt x="50" y="52"/>
                    <a:pt x="50" y="52"/>
                  </a:cubicBezTo>
                  <a:lnTo>
                    <a:pt x="36" y="52"/>
                  </a:lnTo>
                  <a:close/>
                  <a:moveTo>
                    <a:pt x="26" y="2"/>
                  </a:moveTo>
                  <a:cubicBezTo>
                    <a:pt x="21" y="2"/>
                    <a:pt x="21" y="2"/>
                    <a:pt x="21" y="2"/>
                  </a:cubicBezTo>
                  <a:cubicBezTo>
                    <a:pt x="17" y="2"/>
                    <a:pt x="16" y="4"/>
                    <a:pt x="16" y="7"/>
                  </a:cubicBezTo>
                  <a:cubicBezTo>
                    <a:pt x="16" y="25"/>
                    <a:pt x="16" y="25"/>
                    <a:pt x="16" y="25"/>
                  </a:cubicBezTo>
                  <a:cubicBezTo>
                    <a:pt x="26" y="25"/>
                    <a:pt x="26" y="25"/>
                    <a:pt x="26" y="25"/>
                  </a:cubicBezTo>
                  <a:cubicBezTo>
                    <a:pt x="34" y="25"/>
                    <a:pt x="37" y="19"/>
                    <a:pt x="37" y="12"/>
                  </a:cubicBezTo>
                  <a:cubicBezTo>
                    <a:pt x="37" y="6"/>
                    <a:pt x="33" y="2"/>
                    <a:pt x="26" y="2"/>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7" name="iṥḻiḍè"/>
            <p:cNvSpPr/>
            <p:nvPr userDrawn="1">
              <p:custDataLst>
                <p:tags r:id="rId52"/>
              </p:custDataLst>
            </p:nvPr>
          </p:nvSpPr>
          <p:spPr bwMode="auto">
            <a:xfrm>
              <a:off x="8533641" y="3946525"/>
              <a:ext cx="152400" cy="238125"/>
            </a:xfrm>
            <a:custGeom>
              <a:avLst/>
              <a:gdLst>
                <a:gd name="T0" fmla="*/ 21 w 38"/>
                <a:gd name="T1" fmla="*/ 56 h 56"/>
                <a:gd name="T2" fmla="*/ 14 w 38"/>
                <a:gd name="T3" fmla="*/ 55 h 56"/>
                <a:gd name="T4" fmla="*/ 12 w 38"/>
                <a:gd name="T5" fmla="*/ 54 h 56"/>
                <a:gd name="T6" fmla="*/ 5 w 38"/>
                <a:gd name="T7" fmla="*/ 56 h 56"/>
                <a:gd name="T8" fmla="*/ 0 w 38"/>
                <a:gd name="T9" fmla="*/ 41 h 56"/>
                <a:gd name="T10" fmla="*/ 2 w 38"/>
                <a:gd name="T11" fmla="*/ 41 h 56"/>
                <a:gd name="T12" fmla="*/ 21 w 38"/>
                <a:gd name="T13" fmla="*/ 53 h 56"/>
                <a:gd name="T14" fmla="*/ 32 w 38"/>
                <a:gd name="T15" fmla="*/ 43 h 56"/>
                <a:gd name="T16" fmla="*/ 18 w 38"/>
                <a:gd name="T17" fmla="*/ 31 h 56"/>
                <a:gd name="T18" fmla="*/ 3 w 38"/>
                <a:gd name="T19" fmla="*/ 15 h 56"/>
                <a:gd name="T20" fmla="*/ 19 w 38"/>
                <a:gd name="T21" fmla="*/ 0 h 56"/>
                <a:gd name="T22" fmla="*/ 26 w 38"/>
                <a:gd name="T23" fmla="*/ 2 h 56"/>
                <a:gd name="T24" fmla="*/ 28 w 38"/>
                <a:gd name="T25" fmla="*/ 2 h 56"/>
                <a:gd name="T26" fmla="*/ 32 w 38"/>
                <a:gd name="T27" fmla="*/ 1 h 56"/>
                <a:gd name="T28" fmla="*/ 36 w 38"/>
                <a:gd name="T29" fmla="*/ 13 h 56"/>
                <a:gd name="T30" fmla="*/ 34 w 38"/>
                <a:gd name="T31" fmla="*/ 14 h 56"/>
                <a:gd name="T32" fmla="*/ 31 w 38"/>
                <a:gd name="T33" fmla="*/ 9 h 56"/>
                <a:gd name="T34" fmla="*/ 18 w 38"/>
                <a:gd name="T35" fmla="*/ 3 h 56"/>
                <a:gd name="T36" fmla="*/ 9 w 38"/>
                <a:gd name="T37" fmla="*/ 12 h 56"/>
                <a:gd name="T38" fmla="*/ 22 w 38"/>
                <a:gd name="T39" fmla="*/ 23 h 56"/>
                <a:gd name="T40" fmla="*/ 38 w 38"/>
                <a:gd name="T41" fmla="*/ 40 h 56"/>
                <a:gd name="T42" fmla="*/ 21 w 38"/>
                <a:gd name="T43"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8" h="56">
                  <a:moveTo>
                    <a:pt x="21" y="56"/>
                  </a:moveTo>
                  <a:cubicBezTo>
                    <a:pt x="20" y="56"/>
                    <a:pt x="17" y="56"/>
                    <a:pt x="14" y="55"/>
                  </a:cubicBezTo>
                  <a:cubicBezTo>
                    <a:pt x="13" y="54"/>
                    <a:pt x="12" y="54"/>
                    <a:pt x="12" y="54"/>
                  </a:cubicBezTo>
                  <a:cubicBezTo>
                    <a:pt x="9" y="54"/>
                    <a:pt x="7" y="55"/>
                    <a:pt x="5" y="56"/>
                  </a:cubicBezTo>
                  <a:cubicBezTo>
                    <a:pt x="0" y="41"/>
                    <a:pt x="0" y="41"/>
                    <a:pt x="0" y="41"/>
                  </a:cubicBezTo>
                  <a:cubicBezTo>
                    <a:pt x="2" y="41"/>
                    <a:pt x="2" y="41"/>
                    <a:pt x="2" y="41"/>
                  </a:cubicBezTo>
                  <a:cubicBezTo>
                    <a:pt x="4" y="44"/>
                    <a:pt x="11" y="53"/>
                    <a:pt x="21" y="53"/>
                  </a:cubicBezTo>
                  <a:cubicBezTo>
                    <a:pt x="29" y="53"/>
                    <a:pt x="32" y="48"/>
                    <a:pt x="32" y="43"/>
                  </a:cubicBezTo>
                  <a:cubicBezTo>
                    <a:pt x="32" y="37"/>
                    <a:pt x="28" y="35"/>
                    <a:pt x="18" y="31"/>
                  </a:cubicBezTo>
                  <a:cubicBezTo>
                    <a:pt x="13" y="30"/>
                    <a:pt x="3" y="26"/>
                    <a:pt x="3" y="15"/>
                  </a:cubicBezTo>
                  <a:cubicBezTo>
                    <a:pt x="3" y="8"/>
                    <a:pt x="8" y="0"/>
                    <a:pt x="19" y="0"/>
                  </a:cubicBezTo>
                  <a:cubicBezTo>
                    <a:pt x="20" y="0"/>
                    <a:pt x="21" y="1"/>
                    <a:pt x="26" y="2"/>
                  </a:cubicBezTo>
                  <a:cubicBezTo>
                    <a:pt x="27" y="2"/>
                    <a:pt x="27" y="2"/>
                    <a:pt x="28" y="2"/>
                  </a:cubicBezTo>
                  <a:cubicBezTo>
                    <a:pt x="28" y="2"/>
                    <a:pt x="30" y="2"/>
                    <a:pt x="32" y="1"/>
                  </a:cubicBezTo>
                  <a:cubicBezTo>
                    <a:pt x="36" y="13"/>
                    <a:pt x="36" y="13"/>
                    <a:pt x="36" y="13"/>
                  </a:cubicBezTo>
                  <a:cubicBezTo>
                    <a:pt x="34" y="14"/>
                    <a:pt x="34" y="14"/>
                    <a:pt x="34" y="14"/>
                  </a:cubicBezTo>
                  <a:cubicBezTo>
                    <a:pt x="34" y="13"/>
                    <a:pt x="33" y="11"/>
                    <a:pt x="31" y="9"/>
                  </a:cubicBezTo>
                  <a:cubicBezTo>
                    <a:pt x="28" y="5"/>
                    <a:pt x="23" y="3"/>
                    <a:pt x="18" y="3"/>
                  </a:cubicBezTo>
                  <a:cubicBezTo>
                    <a:pt x="13" y="3"/>
                    <a:pt x="9" y="6"/>
                    <a:pt x="9" y="12"/>
                  </a:cubicBezTo>
                  <a:cubicBezTo>
                    <a:pt x="9" y="17"/>
                    <a:pt x="13" y="20"/>
                    <a:pt x="22" y="23"/>
                  </a:cubicBezTo>
                  <a:cubicBezTo>
                    <a:pt x="32" y="27"/>
                    <a:pt x="38" y="31"/>
                    <a:pt x="38" y="40"/>
                  </a:cubicBezTo>
                  <a:cubicBezTo>
                    <a:pt x="38" y="48"/>
                    <a:pt x="32" y="56"/>
                    <a:pt x="21" y="5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8" name="işliďè"/>
            <p:cNvSpPr/>
            <p:nvPr userDrawn="1">
              <p:custDataLst>
                <p:tags r:id="rId53"/>
              </p:custDataLst>
            </p:nvPr>
          </p:nvSpPr>
          <p:spPr bwMode="auto">
            <a:xfrm>
              <a:off x="8703503" y="3956050"/>
              <a:ext cx="96838" cy="220663"/>
            </a:xfrm>
            <a:custGeom>
              <a:avLst/>
              <a:gdLst>
                <a:gd name="T0" fmla="*/ 0 w 24"/>
                <a:gd name="T1" fmla="*/ 52 h 52"/>
                <a:gd name="T2" fmla="*/ 0 w 24"/>
                <a:gd name="T3" fmla="*/ 50 h 52"/>
                <a:gd name="T4" fmla="*/ 3 w 24"/>
                <a:gd name="T5" fmla="*/ 50 h 52"/>
                <a:gd name="T6" fmla="*/ 8 w 24"/>
                <a:gd name="T7" fmla="*/ 45 h 52"/>
                <a:gd name="T8" fmla="*/ 8 w 24"/>
                <a:gd name="T9" fmla="*/ 7 h 52"/>
                <a:gd name="T10" fmla="*/ 3 w 24"/>
                <a:gd name="T11" fmla="*/ 2 h 52"/>
                <a:gd name="T12" fmla="*/ 0 w 24"/>
                <a:gd name="T13" fmla="*/ 2 h 52"/>
                <a:gd name="T14" fmla="*/ 0 w 24"/>
                <a:gd name="T15" fmla="*/ 0 h 52"/>
                <a:gd name="T16" fmla="*/ 24 w 24"/>
                <a:gd name="T17" fmla="*/ 0 h 52"/>
                <a:gd name="T18" fmla="*/ 24 w 24"/>
                <a:gd name="T19" fmla="*/ 2 h 52"/>
                <a:gd name="T20" fmla="*/ 22 w 24"/>
                <a:gd name="T21" fmla="*/ 2 h 52"/>
                <a:gd name="T22" fmla="*/ 16 w 24"/>
                <a:gd name="T23" fmla="*/ 7 h 52"/>
                <a:gd name="T24" fmla="*/ 16 w 24"/>
                <a:gd name="T25" fmla="*/ 45 h 52"/>
                <a:gd name="T26" fmla="*/ 22 w 24"/>
                <a:gd name="T27" fmla="*/ 50 h 52"/>
                <a:gd name="T28" fmla="*/ 24 w 24"/>
                <a:gd name="T29" fmla="*/ 50 h 52"/>
                <a:gd name="T30" fmla="*/ 24 w 24"/>
                <a:gd name="T31" fmla="*/ 52 h 52"/>
                <a:gd name="T32" fmla="*/ 0 w 24"/>
                <a:gd name="T33"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 h="52">
                  <a:moveTo>
                    <a:pt x="0" y="52"/>
                  </a:moveTo>
                  <a:cubicBezTo>
                    <a:pt x="0" y="50"/>
                    <a:pt x="0" y="50"/>
                    <a:pt x="0" y="50"/>
                  </a:cubicBezTo>
                  <a:cubicBezTo>
                    <a:pt x="3" y="50"/>
                    <a:pt x="3" y="50"/>
                    <a:pt x="3" y="50"/>
                  </a:cubicBezTo>
                  <a:cubicBezTo>
                    <a:pt x="7" y="50"/>
                    <a:pt x="8" y="49"/>
                    <a:pt x="8" y="45"/>
                  </a:cubicBezTo>
                  <a:cubicBezTo>
                    <a:pt x="8" y="7"/>
                    <a:pt x="8" y="7"/>
                    <a:pt x="8" y="7"/>
                  </a:cubicBezTo>
                  <a:cubicBezTo>
                    <a:pt x="8" y="4"/>
                    <a:pt x="7" y="2"/>
                    <a:pt x="3" y="2"/>
                  </a:cubicBezTo>
                  <a:cubicBezTo>
                    <a:pt x="0" y="2"/>
                    <a:pt x="0" y="2"/>
                    <a:pt x="0" y="2"/>
                  </a:cubicBezTo>
                  <a:cubicBezTo>
                    <a:pt x="0" y="0"/>
                    <a:pt x="0" y="0"/>
                    <a:pt x="0" y="0"/>
                  </a:cubicBezTo>
                  <a:cubicBezTo>
                    <a:pt x="24" y="0"/>
                    <a:pt x="24" y="0"/>
                    <a:pt x="24" y="0"/>
                  </a:cubicBezTo>
                  <a:cubicBezTo>
                    <a:pt x="24" y="2"/>
                    <a:pt x="24" y="2"/>
                    <a:pt x="24" y="2"/>
                  </a:cubicBezTo>
                  <a:cubicBezTo>
                    <a:pt x="22" y="2"/>
                    <a:pt x="22" y="2"/>
                    <a:pt x="22" y="2"/>
                  </a:cubicBezTo>
                  <a:cubicBezTo>
                    <a:pt x="17" y="2"/>
                    <a:pt x="16" y="4"/>
                    <a:pt x="16" y="7"/>
                  </a:cubicBezTo>
                  <a:cubicBezTo>
                    <a:pt x="16" y="45"/>
                    <a:pt x="16" y="45"/>
                    <a:pt x="16" y="45"/>
                  </a:cubicBezTo>
                  <a:cubicBezTo>
                    <a:pt x="16" y="49"/>
                    <a:pt x="18" y="50"/>
                    <a:pt x="22" y="50"/>
                  </a:cubicBezTo>
                  <a:cubicBezTo>
                    <a:pt x="24" y="50"/>
                    <a:pt x="24" y="50"/>
                    <a:pt x="24" y="50"/>
                  </a:cubicBezTo>
                  <a:cubicBezTo>
                    <a:pt x="24" y="52"/>
                    <a:pt x="24" y="52"/>
                    <a:pt x="24" y="52"/>
                  </a:cubicBezTo>
                  <a:lnTo>
                    <a:pt x="0"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9" name="íṩ1íḍê"/>
            <p:cNvSpPr/>
            <p:nvPr userDrawn="1">
              <p:custDataLst>
                <p:tags r:id="rId54"/>
              </p:custDataLst>
            </p:nvPr>
          </p:nvSpPr>
          <p:spPr bwMode="auto">
            <a:xfrm>
              <a:off x="8819391" y="3956050"/>
              <a:ext cx="206375" cy="220663"/>
            </a:xfrm>
            <a:custGeom>
              <a:avLst/>
              <a:gdLst>
                <a:gd name="T0" fmla="*/ 49 w 51"/>
                <a:gd name="T1" fmla="*/ 14 h 52"/>
                <a:gd name="T2" fmla="*/ 34 w 51"/>
                <a:gd name="T3" fmla="*/ 2 h 52"/>
                <a:gd name="T4" fmla="*/ 30 w 51"/>
                <a:gd name="T5" fmla="*/ 7 h 52"/>
                <a:gd name="T6" fmla="*/ 30 w 51"/>
                <a:gd name="T7" fmla="*/ 44 h 52"/>
                <a:gd name="T8" fmla="*/ 35 w 51"/>
                <a:gd name="T9" fmla="*/ 50 h 52"/>
                <a:gd name="T10" fmla="*/ 39 w 51"/>
                <a:gd name="T11" fmla="*/ 50 h 52"/>
                <a:gd name="T12" fmla="*/ 39 w 51"/>
                <a:gd name="T13" fmla="*/ 52 h 52"/>
                <a:gd name="T14" fmla="*/ 12 w 51"/>
                <a:gd name="T15" fmla="*/ 52 h 52"/>
                <a:gd name="T16" fmla="*/ 12 w 51"/>
                <a:gd name="T17" fmla="*/ 50 h 52"/>
                <a:gd name="T18" fmla="*/ 16 w 51"/>
                <a:gd name="T19" fmla="*/ 50 h 52"/>
                <a:gd name="T20" fmla="*/ 21 w 51"/>
                <a:gd name="T21" fmla="*/ 44 h 52"/>
                <a:gd name="T22" fmla="*/ 21 w 51"/>
                <a:gd name="T23" fmla="*/ 7 h 52"/>
                <a:gd name="T24" fmla="*/ 16 w 51"/>
                <a:gd name="T25" fmla="*/ 2 h 52"/>
                <a:gd name="T26" fmla="*/ 2 w 51"/>
                <a:gd name="T27" fmla="*/ 14 h 52"/>
                <a:gd name="T28" fmla="*/ 0 w 51"/>
                <a:gd name="T29" fmla="*/ 13 h 52"/>
                <a:gd name="T30" fmla="*/ 5 w 51"/>
                <a:gd name="T31" fmla="*/ 0 h 52"/>
                <a:gd name="T32" fmla="*/ 46 w 51"/>
                <a:gd name="T33" fmla="*/ 0 h 52"/>
                <a:gd name="T34" fmla="*/ 51 w 51"/>
                <a:gd name="T35" fmla="*/ 13 h 52"/>
                <a:gd name="T36" fmla="*/ 49 w 51"/>
                <a:gd name="T37" fmla="*/ 1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1" h="52">
                  <a:moveTo>
                    <a:pt x="49" y="14"/>
                  </a:moveTo>
                  <a:cubicBezTo>
                    <a:pt x="45" y="6"/>
                    <a:pt x="41" y="2"/>
                    <a:pt x="34" y="2"/>
                  </a:cubicBezTo>
                  <a:cubicBezTo>
                    <a:pt x="31" y="2"/>
                    <a:pt x="30" y="4"/>
                    <a:pt x="30" y="7"/>
                  </a:cubicBezTo>
                  <a:cubicBezTo>
                    <a:pt x="30" y="44"/>
                    <a:pt x="30" y="44"/>
                    <a:pt x="30" y="44"/>
                  </a:cubicBezTo>
                  <a:cubicBezTo>
                    <a:pt x="30" y="48"/>
                    <a:pt x="31" y="50"/>
                    <a:pt x="35" y="50"/>
                  </a:cubicBezTo>
                  <a:cubicBezTo>
                    <a:pt x="39" y="50"/>
                    <a:pt x="39" y="50"/>
                    <a:pt x="39" y="50"/>
                  </a:cubicBezTo>
                  <a:cubicBezTo>
                    <a:pt x="39" y="52"/>
                    <a:pt x="39" y="52"/>
                    <a:pt x="39" y="52"/>
                  </a:cubicBezTo>
                  <a:cubicBezTo>
                    <a:pt x="12" y="52"/>
                    <a:pt x="12" y="52"/>
                    <a:pt x="12" y="52"/>
                  </a:cubicBezTo>
                  <a:cubicBezTo>
                    <a:pt x="12" y="50"/>
                    <a:pt x="12" y="50"/>
                    <a:pt x="12" y="50"/>
                  </a:cubicBezTo>
                  <a:cubicBezTo>
                    <a:pt x="16" y="50"/>
                    <a:pt x="16" y="50"/>
                    <a:pt x="16" y="50"/>
                  </a:cubicBezTo>
                  <a:cubicBezTo>
                    <a:pt x="20" y="50"/>
                    <a:pt x="21" y="48"/>
                    <a:pt x="21" y="44"/>
                  </a:cubicBezTo>
                  <a:cubicBezTo>
                    <a:pt x="21" y="7"/>
                    <a:pt x="21" y="7"/>
                    <a:pt x="21" y="7"/>
                  </a:cubicBezTo>
                  <a:cubicBezTo>
                    <a:pt x="21" y="3"/>
                    <a:pt x="20" y="2"/>
                    <a:pt x="16" y="2"/>
                  </a:cubicBezTo>
                  <a:cubicBezTo>
                    <a:pt x="8" y="2"/>
                    <a:pt x="4" y="9"/>
                    <a:pt x="2" y="14"/>
                  </a:cubicBezTo>
                  <a:cubicBezTo>
                    <a:pt x="0" y="13"/>
                    <a:pt x="0" y="13"/>
                    <a:pt x="0" y="13"/>
                  </a:cubicBezTo>
                  <a:cubicBezTo>
                    <a:pt x="5" y="0"/>
                    <a:pt x="5" y="0"/>
                    <a:pt x="5" y="0"/>
                  </a:cubicBezTo>
                  <a:cubicBezTo>
                    <a:pt x="46" y="0"/>
                    <a:pt x="46" y="0"/>
                    <a:pt x="46" y="0"/>
                  </a:cubicBezTo>
                  <a:cubicBezTo>
                    <a:pt x="51" y="13"/>
                    <a:pt x="51" y="13"/>
                    <a:pt x="51" y="13"/>
                  </a:cubicBezTo>
                  <a:lnTo>
                    <a:pt x="49" y="1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0" name="iṥľîḓè"/>
            <p:cNvSpPr/>
            <p:nvPr userDrawn="1">
              <p:custDataLst>
                <p:tags r:id="rId55"/>
              </p:custDataLst>
            </p:nvPr>
          </p:nvSpPr>
          <p:spPr bwMode="auto">
            <a:xfrm>
              <a:off x="9049578" y="3956050"/>
              <a:ext cx="217488" cy="220663"/>
            </a:xfrm>
            <a:custGeom>
              <a:avLst/>
              <a:gdLst>
                <a:gd name="T0" fmla="*/ 51 w 54"/>
                <a:gd name="T1" fmla="*/ 2 h 52"/>
                <a:gd name="T2" fmla="*/ 44 w 54"/>
                <a:gd name="T3" fmla="*/ 8 h 52"/>
                <a:gd name="T4" fmla="*/ 32 w 54"/>
                <a:gd name="T5" fmla="*/ 31 h 52"/>
                <a:gd name="T6" fmla="*/ 32 w 54"/>
                <a:gd name="T7" fmla="*/ 45 h 52"/>
                <a:gd name="T8" fmla="*/ 37 w 54"/>
                <a:gd name="T9" fmla="*/ 50 h 52"/>
                <a:gd name="T10" fmla="*/ 41 w 54"/>
                <a:gd name="T11" fmla="*/ 50 h 52"/>
                <a:gd name="T12" fmla="*/ 41 w 54"/>
                <a:gd name="T13" fmla="*/ 52 h 52"/>
                <a:gd name="T14" fmla="*/ 14 w 54"/>
                <a:gd name="T15" fmla="*/ 52 h 52"/>
                <a:gd name="T16" fmla="*/ 14 w 54"/>
                <a:gd name="T17" fmla="*/ 50 h 52"/>
                <a:gd name="T18" fmla="*/ 18 w 54"/>
                <a:gd name="T19" fmla="*/ 50 h 52"/>
                <a:gd name="T20" fmla="*/ 23 w 54"/>
                <a:gd name="T21" fmla="*/ 45 h 52"/>
                <a:gd name="T22" fmla="*/ 23 w 54"/>
                <a:gd name="T23" fmla="*/ 31 h 52"/>
                <a:gd name="T24" fmla="*/ 9 w 54"/>
                <a:gd name="T25" fmla="*/ 7 h 52"/>
                <a:gd name="T26" fmla="*/ 2 w 54"/>
                <a:gd name="T27" fmla="*/ 2 h 52"/>
                <a:gd name="T28" fmla="*/ 0 w 54"/>
                <a:gd name="T29" fmla="*/ 2 h 52"/>
                <a:gd name="T30" fmla="*/ 0 w 54"/>
                <a:gd name="T31" fmla="*/ 0 h 52"/>
                <a:gd name="T32" fmla="*/ 24 w 54"/>
                <a:gd name="T33" fmla="*/ 0 h 52"/>
                <a:gd name="T34" fmla="*/ 24 w 54"/>
                <a:gd name="T35" fmla="*/ 2 h 52"/>
                <a:gd name="T36" fmla="*/ 21 w 54"/>
                <a:gd name="T37" fmla="*/ 2 h 52"/>
                <a:gd name="T38" fmla="*/ 18 w 54"/>
                <a:gd name="T39" fmla="*/ 5 h 52"/>
                <a:gd name="T40" fmla="*/ 19 w 54"/>
                <a:gd name="T41" fmla="*/ 7 h 52"/>
                <a:gd name="T42" fmla="*/ 31 w 54"/>
                <a:gd name="T43" fmla="*/ 27 h 52"/>
                <a:gd name="T44" fmla="*/ 42 w 54"/>
                <a:gd name="T45" fmla="*/ 8 h 52"/>
                <a:gd name="T46" fmla="*/ 42 w 54"/>
                <a:gd name="T47" fmla="*/ 5 h 52"/>
                <a:gd name="T48" fmla="*/ 39 w 54"/>
                <a:gd name="T49" fmla="*/ 2 h 52"/>
                <a:gd name="T50" fmla="*/ 36 w 54"/>
                <a:gd name="T51" fmla="*/ 2 h 52"/>
                <a:gd name="T52" fmla="*/ 36 w 54"/>
                <a:gd name="T53" fmla="*/ 0 h 52"/>
                <a:gd name="T54" fmla="*/ 54 w 54"/>
                <a:gd name="T55" fmla="*/ 0 h 52"/>
                <a:gd name="T56" fmla="*/ 54 w 54"/>
                <a:gd name="T57" fmla="*/ 2 h 52"/>
                <a:gd name="T58" fmla="*/ 51 w 54"/>
                <a:gd name="T59" fmla="*/ 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4" h="52">
                  <a:moveTo>
                    <a:pt x="51" y="2"/>
                  </a:moveTo>
                  <a:cubicBezTo>
                    <a:pt x="48" y="2"/>
                    <a:pt x="46" y="5"/>
                    <a:pt x="44" y="8"/>
                  </a:cubicBezTo>
                  <a:cubicBezTo>
                    <a:pt x="32" y="31"/>
                    <a:pt x="32" y="31"/>
                    <a:pt x="32" y="31"/>
                  </a:cubicBezTo>
                  <a:cubicBezTo>
                    <a:pt x="32" y="45"/>
                    <a:pt x="32" y="45"/>
                    <a:pt x="32" y="45"/>
                  </a:cubicBezTo>
                  <a:cubicBezTo>
                    <a:pt x="32" y="48"/>
                    <a:pt x="33" y="50"/>
                    <a:pt x="37" y="50"/>
                  </a:cubicBezTo>
                  <a:cubicBezTo>
                    <a:pt x="41" y="50"/>
                    <a:pt x="41" y="50"/>
                    <a:pt x="41" y="50"/>
                  </a:cubicBezTo>
                  <a:cubicBezTo>
                    <a:pt x="41" y="52"/>
                    <a:pt x="41" y="52"/>
                    <a:pt x="41" y="52"/>
                  </a:cubicBezTo>
                  <a:cubicBezTo>
                    <a:pt x="14" y="52"/>
                    <a:pt x="14" y="52"/>
                    <a:pt x="14" y="52"/>
                  </a:cubicBezTo>
                  <a:cubicBezTo>
                    <a:pt x="14" y="50"/>
                    <a:pt x="14" y="50"/>
                    <a:pt x="14" y="50"/>
                  </a:cubicBezTo>
                  <a:cubicBezTo>
                    <a:pt x="18" y="50"/>
                    <a:pt x="18" y="50"/>
                    <a:pt x="18" y="50"/>
                  </a:cubicBezTo>
                  <a:cubicBezTo>
                    <a:pt x="22" y="50"/>
                    <a:pt x="23" y="49"/>
                    <a:pt x="23" y="45"/>
                  </a:cubicBezTo>
                  <a:cubicBezTo>
                    <a:pt x="23" y="31"/>
                    <a:pt x="23" y="31"/>
                    <a:pt x="23" y="31"/>
                  </a:cubicBezTo>
                  <a:cubicBezTo>
                    <a:pt x="9" y="7"/>
                    <a:pt x="9" y="7"/>
                    <a:pt x="9" y="7"/>
                  </a:cubicBezTo>
                  <a:cubicBezTo>
                    <a:pt x="7" y="3"/>
                    <a:pt x="5" y="2"/>
                    <a:pt x="2" y="2"/>
                  </a:cubicBezTo>
                  <a:cubicBezTo>
                    <a:pt x="0" y="2"/>
                    <a:pt x="0" y="2"/>
                    <a:pt x="0" y="2"/>
                  </a:cubicBezTo>
                  <a:cubicBezTo>
                    <a:pt x="0" y="0"/>
                    <a:pt x="0" y="0"/>
                    <a:pt x="0" y="0"/>
                  </a:cubicBezTo>
                  <a:cubicBezTo>
                    <a:pt x="24" y="0"/>
                    <a:pt x="24" y="0"/>
                    <a:pt x="24" y="0"/>
                  </a:cubicBezTo>
                  <a:cubicBezTo>
                    <a:pt x="24" y="2"/>
                    <a:pt x="24" y="2"/>
                    <a:pt x="24" y="2"/>
                  </a:cubicBezTo>
                  <a:cubicBezTo>
                    <a:pt x="21" y="2"/>
                    <a:pt x="21" y="2"/>
                    <a:pt x="21" y="2"/>
                  </a:cubicBezTo>
                  <a:cubicBezTo>
                    <a:pt x="19" y="2"/>
                    <a:pt x="18" y="3"/>
                    <a:pt x="18" y="5"/>
                  </a:cubicBezTo>
                  <a:cubicBezTo>
                    <a:pt x="18" y="5"/>
                    <a:pt x="18" y="6"/>
                    <a:pt x="19" y="7"/>
                  </a:cubicBezTo>
                  <a:cubicBezTo>
                    <a:pt x="31" y="27"/>
                    <a:pt x="31" y="27"/>
                    <a:pt x="31" y="27"/>
                  </a:cubicBezTo>
                  <a:cubicBezTo>
                    <a:pt x="42" y="8"/>
                    <a:pt x="42" y="8"/>
                    <a:pt x="42" y="8"/>
                  </a:cubicBezTo>
                  <a:cubicBezTo>
                    <a:pt x="42" y="7"/>
                    <a:pt x="42" y="6"/>
                    <a:pt x="42" y="5"/>
                  </a:cubicBezTo>
                  <a:cubicBezTo>
                    <a:pt x="42" y="3"/>
                    <a:pt x="41" y="2"/>
                    <a:pt x="39" y="2"/>
                  </a:cubicBezTo>
                  <a:cubicBezTo>
                    <a:pt x="36" y="2"/>
                    <a:pt x="36" y="2"/>
                    <a:pt x="36" y="2"/>
                  </a:cubicBezTo>
                  <a:cubicBezTo>
                    <a:pt x="36" y="0"/>
                    <a:pt x="36" y="0"/>
                    <a:pt x="36" y="0"/>
                  </a:cubicBezTo>
                  <a:cubicBezTo>
                    <a:pt x="54" y="0"/>
                    <a:pt x="54" y="0"/>
                    <a:pt x="54" y="0"/>
                  </a:cubicBezTo>
                  <a:cubicBezTo>
                    <a:pt x="54" y="2"/>
                    <a:pt x="54" y="2"/>
                    <a:pt x="54" y="2"/>
                  </a:cubicBezTo>
                  <a:lnTo>
                    <a:pt x="51"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grpSp>
      <p:grpSp>
        <p:nvGrpSpPr>
          <p:cNvPr id="6" name="组合 5"/>
          <p:cNvGrpSpPr/>
          <p:nvPr userDrawn="1"/>
        </p:nvGrpSpPr>
        <p:grpSpPr>
          <a:xfrm>
            <a:off x="2547" y="368300"/>
            <a:ext cx="407988" cy="568318"/>
            <a:chOff x="9119012" y="368300"/>
            <a:chExt cx="407988" cy="457199"/>
          </a:xfrm>
        </p:grpSpPr>
        <p:sp>
          <p:nvSpPr>
            <p:cNvPr id="111" name="矩形 110"/>
            <p:cNvSpPr/>
            <p:nvPr userDrawn="1">
              <p:custDataLst>
                <p:tags r:id="rId56"/>
              </p:custDataLst>
            </p:nvPr>
          </p:nvSpPr>
          <p:spPr>
            <a:xfrm>
              <a:off x="9119012" y="368300"/>
              <a:ext cx="407988" cy="130371"/>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矩形 111"/>
            <p:cNvSpPr/>
            <p:nvPr userDrawn="1">
              <p:custDataLst>
                <p:tags r:id="rId57"/>
              </p:custDataLst>
            </p:nvPr>
          </p:nvSpPr>
          <p:spPr>
            <a:xfrm>
              <a:off x="9119012" y="531714"/>
              <a:ext cx="407988" cy="130371"/>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矩形 112"/>
            <p:cNvSpPr/>
            <p:nvPr userDrawn="1">
              <p:custDataLst>
                <p:tags r:id="rId58"/>
              </p:custDataLst>
            </p:nvPr>
          </p:nvSpPr>
          <p:spPr>
            <a:xfrm>
              <a:off x="9119012" y="695128"/>
              <a:ext cx="407988" cy="130371"/>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装饰  7"/>
          <p:cNvSpPr>
            <a:spLocks noGrp="1"/>
          </p:cNvSpPr>
          <p:nvPr>
            <p:ph type="body" idx="16391" hasCustomPrompt="1"/>
            <p:custDataLst>
              <p:tags r:id="rId59"/>
            </p:custDataLst>
          </p:nvPr>
        </p:nvSpPr>
        <p:spPr>
          <a:xfrm>
            <a:off x="2438400" y="2260600"/>
            <a:ext cx="1524000" cy="1524000"/>
          </a:xfrm>
          <a:custGeom>
            <a:avLst/>
            <a:gdLst>
              <a:gd name="connisteX0" fmla="*/ 0 w 1524000"/>
              <a:gd name="connsiteY0" fmla="*/ 762000 h 1524000"/>
              <a:gd name="connisteX1" fmla="*/ 762000 w 1524000"/>
              <a:gd name="connsiteY1" fmla="*/ 0 h 1524000"/>
              <a:gd name="connisteX2" fmla="*/ 762000 w 1524000"/>
              <a:gd name="connsiteY2" fmla="*/ 0 h 1524000"/>
              <a:gd name="connisteX3" fmla="*/ 1524000 w 1524000"/>
              <a:gd name="connsiteY3" fmla="*/ 762000 h 1524000"/>
              <a:gd name="connisteX4" fmla="*/ 1524000 w 1524000"/>
              <a:gd name="connsiteY4" fmla="*/ 762000 h 1524000"/>
              <a:gd name="connisteX5" fmla="*/ 762000 w 1524000"/>
              <a:gd name="connsiteY5" fmla="*/ 1524000 h 1524000"/>
              <a:gd name="connisteX6" fmla="*/ 762000 w 1524000"/>
              <a:gd name="connsiteY6" fmla="*/ 1524000 h 1524000"/>
              <a:gd name="connisteX7" fmla="*/ 0 w 1524000"/>
              <a:gd name="connsiteY7" fmla="*/ 762000 h 1524000"/>
              <a:gd name="connisteX8" fmla="*/ 0 w 1524000"/>
              <a:gd name="connsiteY8" fmla="*/ 762000 h 15240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1524000" h="1524000">
                <a:moveTo>
                  <a:pt x="0" y="762000"/>
                </a:moveTo>
                <a:cubicBezTo>
                  <a:pt x="0" y="341159"/>
                  <a:pt x="341159" y="0"/>
                  <a:pt x="762000" y="0"/>
                </a:cubicBezTo>
                <a:lnTo>
                  <a:pt x="762000" y="0"/>
                </a:lnTo>
                <a:cubicBezTo>
                  <a:pt x="1182841" y="0"/>
                  <a:pt x="1524000" y="341159"/>
                  <a:pt x="1524000" y="762000"/>
                </a:cubicBezTo>
                <a:lnTo>
                  <a:pt x="1524000" y="762000"/>
                </a:lnTo>
                <a:cubicBezTo>
                  <a:pt x="1524000" y="1182841"/>
                  <a:pt x="1182841" y="1524000"/>
                  <a:pt x="762000" y="1524000"/>
                </a:cubicBezTo>
                <a:lnTo>
                  <a:pt x="762000" y="1524000"/>
                </a:lnTo>
                <a:cubicBezTo>
                  <a:pt x="341159" y="1524000"/>
                  <a:pt x="0" y="1182841"/>
                  <a:pt x="0" y="762000"/>
                </a:cubicBezTo>
                <a:lnTo>
                  <a:pt x="0" y="762000"/>
                </a:lnTo>
                <a:close/>
              </a:path>
            </a:pathLst>
          </a:custGeom>
          <a:solidFill>
            <a:schemeClr val="accent1"/>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7" name="标题 6"/>
          <p:cNvSpPr>
            <a:spLocks noGrp="1"/>
          </p:cNvSpPr>
          <p:nvPr>
            <p:ph type="ctrTitle" idx="16385" hasCustomPrompt="1"/>
            <p:custDataLst>
              <p:tags r:id="rId60"/>
            </p:custDataLst>
          </p:nvPr>
        </p:nvSpPr>
        <p:spPr>
          <a:xfrm>
            <a:off x="609600" y="533400"/>
            <a:ext cx="10972800" cy="609600"/>
          </a:xfrm>
          <a:prstGeom prst="rect">
            <a:avLst/>
          </a:prstGeom>
          <a:noFill/>
        </p:spPr>
        <p:txBody>
          <a:bodyPr lIns="0" tIns="0" rIns="0" bIns="0" anchor="t">
            <a:normAutofit/>
          </a:bodyPr>
          <a:lstStyle>
            <a:lvl1pPr marL="0" indent="0" algn="l">
              <a:lnSpc>
                <a:spcPct val="111000"/>
              </a:lnSpc>
              <a:spcBef>
                <a:spcPct val="0"/>
              </a:spcBef>
              <a:spcAft>
                <a:spcPct val="0"/>
              </a:spcAft>
              <a:buNone/>
              <a:defRPr sz="3600" b="0" spc="0">
                <a:solidFill>
                  <a:schemeClr val="tx1"/>
                </a:solidFill>
              </a:defRPr>
            </a:lvl1pPr>
          </a:lstStyle>
          <a:p>
            <a:r>
              <a:rPr lang="zh-CN" altLang="en-US"/>
              <a:t>单击此处添加标题</a:t>
            </a:r>
            <a:endParaRPr lang="zh-CN" altLang="en-US"/>
          </a:p>
        </p:txBody>
      </p:sp>
      <p:sp>
        <p:nvSpPr>
          <p:cNvPr id="9" name="图片占位符 8"/>
          <p:cNvSpPr>
            <a:spLocks noGrp="1"/>
          </p:cNvSpPr>
          <p:nvPr>
            <p:ph type="pic" idx="16390" hasCustomPrompt="1"/>
            <p:custDataLst>
              <p:tags r:id="rId61"/>
            </p:custDataLst>
          </p:nvPr>
        </p:nvSpPr>
        <p:spPr>
          <a:xfrm>
            <a:off x="2794000" y="2616200"/>
            <a:ext cx="812800" cy="812800"/>
          </a:xfrm>
          <a:prstGeom prst="rect">
            <a:avLst/>
          </a:prstGeom>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CN" altLang="en-US"/>
              <a:t> </a:t>
            </a:r>
            <a:endParaRPr lang="zh-CN" altLang="en-US"/>
          </a:p>
        </p:txBody>
      </p:sp>
      <p:sp>
        <p:nvSpPr>
          <p:cNvPr id="10" name="文本占位符 9"/>
          <p:cNvSpPr>
            <a:spLocks noGrp="1"/>
          </p:cNvSpPr>
          <p:nvPr>
            <p:ph type="body" idx="16386" hasCustomPrompt="1"/>
            <p:custDataLst>
              <p:tags r:id="rId62"/>
            </p:custDataLst>
          </p:nvPr>
        </p:nvSpPr>
        <p:spPr>
          <a:xfrm>
            <a:off x="609600" y="4038600"/>
            <a:ext cx="5181600" cy="406400"/>
          </a:xfrm>
          <a:prstGeom prst="rect">
            <a:avLst/>
          </a:prstGeom>
          <a:noFill/>
        </p:spPr>
        <p:txBody>
          <a:bodyPr lIns="0" tIns="0" rIns="0" bIns="0" anchor="t">
            <a:normAutofit/>
          </a:bodyPr>
          <a:lstStyle>
            <a:lvl1pPr marL="0" indent="0" algn="ctr">
              <a:lnSpc>
                <a:spcPct val="111000"/>
              </a:lnSpc>
              <a:spcBef>
                <a:spcPct val="0"/>
              </a:spcBef>
              <a:spcAft>
                <a:spcPct val="0"/>
              </a:spcAft>
              <a:buNone/>
              <a:defRPr sz="2400" b="0" spc="0">
                <a:solidFill>
                  <a:schemeClr val="tx1"/>
                </a:solidFill>
              </a:defRPr>
            </a:lvl1pPr>
          </a:lstStyle>
          <a:p>
            <a:pPr lvl="0"/>
            <a:r>
              <a:rPr lang="zh-CN" altLang="en-US" smtClean="0"/>
              <a:t>单击此处添加项标题</a:t>
            </a:r>
            <a:endParaRPr lang="zh-CN" altLang="en-US" smtClean="0"/>
          </a:p>
        </p:txBody>
      </p:sp>
      <p:sp>
        <p:nvSpPr>
          <p:cNvPr id="11" name="文本占位符 10"/>
          <p:cNvSpPr>
            <a:spLocks noGrp="1"/>
          </p:cNvSpPr>
          <p:nvPr>
            <p:ph type="body" idx="16387" hasCustomPrompt="1"/>
            <p:custDataLst>
              <p:tags r:id="rId63"/>
            </p:custDataLst>
          </p:nvPr>
        </p:nvSpPr>
        <p:spPr>
          <a:xfrm>
            <a:off x="609600" y="4597400"/>
            <a:ext cx="5181600" cy="914400"/>
          </a:xfrm>
          <a:prstGeom prst="rect">
            <a:avLst/>
          </a:prstGeom>
          <a:noFill/>
        </p:spPr>
        <p:txBody>
          <a:bodyPr lIns="0" tIns="0" rIns="0" bIns="0" anchor="t">
            <a:normAutofit/>
          </a:bodyPr>
          <a:lstStyle>
            <a:lvl1pPr marL="0" indent="0" algn="ctr">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
        <p:nvSpPr>
          <p:cNvPr id="12" name="装饰  1"/>
          <p:cNvSpPr>
            <a:spLocks noGrp="1"/>
          </p:cNvSpPr>
          <p:nvPr>
            <p:ph type="body" idx="16393" hasCustomPrompt="1"/>
            <p:custDataLst>
              <p:tags r:id="rId64"/>
            </p:custDataLst>
          </p:nvPr>
        </p:nvSpPr>
        <p:spPr>
          <a:xfrm>
            <a:off x="8229600" y="2260600"/>
            <a:ext cx="1524000" cy="1524000"/>
          </a:xfrm>
          <a:custGeom>
            <a:avLst/>
            <a:gdLst>
              <a:gd name="connisteX0" fmla="*/ 0 w 1524000"/>
              <a:gd name="connsiteY0" fmla="*/ 762000 h 1524000"/>
              <a:gd name="connisteX1" fmla="*/ 762000 w 1524000"/>
              <a:gd name="connsiteY1" fmla="*/ 0 h 1524000"/>
              <a:gd name="connisteX2" fmla="*/ 762000 w 1524000"/>
              <a:gd name="connsiteY2" fmla="*/ 0 h 1524000"/>
              <a:gd name="connisteX3" fmla="*/ 1524000 w 1524000"/>
              <a:gd name="connsiteY3" fmla="*/ 762000 h 1524000"/>
              <a:gd name="connisteX4" fmla="*/ 1524000 w 1524000"/>
              <a:gd name="connsiteY4" fmla="*/ 762000 h 1524000"/>
              <a:gd name="connisteX5" fmla="*/ 762000 w 1524000"/>
              <a:gd name="connsiteY5" fmla="*/ 1524000 h 1524000"/>
              <a:gd name="connisteX6" fmla="*/ 762000 w 1524000"/>
              <a:gd name="connsiteY6" fmla="*/ 1524000 h 1524000"/>
              <a:gd name="connisteX7" fmla="*/ 0 w 1524000"/>
              <a:gd name="connsiteY7" fmla="*/ 762000 h 1524000"/>
              <a:gd name="connisteX8" fmla="*/ 0 w 1524000"/>
              <a:gd name="connsiteY8" fmla="*/ 762000 h 15240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1524000" h="1524000">
                <a:moveTo>
                  <a:pt x="0" y="762000"/>
                </a:moveTo>
                <a:cubicBezTo>
                  <a:pt x="0" y="341159"/>
                  <a:pt x="341159" y="0"/>
                  <a:pt x="762000" y="0"/>
                </a:cubicBezTo>
                <a:lnTo>
                  <a:pt x="762000" y="0"/>
                </a:lnTo>
                <a:cubicBezTo>
                  <a:pt x="1182841" y="0"/>
                  <a:pt x="1524000" y="341159"/>
                  <a:pt x="1524000" y="762000"/>
                </a:cubicBezTo>
                <a:lnTo>
                  <a:pt x="1524000" y="762000"/>
                </a:lnTo>
                <a:cubicBezTo>
                  <a:pt x="1524000" y="1182841"/>
                  <a:pt x="1182841" y="1524000"/>
                  <a:pt x="762000" y="1524000"/>
                </a:cubicBezTo>
                <a:lnTo>
                  <a:pt x="762000" y="1524000"/>
                </a:lnTo>
                <a:cubicBezTo>
                  <a:pt x="341159" y="1524000"/>
                  <a:pt x="0" y="1182841"/>
                  <a:pt x="0" y="762000"/>
                </a:cubicBezTo>
                <a:lnTo>
                  <a:pt x="0" y="762000"/>
                </a:lnTo>
                <a:close/>
              </a:path>
            </a:pathLst>
          </a:custGeom>
          <a:solidFill>
            <a:schemeClr val="accent1"/>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13" name="图片占位符 12"/>
          <p:cNvSpPr>
            <a:spLocks noGrp="1"/>
          </p:cNvSpPr>
          <p:nvPr>
            <p:ph type="pic" idx="16392" hasCustomPrompt="1"/>
            <p:custDataLst>
              <p:tags r:id="rId65"/>
            </p:custDataLst>
          </p:nvPr>
        </p:nvSpPr>
        <p:spPr>
          <a:xfrm>
            <a:off x="8585200" y="2616200"/>
            <a:ext cx="812800" cy="812800"/>
          </a:xfrm>
          <a:prstGeom prst="rect">
            <a:avLst/>
          </a:prstGeom>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CN" altLang="en-US"/>
              <a:t> </a:t>
            </a:r>
            <a:endParaRPr lang="zh-CN" altLang="en-US"/>
          </a:p>
        </p:txBody>
      </p:sp>
      <p:sp>
        <p:nvSpPr>
          <p:cNvPr id="14" name="文本占位符 13"/>
          <p:cNvSpPr>
            <a:spLocks noGrp="1"/>
          </p:cNvSpPr>
          <p:nvPr>
            <p:ph type="body" idx="16388" hasCustomPrompt="1"/>
            <p:custDataLst>
              <p:tags r:id="rId66"/>
            </p:custDataLst>
          </p:nvPr>
        </p:nvSpPr>
        <p:spPr>
          <a:xfrm>
            <a:off x="6400800" y="4038600"/>
            <a:ext cx="5181600" cy="406400"/>
          </a:xfrm>
          <a:prstGeom prst="rect">
            <a:avLst/>
          </a:prstGeom>
          <a:noFill/>
        </p:spPr>
        <p:txBody>
          <a:bodyPr lIns="0" tIns="0" rIns="0" bIns="0" anchor="t">
            <a:normAutofit/>
          </a:bodyPr>
          <a:lstStyle>
            <a:lvl1pPr marL="0" indent="0" algn="ctr">
              <a:lnSpc>
                <a:spcPct val="111000"/>
              </a:lnSpc>
              <a:spcBef>
                <a:spcPct val="0"/>
              </a:spcBef>
              <a:spcAft>
                <a:spcPct val="0"/>
              </a:spcAft>
              <a:buNone/>
              <a:defRPr sz="2400" b="0" spc="0">
                <a:solidFill>
                  <a:schemeClr val="tx1"/>
                </a:solidFill>
              </a:defRPr>
            </a:lvl1pPr>
          </a:lstStyle>
          <a:p>
            <a:pPr lvl="0"/>
            <a:r>
              <a:rPr lang="zh-CN" altLang="en-US" smtClean="0"/>
              <a:t>单击此处添加项标题</a:t>
            </a:r>
            <a:endParaRPr lang="zh-CN" altLang="en-US" smtClean="0"/>
          </a:p>
        </p:txBody>
      </p:sp>
      <p:sp>
        <p:nvSpPr>
          <p:cNvPr id="15" name="文本占位符 14"/>
          <p:cNvSpPr>
            <a:spLocks noGrp="1"/>
          </p:cNvSpPr>
          <p:nvPr>
            <p:ph type="body" idx="16389" hasCustomPrompt="1"/>
            <p:custDataLst>
              <p:tags r:id="rId67"/>
            </p:custDataLst>
          </p:nvPr>
        </p:nvSpPr>
        <p:spPr>
          <a:xfrm>
            <a:off x="6400800" y="4597400"/>
            <a:ext cx="5181600" cy="914400"/>
          </a:xfrm>
          <a:prstGeom prst="rect">
            <a:avLst/>
          </a:prstGeom>
          <a:noFill/>
        </p:spPr>
        <p:txBody>
          <a:bodyPr lIns="0" tIns="0" rIns="0" bIns="0" anchor="t">
            <a:normAutofit/>
          </a:bodyPr>
          <a:lstStyle>
            <a:lvl1pPr marL="0" indent="0" algn="ctr">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正文页-上标下内-装饰右叠-默认位置-并列-31_8_group1">
    <p:spTree>
      <p:nvGrpSpPr>
        <p:cNvPr id="1" name=""/>
        <p:cNvGrpSpPr/>
        <p:nvPr/>
      </p:nvGrpSpPr>
      <p:grpSpPr>
        <a:xfrm>
          <a:off x="0" y="0"/>
          <a:ext cx="0" cy="0"/>
          <a:chOff x="0" y="0"/>
          <a:chExt cx="0" cy="0"/>
        </a:xfrm>
      </p:grpSpPr>
      <p:sp>
        <p:nvSpPr>
          <p:cNvPr id="56" name="矩形 55"/>
          <p:cNvSpPr/>
          <p:nvPr userDrawn="1">
            <p:custDataLst>
              <p:tags r:id="rId2"/>
            </p:custDataLst>
          </p:nvPr>
        </p:nvSpPr>
        <p:spPr>
          <a:xfrm>
            <a:off x="0" y="6727629"/>
            <a:ext cx="12192000" cy="130371"/>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7" name="a36ff0dd-52e7-4a40-98ef-054fbf16791a"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userDrawn="1">
            <p:custDataLst>
              <p:tags r:id="rId3"/>
            </p:custDataLst>
          </p:nvPr>
        </p:nvGrpSpPr>
        <p:grpSpPr>
          <a:xfrm>
            <a:off x="9791726" y="368300"/>
            <a:ext cx="2006887" cy="568318"/>
            <a:chOff x="2869804" y="2524126"/>
            <a:chExt cx="6452393" cy="1827213"/>
          </a:xfrm>
        </p:grpSpPr>
        <p:sp>
          <p:nvSpPr>
            <p:cNvPr id="58" name="ïṣļïďe"/>
            <p:cNvSpPr/>
            <p:nvPr userDrawn="1">
              <p:custDataLst>
                <p:tags r:id="rId4"/>
              </p:custDataLst>
            </p:nvPr>
          </p:nvSpPr>
          <p:spPr bwMode="auto">
            <a:xfrm>
              <a:off x="5030526" y="2647006"/>
              <a:ext cx="889000" cy="1308100"/>
            </a:xfrm>
            <a:custGeom>
              <a:avLst/>
              <a:gdLst>
                <a:gd name="T0" fmla="*/ 236 w 532"/>
                <a:gd name="T1" fmla="*/ 733 h 780"/>
                <a:gd name="T2" fmla="*/ 216 w 532"/>
                <a:gd name="T3" fmla="*/ 663 h 780"/>
                <a:gd name="T4" fmla="*/ 197 w 532"/>
                <a:gd name="T5" fmla="*/ 414 h 780"/>
                <a:gd name="T6" fmla="*/ 102 w 532"/>
                <a:gd name="T7" fmla="*/ 475 h 780"/>
                <a:gd name="T8" fmla="*/ 46 w 532"/>
                <a:gd name="T9" fmla="*/ 448 h 780"/>
                <a:gd name="T10" fmla="*/ 13 w 532"/>
                <a:gd name="T11" fmla="*/ 400 h 780"/>
                <a:gd name="T12" fmla="*/ 5 w 532"/>
                <a:gd name="T13" fmla="*/ 353 h 780"/>
                <a:gd name="T14" fmla="*/ 23 w 532"/>
                <a:gd name="T15" fmla="*/ 258 h 780"/>
                <a:gd name="T16" fmla="*/ 93 w 532"/>
                <a:gd name="T17" fmla="*/ 231 h 780"/>
                <a:gd name="T18" fmla="*/ 192 w 532"/>
                <a:gd name="T19" fmla="*/ 170 h 780"/>
                <a:gd name="T20" fmla="*/ 180 w 532"/>
                <a:gd name="T21" fmla="*/ 50 h 780"/>
                <a:gd name="T22" fmla="*/ 246 w 532"/>
                <a:gd name="T23" fmla="*/ 16 h 780"/>
                <a:gd name="T24" fmla="*/ 285 w 532"/>
                <a:gd name="T25" fmla="*/ 69 h 780"/>
                <a:gd name="T26" fmla="*/ 290 w 532"/>
                <a:gd name="T27" fmla="*/ 138 h 780"/>
                <a:gd name="T28" fmla="*/ 368 w 532"/>
                <a:gd name="T29" fmla="*/ 129 h 780"/>
                <a:gd name="T30" fmla="*/ 474 w 532"/>
                <a:gd name="T31" fmla="*/ 141 h 780"/>
                <a:gd name="T32" fmla="*/ 452 w 532"/>
                <a:gd name="T33" fmla="*/ 221 h 780"/>
                <a:gd name="T34" fmla="*/ 432 w 532"/>
                <a:gd name="T35" fmla="*/ 289 h 780"/>
                <a:gd name="T36" fmla="*/ 363 w 532"/>
                <a:gd name="T37" fmla="*/ 355 h 780"/>
                <a:gd name="T38" fmla="*/ 296 w 532"/>
                <a:gd name="T39" fmla="*/ 397 h 780"/>
                <a:gd name="T40" fmla="*/ 294 w 532"/>
                <a:gd name="T41" fmla="*/ 705 h 780"/>
                <a:gd name="T42" fmla="*/ 236 w 532"/>
                <a:gd name="T43" fmla="*/ 733 h 780"/>
                <a:gd name="T44" fmla="*/ 185 w 532"/>
                <a:gd name="T45" fmla="*/ 253 h 780"/>
                <a:gd name="T46" fmla="*/ 171 w 532"/>
                <a:gd name="T47" fmla="*/ 262 h 780"/>
                <a:gd name="T48" fmla="*/ 123 w 532"/>
                <a:gd name="T49" fmla="*/ 275 h 780"/>
                <a:gd name="T50" fmla="*/ 128 w 532"/>
                <a:gd name="T51" fmla="*/ 323 h 780"/>
                <a:gd name="T52" fmla="*/ 184 w 532"/>
                <a:gd name="T53" fmla="*/ 325 h 780"/>
                <a:gd name="T54" fmla="*/ 185 w 532"/>
                <a:gd name="T55" fmla="*/ 253 h 780"/>
                <a:gd name="T56" fmla="*/ 291 w 532"/>
                <a:gd name="T57" fmla="*/ 261 h 780"/>
                <a:gd name="T58" fmla="*/ 292 w 532"/>
                <a:gd name="T59" fmla="*/ 269 h 780"/>
                <a:gd name="T60" fmla="*/ 310 w 532"/>
                <a:gd name="T61" fmla="*/ 275 h 780"/>
                <a:gd name="T62" fmla="*/ 354 w 532"/>
                <a:gd name="T63" fmla="*/ 209 h 780"/>
                <a:gd name="T64" fmla="*/ 314 w 532"/>
                <a:gd name="T65" fmla="*/ 192 h 780"/>
                <a:gd name="T66" fmla="*/ 292 w 532"/>
                <a:gd name="T67" fmla="*/ 208 h 780"/>
                <a:gd name="T68" fmla="*/ 291 w 532"/>
                <a:gd name="T69" fmla="*/ 261 h 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32" h="780">
                  <a:moveTo>
                    <a:pt x="236" y="733"/>
                  </a:moveTo>
                  <a:cubicBezTo>
                    <a:pt x="225" y="716"/>
                    <a:pt x="215" y="692"/>
                    <a:pt x="216" y="663"/>
                  </a:cubicBezTo>
                  <a:cubicBezTo>
                    <a:pt x="218" y="605"/>
                    <a:pt x="197" y="414"/>
                    <a:pt x="197" y="414"/>
                  </a:cubicBezTo>
                  <a:cubicBezTo>
                    <a:pt x="197" y="414"/>
                    <a:pt x="136" y="421"/>
                    <a:pt x="102" y="475"/>
                  </a:cubicBezTo>
                  <a:cubicBezTo>
                    <a:pt x="102" y="475"/>
                    <a:pt x="63" y="481"/>
                    <a:pt x="46" y="448"/>
                  </a:cubicBezTo>
                  <a:cubicBezTo>
                    <a:pt x="29" y="414"/>
                    <a:pt x="13" y="400"/>
                    <a:pt x="13" y="400"/>
                  </a:cubicBezTo>
                  <a:cubicBezTo>
                    <a:pt x="13" y="400"/>
                    <a:pt x="0" y="383"/>
                    <a:pt x="5" y="353"/>
                  </a:cubicBezTo>
                  <a:cubicBezTo>
                    <a:pt x="11" y="323"/>
                    <a:pt x="19" y="294"/>
                    <a:pt x="23" y="258"/>
                  </a:cubicBezTo>
                  <a:cubicBezTo>
                    <a:pt x="27" y="222"/>
                    <a:pt x="76" y="220"/>
                    <a:pt x="93" y="231"/>
                  </a:cubicBezTo>
                  <a:cubicBezTo>
                    <a:pt x="93" y="231"/>
                    <a:pt x="162" y="183"/>
                    <a:pt x="192" y="170"/>
                  </a:cubicBezTo>
                  <a:cubicBezTo>
                    <a:pt x="192" y="170"/>
                    <a:pt x="186" y="80"/>
                    <a:pt x="180" y="50"/>
                  </a:cubicBezTo>
                  <a:cubicBezTo>
                    <a:pt x="180" y="50"/>
                    <a:pt x="212" y="0"/>
                    <a:pt x="246" y="16"/>
                  </a:cubicBezTo>
                  <a:cubicBezTo>
                    <a:pt x="281" y="32"/>
                    <a:pt x="280" y="42"/>
                    <a:pt x="285" y="69"/>
                  </a:cubicBezTo>
                  <a:cubicBezTo>
                    <a:pt x="289" y="95"/>
                    <a:pt x="290" y="138"/>
                    <a:pt x="290" y="138"/>
                  </a:cubicBezTo>
                  <a:cubicBezTo>
                    <a:pt x="368" y="129"/>
                    <a:pt x="368" y="129"/>
                    <a:pt x="368" y="129"/>
                  </a:cubicBezTo>
                  <a:cubicBezTo>
                    <a:pt x="368" y="129"/>
                    <a:pt x="415" y="84"/>
                    <a:pt x="474" y="141"/>
                  </a:cubicBezTo>
                  <a:cubicBezTo>
                    <a:pt x="532" y="199"/>
                    <a:pt x="452" y="221"/>
                    <a:pt x="452" y="221"/>
                  </a:cubicBezTo>
                  <a:cubicBezTo>
                    <a:pt x="452" y="221"/>
                    <a:pt x="408" y="257"/>
                    <a:pt x="432" y="289"/>
                  </a:cubicBezTo>
                  <a:cubicBezTo>
                    <a:pt x="455" y="322"/>
                    <a:pt x="386" y="356"/>
                    <a:pt x="363" y="355"/>
                  </a:cubicBezTo>
                  <a:cubicBezTo>
                    <a:pt x="340" y="354"/>
                    <a:pt x="297" y="384"/>
                    <a:pt x="296" y="397"/>
                  </a:cubicBezTo>
                  <a:cubicBezTo>
                    <a:pt x="296" y="409"/>
                    <a:pt x="302" y="692"/>
                    <a:pt x="294" y="705"/>
                  </a:cubicBezTo>
                  <a:cubicBezTo>
                    <a:pt x="297" y="744"/>
                    <a:pt x="264" y="780"/>
                    <a:pt x="236" y="733"/>
                  </a:cubicBezTo>
                  <a:close/>
                  <a:moveTo>
                    <a:pt x="185" y="253"/>
                  </a:moveTo>
                  <a:cubicBezTo>
                    <a:pt x="185" y="253"/>
                    <a:pt x="180" y="257"/>
                    <a:pt x="171" y="262"/>
                  </a:cubicBezTo>
                  <a:cubicBezTo>
                    <a:pt x="158" y="268"/>
                    <a:pt x="142" y="272"/>
                    <a:pt x="123" y="275"/>
                  </a:cubicBezTo>
                  <a:cubicBezTo>
                    <a:pt x="109" y="276"/>
                    <a:pt x="114" y="299"/>
                    <a:pt x="128" y="323"/>
                  </a:cubicBezTo>
                  <a:cubicBezTo>
                    <a:pt x="142" y="347"/>
                    <a:pt x="170" y="330"/>
                    <a:pt x="184" y="325"/>
                  </a:cubicBezTo>
                  <a:cubicBezTo>
                    <a:pt x="198" y="320"/>
                    <a:pt x="185" y="253"/>
                    <a:pt x="185" y="253"/>
                  </a:cubicBezTo>
                  <a:close/>
                  <a:moveTo>
                    <a:pt x="291" y="261"/>
                  </a:moveTo>
                  <a:cubicBezTo>
                    <a:pt x="292" y="269"/>
                    <a:pt x="292" y="269"/>
                    <a:pt x="292" y="269"/>
                  </a:cubicBezTo>
                  <a:cubicBezTo>
                    <a:pt x="292" y="269"/>
                    <a:pt x="296" y="280"/>
                    <a:pt x="310" y="275"/>
                  </a:cubicBezTo>
                  <a:cubicBezTo>
                    <a:pt x="324" y="271"/>
                    <a:pt x="349" y="236"/>
                    <a:pt x="354" y="209"/>
                  </a:cubicBezTo>
                  <a:cubicBezTo>
                    <a:pt x="359" y="182"/>
                    <a:pt x="335" y="190"/>
                    <a:pt x="314" y="192"/>
                  </a:cubicBezTo>
                  <a:cubicBezTo>
                    <a:pt x="292" y="194"/>
                    <a:pt x="292" y="208"/>
                    <a:pt x="292" y="208"/>
                  </a:cubicBezTo>
                  <a:lnTo>
                    <a:pt x="291" y="261"/>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9" name="ïŝḷïdè"/>
            <p:cNvSpPr/>
            <p:nvPr userDrawn="1">
              <p:custDataLst>
                <p:tags r:id="rId5"/>
              </p:custDataLst>
            </p:nvPr>
          </p:nvSpPr>
          <p:spPr bwMode="auto">
            <a:xfrm>
              <a:off x="6106582" y="2874169"/>
              <a:ext cx="762000" cy="817563"/>
            </a:xfrm>
            <a:custGeom>
              <a:avLst/>
              <a:gdLst>
                <a:gd name="T0" fmla="*/ 107 w 456"/>
                <a:gd name="T1" fmla="*/ 347 h 488"/>
                <a:gd name="T2" fmla="*/ 187 w 456"/>
                <a:gd name="T3" fmla="*/ 332 h 488"/>
                <a:gd name="T4" fmla="*/ 171 w 456"/>
                <a:gd name="T5" fmla="*/ 39 h 488"/>
                <a:gd name="T6" fmla="*/ 196 w 456"/>
                <a:gd name="T7" fmla="*/ 1 h 488"/>
                <a:gd name="T8" fmla="*/ 274 w 456"/>
                <a:gd name="T9" fmla="*/ 57 h 488"/>
                <a:gd name="T10" fmla="*/ 274 w 456"/>
                <a:gd name="T11" fmla="*/ 302 h 488"/>
                <a:gd name="T12" fmla="*/ 355 w 456"/>
                <a:gd name="T13" fmla="*/ 283 h 488"/>
                <a:gd name="T14" fmla="*/ 387 w 456"/>
                <a:gd name="T15" fmla="*/ 187 h 488"/>
                <a:gd name="T16" fmla="*/ 456 w 456"/>
                <a:gd name="T17" fmla="*/ 231 h 488"/>
                <a:gd name="T18" fmla="*/ 437 w 456"/>
                <a:gd name="T19" fmla="*/ 394 h 488"/>
                <a:gd name="T20" fmla="*/ 374 w 456"/>
                <a:gd name="T21" fmla="*/ 454 h 488"/>
                <a:gd name="T22" fmla="*/ 352 w 456"/>
                <a:gd name="T23" fmla="*/ 351 h 488"/>
                <a:gd name="T24" fmla="*/ 290 w 456"/>
                <a:gd name="T25" fmla="*/ 368 h 488"/>
                <a:gd name="T26" fmla="*/ 219 w 456"/>
                <a:gd name="T27" fmla="*/ 402 h 488"/>
                <a:gd name="T28" fmla="*/ 129 w 456"/>
                <a:gd name="T29" fmla="*/ 419 h 488"/>
                <a:gd name="T30" fmla="*/ 31 w 456"/>
                <a:gd name="T31" fmla="*/ 451 h 488"/>
                <a:gd name="T32" fmla="*/ 10 w 456"/>
                <a:gd name="T33" fmla="*/ 412 h 488"/>
                <a:gd name="T34" fmla="*/ 3 w 456"/>
                <a:gd name="T35" fmla="*/ 398 h 488"/>
                <a:gd name="T36" fmla="*/ 11 w 456"/>
                <a:gd name="T37" fmla="*/ 367 h 488"/>
                <a:gd name="T38" fmla="*/ 23 w 456"/>
                <a:gd name="T39" fmla="*/ 235 h 488"/>
                <a:gd name="T40" fmla="*/ 53 w 456"/>
                <a:gd name="T41" fmla="*/ 213 h 488"/>
                <a:gd name="T42" fmla="*/ 107 w 456"/>
                <a:gd name="T43" fmla="*/ 347 h 4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56" h="488">
                  <a:moveTo>
                    <a:pt x="107" y="347"/>
                  </a:moveTo>
                  <a:cubicBezTo>
                    <a:pt x="134" y="342"/>
                    <a:pt x="160" y="337"/>
                    <a:pt x="187" y="332"/>
                  </a:cubicBezTo>
                  <a:cubicBezTo>
                    <a:pt x="182" y="234"/>
                    <a:pt x="176" y="137"/>
                    <a:pt x="171" y="39"/>
                  </a:cubicBezTo>
                  <a:cubicBezTo>
                    <a:pt x="171" y="39"/>
                    <a:pt x="165" y="1"/>
                    <a:pt x="196" y="1"/>
                  </a:cubicBezTo>
                  <a:cubicBezTo>
                    <a:pt x="227" y="0"/>
                    <a:pt x="284" y="25"/>
                    <a:pt x="274" y="57"/>
                  </a:cubicBezTo>
                  <a:cubicBezTo>
                    <a:pt x="264" y="89"/>
                    <a:pt x="256" y="303"/>
                    <a:pt x="274" y="302"/>
                  </a:cubicBezTo>
                  <a:cubicBezTo>
                    <a:pt x="292" y="301"/>
                    <a:pt x="355" y="283"/>
                    <a:pt x="355" y="283"/>
                  </a:cubicBezTo>
                  <a:cubicBezTo>
                    <a:pt x="355" y="283"/>
                    <a:pt x="372" y="185"/>
                    <a:pt x="387" y="187"/>
                  </a:cubicBezTo>
                  <a:cubicBezTo>
                    <a:pt x="403" y="188"/>
                    <a:pt x="455" y="196"/>
                    <a:pt x="456" y="231"/>
                  </a:cubicBezTo>
                  <a:cubicBezTo>
                    <a:pt x="456" y="265"/>
                    <a:pt x="454" y="367"/>
                    <a:pt x="437" y="394"/>
                  </a:cubicBezTo>
                  <a:cubicBezTo>
                    <a:pt x="420" y="421"/>
                    <a:pt x="383" y="476"/>
                    <a:pt x="374" y="454"/>
                  </a:cubicBezTo>
                  <a:cubicBezTo>
                    <a:pt x="364" y="433"/>
                    <a:pt x="352" y="351"/>
                    <a:pt x="352" y="351"/>
                  </a:cubicBezTo>
                  <a:cubicBezTo>
                    <a:pt x="331" y="357"/>
                    <a:pt x="310" y="363"/>
                    <a:pt x="290" y="368"/>
                  </a:cubicBezTo>
                  <a:cubicBezTo>
                    <a:pt x="252" y="379"/>
                    <a:pt x="281" y="398"/>
                    <a:pt x="219" y="402"/>
                  </a:cubicBezTo>
                  <a:cubicBezTo>
                    <a:pt x="185" y="404"/>
                    <a:pt x="141" y="408"/>
                    <a:pt x="129" y="419"/>
                  </a:cubicBezTo>
                  <a:cubicBezTo>
                    <a:pt x="111" y="438"/>
                    <a:pt x="71" y="488"/>
                    <a:pt x="31" y="451"/>
                  </a:cubicBezTo>
                  <a:cubicBezTo>
                    <a:pt x="31" y="451"/>
                    <a:pt x="18" y="430"/>
                    <a:pt x="10" y="412"/>
                  </a:cubicBezTo>
                  <a:cubicBezTo>
                    <a:pt x="7" y="407"/>
                    <a:pt x="5" y="402"/>
                    <a:pt x="3" y="398"/>
                  </a:cubicBezTo>
                  <a:cubicBezTo>
                    <a:pt x="0" y="387"/>
                    <a:pt x="7" y="378"/>
                    <a:pt x="11" y="367"/>
                  </a:cubicBezTo>
                  <a:cubicBezTo>
                    <a:pt x="29" y="322"/>
                    <a:pt x="34" y="307"/>
                    <a:pt x="23" y="235"/>
                  </a:cubicBezTo>
                  <a:cubicBezTo>
                    <a:pt x="23" y="235"/>
                    <a:pt x="21" y="202"/>
                    <a:pt x="53" y="213"/>
                  </a:cubicBezTo>
                  <a:cubicBezTo>
                    <a:pt x="118" y="235"/>
                    <a:pt x="92" y="344"/>
                    <a:pt x="107" y="347"/>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1" name="ïṩḻídé"/>
            <p:cNvSpPr/>
            <p:nvPr userDrawn="1">
              <p:custDataLst>
                <p:tags r:id="rId6"/>
              </p:custDataLst>
            </p:nvPr>
          </p:nvSpPr>
          <p:spPr bwMode="auto">
            <a:xfrm>
              <a:off x="7104326" y="2786063"/>
              <a:ext cx="1055688" cy="977900"/>
            </a:xfrm>
            <a:custGeom>
              <a:avLst/>
              <a:gdLst>
                <a:gd name="T0" fmla="*/ 625 w 632"/>
                <a:gd name="T1" fmla="*/ 513 h 584"/>
                <a:gd name="T2" fmla="*/ 413 w 632"/>
                <a:gd name="T3" fmla="*/ 540 h 584"/>
                <a:gd name="T4" fmla="*/ 253 w 632"/>
                <a:gd name="T5" fmla="*/ 323 h 584"/>
                <a:gd name="T6" fmla="*/ 112 w 632"/>
                <a:gd name="T7" fmla="*/ 500 h 584"/>
                <a:gd name="T8" fmla="*/ 6 w 632"/>
                <a:gd name="T9" fmla="*/ 459 h 584"/>
                <a:gd name="T10" fmla="*/ 29 w 632"/>
                <a:gd name="T11" fmla="*/ 439 h 584"/>
                <a:gd name="T12" fmla="*/ 182 w 632"/>
                <a:gd name="T13" fmla="*/ 276 h 584"/>
                <a:gd name="T14" fmla="*/ 48 w 632"/>
                <a:gd name="T15" fmla="*/ 269 h 584"/>
                <a:gd name="T16" fmla="*/ 62 w 632"/>
                <a:gd name="T17" fmla="*/ 164 h 584"/>
                <a:gd name="T18" fmla="*/ 194 w 632"/>
                <a:gd name="T19" fmla="*/ 164 h 584"/>
                <a:gd name="T20" fmla="*/ 194 w 632"/>
                <a:gd name="T21" fmla="*/ 32 h 584"/>
                <a:gd name="T22" fmla="*/ 287 w 632"/>
                <a:gd name="T23" fmla="*/ 28 h 584"/>
                <a:gd name="T24" fmla="*/ 306 w 632"/>
                <a:gd name="T25" fmla="*/ 95 h 584"/>
                <a:gd name="T26" fmla="*/ 329 w 632"/>
                <a:gd name="T27" fmla="*/ 129 h 584"/>
                <a:gd name="T28" fmla="*/ 396 w 632"/>
                <a:gd name="T29" fmla="*/ 105 h 584"/>
                <a:gd name="T30" fmla="*/ 432 w 632"/>
                <a:gd name="T31" fmla="*/ 169 h 584"/>
                <a:gd name="T32" fmla="*/ 312 w 632"/>
                <a:gd name="T33" fmla="*/ 224 h 584"/>
                <a:gd name="T34" fmla="*/ 312 w 632"/>
                <a:gd name="T35" fmla="*/ 289 h 584"/>
                <a:gd name="T36" fmla="*/ 539 w 632"/>
                <a:gd name="T37" fmla="*/ 485 h 584"/>
                <a:gd name="T38" fmla="*/ 625 w 632"/>
                <a:gd name="T39" fmla="*/ 513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32" h="584">
                  <a:moveTo>
                    <a:pt x="625" y="513"/>
                  </a:moveTo>
                  <a:cubicBezTo>
                    <a:pt x="625" y="513"/>
                    <a:pt x="455" y="584"/>
                    <a:pt x="413" y="540"/>
                  </a:cubicBezTo>
                  <a:cubicBezTo>
                    <a:pt x="370" y="496"/>
                    <a:pt x="282" y="378"/>
                    <a:pt x="253" y="323"/>
                  </a:cubicBezTo>
                  <a:cubicBezTo>
                    <a:pt x="253" y="323"/>
                    <a:pt x="172" y="514"/>
                    <a:pt x="112" y="500"/>
                  </a:cubicBezTo>
                  <a:cubicBezTo>
                    <a:pt x="53" y="487"/>
                    <a:pt x="12" y="469"/>
                    <a:pt x="6" y="459"/>
                  </a:cubicBezTo>
                  <a:cubicBezTo>
                    <a:pt x="0" y="448"/>
                    <a:pt x="10" y="444"/>
                    <a:pt x="29" y="439"/>
                  </a:cubicBezTo>
                  <a:cubicBezTo>
                    <a:pt x="47" y="433"/>
                    <a:pt x="166" y="419"/>
                    <a:pt x="182" y="276"/>
                  </a:cubicBezTo>
                  <a:cubicBezTo>
                    <a:pt x="182" y="276"/>
                    <a:pt x="82" y="313"/>
                    <a:pt x="48" y="269"/>
                  </a:cubicBezTo>
                  <a:cubicBezTo>
                    <a:pt x="14" y="224"/>
                    <a:pt x="4" y="163"/>
                    <a:pt x="62" y="164"/>
                  </a:cubicBezTo>
                  <a:cubicBezTo>
                    <a:pt x="120" y="166"/>
                    <a:pt x="196" y="188"/>
                    <a:pt x="194" y="164"/>
                  </a:cubicBezTo>
                  <a:cubicBezTo>
                    <a:pt x="192" y="141"/>
                    <a:pt x="174" y="56"/>
                    <a:pt x="194" y="32"/>
                  </a:cubicBezTo>
                  <a:cubicBezTo>
                    <a:pt x="215" y="8"/>
                    <a:pt x="269" y="0"/>
                    <a:pt x="287" y="28"/>
                  </a:cubicBezTo>
                  <a:cubicBezTo>
                    <a:pt x="304" y="56"/>
                    <a:pt x="311" y="71"/>
                    <a:pt x="306" y="95"/>
                  </a:cubicBezTo>
                  <a:cubicBezTo>
                    <a:pt x="300" y="119"/>
                    <a:pt x="294" y="133"/>
                    <a:pt x="329" y="129"/>
                  </a:cubicBezTo>
                  <a:cubicBezTo>
                    <a:pt x="364" y="125"/>
                    <a:pt x="379" y="98"/>
                    <a:pt x="396" y="105"/>
                  </a:cubicBezTo>
                  <a:cubicBezTo>
                    <a:pt x="413" y="113"/>
                    <a:pt x="468" y="147"/>
                    <a:pt x="432" y="169"/>
                  </a:cubicBezTo>
                  <a:cubicBezTo>
                    <a:pt x="396" y="191"/>
                    <a:pt x="324" y="214"/>
                    <a:pt x="312" y="224"/>
                  </a:cubicBezTo>
                  <a:cubicBezTo>
                    <a:pt x="300" y="233"/>
                    <a:pt x="277" y="232"/>
                    <a:pt x="312" y="289"/>
                  </a:cubicBezTo>
                  <a:cubicBezTo>
                    <a:pt x="344" y="339"/>
                    <a:pt x="428" y="450"/>
                    <a:pt x="539" y="485"/>
                  </a:cubicBezTo>
                  <a:cubicBezTo>
                    <a:pt x="546" y="487"/>
                    <a:pt x="632" y="504"/>
                    <a:pt x="625" y="513"/>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dirty="0"/>
            </a:p>
          </p:txBody>
        </p:sp>
        <p:sp>
          <p:nvSpPr>
            <p:cNvPr id="62" name="îṧḷíďê"/>
            <p:cNvSpPr/>
            <p:nvPr userDrawn="1">
              <p:custDataLst>
                <p:tags r:id="rId7"/>
              </p:custDataLst>
            </p:nvPr>
          </p:nvSpPr>
          <p:spPr bwMode="auto">
            <a:xfrm>
              <a:off x="8339534" y="2693264"/>
              <a:ext cx="982663" cy="1196975"/>
            </a:xfrm>
            <a:custGeom>
              <a:avLst/>
              <a:gdLst>
                <a:gd name="T0" fmla="*/ 268 w 588"/>
                <a:gd name="T1" fmla="*/ 604 h 714"/>
                <a:gd name="T2" fmla="*/ 219 w 588"/>
                <a:gd name="T3" fmla="*/ 538 h 714"/>
                <a:gd name="T4" fmla="*/ 110 w 588"/>
                <a:gd name="T5" fmla="*/ 487 h 714"/>
                <a:gd name="T6" fmla="*/ 258 w 588"/>
                <a:gd name="T7" fmla="*/ 470 h 714"/>
                <a:gd name="T8" fmla="*/ 302 w 588"/>
                <a:gd name="T9" fmla="*/ 390 h 714"/>
                <a:gd name="T10" fmla="*/ 155 w 588"/>
                <a:gd name="T11" fmla="*/ 425 h 714"/>
                <a:gd name="T12" fmla="*/ 275 w 588"/>
                <a:gd name="T13" fmla="*/ 346 h 714"/>
                <a:gd name="T14" fmla="*/ 419 w 588"/>
                <a:gd name="T15" fmla="*/ 309 h 714"/>
                <a:gd name="T16" fmla="*/ 243 w 588"/>
                <a:gd name="T17" fmla="*/ 335 h 714"/>
                <a:gd name="T18" fmla="*/ 99 w 588"/>
                <a:gd name="T19" fmla="*/ 404 h 714"/>
                <a:gd name="T20" fmla="*/ 8 w 588"/>
                <a:gd name="T21" fmla="*/ 457 h 714"/>
                <a:gd name="T22" fmla="*/ 75 w 588"/>
                <a:gd name="T23" fmla="*/ 334 h 714"/>
                <a:gd name="T24" fmla="*/ 107 w 588"/>
                <a:gd name="T25" fmla="*/ 198 h 714"/>
                <a:gd name="T26" fmla="*/ 130 w 588"/>
                <a:gd name="T27" fmla="*/ 124 h 714"/>
                <a:gd name="T28" fmla="*/ 159 w 588"/>
                <a:gd name="T29" fmla="*/ 297 h 714"/>
                <a:gd name="T30" fmla="*/ 178 w 588"/>
                <a:gd name="T31" fmla="*/ 68 h 714"/>
                <a:gd name="T32" fmla="*/ 233 w 588"/>
                <a:gd name="T33" fmla="*/ 63 h 714"/>
                <a:gd name="T34" fmla="*/ 318 w 588"/>
                <a:gd name="T35" fmla="*/ 62 h 714"/>
                <a:gd name="T36" fmla="*/ 389 w 588"/>
                <a:gd name="T37" fmla="*/ 69 h 714"/>
                <a:gd name="T38" fmla="*/ 378 w 588"/>
                <a:gd name="T39" fmla="*/ 133 h 714"/>
                <a:gd name="T40" fmla="*/ 422 w 588"/>
                <a:gd name="T41" fmla="*/ 142 h 714"/>
                <a:gd name="T42" fmla="*/ 502 w 588"/>
                <a:gd name="T43" fmla="*/ 113 h 714"/>
                <a:gd name="T44" fmla="*/ 454 w 588"/>
                <a:gd name="T45" fmla="*/ 265 h 714"/>
                <a:gd name="T46" fmla="*/ 498 w 588"/>
                <a:gd name="T47" fmla="*/ 360 h 714"/>
                <a:gd name="T48" fmla="*/ 383 w 588"/>
                <a:gd name="T49" fmla="*/ 411 h 714"/>
                <a:gd name="T50" fmla="*/ 476 w 588"/>
                <a:gd name="T51" fmla="*/ 445 h 714"/>
                <a:gd name="T52" fmla="*/ 373 w 588"/>
                <a:gd name="T53" fmla="*/ 516 h 714"/>
                <a:gd name="T54" fmla="*/ 269 w 588"/>
                <a:gd name="T55" fmla="*/ 703 h 714"/>
                <a:gd name="T56" fmla="*/ 177 w 588"/>
                <a:gd name="T57" fmla="*/ 626 h 714"/>
                <a:gd name="T58" fmla="*/ 251 w 588"/>
                <a:gd name="T59" fmla="*/ 106 h 714"/>
                <a:gd name="T60" fmla="*/ 236 w 588"/>
                <a:gd name="T61" fmla="*/ 165 h 714"/>
                <a:gd name="T62" fmla="*/ 269 w 588"/>
                <a:gd name="T63" fmla="*/ 129 h 714"/>
                <a:gd name="T64" fmla="*/ 368 w 588"/>
                <a:gd name="T65" fmla="*/ 177 h 714"/>
                <a:gd name="T66" fmla="*/ 404 w 588"/>
                <a:gd name="T67" fmla="*/ 195 h 714"/>
                <a:gd name="T68" fmla="*/ 368 w 588"/>
                <a:gd name="T69" fmla="*/ 177 h 714"/>
                <a:gd name="T70" fmla="*/ 304 w 588"/>
                <a:gd name="T71" fmla="*/ 179 h 714"/>
                <a:gd name="T72" fmla="*/ 310 w 588"/>
                <a:gd name="T73" fmla="*/ 272 h 714"/>
                <a:gd name="T74" fmla="*/ 321 w 588"/>
                <a:gd name="T75" fmla="*/ 266 h 714"/>
                <a:gd name="T76" fmla="*/ 359 w 588"/>
                <a:gd name="T77" fmla="*/ 255 h 714"/>
                <a:gd name="T78" fmla="*/ 373 w 588"/>
                <a:gd name="T79" fmla="*/ 246 h 714"/>
                <a:gd name="T80" fmla="*/ 256 w 588"/>
                <a:gd name="T81" fmla="*/ 218 h 714"/>
                <a:gd name="T82" fmla="*/ 256 w 588"/>
                <a:gd name="T83" fmla="*/ 261 h 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88" h="714">
                  <a:moveTo>
                    <a:pt x="185" y="612"/>
                  </a:moveTo>
                  <a:cubicBezTo>
                    <a:pt x="214" y="611"/>
                    <a:pt x="262" y="609"/>
                    <a:pt x="268" y="604"/>
                  </a:cubicBezTo>
                  <a:cubicBezTo>
                    <a:pt x="276" y="597"/>
                    <a:pt x="298" y="588"/>
                    <a:pt x="281" y="535"/>
                  </a:cubicBezTo>
                  <a:cubicBezTo>
                    <a:pt x="281" y="535"/>
                    <a:pt x="254" y="526"/>
                    <a:pt x="219" y="538"/>
                  </a:cubicBezTo>
                  <a:cubicBezTo>
                    <a:pt x="186" y="550"/>
                    <a:pt x="142" y="567"/>
                    <a:pt x="103" y="523"/>
                  </a:cubicBezTo>
                  <a:cubicBezTo>
                    <a:pt x="88" y="507"/>
                    <a:pt x="85" y="499"/>
                    <a:pt x="110" y="487"/>
                  </a:cubicBezTo>
                  <a:cubicBezTo>
                    <a:pt x="115" y="484"/>
                    <a:pt x="122" y="482"/>
                    <a:pt x="131" y="481"/>
                  </a:cubicBezTo>
                  <a:cubicBezTo>
                    <a:pt x="166" y="476"/>
                    <a:pt x="260" y="487"/>
                    <a:pt x="258" y="470"/>
                  </a:cubicBezTo>
                  <a:cubicBezTo>
                    <a:pt x="257" y="452"/>
                    <a:pt x="245" y="447"/>
                    <a:pt x="252" y="437"/>
                  </a:cubicBezTo>
                  <a:cubicBezTo>
                    <a:pt x="259" y="427"/>
                    <a:pt x="328" y="395"/>
                    <a:pt x="302" y="390"/>
                  </a:cubicBezTo>
                  <a:cubicBezTo>
                    <a:pt x="284" y="386"/>
                    <a:pt x="245" y="403"/>
                    <a:pt x="219" y="420"/>
                  </a:cubicBezTo>
                  <a:cubicBezTo>
                    <a:pt x="200" y="433"/>
                    <a:pt x="175" y="441"/>
                    <a:pt x="155" y="425"/>
                  </a:cubicBezTo>
                  <a:cubicBezTo>
                    <a:pt x="129" y="404"/>
                    <a:pt x="144" y="396"/>
                    <a:pt x="170" y="382"/>
                  </a:cubicBezTo>
                  <a:cubicBezTo>
                    <a:pt x="190" y="371"/>
                    <a:pt x="222" y="358"/>
                    <a:pt x="275" y="346"/>
                  </a:cubicBezTo>
                  <a:cubicBezTo>
                    <a:pt x="396" y="319"/>
                    <a:pt x="449" y="333"/>
                    <a:pt x="440" y="319"/>
                  </a:cubicBezTo>
                  <a:cubicBezTo>
                    <a:pt x="438" y="315"/>
                    <a:pt x="432" y="310"/>
                    <a:pt x="419" y="309"/>
                  </a:cubicBezTo>
                  <a:cubicBezTo>
                    <a:pt x="391" y="307"/>
                    <a:pt x="343" y="316"/>
                    <a:pt x="317" y="318"/>
                  </a:cubicBezTo>
                  <a:cubicBezTo>
                    <a:pt x="281" y="322"/>
                    <a:pt x="266" y="321"/>
                    <a:pt x="243" y="335"/>
                  </a:cubicBezTo>
                  <a:cubicBezTo>
                    <a:pt x="220" y="350"/>
                    <a:pt x="230" y="344"/>
                    <a:pt x="204" y="346"/>
                  </a:cubicBezTo>
                  <a:cubicBezTo>
                    <a:pt x="170" y="347"/>
                    <a:pt x="109" y="361"/>
                    <a:pt x="99" y="404"/>
                  </a:cubicBezTo>
                  <a:cubicBezTo>
                    <a:pt x="86" y="461"/>
                    <a:pt x="59" y="521"/>
                    <a:pt x="31" y="502"/>
                  </a:cubicBezTo>
                  <a:cubicBezTo>
                    <a:pt x="3" y="483"/>
                    <a:pt x="0" y="483"/>
                    <a:pt x="8" y="457"/>
                  </a:cubicBezTo>
                  <a:cubicBezTo>
                    <a:pt x="15" y="432"/>
                    <a:pt x="15" y="361"/>
                    <a:pt x="18" y="354"/>
                  </a:cubicBezTo>
                  <a:cubicBezTo>
                    <a:pt x="40" y="306"/>
                    <a:pt x="59" y="327"/>
                    <a:pt x="75" y="334"/>
                  </a:cubicBezTo>
                  <a:cubicBezTo>
                    <a:pt x="87" y="340"/>
                    <a:pt x="98" y="328"/>
                    <a:pt x="107" y="321"/>
                  </a:cubicBezTo>
                  <a:cubicBezTo>
                    <a:pt x="110" y="278"/>
                    <a:pt x="109" y="219"/>
                    <a:pt x="107" y="198"/>
                  </a:cubicBezTo>
                  <a:cubicBezTo>
                    <a:pt x="106" y="182"/>
                    <a:pt x="92" y="156"/>
                    <a:pt x="100" y="132"/>
                  </a:cubicBezTo>
                  <a:cubicBezTo>
                    <a:pt x="109" y="106"/>
                    <a:pt x="115" y="107"/>
                    <a:pt x="130" y="124"/>
                  </a:cubicBezTo>
                  <a:cubicBezTo>
                    <a:pt x="142" y="137"/>
                    <a:pt x="159" y="158"/>
                    <a:pt x="161" y="173"/>
                  </a:cubicBezTo>
                  <a:cubicBezTo>
                    <a:pt x="163" y="198"/>
                    <a:pt x="150" y="289"/>
                    <a:pt x="159" y="297"/>
                  </a:cubicBezTo>
                  <a:cubicBezTo>
                    <a:pt x="168" y="305"/>
                    <a:pt x="180" y="308"/>
                    <a:pt x="180" y="286"/>
                  </a:cubicBezTo>
                  <a:cubicBezTo>
                    <a:pt x="181" y="264"/>
                    <a:pt x="174" y="81"/>
                    <a:pt x="178" y="68"/>
                  </a:cubicBezTo>
                  <a:cubicBezTo>
                    <a:pt x="181" y="59"/>
                    <a:pt x="198" y="59"/>
                    <a:pt x="210" y="63"/>
                  </a:cubicBezTo>
                  <a:cubicBezTo>
                    <a:pt x="226" y="67"/>
                    <a:pt x="226" y="73"/>
                    <a:pt x="233" y="63"/>
                  </a:cubicBezTo>
                  <a:cubicBezTo>
                    <a:pt x="239" y="54"/>
                    <a:pt x="265" y="47"/>
                    <a:pt x="271" y="55"/>
                  </a:cubicBezTo>
                  <a:cubicBezTo>
                    <a:pt x="280" y="64"/>
                    <a:pt x="312" y="88"/>
                    <a:pt x="318" y="62"/>
                  </a:cubicBezTo>
                  <a:cubicBezTo>
                    <a:pt x="325" y="35"/>
                    <a:pt x="323" y="5"/>
                    <a:pt x="344" y="3"/>
                  </a:cubicBezTo>
                  <a:cubicBezTo>
                    <a:pt x="364" y="0"/>
                    <a:pt x="412" y="46"/>
                    <a:pt x="389" y="69"/>
                  </a:cubicBezTo>
                  <a:cubicBezTo>
                    <a:pt x="367" y="93"/>
                    <a:pt x="358" y="111"/>
                    <a:pt x="358" y="111"/>
                  </a:cubicBezTo>
                  <a:cubicBezTo>
                    <a:pt x="358" y="111"/>
                    <a:pt x="385" y="126"/>
                    <a:pt x="378" y="133"/>
                  </a:cubicBezTo>
                  <a:cubicBezTo>
                    <a:pt x="372" y="141"/>
                    <a:pt x="384" y="157"/>
                    <a:pt x="401" y="157"/>
                  </a:cubicBezTo>
                  <a:cubicBezTo>
                    <a:pt x="418" y="156"/>
                    <a:pt x="455" y="164"/>
                    <a:pt x="422" y="142"/>
                  </a:cubicBezTo>
                  <a:cubicBezTo>
                    <a:pt x="389" y="120"/>
                    <a:pt x="365" y="112"/>
                    <a:pt x="380" y="103"/>
                  </a:cubicBezTo>
                  <a:cubicBezTo>
                    <a:pt x="407" y="85"/>
                    <a:pt x="492" y="65"/>
                    <a:pt x="502" y="113"/>
                  </a:cubicBezTo>
                  <a:cubicBezTo>
                    <a:pt x="505" y="128"/>
                    <a:pt x="503" y="150"/>
                    <a:pt x="486" y="181"/>
                  </a:cubicBezTo>
                  <a:cubicBezTo>
                    <a:pt x="449" y="249"/>
                    <a:pt x="436" y="275"/>
                    <a:pt x="454" y="265"/>
                  </a:cubicBezTo>
                  <a:cubicBezTo>
                    <a:pt x="473" y="256"/>
                    <a:pt x="524" y="252"/>
                    <a:pt x="564" y="307"/>
                  </a:cubicBezTo>
                  <a:cubicBezTo>
                    <a:pt x="564" y="307"/>
                    <a:pt x="588" y="362"/>
                    <a:pt x="498" y="360"/>
                  </a:cubicBezTo>
                  <a:cubicBezTo>
                    <a:pt x="498" y="360"/>
                    <a:pt x="424" y="352"/>
                    <a:pt x="418" y="386"/>
                  </a:cubicBezTo>
                  <a:cubicBezTo>
                    <a:pt x="418" y="386"/>
                    <a:pt x="401" y="403"/>
                    <a:pt x="383" y="411"/>
                  </a:cubicBezTo>
                  <a:cubicBezTo>
                    <a:pt x="364" y="419"/>
                    <a:pt x="321" y="457"/>
                    <a:pt x="362" y="457"/>
                  </a:cubicBezTo>
                  <a:cubicBezTo>
                    <a:pt x="402" y="457"/>
                    <a:pt x="462" y="431"/>
                    <a:pt x="476" y="445"/>
                  </a:cubicBezTo>
                  <a:cubicBezTo>
                    <a:pt x="489" y="459"/>
                    <a:pt x="529" y="518"/>
                    <a:pt x="482" y="524"/>
                  </a:cubicBezTo>
                  <a:cubicBezTo>
                    <a:pt x="436" y="529"/>
                    <a:pt x="399" y="500"/>
                    <a:pt x="373" y="516"/>
                  </a:cubicBezTo>
                  <a:cubicBezTo>
                    <a:pt x="346" y="533"/>
                    <a:pt x="377" y="593"/>
                    <a:pt x="352" y="631"/>
                  </a:cubicBezTo>
                  <a:cubicBezTo>
                    <a:pt x="327" y="669"/>
                    <a:pt x="292" y="714"/>
                    <a:pt x="269" y="703"/>
                  </a:cubicBezTo>
                  <a:cubicBezTo>
                    <a:pt x="246" y="692"/>
                    <a:pt x="238" y="665"/>
                    <a:pt x="217" y="654"/>
                  </a:cubicBezTo>
                  <a:cubicBezTo>
                    <a:pt x="205" y="648"/>
                    <a:pt x="189" y="635"/>
                    <a:pt x="177" y="626"/>
                  </a:cubicBezTo>
                  <a:cubicBezTo>
                    <a:pt x="156" y="608"/>
                    <a:pt x="158" y="612"/>
                    <a:pt x="185" y="612"/>
                  </a:cubicBezTo>
                  <a:close/>
                  <a:moveTo>
                    <a:pt x="251" y="106"/>
                  </a:moveTo>
                  <a:cubicBezTo>
                    <a:pt x="239" y="101"/>
                    <a:pt x="239" y="101"/>
                    <a:pt x="239" y="112"/>
                  </a:cubicBezTo>
                  <a:cubicBezTo>
                    <a:pt x="236" y="165"/>
                    <a:pt x="236" y="165"/>
                    <a:pt x="236" y="165"/>
                  </a:cubicBezTo>
                  <a:cubicBezTo>
                    <a:pt x="235" y="179"/>
                    <a:pt x="234" y="183"/>
                    <a:pt x="247" y="170"/>
                  </a:cubicBezTo>
                  <a:cubicBezTo>
                    <a:pt x="257" y="161"/>
                    <a:pt x="268" y="145"/>
                    <a:pt x="269" y="129"/>
                  </a:cubicBezTo>
                  <a:cubicBezTo>
                    <a:pt x="269" y="115"/>
                    <a:pt x="260" y="109"/>
                    <a:pt x="251" y="106"/>
                  </a:cubicBezTo>
                  <a:close/>
                  <a:moveTo>
                    <a:pt x="368" y="177"/>
                  </a:moveTo>
                  <a:cubicBezTo>
                    <a:pt x="363" y="182"/>
                    <a:pt x="363" y="188"/>
                    <a:pt x="367" y="192"/>
                  </a:cubicBezTo>
                  <a:cubicBezTo>
                    <a:pt x="372" y="197"/>
                    <a:pt x="394" y="198"/>
                    <a:pt x="404" y="195"/>
                  </a:cubicBezTo>
                  <a:cubicBezTo>
                    <a:pt x="407" y="194"/>
                    <a:pt x="407" y="191"/>
                    <a:pt x="408" y="188"/>
                  </a:cubicBezTo>
                  <a:cubicBezTo>
                    <a:pt x="414" y="172"/>
                    <a:pt x="368" y="177"/>
                    <a:pt x="368" y="177"/>
                  </a:cubicBezTo>
                  <a:close/>
                  <a:moveTo>
                    <a:pt x="315" y="186"/>
                  </a:moveTo>
                  <a:cubicBezTo>
                    <a:pt x="320" y="177"/>
                    <a:pt x="312" y="166"/>
                    <a:pt x="304" y="179"/>
                  </a:cubicBezTo>
                  <a:cubicBezTo>
                    <a:pt x="294" y="193"/>
                    <a:pt x="303" y="204"/>
                    <a:pt x="315" y="186"/>
                  </a:cubicBezTo>
                  <a:close/>
                  <a:moveTo>
                    <a:pt x="310" y="272"/>
                  </a:moveTo>
                  <a:cubicBezTo>
                    <a:pt x="310" y="272"/>
                    <a:pt x="311" y="276"/>
                    <a:pt x="317" y="277"/>
                  </a:cubicBezTo>
                  <a:cubicBezTo>
                    <a:pt x="324" y="278"/>
                    <a:pt x="323" y="273"/>
                    <a:pt x="321" y="266"/>
                  </a:cubicBezTo>
                  <a:cubicBezTo>
                    <a:pt x="319" y="260"/>
                    <a:pt x="309" y="272"/>
                    <a:pt x="310" y="272"/>
                  </a:cubicBezTo>
                  <a:close/>
                  <a:moveTo>
                    <a:pt x="359" y="255"/>
                  </a:moveTo>
                  <a:cubicBezTo>
                    <a:pt x="359" y="255"/>
                    <a:pt x="364" y="259"/>
                    <a:pt x="371" y="259"/>
                  </a:cubicBezTo>
                  <a:cubicBezTo>
                    <a:pt x="378" y="259"/>
                    <a:pt x="378" y="253"/>
                    <a:pt x="373" y="246"/>
                  </a:cubicBezTo>
                  <a:cubicBezTo>
                    <a:pt x="367" y="239"/>
                    <a:pt x="359" y="254"/>
                    <a:pt x="359" y="255"/>
                  </a:cubicBezTo>
                  <a:close/>
                  <a:moveTo>
                    <a:pt x="256" y="218"/>
                  </a:moveTo>
                  <a:cubicBezTo>
                    <a:pt x="237" y="205"/>
                    <a:pt x="220" y="258"/>
                    <a:pt x="223" y="271"/>
                  </a:cubicBezTo>
                  <a:cubicBezTo>
                    <a:pt x="220" y="285"/>
                    <a:pt x="243" y="271"/>
                    <a:pt x="256" y="261"/>
                  </a:cubicBezTo>
                  <a:cubicBezTo>
                    <a:pt x="270" y="251"/>
                    <a:pt x="272" y="228"/>
                    <a:pt x="256" y="218"/>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3" name="ïś1ïḓè"/>
            <p:cNvSpPr/>
            <p:nvPr userDrawn="1">
              <p:custDataLst>
                <p:tags r:id="rId8"/>
              </p:custDataLst>
            </p:nvPr>
          </p:nvSpPr>
          <p:spPr bwMode="auto">
            <a:xfrm>
              <a:off x="2869804" y="2524126"/>
              <a:ext cx="1824038" cy="1827213"/>
            </a:xfrm>
            <a:custGeom>
              <a:avLst/>
              <a:gdLst>
                <a:gd name="T0" fmla="*/ 546 w 1091"/>
                <a:gd name="T1" fmla="*/ 0 h 1091"/>
                <a:gd name="T2" fmla="*/ 1091 w 1091"/>
                <a:gd name="T3" fmla="*/ 545 h 1091"/>
                <a:gd name="T4" fmla="*/ 546 w 1091"/>
                <a:gd name="T5" fmla="*/ 1091 h 1091"/>
                <a:gd name="T6" fmla="*/ 0 w 1091"/>
                <a:gd name="T7" fmla="*/ 545 h 1091"/>
                <a:gd name="T8" fmla="*/ 546 w 1091"/>
                <a:gd name="T9" fmla="*/ 0 h 1091"/>
                <a:gd name="T10" fmla="*/ 546 w 1091"/>
                <a:gd name="T11" fmla="*/ 38 h 1091"/>
                <a:gd name="T12" fmla="*/ 38 w 1091"/>
                <a:gd name="T13" fmla="*/ 545 h 1091"/>
                <a:gd name="T14" fmla="*/ 546 w 1091"/>
                <a:gd name="T15" fmla="*/ 1053 h 1091"/>
                <a:gd name="T16" fmla="*/ 1053 w 1091"/>
                <a:gd name="T17" fmla="*/ 545 h 1091"/>
                <a:gd name="T18" fmla="*/ 546 w 1091"/>
                <a:gd name="T19" fmla="*/ 38 h 10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91" h="1091">
                  <a:moveTo>
                    <a:pt x="546" y="0"/>
                  </a:moveTo>
                  <a:cubicBezTo>
                    <a:pt x="846" y="0"/>
                    <a:pt x="1091" y="245"/>
                    <a:pt x="1091" y="545"/>
                  </a:cubicBezTo>
                  <a:cubicBezTo>
                    <a:pt x="1091" y="846"/>
                    <a:pt x="846" y="1091"/>
                    <a:pt x="546" y="1091"/>
                  </a:cubicBezTo>
                  <a:cubicBezTo>
                    <a:pt x="245" y="1091"/>
                    <a:pt x="0" y="846"/>
                    <a:pt x="0" y="545"/>
                  </a:cubicBezTo>
                  <a:cubicBezTo>
                    <a:pt x="0" y="245"/>
                    <a:pt x="245" y="0"/>
                    <a:pt x="546" y="0"/>
                  </a:cubicBezTo>
                  <a:close/>
                  <a:moveTo>
                    <a:pt x="546" y="38"/>
                  </a:moveTo>
                  <a:cubicBezTo>
                    <a:pt x="266" y="38"/>
                    <a:pt x="38" y="266"/>
                    <a:pt x="38" y="545"/>
                  </a:cubicBezTo>
                  <a:cubicBezTo>
                    <a:pt x="38" y="825"/>
                    <a:pt x="266" y="1053"/>
                    <a:pt x="546" y="1053"/>
                  </a:cubicBezTo>
                  <a:cubicBezTo>
                    <a:pt x="825" y="1053"/>
                    <a:pt x="1053" y="825"/>
                    <a:pt x="1053" y="545"/>
                  </a:cubicBezTo>
                  <a:cubicBezTo>
                    <a:pt x="1053" y="266"/>
                    <a:pt x="825" y="38"/>
                    <a:pt x="546" y="38"/>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4" name="iṡļïḑè"/>
            <p:cNvSpPr/>
            <p:nvPr userDrawn="1">
              <p:custDataLst>
                <p:tags r:id="rId9"/>
              </p:custDataLst>
            </p:nvPr>
          </p:nvSpPr>
          <p:spPr bwMode="auto">
            <a:xfrm>
              <a:off x="2968229" y="2620963"/>
              <a:ext cx="1628775" cy="1631950"/>
            </a:xfrm>
            <a:custGeom>
              <a:avLst/>
              <a:gdLst>
                <a:gd name="T0" fmla="*/ 487 w 974"/>
                <a:gd name="T1" fmla="*/ 0 h 974"/>
                <a:gd name="T2" fmla="*/ 974 w 974"/>
                <a:gd name="T3" fmla="*/ 487 h 974"/>
                <a:gd name="T4" fmla="*/ 487 w 974"/>
                <a:gd name="T5" fmla="*/ 974 h 974"/>
                <a:gd name="T6" fmla="*/ 0 w 974"/>
                <a:gd name="T7" fmla="*/ 487 h 974"/>
                <a:gd name="T8" fmla="*/ 487 w 974"/>
                <a:gd name="T9" fmla="*/ 0 h 974"/>
                <a:gd name="T10" fmla="*/ 487 w 974"/>
                <a:gd name="T11" fmla="*/ 6 h 974"/>
                <a:gd name="T12" fmla="*/ 6 w 974"/>
                <a:gd name="T13" fmla="*/ 487 h 974"/>
                <a:gd name="T14" fmla="*/ 487 w 974"/>
                <a:gd name="T15" fmla="*/ 968 h 974"/>
                <a:gd name="T16" fmla="*/ 968 w 974"/>
                <a:gd name="T17" fmla="*/ 487 h 974"/>
                <a:gd name="T18" fmla="*/ 487 w 974"/>
                <a:gd name="T19" fmla="*/ 6 h 9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74" h="974">
                  <a:moveTo>
                    <a:pt x="487" y="0"/>
                  </a:moveTo>
                  <a:cubicBezTo>
                    <a:pt x="755" y="0"/>
                    <a:pt x="974" y="219"/>
                    <a:pt x="974" y="487"/>
                  </a:cubicBezTo>
                  <a:cubicBezTo>
                    <a:pt x="974" y="755"/>
                    <a:pt x="755" y="974"/>
                    <a:pt x="487" y="974"/>
                  </a:cubicBezTo>
                  <a:cubicBezTo>
                    <a:pt x="219" y="974"/>
                    <a:pt x="0" y="755"/>
                    <a:pt x="0" y="487"/>
                  </a:cubicBezTo>
                  <a:cubicBezTo>
                    <a:pt x="0" y="219"/>
                    <a:pt x="219" y="0"/>
                    <a:pt x="487" y="0"/>
                  </a:cubicBezTo>
                  <a:close/>
                  <a:moveTo>
                    <a:pt x="487" y="6"/>
                  </a:moveTo>
                  <a:cubicBezTo>
                    <a:pt x="222" y="6"/>
                    <a:pt x="6" y="222"/>
                    <a:pt x="6" y="487"/>
                  </a:cubicBezTo>
                  <a:cubicBezTo>
                    <a:pt x="6" y="752"/>
                    <a:pt x="222" y="968"/>
                    <a:pt x="487" y="968"/>
                  </a:cubicBezTo>
                  <a:cubicBezTo>
                    <a:pt x="752" y="968"/>
                    <a:pt x="968" y="752"/>
                    <a:pt x="968" y="487"/>
                  </a:cubicBezTo>
                  <a:cubicBezTo>
                    <a:pt x="968" y="222"/>
                    <a:pt x="752" y="6"/>
                    <a:pt x="487" y="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5" name="í$líḋè"/>
            <p:cNvSpPr/>
            <p:nvPr userDrawn="1">
              <p:custDataLst>
                <p:tags r:id="rId10"/>
              </p:custDataLst>
            </p:nvPr>
          </p:nvSpPr>
          <p:spPr bwMode="auto">
            <a:xfrm>
              <a:off x="3268267" y="2881313"/>
              <a:ext cx="228600" cy="258763"/>
            </a:xfrm>
            <a:custGeom>
              <a:avLst/>
              <a:gdLst>
                <a:gd name="T0" fmla="*/ 119 w 137"/>
                <a:gd name="T1" fmla="*/ 142 h 154"/>
                <a:gd name="T2" fmla="*/ 64 w 137"/>
                <a:gd name="T3" fmla="*/ 93 h 154"/>
                <a:gd name="T4" fmla="*/ 56 w 137"/>
                <a:gd name="T5" fmla="*/ 120 h 154"/>
                <a:gd name="T6" fmla="*/ 35 w 137"/>
                <a:gd name="T7" fmla="*/ 118 h 154"/>
                <a:gd name="T8" fmla="*/ 9 w 137"/>
                <a:gd name="T9" fmla="*/ 91 h 154"/>
                <a:gd name="T10" fmla="*/ 15 w 137"/>
                <a:gd name="T11" fmla="*/ 81 h 154"/>
                <a:gd name="T12" fmla="*/ 22 w 137"/>
                <a:gd name="T13" fmla="*/ 60 h 154"/>
                <a:gd name="T14" fmla="*/ 18 w 137"/>
                <a:gd name="T15" fmla="*/ 44 h 154"/>
                <a:gd name="T16" fmla="*/ 4 w 137"/>
                <a:gd name="T17" fmla="*/ 16 h 154"/>
                <a:gd name="T18" fmla="*/ 36 w 137"/>
                <a:gd name="T19" fmla="*/ 26 h 154"/>
                <a:gd name="T20" fmla="*/ 69 w 137"/>
                <a:gd name="T21" fmla="*/ 0 h 154"/>
                <a:gd name="T22" fmla="*/ 82 w 137"/>
                <a:gd name="T23" fmla="*/ 13 h 154"/>
                <a:gd name="T24" fmla="*/ 86 w 137"/>
                <a:gd name="T25" fmla="*/ 29 h 154"/>
                <a:gd name="T26" fmla="*/ 79 w 137"/>
                <a:gd name="T27" fmla="*/ 74 h 154"/>
                <a:gd name="T28" fmla="*/ 104 w 137"/>
                <a:gd name="T29" fmla="*/ 101 h 154"/>
                <a:gd name="T30" fmla="*/ 134 w 137"/>
                <a:gd name="T31" fmla="*/ 142 h 154"/>
                <a:gd name="T32" fmla="*/ 119 w 137"/>
                <a:gd name="T33" fmla="*/ 142 h 154"/>
                <a:gd name="T34" fmla="*/ 37 w 137"/>
                <a:gd name="T35" fmla="*/ 67 h 154"/>
                <a:gd name="T36" fmla="*/ 30 w 137"/>
                <a:gd name="T37" fmla="*/ 77 h 154"/>
                <a:gd name="T38" fmla="*/ 37 w 137"/>
                <a:gd name="T39" fmla="*/ 84 h 154"/>
                <a:gd name="T40" fmla="*/ 46 w 137"/>
                <a:gd name="T41" fmla="*/ 76 h 154"/>
                <a:gd name="T42" fmla="*/ 37 w 137"/>
                <a:gd name="T43" fmla="*/ 67 h 154"/>
                <a:gd name="T44" fmla="*/ 46 w 137"/>
                <a:gd name="T45" fmla="*/ 35 h 154"/>
                <a:gd name="T46" fmla="*/ 52 w 137"/>
                <a:gd name="T47" fmla="*/ 46 h 154"/>
                <a:gd name="T48" fmla="*/ 61 w 137"/>
                <a:gd name="T49" fmla="*/ 44 h 154"/>
                <a:gd name="T50" fmla="*/ 59 w 137"/>
                <a:gd name="T51" fmla="*/ 32 h 154"/>
                <a:gd name="T52" fmla="*/ 46 w 137"/>
                <a:gd name="T53" fmla="*/ 35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7" h="154">
                  <a:moveTo>
                    <a:pt x="119" y="142"/>
                  </a:moveTo>
                  <a:cubicBezTo>
                    <a:pt x="106" y="132"/>
                    <a:pt x="68" y="90"/>
                    <a:pt x="64" y="93"/>
                  </a:cubicBezTo>
                  <a:cubicBezTo>
                    <a:pt x="53" y="100"/>
                    <a:pt x="58" y="118"/>
                    <a:pt x="56" y="120"/>
                  </a:cubicBezTo>
                  <a:cubicBezTo>
                    <a:pt x="52" y="123"/>
                    <a:pt x="39" y="123"/>
                    <a:pt x="35" y="118"/>
                  </a:cubicBezTo>
                  <a:cubicBezTo>
                    <a:pt x="30" y="113"/>
                    <a:pt x="17" y="100"/>
                    <a:pt x="9" y="91"/>
                  </a:cubicBezTo>
                  <a:cubicBezTo>
                    <a:pt x="6" y="82"/>
                    <a:pt x="7" y="80"/>
                    <a:pt x="15" y="81"/>
                  </a:cubicBezTo>
                  <a:cubicBezTo>
                    <a:pt x="17" y="74"/>
                    <a:pt x="19" y="66"/>
                    <a:pt x="22" y="60"/>
                  </a:cubicBezTo>
                  <a:cubicBezTo>
                    <a:pt x="25" y="52"/>
                    <a:pt x="25" y="50"/>
                    <a:pt x="18" y="44"/>
                  </a:cubicBezTo>
                  <a:cubicBezTo>
                    <a:pt x="2" y="29"/>
                    <a:pt x="0" y="23"/>
                    <a:pt x="4" y="16"/>
                  </a:cubicBezTo>
                  <a:cubicBezTo>
                    <a:pt x="13" y="0"/>
                    <a:pt x="35" y="26"/>
                    <a:pt x="36" y="26"/>
                  </a:cubicBezTo>
                  <a:cubicBezTo>
                    <a:pt x="47" y="22"/>
                    <a:pt x="56" y="0"/>
                    <a:pt x="69" y="0"/>
                  </a:cubicBezTo>
                  <a:cubicBezTo>
                    <a:pt x="75" y="1"/>
                    <a:pt x="83" y="7"/>
                    <a:pt x="82" y="13"/>
                  </a:cubicBezTo>
                  <a:cubicBezTo>
                    <a:pt x="82" y="19"/>
                    <a:pt x="77" y="24"/>
                    <a:pt x="86" y="29"/>
                  </a:cubicBezTo>
                  <a:cubicBezTo>
                    <a:pt x="101" y="38"/>
                    <a:pt x="70" y="61"/>
                    <a:pt x="79" y="74"/>
                  </a:cubicBezTo>
                  <a:cubicBezTo>
                    <a:pt x="86" y="83"/>
                    <a:pt x="97" y="92"/>
                    <a:pt x="104" y="101"/>
                  </a:cubicBezTo>
                  <a:cubicBezTo>
                    <a:pt x="113" y="111"/>
                    <a:pt x="132" y="131"/>
                    <a:pt x="134" y="142"/>
                  </a:cubicBezTo>
                  <a:cubicBezTo>
                    <a:pt x="137" y="154"/>
                    <a:pt x="122" y="145"/>
                    <a:pt x="119" y="142"/>
                  </a:cubicBezTo>
                  <a:close/>
                  <a:moveTo>
                    <a:pt x="37" y="67"/>
                  </a:moveTo>
                  <a:cubicBezTo>
                    <a:pt x="33" y="67"/>
                    <a:pt x="31" y="72"/>
                    <a:pt x="30" y="77"/>
                  </a:cubicBezTo>
                  <a:cubicBezTo>
                    <a:pt x="30" y="82"/>
                    <a:pt x="32" y="83"/>
                    <a:pt x="37" y="84"/>
                  </a:cubicBezTo>
                  <a:cubicBezTo>
                    <a:pt x="42" y="84"/>
                    <a:pt x="45" y="80"/>
                    <a:pt x="46" y="76"/>
                  </a:cubicBezTo>
                  <a:cubicBezTo>
                    <a:pt x="46" y="72"/>
                    <a:pt x="42" y="68"/>
                    <a:pt x="37" y="67"/>
                  </a:cubicBezTo>
                  <a:close/>
                  <a:moveTo>
                    <a:pt x="46" y="35"/>
                  </a:moveTo>
                  <a:cubicBezTo>
                    <a:pt x="43" y="39"/>
                    <a:pt x="48" y="43"/>
                    <a:pt x="52" y="46"/>
                  </a:cubicBezTo>
                  <a:cubicBezTo>
                    <a:pt x="56" y="50"/>
                    <a:pt x="58" y="48"/>
                    <a:pt x="61" y="44"/>
                  </a:cubicBezTo>
                  <a:cubicBezTo>
                    <a:pt x="64" y="39"/>
                    <a:pt x="62" y="34"/>
                    <a:pt x="59" y="32"/>
                  </a:cubicBezTo>
                  <a:cubicBezTo>
                    <a:pt x="56" y="29"/>
                    <a:pt x="49" y="31"/>
                    <a:pt x="46" y="35"/>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6" name="ïṡľîḋè"/>
            <p:cNvSpPr/>
            <p:nvPr userDrawn="1">
              <p:custDataLst>
                <p:tags r:id="rId11"/>
              </p:custDataLst>
            </p:nvPr>
          </p:nvSpPr>
          <p:spPr bwMode="auto">
            <a:xfrm>
              <a:off x="3538142" y="2755901"/>
              <a:ext cx="176213" cy="206375"/>
            </a:xfrm>
            <a:custGeom>
              <a:avLst/>
              <a:gdLst>
                <a:gd name="T0" fmla="*/ 90 w 105"/>
                <a:gd name="T1" fmla="*/ 91 h 123"/>
                <a:gd name="T2" fmla="*/ 87 w 105"/>
                <a:gd name="T3" fmla="*/ 82 h 123"/>
                <a:gd name="T4" fmla="*/ 65 w 105"/>
                <a:gd name="T5" fmla="*/ 87 h 123"/>
                <a:gd name="T6" fmla="*/ 54 w 105"/>
                <a:gd name="T7" fmla="*/ 96 h 123"/>
                <a:gd name="T8" fmla="*/ 31 w 105"/>
                <a:gd name="T9" fmla="*/ 116 h 123"/>
                <a:gd name="T10" fmla="*/ 22 w 105"/>
                <a:gd name="T11" fmla="*/ 120 h 123"/>
                <a:gd name="T12" fmla="*/ 9 w 105"/>
                <a:gd name="T13" fmla="*/ 93 h 123"/>
                <a:gd name="T14" fmla="*/ 5 w 105"/>
                <a:gd name="T15" fmla="*/ 69 h 123"/>
                <a:gd name="T16" fmla="*/ 14 w 105"/>
                <a:gd name="T17" fmla="*/ 72 h 123"/>
                <a:gd name="T18" fmla="*/ 29 w 105"/>
                <a:gd name="T19" fmla="*/ 89 h 123"/>
                <a:gd name="T20" fmla="*/ 42 w 105"/>
                <a:gd name="T21" fmla="*/ 76 h 123"/>
                <a:gd name="T22" fmla="*/ 21 w 105"/>
                <a:gd name="T23" fmla="*/ 22 h 123"/>
                <a:gd name="T24" fmla="*/ 19 w 105"/>
                <a:gd name="T25" fmla="*/ 4 h 123"/>
                <a:gd name="T26" fmla="*/ 37 w 105"/>
                <a:gd name="T27" fmla="*/ 6 h 123"/>
                <a:gd name="T28" fmla="*/ 46 w 105"/>
                <a:gd name="T29" fmla="*/ 25 h 123"/>
                <a:gd name="T30" fmla="*/ 65 w 105"/>
                <a:gd name="T31" fmla="*/ 64 h 123"/>
                <a:gd name="T32" fmla="*/ 76 w 105"/>
                <a:gd name="T33" fmla="*/ 50 h 123"/>
                <a:gd name="T34" fmla="*/ 77 w 105"/>
                <a:gd name="T35" fmla="*/ 30 h 123"/>
                <a:gd name="T36" fmla="*/ 102 w 105"/>
                <a:gd name="T37" fmla="*/ 60 h 123"/>
                <a:gd name="T38" fmla="*/ 101 w 105"/>
                <a:gd name="T39" fmla="*/ 90 h 123"/>
                <a:gd name="T40" fmla="*/ 90 w 105"/>
                <a:gd name="T41" fmla="*/ 91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5" h="123">
                  <a:moveTo>
                    <a:pt x="90" y="91"/>
                  </a:moveTo>
                  <a:cubicBezTo>
                    <a:pt x="89" y="89"/>
                    <a:pt x="88" y="86"/>
                    <a:pt x="87" y="82"/>
                  </a:cubicBezTo>
                  <a:cubicBezTo>
                    <a:pt x="83" y="70"/>
                    <a:pt x="75" y="74"/>
                    <a:pt x="65" y="87"/>
                  </a:cubicBezTo>
                  <a:cubicBezTo>
                    <a:pt x="60" y="93"/>
                    <a:pt x="61" y="92"/>
                    <a:pt x="54" y="96"/>
                  </a:cubicBezTo>
                  <a:cubicBezTo>
                    <a:pt x="48" y="99"/>
                    <a:pt x="38" y="101"/>
                    <a:pt x="31" y="116"/>
                  </a:cubicBezTo>
                  <a:cubicBezTo>
                    <a:pt x="28" y="123"/>
                    <a:pt x="27" y="123"/>
                    <a:pt x="22" y="120"/>
                  </a:cubicBezTo>
                  <a:cubicBezTo>
                    <a:pt x="15" y="116"/>
                    <a:pt x="8" y="107"/>
                    <a:pt x="9" y="93"/>
                  </a:cubicBezTo>
                  <a:cubicBezTo>
                    <a:pt x="10" y="83"/>
                    <a:pt x="0" y="75"/>
                    <a:pt x="5" y="69"/>
                  </a:cubicBezTo>
                  <a:cubicBezTo>
                    <a:pt x="6" y="67"/>
                    <a:pt x="10" y="66"/>
                    <a:pt x="14" y="72"/>
                  </a:cubicBezTo>
                  <a:cubicBezTo>
                    <a:pt x="21" y="84"/>
                    <a:pt x="22" y="93"/>
                    <a:pt x="29" y="89"/>
                  </a:cubicBezTo>
                  <a:cubicBezTo>
                    <a:pt x="37" y="85"/>
                    <a:pt x="45" y="85"/>
                    <a:pt x="42" y="76"/>
                  </a:cubicBezTo>
                  <a:cubicBezTo>
                    <a:pt x="40" y="69"/>
                    <a:pt x="28" y="38"/>
                    <a:pt x="21" y="22"/>
                  </a:cubicBezTo>
                  <a:cubicBezTo>
                    <a:pt x="18" y="14"/>
                    <a:pt x="14" y="12"/>
                    <a:pt x="19" y="4"/>
                  </a:cubicBezTo>
                  <a:cubicBezTo>
                    <a:pt x="20" y="2"/>
                    <a:pt x="28" y="0"/>
                    <a:pt x="37" y="6"/>
                  </a:cubicBezTo>
                  <a:cubicBezTo>
                    <a:pt x="37" y="6"/>
                    <a:pt x="41" y="9"/>
                    <a:pt x="46" y="25"/>
                  </a:cubicBezTo>
                  <a:cubicBezTo>
                    <a:pt x="51" y="42"/>
                    <a:pt x="58" y="69"/>
                    <a:pt x="65" y="64"/>
                  </a:cubicBezTo>
                  <a:cubicBezTo>
                    <a:pt x="72" y="59"/>
                    <a:pt x="77" y="56"/>
                    <a:pt x="76" y="50"/>
                  </a:cubicBezTo>
                  <a:cubicBezTo>
                    <a:pt x="76" y="44"/>
                    <a:pt x="71" y="31"/>
                    <a:pt x="77" y="30"/>
                  </a:cubicBezTo>
                  <a:cubicBezTo>
                    <a:pt x="82" y="29"/>
                    <a:pt x="96" y="26"/>
                    <a:pt x="102" y="60"/>
                  </a:cubicBezTo>
                  <a:cubicBezTo>
                    <a:pt x="105" y="76"/>
                    <a:pt x="103" y="85"/>
                    <a:pt x="101" y="90"/>
                  </a:cubicBezTo>
                  <a:cubicBezTo>
                    <a:pt x="98" y="97"/>
                    <a:pt x="94" y="97"/>
                    <a:pt x="90" y="91"/>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7" name="íSļïḑê"/>
            <p:cNvSpPr/>
            <p:nvPr userDrawn="1">
              <p:custDataLst>
                <p:tags r:id="rId12"/>
              </p:custDataLst>
            </p:nvPr>
          </p:nvSpPr>
          <p:spPr bwMode="auto">
            <a:xfrm>
              <a:off x="3828654" y="2736851"/>
              <a:ext cx="230188" cy="242888"/>
            </a:xfrm>
            <a:custGeom>
              <a:avLst/>
              <a:gdLst>
                <a:gd name="T0" fmla="*/ 133 w 137"/>
                <a:gd name="T1" fmla="*/ 142 h 145"/>
                <a:gd name="T2" fmla="*/ 105 w 137"/>
                <a:gd name="T3" fmla="*/ 141 h 145"/>
                <a:gd name="T4" fmla="*/ 77 w 137"/>
                <a:gd name="T5" fmla="*/ 111 h 145"/>
                <a:gd name="T6" fmla="*/ 67 w 137"/>
                <a:gd name="T7" fmla="*/ 73 h 145"/>
                <a:gd name="T8" fmla="*/ 62 w 137"/>
                <a:gd name="T9" fmla="*/ 72 h 145"/>
                <a:gd name="T10" fmla="*/ 28 w 137"/>
                <a:gd name="T11" fmla="*/ 108 h 145"/>
                <a:gd name="T12" fmla="*/ 4 w 137"/>
                <a:gd name="T13" fmla="*/ 89 h 145"/>
                <a:gd name="T14" fmla="*/ 21 w 137"/>
                <a:gd name="T15" fmla="*/ 88 h 145"/>
                <a:gd name="T16" fmla="*/ 46 w 137"/>
                <a:gd name="T17" fmla="*/ 63 h 145"/>
                <a:gd name="T18" fmla="*/ 20 w 137"/>
                <a:gd name="T19" fmla="*/ 46 h 145"/>
                <a:gd name="T20" fmla="*/ 31 w 137"/>
                <a:gd name="T21" fmla="*/ 26 h 145"/>
                <a:gd name="T22" fmla="*/ 64 w 137"/>
                <a:gd name="T23" fmla="*/ 29 h 145"/>
                <a:gd name="T24" fmla="*/ 66 w 137"/>
                <a:gd name="T25" fmla="*/ 12 h 145"/>
                <a:gd name="T26" fmla="*/ 75 w 137"/>
                <a:gd name="T27" fmla="*/ 0 h 145"/>
                <a:gd name="T28" fmla="*/ 90 w 137"/>
                <a:gd name="T29" fmla="*/ 17 h 145"/>
                <a:gd name="T30" fmla="*/ 106 w 137"/>
                <a:gd name="T31" fmla="*/ 30 h 145"/>
                <a:gd name="T32" fmla="*/ 112 w 137"/>
                <a:gd name="T33" fmla="*/ 47 h 145"/>
                <a:gd name="T34" fmla="*/ 79 w 137"/>
                <a:gd name="T35" fmla="*/ 55 h 145"/>
                <a:gd name="T36" fmla="*/ 127 w 137"/>
                <a:gd name="T37" fmla="*/ 130 h 145"/>
                <a:gd name="T38" fmla="*/ 133 w 137"/>
                <a:gd name="T39" fmla="*/ 142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7" h="145">
                  <a:moveTo>
                    <a:pt x="133" y="142"/>
                  </a:moveTo>
                  <a:cubicBezTo>
                    <a:pt x="133" y="142"/>
                    <a:pt x="118" y="145"/>
                    <a:pt x="105" y="141"/>
                  </a:cubicBezTo>
                  <a:cubicBezTo>
                    <a:pt x="86" y="136"/>
                    <a:pt x="83" y="126"/>
                    <a:pt x="77" y="111"/>
                  </a:cubicBezTo>
                  <a:cubicBezTo>
                    <a:pt x="74" y="100"/>
                    <a:pt x="69" y="86"/>
                    <a:pt x="67" y="73"/>
                  </a:cubicBezTo>
                  <a:cubicBezTo>
                    <a:pt x="65" y="73"/>
                    <a:pt x="63" y="72"/>
                    <a:pt x="62" y="72"/>
                  </a:cubicBezTo>
                  <a:cubicBezTo>
                    <a:pt x="62" y="72"/>
                    <a:pt x="42" y="108"/>
                    <a:pt x="28" y="108"/>
                  </a:cubicBezTo>
                  <a:cubicBezTo>
                    <a:pt x="14" y="108"/>
                    <a:pt x="0" y="102"/>
                    <a:pt x="4" y="89"/>
                  </a:cubicBezTo>
                  <a:cubicBezTo>
                    <a:pt x="4" y="89"/>
                    <a:pt x="9" y="86"/>
                    <a:pt x="21" y="88"/>
                  </a:cubicBezTo>
                  <a:cubicBezTo>
                    <a:pt x="33" y="90"/>
                    <a:pt x="46" y="63"/>
                    <a:pt x="46" y="63"/>
                  </a:cubicBezTo>
                  <a:cubicBezTo>
                    <a:pt x="46" y="63"/>
                    <a:pt x="20" y="54"/>
                    <a:pt x="20" y="46"/>
                  </a:cubicBezTo>
                  <a:cubicBezTo>
                    <a:pt x="20" y="38"/>
                    <a:pt x="21" y="20"/>
                    <a:pt x="31" y="26"/>
                  </a:cubicBezTo>
                  <a:cubicBezTo>
                    <a:pt x="42" y="31"/>
                    <a:pt x="61" y="36"/>
                    <a:pt x="64" y="29"/>
                  </a:cubicBezTo>
                  <a:cubicBezTo>
                    <a:pt x="67" y="22"/>
                    <a:pt x="66" y="16"/>
                    <a:pt x="66" y="12"/>
                  </a:cubicBezTo>
                  <a:cubicBezTo>
                    <a:pt x="65" y="7"/>
                    <a:pt x="67" y="1"/>
                    <a:pt x="75" y="0"/>
                  </a:cubicBezTo>
                  <a:cubicBezTo>
                    <a:pt x="83" y="0"/>
                    <a:pt x="92" y="5"/>
                    <a:pt x="90" y="17"/>
                  </a:cubicBezTo>
                  <a:cubicBezTo>
                    <a:pt x="89" y="30"/>
                    <a:pt x="86" y="33"/>
                    <a:pt x="106" y="30"/>
                  </a:cubicBezTo>
                  <a:cubicBezTo>
                    <a:pt x="108" y="29"/>
                    <a:pt x="120" y="41"/>
                    <a:pt x="112" y="47"/>
                  </a:cubicBezTo>
                  <a:cubicBezTo>
                    <a:pt x="104" y="53"/>
                    <a:pt x="78" y="50"/>
                    <a:pt x="79" y="55"/>
                  </a:cubicBezTo>
                  <a:cubicBezTo>
                    <a:pt x="81" y="96"/>
                    <a:pt x="113" y="122"/>
                    <a:pt x="127" y="130"/>
                  </a:cubicBezTo>
                  <a:cubicBezTo>
                    <a:pt x="137" y="135"/>
                    <a:pt x="136" y="140"/>
                    <a:pt x="133" y="142"/>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8" name="iṥḷîďé"/>
            <p:cNvSpPr/>
            <p:nvPr userDrawn="1">
              <p:custDataLst>
                <p:tags r:id="rId13"/>
              </p:custDataLst>
            </p:nvPr>
          </p:nvSpPr>
          <p:spPr bwMode="auto">
            <a:xfrm>
              <a:off x="3336529" y="3048001"/>
              <a:ext cx="922338" cy="860425"/>
            </a:xfrm>
            <a:custGeom>
              <a:avLst/>
              <a:gdLst>
                <a:gd name="T0" fmla="*/ 289 w 552"/>
                <a:gd name="T1" fmla="*/ 111 h 514"/>
                <a:gd name="T2" fmla="*/ 290 w 552"/>
                <a:gd name="T3" fmla="*/ 132 h 514"/>
                <a:gd name="T4" fmla="*/ 315 w 552"/>
                <a:gd name="T5" fmla="*/ 152 h 514"/>
                <a:gd name="T6" fmla="*/ 239 w 552"/>
                <a:gd name="T7" fmla="*/ 132 h 514"/>
                <a:gd name="T8" fmla="*/ 259 w 552"/>
                <a:gd name="T9" fmla="*/ 111 h 514"/>
                <a:gd name="T10" fmla="*/ 236 w 552"/>
                <a:gd name="T11" fmla="*/ 429 h 514"/>
                <a:gd name="T12" fmla="*/ 236 w 552"/>
                <a:gd name="T13" fmla="*/ 429 h 514"/>
                <a:gd name="T14" fmla="*/ 308 w 552"/>
                <a:gd name="T15" fmla="*/ 425 h 514"/>
                <a:gd name="T16" fmla="*/ 320 w 552"/>
                <a:gd name="T17" fmla="*/ 442 h 514"/>
                <a:gd name="T18" fmla="*/ 312 w 552"/>
                <a:gd name="T19" fmla="*/ 444 h 514"/>
                <a:gd name="T20" fmla="*/ 311 w 552"/>
                <a:gd name="T21" fmla="*/ 439 h 514"/>
                <a:gd name="T22" fmla="*/ 262 w 552"/>
                <a:gd name="T23" fmla="*/ 436 h 514"/>
                <a:gd name="T24" fmla="*/ 268 w 552"/>
                <a:gd name="T25" fmla="*/ 441 h 514"/>
                <a:gd name="T26" fmla="*/ 262 w 552"/>
                <a:gd name="T27" fmla="*/ 443 h 514"/>
                <a:gd name="T28" fmla="*/ 294 w 552"/>
                <a:gd name="T29" fmla="*/ 449 h 514"/>
                <a:gd name="T30" fmla="*/ 285 w 552"/>
                <a:gd name="T31" fmla="*/ 435 h 514"/>
                <a:gd name="T32" fmla="*/ 281 w 552"/>
                <a:gd name="T33" fmla="*/ 432 h 514"/>
                <a:gd name="T34" fmla="*/ 277 w 552"/>
                <a:gd name="T35" fmla="*/ 428 h 514"/>
                <a:gd name="T36" fmla="*/ 291 w 552"/>
                <a:gd name="T37" fmla="*/ 432 h 514"/>
                <a:gd name="T38" fmla="*/ 284 w 552"/>
                <a:gd name="T39" fmla="*/ 445 h 514"/>
                <a:gd name="T40" fmla="*/ 307 w 552"/>
                <a:gd name="T41" fmla="*/ 157 h 514"/>
                <a:gd name="T42" fmla="*/ 231 w 552"/>
                <a:gd name="T43" fmla="*/ 322 h 514"/>
                <a:gd name="T44" fmla="*/ 261 w 552"/>
                <a:gd name="T45" fmla="*/ 157 h 514"/>
                <a:gd name="T46" fmla="*/ 285 w 552"/>
                <a:gd name="T47" fmla="*/ 157 h 514"/>
                <a:gd name="T48" fmla="*/ 232 w 552"/>
                <a:gd name="T49" fmla="*/ 336 h 514"/>
                <a:gd name="T50" fmla="*/ 221 w 552"/>
                <a:gd name="T51" fmla="*/ 313 h 514"/>
                <a:gd name="T52" fmla="*/ 127 w 552"/>
                <a:gd name="T53" fmla="*/ 280 h 514"/>
                <a:gd name="T54" fmla="*/ 127 w 552"/>
                <a:gd name="T55" fmla="*/ 264 h 514"/>
                <a:gd name="T56" fmla="*/ 35 w 552"/>
                <a:gd name="T57" fmla="*/ 260 h 514"/>
                <a:gd name="T58" fmla="*/ 183 w 552"/>
                <a:gd name="T59" fmla="*/ 399 h 514"/>
                <a:gd name="T60" fmla="*/ 366 w 552"/>
                <a:gd name="T61" fmla="*/ 386 h 514"/>
                <a:gd name="T62" fmla="*/ 503 w 552"/>
                <a:gd name="T63" fmla="*/ 214 h 514"/>
                <a:gd name="T64" fmla="*/ 311 w 552"/>
                <a:gd name="T65" fmla="*/ 264 h 514"/>
                <a:gd name="T66" fmla="*/ 311 w 552"/>
                <a:gd name="T67" fmla="*/ 280 h 514"/>
                <a:gd name="T68" fmla="*/ 326 w 552"/>
                <a:gd name="T69" fmla="*/ 332 h 514"/>
                <a:gd name="T70" fmla="*/ 323 w 552"/>
                <a:gd name="T71" fmla="*/ 336 h 514"/>
                <a:gd name="T72" fmla="*/ 295 w 552"/>
                <a:gd name="T73" fmla="*/ 327 h 514"/>
                <a:gd name="T74" fmla="*/ 266 w 552"/>
                <a:gd name="T75" fmla="*/ 328 h 514"/>
                <a:gd name="T76" fmla="*/ 237 w 552"/>
                <a:gd name="T77" fmla="*/ 327 h 514"/>
                <a:gd name="T78" fmla="*/ 252 w 552"/>
                <a:gd name="T79" fmla="*/ 366 h 514"/>
                <a:gd name="T80" fmla="*/ 294 w 552"/>
                <a:gd name="T81" fmla="*/ 366 h 514"/>
                <a:gd name="T82" fmla="*/ 199 w 552"/>
                <a:gd name="T83" fmla="*/ 407 h 514"/>
                <a:gd name="T84" fmla="*/ 211 w 552"/>
                <a:gd name="T85" fmla="*/ 407 h 514"/>
                <a:gd name="T86" fmla="*/ 376 w 552"/>
                <a:gd name="T87" fmla="*/ 311 h 514"/>
                <a:gd name="T88" fmla="*/ 336 w 552"/>
                <a:gd name="T89" fmla="*/ 314 h 514"/>
                <a:gd name="T90" fmla="*/ 354 w 552"/>
                <a:gd name="T91" fmla="*/ 354 h 514"/>
                <a:gd name="T92" fmla="*/ 403 w 552"/>
                <a:gd name="T93" fmla="*/ 288 h 514"/>
                <a:gd name="T94" fmla="*/ 211 w 552"/>
                <a:gd name="T95" fmla="*/ 346 h 514"/>
                <a:gd name="T96" fmla="*/ 192 w 552"/>
                <a:gd name="T97" fmla="*/ 297 h 514"/>
                <a:gd name="T98" fmla="*/ 144 w 552"/>
                <a:gd name="T99" fmla="*/ 288 h 514"/>
                <a:gd name="T100" fmla="*/ 285 w 552"/>
                <a:gd name="T101" fmla="*/ 302 h 514"/>
                <a:gd name="T102" fmla="*/ 269 w 552"/>
                <a:gd name="T103" fmla="*/ 229 h 514"/>
                <a:gd name="T104" fmla="*/ 278 w 552"/>
                <a:gd name="T105" fmla="*/ 268 h 514"/>
                <a:gd name="T106" fmla="*/ 273 w 552"/>
                <a:gd name="T107" fmla="*/ 169 h 514"/>
                <a:gd name="T108" fmla="*/ 273 w 552"/>
                <a:gd name="T109" fmla="*/ 169 h 514"/>
                <a:gd name="T110" fmla="*/ 269 w 552"/>
                <a:gd name="T111" fmla="*/ 120 h 514"/>
                <a:gd name="T112" fmla="*/ 281 w 552"/>
                <a:gd name="T113" fmla="*/ 132 h 514"/>
                <a:gd name="T114" fmla="*/ 552 w 552"/>
                <a:gd name="T115" fmla="*/ 258 h 514"/>
                <a:gd name="T116" fmla="*/ 0 w 552"/>
                <a:gd name="T117" fmla="*/ 258 h 514"/>
                <a:gd name="T118" fmla="*/ 383 w 552"/>
                <a:gd name="T119" fmla="*/ 403 h 514"/>
                <a:gd name="T120" fmla="*/ 169 w 552"/>
                <a:gd name="T121" fmla="*/ 112 h 514"/>
                <a:gd name="T122" fmla="*/ 383 w 552"/>
                <a:gd name="T123" fmla="*/ 403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52" h="514">
                  <a:moveTo>
                    <a:pt x="270" y="68"/>
                  </a:moveTo>
                  <a:cubicBezTo>
                    <a:pt x="276" y="68"/>
                    <a:pt x="276" y="68"/>
                    <a:pt x="276" y="68"/>
                  </a:cubicBezTo>
                  <a:cubicBezTo>
                    <a:pt x="276" y="89"/>
                    <a:pt x="276" y="89"/>
                    <a:pt x="276" y="89"/>
                  </a:cubicBezTo>
                  <a:cubicBezTo>
                    <a:pt x="288" y="100"/>
                    <a:pt x="289" y="111"/>
                    <a:pt x="289" y="111"/>
                  </a:cubicBezTo>
                  <a:cubicBezTo>
                    <a:pt x="286" y="111"/>
                    <a:pt x="286" y="111"/>
                    <a:pt x="286" y="111"/>
                  </a:cubicBezTo>
                  <a:cubicBezTo>
                    <a:pt x="286" y="118"/>
                    <a:pt x="286" y="118"/>
                    <a:pt x="286" y="118"/>
                  </a:cubicBezTo>
                  <a:cubicBezTo>
                    <a:pt x="290" y="118"/>
                    <a:pt x="290" y="118"/>
                    <a:pt x="290" y="118"/>
                  </a:cubicBezTo>
                  <a:cubicBezTo>
                    <a:pt x="290" y="132"/>
                    <a:pt x="290" y="132"/>
                    <a:pt x="290" y="132"/>
                  </a:cubicBezTo>
                  <a:cubicBezTo>
                    <a:pt x="307" y="132"/>
                    <a:pt x="307" y="132"/>
                    <a:pt x="307" y="132"/>
                  </a:cubicBezTo>
                  <a:cubicBezTo>
                    <a:pt x="307" y="144"/>
                    <a:pt x="307" y="144"/>
                    <a:pt x="307" y="144"/>
                  </a:cubicBezTo>
                  <a:cubicBezTo>
                    <a:pt x="315" y="144"/>
                    <a:pt x="315" y="144"/>
                    <a:pt x="315" y="144"/>
                  </a:cubicBezTo>
                  <a:cubicBezTo>
                    <a:pt x="315" y="152"/>
                    <a:pt x="315" y="152"/>
                    <a:pt x="315" y="152"/>
                  </a:cubicBezTo>
                  <a:cubicBezTo>
                    <a:pt x="231" y="152"/>
                    <a:pt x="231" y="152"/>
                    <a:pt x="231" y="152"/>
                  </a:cubicBezTo>
                  <a:cubicBezTo>
                    <a:pt x="231" y="144"/>
                    <a:pt x="231" y="144"/>
                    <a:pt x="231" y="144"/>
                  </a:cubicBezTo>
                  <a:cubicBezTo>
                    <a:pt x="239" y="144"/>
                    <a:pt x="239" y="144"/>
                    <a:pt x="239" y="144"/>
                  </a:cubicBezTo>
                  <a:cubicBezTo>
                    <a:pt x="239" y="132"/>
                    <a:pt x="239" y="132"/>
                    <a:pt x="239" y="132"/>
                  </a:cubicBezTo>
                  <a:cubicBezTo>
                    <a:pt x="256" y="132"/>
                    <a:pt x="256" y="132"/>
                    <a:pt x="256" y="132"/>
                  </a:cubicBezTo>
                  <a:cubicBezTo>
                    <a:pt x="256" y="118"/>
                    <a:pt x="256" y="118"/>
                    <a:pt x="256" y="118"/>
                  </a:cubicBezTo>
                  <a:cubicBezTo>
                    <a:pt x="259" y="118"/>
                    <a:pt x="259" y="118"/>
                    <a:pt x="259" y="118"/>
                  </a:cubicBezTo>
                  <a:cubicBezTo>
                    <a:pt x="259" y="111"/>
                    <a:pt x="259" y="111"/>
                    <a:pt x="259" y="111"/>
                  </a:cubicBezTo>
                  <a:cubicBezTo>
                    <a:pt x="257" y="111"/>
                    <a:pt x="257" y="111"/>
                    <a:pt x="257" y="111"/>
                  </a:cubicBezTo>
                  <a:cubicBezTo>
                    <a:pt x="258" y="101"/>
                    <a:pt x="267" y="93"/>
                    <a:pt x="270" y="90"/>
                  </a:cubicBezTo>
                  <a:cubicBezTo>
                    <a:pt x="270" y="68"/>
                    <a:pt x="270" y="68"/>
                    <a:pt x="270" y="68"/>
                  </a:cubicBezTo>
                  <a:close/>
                  <a:moveTo>
                    <a:pt x="236" y="429"/>
                  </a:moveTo>
                  <a:cubicBezTo>
                    <a:pt x="242" y="429"/>
                    <a:pt x="242" y="429"/>
                    <a:pt x="242" y="429"/>
                  </a:cubicBezTo>
                  <a:cubicBezTo>
                    <a:pt x="234" y="451"/>
                    <a:pt x="234" y="451"/>
                    <a:pt x="234" y="451"/>
                  </a:cubicBezTo>
                  <a:cubicBezTo>
                    <a:pt x="228" y="451"/>
                    <a:pt x="228" y="451"/>
                    <a:pt x="228" y="451"/>
                  </a:cubicBezTo>
                  <a:cubicBezTo>
                    <a:pt x="236" y="429"/>
                    <a:pt x="236" y="429"/>
                    <a:pt x="236" y="429"/>
                  </a:cubicBezTo>
                  <a:close/>
                  <a:moveTo>
                    <a:pt x="312" y="444"/>
                  </a:moveTo>
                  <a:cubicBezTo>
                    <a:pt x="302" y="447"/>
                    <a:pt x="302" y="447"/>
                    <a:pt x="302" y="447"/>
                  </a:cubicBezTo>
                  <a:cubicBezTo>
                    <a:pt x="301" y="442"/>
                    <a:pt x="301" y="442"/>
                    <a:pt x="301" y="442"/>
                  </a:cubicBezTo>
                  <a:cubicBezTo>
                    <a:pt x="308" y="425"/>
                    <a:pt x="308" y="425"/>
                    <a:pt x="308" y="425"/>
                  </a:cubicBezTo>
                  <a:cubicBezTo>
                    <a:pt x="313" y="423"/>
                    <a:pt x="313" y="423"/>
                    <a:pt x="313" y="423"/>
                  </a:cubicBezTo>
                  <a:cubicBezTo>
                    <a:pt x="316" y="438"/>
                    <a:pt x="316" y="438"/>
                    <a:pt x="316" y="438"/>
                  </a:cubicBezTo>
                  <a:cubicBezTo>
                    <a:pt x="319" y="437"/>
                    <a:pt x="319" y="437"/>
                    <a:pt x="319" y="437"/>
                  </a:cubicBezTo>
                  <a:cubicBezTo>
                    <a:pt x="320" y="442"/>
                    <a:pt x="320" y="442"/>
                    <a:pt x="320" y="442"/>
                  </a:cubicBezTo>
                  <a:cubicBezTo>
                    <a:pt x="317" y="443"/>
                    <a:pt x="317" y="443"/>
                    <a:pt x="317" y="443"/>
                  </a:cubicBezTo>
                  <a:cubicBezTo>
                    <a:pt x="318" y="447"/>
                    <a:pt x="318" y="447"/>
                    <a:pt x="318" y="447"/>
                  </a:cubicBezTo>
                  <a:cubicBezTo>
                    <a:pt x="313" y="448"/>
                    <a:pt x="313" y="448"/>
                    <a:pt x="313" y="448"/>
                  </a:cubicBezTo>
                  <a:cubicBezTo>
                    <a:pt x="312" y="444"/>
                    <a:pt x="312" y="444"/>
                    <a:pt x="312" y="444"/>
                  </a:cubicBezTo>
                  <a:close/>
                  <a:moveTo>
                    <a:pt x="311" y="439"/>
                  </a:moveTo>
                  <a:cubicBezTo>
                    <a:pt x="310" y="432"/>
                    <a:pt x="310" y="432"/>
                    <a:pt x="310" y="432"/>
                  </a:cubicBezTo>
                  <a:cubicBezTo>
                    <a:pt x="306" y="441"/>
                    <a:pt x="306" y="441"/>
                    <a:pt x="306" y="441"/>
                  </a:cubicBezTo>
                  <a:cubicBezTo>
                    <a:pt x="311" y="439"/>
                    <a:pt x="311" y="439"/>
                    <a:pt x="311" y="439"/>
                  </a:cubicBezTo>
                  <a:close/>
                  <a:moveTo>
                    <a:pt x="259" y="440"/>
                  </a:moveTo>
                  <a:cubicBezTo>
                    <a:pt x="257" y="439"/>
                    <a:pt x="256" y="438"/>
                    <a:pt x="257" y="436"/>
                  </a:cubicBezTo>
                  <a:cubicBezTo>
                    <a:pt x="257" y="434"/>
                    <a:pt x="258" y="433"/>
                    <a:pt x="259" y="433"/>
                  </a:cubicBezTo>
                  <a:cubicBezTo>
                    <a:pt x="261" y="434"/>
                    <a:pt x="262" y="435"/>
                    <a:pt x="262" y="436"/>
                  </a:cubicBezTo>
                  <a:cubicBezTo>
                    <a:pt x="262" y="439"/>
                    <a:pt x="261" y="440"/>
                    <a:pt x="259" y="440"/>
                  </a:cubicBezTo>
                  <a:close/>
                  <a:moveTo>
                    <a:pt x="250" y="445"/>
                  </a:moveTo>
                  <a:cubicBezTo>
                    <a:pt x="250" y="450"/>
                    <a:pt x="253" y="452"/>
                    <a:pt x="258" y="452"/>
                  </a:cubicBezTo>
                  <a:cubicBezTo>
                    <a:pt x="263" y="453"/>
                    <a:pt x="267" y="449"/>
                    <a:pt x="268" y="441"/>
                  </a:cubicBezTo>
                  <a:cubicBezTo>
                    <a:pt x="269" y="433"/>
                    <a:pt x="266" y="429"/>
                    <a:pt x="259" y="428"/>
                  </a:cubicBezTo>
                  <a:cubicBezTo>
                    <a:pt x="254" y="428"/>
                    <a:pt x="251" y="430"/>
                    <a:pt x="250" y="436"/>
                  </a:cubicBezTo>
                  <a:cubicBezTo>
                    <a:pt x="250" y="440"/>
                    <a:pt x="252" y="443"/>
                    <a:pt x="257" y="444"/>
                  </a:cubicBezTo>
                  <a:cubicBezTo>
                    <a:pt x="258" y="444"/>
                    <a:pt x="260" y="444"/>
                    <a:pt x="262" y="443"/>
                  </a:cubicBezTo>
                  <a:cubicBezTo>
                    <a:pt x="261" y="446"/>
                    <a:pt x="260" y="448"/>
                    <a:pt x="258" y="448"/>
                  </a:cubicBezTo>
                  <a:cubicBezTo>
                    <a:pt x="257" y="448"/>
                    <a:pt x="256" y="447"/>
                    <a:pt x="256" y="446"/>
                  </a:cubicBezTo>
                  <a:cubicBezTo>
                    <a:pt x="250" y="445"/>
                    <a:pt x="250" y="445"/>
                    <a:pt x="250" y="445"/>
                  </a:cubicBezTo>
                  <a:close/>
                  <a:moveTo>
                    <a:pt x="294" y="449"/>
                  </a:moveTo>
                  <a:cubicBezTo>
                    <a:pt x="276" y="452"/>
                    <a:pt x="276" y="452"/>
                    <a:pt x="276" y="452"/>
                  </a:cubicBezTo>
                  <a:cubicBezTo>
                    <a:pt x="276" y="450"/>
                    <a:pt x="276" y="448"/>
                    <a:pt x="277" y="446"/>
                  </a:cubicBezTo>
                  <a:cubicBezTo>
                    <a:pt x="278" y="444"/>
                    <a:pt x="279" y="442"/>
                    <a:pt x="282" y="439"/>
                  </a:cubicBezTo>
                  <a:cubicBezTo>
                    <a:pt x="284" y="437"/>
                    <a:pt x="285" y="436"/>
                    <a:pt x="285" y="435"/>
                  </a:cubicBezTo>
                  <a:cubicBezTo>
                    <a:pt x="285" y="434"/>
                    <a:pt x="285" y="433"/>
                    <a:pt x="285" y="433"/>
                  </a:cubicBezTo>
                  <a:cubicBezTo>
                    <a:pt x="285" y="432"/>
                    <a:pt x="285" y="431"/>
                    <a:pt x="284" y="431"/>
                  </a:cubicBezTo>
                  <a:cubicBezTo>
                    <a:pt x="284" y="431"/>
                    <a:pt x="283" y="430"/>
                    <a:pt x="282" y="431"/>
                  </a:cubicBezTo>
                  <a:cubicBezTo>
                    <a:pt x="282" y="431"/>
                    <a:pt x="281" y="431"/>
                    <a:pt x="281" y="432"/>
                  </a:cubicBezTo>
                  <a:cubicBezTo>
                    <a:pt x="280" y="432"/>
                    <a:pt x="280" y="433"/>
                    <a:pt x="280" y="435"/>
                  </a:cubicBezTo>
                  <a:cubicBezTo>
                    <a:pt x="274" y="435"/>
                    <a:pt x="274" y="435"/>
                    <a:pt x="274" y="435"/>
                  </a:cubicBezTo>
                  <a:cubicBezTo>
                    <a:pt x="274" y="433"/>
                    <a:pt x="274" y="432"/>
                    <a:pt x="275" y="430"/>
                  </a:cubicBezTo>
                  <a:cubicBezTo>
                    <a:pt x="275" y="429"/>
                    <a:pt x="276" y="428"/>
                    <a:pt x="277" y="428"/>
                  </a:cubicBezTo>
                  <a:cubicBezTo>
                    <a:pt x="278" y="427"/>
                    <a:pt x="280" y="426"/>
                    <a:pt x="282" y="426"/>
                  </a:cubicBezTo>
                  <a:cubicBezTo>
                    <a:pt x="284" y="426"/>
                    <a:pt x="285" y="426"/>
                    <a:pt x="287" y="426"/>
                  </a:cubicBezTo>
                  <a:cubicBezTo>
                    <a:pt x="288" y="426"/>
                    <a:pt x="289" y="427"/>
                    <a:pt x="290" y="428"/>
                  </a:cubicBezTo>
                  <a:cubicBezTo>
                    <a:pt x="291" y="429"/>
                    <a:pt x="291" y="430"/>
                    <a:pt x="291" y="432"/>
                  </a:cubicBezTo>
                  <a:cubicBezTo>
                    <a:pt x="292" y="433"/>
                    <a:pt x="291" y="435"/>
                    <a:pt x="291" y="436"/>
                  </a:cubicBezTo>
                  <a:cubicBezTo>
                    <a:pt x="290" y="437"/>
                    <a:pt x="289" y="439"/>
                    <a:pt x="287" y="441"/>
                  </a:cubicBezTo>
                  <a:cubicBezTo>
                    <a:pt x="286" y="442"/>
                    <a:pt x="285" y="443"/>
                    <a:pt x="285" y="443"/>
                  </a:cubicBezTo>
                  <a:cubicBezTo>
                    <a:pt x="285" y="444"/>
                    <a:pt x="284" y="444"/>
                    <a:pt x="284" y="445"/>
                  </a:cubicBezTo>
                  <a:cubicBezTo>
                    <a:pt x="293" y="444"/>
                    <a:pt x="293" y="444"/>
                    <a:pt x="293" y="444"/>
                  </a:cubicBezTo>
                  <a:cubicBezTo>
                    <a:pt x="294" y="449"/>
                    <a:pt x="294" y="449"/>
                    <a:pt x="294" y="449"/>
                  </a:cubicBezTo>
                  <a:close/>
                  <a:moveTo>
                    <a:pt x="285" y="157"/>
                  </a:moveTo>
                  <a:cubicBezTo>
                    <a:pt x="307" y="157"/>
                    <a:pt x="307" y="157"/>
                    <a:pt x="307" y="157"/>
                  </a:cubicBezTo>
                  <a:cubicBezTo>
                    <a:pt x="307" y="302"/>
                    <a:pt x="307" y="302"/>
                    <a:pt x="307" y="302"/>
                  </a:cubicBezTo>
                  <a:cubicBezTo>
                    <a:pt x="316" y="302"/>
                    <a:pt x="316" y="302"/>
                    <a:pt x="316" y="302"/>
                  </a:cubicBezTo>
                  <a:cubicBezTo>
                    <a:pt x="316" y="322"/>
                    <a:pt x="316" y="322"/>
                    <a:pt x="316" y="322"/>
                  </a:cubicBezTo>
                  <a:cubicBezTo>
                    <a:pt x="231" y="322"/>
                    <a:pt x="231" y="322"/>
                    <a:pt x="231" y="322"/>
                  </a:cubicBezTo>
                  <a:cubicBezTo>
                    <a:pt x="231" y="302"/>
                    <a:pt x="231" y="302"/>
                    <a:pt x="231" y="302"/>
                  </a:cubicBezTo>
                  <a:cubicBezTo>
                    <a:pt x="239" y="302"/>
                    <a:pt x="239" y="302"/>
                    <a:pt x="239" y="302"/>
                  </a:cubicBezTo>
                  <a:cubicBezTo>
                    <a:pt x="239" y="157"/>
                    <a:pt x="239" y="157"/>
                    <a:pt x="239" y="157"/>
                  </a:cubicBezTo>
                  <a:cubicBezTo>
                    <a:pt x="261" y="157"/>
                    <a:pt x="261" y="157"/>
                    <a:pt x="261" y="157"/>
                  </a:cubicBezTo>
                  <a:cubicBezTo>
                    <a:pt x="261" y="209"/>
                    <a:pt x="261" y="209"/>
                    <a:pt x="261" y="209"/>
                  </a:cubicBezTo>
                  <a:cubicBezTo>
                    <a:pt x="262" y="208"/>
                    <a:pt x="262" y="208"/>
                    <a:pt x="262" y="208"/>
                  </a:cubicBezTo>
                  <a:cubicBezTo>
                    <a:pt x="262" y="208"/>
                    <a:pt x="272" y="196"/>
                    <a:pt x="285" y="207"/>
                  </a:cubicBezTo>
                  <a:cubicBezTo>
                    <a:pt x="285" y="157"/>
                    <a:pt x="285" y="157"/>
                    <a:pt x="285" y="157"/>
                  </a:cubicBezTo>
                  <a:close/>
                  <a:moveTo>
                    <a:pt x="232" y="327"/>
                  </a:moveTo>
                  <a:cubicBezTo>
                    <a:pt x="224" y="327"/>
                    <a:pt x="224" y="327"/>
                    <a:pt x="224" y="327"/>
                  </a:cubicBezTo>
                  <a:cubicBezTo>
                    <a:pt x="224" y="336"/>
                    <a:pt x="224" y="336"/>
                    <a:pt x="224" y="336"/>
                  </a:cubicBezTo>
                  <a:cubicBezTo>
                    <a:pt x="232" y="336"/>
                    <a:pt x="232" y="336"/>
                    <a:pt x="232" y="336"/>
                  </a:cubicBezTo>
                  <a:cubicBezTo>
                    <a:pt x="232" y="407"/>
                    <a:pt x="232" y="407"/>
                    <a:pt x="232" y="407"/>
                  </a:cubicBezTo>
                  <a:cubicBezTo>
                    <a:pt x="221" y="407"/>
                    <a:pt x="221" y="407"/>
                    <a:pt x="221" y="407"/>
                  </a:cubicBezTo>
                  <a:cubicBezTo>
                    <a:pt x="221" y="332"/>
                    <a:pt x="221" y="332"/>
                    <a:pt x="221" y="332"/>
                  </a:cubicBezTo>
                  <a:cubicBezTo>
                    <a:pt x="221" y="323"/>
                    <a:pt x="221" y="316"/>
                    <a:pt x="221" y="313"/>
                  </a:cubicBezTo>
                  <a:cubicBezTo>
                    <a:pt x="221" y="299"/>
                    <a:pt x="203" y="287"/>
                    <a:pt x="202" y="288"/>
                  </a:cubicBezTo>
                  <a:cubicBezTo>
                    <a:pt x="236" y="288"/>
                    <a:pt x="236" y="288"/>
                    <a:pt x="236" y="288"/>
                  </a:cubicBezTo>
                  <a:cubicBezTo>
                    <a:pt x="236" y="280"/>
                    <a:pt x="236" y="280"/>
                    <a:pt x="236" y="280"/>
                  </a:cubicBezTo>
                  <a:cubicBezTo>
                    <a:pt x="127" y="280"/>
                    <a:pt x="127" y="280"/>
                    <a:pt x="127" y="280"/>
                  </a:cubicBezTo>
                  <a:cubicBezTo>
                    <a:pt x="127" y="272"/>
                    <a:pt x="127" y="272"/>
                    <a:pt x="127" y="272"/>
                  </a:cubicBezTo>
                  <a:cubicBezTo>
                    <a:pt x="236" y="272"/>
                    <a:pt x="236" y="272"/>
                    <a:pt x="236" y="272"/>
                  </a:cubicBezTo>
                  <a:cubicBezTo>
                    <a:pt x="236" y="264"/>
                    <a:pt x="236" y="264"/>
                    <a:pt x="236" y="264"/>
                  </a:cubicBezTo>
                  <a:cubicBezTo>
                    <a:pt x="127" y="264"/>
                    <a:pt x="127" y="264"/>
                    <a:pt x="127" y="264"/>
                  </a:cubicBezTo>
                  <a:cubicBezTo>
                    <a:pt x="127" y="263"/>
                    <a:pt x="127" y="263"/>
                    <a:pt x="127" y="263"/>
                  </a:cubicBezTo>
                  <a:cubicBezTo>
                    <a:pt x="103" y="204"/>
                    <a:pt x="54" y="217"/>
                    <a:pt x="54" y="217"/>
                  </a:cubicBezTo>
                  <a:cubicBezTo>
                    <a:pt x="53" y="218"/>
                    <a:pt x="45" y="214"/>
                    <a:pt x="45" y="215"/>
                  </a:cubicBezTo>
                  <a:cubicBezTo>
                    <a:pt x="39" y="229"/>
                    <a:pt x="35" y="245"/>
                    <a:pt x="35" y="260"/>
                  </a:cubicBezTo>
                  <a:cubicBezTo>
                    <a:pt x="35" y="330"/>
                    <a:pt x="92" y="388"/>
                    <a:pt x="161" y="388"/>
                  </a:cubicBezTo>
                  <a:cubicBezTo>
                    <a:pt x="168" y="388"/>
                    <a:pt x="174" y="387"/>
                    <a:pt x="180" y="386"/>
                  </a:cubicBezTo>
                  <a:cubicBezTo>
                    <a:pt x="181" y="386"/>
                    <a:pt x="181" y="386"/>
                    <a:pt x="181" y="386"/>
                  </a:cubicBezTo>
                  <a:cubicBezTo>
                    <a:pt x="183" y="399"/>
                    <a:pt x="183" y="399"/>
                    <a:pt x="183" y="399"/>
                  </a:cubicBezTo>
                  <a:cubicBezTo>
                    <a:pt x="184" y="411"/>
                    <a:pt x="187" y="416"/>
                    <a:pt x="187" y="416"/>
                  </a:cubicBezTo>
                  <a:cubicBezTo>
                    <a:pt x="360" y="416"/>
                    <a:pt x="360" y="416"/>
                    <a:pt x="360" y="416"/>
                  </a:cubicBezTo>
                  <a:cubicBezTo>
                    <a:pt x="360" y="416"/>
                    <a:pt x="363" y="411"/>
                    <a:pt x="364" y="399"/>
                  </a:cubicBezTo>
                  <a:cubicBezTo>
                    <a:pt x="366" y="386"/>
                    <a:pt x="366" y="386"/>
                    <a:pt x="366" y="386"/>
                  </a:cubicBezTo>
                  <a:cubicBezTo>
                    <a:pt x="366" y="386"/>
                    <a:pt x="367" y="393"/>
                    <a:pt x="367" y="393"/>
                  </a:cubicBezTo>
                  <a:cubicBezTo>
                    <a:pt x="373" y="394"/>
                    <a:pt x="380" y="389"/>
                    <a:pt x="386" y="389"/>
                  </a:cubicBezTo>
                  <a:cubicBezTo>
                    <a:pt x="456" y="389"/>
                    <a:pt x="513" y="330"/>
                    <a:pt x="513" y="260"/>
                  </a:cubicBezTo>
                  <a:cubicBezTo>
                    <a:pt x="513" y="245"/>
                    <a:pt x="508" y="228"/>
                    <a:pt x="503" y="214"/>
                  </a:cubicBezTo>
                  <a:cubicBezTo>
                    <a:pt x="503" y="214"/>
                    <a:pt x="494" y="218"/>
                    <a:pt x="494" y="217"/>
                  </a:cubicBezTo>
                  <a:cubicBezTo>
                    <a:pt x="494" y="217"/>
                    <a:pt x="444" y="204"/>
                    <a:pt x="420" y="263"/>
                  </a:cubicBezTo>
                  <a:cubicBezTo>
                    <a:pt x="420" y="264"/>
                    <a:pt x="420" y="264"/>
                    <a:pt x="420" y="264"/>
                  </a:cubicBezTo>
                  <a:cubicBezTo>
                    <a:pt x="311" y="264"/>
                    <a:pt x="311" y="264"/>
                    <a:pt x="311" y="264"/>
                  </a:cubicBezTo>
                  <a:cubicBezTo>
                    <a:pt x="311" y="272"/>
                    <a:pt x="311" y="272"/>
                    <a:pt x="311" y="272"/>
                  </a:cubicBezTo>
                  <a:cubicBezTo>
                    <a:pt x="420" y="272"/>
                    <a:pt x="420" y="272"/>
                    <a:pt x="420" y="272"/>
                  </a:cubicBezTo>
                  <a:cubicBezTo>
                    <a:pt x="420" y="280"/>
                    <a:pt x="420" y="280"/>
                    <a:pt x="420" y="280"/>
                  </a:cubicBezTo>
                  <a:cubicBezTo>
                    <a:pt x="311" y="280"/>
                    <a:pt x="311" y="280"/>
                    <a:pt x="311" y="280"/>
                  </a:cubicBezTo>
                  <a:cubicBezTo>
                    <a:pt x="311" y="288"/>
                    <a:pt x="311" y="288"/>
                    <a:pt x="311" y="288"/>
                  </a:cubicBezTo>
                  <a:cubicBezTo>
                    <a:pt x="346" y="288"/>
                    <a:pt x="346" y="288"/>
                    <a:pt x="346" y="288"/>
                  </a:cubicBezTo>
                  <a:cubicBezTo>
                    <a:pt x="346" y="288"/>
                    <a:pt x="326" y="301"/>
                    <a:pt x="326" y="313"/>
                  </a:cubicBezTo>
                  <a:cubicBezTo>
                    <a:pt x="326" y="316"/>
                    <a:pt x="326" y="323"/>
                    <a:pt x="326" y="332"/>
                  </a:cubicBezTo>
                  <a:cubicBezTo>
                    <a:pt x="326" y="407"/>
                    <a:pt x="326" y="407"/>
                    <a:pt x="326" y="407"/>
                  </a:cubicBezTo>
                  <a:cubicBezTo>
                    <a:pt x="314" y="407"/>
                    <a:pt x="314" y="407"/>
                    <a:pt x="314" y="407"/>
                  </a:cubicBezTo>
                  <a:cubicBezTo>
                    <a:pt x="314" y="336"/>
                    <a:pt x="314" y="336"/>
                    <a:pt x="314" y="336"/>
                  </a:cubicBezTo>
                  <a:cubicBezTo>
                    <a:pt x="323" y="336"/>
                    <a:pt x="323" y="336"/>
                    <a:pt x="323" y="336"/>
                  </a:cubicBezTo>
                  <a:cubicBezTo>
                    <a:pt x="323" y="327"/>
                    <a:pt x="323" y="327"/>
                    <a:pt x="323" y="327"/>
                  </a:cubicBezTo>
                  <a:cubicBezTo>
                    <a:pt x="314" y="327"/>
                    <a:pt x="314" y="327"/>
                    <a:pt x="314" y="327"/>
                  </a:cubicBezTo>
                  <a:cubicBezTo>
                    <a:pt x="310" y="327"/>
                    <a:pt x="310" y="327"/>
                    <a:pt x="310" y="327"/>
                  </a:cubicBezTo>
                  <a:cubicBezTo>
                    <a:pt x="295" y="327"/>
                    <a:pt x="295" y="327"/>
                    <a:pt x="295" y="327"/>
                  </a:cubicBezTo>
                  <a:cubicBezTo>
                    <a:pt x="295" y="343"/>
                    <a:pt x="295" y="343"/>
                    <a:pt x="295" y="343"/>
                  </a:cubicBezTo>
                  <a:cubicBezTo>
                    <a:pt x="292" y="339"/>
                    <a:pt x="287" y="337"/>
                    <a:pt x="283" y="335"/>
                  </a:cubicBezTo>
                  <a:cubicBezTo>
                    <a:pt x="283" y="328"/>
                    <a:pt x="283" y="328"/>
                    <a:pt x="283" y="328"/>
                  </a:cubicBezTo>
                  <a:cubicBezTo>
                    <a:pt x="266" y="328"/>
                    <a:pt x="266" y="328"/>
                    <a:pt x="266" y="328"/>
                  </a:cubicBezTo>
                  <a:cubicBezTo>
                    <a:pt x="266" y="335"/>
                    <a:pt x="266" y="335"/>
                    <a:pt x="266" y="335"/>
                  </a:cubicBezTo>
                  <a:cubicBezTo>
                    <a:pt x="260" y="336"/>
                    <a:pt x="256" y="339"/>
                    <a:pt x="252" y="343"/>
                  </a:cubicBezTo>
                  <a:cubicBezTo>
                    <a:pt x="252" y="327"/>
                    <a:pt x="252" y="327"/>
                    <a:pt x="252" y="327"/>
                  </a:cubicBezTo>
                  <a:cubicBezTo>
                    <a:pt x="237" y="327"/>
                    <a:pt x="237" y="327"/>
                    <a:pt x="237" y="327"/>
                  </a:cubicBezTo>
                  <a:cubicBezTo>
                    <a:pt x="232" y="327"/>
                    <a:pt x="232" y="327"/>
                    <a:pt x="232" y="327"/>
                  </a:cubicBezTo>
                  <a:close/>
                  <a:moveTo>
                    <a:pt x="295" y="407"/>
                  </a:moveTo>
                  <a:cubicBezTo>
                    <a:pt x="252" y="407"/>
                    <a:pt x="252" y="407"/>
                    <a:pt x="252" y="407"/>
                  </a:cubicBezTo>
                  <a:cubicBezTo>
                    <a:pt x="252" y="366"/>
                    <a:pt x="252" y="366"/>
                    <a:pt x="252" y="366"/>
                  </a:cubicBezTo>
                  <a:cubicBezTo>
                    <a:pt x="253" y="366"/>
                    <a:pt x="253" y="366"/>
                    <a:pt x="253" y="366"/>
                  </a:cubicBezTo>
                  <a:cubicBezTo>
                    <a:pt x="253" y="366"/>
                    <a:pt x="253" y="366"/>
                    <a:pt x="253" y="366"/>
                  </a:cubicBezTo>
                  <a:cubicBezTo>
                    <a:pt x="253" y="354"/>
                    <a:pt x="262" y="345"/>
                    <a:pt x="274" y="345"/>
                  </a:cubicBezTo>
                  <a:cubicBezTo>
                    <a:pt x="285" y="345"/>
                    <a:pt x="294" y="354"/>
                    <a:pt x="294" y="366"/>
                  </a:cubicBezTo>
                  <a:cubicBezTo>
                    <a:pt x="294" y="366"/>
                    <a:pt x="294" y="366"/>
                    <a:pt x="294" y="366"/>
                  </a:cubicBezTo>
                  <a:cubicBezTo>
                    <a:pt x="295" y="366"/>
                    <a:pt x="295" y="366"/>
                    <a:pt x="295" y="366"/>
                  </a:cubicBezTo>
                  <a:cubicBezTo>
                    <a:pt x="295" y="407"/>
                    <a:pt x="295" y="407"/>
                    <a:pt x="295" y="407"/>
                  </a:cubicBezTo>
                  <a:close/>
                  <a:moveTo>
                    <a:pt x="199" y="407"/>
                  </a:moveTo>
                  <a:cubicBezTo>
                    <a:pt x="198" y="368"/>
                    <a:pt x="198" y="368"/>
                    <a:pt x="198" y="368"/>
                  </a:cubicBezTo>
                  <a:cubicBezTo>
                    <a:pt x="198" y="368"/>
                    <a:pt x="196" y="358"/>
                    <a:pt x="193" y="354"/>
                  </a:cubicBezTo>
                  <a:cubicBezTo>
                    <a:pt x="211" y="354"/>
                    <a:pt x="211" y="354"/>
                    <a:pt x="211" y="354"/>
                  </a:cubicBezTo>
                  <a:cubicBezTo>
                    <a:pt x="211" y="407"/>
                    <a:pt x="211" y="407"/>
                    <a:pt x="211" y="407"/>
                  </a:cubicBezTo>
                  <a:cubicBezTo>
                    <a:pt x="199" y="407"/>
                    <a:pt x="199" y="407"/>
                    <a:pt x="199" y="407"/>
                  </a:cubicBezTo>
                  <a:close/>
                  <a:moveTo>
                    <a:pt x="336" y="314"/>
                  </a:moveTo>
                  <a:cubicBezTo>
                    <a:pt x="338" y="309"/>
                    <a:pt x="345" y="296"/>
                    <a:pt x="355" y="297"/>
                  </a:cubicBezTo>
                  <a:cubicBezTo>
                    <a:pt x="368" y="298"/>
                    <a:pt x="374" y="303"/>
                    <a:pt x="376" y="311"/>
                  </a:cubicBezTo>
                  <a:cubicBezTo>
                    <a:pt x="376" y="311"/>
                    <a:pt x="368" y="319"/>
                    <a:pt x="368" y="327"/>
                  </a:cubicBezTo>
                  <a:cubicBezTo>
                    <a:pt x="368" y="335"/>
                    <a:pt x="366" y="345"/>
                    <a:pt x="366" y="346"/>
                  </a:cubicBezTo>
                  <a:cubicBezTo>
                    <a:pt x="336" y="346"/>
                    <a:pt x="336" y="346"/>
                    <a:pt x="336" y="346"/>
                  </a:cubicBezTo>
                  <a:cubicBezTo>
                    <a:pt x="336" y="314"/>
                    <a:pt x="336" y="314"/>
                    <a:pt x="336" y="314"/>
                  </a:cubicBezTo>
                  <a:close/>
                  <a:moveTo>
                    <a:pt x="348" y="407"/>
                  </a:moveTo>
                  <a:cubicBezTo>
                    <a:pt x="336" y="407"/>
                    <a:pt x="336" y="407"/>
                    <a:pt x="336" y="407"/>
                  </a:cubicBezTo>
                  <a:cubicBezTo>
                    <a:pt x="336" y="354"/>
                    <a:pt x="336" y="354"/>
                    <a:pt x="336" y="354"/>
                  </a:cubicBezTo>
                  <a:cubicBezTo>
                    <a:pt x="354" y="354"/>
                    <a:pt x="354" y="354"/>
                    <a:pt x="354" y="354"/>
                  </a:cubicBezTo>
                  <a:cubicBezTo>
                    <a:pt x="351" y="358"/>
                    <a:pt x="350" y="368"/>
                    <a:pt x="350" y="368"/>
                  </a:cubicBezTo>
                  <a:cubicBezTo>
                    <a:pt x="348" y="407"/>
                    <a:pt x="348" y="407"/>
                    <a:pt x="348" y="407"/>
                  </a:cubicBezTo>
                  <a:close/>
                  <a:moveTo>
                    <a:pt x="367" y="288"/>
                  </a:moveTo>
                  <a:cubicBezTo>
                    <a:pt x="403" y="288"/>
                    <a:pt x="403" y="288"/>
                    <a:pt x="403" y="288"/>
                  </a:cubicBezTo>
                  <a:cubicBezTo>
                    <a:pt x="392" y="295"/>
                    <a:pt x="383" y="303"/>
                    <a:pt x="383" y="303"/>
                  </a:cubicBezTo>
                  <a:cubicBezTo>
                    <a:pt x="381" y="300"/>
                    <a:pt x="371" y="290"/>
                    <a:pt x="367" y="288"/>
                  </a:cubicBezTo>
                  <a:close/>
                  <a:moveTo>
                    <a:pt x="211" y="314"/>
                  </a:moveTo>
                  <a:cubicBezTo>
                    <a:pt x="211" y="346"/>
                    <a:pt x="211" y="346"/>
                    <a:pt x="211" y="346"/>
                  </a:cubicBezTo>
                  <a:cubicBezTo>
                    <a:pt x="181" y="346"/>
                    <a:pt x="181" y="346"/>
                    <a:pt x="181" y="346"/>
                  </a:cubicBezTo>
                  <a:cubicBezTo>
                    <a:pt x="181" y="345"/>
                    <a:pt x="179" y="335"/>
                    <a:pt x="179" y="327"/>
                  </a:cubicBezTo>
                  <a:cubicBezTo>
                    <a:pt x="179" y="319"/>
                    <a:pt x="171" y="311"/>
                    <a:pt x="171" y="311"/>
                  </a:cubicBezTo>
                  <a:cubicBezTo>
                    <a:pt x="173" y="303"/>
                    <a:pt x="179" y="298"/>
                    <a:pt x="192" y="297"/>
                  </a:cubicBezTo>
                  <a:cubicBezTo>
                    <a:pt x="202" y="296"/>
                    <a:pt x="209" y="309"/>
                    <a:pt x="211" y="314"/>
                  </a:cubicBezTo>
                  <a:close/>
                  <a:moveTo>
                    <a:pt x="179" y="288"/>
                  </a:moveTo>
                  <a:cubicBezTo>
                    <a:pt x="176" y="291"/>
                    <a:pt x="166" y="300"/>
                    <a:pt x="164" y="303"/>
                  </a:cubicBezTo>
                  <a:cubicBezTo>
                    <a:pt x="164" y="303"/>
                    <a:pt x="155" y="295"/>
                    <a:pt x="144" y="288"/>
                  </a:cubicBezTo>
                  <a:cubicBezTo>
                    <a:pt x="179" y="288"/>
                    <a:pt x="179" y="288"/>
                    <a:pt x="179" y="288"/>
                  </a:cubicBezTo>
                  <a:close/>
                  <a:moveTo>
                    <a:pt x="261" y="219"/>
                  </a:moveTo>
                  <a:cubicBezTo>
                    <a:pt x="261" y="302"/>
                    <a:pt x="261" y="302"/>
                    <a:pt x="261" y="302"/>
                  </a:cubicBezTo>
                  <a:cubicBezTo>
                    <a:pt x="285" y="302"/>
                    <a:pt x="285" y="302"/>
                    <a:pt x="285" y="302"/>
                  </a:cubicBezTo>
                  <a:cubicBezTo>
                    <a:pt x="285" y="219"/>
                    <a:pt x="285" y="219"/>
                    <a:pt x="285" y="219"/>
                  </a:cubicBezTo>
                  <a:cubicBezTo>
                    <a:pt x="281" y="215"/>
                    <a:pt x="272" y="208"/>
                    <a:pt x="261" y="219"/>
                  </a:cubicBezTo>
                  <a:close/>
                  <a:moveTo>
                    <a:pt x="272" y="227"/>
                  </a:moveTo>
                  <a:cubicBezTo>
                    <a:pt x="270" y="227"/>
                    <a:pt x="269" y="228"/>
                    <a:pt x="269" y="229"/>
                  </a:cubicBezTo>
                  <a:cubicBezTo>
                    <a:pt x="269" y="268"/>
                    <a:pt x="269" y="268"/>
                    <a:pt x="269" y="268"/>
                  </a:cubicBezTo>
                  <a:cubicBezTo>
                    <a:pt x="269" y="269"/>
                    <a:pt x="270" y="270"/>
                    <a:pt x="272" y="270"/>
                  </a:cubicBezTo>
                  <a:cubicBezTo>
                    <a:pt x="275" y="270"/>
                    <a:pt x="275" y="270"/>
                    <a:pt x="275" y="270"/>
                  </a:cubicBezTo>
                  <a:cubicBezTo>
                    <a:pt x="276" y="270"/>
                    <a:pt x="278" y="269"/>
                    <a:pt x="278" y="268"/>
                  </a:cubicBezTo>
                  <a:cubicBezTo>
                    <a:pt x="278" y="229"/>
                    <a:pt x="278" y="229"/>
                    <a:pt x="278" y="229"/>
                  </a:cubicBezTo>
                  <a:cubicBezTo>
                    <a:pt x="278" y="228"/>
                    <a:pt x="276" y="227"/>
                    <a:pt x="275" y="227"/>
                  </a:cubicBezTo>
                  <a:cubicBezTo>
                    <a:pt x="272" y="227"/>
                    <a:pt x="272" y="227"/>
                    <a:pt x="272" y="227"/>
                  </a:cubicBezTo>
                  <a:close/>
                  <a:moveTo>
                    <a:pt x="273" y="169"/>
                  </a:moveTo>
                  <a:cubicBezTo>
                    <a:pt x="269" y="169"/>
                    <a:pt x="266" y="172"/>
                    <a:pt x="266" y="176"/>
                  </a:cubicBezTo>
                  <a:cubicBezTo>
                    <a:pt x="266" y="181"/>
                    <a:pt x="269" y="184"/>
                    <a:pt x="273" y="184"/>
                  </a:cubicBezTo>
                  <a:cubicBezTo>
                    <a:pt x="278" y="184"/>
                    <a:pt x="281" y="181"/>
                    <a:pt x="281" y="176"/>
                  </a:cubicBezTo>
                  <a:cubicBezTo>
                    <a:pt x="281" y="172"/>
                    <a:pt x="278" y="169"/>
                    <a:pt x="273" y="169"/>
                  </a:cubicBezTo>
                  <a:close/>
                  <a:moveTo>
                    <a:pt x="266" y="120"/>
                  </a:moveTo>
                  <a:cubicBezTo>
                    <a:pt x="266" y="132"/>
                    <a:pt x="266" y="132"/>
                    <a:pt x="266" y="132"/>
                  </a:cubicBezTo>
                  <a:cubicBezTo>
                    <a:pt x="269" y="132"/>
                    <a:pt x="269" y="132"/>
                    <a:pt x="269" y="132"/>
                  </a:cubicBezTo>
                  <a:cubicBezTo>
                    <a:pt x="269" y="120"/>
                    <a:pt x="269" y="120"/>
                    <a:pt x="269" y="120"/>
                  </a:cubicBezTo>
                  <a:cubicBezTo>
                    <a:pt x="266" y="120"/>
                    <a:pt x="266" y="120"/>
                    <a:pt x="266" y="120"/>
                  </a:cubicBezTo>
                  <a:close/>
                  <a:moveTo>
                    <a:pt x="278" y="120"/>
                  </a:moveTo>
                  <a:cubicBezTo>
                    <a:pt x="278" y="132"/>
                    <a:pt x="278" y="132"/>
                    <a:pt x="278" y="132"/>
                  </a:cubicBezTo>
                  <a:cubicBezTo>
                    <a:pt x="281" y="132"/>
                    <a:pt x="281" y="132"/>
                    <a:pt x="281" y="132"/>
                  </a:cubicBezTo>
                  <a:cubicBezTo>
                    <a:pt x="281" y="120"/>
                    <a:pt x="281" y="120"/>
                    <a:pt x="281" y="120"/>
                  </a:cubicBezTo>
                  <a:cubicBezTo>
                    <a:pt x="278" y="120"/>
                    <a:pt x="278" y="120"/>
                    <a:pt x="278" y="120"/>
                  </a:cubicBezTo>
                  <a:close/>
                  <a:moveTo>
                    <a:pt x="395" y="419"/>
                  </a:moveTo>
                  <a:cubicBezTo>
                    <a:pt x="482" y="417"/>
                    <a:pt x="552" y="345"/>
                    <a:pt x="552" y="258"/>
                  </a:cubicBezTo>
                  <a:cubicBezTo>
                    <a:pt x="552" y="170"/>
                    <a:pt x="482" y="99"/>
                    <a:pt x="395" y="96"/>
                  </a:cubicBezTo>
                  <a:cubicBezTo>
                    <a:pt x="383" y="42"/>
                    <a:pt x="334" y="0"/>
                    <a:pt x="276" y="0"/>
                  </a:cubicBezTo>
                  <a:cubicBezTo>
                    <a:pt x="218" y="0"/>
                    <a:pt x="169" y="42"/>
                    <a:pt x="158" y="96"/>
                  </a:cubicBezTo>
                  <a:cubicBezTo>
                    <a:pt x="70" y="98"/>
                    <a:pt x="0" y="170"/>
                    <a:pt x="0" y="258"/>
                  </a:cubicBezTo>
                  <a:cubicBezTo>
                    <a:pt x="0" y="346"/>
                    <a:pt x="70" y="418"/>
                    <a:pt x="158" y="419"/>
                  </a:cubicBezTo>
                  <a:cubicBezTo>
                    <a:pt x="170" y="473"/>
                    <a:pt x="218" y="514"/>
                    <a:pt x="276" y="514"/>
                  </a:cubicBezTo>
                  <a:cubicBezTo>
                    <a:pt x="334" y="514"/>
                    <a:pt x="382" y="473"/>
                    <a:pt x="395" y="419"/>
                  </a:cubicBezTo>
                  <a:close/>
                  <a:moveTo>
                    <a:pt x="383" y="403"/>
                  </a:moveTo>
                  <a:cubicBezTo>
                    <a:pt x="461" y="401"/>
                    <a:pt x="525" y="337"/>
                    <a:pt x="525" y="258"/>
                  </a:cubicBezTo>
                  <a:cubicBezTo>
                    <a:pt x="525" y="179"/>
                    <a:pt x="461" y="114"/>
                    <a:pt x="383" y="112"/>
                  </a:cubicBezTo>
                  <a:cubicBezTo>
                    <a:pt x="373" y="63"/>
                    <a:pt x="329" y="26"/>
                    <a:pt x="276" y="26"/>
                  </a:cubicBezTo>
                  <a:cubicBezTo>
                    <a:pt x="224" y="26"/>
                    <a:pt x="180" y="63"/>
                    <a:pt x="169" y="112"/>
                  </a:cubicBezTo>
                  <a:cubicBezTo>
                    <a:pt x="90" y="114"/>
                    <a:pt x="27" y="178"/>
                    <a:pt x="27" y="258"/>
                  </a:cubicBezTo>
                  <a:cubicBezTo>
                    <a:pt x="27" y="337"/>
                    <a:pt x="91" y="402"/>
                    <a:pt x="170" y="403"/>
                  </a:cubicBezTo>
                  <a:cubicBezTo>
                    <a:pt x="180" y="452"/>
                    <a:pt x="224" y="489"/>
                    <a:pt x="276" y="489"/>
                  </a:cubicBezTo>
                  <a:cubicBezTo>
                    <a:pt x="328" y="489"/>
                    <a:pt x="372" y="452"/>
                    <a:pt x="383" y="403"/>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9" name="işḻíḓé"/>
            <p:cNvSpPr/>
            <p:nvPr userDrawn="1">
              <p:custDataLst>
                <p:tags r:id="rId14"/>
              </p:custDataLst>
            </p:nvPr>
          </p:nvSpPr>
          <p:spPr bwMode="auto">
            <a:xfrm>
              <a:off x="3393679" y="3111501"/>
              <a:ext cx="803275" cy="733425"/>
            </a:xfrm>
            <a:custGeom>
              <a:avLst/>
              <a:gdLst>
                <a:gd name="T0" fmla="*/ 241 w 481"/>
                <a:gd name="T1" fmla="*/ 0 h 438"/>
                <a:gd name="T2" fmla="*/ 335 w 481"/>
                <a:gd name="T3" fmla="*/ 94 h 438"/>
                <a:gd name="T4" fmla="*/ 341 w 481"/>
                <a:gd name="T5" fmla="*/ 94 h 438"/>
                <a:gd name="T6" fmla="*/ 350 w 481"/>
                <a:gd name="T7" fmla="*/ 93 h 438"/>
                <a:gd name="T8" fmla="*/ 481 w 481"/>
                <a:gd name="T9" fmla="*/ 225 h 438"/>
                <a:gd name="T10" fmla="*/ 350 w 481"/>
                <a:gd name="T11" fmla="*/ 356 h 438"/>
                <a:gd name="T12" fmla="*/ 341 w 481"/>
                <a:gd name="T13" fmla="*/ 356 h 438"/>
                <a:gd name="T14" fmla="*/ 335 w 481"/>
                <a:gd name="T15" fmla="*/ 355 h 438"/>
                <a:gd name="T16" fmla="*/ 304 w 481"/>
                <a:gd name="T17" fmla="*/ 413 h 438"/>
                <a:gd name="T18" fmla="*/ 241 w 481"/>
                <a:gd name="T19" fmla="*/ 438 h 438"/>
                <a:gd name="T20" fmla="*/ 176 w 481"/>
                <a:gd name="T21" fmla="*/ 413 h 438"/>
                <a:gd name="T22" fmla="*/ 146 w 481"/>
                <a:gd name="T23" fmla="*/ 354 h 438"/>
                <a:gd name="T24" fmla="*/ 140 w 481"/>
                <a:gd name="T25" fmla="*/ 354 h 438"/>
                <a:gd name="T26" fmla="*/ 131 w 481"/>
                <a:gd name="T27" fmla="*/ 355 h 438"/>
                <a:gd name="T28" fmla="*/ 0 w 481"/>
                <a:gd name="T29" fmla="*/ 223 h 438"/>
                <a:gd name="T30" fmla="*/ 131 w 481"/>
                <a:gd name="T31" fmla="*/ 92 h 438"/>
                <a:gd name="T32" fmla="*/ 140 w 481"/>
                <a:gd name="T33" fmla="*/ 92 h 438"/>
                <a:gd name="T34" fmla="*/ 146 w 481"/>
                <a:gd name="T35" fmla="*/ 93 h 438"/>
                <a:gd name="T36" fmla="*/ 241 w 481"/>
                <a:gd name="T37" fmla="*/ 0 h 438"/>
                <a:gd name="T38" fmla="*/ 241 w 481"/>
                <a:gd name="T39" fmla="*/ 6 h 438"/>
                <a:gd name="T40" fmla="*/ 152 w 481"/>
                <a:gd name="T41" fmla="*/ 95 h 438"/>
                <a:gd name="T42" fmla="*/ 152 w 481"/>
                <a:gd name="T43" fmla="*/ 96 h 438"/>
                <a:gd name="T44" fmla="*/ 152 w 481"/>
                <a:gd name="T45" fmla="*/ 96 h 438"/>
                <a:gd name="T46" fmla="*/ 152 w 481"/>
                <a:gd name="T47" fmla="*/ 99 h 438"/>
                <a:gd name="T48" fmla="*/ 148 w 481"/>
                <a:gd name="T49" fmla="*/ 99 h 438"/>
                <a:gd name="T50" fmla="*/ 140 w 481"/>
                <a:gd name="T51" fmla="*/ 98 h 438"/>
                <a:gd name="T52" fmla="*/ 131 w 481"/>
                <a:gd name="T53" fmla="*/ 98 h 438"/>
                <a:gd name="T54" fmla="*/ 5 w 481"/>
                <a:gd name="T55" fmla="*/ 223 h 438"/>
                <a:gd name="T56" fmla="*/ 131 w 481"/>
                <a:gd name="T57" fmla="*/ 349 h 438"/>
                <a:gd name="T58" fmla="*/ 140 w 481"/>
                <a:gd name="T59" fmla="*/ 349 h 438"/>
                <a:gd name="T60" fmla="*/ 149 w 481"/>
                <a:gd name="T61" fmla="*/ 348 h 438"/>
                <a:gd name="T62" fmla="*/ 152 w 481"/>
                <a:gd name="T63" fmla="*/ 347 h 438"/>
                <a:gd name="T64" fmla="*/ 152 w 481"/>
                <a:gd name="T65" fmla="*/ 350 h 438"/>
                <a:gd name="T66" fmla="*/ 180 w 481"/>
                <a:gd name="T67" fmla="*/ 409 h 438"/>
                <a:gd name="T68" fmla="*/ 241 w 481"/>
                <a:gd name="T69" fmla="*/ 433 h 438"/>
                <a:gd name="T70" fmla="*/ 301 w 481"/>
                <a:gd name="T71" fmla="*/ 409 h 438"/>
                <a:gd name="T72" fmla="*/ 329 w 481"/>
                <a:gd name="T73" fmla="*/ 351 h 438"/>
                <a:gd name="T74" fmla="*/ 330 w 481"/>
                <a:gd name="T75" fmla="*/ 348 h 438"/>
                <a:gd name="T76" fmla="*/ 332 w 481"/>
                <a:gd name="T77" fmla="*/ 349 h 438"/>
                <a:gd name="T78" fmla="*/ 341 w 481"/>
                <a:gd name="T79" fmla="*/ 350 h 438"/>
                <a:gd name="T80" fmla="*/ 350 w 481"/>
                <a:gd name="T81" fmla="*/ 350 h 438"/>
                <a:gd name="T82" fmla="*/ 476 w 481"/>
                <a:gd name="T83" fmla="*/ 225 h 438"/>
                <a:gd name="T84" fmla="*/ 350 w 481"/>
                <a:gd name="T85" fmla="*/ 99 h 438"/>
                <a:gd name="T86" fmla="*/ 341 w 481"/>
                <a:gd name="T87" fmla="*/ 99 h 438"/>
                <a:gd name="T88" fmla="*/ 333 w 481"/>
                <a:gd name="T89" fmla="*/ 100 h 438"/>
                <a:gd name="T90" fmla="*/ 329 w 481"/>
                <a:gd name="T91" fmla="*/ 101 h 438"/>
                <a:gd name="T92" fmla="*/ 330 w 481"/>
                <a:gd name="T93" fmla="*/ 97 h 438"/>
                <a:gd name="T94" fmla="*/ 330 w 481"/>
                <a:gd name="T95" fmla="*/ 96 h 438"/>
                <a:gd name="T96" fmla="*/ 330 w 481"/>
                <a:gd name="T97" fmla="*/ 95 h 438"/>
                <a:gd name="T98" fmla="*/ 241 w 481"/>
                <a:gd name="T99" fmla="*/ 6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81" h="438">
                  <a:moveTo>
                    <a:pt x="241" y="0"/>
                  </a:moveTo>
                  <a:cubicBezTo>
                    <a:pt x="292" y="0"/>
                    <a:pt x="335" y="42"/>
                    <a:pt x="335" y="94"/>
                  </a:cubicBezTo>
                  <a:cubicBezTo>
                    <a:pt x="337" y="94"/>
                    <a:pt x="339" y="94"/>
                    <a:pt x="341" y="94"/>
                  </a:cubicBezTo>
                  <a:cubicBezTo>
                    <a:pt x="344" y="93"/>
                    <a:pt x="347" y="93"/>
                    <a:pt x="350" y="93"/>
                  </a:cubicBezTo>
                  <a:cubicBezTo>
                    <a:pt x="422" y="93"/>
                    <a:pt x="481" y="152"/>
                    <a:pt x="481" y="225"/>
                  </a:cubicBezTo>
                  <a:cubicBezTo>
                    <a:pt x="481" y="297"/>
                    <a:pt x="422" y="356"/>
                    <a:pt x="350" y="356"/>
                  </a:cubicBezTo>
                  <a:cubicBezTo>
                    <a:pt x="347" y="356"/>
                    <a:pt x="344" y="356"/>
                    <a:pt x="341" y="356"/>
                  </a:cubicBezTo>
                  <a:cubicBezTo>
                    <a:pt x="339" y="355"/>
                    <a:pt x="337" y="355"/>
                    <a:pt x="335" y="355"/>
                  </a:cubicBezTo>
                  <a:cubicBezTo>
                    <a:pt x="332" y="378"/>
                    <a:pt x="321" y="399"/>
                    <a:pt x="304" y="413"/>
                  </a:cubicBezTo>
                  <a:cubicBezTo>
                    <a:pt x="288" y="429"/>
                    <a:pt x="265" y="438"/>
                    <a:pt x="241" y="438"/>
                  </a:cubicBezTo>
                  <a:cubicBezTo>
                    <a:pt x="216" y="438"/>
                    <a:pt x="193" y="429"/>
                    <a:pt x="176" y="413"/>
                  </a:cubicBezTo>
                  <a:cubicBezTo>
                    <a:pt x="160" y="398"/>
                    <a:pt x="149" y="377"/>
                    <a:pt x="146" y="354"/>
                  </a:cubicBezTo>
                  <a:cubicBezTo>
                    <a:pt x="144" y="354"/>
                    <a:pt x="142" y="354"/>
                    <a:pt x="140" y="354"/>
                  </a:cubicBezTo>
                  <a:cubicBezTo>
                    <a:pt x="137" y="355"/>
                    <a:pt x="134" y="355"/>
                    <a:pt x="131" y="355"/>
                  </a:cubicBezTo>
                  <a:cubicBezTo>
                    <a:pt x="59" y="355"/>
                    <a:pt x="0" y="296"/>
                    <a:pt x="0" y="223"/>
                  </a:cubicBezTo>
                  <a:cubicBezTo>
                    <a:pt x="0" y="151"/>
                    <a:pt x="59" y="92"/>
                    <a:pt x="131" y="92"/>
                  </a:cubicBezTo>
                  <a:cubicBezTo>
                    <a:pt x="134" y="92"/>
                    <a:pt x="137" y="92"/>
                    <a:pt x="140" y="92"/>
                  </a:cubicBezTo>
                  <a:cubicBezTo>
                    <a:pt x="142" y="93"/>
                    <a:pt x="144" y="93"/>
                    <a:pt x="146" y="93"/>
                  </a:cubicBezTo>
                  <a:cubicBezTo>
                    <a:pt x="147" y="42"/>
                    <a:pt x="189" y="0"/>
                    <a:pt x="241" y="0"/>
                  </a:cubicBezTo>
                  <a:close/>
                  <a:moveTo>
                    <a:pt x="241" y="6"/>
                  </a:moveTo>
                  <a:cubicBezTo>
                    <a:pt x="192" y="6"/>
                    <a:pt x="152" y="46"/>
                    <a:pt x="152" y="95"/>
                  </a:cubicBezTo>
                  <a:cubicBezTo>
                    <a:pt x="152" y="95"/>
                    <a:pt x="152" y="95"/>
                    <a:pt x="152" y="96"/>
                  </a:cubicBezTo>
                  <a:cubicBezTo>
                    <a:pt x="152" y="96"/>
                    <a:pt x="152" y="96"/>
                    <a:pt x="152" y="96"/>
                  </a:cubicBezTo>
                  <a:cubicBezTo>
                    <a:pt x="152" y="99"/>
                    <a:pt x="152" y="99"/>
                    <a:pt x="152" y="99"/>
                  </a:cubicBezTo>
                  <a:cubicBezTo>
                    <a:pt x="148" y="99"/>
                    <a:pt x="148" y="99"/>
                    <a:pt x="148" y="99"/>
                  </a:cubicBezTo>
                  <a:cubicBezTo>
                    <a:pt x="146" y="99"/>
                    <a:pt x="143" y="98"/>
                    <a:pt x="140" y="98"/>
                  </a:cubicBezTo>
                  <a:cubicBezTo>
                    <a:pt x="137" y="98"/>
                    <a:pt x="134" y="98"/>
                    <a:pt x="131" y="98"/>
                  </a:cubicBezTo>
                  <a:cubicBezTo>
                    <a:pt x="62" y="98"/>
                    <a:pt x="5" y="154"/>
                    <a:pt x="5" y="223"/>
                  </a:cubicBezTo>
                  <a:cubicBezTo>
                    <a:pt x="5" y="293"/>
                    <a:pt x="62" y="349"/>
                    <a:pt x="131" y="349"/>
                  </a:cubicBezTo>
                  <a:cubicBezTo>
                    <a:pt x="134" y="349"/>
                    <a:pt x="137" y="349"/>
                    <a:pt x="140" y="349"/>
                  </a:cubicBezTo>
                  <a:cubicBezTo>
                    <a:pt x="143" y="348"/>
                    <a:pt x="146" y="348"/>
                    <a:pt x="149" y="348"/>
                  </a:cubicBezTo>
                  <a:cubicBezTo>
                    <a:pt x="152" y="347"/>
                    <a:pt x="152" y="347"/>
                    <a:pt x="152" y="347"/>
                  </a:cubicBezTo>
                  <a:cubicBezTo>
                    <a:pt x="152" y="350"/>
                    <a:pt x="152" y="350"/>
                    <a:pt x="152" y="350"/>
                  </a:cubicBezTo>
                  <a:cubicBezTo>
                    <a:pt x="154" y="373"/>
                    <a:pt x="164" y="394"/>
                    <a:pt x="180" y="409"/>
                  </a:cubicBezTo>
                  <a:cubicBezTo>
                    <a:pt x="196" y="424"/>
                    <a:pt x="217" y="433"/>
                    <a:pt x="241" y="433"/>
                  </a:cubicBezTo>
                  <a:cubicBezTo>
                    <a:pt x="264" y="433"/>
                    <a:pt x="285" y="424"/>
                    <a:pt x="301" y="409"/>
                  </a:cubicBezTo>
                  <a:cubicBezTo>
                    <a:pt x="317" y="395"/>
                    <a:pt x="327" y="374"/>
                    <a:pt x="329" y="351"/>
                  </a:cubicBezTo>
                  <a:cubicBezTo>
                    <a:pt x="330" y="348"/>
                    <a:pt x="330" y="348"/>
                    <a:pt x="330" y="348"/>
                  </a:cubicBezTo>
                  <a:cubicBezTo>
                    <a:pt x="332" y="349"/>
                    <a:pt x="332" y="349"/>
                    <a:pt x="332" y="349"/>
                  </a:cubicBezTo>
                  <a:cubicBezTo>
                    <a:pt x="335" y="349"/>
                    <a:pt x="338" y="350"/>
                    <a:pt x="341" y="350"/>
                  </a:cubicBezTo>
                  <a:cubicBezTo>
                    <a:pt x="344" y="350"/>
                    <a:pt x="347" y="350"/>
                    <a:pt x="350" y="350"/>
                  </a:cubicBezTo>
                  <a:cubicBezTo>
                    <a:pt x="419" y="350"/>
                    <a:pt x="476" y="294"/>
                    <a:pt x="476" y="225"/>
                  </a:cubicBezTo>
                  <a:cubicBezTo>
                    <a:pt x="476" y="155"/>
                    <a:pt x="419" y="99"/>
                    <a:pt x="350" y="99"/>
                  </a:cubicBezTo>
                  <a:cubicBezTo>
                    <a:pt x="347" y="99"/>
                    <a:pt x="344" y="99"/>
                    <a:pt x="341" y="99"/>
                  </a:cubicBezTo>
                  <a:cubicBezTo>
                    <a:pt x="338" y="100"/>
                    <a:pt x="336" y="100"/>
                    <a:pt x="333" y="100"/>
                  </a:cubicBezTo>
                  <a:cubicBezTo>
                    <a:pt x="329" y="101"/>
                    <a:pt x="329" y="101"/>
                    <a:pt x="329" y="101"/>
                  </a:cubicBezTo>
                  <a:cubicBezTo>
                    <a:pt x="330" y="97"/>
                    <a:pt x="330" y="97"/>
                    <a:pt x="330" y="97"/>
                  </a:cubicBezTo>
                  <a:cubicBezTo>
                    <a:pt x="330" y="97"/>
                    <a:pt x="330" y="96"/>
                    <a:pt x="330" y="96"/>
                  </a:cubicBezTo>
                  <a:cubicBezTo>
                    <a:pt x="330" y="96"/>
                    <a:pt x="330" y="95"/>
                    <a:pt x="330" y="95"/>
                  </a:cubicBezTo>
                  <a:cubicBezTo>
                    <a:pt x="330" y="46"/>
                    <a:pt x="290" y="6"/>
                    <a:pt x="241" y="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0" name="îšḻîďê"/>
            <p:cNvSpPr/>
            <p:nvPr userDrawn="1">
              <p:custDataLst>
                <p:tags r:id="rId15"/>
              </p:custDataLst>
            </p:nvPr>
          </p:nvSpPr>
          <p:spPr bwMode="auto">
            <a:xfrm>
              <a:off x="3109517" y="3192463"/>
              <a:ext cx="147638" cy="104775"/>
            </a:xfrm>
            <a:custGeom>
              <a:avLst/>
              <a:gdLst>
                <a:gd name="T0" fmla="*/ 38 w 89"/>
                <a:gd name="T1" fmla="*/ 56 h 63"/>
                <a:gd name="T2" fmla="*/ 32 w 89"/>
                <a:gd name="T3" fmla="*/ 59 h 63"/>
                <a:gd name="T4" fmla="*/ 23 w 89"/>
                <a:gd name="T5" fmla="*/ 59 h 63"/>
                <a:gd name="T6" fmla="*/ 6 w 89"/>
                <a:gd name="T7" fmla="*/ 49 h 63"/>
                <a:gd name="T8" fmla="*/ 1 w 89"/>
                <a:gd name="T9" fmla="*/ 28 h 63"/>
                <a:gd name="T10" fmla="*/ 4 w 89"/>
                <a:gd name="T11" fmla="*/ 17 h 63"/>
                <a:gd name="T12" fmla="*/ 10 w 89"/>
                <a:gd name="T13" fmla="*/ 8 h 63"/>
                <a:gd name="T14" fmla="*/ 6 w 89"/>
                <a:gd name="T15" fmla="*/ 5 h 63"/>
                <a:gd name="T16" fmla="*/ 6 w 89"/>
                <a:gd name="T17" fmla="*/ 0 h 63"/>
                <a:gd name="T18" fmla="*/ 35 w 89"/>
                <a:gd name="T19" fmla="*/ 3 h 63"/>
                <a:gd name="T20" fmla="*/ 34 w 89"/>
                <a:gd name="T21" fmla="*/ 7 h 63"/>
                <a:gd name="T22" fmla="*/ 24 w 89"/>
                <a:gd name="T23" fmla="*/ 10 h 63"/>
                <a:gd name="T24" fmla="*/ 16 w 89"/>
                <a:gd name="T25" fmla="*/ 14 h 63"/>
                <a:gd name="T26" fmla="*/ 9 w 89"/>
                <a:gd name="T27" fmla="*/ 20 h 63"/>
                <a:gd name="T28" fmla="*/ 6 w 89"/>
                <a:gd name="T29" fmla="*/ 30 h 63"/>
                <a:gd name="T30" fmla="*/ 6 w 89"/>
                <a:gd name="T31" fmla="*/ 37 h 63"/>
                <a:gd name="T32" fmla="*/ 9 w 89"/>
                <a:gd name="T33" fmla="*/ 42 h 63"/>
                <a:gd name="T34" fmla="*/ 13 w 89"/>
                <a:gd name="T35" fmla="*/ 46 h 63"/>
                <a:gd name="T36" fmla="*/ 19 w 89"/>
                <a:gd name="T37" fmla="*/ 47 h 63"/>
                <a:gd name="T38" fmla="*/ 29 w 89"/>
                <a:gd name="T39" fmla="*/ 45 h 63"/>
                <a:gd name="T40" fmla="*/ 36 w 89"/>
                <a:gd name="T41" fmla="*/ 38 h 63"/>
                <a:gd name="T42" fmla="*/ 41 w 89"/>
                <a:gd name="T43" fmla="*/ 29 h 63"/>
                <a:gd name="T44" fmla="*/ 45 w 89"/>
                <a:gd name="T45" fmla="*/ 21 h 63"/>
                <a:gd name="T46" fmla="*/ 55 w 89"/>
                <a:gd name="T47" fmla="*/ 11 h 63"/>
                <a:gd name="T48" fmla="*/ 69 w 89"/>
                <a:gd name="T49" fmla="*/ 9 h 63"/>
                <a:gd name="T50" fmla="*/ 77 w 89"/>
                <a:gd name="T51" fmla="*/ 12 h 63"/>
                <a:gd name="T52" fmla="*/ 84 w 89"/>
                <a:gd name="T53" fmla="*/ 18 h 63"/>
                <a:gd name="T54" fmla="*/ 88 w 89"/>
                <a:gd name="T55" fmla="*/ 27 h 63"/>
                <a:gd name="T56" fmla="*/ 89 w 89"/>
                <a:gd name="T57" fmla="*/ 37 h 63"/>
                <a:gd name="T58" fmla="*/ 86 w 89"/>
                <a:gd name="T59" fmla="*/ 47 h 63"/>
                <a:gd name="T60" fmla="*/ 80 w 89"/>
                <a:gd name="T61" fmla="*/ 55 h 63"/>
                <a:gd name="T62" fmla="*/ 84 w 89"/>
                <a:gd name="T63" fmla="*/ 58 h 63"/>
                <a:gd name="T64" fmla="*/ 84 w 89"/>
                <a:gd name="T65" fmla="*/ 63 h 63"/>
                <a:gd name="T66" fmla="*/ 56 w 89"/>
                <a:gd name="T67" fmla="*/ 60 h 63"/>
                <a:gd name="T68" fmla="*/ 56 w 89"/>
                <a:gd name="T69" fmla="*/ 55 h 63"/>
                <a:gd name="T70" fmla="*/ 66 w 89"/>
                <a:gd name="T71" fmla="*/ 53 h 63"/>
                <a:gd name="T72" fmla="*/ 74 w 89"/>
                <a:gd name="T73" fmla="*/ 50 h 63"/>
                <a:gd name="T74" fmla="*/ 80 w 89"/>
                <a:gd name="T75" fmla="*/ 44 h 63"/>
                <a:gd name="T76" fmla="*/ 83 w 89"/>
                <a:gd name="T77" fmla="*/ 36 h 63"/>
                <a:gd name="T78" fmla="*/ 81 w 89"/>
                <a:gd name="T79" fmla="*/ 26 h 63"/>
                <a:gd name="T80" fmla="*/ 73 w 89"/>
                <a:gd name="T81" fmla="*/ 21 h 63"/>
                <a:gd name="T82" fmla="*/ 63 w 89"/>
                <a:gd name="T83" fmla="*/ 22 h 63"/>
                <a:gd name="T84" fmla="*/ 57 w 89"/>
                <a:gd name="T85" fmla="*/ 29 h 63"/>
                <a:gd name="T86" fmla="*/ 52 w 89"/>
                <a:gd name="T87" fmla="*/ 37 h 63"/>
                <a:gd name="T88" fmla="*/ 48 w 89"/>
                <a:gd name="T89" fmla="*/ 44 h 63"/>
                <a:gd name="T90" fmla="*/ 44 w 89"/>
                <a:gd name="T91" fmla="*/ 51 h 63"/>
                <a:gd name="T92" fmla="*/ 38 w 89"/>
                <a:gd name="T93" fmla="*/ 56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9" h="63">
                  <a:moveTo>
                    <a:pt x="38" y="56"/>
                  </a:moveTo>
                  <a:cubicBezTo>
                    <a:pt x="36" y="58"/>
                    <a:pt x="34" y="59"/>
                    <a:pt x="32" y="59"/>
                  </a:cubicBezTo>
                  <a:cubicBezTo>
                    <a:pt x="29" y="60"/>
                    <a:pt x="26" y="60"/>
                    <a:pt x="23" y="59"/>
                  </a:cubicBezTo>
                  <a:cubicBezTo>
                    <a:pt x="16" y="59"/>
                    <a:pt x="10" y="55"/>
                    <a:pt x="6" y="49"/>
                  </a:cubicBezTo>
                  <a:cubicBezTo>
                    <a:pt x="2" y="43"/>
                    <a:pt x="0" y="36"/>
                    <a:pt x="1" y="28"/>
                  </a:cubicBezTo>
                  <a:cubicBezTo>
                    <a:pt x="2" y="24"/>
                    <a:pt x="3" y="21"/>
                    <a:pt x="4" y="17"/>
                  </a:cubicBezTo>
                  <a:cubicBezTo>
                    <a:pt x="6" y="13"/>
                    <a:pt x="8" y="10"/>
                    <a:pt x="10" y="8"/>
                  </a:cubicBezTo>
                  <a:cubicBezTo>
                    <a:pt x="6" y="5"/>
                    <a:pt x="6" y="5"/>
                    <a:pt x="6" y="5"/>
                  </a:cubicBezTo>
                  <a:cubicBezTo>
                    <a:pt x="6" y="0"/>
                    <a:pt x="6" y="0"/>
                    <a:pt x="6" y="0"/>
                  </a:cubicBezTo>
                  <a:cubicBezTo>
                    <a:pt x="35" y="3"/>
                    <a:pt x="35" y="3"/>
                    <a:pt x="35" y="3"/>
                  </a:cubicBezTo>
                  <a:cubicBezTo>
                    <a:pt x="34" y="7"/>
                    <a:pt x="34" y="7"/>
                    <a:pt x="34" y="7"/>
                  </a:cubicBezTo>
                  <a:cubicBezTo>
                    <a:pt x="31" y="8"/>
                    <a:pt x="27" y="9"/>
                    <a:pt x="24" y="10"/>
                  </a:cubicBezTo>
                  <a:cubicBezTo>
                    <a:pt x="21" y="11"/>
                    <a:pt x="18" y="12"/>
                    <a:pt x="16" y="14"/>
                  </a:cubicBezTo>
                  <a:cubicBezTo>
                    <a:pt x="13" y="16"/>
                    <a:pt x="11" y="18"/>
                    <a:pt x="9" y="20"/>
                  </a:cubicBezTo>
                  <a:cubicBezTo>
                    <a:pt x="8" y="23"/>
                    <a:pt x="7" y="26"/>
                    <a:pt x="6" y="30"/>
                  </a:cubicBezTo>
                  <a:cubicBezTo>
                    <a:pt x="6" y="32"/>
                    <a:pt x="6" y="35"/>
                    <a:pt x="6" y="37"/>
                  </a:cubicBezTo>
                  <a:cubicBezTo>
                    <a:pt x="7" y="39"/>
                    <a:pt x="8" y="41"/>
                    <a:pt x="9" y="42"/>
                  </a:cubicBezTo>
                  <a:cubicBezTo>
                    <a:pt x="10" y="44"/>
                    <a:pt x="11" y="45"/>
                    <a:pt x="13" y="46"/>
                  </a:cubicBezTo>
                  <a:cubicBezTo>
                    <a:pt x="15" y="46"/>
                    <a:pt x="17" y="47"/>
                    <a:pt x="19" y="47"/>
                  </a:cubicBezTo>
                  <a:cubicBezTo>
                    <a:pt x="22" y="48"/>
                    <a:pt x="25" y="47"/>
                    <a:pt x="29" y="45"/>
                  </a:cubicBezTo>
                  <a:cubicBezTo>
                    <a:pt x="32" y="44"/>
                    <a:pt x="34" y="41"/>
                    <a:pt x="36" y="38"/>
                  </a:cubicBezTo>
                  <a:cubicBezTo>
                    <a:pt x="38" y="35"/>
                    <a:pt x="39" y="33"/>
                    <a:pt x="41" y="29"/>
                  </a:cubicBezTo>
                  <a:cubicBezTo>
                    <a:pt x="42" y="26"/>
                    <a:pt x="44" y="24"/>
                    <a:pt x="45" y="21"/>
                  </a:cubicBezTo>
                  <a:cubicBezTo>
                    <a:pt x="48" y="17"/>
                    <a:pt x="51" y="14"/>
                    <a:pt x="55" y="11"/>
                  </a:cubicBezTo>
                  <a:cubicBezTo>
                    <a:pt x="58" y="9"/>
                    <a:pt x="63" y="8"/>
                    <a:pt x="69" y="9"/>
                  </a:cubicBezTo>
                  <a:cubicBezTo>
                    <a:pt x="72" y="9"/>
                    <a:pt x="75" y="10"/>
                    <a:pt x="77" y="12"/>
                  </a:cubicBezTo>
                  <a:cubicBezTo>
                    <a:pt x="80" y="14"/>
                    <a:pt x="82" y="16"/>
                    <a:pt x="84" y="18"/>
                  </a:cubicBezTo>
                  <a:cubicBezTo>
                    <a:pt x="86" y="21"/>
                    <a:pt x="87" y="24"/>
                    <a:pt x="88" y="27"/>
                  </a:cubicBezTo>
                  <a:cubicBezTo>
                    <a:pt x="89" y="30"/>
                    <a:pt x="89" y="34"/>
                    <a:pt x="89" y="37"/>
                  </a:cubicBezTo>
                  <a:cubicBezTo>
                    <a:pt x="88" y="41"/>
                    <a:pt x="87" y="44"/>
                    <a:pt x="86" y="47"/>
                  </a:cubicBezTo>
                  <a:cubicBezTo>
                    <a:pt x="84" y="50"/>
                    <a:pt x="82" y="53"/>
                    <a:pt x="80" y="55"/>
                  </a:cubicBezTo>
                  <a:cubicBezTo>
                    <a:pt x="84" y="58"/>
                    <a:pt x="84" y="58"/>
                    <a:pt x="84" y="58"/>
                  </a:cubicBezTo>
                  <a:cubicBezTo>
                    <a:pt x="84" y="63"/>
                    <a:pt x="84" y="63"/>
                    <a:pt x="84" y="63"/>
                  </a:cubicBezTo>
                  <a:cubicBezTo>
                    <a:pt x="56" y="60"/>
                    <a:pt x="56" y="60"/>
                    <a:pt x="56" y="60"/>
                  </a:cubicBezTo>
                  <a:cubicBezTo>
                    <a:pt x="56" y="55"/>
                    <a:pt x="56" y="55"/>
                    <a:pt x="56" y="55"/>
                  </a:cubicBezTo>
                  <a:cubicBezTo>
                    <a:pt x="60" y="54"/>
                    <a:pt x="63" y="54"/>
                    <a:pt x="66" y="53"/>
                  </a:cubicBezTo>
                  <a:cubicBezTo>
                    <a:pt x="69" y="52"/>
                    <a:pt x="72" y="51"/>
                    <a:pt x="74" y="50"/>
                  </a:cubicBezTo>
                  <a:cubicBezTo>
                    <a:pt x="77" y="48"/>
                    <a:pt x="79" y="47"/>
                    <a:pt x="80" y="44"/>
                  </a:cubicBezTo>
                  <a:cubicBezTo>
                    <a:pt x="82" y="42"/>
                    <a:pt x="83" y="39"/>
                    <a:pt x="83" y="36"/>
                  </a:cubicBezTo>
                  <a:cubicBezTo>
                    <a:pt x="84" y="32"/>
                    <a:pt x="83" y="29"/>
                    <a:pt x="81" y="26"/>
                  </a:cubicBezTo>
                  <a:cubicBezTo>
                    <a:pt x="79" y="23"/>
                    <a:pt x="76" y="21"/>
                    <a:pt x="73" y="21"/>
                  </a:cubicBezTo>
                  <a:cubicBezTo>
                    <a:pt x="69" y="20"/>
                    <a:pt x="66" y="21"/>
                    <a:pt x="63" y="22"/>
                  </a:cubicBezTo>
                  <a:cubicBezTo>
                    <a:pt x="61" y="24"/>
                    <a:pt x="59" y="26"/>
                    <a:pt x="57" y="29"/>
                  </a:cubicBezTo>
                  <a:cubicBezTo>
                    <a:pt x="55" y="31"/>
                    <a:pt x="53" y="34"/>
                    <a:pt x="52" y="37"/>
                  </a:cubicBezTo>
                  <a:cubicBezTo>
                    <a:pt x="51" y="39"/>
                    <a:pt x="49" y="42"/>
                    <a:pt x="48" y="44"/>
                  </a:cubicBezTo>
                  <a:cubicBezTo>
                    <a:pt x="47" y="47"/>
                    <a:pt x="45" y="49"/>
                    <a:pt x="44" y="51"/>
                  </a:cubicBezTo>
                  <a:cubicBezTo>
                    <a:pt x="42" y="53"/>
                    <a:pt x="40" y="55"/>
                    <a:pt x="38" y="5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1" name="i$ľíḑè"/>
            <p:cNvSpPr/>
            <p:nvPr userDrawn="1">
              <p:custDataLst>
                <p:tags r:id="rId16"/>
              </p:custDataLst>
            </p:nvPr>
          </p:nvSpPr>
          <p:spPr bwMode="auto">
            <a:xfrm>
              <a:off x="3080942" y="3298826"/>
              <a:ext cx="147638" cy="133350"/>
            </a:xfrm>
            <a:custGeom>
              <a:avLst/>
              <a:gdLst>
                <a:gd name="T0" fmla="*/ 80 w 89"/>
                <a:gd name="T1" fmla="*/ 79 h 79"/>
                <a:gd name="T2" fmla="*/ 80 w 89"/>
                <a:gd name="T3" fmla="*/ 74 h 79"/>
                <a:gd name="T4" fmla="*/ 78 w 89"/>
                <a:gd name="T5" fmla="*/ 70 h 79"/>
                <a:gd name="T6" fmla="*/ 72 w 89"/>
                <a:gd name="T7" fmla="*/ 67 h 79"/>
                <a:gd name="T8" fmla="*/ 62 w 89"/>
                <a:gd name="T9" fmla="*/ 66 h 79"/>
                <a:gd name="T10" fmla="*/ 25 w 89"/>
                <a:gd name="T11" fmla="*/ 64 h 79"/>
                <a:gd name="T12" fmla="*/ 13 w 89"/>
                <a:gd name="T13" fmla="*/ 61 h 79"/>
                <a:gd name="T14" fmla="*/ 5 w 89"/>
                <a:gd name="T15" fmla="*/ 53 h 79"/>
                <a:gd name="T16" fmla="*/ 1 w 89"/>
                <a:gd name="T17" fmla="*/ 44 h 79"/>
                <a:gd name="T18" fmla="*/ 0 w 89"/>
                <a:gd name="T19" fmla="*/ 35 h 79"/>
                <a:gd name="T20" fmla="*/ 3 w 89"/>
                <a:gd name="T21" fmla="*/ 23 h 79"/>
                <a:gd name="T22" fmla="*/ 9 w 89"/>
                <a:gd name="T23" fmla="*/ 14 h 79"/>
                <a:gd name="T24" fmla="*/ 17 w 89"/>
                <a:gd name="T25" fmla="*/ 9 h 79"/>
                <a:gd name="T26" fmla="*/ 26 w 89"/>
                <a:gd name="T27" fmla="*/ 7 h 79"/>
                <a:gd name="T28" fmla="*/ 76 w 89"/>
                <a:gd name="T29" fmla="*/ 9 h 79"/>
                <a:gd name="T30" fmla="*/ 79 w 89"/>
                <a:gd name="T31" fmla="*/ 9 h 79"/>
                <a:gd name="T32" fmla="*/ 82 w 89"/>
                <a:gd name="T33" fmla="*/ 6 h 79"/>
                <a:gd name="T34" fmla="*/ 83 w 89"/>
                <a:gd name="T35" fmla="*/ 3 h 79"/>
                <a:gd name="T36" fmla="*/ 84 w 89"/>
                <a:gd name="T37" fmla="*/ 0 h 79"/>
                <a:gd name="T38" fmla="*/ 89 w 89"/>
                <a:gd name="T39" fmla="*/ 0 h 79"/>
                <a:gd name="T40" fmla="*/ 87 w 89"/>
                <a:gd name="T41" fmla="*/ 32 h 79"/>
                <a:gd name="T42" fmla="*/ 83 w 89"/>
                <a:gd name="T43" fmla="*/ 32 h 79"/>
                <a:gd name="T44" fmla="*/ 82 w 89"/>
                <a:gd name="T45" fmla="*/ 28 h 79"/>
                <a:gd name="T46" fmla="*/ 82 w 89"/>
                <a:gd name="T47" fmla="*/ 24 h 79"/>
                <a:gd name="T48" fmla="*/ 79 w 89"/>
                <a:gd name="T49" fmla="*/ 22 h 79"/>
                <a:gd name="T50" fmla="*/ 76 w 89"/>
                <a:gd name="T51" fmla="*/ 21 h 79"/>
                <a:gd name="T52" fmla="*/ 29 w 89"/>
                <a:gd name="T53" fmla="*/ 19 h 79"/>
                <a:gd name="T54" fmla="*/ 22 w 89"/>
                <a:gd name="T55" fmla="*/ 19 h 79"/>
                <a:gd name="T56" fmla="*/ 15 w 89"/>
                <a:gd name="T57" fmla="*/ 22 h 79"/>
                <a:gd name="T58" fmla="*/ 9 w 89"/>
                <a:gd name="T59" fmla="*/ 27 h 79"/>
                <a:gd name="T60" fmla="*/ 7 w 89"/>
                <a:gd name="T61" fmla="*/ 37 h 79"/>
                <a:gd name="T62" fmla="*/ 8 w 89"/>
                <a:gd name="T63" fmla="*/ 47 h 79"/>
                <a:gd name="T64" fmla="*/ 13 w 89"/>
                <a:gd name="T65" fmla="*/ 54 h 79"/>
                <a:gd name="T66" fmla="*/ 20 w 89"/>
                <a:gd name="T67" fmla="*/ 58 h 79"/>
                <a:gd name="T68" fmla="*/ 27 w 89"/>
                <a:gd name="T69" fmla="*/ 59 h 79"/>
                <a:gd name="T70" fmla="*/ 61 w 89"/>
                <a:gd name="T71" fmla="*/ 60 h 79"/>
                <a:gd name="T72" fmla="*/ 72 w 89"/>
                <a:gd name="T73" fmla="*/ 60 h 79"/>
                <a:gd name="T74" fmla="*/ 78 w 89"/>
                <a:gd name="T75" fmla="*/ 58 h 79"/>
                <a:gd name="T76" fmla="*/ 81 w 89"/>
                <a:gd name="T77" fmla="*/ 52 h 79"/>
                <a:gd name="T78" fmla="*/ 82 w 89"/>
                <a:gd name="T79" fmla="*/ 47 h 79"/>
                <a:gd name="T80" fmla="*/ 86 w 89"/>
                <a:gd name="T81" fmla="*/ 48 h 79"/>
                <a:gd name="T82" fmla="*/ 84 w 89"/>
                <a:gd name="T83" fmla="*/ 79 h 79"/>
                <a:gd name="T84" fmla="*/ 80 w 89"/>
                <a:gd name="T85" fmla="*/ 7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 h="79">
                  <a:moveTo>
                    <a:pt x="80" y="79"/>
                  </a:moveTo>
                  <a:cubicBezTo>
                    <a:pt x="80" y="78"/>
                    <a:pt x="80" y="76"/>
                    <a:pt x="80" y="74"/>
                  </a:cubicBezTo>
                  <a:cubicBezTo>
                    <a:pt x="79" y="72"/>
                    <a:pt x="79" y="71"/>
                    <a:pt x="78" y="70"/>
                  </a:cubicBezTo>
                  <a:cubicBezTo>
                    <a:pt x="77" y="68"/>
                    <a:pt x="75" y="67"/>
                    <a:pt x="72" y="67"/>
                  </a:cubicBezTo>
                  <a:cubicBezTo>
                    <a:pt x="70" y="66"/>
                    <a:pt x="66" y="66"/>
                    <a:pt x="62" y="66"/>
                  </a:cubicBezTo>
                  <a:cubicBezTo>
                    <a:pt x="25" y="64"/>
                    <a:pt x="25" y="64"/>
                    <a:pt x="25" y="64"/>
                  </a:cubicBezTo>
                  <a:cubicBezTo>
                    <a:pt x="21" y="64"/>
                    <a:pt x="17" y="63"/>
                    <a:pt x="13" y="61"/>
                  </a:cubicBezTo>
                  <a:cubicBezTo>
                    <a:pt x="10" y="59"/>
                    <a:pt x="7" y="56"/>
                    <a:pt x="5" y="53"/>
                  </a:cubicBezTo>
                  <a:cubicBezTo>
                    <a:pt x="3" y="50"/>
                    <a:pt x="2" y="47"/>
                    <a:pt x="1" y="44"/>
                  </a:cubicBezTo>
                  <a:cubicBezTo>
                    <a:pt x="0" y="41"/>
                    <a:pt x="0" y="38"/>
                    <a:pt x="0" y="35"/>
                  </a:cubicBezTo>
                  <a:cubicBezTo>
                    <a:pt x="0" y="30"/>
                    <a:pt x="1" y="26"/>
                    <a:pt x="3" y="23"/>
                  </a:cubicBezTo>
                  <a:cubicBezTo>
                    <a:pt x="4" y="19"/>
                    <a:pt x="6" y="16"/>
                    <a:pt x="9" y="14"/>
                  </a:cubicBezTo>
                  <a:cubicBezTo>
                    <a:pt x="11" y="11"/>
                    <a:pt x="14" y="10"/>
                    <a:pt x="17" y="9"/>
                  </a:cubicBezTo>
                  <a:cubicBezTo>
                    <a:pt x="20" y="8"/>
                    <a:pt x="23" y="7"/>
                    <a:pt x="26" y="7"/>
                  </a:cubicBezTo>
                  <a:cubicBezTo>
                    <a:pt x="76" y="9"/>
                    <a:pt x="76" y="9"/>
                    <a:pt x="76" y="9"/>
                  </a:cubicBezTo>
                  <a:cubicBezTo>
                    <a:pt x="77" y="9"/>
                    <a:pt x="78" y="9"/>
                    <a:pt x="79" y="9"/>
                  </a:cubicBezTo>
                  <a:cubicBezTo>
                    <a:pt x="80" y="9"/>
                    <a:pt x="81" y="8"/>
                    <a:pt x="82" y="6"/>
                  </a:cubicBezTo>
                  <a:cubicBezTo>
                    <a:pt x="83" y="6"/>
                    <a:pt x="83" y="4"/>
                    <a:pt x="83" y="3"/>
                  </a:cubicBezTo>
                  <a:cubicBezTo>
                    <a:pt x="84" y="2"/>
                    <a:pt x="84" y="0"/>
                    <a:pt x="84" y="0"/>
                  </a:cubicBezTo>
                  <a:cubicBezTo>
                    <a:pt x="89" y="0"/>
                    <a:pt x="89" y="0"/>
                    <a:pt x="89" y="0"/>
                  </a:cubicBezTo>
                  <a:cubicBezTo>
                    <a:pt x="87" y="32"/>
                    <a:pt x="87" y="32"/>
                    <a:pt x="87" y="32"/>
                  </a:cubicBezTo>
                  <a:cubicBezTo>
                    <a:pt x="83" y="32"/>
                    <a:pt x="83" y="32"/>
                    <a:pt x="83" y="32"/>
                  </a:cubicBezTo>
                  <a:cubicBezTo>
                    <a:pt x="83" y="31"/>
                    <a:pt x="82" y="29"/>
                    <a:pt x="82" y="28"/>
                  </a:cubicBezTo>
                  <a:cubicBezTo>
                    <a:pt x="82" y="26"/>
                    <a:pt x="82" y="25"/>
                    <a:pt x="82" y="24"/>
                  </a:cubicBezTo>
                  <a:cubicBezTo>
                    <a:pt x="81" y="23"/>
                    <a:pt x="80" y="22"/>
                    <a:pt x="79" y="22"/>
                  </a:cubicBezTo>
                  <a:cubicBezTo>
                    <a:pt x="78" y="21"/>
                    <a:pt x="77" y="21"/>
                    <a:pt x="76" y="21"/>
                  </a:cubicBezTo>
                  <a:cubicBezTo>
                    <a:pt x="29" y="19"/>
                    <a:pt x="29" y="19"/>
                    <a:pt x="29" y="19"/>
                  </a:cubicBezTo>
                  <a:cubicBezTo>
                    <a:pt x="27" y="19"/>
                    <a:pt x="25" y="19"/>
                    <a:pt x="22" y="19"/>
                  </a:cubicBezTo>
                  <a:cubicBezTo>
                    <a:pt x="20" y="20"/>
                    <a:pt x="17" y="20"/>
                    <a:pt x="15" y="22"/>
                  </a:cubicBezTo>
                  <a:cubicBezTo>
                    <a:pt x="13" y="23"/>
                    <a:pt x="11" y="25"/>
                    <a:pt x="9" y="27"/>
                  </a:cubicBezTo>
                  <a:cubicBezTo>
                    <a:pt x="8" y="30"/>
                    <a:pt x="7" y="33"/>
                    <a:pt x="7" y="37"/>
                  </a:cubicBezTo>
                  <a:cubicBezTo>
                    <a:pt x="7" y="41"/>
                    <a:pt x="7" y="45"/>
                    <a:pt x="8" y="47"/>
                  </a:cubicBezTo>
                  <a:cubicBezTo>
                    <a:pt x="10" y="50"/>
                    <a:pt x="11" y="52"/>
                    <a:pt x="13" y="54"/>
                  </a:cubicBezTo>
                  <a:cubicBezTo>
                    <a:pt x="15" y="56"/>
                    <a:pt x="18" y="57"/>
                    <a:pt x="20" y="58"/>
                  </a:cubicBezTo>
                  <a:cubicBezTo>
                    <a:pt x="22" y="58"/>
                    <a:pt x="25" y="59"/>
                    <a:pt x="27" y="59"/>
                  </a:cubicBezTo>
                  <a:cubicBezTo>
                    <a:pt x="61" y="60"/>
                    <a:pt x="61" y="60"/>
                    <a:pt x="61" y="60"/>
                  </a:cubicBezTo>
                  <a:cubicBezTo>
                    <a:pt x="66" y="60"/>
                    <a:pt x="69" y="60"/>
                    <a:pt x="72" y="60"/>
                  </a:cubicBezTo>
                  <a:cubicBezTo>
                    <a:pt x="75" y="59"/>
                    <a:pt x="77" y="59"/>
                    <a:pt x="78" y="58"/>
                  </a:cubicBezTo>
                  <a:cubicBezTo>
                    <a:pt x="79" y="56"/>
                    <a:pt x="80" y="55"/>
                    <a:pt x="81" y="52"/>
                  </a:cubicBezTo>
                  <a:cubicBezTo>
                    <a:pt x="81" y="50"/>
                    <a:pt x="82" y="49"/>
                    <a:pt x="82" y="47"/>
                  </a:cubicBezTo>
                  <a:cubicBezTo>
                    <a:pt x="86" y="48"/>
                    <a:pt x="86" y="48"/>
                    <a:pt x="86" y="48"/>
                  </a:cubicBezTo>
                  <a:cubicBezTo>
                    <a:pt x="84" y="79"/>
                    <a:pt x="84" y="79"/>
                    <a:pt x="84" y="79"/>
                  </a:cubicBezTo>
                  <a:lnTo>
                    <a:pt x="80" y="79"/>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2" name="ís1îḍê"/>
            <p:cNvSpPr/>
            <p:nvPr userDrawn="1">
              <p:custDataLst>
                <p:tags r:id="rId17"/>
              </p:custDataLst>
            </p:nvPr>
          </p:nvSpPr>
          <p:spPr bwMode="auto">
            <a:xfrm>
              <a:off x="3079354" y="3443288"/>
              <a:ext cx="147638" cy="147638"/>
            </a:xfrm>
            <a:custGeom>
              <a:avLst/>
              <a:gdLst>
                <a:gd name="T0" fmla="*/ 85 w 89"/>
                <a:gd name="T1" fmla="*/ 88 h 88"/>
                <a:gd name="T2" fmla="*/ 83 w 89"/>
                <a:gd name="T3" fmla="*/ 83 h 88"/>
                <a:gd name="T4" fmla="*/ 81 w 89"/>
                <a:gd name="T5" fmla="*/ 78 h 88"/>
                <a:gd name="T6" fmla="*/ 75 w 89"/>
                <a:gd name="T7" fmla="*/ 76 h 88"/>
                <a:gd name="T8" fmla="*/ 65 w 89"/>
                <a:gd name="T9" fmla="*/ 75 h 88"/>
                <a:gd name="T10" fmla="*/ 3 w 89"/>
                <a:gd name="T11" fmla="*/ 78 h 88"/>
                <a:gd name="T12" fmla="*/ 3 w 89"/>
                <a:gd name="T13" fmla="*/ 73 h 88"/>
                <a:gd name="T14" fmla="*/ 69 w 89"/>
                <a:gd name="T15" fmla="*/ 21 h 88"/>
                <a:gd name="T16" fmla="*/ 26 w 89"/>
                <a:gd name="T17" fmla="*/ 23 h 88"/>
                <a:gd name="T18" fmla="*/ 15 w 89"/>
                <a:gd name="T19" fmla="*/ 24 h 88"/>
                <a:gd name="T20" fmla="*/ 9 w 89"/>
                <a:gd name="T21" fmla="*/ 27 h 88"/>
                <a:gd name="T22" fmla="*/ 7 w 89"/>
                <a:gd name="T23" fmla="*/ 33 h 88"/>
                <a:gd name="T24" fmla="*/ 6 w 89"/>
                <a:gd name="T25" fmla="*/ 39 h 88"/>
                <a:gd name="T26" fmla="*/ 2 w 89"/>
                <a:gd name="T27" fmla="*/ 39 h 88"/>
                <a:gd name="T28" fmla="*/ 0 w 89"/>
                <a:gd name="T29" fmla="*/ 5 h 88"/>
                <a:gd name="T30" fmla="*/ 5 w 89"/>
                <a:gd name="T31" fmla="*/ 5 h 88"/>
                <a:gd name="T32" fmla="*/ 6 w 89"/>
                <a:gd name="T33" fmla="*/ 10 h 88"/>
                <a:gd name="T34" fmla="*/ 8 w 89"/>
                <a:gd name="T35" fmla="*/ 15 h 88"/>
                <a:gd name="T36" fmla="*/ 13 w 89"/>
                <a:gd name="T37" fmla="*/ 17 h 88"/>
                <a:gd name="T38" fmla="*/ 25 w 89"/>
                <a:gd name="T39" fmla="*/ 18 h 88"/>
                <a:gd name="T40" fmla="*/ 66 w 89"/>
                <a:gd name="T41" fmla="*/ 16 h 88"/>
                <a:gd name="T42" fmla="*/ 72 w 89"/>
                <a:gd name="T43" fmla="*/ 14 h 88"/>
                <a:gd name="T44" fmla="*/ 76 w 89"/>
                <a:gd name="T45" fmla="*/ 12 h 88"/>
                <a:gd name="T46" fmla="*/ 79 w 89"/>
                <a:gd name="T47" fmla="*/ 6 h 88"/>
                <a:gd name="T48" fmla="*/ 80 w 89"/>
                <a:gd name="T49" fmla="*/ 0 h 88"/>
                <a:gd name="T50" fmla="*/ 84 w 89"/>
                <a:gd name="T51" fmla="*/ 0 h 88"/>
                <a:gd name="T52" fmla="*/ 86 w 89"/>
                <a:gd name="T53" fmla="*/ 23 h 88"/>
                <a:gd name="T54" fmla="*/ 24 w 89"/>
                <a:gd name="T55" fmla="*/ 72 h 88"/>
                <a:gd name="T56" fmla="*/ 64 w 89"/>
                <a:gd name="T57" fmla="*/ 70 h 88"/>
                <a:gd name="T58" fmla="*/ 75 w 89"/>
                <a:gd name="T59" fmla="*/ 69 h 88"/>
                <a:gd name="T60" fmla="*/ 80 w 89"/>
                <a:gd name="T61" fmla="*/ 66 h 88"/>
                <a:gd name="T62" fmla="*/ 82 w 89"/>
                <a:gd name="T63" fmla="*/ 60 h 88"/>
                <a:gd name="T64" fmla="*/ 83 w 89"/>
                <a:gd name="T65" fmla="*/ 55 h 88"/>
                <a:gd name="T66" fmla="*/ 87 w 89"/>
                <a:gd name="T67" fmla="*/ 55 h 88"/>
                <a:gd name="T68" fmla="*/ 89 w 89"/>
                <a:gd name="T69" fmla="*/ 88 h 88"/>
                <a:gd name="T70" fmla="*/ 85 w 89"/>
                <a:gd name="T71" fmla="*/ 8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9" h="88">
                  <a:moveTo>
                    <a:pt x="85" y="88"/>
                  </a:moveTo>
                  <a:cubicBezTo>
                    <a:pt x="84" y="87"/>
                    <a:pt x="84" y="85"/>
                    <a:pt x="83" y="83"/>
                  </a:cubicBezTo>
                  <a:cubicBezTo>
                    <a:pt x="83" y="81"/>
                    <a:pt x="82" y="79"/>
                    <a:pt x="81" y="78"/>
                  </a:cubicBezTo>
                  <a:cubicBezTo>
                    <a:pt x="80" y="77"/>
                    <a:pt x="78" y="76"/>
                    <a:pt x="75" y="76"/>
                  </a:cubicBezTo>
                  <a:cubicBezTo>
                    <a:pt x="73" y="75"/>
                    <a:pt x="69" y="75"/>
                    <a:pt x="65" y="75"/>
                  </a:cubicBezTo>
                  <a:cubicBezTo>
                    <a:pt x="3" y="78"/>
                    <a:pt x="3" y="78"/>
                    <a:pt x="3" y="78"/>
                  </a:cubicBezTo>
                  <a:cubicBezTo>
                    <a:pt x="3" y="73"/>
                    <a:pt x="3" y="73"/>
                    <a:pt x="3" y="73"/>
                  </a:cubicBezTo>
                  <a:cubicBezTo>
                    <a:pt x="69" y="21"/>
                    <a:pt x="69" y="21"/>
                    <a:pt x="69" y="21"/>
                  </a:cubicBezTo>
                  <a:cubicBezTo>
                    <a:pt x="26" y="23"/>
                    <a:pt x="26" y="23"/>
                    <a:pt x="26" y="23"/>
                  </a:cubicBezTo>
                  <a:cubicBezTo>
                    <a:pt x="21" y="23"/>
                    <a:pt x="17" y="24"/>
                    <a:pt x="15" y="24"/>
                  </a:cubicBezTo>
                  <a:cubicBezTo>
                    <a:pt x="12" y="25"/>
                    <a:pt x="10" y="26"/>
                    <a:pt x="9" y="27"/>
                  </a:cubicBezTo>
                  <a:cubicBezTo>
                    <a:pt x="8" y="28"/>
                    <a:pt x="8" y="30"/>
                    <a:pt x="7" y="33"/>
                  </a:cubicBezTo>
                  <a:cubicBezTo>
                    <a:pt x="7" y="36"/>
                    <a:pt x="6" y="38"/>
                    <a:pt x="6" y="39"/>
                  </a:cubicBezTo>
                  <a:cubicBezTo>
                    <a:pt x="2" y="39"/>
                    <a:pt x="2" y="39"/>
                    <a:pt x="2" y="39"/>
                  </a:cubicBezTo>
                  <a:cubicBezTo>
                    <a:pt x="0" y="5"/>
                    <a:pt x="0" y="5"/>
                    <a:pt x="0" y="5"/>
                  </a:cubicBezTo>
                  <a:cubicBezTo>
                    <a:pt x="5" y="5"/>
                    <a:pt x="5" y="5"/>
                    <a:pt x="5" y="5"/>
                  </a:cubicBezTo>
                  <a:cubicBezTo>
                    <a:pt x="5" y="6"/>
                    <a:pt x="5" y="8"/>
                    <a:pt x="6" y="10"/>
                  </a:cubicBezTo>
                  <a:cubicBezTo>
                    <a:pt x="7" y="13"/>
                    <a:pt x="7" y="14"/>
                    <a:pt x="8" y="15"/>
                  </a:cubicBezTo>
                  <a:cubicBezTo>
                    <a:pt x="9" y="16"/>
                    <a:pt x="11" y="17"/>
                    <a:pt x="13" y="17"/>
                  </a:cubicBezTo>
                  <a:cubicBezTo>
                    <a:pt x="16" y="18"/>
                    <a:pt x="19" y="18"/>
                    <a:pt x="25" y="18"/>
                  </a:cubicBezTo>
                  <a:cubicBezTo>
                    <a:pt x="66" y="16"/>
                    <a:pt x="66" y="16"/>
                    <a:pt x="66" y="16"/>
                  </a:cubicBezTo>
                  <a:cubicBezTo>
                    <a:pt x="68" y="16"/>
                    <a:pt x="70" y="15"/>
                    <a:pt x="72" y="14"/>
                  </a:cubicBezTo>
                  <a:cubicBezTo>
                    <a:pt x="74" y="14"/>
                    <a:pt x="75" y="13"/>
                    <a:pt x="76" y="12"/>
                  </a:cubicBezTo>
                  <a:cubicBezTo>
                    <a:pt x="77" y="10"/>
                    <a:pt x="78" y="8"/>
                    <a:pt x="79" y="6"/>
                  </a:cubicBezTo>
                  <a:cubicBezTo>
                    <a:pt x="80" y="4"/>
                    <a:pt x="80" y="2"/>
                    <a:pt x="80" y="0"/>
                  </a:cubicBezTo>
                  <a:cubicBezTo>
                    <a:pt x="84" y="0"/>
                    <a:pt x="84" y="0"/>
                    <a:pt x="84" y="0"/>
                  </a:cubicBezTo>
                  <a:cubicBezTo>
                    <a:pt x="86" y="23"/>
                    <a:pt x="86" y="23"/>
                    <a:pt x="86" y="23"/>
                  </a:cubicBezTo>
                  <a:cubicBezTo>
                    <a:pt x="24" y="72"/>
                    <a:pt x="24" y="72"/>
                    <a:pt x="24" y="72"/>
                  </a:cubicBezTo>
                  <a:cubicBezTo>
                    <a:pt x="64" y="70"/>
                    <a:pt x="64" y="70"/>
                    <a:pt x="64" y="70"/>
                  </a:cubicBezTo>
                  <a:cubicBezTo>
                    <a:pt x="69" y="70"/>
                    <a:pt x="72" y="69"/>
                    <a:pt x="75" y="69"/>
                  </a:cubicBezTo>
                  <a:cubicBezTo>
                    <a:pt x="78" y="68"/>
                    <a:pt x="79" y="67"/>
                    <a:pt x="80" y="66"/>
                  </a:cubicBezTo>
                  <a:cubicBezTo>
                    <a:pt x="81" y="65"/>
                    <a:pt x="81" y="63"/>
                    <a:pt x="82" y="60"/>
                  </a:cubicBezTo>
                  <a:cubicBezTo>
                    <a:pt x="83" y="58"/>
                    <a:pt x="83" y="56"/>
                    <a:pt x="83" y="55"/>
                  </a:cubicBezTo>
                  <a:cubicBezTo>
                    <a:pt x="87" y="55"/>
                    <a:pt x="87" y="55"/>
                    <a:pt x="87" y="55"/>
                  </a:cubicBezTo>
                  <a:cubicBezTo>
                    <a:pt x="89" y="88"/>
                    <a:pt x="89" y="88"/>
                    <a:pt x="89" y="88"/>
                  </a:cubicBezTo>
                  <a:lnTo>
                    <a:pt x="85" y="88"/>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3" name="îśḻîďe"/>
            <p:cNvSpPr/>
            <p:nvPr userDrawn="1">
              <p:custDataLst>
                <p:tags r:id="rId18"/>
              </p:custDataLst>
            </p:nvPr>
          </p:nvSpPr>
          <p:spPr bwMode="auto">
            <a:xfrm>
              <a:off x="3114279" y="3617913"/>
              <a:ext cx="169863" cy="147638"/>
            </a:xfrm>
            <a:custGeom>
              <a:avLst/>
              <a:gdLst>
                <a:gd name="T0" fmla="*/ 98 w 102"/>
                <a:gd name="T1" fmla="*/ 76 h 88"/>
                <a:gd name="T2" fmla="*/ 96 w 102"/>
                <a:gd name="T3" fmla="*/ 73 h 88"/>
                <a:gd name="T4" fmla="*/ 93 w 102"/>
                <a:gd name="T5" fmla="*/ 71 h 88"/>
                <a:gd name="T6" fmla="*/ 90 w 102"/>
                <a:gd name="T7" fmla="*/ 69 h 88"/>
                <a:gd name="T8" fmla="*/ 85 w 102"/>
                <a:gd name="T9" fmla="*/ 67 h 88"/>
                <a:gd name="T10" fmla="*/ 70 w 102"/>
                <a:gd name="T11" fmla="*/ 65 h 88"/>
                <a:gd name="T12" fmla="*/ 50 w 102"/>
                <a:gd name="T13" fmla="*/ 63 h 88"/>
                <a:gd name="T14" fmla="*/ 43 w 102"/>
                <a:gd name="T15" fmla="*/ 62 h 88"/>
                <a:gd name="T16" fmla="*/ 37 w 102"/>
                <a:gd name="T17" fmla="*/ 64 h 88"/>
                <a:gd name="T18" fmla="*/ 22 w 102"/>
                <a:gd name="T19" fmla="*/ 71 h 88"/>
                <a:gd name="T20" fmla="*/ 19 w 102"/>
                <a:gd name="T21" fmla="*/ 73 h 88"/>
                <a:gd name="T22" fmla="*/ 18 w 102"/>
                <a:gd name="T23" fmla="*/ 77 h 88"/>
                <a:gd name="T24" fmla="*/ 19 w 102"/>
                <a:gd name="T25" fmla="*/ 81 h 88"/>
                <a:gd name="T26" fmla="*/ 20 w 102"/>
                <a:gd name="T27" fmla="*/ 86 h 88"/>
                <a:gd name="T28" fmla="*/ 16 w 102"/>
                <a:gd name="T29" fmla="*/ 88 h 88"/>
                <a:gd name="T30" fmla="*/ 0 w 102"/>
                <a:gd name="T31" fmla="*/ 52 h 88"/>
                <a:gd name="T32" fmla="*/ 4 w 102"/>
                <a:gd name="T33" fmla="*/ 50 h 88"/>
                <a:gd name="T34" fmla="*/ 7 w 102"/>
                <a:gd name="T35" fmla="*/ 54 h 88"/>
                <a:gd name="T36" fmla="*/ 9 w 102"/>
                <a:gd name="T37" fmla="*/ 58 h 88"/>
                <a:gd name="T38" fmla="*/ 13 w 102"/>
                <a:gd name="T39" fmla="*/ 60 h 88"/>
                <a:gd name="T40" fmla="*/ 17 w 102"/>
                <a:gd name="T41" fmla="*/ 59 h 88"/>
                <a:gd name="T42" fmla="*/ 35 w 102"/>
                <a:gd name="T43" fmla="*/ 51 h 88"/>
                <a:gd name="T44" fmla="*/ 38 w 102"/>
                <a:gd name="T45" fmla="*/ 49 h 88"/>
                <a:gd name="T46" fmla="*/ 42 w 102"/>
                <a:gd name="T47" fmla="*/ 44 h 88"/>
                <a:gd name="T48" fmla="*/ 53 w 102"/>
                <a:gd name="T49" fmla="*/ 31 h 88"/>
                <a:gd name="T50" fmla="*/ 62 w 102"/>
                <a:gd name="T51" fmla="*/ 19 h 88"/>
                <a:gd name="T52" fmla="*/ 66 w 102"/>
                <a:gd name="T53" fmla="*/ 13 h 88"/>
                <a:gd name="T54" fmla="*/ 67 w 102"/>
                <a:gd name="T55" fmla="*/ 9 h 88"/>
                <a:gd name="T56" fmla="*/ 67 w 102"/>
                <a:gd name="T57" fmla="*/ 5 h 88"/>
                <a:gd name="T58" fmla="*/ 66 w 102"/>
                <a:gd name="T59" fmla="*/ 2 h 88"/>
                <a:gd name="T60" fmla="*/ 70 w 102"/>
                <a:gd name="T61" fmla="*/ 0 h 88"/>
                <a:gd name="T62" fmla="*/ 84 w 102"/>
                <a:gd name="T63" fmla="*/ 33 h 88"/>
                <a:gd name="T64" fmla="*/ 80 w 102"/>
                <a:gd name="T65" fmla="*/ 35 h 88"/>
                <a:gd name="T66" fmla="*/ 76 w 102"/>
                <a:gd name="T67" fmla="*/ 27 h 88"/>
                <a:gd name="T68" fmla="*/ 73 w 102"/>
                <a:gd name="T69" fmla="*/ 26 h 88"/>
                <a:gd name="T70" fmla="*/ 72 w 102"/>
                <a:gd name="T71" fmla="*/ 27 h 88"/>
                <a:gd name="T72" fmla="*/ 71 w 102"/>
                <a:gd name="T73" fmla="*/ 28 h 88"/>
                <a:gd name="T74" fmla="*/ 68 w 102"/>
                <a:gd name="T75" fmla="*/ 31 h 88"/>
                <a:gd name="T76" fmla="*/ 65 w 102"/>
                <a:gd name="T77" fmla="*/ 35 h 88"/>
                <a:gd name="T78" fmla="*/ 58 w 102"/>
                <a:gd name="T79" fmla="*/ 44 h 88"/>
                <a:gd name="T80" fmla="*/ 48 w 102"/>
                <a:gd name="T81" fmla="*/ 57 h 88"/>
                <a:gd name="T82" fmla="*/ 75 w 102"/>
                <a:gd name="T83" fmla="*/ 60 h 88"/>
                <a:gd name="T84" fmla="*/ 87 w 102"/>
                <a:gd name="T85" fmla="*/ 61 h 88"/>
                <a:gd name="T86" fmla="*/ 88 w 102"/>
                <a:gd name="T87" fmla="*/ 59 h 88"/>
                <a:gd name="T88" fmla="*/ 88 w 102"/>
                <a:gd name="T89" fmla="*/ 56 h 88"/>
                <a:gd name="T90" fmla="*/ 88 w 102"/>
                <a:gd name="T91" fmla="*/ 52 h 88"/>
                <a:gd name="T92" fmla="*/ 86 w 102"/>
                <a:gd name="T93" fmla="*/ 49 h 88"/>
                <a:gd name="T94" fmla="*/ 90 w 102"/>
                <a:gd name="T95" fmla="*/ 47 h 88"/>
                <a:gd name="T96" fmla="*/ 102 w 102"/>
                <a:gd name="T97" fmla="*/ 74 h 88"/>
                <a:gd name="T98" fmla="*/ 98 w 102"/>
                <a:gd name="T99" fmla="*/ 7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2" h="88">
                  <a:moveTo>
                    <a:pt x="98" y="76"/>
                  </a:moveTo>
                  <a:cubicBezTo>
                    <a:pt x="98" y="75"/>
                    <a:pt x="97" y="74"/>
                    <a:pt x="96" y="73"/>
                  </a:cubicBezTo>
                  <a:cubicBezTo>
                    <a:pt x="95" y="72"/>
                    <a:pt x="94" y="71"/>
                    <a:pt x="93" y="71"/>
                  </a:cubicBezTo>
                  <a:cubicBezTo>
                    <a:pt x="92" y="70"/>
                    <a:pt x="91" y="69"/>
                    <a:pt x="90" y="69"/>
                  </a:cubicBezTo>
                  <a:cubicBezTo>
                    <a:pt x="89" y="69"/>
                    <a:pt x="88" y="68"/>
                    <a:pt x="85" y="67"/>
                  </a:cubicBezTo>
                  <a:cubicBezTo>
                    <a:pt x="80" y="66"/>
                    <a:pt x="75" y="65"/>
                    <a:pt x="70" y="65"/>
                  </a:cubicBezTo>
                  <a:cubicBezTo>
                    <a:pt x="64" y="64"/>
                    <a:pt x="58" y="63"/>
                    <a:pt x="50" y="63"/>
                  </a:cubicBezTo>
                  <a:cubicBezTo>
                    <a:pt x="47" y="62"/>
                    <a:pt x="45" y="62"/>
                    <a:pt x="43" y="62"/>
                  </a:cubicBezTo>
                  <a:cubicBezTo>
                    <a:pt x="42" y="63"/>
                    <a:pt x="40" y="63"/>
                    <a:pt x="37" y="64"/>
                  </a:cubicBezTo>
                  <a:cubicBezTo>
                    <a:pt x="22" y="71"/>
                    <a:pt x="22" y="71"/>
                    <a:pt x="22" y="71"/>
                  </a:cubicBezTo>
                  <a:cubicBezTo>
                    <a:pt x="21" y="71"/>
                    <a:pt x="20" y="72"/>
                    <a:pt x="19" y="73"/>
                  </a:cubicBezTo>
                  <a:cubicBezTo>
                    <a:pt x="18" y="74"/>
                    <a:pt x="18" y="75"/>
                    <a:pt x="18" y="77"/>
                  </a:cubicBezTo>
                  <a:cubicBezTo>
                    <a:pt x="18" y="78"/>
                    <a:pt x="18" y="79"/>
                    <a:pt x="19" y="81"/>
                  </a:cubicBezTo>
                  <a:cubicBezTo>
                    <a:pt x="19" y="83"/>
                    <a:pt x="19" y="85"/>
                    <a:pt x="20" y="86"/>
                  </a:cubicBezTo>
                  <a:cubicBezTo>
                    <a:pt x="16" y="88"/>
                    <a:pt x="16" y="88"/>
                    <a:pt x="16" y="88"/>
                  </a:cubicBezTo>
                  <a:cubicBezTo>
                    <a:pt x="0" y="52"/>
                    <a:pt x="0" y="52"/>
                    <a:pt x="0" y="52"/>
                  </a:cubicBezTo>
                  <a:cubicBezTo>
                    <a:pt x="4" y="50"/>
                    <a:pt x="4" y="50"/>
                    <a:pt x="4" y="50"/>
                  </a:cubicBezTo>
                  <a:cubicBezTo>
                    <a:pt x="5" y="51"/>
                    <a:pt x="6" y="52"/>
                    <a:pt x="7" y="54"/>
                  </a:cubicBezTo>
                  <a:cubicBezTo>
                    <a:pt x="8" y="56"/>
                    <a:pt x="9" y="58"/>
                    <a:pt x="9" y="58"/>
                  </a:cubicBezTo>
                  <a:cubicBezTo>
                    <a:pt x="10" y="59"/>
                    <a:pt x="12" y="60"/>
                    <a:pt x="13" y="60"/>
                  </a:cubicBezTo>
                  <a:cubicBezTo>
                    <a:pt x="14" y="60"/>
                    <a:pt x="15" y="60"/>
                    <a:pt x="17" y="59"/>
                  </a:cubicBezTo>
                  <a:cubicBezTo>
                    <a:pt x="35" y="51"/>
                    <a:pt x="35" y="51"/>
                    <a:pt x="35" y="51"/>
                  </a:cubicBezTo>
                  <a:cubicBezTo>
                    <a:pt x="36" y="51"/>
                    <a:pt x="37" y="50"/>
                    <a:pt x="38" y="49"/>
                  </a:cubicBezTo>
                  <a:cubicBezTo>
                    <a:pt x="39" y="47"/>
                    <a:pt x="41" y="46"/>
                    <a:pt x="42" y="44"/>
                  </a:cubicBezTo>
                  <a:cubicBezTo>
                    <a:pt x="45" y="40"/>
                    <a:pt x="49" y="36"/>
                    <a:pt x="53" y="31"/>
                  </a:cubicBezTo>
                  <a:cubicBezTo>
                    <a:pt x="56" y="26"/>
                    <a:pt x="60" y="22"/>
                    <a:pt x="62" y="19"/>
                  </a:cubicBezTo>
                  <a:cubicBezTo>
                    <a:pt x="64" y="16"/>
                    <a:pt x="65" y="15"/>
                    <a:pt x="66" y="13"/>
                  </a:cubicBezTo>
                  <a:cubicBezTo>
                    <a:pt x="66" y="12"/>
                    <a:pt x="67" y="11"/>
                    <a:pt x="67" y="9"/>
                  </a:cubicBezTo>
                  <a:cubicBezTo>
                    <a:pt x="67" y="8"/>
                    <a:pt x="67" y="7"/>
                    <a:pt x="67" y="5"/>
                  </a:cubicBezTo>
                  <a:cubicBezTo>
                    <a:pt x="67" y="4"/>
                    <a:pt x="66" y="3"/>
                    <a:pt x="66" y="2"/>
                  </a:cubicBezTo>
                  <a:cubicBezTo>
                    <a:pt x="70" y="0"/>
                    <a:pt x="70" y="0"/>
                    <a:pt x="70" y="0"/>
                  </a:cubicBezTo>
                  <a:cubicBezTo>
                    <a:pt x="84" y="33"/>
                    <a:pt x="84" y="33"/>
                    <a:pt x="84" y="33"/>
                  </a:cubicBezTo>
                  <a:cubicBezTo>
                    <a:pt x="80" y="35"/>
                    <a:pt x="80" y="35"/>
                    <a:pt x="80" y="35"/>
                  </a:cubicBezTo>
                  <a:cubicBezTo>
                    <a:pt x="79" y="31"/>
                    <a:pt x="77" y="29"/>
                    <a:pt x="76" y="27"/>
                  </a:cubicBezTo>
                  <a:cubicBezTo>
                    <a:pt x="75" y="26"/>
                    <a:pt x="74" y="25"/>
                    <a:pt x="73" y="26"/>
                  </a:cubicBezTo>
                  <a:cubicBezTo>
                    <a:pt x="73" y="26"/>
                    <a:pt x="73" y="26"/>
                    <a:pt x="72" y="27"/>
                  </a:cubicBezTo>
                  <a:cubicBezTo>
                    <a:pt x="72" y="27"/>
                    <a:pt x="71" y="28"/>
                    <a:pt x="71" y="28"/>
                  </a:cubicBezTo>
                  <a:cubicBezTo>
                    <a:pt x="70" y="29"/>
                    <a:pt x="69" y="30"/>
                    <a:pt x="68" y="31"/>
                  </a:cubicBezTo>
                  <a:cubicBezTo>
                    <a:pt x="67" y="33"/>
                    <a:pt x="66" y="34"/>
                    <a:pt x="65" y="35"/>
                  </a:cubicBezTo>
                  <a:cubicBezTo>
                    <a:pt x="63" y="38"/>
                    <a:pt x="60" y="41"/>
                    <a:pt x="58" y="44"/>
                  </a:cubicBezTo>
                  <a:cubicBezTo>
                    <a:pt x="55" y="47"/>
                    <a:pt x="52" y="52"/>
                    <a:pt x="48" y="57"/>
                  </a:cubicBezTo>
                  <a:cubicBezTo>
                    <a:pt x="60" y="58"/>
                    <a:pt x="69" y="60"/>
                    <a:pt x="75" y="60"/>
                  </a:cubicBezTo>
                  <a:cubicBezTo>
                    <a:pt x="82" y="61"/>
                    <a:pt x="86" y="61"/>
                    <a:pt x="87" y="61"/>
                  </a:cubicBezTo>
                  <a:cubicBezTo>
                    <a:pt x="87" y="61"/>
                    <a:pt x="88" y="60"/>
                    <a:pt x="88" y="59"/>
                  </a:cubicBezTo>
                  <a:cubicBezTo>
                    <a:pt x="89" y="58"/>
                    <a:pt x="89" y="57"/>
                    <a:pt x="88" y="56"/>
                  </a:cubicBezTo>
                  <a:cubicBezTo>
                    <a:pt x="88" y="55"/>
                    <a:pt x="88" y="54"/>
                    <a:pt x="88" y="52"/>
                  </a:cubicBezTo>
                  <a:cubicBezTo>
                    <a:pt x="87" y="51"/>
                    <a:pt x="87" y="50"/>
                    <a:pt x="86" y="49"/>
                  </a:cubicBezTo>
                  <a:cubicBezTo>
                    <a:pt x="90" y="47"/>
                    <a:pt x="90" y="47"/>
                    <a:pt x="90" y="47"/>
                  </a:cubicBezTo>
                  <a:cubicBezTo>
                    <a:pt x="102" y="74"/>
                    <a:pt x="102" y="74"/>
                    <a:pt x="102" y="74"/>
                  </a:cubicBezTo>
                  <a:lnTo>
                    <a:pt x="98" y="76"/>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4" name="îṥlîḍè"/>
            <p:cNvSpPr/>
            <p:nvPr userDrawn="1">
              <p:custDataLst>
                <p:tags r:id="rId19"/>
              </p:custDataLst>
            </p:nvPr>
          </p:nvSpPr>
          <p:spPr bwMode="auto">
            <a:xfrm>
              <a:off x="3147617" y="3763963"/>
              <a:ext cx="161925" cy="139700"/>
            </a:xfrm>
            <a:custGeom>
              <a:avLst/>
              <a:gdLst>
                <a:gd name="T0" fmla="*/ 46 w 97"/>
                <a:gd name="T1" fmla="*/ 84 h 84"/>
                <a:gd name="T2" fmla="*/ 28 w 97"/>
                <a:gd name="T3" fmla="*/ 55 h 84"/>
                <a:gd name="T4" fmla="*/ 31 w 97"/>
                <a:gd name="T5" fmla="*/ 53 h 84"/>
                <a:gd name="T6" fmla="*/ 36 w 97"/>
                <a:gd name="T7" fmla="*/ 58 h 84"/>
                <a:gd name="T8" fmla="*/ 40 w 97"/>
                <a:gd name="T9" fmla="*/ 60 h 84"/>
                <a:gd name="T10" fmla="*/ 41 w 97"/>
                <a:gd name="T11" fmla="*/ 59 h 84"/>
                <a:gd name="T12" fmla="*/ 42 w 97"/>
                <a:gd name="T13" fmla="*/ 58 h 84"/>
                <a:gd name="T14" fmla="*/ 54 w 97"/>
                <a:gd name="T15" fmla="*/ 42 h 84"/>
                <a:gd name="T16" fmla="*/ 38 w 97"/>
                <a:gd name="T17" fmla="*/ 17 h 84"/>
                <a:gd name="T18" fmla="*/ 30 w 97"/>
                <a:gd name="T19" fmla="*/ 19 h 84"/>
                <a:gd name="T20" fmla="*/ 25 w 97"/>
                <a:gd name="T21" fmla="*/ 20 h 84"/>
                <a:gd name="T22" fmla="*/ 20 w 97"/>
                <a:gd name="T23" fmla="*/ 22 h 84"/>
                <a:gd name="T24" fmla="*/ 18 w 97"/>
                <a:gd name="T25" fmla="*/ 23 h 84"/>
                <a:gd name="T26" fmla="*/ 17 w 97"/>
                <a:gd name="T27" fmla="*/ 28 h 84"/>
                <a:gd name="T28" fmla="*/ 20 w 97"/>
                <a:gd name="T29" fmla="*/ 36 h 84"/>
                <a:gd name="T30" fmla="*/ 17 w 97"/>
                <a:gd name="T31" fmla="*/ 38 h 84"/>
                <a:gd name="T32" fmla="*/ 0 w 97"/>
                <a:gd name="T33" fmla="*/ 11 h 84"/>
                <a:gd name="T34" fmla="*/ 3 w 97"/>
                <a:gd name="T35" fmla="*/ 9 h 84"/>
                <a:gd name="T36" fmla="*/ 6 w 97"/>
                <a:gd name="T37" fmla="*/ 12 h 84"/>
                <a:gd name="T38" fmla="*/ 9 w 97"/>
                <a:gd name="T39" fmla="*/ 14 h 84"/>
                <a:gd name="T40" fmla="*/ 14 w 97"/>
                <a:gd name="T41" fmla="*/ 16 h 84"/>
                <a:gd name="T42" fmla="*/ 19 w 97"/>
                <a:gd name="T43" fmla="*/ 15 h 84"/>
                <a:gd name="T44" fmla="*/ 57 w 97"/>
                <a:gd name="T45" fmla="*/ 8 h 84"/>
                <a:gd name="T46" fmla="*/ 94 w 97"/>
                <a:gd name="T47" fmla="*/ 0 h 84"/>
                <a:gd name="T48" fmla="*/ 97 w 97"/>
                <a:gd name="T49" fmla="*/ 4 h 84"/>
                <a:gd name="T50" fmla="*/ 50 w 97"/>
                <a:gd name="T51" fmla="*/ 67 h 84"/>
                <a:gd name="T52" fmla="*/ 48 w 97"/>
                <a:gd name="T53" fmla="*/ 71 h 84"/>
                <a:gd name="T54" fmla="*/ 48 w 97"/>
                <a:gd name="T55" fmla="*/ 75 h 84"/>
                <a:gd name="T56" fmla="*/ 49 w 97"/>
                <a:gd name="T57" fmla="*/ 79 h 84"/>
                <a:gd name="T58" fmla="*/ 50 w 97"/>
                <a:gd name="T59" fmla="*/ 82 h 84"/>
                <a:gd name="T60" fmla="*/ 46 w 97"/>
                <a:gd name="T61" fmla="*/ 84 h 84"/>
                <a:gd name="T62" fmla="*/ 57 w 97"/>
                <a:gd name="T63" fmla="*/ 37 h 84"/>
                <a:gd name="T64" fmla="*/ 78 w 97"/>
                <a:gd name="T65" fmla="*/ 9 h 84"/>
                <a:gd name="T66" fmla="*/ 43 w 97"/>
                <a:gd name="T67" fmla="*/ 16 h 84"/>
                <a:gd name="T68" fmla="*/ 57 w 97"/>
                <a:gd name="T69" fmla="*/ 37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7" h="84">
                  <a:moveTo>
                    <a:pt x="46" y="84"/>
                  </a:moveTo>
                  <a:cubicBezTo>
                    <a:pt x="28" y="55"/>
                    <a:pt x="28" y="55"/>
                    <a:pt x="28" y="55"/>
                  </a:cubicBezTo>
                  <a:cubicBezTo>
                    <a:pt x="31" y="53"/>
                    <a:pt x="31" y="53"/>
                    <a:pt x="31" y="53"/>
                  </a:cubicBezTo>
                  <a:cubicBezTo>
                    <a:pt x="33" y="55"/>
                    <a:pt x="35" y="57"/>
                    <a:pt x="36" y="58"/>
                  </a:cubicBezTo>
                  <a:cubicBezTo>
                    <a:pt x="38" y="60"/>
                    <a:pt x="39" y="60"/>
                    <a:pt x="40" y="60"/>
                  </a:cubicBezTo>
                  <a:cubicBezTo>
                    <a:pt x="40" y="60"/>
                    <a:pt x="40" y="59"/>
                    <a:pt x="41" y="59"/>
                  </a:cubicBezTo>
                  <a:cubicBezTo>
                    <a:pt x="41" y="59"/>
                    <a:pt x="41" y="58"/>
                    <a:pt x="42" y="58"/>
                  </a:cubicBezTo>
                  <a:cubicBezTo>
                    <a:pt x="54" y="42"/>
                    <a:pt x="54" y="42"/>
                    <a:pt x="54" y="42"/>
                  </a:cubicBezTo>
                  <a:cubicBezTo>
                    <a:pt x="38" y="17"/>
                    <a:pt x="38" y="17"/>
                    <a:pt x="38" y="17"/>
                  </a:cubicBezTo>
                  <a:cubicBezTo>
                    <a:pt x="35" y="18"/>
                    <a:pt x="32" y="18"/>
                    <a:pt x="30" y="19"/>
                  </a:cubicBezTo>
                  <a:cubicBezTo>
                    <a:pt x="28" y="19"/>
                    <a:pt x="26" y="20"/>
                    <a:pt x="25" y="20"/>
                  </a:cubicBezTo>
                  <a:cubicBezTo>
                    <a:pt x="23" y="21"/>
                    <a:pt x="21" y="21"/>
                    <a:pt x="20" y="22"/>
                  </a:cubicBezTo>
                  <a:cubicBezTo>
                    <a:pt x="19" y="22"/>
                    <a:pt x="19" y="22"/>
                    <a:pt x="18" y="23"/>
                  </a:cubicBezTo>
                  <a:cubicBezTo>
                    <a:pt x="17" y="24"/>
                    <a:pt x="16" y="25"/>
                    <a:pt x="17" y="28"/>
                  </a:cubicBezTo>
                  <a:cubicBezTo>
                    <a:pt x="18" y="30"/>
                    <a:pt x="19" y="33"/>
                    <a:pt x="20" y="36"/>
                  </a:cubicBezTo>
                  <a:cubicBezTo>
                    <a:pt x="17" y="38"/>
                    <a:pt x="17" y="38"/>
                    <a:pt x="17" y="38"/>
                  </a:cubicBezTo>
                  <a:cubicBezTo>
                    <a:pt x="0" y="11"/>
                    <a:pt x="0" y="11"/>
                    <a:pt x="0" y="11"/>
                  </a:cubicBezTo>
                  <a:cubicBezTo>
                    <a:pt x="3" y="9"/>
                    <a:pt x="3" y="9"/>
                    <a:pt x="3" y="9"/>
                  </a:cubicBezTo>
                  <a:cubicBezTo>
                    <a:pt x="4" y="10"/>
                    <a:pt x="5" y="11"/>
                    <a:pt x="6" y="12"/>
                  </a:cubicBezTo>
                  <a:cubicBezTo>
                    <a:pt x="7" y="13"/>
                    <a:pt x="8" y="14"/>
                    <a:pt x="9" y="14"/>
                  </a:cubicBezTo>
                  <a:cubicBezTo>
                    <a:pt x="11" y="15"/>
                    <a:pt x="12" y="15"/>
                    <a:pt x="14" y="16"/>
                  </a:cubicBezTo>
                  <a:cubicBezTo>
                    <a:pt x="15" y="16"/>
                    <a:pt x="17" y="16"/>
                    <a:pt x="19" y="15"/>
                  </a:cubicBezTo>
                  <a:cubicBezTo>
                    <a:pt x="31" y="13"/>
                    <a:pt x="43" y="11"/>
                    <a:pt x="57" y="8"/>
                  </a:cubicBezTo>
                  <a:cubicBezTo>
                    <a:pt x="71" y="5"/>
                    <a:pt x="83" y="2"/>
                    <a:pt x="94" y="0"/>
                  </a:cubicBezTo>
                  <a:cubicBezTo>
                    <a:pt x="97" y="4"/>
                    <a:pt x="97" y="4"/>
                    <a:pt x="97" y="4"/>
                  </a:cubicBezTo>
                  <a:cubicBezTo>
                    <a:pt x="50" y="67"/>
                    <a:pt x="50" y="67"/>
                    <a:pt x="50" y="67"/>
                  </a:cubicBezTo>
                  <a:cubicBezTo>
                    <a:pt x="50" y="68"/>
                    <a:pt x="49" y="70"/>
                    <a:pt x="48" y="71"/>
                  </a:cubicBezTo>
                  <a:cubicBezTo>
                    <a:pt x="48" y="72"/>
                    <a:pt x="48" y="73"/>
                    <a:pt x="48" y="75"/>
                  </a:cubicBezTo>
                  <a:cubicBezTo>
                    <a:pt x="48" y="76"/>
                    <a:pt x="48" y="77"/>
                    <a:pt x="49" y="79"/>
                  </a:cubicBezTo>
                  <a:cubicBezTo>
                    <a:pt x="49" y="80"/>
                    <a:pt x="50" y="81"/>
                    <a:pt x="50" y="82"/>
                  </a:cubicBezTo>
                  <a:cubicBezTo>
                    <a:pt x="46" y="84"/>
                    <a:pt x="46" y="84"/>
                    <a:pt x="46" y="84"/>
                  </a:cubicBezTo>
                  <a:close/>
                  <a:moveTo>
                    <a:pt x="57" y="37"/>
                  </a:moveTo>
                  <a:cubicBezTo>
                    <a:pt x="78" y="9"/>
                    <a:pt x="78" y="9"/>
                    <a:pt x="78" y="9"/>
                  </a:cubicBezTo>
                  <a:cubicBezTo>
                    <a:pt x="43" y="16"/>
                    <a:pt x="43" y="16"/>
                    <a:pt x="43" y="16"/>
                  </a:cubicBezTo>
                  <a:lnTo>
                    <a:pt x="57" y="37"/>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5" name="íṩļîďè"/>
            <p:cNvSpPr/>
            <p:nvPr userDrawn="1">
              <p:custDataLst>
                <p:tags r:id="rId20"/>
              </p:custDataLst>
            </p:nvPr>
          </p:nvSpPr>
          <p:spPr bwMode="auto">
            <a:xfrm>
              <a:off x="3239692" y="3803651"/>
              <a:ext cx="165100" cy="166688"/>
            </a:xfrm>
            <a:custGeom>
              <a:avLst/>
              <a:gdLst>
                <a:gd name="T0" fmla="*/ 83 w 99"/>
                <a:gd name="T1" fmla="*/ 68 h 100"/>
                <a:gd name="T2" fmla="*/ 80 w 99"/>
                <a:gd name="T3" fmla="*/ 66 h 100"/>
                <a:gd name="T4" fmla="*/ 82 w 99"/>
                <a:gd name="T5" fmla="*/ 61 h 100"/>
                <a:gd name="T6" fmla="*/ 84 w 99"/>
                <a:gd name="T7" fmla="*/ 54 h 100"/>
                <a:gd name="T8" fmla="*/ 85 w 99"/>
                <a:gd name="T9" fmla="*/ 48 h 100"/>
                <a:gd name="T10" fmla="*/ 83 w 99"/>
                <a:gd name="T11" fmla="*/ 44 h 100"/>
                <a:gd name="T12" fmla="*/ 80 w 99"/>
                <a:gd name="T13" fmla="*/ 40 h 100"/>
                <a:gd name="T14" fmla="*/ 77 w 99"/>
                <a:gd name="T15" fmla="*/ 37 h 100"/>
                <a:gd name="T16" fmla="*/ 74 w 99"/>
                <a:gd name="T17" fmla="*/ 34 h 100"/>
                <a:gd name="T18" fmla="*/ 27 w 99"/>
                <a:gd name="T19" fmla="*/ 82 h 100"/>
                <a:gd name="T20" fmla="*/ 25 w 99"/>
                <a:gd name="T21" fmla="*/ 85 h 100"/>
                <a:gd name="T22" fmla="*/ 25 w 99"/>
                <a:gd name="T23" fmla="*/ 89 h 100"/>
                <a:gd name="T24" fmla="*/ 27 w 99"/>
                <a:gd name="T25" fmla="*/ 93 h 100"/>
                <a:gd name="T26" fmla="*/ 31 w 99"/>
                <a:gd name="T27" fmla="*/ 97 h 100"/>
                <a:gd name="T28" fmla="*/ 28 w 99"/>
                <a:gd name="T29" fmla="*/ 100 h 100"/>
                <a:gd name="T30" fmla="*/ 0 w 99"/>
                <a:gd name="T31" fmla="*/ 72 h 100"/>
                <a:gd name="T32" fmla="*/ 3 w 99"/>
                <a:gd name="T33" fmla="*/ 69 h 100"/>
                <a:gd name="T34" fmla="*/ 6 w 99"/>
                <a:gd name="T35" fmla="*/ 72 h 100"/>
                <a:gd name="T36" fmla="*/ 10 w 99"/>
                <a:gd name="T37" fmla="*/ 75 h 100"/>
                <a:gd name="T38" fmla="*/ 14 w 99"/>
                <a:gd name="T39" fmla="*/ 75 h 100"/>
                <a:gd name="T40" fmla="*/ 17 w 99"/>
                <a:gd name="T41" fmla="*/ 73 h 100"/>
                <a:gd name="T42" fmla="*/ 65 w 99"/>
                <a:gd name="T43" fmla="*/ 25 h 100"/>
                <a:gd name="T44" fmla="*/ 63 w 99"/>
                <a:gd name="T45" fmla="*/ 23 h 100"/>
                <a:gd name="T46" fmla="*/ 60 w 99"/>
                <a:gd name="T47" fmla="*/ 20 h 100"/>
                <a:gd name="T48" fmla="*/ 56 w 99"/>
                <a:gd name="T49" fmla="*/ 16 h 100"/>
                <a:gd name="T50" fmla="*/ 51 w 99"/>
                <a:gd name="T51" fmla="*/ 15 h 100"/>
                <a:gd name="T52" fmla="*/ 45 w 99"/>
                <a:gd name="T53" fmla="*/ 16 h 100"/>
                <a:gd name="T54" fmla="*/ 39 w 99"/>
                <a:gd name="T55" fmla="*/ 17 h 100"/>
                <a:gd name="T56" fmla="*/ 34 w 99"/>
                <a:gd name="T57" fmla="*/ 19 h 100"/>
                <a:gd name="T58" fmla="*/ 31 w 99"/>
                <a:gd name="T59" fmla="*/ 17 h 100"/>
                <a:gd name="T60" fmla="*/ 47 w 99"/>
                <a:gd name="T61" fmla="*/ 0 h 100"/>
                <a:gd name="T62" fmla="*/ 99 w 99"/>
                <a:gd name="T63" fmla="*/ 52 h 100"/>
                <a:gd name="T64" fmla="*/ 83 w 99"/>
                <a:gd name="T65" fmla="*/ 68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100">
                  <a:moveTo>
                    <a:pt x="83" y="68"/>
                  </a:moveTo>
                  <a:cubicBezTo>
                    <a:pt x="80" y="66"/>
                    <a:pt x="80" y="66"/>
                    <a:pt x="80" y="66"/>
                  </a:cubicBezTo>
                  <a:cubicBezTo>
                    <a:pt x="81" y="64"/>
                    <a:pt x="82" y="63"/>
                    <a:pt x="82" y="61"/>
                  </a:cubicBezTo>
                  <a:cubicBezTo>
                    <a:pt x="83" y="59"/>
                    <a:pt x="84" y="57"/>
                    <a:pt x="84" y="54"/>
                  </a:cubicBezTo>
                  <a:cubicBezTo>
                    <a:pt x="84" y="52"/>
                    <a:pt x="85" y="50"/>
                    <a:pt x="85" y="48"/>
                  </a:cubicBezTo>
                  <a:cubicBezTo>
                    <a:pt x="85" y="46"/>
                    <a:pt x="84" y="45"/>
                    <a:pt x="83" y="44"/>
                  </a:cubicBezTo>
                  <a:cubicBezTo>
                    <a:pt x="83" y="43"/>
                    <a:pt x="82" y="42"/>
                    <a:pt x="80" y="40"/>
                  </a:cubicBezTo>
                  <a:cubicBezTo>
                    <a:pt x="79" y="39"/>
                    <a:pt x="78" y="38"/>
                    <a:pt x="77" y="37"/>
                  </a:cubicBezTo>
                  <a:cubicBezTo>
                    <a:pt x="74" y="34"/>
                    <a:pt x="74" y="34"/>
                    <a:pt x="74" y="34"/>
                  </a:cubicBezTo>
                  <a:cubicBezTo>
                    <a:pt x="27" y="82"/>
                    <a:pt x="27" y="82"/>
                    <a:pt x="27" y="82"/>
                  </a:cubicBezTo>
                  <a:cubicBezTo>
                    <a:pt x="26" y="83"/>
                    <a:pt x="25" y="84"/>
                    <a:pt x="25" y="85"/>
                  </a:cubicBezTo>
                  <a:cubicBezTo>
                    <a:pt x="24" y="86"/>
                    <a:pt x="25" y="87"/>
                    <a:pt x="25" y="89"/>
                  </a:cubicBezTo>
                  <a:cubicBezTo>
                    <a:pt x="25" y="89"/>
                    <a:pt x="26" y="91"/>
                    <a:pt x="27" y="93"/>
                  </a:cubicBezTo>
                  <a:cubicBezTo>
                    <a:pt x="29" y="95"/>
                    <a:pt x="30" y="96"/>
                    <a:pt x="31" y="97"/>
                  </a:cubicBezTo>
                  <a:cubicBezTo>
                    <a:pt x="28" y="100"/>
                    <a:pt x="28" y="100"/>
                    <a:pt x="28" y="100"/>
                  </a:cubicBezTo>
                  <a:cubicBezTo>
                    <a:pt x="0" y="72"/>
                    <a:pt x="0" y="72"/>
                    <a:pt x="0" y="72"/>
                  </a:cubicBezTo>
                  <a:cubicBezTo>
                    <a:pt x="3" y="69"/>
                    <a:pt x="3" y="69"/>
                    <a:pt x="3" y="69"/>
                  </a:cubicBezTo>
                  <a:cubicBezTo>
                    <a:pt x="3" y="70"/>
                    <a:pt x="5" y="71"/>
                    <a:pt x="6" y="72"/>
                  </a:cubicBezTo>
                  <a:cubicBezTo>
                    <a:pt x="8" y="74"/>
                    <a:pt x="10" y="74"/>
                    <a:pt x="10" y="75"/>
                  </a:cubicBezTo>
                  <a:cubicBezTo>
                    <a:pt x="12" y="75"/>
                    <a:pt x="13" y="76"/>
                    <a:pt x="14" y="75"/>
                  </a:cubicBezTo>
                  <a:cubicBezTo>
                    <a:pt x="15" y="75"/>
                    <a:pt x="16" y="74"/>
                    <a:pt x="17" y="73"/>
                  </a:cubicBezTo>
                  <a:cubicBezTo>
                    <a:pt x="65" y="25"/>
                    <a:pt x="65" y="25"/>
                    <a:pt x="65" y="25"/>
                  </a:cubicBezTo>
                  <a:cubicBezTo>
                    <a:pt x="63" y="23"/>
                    <a:pt x="63" y="23"/>
                    <a:pt x="63" y="23"/>
                  </a:cubicBezTo>
                  <a:cubicBezTo>
                    <a:pt x="62" y="22"/>
                    <a:pt x="61" y="21"/>
                    <a:pt x="60" y="20"/>
                  </a:cubicBezTo>
                  <a:cubicBezTo>
                    <a:pt x="58" y="18"/>
                    <a:pt x="57" y="17"/>
                    <a:pt x="56" y="16"/>
                  </a:cubicBezTo>
                  <a:cubicBezTo>
                    <a:pt x="55" y="15"/>
                    <a:pt x="53" y="15"/>
                    <a:pt x="51" y="15"/>
                  </a:cubicBezTo>
                  <a:cubicBezTo>
                    <a:pt x="49" y="15"/>
                    <a:pt x="47" y="15"/>
                    <a:pt x="45" y="16"/>
                  </a:cubicBezTo>
                  <a:cubicBezTo>
                    <a:pt x="43" y="16"/>
                    <a:pt x="41" y="17"/>
                    <a:pt x="39" y="17"/>
                  </a:cubicBezTo>
                  <a:cubicBezTo>
                    <a:pt x="37" y="18"/>
                    <a:pt x="35" y="19"/>
                    <a:pt x="34" y="19"/>
                  </a:cubicBezTo>
                  <a:cubicBezTo>
                    <a:pt x="31" y="17"/>
                    <a:pt x="31" y="17"/>
                    <a:pt x="31" y="17"/>
                  </a:cubicBezTo>
                  <a:cubicBezTo>
                    <a:pt x="47" y="0"/>
                    <a:pt x="47" y="0"/>
                    <a:pt x="47" y="0"/>
                  </a:cubicBezTo>
                  <a:cubicBezTo>
                    <a:pt x="99" y="52"/>
                    <a:pt x="99" y="52"/>
                    <a:pt x="99" y="52"/>
                  </a:cubicBezTo>
                  <a:lnTo>
                    <a:pt x="83" y="68"/>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6" name="íṧ1îḑè"/>
            <p:cNvSpPr/>
            <p:nvPr userDrawn="1">
              <p:custDataLst>
                <p:tags r:id="rId21"/>
              </p:custDataLst>
            </p:nvPr>
          </p:nvSpPr>
          <p:spPr bwMode="auto">
            <a:xfrm>
              <a:off x="3342879" y="3943351"/>
              <a:ext cx="57150" cy="46038"/>
            </a:xfrm>
            <a:custGeom>
              <a:avLst/>
              <a:gdLst>
                <a:gd name="T0" fmla="*/ 30 w 36"/>
                <a:gd name="T1" fmla="*/ 29 h 29"/>
                <a:gd name="T2" fmla="*/ 0 w 36"/>
                <a:gd name="T3" fmla="*/ 8 h 29"/>
                <a:gd name="T4" fmla="*/ 5 w 36"/>
                <a:gd name="T5" fmla="*/ 0 h 29"/>
                <a:gd name="T6" fmla="*/ 36 w 36"/>
                <a:gd name="T7" fmla="*/ 21 h 29"/>
                <a:gd name="T8" fmla="*/ 30 w 36"/>
                <a:gd name="T9" fmla="*/ 29 h 29"/>
              </a:gdLst>
              <a:ahLst/>
              <a:cxnLst>
                <a:cxn ang="0">
                  <a:pos x="T0" y="T1"/>
                </a:cxn>
                <a:cxn ang="0">
                  <a:pos x="T2" y="T3"/>
                </a:cxn>
                <a:cxn ang="0">
                  <a:pos x="T4" y="T5"/>
                </a:cxn>
                <a:cxn ang="0">
                  <a:pos x="T6" y="T7"/>
                </a:cxn>
                <a:cxn ang="0">
                  <a:pos x="T8" y="T9"/>
                </a:cxn>
              </a:cxnLst>
              <a:rect l="0" t="0" r="r" b="b"/>
              <a:pathLst>
                <a:path w="36" h="29">
                  <a:moveTo>
                    <a:pt x="30" y="29"/>
                  </a:moveTo>
                  <a:lnTo>
                    <a:pt x="0" y="8"/>
                  </a:lnTo>
                  <a:lnTo>
                    <a:pt x="5" y="0"/>
                  </a:lnTo>
                  <a:lnTo>
                    <a:pt x="36" y="21"/>
                  </a:lnTo>
                  <a:lnTo>
                    <a:pt x="30" y="29"/>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7" name="íṣ1íḋê"/>
            <p:cNvSpPr/>
            <p:nvPr userDrawn="1">
              <p:custDataLst>
                <p:tags r:id="rId22"/>
              </p:custDataLst>
            </p:nvPr>
          </p:nvSpPr>
          <p:spPr bwMode="auto">
            <a:xfrm>
              <a:off x="3355579" y="3932238"/>
              <a:ext cx="150813" cy="142875"/>
            </a:xfrm>
            <a:custGeom>
              <a:avLst/>
              <a:gdLst>
                <a:gd name="T0" fmla="*/ 64 w 90"/>
                <a:gd name="T1" fmla="*/ 58 h 85"/>
                <a:gd name="T2" fmla="*/ 64 w 90"/>
                <a:gd name="T3" fmla="*/ 65 h 85"/>
                <a:gd name="T4" fmla="*/ 61 w 90"/>
                <a:gd name="T5" fmla="*/ 73 h 85"/>
                <a:gd name="T6" fmla="*/ 44 w 90"/>
                <a:gd name="T7" fmla="*/ 84 h 85"/>
                <a:gd name="T8" fmla="*/ 23 w 90"/>
                <a:gd name="T9" fmla="*/ 79 h 85"/>
                <a:gd name="T10" fmla="*/ 14 w 90"/>
                <a:gd name="T11" fmla="*/ 72 h 85"/>
                <a:gd name="T12" fmla="*/ 8 w 90"/>
                <a:gd name="T13" fmla="*/ 63 h 85"/>
                <a:gd name="T14" fmla="*/ 4 w 90"/>
                <a:gd name="T15" fmla="*/ 65 h 85"/>
                <a:gd name="T16" fmla="*/ 0 w 90"/>
                <a:gd name="T17" fmla="*/ 63 h 85"/>
                <a:gd name="T18" fmla="*/ 14 w 90"/>
                <a:gd name="T19" fmla="*/ 38 h 85"/>
                <a:gd name="T20" fmla="*/ 19 w 90"/>
                <a:gd name="T21" fmla="*/ 40 h 85"/>
                <a:gd name="T22" fmla="*/ 16 w 90"/>
                <a:gd name="T23" fmla="*/ 51 h 85"/>
                <a:gd name="T24" fmla="*/ 16 w 90"/>
                <a:gd name="T25" fmla="*/ 60 h 85"/>
                <a:gd name="T26" fmla="*/ 20 w 90"/>
                <a:gd name="T27" fmla="*/ 69 h 85"/>
                <a:gd name="T28" fmla="*/ 27 w 90"/>
                <a:gd name="T29" fmla="*/ 76 h 85"/>
                <a:gd name="T30" fmla="*/ 33 w 90"/>
                <a:gd name="T31" fmla="*/ 78 h 85"/>
                <a:gd name="T32" fmla="*/ 39 w 90"/>
                <a:gd name="T33" fmla="*/ 79 h 85"/>
                <a:gd name="T34" fmla="*/ 44 w 90"/>
                <a:gd name="T35" fmla="*/ 76 h 85"/>
                <a:gd name="T36" fmla="*/ 48 w 90"/>
                <a:gd name="T37" fmla="*/ 71 h 85"/>
                <a:gd name="T38" fmla="*/ 51 w 90"/>
                <a:gd name="T39" fmla="*/ 62 h 85"/>
                <a:gd name="T40" fmla="*/ 47 w 90"/>
                <a:gd name="T41" fmla="*/ 52 h 85"/>
                <a:gd name="T42" fmla="*/ 41 w 90"/>
                <a:gd name="T43" fmla="*/ 44 h 85"/>
                <a:gd name="T44" fmla="*/ 36 w 90"/>
                <a:gd name="T45" fmla="*/ 37 h 85"/>
                <a:gd name="T46" fmla="*/ 31 w 90"/>
                <a:gd name="T47" fmla="*/ 24 h 85"/>
                <a:gd name="T48" fmla="*/ 35 w 90"/>
                <a:gd name="T49" fmla="*/ 10 h 85"/>
                <a:gd name="T50" fmla="*/ 41 w 90"/>
                <a:gd name="T51" fmla="*/ 4 h 85"/>
                <a:gd name="T52" fmla="*/ 50 w 90"/>
                <a:gd name="T53" fmla="*/ 0 h 85"/>
                <a:gd name="T54" fmla="*/ 59 w 90"/>
                <a:gd name="T55" fmla="*/ 0 h 85"/>
                <a:gd name="T56" fmla="*/ 69 w 90"/>
                <a:gd name="T57" fmla="*/ 4 h 85"/>
                <a:gd name="T58" fmla="*/ 76 w 90"/>
                <a:gd name="T59" fmla="*/ 11 h 85"/>
                <a:gd name="T60" fmla="*/ 81 w 90"/>
                <a:gd name="T61" fmla="*/ 19 h 85"/>
                <a:gd name="T62" fmla="*/ 86 w 90"/>
                <a:gd name="T63" fmla="*/ 17 h 85"/>
                <a:gd name="T64" fmla="*/ 90 w 90"/>
                <a:gd name="T65" fmla="*/ 20 h 85"/>
                <a:gd name="T66" fmla="*/ 75 w 90"/>
                <a:gd name="T67" fmla="*/ 44 h 85"/>
                <a:gd name="T68" fmla="*/ 71 w 90"/>
                <a:gd name="T69" fmla="*/ 41 h 85"/>
                <a:gd name="T70" fmla="*/ 73 w 90"/>
                <a:gd name="T71" fmla="*/ 32 h 85"/>
                <a:gd name="T72" fmla="*/ 74 w 90"/>
                <a:gd name="T73" fmla="*/ 23 h 85"/>
                <a:gd name="T74" fmla="*/ 72 w 90"/>
                <a:gd name="T75" fmla="*/ 15 h 85"/>
                <a:gd name="T76" fmla="*/ 65 w 90"/>
                <a:gd name="T77" fmla="*/ 8 h 85"/>
                <a:gd name="T78" fmla="*/ 55 w 90"/>
                <a:gd name="T79" fmla="*/ 6 h 85"/>
                <a:gd name="T80" fmla="*/ 47 w 90"/>
                <a:gd name="T81" fmla="*/ 11 h 85"/>
                <a:gd name="T82" fmla="*/ 44 w 90"/>
                <a:gd name="T83" fmla="*/ 20 h 85"/>
                <a:gd name="T84" fmla="*/ 47 w 90"/>
                <a:gd name="T85" fmla="*/ 29 h 85"/>
                <a:gd name="T86" fmla="*/ 53 w 90"/>
                <a:gd name="T87" fmla="*/ 37 h 85"/>
                <a:gd name="T88" fmla="*/ 58 w 90"/>
                <a:gd name="T89" fmla="*/ 44 h 85"/>
                <a:gd name="T90" fmla="*/ 62 w 90"/>
                <a:gd name="T91" fmla="*/ 51 h 85"/>
                <a:gd name="T92" fmla="*/ 64 w 90"/>
                <a:gd name="T93" fmla="*/ 58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90" h="85">
                  <a:moveTo>
                    <a:pt x="64" y="58"/>
                  </a:moveTo>
                  <a:cubicBezTo>
                    <a:pt x="65" y="60"/>
                    <a:pt x="65" y="63"/>
                    <a:pt x="64" y="65"/>
                  </a:cubicBezTo>
                  <a:cubicBezTo>
                    <a:pt x="64" y="68"/>
                    <a:pt x="63" y="70"/>
                    <a:pt x="61" y="73"/>
                  </a:cubicBezTo>
                  <a:cubicBezTo>
                    <a:pt x="57" y="79"/>
                    <a:pt x="51" y="83"/>
                    <a:pt x="44" y="84"/>
                  </a:cubicBezTo>
                  <a:cubicBezTo>
                    <a:pt x="37" y="85"/>
                    <a:pt x="30" y="84"/>
                    <a:pt x="23" y="79"/>
                  </a:cubicBezTo>
                  <a:cubicBezTo>
                    <a:pt x="20" y="77"/>
                    <a:pt x="17" y="75"/>
                    <a:pt x="14" y="72"/>
                  </a:cubicBezTo>
                  <a:cubicBezTo>
                    <a:pt x="12" y="69"/>
                    <a:pt x="10" y="66"/>
                    <a:pt x="8" y="63"/>
                  </a:cubicBezTo>
                  <a:cubicBezTo>
                    <a:pt x="4" y="65"/>
                    <a:pt x="4" y="65"/>
                    <a:pt x="4" y="65"/>
                  </a:cubicBezTo>
                  <a:cubicBezTo>
                    <a:pt x="0" y="63"/>
                    <a:pt x="0" y="63"/>
                    <a:pt x="0" y="63"/>
                  </a:cubicBezTo>
                  <a:cubicBezTo>
                    <a:pt x="14" y="38"/>
                    <a:pt x="14" y="38"/>
                    <a:pt x="14" y="38"/>
                  </a:cubicBezTo>
                  <a:cubicBezTo>
                    <a:pt x="19" y="40"/>
                    <a:pt x="19" y="40"/>
                    <a:pt x="19" y="40"/>
                  </a:cubicBezTo>
                  <a:cubicBezTo>
                    <a:pt x="17" y="44"/>
                    <a:pt x="17" y="47"/>
                    <a:pt x="16" y="51"/>
                  </a:cubicBezTo>
                  <a:cubicBezTo>
                    <a:pt x="16" y="54"/>
                    <a:pt x="16" y="57"/>
                    <a:pt x="16" y="60"/>
                  </a:cubicBezTo>
                  <a:cubicBezTo>
                    <a:pt x="17" y="63"/>
                    <a:pt x="18" y="66"/>
                    <a:pt x="20" y="69"/>
                  </a:cubicBezTo>
                  <a:cubicBezTo>
                    <a:pt x="21" y="71"/>
                    <a:pt x="24" y="74"/>
                    <a:pt x="27" y="76"/>
                  </a:cubicBezTo>
                  <a:cubicBezTo>
                    <a:pt x="29" y="77"/>
                    <a:pt x="31" y="78"/>
                    <a:pt x="33" y="78"/>
                  </a:cubicBezTo>
                  <a:cubicBezTo>
                    <a:pt x="35" y="79"/>
                    <a:pt x="37" y="79"/>
                    <a:pt x="39" y="79"/>
                  </a:cubicBezTo>
                  <a:cubicBezTo>
                    <a:pt x="41" y="78"/>
                    <a:pt x="42" y="77"/>
                    <a:pt x="44" y="76"/>
                  </a:cubicBezTo>
                  <a:cubicBezTo>
                    <a:pt x="45" y="75"/>
                    <a:pt x="47" y="73"/>
                    <a:pt x="48" y="71"/>
                  </a:cubicBezTo>
                  <a:cubicBezTo>
                    <a:pt x="50" y="69"/>
                    <a:pt x="51" y="65"/>
                    <a:pt x="51" y="62"/>
                  </a:cubicBezTo>
                  <a:cubicBezTo>
                    <a:pt x="50" y="58"/>
                    <a:pt x="49" y="55"/>
                    <a:pt x="47" y="52"/>
                  </a:cubicBezTo>
                  <a:cubicBezTo>
                    <a:pt x="45" y="50"/>
                    <a:pt x="43" y="47"/>
                    <a:pt x="41" y="44"/>
                  </a:cubicBezTo>
                  <a:cubicBezTo>
                    <a:pt x="39" y="41"/>
                    <a:pt x="37" y="39"/>
                    <a:pt x="36" y="37"/>
                  </a:cubicBezTo>
                  <a:cubicBezTo>
                    <a:pt x="33" y="32"/>
                    <a:pt x="31" y="28"/>
                    <a:pt x="31" y="24"/>
                  </a:cubicBezTo>
                  <a:cubicBezTo>
                    <a:pt x="30" y="19"/>
                    <a:pt x="32" y="15"/>
                    <a:pt x="35" y="10"/>
                  </a:cubicBezTo>
                  <a:cubicBezTo>
                    <a:pt x="36" y="7"/>
                    <a:pt x="39" y="5"/>
                    <a:pt x="41" y="4"/>
                  </a:cubicBezTo>
                  <a:cubicBezTo>
                    <a:pt x="44" y="2"/>
                    <a:pt x="47" y="1"/>
                    <a:pt x="50" y="0"/>
                  </a:cubicBezTo>
                  <a:cubicBezTo>
                    <a:pt x="53" y="0"/>
                    <a:pt x="56" y="0"/>
                    <a:pt x="59" y="0"/>
                  </a:cubicBezTo>
                  <a:cubicBezTo>
                    <a:pt x="63" y="1"/>
                    <a:pt x="66" y="2"/>
                    <a:pt x="69" y="4"/>
                  </a:cubicBezTo>
                  <a:cubicBezTo>
                    <a:pt x="72" y="6"/>
                    <a:pt x="74" y="9"/>
                    <a:pt x="76" y="11"/>
                  </a:cubicBezTo>
                  <a:cubicBezTo>
                    <a:pt x="78" y="14"/>
                    <a:pt x="80" y="17"/>
                    <a:pt x="81" y="19"/>
                  </a:cubicBezTo>
                  <a:cubicBezTo>
                    <a:pt x="86" y="17"/>
                    <a:pt x="86" y="17"/>
                    <a:pt x="86" y="17"/>
                  </a:cubicBezTo>
                  <a:cubicBezTo>
                    <a:pt x="90" y="20"/>
                    <a:pt x="90" y="20"/>
                    <a:pt x="90" y="20"/>
                  </a:cubicBezTo>
                  <a:cubicBezTo>
                    <a:pt x="75" y="44"/>
                    <a:pt x="75" y="44"/>
                    <a:pt x="75" y="44"/>
                  </a:cubicBezTo>
                  <a:cubicBezTo>
                    <a:pt x="71" y="41"/>
                    <a:pt x="71" y="41"/>
                    <a:pt x="71" y="41"/>
                  </a:cubicBezTo>
                  <a:cubicBezTo>
                    <a:pt x="72" y="38"/>
                    <a:pt x="73" y="35"/>
                    <a:pt x="73" y="32"/>
                  </a:cubicBezTo>
                  <a:cubicBezTo>
                    <a:pt x="74" y="29"/>
                    <a:pt x="74" y="26"/>
                    <a:pt x="74" y="23"/>
                  </a:cubicBezTo>
                  <a:cubicBezTo>
                    <a:pt x="74" y="20"/>
                    <a:pt x="73" y="17"/>
                    <a:pt x="72" y="15"/>
                  </a:cubicBezTo>
                  <a:cubicBezTo>
                    <a:pt x="70" y="12"/>
                    <a:pt x="68" y="10"/>
                    <a:pt x="65" y="8"/>
                  </a:cubicBezTo>
                  <a:cubicBezTo>
                    <a:pt x="62" y="6"/>
                    <a:pt x="59" y="5"/>
                    <a:pt x="55" y="6"/>
                  </a:cubicBezTo>
                  <a:cubicBezTo>
                    <a:pt x="52" y="7"/>
                    <a:pt x="49" y="9"/>
                    <a:pt x="47" y="11"/>
                  </a:cubicBezTo>
                  <a:cubicBezTo>
                    <a:pt x="45" y="15"/>
                    <a:pt x="44" y="18"/>
                    <a:pt x="44" y="20"/>
                  </a:cubicBezTo>
                  <a:cubicBezTo>
                    <a:pt x="45" y="23"/>
                    <a:pt x="46" y="26"/>
                    <a:pt x="47" y="29"/>
                  </a:cubicBezTo>
                  <a:cubicBezTo>
                    <a:pt x="49" y="32"/>
                    <a:pt x="51" y="35"/>
                    <a:pt x="53" y="37"/>
                  </a:cubicBezTo>
                  <a:cubicBezTo>
                    <a:pt x="55" y="39"/>
                    <a:pt x="56" y="42"/>
                    <a:pt x="58" y="44"/>
                  </a:cubicBezTo>
                  <a:cubicBezTo>
                    <a:pt x="59" y="46"/>
                    <a:pt x="61" y="48"/>
                    <a:pt x="62" y="51"/>
                  </a:cubicBezTo>
                  <a:cubicBezTo>
                    <a:pt x="63" y="53"/>
                    <a:pt x="64" y="55"/>
                    <a:pt x="64" y="58"/>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8" name="íśļiḓé"/>
            <p:cNvSpPr/>
            <p:nvPr userDrawn="1">
              <p:custDataLst>
                <p:tags r:id="rId23"/>
              </p:custDataLst>
            </p:nvPr>
          </p:nvSpPr>
          <p:spPr bwMode="auto">
            <a:xfrm>
              <a:off x="3452417" y="3976688"/>
              <a:ext cx="158750" cy="177800"/>
            </a:xfrm>
            <a:custGeom>
              <a:avLst/>
              <a:gdLst>
                <a:gd name="T0" fmla="*/ 76 w 95"/>
                <a:gd name="T1" fmla="*/ 84 h 106"/>
                <a:gd name="T2" fmla="*/ 64 w 95"/>
                <a:gd name="T3" fmla="*/ 106 h 106"/>
                <a:gd name="T4" fmla="*/ 0 w 95"/>
                <a:gd name="T5" fmla="*/ 77 h 106"/>
                <a:gd name="T6" fmla="*/ 2 w 95"/>
                <a:gd name="T7" fmla="*/ 73 h 106"/>
                <a:gd name="T8" fmla="*/ 7 w 95"/>
                <a:gd name="T9" fmla="*/ 75 h 106"/>
                <a:gd name="T10" fmla="*/ 11 w 95"/>
                <a:gd name="T11" fmla="*/ 76 h 106"/>
                <a:gd name="T12" fmla="*/ 14 w 95"/>
                <a:gd name="T13" fmla="*/ 75 h 106"/>
                <a:gd name="T14" fmla="*/ 16 w 95"/>
                <a:gd name="T15" fmla="*/ 72 h 106"/>
                <a:gd name="T16" fmla="*/ 41 w 95"/>
                <a:gd name="T17" fmla="*/ 16 h 106"/>
                <a:gd name="T18" fmla="*/ 42 w 95"/>
                <a:gd name="T19" fmla="*/ 13 h 106"/>
                <a:gd name="T20" fmla="*/ 40 w 95"/>
                <a:gd name="T21" fmla="*/ 10 h 106"/>
                <a:gd name="T22" fmla="*/ 37 w 95"/>
                <a:gd name="T23" fmla="*/ 7 h 106"/>
                <a:gd name="T24" fmla="*/ 33 w 95"/>
                <a:gd name="T25" fmla="*/ 4 h 106"/>
                <a:gd name="T26" fmla="*/ 35 w 95"/>
                <a:gd name="T27" fmla="*/ 0 h 106"/>
                <a:gd name="T28" fmla="*/ 95 w 95"/>
                <a:gd name="T29" fmla="*/ 27 h 106"/>
                <a:gd name="T30" fmla="*/ 86 w 95"/>
                <a:gd name="T31" fmla="*/ 46 h 106"/>
                <a:gd name="T32" fmla="*/ 82 w 95"/>
                <a:gd name="T33" fmla="*/ 44 h 106"/>
                <a:gd name="T34" fmla="*/ 81 w 95"/>
                <a:gd name="T35" fmla="*/ 33 h 106"/>
                <a:gd name="T36" fmla="*/ 77 w 95"/>
                <a:gd name="T37" fmla="*/ 25 h 106"/>
                <a:gd name="T38" fmla="*/ 73 w 95"/>
                <a:gd name="T39" fmla="*/ 23 h 106"/>
                <a:gd name="T40" fmla="*/ 68 w 95"/>
                <a:gd name="T41" fmla="*/ 20 h 106"/>
                <a:gd name="T42" fmla="*/ 56 w 95"/>
                <a:gd name="T43" fmla="*/ 15 h 106"/>
                <a:gd name="T44" fmla="*/ 42 w 95"/>
                <a:gd name="T45" fmla="*/ 45 h 106"/>
                <a:gd name="T46" fmla="*/ 51 w 95"/>
                <a:gd name="T47" fmla="*/ 49 h 106"/>
                <a:gd name="T48" fmla="*/ 57 w 95"/>
                <a:gd name="T49" fmla="*/ 51 h 106"/>
                <a:gd name="T50" fmla="*/ 62 w 95"/>
                <a:gd name="T51" fmla="*/ 50 h 106"/>
                <a:gd name="T52" fmla="*/ 65 w 95"/>
                <a:gd name="T53" fmla="*/ 47 h 106"/>
                <a:gd name="T54" fmla="*/ 69 w 95"/>
                <a:gd name="T55" fmla="*/ 42 h 106"/>
                <a:gd name="T56" fmla="*/ 73 w 95"/>
                <a:gd name="T57" fmla="*/ 44 h 106"/>
                <a:gd name="T58" fmla="*/ 59 w 95"/>
                <a:gd name="T59" fmla="*/ 74 h 106"/>
                <a:gd name="T60" fmla="*/ 55 w 95"/>
                <a:gd name="T61" fmla="*/ 72 h 106"/>
                <a:gd name="T62" fmla="*/ 57 w 95"/>
                <a:gd name="T63" fmla="*/ 66 h 106"/>
                <a:gd name="T64" fmla="*/ 56 w 95"/>
                <a:gd name="T65" fmla="*/ 61 h 106"/>
                <a:gd name="T66" fmla="*/ 54 w 95"/>
                <a:gd name="T67" fmla="*/ 57 h 106"/>
                <a:gd name="T68" fmla="*/ 49 w 95"/>
                <a:gd name="T69" fmla="*/ 54 h 106"/>
                <a:gd name="T70" fmla="*/ 40 w 95"/>
                <a:gd name="T71" fmla="*/ 50 h 106"/>
                <a:gd name="T72" fmla="*/ 29 w 95"/>
                <a:gd name="T73" fmla="*/ 73 h 106"/>
                <a:gd name="T74" fmla="*/ 28 w 95"/>
                <a:gd name="T75" fmla="*/ 78 h 106"/>
                <a:gd name="T76" fmla="*/ 28 w 95"/>
                <a:gd name="T77" fmla="*/ 82 h 106"/>
                <a:gd name="T78" fmla="*/ 31 w 95"/>
                <a:gd name="T79" fmla="*/ 85 h 106"/>
                <a:gd name="T80" fmla="*/ 38 w 95"/>
                <a:gd name="T81" fmla="*/ 89 h 106"/>
                <a:gd name="T82" fmla="*/ 43 w 95"/>
                <a:gd name="T83" fmla="*/ 91 h 106"/>
                <a:gd name="T84" fmla="*/ 48 w 95"/>
                <a:gd name="T85" fmla="*/ 93 h 106"/>
                <a:gd name="T86" fmla="*/ 52 w 95"/>
                <a:gd name="T87" fmla="*/ 94 h 106"/>
                <a:gd name="T88" fmla="*/ 56 w 95"/>
                <a:gd name="T89" fmla="*/ 94 h 106"/>
                <a:gd name="T90" fmla="*/ 65 w 95"/>
                <a:gd name="T91" fmla="*/ 88 h 106"/>
                <a:gd name="T92" fmla="*/ 72 w 95"/>
                <a:gd name="T93" fmla="*/ 82 h 106"/>
                <a:gd name="T94" fmla="*/ 76 w 95"/>
                <a:gd name="T95" fmla="*/ 84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5" h="106">
                  <a:moveTo>
                    <a:pt x="76" y="84"/>
                  </a:moveTo>
                  <a:cubicBezTo>
                    <a:pt x="64" y="106"/>
                    <a:pt x="64" y="106"/>
                    <a:pt x="64" y="106"/>
                  </a:cubicBezTo>
                  <a:cubicBezTo>
                    <a:pt x="0" y="77"/>
                    <a:pt x="0" y="77"/>
                    <a:pt x="0" y="77"/>
                  </a:cubicBezTo>
                  <a:cubicBezTo>
                    <a:pt x="2" y="73"/>
                    <a:pt x="2" y="73"/>
                    <a:pt x="2" y="73"/>
                  </a:cubicBezTo>
                  <a:cubicBezTo>
                    <a:pt x="3" y="74"/>
                    <a:pt x="5" y="74"/>
                    <a:pt x="7" y="75"/>
                  </a:cubicBezTo>
                  <a:cubicBezTo>
                    <a:pt x="9" y="75"/>
                    <a:pt x="10" y="76"/>
                    <a:pt x="11" y="76"/>
                  </a:cubicBezTo>
                  <a:cubicBezTo>
                    <a:pt x="12" y="76"/>
                    <a:pt x="13" y="75"/>
                    <a:pt x="14" y="75"/>
                  </a:cubicBezTo>
                  <a:cubicBezTo>
                    <a:pt x="15" y="74"/>
                    <a:pt x="16" y="73"/>
                    <a:pt x="16" y="72"/>
                  </a:cubicBezTo>
                  <a:cubicBezTo>
                    <a:pt x="41" y="16"/>
                    <a:pt x="41" y="16"/>
                    <a:pt x="41" y="16"/>
                  </a:cubicBezTo>
                  <a:cubicBezTo>
                    <a:pt x="42" y="15"/>
                    <a:pt x="42" y="14"/>
                    <a:pt x="42" y="13"/>
                  </a:cubicBezTo>
                  <a:cubicBezTo>
                    <a:pt x="42" y="12"/>
                    <a:pt x="41" y="11"/>
                    <a:pt x="40" y="10"/>
                  </a:cubicBezTo>
                  <a:cubicBezTo>
                    <a:pt x="40" y="9"/>
                    <a:pt x="39" y="8"/>
                    <a:pt x="37" y="7"/>
                  </a:cubicBezTo>
                  <a:cubicBezTo>
                    <a:pt x="36" y="5"/>
                    <a:pt x="34" y="5"/>
                    <a:pt x="33" y="4"/>
                  </a:cubicBezTo>
                  <a:cubicBezTo>
                    <a:pt x="35" y="0"/>
                    <a:pt x="35" y="0"/>
                    <a:pt x="35" y="0"/>
                  </a:cubicBezTo>
                  <a:cubicBezTo>
                    <a:pt x="95" y="27"/>
                    <a:pt x="95" y="27"/>
                    <a:pt x="95" y="27"/>
                  </a:cubicBezTo>
                  <a:cubicBezTo>
                    <a:pt x="86" y="46"/>
                    <a:pt x="86" y="46"/>
                    <a:pt x="86" y="46"/>
                  </a:cubicBezTo>
                  <a:cubicBezTo>
                    <a:pt x="82" y="44"/>
                    <a:pt x="82" y="44"/>
                    <a:pt x="82" y="44"/>
                  </a:cubicBezTo>
                  <a:cubicBezTo>
                    <a:pt x="83" y="41"/>
                    <a:pt x="82" y="37"/>
                    <a:pt x="81" y="33"/>
                  </a:cubicBezTo>
                  <a:cubicBezTo>
                    <a:pt x="80" y="29"/>
                    <a:pt x="79" y="26"/>
                    <a:pt x="77" y="25"/>
                  </a:cubicBezTo>
                  <a:cubicBezTo>
                    <a:pt x="76" y="24"/>
                    <a:pt x="75" y="23"/>
                    <a:pt x="73" y="23"/>
                  </a:cubicBezTo>
                  <a:cubicBezTo>
                    <a:pt x="71" y="22"/>
                    <a:pt x="70" y="21"/>
                    <a:pt x="68" y="20"/>
                  </a:cubicBezTo>
                  <a:cubicBezTo>
                    <a:pt x="56" y="15"/>
                    <a:pt x="56" y="15"/>
                    <a:pt x="56" y="15"/>
                  </a:cubicBezTo>
                  <a:cubicBezTo>
                    <a:pt x="42" y="45"/>
                    <a:pt x="42" y="45"/>
                    <a:pt x="42" y="45"/>
                  </a:cubicBezTo>
                  <a:cubicBezTo>
                    <a:pt x="51" y="49"/>
                    <a:pt x="51" y="49"/>
                    <a:pt x="51" y="49"/>
                  </a:cubicBezTo>
                  <a:cubicBezTo>
                    <a:pt x="53" y="50"/>
                    <a:pt x="55" y="51"/>
                    <a:pt x="57" y="51"/>
                  </a:cubicBezTo>
                  <a:cubicBezTo>
                    <a:pt x="59" y="51"/>
                    <a:pt x="60" y="51"/>
                    <a:pt x="62" y="50"/>
                  </a:cubicBezTo>
                  <a:cubicBezTo>
                    <a:pt x="63" y="49"/>
                    <a:pt x="64" y="48"/>
                    <a:pt x="65" y="47"/>
                  </a:cubicBezTo>
                  <a:cubicBezTo>
                    <a:pt x="67" y="45"/>
                    <a:pt x="68" y="44"/>
                    <a:pt x="69" y="42"/>
                  </a:cubicBezTo>
                  <a:cubicBezTo>
                    <a:pt x="73" y="44"/>
                    <a:pt x="73" y="44"/>
                    <a:pt x="73" y="44"/>
                  </a:cubicBezTo>
                  <a:cubicBezTo>
                    <a:pt x="59" y="74"/>
                    <a:pt x="59" y="74"/>
                    <a:pt x="59" y="74"/>
                  </a:cubicBezTo>
                  <a:cubicBezTo>
                    <a:pt x="55" y="72"/>
                    <a:pt x="55" y="72"/>
                    <a:pt x="55" y="72"/>
                  </a:cubicBezTo>
                  <a:cubicBezTo>
                    <a:pt x="56" y="71"/>
                    <a:pt x="56" y="69"/>
                    <a:pt x="57" y="66"/>
                  </a:cubicBezTo>
                  <a:cubicBezTo>
                    <a:pt x="57" y="64"/>
                    <a:pt x="57" y="62"/>
                    <a:pt x="56" y="61"/>
                  </a:cubicBezTo>
                  <a:cubicBezTo>
                    <a:pt x="56" y="59"/>
                    <a:pt x="55" y="58"/>
                    <a:pt x="54" y="57"/>
                  </a:cubicBezTo>
                  <a:cubicBezTo>
                    <a:pt x="53" y="56"/>
                    <a:pt x="51" y="55"/>
                    <a:pt x="49" y="54"/>
                  </a:cubicBezTo>
                  <a:cubicBezTo>
                    <a:pt x="40" y="50"/>
                    <a:pt x="40" y="50"/>
                    <a:pt x="40" y="50"/>
                  </a:cubicBezTo>
                  <a:cubicBezTo>
                    <a:pt x="29" y="73"/>
                    <a:pt x="29" y="73"/>
                    <a:pt x="29" y="73"/>
                  </a:cubicBezTo>
                  <a:cubicBezTo>
                    <a:pt x="28" y="75"/>
                    <a:pt x="28" y="77"/>
                    <a:pt x="28" y="78"/>
                  </a:cubicBezTo>
                  <a:cubicBezTo>
                    <a:pt x="27" y="80"/>
                    <a:pt x="27" y="81"/>
                    <a:pt x="28" y="82"/>
                  </a:cubicBezTo>
                  <a:cubicBezTo>
                    <a:pt x="29" y="83"/>
                    <a:pt x="30" y="84"/>
                    <a:pt x="31" y="85"/>
                  </a:cubicBezTo>
                  <a:cubicBezTo>
                    <a:pt x="33" y="86"/>
                    <a:pt x="35" y="87"/>
                    <a:pt x="38" y="89"/>
                  </a:cubicBezTo>
                  <a:cubicBezTo>
                    <a:pt x="39" y="89"/>
                    <a:pt x="41" y="90"/>
                    <a:pt x="43" y="91"/>
                  </a:cubicBezTo>
                  <a:cubicBezTo>
                    <a:pt x="45" y="92"/>
                    <a:pt x="46" y="92"/>
                    <a:pt x="48" y="93"/>
                  </a:cubicBezTo>
                  <a:cubicBezTo>
                    <a:pt x="49" y="93"/>
                    <a:pt x="51" y="94"/>
                    <a:pt x="52" y="94"/>
                  </a:cubicBezTo>
                  <a:cubicBezTo>
                    <a:pt x="54" y="94"/>
                    <a:pt x="55" y="94"/>
                    <a:pt x="56" y="94"/>
                  </a:cubicBezTo>
                  <a:cubicBezTo>
                    <a:pt x="59" y="93"/>
                    <a:pt x="62" y="91"/>
                    <a:pt x="65" y="88"/>
                  </a:cubicBezTo>
                  <a:cubicBezTo>
                    <a:pt x="68" y="86"/>
                    <a:pt x="71" y="84"/>
                    <a:pt x="72" y="82"/>
                  </a:cubicBezTo>
                  <a:lnTo>
                    <a:pt x="76" y="8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9" name="ïSḻïdè"/>
            <p:cNvSpPr/>
            <p:nvPr userDrawn="1">
              <p:custDataLst>
                <p:tags r:id="rId24"/>
              </p:custDataLst>
            </p:nvPr>
          </p:nvSpPr>
          <p:spPr bwMode="auto">
            <a:xfrm>
              <a:off x="3604817" y="4021138"/>
              <a:ext cx="168275" cy="158750"/>
            </a:xfrm>
            <a:custGeom>
              <a:avLst/>
              <a:gdLst>
                <a:gd name="T0" fmla="*/ 99 w 100"/>
                <a:gd name="T1" fmla="*/ 16 h 95"/>
                <a:gd name="T2" fmla="*/ 94 w 100"/>
                <a:gd name="T3" fmla="*/ 17 h 95"/>
                <a:gd name="T4" fmla="*/ 89 w 100"/>
                <a:gd name="T5" fmla="*/ 18 h 95"/>
                <a:gd name="T6" fmla="*/ 85 w 100"/>
                <a:gd name="T7" fmla="*/ 23 h 95"/>
                <a:gd name="T8" fmla="*/ 83 w 100"/>
                <a:gd name="T9" fmla="*/ 33 h 95"/>
                <a:gd name="T10" fmla="*/ 75 w 100"/>
                <a:gd name="T11" fmla="*/ 95 h 95"/>
                <a:gd name="T12" fmla="*/ 70 w 100"/>
                <a:gd name="T13" fmla="*/ 94 h 95"/>
                <a:gd name="T14" fmla="*/ 29 w 100"/>
                <a:gd name="T15" fmla="*/ 19 h 95"/>
                <a:gd name="T16" fmla="*/ 23 w 100"/>
                <a:gd name="T17" fmla="*/ 62 h 95"/>
                <a:gd name="T18" fmla="*/ 22 w 100"/>
                <a:gd name="T19" fmla="*/ 73 h 95"/>
                <a:gd name="T20" fmla="*/ 24 w 100"/>
                <a:gd name="T21" fmla="*/ 79 h 95"/>
                <a:gd name="T22" fmla="*/ 30 w 100"/>
                <a:gd name="T23" fmla="*/ 82 h 95"/>
                <a:gd name="T24" fmla="*/ 35 w 100"/>
                <a:gd name="T25" fmla="*/ 84 h 95"/>
                <a:gd name="T26" fmla="*/ 35 w 100"/>
                <a:gd name="T27" fmla="*/ 88 h 95"/>
                <a:gd name="T28" fmla="*/ 0 w 100"/>
                <a:gd name="T29" fmla="*/ 84 h 95"/>
                <a:gd name="T30" fmla="*/ 1 w 100"/>
                <a:gd name="T31" fmla="*/ 80 h 95"/>
                <a:gd name="T32" fmla="*/ 6 w 100"/>
                <a:gd name="T33" fmla="*/ 79 h 95"/>
                <a:gd name="T34" fmla="*/ 11 w 100"/>
                <a:gd name="T35" fmla="*/ 78 h 95"/>
                <a:gd name="T36" fmla="*/ 15 w 100"/>
                <a:gd name="T37" fmla="*/ 73 h 95"/>
                <a:gd name="T38" fmla="*/ 17 w 100"/>
                <a:gd name="T39" fmla="*/ 62 h 95"/>
                <a:gd name="T40" fmla="*/ 23 w 100"/>
                <a:gd name="T41" fmla="*/ 21 h 95"/>
                <a:gd name="T42" fmla="*/ 22 w 100"/>
                <a:gd name="T43" fmla="*/ 15 h 95"/>
                <a:gd name="T44" fmla="*/ 20 w 100"/>
                <a:gd name="T45" fmla="*/ 11 h 95"/>
                <a:gd name="T46" fmla="*/ 15 w 100"/>
                <a:gd name="T47" fmla="*/ 7 h 95"/>
                <a:gd name="T48" fmla="*/ 9 w 100"/>
                <a:gd name="T49" fmla="*/ 4 h 95"/>
                <a:gd name="T50" fmla="*/ 10 w 100"/>
                <a:gd name="T51" fmla="*/ 0 h 95"/>
                <a:gd name="T52" fmla="*/ 34 w 100"/>
                <a:gd name="T53" fmla="*/ 3 h 95"/>
                <a:gd name="T54" fmla="*/ 72 w 100"/>
                <a:gd name="T55" fmla="*/ 73 h 95"/>
                <a:gd name="T56" fmla="*/ 78 w 100"/>
                <a:gd name="T57" fmla="*/ 33 h 95"/>
                <a:gd name="T58" fmla="*/ 78 w 100"/>
                <a:gd name="T59" fmla="*/ 22 h 95"/>
                <a:gd name="T60" fmla="*/ 76 w 100"/>
                <a:gd name="T61" fmla="*/ 17 h 95"/>
                <a:gd name="T62" fmla="*/ 71 w 100"/>
                <a:gd name="T63" fmla="*/ 14 h 95"/>
                <a:gd name="T64" fmla="*/ 65 w 100"/>
                <a:gd name="T65" fmla="*/ 12 h 95"/>
                <a:gd name="T66" fmla="*/ 66 w 100"/>
                <a:gd name="T67" fmla="*/ 8 h 95"/>
                <a:gd name="T68" fmla="*/ 100 w 100"/>
                <a:gd name="T69" fmla="*/ 12 h 95"/>
                <a:gd name="T70" fmla="*/ 99 w 100"/>
                <a:gd name="T71" fmla="*/ 16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0" h="95">
                  <a:moveTo>
                    <a:pt x="99" y="16"/>
                  </a:moveTo>
                  <a:cubicBezTo>
                    <a:pt x="98" y="16"/>
                    <a:pt x="97" y="16"/>
                    <a:pt x="94" y="17"/>
                  </a:cubicBezTo>
                  <a:cubicBezTo>
                    <a:pt x="92" y="17"/>
                    <a:pt x="90" y="17"/>
                    <a:pt x="89" y="18"/>
                  </a:cubicBezTo>
                  <a:cubicBezTo>
                    <a:pt x="88" y="18"/>
                    <a:pt x="86" y="20"/>
                    <a:pt x="85" y="23"/>
                  </a:cubicBezTo>
                  <a:cubicBezTo>
                    <a:pt x="85" y="26"/>
                    <a:pt x="84" y="29"/>
                    <a:pt x="83" y="33"/>
                  </a:cubicBezTo>
                  <a:cubicBezTo>
                    <a:pt x="75" y="95"/>
                    <a:pt x="75" y="95"/>
                    <a:pt x="75" y="95"/>
                  </a:cubicBezTo>
                  <a:cubicBezTo>
                    <a:pt x="70" y="94"/>
                    <a:pt x="70" y="94"/>
                    <a:pt x="70" y="94"/>
                  </a:cubicBezTo>
                  <a:cubicBezTo>
                    <a:pt x="29" y="19"/>
                    <a:pt x="29" y="19"/>
                    <a:pt x="29" y="19"/>
                  </a:cubicBezTo>
                  <a:cubicBezTo>
                    <a:pt x="23" y="62"/>
                    <a:pt x="23" y="62"/>
                    <a:pt x="23" y="62"/>
                  </a:cubicBezTo>
                  <a:cubicBezTo>
                    <a:pt x="22" y="67"/>
                    <a:pt x="22" y="71"/>
                    <a:pt x="22" y="73"/>
                  </a:cubicBezTo>
                  <a:cubicBezTo>
                    <a:pt x="23" y="76"/>
                    <a:pt x="23" y="78"/>
                    <a:pt x="24" y="79"/>
                  </a:cubicBezTo>
                  <a:cubicBezTo>
                    <a:pt x="25" y="80"/>
                    <a:pt x="27" y="81"/>
                    <a:pt x="30" y="82"/>
                  </a:cubicBezTo>
                  <a:cubicBezTo>
                    <a:pt x="32" y="83"/>
                    <a:pt x="34" y="84"/>
                    <a:pt x="35" y="84"/>
                  </a:cubicBezTo>
                  <a:cubicBezTo>
                    <a:pt x="35" y="88"/>
                    <a:pt x="35" y="88"/>
                    <a:pt x="35" y="88"/>
                  </a:cubicBezTo>
                  <a:cubicBezTo>
                    <a:pt x="0" y="84"/>
                    <a:pt x="0" y="84"/>
                    <a:pt x="0" y="84"/>
                  </a:cubicBezTo>
                  <a:cubicBezTo>
                    <a:pt x="1" y="80"/>
                    <a:pt x="1" y="80"/>
                    <a:pt x="1" y="80"/>
                  </a:cubicBezTo>
                  <a:cubicBezTo>
                    <a:pt x="2" y="80"/>
                    <a:pt x="4" y="80"/>
                    <a:pt x="6" y="79"/>
                  </a:cubicBezTo>
                  <a:cubicBezTo>
                    <a:pt x="9" y="79"/>
                    <a:pt x="11" y="78"/>
                    <a:pt x="11" y="78"/>
                  </a:cubicBezTo>
                  <a:cubicBezTo>
                    <a:pt x="13" y="77"/>
                    <a:pt x="14" y="76"/>
                    <a:pt x="15" y="73"/>
                  </a:cubicBezTo>
                  <a:cubicBezTo>
                    <a:pt x="16" y="71"/>
                    <a:pt x="16" y="67"/>
                    <a:pt x="17" y="62"/>
                  </a:cubicBezTo>
                  <a:cubicBezTo>
                    <a:pt x="23" y="21"/>
                    <a:pt x="23" y="21"/>
                    <a:pt x="23" y="21"/>
                  </a:cubicBezTo>
                  <a:cubicBezTo>
                    <a:pt x="23" y="19"/>
                    <a:pt x="23" y="17"/>
                    <a:pt x="22" y="15"/>
                  </a:cubicBezTo>
                  <a:cubicBezTo>
                    <a:pt x="22" y="13"/>
                    <a:pt x="21" y="12"/>
                    <a:pt x="20" y="11"/>
                  </a:cubicBezTo>
                  <a:cubicBezTo>
                    <a:pt x="19" y="9"/>
                    <a:pt x="17" y="8"/>
                    <a:pt x="15" y="7"/>
                  </a:cubicBezTo>
                  <a:cubicBezTo>
                    <a:pt x="13" y="5"/>
                    <a:pt x="11" y="5"/>
                    <a:pt x="9" y="4"/>
                  </a:cubicBezTo>
                  <a:cubicBezTo>
                    <a:pt x="10" y="0"/>
                    <a:pt x="10" y="0"/>
                    <a:pt x="10" y="0"/>
                  </a:cubicBezTo>
                  <a:cubicBezTo>
                    <a:pt x="34" y="3"/>
                    <a:pt x="34" y="3"/>
                    <a:pt x="34" y="3"/>
                  </a:cubicBezTo>
                  <a:cubicBezTo>
                    <a:pt x="72" y="73"/>
                    <a:pt x="72" y="73"/>
                    <a:pt x="72" y="73"/>
                  </a:cubicBezTo>
                  <a:cubicBezTo>
                    <a:pt x="78" y="33"/>
                    <a:pt x="78" y="33"/>
                    <a:pt x="78" y="33"/>
                  </a:cubicBezTo>
                  <a:cubicBezTo>
                    <a:pt x="78" y="29"/>
                    <a:pt x="78" y="25"/>
                    <a:pt x="78" y="22"/>
                  </a:cubicBezTo>
                  <a:cubicBezTo>
                    <a:pt x="78" y="19"/>
                    <a:pt x="77" y="18"/>
                    <a:pt x="76" y="17"/>
                  </a:cubicBezTo>
                  <a:cubicBezTo>
                    <a:pt x="75" y="16"/>
                    <a:pt x="73" y="15"/>
                    <a:pt x="71" y="14"/>
                  </a:cubicBezTo>
                  <a:cubicBezTo>
                    <a:pt x="69" y="13"/>
                    <a:pt x="67" y="12"/>
                    <a:pt x="65" y="12"/>
                  </a:cubicBezTo>
                  <a:cubicBezTo>
                    <a:pt x="66" y="8"/>
                    <a:pt x="66" y="8"/>
                    <a:pt x="66" y="8"/>
                  </a:cubicBezTo>
                  <a:cubicBezTo>
                    <a:pt x="100" y="12"/>
                    <a:pt x="100" y="12"/>
                    <a:pt x="100" y="12"/>
                  </a:cubicBezTo>
                  <a:lnTo>
                    <a:pt x="99" y="16"/>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0" name="ïṥḷide"/>
            <p:cNvSpPr/>
            <p:nvPr userDrawn="1">
              <p:custDataLst>
                <p:tags r:id="rId25"/>
              </p:custDataLst>
            </p:nvPr>
          </p:nvSpPr>
          <p:spPr bwMode="auto">
            <a:xfrm>
              <a:off x="3811192" y="4035426"/>
              <a:ext cx="142875" cy="149225"/>
            </a:xfrm>
            <a:custGeom>
              <a:avLst/>
              <a:gdLst>
                <a:gd name="T0" fmla="*/ 86 w 86"/>
                <a:gd name="T1" fmla="*/ 4 h 89"/>
                <a:gd name="T2" fmla="*/ 82 w 86"/>
                <a:gd name="T3" fmla="*/ 5 h 89"/>
                <a:gd name="T4" fmla="*/ 76 w 86"/>
                <a:gd name="T5" fmla="*/ 7 h 89"/>
                <a:gd name="T6" fmla="*/ 74 w 86"/>
                <a:gd name="T7" fmla="*/ 13 h 89"/>
                <a:gd name="T8" fmla="*/ 74 w 86"/>
                <a:gd name="T9" fmla="*/ 24 h 89"/>
                <a:gd name="T10" fmla="*/ 77 w 86"/>
                <a:gd name="T11" fmla="*/ 60 h 89"/>
                <a:gd name="T12" fmla="*/ 75 w 86"/>
                <a:gd name="T13" fmla="*/ 72 h 89"/>
                <a:gd name="T14" fmla="*/ 68 w 86"/>
                <a:gd name="T15" fmla="*/ 81 h 89"/>
                <a:gd name="T16" fmla="*/ 58 w 86"/>
                <a:gd name="T17" fmla="*/ 87 h 89"/>
                <a:gd name="T18" fmla="*/ 48 w 86"/>
                <a:gd name="T19" fmla="*/ 89 h 89"/>
                <a:gd name="T20" fmla="*/ 35 w 86"/>
                <a:gd name="T21" fmla="*/ 88 h 89"/>
                <a:gd name="T22" fmla="*/ 24 w 86"/>
                <a:gd name="T23" fmla="*/ 83 h 89"/>
                <a:gd name="T24" fmla="*/ 18 w 86"/>
                <a:gd name="T25" fmla="*/ 76 h 89"/>
                <a:gd name="T26" fmla="*/ 15 w 86"/>
                <a:gd name="T27" fmla="*/ 67 h 89"/>
                <a:gd name="T28" fmla="*/ 12 w 86"/>
                <a:gd name="T29" fmla="*/ 17 h 89"/>
                <a:gd name="T30" fmla="*/ 11 w 86"/>
                <a:gd name="T31" fmla="*/ 14 h 89"/>
                <a:gd name="T32" fmla="*/ 8 w 86"/>
                <a:gd name="T33" fmla="*/ 12 h 89"/>
                <a:gd name="T34" fmla="*/ 4 w 86"/>
                <a:gd name="T35" fmla="*/ 11 h 89"/>
                <a:gd name="T36" fmla="*/ 0 w 86"/>
                <a:gd name="T37" fmla="*/ 10 h 89"/>
                <a:gd name="T38" fmla="*/ 0 w 86"/>
                <a:gd name="T39" fmla="*/ 6 h 89"/>
                <a:gd name="T40" fmla="*/ 35 w 86"/>
                <a:gd name="T41" fmla="*/ 3 h 89"/>
                <a:gd name="T42" fmla="*/ 35 w 86"/>
                <a:gd name="T43" fmla="*/ 8 h 89"/>
                <a:gd name="T44" fmla="*/ 31 w 86"/>
                <a:gd name="T45" fmla="*/ 8 h 89"/>
                <a:gd name="T46" fmla="*/ 27 w 86"/>
                <a:gd name="T47" fmla="*/ 10 h 89"/>
                <a:gd name="T48" fmla="*/ 25 w 86"/>
                <a:gd name="T49" fmla="*/ 12 h 89"/>
                <a:gd name="T50" fmla="*/ 24 w 86"/>
                <a:gd name="T51" fmla="*/ 16 h 89"/>
                <a:gd name="T52" fmla="*/ 28 w 86"/>
                <a:gd name="T53" fmla="*/ 62 h 89"/>
                <a:gd name="T54" fmla="*/ 29 w 86"/>
                <a:gd name="T55" fmla="*/ 69 h 89"/>
                <a:gd name="T56" fmla="*/ 32 w 86"/>
                <a:gd name="T57" fmla="*/ 76 h 89"/>
                <a:gd name="T58" fmla="*/ 39 w 86"/>
                <a:gd name="T59" fmla="*/ 81 h 89"/>
                <a:gd name="T60" fmla="*/ 50 w 86"/>
                <a:gd name="T61" fmla="*/ 82 h 89"/>
                <a:gd name="T62" fmla="*/ 61 w 86"/>
                <a:gd name="T63" fmla="*/ 79 h 89"/>
                <a:gd name="T64" fmla="*/ 67 w 86"/>
                <a:gd name="T65" fmla="*/ 73 h 89"/>
                <a:gd name="T66" fmla="*/ 70 w 86"/>
                <a:gd name="T67" fmla="*/ 66 h 89"/>
                <a:gd name="T68" fmla="*/ 71 w 86"/>
                <a:gd name="T69" fmla="*/ 59 h 89"/>
                <a:gd name="T70" fmla="*/ 68 w 86"/>
                <a:gd name="T71" fmla="*/ 25 h 89"/>
                <a:gd name="T72" fmla="*/ 67 w 86"/>
                <a:gd name="T73" fmla="*/ 14 h 89"/>
                <a:gd name="T74" fmla="*/ 63 w 86"/>
                <a:gd name="T75" fmla="*/ 9 h 89"/>
                <a:gd name="T76" fmla="*/ 58 w 86"/>
                <a:gd name="T77" fmla="*/ 7 h 89"/>
                <a:gd name="T78" fmla="*/ 52 w 86"/>
                <a:gd name="T79" fmla="*/ 6 h 89"/>
                <a:gd name="T80" fmla="*/ 52 w 86"/>
                <a:gd name="T81" fmla="*/ 2 h 89"/>
                <a:gd name="T82" fmla="*/ 86 w 86"/>
                <a:gd name="T83" fmla="*/ 0 h 89"/>
                <a:gd name="T84" fmla="*/ 86 w 86"/>
                <a:gd name="T85" fmla="*/ 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6" h="89">
                  <a:moveTo>
                    <a:pt x="86" y="4"/>
                  </a:moveTo>
                  <a:cubicBezTo>
                    <a:pt x="85" y="4"/>
                    <a:pt x="84" y="4"/>
                    <a:pt x="82" y="5"/>
                  </a:cubicBezTo>
                  <a:cubicBezTo>
                    <a:pt x="79" y="5"/>
                    <a:pt x="78" y="6"/>
                    <a:pt x="76" y="7"/>
                  </a:cubicBezTo>
                  <a:cubicBezTo>
                    <a:pt x="75" y="8"/>
                    <a:pt x="74" y="10"/>
                    <a:pt x="74" y="13"/>
                  </a:cubicBezTo>
                  <a:cubicBezTo>
                    <a:pt x="74" y="16"/>
                    <a:pt x="74" y="19"/>
                    <a:pt x="74" y="24"/>
                  </a:cubicBezTo>
                  <a:cubicBezTo>
                    <a:pt x="77" y="60"/>
                    <a:pt x="77" y="60"/>
                    <a:pt x="77" y="60"/>
                  </a:cubicBezTo>
                  <a:cubicBezTo>
                    <a:pt x="77" y="65"/>
                    <a:pt x="76" y="69"/>
                    <a:pt x="75" y="72"/>
                  </a:cubicBezTo>
                  <a:cubicBezTo>
                    <a:pt x="73" y="76"/>
                    <a:pt x="71" y="79"/>
                    <a:pt x="68" y="81"/>
                  </a:cubicBezTo>
                  <a:cubicBezTo>
                    <a:pt x="65" y="84"/>
                    <a:pt x="62" y="86"/>
                    <a:pt x="58" y="87"/>
                  </a:cubicBezTo>
                  <a:cubicBezTo>
                    <a:pt x="55" y="88"/>
                    <a:pt x="52" y="89"/>
                    <a:pt x="48" y="89"/>
                  </a:cubicBezTo>
                  <a:cubicBezTo>
                    <a:pt x="43" y="89"/>
                    <a:pt x="39" y="89"/>
                    <a:pt x="35" y="88"/>
                  </a:cubicBezTo>
                  <a:cubicBezTo>
                    <a:pt x="31" y="87"/>
                    <a:pt x="27" y="85"/>
                    <a:pt x="24" y="83"/>
                  </a:cubicBezTo>
                  <a:cubicBezTo>
                    <a:pt x="22" y="81"/>
                    <a:pt x="19" y="79"/>
                    <a:pt x="18" y="76"/>
                  </a:cubicBezTo>
                  <a:cubicBezTo>
                    <a:pt x="16" y="73"/>
                    <a:pt x="15" y="70"/>
                    <a:pt x="15" y="67"/>
                  </a:cubicBezTo>
                  <a:cubicBezTo>
                    <a:pt x="12" y="17"/>
                    <a:pt x="12" y="17"/>
                    <a:pt x="12" y="17"/>
                  </a:cubicBezTo>
                  <a:cubicBezTo>
                    <a:pt x="11" y="16"/>
                    <a:pt x="11" y="15"/>
                    <a:pt x="11" y="14"/>
                  </a:cubicBezTo>
                  <a:cubicBezTo>
                    <a:pt x="10" y="13"/>
                    <a:pt x="9" y="12"/>
                    <a:pt x="8" y="12"/>
                  </a:cubicBezTo>
                  <a:cubicBezTo>
                    <a:pt x="7" y="11"/>
                    <a:pt x="5" y="11"/>
                    <a:pt x="4" y="11"/>
                  </a:cubicBezTo>
                  <a:cubicBezTo>
                    <a:pt x="2" y="10"/>
                    <a:pt x="1" y="10"/>
                    <a:pt x="0" y="10"/>
                  </a:cubicBezTo>
                  <a:cubicBezTo>
                    <a:pt x="0" y="6"/>
                    <a:pt x="0" y="6"/>
                    <a:pt x="0" y="6"/>
                  </a:cubicBezTo>
                  <a:cubicBezTo>
                    <a:pt x="35" y="3"/>
                    <a:pt x="35" y="3"/>
                    <a:pt x="35" y="3"/>
                  </a:cubicBezTo>
                  <a:cubicBezTo>
                    <a:pt x="35" y="8"/>
                    <a:pt x="35" y="8"/>
                    <a:pt x="35" y="8"/>
                  </a:cubicBezTo>
                  <a:cubicBezTo>
                    <a:pt x="34" y="8"/>
                    <a:pt x="32" y="8"/>
                    <a:pt x="31" y="8"/>
                  </a:cubicBezTo>
                  <a:cubicBezTo>
                    <a:pt x="29" y="9"/>
                    <a:pt x="28" y="9"/>
                    <a:pt x="27" y="10"/>
                  </a:cubicBezTo>
                  <a:cubicBezTo>
                    <a:pt x="26" y="10"/>
                    <a:pt x="25" y="11"/>
                    <a:pt x="25" y="12"/>
                  </a:cubicBezTo>
                  <a:cubicBezTo>
                    <a:pt x="24" y="13"/>
                    <a:pt x="24" y="15"/>
                    <a:pt x="24" y="16"/>
                  </a:cubicBezTo>
                  <a:cubicBezTo>
                    <a:pt x="28" y="62"/>
                    <a:pt x="28" y="62"/>
                    <a:pt x="28" y="62"/>
                  </a:cubicBezTo>
                  <a:cubicBezTo>
                    <a:pt x="28" y="64"/>
                    <a:pt x="28" y="67"/>
                    <a:pt x="29" y="69"/>
                  </a:cubicBezTo>
                  <a:cubicBezTo>
                    <a:pt x="30" y="72"/>
                    <a:pt x="31" y="74"/>
                    <a:pt x="32" y="76"/>
                  </a:cubicBezTo>
                  <a:cubicBezTo>
                    <a:pt x="34" y="78"/>
                    <a:pt x="36" y="80"/>
                    <a:pt x="39" y="81"/>
                  </a:cubicBezTo>
                  <a:cubicBezTo>
                    <a:pt x="42" y="82"/>
                    <a:pt x="45" y="82"/>
                    <a:pt x="50" y="82"/>
                  </a:cubicBezTo>
                  <a:cubicBezTo>
                    <a:pt x="54" y="82"/>
                    <a:pt x="58" y="81"/>
                    <a:pt x="61" y="79"/>
                  </a:cubicBezTo>
                  <a:cubicBezTo>
                    <a:pt x="64" y="78"/>
                    <a:pt x="66" y="76"/>
                    <a:pt x="67" y="73"/>
                  </a:cubicBezTo>
                  <a:cubicBezTo>
                    <a:pt x="69" y="71"/>
                    <a:pt x="70" y="69"/>
                    <a:pt x="70" y="66"/>
                  </a:cubicBezTo>
                  <a:cubicBezTo>
                    <a:pt x="71" y="64"/>
                    <a:pt x="71" y="62"/>
                    <a:pt x="71" y="59"/>
                  </a:cubicBezTo>
                  <a:cubicBezTo>
                    <a:pt x="68" y="25"/>
                    <a:pt x="68" y="25"/>
                    <a:pt x="68" y="25"/>
                  </a:cubicBezTo>
                  <a:cubicBezTo>
                    <a:pt x="68" y="20"/>
                    <a:pt x="67" y="17"/>
                    <a:pt x="67" y="14"/>
                  </a:cubicBezTo>
                  <a:cubicBezTo>
                    <a:pt x="66" y="11"/>
                    <a:pt x="65" y="10"/>
                    <a:pt x="63" y="9"/>
                  </a:cubicBezTo>
                  <a:cubicBezTo>
                    <a:pt x="62" y="8"/>
                    <a:pt x="60" y="7"/>
                    <a:pt x="58" y="7"/>
                  </a:cubicBezTo>
                  <a:cubicBezTo>
                    <a:pt x="55" y="7"/>
                    <a:pt x="53" y="6"/>
                    <a:pt x="52" y="6"/>
                  </a:cubicBezTo>
                  <a:cubicBezTo>
                    <a:pt x="52" y="2"/>
                    <a:pt x="52" y="2"/>
                    <a:pt x="52" y="2"/>
                  </a:cubicBezTo>
                  <a:cubicBezTo>
                    <a:pt x="86" y="0"/>
                    <a:pt x="86" y="0"/>
                    <a:pt x="86" y="0"/>
                  </a:cubicBezTo>
                  <a:lnTo>
                    <a:pt x="86" y="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1" name="ïṣlïḍé"/>
            <p:cNvSpPr/>
            <p:nvPr userDrawn="1">
              <p:custDataLst>
                <p:tags r:id="rId26"/>
              </p:custDataLst>
            </p:nvPr>
          </p:nvSpPr>
          <p:spPr bwMode="auto">
            <a:xfrm>
              <a:off x="3957242" y="3975101"/>
              <a:ext cx="161925" cy="184150"/>
            </a:xfrm>
            <a:custGeom>
              <a:avLst/>
              <a:gdLst>
                <a:gd name="T0" fmla="*/ 83 w 97"/>
                <a:gd name="T1" fmla="*/ 4 h 110"/>
                <a:gd name="T2" fmla="*/ 79 w 97"/>
                <a:gd name="T3" fmla="*/ 7 h 110"/>
                <a:gd name="T4" fmla="*/ 75 w 97"/>
                <a:gd name="T5" fmla="*/ 10 h 110"/>
                <a:gd name="T6" fmla="*/ 74 w 97"/>
                <a:gd name="T7" fmla="*/ 17 h 110"/>
                <a:gd name="T8" fmla="*/ 77 w 97"/>
                <a:gd name="T9" fmla="*/ 27 h 110"/>
                <a:gd name="T10" fmla="*/ 97 w 97"/>
                <a:gd name="T11" fmla="*/ 85 h 110"/>
                <a:gd name="T12" fmla="*/ 92 w 97"/>
                <a:gd name="T13" fmla="*/ 87 h 110"/>
                <a:gd name="T14" fmla="*/ 24 w 97"/>
                <a:gd name="T15" fmla="*/ 39 h 110"/>
                <a:gd name="T16" fmla="*/ 38 w 97"/>
                <a:gd name="T17" fmla="*/ 80 h 110"/>
                <a:gd name="T18" fmla="*/ 43 w 97"/>
                <a:gd name="T19" fmla="*/ 90 h 110"/>
                <a:gd name="T20" fmla="*/ 47 w 97"/>
                <a:gd name="T21" fmla="*/ 94 h 110"/>
                <a:gd name="T22" fmla="*/ 53 w 97"/>
                <a:gd name="T23" fmla="*/ 95 h 110"/>
                <a:gd name="T24" fmla="*/ 58 w 97"/>
                <a:gd name="T25" fmla="*/ 94 h 110"/>
                <a:gd name="T26" fmla="*/ 60 w 97"/>
                <a:gd name="T27" fmla="*/ 98 h 110"/>
                <a:gd name="T28" fmla="*/ 29 w 97"/>
                <a:gd name="T29" fmla="*/ 110 h 110"/>
                <a:gd name="T30" fmla="*/ 27 w 97"/>
                <a:gd name="T31" fmla="*/ 106 h 110"/>
                <a:gd name="T32" fmla="*/ 32 w 97"/>
                <a:gd name="T33" fmla="*/ 103 h 110"/>
                <a:gd name="T34" fmla="*/ 35 w 97"/>
                <a:gd name="T35" fmla="*/ 99 h 110"/>
                <a:gd name="T36" fmla="*/ 36 w 97"/>
                <a:gd name="T37" fmla="*/ 94 h 110"/>
                <a:gd name="T38" fmla="*/ 33 w 97"/>
                <a:gd name="T39" fmla="*/ 82 h 110"/>
                <a:gd name="T40" fmla="*/ 20 w 97"/>
                <a:gd name="T41" fmla="*/ 43 h 110"/>
                <a:gd name="T42" fmla="*/ 17 w 97"/>
                <a:gd name="T43" fmla="*/ 39 h 110"/>
                <a:gd name="T44" fmla="*/ 14 w 97"/>
                <a:gd name="T45" fmla="*/ 35 h 110"/>
                <a:gd name="T46" fmla="*/ 7 w 97"/>
                <a:gd name="T47" fmla="*/ 34 h 110"/>
                <a:gd name="T48" fmla="*/ 2 w 97"/>
                <a:gd name="T49" fmla="*/ 35 h 110"/>
                <a:gd name="T50" fmla="*/ 0 w 97"/>
                <a:gd name="T51" fmla="*/ 31 h 110"/>
                <a:gd name="T52" fmla="*/ 22 w 97"/>
                <a:gd name="T53" fmla="*/ 23 h 110"/>
                <a:gd name="T54" fmla="*/ 85 w 97"/>
                <a:gd name="T55" fmla="*/ 67 h 110"/>
                <a:gd name="T56" fmla="*/ 72 w 97"/>
                <a:gd name="T57" fmla="*/ 29 h 110"/>
                <a:gd name="T58" fmla="*/ 68 w 97"/>
                <a:gd name="T59" fmla="*/ 19 h 110"/>
                <a:gd name="T60" fmla="*/ 63 w 97"/>
                <a:gd name="T61" fmla="*/ 15 h 110"/>
                <a:gd name="T62" fmla="*/ 58 w 97"/>
                <a:gd name="T63" fmla="*/ 15 h 110"/>
                <a:gd name="T64" fmla="*/ 52 w 97"/>
                <a:gd name="T65" fmla="*/ 16 h 110"/>
                <a:gd name="T66" fmla="*/ 51 w 97"/>
                <a:gd name="T67" fmla="*/ 12 h 110"/>
                <a:gd name="T68" fmla="*/ 82 w 97"/>
                <a:gd name="T69" fmla="*/ 0 h 110"/>
                <a:gd name="T70" fmla="*/ 83 w 97"/>
                <a:gd name="T71" fmla="*/ 4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7" h="110">
                  <a:moveTo>
                    <a:pt x="83" y="4"/>
                  </a:moveTo>
                  <a:cubicBezTo>
                    <a:pt x="82" y="5"/>
                    <a:pt x="81" y="5"/>
                    <a:pt x="79" y="7"/>
                  </a:cubicBezTo>
                  <a:cubicBezTo>
                    <a:pt x="77" y="8"/>
                    <a:pt x="76" y="9"/>
                    <a:pt x="75" y="10"/>
                  </a:cubicBezTo>
                  <a:cubicBezTo>
                    <a:pt x="74" y="12"/>
                    <a:pt x="74" y="14"/>
                    <a:pt x="74" y="17"/>
                  </a:cubicBezTo>
                  <a:cubicBezTo>
                    <a:pt x="75" y="19"/>
                    <a:pt x="75" y="23"/>
                    <a:pt x="77" y="27"/>
                  </a:cubicBezTo>
                  <a:cubicBezTo>
                    <a:pt x="97" y="85"/>
                    <a:pt x="97" y="85"/>
                    <a:pt x="97" y="85"/>
                  </a:cubicBezTo>
                  <a:cubicBezTo>
                    <a:pt x="92" y="87"/>
                    <a:pt x="92" y="87"/>
                    <a:pt x="92" y="87"/>
                  </a:cubicBezTo>
                  <a:cubicBezTo>
                    <a:pt x="24" y="39"/>
                    <a:pt x="24" y="39"/>
                    <a:pt x="24" y="39"/>
                  </a:cubicBezTo>
                  <a:cubicBezTo>
                    <a:pt x="38" y="80"/>
                    <a:pt x="38" y="80"/>
                    <a:pt x="38" y="80"/>
                  </a:cubicBezTo>
                  <a:cubicBezTo>
                    <a:pt x="40" y="84"/>
                    <a:pt x="41" y="88"/>
                    <a:pt x="43" y="90"/>
                  </a:cubicBezTo>
                  <a:cubicBezTo>
                    <a:pt x="44" y="92"/>
                    <a:pt x="45" y="94"/>
                    <a:pt x="47" y="94"/>
                  </a:cubicBezTo>
                  <a:cubicBezTo>
                    <a:pt x="48" y="95"/>
                    <a:pt x="50" y="95"/>
                    <a:pt x="53" y="95"/>
                  </a:cubicBezTo>
                  <a:cubicBezTo>
                    <a:pt x="56" y="95"/>
                    <a:pt x="57" y="94"/>
                    <a:pt x="58" y="94"/>
                  </a:cubicBezTo>
                  <a:cubicBezTo>
                    <a:pt x="60" y="98"/>
                    <a:pt x="60" y="98"/>
                    <a:pt x="60" y="98"/>
                  </a:cubicBezTo>
                  <a:cubicBezTo>
                    <a:pt x="29" y="110"/>
                    <a:pt x="29" y="110"/>
                    <a:pt x="29" y="110"/>
                  </a:cubicBezTo>
                  <a:cubicBezTo>
                    <a:pt x="27" y="106"/>
                    <a:pt x="27" y="106"/>
                    <a:pt x="27" y="106"/>
                  </a:cubicBezTo>
                  <a:cubicBezTo>
                    <a:pt x="28" y="105"/>
                    <a:pt x="30" y="104"/>
                    <a:pt x="32" y="103"/>
                  </a:cubicBezTo>
                  <a:cubicBezTo>
                    <a:pt x="34" y="101"/>
                    <a:pt x="35" y="100"/>
                    <a:pt x="35" y="99"/>
                  </a:cubicBezTo>
                  <a:cubicBezTo>
                    <a:pt x="36" y="98"/>
                    <a:pt x="37" y="96"/>
                    <a:pt x="36" y="94"/>
                  </a:cubicBezTo>
                  <a:cubicBezTo>
                    <a:pt x="36" y="91"/>
                    <a:pt x="35" y="88"/>
                    <a:pt x="33" y="82"/>
                  </a:cubicBezTo>
                  <a:cubicBezTo>
                    <a:pt x="20" y="43"/>
                    <a:pt x="20" y="43"/>
                    <a:pt x="20" y="43"/>
                  </a:cubicBezTo>
                  <a:cubicBezTo>
                    <a:pt x="19" y="42"/>
                    <a:pt x="18" y="40"/>
                    <a:pt x="17" y="39"/>
                  </a:cubicBezTo>
                  <a:cubicBezTo>
                    <a:pt x="16" y="37"/>
                    <a:pt x="15" y="36"/>
                    <a:pt x="14" y="35"/>
                  </a:cubicBezTo>
                  <a:cubicBezTo>
                    <a:pt x="12" y="35"/>
                    <a:pt x="10" y="34"/>
                    <a:pt x="7" y="34"/>
                  </a:cubicBezTo>
                  <a:cubicBezTo>
                    <a:pt x="5" y="34"/>
                    <a:pt x="3" y="34"/>
                    <a:pt x="2" y="35"/>
                  </a:cubicBezTo>
                  <a:cubicBezTo>
                    <a:pt x="0" y="31"/>
                    <a:pt x="0" y="31"/>
                    <a:pt x="0" y="31"/>
                  </a:cubicBezTo>
                  <a:cubicBezTo>
                    <a:pt x="22" y="23"/>
                    <a:pt x="22" y="23"/>
                    <a:pt x="22" y="23"/>
                  </a:cubicBezTo>
                  <a:cubicBezTo>
                    <a:pt x="85" y="67"/>
                    <a:pt x="85" y="67"/>
                    <a:pt x="85" y="67"/>
                  </a:cubicBezTo>
                  <a:cubicBezTo>
                    <a:pt x="72" y="29"/>
                    <a:pt x="72" y="29"/>
                    <a:pt x="72" y="29"/>
                  </a:cubicBezTo>
                  <a:cubicBezTo>
                    <a:pt x="70" y="25"/>
                    <a:pt x="69" y="21"/>
                    <a:pt x="68" y="19"/>
                  </a:cubicBezTo>
                  <a:cubicBezTo>
                    <a:pt x="66" y="17"/>
                    <a:pt x="65" y="16"/>
                    <a:pt x="63" y="15"/>
                  </a:cubicBezTo>
                  <a:cubicBezTo>
                    <a:pt x="62" y="15"/>
                    <a:pt x="60" y="15"/>
                    <a:pt x="58" y="15"/>
                  </a:cubicBezTo>
                  <a:cubicBezTo>
                    <a:pt x="55" y="15"/>
                    <a:pt x="53" y="15"/>
                    <a:pt x="52" y="16"/>
                  </a:cubicBezTo>
                  <a:cubicBezTo>
                    <a:pt x="51" y="12"/>
                    <a:pt x="51" y="12"/>
                    <a:pt x="51" y="12"/>
                  </a:cubicBezTo>
                  <a:cubicBezTo>
                    <a:pt x="82" y="0"/>
                    <a:pt x="82" y="0"/>
                    <a:pt x="82" y="0"/>
                  </a:cubicBezTo>
                  <a:lnTo>
                    <a:pt x="83" y="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2" name="îşļîḋe"/>
            <p:cNvSpPr/>
            <p:nvPr userDrawn="1">
              <p:custDataLst>
                <p:tags r:id="rId27"/>
              </p:custDataLst>
            </p:nvPr>
          </p:nvSpPr>
          <p:spPr bwMode="auto">
            <a:xfrm>
              <a:off x="4098529" y="3937001"/>
              <a:ext cx="114300" cy="153988"/>
            </a:xfrm>
            <a:custGeom>
              <a:avLst/>
              <a:gdLst>
                <a:gd name="T0" fmla="*/ 69 w 69"/>
                <a:gd name="T1" fmla="*/ 73 h 92"/>
                <a:gd name="T2" fmla="*/ 39 w 69"/>
                <a:gd name="T3" fmla="*/ 92 h 92"/>
                <a:gd name="T4" fmla="*/ 37 w 69"/>
                <a:gd name="T5" fmla="*/ 89 h 92"/>
                <a:gd name="T6" fmla="*/ 41 w 69"/>
                <a:gd name="T7" fmla="*/ 86 h 92"/>
                <a:gd name="T8" fmla="*/ 44 w 69"/>
                <a:gd name="T9" fmla="*/ 83 h 92"/>
                <a:gd name="T10" fmla="*/ 45 w 69"/>
                <a:gd name="T11" fmla="*/ 80 h 92"/>
                <a:gd name="T12" fmla="*/ 44 w 69"/>
                <a:gd name="T13" fmla="*/ 76 h 92"/>
                <a:gd name="T14" fmla="*/ 16 w 69"/>
                <a:gd name="T15" fmla="*/ 24 h 92"/>
                <a:gd name="T16" fmla="*/ 13 w 69"/>
                <a:gd name="T17" fmla="*/ 21 h 92"/>
                <a:gd name="T18" fmla="*/ 10 w 69"/>
                <a:gd name="T19" fmla="*/ 20 h 92"/>
                <a:gd name="T20" fmla="*/ 6 w 69"/>
                <a:gd name="T21" fmla="*/ 21 h 92"/>
                <a:gd name="T22" fmla="*/ 2 w 69"/>
                <a:gd name="T23" fmla="*/ 23 h 92"/>
                <a:gd name="T24" fmla="*/ 0 w 69"/>
                <a:gd name="T25" fmla="*/ 19 h 92"/>
                <a:gd name="T26" fmla="*/ 30 w 69"/>
                <a:gd name="T27" fmla="*/ 0 h 92"/>
                <a:gd name="T28" fmla="*/ 32 w 69"/>
                <a:gd name="T29" fmla="*/ 4 h 92"/>
                <a:gd name="T30" fmla="*/ 29 w 69"/>
                <a:gd name="T31" fmla="*/ 7 h 92"/>
                <a:gd name="T32" fmla="*/ 26 w 69"/>
                <a:gd name="T33" fmla="*/ 10 h 92"/>
                <a:gd name="T34" fmla="*/ 24 w 69"/>
                <a:gd name="T35" fmla="*/ 13 h 92"/>
                <a:gd name="T36" fmla="*/ 25 w 69"/>
                <a:gd name="T37" fmla="*/ 17 h 92"/>
                <a:gd name="T38" fmla="*/ 54 w 69"/>
                <a:gd name="T39" fmla="*/ 70 h 92"/>
                <a:gd name="T40" fmla="*/ 56 w 69"/>
                <a:gd name="T41" fmla="*/ 72 h 92"/>
                <a:gd name="T42" fmla="*/ 60 w 69"/>
                <a:gd name="T43" fmla="*/ 73 h 92"/>
                <a:gd name="T44" fmla="*/ 63 w 69"/>
                <a:gd name="T45" fmla="*/ 72 h 92"/>
                <a:gd name="T46" fmla="*/ 67 w 69"/>
                <a:gd name="T47" fmla="*/ 70 h 92"/>
                <a:gd name="T48" fmla="*/ 69 w 69"/>
                <a:gd name="T49" fmla="*/ 73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9" h="92">
                  <a:moveTo>
                    <a:pt x="69" y="73"/>
                  </a:moveTo>
                  <a:cubicBezTo>
                    <a:pt x="39" y="92"/>
                    <a:pt x="39" y="92"/>
                    <a:pt x="39" y="92"/>
                  </a:cubicBezTo>
                  <a:cubicBezTo>
                    <a:pt x="37" y="89"/>
                    <a:pt x="37" y="89"/>
                    <a:pt x="37" y="89"/>
                  </a:cubicBezTo>
                  <a:cubicBezTo>
                    <a:pt x="38" y="88"/>
                    <a:pt x="39" y="87"/>
                    <a:pt x="41" y="86"/>
                  </a:cubicBezTo>
                  <a:cubicBezTo>
                    <a:pt x="42" y="85"/>
                    <a:pt x="43" y="84"/>
                    <a:pt x="44" y="83"/>
                  </a:cubicBezTo>
                  <a:cubicBezTo>
                    <a:pt x="44" y="82"/>
                    <a:pt x="45" y="81"/>
                    <a:pt x="45" y="80"/>
                  </a:cubicBezTo>
                  <a:cubicBezTo>
                    <a:pt x="45" y="79"/>
                    <a:pt x="45" y="78"/>
                    <a:pt x="44" y="76"/>
                  </a:cubicBezTo>
                  <a:cubicBezTo>
                    <a:pt x="16" y="24"/>
                    <a:pt x="16" y="24"/>
                    <a:pt x="16" y="24"/>
                  </a:cubicBezTo>
                  <a:cubicBezTo>
                    <a:pt x="15" y="22"/>
                    <a:pt x="14" y="21"/>
                    <a:pt x="13" y="21"/>
                  </a:cubicBezTo>
                  <a:cubicBezTo>
                    <a:pt x="13" y="20"/>
                    <a:pt x="11" y="20"/>
                    <a:pt x="10" y="20"/>
                  </a:cubicBezTo>
                  <a:cubicBezTo>
                    <a:pt x="9" y="21"/>
                    <a:pt x="7" y="21"/>
                    <a:pt x="6" y="21"/>
                  </a:cubicBezTo>
                  <a:cubicBezTo>
                    <a:pt x="4" y="22"/>
                    <a:pt x="3" y="22"/>
                    <a:pt x="2" y="23"/>
                  </a:cubicBezTo>
                  <a:cubicBezTo>
                    <a:pt x="0" y="19"/>
                    <a:pt x="0" y="19"/>
                    <a:pt x="0" y="19"/>
                  </a:cubicBezTo>
                  <a:cubicBezTo>
                    <a:pt x="30" y="0"/>
                    <a:pt x="30" y="0"/>
                    <a:pt x="30" y="0"/>
                  </a:cubicBezTo>
                  <a:cubicBezTo>
                    <a:pt x="32" y="4"/>
                    <a:pt x="32" y="4"/>
                    <a:pt x="32" y="4"/>
                  </a:cubicBezTo>
                  <a:cubicBezTo>
                    <a:pt x="31" y="5"/>
                    <a:pt x="30" y="6"/>
                    <a:pt x="29" y="7"/>
                  </a:cubicBezTo>
                  <a:cubicBezTo>
                    <a:pt x="28" y="8"/>
                    <a:pt x="27" y="9"/>
                    <a:pt x="26" y="10"/>
                  </a:cubicBezTo>
                  <a:cubicBezTo>
                    <a:pt x="25" y="11"/>
                    <a:pt x="24" y="12"/>
                    <a:pt x="24" y="13"/>
                  </a:cubicBezTo>
                  <a:cubicBezTo>
                    <a:pt x="24" y="14"/>
                    <a:pt x="25" y="16"/>
                    <a:pt x="25" y="17"/>
                  </a:cubicBezTo>
                  <a:cubicBezTo>
                    <a:pt x="54" y="70"/>
                    <a:pt x="54" y="70"/>
                    <a:pt x="54" y="70"/>
                  </a:cubicBezTo>
                  <a:cubicBezTo>
                    <a:pt x="54" y="71"/>
                    <a:pt x="55" y="72"/>
                    <a:pt x="56" y="72"/>
                  </a:cubicBezTo>
                  <a:cubicBezTo>
                    <a:pt x="57" y="73"/>
                    <a:pt x="58" y="73"/>
                    <a:pt x="60" y="73"/>
                  </a:cubicBezTo>
                  <a:cubicBezTo>
                    <a:pt x="60" y="73"/>
                    <a:pt x="62" y="72"/>
                    <a:pt x="63" y="72"/>
                  </a:cubicBezTo>
                  <a:cubicBezTo>
                    <a:pt x="65" y="71"/>
                    <a:pt x="66" y="70"/>
                    <a:pt x="67" y="70"/>
                  </a:cubicBezTo>
                  <a:lnTo>
                    <a:pt x="69" y="73"/>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3" name="i$líḋe"/>
            <p:cNvSpPr/>
            <p:nvPr userDrawn="1">
              <p:custDataLst>
                <p:tags r:id="rId28"/>
              </p:custDataLst>
            </p:nvPr>
          </p:nvSpPr>
          <p:spPr bwMode="auto">
            <a:xfrm>
              <a:off x="4149329" y="3846513"/>
              <a:ext cx="138113" cy="160338"/>
            </a:xfrm>
            <a:custGeom>
              <a:avLst/>
              <a:gdLst>
                <a:gd name="T0" fmla="*/ 65 w 82"/>
                <a:gd name="T1" fmla="*/ 3 h 95"/>
                <a:gd name="T2" fmla="*/ 63 w 82"/>
                <a:gd name="T3" fmla="*/ 6 h 95"/>
                <a:gd name="T4" fmla="*/ 61 w 82"/>
                <a:gd name="T5" fmla="*/ 9 h 95"/>
                <a:gd name="T6" fmla="*/ 61 w 82"/>
                <a:gd name="T7" fmla="*/ 14 h 95"/>
                <a:gd name="T8" fmla="*/ 62 w 82"/>
                <a:gd name="T9" fmla="*/ 19 h 95"/>
                <a:gd name="T10" fmla="*/ 70 w 82"/>
                <a:gd name="T11" fmla="*/ 49 h 95"/>
                <a:gd name="T12" fmla="*/ 82 w 82"/>
                <a:gd name="T13" fmla="*/ 92 h 95"/>
                <a:gd name="T14" fmla="*/ 78 w 82"/>
                <a:gd name="T15" fmla="*/ 95 h 95"/>
                <a:gd name="T16" fmla="*/ 41 w 82"/>
                <a:gd name="T17" fmla="*/ 71 h 95"/>
                <a:gd name="T18" fmla="*/ 16 w 82"/>
                <a:gd name="T19" fmla="*/ 55 h 95"/>
                <a:gd name="T20" fmla="*/ 13 w 82"/>
                <a:gd name="T21" fmla="*/ 54 h 95"/>
                <a:gd name="T22" fmla="*/ 9 w 82"/>
                <a:gd name="T23" fmla="*/ 54 h 95"/>
                <a:gd name="T24" fmla="*/ 6 w 82"/>
                <a:gd name="T25" fmla="*/ 55 h 95"/>
                <a:gd name="T26" fmla="*/ 3 w 82"/>
                <a:gd name="T27" fmla="*/ 57 h 95"/>
                <a:gd name="T28" fmla="*/ 0 w 82"/>
                <a:gd name="T29" fmla="*/ 54 h 95"/>
                <a:gd name="T30" fmla="*/ 26 w 82"/>
                <a:gd name="T31" fmla="*/ 32 h 95"/>
                <a:gd name="T32" fmla="*/ 28 w 82"/>
                <a:gd name="T33" fmla="*/ 35 h 95"/>
                <a:gd name="T34" fmla="*/ 23 w 82"/>
                <a:gd name="T35" fmla="*/ 40 h 95"/>
                <a:gd name="T36" fmla="*/ 22 w 82"/>
                <a:gd name="T37" fmla="*/ 44 h 95"/>
                <a:gd name="T38" fmla="*/ 23 w 82"/>
                <a:gd name="T39" fmla="*/ 45 h 95"/>
                <a:gd name="T40" fmla="*/ 24 w 82"/>
                <a:gd name="T41" fmla="*/ 46 h 95"/>
                <a:gd name="T42" fmla="*/ 41 w 82"/>
                <a:gd name="T43" fmla="*/ 56 h 95"/>
                <a:gd name="T44" fmla="*/ 73 w 82"/>
                <a:gd name="T45" fmla="*/ 77 h 95"/>
                <a:gd name="T46" fmla="*/ 65 w 82"/>
                <a:gd name="T47" fmla="*/ 50 h 95"/>
                <a:gd name="T48" fmla="*/ 59 w 82"/>
                <a:gd name="T49" fmla="*/ 29 h 95"/>
                <a:gd name="T50" fmla="*/ 56 w 82"/>
                <a:gd name="T51" fmla="*/ 22 h 95"/>
                <a:gd name="T52" fmla="*/ 55 w 82"/>
                <a:gd name="T53" fmla="*/ 19 h 95"/>
                <a:gd name="T54" fmla="*/ 52 w 82"/>
                <a:gd name="T55" fmla="*/ 18 h 95"/>
                <a:gd name="T56" fmla="*/ 49 w 82"/>
                <a:gd name="T57" fmla="*/ 19 h 95"/>
                <a:gd name="T58" fmla="*/ 46 w 82"/>
                <a:gd name="T59" fmla="*/ 20 h 95"/>
                <a:gd name="T60" fmla="*/ 42 w 82"/>
                <a:gd name="T61" fmla="*/ 23 h 95"/>
                <a:gd name="T62" fmla="*/ 40 w 82"/>
                <a:gd name="T63" fmla="*/ 19 h 95"/>
                <a:gd name="T64" fmla="*/ 63 w 82"/>
                <a:gd name="T65" fmla="*/ 0 h 95"/>
                <a:gd name="T66" fmla="*/ 65 w 82"/>
                <a:gd name="T67" fmla="*/ 3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2" h="95">
                  <a:moveTo>
                    <a:pt x="65" y="3"/>
                  </a:moveTo>
                  <a:cubicBezTo>
                    <a:pt x="65" y="4"/>
                    <a:pt x="64" y="5"/>
                    <a:pt x="63" y="6"/>
                  </a:cubicBezTo>
                  <a:cubicBezTo>
                    <a:pt x="62" y="7"/>
                    <a:pt x="62" y="8"/>
                    <a:pt x="61" y="9"/>
                  </a:cubicBezTo>
                  <a:cubicBezTo>
                    <a:pt x="61" y="11"/>
                    <a:pt x="60" y="12"/>
                    <a:pt x="61" y="14"/>
                  </a:cubicBezTo>
                  <a:cubicBezTo>
                    <a:pt x="61" y="15"/>
                    <a:pt x="61" y="17"/>
                    <a:pt x="62" y="19"/>
                  </a:cubicBezTo>
                  <a:cubicBezTo>
                    <a:pt x="63" y="26"/>
                    <a:pt x="66" y="36"/>
                    <a:pt x="70" y="49"/>
                  </a:cubicBezTo>
                  <a:cubicBezTo>
                    <a:pt x="74" y="63"/>
                    <a:pt x="78" y="77"/>
                    <a:pt x="82" y="92"/>
                  </a:cubicBezTo>
                  <a:cubicBezTo>
                    <a:pt x="78" y="95"/>
                    <a:pt x="78" y="95"/>
                    <a:pt x="78" y="95"/>
                  </a:cubicBezTo>
                  <a:cubicBezTo>
                    <a:pt x="65" y="87"/>
                    <a:pt x="53" y="79"/>
                    <a:pt x="41" y="71"/>
                  </a:cubicBezTo>
                  <a:cubicBezTo>
                    <a:pt x="29" y="63"/>
                    <a:pt x="21" y="58"/>
                    <a:pt x="16" y="55"/>
                  </a:cubicBezTo>
                  <a:cubicBezTo>
                    <a:pt x="15" y="55"/>
                    <a:pt x="14" y="54"/>
                    <a:pt x="13" y="54"/>
                  </a:cubicBezTo>
                  <a:cubicBezTo>
                    <a:pt x="12" y="54"/>
                    <a:pt x="11" y="54"/>
                    <a:pt x="9" y="54"/>
                  </a:cubicBezTo>
                  <a:cubicBezTo>
                    <a:pt x="8" y="54"/>
                    <a:pt x="7" y="55"/>
                    <a:pt x="6" y="55"/>
                  </a:cubicBezTo>
                  <a:cubicBezTo>
                    <a:pt x="5" y="56"/>
                    <a:pt x="4" y="56"/>
                    <a:pt x="3" y="57"/>
                  </a:cubicBezTo>
                  <a:cubicBezTo>
                    <a:pt x="0" y="54"/>
                    <a:pt x="0" y="54"/>
                    <a:pt x="0" y="54"/>
                  </a:cubicBezTo>
                  <a:cubicBezTo>
                    <a:pt x="26" y="32"/>
                    <a:pt x="26" y="32"/>
                    <a:pt x="26" y="32"/>
                  </a:cubicBezTo>
                  <a:cubicBezTo>
                    <a:pt x="28" y="35"/>
                    <a:pt x="28" y="35"/>
                    <a:pt x="28" y="35"/>
                  </a:cubicBezTo>
                  <a:cubicBezTo>
                    <a:pt x="26" y="37"/>
                    <a:pt x="24" y="39"/>
                    <a:pt x="23" y="40"/>
                  </a:cubicBezTo>
                  <a:cubicBezTo>
                    <a:pt x="22" y="42"/>
                    <a:pt x="22" y="43"/>
                    <a:pt x="22" y="44"/>
                  </a:cubicBezTo>
                  <a:cubicBezTo>
                    <a:pt x="22" y="45"/>
                    <a:pt x="23" y="45"/>
                    <a:pt x="23" y="45"/>
                  </a:cubicBezTo>
                  <a:cubicBezTo>
                    <a:pt x="24" y="46"/>
                    <a:pt x="24" y="46"/>
                    <a:pt x="24" y="46"/>
                  </a:cubicBezTo>
                  <a:cubicBezTo>
                    <a:pt x="28" y="48"/>
                    <a:pt x="33" y="52"/>
                    <a:pt x="41" y="56"/>
                  </a:cubicBezTo>
                  <a:cubicBezTo>
                    <a:pt x="48" y="61"/>
                    <a:pt x="59" y="68"/>
                    <a:pt x="73" y="77"/>
                  </a:cubicBezTo>
                  <a:cubicBezTo>
                    <a:pt x="70" y="69"/>
                    <a:pt x="68" y="60"/>
                    <a:pt x="65" y="50"/>
                  </a:cubicBezTo>
                  <a:cubicBezTo>
                    <a:pt x="62" y="40"/>
                    <a:pt x="60" y="33"/>
                    <a:pt x="59" y="29"/>
                  </a:cubicBezTo>
                  <a:cubicBezTo>
                    <a:pt x="58" y="25"/>
                    <a:pt x="57" y="23"/>
                    <a:pt x="56" y="22"/>
                  </a:cubicBezTo>
                  <a:cubicBezTo>
                    <a:pt x="56" y="20"/>
                    <a:pt x="55" y="20"/>
                    <a:pt x="55" y="19"/>
                  </a:cubicBezTo>
                  <a:cubicBezTo>
                    <a:pt x="54" y="18"/>
                    <a:pt x="53" y="18"/>
                    <a:pt x="52" y="18"/>
                  </a:cubicBezTo>
                  <a:cubicBezTo>
                    <a:pt x="51" y="18"/>
                    <a:pt x="50" y="18"/>
                    <a:pt x="49" y="19"/>
                  </a:cubicBezTo>
                  <a:cubicBezTo>
                    <a:pt x="48" y="19"/>
                    <a:pt x="47" y="20"/>
                    <a:pt x="46" y="20"/>
                  </a:cubicBezTo>
                  <a:cubicBezTo>
                    <a:pt x="45" y="21"/>
                    <a:pt x="44" y="22"/>
                    <a:pt x="42" y="23"/>
                  </a:cubicBezTo>
                  <a:cubicBezTo>
                    <a:pt x="40" y="19"/>
                    <a:pt x="40" y="19"/>
                    <a:pt x="40" y="19"/>
                  </a:cubicBezTo>
                  <a:cubicBezTo>
                    <a:pt x="63" y="0"/>
                    <a:pt x="63" y="0"/>
                    <a:pt x="63" y="0"/>
                  </a:cubicBezTo>
                  <a:lnTo>
                    <a:pt x="65" y="3"/>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4" name="î$ḷïďê"/>
            <p:cNvSpPr/>
            <p:nvPr userDrawn="1">
              <p:custDataLst>
                <p:tags r:id="rId29"/>
              </p:custDataLst>
            </p:nvPr>
          </p:nvSpPr>
          <p:spPr bwMode="auto">
            <a:xfrm>
              <a:off x="4250929" y="3752851"/>
              <a:ext cx="180975" cy="173038"/>
            </a:xfrm>
            <a:custGeom>
              <a:avLst/>
              <a:gdLst>
                <a:gd name="T0" fmla="*/ 90 w 109"/>
                <a:gd name="T1" fmla="*/ 30 h 103"/>
                <a:gd name="T2" fmla="*/ 109 w 109"/>
                <a:gd name="T3" fmla="*/ 46 h 103"/>
                <a:gd name="T4" fmla="*/ 68 w 109"/>
                <a:gd name="T5" fmla="*/ 103 h 103"/>
                <a:gd name="T6" fmla="*/ 64 w 109"/>
                <a:gd name="T7" fmla="*/ 100 h 103"/>
                <a:gd name="T8" fmla="*/ 67 w 109"/>
                <a:gd name="T9" fmla="*/ 96 h 103"/>
                <a:gd name="T10" fmla="*/ 68 w 109"/>
                <a:gd name="T11" fmla="*/ 92 h 103"/>
                <a:gd name="T12" fmla="*/ 68 w 109"/>
                <a:gd name="T13" fmla="*/ 89 h 103"/>
                <a:gd name="T14" fmla="*/ 66 w 109"/>
                <a:gd name="T15" fmla="*/ 86 h 103"/>
                <a:gd name="T16" fmla="*/ 17 w 109"/>
                <a:gd name="T17" fmla="*/ 50 h 103"/>
                <a:gd name="T18" fmla="*/ 14 w 109"/>
                <a:gd name="T19" fmla="*/ 49 h 103"/>
                <a:gd name="T20" fmla="*/ 10 w 109"/>
                <a:gd name="T21" fmla="*/ 49 h 103"/>
                <a:gd name="T22" fmla="*/ 6 w 109"/>
                <a:gd name="T23" fmla="*/ 52 h 103"/>
                <a:gd name="T24" fmla="*/ 3 w 109"/>
                <a:gd name="T25" fmla="*/ 55 h 103"/>
                <a:gd name="T26" fmla="*/ 0 w 109"/>
                <a:gd name="T27" fmla="*/ 53 h 103"/>
                <a:gd name="T28" fmla="*/ 39 w 109"/>
                <a:gd name="T29" fmla="*/ 0 h 103"/>
                <a:gd name="T30" fmla="*/ 55 w 109"/>
                <a:gd name="T31" fmla="*/ 12 h 103"/>
                <a:gd name="T32" fmla="*/ 52 w 109"/>
                <a:gd name="T33" fmla="*/ 16 h 103"/>
                <a:gd name="T34" fmla="*/ 41 w 109"/>
                <a:gd name="T35" fmla="*/ 14 h 103"/>
                <a:gd name="T36" fmla="*/ 33 w 109"/>
                <a:gd name="T37" fmla="*/ 17 h 103"/>
                <a:gd name="T38" fmla="*/ 30 w 109"/>
                <a:gd name="T39" fmla="*/ 20 h 103"/>
                <a:gd name="T40" fmla="*/ 26 w 109"/>
                <a:gd name="T41" fmla="*/ 25 h 103"/>
                <a:gd name="T42" fmla="*/ 18 w 109"/>
                <a:gd name="T43" fmla="*/ 35 h 103"/>
                <a:gd name="T44" fmla="*/ 45 w 109"/>
                <a:gd name="T45" fmla="*/ 55 h 103"/>
                <a:gd name="T46" fmla="*/ 51 w 109"/>
                <a:gd name="T47" fmla="*/ 48 h 103"/>
                <a:gd name="T48" fmla="*/ 54 w 109"/>
                <a:gd name="T49" fmla="*/ 42 h 103"/>
                <a:gd name="T50" fmla="*/ 54 w 109"/>
                <a:gd name="T51" fmla="*/ 37 h 103"/>
                <a:gd name="T52" fmla="*/ 52 w 109"/>
                <a:gd name="T53" fmla="*/ 33 h 103"/>
                <a:gd name="T54" fmla="*/ 48 w 109"/>
                <a:gd name="T55" fmla="*/ 28 h 103"/>
                <a:gd name="T56" fmla="*/ 51 w 109"/>
                <a:gd name="T57" fmla="*/ 25 h 103"/>
                <a:gd name="T58" fmla="*/ 77 w 109"/>
                <a:gd name="T59" fmla="*/ 44 h 103"/>
                <a:gd name="T60" fmla="*/ 75 w 109"/>
                <a:gd name="T61" fmla="*/ 48 h 103"/>
                <a:gd name="T62" fmla="*/ 69 w 109"/>
                <a:gd name="T63" fmla="*/ 45 h 103"/>
                <a:gd name="T64" fmla="*/ 64 w 109"/>
                <a:gd name="T65" fmla="*/ 44 h 103"/>
                <a:gd name="T66" fmla="*/ 59 w 109"/>
                <a:gd name="T67" fmla="*/ 46 h 103"/>
                <a:gd name="T68" fmla="*/ 55 w 109"/>
                <a:gd name="T69" fmla="*/ 51 h 103"/>
                <a:gd name="T70" fmla="*/ 49 w 109"/>
                <a:gd name="T71" fmla="*/ 58 h 103"/>
                <a:gd name="T72" fmla="*/ 70 w 109"/>
                <a:gd name="T73" fmla="*/ 73 h 103"/>
                <a:gd name="T74" fmla="*/ 75 w 109"/>
                <a:gd name="T75" fmla="*/ 76 h 103"/>
                <a:gd name="T76" fmla="*/ 79 w 109"/>
                <a:gd name="T77" fmla="*/ 77 h 103"/>
                <a:gd name="T78" fmla="*/ 82 w 109"/>
                <a:gd name="T79" fmla="*/ 74 h 103"/>
                <a:gd name="T80" fmla="*/ 87 w 109"/>
                <a:gd name="T81" fmla="*/ 68 h 103"/>
                <a:gd name="T82" fmla="*/ 90 w 109"/>
                <a:gd name="T83" fmla="*/ 64 h 103"/>
                <a:gd name="T84" fmla="*/ 93 w 109"/>
                <a:gd name="T85" fmla="*/ 59 h 103"/>
                <a:gd name="T86" fmla="*/ 95 w 109"/>
                <a:gd name="T87" fmla="*/ 55 h 103"/>
                <a:gd name="T88" fmla="*/ 96 w 109"/>
                <a:gd name="T89" fmla="*/ 51 h 103"/>
                <a:gd name="T90" fmla="*/ 92 w 109"/>
                <a:gd name="T91" fmla="*/ 42 h 103"/>
                <a:gd name="T92" fmla="*/ 88 w 109"/>
                <a:gd name="T93" fmla="*/ 34 h 103"/>
                <a:gd name="T94" fmla="*/ 90 w 109"/>
                <a:gd name="T95" fmla="*/ 3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9" h="103">
                  <a:moveTo>
                    <a:pt x="90" y="30"/>
                  </a:moveTo>
                  <a:cubicBezTo>
                    <a:pt x="109" y="46"/>
                    <a:pt x="109" y="46"/>
                    <a:pt x="109" y="46"/>
                  </a:cubicBezTo>
                  <a:cubicBezTo>
                    <a:pt x="68" y="103"/>
                    <a:pt x="68" y="103"/>
                    <a:pt x="68" y="103"/>
                  </a:cubicBezTo>
                  <a:cubicBezTo>
                    <a:pt x="64" y="100"/>
                    <a:pt x="64" y="100"/>
                    <a:pt x="64" y="100"/>
                  </a:cubicBezTo>
                  <a:cubicBezTo>
                    <a:pt x="65" y="99"/>
                    <a:pt x="66" y="98"/>
                    <a:pt x="67" y="96"/>
                  </a:cubicBezTo>
                  <a:cubicBezTo>
                    <a:pt x="68" y="94"/>
                    <a:pt x="68" y="93"/>
                    <a:pt x="68" y="92"/>
                  </a:cubicBezTo>
                  <a:cubicBezTo>
                    <a:pt x="69" y="91"/>
                    <a:pt x="69" y="90"/>
                    <a:pt x="68" y="89"/>
                  </a:cubicBezTo>
                  <a:cubicBezTo>
                    <a:pt x="68" y="88"/>
                    <a:pt x="67" y="87"/>
                    <a:pt x="66" y="86"/>
                  </a:cubicBezTo>
                  <a:cubicBezTo>
                    <a:pt x="17" y="50"/>
                    <a:pt x="17" y="50"/>
                    <a:pt x="17" y="50"/>
                  </a:cubicBezTo>
                  <a:cubicBezTo>
                    <a:pt x="16" y="49"/>
                    <a:pt x="15" y="49"/>
                    <a:pt x="14" y="49"/>
                  </a:cubicBezTo>
                  <a:cubicBezTo>
                    <a:pt x="13" y="48"/>
                    <a:pt x="11" y="49"/>
                    <a:pt x="10" y="49"/>
                  </a:cubicBezTo>
                  <a:cubicBezTo>
                    <a:pt x="9" y="50"/>
                    <a:pt x="8" y="51"/>
                    <a:pt x="6" y="52"/>
                  </a:cubicBezTo>
                  <a:cubicBezTo>
                    <a:pt x="5" y="53"/>
                    <a:pt x="4" y="54"/>
                    <a:pt x="3" y="55"/>
                  </a:cubicBezTo>
                  <a:cubicBezTo>
                    <a:pt x="0" y="53"/>
                    <a:pt x="0" y="53"/>
                    <a:pt x="0" y="53"/>
                  </a:cubicBezTo>
                  <a:cubicBezTo>
                    <a:pt x="39" y="0"/>
                    <a:pt x="39" y="0"/>
                    <a:pt x="39" y="0"/>
                  </a:cubicBezTo>
                  <a:cubicBezTo>
                    <a:pt x="55" y="12"/>
                    <a:pt x="55" y="12"/>
                    <a:pt x="55" y="12"/>
                  </a:cubicBezTo>
                  <a:cubicBezTo>
                    <a:pt x="52" y="16"/>
                    <a:pt x="52" y="16"/>
                    <a:pt x="52" y="16"/>
                  </a:cubicBezTo>
                  <a:cubicBezTo>
                    <a:pt x="49" y="14"/>
                    <a:pt x="46" y="14"/>
                    <a:pt x="41" y="14"/>
                  </a:cubicBezTo>
                  <a:cubicBezTo>
                    <a:pt x="37" y="14"/>
                    <a:pt x="34" y="15"/>
                    <a:pt x="33" y="17"/>
                  </a:cubicBezTo>
                  <a:cubicBezTo>
                    <a:pt x="32" y="18"/>
                    <a:pt x="31" y="19"/>
                    <a:pt x="30" y="20"/>
                  </a:cubicBezTo>
                  <a:cubicBezTo>
                    <a:pt x="29" y="21"/>
                    <a:pt x="27" y="23"/>
                    <a:pt x="26" y="25"/>
                  </a:cubicBezTo>
                  <a:cubicBezTo>
                    <a:pt x="18" y="35"/>
                    <a:pt x="18" y="35"/>
                    <a:pt x="18" y="35"/>
                  </a:cubicBezTo>
                  <a:cubicBezTo>
                    <a:pt x="45" y="55"/>
                    <a:pt x="45" y="55"/>
                    <a:pt x="45" y="55"/>
                  </a:cubicBezTo>
                  <a:cubicBezTo>
                    <a:pt x="51" y="48"/>
                    <a:pt x="51" y="48"/>
                    <a:pt x="51" y="48"/>
                  </a:cubicBezTo>
                  <a:cubicBezTo>
                    <a:pt x="53" y="45"/>
                    <a:pt x="54" y="43"/>
                    <a:pt x="54" y="42"/>
                  </a:cubicBezTo>
                  <a:cubicBezTo>
                    <a:pt x="55" y="40"/>
                    <a:pt x="54" y="39"/>
                    <a:pt x="54" y="37"/>
                  </a:cubicBezTo>
                  <a:cubicBezTo>
                    <a:pt x="54" y="36"/>
                    <a:pt x="53" y="34"/>
                    <a:pt x="52" y="33"/>
                  </a:cubicBezTo>
                  <a:cubicBezTo>
                    <a:pt x="50" y="31"/>
                    <a:pt x="49" y="30"/>
                    <a:pt x="48" y="28"/>
                  </a:cubicBezTo>
                  <a:cubicBezTo>
                    <a:pt x="51" y="25"/>
                    <a:pt x="51" y="25"/>
                    <a:pt x="51" y="25"/>
                  </a:cubicBezTo>
                  <a:cubicBezTo>
                    <a:pt x="77" y="44"/>
                    <a:pt x="77" y="44"/>
                    <a:pt x="77" y="44"/>
                  </a:cubicBezTo>
                  <a:cubicBezTo>
                    <a:pt x="75" y="48"/>
                    <a:pt x="75" y="48"/>
                    <a:pt x="75" y="48"/>
                  </a:cubicBezTo>
                  <a:cubicBezTo>
                    <a:pt x="73" y="47"/>
                    <a:pt x="71" y="46"/>
                    <a:pt x="69" y="45"/>
                  </a:cubicBezTo>
                  <a:cubicBezTo>
                    <a:pt x="67" y="45"/>
                    <a:pt x="65" y="44"/>
                    <a:pt x="64" y="44"/>
                  </a:cubicBezTo>
                  <a:cubicBezTo>
                    <a:pt x="62" y="44"/>
                    <a:pt x="60" y="45"/>
                    <a:pt x="59" y="46"/>
                  </a:cubicBezTo>
                  <a:cubicBezTo>
                    <a:pt x="58" y="47"/>
                    <a:pt x="56" y="48"/>
                    <a:pt x="55" y="51"/>
                  </a:cubicBezTo>
                  <a:cubicBezTo>
                    <a:pt x="49" y="58"/>
                    <a:pt x="49" y="58"/>
                    <a:pt x="49" y="58"/>
                  </a:cubicBezTo>
                  <a:cubicBezTo>
                    <a:pt x="70" y="73"/>
                    <a:pt x="70" y="73"/>
                    <a:pt x="70" y="73"/>
                  </a:cubicBezTo>
                  <a:cubicBezTo>
                    <a:pt x="72" y="75"/>
                    <a:pt x="73" y="76"/>
                    <a:pt x="75" y="76"/>
                  </a:cubicBezTo>
                  <a:cubicBezTo>
                    <a:pt x="76" y="77"/>
                    <a:pt x="77" y="77"/>
                    <a:pt x="79" y="77"/>
                  </a:cubicBezTo>
                  <a:cubicBezTo>
                    <a:pt x="80" y="76"/>
                    <a:pt x="81" y="75"/>
                    <a:pt x="82" y="74"/>
                  </a:cubicBezTo>
                  <a:cubicBezTo>
                    <a:pt x="83" y="73"/>
                    <a:pt x="85" y="71"/>
                    <a:pt x="87" y="68"/>
                  </a:cubicBezTo>
                  <a:cubicBezTo>
                    <a:pt x="88" y="67"/>
                    <a:pt x="89" y="66"/>
                    <a:pt x="90" y="64"/>
                  </a:cubicBezTo>
                  <a:cubicBezTo>
                    <a:pt x="91" y="62"/>
                    <a:pt x="92" y="61"/>
                    <a:pt x="93" y="59"/>
                  </a:cubicBezTo>
                  <a:cubicBezTo>
                    <a:pt x="94" y="58"/>
                    <a:pt x="95" y="57"/>
                    <a:pt x="95" y="55"/>
                  </a:cubicBezTo>
                  <a:cubicBezTo>
                    <a:pt x="96" y="54"/>
                    <a:pt x="96" y="52"/>
                    <a:pt x="96" y="51"/>
                  </a:cubicBezTo>
                  <a:cubicBezTo>
                    <a:pt x="95" y="49"/>
                    <a:pt x="94" y="46"/>
                    <a:pt x="92" y="42"/>
                  </a:cubicBezTo>
                  <a:cubicBezTo>
                    <a:pt x="90" y="38"/>
                    <a:pt x="89" y="35"/>
                    <a:pt x="88" y="34"/>
                  </a:cubicBezTo>
                  <a:lnTo>
                    <a:pt x="90" y="3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5" name="íṩḷîďe"/>
            <p:cNvSpPr/>
            <p:nvPr userDrawn="1">
              <p:custDataLst>
                <p:tags r:id="rId30"/>
              </p:custDataLst>
            </p:nvPr>
          </p:nvSpPr>
          <p:spPr bwMode="auto">
            <a:xfrm>
              <a:off x="4319192" y="3654426"/>
              <a:ext cx="177800" cy="142875"/>
            </a:xfrm>
            <a:custGeom>
              <a:avLst/>
              <a:gdLst>
                <a:gd name="T0" fmla="*/ 107 w 107"/>
                <a:gd name="T1" fmla="*/ 8 h 85"/>
                <a:gd name="T2" fmla="*/ 99 w 107"/>
                <a:gd name="T3" fmla="*/ 29 h 85"/>
                <a:gd name="T4" fmla="*/ 76 w 107"/>
                <a:gd name="T5" fmla="*/ 35 h 85"/>
                <a:gd name="T6" fmla="*/ 54 w 107"/>
                <a:gd name="T7" fmla="*/ 41 h 85"/>
                <a:gd name="T8" fmla="*/ 51 w 107"/>
                <a:gd name="T9" fmla="*/ 49 h 85"/>
                <a:gd name="T10" fmla="*/ 76 w 107"/>
                <a:gd name="T11" fmla="*/ 58 h 85"/>
                <a:gd name="T12" fmla="*/ 80 w 107"/>
                <a:gd name="T13" fmla="*/ 59 h 85"/>
                <a:gd name="T14" fmla="*/ 83 w 107"/>
                <a:gd name="T15" fmla="*/ 57 h 85"/>
                <a:gd name="T16" fmla="*/ 85 w 107"/>
                <a:gd name="T17" fmla="*/ 54 h 85"/>
                <a:gd name="T18" fmla="*/ 87 w 107"/>
                <a:gd name="T19" fmla="*/ 50 h 85"/>
                <a:gd name="T20" fmla="*/ 91 w 107"/>
                <a:gd name="T21" fmla="*/ 51 h 85"/>
                <a:gd name="T22" fmla="*/ 79 w 107"/>
                <a:gd name="T23" fmla="*/ 85 h 85"/>
                <a:gd name="T24" fmla="*/ 75 w 107"/>
                <a:gd name="T25" fmla="*/ 83 h 85"/>
                <a:gd name="T26" fmla="*/ 76 w 107"/>
                <a:gd name="T27" fmla="*/ 79 h 85"/>
                <a:gd name="T28" fmla="*/ 77 w 107"/>
                <a:gd name="T29" fmla="*/ 76 h 85"/>
                <a:gd name="T30" fmla="*/ 75 w 107"/>
                <a:gd name="T31" fmla="*/ 72 h 85"/>
                <a:gd name="T32" fmla="*/ 72 w 107"/>
                <a:gd name="T33" fmla="*/ 70 h 85"/>
                <a:gd name="T34" fmla="*/ 15 w 107"/>
                <a:gd name="T35" fmla="*/ 49 h 85"/>
                <a:gd name="T36" fmla="*/ 11 w 107"/>
                <a:gd name="T37" fmla="*/ 49 h 85"/>
                <a:gd name="T38" fmla="*/ 8 w 107"/>
                <a:gd name="T39" fmla="*/ 50 h 85"/>
                <a:gd name="T40" fmla="*/ 6 w 107"/>
                <a:gd name="T41" fmla="*/ 54 h 85"/>
                <a:gd name="T42" fmla="*/ 4 w 107"/>
                <a:gd name="T43" fmla="*/ 57 h 85"/>
                <a:gd name="T44" fmla="*/ 0 w 107"/>
                <a:gd name="T45" fmla="*/ 56 h 85"/>
                <a:gd name="T46" fmla="*/ 13 w 107"/>
                <a:gd name="T47" fmla="*/ 19 h 85"/>
                <a:gd name="T48" fmla="*/ 18 w 107"/>
                <a:gd name="T49" fmla="*/ 10 h 85"/>
                <a:gd name="T50" fmla="*/ 24 w 107"/>
                <a:gd name="T51" fmla="*/ 3 h 85"/>
                <a:gd name="T52" fmla="*/ 32 w 107"/>
                <a:gd name="T53" fmla="*/ 0 h 85"/>
                <a:gd name="T54" fmla="*/ 41 w 107"/>
                <a:gd name="T55" fmla="*/ 1 h 85"/>
                <a:gd name="T56" fmla="*/ 49 w 107"/>
                <a:gd name="T57" fmla="*/ 6 h 85"/>
                <a:gd name="T58" fmla="*/ 53 w 107"/>
                <a:gd name="T59" fmla="*/ 12 h 85"/>
                <a:gd name="T60" fmla="*/ 55 w 107"/>
                <a:gd name="T61" fmla="*/ 19 h 85"/>
                <a:gd name="T62" fmla="*/ 56 w 107"/>
                <a:gd name="T63" fmla="*/ 28 h 85"/>
                <a:gd name="T64" fmla="*/ 72 w 107"/>
                <a:gd name="T65" fmla="*/ 23 h 85"/>
                <a:gd name="T66" fmla="*/ 89 w 107"/>
                <a:gd name="T67" fmla="*/ 19 h 85"/>
                <a:gd name="T68" fmla="*/ 95 w 107"/>
                <a:gd name="T69" fmla="*/ 16 h 85"/>
                <a:gd name="T70" fmla="*/ 99 w 107"/>
                <a:gd name="T71" fmla="*/ 13 h 85"/>
                <a:gd name="T72" fmla="*/ 102 w 107"/>
                <a:gd name="T73" fmla="*/ 10 h 85"/>
                <a:gd name="T74" fmla="*/ 103 w 107"/>
                <a:gd name="T75" fmla="*/ 6 h 85"/>
                <a:gd name="T76" fmla="*/ 107 w 107"/>
                <a:gd name="T77" fmla="*/ 8 h 85"/>
                <a:gd name="T78" fmla="*/ 38 w 107"/>
                <a:gd name="T79" fmla="*/ 15 h 85"/>
                <a:gd name="T80" fmla="*/ 25 w 107"/>
                <a:gd name="T81" fmla="*/ 15 h 85"/>
                <a:gd name="T82" fmla="*/ 16 w 107"/>
                <a:gd name="T83" fmla="*/ 25 h 85"/>
                <a:gd name="T84" fmla="*/ 13 w 107"/>
                <a:gd name="T85" fmla="*/ 35 h 85"/>
                <a:gd name="T86" fmla="*/ 47 w 107"/>
                <a:gd name="T87" fmla="*/ 47 h 85"/>
                <a:gd name="T88" fmla="*/ 49 w 107"/>
                <a:gd name="T89" fmla="*/ 40 h 85"/>
                <a:gd name="T90" fmla="*/ 49 w 107"/>
                <a:gd name="T91" fmla="*/ 25 h 85"/>
                <a:gd name="T92" fmla="*/ 38 w 107"/>
                <a:gd name="T93" fmla="*/ 1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7" h="85">
                  <a:moveTo>
                    <a:pt x="107" y="8"/>
                  </a:moveTo>
                  <a:cubicBezTo>
                    <a:pt x="99" y="29"/>
                    <a:pt x="99" y="29"/>
                    <a:pt x="99" y="29"/>
                  </a:cubicBezTo>
                  <a:cubicBezTo>
                    <a:pt x="90" y="31"/>
                    <a:pt x="82" y="33"/>
                    <a:pt x="76" y="35"/>
                  </a:cubicBezTo>
                  <a:cubicBezTo>
                    <a:pt x="69" y="37"/>
                    <a:pt x="62" y="39"/>
                    <a:pt x="54" y="41"/>
                  </a:cubicBezTo>
                  <a:cubicBezTo>
                    <a:pt x="51" y="49"/>
                    <a:pt x="51" y="49"/>
                    <a:pt x="51" y="49"/>
                  </a:cubicBezTo>
                  <a:cubicBezTo>
                    <a:pt x="76" y="58"/>
                    <a:pt x="76" y="58"/>
                    <a:pt x="76" y="58"/>
                  </a:cubicBezTo>
                  <a:cubicBezTo>
                    <a:pt x="78" y="59"/>
                    <a:pt x="79" y="59"/>
                    <a:pt x="80" y="59"/>
                  </a:cubicBezTo>
                  <a:cubicBezTo>
                    <a:pt x="81" y="59"/>
                    <a:pt x="82" y="58"/>
                    <a:pt x="83" y="57"/>
                  </a:cubicBezTo>
                  <a:cubicBezTo>
                    <a:pt x="84" y="57"/>
                    <a:pt x="85" y="56"/>
                    <a:pt x="85" y="54"/>
                  </a:cubicBezTo>
                  <a:cubicBezTo>
                    <a:pt x="86" y="52"/>
                    <a:pt x="87" y="51"/>
                    <a:pt x="87" y="50"/>
                  </a:cubicBezTo>
                  <a:cubicBezTo>
                    <a:pt x="91" y="51"/>
                    <a:pt x="91" y="51"/>
                    <a:pt x="91" y="51"/>
                  </a:cubicBezTo>
                  <a:cubicBezTo>
                    <a:pt x="79" y="85"/>
                    <a:pt x="79" y="85"/>
                    <a:pt x="79" y="85"/>
                  </a:cubicBezTo>
                  <a:cubicBezTo>
                    <a:pt x="75" y="83"/>
                    <a:pt x="75" y="83"/>
                    <a:pt x="75" y="83"/>
                  </a:cubicBezTo>
                  <a:cubicBezTo>
                    <a:pt x="75" y="82"/>
                    <a:pt x="76" y="81"/>
                    <a:pt x="76" y="79"/>
                  </a:cubicBezTo>
                  <a:cubicBezTo>
                    <a:pt x="76" y="78"/>
                    <a:pt x="77" y="76"/>
                    <a:pt x="77" y="76"/>
                  </a:cubicBezTo>
                  <a:cubicBezTo>
                    <a:pt x="77" y="74"/>
                    <a:pt x="76" y="73"/>
                    <a:pt x="75" y="72"/>
                  </a:cubicBezTo>
                  <a:cubicBezTo>
                    <a:pt x="75" y="71"/>
                    <a:pt x="74" y="71"/>
                    <a:pt x="72" y="70"/>
                  </a:cubicBezTo>
                  <a:cubicBezTo>
                    <a:pt x="15" y="49"/>
                    <a:pt x="15" y="49"/>
                    <a:pt x="15" y="49"/>
                  </a:cubicBezTo>
                  <a:cubicBezTo>
                    <a:pt x="14" y="49"/>
                    <a:pt x="12" y="49"/>
                    <a:pt x="11" y="49"/>
                  </a:cubicBezTo>
                  <a:cubicBezTo>
                    <a:pt x="10" y="49"/>
                    <a:pt x="9" y="49"/>
                    <a:pt x="8" y="50"/>
                  </a:cubicBezTo>
                  <a:cubicBezTo>
                    <a:pt x="7" y="51"/>
                    <a:pt x="7" y="52"/>
                    <a:pt x="6" y="54"/>
                  </a:cubicBezTo>
                  <a:cubicBezTo>
                    <a:pt x="5" y="55"/>
                    <a:pt x="4" y="56"/>
                    <a:pt x="4" y="57"/>
                  </a:cubicBezTo>
                  <a:cubicBezTo>
                    <a:pt x="0" y="56"/>
                    <a:pt x="0" y="56"/>
                    <a:pt x="0" y="56"/>
                  </a:cubicBezTo>
                  <a:cubicBezTo>
                    <a:pt x="13" y="19"/>
                    <a:pt x="13" y="19"/>
                    <a:pt x="13" y="19"/>
                  </a:cubicBezTo>
                  <a:cubicBezTo>
                    <a:pt x="15" y="16"/>
                    <a:pt x="16" y="13"/>
                    <a:pt x="18" y="10"/>
                  </a:cubicBezTo>
                  <a:cubicBezTo>
                    <a:pt x="20" y="7"/>
                    <a:pt x="22" y="5"/>
                    <a:pt x="24" y="3"/>
                  </a:cubicBezTo>
                  <a:cubicBezTo>
                    <a:pt x="26" y="2"/>
                    <a:pt x="29" y="1"/>
                    <a:pt x="32" y="0"/>
                  </a:cubicBezTo>
                  <a:cubicBezTo>
                    <a:pt x="35" y="0"/>
                    <a:pt x="38" y="0"/>
                    <a:pt x="41" y="1"/>
                  </a:cubicBezTo>
                  <a:cubicBezTo>
                    <a:pt x="44" y="2"/>
                    <a:pt x="47" y="4"/>
                    <a:pt x="49" y="6"/>
                  </a:cubicBezTo>
                  <a:cubicBezTo>
                    <a:pt x="51" y="7"/>
                    <a:pt x="52" y="9"/>
                    <a:pt x="53" y="12"/>
                  </a:cubicBezTo>
                  <a:cubicBezTo>
                    <a:pt x="54" y="14"/>
                    <a:pt x="55" y="17"/>
                    <a:pt x="55" y="19"/>
                  </a:cubicBezTo>
                  <a:cubicBezTo>
                    <a:pt x="56" y="22"/>
                    <a:pt x="56" y="25"/>
                    <a:pt x="56" y="28"/>
                  </a:cubicBezTo>
                  <a:cubicBezTo>
                    <a:pt x="62" y="26"/>
                    <a:pt x="68" y="25"/>
                    <a:pt x="72" y="23"/>
                  </a:cubicBezTo>
                  <a:cubicBezTo>
                    <a:pt x="77" y="22"/>
                    <a:pt x="82" y="20"/>
                    <a:pt x="89" y="19"/>
                  </a:cubicBezTo>
                  <a:cubicBezTo>
                    <a:pt x="91" y="18"/>
                    <a:pt x="94" y="17"/>
                    <a:pt x="95" y="16"/>
                  </a:cubicBezTo>
                  <a:cubicBezTo>
                    <a:pt x="97" y="15"/>
                    <a:pt x="98" y="14"/>
                    <a:pt x="99" y="13"/>
                  </a:cubicBezTo>
                  <a:cubicBezTo>
                    <a:pt x="100" y="12"/>
                    <a:pt x="101" y="11"/>
                    <a:pt x="102" y="10"/>
                  </a:cubicBezTo>
                  <a:cubicBezTo>
                    <a:pt x="102" y="8"/>
                    <a:pt x="103" y="7"/>
                    <a:pt x="103" y="6"/>
                  </a:cubicBezTo>
                  <a:cubicBezTo>
                    <a:pt x="107" y="8"/>
                    <a:pt x="107" y="8"/>
                    <a:pt x="107" y="8"/>
                  </a:cubicBezTo>
                  <a:close/>
                  <a:moveTo>
                    <a:pt x="38" y="15"/>
                  </a:moveTo>
                  <a:cubicBezTo>
                    <a:pt x="33" y="14"/>
                    <a:pt x="28" y="14"/>
                    <a:pt x="25" y="15"/>
                  </a:cubicBezTo>
                  <a:cubicBezTo>
                    <a:pt x="21" y="17"/>
                    <a:pt x="18" y="20"/>
                    <a:pt x="16" y="25"/>
                  </a:cubicBezTo>
                  <a:cubicBezTo>
                    <a:pt x="13" y="35"/>
                    <a:pt x="13" y="35"/>
                    <a:pt x="13" y="35"/>
                  </a:cubicBezTo>
                  <a:cubicBezTo>
                    <a:pt x="47" y="47"/>
                    <a:pt x="47" y="47"/>
                    <a:pt x="47" y="47"/>
                  </a:cubicBezTo>
                  <a:cubicBezTo>
                    <a:pt x="49" y="40"/>
                    <a:pt x="49" y="40"/>
                    <a:pt x="49" y="40"/>
                  </a:cubicBezTo>
                  <a:cubicBezTo>
                    <a:pt x="51" y="35"/>
                    <a:pt x="51" y="30"/>
                    <a:pt x="49" y="25"/>
                  </a:cubicBezTo>
                  <a:cubicBezTo>
                    <a:pt x="47" y="21"/>
                    <a:pt x="43" y="17"/>
                    <a:pt x="38" y="15"/>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6" name="íṡļïḍé"/>
            <p:cNvSpPr/>
            <p:nvPr userDrawn="1">
              <p:custDataLst>
                <p:tags r:id="rId31"/>
              </p:custDataLst>
            </p:nvPr>
          </p:nvSpPr>
          <p:spPr bwMode="auto">
            <a:xfrm>
              <a:off x="4360467" y="3546476"/>
              <a:ext cx="149225" cy="115888"/>
            </a:xfrm>
            <a:custGeom>
              <a:avLst/>
              <a:gdLst>
                <a:gd name="T0" fmla="*/ 52 w 89"/>
                <a:gd name="T1" fmla="*/ 10 h 69"/>
                <a:gd name="T2" fmla="*/ 60 w 89"/>
                <a:gd name="T3" fmla="*/ 8 h 69"/>
                <a:gd name="T4" fmla="*/ 68 w 89"/>
                <a:gd name="T5" fmla="*/ 8 h 69"/>
                <a:gd name="T6" fmla="*/ 84 w 89"/>
                <a:gd name="T7" fmla="*/ 20 h 69"/>
                <a:gd name="T8" fmla="*/ 88 w 89"/>
                <a:gd name="T9" fmla="*/ 41 h 69"/>
                <a:gd name="T10" fmla="*/ 84 w 89"/>
                <a:gd name="T11" fmla="*/ 52 h 69"/>
                <a:gd name="T12" fmla="*/ 78 w 89"/>
                <a:gd name="T13" fmla="*/ 61 h 69"/>
                <a:gd name="T14" fmla="*/ 81 w 89"/>
                <a:gd name="T15" fmla="*/ 64 h 69"/>
                <a:gd name="T16" fmla="*/ 80 w 89"/>
                <a:gd name="T17" fmla="*/ 69 h 69"/>
                <a:gd name="T18" fmla="*/ 52 w 89"/>
                <a:gd name="T19" fmla="*/ 64 h 69"/>
                <a:gd name="T20" fmla="*/ 53 w 89"/>
                <a:gd name="T21" fmla="*/ 59 h 69"/>
                <a:gd name="T22" fmla="*/ 63 w 89"/>
                <a:gd name="T23" fmla="*/ 58 h 69"/>
                <a:gd name="T24" fmla="*/ 72 w 89"/>
                <a:gd name="T25" fmla="*/ 54 h 69"/>
                <a:gd name="T26" fmla="*/ 79 w 89"/>
                <a:gd name="T27" fmla="*/ 48 h 69"/>
                <a:gd name="T28" fmla="*/ 83 w 89"/>
                <a:gd name="T29" fmla="*/ 39 h 69"/>
                <a:gd name="T30" fmla="*/ 83 w 89"/>
                <a:gd name="T31" fmla="*/ 32 h 69"/>
                <a:gd name="T32" fmla="*/ 81 w 89"/>
                <a:gd name="T33" fmla="*/ 26 h 69"/>
                <a:gd name="T34" fmla="*/ 77 w 89"/>
                <a:gd name="T35" fmla="*/ 23 h 69"/>
                <a:gd name="T36" fmla="*/ 71 w 89"/>
                <a:gd name="T37" fmla="*/ 21 h 69"/>
                <a:gd name="T38" fmla="*/ 61 w 89"/>
                <a:gd name="T39" fmla="*/ 22 h 69"/>
                <a:gd name="T40" fmla="*/ 53 w 89"/>
                <a:gd name="T41" fmla="*/ 29 h 69"/>
                <a:gd name="T42" fmla="*/ 48 w 89"/>
                <a:gd name="T43" fmla="*/ 37 h 69"/>
                <a:gd name="T44" fmla="*/ 43 w 89"/>
                <a:gd name="T45" fmla="*/ 44 h 69"/>
                <a:gd name="T46" fmla="*/ 33 w 89"/>
                <a:gd name="T47" fmla="*/ 54 h 69"/>
                <a:gd name="T48" fmla="*/ 19 w 89"/>
                <a:gd name="T49" fmla="*/ 55 h 69"/>
                <a:gd name="T50" fmla="*/ 10 w 89"/>
                <a:gd name="T51" fmla="*/ 51 h 69"/>
                <a:gd name="T52" fmla="*/ 4 w 89"/>
                <a:gd name="T53" fmla="*/ 44 h 69"/>
                <a:gd name="T54" fmla="*/ 1 w 89"/>
                <a:gd name="T55" fmla="*/ 35 h 69"/>
                <a:gd name="T56" fmla="*/ 1 w 89"/>
                <a:gd name="T57" fmla="*/ 26 h 69"/>
                <a:gd name="T58" fmla="*/ 5 w 89"/>
                <a:gd name="T59" fmla="*/ 16 h 69"/>
                <a:gd name="T60" fmla="*/ 10 w 89"/>
                <a:gd name="T61" fmla="*/ 8 h 69"/>
                <a:gd name="T62" fmla="*/ 7 w 89"/>
                <a:gd name="T63" fmla="*/ 5 h 69"/>
                <a:gd name="T64" fmla="*/ 8 w 89"/>
                <a:gd name="T65" fmla="*/ 0 h 69"/>
                <a:gd name="T66" fmla="*/ 35 w 89"/>
                <a:gd name="T67" fmla="*/ 5 h 69"/>
                <a:gd name="T68" fmla="*/ 35 w 89"/>
                <a:gd name="T69" fmla="*/ 10 h 69"/>
                <a:gd name="T70" fmla="*/ 25 w 89"/>
                <a:gd name="T71" fmla="*/ 11 h 69"/>
                <a:gd name="T72" fmla="*/ 16 w 89"/>
                <a:gd name="T73" fmla="*/ 14 h 69"/>
                <a:gd name="T74" fmla="*/ 10 w 89"/>
                <a:gd name="T75" fmla="*/ 19 h 69"/>
                <a:gd name="T76" fmla="*/ 6 w 89"/>
                <a:gd name="T77" fmla="*/ 27 h 69"/>
                <a:gd name="T78" fmla="*/ 8 w 89"/>
                <a:gd name="T79" fmla="*/ 37 h 69"/>
                <a:gd name="T80" fmla="*/ 16 w 89"/>
                <a:gd name="T81" fmla="*/ 43 h 69"/>
                <a:gd name="T82" fmla="*/ 25 w 89"/>
                <a:gd name="T83" fmla="*/ 42 h 69"/>
                <a:gd name="T84" fmla="*/ 32 w 89"/>
                <a:gd name="T85" fmla="*/ 36 h 69"/>
                <a:gd name="T86" fmla="*/ 37 w 89"/>
                <a:gd name="T87" fmla="*/ 28 h 69"/>
                <a:gd name="T88" fmla="*/ 42 w 89"/>
                <a:gd name="T89" fmla="*/ 21 h 69"/>
                <a:gd name="T90" fmla="*/ 47 w 89"/>
                <a:gd name="T91" fmla="*/ 15 h 69"/>
                <a:gd name="T92" fmla="*/ 52 w 89"/>
                <a:gd name="T93" fmla="*/ 1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9" h="69">
                  <a:moveTo>
                    <a:pt x="52" y="10"/>
                  </a:moveTo>
                  <a:cubicBezTo>
                    <a:pt x="55" y="9"/>
                    <a:pt x="57" y="8"/>
                    <a:pt x="60" y="8"/>
                  </a:cubicBezTo>
                  <a:cubicBezTo>
                    <a:pt x="62" y="7"/>
                    <a:pt x="65" y="7"/>
                    <a:pt x="68" y="8"/>
                  </a:cubicBezTo>
                  <a:cubicBezTo>
                    <a:pt x="75" y="9"/>
                    <a:pt x="81" y="13"/>
                    <a:pt x="84" y="20"/>
                  </a:cubicBezTo>
                  <a:cubicBezTo>
                    <a:pt x="88" y="26"/>
                    <a:pt x="89" y="33"/>
                    <a:pt x="88" y="41"/>
                  </a:cubicBezTo>
                  <a:cubicBezTo>
                    <a:pt x="87" y="45"/>
                    <a:pt x="86" y="48"/>
                    <a:pt x="84" y="52"/>
                  </a:cubicBezTo>
                  <a:cubicBezTo>
                    <a:pt x="82" y="55"/>
                    <a:pt x="80" y="58"/>
                    <a:pt x="78" y="61"/>
                  </a:cubicBezTo>
                  <a:cubicBezTo>
                    <a:pt x="81" y="64"/>
                    <a:pt x="81" y="64"/>
                    <a:pt x="81" y="64"/>
                  </a:cubicBezTo>
                  <a:cubicBezTo>
                    <a:pt x="80" y="69"/>
                    <a:pt x="80" y="69"/>
                    <a:pt x="80" y="69"/>
                  </a:cubicBezTo>
                  <a:cubicBezTo>
                    <a:pt x="52" y="64"/>
                    <a:pt x="52" y="64"/>
                    <a:pt x="52" y="64"/>
                  </a:cubicBezTo>
                  <a:cubicBezTo>
                    <a:pt x="53" y="59"/>
                    <a:pt x="53" y="59"/>
                    <a:pt x="53" y="59"/>
                  </a:cubicBezTo>
                  <a:cubicBezTo>
                    <a:pt x="57" y="59"/>
                    <a:pt x="60" y="58"/>
                    <a:pt x="63" y="58"/>
                  </a:cubicBezTo>
                  <a:cubicBezTo>
                    <a:pt x="66" y="57"/>
                    <a:pt x="69" y="56"/>
                    <a:pt x="72" y="54"/>
                  </a:cubicBezTo>
                  <a:cubicBezTo>
                    <a:pt x="75" y="52"/>
                    <a:pt x="77" y="50"/>
                    <a:pt x="79" y="48"/>
                  </a:cubicBezTo>
                  <a:cubicBezTo>
                    <a:pt x="81" y="46"/>
                    <a:pt x="82" y="43"/>
                    <a:pt x="83" y="39"/>
                  </a:cubicBezTo>
                  <a:cubicBezTo>
                    <a:pt x="83" y="36"/>
                    <a:pt x="83" y="34"/>
                    <a:pt x="83" y="32"/>
                  </a:cubicBezTo>
                  <a:cubicBezTo>
                    <a:pt x="83" y="30"/>
                    <a:pt x="82" y="28"/>
                    <a:pt x="81" y="26"/>
                  </a:cubicBezTo>
                  <a:cubicBezTo>
                    <a:pt x="80" y="25"/>
                    <a:pt x="79" y="24"/>
                    <a:pt x="77" y="23"/>
                  </a:cubicBezTo>
                  <a:cubicBezTo>
                    <a:pt x="75" y="22"/>
                    <a:pt x="73" y="21"/>
                    <a:pt x="71" y="21"/>
                  </a:cubicBezTo>
                  <a:cubicBezTo>
                    <a:pt x="68" y="20"/>
                    <a:pt x="65" y="20"/>
                    <a:pt x="61" y="22"/>
                  </a:cubicBezTo>
                  <a:cubicBezTo>
                    <a:pt x="58" y="23"/>
                    <a:pt x="56" y="25"/>
                    <a:pt x="53" y="29"/>
                  </a:cubicBezTo>
                  <a:cubicBezTo>
                    <a:pt x="52" y="31"/>
                    <a:pt x="50" y="34"/>
                    <a:pt x="48" y="37"/>
                  </a:cubicBezTo>
                  <a:cubicBezTo>
                    <a:pt x="46" y="40"/>
                    <a:pt x="45" y="42"/>
                    <a:pt x="43" y="44"/>
                  </a:cubicBezTo>
                  <a:cubicBezTo>
                    <a:pt x="40" y="49"/>
                    <a:pt x="37" y="52"/>
                    <a:pt x="33" y="54"/>
                  </a:cubicBezTo>
                  <a:cubicBezTo>
                    <a:pt x="29" y="56"/>
                    <a:pt x="24" y="56"/>
                    <a:pt x="19" y="55"/>
                  </a:cubicBezTo>
                  <a:cubicBezTo>
                    <a:pt x="16" y="54"/>
                    <a:pt x="13" y="53"/>
                    <a:pt x="10" y="51"/>
                  </a:cubicBezTo>
                  <a:cubicBezTo>
                    <a:pt x="8" y="49"/>
                    <a:pt x="6" y="47"/>
                    <a:pt x="4" y="44"/>
                  </a:cubicBezTo>
                  <a:cubicBezTo>
                    <a:pt x="2" y="42"/>
                    <a:pt x="1" y="39"/>
                    <a:pt x="1" y="35"/>
                  </a:cubicBezTo>
                  <a:cubicBezTo>
                    <a:pt x="0" y="32"/>
                    <a:pt x="0" y="29"/>
                    <a:pt x="1" y="26"/>
                  </a:cubicBezTo>
                  <a:cubicBezTo>
                    <a:pt x="2" y="22"/>
                    <a:pt x="3" y="18"/>
                    <a:pt x="5" y="16"/>
                  </a:cubicBezTo>
                  <a:cubicBezTo>
                    <a:pt x="7" y="13"/>
                    <a:pt x="8" y="10"/>
                    <a:pt x="10" y="8"/>
                  </a:cubicBezTo>
                  <a:cubicBezTo>
                    <a:pt x="7" y="5"/>
                    <a:pt x="7" y="5"/>
                    <a:pt x="7" y="5"/>
                  </a:cubicBezTo>
                  <a:cubicBezTo>
                    <a:pt x="8" y="0"/>
                    <a:pt x="8" y="0"/>
                    <a:pt x="8" y="0"/>
                  </a:cubicBezTo>
                  <a:cubicBezTo>
                    <a:pt x="35" y="5"/>
                    <a:pt x="35" y="5"/>
                    <a:pt x="35" y="5"/>
                  </a:cubicBezTo>
                  <a:cubicBezTo>
                    <a:pt x="35" y="10"/>
                    <a:pt x="35" y="10"/>
                    <a:pt x="35" y="10"/>
                  </a:cubicBezTo>
                  <a:cubicBezTo>
                    <a:pt x="31" y="10"/>
                    <a:pt x="28" y="11"/>
                    <a:pt x="25" y="11"/>
                  </a:cubicBezTo>
                  <a:cubicBezTo>
                    <a:pt x="22" y="12"/>
                    <a:pt x="19" y="12"/>
                    <a:pt x="16" y="14"/>
                  </a:cubicBezTo>
                  <a:cubicBezTo>
                    <a:pt x="14" y="15"/>
                    <a:pt x="12" y="17"/>
                    <a:pt x="10" y="19"/>
                  </a:cubicBezTo>
                  <a:cubicBezTo>
                    <a:pt x="8" y="21"/>
                    <a:pt x="7" y="24"/>
                    <a:pt x="6" y="27"/>
                  </a:cubicBezTo>
                  <a:cubicBezTo>
                    <a:pt x="5" y="31"/>
                    <a:pt x="6" y="34"/>
                    <a:pt x="8" y="37"/>
                  </a:cubicBezTo>
                  <a:cubicBezTo>
                    <a:pt x="10" y="40"/>
                    <a:pt x="12" y="42"/>
                    <a:pt x="16" y="43"/>
                  </a:cubicBezTo>
                  <a:cubicBezTo>
                    <a:pt x="19" y="44"/>
                    <a:pt x="22" y="43"/>
                    <a:pt x="25" y="42"/>
                  </a:cubicBezTo>
                  <a:cubicBezTo>
                    <a:pt x="28" y="41"/>
                    <a:pt x="30" y="39"/>
                    <a:pt x="32" y="36"/>
                  </a:cubicBezTo>
                  <a:cubicBezTo>
                    <a:pt x="34" y="34"/>
                    <a:pt x="36" y="31"/>
                    <a:pt x="37" y="28"/>
                  </a:cubicBezTo>
                  <a:cubicBezTo>
                    <a:pt x="39" y="26"/>
                    <a:pt x="40" y="23"/>
                    <a:pt x="42" y="21"/>
                  </a:cubicBezTo>
                  <a:cubicBezTo>
                    <a:pt x="44" y="19"/>
                    <a:pt x="45" y="17"/>
                    <a:pt x="47" y="15"/>
                  </a:cubicBezTo>
                  <a:cubicBezTo>
                    <a:pt x="49" y="13"/>
                    <a:pt x="50" y="12"/>
                    <a:pt x="52" y="10"/>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7" name="îŝḻïḍé"/>
            <p:cNvSpPr/>
            <p:nvPr userDrawn="1">
              <p:custDataLst>
                <p:tags r:id="rId32"/>
              </p:custDataLst>
            </p:nvPr>
          </p:nvSpPr>
          <p:spPr bwMode="auto">
            <a:xfrm>
              <a:off x="4381104" y="3465513"/>
              <a:ext cx="141288" cy="69850"/>
            </a:xfrm>
            <a:custGeom>
              <a:avLst/>
              <a:gdLst>
                <a:gd name="T0" fmla="*/ 85 w 85"/>
                <a:gd name="T1" fmla="*/ 4 h 42"/>
                <a:gd name="T2" fmla="*/ 84 w 85"/>
                <a:gd name="T3" fmla="*/ 42 h 42"/>
                <a:gd name="T4" fmla="*/ 80 w 85"/>
                <a:gd name="T5" fmla="*/ 41 h 42"/>
                <a:gd name="T6" fmla="*/ 79 w 85"/>
                <a:gd name="T7" fmla="*/ 37 h 42"/>
                <a:gd name="T8" fmla="*/ 79 w 85"/>
                <a:gd name="T9" fmla="*/ 32 h 42"/>
                <a:gd name="T10" fmla="*/ 77 w 85"/>
                <a:gd name="T11" fmla="*/ 30 h 42"/>
                <a:gd name="T12" fmla="*/ 73 w 85"/>
                <a:gd name="T13" fmla="*/ 28 h 42"/>
                <a:gd name="T14" fmla="*/ 12 w 85"/>
                <a:gd name="T15" fmla="*/ 26 h 42"/>
                <a:gd name="T16" fmla="*/ 9 w 85"/>
                <a:gd name="T17" fmla="*/ 27 h 42"/>
                <a:gd name="T18" fmla="*/ 6 w 85"/>
                <a:gd name="T19" fmla="*/ 30 h 42"/>
                <a:gd name="T20" fmla="*/ 5 w 85"/>
                <a:gd name="T21" fmla="*/ 34 h 42"/>
                <a:gd name="T22" fmla="*/ 4 w 85"/>
                <a:gd name="T23" fmla="*/ 38 h 42"/>
                <a:gd name="T24" fmla="*/ 0 w 85"/>
                <a:gd name="T25" fmla="*/ 38 h 42"/>
                <a:gd name="T26" fmla="*/ 1 w 85"/>
                <a:gd name="T27" fmla="*/ 0 h 42"/>
                <a:gd name="T28" fmla="*/ 5 w 85"/>
                <a:gd name="T29" fmla="*/ 0 h 42"/>
                <a:gd name="T30" fmla="*/ 6 w 85"/>
                <a:gd name="T31" fmla="*/ 5 h 42"/>
                <a:gd name="T32" fmla="*/ 6 w 85"/>
                <a:gd name="T33" fmla="*/ 9 h 42"/>
                <a:gd name="T34" fmla="*/ 9 w 85"/>
                <a:gd name="T35" fmla="*/ 12 h 42"/>
                <a:gd name="T36" fmla="*/ 12 w 85"/>
                <a:gd name="T37" fmla="*/ 13 h 42"/>
                <a:gd name="T38" fmla="*/ 73 w 85"/>
                <a:gd name="T39" fmla="*/ 16 h 42"/>
                <a:gd name="T40" fmla="*/ 77 w 85"/>
                <a:gd name="T41" fmla="*/ 15 h 42"/>
                <a:gd name="T42" fmla="*/ 79 w 85"/>
                <a:gd name="T43" fmla="*/ 12 h 42"/>
                <a:gd name="T44" fmla="*/ 80 w 85"/>
                <a:gd name="T45" fmla="*/ 8 h 42"/>
                <a:gd name="T46" fmla="*/ 81 w 85"/>
                <a:gd name="T47" fmla="*/ 3 h 42"/>
                <a:gd name="T48" fmla="*/ 85 w 85"/>
                <a:gd name="T49" fmla="*/ 4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5" h="42">
                  <a:moveTo>
                    <a:pt x="85" y="4"/>
                  </a:moveTo>
                  <a:cubicBezTo>
                    <a:pt x="84" y="42"/>
                    <a:pt x="84" y="42"/>
                    <a:pt x="84" y="42"/>
                  </a:cubicBezTo>
                  <a:cubicBezTo>
                    <a:pt x="80" y="41"/>
                    <a:pt x="80" y="41"/>
                    <a:pt x="80" y="41"/>
                  </a:cubicBezTo>
                  <a:cubicBezTo>
                    <a:pt x="80" y="40"/>
                    <a:pt x="79" y="39"/>
                    <a:pt x="79" y="37"/>
                  </a:cubicBezTo>
                  <a:cubicBezTo>
                    <a:pt x="79" y="35"/>
                    <a:pt x="79" y="33"/>
                    <a:pt x="79" y="32"/>
                  </a:cubicBezTo>
                  <a:cubicBezTo>
                    <a:pt x="78" y="31"/>
                    <a:pt x="78" y="30"/>
                    <a:pt x="77" y="30"/>
                  </a:cubicBezTo>
                  <a:cubicBezTo>
                    <a:pt x="76" y="29"/>
                    <a:pt x="75" y="29"/>
                    <a:pt x="73" y="28"/>
                  </a:cubicBezTo>
                  <a:cubicBezTo>
                    <a:pt x="12" y="26"/>
                    <a:pt x="12" y="26"/>
                    <a:pt x="12" y="26"/>
                  </a:cubicBezTo>
                  <a:cubicBezTo>
                    <a:pt x="11" y="26"/>
                    <a:pt x="10" y="26"/>
                    <a:pt x="9" y="27"/>
                  </a:cubicBezTo>
                  <a:cubicBezTo>
                    <a:pt x="8" y="27"/>
                    <a:pt x="7" y="28"/>
                    <a:pt x="6" y="30"/>
                  </a:cubicBezTo>
                  <a:cubicBezTo>
                    <a:pt x="6" y="31"/>
                    <a:pt x="5" y="32"/>
                    <a:pt x="5" y="34"/>
                  </a:cubicBezTo>
                  <a:cubicBezTo>
                    <a:pt x="4" y="36"/>
                    <a:pt x="4" y="37"/>
                    <a:pt x="4" y="38"/>
                  </a:cubicBezTo>
                  <a:cubicBezTo>
                    <a:pt x="0" y="38"/>
                    <a:pt x="0" y="38"/>
                    <a:pt x="0" y="38"/>
                  </a:cubicBezTo>
                  <a:cubicBezTo>
                    <a:pt x="1" y="0"/>
                    <a:pt x="1" y="0"/>
                    <a:pt x="1" y="0"/>
                  </a:cubicBezTo>
                  <a:cubicBezTo>
                    <a:pt x="5" y="0"/>
                    <a:pt x="5" y="0"/>
                    <a:pt x="5" y="0"/>
                  </a:cubicBezTo>
                  <a:cubicBezTo>
                    <a:pt x="5" y="2"/>
                    <a:pt x="5" y="3"/>
                    <a:pt x="6" y="5"/>
                  </a:cubicBezTo>
                  <a:cubicBezTo>
                    <a:pt x="6" y="7"/>
                    <a:pt x="6" y="8"/>
                    <a:pt x="6" y="9"/>
                  </a:cubicBezTo>
                  <a:cubicBezTo>
                    <a:pt x="7" y="11"/>
                    <a:pt x="7" y="12"/>
                    <a:pt x="9" y="12"/>
                  </a:cubicBezTo>
                  <a:cubicBezTo>
                    <a:pt x="10" y="13"/>
                    <a:pt x="11" y="13"/>
                    <a:pt x="12" y="13"/>
                  </a:cubicBezTo>
                  <a:cubicBezTo>
                    <a:pt x="73" y="16"/>
                    <a:pt x="73" y="16"/>
                    <a:pt x="73" y="16"/>
                  </a:cubicBezTo>
                  <a:cubicBezTo>
                    <a:pt x="74" y="16"/>
                    <a:pt x="75" y="16"/>
                    <a:pt x="77" y="15"/>
                  </a:cubicBezTo>
                  <a:cubicBezTo>
                    <a:pt x="78" y="15"/>
                    <a:pt x="78" y="14"/>
                    <a:pt x="79" y="12"/>
                  </a:cubicBezTo>
                  <a:cubicBezTo>
                    <a:pt x="79" y="11"/>
                    <a:pt x="80" y="10"/>
                    <a:pt x="80" y="8"/>
                  </a:cubicBezTo>
                  <a:cubicBezTo>
                    <a:pt x="81" y="6"/>
                    <a:pt x="81" y="5"/>
                    <a:pt x="81" y="3"/>
                  </a:cubicBezTo>
                  <a:lnTo>
                    <a:pt x="85" y="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8" name="ïsḻïďê"/>
            <p:cNvSpPr/>
            <p:nvPr userDrawn="1">
              <p:custDataLst>
                <p:tags r:id="rId33"/>
              </p:custDataLst>
            </p:nvPr>
          </p:nvSpPr>
          <p:spPr bwMode="auto">
            <a:xfrm>
              <a:off x="4382692" y="3332163"/>
              <a:ext cx="142875" cy="123825"/>
            </a:xfrm>
            <a:custGeom>
              <a:avLst/>
              <a:gdLst>
                <a:gd name="T0" fmla="*/ 23 w 86"/>
                <a:gd name="T1" fmla="*/ 0 h 74"/>
                <a:gd name="T2" fmla="*/ 23 w 86"/>
                <a:gd name="T3" fmla="*/ 4 h 74"/>
                <a:gd name="T4" fmla="*/ 18 w 86"/>
                <a:gd name="T5" fmla="*/ 6 h 74"/>
                <a:gd name="T6" fmla="*/ 13 w 86"/>
                <a:gd name="T7" fmla="*/ 10 h 74"/>
                <a:gd name="T8" fmla="*/ 8 w 86"/>
                <a:gd name="T9" fmla="*/ 13 h 74"/>
                <a:gd name="T10" fmla="*/ 6 w 86"/>
                <a:gd name="T11" fmla="*/ 18 h 74"/>
                <a:gd name="T12" fmla="*/ 6 w 86"/>
                <a:gd name="T13" fmla="*/ 22 h 74"/>
                <a:gd name="T14" fmla="*/ 6 w 86"/>
                <a:gd name="T15" fmla="*/ 27 h 74"/>
                <a:gd name="T16" fmla="*/ 6 w 86"/>
                <a:gd name="T17" fmla="*/ 31 h 74"/>
                <a:gd name="T18" fmla="*/ 73 w 86"/>
                <a:gd name="T19" fmla="*/ 30 h 74"/>
                <a:gd name="T20" fmla="*/ 77 w 86"/>
                <a:gd name="T21" fmla="*/ 29 h 74"/>
                <a:gd name="T22" fmla="*/ 79 w 86"/>
                <a:gd name="T23" fmla="*/ 26 h 74"/>
                <a:gd name="T24" fmla="*/ 80 w 86"/>
                <a:gd name="T25" fmla="*/ 21 h 74"/>
                <a:gd name="T26" fmla="*/ 81 w 86"/>
                <a:gd name="T27" fmla="*/ 16 h 74"/>
                <a:gd name="T28" fmla="*/ 85 w 86"/>
                <a:gd name="T29" fmla="*/ 16 h 74"/>
                <a:gd name="T30" fmla="*/ 86 w 86"/>
                <a:gd name="T31" fmla="*/ 56 h 74"/>
                <a:gd name="T32" fmla="*/ 82 w 86"/>
                <a:gd name="T33" fmla="*/ 56 h 74"/>
                <a:gd name="T34" fmla="*/ 81 w 86"/>
                <a:gd name="T35" fmla="*/ 51 h 74"/>
                <a:gd name="T36" fmla="*/ 80 w 86"/>
                <a:gd name="T37" fmla="*/ 46 h 74"/>
                <a:gd name="T38" fmla="*/ 78 w 86"/>
                <a:gd name="T39" fmla="*/ 43 h 74"/>
                <a:gd name="T40" fmla="*/ 74 w 86"/>
                <a:gd name="T41" fmla="*/ 42 h 74"/>
                <a:gd name="T42" fmla="*/ 6 w 86"/>
                <a:gd name="T43" fmla="*/ 43 h 74"/>
                <a:gd name="T44" fmla="*/ 6 w 86"/>
                <a:gd name="T45" fmla="*/ 47 h 74"/>
                <a:gd name="T46" fmla="*/ 6 w 86"/>
                <a:gd name="T47" fmla="*/ 51 h 74"/>
                <a:gd name="T48" fmla="*/ 7 w 86"/>
                <a:gd name="T49" fmla="*/ 57 h 74"/>
                <a:gd name="T50" fmla="*/ 9 w 86"/>
                <a:gd name="T51" fmla="*/ 61 h 74"/>
                <a:gd name="T52" fmla="*/ 14 w 86"/>
                <a:gd name="T53" fmla="*/ 65 h 74"/>
                <a:gd name="T54" fmla="*/ 20 w 86"/>
                <a:gd name="T55" fmla="*/ 68 h 74"/>
                <a:gd name="T56" fmla="*/ 25 w 86"/>
                <a:gd name="T57" fmla="*/ 69 h 74"/>
                <a:gd name="T58" fmla="*/ 25 w 86"/>
                <a:gd name="T59" fmla="*/ 74 h 74"/>
                <a:gd name="T60" fmla="*/ 2 w 86"/>
                <a:gd name="T61" fmla="*/ 74 h 74"/>
                <a:gd name="T62" fmla="*/ 0 w 86"/>
                <a:gd name="T63" fmla="*/ 1 h 74"/>
                <a:gd name="T64" fmla="*/ 23 w 86"/>
                <a:gd name="T65" fmla="*/ 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6" h="74">
                  <a:moveTo>
                    <a:pt x="23" y="0"/>
                  </a:moveTo>
                  <a:cubicBezTo>
                    <a:pt x="23" y="4"/>
                    <a:pt x="23" y="4"/>
                    <a:pt x="23" y="4"/>
                  </a:cubicBezTo>
                  <a:cubicBezTo>
                    <a:pt x="22" y="5"/>
                    <a:pt x="20" y="5"/>
                    <a:pt x="18" y="6"/>
                  </a:cubicBezTo>
                  <a:cubicBezTo>
                    <a:pt x="16" y="7"/>
                    <a:pt x="15" y="8"/>
                    <a:pt x="13" y="10"/>
                  </a:cubicBezTo>
                  <a:cubicBezTo>
                    <a:pt x="11" y="11"/>
                    <a:pt x="10" y="12"/>
                    <a:pt x="8" y="13"/>
                  </a:cubicBezTo>
                  <a:cubicBezTo>
                    <a:pt x="7" y="15"/>
                    <a:pt x="6" y="16"/>
                    <a:pt x="6" y="18"/>
                  </a:cubicBezTo>
                  <a:cubicBezTo>
                    <a:pt x="6" y="19"/>
                    <a:pt x="6" y="20"/>
                    <a:pt x="6" y="22"/>
                  </a:cubicBezTo>
                  <a:cubicBezTo>
                    <a:pt x="6" y="24"/>
                    <a:pt x="6" y="26"/>
                    <a:pt x="6" y="27"/>
                  </a:cubicBezTo>
                  <a:cubicBezTo>
                    <a:pt x="6" y="31"/>
                    <a:pt x="6" y="31"/>
                    <a:pt x="6" y="31"/>
                  </a:cubicBezTo>
                  <a:cubicBezTo>
                    <a:pt x="73" y="30"/>
                    <a:pt x="73" y="30"/>
                    <a:pt x="73" y="30"/>
                  </a:cubicBezTo>
                  <a:cubicBezTo>
                    <a:pt x="74" y="30"/>
                    <a:pt x="76" y="29"/>
                    <a:pt x="77" y="29"/>
                  </a:cubicBezTo>
                  <a:cubicBezTo>
                    <a:pt x="78" y="28"/>
                    <a:pt x="78" y="27"/>
                    <a:pt x="79" y="26"/>
                  </a:cubicBezTo>
                  <a:cubicBezTo>
                    <a:pt x="79" y="25"/>
                    <a:pt x="80" y="23"/>
                    <a:pt x="80" y="21"/>
                  </a:cubicBezTo>
                  <a:cubicBezTo>
                    <a:pt x="81" y="19"/>
                    <a:pt x="81" y="17"/>
                    <a:pt x="81" y="16"/>
                  </a:cubicBezTo>
                  <a:cubicBezTo>
                    <a:pt x="85" y="16"/>
                    <a:pt x="85" y="16"/>
                    <a:pt x="85" y="16"/>
                  </a:cubicBezTo>
                  <a:cubicBezTo>
                    <a:pt x="86" y="56"/>
                    <a:pt x="86" y="56"/>
                    <a:pt x="86" y="56"/>
                  </a:cubicBezTo>
                  <a:cubicBezTo>
                    <a:pt x="82" y="56"/>
                    <a:pt x="82" y="56"/>
                    <a:pt x="82" y="56"/>
                  </a:cubicBezTo>
                  <a:cubicBezTo>
                    <a:pt x="81" y="55"/>
                    <a:pt x="81" y="53"/>
                    <a:pt x="81" y="51"/>
                  </a:cubicBezTo>
                  <a:cubicBezTo>
                    <a:pt x="81" y="48"/>
                    <a:pt x="80" y="47"/>
                    <a:pt x="80" y="46"/>
                  </a:cubicBezTo>
                  <a:cubicBezTo>
                    <a:pt x="79" y="45"/>
                    <a:pt x="79" y="44"/>
                    <a:pt x="78" y="43"/>
                  </a:cubicBezTo>
                  <a:cubicBezTo>
                    <a:pt x="77" y="42"/>
                    <a:pt x="75" y="42"/>
                    <a:pt x="74" y="42"/>
                  </a:cubicBezTo>
                  <a:cubicBezTo>
                    <a:pt x="6" y="43"/>
                    <a:pt x="6" y="43"/>
                    <a:pt x="6" y="43"/>
                  </a:cubicBezTo>
                  <a:cubicBezTo>
                    <a:pt x="6" y="47"/>
                    <a:pt x="6" y="47"/>
                    <a:pt x="6" y="47"/>
                  </a:cubicBezTo>
                  <a:cubicBezTo>
                    <a:pt x="6" y="48"/>
                    <a:pt x="6" y="50"/>
                    <a:pt x="6" y="51"/>
                  </a:cubicBezTo>
                  <a:cubicBezTo>
                    <a:pt x="6" y="53"/>
                    <a:pt x="6" y="55"/>
                    <a:pt x="7" y="57"/>
                  </a:cubicBezTo>
                  <a:cubicBezTo>
                    <a:pt x="7" y="58"/>
                    <a:pt x="8" y="59"/>
                    <a:pt x="9" y="61"/>
                  </a:cubicBezTo>
                  <a:cubicBezTo>
                    <a:pt x="11" y="62"/>
                    <a:pt x="12" y="63"/>
                    <a:pt x="14" y="65"/>
                  </a:cubicBezTo>
                  <a:cubicBezTo>
                    <a:pt x="16" y="66"/>
                    <a:pt x="18" y="67"/>
                    <a:pt x="20" y="68"/>
                  </a:cubicBezTo>
                  <a:cubicBezTo>
                    <a:pt x="22" y="68"/>
                    <a:pt x="23" y="69"/>
                    <a:pt x="25" y="69"/>
                  </a:cubicBezTo>
                  <a:cubicBezTo>
                    <a:pt x="25" y="74"/>
                    <a:pt x="25" y="74"/>
                    <a:pt x="25" y="74"/>
                  </a:cubicBezTo>
                  <a:cubicBezTo>
                    <a:pt x="2" y="74"/>
                    <a:pt x="2" y="74"/>
                    <a:pt x="2" y="74"/>
                  </a:cubicBezTo>
                  <a:cubicBezTo>
                    <a:pt x="0" y="1"/>
                    <a:pt x="0" y="1"/>
                    <a:pt x="0" y="1"/>
                  </a:cubicBezTo>
                  <a:lnTo>
                    <a:pt x="23" y="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9" name="iṡlîḍê"/>
            <p:cNvSpPr/>
            <p:nvPr userDrawn="1">
              <p:custDataLst>
                <p:tags r:id="rId34"/>
              </p:custDataLst>
            </p:nvPr>
          </p:nvSpPr>
          <p:spPr bwMode="auto">
            <a:xfrm>
              <a:off x="4344592" y="3192463"/>
              <a:ext cx="160338" cy="133350"/>
            </a:xfrm>
            <a:custGeom>
              <a:avLst/>
              <a:gdLst>
                <a:gd name="T0" fmla="*/ 4 w 96"/>
                <a:gd name="T1" fmla="*/ 0 h 80"/>
                <a:gd name="T2" fmla="*/ 5 w 96"/>
                <a:gd name="T3" fmla="*/ 3 h 80"/>
                <a:gd name="T4" fmla="*/ 8 w 96"/>
                <a:gd name="T5" fmla="*/ 6 h 80"/>
                <a:gd name="T6" fmla="*/ 10 w 96"/>
                <a:gd name="T7" fmla="*/ 8 h 80"/>
                <a:gd name="T8" fmla="*/ 15 w 96"/>
                <a:gd name="T9" fmla="*/ 11 h 80"/>
                <a:gd name="T10" fmla="*/ 30 w 96"/>
                <a:gd name="T11" fmla="*/ 16 h 80"/>
                <a:gd name="T12" fmla="*/ 49 w 96"/>
                <a:gd name="T13" fmla="*/ 22 h 80"/>
                <a:gd name="T14" fmla="*/ 55 w 96"/>
                <a:gd name="T15" fmla="*/ 23 h 80"/>
                <a:gd name="T16" fmla="*/ 62 w 96"/>
                <a:gd name="T17" fmla="*/ 22 h 80"/>
                <a:gd name="T18" fmla="*/ 78 w 96"/>
                <a:gd name="T19" fmla="*/ 19 h 80"/>
                <a:gd name="T20" fmla="*/ 81 w 96"/>
                <a:gd name="T21" fmla="*/ 17 h 80"/>
                <a:gd name="T22" fmla="*/ 83 w 96"/>
                <a:gd name="T23" fmla="*/ 13 h 80"/>
                <a:gd name="T24" fmla="*/ 83 w 96"/>
                <a:gd name="T25" fmla="*/ 9 h 80"/>
                <a:gd name="T26" fmla="*/ 83 w 96"/>
                <a:gd name="T27" fmla="*/ 4 h 80"/>
                <a:gd name="T28" fmla="*/ 87 w 96"/>
                <a:gd name="T29" fmla="*/ 3 h 80"/>
                <a:gd name="T30" fmla="*/ 96 w 96"/>
                <a:gd name="T31" fmla="*/ 41 h 80"/>
                <a:gd name="T32" fmla="*/ 92 w 96"/>
                <a:gd name="T33" fmla="*/ 42 h 80"/>
                <a:gd name="T34" fmla="*/ 90 w 96"/>
                <a:gd name="T35" fmla="*/ 37 h 80"/>
                <a:gd name="T36" fmla="*/ 88 w 96"/>
                <a:gd name="T37" fmla="*/ 33 h 80"/>
                <a:gd name="T38" fmla="*/ 85 w 96"/>
                <a:gd name="T39" fmla="*/ 31 h 80"/>
                <a:gd name="T40" fmla="*/ 81 w 96"/>
                <a:gd name="T41" fmla="*/ 31 h 80"/>
                <a:gd name="T42" fmla="*/ 61 w 96"/>
                <a:gd name="T43" fmla="*/ 35 h 80"/>
                <a:gd name="T44" fmla="*/ 58 w 96"/>
                <a:gd name="T45" fmla="*/ 37 h 80"/>
                <a:gd name="T46" fmla="*/ 53 w 96"/>
                <a:gd name="T47" fmla="*/ 41 h 80"/>
                <a:gd name="T48" fmla="*/ 41 w 96"/>
                <a:gd name="T49" fmla="*/ 52 h 80"/>
                <a:gd name="T50" fmla="*/ 29 w 96"/>
                <a:gd name="T51" fmla="*/ 63 h 80"/>
                <a:gd name="T52" fmla="*/ 25 w 96"/>
                <a:gd name="T53" fmla="*/ 67 h 80"/>
                <a:gd name="T54" fmla="*/ 23 w 96"/>
                <a:gd name="T55" fmla="*/ 71 h 80"/>
                <a:gd name="T56" fmla="*/ 22 w 96"/>
                <a:gd name="T57" fmla="*/ 75 h 80"/>
                <a:gd name="T58" fmla="*/ 22 w 96"/>
                <a:gd name="T59" fmla="*/ 79 h 80"/>
                <a:gd name="T60" fmla="*/ 18 w 96"/>
                <a:gd name="T61" fmla="*/ 80 h 80"/>
                <a:gd name="T62" fmla="*/ 10 w 96"/>
                <a:gd name="T63" fmla="*/ 45 h 80"/>
                <a:gd name="T64" fmla="*/ 14 w 96"/>
                <a:gd name="T65" fmla="*/ 44 h 80"/>
                <a:gd name="T66" fmla="*/ 17 w 96"/>
                <a:gd name="T67" fmla="*/ 52 h 80"/>
                <a:gd name="T68" fmla="*/ 19 w 96"/>
                <a:gd name="T69" fmla="*/ 54 h 80"/>
                <a:gd name="T70" fmla="*/ 20 w 96"/>
                <a:gd name="T71" fmla="*/ 53 h 80"/>
                <a:gd name="T72" fmla="*/ 22 w 96"/>
                <a:gd name="T73" fmla="*/ 52 h 80"/>
                <a:gd name="T74" fmla="*/ 25 w 96"/>
                <a:gd name="T75" fmla="*/ 49 h 80"/>
                <a:gd name="T76" fmla="*/ 29 w 96"/>
                <a:gd name="T77" fmla="*/ 46 h 80"/>
                <a:gd name="T78" fmla="*/ 38 w 96"/>
                <a:gd name="T79" fmla="*/ 38 h 80"/>
                <a:gd name="T80" fmla="*/ 49 w 96"/>
                <a:gd name="T81" fmla="*/ 28 h 80"/>
                <a:gd name="T82" fmla="*/ 23 w 96"/>
                <a:gd name="T83" fmla="*/ 19 h 80"/>
                <a:gd name="T84" fmla="*/ 12 w 96"/>
                <a:gd name="T85" fmla="*/ 17 h 80"/>
                <a:gd name="T86" fmla="*/ 10 w 96"/>
                <a:gd name="T87" fmla="*/ 18 h 80"/>
                <a:gd name="T88" fmla="*/ 10 w 96"/>
                <a:gd name="T89" fmla="*/ 21 h 80"/>
                <a:gd name="T90" fmla="*/ 10 w 96"/>
                <a:gd name="T91" fmla="*/ 25 h 80"/>
                <a:gd name="T92" fmla="*/ 11 w 96"/>
                <a:gd name="T93" fmla="*/ 29 h 80"/>
                <a:gd name="T94" fmla="*/ 6 w 96"/>
                <a:gd name="T95" fmla="*/ 30 h 80"/>
                <a:gd name="T96" fmla="*/ 0 w 96"/>
                <a:gd name="T97" fmla="*/ 1 h 80"/>
                <a:gd name="T98" fmla="*/ 4 w 96"/>
                <a:gd name="T99"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6" h="80">
                  <a:moveTo>
                    <a:pt x="4" y="0"/>
                  </a:moveTo>
                  <a:cubicBezTo>
                    <a:pt x="4" y="1"/>
                    <a:pt x="5" y="2"/>
                    <a:pt x="5" y="3"/>
                  </a:cubicBezTo>
                  <a:cubicBezTo>
                    <a:pt x="6" y="4"/>
                    <a:pt x="7" y="5"/>
                    <a:pt x="8" y="6"/>
                  </a:cubicBezTo>
                  <a:cubicBezTo>
                    <a:pt x="9" y="7"/>
                    <a:pt x="10" y="8"/>
                    <a:pt x="10" y="8"/>
                  </a:cubicBezTo>
                  <a:cubicBezTo>
                    <a:pt x="11" y="9"/>
                    <a:pt x="13" y="10"/>
                    <a:pt x="15" y="11"/>
                  </a:cubicBezTo>
                  <a:cubicBezTo>
                    <a:pt x="20" y="13"/>
                    <a:pt x="25" y="14"/>
                    <a:pt x="30" y="16"/>
                  </a:cubicBezTo>
                  <a:cubicBezTo>
                    <a:pt x="35" y="17"/>
                    <a:pt x="41" y="19"/>
                    <a:pt x="49" y="22"/>
                  </a:cubicBezTo>
                  <a:cubicBezTo>
                    <a:pt x="52" y="22"/>
                    <a:pt x="54" y="23"/>
                    <a:pt x="55" y="23"/>
                  </a:cubicBezTo>
                  <a:cubicBezTo>
                    <a:pt x="57" y="23"/>
                    <a:pt x="59" y="23"/>
                    <a:pt x="62" y="22"/>
                  </a:cubicBezTo>
                  <a:cubicBezTo>
                    <a:pt x="78" y="19"/>
                    <a:pt x="78" y="19"/>
                    <a:pt x="78" y="19"/>
                  </a:cubicBezTo>
                  <a:cubicBezTo>
                    <a:pt x="79" y="18"/>
                    <a:pt x="80" y="18"/>
                    <a:pt x="81" y="17"/>
                  </a:cubicBezTo>
                  <a:cubicBezTo>
                    <a:pt x="82" y="16"/>
                    <a:pt x="83" y="15"/>
                    <a:pt x="83" y="13"/>
                  </a:cubicBezTo>
                  <a:cubicBezTo>
                    <a:pt x="83" y="13"/>
                    <a:pt x="83" y="11"/>
                    <a:pt x="83" y="9"/>
                  </a:cubicBezTo>
                  <a:cubicBezTo>
                    <a:pt x="83" y="7"/>
                    <a:pt x="83" y="5"/>
                    <a:pt x="83" y="4"/>
                  </a:cubicBezTo>
                  <a:cubicBezTo>
                    <a:pt x="87" y="3"/>
                    <a:pt x="87" y="3"/>
                    <a:pt x="87" y="3"/>
                  </a:cubicBezTo>
                  <a:cubicBezTo>
                    <a:pt x="96" y="41"/>
                    <a:pt x="96" y="41"/>
                    <a:pt x="96" y="41"/>
                  </a:cubicBezTo>
                  <a:cubicBezTo>
                    <a:pt x="92" y="42"/>
                    <a:pt x="92" y="42"/>
                    <a:pt x="92" y="42"/>
                  </a:cubicBezTo>
                  <a:cubicBezTo>
                    <a:pt x="91" y="41"/>
                    <a:pt x="91" y="39"/>
                    <a:pt x="90" y="37"/>
                  </a:cubicBezTo>
                  <a:cubicBezTo>
                    <a:pt x="89" y="35"/>
                    <a:pt x="89" y="34"/>
                    <a:pt x="88" y="33"/>
                  </a:cubicBezTo>
                  <a:cubicBezTo>
                    <a:pt x="87" y="32"/>
                    <a:pt x="86" y="31"/>
                    <a:pt x="85" y="31"/>
                  </a:cubicBezTo>
                  <a:cubicBezTo>
                    <a:pt x="84" y="30"/>
                    <a:pt x="83" y="30"/>
                    <a:pt x="81" y="31"/>
                  </a:cubicBezTo>
                  <a:cubicBezTo>
                    <a:pt x="61" y="35"/>
                    <a:pt x="61" y="35"/>
                    <a:pt x="61" y="35"/>
                  </a:cubicBezTo>
                  <a:cubicBezTo>
                    <a:pt x="61" y="36"/>
                    <a:pt x="60" y="36"/>
                    <a:pt x="58" y="37"/>
                  </a:cubicBezTo>
                  <a:cubicBezTo>
                    <a:pt x="57" y="38"/>
                    <a:pt x="55" y="40"/>
                    <a:pt x="53" y="41"/>
                  </a:cubicBezTo>
                  <a:cubicBezTo>
                    <a:pt x="49" y="45"/>
                    <a:pt x="45" y="48"/>
                    <a:pt x="41" y="52"/>
                  </a:cubicBezTo>
                  <a:cubicBezTo>
                    <a:pt x="36" y="56"/>
                    <a:pt x="32" y="60"/>
                    <a:pt x="29" y="63"/>
                  </a:cubicBezTo>
                  <a:cubicBezTo>
                    <a:pt x="27" y="65"/>
                    <a:pt x="26" y="66"/>
                    <a:pt x="25" y="67"/>
                  </a:cubicBezTo>
                  <a:cubicBezTo>
                    <a:pt x="24" y="69"/>
                    <a:pt x="23" y="70"/>
                    <a:pt x="23" y="71"/>
                  </a:cubicBezTo>
                  <a:cubicBezTo>
                    <a:pt x="22" y="72"/>
                    <a:pt x="22" y="74"/>
                    <a:pt x="22" y="75"/>
                  </a:cubicBezTo>
                  <a:cubicBezTo>
                    <a:pt x="22" y="76"/>
                    <a:pt x="22" y="78"/>
                    <a:pt x="22" y="79"/>
                  </a:cubicBezTo>
                  <a:cubicBezTo>
                    <a:pt x="18" y="80"/>
                    <a:pt x="18" y="80"/>
                    <a:pt x="18" y="80"/>
                  </a:cubicBezTo>
                  <a:cubicBezTo>
                    <a:pt x="10" y="45"/>
                    <a:pt x="10" y="45"/>
                    <a:pt x="10" y="45"/>
                  </a:cubicBezTo>
                  <a:cubicBezTo>
                    <a:pt x="14" y="44"/>
                    <a:pt x="14" y="44"/>
                    <a:pt x="14" y="44"/>
                  </a:cubicBezTo>
                  <a:cubicBezTo>
                    <a:pt x="15" y="48"/>
                    <a:pt x="16" y="50"/>
                    <a:pt x="17" y="52"/>
                  </a:cubicBezTo>
                  <a:cubicBezTo>
                    <a:pt x="18" y="53"/>
                    <a:pt x="18" y="54"/>
                    <a:pt x="19" y="54"/>
                  </a:cubicBezTo>
                  <a:cubicBezTo>
                    <a:pt x="20" y="54"/>
                    <a:pt x="20" y="54"/>
                    <a:pt x="20" y="53"/>
                  </a:cubicBezTo>
                  <a:cubicBezTo>
                    <a:pt x="21" y="53"/>
                    <a:pt x="22" y="52"/>
                    <a:pt x="22" y="52"/>
                  </a:cubicBezTo>
                  <a:cubicBezTo>
                    <a:pt x="23" y="51"/>
                    <a:pt x="24" y="50"/>
                    <a:pt x="25" y="49"/>
                  </a:cubicBezTo>
                  <a:cubicBezTo>
                    <a:pt x="27" y="48"/>
                    <a:pt x="28" y="47"/>
                    <a:pt x="29" y="46"/>
                  </a:cubicBezTo>
                  <a:cubicBezTo>
                    <a:pt x="32" y="44"/>
                    <a:pt x="35" y="41"/>
                    <a:pt x="38" y="38"/>
                  </a:cubicBezTo>
                  <a:cubicBezTo>
                    <a:pt x="41" y="36"/>
                    <a:pt x="45" y="32"/>
                    <a:pt x="49" y="28"/>
                  </a:cubicBezTo>
                  <a:cubicBezTo>
                    <a:pt x="38" y="24"/>
                    <a:pt x="29" y="21"/>
                    <a:pt x="23" y="19"/>
                  </a:cubicBezTo>
                  <a:cubicBezTo>
                    <a:pt x="17" y="17"/>
                    <a:pt x="13" y="16"/>
                    <a:pt x="12" y="17"/>
                  </a:cubicBezTo>
                  <a:cubicBezTo>
                    <a:pt x="11" y="17"/>
                    <a:pt x="11" y="17"/>
                    <a:pt x="10" y="18"/>
                  </a:cubicBezTo>
                  <a:cubicBezTo>
                    <a:pt x="10" y="19"/>
                    <a:pt x="10" y="20"/>
                    <a:pt x="10" y="21"/>
                  </a:cubicBezTo>
                  <a:cubicBezTo>
                    <a:pt x="10" y="22"/>
                    <a:pt x="10" y="24"/>
                    <a:pt x="10" y="25"/>
                  </a:cubicBezTo>
                  <a:cubicBezTo>
                    <a:pt x="10" y="26"/>
                    <a:pt x="10" y="27"/>
                    <a:pt x="11" y="29"/>
                  </a:cubicBezTo>
                  <a:cubicBezTo>
                    <a:pt x="6" y="30"/>
                    <a:pt x="6" y="30"/>
                    <a:pt x="6" y="30"/>
                  </a:cubicBezTo>
                  <a:cubicBezTo>
                    <a:pt x="0" y="1"/>
                    <a:pt x="0" y="1"/>
                    <a:pt x="0" y="1"/>
                  </a:cubicBezTo>
                  <a:lnTo>
                    <a:pt x="4" y="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0" name="íşḷíḍê"/>
            <p:cNvSpPr/>
            <p:nvPr userDrawn="1">
              <p:custDataLst>
                <p:tags r:id="rId35"/>
              </p:custDataLst>
            </p:nvPr>
          </p:nvSpPr>
          <p:spPr bwMode="auto">
            <a:xfrm>
              <a:off x="4090592" y="2903538"/>
              <a:ext cx="250825" cy="234950"/>
            </a:xfrm>
            <a:custGeom>
              <a:avLst/>
              <a:gdLst>
                <a:gd name="T0" fmla="*/ 33 w 151"/>
                <a:gd name="T1" fmla="*/ 116 h 140"/>
                <a:gd name="T2" fmla="*/ 33 w 151"/>
                <a:gd name="T3" fmla="*/ 97 h 140"/>
                <a:gd name="T4" fmla="*/ 20 w 151"/>
                <a:gd name="T5" fmla="*/ 72 h 140"/>
                <a:gd name="T6" fmla="*/ 50 w 151"/>
                <a:gd name="T7" fmla="*/ 90 h 140"/>
                <a:gd name="T8" fmla="*/ 70 w 151"/>
                <a:gd name="T9" fmla="*/ 81 h 140"/>
                <a:gd name="T10" fmla="*/ 37 w 151"/>
                <a:gd name="T11" fmla="*/ 67 h 140"/>
                <a:gd name="T12" fmla="*/ 71 w 151"/>
                <a:gd name="T13" fmla="*/ 69 h 140"/>
                <a:gd name="T14" fmla="*/ 103 w 151"/>
                <a:gd name="T15" fmla="*/ 82 h 140"/>
                <a:gd name="T16" fmla="*/ 66 w 151"/>
                <a:gd name="T17" fmla="*/ 62 h 140"/>
                <a:gd name="T18" fmla="*/ 30 w 151"/>
                <a:gd name="T19" fmla="*/ 55 h 140"/>
                <a:gd name="T20" fmla="*/ 5 w 151"/>
                <a:gd name="T21" fmla="*/ 52 h 140"/>
                <a:gd name="T22" fmla="*/ 35 w 151"/>
                <a:gd name="T23" fmla="*/ 39 h 140"/>
                <a:gd name="T24" fmla="*/ 60 w 151"/>
                <a:gd name="T25" fmla="*/ 18 h 140"/>
                <a:gd name="T26" fmla="*/ 75 w 151"/>
                <a:gd name="T27" fmla="*/ 7 h 140"/>
                <a:gd name="T28" fmla="*/ 56 w 151"/>
                <a:gd name="T29" fmla="*/ 43 h 140"/>
                <a:gd name="T30" fmla="*/ 91 w 151"/>
                <a:gd name="T31" fmla="*/ 3 h 140"/>
                <a:gd name="T32" fmla="*/ 103 w 151"/>
                <a:gd name="T33" fmla="*/ 10 h 140"/>
                <a:gd name="T34" fmla="*/ 119 w 151"/>
                <a:gd name="T35" fmla="*/ 21 h 140"/>
                <a:gd name="T36" fmla="*/ 131 w 151"/>
                <a:gd name="T37" fmla="*/ 33 h 140"/>
                <a:gd name="T38" fmla="*/ 120 w 151"/>
                <a:gd name="T39" fmla="*/ 43 h 140"/>
                <a:gd name="T40" fmla="*/ 127 w 151"/>
                <a:gd name="T41" fmla="*/ 51 h 140"/>
                <a:gd name="T42" fmla="*/ 146 w 151"/>
                <a:gd name="T43" fmla="*/ 57 h 140"/>
                <a:gd name="T44" fmla="*/ 116 w 151"/>
                <a:gd name="T45" fmla="*/ 79 h 140"/>
                <a:gd name="T46" fmla="*/ 111 w 151"/>
                <a:gd name="T47" fmla="*/ 102 h 140"/>
                <a:gd name="T48" fmla="*/ 82 w 151"/>
                <a:gd name="T49" fmla="*/ 96 h 140"/>
                <a:gd name="T50" fmla="*/ 95 w 151"/>
                <a:gd name="T51" fmla="*/ 115 h 140"/>
                <a:gd name="T52" fmla="*/ 65 w 151"/>
                <a:gd name="T53" fmla="*/ 114 h 140"/>
                <a:gd name="T54" fmla="*/ 20 w 151"/>
                <a:gd name="T55" fmla="*/ 135 h 140"/>
                <a:gd name="T56" fmla="*/ 13 w 151"/>
                <a:gd name="T57" fmla="*/ 108 h 140"/>
                <a:gd name="T58" fmla="*/ 100 w 151"/>
                <a:gd name="T59" fmla="*/ 20 h 140"/>
                <a:gd name="T60" fmla="*/ 89 w 151"/>
                <a:gd name="T61" fmla="*/ 29 h 140"/>
                <a:gd name="T62" fmla="*/ 100 w 151"/>
                <a:gd name="T63" fmla="*/ 27 h 140"/>
                <a:gd name="T64" fmla="*/ 112 w 151"/>
                <a:gd name="T65" fmla="*/ 50 h 140"/>
                <a:gd name="T66" fmla="*/ 116 w 151"/>
                <a:gd name="T67" fmla="*/ 58 h 140"/>
                <a:gd name="T68" fmla="*/ 112 w 151"/>
                <a:gd name="T69" fmla="*/ 50 h 140"/>
                <a:gd name="T70" fmla="*/ 100 w 151"/>
                <a:gd name="T71" fmla="*/ 41 h 140"/>
                <a:gd name="T72" fmla="*/ 88 w 151"/>
                <a:gd name="T73" fmla="*/ 60 h 140"/>
                <a:gd name="T74" fmla="*/ 91 w 151"/>
                <a:gd name="T75" fmla="*/ 60 h 140"/>
                <a:gd name="T76" fmla="*/ 99 w 151"/>
                <a:gd name="T77" fmla="*/ 63 h 140"/>
                <a:gd name="T78" fmla="*/ 103 w 151"/>
                <a:gd name="T79" fmla="*/ 64 h 140"/>
                <a:gd name="T80" fmla="*/ 85 w 151"/>
                <a:gd name="T81" fmla="*/ 42 h 140"/>
                <a:gd name="T82" fmla="*/ 79 w 151"/>
                <a:gd name="T83" fmla="*/ 5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1" h="140">
                  <a:moveTo>
                    <a:pt x="17" y="106"/>
                  </a:moveTo>
                  <a:cubicBezTo>
                    <a:pt x="22" y="110"/>
                    <a:pt x="32" y="116"/>
                    <a:pt x="33" y="116"/>
                  </a:cubicBezTo>
                  <a:cubicBezTo>
                    <a:pt x="36" y="116"/>
                    <a:pt x="41" y="117"/>
                    <a:pt x="46" y="105"/>
                  </a:cubicBezTo>
                  <a:cubicBezTo>
                    <a:pt x="46" y="105"/>
                    <a:pt x="42" y="100"/>
                    <a:pt x="33" y="97"/>
                  </a:cubicBezTo>
                  <a:cubicBezTo>
                    <a:pt x="26" y="95"/>
                    <a:pt x="15" y="92"/>
                    <a:pt x="14" y="78"/>
                  </a:cubicBezTo>
                  <a:cubicBezTo>
                    <a:pt x="13" y="73"/>
                    <a:pt x="14" y="71"/>
                    <a:pt x="20" y="72"/>
                  </a:cubicBezTo>
                  <a:cubicBezTo>
                    <a:pt x="21" y="72"/>
                    <a:pt x="23" y="73"/>
                    <a:pt x="25" y="74"/>
                  </a:cubicBezTo>
                  <a:cubicBezTo>
                    <a:pt x="32" y="78"/>
                    <a:pt x="48" y="93"/>
                    <a:pt x="50" y="90"/>
                  </a:cubicBezTo>
                  <a:cubicBezTo>
                    <a:pt x="52" y="86"/>
                    <a:pt x="51" y="84"/>
                    <a:pt x="54" y="83"/>
                  </a:cubicBezTo>
                  <a:cubicBezTo>
                    <a:pt x="57" y="82"/>
                    <a:pt x="74" y="85"/>
                    <a:pt x="70" y="81"/>
                  </a:cubicBezTo>
                  <a:cubicBezTo>
                    <a:pt x="67" y="78"/>
                    <a:pt x="57" y="75"/>
                    <a:pt x="50" y="75"/>
                  </a:cubicBezTo>
                  <a:cubicBezTo>
                    <a:pt x="45" y="75"/>
                    <a:pt x="39" y="73"/>
                    <a:pt x="37" y="67"/>
                  </a:cubicBezTo>
                  <a:cubicBezTo>
                    <a:pt x="35" y="59"/>
                    <a:pt x="39" y="60"/>
                    <a:pt x="46" y="61"/>
                  </a:cubicBezTo>
                  <a:cubicBezTo>
                    <a:pt x="51" y="62"/>
                    <a:pt x="59" y="64"/>
                    <a:pt x="71" y="69"/>
                  </a:cubicBezTo>
                  <a:cubicBezTo>
                    <a:pt x="97" y="81"/>
                    <a:pt x="105" y="91"/>
                    <a:pt x="106" y="87"/>
                  </a:cubicBezTo>
                  <a:cubicBezTo>
                    <a:pt x="106" y="86"/>
                    <a:pt x="105" y="84"/>
                    <a:pt x="103" y="82"/>
                  </a:cubicBezTo>
                  <a:cubicBezTo>
                    <a:pt x="98" y="78"/>
                    <a:pt x="88" y="73"/>
                    <a:pt x="83" y="69"/>
                  </a:cubicBezTo>
                  <a:cubicBezTo>
                    <a:pt x="75" y="65"/>
                    <a:pt x="73" y="63"/>
                    <a:pt x="66" y="62"/>
                  </a:cubicBezTo>
                  <a:cubicBezTo>
                    <a:pt x="60" y="62"/>
                    <a:pt x="63" y="62"/>
                    <a:pt x="57" y="59"/>
                  </a:cubicBezTo>
                  <a:cubicBezTo>
                    <a:pt x="51" y="54"/>
                    <a:pt x="37" y="48"/>
                    <a:pt x="30" y="55"/>
                  </a:cubicBezTo>
                  <a:cubicBezTo>
                    <a:pt x="19" y="64"/>
                    <a:pt x="6" y="71"/>
                    <a:pt x="3" y="64"/>
                  </a:cubicBezTo>
                  <a:cubicBezTo>
                    <a:pt x="1" y="57"/>
                    <a:pt x="0" y="56"/>
                    <a:pt x="5" y="52"/>
                  </a:cubicBezTo>
                  <a:cubicBezTo>
                    <a:pt x="10" y="49"/>
                    <a:pt x="20" y="35"/>
                    <a:pt x="21" y="34"/>
                  </a:cubicBezTo>
                  <a:cubicBezTo>
                    <a:pt x="32" y="29"/>
                    <a:pt x="33" y="35"/>
                    <a:pt x="35" y="39"/>
                  </a:cubicBezTo>
                  <a:cubicBezTo>
                    <a:pt x="36" y="41"/>
                    <a:pt x="40" y="41"/>
                    <a:pt x="43" y="41"/>
                  </a:cubicBezTo>
                  <a:cubicBezTo>
                    <a:pt x="49" y="33"/>
                    <a:pt x="57" y="22"/>
                    <a:pt x="60" y="18"/>
                  </a:cubicBezTo>
                  <a:cubicBezTo>
                    <a:pt x="62" y="14"/>
                    <a:pt x="63" y="7"/>
                    <a:pt x="68" y="4"/>
                  </a:cubicBezTo>
                  <a:cubicBezTo>
                    <a:pt x="73" y="0"/>
                    <a:pt x="74" y="2"/>
                    <a:pt x="75" y="7"/>
                  </a:cubicBezTo>
                  <a:cubicBezTo>
                    <a:pt x="75" y="11"/>
                    <a:pt x="75" y="17"/>
                    <a:pt x="73" y="20"/>
                  </a:cubicBezTo>
                  <a:cubicBezTo>
                    <a:pt x="70" y="25"/>
                    <a:pt x="55" y="41"/>
                    <a:pt x="56" y="43"/>
                  </a:cubicBezTo>
                  <a:cubicBezTo>
                    <a:pt x="56" y="46"/>
                    <a:pt x="58" y="48"/>
                    <a:pt x="61" y="44"/>
                  </a:cubicBezTo>
                  <a:cubicBezTo>
                    <a:pt x="65" y="40"/>
                    <a:pt x="89" y="5"/>
                    <a:pt x="91" y="3"/>
                  </a:cubicBezTo>
                  <a:cubicBezTo>
                    <a:pt x="93" y="2"/>
                    <a:pt x="96" y="4"/>
                    <a:pt x="98" y="7"/>
                  </a:cubicBezTo>
                  <a:cubicBezTo>
                    <a:pt x="100" y="9"/>
                    <a:pt x="100" y="11"/>
                    <a:pt x="103" y="10"/>
                  </a:cubicBezTo>
                  <a:cubicBezTo>
                    <a:pt x="105" y="9"/>
                    <a:pt x="111" y="11"/>
                    <a:pt x="111" y="13"/>
                  </a:cubicBezTo>
                  <a:cubicBezTo>
                    <a:pt x="111" y="16"/>
                    <a:pt x="114" y="25"/>
                    <a:pt x="119" y="21"/>
                  </a:cubicBezTo>
                  <a:cubicBezTo>
                    <a:pt x="124" y="17"/>
                    <a:pt x="127" y="11"/>
                    <a:pt x="132" y="14"/>
                  </a:cubicBezTo>
                  <a:cubicBezTo>
                    <a:pt x="136" y="16"/>
                    <a:pt x="138" y="31"/>
                    <a:pt x="131" y="33"/>
                  </a:cubicBezTo>
                  <a:cubicBezTo>
                    <a:pt x="123" y="34"/>
                    <a:pt x="119" y="36"/>
                    <a:pt x="119" y="36"/>
                  </a:cubicBezTo>
                  <a:cubicBezTo>
                    <a:pt x="119" y="36"/>
                    <a:pt x="122" y="43"/>
                    <a:pt x="120" y="43"/>
                  </a:cubicBezTo>
                  <a:cubicBezTo>
                    <a:pt x="118" y="44"/>
                    <a:pt x="118" y="49"/>
                    <a:pt x="121" y="51"/>
                  </a:cubicBezTo>
                  <a:cubicBezTo>
                    <a:pt x="124" y="53"/>
                    <a:pt x="130" y="60"/>
                    <a:pt x="127" y="51"/>
                  </a:cubicBezTo>
                  <a:cubicBezTo>
                    <a:pt x="124" y="42"/>
                    <a:pt x="120" y="37"/>
                    <a:pt x="124" y="38"/>
                  </a:cubicBezTo>
                  <a:cubicBezTo>
                    <a:pt x="132" y="38"/>
                    <a:pt x="151" y="46"/>
                    <a:pt x="146" y="57"/>
                  </a:cubicBezTo>
                  <a:cubicBezTo>
                    <a:pt x="144" y="60"/>
                    <a:pt x="141" y="64"/>
                    <a:pt x="133" y="67"/>
                  </a:cubicBezTo>
                  <a:cubicBezTo>
                    <a:pt x="117" y="75"/>
                    <a:pt x="111" y="78"/>
                    <a:pt x="116" y="79"/>
                  </a:cubicBezTo>
                  <a:cubicBezTo>
                    <a:pt x="121" y="79"/>
                    <a:pt x="131" y="86"/>
                    <a:pt x="130" y="102"/>
                  </a:cubicBezTo>
                  <a:cubicBezTo>
                    <a:pt x="130" y="102"/>
                    <a:pt x="127" y="115"/>
                    <a:pt x="111" y="102"/>
                  </a:cubicBezTo>
                  <a:cubicBezTo>
                    <a:pt x="111" y="102"/>
                    <a:pt x="98" y="91"/>
                    <a:pt x="92" y="96"/>
                  </a:cubicBezTo>
                  <a:cubicBezTo>
                    <a:pt x="92" y="96"/>
                    <a:pt x="87" y="97"/>
                    <a:pt x="82" y="96"/>
                  </a:cubicBezTo>
                  <a:cubicBezTo>
                    <a:pt x="77" y="95"/>
                    <a:pt x="64" y="96"/>
                    <a:pt x="72" y="102"/>
                  </a:cubicBezTo>
                  <a:cubicBezTo>
                    <a:pt x="79" y="107"/>
                    <a:pt x="94" y="111"/>
                    <a:pt x="95" y="115"/>
                  </a:cubicBezTo>
                  <a:cubicBezTo>
                    <a:pt x="95" y="120"/>
                    <a:pt x="94" y="137"/>
                    <a:pt x="85" y="131"/>
                  </a:cubicBezTo>
                  <a:cubicBezTo>
                    <a:pt x="75" y="126"/>
                    <a:pt x="73" y="115"/>
                    <a:pt x="65" y="114"/>
                  </a:cubicBezTo>
                  <a:cubicBezTo>
                    <a:pt x="58" y="114"/>
                    <a:pt x="56" y="129"/>
                    <a:pt x="45" y="133"/>
                  </a:cubicBezTo>
                  <a:cubicBezTo>
                    <a:pt x="35" y="137"/>
                    <a:pt x="23" y="140"/>
                    <a:pt x="20" y="135"/>
                  </a:cubicBezTo>
                  <a:cubicBezTo>
                    <a:pt x="17" y="130"/>
                    <a:pt x="19" y="124"/>
                    <a:pt x="17" y="119"/>
                  </a:cubicBezTo>
                  <a:cubicBezTo>
                    <a:pt x="15" y="116"/>
                    <a:pt x="14" y="111"/>
                    <a:pt x="13" y="108"/>
                  </a:cubicBezTo>
                  <a:cubicBezTo>
                    <a:pt x="12" y="101"/>
                    <a:pt x="12" y="102"/>
                    <a:pt x="17" y="106"/>
                  </a:cubicBezTo>
                  <a:close/>
                  <a:moveTo>
                    <a:pt x="100" y="20"/>
                  </a:moveTo>
                  <a:cubicBezTo>
                    <a:pt x="98" y="18"/>
                    <a:pt x="98" y="18"/>
                    <a:pt x="97" y="20"/>
                  </a:cubicBezTo>
                  <a:cubicBezTo>
                    <a:pt x="89" y="29"/>
                    <a:pt x="89" y="29"/>
                    <a:pt x="89" y="29"/>
                  </a:cubicBezTo>
                  <a:cubicBezTo>
                    <a:pt x="87" y="32"/>
                    <a:pt x="86" y="32"/>
                    <a:pt x="90" y="32"/>
                  </a:cubicBezTo>
                  <a:cubicBezTo>
                    <a:pt x="93" y="32"/>
                    <a:pt x="98" y="30"/>
                    <a:pt x="100" y="27"/>
                  </a:cubicBezTo>
                  <a:cubicBezTo>
                    <a:pt x="102" y="25"/>
                    <a:pt x="101" y="22"/>
                    <a:pt x="100" y="20"/>
                  </a:cubicBezTo>
                  <a:close/>
                  <a:moveTo>
                    <a:pt x="112" y="50"/>
                  </a:moveTo>
                  <a:cubicBezTo>
                    <a:pt x="110" y="50"/>
                    <a:pt x="109" y="51"/>
                    <a:pt x="110" y="53"/>
                  </a:cubicBezTo>
                  <a:cubicBezTo>
                    <a:pt x="110" y="54"/>
                    <a:pt x="114" y="58"/>
                    <a:pt x="116" y="58"/>
                  </a:cubicBezTo>
                  <a:cubicBezTo>
                    <a:pt x="117" y="59"/>
                    <a:pt x="117" y="58"/>
                    <a:pt x="118" y="58"/>
                  </a:cubicBezTo>
                  <a:cubicBezTo>
                    <a:pt x="121" y="56"/>
                    <a:pt x="112" y="50"/>
                    <a:pt x="112" y="50"/>
                  </a:cubicBezTo>
                  <a:close/>
                  <a:moveTo>
                    <a:pt x="101" y="44"/>
                  </a:moveTo>
                  <a:cubicBezTo>
                    <a:pt x="103" y="43"/>
                    <a:pt x="103" y="40"/>
                    <a:pt x="100" y="41"/>
                  </a:cubicBezTo>
                  <a:cubicBezTo>
                    <a:pt x="96" y="43"/>
                    <a:pt x="96" y="46"/>
                    <a:pt x="101" y="44"/>
                  </a:cubicBezTo>
                  <a:close/>
                  <a:moveTo>
                    <a:pt x="88" y="60"/>
                  </a:moveTo>
                  <a:cubicBezTo>
                    <a:pt x="88" y="60"/>
                    <a:pt x="87" y="61"/>
                    <a:pt x="88" y="62"/>
                  </a:cubicBezTo>
                  <a:cubicBezTo>
                    <a:pt x="89" y="63"/>
                    <a:pt x="90" y="62"/>
                    <a:pt x="91" y="60"/>
                  </a:cubicBezTo>
                  <a:cubicBezTo>
                    <a:pt x="91" y="59"/>
                    <a:pt x="88" y="60"/>
                    <a:pt x="88" y="60"/>
                  </a:cubicBezTo>
                  <a:close/>
                  <a:moveTo>
                    <a:pt x="99" y="63"/>
                  </a:moveTo>
                  <a:cubicBezTo>
                    <a:pt x="99" y="63"/>
                    <a:pt x="100" y="65"/>
                    <a:pt x="101" y="66"/>
                  </a:cubicBezTo>
                  <a:cubicBezTo>
                    <a:pt x="102" y="67"/>
                    <a:pt x="103" y="66"/>
                    <a:pt x="103" y="64"/>
                  </a:cubicBezTo>
                  <a:cubicBezTo>
                    <a:pt x="103" y="61"/>
                    <a:pt x="99" y="63"/>
                    <a:pt x="99" y="63"/>
                  </a:cubicBezTo>
                  <a:close/>
                  <a:moveTo>
                    <a:pt x="85" y="42"/>
                  </a:moveTo>
                  <a:cubicBezTo>
                    <a:pt x="83" y="37"/>
                    <a:pt x="73" y="45"/>
                    <a:pt x="71" y="47"/>
                  </a:cubicBezTo>
                  <a:cubicBezTo>
                    <a:pt x="69" y="50"/>
                    <a:pt x="75" y="50"/>
                    <a:pt x="79" y="50"/>
                  </a:cubicBezTo>
                  <a:cubicBezTo>
                    <a:pt x="83" y="50"/>
                    <a:pt x="87" y="46"/>
                    <a:pt x="85" y="42"/>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1" name="ïş1îḋê"/>
            <p:cNvSpPr/>
            <p:nvPr userDrawn="1">
              <p:custDataLst>
                <p:tags r:id="rId36"/>
              </p:custDataLst>
            </p:nvPr>
          </p:nvSpPr>
          <p:spPr bwMode="auto">
            <a:xfrm>
              <a:off x="5077653" y="3946525"/>
              <a:ext cx="149225" cy="238125"/>
            </a:xfrm>
            <a:custGeom>
              <a:avLst/>
              <a:gdLst>
                <a:gd name="T0" fmla="*/ 21 w 37"/>
                <a:gd name="T1" fmla="*/ 56 h 56"/>
                <a:gd name="T2" fmla="*/ 14 w 37"/>
                <a:gd name="T3" fmla="*/ 55 h 56"/>
                <a:gd name="T4" fmla="*/ 11 w 37"/>
                <a:gd name="T5" fmla="*/ 54 h 56"/>
                <a:gd name="T6" fmla="*/ 4 w 37"/>
                <a:gd name="T7" fmla="*/ 56 h 56"/>
                <a:gd name="T8" fmla="*/ 0 w 37"/>
                <a:gd name="T9" fmla="*/ 41 h 56"/>
                <a:gd name="T10" fmla="*/ 2 w 37"/>
                <a:gd name="T11" fmla="*/ 41 h 56"/>
                <a:gd name="T12" fmla="*/ 20 w 37"/>
                <a:gd name="T13" fmla="*/ 53 h 56"/>
                <a:gd name="T14" fmla="*/ 31 w 37"/>
                <a:gd name="T15" fmla="*/ 43 h 56"/>
                <a:gd name="T16" fmla="*/ 18 w 37"/>
                <a:gd name="T17" fmla="*/ 31 h 56"/>
                <a:gd name="T18" fmla="*/ 3 w 37"/>
                <a:gd name="T19" fmla="*/ 15 h 56"/>
                <a:gd name="T20" fmla="*/ 18 w 37"/>
                <a:gd name="T21" fmla="*/ 0 h 56"/>
                <a:gd name="T22" fmla="*/ 25 w 37"/>
                <a:gd name="T23" fmla="*/ 2 h 56"/>
                <a:gd name="T24" fmla="*/ 27 w 37"/>
                <a:gd name="T25" fmla="*/ 2 h 56"/>
                <a:gd name="T26" fmla="*/ 31 w 37"/>
                <a:gd name="T27" fmla="*/ 1 h 56"/>
                <a:gd name="T28" fmla="*/ 36 w 37"/>
                <a:gd name="T29" fmla="*/ 13 h 56"/>
                <a:gd name="T30" fmla="*/ 34 w 37"/>
                <a:gd name="T31" fmla="*/ 14 h 56"/>
                <a:gd name="T32" fmla="*/ 30 w 37"/>
                <a:gd name="T33" fmla="*/ 9 h 56"/>
                <a:gd name="T34" fmla="*/ 18 w 37"/>
                <a:gd name="T35" fmla="*/ 3 h 56"/>
                <a:gd name="T36" fmla="*/ 8 w 37"/>
                <a:gd name="T37" fmla="*/ 12 h 56"/>
                <a:gd name="T38" fmla="*/ 21 w 37"/>
                <a:gd name="T39" fmla="*/ 23 h 56"/>
                <a:gd name="T40" fmla="*/ 37 w 37"/>
                <a:gd name="T41" fmla="*/ 40 h 56"/>
                <a:gd name="T42" fmla="*/ 21 w 37"/>
                <a:gd name="T43"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 h="56">
                  <a:moveTo>
                    <a:pt x="21" y="56"/>
                  </a:moveTo>
                  <a:cubicBezTo>
                    <a:pt x="19" y="56"/>
                    <a:pt x="16" y="56"/>
                    <a:pt x="14" y="55"/>
                  </a:cubicBezTo>
                  <a:cubicBezTo>
                    <a:pt x="12" y="54"/>
                    <a:pt x="12" y="54"/>
                    <a:pt x="11" y="54"/>
                  </a:cubicBezTo>
                  <a:cubicBezTo>
                    <a:pt x="8" y="54"/>
                    <a:pt x="6" y="55"/>
                    <a:pt x="4" y="56"/>
                  </a:cubicBezTo>
                  <a:cubicBezTo>
                    <a:pt x="0" y="41"/>
                    <a:pt x="0" y="41"/>
                    <a:pt x="0" y="41"/>
                  </a:cubicBezTo>
                  <a:cubicBezTo>
                    <a:pt x="2" y="41"/>
                    <a:pt x="2" y="41"/>
                    <a:pt x="2" y="41"/>
                  </a:cubicBezTo>
                  <a:cubicBezTo>
                    <a:pt x="3" y="44"/>
                    <a:pt x="10" y="53"/>
                    <a:pt x="20" y="53"/>
                  </a:cubicBezTo>
                  <a:cubicBezTo>
                    <a:pt x="28" y="53"/>
                    <a:pt x="31" y="48"/>
                    <a:pt x="31" y="43"/>
                  </a:cubicBezTo>
                  <a:cubicBezTo>
                    <a:pt x="31" y="37"/>
                    <a:pt x="27" y="35"/>
                    <a:pt x="18" y="31"/>
                  </a:cubicBezTo>
                  <a:cubicBezTo>
                    <a:pt x="13" y="30"/>
                    <a:pt x="3" y="26"/>
                    <a:pt x="3" y="15"/>
                  </a:cubicBezTo>
                  <a:cubicBezTo>
                    <a:pt x="3" y="8"/>
                    <a:pt x="7" y="0"/>
                    <a:pt x="18" y="0"/>
                  </a:cubicBezTo>
                  <a:cubicBezTo>
                    <a:pt x="20" y="0"/>
                    <a:pt x="20" y="1"/>
                    <a:pt x="25" y="2"/>
                  </a:cubicBezTo>
                  <a:cubicBezTo>
                    <a:pt x="26" y="2"/>
                    <a:pt x="26" y="2"/>
                    <a:pt x="27" y="2"/>
                  </a:cubicBezTo>
                  <a:cubicBezTo>
                    <a:pt x="27" y="2"/>
                    <a:pt x="29" y="2"/>
                    <a:pt x="31" y="1"/>
                  </a:cubicBezTo>
                  <a:cubicBezTo>
                    <a:pt x="36" y="13"/>
                    <a:pt x="36" y="13"/>
                    <a:pt x="36" y="13"/>
                  </a:cubicBezTo>
                  <a:cubicBezTo>
                    <a:pt x="34" y="14"/>
                    <a:pt x="34" y="14"/>
                    <a:pt x="34" y="14"/>
                  </a:cubicBezTo>
                  <a:cubicBezTo>
                    <a:pt x="33" y="13"/>
                    <a:pt x="32" y="11"/>
                    <a:pt x="30" y="9"/>
                  </a:cubicBezTo>
                  <a:cubicBezTo>
                    <a:pt x="27" y="5"/>
                    <a:pt x="22" y="3"/>
                    <a:pt x="18" y="3"/>
                  </a:cubicBezTo>
                  <a:cubicBezTo>
                    <a:pt x="12" y="3"/>
                    <a:pt x="8" y="6"/>
                    <a:pt x="8" y="12"/>
                  </a:cubicBezTo>
                  <a:cubicBezTo>
                    <a:pt x="8" y="17"/>
                    <a:pt x="12" y="20"/>
                    <a:pt x="21" y="23"/>
                  </a:cubicBezTo>
                  <a:cubicBezTo>
                    <a:pt x="31" y="27"/>
                    <a:pt x="37" y="31"/>
                    <a:pt x="37" y="40"/>
                  </a:cubicBezTo>
                  <a:cubicBezTo>
                    <a:pt x="37" y="48"/>
                    <a:pt x="31" y="56"/>
                    <a:pt x="21" y="5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2" name="îsḻîḓé"/>
            <p:cNvSpPr/>
            <p:nvPr userDrawn="1">
              <p:custDataLst>
                <p:tags r:id="rId37"/>
              </p:custDataLst>
            </p:nvPr>
          </p:nvSpPr>
          <p:spPr bwMode="auto">
            <a:xfrm>
              <a:off x="5247516" y="3956050"/>
              <a:ext cx="206375" cy="228600"/>
            </a:xfrm>
            <a:custGeom>
              <a:avLst/>
              <a:gdLst>
                <a:gd name="T0" fmla="*/ 51 w 51"/>
                <a:gd name="T1" fmla="*/ 2 h 54"/>
                <a:gd name="T2" fmla="*/ 48 w 51"/>
                <a:gd name="T3" fmla="*/ 2 h 54"/>
                <a:gd name="T4" fmla="*/ 43 w 51"/>
                <a:gd name="T5" fmla="*/ 8 h 54"/>
                <a:gd name="T6" fmla="*/ 43 w 51"/>
                <a:gd name="T7" fmla="*/ 36 h 54"/>
                <a:gd name="T8" fmla="*/ 26 w 51"/>
                <a:gd name="T9" fmla="*/ 54 h 54"/>
                <a:gd name="T10" fmla="*/ 8 w 51"/>
                <a:gd name="T11" fmla="*/ 36 h 54"/>
                <a:gd name="T12" fmla="*/ 8 w 51"/>
                <a:gd name="T13" fmla="*/ 7 h 54"/>
                <a:gd name="T14" fmla="*/ 2 w 51"/>
                <a:gd name="T15" fmla="*/ 2 h 54"/>
                <a:gd name="T16" fmla="*/ 0 w 51"/>
                <a:gd name="T17" fmla="*/ 2 h 54"/>
                <a:gd name="T18" fmla="*/ 0 w 51"/>
                <a:gd name="T19" fmla="*/ 0 h 54"/>
                <a:gd name="T20" fmla="*/ 24 w 51"/>
                <a:gd name="T21" fmla="*/ 0 h 54"/>
                <a:gd name="T22" fmla="*/ 24 w 51"/>
                <a:gd name="T23" fmla="*/ 2 h 54"/>
                <a:gd name="T24" fmla="*/ 21 w 51"/>
                <a:gd name="T25" fmla="*/ 2 h 54"/>
                <a:gd name="T26" fmla="*/ 16 w 51"/>
                <a:gd name="T27" fmla="*/ 7 h 54"/>
                <a:gd name="T28" fmla="*/ 16 w 51"/>
                <a:gd name="T29" fmla="*/ 35 h 54"/>
                <a:gd name="T30" fmla="*/ 29 w 51"/>
                <a:gd name="T31" fmla="*/ 51 h 54"/>
                <a:gd name="T32" fmla="*/ 41 w 51"/>
                <a:gd name="T33" fmla="*/ 37 h 54"/>
                <a:gd name="T34" fmla="*/ 41 w 51"/>
                <a:gd name="T35" fmla="*/ 8 h 54"/>
                <a:gd name="T36" fmla="*/ 35 w 51"/>
                <a:gd name="T37" fmla="*/ 2 h 54"/>
                <a:gd name="T38" fmla="*/ 34 w 51"/>
                <a:gd name="T39" fmla="*/ 2 h 54"/>
                <a:gd name="T40" fmla="*/ 34 w 51"/>
                <a:gd name="T41" fmla="*/ 0 h 54"/>
                <a:gd name="T42" fmla="*/ 51 w 51"/>
                <a:gd name="T43" fmla="*/ 0 h 54"/>
                <a:gd name="T44" fmla="*/ 51 w 51"/>
                <a:gd name="T45" fmla="*/ 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1" h="54">
                  <a:moveTo>
                    <a:pt x="51" y="2"/>
                  </a:moveTo>
                  <a:cubicBezTo>
                    <a:pt x="48" y="2"/>
                    <a:pt x="48" y="2"/>
                    <a:pt x="48" y="2"/>
                  </a:cubicBezTo>
                  <a:cubicBezTo>
                    <a:pt x="45" y="2"/>
                    <a:pt x="43" y="4"/>
                    <a:pt x="43" y="8"/>
                  </a:cubicBezTo>
                  <a:cubicBezTo>
                    <a:pt x="43" y="36"/>
                    <a:pt x="43" y="36"/>
                    <a:pt x="43" y="36"/>
                  </a:cubicBezTo>
                  <a:cubicBezTo>
                    <a:pt x="43" y="44"/>
                    <a:pt x="39" y="54"/>
                    <a:pt x="26" y="54"/>
                  </a:cubicBezTo>
                  <a:cubicBezTo>
                    <a:pt x="17" y="54"/>
                    <a:pt x="8" y="49"/>
                    <a:pt x="8" y="36"/>
                  </a:cubicBezTo>
                  <a:cubicBezTo>
                    <a:pt x="8" y="7"/>
                    <a:pt x="8" y="7"/>
                    <a:pt x="8" y="7"/>
                  </a:cubicBezTo>
                  <a:cubicBezTo>
                    <a:pt x="8" y="4"/>
                    <a:pt x="6" y="2"/>
                    <a:pt x="2" y="2"/>
                  </a:cubicBezTo>
                  <a:cubicBezTo>
                    <a:pt x="0" y="2"/>
                    <a:pt x="0" y="2"/>
                    <a:pt x="0" y="2"/>
                  </a:cubicBezTo>
                  <a:cubicBezTo>
                    <a:pt x="0" y="0"/>
                    <a:pt x="0" y="0"/>
                    <a:pt x="0" y="0"/>
                  </a:cubicBezTo>
                  <a:cubicBezTo>
                    <a:pt x="24" y="0"/>
                    <a:pt x="24" y="0"/>
                    <a:pt x="24" y="0"/>
                  </a:cubicBezTo>
                  <a:cubicBezTo>
                    <a:pt x="24" y="2"/>
                    <a:pt x="24" y="2"/>
                    <a:pt x="24" y="2"/>
                  </a:cubicBezTo>
                  <a:cubicBezTo>
                    <a:pt x="21" y="2"/>
                    <a:pt x="21" y="2"/>
                    <a:pt x="21" y="2"/>
                  </a:cubicBezTo>
                  <a:cubicBezTo>
                    <a:pt x="17" y="2"/>
                    <a:pt x="16" y="4"/>
                    <a:pt x="16" y="7"/>
                  </a:cubicBezTo>
                  <a:cubicBezTo>
                    <a:pt x="16" y="35"/>
                    <a:pt x="16" y="35"/>
                    <a:pt x="16" y="35"/>
                  </a:cubicBezTo>
                  <a:cubicBezTo>
                    <a:pt x="16" y="46"/>
                    <a:pt x="22" y="51"/>
                    <a:pt x="29" y="51"/>
                  </a:cubicBezTo>
                  <a:cubicBezTo>
                    <a:pt x="36" y="51"/>
                    <a:pt x="41" y="45"/>
                    <a:pt x="41" y="37"/>
                  </a:cubicBezTo>
                  <a:cubicBezTo>
                    <a:pt x="41" y="8"/>
                    <a:pt x="41" y="8"/>
                    <a:pt x="41" y="8"/>
                  </a:cubicBezTo>
                  <a:cubicBezTo>
                    <a:pt x="41" y="5"/>
                    <a:pt x="39" y="2"/>
                    <a:pt x="35" y="2"/>
                  </a:cubicBezTo>
                  <a:cubicBezTo>
                    <a:pt x="34" y="2"/>
                    <a:pt x="34" y="2"/>
                    <a:pt x="34" y="2"/>
                  </a:cubicBezTo>
                  <a:cubicBezTo>
                    <a:pt x="34" y="0"/>
                    <a:pt x="34" y="0"/>
                    <a:pt x="34" y="0"/>
                  </a:cubicBezTo>
                  <a:cubicBezTo>
                    <a:pt x="51" y="0"/>
                    <a:pt x="51" y="0"/>
                    <a:pt x="51" y="0"/>
                  </a:cubicBezTo>
                  <a:lnTo>
                    <a:pt x="51"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3" name="iŝḷïdê"/>
            <p:cNvSpPr/>
            <p:nvPr userDrawn="1">
              <p:custDataLst>
                <p:tags r:id="rId38"/>
              </p:custDataLst>
            </p:nvPr>
          </p:nvSpPr>
          <p:spPr bwMode="auto">
            <a:xfrm>
              <a:off x="5465003" y="3956050"/>
              <a:ext cx="206375" cy="220663"/>
            </a:xfrm>
            <a:custGeom>
              <a:avLst/>
              <a:gdLst>
                <a:gd name="T0" fmla="*/ 43 w 51"/>
                <a:gd name="T1" fmla="*/ 52 h 52"/>
                <a:gd name="T2" fmla="*/ 11 w 51"/>
                <a:gd name="T3" fmla="*/ 8 h 52"/>
                <a:gd name="T4" fmla="*/ 11 w 51"/>
                <a:gd name="T5" fmla="*/ 44 h 52"/>
                <a:gd name="T6" fmla="*/ 16 w 51"/>
                <a:gd name="T7" fmla="*/ 50 h 52"/>
                <a:gd name="T8" fmla="*/ 18 w 51"/>
                <a:gd name="T9" fmla="*/ 50 h 52"/>
                <a:gd name="T10" fmla="*/ 18 w 51"/>
                <a:gd name="T11" fmla="*/ 52 h 52"/>
                <a:gd name="T12" fmla="*/ 1 w 51"/>
                <a:gd name="T13" fmla="*/ 52 h 52"/>
                <a:gd name="T14" fmla="*/ 1 w 51"/>
                <a:gd name="T15" fmla="*/ 50 h 52"/>
                <a:gd name="T16" fmla="*/ 3 w 51"/>
                <a:gd name="T17" fmla="*/ 50 h 52"/>
                <a:gd name="T18" fmla="*/ 8 w 51"/>
                <a:gd name="T19" fmla="*/ 44 h 52"/>
                <a:gd name="T20" fmla="*/ 8 w 51"/>
                <a:gd name="T21" fmla="*/ 7 h 52"/>
                <a:gd name="T22" fmla="*/ 2 w 51"/>
                <a:gd name="T23" fmla="*/ 2 h 52"/>
                <a:gd name="T24" fmla="*/ 0 w 51"/>
                <a:gd name="T25" fmla="*/ 2 h 52"/>
                <a:gd name="T26" fmla="*/ 0 w 51"/>
                <a:gd name="T27" fmla="*/ 0 h 52"/>
                <a:gd name="T28" fmla="*/ 16 w 51"/>
                <a:gd name="T29" fmla="*/ 0 h 52"/>
                <a:gd name="T30" fmla="*/ 42 w 51"/>
                <a:gd name="T31" fmla="*/ 37 h 52"/>
                <a:gd name="T32" fmla="*/ 42 w 51"/>
                <a:gd name="T33" fmla="*/ 9 h 52"/>
                <a:gd name="T34" fmla="*/ 35 w 51"/>
                <a:gd name="T35" fmla="*/ 2 h 52"/>
                <a:gd name="T36" fmla="*/ 35 w 51"/>
                <a:gd name="T37" fmla="*/ 0 h 52"/>
                <a:gd name="T38" fmla="*/ 51 w 51"/>
                <a:gd name="T39" fmla="*/ 0 h 52"/>
                <a:gd name="T40" fmla="*/ 51 w 51"/>
                <a:gd name="T41" fmla="*/ 2 h 52"/>
                <a:gd name="T42" fmla="*/ 44 w 51"/>
                <a:gd name="T43" fmla="*/ 9 h 52"/>
                <a:gd name="T44" fmla="*/ 44 w 51"/>
                <a:gd name="T45" fmla="*/ 52 h 52"/>
                <a:gd name="T46" fmla="*/ 43 w 51"/>
                <a:gd name="T4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 h="52">
                  <a:moveTo>
                    <a:pt x="43" y="52"/>
                  </a:moveTo>
                  <a:cubicBezTo>
                    <a:pt x="11" y="8"/>
                    <a:pt x="11" y="8"/>
                    <a:pt x="11" y="8"/>
                  </a:cubicBezTo>
                  <a:cubicBezTo>
                    <a:pt x="11" y="44"/>
                    <a:pt x="11" y="44"/>
                    <a:pt x="11" y="44"/>
                  </a:cubicBezTo>
                  <a:cubicBezTo>
                    <a:pt x="11" y="47"/>
                    <a:pt x="12" y="50"/>
                    <a:pt x="16" y="50"/>
                  </a:cubicBezTo>
                  <a:cubicBezTo>
                    <a:pt x="18" y="50"/>
                    <a:pt x="18" y="50"/>
                    <a:pt x="18" y="50"/>
                  </a:cubicBezTo>
                  <a:cubicBezTo>
                    <a:pt x="18" y="52"/>
                    <a:pt x="18" y="52"/>
                    <a:pt x="18" y="52"/>
                  </a:cubicBezTo>
                  <a:cubicBezTo>
                    <a:pt x="1" y="52"/>
                    <a:pt x="1" y="52"/>
                    <a:pt x="1" y="52"/>
                  </a:cubicBezTo>
                  <a:cubicBezTo>
                    <a:pt x="1" y="50"/>
                    <a:pt x="1" y="50"/>
                    <a:pt x="1" y="50"/>
                  </a:cubicBezTo>
                  <a:cubicBezTo>
                    <a:pt x="3" y="50"/>
                    <a:pt x="3" y="50"/>
                    <a:pt x="3" y="50"/>
                  </a:cubicBezTo>
                  <a:cubicBezTo>
                    <a:pt x="7" y="50"/>
                    <a:pt x="8" y="48"/>
                    <a:pt x="8" y="44"/>
                  </a:cubicBezTo>
                  <a:cubicBezTo>
                    <a:pt x="8" y="7"/>
                    <a:pt x="8" y="7"/>
                    <a:pt x="8" y="7"/>
                  </a:cubicBezTo>
                  <a:cubicBezTo>
                    <a:pt x="8" y="2"/>
                    <a:pt x="4" y="2"/>
                    <a:pt x="2" y="2"/>
                  </a:cubicBezTo>
                  <a:cubicBezTo>
                    <a:pt x="0" y="2"/>
                    <a:pt x="0" y="2"/>
                    <a:pt x="0" y="2"/>
                  </a:cubicBezTo>
                  <a:cubicBezTo>
                    <a:pt x="0" y="0"/>
                    <a:pt x="0" y="0"/>
                    <a:pt x="0" y="0"/>
                  </a:cubicBezTo>
                  <a:cubicBezTo>
                    <a:pt x="16" y="0"/>
                    <a:pt x="16" y="0"/>
                    <a:pt x="16" y="0"/>
                  </a:cubicBezTo>
                  <a:cubicBezTo>
                    <a:pt x="42" y="37"/>
                    <a:pt x="42" y="37"/>
                    <a:pt x="42" y="37"/>
                  </a:cubicBezTo>
                  <a:cubicBezTo>
                    <a:pt x="42" y="9"/>
                    <a:pt x="42" y="9"/>
                    <a:pt x="42" y="9"/>
                  </a:cubicBezTo>
                  <a:cubicBezTo>
                    <a:pt x="42" y="2"/>
                    <a:pt x="38" y="2"/>
                    <a:pt x="35" y="2"/>
                  </a:cubicBezTo>
                  <a:cubicBezTo>
                    <a:pt x="35" y="0"/>
                    <a:pt x="35" y="0"/>
                    <a:pt x="35" y="0"/>
                  </a:cubicBezTo>
                  <a:cubicBezTo>
                    <a:pt x="51" y="0"/>
                    <a:pt x="51" y="0"/>
                    <a:pt x="51" y="0"/>
                  </a:cubicBezTo>
                  <a:cubicBezTo>
                    <a:pt x="51" y="2"/>
                    <a:pt x="51" y="2"/>
                    <a:pt x="51" y="2"/>
                  </a:cubicBezTo>
                  <a:cubicBezTo>
                    <a:pt x="49" y="2"/>
                    <a:pt x="44" y="2"/>
                    <a:pt x="44" y="9"/>
                  </a:cubicBezTo>
                  <a:cubicBezTo>
                    <a:pt x="44" y="52"/>
                    <a:pt x="44" y="52"/>
                    <a:pt x="44" y="52"/>
                  </a:cubicBezTo>
                  <a:lnTo>
                    <a:pt x="43"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4" name="ïṥļïḑé"/>
            <p:cNvSpPr/>
            <p:nvPr userDrawn="1">
              <p:custDataLst>
                <p:tags r:id="rId39"/>
              </p:custDataLst>
            </p:nvPr>
          </p:nvSpPr>
          <p:spPr bwMode="auto">
            <a:xfrm>
              <a:off x="5885691" y="3956050"/>
              <a:ext cx="217488" cy="220663"/>
            </a:xfrm>
            <a:custGeom>
              <a:avLst/>
              <a:gdLst>
                <a:gd name="T0" fmla="*/ 51 w 54"/>
                <a:gd name="T1" fmla="*/ 2 h 52"/>
                <a:gd name="T2" fmla="*/ 44 w 54"/>
                <a:gd name="T3" fmla="*/ 8 h 52"/>
                <a:gd name="T4" fmla="*/ 31 w 54"/>
                <a:gd name="T5" fmla="*/ 31 h 52"/>
                <a:gd name="T6" fmla="*/ 31 w 54"/>
                <a:gd name="T7" fmla="*/ 45 h 52"/>
                <a:gd name="T8" fmla="*/ 36 w 54"/>
                <a:gd name="T9" fmla="*/ 50 h 52"/>
                <a:gd name="T10" fmla="*/ 40 w 54"/>
                <a:gd name="T11" fmla="*/ 50 h 52"/>
                <a:gd name="T12" fmla="*/ 40 w 54"/>
                <a:gd name="T13" fmla="*/ 52 h 52"/>
                <a:gd name="T14" fmla="*/ 14 w 54"/>
                <a:gd name="T15" fmla="*/ 52 h 52"/>
                <a:gd name="T16" fmla="*/ 14 w 54"/>
                <a:gd name="T17" fmla="*/ 50 h 52"/>
                <a:gd name="T18" fmla="*/ 18 w 54"/>
                <a:gd name="T19" fmla="*/ 50 h 52"/>
                <a:gd name="T20" fmla="*/ 23 w 54"/>
                <a:gd name="T21" fmla="*/ 45 h 52"/>
                <a:gd name="T22" fmla="*/ 23 w 54"/>
                <a:gd name="T23" fmla="*/ 31 h 52"/>
                <a:gd name="T24" fmla="*/ 8 w 54"/>
                <a:gd name="T25" fmla="*/ 7 h 52"/>
                <a:gd name="T26" fmla="*/ 1 w 54"/>
                <a:gd name="T27" fmla="*/ 2 h 52"/>
                <a:gd name="T28" fmla="*/ 0 w 54"/>
                <a:gd name="T29" fmla="*/ 2 h 52"/>
                <a:gd name="T30" fmla="*/ 0 w 54"/>
                <a:gd name="T31" fmla="*/ 0 h 52"/>
                <a:gd name="T32" fmla="*/ 24 w 54"/>
                <a:gd name="T33" fmla="*/ 0 h 52"/>
                <a:gd name="T34" fmla="*/ 24 w 54"/>
                <a:gd name="T35" fmla="*/ 2 h 52"/>
                <a:gd name="T36" fmla="*/ 21 w 54"/>
                <a:gd name="T37" fmla="*/ 2 h 52"/>
                <a:gd name="T38" fmla="*/ 18 w 54"/>
                <a:gd name="T39" fmla="*/ 5 h 52"/>
                <a:gd name="T40" fmla="*/ 18 w 54"/>
                <a:gd name="T41" fmla="*/ 7 h 52"/>
                <a:gd name="T42" fmla="*/ 30 w 54"/>
                <a:gd name="T43" fmla="*/ 27 h 52"/>
                <a:gd name="T44" fmla="*/ 41 w 54"/>
                <a:gd name="T45" fmla="*/ 8 h 52"/>
                <a:gd name="T46" fmla="*/ 42 w 54"/>
                <a:gd name="T47" fmla="*/ 5 h 52"/>
                <a:gd name="T48" fmla="*/ 39 w 54"/>
                <a:gd name="T49" fmla="*/ 2 h 52"/>
                <a:gd name="T50" fmla="*/ 35 w 54"/>
                <a:gd name="T51" fmla="*/ 2 h 52"/>
                <a:gd name="T52" fmla="*/ 35 w 54"/>
                <a:gd name="T53" fmla="*/ 0 h 52"/>
                <a:gd name="T54" fmla="*/ 54 w 54"/>
                <a:gd name="T55" fmla="*/ 0 h 52"/>
                <a:gd name="T56" fmla="*/ 54 w 54"/>
                <a:gd name="T57" fmla="*/ 2 h 52"/>
                <a:gd name="T58" fmla="*/ 51 w 54"/>
                <a:gd name="T59" fmla="*/ 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4" h="52">
                  <a:moveTo>
                    <a:pt x="51" y="2"/>
                  </a:moveTo>
                  <a:cubicBezTo>
                    <a:pt x="47" y="2"/>
                    <a:pt x="46" y="5"/>
                    <a:pt x="44" y="8"/>
                  </a:cubicBezTo>
                  <a:cubicBezTo>
                    <a:pt x="31" y="31"/>
                    <a:pt x="31" y="31"/>
                    <a:pt x="31" y="31"/>
                  </a:cubicBezTo>
                  <a:cubicBezTo>
                    <a:pt x="31" y="45"/>
                    <a:pt x="31" y="45"/>
                    <a:pt x="31" y="45"/>
                  </a:cubicBezTo>
                  <a:cubicBezTo>
                    <a:pt x="31" y="48"/>
                    <a:pt x="33" y="50"/>
                    <a:pt x="36" y="50"/>
                  </a:cubicBezTo>
                  <a:cubicBezTo>
                    <a:pt x="40" y="50"/>
                    <a:pt x="40" y="50"/>
                    <a:pt x="40" y="50"/>
                  </a:cubicBezTo>
                  <a:cubicBezTo>
                    <a:pt x="40" y="52"/>
                    <a:pt x="40" y="52"/>
                    <a:pt x="40" y="52"/>
                  </a:cubicBezTo>
                  <a:cubicBezTo>
                    <a:pt x="14" y="52"/>
                    <a:pt x="14" y="52"/>
                    <a:pt x="14" y="52"/>
                  </a:cubicBezTo>
                  <a:cubicBezTo>
                    <a:pt x="14" y="50"/>
                    <a:pt x="14" y="50"/>
                    <a:pt x="14" y="50"/>
                  </a:cubicBezTo>
                  <a:cubicBezTo>
                    <a:pt x="18" y="50"/>
                    <a:pt x="18" y="50"/>
                    <a:pt x="18" y="50"/>
                  </a:cubicBezTo>
                  <a:cubicBezTo>
                    <a:pt x="21" y="50"/>
                    <a:pt x="23" y="49"/>
                    <a:pt x="23" y="45"/>
                  </a:cubicBezTo>
                  <a:cubicBezTo>
                    <a:pt x="23" y="31"/>
                    <a:pt x="23" y="31"/>
                    <a:pt x="23" y="31"/>
                  </a:cubicBezTo>
                  <a:cubicBezTo>
                    <a:pt x="8" y="7"/>
                    <a:pt x="8" y="7"/>
                    <a:pt x="8" y="7"/>
                  </a:cubicBezTo>
                  <a:cubicBezTo>
                    <a:pt x="6" y="3"/>
                    <a:pt x="5" y="2"/>
                    <a:pt x="1" y="2"/>
                  </a:cubicBezTo>
                  <a:cubicBezTo>
                    <a:pt x="0" y="2"/>
                    <a:pt x="0" y="2"/>
                    <a:pt x="0" y="2"/>
                  </a:cubicBezTo>
                  <a:cubicBezTo>
                    <a:pt x="0" y="0"/>
                    <a:pt x="0" y="0"/>
                    <a:pt x="0" y="0"/>
                  </a:cubicBezTo>
                  <a:cubicBezTo>
                    <a:pt x="24" y="0"/>
                    <a:pt x="24" y="0"/>
                    <a:pt x="24" y="0"/>
                  </a:cubicBezTo>
                  <a:cubicBezTo>
                    <a:pt x="24" y="2"/>
                    <a:pt x="24" y="2"/>
                    <a:pt x="24" y="2"/>
                  </a:cubicBezTo>
                  <a:cubicBezTo>
                    <a:pt x="21" y="2"/>
                    <a:pt x="21" y="2"/>
                    <a:pt x="21" y="2"/>
                  </a:cubicBezTo>
                  <a:cubicBezTo>
                    <a:pt x="19" y="2"/>
                    <a:pt x="18" y="3"/>
                    <a:pt x="18" y="5"/>
                  </a:cubicBezTo>
                  <a:cubicBezTo>
                    <a:pt x="18" y="5"/>
                    <a:pt x="18" y="6"/>
                    <a:pt x="18" y="7"/>
                  </a:cubicBezTo>
                  <a:cubicBezTo>
                    <a:pt x="30" y="27"/>
                    <a:pt x="30" y="27"/>
                    <a:pt x="30" y="27"/>
                  </a:cubicBezTo>
                  <a:cubicBezTo>
                    <a:pt x="41" y="8"/>
                    <a:pt x="41" y="8"/>
                    <a:pt x="41" y="8"/>
                  </a:cubicBezTo>
                  <a:cubicBezTo>
                    <a:pt x="42" y="7"/>
                    <a:pt x="42" y="6"/>
                    <a:pt x="42" y="5"/>
                  </a:cubicBezTo>
                  <a:cubicBezTo>
                    <a:pt x="42" y="3"/>
                    <a:pt x="41" y="2"/>
                    <a:pt x="39" y="2"/>
                  </a:cubicBezTo>
                  <a:cubicBezTo>
                    <a:pt x="35" y="2"/>
                    <a:pt x="35" y="2"/>
                    <a:pt x="35" y="2"/>
                  </a:cubicBezTo>
                  <a:cubicBezTo>
                    <a:pt x="35" y="0"/>
                    <a:pt x="35" y="0"/>
                    <a:pt x="35" y="0"/>
                  </a:cubicBezTo>
                  <a:cubicBezTo>
                    <a:pt x="54" y="0"/>
                    <a:pt x="54" y="0"/>
                    <a:pt x="54" y="0"/>
                  </a:cubicBezTo>
                  <a:cubicBezTo>
                    <a:pt x="54" y="2"/>
                    <a:pt x="54" y="2"/>
                    <a:pt x="54" y="2"/>
                  </a:cubicBezTo>
                  <a:lnTo>
                    <a:pt x="51"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5" name="îṧḻîḑè"/>
            <p:cNvSpPr/>
            <p:nvPr userDrawn="1">
              <p:custDataLst>
                <p:tags r:id="rId40"/>
              </p:custDataLst>
            </p:nvPr>
          </p:nvSpPr>
          <p:spPr bwMode="auto">
            <a:xfrm>
              <a:off x="6119053" y="3951288"/>
              <a:ext cx="219075" cy="225425"/>
            </a:xfrm>
            <a:custGeom>
              <a:avLst/>
              <a:gdLst>
                <a:gd name="T0" fmla="*/ 31 w 54"/>
                <a:gd name="T1" fmla="*/ 53 h 53"/>
                <a:gd name="T2" fmla="*/ 31 w 54"/>
                <a:gd name="T3" fmla="*/ 51 h 53"/>
                <a:gd name="T4" fmla="*/ 34 w 54"/>
                <a:gd name="T5" fmla="*/ 51 h 53"/>
                <a:gd name="T6" fmla="*/ 37 w 54"/>
                <a:gd name="T7" fmla="*/ 48 h 53"/>
                <a:gd name="T8" fmla="*/ 37 w 54"/>
                <a:gd name="T9" fmla="*/ 45 h 53"/>
                <a:gd name="T10" fmla="*/ 33 w 54"/>
                <a:gd name="T11" fmla="*/ 35 h 53"/>
                <a:gd name="T12" fmla="*/ 15 w 54"/>
                <a:gd name="T13" fmla="*/ 35 h 53"/>
                <a:gd name="T14" fmla="*/ 11 w 54"/>
                <a:gd name="T15" fmla="*/ 46 h 53"/>
                <a:gd name="T16" fmla="*/ 11 w 54"/>
                <a:gd name="T17" fmla="*/ 48 h 53"/>
                <a:gd name="T18" fmla="*/ 15 w 54"/>
                <a:gd name="T19" fmla="*/ 51 h 53"/>
                <a:gd name="T20" fmla="*/ 18 w 54"/>
                <a:gd name="T21" fmla="*/ 51 h 53"/>
                <a:gd name="T22" fmla="*/ 18 w 54"/>
                <a:gd name="T23" fmla="*/ 53 h 53"/>
                <a:gd name="T24" fmla="*/ 0 w 54"/>
                <a:gd name="T25" fmla="*/ 53 h 53"/>
                <a:gd name="T26" fmla="*/ 0 w 54"/>
                <a:gd name="T27" fmla="*/ 51 h 53"/>
                <a:gd name="T28" fmla="*/ 3 w 54"/>
                <a:gd name="T29" fmla="*/ 51 h 53"/>
                <a:gd name="T30" fmla="*/ 9 w 54"/>
                <a:gd name="T31" fmla="*/ 45 h 53"/>
                <a:gd name="T32" fmla="*/ 23 w 54"/>
                <a:gd name="T33" fmla="*/ 0 h 53"/>
                <a:gd name="T34" fmla="*/ 30 w 54"/>
                <a:gd name="T35" fmla="*/ 0 h 53"/>
                <a:gd name="T36" fmla="*/ 46 w 54"/>
                <a:gd name="T37" fmla="*/ 45 h 53"/>
                <a:gd name="T38" fmla="*/ 53 w 54"/>
                <a:gd name="T39" fmla="*/ 51 h 53"/>
                <a:gd name="T40" fmla="*/ 54 w 54"/>
                <a:gd name="T41" fmla="*/ 51 h 53"/>
                <a:gd name="T42" fmla="*/ 54 w 54"/>
                <a:gd name="T43" fmla="*/ 53 h 53"/>
                <a:gd name="T44" fmla="*/ 31 w 54"/>
                <a:gd name="T45" fmla="*/ 53 h 53"/>
                <a:gd name="T46" fmla="*/ 23 w 54"/>
                <a:gd name="T47" fmla="*/ 7 h 53"/>
                <a:gd name="T48" fmla="*/ 16 w 54"/>
                <a:gd name="T49" fmla="*/ 32 h 53"/>
                <a:gd name="T50" fmla="*/ 32 w 54"/>
                <a:gd name="T51" fmla="*/ 32 h 53"/>
                <a:gd name="T52" fmla="*/ 23 w 54"/>
                <a:gd name="T53" fmla="*/ 7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4" h="53">
                  <a:moveTo>
                    <a:pt x="31" y="53"/>
                  </a:moveTo>
                  <a:cubicBezTo>
                    <a:pt x="31" y="51"/>
                    <a:pt x="31" y="51"/>
                    <a:pt x="31" y="51"/>
                  </a:cubicBezTo>
                  <a:cubicBezTo>
                    <a:pt x="34" y="51"/>
                    <a:pt x="34" y="51"/>
                    <a:pt x="34" y="51"/>
                  </a:cubicBezTo>
                  <a:cubicBezTo>
                    <a:pt x="36" y="51"/>
                    <a:pt x="37" y="50"/>
                    <a:pt x="37" y="48"/>
                  </a:cubicBezTo>
                  <a:cubicBezTo>
                    <a:pt x="37" y="47"/>
                    <a:pt x="37" y="46"/>
                    <a:pt x="37" y="45"/>
                  </a:cubicBezTo>
                  <a:cubicBezTo>
                    <a:pt x="33" y="35"/>
                    <a:pt x="33" y="35"/>
                    <a:pt x="33" y="35"/>
                  </a:cubicBezTo>
                  <a:cubicBezTo>
                    <a:pt x="15" y="35"/>
                    <a:pt x="15" y="35"/>
                    <a:pt x="15" y="35"/>
                  </a:cubicBezTo>
                  <a:cubicBezTo>
                    <a:pt x="11" y="46"/>
                    <a:pt x="11" y="46"/>
                    <a:pt x="11" y="46"/>
                  </a:cubicBezTo>
                  <a:cubicBezTo>
                    <a:pt x="11" y="47"/>
                    <a:pt x="11" y="48"/>
                    <a:pt x="11" y="48"/>
                  </a:cubicBezTo>
                  <a:cubicBezTo>
                    <a:pt x="11" y="50"/>
                    <a:pt x="12" y="51"/>
                    <a:pt x="15" y="51"/>
                  </a:cubicBezTo>
                  <a:cubicBezTo>
                    <a:pt x="18" y="51"/>
                    <a:pt x="18" y="51"/>
                    <a:pt x="18" y="51"/>
                  </a:cubicBezTo>
                  <a:cubicBezTo>
                    <a:pt x="18" y="53"/>
                    <a:pt x="18" y="53"/>
                    <a:pt x="18" y="53"/>
                  </a:cubicBezTo>
                  <a:cubicBezTo>
                    <a:pt x="0" y="53"/>
                    <a:pt x="0" y="53"/>
                    <a:pt x="0" y="53"/>
                  </a:cubicBezTo>
                  <a:cubicBezTo>
                    <a:pt x="0" y="51"/>
                    <a:pt x="0" y="51"/>
                    <a:pt x="0" y="51"/>
                  </a:cubicBezTo>
                  <a:cubicBezTo>
                    <a:pt x="3" y="51"/>
                    <a:pt x="3" y="51"/>
                    <a:pt x="3" y="51"/>
                  </a:cubicBezTo>
                  <a:cubicBezTo>
                    <a:pt x="4" y="51"/>
                    <a:pt x="7" y="51"/>
                    <a:pt x="9" y="45"/>
                  </a:cubicBezTo>
                  <a:cubicBezTo>
                    <a:pt x="23" y="0"/>
                    <a:pt x="23" y="0"/>
                    <a:pt x="23" y="0"/>
                  </a:cubicBezTo>
                  <a:cubicBezTo>
                    <a:pt x="30" y="0"/>
                    <a:pt x="30" y="0"/>
                    <a:pt x="30" y="0"/>
                  </a:cubicBezTo>
                  <a:cubicBezTo>
                    <a:pt x="46" y="45"/>
                    <a:pt x="46" y="45"/>
                    <a:pt x="46" y="45"/>
                  </a:cubicBezTo>
                  <a:cubicBezTo>
                    <a:pt x="47" y="48"/>
                    <a:pt x="48" y="51"/>
                    <a:pt x="53" y="51"/>
                  </a:cubicBezTo>
                  <a:cubicBezTo>
                    <a:pt x="54" y="51"/>
                    <a:pt x="54" y="51"/>
                    <a:pt x="54" y="51"/>
                  </a:cubicBezTo>
                  <a:cubicBezTo>
                    <a:pt x="54" y="53"/>
                    <a:pt x="54" y="53"/>
                    <a:pt x="54" y="53"/>
                  </a:cubicBezTo>
                  <a:lnTo>
                    <a:pt x="31" y="53"/>
                  </a:lnTo>
                  <a:close/>
                  <a:moveTo>
                    <a:pt x="23" y="7"/>
                  </a:moveTo>
                  <a:cubicBezTo>
                    <a:pt x="16" y="32"/>
                    <a:pt x="16" y="32"/>
                    <a:pt x="16" y="32"/>
                  </a:cubicBezTo>
                  <a:cubicBezTo>
                    <a:pt x="32" y="32"/>
                    <a:pt x="32" y="32"/>
                    <a:pt x="32" y="32"/>
                  </a:cubicBezTo>
                  <a:lnTo>
                    <a:pt x="23" y="7"/>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6" name="ïślidé"/>
            <p:cNvSpPr/>
            <p:nvPr userDrawn="1">
              <p:custDataLst>
                <p:tags r:id="rId41"/>
              </p:custDataLst>
            </p:nvPr>
          </p:nvSpPr>
          <p:spPr bwMode="auto">
            <a:xfrm>
              <a:off x="6361941" y="3956050"/>
              <a:ext cx="209550" cy="220663"/>
            </a:xfrm>
            <a:custGeom>
              <a:avLst/>
              <a:gdLst>
                <a:gd name="T0" fmla="*/ 50 w 52"/>
                <a:gd name="T1" fmla="*/ 14 h 52"/>
                <a:gd name="T2" fmla="*/ 35 w 52"/>
                <a:gd name="T3" fmla="*/ 2 h 52"/>
                <a:gd name="T4" fmla="*/ 30 w 52"/>
                <a:gd name="T5" fmla="*/ 7 h 52"/>
                <a:gd name="T6" fmla="*/ 30 w 52"/>
                <a:gd name="T7" fmla="*/ 44 h 52"/>
                <a:gd name="T8" fmla="*/ 35 w 52"/>
                <a:gd name="T9" fmla="*/ 50 h 52"/>
                <a:gd name="T10" fmla="*/ 39 w 52"/>
                <a:gd name="T11" fmla="*/ 50 h 52"/>
                <a:gd name="T12" fmla="*/ 39 w 52"/>
                <a:gd name="T13" fmla="*/ 52 h 52"/>
                <a:gd name="T14" fmla="*/ 13 w 52"/>
                <a:gd name="T15" fmla="*/ 52 h 52"/>
                <a:gd name="T16" fmla="*/ 13 w 52"/>
                <a:gd name="T17" fmla="*/ 50 h 52"/>
                <a:gd name="T18" fmla="*/ 16 w 52"/>
                <a:gd name="T19" fmla="*/ 50 h 52"/>
                <a:gd name="T20" fmla="*/ 22 w 52"/>
                <a:gd name="T21" fmla="*/ 44 h 52"/>
                <a:gd name="T22" fmla="*/ 22 w 52"/>
                <a:gd name="T23" fmla="*/ 7 h 52"/>
                <a:gd name="T24" fmla="*/ 17 w 52"/>
                <a:gd name="T25" fmla="*/ 2 h 52"/>
                <a:gd name="T26" fmla="*/ 2 w 52"/>
                <a:gd name="T27" fmla="*/ 14 h 52"/>
                <a:gd name="T28" fmla="*/ 0 w 52"/>
                <a:gd name="T29" fmla="*/ 13 h 52"/>
                <a:gd name="T30" fmla="*/ 5 w 52"/>
                <a:gd name="T31" fmla="*/ 0 h 52"/>
                <a:gd name="T32" fmla="*/ 47 w 52"/>
                <a:gd name="T33" fmla="*/ 0 h 52"/>
                <a:gd name="T34" fmla="*/ 52 w 52"/>
                <a:gd name="T35" fmla="*/ 13 h 52"/>
                <a:gd name="T36" fmla="*/ 50 w 52"/>
                <a:gd name="T37" fmla="*/ 1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2" h="52">
                  <a:moveTo>
                    <a:pt x="50" y="14"/>
                  </a:moveTo>
                  <a:cubicBezTo>
                    <a:pt x="45" y="6"/>
                    <a:pt x="41" y="2"/>
                    <a:pt x="35" y="2"/>
                  </a:cubicBezTo>
                  <a:cubicBezTo>
                    <a:pt x="31" y="2"/>
                    <a:pt x="30" y="4"/>
                    <a:pt x="30" y="7"/>
                  </a:cubicBezTo>
                  <a:cubicBezTo>
                    <a:pt x="30" y="44"/>
                    <a:pt x="30" y="44"/>
                    <a:pt x="30" y="44"/>
                  </a:cubicBezTo>
                  <a:cubicBezTo>
                    <a:pt x="30" y="48"/>
                    <a:pt x="32" y="50"/>
                    <a:pt x="35" y="50"/>
                  </a:cubicBezTo>
                  <a:cubicBezTo>
                    <a:pt x="39" y="50"/>
                    <a:pt x="39" y="50"/>
                    <a:pt x="39" y="50"/>
                  </a:cubicBezTo>
                  <a:cubicBezTo>
                    <a:pt x="39" y="52"/>
                    <a:pt x="39" y="52"/>
                    <a:pt x="39" y="52"/>
                  </a:cubicBezTo>
                  <a:cubicBezTo>
                    <a:pt x="13" y="52"/>
                    <a:pt x="13" y="52"/>
                    <a:pt x="13" y="52"/>
                  </a:cubicBezTo>
                  <a:cubicBezTo>
                    <a:pt x="13" y="50"/>
                    <a:pt x="13" y="50"/>
                    <a:pt x="13" y="50"/>
                  </a:cubicBezTo>
                  <a:cubicBezTo>
                    <a:pt x="16" y="50"/>
                    <a:pt x="16" y="50"/>
                    <a:pt x="16" y="50"/>
                  </a:cubicBezTo>
                  <a:cubicBezTo>
                    <a:pt x="20" y="50"/>
                    <a:pt x="22" y="48"/>
                    <a:pt x="22" y="44"/>
                  </a:cubicBezTo>
                  <a:cubicBezTo>
                    <a:pt x="22" y="7"/>
                    <a:pt x="22" y="7"/>
                    <a:pt x="22" y="7"/>
                  </a:cubicBezTo>
                  <a:cubicBezTo>
                    <a:pt x="22" y="3"/>
                    <a:pt x="21" y="2"/>
                    <a:pt x="17" y="2"/>
                  </a:cubicBezTo>
                  <a:cubicBezTo>
                    <a:pt x="9" y="2"/>
                    <a:pt x="5" y="9"/>
                    <a:pt x="2" y="14"/>
                  </a:cubicBezTo>
                  <a:cubicBezTo>
                    <a:pt x="0" y="13"/>
                    <a:pt x="0" y="13"/>
                    <a:pt x="0" y="13"/>
                  </a:cubicBezTo>
                  <a:cubicBezTo>
                    <a:pt x="5" y="0"/>
                    <a:pt x="5" y="0"/>
                    <a:pt x="5" y="0"/>
                  </a:cubicBezTo>
                  <a:cubicBezTo>
                    <a:pt x="47" y="0"/>
                    <a:pt x="47" y="0"/>
                    <a:pt x="47" y="0"/>
                  </a:cubicBezTo>
                  <a:cubicBezTo>
                    <a:pt x="52" y="13"/>
                    <a:pt x="52" y="13"/>
                    <a:pt x="52" y="13"/>
                  </a:cubicBezTo>
                  <a:lnTo>
                    <a:pt x="50" y="1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7" name="îśḻidê"/>
            <p:cNvSpPr/>
            <p:nvPr userDrawn="1">
              <p:custDataLst>
                <p:tags r:id="rId42"/>
              </p:custDataLst>
            </p:nvPr>
          </p:nvSpPr>
          <p:spPr bwMode="auto">
            <a:xfrm>
              <a:off x="6592128" y="4090988"/>
              <a:ext cx="60325" cy="30163"/>
            </a:xfrm>
            <a:prstGeom prst="rect">
              <a:avLst/>
            </a:prstGeom>
            <a:solidFill>
              <a:srgbClr val="00561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98" name="ïṥļîḍé"/>
            <p:cNvSpPr/>
            <p:nvPr userDrawn="1">
              <p:custDataLst>
                <p:tags r:id="rId43"/>
              </p:custDataLst>
            </p:nvPr>
          </p:nvSpPr>
          <p:spPr bwMode="auto">
            <a:xfrm>
              <a:off x="6665153" y="3946525"/>
              <a:ext cx="149225" cy="238125"/>
            </a:xfrm>
            <a:custGeom>
              <a:avLst/>
              <a:gdLst>
                <a:gd name="T0" fmla="*/ 21 w 37"/>
                <a:gd name="T1" fmla="*/ 56 h 56"/>
                <a:gd name="T2" fmla="*/ 14 w 37"/>
                <a:gd name="T3" fmla="*/ 55 h 56"/>
                <a:gd name="T4" fmla="*/ 11 w 37"/>
                <a:gd name="T5" fmla="*/ 54 h 56"/>
                <a:gd name="T6" fmla="*/ 5 w 37"/>
                <a:gd name="T7" fmla="*/ 56 h 56"/>
                <a:gd name="T8" fmla="*/ 0 w 37"/>
                <a:gd name="T9" fmla="*/ 41 h 56"/>
                <a:gd name="T10" fmla="*/ 2 w 37"/>
                <a:gd name="T11" fmla="*/ 41 h 56"/>
                <a:gd name="T12" fmla="*/ 20 w 37"/>
                <a:gd name="T13" fmla="*/ 53 h 56"/>
                <a:gd name="T14" fmla="*/ 32 w 37"/>
                <a:gd name="T15" fmla="*/ 43 h 56"/>
                <a:gd name="T16" fmla="*/ 18 w 37"/>
                <a:gd name="T17" fmla="*/ 31 h 56"/>
                <a:gd name="T18" fmla="*/ 3 w 37"/>
                <a:gd name="T19" fmla="*/ 15 h 56"/>
                <a:gd name="T20" fmla="*/ 18 w 37"/>
                <a:gd name="T21" fmla="*/ 0 h 56"/>
                <a:gd name="T22" fmla="*/ 25 w 37"/>
                <a:gd name="T23" fmla="*/ 2 h 56"/>
                <a:gd name="T24" fmla="*/ 27 w 37"/>
                <a:gd name="T25" fmla="*/ 2 h 56"/>
                <a:gd name="T26" fmla="*/ 31 w 37"/>
                <a:gd name="T27" fmla="*/ 1 h 56"/>
                <a:gd name="T28" fmla="*/ 36 w 37"/>
                <a:gd name="T29" fmla="*/ 13 h 56"/>
                <a:gd name="T30" fmla="*/ 34 w 37"/>
                <a:gd name="T31" fmla="*/ 14 h 56"/>
                <a:gd name="T32" fmla="*/ 30 w 37"/>
                <a:gd name="T33" fmla="*/ 9 h 56"/>
                <a:gd name="T34" fmla="*/ 18 w 37"/>
                <a:gd name="T35" fmla="*/ 3 h 56"/>
                <a:gd name="T36" fmla="*/ 8 w 37"/>
                <a:gd name="T37" fmla="*/ 12 h 56"/>
                <a:gd name="T38" fmla="*/ 21 w 37"/>
                <a:gd name="T39" fmla="*/ 23 h 56"/>
                <a:gd name="T40" fmla="*/ 37 w 37"/>
                <a:gd name="T41" fmla="*/ 40 h 56"/>
                <a:gd name="T42" fmla="*/ 21 w 37"/>
                <a:gd name="T43"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 h="56">
                  <a:moveTo>
                    <a:pt x="21" y="56"/>
                  </a:moveTo>
                  <a:cubicBezTo>
                    <a:pt x="19" y="56"/>
                    <a:pt x="16" y="56"/>
                    <a:pt x="14" y="55"/>
                  </a:cubicBezTo>
                  <a:cubicBezTo>
                    <a:pt x="12" y="54"/>
                    <a:pt x="12" y="54"/>
                    <a:pt x="11" y="54"/>
                  </a:cubicBezTo>
                  <a:cubicBezTo>
                    <a:pt x="8" y="54"/>
                    <a:pt x="6" y="55"/>
                    <a:pt x="5" y="56"/>
                  </a:cubicBezTo>
                  <a:cubicBezTo>
                    <a:pt x="0" y="41"/>
                    <a:pt x="0" y="41"/>
                    <a:pt x="0" y="41"/>
                  </a:cubicBezTo>
                  <a:cubicBezTo>
                    <a:pt x="2" y="41"/>
                    <a:pt x="2" y="41"/>
                    <a:pt x="2" y="41"/>
                  </a:cubicBezTo>
                  <a:cubicBezTo>
                    <a:pt x="3" y="44"/>
                    <a:pt x="10" y="53"/>
                    <a:pt x="20" y="53"/>
                  </a:cubicBezTo>
                  <a:cubicBezTo>
                    <a:pt x="28" y="53"/>
                    <a:pt x="32" y="48"/>
                    <a:pt x="32" y="43"/>
                  </a:cubicBezTo>
                  <a:cubicBezTo>
                    <a:pt x="32" y="37"/>
                    <a:pt x="27" y="35"/>
                    <a:pt x="18" y="31"/>
                  </a:cubicBezTo>
                  <a:cubicBezTo>
                    <a:pt x="13" y="30"/>
                    <a:pt x="3" y="26"/>
                    <a:pt x="3" y="15"/>
                  </a:cubicBezTo>
                  <a:cubicBezTo>
                    <a:pt x="3" y="8"/>
                    <a:pt x="7" y="0"/>
                    <a:pt x="18" y="0"/>
                  </a:cubicBezTo>
                  <a:cubicBezTo>
                    <a:pt x="20" y="0"/>
                    <a:pt x="20" y="1"/>
                    <a:pt x="25" y="2"/>
                  </a:cubicBezTo>
                  <a:cubicBezTo>
                    <a:pt x="26" y="2"/>
                    <a:pt x="26" y="2"/>
                    <a:pt x="27" y="2"/>
                  </a:cubicBezTo>
                  <a:cubicBezTo>
                    <a:pt x="27" y="2"/>
                    <a:pt x="29" y="2"/>
                    <a:pt x="31" y="1"/>
                  </a:cubicBezTo>
                  <a:cubicBezTo>
                    <a:pt x="36" y="13"/>
                    <a:pt x="36" y="13"/>
                    <a:pt x="36" y="13"/>
                  </a:cubicBezTo>
                  <a:cubicBezTo>
                    <a:pt x="34" y="14"/>
                    <a:pt x="34" y="14"/>
                    <a:pt x="34" y="14"/>
                  </a:cubicBezTo>
                  <a:cubicBezTo>
                    <a:pt x="33" y="13"/>
                    <a:pt x="32" y="11"/>
                    <a:pt x="30" y="9"/>
                  </a:cubicBezTo>
                  <a:cubicBezTo>
                    <a:pt x="27" y="5"/>
                    <a:pt x="22" y="3"/>
                    <a:pt x="18" y="3"/>
                  </a:cubicBezTo>
                  <a:cubicBezTo>
                    <a:pt x="12" y="3"/>
                    <a:pt x="8" y="6"/>
                    <a:pt x="8" y="12"/>
                  </a:cubicBezTo>
                  <a:cubicBezTo>
                    <a:pt x="8" y="17"/>
                    <a:pt x="12" y="20"/>
                    <a:pt x="21" y="23"/>
                  </a:cubicBezTo>
                  <a:cubicBezTo>
                    <a:pt x="31" y="27"/>
                    <a:pt x="37" y="31"/>
                    <a:pt x="37" y="40"/>
                  </a:cubicBezTo>
                  <a:cubicBezTo>
                    <a:pt x="37" y="48"/>
                    <a:pt x="31" y="56"/>
                    <a:pt x="21" y="5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9" name="iṩḻïḍê"/>
            <p:cNvSpPr/>
            <p:nvPr userDrawn="1">
              <p:custDataLst>
                <p:tags r:id="rId44"/>
              </p:custDataLst>
            </p:nvPr>
          </p:nvSpPr>
          <p:spPr bwMode="auto">
            <a:xfrm>
              <a:off x="6838191" y="3956050"/>
              <a:ext cx="177800" cy="220663"/>
            </a:xfrm>
            <a:custGeom>
              <a:avLst/>
              <a:gdLst>
                <a:gd name="T0" fmla="*/ 0 w 44"/>
                <a:gd name="T1" fmla="*/ 0 h 52"/>
                <a:gd name="T2" fmla="*/ 38 w 44"/>
                <a:gd name="T3" fmla="*/ 0 h 52"/>
                <a:gd name="T4" fmla="*/ 43 w 44"/>
                <a:gd name="T5" fmla="*/ 12 h 52"/>
                <a:gd name="T6" fmla="*/ 41 w 44"/>
                <a:gd name="T7" fmla="*/ 13 h 52"/>
                <a:gd name="T8" fmla="*/ 23 w 44"/>
                <a:gd name="T9" fmla="*/ 2 h 52"/>
                <a:gd name="T10" fmla="*/ 21 w 44"/>
                <a:gd name="T11" fmla="*/ 2 h 52"/>
                <a:gd name="T12" fmla="*/ 16 w 44"/>
                <a:gd name="T13" fmla="*/ 7 h 52"/>
                <a:gd name="T14" fmla="*/ 16 w 44"/>
                <a:gd name="T15" fmla="*/ 24 h 52"/>
                <a:gd name="T16" fmla="*/ 22 w 44"/>
                <a:gd name="T17" fmla="*/ 24 h 52"/>
                <a:gd name="T18" fmla="*/ 30 w 44"/>
                <a:gd name="T19" fmla="*/ 17 h 52"/>
                <a:gd name="T20" fmla="*/ 30 w 44"/>
                <a:gd name="T21" fmla="*/ 16 h 52"/>
                <a:gd name="T22" fmla="*/ 33 w 44"/>
                <a:gd name="T23" fmla="*/ 16 h 52"/>
                <a:gd name="T24" fmla="*/ 33 w 44"/>
                <a:gd name="T25" fmla="*/ 36 h 52"/>
                <a:gd name="T26" fmla="*/ 30 w 44"/>
                <a:gd name="T27" fmla="*/ 36 h 52"/>
                <a:gd name="T28" fmla="*/ 30 w 44"/>
                <a:gd name="T29" fmla="*/ 34 h 52"/>
                <a:gd name="T30" fmla="*/ 22 w 44"/>
                <a:gd name="T31" fmla="*/ 27 h 52"/>
                <a:gd name="T32" fmla="*/ 16 w 44"/>
                <a:gd name="T33" fmla="*/ 27 h 52"/>
                <a:gd name="T34" fmla="*/ 16 w 44"/>
                <a:gd name="T35" fmla="*/ 45 h 52"/>
                <a:gd name="T36" fmla="*/ 21 w 44"/>
                <a:gd name="T37" fmla="*/ 50 h 52"/>
                <a:gd name="T38" fmla="*/ 24 w 44"/>
                <a:gd name="T39" fmla="*/ 50 h 52"/>
                <a:gd name="T40" fmla="*/ 43 w 44"/>
                <a:gd name="T41" fmla="*/ 39 h 52"/>
                <a:gd name="T42" fmla="*/ 44 w 44"/>
                <a:gd name="T43" fmla="*/ 40 h 52"/>
                <a:gd name="T44" fmla="*/ 40 w 44"/>
                <a:gd name="T45" fmla="*/ 52 h 52"/>
                <a:gd name="T46" fmla="*/ 0 w 44"/>
                <a:gd name="T47" fmla="*/ 52 h 52"/>
                <a:gd name="T48" fmla="*/ 0 w 44"/>
                <a:gd name="T49" fmla="*/ 50 h 52"/>
                <a:gd name="T50" fmla="*/ 2 w 44"/>
                <a:gd name="T51" fmla="*/ 50 h 52"/>
                <a:gd name="T52" fmla="*/ 7 w 44"/>
                <a:gd name="T53" fmla="*/ 45 h 52"/>
                <a:gd name="T54" fmla="*/ 7 w 44"/>
                <a:gd name="T55" fmla="*/ 7 h 52"/>
                <a:gd name="T56" fmla="*/ 2 w 44"/>
                <a:gd name="T57" fmla="*/ 2 h 52"/>
                <a:gd name="T58" fmla="*/ 0 w 44"/>
                <a:gd name="T59" fmla="*/ 2 h 52"/>
                <a:gd name="T60" fmla="*/ 0 w 44"/>
                <a:gd name="T61"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4" h="52">
                  <a:moveTo>
                    <a:pt x="0" y="0"/>
                  </a:moveTo>
                  <a:cubicBezTo>
                    <a:pt x="38" y="0"/>
                    <a:pt x="38" y="0"/>
                    <a:pt x="38" y="0"/>
                  </a:cubicBezTo>
                  <a:cubicBezTo>
                    <a:pt x="43" y="12"/>
                    <a:pt x="43" y="12"/>
                    <a:pt x="43" y="12"/>
                  </a:cubicBezTo>
                  <a:cubicBezTo>
                    <a:pt x="41" y="13"/>
                    <a:pt x="41" y="13"/>
                    <a:pt x="41" y="13"/>
                  </a:cubicBezTo>
                  <a:cubicBezTo>
                    <a:pt x="35" y="5"/>
                    <a:pt x="32" y="2"/>
                    <a:pt x="23" y="2"/>
                  </a:cubicBezTo>
                  <a:cubicBezTo>
                    <a:pt x="21" y="2"/>
                    <a:pt x="21" y="2"/>
                    <a:pt x="21" y="2"/>
                  </a:cubicBezTo>
                  <a:cubicBezTo>
                    <a:pt x="17" y="2"/>
                    <a:pt x="16" y="4"/>
                    <a:pt x="16" y="7"/>
                  </a:cubicBezTo>
                  <a:cubicBezTo>
                    <a:pt x="16" y="24"/>
                    <a:pt x="16" y="24"/>
                    <a:pt x="16" y="24"/>
                  </a:cubicBezTo>
                  <a:cubicBezTo>
                    <a:pt x="22" y="24"/>
                    <a:pt x="22" y="24"/>
                    <a:pt x="22" y="24"/>
                  </a:cubicBezTo>
                  <a:cubicBezTo>
                    <a:pt x="26" y="24"/>
                    <a:pt x="30" y="23"/>
                    <a:pt x="30" y="17"/>
                  </a:cubicBezTo>
                  <a:cubicBezTo>
                    <a:pt x="30" y="16"/>
                    <a:pt x="30" y="16"/>
                    <a:pt x="30" y="16"/>
                  </a:cubicBezTo>
                  <a:cubicBezTo>
                    <a:pt x="33" y="16"/>
                    <a:pt x="33" y="16"/>
                    <a:pt x="33" y="16"/>
                  </a:cubicBezTo>
                  <a:cubicBezTo>
                    <a:pt x="33" y="36"/>
                    <a:pt x="33" y="36"/>
                    <a:pt x="33" y="36"/>
                  </a:cubicBezTo>
                  <a:cubicBezTo>
                    <a:pt x="30" y="36"/>
                    <a:pt x="30" y="36"/>
                    <a:pt x="30" y="36"/>
                  </a:cubicBezTo>
                  <a:cubicBezTo>
                    <a:pt x="30" y="34"/>
                    <a:pt x="30" y="34"/>
                    <a:pt x="30" y="34"/>
                  </a:cubicBezTo>
                  <a:cubicBezTo>
                    <a:pt x="30" y="31"/>
                    <a:pt x="28" y="27"/>
                    <a:pt x="22" y="27"/>
                  </a:cubicBezTo>
                  <a:cubicBezTo>
                    <a:pt x="16" y="27"/>
                    <a:pt x="16" y="27"/>
                    <a:pt x="16" y="27"/>
                  </a:cubicBezTo>
                  <a:cubicBezTo>
                    <a:pt x="16" y="45"/>
                    <a:pt x="16" y="45"/>
                    <a:pt x="16" y="45"/>
                  </a:cubicBezTo>
                  <a:cubicBezTo>
                    <a:pt x="16" y="49"/>
                    <a:pt x="17" y="50"/>
                    <a:pt x="21" y="50"/>
                  </a:cubicBezTo>
                  <a:cubicBezTo>
                    <a:pt x="24" y="50"/>
                    <a:pt x="24" y="50"/>
                    <a:pt x="24" y="50"/>
                  </a:cubicBezTo>
                  <a:cubicBezTo>
                    <a:pt x="34" y="50"/>
                    <a:pt x="40" y="42"/>
                    <a:pt x="43" y="39"/>
                  </a:cubicBezTo>
                  <a:cubicBezTo>
                    <a:pt x="44" y="40"/>
                    <a:pt x="44" y="40"/>
                    <a:pt x="44" y="40"/>
                  </a:cubicBezTo>
                  <a:cubicBezTo>
                    <a:pt x="40" y="52"/>
                    <a:pt x="40" y="52"/>
                    <a:pt x="40" y="52"/>
                  </a:cubicBezTo>
                  <a:cubicBezTo>
                    <a:pt x="0" y="52"/>
                    <a:pt x="0" y="52"/>
                    <a:pt x="0" y="52"/>
                  </a:cubicBezTo>
                  <a:cubicBezTo>
                    <a:pt x="0" y="50"/>
                    <a:pt x="0" y="50"/>
                    <a:pt x="0" y="50"/>
                  </a:cubicBezTo>
                  <a:cubicBezTo>
                    <a:pt x="2" y="50"/>
                    <a:pt x="2" y="50"/>
                    <a:pt x="2" y="50"/>
                  </a:cubicBezTo>
                  <a:cubicBezTo>
                    <a:pt x="5" y="50"/>
                    <a:pt x="7" y="49"/>
                    <a:pt x="7" y="45"/>
                  </a:cubicBezTo>
                  <a:cubicBezTo>
                    <a:pt x="7" y="7"/>
                    <a:pt x="7" y="7"/>
                    <a:pt x="7" y="7"/>
                  </a:cubicBezTo>
                  <a:cubicBezTo>
                    <a:pt x="7" y="4"/>
                    <a:pt x="6" y="2"/>
                    <a:pt x="2" y="2"/>
                  </a:cubicBezTo>
                  <a:cubicBezTo>
                    <a:pt x="0" y="2"/>
                    <a:pt x="0" y="2"/>
                    <a:pt x="0" y="2"/>
                  </a:cubicBezTo>
                  <a:lnTo>
                    <a:pt x="0" y="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0" name="íSľíďè"/>
            <p:cNvSpPr/>
            <p:nvPr userDrawn="1">
              <p:custDataLst>
                <p:tags r:id="rId45"/>
              </p:custDataLst>
            </p:nvPr>
          </p:nvSpPr>
          <p:spPr bwMode="auto">
            <a:xfrm>
              <a:off x="7031866" y="3956050"/>
              <a:ext cx="206375" cy="220663"/>
            </a:xfrm>
            <a:custGeom>
              <a:avLst/>
              <a:gdLst>
                <a:gd name="T0" fmla="*/ 42 w 51"/>
                <a:gd name="T1" fmla="*/ 52 h 52"/>
                <a:gd name="T2" fmla="*/ 11 w 51"/>
                <a:gd name="T3" fmla="*/ 8 h 52"/>
                <a:gd name="T4" fmla="*/ 11 w 51"/>
                <a:gd name="T5" fmla="*/ 44 h 52"/>
                <a:gd name="T6" fmla="*/ 16 w 51"/>
                <a:gd name="T7" fmla="*/ 50 h 52"/>
                <a:gd name="T8" fmla="*/ 18 w 51"/>
                <a:gd name="T9" fmla="*/ 50 h 52"/>
                <a:gd name="T10" fmla="*/ 18 w 51"/>
                <a:gd name="T11" fmla="*/ 52 h 52"/>
                <a:gd name="T12" fmla="*/ 1 w 51"/>
                <a:gd name="T13" fmla="*/ 52 h 52"/>
                <a:gd name="T14" fmla="*/ 1 w 51"/>
                <a:gd name="T15" fmla="*/ 50 h 52"/>
                <a:gd name="T16" fmla="*/ 3 w 51"/>
                <a:gd name="T17" fmla="*/ 50 h 52"/>
                <a:gd name="T18" fmla="*/ 8 w 51"/>
                <a:gd name="T19" fmla="*/ 44 h 52"/>
                <a:gd name="T20" fmla="*/ 8 w 51"/>
                <a:gd name="T21" fmla="*/ 7 h 52"/>
                <a:gd name="T22" fmla="*/ 2 w 51"/>
                <a:gd name="T23" fmla="*/ 2 h 52"/>
                <a:gd name="T24" fmla="*/ 0 w 51"/>
                <a:gd name="T25" fmla="*/ 2 h 52"/>
                <a:gd name="T26" fmla="*/ 0 w 51"/>
                <a:gd name="T27" fmla="*/ 0 h 52"/>
                <a:gd name="T28" fmla="*/ 15 w 51"/>
                <a:gd name="T29" fmla="*/ 0 h 52"/>
                <a:gd name="T30" fmla="*/ 42 w 51"/>
                <a:gd name="T31" fmla="*/ 37 h 52"/>
                <a:gd name="T32" fmla="*/ 42 w 51"/>
                <a:gd name="T33" fmla="*/ 9 h 52"/>
                <a:gd name="T34" fmla="*/ 35 w 51"/>
                <a:gd name="T35" fmla="*/ 2 h 52"/>
                <a:gd name="T36" fmla="*/ 35 w 51"/>
                <a:gd name="T37" fmla="*/ 0 h 52"/>
                <a:gd name="T38" fmla="*/ 51 w 51"/>
                <a:gd name="T39" fmla="*/ 0 h 52"/>
                <a:gd name="T40" fmla="*/ 51 w 51"/>
                <a:gd name="T41" fmla="*/ 2 h 52"/>
                <a:gd name="T42" fmla="*/ 44 w 51"/>
                <a:gd name="T43" fmla="*/ 9 h 52"/>
                <a:gd name="T44" fmla="*/ 44 w 51"/>
                <a:gd name="T45" fmla="*/ 52 h 52"/>
                <a:gd name="T46" fmla="*/ 42 w 51"/>
                <a:gd name="T4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 h="52">
                  <a:moveTo>
                    <a:pt x="42" y="52"/>
                  </a:moveTo>
                  <a:cubicBezTo>
                    <a:pt x="11" y="8"/>
                    <a:pt x="11" y="8"/>
                    <a:pt x="11" y="8"/>
                  </a:cubicBezTo>
                  <a:cubicBezTo>
                    <a:pt x="11" y="44"/>
                    <a:pt x="11" y="44"/>
                    <a:pt x="11" y="44"/>
                  </a:cubicBezTo>
                  <a:cubicBezTo>
                    <a:pt x="11" y="47"/>
                    <a:pt x="12" y="50"/>
                    <a:pt x="16" y="50"/>
                  </a:cubicBezTo>
                  <a:cubicBezTo>
                    <a:pt x="18" y="50"/>
                    <a:pt x="18" y="50"/>
                    <a:pt x="18" y="50"/>
                  </a:cubicBezTo>
                  <a:cubicBezTo>
                    <a:pt x="18" y="52"/>
                    <a:pt x="18" y="52"/>
                    <a:pt x="18" y="52"/>
                  </a:cubicBezTo>
                  <a:cubicBezTo>
                    <a:pt x="1" y="52"/>
                    <a:pt x="1" y="52"/>
                    <a:pt x="1" y="52"/>
                  </a:cubicBezTo>
                  <a:cubicBezTo>
                    <a:pt x="1" y="50"/>
                    <a:pt x="1" y="50"/>
                    <a:pt x="1" y="50"/>
                  </a:cubicBezTo>
                  <a:cubicBezTo>
                    <a:pt x="3" y="50"/>
                    <a:pt x="3" y="50"/>
                    <a:pt x="3" y="50"/>
                  </a:cubicBezTo>
                  <a:cubicBezTo>
                    <a:pt x="6" y="50"/>
                    <a:pt x="8" y="48"/>
                    <a:pt x="8" y="44"/>
                  </a:cubicBezTo>
                  <a:cubicBezTo>
                    <a:pt x="8" y="7"/>
                    <a:pt x="8" y="7"/>
                    <a:pt x="8" y="7"/>
                  </a:cubicBezTo>
                  <a:cubicBezTo>
                    <a:pt x="8" y="2"/>
                    <a:pt x="4" y="2"/>
                    <a:pt x="2" y="2"/>
                  </a:cubicBezTo>
                  <a:cubicBezTo>
                    <a:pt x="0" y="2"/>
                    <a:pt x="0" y="2"/>
                    <a:pt x="0" y="2"/>
                  </a:cubicBezTo>
                  <a:cubicBezTo>
                    <a:pt x="0" y="0"/>
                    <a:pt x="0" y="0"/>
                    <a:pt x="0" y="0"/>
                  </a:cubicBezTo>
                  <a:cubicBezTo>
                    <a:pt x="15" y="0"/>
                    <a:pt x="15" y="0"/>
                    <a:pt x="15" y="0"/>
                  </a:cubicBezTo>
                  <a:cubicBezTo>
                    <a:pt x="42" y="37"/>
                    <a:pt x="42" y="37"/>
                    <a:pt x="42" y="37"/>
                  </a:cubicBezTo>
                  <a:cubicBezTo>
                    <a:pt x="42" y="9"/>
                    <a:pt x="42" y="9"/>
                    <a:pt x="42" y="9"/>
                  </a:cubicBezTo>
                  <a:cubicBezTo>
                    <a:pt x="42" y="2"/>
                    <a:pt x="38" y="2"/>
                    <a:pt x="35" y="2"/>
                  </a:cubicBezTo>
                  <a:cubicBezTo>
                    <a:pt x="35" y="0"/>
                    <a:pt x="35" y="0"/>
                    <a:pt x="35" y="0"/>
                  </a:cubicBezTo>
                  <a:cubicBezTo>
                    <a:pt x="51" y="0"/>
                    <a:pt x="51" y="0"/>
                    <a:pt x="51" y="0"/>
                  </a:cubicBezTo>
                  <a:cubicBezTo>
                    <a:pt x="51" y="2"/>
                    <a:pt x="51" y="2"/>
                    <a:pt x="51" y="2"/>
                  </a:cubicBezTo>
                  <a:cubicBezTo>
                    <a:pt x="49" y="2"/>
                    <a:pt x="44" y="2"/>
                    <a:pt x="44" y="9"/>
                  </a:cubicBezTo>
                  <a:cubicBezTo>
                    <a:pt x="44" y="52"/>
                    <a:pt x="44" y="52"/>
                    <a:pt x="44" y="52"/>
                  </a:cubicBezTo>
                  <a:lnTo>
                    <a:pt x="42"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1" name="ïşļíḑé"/>
            <p:cNvSpPr/>
            <p:nvPr userDrawn="1">
              <p:custDataLst>
                <p:tags r:id="rId46"/>
              </p:custDataLst>
            </p:nvPr>
          </p:nvSpPr>
          <p:spPr bwMode="auto">
            <a:xfrm>
              <a:off x="7350953" y="3956050"/>
              <a:ext cx="201613" cy="228600"/>
            </a:xfrm>
            <a:custGeom>
              <a:avLst/>
              <a:gdLst>
                <a:gd name="T0" fmla="*/ 50 w 50"/>
                <a:gd name="T1" fmla="*/ 2 h 54"/>
                <a:gd name="T2" fmla="*/ 48 w 50"/>
                <a:gd name="T3" fmla="*/ 2 h 54"/>
                <a:gd name="T4" fmla="*/ 43 w 50"/>
                <a:gd name="T5" fmla="*/ 8 h 54"/>
                <a:gd name="T6" fmla="*/ 43 w 50"/>
                <a:gd name="T7" fmla="*/ 36 h 54"/>
                <a:gd name="T8" fmla="*/ 25 w 50"/>
                <a:gd name="T9" fmla="*/ 54 h 54"/>
                <a:gd name="T10" fmla="*/ 7 w 50"/>
                <a:gd name="T11" fmla="*/ 36 h 54"/>
                <a:gd name="T12" fmla="*/ 7 w 50"/>
                <a:gd name="T13" fmla="*/ 7 h 54"/>
                <a:gd name="T14" fmla="*/ 2 w 50"/>
                <a:gd name="T15" fmla="*/ 2 h 54"/>
                <a:gd name="T16" fmla="*/ 0 w 50"/>
                <a:gd name="T17" fmla="*/ 2 h 54"/>
                <a:gd name="T18" fmla="*/ 0 w 50"/>
                <a:gd name="T19" fmla="*/ 0 h 54"/>
                <a:gd name="T20" fmla="*/ 23 w 50"/>
                <a:gd name="T21" fmla="*/ 0 h 54"/>
                <a:gd name="T22" fmla="*/ 23 w 50"/>
                <a:gd name="T23" fmla="*/ 2 h 54"/>
                <a:gd name="T24" fmla="*/ 21 w 50"/>
                <a:gd name="T25" fmla="*/ 2 h 54"/>
                <a:gd name="T26" fmla="*/ 16 w 50"/>
                <a:gd name="T27" fmla="*/ 7 h 54"/>
                <a:gd name="T28" fmla="*/ 16 w 50"/>
                <a:gd name="T29" fmla="*/ 35 h 54"/>
                <a:gd name="T30" fmla="*/ 28 w 50"/>
                <a:gd name="T31" fmla="*/ 51 h 54"/>
                <a:gd name="T32" fmla="*/ 41 w 50"/>
                <a:gd name="T33" fmla="*/ 37 h 54"/>
                <a:gd name="T34" fmla="*/ 41 w 50"/>
                <a:gd name="T35" fmla="*/ 8 h 54"/>
                <a:gd name="T36" fmla="*/ 35 w 50"/>
                <a:gd name="T37" fmla="*/ 2 h 54"/>
                <a:gd name="T38" fmla="*/ 34 w 50"/>
                <a:gd name="T39" fmla="*/ 2 h 54"/>
                <a:gd name="T40" fmla="*/ 34 w 50"/>
                <a:gd name="T41" fmla="*/ 0 h 54"/>
                <a:gd name="T42" fmla="*/ 50 w 50"/>
                <a:gd name="T43" fmla="*/ 0 h 54"/>
                <a:gd name="T44" fmla="*/ 50 w 50"/>
                <a:gd name="T45" fmla="*/ 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0" h="54">
                  <a:moveTo>
                    <a:pt x="50" y="2"/>
                  </a:moveTo>
                  <a:cubicBezTo>
                    <a:pt x="48" y="2"/>
                    <a:pt x="48" y="2"/>
                    <a:pt x="48" y="2"/>
                  </a:cubicBezTo>
                  <a:cubicBezTo>
                    <a:pt x="44" y="2"/>
                    <a:pt x="43" y="4"/>
                    <a:pt x="43" y="8"/>
                  </a:cubicBezTo>
                  <a:cubicBezTo>
                    <a:pt x="43" y="36"/>
                    <a:pt x="43" y="36"/>
                    <a:pt x="43" y="36"/>
                  </a:cubicBezTo>
                  <a:cubicBezTo>
                    <a:pt x="43" y="44"/>
                    <a:pt x="39" y="54"/>
                    <a:pt x="25" y="54"/>
                  </a:cubicBezTo>
                  <a:cubicBezTo>
                    <a:pt x="16" y="54"/>
                    <a:pt x="7" y="49"/>
                    <a:pt x="7" y="36"/>
                  </a:cubicBezTo>
                  <a:cubicBezTo>
                    <a:pt x="7" y="7"/>
                    <a:pt x="7" y="7"/>
                    <a:pt x="7" y="7"/>
                  </a:cubicBezTo>
                  <a:cubicBezTo>
                    <a:pt x="7" y="4"/>
                    <a:pt x="6" y="2"/>
                    <a:pt x="2" y="2"/>
                  </a:cubicBezTo>
                  <a:cubicBezTo>
                    <a:pt x="0" y="2"/>
                    <a:pt x="0" y="2"/>
                    <a:pt x="0" y="2"/>
                  </a:cubicBezTo>
                  <a:cubicBezTo>
                    <a:pt x="0" y="0"/>
                    <a:pt x="0" y="0"/>
                    <a:pt x="0" y="0"/>
                  </a:cubicBezTo>
                  <a:cubicBezTo>
                    <a:pt x="23" y="0"/>
                    <a:pt x="23" y="0"/>
                    <a:pt x="23" y="0"/>
                  </a:cubicBezTo>
                  <a:cubicBezTo>
                    <a:pt x="23" y="2"/>
                    <a:pt x="23" y="2"/>
                    <a:pt x="23" y="2"/>
                  </a:cubicBezTo>
                  <a:cubicBezTo>
                    <a:pt x="21" y="2"/>
                    <a:pt x="21" y="2"/>
                    <a:pt x="21" y="2"/>
                  </a:cubicBezTo>
                  <a:cubicBezTo>
                    <a:pt x="17" y="2"/>
                    <a:pt x="16" y="4"/>
                    <a:pt x="16" y="7"/>
                  </a:cubicBezTo>
                  <a:cubicBezTo>
                    <a:pt x="16" y="35"/>
                    <a:pt x="16" y="35"/>
                    <a:pt x="16" y="35"/>
                  </a:cubicBezTo>
                  <a:cubicBezTo>
                    <a:pt x="16" y="46"/>
                    <a:pt x="21" y="51"/>
                    <a:pt x="28" y="51"/>
                  </a:cubicBezTo>
                  <a:cubicBezTo>
                    <a:pt x="35" y="51"/>
                    <a:pt x="41" y="45"/>
                    <a:pt x="41" y="37"/>
                  </a:cubicBezTo>
                  <a:cubicBezTo>
                    <a:pt x="41" y="8"/>
                    <a:pt x="41" y="8"/>
                    <a:pt x="41" y="8"/>
                  </a:cubicBezTo>
                  <a:cubicBezTo>
                    <a:pt x="41" y="5"/>
                    <a:pt x="39" y="2"/>
                    <a:pt x="35" y="2"/>
                  </a:cubicBezTo>
                  <a:cubicBezTo>
                    <a:pt x="34" y="2"/>
                    <a:pt x="34" y="2"/>
                    <a:pt x="34" y="2"/>
                  </a:cubicBezTo>
                  <a:cubicBezTo>
                    <a:pt x="34" y="0"/>
                    <a:pt x="34" y="0"/>
                    <a:pt x="34" y="0"/>
                  </a:cubicBezTo>
                  <a:cubicBezTo>
                    <a:pt x="50" y="0"/>
                    <a:pt x="50" y="0"/>
                    <a:pt x="50" y="0"/>
                  </a:cubicBezTo>
                  <a:lnTo>
                    <a:pt x="50"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2" name="ísļiḋê"/>
            <p:cNvSpPr/>
            <p:nvPr userDrawn="1">
              <p:custDataLst>
                <p:tags r:id="rId47"/>
              </p:custDataLst>
            </p:nvPr>
          </p:nvSpPr>
          <p:spPr bwMode="auto">
            <a:xfrm>
              <a:off x="7568441" y="3956050"/>
              <a:ext cx="206375" cy="220663"/>
            </a:xfrm>
            <a:custGeom>
              <a:avLst/>
              <a:gdLst>
                <a:gd name="T0" fmla="*/ 42 w 51"/>
                <a:gd name="T1" fmla="*/ 52 h 52"/>
                <a:gd name="T2" fmla="*/ 11 w 51"/>
                <a:gd name="T3" fmla="*/ 8 h 52"/>
                <a:gd name="T4" fmla="*/ 11 w 51"/>
                <a:gd name="T5" fmla="*/ 44 h 52"/>
                <a:gd name="T6" fmla="*/ 16 w 51"/>
                <a:gd name="T7" fmla="*/ 50 h 52"/>
                <a:gd name="T8" fmla="*/ 18 w 51"/>
                <a:gd name="T9" fmla="*/ 50 h 52"/>
                <a:gd name="T10" fmla="*/ 18 w 51"/>
                <a:gd name="T11" fmla="*/ 52 h 52"/>
                <a:gd name="T12" fmla="*/ 1 w 51"/>
                <a:gd name="T13" fmla="*/ 52 h 52"/>
                <a:gd name="T14" fmla="*/ 1 w 51"/>
                <a:gd name="T15" fmla="*/ 50 h 52"/>
                <a:gd name="T16" fmla="*/ 3 w 51"/>
                <a:gd name="T17" fmla="*/ 50 h 52"/>
                <a:gd name="T18" fmla="*/ 8 w 51"/>
                <a:gd name="T19" fmla="*/ 44 h 52"/>
                <a:gd name="T20" fmla="*/ 8 w 51"/>
                <a:gd name="T21" fmla="*/ 7 h 52"/>
                <a:gd name="T22" fmla="*/ 2 w 51"/>
                <a:gd name="T23" fmla="*/ 2 h 52"/>
                <a:gd name="T24" fmla="*/ 0 w 51"/>
                <a:gd name="T25" fmla="*/ 2 h 52"/>
                <a:gd name="T26" fmla="*/ 0 w 51"/>
                <a:gd name="T27" fmla="*/ 0 h 52"/>
                <a:gd name="T28" fmla="*/ 15 w 51"/>
                <a:gd name="T29" fmla="*/ 0 h 52"/>
                <a:gd name="T30" fmla="*/ 42 w 51"/>
                <a:gd name="T31" fmla="*/ 37 h 52"/>
                <a:gd name="T32" fmla="*/ 42 w 51"/>
                <a:gd name="T33" fmla="*/ 9 h 52"/>
                <a:gd name="T34" fmla="*/ 35 w 51"/>
                <a:gd name="T35" fmla="*/ 2 h 52"/>
                <a:gd name="T36" fmla="*/ 35 w 51"/>
                <a:gd name="T37" fmla="*/ 0 h 52"/>
                <a:gd name="T38" fmla="*/ 51 w 51"/>
                <a:gd name="T39" fmla="*/ 0 h 52"/>
                <a:gd name="T40" fmla="*/ 51 w 51"/>
                <a:gd name="T41" fmla="*/ 2 h 52"/>
                <a:gd name="T42" fmla="*/ 44 w 51"/>
                <a:gd name="T43" fmla="*/ 9 h 52"/>
                <a:gd name="T44" fmla="*/ 44 w 51"/>
                <a:gd name="T45" fmla="*/ 52 h 52"/>
                <a:gd name="T46" fmla="*/ 42 w 51"/>
                <a:gd name="T4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 h="52">
                  <a:moveTo>
                    <a:pt x="42" y="52"/>
                  </a:moveTo>
                  <a:cubicBezTo>
                    <a:pt x="11" y="8"/>
                    <a:pt x="11" y="8"/>
                    <a:pt x="11" y="8"/>
                  </a:cubicBezTo>
                  <a:cubicBezTo>
                    <a:pt x="11" y="44"/>
                    <a:pt x="11" y="44"/>
                    <a:pt x="11" y="44"/>
                  </a:cubicBezTo>
                  <a:cubicBezTo>
                    <a:pt x="11" y="47"/>
                    <a:pt x="12" y="50"/>
                    <a:pt x="16" y="50"/>
                  </a:cubicBezTo>
                  <a:cubicBezTo>
                    <a:pt x="18" y="50"/>
                    <a:pt x="18" y="50"/>
                    <a:pt x="18" y="50"/>
                  </a:cubicBezTo>
                  <a:cubicBezTo>
                    <a:pt x="18" y="52"/>
                    <a:pt x="18" y="52"/>
                    <a:pt x="18" y="52"/>
                  </a:cubicBezTo>
                  <a:cubicBezTo>
                    <a:pt x="1" y="52"/>
                    <a:pt x="1" y="52"/>
                    <a:pt x="1" y="52"/>
                  </a:cubicBezTo>
                  <a:cubicBezTo>
                    <a:pt x="1" y="50"/>
                    <a:pt x="1" y="50"/>
                    <a:pt x="1" y="50"/>
                  </a:cubicBezTo>
                  <a:cubicBezTo>
                    <a:pt x="3" y="50"/>
                    <a:pt x="3" y="50"/>
                    <a:pt x="3" y="50"/>
                  </a:cubicBezTo>
                  <a:cubicBezTo>
                    <a:pt x="6" y="50"/>
                    <a:pt x="8" y="48"/>
                    <a:pt x="8" y="44"/>
                  </a:cubicBezTo>
                  <a:cubicBezTo>
                    <a:pt x="8" y="7"/>
                    <a:pt x="8" y="7"/>
                    <a:pt x="8" y="7"/>
                  </a:cubicBezTo>
                  <a:cubicBezTo>
                    <a:pt x="8" y="2"/>
                    <a:pt x="4" y="2"/>
                    <a:pt x="2" y="2"/>
                  </a:cubicBezTo>
                  <a:cubicBezTo>
                    <a:pt x="0" y="2"/>
                    <a:pt x="0" y="2"/>
                    <a:pt x="0" y="2"/>
                  </a:cubicBezTo>
                  <a:cubicBezTo>
                    <a:pt x="0" y="0"/>
                    <a:pt x="0" y="0"/>
                    <a:pt x="0" y="0"/>
                  </a:cubicBezTo>
                  <a:cubicBezTo>
                    <a:pt x="15" y="0"/>
                    <a:pt x="15" y="0"/>
                    <a:pt x="15" y="0"/>
                  </a:cubicBezTo>
                  <a:cubicBezTo>
                    <a:pt x="42" y="37"/>
                    <a:pt x="42" y="37"/>
                    <a:pt x="42" y="37"/>
                  </a:cubicBezTo>
                  <a:cubicBezTo>
                    <a:pt x="42" y="9"/>
                    <a:pt x="42" y="9"/>
                    <a:pt x="42" y="9"/>
                  </a:cubicBezTo>
                  <a:cubicBezTo>
                    <a:pt x="42" y="2"/>
                    <a:pt x="38" y="2"/>
                    <a:pt x="35" y="2"/>
                  </a:cubicBezTo>
                  <a:cubicBezTo>
                    <a:pt x="35" y="0"/>
                    <a:pt x="35" y="0"/>
                    <a:pt x="35" y="0"/>
                  </a:cubicBezTo>
                  <a:cubicBezTo>
                    <a:pt x="51" y="0"/>
                    <a:pt x="51" y="0"/>
                    <a:pt x="51" y="0"/>
                  </a:cubicBezTo>
                  <a:cubicBezTo>
                    <a:pt x="51" y="2"/>
                    <a:pt x="51" y="2"/>
                    <a:pt x="51" y="2"/>
                  </a:cubicBezTo>
                  <a:cubicBezTo>
                    <a:pt x="49" y="2"/>
                    <a:pt x="44" y="2"/>
                    <a:pt x="44" y="9"/>
                  </a:cubicBezTo>
                  <a:cubicBezTo>
                    <a:pt x="44" y="52"/>
                    <a:pt x="44" y="52"/>
                    <a:pt x="44" y="52"/>
                  </a:cubicBezTo>
                  <a:lnTo>
                    <a:pt x="42"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3" name="ïšľïďê"/>
            <p:cNvSpPr/>
            <p:nvPr userDrawn="1">
              <p:custDataLst>
                <p:tags r:id="rId48"/>
              </p:custDataLst>
            </p:nvPr>
          </p:nvSpPr>
          <p:spPr bwMode="auto">
            <a:xfrm>
              <a:off x="7790691" y="3956050"/>
              <a:ext cx="96838" cy="220663"/>
            </a:xfrm>
            <a:custGeom>
              <a:avLst/>
              <a:gdLst>
                <a:gd name="T0" fmla="*/ 0 w 24"/>
                <a:gd name="T1" fmla="*/ 52 h 52"/>
                <a:gd name="T2" fmla="*/ 0 w 24"/>
                <a:gd name="T3" fmla="*/ 50 h 52"/>
                <a:gd name="T4" fmla="*/ 2 w 24"/>
                <a:gd name="T5" fmla="*/ 50 h 52"/>
                <a:gd name="T6" fmla="*/ 7 w 24"/>
                <a:gd name="T7" fmla="*/ 45 h 52"/>
                <a:gd name="T8" fmla="*/ 7 w 24"/>
                <a:gd name="T9" fmla="*/ 7 h 52"/>
                <a:gd name="T10" fmla="*/ 2 w 24"/>
                <a:gd name="T11" fmla="*/ 2 h 52"/>
                <a:gd name="T12" fmla="*/ 0 w 24"/>
                <a:gd name="T13" fmla="*/ 2 h 52"/>
                <a:gd name="T14" fmla="*/ 0 w 24"/>
                <a:gd name="T15" fmla="*/ 0 h 52"/>
                <a:gd name="T16" fmla="*/ 24 w 24"/>
                <a:gd name="T17" fmla="*/ 0 h 52"/>
                <a:gd name="T18" fmla="*/ 24 w 24"/>
                <a:gd name="T19" fmla="*/ 2 h 52"/>
                <a:gd name="T20" fmla="*/ 21 w 24"/>
                <a:gd name="T21" fmla="*/ 2 h 52"/>
                <a:gd name="T22" fmla="*/ 16 w 24"/>
                <a:gd name="T23" fmla="*/ 7 h 52"/>
                <a:gd name="T24" fmla="*/ 16 w 24"/>
                <a:gd name="T25" fmla="*/ 45 h 52"/>
                <a:gd name="T26" fmla="*/ 21 w 24"/>
                <a:gd name="T27" fmla="*/ 50 h 52"/>
                <a:gd name="T28" fmla="*/ 24 w 24"/>
                <a:gd name="T29" fmla="*/ 50 h 52"/>
                <a:gd name="T30" fmla="*/ 24 w 24"/>
                <a:gd name="T31" fmla="*/ 52 h 52"/>
                <a:gd name="T32" fmla="*/ 0 w 24"/>
                <a:gd name="T33"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 h="52">
                  <a:moveTo>
                    <a:pt x="0" y="52"/>
                  </a:moveTo>
                  <a:cubicBezTo>
                    <a:pt x="0" y="50"/>
                    <a:pt x="0" y="50"/>
                    <a:pt x="0" y="50"/>
                  </a:cubicBezTo>
                  <a:cubicBezTo>
                    <a:pt x="2" y="50"/>
                    <a:pt x="2" y="50"/>
                    <a:pt x="2" y="50"/>
                  </a:cubicBezTo>
                  <a:cubicBezTo>
                    <a:pt x="6" y="50"/>
                    <a:pt x="7" y="49"/>
                    <a:pt x="7" y="45"/>
                  </a:cubicBezTo>
                  <a:cubicBezTo>
                    <a:pt x="7" y="7"/>
                    <a:pt x="7" y="7"/>
                    <a:pt x="7" y="7"/>
                  </a:cubicBezTo>
                  <a:cubicBezTo>
                    <a:pt x="7" y="4"/>
                    <a:pt x="6" y="2"/>
                    <a:pt x="2" y="2"/>
                  </a:cubicBezTo>
                  <a:cubicBezTo>
                    <a:pt x="0" y="2"/>
                    <a:pt x="0" y="2"/>
                    <a:pt x="0" y="2"/>
                  </a:cubicBezTo>
                  <a:cubicBezTo>
                    <a:pt x="0" y="0"/>
                    <a:pt x="0" y="0"/>
                    <a:pt x="0" y="0"/>
                  </a:cubicBezTo>
                  <a:cubicBezTo>
                    <a:pt x="24" y="0"/>
                    <a:pt x="24" y="0"/>
                    <a:pt x="24" y="0"/>
                  </a:cubicBezTo>
                  <a:cubicBezTo>
                    <a:pt x="24" y="2"/>
                    <a:pt x="24" y="2"/>
                    <a:pt x="24" y="2"/>
                  </a:cubicBezTo>
                  <a:cubicBezTo>
                    <a:pt x="21" y="2"/>
                    <a:pt x="21" y="2"/>
                    <a:pt x="21" y="2"/>
                  </a:cubicBezTo>
                  <a:cubicBezTo>
                    <a:pt x="17" y="2"/>
                    <a:pt x="16" y="4"/>
                    <a:pt x="16" y="7"/>
                  </a:cubicBezTo>
                  <a:cubicBezTo>
                    <a:pt x="16" y="45"/>
                    <a:pt x="16" y="45"/>
                    <a:pt x="16" y="45"/>
                  </a:cubicBezTo>
                  <a:cubicBezTo>
                    <a:pt x="16" y="49"/>
                    <a:pt x="17" y="50"/>
                    <a:pt x="21" y="50"/>
                  </a:cubicBezTo>
                  <a:cubicBezTo>
                    <a:pt x="24" y="50"/>
                    <a:pt x="24" y="50"/>
                    <a:pt x="24" y="50"/>
                  </a:cubicBezTo>
                  <a:cubicBezTo>
                    <a:pt x="24" y="52"/>
                    <a:pt x="24" y="52"/>
                    <a:pt x="24" y="52"/>
                  </a:cubicBezTo>
                  <a:lnTo>
                    <a:pt x="0"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4" name="ïSlíḑe"/>
            <p:cNvSpPr/>
            <p:nvPr userDrawn="1">
              <p:custDataLst>
                <p:tags r:id="rId49"/>
              </p:custDataLst>
            </p:nvPr>
          </p:nvSpPr>
          <p:spPr bwMode="auto">
            <a:xfrm>
              <a:off x="7900228" y="3956050"/>
              <a:ext cx="201613" cy="228600"/>
            </a:xfrm>
            <a:custGeom>
              <a:avLst/>
              <a:gdLst>
                <a:gd name="T0" fmla="*/ 48 w 50"/>
                <a:gd name="T1" fmla="*/ 2 h 54"/>
                <a:gd name="T2" fmla="*/ 41 w 50"/>
                <a:gd name="T3" fmla="*/ 8 h 54"/>
                <a:gd name="T4" fmla="*/ 25 w 50"/>
                <a:gd name="T5" fmla="*/ 54 h 54"/>
                <a:gd name="T6" fmla="*/ 24 w 50"/>
                <a:gd name="T7" fmla="*/ 54 h 54"/>
                <a:gd name="T8" fmla="*/ 8 w 50"/>
                <a:gd name="T9" fmla="*/ 8 h 54"/>
                <a:gd name="T10" fmla="*/ 2 w 50"/>
                <a:gd name="T11" fmla="*/ 2 h 54"/>
                <a:gd name="T12" fmla="*/ 0 w 50"/>
                <a:gd name="T13" fmla="*/ 2 h 54"/>
                <a:gd name="T14" fmla="*/ 0 w 50"/>
                <a:gd name="T15" fmla="*/ 0 h 54"/>
                <a:gd name="T16" fmla="*/ 23 w 50"/>
                <a:gd name="T17" fmla="*/ 0 h 54"/>
                <a:gd name="T18" fmla="*/ 23 w 50"/>
                <a:gd name="T19" fmla="*/ 2 h 54"/>
                <a:gd name="T20" fmla="*/ 20 w 50"/>
                <a:gd name="T21" fmla="*/ 2 h 54"/>
                <a:gd name="T22" fmla="*/ 16 w 50"/>
                <a:gd name="T23" fmla="*/ 5 h 54"/>
                <a:gd name="T24" fmla="*/ 17 w 50"/>
                <a:gd name="T25" fmla="*/ 8 h 54"/>
                <a:gd name="T26" fmla="*/ 28 w 50"/>
                <a:gd name="T27" fmla="*/ 40 h 54"/>
                <a:gd name="T28" fmla="*/ 39 w 50"/>
                <a:gd name="T29" fmla="*/ 8 h 54"/>
                <a:gd name="T30" fmla="*/ 40 w 50"/>
                <a:gd name="T31" fmla="*/ 5 h 54"/>
                <a:gd name="T32" fmla="*/ 36 w 50"/>
                <a:gd name="T33" fmla="*/ 2 h 54"/>
                <a:gd name="T34" fmla="*/ 33 w 50"/>
                <a:gd name="T35" fmla="*/ 2 h 54"/>
                <a:gd name="T36" fmla="*/ 33 w 50"/>
                <a:gd name="T37" fmla="*/ 0 h 54"/>
                <a:gd name="T38" fmla="*/ 50 w 50"/>
                <a:gd name="T39" fmla="*/ 0 h 54"/>
                <a:gd name="T40" fmla="*/ 50 w 50"/>
                <a:gd name="T41" fmla="*/ 2 h 54"/>
                <a:gd name="T42" fmla="*/ 48 w 50"/>
                <a:gd name="T43" fmla="*/ 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0" h="54">
                  <a:moveTo>
                    <a:pt x="48" y="2"/>
                  </a:moveTo>
                  <a:cubicBezTo>
                    <a:pt x="44" y="2"/>
                    <a:pt x="43" y="5"/>
                    <a:pt x="41" y="8"/>
                  </a:cubicBezTo>
                  <a:cubicBezTo>
                    <a:pt x="25" y="54"/>
                    <a:pt x="25" y="54"/>
                    <a:pt x="25" y="54"/>
                  </a:cubicBezTo>
                  <a:cubicBezTo>
                    <a:pt x="24" y="54"/>
                    <a:pt x="24" y="54"/>
                    <a:pt x="24" y="54"/>
                  </a:cubicBezTo>
                  <a:cubicBezTo>
                    <a:pt x="8" y="8"/>
                    <a:pt x="8" y="8"/>
                    <a:pt x="8" y="8"/>
                  </a:cubicBezTo>
                  <a:cubicBezTo>
                    <a:pt x="7" y="5"/>
                    <a:pt x="5" y="2"/>
                    <a:pt x="2" y="2"/>
                  </a:cubicBezTo>
                  <a:cubicBezTo>
                    <a:pt x="0" y="2"/>
                    <a:pt x="0" y="2"/>
                    <a:pt x="0" y="2"/>
                  </a:cubicBezTo>
                  <a:cubicBezTo>
                    <a:pt x="0" y="0"/>
                    <a:pt x="0" y="0"/>
                    <a:pt x="0" y="0"/>
                  </a:cubicBezTo>
                  <a:cubicBezTo>
                    <a:pt x="23" y="0"/>
                    <a:pt x="23" y="0"/>
                    <a:pt x="23" y="0"/>
                  </a:cubicBezTo>
                  <a:cubicBezTo>
                    <a:pt x="23" y="2"/>
                    <a:pt x="23" y="2"/>
                    <a:pt x="23" y="2"/>
                  </a:cubicBezTo>
                  <a:cubicBezTo>
                    <a:pt x="20" y="2"/>
                    <a:pt x="20" y="2"/>
                    <a:pt x="20" y="2"/>
                  </a:cubicBezTo>
                  <a:cubicBezTo>
                    <a:pt x="17" y="2"/>
                    <a:pt x="16" y="4"/>
                    <a:pt x="16" y="5"/>
                  </a:cubicBezTo>
                  <a:cubicBezTo>
                    <a:pt x="16" y="6"/>
                    <a:pt x="17" y="8"/>
                    <a:pt x="17" y="8"/>
                  </a:cubicBezTo>
                  <a:cubicBezTo>
                    <a:pt x="28" y="40"/>
                    <a:pt x="28" y="40"/>
                    <a:pt x="28" y="40"/>
                  </a:cubicBezTo>
                  <a:cubicBezTo>
                    <a:pt x="39" y="8"/>
                    <a:pt x="39" y="8"/>
                    <a:pt x="39" y="8"/>
                  </a:cubicBezTo>
                  <a:cubicBezTo>
                    <a:pt x="40" y="7"/>
                    <a:pt x="40" y="6"/>
                    <a:pt x="40" y="5"/>
                  </a:cubicBezTo>
                  <a:cubicBezTo>
                    <a:pt x="40" y="3"/>
                    <a:pt x="38" y="2"/>
                    <a:pt x="36" y="2"/>
                  </a:cubicBezTo>
                  <a:cubicBezTo>
                    <a:pt x="33" y="2"/>
                    <a:pt x="33" y="2"/>
                    <a:pt x="33" y="2"/>
                  </a:cubicBezTo>
                  <a:cubicBezTo>
                    <a:pt x="33" y="0"/>
                    <a:pt x="33" y="0"/>
                    <a:pt x="33" y="0"/>
                  </a:cubicBezTo>
                  <a:cubicBezTo>
                    <a:pt x="50" y="0"/>
                    <a:pt x="50" y="0"/>
                    <a:pt x="50" y="0"/>
                  </a:cubicBezTo>
                  <a:cubicBezTo>
                    <a:pt x="50" y="2"/>
                    <a:pt x="50" y="2"/>
                    <a:pt x="50" y="2"/>
                  </a:cubicBezTo>
                  <a:lnTo>
                    <a:pt x="48"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5" name="îsḻíḓe"/>
            <p:cNvSpPr/>
            <p:nvPr userDrawn="1">
              <p:custDataLst>
                <p:tags r:id="rId50"/>
              </p:custDataLst>
            </p:nvPr>
          </p:nvSpPr>
          <p:spPr bwMode="auto">
            <a:xfrm>
              <a:off x="8120891" y="3956050"/>
              <a:ext cx="182563" cy="220663"/>
            </a:xfrm>
            <a:custGeom>
              <a:avLst/>
              <a:gdLst>
                <a:gd name="T0" fmla="*/ 0 w 45"/>
                <a:gd name="T1" fmla="*/ 0 h 52"/>
                <a:gd name="T2" fmla="*/ 38 w 45"/>
                <a:gd name="T3" fmla="*/ 0 h 52"/>
                <a:gd name="T4" fmla="*/ 43 w 45"/>
                <a:gd name="T5" fmla="*/ 12 h 52"/>
                <a:gd name="T6" fmla="*/ 41 w 45"/>
                <a:gd name="T7" fmla="*/ 13 h 52"/>
                <a:gd name="T8" fmla="*/ 23 w 45"/>
                <a:gd name="T9" fmla="*/ 2 h 52"/>
                <a:gd name="T10" fmla="*/ 21 w 45"/>
                <a:gd name="T11" fmla="*/ 2 h 52"/>
                <a:gd name="T12" fmla="*/ 16 w 45"/>
                <a:gd name="T13" fmla="*/ 7 h 52"/>
                <a:gd name="T14" fmla="*/ 16 w 45"/>
                <a:gd name="T15" fmla="*/ 24 h 52"/>
                <a:gd name="T16" fmla="*/ 22 w 45"/>
                <a:gd name="T17" fmla="*/ 24 h 52"/>
                <a:gd name="T18" fmla="*/ 31 w 45"/>
                <a:gd name="T19" fmla="*/ 17 h 52"/>
                <a:gd name="T20" fmla="*/ 31 w 45"/>
                <a:gd name="T21" fmla="*/ 16 h 52"/>
                <a:gd name="T22" fmla="*/ 33 w 45"/>
                <a:gd name="T23" fmla="*/ 16 h 52"/>
                <a:gd name="T24" fmla="*/ 33 w 45"/>
                <a:gd name="T25" fmla="*/ 36 h 52"/>
                <a:gd name="T26" fmla="*/ 31 w 45"/>
                <a:gd name="T27" fmla="*/ 36 h 52"/>
                <a:gd name="T28" fmla="*/ 31 w 45"/>
                <a:gd name="T29" fmla="*/ 34 h 52"/>
                <a:gd name="T30" fmla="*/ 23 w 45"/>
                <a:gd name="T31" fmla="*/ 27 h 52"/>
                <a:gd name="T32" fmla="*/ 16 w 45"/>
                <a:gd name="T33" fmla="*/ 27 h 52"/>
                <a:gd name="T34" fmla="*/ 16 w 45"/>
                <a:gd name="T35" fmla="*/ 45 h 52"/>
                <a:gd name="T36" fmla="*/ 21 w 45"/>
                <a:gd name="T37" fmla="*/ 50 h 52"/>
                <a:gd name="T38" fmla="*/ 25 w 45"/>
                <a:gd name="T39" fmla="*/ 50 h 52"/>
                <a:gd name="T40" fmla="*/ 43 w 45"/>
                <a:gd name="T41" fmla="*/ 39 h 52"/>
                <a:gd name="T42" fmla="*/ 45 w 45"/>
                <a:gd name="T43" fmla="*/ 40 h 52"/>
                <a:gd name="T44" fmla="*/ 40 w 45"/>
                <a:gd name="T45" fmla="*/ 52 h 52"/>
                <a:gd name="T46" fmla="*/ 0 w 45"/>
                <a:gd name="T47" fmla="*/ 52 h 52"/>
                <a:gd name="T48" fmla="*/ 0 w 45"/>
                <a:gd name="T49" fmla="*/ 50 h 52"/>
                <a:gd name="T50" fmla="*/ 2 w 45"/>
                <a:gd name="T51" fmla="*/ 50 h 52"/>
                <a:gd name="T52" fmla="*/ 7 w 45"/>
                <a:gd name="T53" fmla="*/ 45 h 52"/>
                <a:gd name="T54" fmla="*/ 7 w 45"/>
                <a:gd name="T55" fmla="*/ 7 h 52"/>
                <a:gd name="T56" fmla="*/ 2 w 45"/>
                <a:gd name="T57" fmla="*/ 2 h 52"/>
                <a:gd name="T58" fmla="*/ 0 w 45"/>
                <a:gd name="T59" fmla="*/ 2 h 52"/>
                <a:gd name="T60" fmla="*/ 0 w 45"/>
                <a:gd name="T61"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5" h="52">
                  <a:moveTo>
                    <a:pt x="0" y="0"/>
                  </a:moveTo>
                  <a:cubicBezTo>
                    <a:pt x="38" y="0"/>
                    <a:pt x="38" y="0"/>
                    <a:pt x="38" y="0"/>
                  </a:cubicBezTo>
                  <a:cubicBezTo>
                    <a:pt x="43" y="12"/>
                    <a:pt x="43" y="12"/>
                    <a:pt x="43" y="12"/>
                  </a:cubicBezTo>
                  <a:cubicBezTo>
                    <a:pt x="41" y="13"/>
                    <a:pt x="41" y="13"/>
                    <a:pt x="41" y="13"/>
                  </a:cubicBezTo>
                  <a:cubicBezTo>
                    <a:pt x="36" y="5"/>
                    <a:pt x="32" y="2"/>
                    <a:pt x="23" y="2"/>
                  </a:cubicBezTo>
                  <a:cubicBezTo>
                    <a:pt x="21" y="2"/>
                    <a:pt x="21" y="2"/>
                    <a:pt x="21" y="2"/>
                  </a:cubicBezTo>
                  <a:cubicBezTo>
                    <a:pt x="17" y="2"/>
                    <a:pt x="16" y="4"/>
                    <a:pt x="16" y="7"/>
                  </a:cubicBezTo>
                  <a:cubicBezTo>
                    <a:pt x="16" y="24"/>
                    <a:pt x="16" y="24"/>
                    <a:pt x="16" y="24"/>
                  </a:cubicBezTo>
                  <a:cubicBezTo>
                    <a:pt x="22" y="24"/>
                    <a:pt x="22" y="24"/>
                    <a:pt x="22" y="24"/>
                  </a:cubicBezTo>
                  <a:cubicBezTo>
                    <a:pt x="26" y="24"/>
                    <a:pt x="31" y="23"/>
                    <a:pt x="31" y="17"/>
                  </a:cubicBezTo>
                  <a:cubicBezTo>
                    <a:pt x="31" y="16"/>
                    <a:pt x="31" y="16"/>
                    <a:pt x="31" y="16"/>
                  </a:cubicBezTo>
                  <a:cubicBezTo>
                    <a:pt x="33" y="16"/>
                    <a:pt x="33" y="16"/>
                    <a:pt x="33" y="16"/>
                  </a:cubicBezTo>
                  <a:cubicBezTo>
                    <a:pt x="33" y="36"/>
                    <a:pt x="33" y="36"/>
                    <a:pt x="33" y="36"/>
                  </a:cubicBezTo>
                  <a:cubicBezTo>
                    <a:pt x="31" y="36"/>
                    <a:pt x="31" y="36"/>
                    <a:pt x="31" y="36"/>
                  </a:cubicBezTo>
                  <a:cubicBezTo>
                    <a:pt x="31" y="34"/>
                    <a:pt x="31" y="34"/>
                    <a:pt x="31" y="34"/>
                  </a:cubicBezTo>
                  <a:cubicBezTo>
                    <a:pt x="31" y="31"/>
                    <a:pt x="28" y="27"/>
                    <a:pt x="23" y="27"/>
                  </a:cubicBezTo>
                  <a:cubicBezTo>
                    <a:pt x="16" y="27"/>
                    <a:pt x="16" y="27"/>
                    <a:pt x="16" y="27"/>
                  </a:cubicBezTo>
                  <a:cubicBezTo>
                    <a:pt x="16" y="45"/>
                    <a:pt x="16" y="45"/>
                    <a:pt x="16" y="45"/>
                  </a:cubicBezTo>
                  <a:cubicBezTo>
                    <a:pt x="16" y="49"/>
                    <a:pt x="17" y="50"/>
                    <a:pt x="21" y="50"/>
                  </a:cubicBezTo>
                  <a:cubicBezTo>
                    <a:pt x="25" y="50"/>
                    <a:pt x="25" y="50"/>
                    <a:pt x="25" y="50"/>
                  </a:cubicBezTo>
                  <a:cubicBezTo>
                    <a:pt x="34" y="50"/>
                    <a:pt x="41" y="42"/>
                    <a:pt x="43" y="39"/>
                  </a:cubicBezTo>
                  <a:cubicBezTo>
                    <a:pt x="45" y="40"/>
                    <a:pt x="45" y="40"/>
                    <a:pt x="45" y="40"/>
                  </a:cubicBezTo>
                  <a:cubicBezTo>
                    <a:pt x="40" y="52"/>
                    <a:pt x="40" y="52"/>
                    <a:pt x="40" y="52"/>
                  </a:cubicBezTo>
                  <a:cubicBezTo>
                    <a:pt x="0" y="52"/>
                    <a:pt x="0" y="52"/>
                    <a:pt x="0" y="52"/>
                  </a:cubicBezTo>
                  <a:cubicBezTo>
                    <a:pt x="0" y="50"/>
                    <a:pt x="0" y="50"/>
                    <a:pt x="0" y="50"/>
                  </a:cubicBezTo>
                  <a:cubicBezTo>
                    <a:pt x="2" y="50"/>
                    <a:pt x="2" y="50"/>
                    <a:pt x="2" y="50"/>
                  </a:cubicBezTo>
                  <a:cubicBezTo>
                    <a:pt x="6" y="50"/>
                    <a:pt x="7" y="49"/>
                    <a:pt x="7" y="45"/>
                  </a:cubicBezTo>
                  <a:cubicBezTo>
                    <a:pt x="7" y="7"/>
                    <a:pt x="7" y="7"/>
                    <a:pt x="7" y="7"/>
                  </a:cubicBezTo>
                  <a:cubicBezTo>
                    <a:pt x="7" y="4"/>
                    <a:pt x="6" y="2"/>
                    <a:pt x="2" y="2"/>
                  </a:cubicBezTo>
                  <a:cubicBezTo>
                    <a:pt x="0" y="2"/>
                    <a:pt x="0" y="2"/>
                    <a:pt x="0" y="2"/>
                  </a:cubicBezTo>
                  <a:lnTo>
                    <a:pt x="0" y="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6" name="iśľîḋe"/>
            <p:cNvSpPr/>
            <p:nvPr userDrawn="1">
              <p:custDataLst>
                <p:tags r:id="rId51"/>
              </p:custDataLst>
            </p:nvPr>
          </p:nvSpPr>
          <p:spPr bwMode="auto">
            <a:xfrm>
              <a:off x="8319328" y="3956050"/>
              <a:ext cx="201613" cy="220663"/>
            </a:xfrm>
            <a:custGeom>
              <a:avLst/>
              <a:gdLst>
                <a:gd name="T0" fmla="*/ 36 w 50"/>
                <a:gd name="T1" fmla="*/ 52 h 52"/>
                <a:gd name="T2" fmla="*/ 23 w 50"/>
                <a:gd name="T3" fmla="*/ 27 h 52"/>
                <a:gd name="T4" fmla="*/ 16 w 50"/>
                <a:gd name="T5" fmla="*/ 27 h 52"/>
                <a:gd name="T6" fmla="*/ 16 w 50"/>
                <a:gd name="T7" fmla="*/ 45 h 52"/>
                <a:gd name="T8" fmla="*/ 21 w 50"/>
                <a:gd name="T9" fmla="*/ 50 h 52"/>
                <a:gd name="T10" fmla="*/ 24 w 50"/>
                <a:gd name="T11" fmla="*/ 50 h 52"/>
                <a:gd name="T12" fmla="*/ 24 w 50"/>
                <a:gd name="T13" fmla="*/ 52 h 52"/>
                <a:gd name="T14" fmla="*/ 0 w 50"/>
                <a:gd name="T15" fmla="*/ 52 h 52"/>
                <a:gd name="T16" fmla="*/ 0 w 50"/>
                <a:gd name="T17" fmla="*/ 50 h 52"/>
                <a:gd name="T18" fmla="*/ 3 w 50"/>
                <a:gd name="T19" fmla="*/ 50 h 52"/>
                <a:gd name="T20" fmla="*/ 8 w 50"/>
                <a:gd name="T21" fmla="*/ 45 h 52"/>
                <a:gd name="T22" fmla="*/ 8 w 50"/>
                <a:gd name="T23" fmla="*/ 7 h 52"/>
                <a:gd name="T24" fmla="*/ 3 w 50"/>
                <a:gd name="T25" fmla="*/ 2 h 52"/>
                <a:gd name="T26" fmla="*/ 0 w 50"/>
                <a:gd name="T27" fmla="*/ 2 h 52"/>
                <a:gd name="T28" fmla="*/ 0 w 50"/>
                <a:gd name="T29" fmla="*/ 0 h 52"/>
                <a:gd name="T30" fmla="*/ 29 w 50"/>
                <a:gd name="T31" fmla="*/ 0 h 52"/>
                <a:gd name="T32" fmla="*/ 46 w 50"/>
                <a:gd name="T33" fmla="*/ 13 h 52"/>
                <a:gd name="T34" fmla="*/ 41 w 50"/>
                <a:gd name="T35" fmla="*/ 22 h 52"/>
                <a:gd name="T36" fmla="*/ 32 w 50"/>
                <a:gd name="T37" fmla="*/ 26 h 52"/>
                <a:gd name="T38" fmla="*/ 40 w 50"/>
                <a:gd name="T39" fmla="*/ 43 h 52"/>
                <a:gd name="T40" fmla="*/ 49 w 50"/>
                <a:gd name="T41" fmla="*/ 50 h 52"/>
                <a:gd name="T42" fmla="*/ 50 w 50"/>
                <a:gd name="T43" fmla="*/ 50 h 52"/>
                <a:gd name="T44" fmla="*/ 50 w 50"/>
                <a:gd name="T45" fmla="*/ 52 h 52"/>
                <a:gd name="T46" fmla="*/ 36 w 50"/>
                <a:gd name="T47" fmla="*/ 52 h 52"/>
                <a:gd name="T48" fmla="*/ 26 w 50"/>
                <a:gd name="T49" fmla="*/ 2 h 52"/>
                <a:gd name="T50" fmla="*/ 21 w 50"/>
                <a:gd name="T51" fmla="*/ 2 h 52"/>
                <a:gd name="T52" fmla="*/ 16 w 50"/>
                <a:gd name="T53" fmla="*/ 7 h 52"/>
                <a:gd name="T54" fmla="*/ 16 w 50"/>
                <a:gd name="T55" fmla="*/ 25 h 52"/>
                <a:gd name="T56" fmla="*/ 26 w 50"/>
                <a:gd name="T57" fmla="*/ 25 h 52"/>
                <a:gd name="T58" fmla="*/ 37 w 50"/>
                <a:gd name="T59" fmla="*/ 12 h 52"/>
                <a:gd name="T60" fmla="*/ 26 w 50"/>
                <a:gd name="T61" fmla="*/ 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0" h="52">
                  <a:moveTo>
                    <a:pt x="36" y="52"/>
                  </a:moveTo>
                  <a:cubicBezTo>
                    <a:pt x="23" y="27"/>
                    <a:pt x="23" y="27"/>
                    <a:pt x="23" y="27"/>
                  </a:cubicBezTo>
                  <a:cubicBezTo>
                    <a:pt x="16" y="27"/>
                    <a:pt x="16" y="27"/>
                    <a:pt x="16" y="27"/>
                  </a:cubicBezTo>
                  <a:cubicBezTo>
                    <a:pt x="16" y="45"/>
                    <a:pt x="16" y="45"/>
                    <a:pt x="16" y="45"/>
                  </a:cubicBezTo>
                  <a:cubicBezTo>
                    <a:pt x="16" y="48"/>
                    <a:pt x="18" y="50"/>
                    <a:pt x="21" y="50"/>
                  </a:cubicBezTo>
                  <a:cubicBezTo>
                    <a:pt x="24" y="50"/>
                    <a:pt x="24" y="50"/>
                    <a:pt x="24" y="50"/>
                  </a:cubicBezTo>
                  <a:cubicBezTo>
                    <a:pt x="24" y="52"/>
                    <a:pt x="24" y="52"/>
                    <a:pt x="24" y="52"/>
                  </a:cubicBezTo>
                  <a:cubicBezTo>
                    <a:pt x="0" y="52"/>
                    <a:pt x="0" y="52"/>
                    <a:pt x="0" y="52"/>
                  </a:cubicBezTo>
                  <a:cubicBezTo>
                    <a:pt x="0" y="50"/>
                    <a:pt x="0" y="50"/>
                    <a:pt x="0" y="50"/>
                  </a:cubicBezTo>
                  <a:cubicBezTo>
                    <a:pt x="3" y="50"/>
                    <a:pt x="3" y="50"/>
                    <a:pt x="3" y="50"/>
                  </a:cubicBezTo>
                  <a:cubicBezTo>
                    <a:pt x="6" y="50"/>
                    <a:pt x="8" y="49"/>
                    <a:pt x="8" y="45"/>
                  </a:cubicBezTo>
                  <a:cubicBezTo>
                    <a:pt x="8" y="7"/>
                    <a:pt x="8" y="7"/>
                    <a:pt x="8" y="7"/>
                  </a:cubicBezTo>
                  <a:cubicBezTo>
                    <a:pt x="8" y="4"/>
                    <a:pt x="7" y="2"/>
                    <a:pt x="3" y="2"/>
                  </a:cubicBezTo>
                  <a:cubicBezTo>
                    <a:pt x="0" y="2"/>
                    <a:pt x="0" y="2"/>
                    <a:pt x="0" y="2"/>
                  </a:cubicBezTo>
                  <a:cubicBezTo>
                    <a:pt x="0" y="0"/>
                    <a:pt x="0" y="0"/>
                    <a:pt x="0" y="0"/>
                  </a:cubicBezTo>
                  <a:cubicBezTo>
                    <a:pt x="29" y="0"/>
                    <a:pt x="29" y="0"/>
                    <a:pt x="29" y="0"/>
                  </a:cubicBezTo>
                  <a:cubicBezTo>
                    <a:pt x="40" y="0"/>
                    <a:pt x="46" y="5"/>
                    <a:pt x="46" y="13"/>
                  </a:cubicBezTo>
                  <a:cubicBezTo>
                    <a:pt x="46" y="17"/>
                    <a:pt x="44" y="20"/>
                    <a:pt x="41" y="22"/>
                  </a:cubicBezTo>
                  <a:cubicBezTo>
                    <a:pt x="38" y="25"/>
                    <a:pt x="35" y="26"/>
                    <a:pt x="32" y="26"/>
                  </a:cubicBezTo>
                  <a:cubicBezTo>
                    <a:pt x="40" y="43"/>
                    <a:pt x="40" y="43"/>
                    <a:pt x="40" y="43"/>
                  </a:cubicBezTo>
                  <a:cubicBezTo>
                    <a:pt x="44" y="49"/>
                    <a:pt x="46" y="50"/>
                    <a:pt x="49" y="50"/>
                  </a:cubicBezTo>
                  <a:cubicBezTo>
                    <a:pt x="50" y="50"/>
                    <a:pt x="50" y="50"/>
                    <a:pt x="50" y="50"/>
                  </a:cubicBezTo>
                  <a:cubicBezTo>
                    <a:pt x="50" y="52"/>
                    <a:pt x="50" y="52"/>
                    <a:pt x="50" y="52"/>
                  </a:cubicBezTo>
                  <a:lnTo>
                    <a:pt x="36" y="52"/>
                  </a:lnTo>
                  <a:close/>
                  <a:moveTo>
                    <a:pt x="26" y="2"/>
                  </a:moveTo>
                  <a:cubicBezTo>
                    <a:pt x="21" y="2"/>
                    <a:pt x="21" y="2"/>
                    <a:pt x="21" y="2"/>
                  </a:cubicBezTo>
                  <a:cubicBezTo>
                    <a:pt x="17" y="2"/>
                    <a:pt x="16" y="4"/>
                    <a:pt x="16" y="7"/>
                  </a:cubicBezTo>
                  <a:cubicBezTo>
                    <a:pt x="16" y="25"/>
                    <a:pt x="16" y="25"/>
                    <a:pt x="16" y="25"/>
                  </a:cubicBezTo>
                  <a:cubicBezTo>
                    <a:pt x="26" y="25"/>
                    <a:pt x="26" y="25"/>
                    <a:pt x="26" y="25"/>
                  </a:cubicBezTo>
                  <a:cubicBezTo>
                    <a:pt x="34" y="25"/>
                    <a:pt x="37" y="19"/>
                    <a:pt x="37" y="12"/>
                  </a:cubicBezTo>
                  <a:cubicBezTo>
                    <a:pt x="37" y="6"/>
                    <a:pt x="33" y="2"/>
                    <a:pt x="26" y="2"/>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7" name="iṥḻiḍè"/>
            <p:cNvSpPr/>
            <p:nvPr userDrawn="1">
              <p:custDataLst>
                <p:tags r:id="rId52"/>
              </p:custDataLst>
            </p:nvPr>
          </p:nvSpPr>
          <p:spPr bwMode="auto">
            <a:xfrm>
              <a:off x="8533641" y="3946525"/>
              <a:ext cx="152400" cy="238125"/>
            </a:xfrm>
            <a:custGeom>
              <a:avLst/>
              <a:gdLst>
                <a:gd name="T0" fmla="*/ 21 w 38"/>
                <a:gd name="T1" fmla="*/ 56 h 56"/>
                <a:gd name="T2" fmla="*/ 14 w 38"/>
                <a:gd name="T3" fmla="*/ 55 h 56"/>
                <a:gd name="T4" fmla="*/ 12 w 38"/>
                <a:gd name="T5" fmla="*/ 54 h 56"/>
                <a:gd name="T6" fmla="*/ 5 w 38"/>
                <a:gd name="T7" fmla="*/ 56 h 56"/>
                <a:gd name="T8" fmla="*/ 0 w 38"/>
                <a:gd name="T9" fmla="*/ 41 h 56"/>
                <a:gd name="T10" fmla="*/ 2 w 38"/>
                <a:gd name="T11" fmla="*/ 41 h 56"/>
                <a:gd name="T12" fmla="*/ 21 w 38"/>
                <a:gd name="T13" fmla="*/ 53 h 56"/>
                <a:gd name="T14" fmla="*/ 32 w 38"/>
                <a:gd name="T15" fmla="*/ 43 h 56"/>
                <a:gd name="T16" fmla="*/ 18 w 38"/>
                <a:gd name="T17" fmla="*/ 31 h 56"/>
                <a:gd name="T18" fmla="*/ 3 w 38"/>
                <a:gd name="T19" fmla="*/ 15 h 56"/>
                <a:gd name="T20" fmla="*/ 19 w 38"/>
                <a:gd name="T21" fmla="*/ 0 h 56"/>
                <a:gd name="T22" fmla="*/ 26 w 38"/>
                <a:gd name="T23" fmla="*/ 2 h 56"/>
                <a:gd name="T24" fmla="*/ 28 w 38"/>
                <a:gd name="T25" fmla="*/ 2 h 56"/>
                <a:gd name="T26" fmla="*/ 32 w 38"/>
                <a:gd name="T27" fmla="*/ 1 h 56"/>
                <a:gd name="T28" fmla="*/ 36 w 38"/>
                <a:gd name="T29" fmla="*/ 13 h 56"/>
                <a:gd name="T30" fmla="*/ 34 w 38"/>
                <a:gd name="T31" fmla="*/ 14 h 56"/>
                <a:gd name="T32" fmla="*/ 31 w 38"/>
                <a:gd name="T33" fmla="*/ 9 h 56"/>
                <a:gd name="T34" fmla="*/ 18 w 38"/>
                <a:gd name="T35" fmla="*/ 3 h 56"/>
                <a:gd name="T36" fmla="*/ 9 w 38"/>
                <a:gd name="T37" fmla="*/ 12 h 56"/>
                <a:gd name="T38" fmla="*/ 22 w 38"/>
                <a:gd name="T39" fmla="*/ 23 h 56"/>
                <a:gd name="T40" fmla="*/ 38 w 38"/>
                <a:gd name="T41" fmla="*/ 40 h 56"/>
                <a:gd name="T42" fmla="*/ 21 w 38"/>
                <a:gd name="T43"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8" h="56">
                  <a:moveTo>
                    <a:pt x="21" y="56"/>
                  </a:moveTo>
                  <a:cubicBezTo>
                    <a:pt x="20" y="56"/>
                    <a:pt x="17" y="56"/>
                    <a:pt x="14" y="55"/>
                  </a:cubicBezTo>
                  <a:cubicBezTo>
                    <a:pt x="13" y="54"/>
                    <a:pt x="12" y="54"/>
                    <a:pt x="12" y="54"/>
                  </a:cubicBezTo>
                  <a:cubicBezTo>
                    <a:pt x="9" y="54"/>
                    <a:pt x="7" y="55"/>
                    <a:pt x="5" y="56"/>
                  </a:cubicBezTo>
                  <a:cubicBezTo>
                    <a:pt x="0" y="41"/>
                    <a:pt x="0" y="41"/>
                    <a:pt x="0" y="41"/>
                  </a:cubicBezTo>
                  <a:cubicBezTo>
                    <a:pt x="2" y="41"/>
                    <a:pt x="2" y="41"/>
                    <a:pt x="2" y="41"/>
                  </a:cubicBezTo>
                  <a:cubicBezTo>
                    <a:pt x="4" y="44"/>
                    <a:pt x="11" y="53"/>
                    <a:pt x="21" y="53"/>
                  </a:cubicBezTo>
                  <a:cubicBezTo>
                    <a:pt x="29" y="53"/>
                    <a:pt x="32" y="48"/>
                    <a:pt x="32" y="43"/>
                  </a:cubicBezTo>
                  <a:cubicBezTo>
                    <a:pt x="32" y="37"/>
                    <a:pt x="28" y="35"/>
                    <a:pt x="18" y="31"/>
                  </a:cubicBezTo>
                  <a:cubicBezTo>
                    <a:pt x="13" y="30"/>
                    <a:pt x="3" y="26"/>
                    <a:pt x="3" y="15"/>
                  </a:cubicBezTo>
                  <a:cubicBezTo>
                    <a:pt x="3" y="8"/>
                    <a:pt x="8" y="0"/>
                    <a:pt x="19" y="0"/>
                  </a:cubicBezTo>
                  <a:cubicBezTo>
                    <a:pt x="20" y="0"/>
                    <a:pt x="21" y="1"/>
                    <a:pt x="26" y="2"/>
                  </a:cubicBezTo>
                  <a:cubicBezTo>
                    <a:pt x="27" y="2"/>
                    <a:pt x="27" y="2"/>
                    <a:pt x="28" y="2"/>
                  </a:cubicBezTo>
                  <a:cubicBezTo>
                    <a:pt x="28" y="2"/>
                    <a:pt x="30" y="2"/>
                    <a:pt x="32" y="1"/>
                  </a:cubicBezTo>
                  <a:cubicBezTo>
                    <a:pt x="36" y="13"/>
                    <a:pt x="36" y="13"/>
                    <a:pt x="36" y="13"/>
                  </a:cubicBezTo>
                  <a:cubicBezTo>
                    <a:pt x="34" y="14"/>
                    <a:pt x="34" y="14"/>
                    <a:pt x="34" y="14"/>
                  </a:cubicBezTo>
                  <a:cubicBezTo>
                    <a:pt x="34" y="13"/>
                    <a:pt x="33" y="11"/>
                    <a:pt x="31" y="9"/>
                  </a:cubicBezTo>
                  <a:cubicBezTo>
                    <a:pt x="28" y="5"/>
                    <a:pt x="23" y="3"/>
                    <a:pt x="18" y="3"/>
                  </a:cubicBezTo>
                  <a:cubicBezTo>
                    <a:pt x="13" y="3"/>
                    <a:pt x="9" y="6"/>
                    <a:pt x="9" y="12"/>
                  </a:cubicBezTo>
                  <a:cubicBezTo>
                    <a:pt x="9" y="17"/>
                    <a:pt x="13" y="20"/>
                    <a:pt x="22" y="23"/>
                  </a:cubicBezTo>
                  <a:cubicBezTo>
                    <a:pt x="32" y="27"/>
                    <a:pt x="38" y="31"/>
                    <a:pt x="38" y="40"/>
                  </a:cubicBezTo>
                  <a:cubicBezTo>
                    <a:pt x="38" y="48"/>
                    <a:pt x="32" y="56"/>
                    <a:pt x="21" y="5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8" name="işliďè"/>
            <p:cNvSpPr/>
            <p:nvPr userDrawn="1">
              <p:custDataLst>
                <p:tags r:id="rId53"/>
              </p:custDataLst>
            </p:nvPr>
          </p:nvSpPr>
          <p:spPr bwMode="auto">
            <a:xfrm>
              <a:off x="8703503" y="3956050"/>
              <a:ext cx="96838" cy="220663"/>
            </a:xfrm>
            <a:custGeom>
              <a:avLst/>
              <a:gdLst>
                <a:gd name="T0" fmla="*/ 0 w 24"/>
                <a:gd name="T1" fmla="*/ 52 h 52"/>
                <a:gd name="T2" fmla="*/ 0 w 24"/>
                <a:gd name="T3" fmla="*/ 50 h 52"/>
                <a:gd name="T4" fmla="*/ 3 w 24"/>
                <a:gd name="T5" fmla="*/ 50 h 52"/>
                <a:gd name="T6" fmla="*/ 8 w 24"/>
                <a:gd name="T7" fmla="*/ 45 h 52"/>
                <a:gd name="T8" fmla="*/ 8 w 24"/>
                <a:gd name="T9" fmla="*/ 7 h 52"/>
                <a:gd name="T10" fmla="*/ 3 w 24"/>
                <a:gd name="T11" fmla="*/ 2 h 52"/>
                <a:gd name="T12" fmla="*/ 0 w 24"/>
                <a:gd name="T13" fmla="*/ 2 h 52"/>
                <a:gd name="T14" fmla="*/ 0 w 24"/>
                <a:gd name="T15" fmla="*/ 0 h 52"/>
                <a:gd name="T16" fmla="*/ 24 w 24"/>
                <a:gd name="T17" fmla="*/ 0 h 52"/>
                <a:gd name="T18" fmla="*/ 24 w 24"/>
                <a:gd name="T19" fmla="*/ 2 h 52"/>
                <a:gd name="T20" fmla="*/ 22 w 24"/>
                <a:gd name="T21" fmla="*/ 2 h 52"/>
                <a:gd name="T22" fmla="*/ 16 w 24"/>
                <a:gd name="T23" fmla="*/ 7 h 52"/>
                <a:gd name="T24" fmla="*/ 16 w 24"/>
                <a:gd name="T25" fmla="*/ 45 h 52"/>
                <a:gd name="T26" fmla="*/ 22 w 24"/>
                <a:gd name="T27" fmla="*/ 50 h 52"/>
                <a:gd name="T28" fmla="*/ 24 w 24"/>
                <a:gd name="T29" fmla="*/ 50 h 52"/>
                <a:gd name="T30" fmla="*/ 24 w 24"/>
                <a:gd name="T31" fmla="*/ 52 h 52"/>
                <a:gd name="T32" fmla="*/ 0 w 24"/>
                <a:gd name="T33"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 h="52">
                  <a:moveTo>
                    <a:pt x="0" y="52"/>
                  </a:moveTo>
                  <a:cubicBezTo>
                    <a:pt x="0" y="50"/>
                    <a:pt x="0" y="50"/>
                    <a:pt x="0" y="50"/>
                  </a:cubicBezTo>
                  <a:cubicBezTo>
                    <a:pt x="3" y="50"/>
                    <a:pt x="3" y="50"/>
                    <a:pt x="3" y="50"/>
                  </a:cubicBezTo>
                  <a:cubicBezTo>
                    <a:pt x="7" y="50"/>
                    <a:pt x="8" y="49"/>
                    <a:pt x="8" y="45"/>
                  </a:cubicBezTo>
                  <a:cubicBezTo>
                    <a:pt x="8" y="7"/>
                    <a:pt x="8" y="7"/>
                    <a:pt x="8" y="7"/>
                  </a:cubicBezTo>
                  <a:cubicBezTo>
                    <a:pt x="8" y="4"/>
                    <a:pt x="7" y="2"/>
                    <a:pt x="3" y="2"/>
                  </a:cubicBezTo>
                  <a:cubicBezTo>
                    <a:pt x="0" y="2"/>
                    <a:pt x="0" y="2"/>
                    <a:pt x="0" y="2"/>
                  </a:cubicBezTo>
                  <a:cubicBezTo>
                    <a:pt x="0" y="0"/>
                    <a:pt x="0" y="0"/>
                    <a:pt x="0" y="0"/>
                  </a:cubicBezTo>
                  <a:cubicBezTo>
                    <a:pt x="24" y="0"/>
                    <a:pt x="24" y="0"/>
                    <a:pt x="24" y="0"/>
                  </a:cubicBezTo>
                  <a:cubicBezTo>
                    <a:pt x="24" y="2"/>
                    <a:pt x="24" y="2"/>
                    <a:pt x="24" y="2"/>
                  </a:cubicBezTo>
                  <a:cubicBezTo>
                    <a:pt x="22" y="2"/>
                    <a:pt x="22" y="2"/>
                    <a:pt x="22" y="2"/>
                  </a:cubicBezTo>
                  <a:cubicBezTo>
                    <a:pt x="17" y="2"/>
                    <a:pt x="16" y="4"/>
                    <a:pt x="16" y="7"/>
                  </a:cubicBezTo>
                  <a:cubicBezTo>
                    <a:pt x="16" y="45"/>
                    <a:pt x="16" y="45"/>
                    <a:pt x="16" y="45"/>
                  </a:cubicBezTo>
                  <a:cubicBezTo>
                    <a:pt x="16" y="49"/>
                    <a:pt x="18" y="50"/>
                    <a:pt x="22" y="50"/>
                  </a:cubicBezTo>
                  <a:cubicBezTo>
                    <a:pt x="24" y="50"/>
                    <a:pt x="24" y="50"/>
                    <a:pt x="24" y="50"/>
                  </a:cubicBezTo>
                  <a:cubicBezTo>
                    <a:pt x="24" y="52"/>
                    <a:pt x="24" y="52"/>
                    <a:pt x="24" y="52"/>
                  </a:cubicBezTo>
                  <a:lnTo>
                    <a:pt x="0"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9" name="íṩ1íḍê"/>
            <p:cNvSpPr/>
            <p:nvPr userDrawn="1">
              <p:custDataLst>
                <p:tags r:id="rId54"/>
              </p:custDataLst>
            </p:nvPr>
          </p:nvSpPr>
          <p:spPr bwMode="auto">
            <a:xfrm>
              <a:off x="8819391" y="3956050"/>
              <a:ext cx="206375" cy="220663"/>
            </a:xfrm>
            <a:custGeom>
              <a:avLst/>
              <a:gdLst>
                <a:gd name="T0" fmla="*/ 49 w 51"/>
                <a:gd name="T1" fmla="*/ 14 h 52"/>
                <a:gd name="T2" fmla="*/ 34 w 51"/>
                <a:gd name="T3" fmla="*/ 2 h 52"/>
                <a:gd name="T4" fmla="*/ 30 w 51"/>
                <a:gd name="T5" fmla="*/ 7 h 52"/>
                <a:gd name="T6" fmla="*/ 30 w 51"/>
                <a:gd name="T7" fmla="*/ 44 h 52"/>
                <a:gd name="T8" fmla="*/ 35 w 51"/>
                <a:gd name="T9" fmla="*/ 50 h 52"/>
                <a:gd name="T10" fmla="*/ 39 w 51"/>
                <a:gd name="T11" fmla="*/ 50 h 52"/>
                <a:gd name="T12" fmla="*/ 39 w 51"/>
                <a:gd name="T13" fmla="*/ 52 h 52"/>
                <a:gd name="T14" fmla="*/ 12 w 51"/>
                <a:gd name="T15" fmla="*/ 52 h 52"/>
                <a:gd name="T16" fmla="*/ 12 w 51"/>
                <a:gd name="T17" fmla="*/ 50 h 52"/>
                <a:gd name="T18" fmla="*/ 16 w 51"/>
                <a:gd name="T19" fmla="*/ 50 h 52"/>
                <a:gd name="T20" fmla="*/ 21 w 51"/>
                <a:gd name="T21" fmla="*/ 44 h 52"/>
                <a:gd name="T22" fmla="*/ 21 w 51"/>
                <a:gd name="T23" fmla="*/ 7 h 52"/>
                <a:gd name="T24" fmla="*/ 16 w 51"/>
                <a:gd name="T25" fmla="*/ 2 h 52"/>
                <a:gd name="T26" fmla="*/ 2 w 51"/>
                <a:gd name="T27" fmla="*/ 14 h 52"/>
                <a:gd name="T28" fmla="*/ 0 w 51"/>
                <a:gd name="T29" fmla="*/ 13 h 52"/>
                <a:gd name="T30" fmla="*/ 5 w 51"/>
                <a:gd name="T31" fmla="*/ 0 h 52"/>
                <a:gd name="T32" fmla="*/ 46 w 51"/>
                <a:gd name="T33" fmla="*/ 0 h 52"/>
                <a:gd name="T34" fmla="*/ 51 w 51"/>
                <a:gd name="T35" fmla="*/ 13 h 52"/>
                <a:gd name="T36" fmla="*/ 49 w 51"/>
                <a:gd name="T37" fmla="*/ 1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1" h="52">
                  <a:moveTo>
                    <a:pt x="49" y="14"/>
                  </a:moveTo>
                  <a:cubicBezTo>
                    <a:pt x="45" y="6"/>
                    <a:pt x="41" y="2"/>
                    <a:pt x="34" y="2"/>
                  </a:cubicBezTo>
                  <a:cubicBezTo>
                    <a:pt x="31" y="2"/>
                    <a:pt x="30" y="4"/>
                    <a:pt x="30" y="7"/>
                  </a:cubicBezTo>
                  <a:cubicBezTo>
                    <a:pt x="30" y="44"/>
                    <a:pt x="30" y="44"/>
                    <a:pt x="30" y="44"/>
                  </a:cubicBezTo>
                  <a:cubicBezTo>
                    <a:pt x="30" y="48"/>
                    <a:pt x="31" y="50"/>
                    <a:pt x="35" y="50"/>
                  </a:cubicBezTo>
                  <a:cubicBezTo>
                    <a:pt x="39" y="50"/>
                    <a:pt x="39" y="50"/>
                    <a:pt x="39" y="50"/>
                  </a:cubicBezTo>
                  <a:cubicBezTo>
                    <a:pt x="39" y="52"/>
                    <a:pt x="39" y="52"/>
                    <a:pt x="39" y="52"/>
                  </a:cubicBezTo>
                  <a:cubicBezTo>
                    <a:pt x="12" y="52"/>
                    <a:pt x="12" y="52"/>
                    <a:pt x="12" y="52"/>
                  </a:cubicBezTo>
                  <a:cubicBezTo>
                    <a:pt x="12" y="50"/>
                    <a:pt x="12" y="50"/>
                    <a:pt x="12" y="50"/>
                  </a:cubicBezTo>
                  <a:cubicBezTo>
                    <a:pt x="16" y="50"/>
                    <a:pt x="16" y="50"/>
                    <a:pt x="16" y="50"/>
                  </a:cubicBezTo>
                  <a:cubicBezTo>
                    <a:pt x="20" y="50"/>
                    <a:pt x="21" y="48"/>
                    <a:pt x="21" y="44"/>
                  </a:cubicBezTo>
                  <a:cubicBezTo>
                    <a:pt x="21" y="7"/>
                    <a:pt x="21" y="7"/>
                    <a:pt x="21" y="7"/>
                  </a:cubicBezTo>
                  <a:cubicBezTo>
                    <a:pt x="21" y="3"/>
                    <a:pt x="20" y="2"/>
                    <a:pt x="16" y="2"/>
                  </a:cubicBezTo>
                  <a:cubicBezTo>
                    <a:pt x="8" y="2"/>
                    <a:pt x="4" y="9"/>
                    <a:pt x="2" y="14"/>
                  </a:cubicBezTo>
                  <a:cubicBezTo>
                    <a:pt x="0" y="13"/>
                    <a:pt x="0" y="13"/>
                    <a:pt x="0" y="13"/>
                  </a:cubicBezTo>
                  <a:cubicBezTo>
                    <a:pt x="5" y="0"/>
                    <a:pt x="5" y="0"/>
                    <a:pt x="5" y="0"/>
                  </a:cubicBezTo>
                  <a:cubicBezTo>
                    <a:pt x="46" y="0"/>
                    <a:pt x="46" y="0"/>
                    <a:pt x="46" y="0"/>
                  </a:cubicBezTo>
                  <a:cubicBezTo>
                    <a:pt x="51" y="13"/>
                    <a:pt x="51" y="13"/>
                    <a:pt x="51" y="13"/>
                  </a:cubicBezTo>
                  <a:lnTo>
                    <a:pt x="49" y="1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0" name="iṥľîḓè"/>
            <p:cNvSpPr/>
            <p:nvPr userDrawn="1">
              <p:custDataLst>
                <p:tags r:id="rId55"/>
              </p:custDataLst>
            </p:nvPr>
          </p:nvSpPr>
          <p:spPr bwMode="auto">
            <a:xfrm>
              <a:off x="9049578" y="3956050"/>
              <a:ext cx="217488" cy="220663"/>
            </a:xfrm>
            <a:custGeom>
              <a:avLst/>
              <a:gdLst>
                <a:gd name="T0" fmla="*/ 51 w 54"/>
                <a:gd name="T1" fmla="*/ 2 h 52"/>
                <a:gd name="T2" fmla="*/ 44 w 54"/>
                <a:gd name="T3" fmla="*/ 8 h 52"/>
                <a:gd name="T4" fmla="*/ 32 w 54"/>
                <a:gd name="T5" fmla="*/ 31 h 52"/>
                <a:gd name="T6" fmla="*/ 32 w 54"/>
                <a:gd name="T7" fmla="*/ 45 h 52"/>
                <a:gd name="T8" fmla="*/ 37 w 54"/>
                <a:gd name="T9" fmla="*/ 50 h 52"/>
                <a:gd name="T10" fmla="*/ 41 w 54"/>
                <a:gd name="T11" fmla="*/ 50 h 52"/>
                <a:gd name="T12" fmla="*/ 41 w 54"/>
                <a:gd name="T13" fmla="*/ 52 h 52"/>
                <a:gd name="T14" fmla="*/ 14 w 54"/>
                <a:gd name="T15" fmla="*/ 52 h 52"/>
                <a:gd name="T16" fmla="*/ 14 w 54"/>
                <a:gd name="T17" fmla="*/ 50 h 52"/>
                <a:gd name="T18" fmla="*/ 18 w 54"/>
                <a:gd name="T19" fmla="*/ 50 h 52"/>
                <a:gd name="T20" fmla="*/ 23 w 54"/>
                <a:gd name="T21" fmla="*/ 45 h 52"/>
                <a:gd name="T22" fmla="*/ 23 w 54"/>
                <a:gd name="T23" fmla="*/ 31 h 52"/>
                <a:gd name="T24" fmla="*/ 9 w 54"/>
                <a:gd name="T25" fmla="*/ 7 h 52"/>
                <a:gd name="T26" fmla="*/ 2 w 54"/>
                <a:gd name="T27" fmla="*/ 2 h 52"/>
                <a:gd name="T28" fmla="*/ 0 w 54"/>
                <a:gd name="T29" fmla="*/ 2 h 52"/>
                <a:gd name="T30" fmla="*/ 0 w 54"/>
                <a:gd name="T31" fmla="*/ 0 h 52"/>
                <a:gd name="T32" fmla="*/ 24 w 54"/>
                <a:gd name="T33" fmla="*/ 0 h 52"/>
                <a:gd name="T34" fmla="*/ 24 w 54"/>
                <a:gd name="T35" fmla="*/ 2 h 52"/>
                <a:gd name="T36" fmla="*/ 21 w 54"/>
                <a:gd name="T37" fmla="*/ 2 h 52"/>
                <a:gd name="T38" fmla="*/ 18 w 54"/>
                <a:gd name="T39" fmla="*/ 5 h 52"/>
                <a:gd name="T40" fmla="*/ 19 w 54"/>
                <a:gd name="T41" fmla="*/ 7 h 52"/>
                <a:gd name="T42" fmla="*/ 31 w 54"/>
                <a:gd name="T43" fmla="*/ 27 h 52"/>
                <a:gd name="T44" fmla="*/ 42 w 54"/>
                <a:gd name="T45" fmla="*/ 8 h 52"/>
                <a:gd name="T46" fmla="*/ 42 w 54"/>
                <a:gd name="T47" fmla="*/ 5 h 52"/>
                <a:gd name="T48" fmla="*/ 39 w 54"/>
                <a:gd name="T49" fmla="*/ 2 h 52"/>
                <a:gd name="T50" fmla="*/ 36 w 54"/>
                <a:gd name="T51" fmla="*/ 2 h 52"/>
                <a:gd name="T52" fmla="*/ 36 w 54"/>
                <a:gd name="T53" fmla="*/ 0 h 52"/>
                <a:gd name="T54" fmla="*/ 54 w 54"/>
                <a:gd name="T55" fmla="*/ 0 h 52"/>
                <a:gd name="T56" fmla="*/ 54 w 54"/>
                <a:gd name="T57" fmla="*/ 2 h 52"/>
                <a:gd name="T58" fmla="*/ 51 w 54"/>
                <a:gd name="T59" fmla="*/ 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4" h="52">
                  <a:moveTo>
                    <a:pt x="51" y="2"/>
                  </a:moveTo>
                  <a:cubicBezTo>
                    <a:pt x="48" y="2"/>
                    <a:pt x="46" y="5"/>
                    <a:pt x="44" y="8"/>
                  </a:cubicBezTo>
                  <a:cubicBezTo>
                    <a:pt x="32" y="31"/>
                    <a:pt x="32" y="31"/>
                    <a:pt x="32" y="31"/>
                  </a:cubicBezTo>
                  <a:cubicBezTo>
                    <a:pt x="32" y="45"/>
                    <a:pt x="32" y="45"/>
                    <a:pt x="32" y="45"/>
                  </a:cubicBezTo>
                  <a:cubicBezTo>
                    <a:pt x="32" y="48"/>
                    <a:pt x="33" y="50"/>
                    <a:pt x="37" y="50"/>
                  </a:cubicBezTo>
                  <a:cubicBezTo>
                    <a:pt x="41" y="50"/>
                    <a:pt x="41" y="50"/>
                    <a:pt x="41" y="50"/>
                  </a:cubicBezTo>
                  <a:cubicBezTo>
                    <a:pt x="41" y="52"/>
                    <a:pt x="41" y="52"/>
                    <a:pt x="41" y="52"/>
                  </a:cubicBezTo>
                  <a:cubicBezTo>
                    <a:pt x="14" y="52"/>
                    <a:pt x="14" y="52"/>
                    <a:pt x="14" y="52"/>
                  </a:cubicBezTo>
                  <a:cubicBezTo>
                    <a:pt x="14" y="50"/>
                    <a:pt x="14" y="50"/>
                    <a:pt x="14" y="50"/>
                  </a:cubicBezTo>
                  <a:cubicBezTo>
                    <a:pt x="18" y="50"/>
                    <a:pt x="18" y="50"/>
                    <a:pt x="18" y="50"/>
                  </a:cubicBezTo>
                  <a:cubicBezTo>
                    <a:pt x="22" y="50"/>
                    <a:pt x="23" y="49"/>
                    <a:pt x="23" y="45"/>
                  </a:cubicBezTo>
                  <a:cubicBezTo>
                    <a:pt x="23" y="31"/>
                    <a:pt x="23" y="31"/>
                    <a:pt x="23" y="31"/>
                  </a:cubicBezTo>
                  <a:cubicBezTo>
                    <a:pt x="9" y="7"/>
                    <a:pt x="9" y="7"/>
                    <a:pt x="9" y="7"/>
                  </a:cubicBezTo>
                  <a:cubicBezTo>
                    <a:pt x="7" y="3"/>
                    <a:pt x="5" y="2"/>
                    <a:pt x="2" y="2"/>
                  </a:cubicBezTo>
                  <a:cubicBezTo>
                    <a:pt x="0" y="2"/>
                    <a:pt x="0" y="2"/>
                    <a:pt x="0" y="2"/>
                  </a:cubicBezTo>
                  <a:cubicBezTo>
                    <a:pt x="0" y="0"/>
                    <a:pt x="0" y="0"/>
                    <a:pt x="0" y="0"/>
                  </a:cubicBezTo>
                  <a:cubicBezTo>
                    <a:pt x="24" y="0"/>
                    <a:pt x="24" y="0"/>
                    <a:pt x="24" y="0"/>
                  </a:cubicBezTo>
                  <a:cubicBezTo>
                    <a:pt x="24" y="2"/>
                    <a:pt x="24" y="2"/>
                    <a:pt x="24" y="2"/>
                  </a:cubicBezTo>
                  <a:cubicBezTo>
                    <a:pt x="21" y="2"/>
                    <a:pt x="21" y="2"/>
                    <a:pt x="21" y="2"/>
                  </a:cubicBezTo>
                  <a:cubicBezTo>
                    <a:pt x="19" y="2"/>
                    <a:pt x="18" y="3"/>
                    <a:pt x="18" y="5"/>
                  </a:cubicBezTo>
                  <a:cubicBezTo>
                    <a:pt x="18" y="5"/>
                    <a:pt x="18" y="6"/>
                    <a:pt x="19" y="7"/>
                  </a:cubicBezTo>
                  <a:cubicBezTo>
                    <a:pt x="31" y="27"/>
                    <a:pt x="31" y="27"/>
                    <a:pt x="31" y="27"/>
                  </a:cubicBezTo>
                  <a:cubicBezTo>
                    <a:pt x="42" y="8"/>
                    <a:pt x="42" y="8"/>
                    <a:pt x="42" y="8"/>
                  </a:cubicBezTo>
                  <a:cubicBezTo>
                    <a:pt x="42" y="7"/>
                    <a:pt x="42" y="6"/>
                    <a:pt x="42" y="5"/>
                  </a:cubicBezTo>
                  <a:cubicBezTo>
                    <a:pt x="42" y="3"/>
                    <a:pt x="41" y="2"/>
                    <a:pt x="39" y="2"/>
                  </a:cubicBezTo>
                  <a:cubicBezTo>
                    <a:pt x="36" y="2"/>
                    <a:pt x="36" y="2"/>
                    <a:pt x="36" y="2"/>
                  </a:cubicBezTo>
                  <a:cubicBezTo>
                    <a:pt x="36" y="0"/>
                    <a:pt x="36" y="0"/>
                    <a:pt x="36" y="0"/>
                  </a:cubicBezTo>
                  <a:cubicBezTo>
                    <a:pt x="54" y="0"/>
                    <a:pt x="54" y="0"/>
                    <a:pt x="54" y="0"/>
                  </a:cubicBezTo>
                  <a:cubicBezTo>
                    <a:pt x="54" y="2"/>
                    <a:pt x="54" y="2"/>
                    <a:pt x="54" y="2"/>
                  </a:cubicBezTo>
                  <a:lnTo>
                    <a:pt x="51"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grpSp>
      <p:grpSp>
        <p:nvGrpSpPr>
          <p:cNvPr id="6" name="组合 5"/>
          <p:cNvGrpSpPr/>
          <p:nvPr userDrawn="1"/>
        </p:nvGrpSpPr>
        <p:grpSpPr>
          <a:xfrm>
            <a:off x="2547" y="368300"/>
            <a:ext cx="407988" cy="568318"/>
            <a:chOff x="9119012" y="368300"/>
            <a:chExt cx="407988" cy="457199"/>
          </a:xfrm>
        </p:grpSpPr>
        <p:sp>
          <p:nvSpPr>
            <p:cNvPr id="111" name="矩形 110"/>
            <p:cNvSpPr/>
            <p:nvPr userDrawn="1">
              <p:custDataLst>
                <p:tags r:id="rId56"/>
              </p:custDataLst>
            </p:nvPr>
          </p:nvSpPr>
          <p:spPr>
            <a:xfrm>
              <a:off x="9119012" y="368300"/>
              <a:ext cx="407988" cy="130371"/>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矩形 111"/>
            <p:cNvSpPr/>
            <p:nvPr userDrawn="1">
              <p:custDataLst>
                <p:tags r:id="rId57"/>
              </p:custDataLst>
            </p:nvPr>
          </p:nvSpPr>
          <p:spPr>
            <a:xfrm>
              <a:off x="9119012" y="531714"/>
              <a:ext cx="407988" cy="130371"/>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矩形 112"/>
            <p:cNvSpPr/>
            <p:nvPr userDrawn="1">
              <p:custDataLst>
                <p:tags r:id="rId58"/>
              </p:custDataLst>
            </p:nvPr>
          </p:nvSpPr>
          <p:spPr>
            <a:xfrm>
              <a:off x="9119012" y="695128"/>
              <a:ext cx="407988" cy="130371"/>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装饰  7"/>
          <p:cNvSpPr>
            <a:spLocks noGrp="1"/>
          </p:cNvSpPr>
          <p:nvPr>
            <p:ph type="body" idx="16390" hasCustomPrompt="1"/>
            <p:custDataLst>
              <p:tags r:id="rId59"/>
            </p:custDataLst>
          </p:nvPr>
        </p:nvSpPr>
        <p:spPr>
          <a:xfrm>
            <a:off x="609600" y="1524000"/>
            <a:ext cx="10972800" cy="2209800"/>
          </a:xfrm>
          <a:custGeom>
            <a:avLst/>
            <a:gdLst>
              <a:gd name="connisteX0" fmla="*/ 0 w 10972800"/>
              <a:gd name="connsiteY0" fmla="*/ 203200 h 2209800"/>
              <a:gd name="connisteX1" fmla="*/ 203200 w 10972800"/>
              <a:gd name="connsiteY1" fmla="*/ 0 h 2209800"/>
              <a:gd name="connisteX2" fmla="*/ 10769600 w 10972800"/>
              <a:gd name="connsiteY2" fmla="*/ 0 h 2209800"/>
              <a:gd name="connisteX3" fmla="*/ 10972800 w 10972800"/>
              <a:gd name="connsiteY3" fmla="*/ 203200 h 2209800"/>
              <a:gd name="connisteX4" fmla="*/ 10972800 w 10972800"/>
              <a:gd name="connsiteY4" fmla="*/ 2006600 h 2209800"/>
              <a:gd name="connisteX5" fmla="*/ 10769600 w 10972800"/>
              <a:gd name="connsiteY5" fmla="*/ 2209800 h 2209800"/>
              <a:gd name="connisteX6" fmla="*/ 203200 w 10972800"/>
              <a:gd name="connsiteY6" fmla="*/ 2209800 h 2209800"/>
              <a:gd name="connisteX7" fmla="*/ 0 w 10972800"/>
              <a:gd name="connsiteY7" fmla="*/ 2006600 h 2209800"/>
              <a:gd name="connisteX8" fmla="*/ 0 w 10972800"/>
              <a:gd name="connsiteY8" fmla="*/ 203200 h 22098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10972800" h="2209800">
                <a:moveTo>
                  <a:pt x="0" y="203200"/>
                </a:moveTo>
                <a:cubicBezTo>
                  <a:pt x="0" y="90976"/>
                  <a:pt x="90976" y="0"/>
                  <a:pt x="203200" y="0"/>
                </a:cubicBezTo>
                <a:lnTo>
                  <a:pt x="10769600" y="0"/>
                </a:lnTo>
                <a:cubicBezTo>
                  <a:pt x="10881824" y="0"/>
                  <a:pt x="10972800" y="90976"/>
                  <a:pt x="10972800" y="203200"/>
                </a:cubicBezTo>
                <a:lnTo>
                  <a:pt x="10972800" y="2006600"/>
                </a:lnTo>
                <a:cubicBezTo>
                  <a:pt x="10972800" y="2118824"/>
                  <a:pt x="10881824" y="2209800"/>
                  <a:pt x="10769600" y="2209800"/>
                </a:cubicBezTo>
                <a:lnTo>
                  <a:pt x="203200" y="2209800"/>
                </a:lnTo>
                <a:cubicBezTo>
                  <a:pt x="90976" y="2209800"/>
                  <a:pt x="0" y="2118824"/>
                  <a:pt x="0" y="2006600"/>
                </a:cubicBezTo>
                <a:lnTo>
                  <a:pt x="0" y="203200"/>
                </a:lnTo>
                <a:close/>
              </a:path>
            </a:pathLst>
          </a:custGeom>
          <a:gradFill>
            <a:gsLst>
              <a:gs pos="0">
                <a:schemeClr val="accent1">
                  <a:lumMod val="10000"/>
                  <a:lumOff val="90000"/>
                </a:schemeClr>
              </a:gs>
              <a:gs pos="100000">
                <a:schemeClr val="accent1">
                  <a:lumMod val="10000"/>
                  <a:lumOff val="90000"/>
                </a:schemeClr>
              </a:gs>
            </a:gsLst>
            <a:lin ang="5400000"/>
          </a:gra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7" name="标题 6"/>
          <p:cNvSpPr>
            <a:spLocks noGrp="1"/>
          </p:cNvSpPr>
          <p:nvPr>
            <p:ph type="ctrTitle" idx="16385" hasCustomPrompt="1"/>
            <p:custDataLst>
              <p:tags r:id="rId60"/>
            </p:custDataLst>
          </p:nvPr>
        </p:nvSpPr>
        <p:spPr>
          <a:xfrm>
            <a:off x="609600" y="533400"/>
            <a:ext cx="10972800" cy="609600"/>
          </a:xfrm>
          <a:prstGeom prst="rect">
            <a:avLst/>
          </a:prstGeom>
          <a:noFill/>
        </p:spPr>
        <p:txBody>
          <a:bodyPr lIns="0" tIns="0" rIns="0" bIns="0" anchor="t">
            <a:normAutofit/>
          </a:bodyPr>
          <a:lstStyle>
            <a:lvl1pPr marL="0" indent="0" algn="l">
              <a:lnSpc>
                <a:spcPct val="111000"/>
              </a:lnSpc>
              <a:spcBef>
                <a:spcPct val="0"/>
              </a:spcBef>
              <a:spcAft>
                <a:spcPct val="0"/>
              </a:spcAft>
              <a:buNone/>
              <a:defRPr sz="3600" b="0" spc="0">
                <a:solidFill>
                  <a:schemeClr val="tx1"/>
                </a:solidFill>
              </a:defRPr>
            </a:lvl1pPr>
          </a:lstStyle>
          <a:p>
            <a:r>
              <a:rPr lang="zh-CN" altLang="en-US"/>
              <a:t>单击此处添加标题</a:t>
            </a:r>
            <a:endParaRPr lang="zh-CN" altLang="en-US"/>
          </a:p>
        </p:txBody>
      </p:sp>
      <p:sp>
        <p:nvSpPr>
          <p:cNvPr id="9" name="图片占位符 8"/>
          <p:cNvSpPr>
            <a:spLocks noGrp="1"/>
          </p:cNvSpPr>
          <p:nvPr>
            <p:ph type="pic" idx="16391" hasCustomPrompt="1"/>
            <p:custDataLst>
              <p:tags r:id="rId61"/>
            </p:custDataLst>
          </p:nvPr>
        </p:nvSpPr>
        <p:spPr>
          <a:xfrm>
            <a:off x="914400" y="1866900"/>
            <a:ext cx="1524000" cy="1524000"/>
          </a:xfrm>
          <a:custGeom>
            <a:avLst/>
            <a:gdLst>
              <a:gd name="connisteX0" fmla="*/ 0 w 1524000"/>
              <a:gd name="connsiteY0" fmla="*/ 762000 h 1524000"/>
              <a:gd name="connisteX1" fmla="*/ 762000 w 1524000"/>
              <a:gd name="connsiteY1" fmla="*/ 0 h 1524000"/>
              <a:gd name="connisteX2" fmla="*/ 762000 w 1524000"/>
              <a:gd name="connsiteY2" fmla="*/ 0 h 1524000"/>
              <a:gd name="connisteX3" fmla="*/ 1524000 w 1524000"/>
              <a:gd name="connsiteY3" fmla="*/ 762000 h 1524000"/>
              <a:gd name="connisteX4" fmla="*/ 1524000 w 1524000"/>
              <a:gd name="connsiteY4" fmla="*/ 762000 h 1524000"/>
              <a:gd name="connisteX5" fmla="*/ 762000 w 1524000"/>
              <a:gd name="connsiteY5" fmla="*/ 1524000 h 1524000"/>
              <a:gd name="connisteX6" fmla="*/ 762000 w 1524000"/>
              <a:gd name="connsiteY6" fmla="*/ 1524000 h 1524000"/>
              <a:gd name="connisteX7" fmla="*/ 0 w 1524000"/>
              <a:gd name="connsiteY7" fmla="*/ 762000 h 1524000"/>
              <a:gd name="connisteX8" fmla="*/ 0 w 1524000"/>
              <a:gd name="connsiteY8" fmla="*/ 762000 h 15240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1524000" h="1524000">
                <a:moveTo>
                  <a:pt x="0" y="762000"/>
                </a:moveTo>
                <a:cubicBezTo>
                  <a:pt x="0" y="341159"/>
                  <a:pt x="341159" y="0"/>
                  <a:pt x="762000" y="0"/>
                </a:cubicBezTo>
                <a:lnTo>
                  <a:pt x="762000" y="0"/>
                </a:lnTo>
                <a:cubicBezTo>
                  <a:pt x="1182841" y="0"/>
                  <a:pt x="1524000" y="341159"/>
                  <a:pt x="1524000" y="762000"/>
                </a:cubicBezTo>
                <a:lnTo>
                  <a:pt x="1524000" y="762000"/>
                </a:lnTo>
                <a:cubicBezTo>
                  <a:pt x="1524000" y="1182841"/>
                  <a:pt x="1182841" y="1524000"/>
                  <a:pt x="762000" y="1524000"/>
                </a:cubicBezTo>
                <a:lnTo>
                  <a:pt x="762000" y="1524000"/>
                </a:lnTo>
                <a:cubicBezTo>
                  <a:pt x="341159" y="1524000"/>
                  <a:pt x="0" y="1182841"/>
                  <a:pt x="0" y="762000"/>
                </a:cubicBezTo>
                <a:lnTo>
                  <a:pt x="0" y="762000"/>
                </a:lnTo>
                <a:close/>
              </a:path>
            </a:pathLst>
          </a:custGeom>
          <a:solidFill>
            <a:srgbClr val="DDDDDD"/>
          </a:solidFill>
          <a:ln>
            <a:noFill/>
          </a:ln>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CN" altLang="en-US"/>
              <a:t> </a:t>
            </a:r>
            <a:endParaRPr lang="zh-CN" altLang="en-US"/>
          </a:p>
        </p:txBody>
      </p:sp>
      <p:sp>
        <p:nvSpPr>
          <p:cNvPr id="10" name="文本占位符 9"/>
          <p:cNvSpPr>
            <a:spLocks noGrp="1"/>
          </p:cNvSpPr>
          <p:nvPr>
            <p:ph type="body" idx="16386" hasCustomPrompt="1"/>
            <p:custDataLst>
              <p:tags r:id="rId62"/>
            </p:custDataLst>
          </p:nvPr>
        </p:nvSpPr>
        <p:spPr>
          <a:xfrm>
            <a:off x="2794000" y="2044700"/>
            <a:ext cx="8483600" cy="406400"/>
          </a:xfrm>
          <a:prstGeom prst="rect">
            <a:avLst/>
          </a:prstGeom>
          <a:noFill/>
        </p:spPr>
        <p:txBody>
          <a:bodyPr lIns="0" tIns="0" rIns="0" bIns="0" anchor="ctr">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smtClean="0"/>
              <a:t>单击此处添加项标题</a:t>
            </a:r>
            <a:endParaRPr lang="zh-CN" altLang="en-US" smtClean="0"/>
          </a:p>
        </p:txBody>
      </p:sp>
      <p:sp>
        <p:nvSpPr>
          <p:cNvPr id="11" name="文本占位符 10"/>
          <p:cNvSpPr>
            <a:spLocks noGrp="1"/>
          </p:cNvSpPr>
          <p:nvPr>
            <p:ph type="body" idx="16387" hasCustomPrompt="1"/>
            <p:custDataLst>
              <p:tags r:id="rId63"/>
            </p:custDataLst>
          </p:nvPr>
        </p:nvSpPr>
        <p:spPr>
          <a:xfrm>
            <a:off x="2794000" y="2603500"/>
            <a:ext cx="8483600" cy="609600"/>
          </a:xfrm>
          <a:prstGeom prst="rect">
            <a:avLst/>
          </a:prstGeo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
        <p:nvSpPr>
          <p:cNvPr id="12" name="装饰  1"/>
          <p:cNvSpPr>
            <a:spLocks noGrp="1"/>
          </p:cNvSpPr>
          <p:nvPr>
            <p:ph type="body" idx="16392" hasCustomPrompt="1"/>
            <p:custDataLst>
              <p:tags r:id="rId64"/>
            </p:custDataLst>
          </p:nvPr>
        </p:nvSpPr>
        <p:spPr>
          <a:xfrm>
            <a:off x="609600" y="4038600"/>
            <a:ext cx="10972800" cy="2209800"/>
          </a:xfrm>
          <a:custGeom>
            <a:avLst/>
            <a:gdLst>
              <a:gd name="connisteX0" fmla="*/ 0 w 10972800"/>
              <a:gd name="connsiteY0" fmla="*/ 203200 h 2209800"/>
              <a:gd name="connisteX1" fmla="*/ 203200 w 10972800"/>
              <a:gd name="connsiteY1" fmla="*/ 0 h 2209800"/>
              <a:gd name="connisteX2" fmla="*/ 10769600 w 10972800"/>
              <a:gd name="connsiteY2" fmla="*/ 0 h 2209800"/>
              <a:gd name="connisteX3" fmla="*/ 10972800 w 10972800"/>
              <a:gd name="connsiteY3" fmla="*/ 203200 h 2209800"/>
              <a:gd name="connisteX4" fmla="*/ 10972800 w 10972800"/>
              <a:gd name="connsiteY4" fmla="*/ 2006600 h 2209800"/>
              <a:gd name="connisteX5" fmla="*/ 10769600 w 10972800"/>
              <a:gd name="connsiteY5" fmla="*/ 2209800 h 2209800"/>
              <a:gd name="connisteX6" fmla="*/ 203200 w 10972800"/>
              <a:gd name="connsiteY6" fmla="*/ 2209800 h 2209800"/>
              <a:gd name="connisteX7" fmla="*/ 0 w 10972800"/>
              <a:gd name="connsiteY7" fmla="*/ 2006600 h 2209800"/>
              <a:gd name="connisteX8" fmla="*/ 0 w 10972800"/>
              <a:gd name="connsiteY8" fmla="*/ 203200 h 22098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10972800" h="2209800">
                <a:moveTo>
                  <a:pt x="0" y="203200"/>
                </a:moveTo>
                <a:cubicBezTo>
                  <a:pt x="0" y="90976"/>
                  <a:pt x="90976" y="0"/>
                  <a:pt x="203200" y="0"/>
                </a:cubicBezTo>
                <a:lnTo>
                  <a:pt x="10769600" y="0"/>
                </a:lnTo>
                <a:cubicBezTo>
                  <a:pt x="10881824" y="0"/>
                  <a:pt x="10972800" y="90976"/>
                  <a:pt x="10972800" y="203200"/>
                </a:cubicBezTo>
                <a:lnTo>
                  <a:pt x="10972800" y="2006600"/>
                </a:lnTo>
                <a:cubicBezTo>
                  <a:pt x="10972800" y="2118824"/>
                  <a:pt x="10881824" y="2209800"/>
                  <a:pt x="10769600" y="2209800"/>
                </a:cubicBezTo>
                <a:lnTo>
                  <a:pt x="203200" y="2209800"/>
                </a:lnTo>
                <a:cubicBezTo>
                  <a:pt x="90976" y="2209800"/>
                  <a:pt x="0" y="2118824"/>
                  <a:pt x="0" y="2006600"/>
                </a:cubicBezTo>
                <a:lnTo>
                  <a:pt x="0" y="203200"/>
                </a:lnTo>
                <a:close/>
              </a:path>
            </a:pathLst>
          </a:custGeom>
          <a:gradFill>
            <a:gsLst>
              <a:gs pos="0">
                <a:schemeClr val="accent1">
                  <a:lumMod val="10000"/>
                  <a:lumOff val="90000"/>
                </a:schemeClr>
              </a:gs>
              <a:gs pos="100000">
                <a:schemeClr val="accent1">
                  <a:lumMod val="10000"/>
                  <a:lumOff val="90000"/>
                </a:schemeClr>
              </a:gs>
            </a:gsLst>
            <a:lin ang="5400000"/>
          </a:gra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13" name="图片占位符 12"/>
          <p:cNvSpPr>
            <a:spLocks noGrp="1"/>
          </p:cNvSpPr>
          <p:nvPr>
            <p:ph type="pic" idx="16393" hasCustomPrompt="1"/>
            <p:custDataLst>
              <p:tags r:id="rId65"/>
            </p:custDataLst>
          </p:nvPr>
        </p:nvSpPr>
        <p:spPr>
          <a:xfrm>
            <a:off x="914400" y="4381500"/>
            <a:ext cx="1524000" cy="1524000"/>
          </a:xfrm>
          <a:custGeom>
            <a:avLst/>
            <a:gdLst>
              <a:gd name="connisteX0" fmla="*/ 0 w 1524000"/>
              <a:gd name="connsiteY0" fmla="*/ 762000 h 1524000"/>
              <a:gd name="connisteX1" fmla="*/ 762000 w 1524000"/>
              <a:gd name="connsiteY1" fmla="*/ 0 h 1524000"/>
              <a:gd name="connisteX2" fmla="*/ 762000 w 1524000"/>
              <a:gd name="connsiteY2" fmla="*/ 0 h 1524000"/>
              <a:gd name="connisteX3" fmla="*/ 1524000 w 1524000"/>
              <a:gd name="connsiteY3" fmla="*/ 762000 h 1524000"/>
              <a:gd name="connisteX4" fmla="*/ 1524000 w 1524000"/>
              <a:gd name="connsiteY4" fmla="*/ 762000 h 1524000"/>
              <a:gd name="connisteX5" fmla="*/ 762000 w 1524000"/>
              <a:gd name="connsiteY5" fmla="*/ 1524000 h 1524000"/>
              <a:gd name="connisteX6" fmla="*/ 762000 w 1524000"/>
              <a:gd name="connsiteY6" fmla="*/ 1524000 h 1524000"/>
              <a:gd name="connisteX7" fmla="*/ 0 w 1524000"/>
              <a:gd name="connsiteY7" fmla="*/ 762000 h 1524000"/>
              <a:gd name="connisteX8" fmla="*/ 0 w 1524000"/>
              <a:gd name="connsiteY8" fmla="*/ 762000 h 15240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1524000" h="1524000">
                <a:moveTo>
                  <a:pt x="0" y="762000"/>
                </a:moveTo>
                <a:cubicBezTo>
                  <a:pt x="0" y="341159"/>
                  <a:pt x="341159" y="0"/>
                  <a:pt x="762000" y="0"/>
                </a:cubicBezTo>
                <a:lnTo>
                  <a:pt x="762000" y="0"/>
                </a:lnTo>
                <a:cubicBezTo>
                  <a:pt x="1182841" y="0"/>
                  <a:pt x="1524000" y="341159"/>
                  <a:pt x="1524000" y="762000"/>
                </a:cubicBezTo>
                <a:lnTo>
                  <a:pt x="1524000" y="762000"/>
                </a:lnTo>
                <a:cubicBezTo>
                  <a:pt x="1524000" y="1182841"/>
                  <a:pt x="1182841" y="1524000"/>
                  <a:pt x="762000" y="1524000"/>
                </a:cubicBezTo>
                <a:lnTo>
                  <a:pt x="762000" y="1524000"/>
                </a:lnTo>
                <a:cubicBezTo>
                  <a:pt x="341159" y="1524000"/>
                  <a:pt x="0" y="1182841"/>
                  <a:pt x="0" y="762000"/>
                </a:cubicBezTo>
                <a:lnTo>
                  <a:pt x="0" y="762000"/>
                </a:lnTo>
                <a:close/>
              </a:path>
            </a:pathLst>
          </a:custGeom>
          <a:solidFill>
            <a:srgbClr val="DDDDDD"/>
          </a:solidFill>
          <a:ln>
            <a:noFill/>
          </a:ln>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CN" altLang="en-US"/>
              <a:t> </a:t>
            </a:r>
            <a:endParaRPr lang="zh-CN" altLang="en-US"/>
          </a:p>
        </p:txBody>
      </p:sp>
      <p:sp>
        <p:nvSpPr>
          <p:cNvPr id="14" name="文本占位符 13"/>
          <p:cNvSpPr>
            <a:spLocks noGrp="1"/>
          </p:cNvSpPr>
          <p:nvPr>
            <p:ph type="body" idx="16388" hasCustomPrompt="1"/>
            <p:custDataLst>
              <p:tags r:id="rId66"/>
            </p:custDataLst>
          </p:nvPr>
        </p:nvSpPr>
        <p:spPr>
          <a:xfrm>
            <a:off x="2794000" y="4559300"/>
            <a:ext cx="8483600" cy="406400"/>
          </a:xfrm>
          <a:prstGeom prst="rect">
            <a:avLst/>
          </a:prstGeom>
          <a:noFill/>
        </p:spPr>
        <p:txBody>
          <a:bodyPr lIns="0" tIns="0" rIns="0" bIns="0" anchor="ctr">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smtClean="0"/>
              <a:t>单击此处添加项标题</a:t>
            </a:r>
            <a:endParaRPr lang="zh-CN" altLang="en-US" smtClean="0"/>
          </a:p>
        </p:txBody>
      </p:sp>
      <p:sp>
        <p:nvSpPr>
          <p:cNvPr id="15" name="文本占位符 14"/>
          <p:cNvSpPr>
            <a:spLocks noGrp="1"/>
          </p:cNvSpPr>
          <p:nvPr>
            <p:ph type="body" idx="16389" hasCustomPrompt="1"/>
            <p:custDataLst>
              <p:tags r:id="rId67"/>
            </p:custDataLst>
          </p:nvPr>
        </p:nvSpPr>
        <p:spPr>
          <a:xfrm>
            <a:off x="2794000" y="5118100"/>
            <a:ext cx="8483600" cy="609600"/>
          </a:xfrm>
          <a:prstGeom prst="rect">
            <a:avLst/>
          </a:prstGeo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正文页-27_3">
    <p:spTree>
      <p:nvGrpSpPr>
        <p:cNvPr id="1" name=""/>
        <p:cNvGrpSpPr/>
        <p:nvPr/>
      </p:nvGrpSpPr>
      <p:grpSpPr>
        <a:xfrm>
          <a:off x="0" y="0"/>
          <a:ext cx="0" cy="0"/>
          <a:chOff x="0" y="0"/>
          <a:chExt cx="0" cy="0"/>
        </a:xfrm>
      </p:grpSpPr>
      <p:sp>
        <p:nvSpPr>
          <p:cNvPr id="56" name="矩形 55"/>
          <p:cNvSpPr/>
          <p:nvPr userDrawn="1">
            <p:custDataLst>
              <p:tags r:id="rId2"/>
            </p:custDataLst>
          </p:nvPr>
        </p:nvSpPr>
        <p:spPr>
          <a:xfrm>
            <a:off x="0" y="6727629"/>
            <a:ext cx="12192000" cy="130371"/>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7" name="a36ff0dd-52e7-4a40-98ef-054fbf16791a"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userDrawn="1">
            <p:custDataLst>
              <p:tags r:id="rId3"/>
            </p:custDataLst>
          </p:nvPr>
        </p:nvGrpSpPr>
        <p:grpSpPr>
          <a:xfrm>
            <a:off x="9791726" y="368300"/>
            <a:ext cx="2006887" cy="568318"/>
            <a:chOff x="2869804" y="2524126"/>
            <a:chExt cx="6452393" cy="1827213"/>
          </a:xfrm>
        </p:grpSpPr>
        <p:sp>
          <p:nvSpPr>
            <p:cNvPr id="58" name="ïṣļïďe"/>
            <p:cNvSpPr/>
            <p:nvPr userDrawn="1">
              <p:custDataLst>
                <p:tags r:id="rId4"/>
              </p:custDataLst>
            </p:nvPr>
          </p:nvSpPr>
          <p:spPr bwMode="auto">
            <a:xfrm>
              <a:off x="5030526" y="2647006"/>
              <a:ext cx="889000" cy="1308100"/>
            </a:xfrm>
            <a:custGeom>
              <a:avLst/>
              <a:gdLst>
                <a:gd name="T0" fmla="*/ 236 w 532"/>
                <a:gd name="T1" fmla="*/ 733 h 780"/>
                <a:gd name="T2" fmla="*/ 216 w 532"/>
                <a:gd name="T3" fmla="*/ 663 h 780"/>
                <a:gd name="T4" fmla="*/ 197 w 532"/>
                <a:gd name="T5" fmla="*/ 414 h 780"/>
                <a:gd name="T6" fmla="*/ 102 w 532"/>
                <a:gd name="T7" fmla="*/ 475 h 780"/>
                <a:gd name="T8" fmla="*/ 46 w 532"/>
                <a:gd name="T9" fmla="*/ 448 h 780"/>
                <a:gd name="T10" fmla="*/ 13 w 532"/>
                <a:gd name="T11" fmla="*/ 400 h 780"/>
                <a:gd name="T12" fmla="*/ 5 w 532"/>
                <a:gd name="T13" fmla="*/ 353 h 780"/>
                <a:gd name="T14" fmla="*/ 23 w 532"/>
                <a:gd name="T15" fmla="*/ 258 h 780"/>
                <a:gd name="T16" fmla="*/ 93 w 532"/>
                <a:gd name="T17" fmla="*/ 231 h 780"/>
                <a:gd name="T18" fmla="*/ 192 w 532"/>
                <a:gd name="T19" fmla="*/ 170 h 780"/>
                <a:gd name="T20" fmla="*/ 180 w 532"/>
                <a:gd name="T21" fmla="*/ 50 h 780"/>
                <a:gd name="T22" fmla="*/ 246 w 532"/>
                <a:gd name="T23" fmla="*/ 16 h 780"/>
                <a:gd name="T24" fmla="*/ 285 w 532"/>
                <a:gd name="T25" fmla="*/ 69 h 780"/>
                <a:gd name="T26" fmla="*/ 290 w 532"/>
                <a:gd name="T27" fmla="*/ 138 h 780"/>
                <a:gd name="T28" fmla="*/ 368 w 532"/>
                <a:gd name="T29" fmla="*/ 129 h 780"/>
                <a:gd name="T30" fmla="*/ 474 w 532"/>
                <a:gd name="T31" fmla="*/ 141 h 780"/>
                <a:gd name="T32" fmla="*/ 452 w 532"/>
                <a:gd name="T33" fmla="*/ 221 h 780"/>
                <a:gd name="T34" fmla="*/ 432 w 532"/>
                <a:gd name="T35" fmla="*/ 289 h 780"/>
                <a:gd name="T36" fmla="*/ 363 w 532"/>
                <a:gd name="T37" fmla="*/ 355 h 780"/>
                <a:gd name="T38" fmla="*/ 296 w 532"/>
                <a:gd name="T39" fmla="*/ 397 h 780"/>
                <a:gd name="T40" fmla="*/ 294 w 532"/>
                <a:gd name="T41" fmla="*/ 705 h 780"/>
                <a:gd name="T42" fmla="*/ 236 w 532"/>
                <a:gd name="T43" fmla="*/ 733 h 780"/>
                <a:gd name="T44" fmla="*/ 185 w 532"/>
                <a:gd name="T45" fmla="*/ 253 h 780"/>
                <a:gd name="T46" fmla="*/ 171 w 532"/>
                <a:gd name="T47" fmla="*/ 262 h 780"/>
                <a:gd name="T48" fmla="*/ 123 w 532"/>
                <a:gd name="T49" fmla="*/ 275 h 780"/>
                <a:gd name="T50" fmla="*/ 128 w 532"/>
                <a:gd name="T51" fmla="*/ 323 h 780"/>
                <a:gd name="T52" fmla="*/ 184 w 532"/>
                <a:gd name="T53" fmla="*/ 325 h 780"/>
                <a:gd name="T54" fmla="*/ 185 w 532"/>
                <a:gd name="T55" fmla="*/ 253 h 780"/>
                <a:gd name="T56" fmla="*/ 291 w 532"/>
                <a:gd name="T57" fmla="*/ 261 h 780"/>
                <a:gd name="T58" fmla="*/ 292 w 532"/>
                <a:gd name="T59" fmla="*/ 269 h 780"/>
                <a:gd name="T60" fmla="*/ 310 w 532"/>
                <a:gd name="T61" fmla="*/ 275 h 780"/>
                <a:gd name="T62" fmla="*/ 354 w 532"/>
                <a:gd name="T63" fmla="*/ 209 h 780"/>
                <a:gd name="T64" fmla="*/ 314 w 532"/>
                <a:gd name="T65" fmla="*/ 192 h 780"/>
                <a:gd name="T66" fmla="*/ 292 w 532"/>
                <a:gd name="T67" fmla="*/ 208 h 780"/>
                <a:gd name="T68" fmla="*/ 291 w 532"/>
                <a:gd name="T69" fmla="*/ 261 h 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32" h="780">
                  <a:moveTo>
                    <a:pt x="236" y="733"/>
                  </a:moveTo>
                  <a:cubicBezTo>
                    <a:pt x="225" y="716"/>
                    <a:pt x="215" y="692"/>
                    <a:pt x="216" y="663"/>
                  </a:cubicBezTo>
                  <a:cubicBezTo>
                    <a:pt x="218" y="605"/>
                    <a:pt x="197" y="414"/>
                    <a:pt x="197" y="414"/>
                  </a:cubicBezTo>
                  <a:cubicBezTo>
                    <a:pt x="197" y="414"/>
                    <a:pt x="136" y="421"/>
                    <a:pt x="102" y="475"/>
                  </a:cubicBezTo>
                  <a:cubicBezTo>
                    <a:pt x="102" y="475"/>
                    <a:pt x="63" y="481"/>
                    <a:pt x="46" y="448"/>
                  </a:cubicBezTo>
                  <a:cubicBezTo>
                    <a:pt x="29" y="414"/>
                    <a:pt x="13" y="400"/>
                    <a:pt x="13" y="400"/>
                  </a:cubicBezTo>
                  <a:cubicBezTo>
                    <a:pt x="13" y="400"/>
                    <a:pt x="0" y="383"/>
                    <a:pt x="5" y="353"/>
                  </a:cubicBezTo>
                  <a:cubicBezTo>
                    <a:pt x="11" y="323"/>
                    <a:pt x="19" y="294"/>
                    <a:pt x="23" y="258"/>
                  </a:cubicBezTo>
                  <a:cubicBezTo>
                    <a:pt x="27" y="222"/>
                    <a:pt x="76" y="220"/>
                    <a:pt x="93" y="231"/>
                  </a:cubicBezTo>
                  <a:cubicBezTo>
                    <a:pt x="93" y="231"/>
                    <a:pt x="162" y="183"/>
                    <a:pt x="192" y="170"/>
                  </a:cubicBezTo>
                  <a:cubicBezTo>
                    <a:pt x="192" y="170"/>
                    <a:pt x="186" y="80"/>
                    <a:pt x="180" y="50"/>
                  </a:cubicBezTo>
                  <a:cubicBezTo>
                    <a:pt x="180" y="50"/>
                    <a:pt x="212" y="0"/>
                    <a:pt x="246" y="16"/>
                  </a:cubicBezTo>
                  <a:cubicBezTo>
                    <a:pt x="281" y="32"/>
                    <a:pt x="280" y="42"/>
                    <a:pt x="285" y="69"/>
                  </a:cubicBezTo>
                  <a:cubicBezTo>
                    <a:pt x="289" y="95"/>
                    <a:pt x="290" y="138"/>
                    <a:pt x="290" y="138"/>
                  </a:cubicBezTo>
                  <a:cubicBezTo>
                    <a:pt x="368" y="129"/>
                    <a:pt x="368" y="129"/>
                    <a:pt x="368" y="129"/>
                  </a:cubicBezTo>
                  <a:cubicBezTo>
                    <a:pt x="368" y="129"/>
                    <a:pt x="415" y="84"/>
                    <a:pt x="474" y="141"/>
                  </a:cubicBezTo>
                  <a:cubicBezTo>
                    <a:pt x="532" y="199"/>
                    <a:pt x="452" y="221"/>
                    <a:pt x="452" y="221"/>
                  </a:cubicBezTo>
                  <a:cubicBezTo>
                    <a:pt x="452" y="221"/>
                    <a:pt x="408" y="257"/>
                    <a:pt x="432" y="289"/>
                  </a:cubicBezTo>
                  <a:cubicBezTo>
                    <a:pt x="455" y="322"/>
                    <a:pt x="386" y="356"/>
                    <a:pt x="363" y="355"/>
                  </a:cubicBezTo>
                  <a:cubicBezTo>
                    <a:pt x="340" y="354"/>
                    <a:pt x="297" y="384"/>
                    <a:pt x="296" y="397"/>
                  </a:cubicBezTo>
                  <a:cubicBezTo>
                    <a:pt x="296" y="409"/>
                    <a:pt x="302" y="692"/>
                    <a:pt x="294" y="705"/>
                  </a:cubicBezTo>
                  <a:cubicBezTo>
                    <a:pt x="297" y="744"/>
                    <a:pt x="264" y="780"/>
                    <a:pt x="236" y="733"/>
                  </a:cubicBezTo>
                  <a:close/>
                  <a:moveTo>
                    <a:pt x="185" y="253"/>
                  </a:moveTo>
                  <a:cubicBezTo>
                    <a:pt x="185" y="253"/>
                    <a:pt x="180" y="257"/>
                    <a:pt x="171" y="262"/>
                  </a:cubicBezTo>
                  <a:cubicBezTo>
                    <a:pt x="158" y="268"/>
                    <a:pt x="142" y="272"/>
                    <a:pt x="123" y="275"/>
                  </a:cubicBezTo>
                  <a:cubicBezTo>
                    <a:pt x="109" y="276"/>
                    <a:pt x="114" y="299"/>
                    <a:pt x="128" y="323"/>
                  </a:cubicBezTo>
                  <a:cubicBezTo>
                    <a:pt x="142" y="347"/>
                    <a:pt x="170" y="330"/>
                    <a:pt x="184" y="325"/>
                  </a:cubicBezTo>
                  <a:cubicBezTo>
                    <a:pt x="198" y="320"/>
                    <a:pt x="185" y="253"/>
                    <a:pt x="185" y="253"/>
                  </a:cubicBezTo>
                  <a:close/>
                  <a:moveTo>
                    <a:pt x="291" y="261"/>
                  </a:moveTo>
                  <a:cubicBezTo>
                    <a:pt x="292" y="269"/>
                    <a:pt x="292" y="269"/>
                    <a:pt x="292" y="269"/>
                  </a:cubicBezTo>
                  <a:cubicBezTo>
                    <a:pt x="292" y="269"/>
                    <a:pt x="296" y="280"/>
                    <a:pt x="310" y="275"/>
                  </a:cubicBezTo>
                  <a:cubicBezTo>
                    <a:pt x="324" y="271"/>
                    <a:pt x="349" y="236"/>
                    <a:pt x="354" y="209"/>
                  </a:cubicBezTo>
                  <a:cubicBezTo>
                    <a:pt x="359" y="182"/>
                    <a:pt x="335" y="190"/>
                    <a:pt x="314" y="192"/>
                  </a:cubicBezTo>
                  <a:cubicBezTo>
                    <a:pt x="292" y="194"/>
                    <a:pt x="292" y="208"/>
                    <a:pt x="292" y="208"/>
                  </a:cubicBezTo>
                  <a:lnTo>
                    <a:pt x="291" y="261"/>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9" name="ïŝḷïdè"/>
            <p:cNvSpPr/>
            <p:nvPr userDrawn="1">
              <p:custDataLst>
                <p:tags r:id="rId5"/>
              </p:custDataLst>
            </p:nvPr>
          </p:nvSpPr>
          <p:spPr bwMode="auto">
            <a:xfrm>
              <a:off x="6106582" y="2874169"/>
              <a:ext cx="762000" cy="817563"/>
            </a:xfrm>
            <a:custGeom>
              <a:avLst/>
              <a:gdLst>
                <a:gd name="T0" fmla="*/ 107 w 456"/>
                <a:gd name="T1" fmla="*/ 347 h 488"/>
                <a:gd name="T2" fmla="*/ 187 w 456"/>
                <a:gd name="T3" fmla="*/ 332 h 488"/>
                <a:gd name="T4" fmla="*/ 171 w 456"/>
                <a:gd name="T5" fmla="*/ 39 h 488"/>
                <a:gd name="T6" fmla="*/ 196 w 456"/>
                <a:gd name="T7" fmla="*/ 1 h 488"/>
                <a:gd name="T8" fmla="*/ 274 w 456"/>
                <a:gd name="T9" fmla="*/ 57 h 488"/>
                <a:gd name="T10" fmla="*/ 274 w 456"/>
                <a:gd name="T11" fmla="*/ 302 h 488"/>
                <a:gd name="T12" fmla="*/ 355 w 456"/>
                <a:gd name="T13" fmla="*/ 283 h 488"/>
                <a:gd name="T14" fmla="*/ 387 w 456"/>
                <a:gd name="T15" fmla="*/ 187 h 488"/>
                <a:gd name="T16" fmla="*/ 456 w 456"/>
                <a:gd name="T17" fmla="*/ 231 h 488"/>
                <a:gd name="T18" fmla="*/ 437 w 456"/>
                <a:gd name="T19" fmla="*/ 394 h 488"/>
                <a:gd name="T20" fmla="*/ 374 w 456"/>
                <a:gd name="T21" fmla="*/ 454 h 488"/>
                <a:gd name="T22" fmla="*/ 352 w 456"/>
                <a:gd name="T23" fmla="*/ 351 h 488"/>
                <a:gd name="T24" fmla="*/ 290 w 456"/>
                <a:gd name="T25" fmla="*/ 368 h 488"/>
                <a:gd name="T26" fmla="*/ 219 w 456"/>
                <a:gd name="T27" fmla="*/ 402 h 488"/>
                <a:gd name="T28" fmla="*/ 129 w 456"/>
                <a:gd name="T29" fmla="*/ 419 h 488"/>
                <a:gd name="T30" fmla="*/ 31 w 456"/>
                <a:gd name="T31" fmla="*/ 451 h 488"/>
                <a:gd name="T32" fmla="*/ 10 w 456"/>
                <a:gd name="T33" fmla="*/ 412 h 488"/>
                <a:gd name="T34" fmla="*/ 3 w 456"/>
                <a:gd name="T35" fmla="*/ 398 h 488"/>
                <a:gd name="T36" fmla="*/ 11 w 456"/>
                <a:gd name="T37" fmla="*/ 367 h 488"/>
                <a:gd name="T38" fmla="*/ 23 w 456"/>
                <a:gd name="T39" fmla="*/ 235 h 488"/>
                <a:gd name="T40" fmla="*/ 53 w 456"/>
                <a:gd name="T41" fmla="*/ 213 h 488"/>
                <a:gd name="T42" fmla="*/ 107 w 456"/>
                <a:gd name="T43" fmla="*/ 347 h 4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56" h="488">
                  <a:moveTo>
                    <a:pt x="107" y="347"/>
                  </a:moveTo>
                  <a:cubicBezTo>
                    <a:pt x="134" y="342"/>
                    <a:pt x="160" y="337"/>
                    <a:pt x="187" y="332"/>
                  </a:cubicBezTo>
                  <a:cubicBezTo>
                    <a:pt x="182" y="234"/>
                    <a:pt x="176" y="137"/>
                    <a:pt x="171" y="39"/>
                  </a:cubicBezTo>
                  <a:cubicBezTo>
                    <a:pt x="171" y="39"/>
                    <a:pt x="165" y="1"/>
                    <a:pt x="196" y="1"/>
                  </a:cubicBezTo>
                  <a:cubicBezTo>
                    <a:pt x="227" y="0"/>
                    <a:pt x="284" y="25"/>
                    <a:pt x="274" y="57"/>
                  </a:cubicBezTo>
                  <a:cubicBezTo>
                    <a:pt x="264" y="89"/>
                    <a:pt x="256" y="303"/>
                    <a:pt x="274" y="302"/>
                  </a:cubicBezTo>
                  <a:cubicBezTo>
                    <a:pt x="292" y="301"/>
                    <a:pt x="355" y="283"/>
                    <a:pt x="355" y="283"/>
                  </a:cubicBezTo>
                  <a:cubicBezTo>
                    <a:pt x="355" y="283"/>
                    <a:pt x="372" y="185"/>
                    <a:pt x="387" y="187"/>
                  </a:cubicBezTo>
                  <a:cubicBezTo>
                    <a:pt x="403" y="188"/>
                    <a:pt x="455" y="196"/>
                    <a:pt x="456" y="231"/>
                  </a:cubicBezTo>
                  <a:cubicBezTo>
                    <a:pt x="456" y="265"/>
                    <a:pt x="454" y="367"/>
                    <a:pt x="437" y="394"/>
                  </a:cubicBezTo>
                  <a:cubicBezTo>
                    <a:pt x="420" y="421"/>
                    <a:pt x="383" y="476"/>
                    <a:pt x="374" y="454"/>
                  </a:cubicBezTo>
                  <a:cubicBezTo>
                    <a:pt x="364" y="433"/>
                    <a:pt x="352" y="351"/>
                    <a:pt x="352" y="351"/>
                  </a:cubicBezTo>
                  <a:cubicBezTo>
                    <a:pt x="331" y="357"/>
                    <a:pt x="310" y="363"/>
                    <a:pt x="290" y="368"/>
                  </a:cubicBezTo>
                  <a:cubicBezTo>
                    <a:pt x="252" y="379"/>
                    <a:pt x="281" y="398"/>
                    <a:pt x="219" y="402"/>
                  </a:cubicBezTo>
                  <a:cubicBezTo>
                    <a:pt x="185" y="404"/>
                    <a:pt x="141" y="408"/>
                    <a:pt x="129" y="419"/>
                  </a:cubicBezTo>
                  <a:cubicBezTo>
                    <a:pt x="111" y="438"/>
                    <a:pt x="71" y="488"/>
                    <a:pt x="31" y="451"/>
                  </a:cubicBezTo>
                  <a:cubicBezTo>
                    <a:pt x="31" y="451"/>
                    <a:pt x="18" y="430"/>
                    <a:pt x="10" y="412"/>
                  </a:cubicBezTo>
                  <a:cubicBezTo>
                    <a:pt x="7" y="407"/>
                    <a:pt x="5" y="402"/>
                    <a:pt x="3" y="398"/>
                  </a:cubicBezTo>
                  <a:cubicBezTo>
                    <a:pt x="0" y="387"/>
                    <a:pt x="7" y="378"/>
                    <a:pt x="11" y="367"/>
                  </a:cubicBezTo>
                  <a:cubicBezTo>
                    <a:pt x="29" y="322"/>
                    <a:pt x="34" y="307"/>
                    <a:pt x="23" y="235"/>
                  </a:cubicBezTo>
                  <a:cubicBezTo>
                    <a:pt x="23" y="235"/>
                    <a:pt x="21" y="202"/>
                    <a:pt x="53" y="213"/>
                  </a:cubicBezTo>
                  <a:cubicBezTo>
                    <a:pt x="118" y="235"/>
                    <a:pt x="92" y="344"/>
                    <a:pt x="107" y="347"/>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1" name="ïṩḻídé"/>
            <p:cNvSpPr/>
            <p:nvPr userDrawn="1">
              <p:custDataLst>
                <p:tags r:id="rId6"/>
              </p:custDataLst>
            </p:nvPr>
          </p:nvSpPr>
          <p:spPr bwMode="auto">
            <a:xfrm>
              <a:off x="7104326" y="2786063"/>
              <a:ext cx="1055688" cy="977900"/>
            </a:xfrm>
            <a:custGeom>
              <a:avLst/>
              <a:gdLst>
                <a:gd name="T0" fmla="*/ 625 w 632"/>
                <a:gd name="T1" fmla="*/ 513 h 584"/>
                <a:gd name="T2" fmla="*/ 413 w 632"/>
                <a:gd name="T3" fmla="*/ 540 h 584"/>
                <a:gd name="T4" fmla="*/ 253 w 632"/>
                <a:gd name="T5" fmla="*/ 323 h 584"/>
                <a:gd name="T6" fmla="*/ 112 w 632"/>
                <a:gd name="T7" fmla="*/ 500 h 584"/>
                <a:gd name="T8" fmla="*/ 6 w 632"/>
                <a:gd name="T9" fmla="*/ 459 h 584"/>
                <a:gd name="T10" fmla="*/ 29 w 632"/>
                <a:gd name="T11" fmla="*/ 439 h 584"/>
                <a:gd name="T12" fmla="*/ 182 w 632"/>
                <a:gd name="T13" fmla="*/ 276 h 584"/>
                <a:gd name="T14" fmla="*/ 48 w 632"/>
                <a:gd name="T15" fmla="*/ 269 h 584"/>
                <a:gd name="T16" fmla="*/ 62 w 632"/>
                <a:gd name="T17" fmla="*/ 164 h 584"/>
                <a:gd name="T18" fmla="*/ 194 w 632"/>
                <a:gd name="T19" fmla="*/ 164 h 584"/>
                <a:gd name="T20" fmla="*/ 194 w 632"/>
                <a:gd name="T21" fmla="*/ 32 h 584"/>
                <a:gd name="T22" fmla="*/ 287 w 632"/>
                <a:gd name="T23" fmla="*/ 28 h 584"/>
                <a:gd name="T24" fmla="*/ 306 w 632"/>
                <a:gd name="T25" fmla="*/ 95 h 584"/>
                <a:gd name="T26" fmla="*/ 329 w 632"/>
                <a:gd name="T27" fmla="*/ 129 h 584"/>
                <a:gd name="T28" fmla="*/ 396 w 632"/>
                <a:gd name="T29" fmla="*/ 105 h 584"/>
                <a:gd name="T30" fmla="*/ 432 w 632"/>
                <a:gd name="T31" fmla="*/ 169 h 584"/>
                <a:gd name="T32" fmla="*/ 312 w 632"/>
                <a:gd name="T33" fmla="*/ 224 h 584"/>
                <a:gd name="T34" fmla="*/ 312 w 632"/>
                <a:gd name="T35" fmla="*/ 289 h 584"/>
                <a:gd name="T36" fmla="*/ 539 w 632"/>
                <a:gd name="T37" fmla="*/ 485 h 584"/>
                <a:gd name="T38" fmla="*/ 625 w 632"/>
                <a:gd name="T39" fmla="*/ 513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32" h="584">
                  <a:moveTo>
                    <a:pt x="625" y="513"/>
                  </a:moveTo>
                  <a:cubicBezTo>
                    <a:pt x="625" y="513"/>
                    <a:pt x="455" y="584"/>
                    <a:pt x="413" y="540"/>
                  </a:cubicBezTo>
                  <a:cubicBezTo>
                    <a:pt x="370" y="496"/>
                    <a:pt x="282" y="378"/>
                    <a:pt x="253" y="323"/>
                  </a:cubicBezTo>
                  <a:cubicBezTo>
                    <a:pt x="253" y="323"/>
                    <a:pt x="172" y="514"/>
                    <a:pt x="112" y="500"/>
                  </a:cubicBezTo>
                  <a:cubicBezTo>
                    <a:pt x="53" y="487"/>
                    <a:pt x="12" y="469"/>
                    <a:pt x="6" y="459"/>
                  </a:cubicBezTo>
                  <a:cubicBezTo>
                    <a:pt x="0" y="448"/>
                    <a:pt x="10" y="444"/>
                    <a:pt x="29" y="439"/>
                  </a:cubicBezTo>
                  <a:cubicBezTo>
                    <a:pt x="47" y="433"/>
                    <a:pt x="166" y="419"/>
                    <a:pt x="182" y="276"/>
                  </a:cubicBezTo>
                  <a:cubicBezTo>
                    <a:pt x="182" y="276"/>
                    <a:pt x="82" y="313"/>
                    <a:pt x="48" y="269"/>
                  </a:cubicBezTo>
                  <a:cubicBezTo>
                    <a:pt x="14" y="224"/>
                    <a:pt x="4" y="163"/>
                    <a:pt x="62" y="164"/>
                  </a:cubicBezTo>
                  <a:cubicBezTo>
                    <a:pt x="120" y="166"/>
                    <a:pt x="196" y="188"/>
                    <a:pt x="194" y="164"/>
                  </a:cubicBezTo>
                  <a:cubicBezTo>
                    <a:pt x="192" y="141"/>
                    <a:pt x="174" y="56"/>
                    <a:pt x="194" y="32"/>
                  </a:cubicBezTo>
                  <a:cubicBezTo>
                    <a:pt x="215" y="8"/>
                    <a:pt x="269" y="0"/>
                    <a:pt x="287" y="28"/>
                  </a:cubicBezTo>
                  <a:cubicBezTo>
                    <a:pt x="304" y="56"/>
                    <a:pt x="311" y="71"/>
                    <a:pt x="306" y="95"/>
                  </a:cubicBezTo>
                  <a:cubicBezTo>
                    <a:pt x="300" y="119"/>
                    <a:pt x="294" y="133"/>
                    <a:pt x="329" y="129"/>
                  </a:cubicBezTo>
                  <a:cubicBezTo>
                    <a:pt x="364" y="125"/>
                    <a:pt x="379" y="98"/>
                    <a:pt x="396" y="105"/>
                  </a:cubicBezTo>
                  <a:cubicBezTo>
                    <a:pt x="413" y="113"/>
                    <a:pt x="468" y="147"/>
                    <a:pt x="432" y="169"/>
                  </a:cubicBezTo>
                  <a:cubicBezTo>
                    <a:pt x="396" y="191"/>
                    <a:pt x="324" y="214"/>
                    <a:pt x="312" y="224"/>
                  </a:cubicBezTo>
                  <a:cubicBezTo>
                    <a:pt x="300" y="233"/>
                    <a:pt x="277" y="232"/>
                    <a:pt x="312" y="289"/>
                  </a:cubicBezTo>
                  <a:cubicBezTo>
                    <a:pt x="344" y="339"/>
                    <a:pt x="428" y="450"/>
                    <a:pt x="539" y="485"/>
                  </a:cubicBezTo>
                  <a:cubicBezTo>
                    <a:pt x="546" y="487"/>
                    <a:pt x="632" y="504"/>
                    <a:pt x="625" y="513"/>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dirty="0"/>
            </a:p>
          </p:txBody>
        </p:sp>
        <p:sp>
          <p:nvSpPr>
            <p:cNvPr id="62" name="îṧḷíďê"/>
            <p:cNvSpPr/>
            <p:nvPr userDrawn="1">
              <p:custDataLst>
                <p:tags r:id="rId7"/>
              </p:custDataLst>
            </p:nvPr>
          </p:nvSpPr>
          <p:spPr bwMode="auto">
            <a:xfrm>
              <a:off x="8339534" y="2693264"/>
              <a:ext cx="982663" cy="1196975"/>
            </a:xfrm>
            <a:custGeom>
              <a:avLst/>
              <a:gdLst>
                <a:gd name="T0" fmla="*/ 268 w 588"/>
                <a:gd name="T1" fmla="*/ 604 h 714"/>
                <a:gd name="T2" fmla="*/ 219 w 588"/>
                <a:gd name="T3" fmla="*/ 538 h 714"/>
                <a:gd name="T4" fmla="*/ 110 w 588"/>
                <a:gd name="T5" fmla="*/ 487 h 714"/>
                <a:gd name="T6" fmla="*/ 258 w 588"/>
                <a:gd name="T7" fmla="*/ 470 h 714"/>
                <a:gd name="T8" fmla="*/ 302 w 588"/>
                <a:gd name="T9" fmla="*/ 390 h 714"/>
                <a:gd name="T10" fmla="*/ 155 w 588"/>
                <a:gd name="T11" fmla="*/ 425 h 714"/>
                <a:gd name="T12" fmla="*/ 275 w 588"/>
                <a:gd name="T13" fmla="*/ 346 h 714"/>
                <a:gd name="T14" fmla="*/ 419 w 588"/>
                <a:gd name="T15" fmla="*/ 309 h 714"/>
                <a:gd name="T16" fmla="*/ 243 w 588"/>
                <a:gd name="T17" fmla="*/ 335 h 714"/>
                <a:gd name="T18" fmla="*/ 99 w 588"/>
                <a:gd name="T19" fmla="*/ 404 h 714"/>
                <a:gd name="T20" fmla="*/ 8 w 588"/>
                <a:gd name="T21" fmla="*/ 457 h 714"/>
                <a:gd name="T22" fmla="*/ 75 w 588"/>
                <a:gd name="T23" fmla="*/ 334 h 714"/>
                <a:gd name="T24" fmla="*/ 107 w 588"/>
                <a:gd name="T25" fmla="*/ 198 h 714"/>
                <a:gd name="T26" fmla="*/ 130 w 588"/>
                <a:gd name="T27" fmla="*/ 124 h 714"/>
                <a:gd name="T28" fmla="*/ 159 w 588"/>
                <a:gd name="T29" fmla="*/ 297 h 714"/>
                <a:gd name="T30" fmla="*/ 178 w 588"/>
                <a:gd name="T31" fmla="*/ 68 h 714"/>
                <a:gd name="T32" fmla="*/ 233 w 588"/>
                <a:gd name="T33" fmla="*/ 63 h 714"/>
                <a:gd name="T34" fmla="*/ 318 w 588"/>
                <a:gd name="T35" fmla="*/ 62 h 714"/>
                <a:gd name="T36" fmla="*/ 389 w 588"/>
                <a:gd name="T37" fmla="*/ 69 h 714"/>
                <a:gd name="T38" fmla="*/ 378 w 588"/>
                <a:gd name="T39" fmla="*/ 133 h 714"/>
                <a:gd name="T40" fmla="*/ 422 w 588"/>
                <a:gd name="T41" fmla="*/ 142 h 714"/>
                <a:gd name="T42" fmla="*/ 502 w 588"/>
                <a:gd name="T43" fmla="*/ 113 h 714"/>
                <a:gd name="T44" fmla="*/ 454 w 588"/>
                <a:gd name="T45" fmla="*/ 265 h 714"/>
                <a:gd name="T46" fmla="*/ 498 w 588"/>
                <a:gd name="T47" fmla="*/ 360 h 714"/>
                <a:gd name="T48" fmla="*/ 383 w 588"/>
                <a:gd name="T49" fmla="*/ 411 h 714"/>
                <a:gd name="T50" fmla="*/ 476 w 588"/>
                <a:gd name="T51" fmla="*/ 445 h 714"/>
                <a:gd name="T52" fmla="*/ 373 w 588"/>
                <a:gd name="T53" fmla="*/ 516 h 714"/>
                <a:gd name="T54" fmla="*/ 269 w 588"/>
                <a:gd name="T55" fmla="*/ 703 h 714"/>
                <a:gd name="T56" fmla="*/ 177 w 588"/>
                <a:gd name="T57" fmla="*/ 626 h 714"/>
                <a:gd name="T58" fmla="*/ 251 w 588"/>
                <a:gd name="T59" fmla="*/ 106 h 714"/>
                <a:gd name="T60" fmla="*/ 236 w 588"/>
                <a:gd name="T61" fmla="*/ 165 h 714"/>
                <a:gd name="T62" fmla="*/ 269 w 588"/>
                <a:gd name="T63" fmla="*/ 129 h 714"/>
                <a:gd name="T64" fmla="*/ 368 w 588"/>
                <a:gd name="T65" fmla="*/ 177 h 714"/>
                <a:gd name="T66" fmla="*/ 404 w 588"/>
                <a:gd name="T67" fmla="*/ 195 h 714"/>
                <a:gd name="T68" fmla="*/ 368 w 588"/>
                <a:gd name="T69" fmla="*/ 177 h 714"/>
                <a:gd name="T70" fmla="*/ 304 w 588"/>
                <a:gd name="T71" fmla="*/ 179 h 714"/>
                <a:gd name="T72" fmla="*/ 310 w 588"/>
                <a:gd name="T73" fmla="*/ 272 h 714"/>
                <a:gd name="T74" fmla="*/ 321 w 588"/>
                <a:gd name="T75" fmla="*/ 266 h 714"/>
                <a:gd name="T76" fmla="*/ 359 w 588"/>
                <a:gd name="T77" fmla="*/ 255 h 714"/>
                <a:gd name="T78" fmla="*/ 373 w 588"/>
                <a:gd name="T79" fmla="*/ 246 h 714"/>
                <a:gd name="T80" fmla="*/ 256 w 588"/>
                <a:gd name="T81" fmla="*/ 218 h 714"/>
                <a:gd name="T82" fmla="*/ 256 w 588"/>
                <a:gd name="T83" fmla="*/ 261 h 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88" h="714">
                  <a:moveTo>
                    <a:pt x="185" y="612"/>
                  </a:moveTo>
                  <a:cubicBezTo>
                    <a:pt x="214" y="611"/>
                    <a:pt x="262" y="609"/>
                    <a:pt x="268" y="604"/>
                  </a:cubicBezTo>
                  <a:cubicBezTo>
                    <a:pt x="276" y="597"/>
                    <a:pt x="298" y="588"/>
                    <a:pt x="281" y="535"/>
                  </a:cubicBezTo>
                  <a:cubicBezTo>
                    <a:pt x="281" y="535"/>
                    <a:pt x="254" y="526"/>
                    <a:pt x="219" y="538"/>
                  </a:cubicBezTo>
                  <a:cubicBezTo>
                    <a:pt x="186" y="550"/>
                    <a:pt x="142" y="567"/>
                    <a:pt x="103" y="523"/>
                  </a:cubicBezTo>
                  <a:cubicBezTo>
                    <a:pt x="88" y="507"/>
                    <a:pt x="85" y="499"/>
                    <a:pt x="110" y="487"/>
                  </a:cubicBezTo>
                  <a:cubicBezTo>
                    <a:pt x="115" y="484"/>
                    <a:pt x="122" y="482"/>
                    <a:pt x="131" y="481"/>
                  </a:cubicBezTo>
                  <a:cubicBezTo>
                    <a:pt x="166" y="476"/>
                    <a:pt x="260" y="487"/>
                    <a:pt x="258" y="470"/>
                  </a:cubicBezTo>
                  <a:cubicBezTo>
                    <a:pt x="257" y="452"/>
                    <a:pt x="245" y="447"/>
                    <a:pt x="252" y="437"/>
                  </a:cubicBezTo>
                  <a:cubicBezTo>
                    <a:pt x="259" y="427"/>
                    <a:pt x="328" y="395"/>
                    <a:pt x="302" y="390"/>
                  </a:cubicBezTo>
                  <a:cubicBezTo>
                    <a:pt x="284" y="386"/>
                    <a:pt x="245" y="403"/>
                    <a:pt x="219" y="420"/>
                  </a:cubicBezTo>
                  <a:cubicBezTo>
                    <a:pt x="200" y="433"/>
                    <a:pt x="175" y="441"/>
                    <a:pt x="155" y="425"/>
                  </a:cubicBezTo>
                  <a:cubicBezTo>
                    <a:pt x="129" y="404"/>
                    <a:pt x="144" y="396"/>
                    <a:pt x="170" y="382"/>
                  </a:cubicBezTo>
                  <a:cubicBezTo>
                    <a:pt x="190" y="371"/>
                    <a:pt x="222" y="358"/>
                    <a:pt x="275" y="346"/>
                  </a:cubicBezTo>
                  <a:cubicBezTo>
                    <a:pt x="396" y="319"/>
                    <a:pt x="449" y="333"/>
                    <a:pt x="440" y="319"/>
                  </a:cubicBezTo>
                  <a:cubicBezTo>
                    <a:pt x="438" y="315"/>
                    <a:pt x="432" y="310"/>
                    <a:pt x="419" y="309"/>
                  </a:cubicBezTo>
                  <a:cubicBezTo>
                    <a:pt x="391" y="307"/>
                    <a:pt x="343" y="316"/>
                    <a:pt x="317" y="318"/>
                  </a:cubicBezTo>
                  <a:cubicBezTo>
                    <a:pt x="281" y="322"/>
                    <a:pt x="266" y="321"/>
                    <a:pt x="243" y="335"/>
                  </a:cubicBezTo>
                  <a:cubicBezTo>
                    <a:pt x="220" y="350"/>
                    <a:pt x="230" y="344"/>
                    <a:pt x="204" y="346"/>
                  </a:cubicBezTo>
                  <a:cubicBezTo>
                    <a:pt x="170" y="347"/>
                    <a:pt x="109" y="361"/>
                    <a:pt x="99" y="404"/>
                  </a:cubicBezTo>
                  <a:cubicBezTo>
                    <a:pt x="86" y="461"/>
                    <a:pt x="59" y="521"/>
                    <a:pt x="31" y="502"/>
                  </a:cubicBezTo>
                  <a:cubicBezTo>
                    <a:pt x="3" y="483"/>
                    <a:pt x="0" y="483"/>
                    <a:pt x="8" y="457"/>
                  </a:cubicBezTo>
                  <a:cubicBezTo>
                    <a:pt x="15" y="432"/>
                    <a:pt x="15" y="361"/>
                    <a:pt x="18" y="354"/>
                  </a:cubicBezTo>
                  <a:cubicBezTo>
                    <a:pt x="40" y="306"/>
                    <a:pt x="59" y="327"/>
                    <a:pt x="75" y="334"/>
                  </a:cubicBezTo>
                  <a:cubicBezTo>
                    <a:pt x="87" y="340"/>
                    <a:pt x="98" y="328"/>
                    <a:pt x="107" y="321"/>
                  </a:cubicBezTo>
                  <a:cubicBezTo>
                    <a:pt x="110" y="278"/>
                    <a:pt x="109" y="219"/>
                    <a:pt x="107" y="198"/>
                  </a:cubicBezTo>
                  <a:cubicBezTo>
                    <a:pt x="106" y="182"/>
                    <a:pt x="92" y="156"/>
                    <a:pt x="100" y="132"/>
                  </a:cubicBezTo>
                  <a:cubicBezTo>
                    <a:pt x="109" y="106"/>
                    <a:pt x="115" y="107"/>
                    <a:pt x="130" y="124"/>
                  </a:cubicBezTo>
                  <a:cubicBezTo>
                    <a:pt x="142" y="137"/>
                    <a:pt x="159" y="158"/>
                    <a:pt x="161" y="173"/>
                  </a:cubicBezTo>
                  <a:cubicBezTo>
                    <a:pt x="163" y="198"/>
                    <a:pt x="150" y="289"/>
                    <a:pt x="159" y="297"/>
                  </a:cubicBezTo>
                  <a:cubicBezTo>
                    <a:pt x="168" y="305"/>
                    <a:pt x="180" y="308"/>
                    <a:pt x="180" y="286"/>
                  </a:cubicBezTo>
                  <a:cubicBezTo>
                    <a:pt x="181" y="264"/>
                    <a:pt x="174" y="81"/>
                    <a:pt x="178" y="68"/>
                  </a:cubicBezTo>
                  <a:cubicBezTo>
                    <a:pt x="181" y="59"/>
                    <a:pt x="198" y="59"/>
                    <a:pt x="210" y="63"/>
                  </a:cubicBezTo>
                  <a:cubicBezTo>
                    <a:pt x="226" y="67"/>
                    <a:pt x="226" y="73"/>
                    <a:pt x="233" y="63"/>
                  </a:cubicBezTo>
                  <a:cubicBezTo>
                    <a:pt x="239" y="54"/>
                    <a:pt x="265" y="47"/>
                    <a:pt x="271" y="55"/>
                  </a:cubicBezTo>
                  <a:cubicBezTo>
                    <a:pt x="280" y="64"/>
                    <a:pt x="312" y="88"/>
                    <a:pt x="318" y="62"/>
                  </a:cubicBezTo>
                  <a:cubicBezTo>
                    <a:pt x="325" y="35"/>
                    <a:pt x="323" y="5"/>
                    <a:pt x="344" y="3"/>
                  </a:cubicBezTo>
                  <a:cubicBezTo>
                    <a:pt x="364" y="0"/>
                    <a:pt x="412" y="46"/>
                    <a:pt x="389" y="69"/>
                  </a:cubicBezTo>
                  <a:cubicBezTo>
                    <a:pt x="367" y="93"/>
                    <a:pt x="358" y="111"/>
                    <a:pt x="358" y="111"/>
                  </a:cubicBezTo>
                  <a:cubicBezTo>
                    <a:pt x="358" y="111"/>
                    <a:pt x="385" y="126"/>
                    <a:pt x="378" y="133"/>
                  </a:cubicBezTo>
                  <a:cubicBezTo>
                    <a:pt x="372" y="141"/>
                    <a:pt x="384" y="157"/>
                    <a:pt x="401" y="157"/>
                  </a:cubicBezTo>
                  <a:cubicBezTo>
                    <a:pt x="418" y="156"/>
                    <a:pt x="455" y="164"/>
                    <a:pt x="422" y="142"/>
                  </a:cubicBezTo>
                  <a:cubicBezTo>
                    <a:pt x="389" y="120"/>
                    <a:pt x="365" y="112"/>
                    <a:pt x="380" y="103"/>
                  </a:cubicBezTo>
                  <a:cubicBezTo>
                    <a:pt x="407" y="85"/>
                    <a:pt x="492" y="65"/>
                    <a:pt x="502" y="113"/>
                  </a:cubicBezTo>
                  <a:cubicBezTo>
                    <a:pt x="505" y="128"/>
                    <a:pt x="503" y="150"/>
                    <a:pt x="486" y="181"/>
                  </a:cubicBezTo>
                  <a:cubicBezTo>
                    <a:pt x="449" y="249"/>
                    <a:pt x="436" y="275"/>
                    <a:pt x="454" y="265"/>
                  </a:cubicBezTo>
                  <a:cubicBezTo>
                    <a:pt x="473" y="256"/>
                    <a:pt x="524" y="252"/>
                    <a:pt x="564" y="307"/>
                  </a:cubicBezTo>
                  <a:cubicBezTo>
                    <a:pt x="564" y="307"/>
                    <a:pt x="588" y="362"/>
                    <a:pt x="498" y="360"/>
                  </a:cubicBezTo>
                  <a:cubicBezTo>
                    <a:pt x="498" y="360"/>
                    <a:pt x="424" y="352"/>
                    <a:pt x="418" y="386"/>
                  </a:cubicBezTo>
                  <a:cubicBezTo>
                    <a:pt x="418" y="386"/>
                    <a:pt x="401" y="403"/>
                    <a:pt x="383" y="411"/>
                  </a:cubicBezTo>
                  <a:cubicBezTo>
                    <a:pt x="364" y="419"/>
                    <a:pt x="321" y="457"/>
                    <a:pt x="362" y="457"/>
                  </a:cubicBezTo>
                  <a:cubicBezTo>
                    <a:pt x="402" y="457"/>
                    <a:pt x="462" y="431"/>
                    <a:pt x="476" y="445"/>
                  </a:cubicBezTo>
                  <a:cubicBezTo>
                    <a:pt x="489" y="459"/>
                    <a:pt x="529" y="518"/>
                    <a:pt x="482" y="524"/>
                  </a:cubicBezTo>
                  <a:cubicBezTo>
                    <a:pt x="436" y="529"/>
                    <a:pt x="399" y="500"/>
                    <a:pt x="373" y="516"/>
                  </a:cubicBezTo>
                  <a:cubicBezTo>
                    <a:pt x="346" y="533"/>
                    <a:pt x="377" y="593"/>
                    <a:pt x="352" y="631"/>
                  </a:cubicBezTo>
                  <a:cubicBezTo>
                    <a:pt x="327" y="669"/>
                    <a:pt x="292" y="714"/>
                    <a:pt x="269" y="703"/>
                  </a:cubicBezTo>
                  <a:cubicBezTo>
                    <a:pt x="246" y="692"/>
                    <a:pt x="238" y="665"/>
                    <a:pt x="217" y="654"/>
                  </a:cubicBezTo>
                  <a:cubicBezTo>
                    <a:pt x="205" y="648"/>
                    <a:pt x="189" y="635"/>
                    <a:pt x="177" y="626"/>
                  </a:cubicBezTo>
                  <a:cubicBezTo>
                    <a:pt x="156" y="608"/>
                    <a:pt x="158" y="612"/>
                    <a:pt x="185" y="612"/>
                  </a:cubicBezTo>
                  <a:close/>
                  <a:moveTo>
                    <a:pt x="251" y="106"/>
                  </a:moveTo>
                  <a:cubicBezTo>
                    <a:pt x="239" y="101"/>
                    <a:pt x="239" y="101"/>
                    <a:pt x="239" y="112"/>
                  </a:cubicBezTo>
                  <a:cubicBezTo>
                    <a:pt x="236" y="165"/>
                    <a:pt x="236" y="165"/>
                    <a:pt x="236" y="165"/>
                  </a:cubicBezTo>
                  <a:cubicBezTo>
                    <a:pt x="235" y="179"/>
                    <a:pt x="234" y="183"/>
                    <a:pt x="247" y="170"/>
                  </a:cubicBezTo>
                  <a:cubicBezTo>
                    <a:pt x="257" y="161"/>
                    <a:pt x="268" y="145"/>
                    <a:pt x="269" y="129"/>
                  </a:cubicBezTo>
                  <a:cubicBezTo>
                    <a:pt x="269" y="115"/>
                    <a:pt x="260" y="109"/>
                    <a:pt x="251" y="106"/>
                  </a:cubicBezTo>
                  <a:close/>
                  <a:moveTo>
                    <a:pt x="368" y="177"/>
                  </a:moveTo>
                  <a:cubicBezTo>
                    <a:pt x="363" y="182"/>
                    <a:pt x="363" y="188"/>
                    <a:pt x="367" y="192"/>
                  </a:cubicBezTo>
                  <a:cubicBezTo>
                    <a:pt x="372" y="197"/>
                    <a:pt x="394" y="198"/>
                    <a:pt x="404" y="195"/>
                  </a:cubicBezTo>
                  <a:cubicBezTo>
                    <a:pt x="407" y="194"/>
                    <a:pt x="407" y="191"/>
                    <a:pt x="408" y="188"/>
                  </a:cubicBezTo>
                  <a:cubicBezTo>
                    <a:pt x="414" y="172"/>
                    <a:pt x="368" y="177"/>
                    <a:pt x="368" y="177"/>
                  </a:cubicBezTo>
                  <a:close/>
                  <a:moveTo>
                    <a:pt x="315" y="186"/>
                  </a:moveTo>
                  <a:cubicBezTo>
                    <a:pt x="320" y="177"/>
                    <a:pt x="312" y="166"/>
                    <a:pt x="304" y="179"/>
                  </a:cubicBezTo>
                  <a:cubicBezTo>
                    <a:pt x="294" y="193"/>
                    <a:pt x="303" y="204"/>
                    <a:pt x="315" y="186"/>
                  </a:cubicBezTo>
                  <a:close/>
                  <a:moveTo>
                    <a:pt x="310" y="272"/>
                  </a:moveTo>
                  <a:cubicBezTo>
                    <a:pt x="310" y="272"/>
                    <a:pt x="311" y="276"/>
                    <a:pt x="317" y="277"/>
                  </a:cubicBezTo>
                  <a:cubicBezTo>
                    <a:pt x="324" y="278"/>
                    <a:pt x="323" y="273"/>
                    <a:pt x="321" y="266"/>
                  </a:cubicBezTo>
                  <a:cubicBezTo>
                    <a:pt x="319" y="260"/>
                    <a:pt x="309" y="272"/>
                    <a:pt x="310" y="272"/>
                  </a:cubicBezTo>
                  <a:close/>
                  <a:moveTo>
                    <a:pt x="359" y="255"/>
                  </a:moveTo>
                  <a:cubicBezTo>
                    <a:pt x="359" y="255"/>
                    <a:pt x="364" y="259"/>
                    <a:pt x="371" y="259"/>
                  </a:cubicBezTo>
                  <a:cubicBezTo>
                    <a:pt x="378" y="259"/>
                    <a:pt x="378" y="253"/>
                    <a:pt x="373" y="246"/>
                  </a:cubicBezTo>
                  <a:cubicBezTo>
                    <a:pt x="367" y="239"/>
                    <a:pt x="359" y="254"/>
                    <a:pt x="359" y="255"/>
                  </a:cubicBezTo>
                  <a:close/>
                  <a:moveTo>
                    <a:pt x="256" y="218"/>
                  </a:moveTo>
                  <a:cubicBezTo>
                    <a:pt x="237" y="205"/>
                    <a:pt x="220" y="258"/>
                    <a:pt x="223" y="271"/>
                  </a:cubicBezTo>
                  <a:cubicBezTo>
                    <a:pt x="220" y="285"/>
                    <a:pt x="243" y="271"/>
                    <a:pt x="256" y="261"/>
                  </a:cubicBezTo>
                  <a:cubicBezTo>
                    <a:pt x="270" y="251"/>
                    <a:pt x="272" y="228"/>
                    <a:pt x="256" y="218"/>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3" name="ïś1ïḓè"/>
            <p:cNvSpPr/>
            <p:nvPr userDrawn="1">
              <p:custDataLst>
                <p:tags r:id="rId8"/>
              </p:custDataLst>
            </p:nvPr>
          </p:nvSpPr>
          <p:spPr bwMode="auto">
            <a:xfrm>
              <a:off x="2869804" y="2524126"/>
              <a:ext cx="1824038" cy="1827213"/>
            </a:xfrm>
            <a:custGeom>
              <a:avLst/>
              <a:gdLst>
                <a:gd name="T0" fmla="*/ 546 w 1091"/>
                <a:gd name="T1" fmla="*/ 0 h 1091"/>
                <a:gd name="T2" fmla="*/ 1091 w 1091"/>
                <a:gd name="T3" fmla="*/ 545 h 1091"/>
                <a:gd name="T4" fmla="*/ 546 w 1091"/>
                <a:gd name="T5" fmla="*/ 1091 h 1091"/>
                <a:gd name="T6" fmla="*/ 0 w 1091"/>
                <a:gd name="T7" fmla="*/ 545 h 1091"/>
                <a:gd name="T8" fmla="*/ 546 w 1091"/>
                <a:gd name="T9" fmla="*/ 0 h 1091"/>
                <a:gd name="T10" fmla="*/ 546 w 1091"/>
                <a:gd name="T11" fmla="*/ 38 h 1091"/>
                <a:gd name="T12" fmla="*/ 38 w 1091"/>
                <a:gd name="T13" fmla="*/ 545 h 1091"/>
                <a:gd name="T14" fmla="*/ 546 w 1091"/>
                <a:gd name="T15" fmla="*/ 1053 h 1091"/>
                <a:gd name="T16" fmla="*/ 1053 w 1091"/>
                <a:gd name="T17" fmla="*/ 545 h 1091"/>
                <a:gd name="T18" fmla="*/ 546 w 1091"/>
                <a:gd name="T19" fmla="*/ 38 h 10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91" h="1091">
                  <a:moveTo>
                    <a:pt x="546" y="0"/>
                  </a:moveTo>
                  <a:cubicBezTo>
                    <a:pt x="846" y="0"/>
                    <a:pt x="1091" y="245"/>
                    <a:pt x="1091" y="545"/>
                  </a:cubicBezTo>
                  <a:cubicBezTo>
                    <a:pt x="1091" y="846"/>
                    <a:pt x="846" y="1091"/>
                    <a:pt x="546" y="1091"/>
                  </a:cubicBezTo>
                  <a:cubicBezTo>
                    <a:pt x="245" y="1091"/>
                    <a:pt x="0" y="846"/>
                    <a:pt x="0" y="545"/>
                  </a:cubicBezTo>
                  <a:cubicBezTo>
                    <a:pt x="0" y="245"/>
                    <a:pt x="245" y="0"/>
                    <a:pt x="546" y="0"/>
                  </a:cubicBezTo>
                  <a:close/>
                  <a:moveTo>
                    <a:pt x="546" y="38"/>
                  </a:moveTo>
                  <a:cubicBezTo>
                    <a:pt x="266" y="38"/>
                    <a:pt x="38" y="266"/>
                    <a:pt x="38" y="545"/>
                  </a:cubicBezTo>
                  <a:cubicBezTo>
                    <a:pt x="38" y="825"/>
                    <a:pt x="266" y="1053"/>
                    <a:pt x="546" y="1053"/>
                  </a:cubicBezTo>
                  <a:cubicBezTo>
                    <a:pt x="825" y="1053"/>
                    <a:pt x="1053" y="825"/>
                    <a:pt x="1053" y="545"/>
                  </a:cubicBezTo>
                  <a:cubicBezTo>
                    <a:pt x="1053" y="266"/>
                    <a:pt x="825" y="38"/>
                    <a:pt x="546" y="38"/>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4" name="iṡļïḑè"/>
            <p:cNvSpPr/>
            <p:nvPr userDrawn="1">
              <p:custDataLst>
                <p:tags r:id="rId9"/>
              </p:custDataLst>
            </p:nvPr>
          </p:nvSpPr>
          <p:spPr bwMode="auto">
            <a:xfrm>
              <a:off x="2968229" y="2620963"/>
              <a:ext cx="1628775" cy="1631950"/>
            </a:xfrm>
            <a:custGeom>
              <a:avLst/>
              <a:gdLst>
                <a:gd name="T0" fmla="*/ 487 w 974"/>
                <a:gd name="T1" fmla="*/ 0 h 974"/>
                <a:gd name="T2" fmla="*/ 974 w 974"/>
                <a:gd name="T3" fmla="*/ 487 h 974"/>
                <a:gd name="T4" fmla="*/ 487 w 974"/>
                <a:gd name="T5" fmla="*/ 974 h 974"/>
                <a:gd name="T6" fmla="*/ 0 w 974"/>
                <a:gd name="T7" fmla="*/ 487 h 974"/>
                <a:gd name="T8" fmla="*/ 487 w 974"/>
                <a:gd name="T9" fmla="*/ 0 h 974"/>
                <a:gd name="T10" fmla="*/ 487 w 974"/>
                <a:gd name="T11" fmla="*/ 6 h 974"/>
                <a:gd name="T12" fmla="*/ 6 w 974"/>
                <a:gd name="T13" fmla="*/ 487 h 974"/>
                <a:gd name="T14" fmla="*/ 487 w 974"/>
                <a:gd name="T15" fmla="*/ 968 h 974"/>
                <a:gd name="T16" fmla="*/ 968 w 974"/>
                <a:gd name="T17" fmla="*/ 487 h 974"/>
                <a:gd name="T18" fmla="*/ 487 w 974"/>
                <a:gd name="T19" fmla="*/ 6 h 9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74" h="974">
                  <a:moveTo>
                    <a:pt x="487" y="0"/>
                  </a:moveTo>
                  <a:cubicBezTo>
                    <a:pt x="755" y="0"/>
                    <a:pt x="974" y="219"/>
                    <a:pt x="974" y="487"/>
                  </a:cubicBezTo>
                  <a:cubicBezTo>
                    <a:pt x="974" y="755"/>
                    <a:pt x="755" y="974"/>
                    <a:pt x="487" y="974"/>
                  </a:cubicBezTo>
                  <a:cubicBezTo>
                    <a:pt x="219" y="974"/>
                    <a:pt x="0" y="755"/>
                    <a:pt x="0" y="487"/>
                  </a:cubicBezTo>
                  <a:cubicBezTo>
                    <a:pt x="0" y="219"/>
                    <a:pt x="219" y="0"/>
                    <a:pt x="487" y="0"/>
                  </a:cubicBezTo>
                  <a:close/>
                  <a:moveTo>
                    <a:pt x="487" y="6"/>
                  </a:moveTo>
                  <a:cubicBezTo>
                    <a:pt x="222" y="6"/>
                    <a:pt x="6" y="222"/>
                    <a:pt x="6" y="487"/>
                  </a:cubicBezTo>
                  <a:cubicBezTo>
                    <a:pt x="6" y="752"/>
                    <a:pt x="222" y="968"/>
                    <a:pt x="487" y="968"/>
                  </a:cubicBezTo>
                  <a:cubicBezTo>
                    <a:pt x="752" y="968"/>
                    <a:pt x="968" y="752"/>
                    <a:pt x="968" y="487"/>
                  </a:cubicBezTo>
                  <a:cubicBezTo>
                    <a:pt x="968" y="222"/>
                    <a:pt x="752" y="6"/>
                    <a:pt x="487" y="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5" name="í$líḋè"/>
            <p:cNvSpPr/>
            <p:nvPr userDrawn="1">
              <p:custDataLst>
                <p:tags r:id="rId10"/>
              </p:custDataLst>
            </p:nvPr>
          </p:nvSpPr>
          <p:spPr bwMode="auto">
            <a:xfrm>
              <a:off x="3268267" y="2881313"/>
              <a:ext cx="228600" cy="258763"/>
            </a:xfrm>
            <a:custGeom>
              <a:avLst/>
              <a:gdLst>
                <a:gd name="T0" fmla="*/ 119 w 137"/>
                <a:gd name="T1" fmla="*/ 142 h 154"/>
                <a:gd name="T2" fmla="*/ 64 w 137"/>
                <a:gd name="T3" fmla="*/ 93 h 154"/>
                <a:gd name="T4" fmla="*/ 56 w 137"/>
                <a:gd name="T5" fmla="*/ 120 h 154"/>
                <a:gd name="T6" fmla="*/ 35 w 137"/>
                <a:gd name="T7" fmla="*/ 118 h 154"/>
                <a:gd name="T8" fmla="*/ 9 w 137"/>
                <a:gd name="T9" fmla="*/ 91 h 154"/>
                <a:gd name="T10" fmla="*/ 15 w 137"/>
                <a:gd name="T11" fmla="*/ 81 h 154"/>
                <a:gd name="T12" fmla="*/ 22 w 137"/>
                <a:gd name="T13" fmla="*/ 60 h 154"/>
                <a:gd name="T14" fmla="*/ 18 w 137"/>
                <a:gd name="T15" fmla="*/ 44 h 154"/>
                <a:gd name="T16" fmla="*/ 4 w 137"/>
                <a:gd name="T17" fmla="*/ 16 h 154"/>
                <a:gd name="T18" fmla="*/ 36 w 137"/>
                <a:gd name="T19" fmla="*/ 26 h 154"/>
                <a:gd name="T20" fmla="*/ 69 w 137"/>
                <a:gd name="T21" fmla="*/ 0 h 154"/>
                <a:gd name="T22" fmla="*/ 82 w 137"/>
                <a:gd name="T23" fmla="*/ 13 h 154"/>
                <a:gd name="T24" fmla="*/ 86 w 137"/>
                <a:gd name="T25" fmla="*/ 29 h 154"/>
                <a:gd name="T26" fmla="*/ 79 w 137"/>
                <a:gd name="T27" fmla="*/ 74 h 154"/>
                <a:gd name="T28" fmla="*/ 104 w 137"/>
                <a:gd name="T29" fmla="*/ 101 h 154"/>
                <a:gd name="T30" fmla="*/ 134 w 137"/>
                <a:gd name="T31" fmla="*/ 142 h 154"/>
                <a:gd name="T32" fmla="*/ 119 w 137"/>
                <a:gd name="T33" fmla="*/ 142 h 154"/>
                <a:gd name="T34" fmla="*/ 37 w 137"/>
                <a:gd name="T35" fmla="*/ 67 h 154"/>
                <a:gd name="T36" fmla="*/ 30 w 137"/>
                <a:gd name="T37" fmla="*/ 77 h 154"/>
                <a:gd name="T38" fmla="*/ 37 w 137"/>
                <a:gd name="T39" fmla="*/ 84 h 154"/>
                <a:gd name="T40" fmla="*/ 46 w 137"/>
                <a:gd name="T41" fmla="*/ 76 h 154"/>
                <a:gd name="T42" fmla="*/ 37 w 137"/>
                <a:gd name="T43" fmla="*/ 67 h 154"/>
                <a:gd name="T44" fmla="*/ 46 w 137"/>
                <a:gd name="T45" fmla="*/ 35 h 154"/>
                <a:gd name="T46" fmla="*/ 52 w 137"/>
                <a:gd name="T47" fmla="*/ 46 h 154"/>
                <a:gd name="T48" fmla="*/ 61 w 137"/>
                <a:gd name="T49" fmla="*/ 44 h 154"/>
                <a:gd name="T50" fmla="*/ 59 w 137"/>
                <a:gd name="T51" fmla="*/ 32 h 154"/>
                <a:gd name="T52" fmla="*/ 46 w 137"/>
                <a:gd name="T53" fmla="*/ 35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7" h="154">
                  <a:moveTo>
                    <a:pt x="119" y="142"/>
                  </a:moveTo>
                  <a:cubicBezTo>
                    <a:pt x="106" y="132"/>
                    <a:pt x="68" y="90"/>
                    <a:pt x="64" y="93"/>
                  </a:cubicBezTo>
                  <a:cubicBezTo>
                    <a:pt x="53" y="100"/>
                    <a:pt x="58" y="118"/>
                    <a:pt x="56" y="120"/>
                  </a:cubicBezTo>
                  <a:cubicBezTo>
                    <a:pt x="52" y="123"/>
                    <a:pt x="39" y="123"/>
                    <a:pt x="35" y="118"/>
                  </a:cubicBezTo>
                  <a:cubicBezTo>
                    <a:pt x="30" y="113"/>
                    <a:pt x="17" y="100"/>
                    <a:pt x="9" y="91"/>
                  </a:cubicBezTo>
                  <a:cubicBezTo>
                    <a:pt x="6" y="82"/>
                    <a:pt x="7" y="80"/>
                    <a:pt x="15" y="81"/>
                  </a:cubicBezTo>
                  <a:cubicBezTo>
                    <a:pt x="17" y="74"/>
                    <a:pt x="19" y="66"/>
                    <a:pt x="22" y="60"/>
                  </a:cubicBezTo>
                  <a:cubicBezTo>
                    <a:pt x="25" y="52"/>
                    <a:pt x="25" y="50"/>
                    <a:pt x="18" y="44"/>
                  </a:cubicBezTo>
                  <a:cubicBezTo>
                    <a:pt x="2" y="29"/>
                    <a:pt x="0" y="23"/>
                    <a:pt x="4" y="16"/>
                  </a:cubicBezTo>
                  <a:cubicBezTo>
                    <a:pt x="13" y="0"/>
                    <a:pt x="35" y="26"/>
                    <a:pt x="36" y="26"/>
                  </a:cubicBezTo>
                  <a:cubicBezTo>
                    <a:pt x="47" y="22"/>
                    <a:pt x="56" y="0"/>
                    <a:pt x="69" y="0"/>
                  </a:cubicBezTo>
                  <a:cubicBezTo>
                    <a:pt x="75" y="1"/>
                    <a:pt x="83" y="7"/>
                    <a:pt x="82" y="13"/>
                  </a:cubicBezTo>
                  <a:cubicBezTo>
                    <a:pt x="82" y="19"/>
                    <a:pt x="77" y="24"/>
                    <a:pt x="86" y="29"/>
                  </a:cubicBezTo>
                  <a:cubicBezTo>
                    <a:pt x="101" y="38"/>
                    <a:pt x="70" y="61"/>
                    <a:pt x="79" y="74"/>
                  </a:cubicBezTo>
                  <a:cubicBezTo>
                    <a:pt x="86" y="83"/>
                    <a:pt x="97" y="92"/>
                    <a:pt x="104" y="101"/>
                  </a:cubicBezTo>
                  <a:cubicBezTo>
                    <a:pt x="113" y="111"/>
                    <a:pt x="132" y="131"/>
                    <a:pt x="134" y="142"/>
                  </a:cubicBezTo>
                  <a:cubicBezTo>
                    <a:pt x="137" y="154"/>
                    <a:pt x="122" y="145"/>
                    <a:pt x="119" y="142"/>
                  </a:cubicBezTo>
                  <a:close/>
                  <a:moveTo>
                    <a:pt x="37" y="67"/>
                  </a:moveTo>
                  <a:cubicBezTo>
                    <a:pt x="33" y="67"/>
                    <a:pt x="31" y="72"/>
                    <a:pt x="30" y="77"/>
                  </a:cubicBezTo>
                  <a:cubicBezTo>
                    <a:pt x="30" y="82"/>
                    <a:pt x="32" y="83"/>
                    <a:pt x="37" y="84"/>
                  </a:cubicBezTo>
                  <a:cubicBezTo>
                    <a:pt x="42" y="84"/>
                    <a:pt x="45" y="80"/>
                    <a:pt x="46" y="76"/>
                  </a:cubicBezTo>
                  <a:cubicBezTo>
                    <a:pt x="46" y="72"/>
                    <a:pt x="42" y="68"/>
                    <a:pt x="37" y="67"/>
                  </a:cubicBezTo>
                  <a:close/>
                  <a:moveTo>
                    <a:pt x="46" y="35"/>
                  </a:moveTo>
                  <a:cubicBezTo>
                    <a:pt x="43" y="39"/>
                    <a:pt x="48" y="43"/>
                    <a:pt x="52" y="46"/>
                  </a:cubicBezTo>
                  <a:cubicBezTo>
                    <a:pt x="56" y="50"/>
                    <a:pt x="58" y="48"/>
                    <a:pt x="61" y="44"/>
                  </a:cubicBezTo>
                  <a:cubicBezTo>
                    <a:pt x="64" y="39"/>
                    <a:pt x="62" y="34"/>
                    <a:pt x="59" y="32"/>
                  </a:cubicBezTo>
                  <a:cubicBezTo>
                    <a:pt x="56" y="29"/>
                    <a:pt x="49" y="31"/>
                    <a:pt x="46" y="35"/>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6" name="ïṡľîḋè"/>
            <p:cNvSpPr/>
            <p:nvPr userDrawn="1">
              <p:custDataLst>
                <p:tags r:id="rId11"/>
              </p:custDataLst>
            </p:nvPr>
          </p:nvSpPr>
          <p:spPr bwMode="auto">
            <a:xfrm>
              <a:off x="3538142" y="2755901"/>
              <a:ext cx="176213" cy="206375"/>
            </a:xfrm>
            <a:custGeom>
              <a:avLst/>
              <a:gdLst>
                <a:gd name="T0" fmla="*/ 90 w 105"/>
                <a:gd name="T1" fmla="*/ 91 h 123"/>
                <a:gd name="T2" fmla="*/ 87 w 105"/>
                <a:gd name="T3" fmla="*/ 82 h 123"/>
                <a:gd name="T4" fmla="*/ 65 w 105"/>
                <a:gd name="T5" fmla="*/ 87 h 123"/>
                <a:gd name="T6" fmla="*/ 54 w 105"/>
                <a:gd name="T7" fmla="*/ 96 h 123"/>
                <a:gd name="T8" fmla="*/ 31 w 105"/>
                <a:gd name="T9" fmla="*/ 116 h 123"/>
                <a:gd name="T10" fmla="*/ 22 w 105"/>
                <a:gd name="T11" fmla="*/ 120 h 123"/>
                <a:gd name="T12" fmla="*/ 9 w 105"/>
                <a:gd name="T13" fmla="*/ 93 h 123"/>
                <a:gd name="T14" fmla="*/ 5 w 105"/>
                <a:gd name="T15" fmla="*/ 69 h 123"/>
                <a:gd name="T16" fmla="*/ 14 w 105"/>
                <a:gd name="T17" fmla="*/ 72 h 123"/>
                <a:gd name="T18" fmla="*/ 29 w 105"/>
                <a:gd name="T19" fmla="*/ 89 h 123"/>
                <a:gd name="T20" fmla="*/ 42 w 105"/>
                <a:gd name="T21" fmla="*/ 76 h 123"/>
                <a:gd name="T22" fmla="*/ 21 w 105"/>
                <a:gd name="T23" fmla="*/ 22 h 123"/>
                <a:gd name="T24" fmla="*/ 19 w 105"/>
                <a:gd name="T25" fmla="*/ 4 h 123"/>
                <a:gd name="T26" fmla="*/ 37 w 105"/>
                <a:gd name="T27" fmla="*/ 6 h 123"/>
                <a:gd name="T28" fmla="*/ 46 w 105"/>
                <a:gd name="T29" fmla="*/ 25 h 123"/>
                <a:gd name="T30" fmla="*/ 65 w 105"/>
                <a:gd name="T31" fmla="*/ 64 h 123"/>
                <a:gd name="T32" fmla="*/ 76 w 105"/>
                <a:gd name="T33" fmla="*/ 50 h 123"/>
                <a:gd name="T34" fmla="*/ 77 w 105"/>
                <a:gd name="T35" fmla="*/ 30 h 123"/>
                <a:gd name="T36" fmla="*/ 102 w 105"/>
                <a:gd name="T37" fmla="*/ 60 h 123"/>
                <a:gd name="T38" fmla="*/ 101 w 105"/>
                <a:gd name="T39" fmla="*/ 90 h 123"/>
                <a:gd name="T40" fmla="*/ 90 w 105"/>
                <a:gd name="T41" fmla="*/ 91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5" h="123">
                  <a:moveTo>
                    <a:pt x="90" y="91"/>
                  </a:moveTo>
                  <a:cubicBezTo>
                    <a:pt x="89" y="89"/>
                    <a:pt x="88" y="86"/>
                    <a:pt x="87" y="82"/>
                  </a:cubicBezTo>
                  <a:cubicBezTo>
                    <a:pt x="83" y="70"/>
                    <a:pt x="75" y="74"/>
                    <a:pt x="65" y="87"/>
                  </a:cubicBezTo>
                  <a:cubicBezTo>
                    <a:pt x="60" y="93"/>
                    <a:pt x="61" y="92"/>
                    <a:pt x="54" y="96"/>
                  </a:cubicBezTo>
                  <a:cubicBezTo>
                    <a:pt x="48" y="99"/>
                    <a:pt x="38" y="101"/>
                    <a:pt x="31" y="116"/>
                  </a:cubicBezTo>
                  <a:cubicBezTo>
                    <a:pt x="28" y="123"/>
                    <a:pt x="27" y="123"/>
                    <a:pt x="22" y="120"/>
                  </a:cubicBezTo>
                  <a:cubicBezTo>
                    <a:pt x="15" y="116"/>
                    <a:pt x="8" y="107"/>
                    <a:pt x="9" y="93"/>
                  </a:cubicBezTo>
                  <a:cubicBezTo>
                    <a:pt x="10" y="83"/>
                    <a:pt x="0" y="75"/>
                    <a:pt x="5" y="69"/>
                  </a:cubicBezTo>
                  <a:cubicBezTo>
                    <a:pt x="6" y="67"/>
                    <a:pt x="10" y="66"/>
                    <a:pt x="14" y="72"/>
                  </a:cubicBezTo>
                  <a:cubicBezTo>
                    <a:pt x="21" y="84"/>
                    <a:pt x="22" y="93"/>
                    <a:pt x="29" y="89"/>
                  </a:cubicBezTo>
                  <a:cubicBezTo>
                    <a:pt x="37" y="85"/>
                    <a:pt x="45" y="85"/>
                    <a:pt x="42" y="76"/>
                  </a:cubicBezTo>
                  <a:cubicBezTo>
                    <a:pt x="40" y="69"/>
                    <a:pt x="28" y="38"/>
                    <a:pt x="21" y="22"/>
                  </a:cubicBezTo>
                  <a:cubicBezTo>
                    <a:pt x="18" y="14"/>
                    <a:pt x="14" y="12"/>
                    <a:pt x="19" y="4"/>
                  </a:cubicBezTo>
                  <a:cubicBezTo>
                    <a:pt x="20" y="2"/>
                    <a:pt x="28" y="0"/>
                    <a:pt x="37" y="6"/>
                  </a:cubicBezTo>
                  <a:cubicBezTo>
                    <a:pt x="37" y="6"/>
                    <a:pt x="41" y="9"/>
                    <a:pt x="46" y="25"/>
                  </a:cubicBezTo>
                  <a:cubicBezTo>
                    <a:pt x="51" y="42"/>
                    <a:pt x="58" y="69"/>
                    <a:pt x="65" y="64"/>
                  </a:cubicBezTo>
                  <a:cubicBezTo>
                    <a:pt x="72" y="59"/>
                    <a:pt x="77" y="56"/>
                    <a:pt x="76" y="50"/>
                  </a:cubicBezTo>
                  <a:cubicBezTo>
                    <a:pt x="76" y="44"/>
                    <a:pt x="71" y="31"/>
                    <a:pt x="77" y="30"/>
                  </a:cubicBezTo>
                  <a:cubicBezTo>
                    <a:pt x="82" y="29"/>
                    <a:pt x="96" y="26"/>
                    <a:pt x="102" y="60"/>
                  </a:cubicBezTo>
                  <a:cubicBezTo>
                    <a:pt x="105" y="76"/>
                    <a:pt x="103" y="85"/>
                    <a:pt x="101" y="90"/>
                  </a:cubicBezTo>
                  <a:cubicBezTo>
                    <a:pt x="98" y="97"/>
                    <a:pt x="94" y="97"/>
                    <a:pt x="90" y="91"/>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7" name="íSļïḑê"/>
            <p:cNvSpPr/>
            <p:nvPr userDrawn="1">
              <p:custDataLst>
                <p:tags r:id="rId12"/>
              </p:custDataLst>
            </p:nvPr>
          </p:nvSpPr>
          <p:spPr bwMode="auto">
            <a:xfrm>
              <a:off x="3828654" y="2736851"/>
              <a:ext cx="230188" cy="242888"/>
            </a:xfrm>
            <a:custGeom>
              <a:avLst/>
              <a:gdLst>
                <a:gd name="T0" fmla="*/ 133 w 137"/>
                <a:gd name="T1" fmla="*/ 142 h 145"/>
                <a:gd name="T2" fmla="*/ 105 w 137"/>
                <a:gd name="T3" fmla="*/ 141 h 145"/>
                <a:gd name="T4" fmla="*/ 77 w 137"/>
                <a:gd name="T5" fmla="*/ 111 h 145"/>
                <a:gd name="T6" fmla="*/ 67 w 137"/>
                <a:gd name="T7" fmla="*/ 73 h 145"/>
                <a:gd name="T8" fmla="*/ 62 w 137"/>
                <a:gd name="T9" fmla="*/ 72 h 145"/>
                <a:gd name="T10" fmla="*/ 28 w 137"/>
                <a:gd name="T11" fmla="*/ 108 h 145"/>
                <a:gd name="T12" fmla="*/ 4 w 137"/>
                <a:gd name="T13" fmla="*/ 89 h 145"/>
                <a:gd name="T14" fmla="*/ 21 w 137"/>
                <a:gd name="T15" fmla="*/ 88 h 145"/>
                <a:gd name="T16" fmla="*/ 46 w 137"/>
                <a:gd name="T17" fmla="*/ 63 h 145"/>
                <a:gd name="T18" fmla="*/ 20 w 137"/>
                <a:gd name="T19" fmla="*/ 46 h 145"/>
                <a:gd name="T20" fmla="*/ 31 w 137"/>
                <a:gd name="T21" fmla="*/ 26 h 145"/>
                <a:gd name="T22" fmla="*/ 64 w 137"/>
                <a:gd name="T23" fmla="*/ 29 h 145"/>
                <a:gd name="T24" fmla="*/ 66 w 137"/>
                <a:gd name="T25" fmla="*/ 12 h 145"/>
                <a:gd name="T26" fmla="*/ 75 w 137"/>
                <a:gd name="T27" fmla="*/ 0 h 145"/>
                <a:gd name="T28" fmla="*/ 90 w 137"/>
                <a:gd name="T29" fmla="*/ 17 h 145"/>
                <a:gd name="T30" fmla="*/ 106 w 137"/>
                <a:gd name="T31" fmla="*/ 30 h 145"/>
                <a:gd name="T32" fmla="*/ 112 w 137"/>
                <a:gd name="T33" fmla="*/ 47 h 145"/>
                <a:gd name="T34" fmla="*/ 79 w 137"/>
                <a:gd name="T35" fmla="*/ 55 h 145"/>
                <a:gd name="T36" fmla="*/ 127 w 137"/>
                <a:gd name="T37" fmla="*/ 130 h 145"/>
                <a:gd name="T38" fmla="*/ 133 w 137"/>
                <a:gd name="T39" fmla="*/ 142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7" h="145">
                  <a:moveTo>
                    <a:pt x="133" y="142"/>
                  </a:moveTo>
                  <a:cubicBezTo>
                    <a:pt x="133" y="142"/>
                    <a:pt x="118" y="145"/>
                    <a:pt x="105" y="141"/>
                  </a:cubicBezTo>
                  <a:cubicBezTo>
                    <a:pt x="86" y="136"/>
                    <a:pt x="83" y="126"/>
                    <a:pt x="77" y="111"/>
                  </a:cubicBezTo>
                  <a:cubicBezTo>
                    <a:pt x="74" y="100"/>
                    <a:pt x="69" y="86"/>
                    <a:pt x="67" y="73"/>
                  </a:cubicBezTo>
                  <a:cubicBezTo>
                    <a:pt x="65" y="73"/>
                    <a:pt x="63" y="72"/>
                    <a:pt x="62" y="72"/>
                  </a:cubicBezTo>
                  <a:cubicBezTo>
                    <a:pt x="62" y="72"/>
                    <a:pt x="42" y="108"/>
                    <a:pt x="28" y="108"/>
                  </a:cubicBezTo>
                  <a:cubicBezTo>
                    <a:pt x="14" y="108"/>
                    <a:pt x="0" y="102"/>
                    <a:pt x="4" y="89"/>
                  </a:cubicBezTo>
                  <a:cubicBezTo>
                    <a:pt x="4" y="89"/>
                    <a:pt x="9" y="86"/>
                    <a:pt x="21" y="88"/>
                  </a:cubicBezTo>
                  <a:cubicBezTo>
                    <a:pt x="33" y="90"/>
                    <a:pt x="46" y="63"/>
                    <a:pt x="46" y="63"/>
                  </a:cubicBezTo>
                  <a:cubicBezTo>
                    <a:pt x="46" y="63"/>
                    <a:pt x="20" y="54"/>
                    <a:pt x="20" y="46"/>
                  </a:cubicBezTo>
                  <a:cubicBezTo>
                    <a:pt x="20" y="38"/>
                    <a:pt x="21" y="20"/>
                    <a:pt x="31" y="26"/>
                  </a:cubicBezTo>
                  <a:cubicBezTo>
                    <a:pt x="42" y="31"/>
                    <a:pt x="61" y="36"/>
                    <a:pt x="64" y="29"/>
                  </a:cubicBezTo>
                  <a:cubicBezTo>
                    <a:pt x="67" y="22"/>
                    <a:pt x="66" y="16"/>
                    <a:pt x="66" y="12"/>
                  </a:cubicBezTo>
                  <a:cubicBezTo>
                    <a:pt x="65" y="7"/>
                    <a:pt x="67" y="1"/>
                    <a:pt x="75" y="0"/>
                  </a:cubicBezTo>
                  <a:cubicBezTo>
                    <a:pt x="83" y="0"/>
                    <a:pt x="92" y="5"/>
                    <a:pt x="90" y="17"/>
                  </a:cubicBezTo>
                  <a:cubicBezTo>
                    <a:pt x="89" y="30"/>
                    <a:pt x="86" y="33"/>
                    <a:pt x="106" y="30"/>
                  </a:cubicBezTo>
                  <a:cubicBezTo>
                    <a:pt x="108" y="29"/>
                    <a:pt x="120" y="41"/>
                    <a:pt x="112" y="47"/>
                  </a:cubicBezTo>
                  <a:cubicBezTo>
                    <a:pt x="104" y="53"/>
                    <a:pt x="78" y="50"/>
                    <a:pt x="79" y="55"/>
                  </a:cubicBezTo>
                  <a:cubicBezTo>
                    <a:pt x="81" y="96"/>
                    <a:pt x="113" y="122"/>
                    <a:pt x="127" y="130"/>
                  </a:cubicBezTo>
                  <a:cubicBezTo>
                    <a:pt x="137" y="135"/>
                    <a:pt x="136" y="140"/>
                    <a:pt x="133" y="142"/>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8" name="iṥḷîďé"/>
            <p:cNvSpPr/>
            <p:nvPr userDrawn="1">
              <p:custDataLst>
                <p:tags r:id="rId13"/>
              </p:custDataLst>
            </p:nvPr>
          </p:nvSpPr>
          <p:spPr bwMode="auto">
            <a:xfrm>
              <a:off x="3336529" y="3048001"/>
              <a:ext cx="922338" cy="860425"/>
            </a:xfrm>
            <a:custGeom>
              <a:avLst/>
              <a:gdLst>
                <a:gd name="T0" fmla="*/ 289 w 552"/>
                <a:gd name="T1" fmla="*/ 111 h 514"/>
                <a:gd name="T2" fmla="*/ 290 w 552"/>
                <a:gd name="T3" fmla="*/ 132 h 514"/>
                <a:gd name="T4" fmla="*/ 315 w 552"/>
                <a:gd name="T5" fmla="*/ 152 h 514"/>
                <a:gd name="T6" fmla="*/ 239 w 552"/>
                <a:gd name="T7" fmla="*/ 132 h 514"/>
                <a:gd name="T8" fmla="*/ 259 w 552"/>
                <a:gd name="T9" fmla="*/ 111 h 514"/>
                <a:gd name="T10" fmla="*/ 236 w 552"/>
                <a:gd name="T11" fmla="*/ 429 h 514"/>
                <a:gd name="T12" fmla="*/ 236 w 552"/>
                <a:gd name="T13" fmla="*/ 429 h 514"/>
                <a:gd name="T14" fmla="*/ 308 w 552"/>
                <a:gd name="T15" fmla="*/ 425 h 514"/>
                <a:gd name="T16" fmla="*/ 320 w 552"/>
                <a:gd name="T17" fmla="*/ 442 h 514"/>
                <a:gd name="T18" fmla="*/ 312 w 552"/>
                <a:gd name="T19" fmla="*/ 444 h 514"/>
                <a:gd name="T20" fmla="*/ 311 w 552"/>
                <a:gd name="T21" fmla="*/ 439 h 514"/>
                <a:gd name="T22" fmla="*/ 262 w 552"/>
                <a:gd name="T23" fmla="*/ 436 h 514"/>
                <a:gd name="T24" fmla="*/ 268 w 552"/>
                <a:gd name="T25" fmla="*/ 441 h 514"/>
                <a:gd name="T26" fmla="*/ 262 w 552"/>
                <a:gd name="T27" fmla="*/ 443 h 514"/>
                <a:gd name="T28" fmla="*/ 294 w 552"/>
                <a:gd name="T29" fmla="*/ 449 h 514"/>
                <a:gd name="T30" fmla="*/ 285 w 552"/>
                <a:gd name="T31" fmla="*/ 435 h 514"/>
                <a:gd name="T32" fmla="*/ 281 w 552"/>
                <a:gd name="T33" fmla="*/ 432 h 514"/>
                <a:gd name="T34" fmla="*/ 277 w 552"/>
                <a:gd name="T35" fmla="*/ 428 h 514"/>
                <a:gd name="T36" fmla="*/ 291 w 552"/>
                <a:gd name="T37" fmla="*/ 432 h 514"/>
                <a:gd name="T38" fmla="*/ 284 w 552"/>
                <a:gd name="T39" fmla="*/ 445 h 514"/>
                <a:gd name="T40" fmla="*/ 307 w 552"/>
                <a:gd name="T41" fmla="*/ 157 h 514"/>
                <a:gd name="T42" fmla="*/ 231 w 552"/>
                <a:gd name="T43" fmla="*/ 322 h 514"/>
                <a:gd name="T44" fmla="*/ 261 w 552"/>
                <a:gd name="T45" fmla="*/ 157 h 514"/>
                <a:gd name="T46" fmla="*/ 285 w 552"/>
                <a:gd name="T47" fmla="*/ 157 h 514"/>
                <a:gd name="T48" fmla="*/ 232 w 552"/>
                <a:gd name="T49" fmla="*/ 336 h 514"/>
                <a:gd name="T50" fmla="*/ 221 w 552"/>
                <a:gd name="T51" fmla="*/ 313 h 514"/>
                <a:gd name="T52" fmla="*/ 127 w 552"/>
                <a:gd name="T53" fmla="*/ 280 h 514"/>
                <a:gd name="T54" fmla="*/ 127 w 552"/>
                <a:gd name="T55" fmla="*/ 264 h 514"/>
                <a:gd name="T56" fmla="*/ 35 w 552"/>
                <a:gd name="T57" fmla="*/ 260 h 514"/>
                <a:gd name="T58" fmla="*/ 183 w 552"/>
                <a:gd name="T59" fmla="*/ 399 h 514"/>
                <a:gd name="T60" fmla="*/ 366 w 552"/>
                <a:gd name="T61" fmla="*/ 386 h 514"/>
                <a:gd name="T62" fmla="*/ 503 w 552"/>
                <a:gd name="T63" fmla="*/ 214 h 514"/>
                <a:gd name="T64" fmla="*/ 311 w 552"/>
                <a:gd name="T65" fmla="*/ 264 h 514"/>
                <a:gd name="T66" fmla="*/ 311 w 552"/>
                <a:gd name="T67" fmla="*/ 280 h 514"/>
                <a:gd name="T68" fmla="*/ 326 w 552"/>
                <a:gd name="T69" fmla="*/ 332 h 514"/>
                <a:gd name="T70" fmla="*/ 323 w 552"/>
                <a:gd name="T71" fmla="*/ 336 h 514"/>
                <a:gd name="T72" fmla="*/ 295 w 552"/>
                <a:gd name="T73" fmla="*/ 327 h 514"/>
                <a:gd name="T74" fmla="*/ 266 w 552"/>
                <a:gd name="T75" fmla="*/ 328 h 514"/>
                <a:gd name="T76" fmla="*/ 237 w 552"/>
                <a:gd name="T77" fmla="*/ 327 h 514"/>
                <a:gd name="T78" fmla="*/ 252 w 552"/>
                <a:gd name="T79" fmla="*/ 366 h 514"/>
                <a:gd name="T80" fmla="*/ 294 w 552"/>
                <a:gd name="T81" fmla="*/ 366 h 514"/>
                <a:gd name="T82" fmla="*/ 199 w 552"/>
                <a:gd name="T83" fmla="*/ 407 h 514"/>
                <a:gd name="T84" fmla="*/ 211 w 552"/>
                <a:gd name="T85" fmla="*/ 407 h 514"/>
                <a:gd name="T86" fmla="*/ 376 w 552"/>
                <a:gd name="T87" fmla="*/ 311 h 514"/>
                <a:gd name="T88" fmla="*/ 336 w 552"/>
                <a:gd name="T89" fmla="*/ 314 h 514"/>
                <a:gd name="T90" fmla="*/ 354 w 552"/>
                <a:gd name="T91" fmla="*/ 354 h 514"/>
                <a:gd name="T92" fmla="*/ 403 w 552"/>
                <a:gd name="T93" fmla="*/ 288 h 514"/>
                <a:gd name="T94" fmla="*/ 211 w 552"/>
                <a:gd name="T95" fmla="*/ 346 h 514"/>
                <a:gd name="T96" fmla="*/ 192 w 552"/>
                <a:gd name="T97" fmla="*/ 297 h 514"/>
                <a:gd name="T98" fmla="*/ 144 w 552"/>
                <a:gd name="T99" fmla="*/ 288 h 514"/>
                <a:gd name="T100" fmla="*/ 285 w 552"/>
                <a:gd name="T101" fmla="*/ 302 h 514"/>
                <a:gd name="T102" fmla="*/ 269 w 552"/>
                <a:gd name="T103" fmla="*/ 229 h 514"/>
                <a:gd name="T104" fmla="*/ 278 w 552"/>
                <a:gd name="T105" fmla="*/ 268 h 514"/>
                <a:gd name="T106" fmla="*/ 273 w 552"/>
                <a:gd name="T107" fmla="*/ 169 h 514"/>
                <a:gd name="T108" fmla="*/ 273 w 552"/>
                <a:gd name="T109" fmla="*/ 169 h 514"/>
                <a:gd name="T110" fmla="*/ 269 w 552"/>
                <a:gd name="T111" fmla="*/ 120 h 514"/>
                <a:gd name="T112" fmla="*/ 281 w 552"/>
                <a:gd name="T113" fmla="*/ 132 h 514"/>
                <a:gd name="T114" fmla="*/ 552 w 552"/>
                <a:gd name="T115" fmla="*/ 258 h 514"/>
                <a:gd name="T116" fmla="*/ 0 w 552"/>
                <a:gd name="T117" fmla="*/ 258 h 514"/>
                <a:gd name="T118" fmla="*/ 383 w 552"/>
                <a:gd name="T119" fmla="*/ 403 h 514"/>
                <a:gd name="T120" fmla="*/ 169 w 552"/>
                <a:gd name="T121" fmla="*/ 112 h 514"/>
                <a:gd name="T122" fmla="*/ 383 w 552"/>
                <a:gd name="T123" fmla="*/ 403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52" h="514">
                  <a:moveTo>
                    <a:pt x="270" y="68"/>
                  </a:moveTo>
                  <a:cubicBezTo>
                    <a:pt x="276" y="68"/>
                    <a:pt x="276" y="68"/>
                    <a:pt x="276" y="68"/>
                  </a:cubicBezTo>
                  <a:cubicBezTo>
                    <a:pt x="276" y="89"/>
                    <a:pt x="276" y="89"/>
                    <a:pt x="276" y="89"/>
                  </a:cubicBezTo>
                  <a:cubicBezTo>
                    <a:pt x="288" y="100"/>
                    <a:pt x="289" y="111"/>
                    <a:pt x="289" y="111"/>
                  </a:cubicBezTo>
                  <a:cubicBezTo>
                    <a:pt x="286" y="111"/>
                    <a:pt x="286" y="111"/>
                    <a:pt x="286" y="111"/>
                  </a:cubicBezTo>
                  <a:cubicBezTo>
                    <a:pt x="286" y="118"/>
                    <a:pt x="286" y="118"/>
                    <a:pt x="286" y="118"/>
                  </a:cubicBezTo>
                  <a:cubicBezTo>
                    <a:pt x="290" y="118"/>
                    <a:pt x="290" y="118"/>
                    <a:pt x="290" y="118"/>
                  </a:cubicBezTo>
                  <a:cubicBezTo>
                    <a:pt x="290" y="132"/>
                    <a:pt x="290" y="132"/>
                    <a:pt x="290" y="132"/>
                  </a:cubicBezTo>
                  <a:cubicBezTo>
                    <a:pt x="307" y="132"/>
                    <a:pt x="307" y="132"/>
                    <a:pt x="307" y="132"/>
                  </a:cubicBezTo>
                  <a:cubicBezTo>
                    <a:pt x="307" y="144"/>
                    <a:pt x="307" y="144"/>
                    <a:pt x="307" y="144"/>
                  </a:cubicBezTo>
                  <a:cubicBezTo>
                    <a:pt x="315" y="144"/>
                    <a:pt x="315" y="144"/>
                    <a:pt x="315" y="144"/>
                  </a:cubicBezTo>
                  <a:cubicBezTo>
                    <a:pt x="315" y="152"/>
                    <a:pt x="315" y="152"/>
                    <a:pt x="315" y="152"/>
                  </a:cubicBezTo>
                  <a:cubicBezTo>
                    <a:pt x="231" y="152"/>
                    <a:pt x="231" y="152"/>
                    <a:pt x="231" y="152"/>
                  </a:cubicBezTo>
                  <a:cubicBezTo>
                    <a:pt x="231" y="144"/>
                    <a:pt x="231" y="144"/>
                    <a:pt x="231" y="144"/>
                  </a:cubicBezTo>
                  <a:cubicBezTo>
                    <a:pt x="239" y="144"/>
                    <a:pt x="239" y="144"/>
                    <a:pt x="239" y="144"/>
                  </a:cubicBezTo>
                  <a:cubicBezTo>
                    <a:pt x="239" y="132"/>
                    <a:pt x="239" y="132"/>
                    <a:pt x="239" y="132"/>
                  </a:cubicBezTo>
                  <a:cubicBezTo>
                    <a:pt x="256" y="132"/>
                    <a:pt x="256" y="132"/>
                    <a:pt x="256" y="132"/>
                  </a:cubicBezTo>
                  <a:cubicBezTo>
                    <a:pt x="256" y="118"/>
                    <a:pt x="256" y="118"/>
                    <a:pt x="256" y="118"/>
                  </a:cubicBezTo>
                  <a:cubicBezTo>
                    <a:pt x="259" y="118"/>
                    <a:pt x="259" y="118"/>
                    <a:pt x="259" y="118"/>
                  </a:cubicBezTo>
                  <a:cubicBezTo>
                    <a:pt x="259" y="111"/>
                    <a:pt x="259" y="111"/>
                    <a:pt x="259" y="111"/>
                  </a:cubicBezTo>
                  <a:cubicBezTo>
                    <a:pt x="257" y="111"/>
                    <a:pt x="257" y="111"/>
                    <a:pt x="257" y="111"/>
                  </a:cubicBezTo>
                  <a:cubicBezTo>
                    <a:pt x="258" y="101"/>
                    <a:pt x="267" y="93"/>
                    <a:pt x="270" y="90"/>
                  </a:cubicBezTo>
                  <a:cubicBezTo>
                    <a:pt x="270" y="68"/>
                    <a:pt x="270" y="68"/>
                    <a:pt x="270" y="68"/>
                  </a:cubicBezTo>
                  <a:close/>
                  <a:moveTo>
                    <a:pt x="236" y="429"/>
                  </a:moveTo>
                  <a:cubicBezTo>
                    <a:pt x="242" y="429"/>
                    <a:pt x="242" y="429"/>
                    <a:pt x="242" y="429"/>
                  </a:cubicBezTo>
                  <a:cubicBezTo>
                    <a:pt x="234" y="451"/>
                    <a:pt x="234" y="451"/>
                    <a:pt x="234" y="451"/>
                  </a:cubicBezTo>
                  <a:cubicBezTo>
                    <a:pt x="228" y="451"/>
                    <a:pt x="228" y="451"/>
                    <a:pt x="228" y="451"/>
                  </a:cubicBezTo>
                  <a:cubicBezTo>
                    <a:pt x="236" y="429"/>
                    <a:pt x="236" y="429"/>
                    <a:pt x="236" y="429"/>
                  </a:cubicBezTo>
                  <a:close/>
                  <a:moveTo>
                    <a:pt x="312" y="444"/>
                  </a:moveTo>
                  <a:cubicBezTo>
                    <a:pt x="302" y="447"/>
                    <a:pt x="302" y="447"/>
                    <a:pt x="302" y="447"/>
                  </a:cubicBezTo>
                  <a:cubicBezTo>
                    <a:pt x="301" y="442"/>
                    <a:pt x="301" y="442"/>
                    <a:pt x="301" y="442"/>
                  </a:cubicBezTo>
                  <a:cubicBezTo>
                    <a:pt x="308" y="425"/>
                    <a:pt x="308" y="425"/>
                    <a:pt x="308" y="425"/>
                  </a:cubicBezTo>
                  <a:cubicBezTo>
                    <a:pt x="313" y="423"/>
                    <a:pt x="313" y="423"/>
                    <a:pt x="313" y="423"/>
                  </a:cubicBezTo>
                  <a:cubicBezTo>
                    <a:pt x="316" y="438"/>
                    <a:pt x="316" y="438"/>
                    <a:pt x="316" y="438"/>
                  </a:cubicBezTo>
                  <a:cubicBezTo>
                    <a:pt x="319" y="437"/>
                    <a:pt x="319" y="437"/>
                    <a:pt x="319" y="437"/>
                  </a:cubicBezTo>
                  <a:cubicBezTo>
                    <a:pt x="320" y="442"/>
                    <a:pt x="320" y="442"/>
                    <a:pt x="320" y="442"/>
                  </a:cubicBezTo>
                  <a:cubicBezTo>
                    <a:pt x="317" y="443"/>
                    <a:pt x="317" y="443"/>
                    <a:pt x="317" y="443"/>
                  </a:cubicBezTo>
                  <a:cubicBezTo>
                    <a:pt x="318" y="447"/>
                    <a:pt x="318" y="447"/>
                    <a:pt x="318" y="447"/>
                  </a:cubicBezTo>
                  <a:cubicBezTo>
                    <a:pt x="313" y="448"/>
                    <a:pt x="313" y="448"/>
                    <a:pt x="313" y="448"/>
                  </a:cubicBezTo>
                  <a:cubicBezTo>
                    <a:pt x="312" y="444"/>
                    <a:pt x="312" y="444"/>
                    <a:pt x="312" y="444"/>
                  </a:cubicBezTo>
                  <a:close/>
                  <a:moveTo>
                    <a:pt x="311" y="439"/>
                  </a:moveTo>
                  <a:cubicBezTo>
                    <a:pt x="310" y="432"/>
                    <a:pt x="310" y="432"/>
                    <a:pt x="310" y="432"/>
                  </a:cubicBezTo>
                  <a:cubicBezTo>
                    <a:pt x="306" y="441"/>
                    <a:pt x="306" y="441"/>
                    <a:pt x="306" y="441"/>
                  </a:cubicBezTo>
                  <a:cubicBezTo>
                    <a:pt x="311" y="439"/>
                    <a:pt x="311" y="439"/>
                    <a:pt x="311" y="439"/>
                  </a:cubicBezTo>
                  <a:close/>
                  <a:moveTo>
                    <a:pt x="259" y="440"/>
                  </a:moveTo>
                  <a:cubicBezTo>
                    <a:pt x="257" y="439"/>
                    <a:pt x="256" y="438"/>
                    <a:pt x="257" y="436"/>
                  </a:cubicBezTo>
                  <a:cubicBezTo>
                    <a:pt x="257" y="434"/>
                    <a:pt x="258" y="433"/>
                    <a:pt x="259" y="433"/>
                  </a:cubicBezTo>
                  <a:cubicBezTo>
                    <a:pt x="261" y="434"/>
                    <a:pt x="262" y="435"/>
                    <a:pt x="262" y="436"/>
                  </a:cubicBezTo>
                  <a:cubicBezTo>
                    <a:pt x="262" y="439"/>
                    <a:pt x="261" y="440"/>
                    <a:pt x="259" y="440"/>
                  </a:cubicBezTo>
                  <a:close/>
                  <a:moveTo>
                    <a:pt x="250" y="445"/>
                  </a:moveTo>
                  <a:cubicBezTo>
                    <a:pt x="250" y="450"/>
                    <a:pt x="253" y="452"/>
                    <a:pt x="258" y="452"/>
                  </a:cubicBezTo>
                  <a:cubicBezTo>
                    <a:pt x="263" y="453"/>
                    <a:pt x="267" y="449"/>
                    <a:pt x="268" y="441"/>
                  </a:cubicBezTo>
                  <a:cubicBezTo>
                    <a:pt x="269" y="433"/>
                    <a:pt x="266" y="429"/>
                    <a:pt x="259" y="428"/>
                  </a:cubicBezTo>
                  <a:cubicBezTo>
                    <a:pt x="254" y="428"/>
                    <a:pt x="251" y="430"/>
                    <a:pt x="250" y="436"/>
                  </a:cubicBezTo>
                  <a:cubicBezTo>
                    <a:pt x="250" y="440"/>
                    <a:pt x="252" y="443"/>
                    <a:pt x="257" y="444"/>
                  </a:cubicBezTo>
                  <a:cubicBezTo>
                    <a:pt x="258" y="444"/>
                    <a:pt x="260" y="444"/>
                    <a:pt x="262" y="443"/>
                  </a:cubicBezTo>
                  <a:cubicBezTo>
                    <a:pt x="261" y="446"/>
                    <a:pt x="260" y="448"/>
                    <a:pt x="258" y="448"/>
                  </a:cubicBezTo>
                  <a:cubicBezTo>
                    <a:pt x="257" y="448"/>
                    <a:pt x="256" y="447"/>
                    <a:pt x="256" y="446"/>
                  </a:cubicBezTo>
                  <a:cubicBezTo>
                    <a:pt x="250" y="445"/>
                    <a:pt x="250" y="445"/>
                    <a:pt x="250" y="445"/>
                  </a:cubicBezTo>
                  <a:close/>
                  <a:moveTo>
                    <a:pt x="294" y="449"/>
                  </a:moveTo>
                  <a:cubicBezTo>
                    <a:pt x="276" y="452"/>
                    <a:pt x="276" y="452"/>
                    <a:pt x="276" y="452"/>
                  </a:cubicBezTo>
                  <a:cubicBezTo>
                    <a:pt x="276" y="450"/>
                    <a:pt x="276" y="448"/>
                    <a:pt x="277" y="446"/>
                  </a:cubicBezTo>
                  <a:cubicBezTo>
                    <a:pt x="278" y="444"/>
                    <a:pt x="279" y="442"/>
                    <a:pt x="282" y="439"/>
                  </a:cubicBezTo>
                  <a:cubicBezTo>
                    <a:pt x="284" y="437"/>
                    <a:pt x="285" y="436"/>
                    <a:pt x="285" y="435"/>
                  </a:cubicBezTo>
                  <a:cubicBezTo>
                    <a:pt x="285" y="434"/>
                    <a:pt x="285" y="433"/>
                    <a:pt x="285" y="433"/>
                  </a:cubicBezTo>
                  <a:cubicBezTo>
                    <a:pt x="285" y="432"/>
                    <a:pt x="285" y="431"/>
                    <a:pt x="284" y="431"/>
                  </a:cubicBezTo>
                  <a:cubicBezTo>
                    <a:pt x="284" y="431"/>
                    <a:pt x="283" y="430"/>
                    <a:pt x="282" y="431"/>
                  </a:cubicBezTo>
                  <a:cubicBezTo>
                    <a:pt x="282" y="431"/>
                    <a:pt x="281" y="431"/>
                    <a:pt x="281" y="432"/>
                  </a:cubicBezTo>
                  <a:cubicBezTo>
                    <a:pt x="280" y="432"/>
                    <a:pt x="280" y="433"/>
                    <a:pt x="280" y="435"/>
                  </a:cubicBezTo>
                  <a:cubicBezTo>
                    <a:pt x="274" y="435"/>
                    <a:pt x="274" y="435"/>
                    <a:pt x="274" y="435"/>
                  </a:cubicBezTo>
                  <a:cubicBezTo>
                    <a:pt x="274" y="433"/>
                    <a:pt x="274" y="432"/>
                    <a:pt x="275" y="430"/>
                  </a:cubicBezTo>
                  <a:cubicBezTo>
                    <a:pt x="275" y="429"/>
                    <a:pt x="276" y="428"/>
                    <a:pt x="277" y="428"/>
                  </a:cubicBezTo>
                  <a:cubicBezTo>
                    <a:pt x="278" y="427"/>
                    <a:pt x="280" y="426"/>
                    <a:pt x="282" y="426"/>
                  </a:cubicBezTo>
                  <a:cubicBezTo>
                    <a:pt x="284" y="426"/>
                    <a:pt x="285" y="426"/>
                    <a:pt x="287" y="426"/>
                  </a:cubicBezTo>
                  <a:cubicBezTo>
                    <a:pt x="288" y="426"/>
                    <a:pt x="289" y="427"/>
                    <a:pt x="290" y="428"/>
                  </a:cubicBezTo>
                  <a:cubicBezTo>
                    <a:pt x="291" y="429"/>
                    <a:pt x="291" y="430"/>
                    <a:pt x="291" y="432"/>
                  </a:cubicBezTo>
                  <a:cubicBezTo>
                    <a:pt x="292" y="433"/>
                    <a:pt x="291" y="435"/>
                    <a:pt x="291" y="436"/>
                  </a:cubicBezTo>
                  <a:cubicBezTo>
                    <a:pt x="290" y="437"/>
                    <a:pt x="289" y="439"/>
                    <a:pt x="287" y="441"/>
                  </a:cubicBezTo>
                  <a:cubicBezTo>
                    <a:pt x="286" y="442"/>
                    <a:pt x="285" y="443"/>
                    <a:pt x="285" y="443"/>
                  </a:cubicBezTo>
                  <a:cubicBezTo>
                    <a:pt x="285" y="444"/>
                    <a:pt x="284" y="444"/>
                    <a:pt x="284" y="445"/>
                  </a:cubicBezTo>
                  <a:cubicBezTo>
                    <a:pt x="293" y="444"/>
                    <a:pt x="293" y="444"/>
                    <a:pt x="293" y="444"/>
                  </a:cubicBezTo>
                  <a:cubicBezTo>
                    <a:pt x="294" y="449"/>
                    <a:pt x="294" y="449"/>
                    <a:pt x="294" y="449"/>
                  </a:cubicBezTo>
                  <a:close/>
                  <a:moveTo>
                    <a:pt x="285" y="157"/>
                  </a:moveTo>
                  <a:cubicBezTo>
                    <a:pt x="307" y="157"/>
                    <a:pt x="307" y="157"/>
                    <a:pt x="307" y="157"/>
                  </a:cubicBezTo>
                  <a:cubicBezTo>
                    <a:pt x="307" y="302"/>
                    <a:pt x="307" y="302"/>
                    <a:pt x="307" y="302"/>
                  </a:cubicBezTo>
                  <a:cubicBezTo>
                    <a:pt x="316" y="302"/>
                    <a:pt x="316" y="302"/>
                    <a:pt x="316" y="302"/>
                  </a:cubicBezTo>
                  <a:cubicBezTo>
                    <a:pt x="316" y="322"/>
                    <a:pt x="316" y="322"/>
                    <a:pt x="316" y="322"/>
                  </a:cubicBezTo>
                  <a:cubicBezTo>
                    <a:pt x="231" y="322"/>
                    <a:pt x="231" y="322"/>
                    <a:pt x="231" y="322"/>
                  </a:cubicBezTo>
                  <a:cubicBezTo>
                    <a:pt x="231" y="302"/>
                    <a:pt x="231" y="302"/>
                    <a:pt x="231" y="302"/>
                  </a:cubicBezTo>
                  <a:cubicBezTo>
                    <a:pt x="239" y="302"/>
                    <a:pt x="239" y="302"/>
                    <a:pt x="239" y="302"/>
                  </a:cubicBezTo>
                  <a:cubicBezTo>
                    <a:pt x="239" y="157"/>
                    <a:pt x="239" y="157"/>
                    <a:pt x="239" y="157"/>
                  </a:cubicBezTo>
                  <a:cubicBezTo>
                    <a:pt x="261" y="157"/>
                    <a:pt x="261" y="157"/>
                    <a:pt x="261" y="157"/>
                  </a:cubicBezTo>
                  <a:cubicBezTo>
                    <a:pt x="261" y="209"/>
                    <a:pt x="261" y="209"/>
                    <a:pt x="261" y="209"/>
                  </a:cubicBezTo>
                  <a:cubicBezTo>
                    <a:pt x="262" y="208"/>
                    <a:pt x="262" y="208"/>
                    <a:pt x="262" y="208"/>
                  </a:cubicBezTo>
                  <a:cubicBezTo>
                    <a:pt x="262" y="208"/>
                    <a:pt x="272" y="196"/>
                    <a:pt x="285" y="207"/>
                  </a:cubicBezTo>
                  <a:cubicBezTo>
                    <a:pt x="285" y="157"/>
                    <a:pt x="285" y="157"/>
                    <a:pt x="285" y="157"/>
                  </a:cubicBezTo>
                  <a:close/>
                  <a:moveTo>
                    <a:pt x="232" y="327"/>
                  </a:moveTo>
                  <a:cubicBezTo>
                    <a:pt x="224" y="327"/>
                    <a:pt x="224" y="327"/>
                    <a:pt x="224" y="327"/>
                  </a:cubicBezTo>
                  <a:cubicBezTo>
                    <a:pt x="224" y="336"/>
                    <a:pt x="224" y="336"/>
                    <a:pt x="224" y="336"/>
                  </a:cubicBezTo>
                  <a:cubicBezTo>
                    <a:pt x="232" y="336"/>
                    <a:pt x="232" y="336"/>
                    <a:pt x="232" y="336"/>
                  </a:cubicBezTo>
                  <a:cubicBezTo>
                    <a:pt x="232" y="407"/>
                    <a:pt x="232" y="407"/>
                    <a:pt x="232" y="407"/>
                  </a:cubicBezTo>
                  <a:cubicBezTo>
                    <a:pt x="221" y="407"/>
                    <a:pt x="221" y="407"/>
                    <a:pt x="221" y="407"/>
                  </a:cubicBezTo>
                  <a:cubicBezTo>
                    <a:pt x="221" y="332"/>
                    <a:pt x="221" y="332"/>
                    <a:pt x="221" y="332"/>
                  </a:cubicBezTo>
                  <a:cubicBezTo>
                    <a:pt x="221" y="323"/>
                    <a:pt x="221" y="316"/>
                    <a:pt x="221" y="313"/>
                  </a:cubicBezTo>
                  <a:cubicBezTo>
                    <a:pt x="221" y="299"/>
                    <a:pt x="203" y="287"/>
                    <a:pt x="202" y="288"/>
                  </a:cubicBezTo>
                  <a:cubicBezTo>
                    <a:pt x="236" y="288"/>
                    <a:pt x="236" y="288"/>
                    <a:pt x="236" y="288"/>
                  </a:cubicBezTo>
                  <a:cubicBezTo>
                    <a:pt x="236" y="280"/>
                    <a:pt x="236" y="280"/>
                    <a:pt x="236" y="280"/>
                  </a:cubicBezTo>
                  <a:cubicBezTo>
                    <a:pt x="127" y="280"/>
                    <a:pt x="127" y="280"/>
                    <a:pt x="127" y="280"/>
                  </a:cubicBezTo>
                  <a:cubicBezTo>
                    <a:pt x="127" y="272"/>
                    <a:pt x="127" y="272"/>
                    <a:pt x="127" y="272"/>
                  </a:cubicBezTo>
                  <a:cubicBezTo>
                    <a:pt x="236" y="272"/>
                    <a:pt x="236" y="272"/>
                    <a:pt x="236" y="272"/>
                  </a:cubicBezTo>
                  <a:cubicBezTo>
                    <a:pt x="236" y="264"/>
                    <a:pt x="236" y="264"/>
                    <a:pt x="236" y="264"/>
                  </a:cubicBezTo>
                  <a:cubicBezTo>
                    <a:pt x="127" y="264"/>
                    <a:pt x="127" y="264"/>
                    <a:pt x="127" y="264"/>
                  </a:cubicBezTo>
                  <a:cubicBezTo>
                    <a:pt x="127" y="263"/>
                    <a:pt x="127" y="263"/>
                    <a:pt x="127" y="263"/>
                  </a:cubicBezTo>
                  <a:cubicBezTo>
                    <a:pt x="103" y="204"/>
                    <a:pt x="54" y="217"/>
                    <a:pt x="54" y="217"/>
                  </a:cubicBezTo>
                  <a:cubicBezTo>
                    <a:pt x="53" y="218"/>
                    <a:pt x="45" y="214"/>
                    <a:pt x="45" y="215"/>
                  </a:cubicBezTo>
                  <a:cubicBezTo>
                    <a:pt x="39" y="229"/>
                    <a:pt x="35" y="245"/>
                    <a:pt x="35" y="260"/>
                  </a:cubicBezTo>
                  <a:cubicBezTo>
                    <a:pt x="35" y="330"/>
                    <a:pt x="92" y="388"/>
                    <a:pt x="161" y="388"/>
                  </a:cubicBezTo>
                  <a:cubicBezTo>
                    <a:pt x="168" y="388"/>
                    <a:pt x="174" y="387"/>
                    <a:pt x="180" y="386"/>
                  </a:cubicBezTo>
                  <a:cubicBezTo>
                    <a:pt x="181" y="386"/>
                    <a:pt x="181" y="386"/>
                    <a:pt x="181" y="386"/>
                  </a:cubicBezTo>
                  <a:cubicBezTo>
                    <a:pt x="183" y="399"/>
                    <a:pt x="183" y="399"/>
                    <a:pt x="183" y="399"/>
                  </a:cubicBezTo>
                  <a:cubicBezTo>
                    <a:pt x="184" y="411"/>
                    <a:pt x="187" y="416"/>
                    <a:pt x="187" y="416"/>
                  </a:cubicBezTo>
                  <a:cubicBezTo>
                    <a:pt x="360" y="416"/>
                    <a:pt x="360" y="416"/>
                    <a:pt x="360" y="416"/>
                  </a:cubicBezTo>
                  <a:cubicBezTo>
                    <a:pt x="360" y="416"/>
                    <a:pt x="363" y="411"/>
                    <a:pt x="364" y="399"/>
                  </a:cubicBezTo>
                  <a:cubicBezTo>
                    <a:pt x="366" y="386"/>
                    <a:pt x="366" y="386"/>
                    <a:pt x="366" y="386"/>
                  </a:cubicBezTo>
                  <a:cubicBezTo>
                    <a:pt x="366" y="386"/>
                    <a:pt x="367" y="393"/>
                    <a:pt x="367" y="393"/>
                  </a:cubicBezTo>
                  <a:cubicBezTo>
                    <a:pt x="373" y="394"/>
                    <a:pt x="380" y="389"/>
                    <a:pt x="386" y="389"/>
                  </a:cubicBezTo>
                  <a:cubicBezTo>
                    <a:pt x="456" y="389"/>
                    <a:pt x="513" y="330"/>
                    <a:pt x="513" y="260"/>
                  </a:cubicBezTo>
                  <a:cubicBezTo>
                    <a:pt x="513" y="245"/>
                    <a:pt x="508" y="228"/>
                    <a:pt x="503" y="214"/>
                  </a:cubicBezTo>
                  <a:cubicBezTo>
                    <a:pt x="503" y="214"/>
                    <a:pt x="494" y="218"/>
                    <a:pt x="494" y="217"/>
                  </a:cubicBezTo>
                  <a:cubicBezTo>
                    <a:pt x="494" y="217"/>
                    <a:pt x="444" y="204"/>
                    <a:pt x="420" y="263"/>
                  </a:cubicBezTo>
                  <a:cubicBezTo>
                    <a:pt x="420" y="264"/>
                    <a:pt x="420" y="264"/>
                    <a:pt x="420" y="264"/>
                  </a:cubicBezTo>
                  <a:cubicBezTo>
                    <a:pt x="311" y="264"/>
                    <a:pt x="311" y="264"/>
                    <a:pt x="311" y="264"/>
                  </a:cubicBezTo>
                  <a:cubicBezTo>
                    <a:pt x="311" y="272"/>
                    <a:pt x="311" y="272"/>
                    <a:pt x="311" y="272"/>
                  </a:cubicBezTo>
                  <a:cubicBezTo>
                    <a:pt x="420" y="272"/>
                    <a:pt x="420" y="272"/>
                    <a:pt x="420" y="272"/>
                  </a:cubicBezTo>
                  <a:cubicBezTo>
                    <a:pt x="420" y="280"/>
                    <a:pt x="420" y="280"/>
                    <a:pt x="420" y="280"/>
                  </a:cubicBezTo>
                  <a:cubicBezTo>
                    <a:pt x="311" y="280"/>
                    <a:pt x="311" y="280"/>
                    <a:pt x="311" y="280"/>
                  </a:cubicBezTo>
                  <a:cubicBezTo>
                    <a:pt x="311" y="288"/>
                    <a:pt x="311" y="288"/>
                    <a:pt x="311" y="288"/>
                  </a:cubicBezTo>
                  <a:cubicBezTo>
                    <a:pt x="346" y="288"/>
                    <a:pt x="346" y="288"/>
                    <a:pt x="346" y="288"/>
                  </a:cubicBezTo>
                  <a:cubicBezTo>
                    <a:pt x="346" y="288"/>
                    <a:pt x="326" y="301"/>
                    <a:pt x="326" y="313"/>
                  </a:cubicBezTo>
                  <a:cubicBezTo>
                    <a:pt x="326" y="316"/>
                    <a:pt x="326" y="323"/>
                    <a:pt x="326" y="332"/>
                  </a:cubicBezTo>
                  <a:cubicBezTo>
                    <a:pt x="326" y="407"/>
                    <a:pt x="326" y="407"/>
                    <a:pt x="326" y="407"/>
                  </a:cubicBezTo>
                  <a:cubicBezTo>
                    <a:pt x="314" y="407"/>
                    <a:pt x="314" y="407"/>
                    <a:pt x="314" y="407"/>
                  </a:cubicBezTo>
                  <a:cubicBezTo>
                    <a:pt x="314" y="336"/>
                    <a:pt x="314" y="336"/>
                    <a:pt x="314" y="336"/>
                  </a:cubicBezTo>
                  <a:cubicBezTo>
                    <a:pt x="323" y="336"/>
                    <a:pt x="323" y="336"/>
                    <a:pt x="323" y="336"/>
                  </a:cubicBezTo>
                  <a:cubicBezTo>
                    <a:pt x="323" y="327"/>
                    <a:pt x="323" y="327"/>
                    <a:pt x="323" y="327"/>
                  </a:cubicBezTo>
                  <a:cubicBezTo>
                    <a:pt x="314" y="327"/>
                    <a:pt x="314" y="327"/>
                    <a:pt x="314" y="327"/>
                  </a:cubicBezTo>
                  <a:cubicBezTo>
                    <a:pt x="310" y="327"/>
                    <a:pt x="310" y="327"/>
                    <a:pt x="310" y="327"/>
                  </a:cubicBezTo>
                  <a:cubicBezTo>
                    <a:pt x="295" y="327"/>
                    <a:pt x="295" y="327"/>
                    <a:pt x="295" y="327"/>
                  </a:cubicBezTo>
                  <a:cubicBezTo>
                    <a:pt x="295" y="343"/>
                    <a:pt x="295" y="343"/>
                    <a:pt x="295" y="343"/>
                  </a:cubicBezTo>
                  <a:cubicBezTo>
                    <a:pt x="292" y="339"/>
                    <a:pt x="287" y="337"/>
                    <a:pt x="283" y="335"/>
                  </a:cubicBezTo>
                  <a:cubicBezTo>
                    <a:pt x="283" y="328"/>
                    <a:pt x="283" y="328"/>
                    <a:pt x="283" y="328"/>
                  </a:cubicBezTo>
                  <a:cubicBezTo>
                    <a:pt x="266" y="328"/>
                    <a:pt x="266" y="328"/>
                    <a:pt x="266" y="328"/>
                  </a:cubicBezTo>
                  <a:cubicBezTo>
                    <a:pt x="266" y="335"/>
                    <a:pt x="266" y="335"/>
                    <a:pt x="266" y="335"/>
                  </a:cubicBezTo>
                  <a:cubicBezTo>
                    <a:pt x="260" y="336"/>
                    <a:pt x="256" y="339"/>
                    <a:pt x="252" y="343"/>
                  </a:cubicBezTo>
                  <a:cubicBezTo>
                    <a:pt x="252" y="327"/>
                    <a:pt x="252" y="327"/>
                    <a:pt x="252" y="327"/>
                  </a:cubicBezTo>
                  <a:cubicBezTo>
                    <a:pt x="237" y="327"/>
                    <a:pt x="237" y="327"/>
                    <a:pt x="237" y="327"/>
                  </a:cubicBezTo>
                  <a:cubicBezTo>
                    <a:pt x="232" y="327"/>
                    <a:pt x="232" y="327"/>
                    <a:pt x="232" y="327"/>
                  </a:cubicBezTo>
                  <a:close/>
                  <a:moveTo>
                    <a:pt x="295" y="407"/>
                  </a:moveTo>
                  <a:cubicBezTo>
                    <a:pt x="252" y="407"/>
                    <a:pt x="252" y="407"/>
                    <a:pt x="252" y="407"/>
                  </a:cubicBezTo>
                  <a:cubicBezTo>
                    <a:pt x="252" y="366"/>
                    <a:pt x="252" y="366"/>
                    <a:pt x="252" y="366"/>
                  </a:cubicBezTo>
                  <a:cubicBezTo>
                    <a:pt x="253" y="366"/>
                    <a:pt x="253" y="366"/>
                    <a:pt x="253" y="366"/>
                  </a:cubicBezTo>
                  <a:cubicBezTo>
                    <a:pt x="253" y="366"/>
                    <a:pt x="253" y="366"/>
                    <a:pt x="253" y="366"/>
                  </a:cubicBezTo>
                  <a:cubicBezTo>
                    <a:pt x="253" y="354"/>
                    <a:pt x="262" y="345"/>
                    <a:pt x="274" y="345"/>
                  </a:cubicBezTo>
                  <a:cubicBezTo>
                    <a:pt x="285" y="345"/>
                    <a:pt x="294" y="354"/>
                    <a:pt x="294" y="366"/>
                  </a:cubicBezTo>
                  <a:cubicBezTo>
                    <a:pt x="294" y="366"/>
                    <a:pt x="294" y="366"/>
                    <a:pt x="294" y="366"/>
                  </a:cubicBezTo>
                  <a:cubicBezTo>
                    <a:pt x="295" y="366"/>
                    <a:pt x="295" y="366"/>
                    <a:pt x="295" y="366"/>
                  </a:cubicBezTo>
                  <a:cubicBezTo>
                    <a:pt x="295" y="407"/>
                    <a:pt x="295" y="407"/>
                    <a:pt x="295" y="407"/>
                  </a:cubicBezTo>
                  <a:close/>
                  <a:moveTo>
                    <a:pt x="199" y="407"/>
                  </a:moveTo>
                  <a:cubicBezTo>
                    <a:pt x="198" y="368"/>
                    <a:pt x="198" y="368"/>
                    <a:pt x="198" y="368"/>
                  </a:cubicBezTo>
                  <a:cubicBezTo>
                    <a:pt x="198" y="368"/>
                    <a:pt x="196" y="358"/>
                    <a:pt x="193" y="354"/>
                  </a:cubicBezTo>
                  <a:cubicBezTo>
                    <a:pt x="211" y="354"/>
                    <a:pt x="211" y="354"/>
                    <a:pt x="211" y="354"/>
                  </a:cubicBezTo>
                  <a:cubicBezTo>
                    <a:pt x="211" y="407"/>
                    <a:pt x="211" y="407"/>
                    <a:pt x="211" y="407"/>
                  </a:cubicBezTo>
                  <a:cubicBezTo>
                    <a:pt x="199" y="407"/>
                    <a:pt x="199" y="407"/>
                    <a:pt x="199" y="407"/>
                  </a:cubicBezTo>
                  <a:close/>
                  <a:moveTo>
                    <a:pt x="336" y="314"/>
                  </a:moveTo>
                  <a:cubicBezTo>
                    <a:pt x="338" y="309"/>
                    <a:pt x="345" y="296"/>
                    <a:pt x="355" y="297"/>
                  </a:cubicBezTo>
                  <a:cubicBezTo>
                    <a:pt x="368" y="298"/>
                    <a:pt x="374" y="303"/>
                    <a:pt x="376" y="311"/>
                  </a:cubicBezTo>
                  <a:cubicBezTo>
                    <a:pt x="376" y="311"/>
                    <a:pt x="368" y="319"/>
                    <a:pt x="368" y="327"/>
                  </a:cubicBezTo>
                  <a:cubicBezTo>
                    <a:pt x="368" y="335"/>
                    <a:pt x="366" y="345"/>
                    <a:pt x="366" y="346"/>
                  </a:cubicBezTo>
                  <a:cubicBezTo>
                    <a:pt x="336" y="346"/>
                    <a:pt x="336" y="346"/>
                    <a:pt x="336" y="346"/>
                  </a:cubicBezTo>
                  <a:cubicBezTo>
                    <a:pt x="336" y="314"/>
                    <a:pt x="336" y="314"/>
                    <a:pt x="336" y="314"/>
                  </a:cubicBezTo>
                  <a:close/>
                  <a:moveTo>
                    <a:pt x="348" y="407"/>
                  </a:moveTo>
                  <a:cubicBezTo>
                    <a:pt x="336" y="407"/>
                    <a:pt x="336" y="407"/>
                    <a:pt x="336" y="407"/>
                  </a:cubicBezTo>
                  <a:cubicBezTo>
                    <a:pt x="336" y="354"/>
                    <a:pt x="336" y="354"/>
                    <a:pt x="336" y="354"/>
                  </a:cubicBezTo>
                  <a:cubicBezTo>
                    <a:pt x="354" y="354"/>
                    <a:pt x="354" y="354"/>
                    <a:pt x="354" y="354"/>
                  </a:cubicBezTo>
                  <a:cubicBezTo>
                    <a:pt x="351" y="358"/>
                    <a:pt x="350" y="368"/>
                    <a:pt x="350" y="368"/>
                  </a:cubicBezTo>
                  <a:cubicBezTo>
                    <a:pt x="348" y="407"/>
                    <a:pt x="348" y="407"/>
                    <a:pt x="348" y="407"/>
                  </a:cubicBezTo>
                  <a:close/>
                  <a:moveTo>
                    <a:pt x="367" y="288"/>
                  </a:moveTo>
                  <a:cubicBezTo>
                    <a:pt x="403" y="288"/>
                    <a:pt x="403" y="288"/>
                    <a:pt x="403" y="288"/>
                  </a:cubicBezTo>
                  <a:cubicBezTo>
                    <a:pt x="392" y="295"/>
                    <a:pt x="383" y="303"/>
                    <a:pt x="383" y="303"/>
                  </a:cubicBezTo>
                  <a:cubicBezTo>
                    <a:pt x="381" y="300"/>
                    <a:pt x="371" y="290"/>
                    <a:pt x="367" y="288"/>
                  </a:cubicBezTo>
                  <a:close/>
                  <a:moveTo>
                    <a:pt x="211" y="314"/>
                  </a:moveTo>
                  <a:cubicBezTo>
                    <a:pt x="211" y="346"/>
                    <a:pt x="211" y="346"/>
                    <a:pt x="211" y="346"/>
                  </a:cubicBezTo>
                  <a:cubicBezTo>
                    <a:pt x="181" y="346"/>
                    <a:pt x="181" y="346"/>
                    <a:pt x="181" y="346"/>
                  </a:cubicBezTo>
                  <a:cubicBezTo>
                    <a:pt x="181" y="345"/>
                    <a:pt x="179" y="335"/>
                    <a:pt x="179" y="327"/>
                  </a:cubicBezTo>
                  <a:cubicBezTo>
                    <a:pt x="179" y="319"/>
                    <a:pt x="171" y="311"/>
                    <a:pt x="171" y="311"/>
                  </a:cubicBezTo>
                  <a:cubicBezTo>
                    <a:pt x="173" y="303"/>
                    <a:pt x="179" y="298"/>
                    <a:pt x="192" y="297"/>
                  </a:cubicBezTo>
                  <a:cubicBezTo>
                    <a:pt x="202" y="296"/>
                    <a:pt x="209" y="309"/>
                    <a:pt x="211" y="314"/>
                  </a:cubicBezTo>
                  <a:close/>
                  <a:moveTo>
                    <a:pt x="179" y="288"/>
                  </a:moveTo>
                  <a:cubicBezTo>
                    <a:pt x="176" y="291"/>
                    <a:pt x="166" y="300"/>
                    <a:pt x="164" y="303"/>
                  </a:cubicBezTo>
                  <a:cubicBezTo>
                    <a:pt x="164" y="303"/>
                    <a:pt x="155" y="295"/>
                    <a:pt x="144" y="288"/>
                  </a:cubicBezTo>
                  <a:cubicBezTo>
                    <a:pt x="179" y="288"/>
                    <a:pt x="179" y="288"/>
                    <a:pt x="179" y="288"/>
                  </a:cubicBezTo>
                  <a:close/>
                  <a:moveTo>
                    <a:pt x="261" y="219"/>
                  </a:moveTo>
                  <a:cubicBezTo>
                    <a:pt x="261" y="302"/>
                    <a:pt x="261" y="302"/>
                    <a:pt x="261" y="302"/>
                  </a:cubicBezTo>
                  <a:cubicBezTo>
                    <a:pt x="285" y="302"/>
                    <a:pt x="285" y="302"/>
                    <a:pt x="285" y="302"/>
                  </a:cubicBezTo>
                  <a:cubicBezTo>
                    <a:pt x="285" y="219"/>
                    <a:pt x="285" y="219"/>
                    <a:pt x="285" y="219"/>
                  </a:cubicBezTo>
                  <a:cubicBezTo>
                    <a:pt x="281" y="215"/>
                    <a:pt x="272" y="208"/>
                    <a:pt x="261" y="219"/>
                  </a:cubicBezTo>
                  <a:close/>
                  <a:moveTo>
                    <a:pt x="272" y="227"/>
                  </a:moveTo>
                  <a:cubicBezTo>
                    <a:pt x="270" y="227"/>
                    <a:pt x="269" y="228"/>
                    <a:pt x="269" y="229"/>
                  </a:cubicBezTo>
                  <a:cubicBezTo>
                    <a:pt x="269" y="268"/>
                    <a:pt x="269" y="268"/>
                    <a:pt x="269" y="268"/>
                  </a:cubicBezTo>
                  <a:cubicBezTo>
                    <a:pt x="269" y="269"/>
                    <a:pt x="270" y="270"/>
                    <a:pt x="272" y="270"/>
                  </a:cubicBezTo>
                  <a:cubicBezTo>
                    <a:pt x="275" y="270"/>
                    <a:pt x="275" y="270"/>
                    <a:pt x="275" y="270"/>
                  </a:cubicBezTo>
                  <a:cubicBezTo>
                    <a:pt x="276" y="270"/>
                    <a:pt x="278" y="269"/>
                    <a:pt x="278" y="268"/>
                  </a:cubicBezTo>
                  <a:cubicBezTo>
                    <a:pt x="278" y="229"/>
                    <a:pt x="278" y="229"/>
                    <a:pt x="278" y="229"/>
                  </a:cubicBezTo>
                  <a:cubicBezTo>
                    <a:pt x="278" y="228"/>
                    <a:pt x="276" y="227"/>
                    <a:pt x="275" y="227"/>
                  </a:cubicBezTo>
                  <a:cubicBezTo>
                    <a:pt x="272" y="227"/>
                    <a:pt x="272" y="227"/>
                    <a:pt x="272" y="227"/>
                  </a:cubicBezTo>
                  <a:close/>
                  <a:moveTo>
                    <a:pt x="273" y="169"/>
                  </a:moveTo>
                  <a:cubicBezTo>
                    <a:pt x="269" y="169"/>
                    <a:pt x="266" y="172"/>
                    <a:pt x="266" y="176"/>
                  </a:cubicBezTo>
                  <a:cubicBezTo>
                    <a:pt x="266" y="181"/>
                    <a:pt x="269" y="184"/>
                    <a:pt x="273" y="184"/>
                  </a:cubicBezTo>
                  <a:cubicBezTo>
                    <a:pt x="278" y="184"/>
                    <a:pt x="281" y="181"/>
                    <a:pt x="281" y="176"/>
                  </a:cubicBezTo>
                  <a:cubicBezTo>
                    <a:pt x="281" y="172"/>
                    <a:pt x="278" y="169"/>
                    <a:pt x="273" y="169"/>
                  </a:cubicBezTo>
                  <a:close/>
                  <a:moveTo>
                    <a:pt x="266" y="120"/>
                  </a:moveTo>
                  <a:cubicBezTo>
                    <a:pt x="266" y="132"/>
                    <a:pt x="266" y="132"/>
                    <a:pt x="266" y="132"/>
                  </a:cubicBezTo>
                  <a:cubicBezTo>
                    <a:pt x="269" y="132"/>
                    <a:pt x="269" y="132"/>
                    <a:pt x="269" y="132"/>
                  </a:cubicBezTo>
                  <a:cubicBezTo>
                    <a:pt x="269" y="120"/>
                    <a:pt x="269" y="120"/>
                    <a:pt x="269" y="120"/>
                  </a:cubicBezTo>
                  <a:cubicBezTo>
                    <a:pt x="266" y="120"/>
                    <a:pt x="266" y="120"/>
                    <a:pt x="266" y="120"/>
                  </a:cubicBezTo>
                  <a:close/>
                  <a:moveTo>
                    <a:pt x="278" y="120"/>
                  </a:moveTo>
                  <a:cubicBezTo>
                    <a:pt x="278" y="132"/>
                    <a:pt x="278" y="132"/>
                    <a:pt x="278" y="132"/>
                  </a:cubicBezTo>
                  <a:cubicBezTo>
                    <a:pt x="281" y="132"/>
                    <a:pt x="281" y="132"/>
                    <a:pt x="281" y="132"/>
                  </a:cubicBezTo>
                  <a:cubicBezTo>
                    <a:pt x="281" y="120"/>
                    <a:pt x="281" y="120"/>
                    <a:pt x="281" y="120"/>
                  </a:cubicBezTo>
                  <a:cubicBezTo>
                    <a:pt x="278" y="120"/>
                    <a:pt x="278" y="120"/>
                    <a:pt x="278" y="120"/>
                  </a:cubicBezTo>
                  <a:close/>
                  <a:moveTo>
                    <a:pt x="395" y="419"/>
                  </a:moveTo>
                  <a:cubicBezTo>
                    <a:pt x="482" y="417"/>
                    <a:pt x="552" y="345"/>
                    <a:pt x="552" y="258"/>
                  </a:cubicBezTo>
                  <a:cubicBezTo>
                    <a:pt x="552" y="170"/>
                    <a:pt x="482" y="99"/>
                    <a:pt x="395" y="96"/>
                  </a:cubicBezTo>
                  <a:cubicBezTo>
                    <a:pt x="383" y="42"/>
                    <a:pt x="334" y="0"/>
                    <a:pt x="276" y="0"/>
                  </a:cubicBezTo>
                  <a:cubicBezTo>
                    <a:pt x="218" y="0"/>
                    <a:pt x="169" y="42"/>
                    <a:pt x="158" y="96"/>
                  </a:cubicBezTo>
                  <a:cubicBezTo>
                    <a:pt x="70" y="98"/>
                    <a:pt x="0" y="170"/>
                    <a:pt x="0" y="258"/>
                  </a:cubicBezTo>
                  <a:cubicBezTo>
                    <a:pt x="0" y="346"/>
                    <a:pt x="70" y="418"/>
                    <a:pt x="158" y="419"/>
                  </a:cubicBezTo>
                  <a:cubicBezTo>
                    <a:pt x="170" y="473"/>
                    <a:pt x="218" y="514"/>
                    <a:pt x="276" y="514"/>
                  </a:cubicBezTo>
                  <a:cubicBezTo>
                    <a:pt x="334" y="514"/>
                    <a:pt x="382" y="473"/>
                    <a:pt x="395" y="419"/>
                  </a:cubicBezTo>
                  <a:close/>
                  <a:moveTo>
                    <a:pt x="383" y="403"/>
                  </a:moveTo>
                  <a:cubicBezTo>
                    <a:pt x="461" y="401"/>
                    <a:pt x="525" y="337"/>
                    <a:pt x="525" y="258"/>
                  </a:cubicBezTo>
                  <a:cubicBezTo>
                    <a:pt x="525" y="179"/>
                    <a:pt x="461" y="114"/>
                    <a:pt x="383" y="112"/>
                  </a:cubicBezTo>
                  <a:cubicBezTo>
                    <a:pt x="373" y="63"/>
                    <a:pt x="329" y="26"/>
                    <a:pt x="276" y="26"/>
                  </a:cubicBezTo>
                  <a:cubicBezTo>
                    <a:pt x="224" y="26"/>
                    <a:pt x="180" y="63"/>
                    <a:pt x="169" y="112"/>
                  </a:cubicBezTo>
                  <a:cubicBezTo>
                    <a:pt x="90" y="114"/>
                    <a:pt x="27" y="178"/>
                    <a:pt x="27" y="258"/>
                  </a:cubicBezTo>
                  <a:cubicBezTo>
                    <a:pt x="27" y="337"/>
                    <a:pt x="91" y="402"/>
                    <a:pt x="170" y="403"/>
                  </a:cubicBezTo>
                  <a:cubicBezTo>
                    <a:pt x="180" y="452"/>
                    <a:pt x="224" y="489"/>
                    <a:pt x="276" y="489"/>
                  </a:cubicBezTo>
                  <a:cubicBezTo>
                    <a:pt x="328" y="489"/>
                    <a:pt x="372" y="452"/>
                    <a:pt x="383" y="403"/>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9" name="işḻíḓé"/>
            <p:cNvSpPr/>
            <p:nvPr userDrawn="1">
              <p:custDataLst>
                <p:tags r:id="rId14"/>
              </p:custDataLst>
            </p:nvPr>
          </p:nvSpPr>
          <p:spPr bwMode="auto">
            <a:xfrm>
              <a:off x="3393679" y="3111501"/>
              <a:ext cx="803275" cy="733425"/>
            </a:xfrm>
            <a:custGeom>
              <a:avLst/>
              <a:gdLst>
                <a:gd name="T0" fmla="*/ 241 w 481"/>
                <a:gd name="T1" fmla="*/ 0 h 438"/>
                <a:gd name="T2" fmla="*/ 335 w 481"/>
                <a:gd name="T3" fmla="*/ 94 h 438"/>
                <a:gd name="T4" fmla="*/ 341 w 481"/>
                <a:gd name="T5" fmla="*/ 94 h 438"/>
                <a:gd name="T6" fmla="*/ 350 w 481"/>
                <a:gd name="T7" fmla="*/ 93 h 438"/>
                <a:gd name="T8" fmla="*/ 481 w 481"/>
                <a:gd name="T9" fmla="*/ 225 h 438"/>
                <a:gd name="T10" fmla="*/ 350 w 481"/>
                <a:gd name="T11" fmla="*/ 356 h 438"/>
                <a:gd name="T12" fmla="*/ 341 w 481"/>
                <a:gd name="T13" fmla="*/ 356 h 438"/>
                <a:gd name="T14" fmla="*/ 335 w 481"/>
                <a:gd name="T15" fmla="*/ 355 h 438"/>
                <a:gd name="T16" fmla="*/ 304 w 481"/>
                <a:gd name="T17" fmla="*/ 413 h 438"/>
                <a:gd name="T18" fmla="*/ 241 w 481"/>
                <a:gd name="T19" fmla="*/ 438 h 438"/>
                <a:gd name="T20" fmla="*/ 176 w 481"/>
                <a:gd name="T21" fmla="*/ 413 h 438"/>
                <a:gd name="T22" fmla="*/ 146 w 481"/>
                <a:gd name="T23" fmla="*/ 354 h 438"/>
                <a:gd name="T24" fmla="*/ 140 w 481"/>
                <a:gd name="T25" fmla="*/ 354 h 438"/>
                <a:gd name="T26" fmla="*/ 131 w 481"/>
                <a:gd name="T27" fmla="*/ 355 h 438"/>
                <a:gd name="T28" fmla="*/ 0 w 481"/>
                <a:gd name="T29" fmla="*/ 223 h 438"/>
                <a:gd name="T30" fmla="*/ 131 w 481"/>
                <a:gd name="T31" fmla="*/ 92 h 438"/>
                <a:gd name="T32" fmla="*/ 140 w 481"/>
                <a:gd name="T33" fmla="*/ 92 h 438"/>
                <a:gd name="T34" fmla="*/ 146 w 481"/>
                <a:gd name="T35" fmla="*/ 93 h 438"/>
                <a:gd name="T36" fmla="*/ 241 w 481"/>
                <a:gd name="T37" fmla="*/ 0 h 438"/>
                <a:gd name="T38" fmla="*/ 241 w 481"/>
                <a:gd name="T39" fmla="*/ 6 h 438"/>
                <a:gd name="T40" fmla="*/ 152 w 481"/>
                <a:gd name="T41" fmla="*/ 95 h 438"/>
                <a:gd name="T42" fmla="*/ 152 w 481"/>
                <a:gd name="T43" fmla="*/ 96 h 438"/>
                <a:gd name="T44" fmla="*/ 152 w 481"/>
                <a:gd name="T45" fmla="*/ 96 h 438"/>
                <a:gd name="T46" fmla="*/ 152 w 481"/>
                <a:gd name="T47" fmla="*/ 99 h 438"/>
                <a:gd name="T48" fmla="*/ 148 w 481"/>
                <a:gd name="T49" fmla="*/ 99 h 438"/>
                <a:gd name="T50" fmla="*/ 140 w 481"/>
                <a:gd name="T51" fmla="*/ 98 h 438"/>
                <a:gd name="T52" fmla="*/ 131 w 481"/>
                <a:gd name="T53" fmla="*/ 98 h 438"/>
                <a:gd name="T54" fmla="*/ 5 w 481"/>
                <a:gd name="T55" fmla="*/ 223 h 438"/>
                <a:gd name="T56" fmla="*/ 131 w 481"/>
                <a:gd name="T57" fmla="*/ 349 h 438"/>
                <a:gd name="T58" fmla="*/ 140 w 481"/>
                <a:gd name="T59" fmla="*/ 349 h 438"/>
                <a:gd name="T60" fmla="*/ 149 w 481"/>
                <a:gd name="T61" fmla="*/ 348 h 438"/>
                <a:gd name="T62" fmla="*/ 152 w 481"/>
                <a:gd name="T63" fmla="*/ 347 h 438"/>
                <a:gd name="T64" fmla="*/ 152 w 481"/>
                <a:gd name="T65" fmla="*/ 350 h 438"/>
                <a:gd name="T66" fmla="*/ 180 w 481"/>
                <a:gd name="T67" fmla="*/ 409 h 438"/>
                <a:gd name="T68" fmla="*/ 241 w 481"/>
                <a:gd name="T69" fmla="*/ 433 h 438"/>
                <a:gd name="T70" fmla="*/ 301 w 481"/>
                <a:gd name="T71" fmla="*/ 409 h 438"/>
                <a:gd name="T72" fmla="*/ 329 w 481"/>
                <a:gd name="T73" fmla="*/ 351 h 438"/>
                <a:gd name="T74" fmla="*/ 330 w 481"/>
                <a:gd name="T75" fmla="*/ 348 h 438"/>
                <a:gd name="T76" fmla="*/ 332 w 481"/>
                <a:gd name="T77" fmla="*/ 349 h 438"/>
                <a:gd name="T78" fmla="*/ 341 w 481"/>
                <a:gd name="T79" fmla="*/ 350 h 438"/>
                <a:gd name="T80" fmla="*/ 350 w 481"/>
                <a:gd name="T81" fmla="*/ 350 h 438"/>
                <a:gd name="T82" fmla="*/ 476 w 481"/>
                <a:gd name="T83" fmla="*/ 225 h 438"/>
                <a:gd name="T84" fmla="*/ 350 w 481"/>
                <a:gd name="T85" fmla="*/ 99 h 438"/>
                <a:gd name="T86" fmla="*/ 341 w 481"/>
                <a:gd name="T87" fmla="*/ 99 h 438"/>
                <a:gd name="T88" fmla="*/ 333 w 481"/>
                <a:gd name="T89" fmla="*/ 100 h 438"/>
                <a:gd name="T90" fmla="*/ 329 w 481"/>
                <a:gd name="T91" fmla="*/ 101 h 438"/>
                <a:gd name="T92" fmla="*/ 330 w 481"/>
                <a:gd name="T93" fmla="*/ 97 h 438"/>
                <a:gd name="T94" fmla="*/ 330 w 481"/>
                <a:gd name="T95" fmla="*/ 96 h 438"/>
                <a:gd name="T96" fmla="*/ 330 w 481"/>
                <a:gd name="T97" fmla="*/ 95 h 438"/>
                <a:gd name="T98" fmla="*/ 241 w 481"/>
                <a:gd name="T99" fmla="*/ 6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81" h="438">
                  <a:moveTo>
                    <a:pt x="241" y="0"/>
                  </a:moveTo>
                  <a:cubicBezTo>
                    <a:pt x="292" y="0"/>
                    <a:pt x="335" y="42"/>
                    <a:pt x="335" y="94"/>
                  </a:cubicBezTo>
                  <a:cubicBezTo>
                    <a:pt x="337" y="94"/>
                    <a:pt x="339" y="94"/>
                    <a:pt x="341" y="94"/>
                  </a:cubicBezTo>
                  <a:cubicBezTo>
                    <a:pt x="344" y="93"/>
                    <a:pt x="347" y="93"/>
                    <a:pt x="350" y="93"/>
                  </a:cubicBezTo>
                  <a:cubicBezTo>
                    <a:pt x="422" y="93"/>
                    <a:pt x="481" y="152"/>
                    <a:pt x="481" y="225"/>
                  </a:cubicBezTo>
                  <a:cubicBezTo>
                    <a:pt x="481" y="297"/>
                    <a:pt x="422" y="356"/>
                    <a:pt x="350" y="356"/>
                  </a:cubicBezTo>
                  <a:cubicBezTo>
                    <a:pt x="347" y="356"/>
                    <a:pt x="344" y="356"/>
                    <a:pt x="341" y="356"/>
                  </a:cubicBezTo>
                  <a:cubicBezTo>
                    <a:pt x="339" y="355"/>
                    <a:pt x="337" y="355"/>
                    <a:pt x="335" y="355"/>
                  </a:cubicBezTo>
                  <a:cubicBezTo>
                    <a:pt x="332" y="378"/>
                    <a:pt x="321" y="399"/>
                    <a:pt x="304" y="413"/>
                  </a:cubicBezTo>
                  <a:cubicBezTo>
                    <a:pt x="288" y="429"/>
                    <a:pt x="265" y="438"/>
                    <a:pt x="241" y="438"/>
                  </a:cubicBezTo>
                  <a:cubicBezTo>
                    <a:pt x="216" y="438"/>
                    <a:pt x="193" y="429"/>
                    <a:pt x="176" y="413"/>
                  </a:cubicBezTo>
                  <a:cubicBezTo>
                    <a:pt x="160" y="398"/>
                    <a:pt x="149" y="377"/>
                    <a:pt x="146" y="354"/>
                  </a:cubicBezTo>
                  <a:cubicBezTo>
                    <a:pt x="144" y="354"/>
                    <a:pt x="142" y="354"/>
                    <a:pt x="140" y="354"/>
                  </a:cubicBezTo>
                  <a:cubicBezTo>
                    <a:pt x="137" y="355"/>
                    <a:pt x="134" y="355"/>
                    <a:pt x="131" y="355"/>
                  </a:cubicBezTo>
                  <a:cubicBezTo>
                    <a:pt x="59" y="355"/>
                    <a:pt x="0" y="296"/>
                    <a:pt x="0" y="223"/>
                  </a:cubicBezTo>
                  <a:cubicBezTo>
                    <a:pt x="0" y="151"/>
                    <a:pt x="59" y="92"/>
                    <a:pt x="131" y="92"/>
                  </a:cubicBezTo>
                  <a:cubicBezTo>
                    <a:pt x="134" y="92"/>
                    <a:pt x="137" y="92"/>
                    <a:pt x="140" y="92"/>
                  </a:cubicBezTo>
                  <a:cubicBezTo>
                    <a:pt x="142" y="93"/>
                    <a:pt x="144" y="93"/>
                    <a:pt x="146" y="93"/>
                  </a:cubicBezTo>
                  <a:cubicBezTo>
                    <a:pt x="147" y="42"/>
                    <a:pt x="189" y="0"/>
                    <a:pt x="241" y="0"/>
                  </a:cubicBezTo>
                  <a:close/>
                  <a:moveTo>
                    <a:pt x="241" y="6"/>
                  </a:moveTo>
                  <a:cubicBezTo>
                    <a:pt x="192" y="6"/>
                    <a:pt x="152" y="46"/>
                    <a:pt x="152" y="95"/>
                  </a:cubicBezTo>
                  <a:cubicBezTo>
                    <a:pt x="152" y="95"/>
                    <a:pt x="152" y="95"/>
                    <a:pt x="152" y="96"/>
                  </a:cubicBezTo>
                  <a:cubicBezTo>
                    <a:pt x="152" y="96"/>
                    <a:pt x="152" y="96"/>
                    <a:pt x="152" y="96"/>
                  </a:cubicBezTo>
                  <a:cubicBezTo>
                    <a:pt x="152" y="99"/>
                    <a:pt x="152" y="99"/>
                    <a:pt x="152" y="99"/>
                  </a:cubicBezTo>
                  <a:cubicBezTo>
                    <a:pt x="148" y="99"/>
                    <a:pt x="148" y="99"/>
                    <a:pt x="148" y="99"/>
                  </a:cubicBezTo>
                  <a:cubicBezTo>
                    <a:pt x="146" y="99"/>
                    <a:pt x="143" y="98"/>
                    <a:pt x="140" y="98"/>
                  </a:cubicBezTo>
                  <a:cubicBezTo>
                    <a:pt x="137" y="98"/>
                    <a:pt x="134" y="98"/>
                    <a:pt x="131" y="98"/>
                  </a:cubicBezTo>
                  <a:cubicBezTo>
                    <a:pt x="62" y="98"/>
                    <a:pt x="5" y="154"/>
                    <a:pt x="5" y="223"/>
                  </a:cubicBezTo>
                  <a:cubicBezTo>
                    <a:pt x="5" y="293"/>
                    <a:pt x="62" y="349"/>
                    <a:pt x="131" y="349"/>
                  </a:cubicBezTo>
                  <a:cubicBezTo>
                    <a:pt x="134" y="349"/>
                    <a:pt x="137" y="349"/>
                    <a:pt x="140" y="349"/>
                  </a:cubicBezTo>
                  <a:cubicBezTo>
                    <a:pt x="143" y="348"/>
                    <a:pt x="146" y="348"/>
                    <a:pt x="149" y="348"/>
                  </a:cubicBezTo>
                  <a:cubicBezTo>
                    <a:pt x="152" y="347"/>
                    <a:pt x="152" y="347"/>
                    <a:pt x="152" y="347"/>
                  </a:cubicBezTo>
                  <a:cubicBezTo>
                    <a:pt x="152" y="350"/>
                    <a:pt x="152" y="350"/>
                    <a:pt x="152" y="350"/>
                  </a:cubicBezTo>
                  <a:cubicBezTo>
                    <a:pt x="154" y="373"/>
                    <a:pt x="164" y="394"/>
                    <a:pt x="180" y="409"/>
                  </a:cubicBezTo>
                  <a:cubicBezTo>
                    <a:pt x="196" y="424"/>
                    <a:pt x="217" y="433"/>
                    <a:pt x="241" y="433"/>
                  </a:cubicBezTo>
                  <a:cubicBezTo>
                    <a:pt x="264" y="433"/>
                    <a:pt x="285" y="424"/>
                    <a:pt x="301" y="409"/>
                  </a:cubicBezTo>
                  <a:cubicBezTo>
                    <a:pt x="317" y="395"/>
                    <a:pt x="327" y="374"/>
                    <a:pt x="329" y="351"/>
                  </a:cubicBezTo>
                  <a:cubicBezTo>
                    <a:pt x="330" y="348"/>
                    <a:pt x="330" y="348"/>
                    <a:pt x="330" y="348"/>
                  </a:cubicBezTo>
                  <a:cubicBezTo>
                    <a:pt x="332" y="349"/>
                    <a:pt x="332" y="349"/>
                    <a:pt x="332" y="349"/>
                  </a:cubicBezTo>
                  <a:cubicBezTo>
                    <a:pt x="335" y="349"/>
                    <a:pt x="338" y="350"/>
                    <a:pt x="341" y="350"/>
                  </a:cubicBezTo>
                  <a:cubicBezTo>
                    <a:pt x="344" y="350"/>
                    <a:pt x="347" y="350"/>
                    <a:pt x="350" y="350"/>
                  </a:cubicBezTo>
                  <a:cubicBezTo>
                    <a:pt x="419" y="350"/>
                    <a:pt x="476" y="294"/>
                    <a:pt x="476" y="225"/>
                  </a:cubicBezTo>
                  <a:cubicBezTo>
                    <a:pt x="476" y="155"/>
                    <a:pt x="419" y="99"/>
                    <a:pt x="350" y="99"/>
                  </a:cubicBezTo>
                  <a:cubicBezTo>
                    <a:pt x="347" y="99"/>
                    <a:pt x="344" y="99"/>
                    <a:pt x="341" y="99"/>
                  </a:cubicBezTo>
                  <a:cubicBezTo>
                    <a:pt x="338" y="100"/>
                    <a:pt x="336" y="100"/>
                    <a:pt x="333" y="100"/>
                  </a:cubicBezTo>
                  <a:cubicBezTo>
                    <a:pt x="329" y="101"/>
                    <a:pt x="329" y="101"/>
                    <a:pt x="329" y="101"/>
                  </a:cubicBezTo>
                  <a:cubicBezTo>
                    <a:pt x="330" y="97"/>
                    <a:pt x="330" y="97"/>
                    <a:pt x="330" y="97"/>
                  </a:cubicBezTo>
                  <a:cubicBezTo>
                    <a:pt x="330" y="97"/>
                    <a:pt x="330" y="96"/>
                    <a:pt x="330" y="96"/>
                  </a:cubicBezTo>
                  <a:cubicBezTo>
                    <a:pt x="330" y="96"/>
                    <a:pt x="330" y="95"/>
                    <a:pt x="330" y="95"/>
                  </a:cubicBezTo>
                  <a:cubicBezTo>
                    <a:pt x="330" y="46"/>
                    <a:pt x="290" y="6"/>
                    <a:pt x="241" y="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0" name="îšḻîďê"/>
            <p:cNvSpPr/>
            <p:nvPr userDrawn="1">
              <p:custDataLst>
                <p:tags r:id="rId15"/>
              </p:custDataLst>
            </p:nvPr>
          </p:nvSpPr>
          <p:spPr bwMode="auto">
            <a:xfrm>
              <a:off x="3109517" y="3192463"/>
              <a:ext cx="147638" cy="104775"/>
            </a:xfrm>
            <a:custGeom>
              <a:avLst/>
              <a:gdLst>
                <a:gd name="T0" fmla="*/ 38 w 89"/>
                <a:gd name="T1" fmla="*/ 56 h 63"/>
                <a:gd name="T2" fmla="*/ 32 w 89"/>
                <a:gd name="T3" fmla="*/ 59 h 63"/>
                <a:gd name="T4" fmla="*/ 23 w 89"/>
                <a:gd name="T5" fmla="*/ 59 h 63"/>
                <a:gd name="T6" fmla="*/ 6 w 89"/>
                <a:gd name="T7" fmla="*/ 49 h 63"/>
                <a:gd name="T8" fmla="*/ 1 w 89"/>
                <a:gd name="T9" fmla="*/ 28 h 63"/>
                <a:gd name="T10" fmla="*/ 4 w 89"/>
                <a:gd name="T11" fmla="*/ 17 h 63"/>
                <a:gd name="T12" fmla="*/ 10 w 89"/>
                <a:gd name="T13" fmla="*/ 8 h 63"/>
                <a:gd name="T14" fmla="*/ 6 w 89"/>
                <a:gd name="T15" fmla="*/ 5 h 63"/>
                <a:gd name="T16" fmla="*/ 6 w 89"/>
                <a:gd name="T17" fmla="*/ 0 h 63"/>
                <a:gd name="T18" fmla="*/ 35 w 89"/>
                <a:gd name="T19" fmla="*/ 3 h 63"/>
                <a:gd name="T20" fmla="*/ 34 w 89"/>
                <a:gd name="T21" fmla="*/ 7 h 63"/>
                <a:gd name="T22" fmla="*/ 24 w 89"/>
                <a:gd name="T23" fmla="*/ 10 h 63"/>
                <a:gd name="T24" fmla="*/ 16 w 89"/>
                <a:gd name="T25" fmla="*/ 14 h 63"/>
                <a:gd name="T26" fmla="*/ 9 w 89"/>
                <a:gd name="T27" fmla="*/ 20 h 63"/>
                <a:gd name="T28" fmla="*/ 6 w 89"/>
                <a:gd name="T29" fmla="*/ 30 h 63"/>
                <a:gd name="T30" fmla="*/ 6 w 89"/>
                <a:gd name="T31" fmla="*/ 37 h 63"/>
                <a:gd name="T32" fmla="*/ 9 w 89"/>
                <a:gd name="T33" fmla="*/ 42 h 63"/>
                <a:gd name="T34" fmla="*/ 13 w 89"/>
                <a:gd name="T35" fmla="*/ 46 h 63"/>
                <a:gd name="T36" fmla="*/ 19 w 89"/>
                <a:gd name="T37" fmla="*/ 47 h 63"/>
                <a:gd name="T38" fmla="*/ 29 w 89"/>
                <a:gd name="T39" fmla="*/ 45 h 63"/>
                <a:gd name="T40" fmla="*/ 36 w 89"/>
                <a:gd name="T41" fmla="*/ 38 h 63"/>
                <a:gd name="T42" fmla="*/ 41 w 89"/>
                <a:gd name="T43" fmla="*/ 29 h 63"/>
                <a:gd name="T44" fmla="*/ 45 w 89"/>
                <a:gd name="T45" fmla="*/ 21 h 63"/>
                <a:gd name="T46" fmla="*/ 55 w 89"/>
                <a:gd name="T47" fmla="*/ 11 h 63"/>
                <a:gd name="T48" fmla="*/ 69 w 89"/>
                <a:gd name="T49" fmla="*/ 9 h 63"/>
                <a:gd name="T50" fmla="*/ 77 w 89"/>
                <a:gd name="T51" fmla="*/ 12 h 63"/>
                <a:gd name="T52" fmla="*/ 84 w 89"/>
                <a:gd name="T53" fmla="*/ 18 h 63"/>
                <a:gd name="T54" fmla="*/ 88 w 89"/>
                <a:gd name="T55" fmla="*/ 27 h 63"/>
                <a:gd name="T56" fmla="*/ 89 w 89"/>
                <a:gd name="T57" fmla="*/ 37 h 63"/>
                <a:gd name="T58" fmla="*/ 86 w 89"/>
                <a:gd name="T59" fmla="*/ 47 h 63"/>
                <a:gd name="T60" fmla="*/ 80 w 89"/>
                <a:gd name="T61" fmla="*/ 55 h 63"/>
                <a:gd name="T62" fmla="*/ 84 w 89"/>
                <a:gd name="T63" fmla="*/ 58 h 63"/>
                <a:gd name="T64" fmla="*/ 84 w 89"/>
                <a:gd name="T65" fmla="*/ 63 h 63"/>
                <a:gd name="T66" fmla="*/ 56 w 89"/>
                <a:gd name="T67" fmla="*/ 60 h 63"/>
                <a:gd name="T68" fmla="*/ 56 w 89"/>
                <a:gd name="T69" fmla="*/ 55 h 63"/>
                <a:gd name="T70" fmla="*/ 66 w 89"/>
                <a:gd name="T71" fmla="*/ 53 h 63"/>
                <a:gd name="T72" fmla="*/ 74 w 89"/>
                <a:gd name="T73" fmla="*/ 50 h 63"/>
                <a:gd name="T74" fmla="*/ 80 w 89"/>
                <a:gd name="T75" fmla="*/ 44 h 63"/>
                <a:gd name="T76" fmla="*/ 83 w 89"/>
                <a:gd name="T77" fmla="*/ 36 h 63"/>
                <a:gd name="T78" fmla="*/ 81 w 89"/>
                <a:gd name="T79" fmla="*/ 26 h 63"/>
                <a:gd name="T80" fmla="*/ 73 w 89"/>
                <a:gd name="T81" fmla="*/ 21 h 63"/>
                <a:gd name="T82" fmla="*/ 63 w 89"/>
                <a:gd name="T83" fmla="*/ 22 h 63"/>
                <a:gd name="T84" fmla="*/ 57 w 89"/>
                <a:gd name="T85" fmla="*/ 29 h 63"/>
                <a:gd name="T86" fmla="*/ 52 w 89"/>
                <a:gd name="T87" fmla="*/ 37 h 63"/>
                <a:gd name="T88" fmla="*/ 48 w 89"/>
                <a:gd name="T89" fmla="*/ 44 h 63"/>
                <a:gd name="T90" fmla="*/ 44 w 89"/>
                <a:gd name="T91" fmla="*/ 51 h 63"/>
                <a:gd name="T92" fmla="*/ 38 w 89"/>
                <a:gd name="T93" fmla="*/ 56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9" h="63">
                  <a:moveTo>
                    <a:pt x="38" y="56"/>
                  </a:moveTo>
                  <a:cubicBezTo>
                    <a:pt x="36" y="58"/>
                    <a:pt x="34" y="59"/>
                    <a:pt x="32" y="59"/>
                  </a:cubicBezTo>
                  <a:cubicBezTo>
                    <a:pt x="29" y="60"/>
                    <a:pt x="26" y="60"/>
                    <a:pt x="23" y="59"/>
                  </a:cubicBezTo>
                  <a:cubicBezTo>
                    <a:pt x="16" y="59"/>
                    <a:pt x="10" y="55"/>
                    <a:pt x="6" y="49"/>
                  </a:cubicBezTo>
                  <a:cubicBezTo>
                    <a:pt x="2" y="43"/>
                    <a:pt x="0" y="36"/>
                    <a:pt x="1" y="28"/>
                  </a:cubicBezTo>
                  <a:cubicBezTo>
                    <a:pt x="2" y="24"/>
                    <a:pt x="3" y="21"/>
                    <a:pt x="4" y="17"/>
                  </a:cubicBezTo>
                  <a:cubicBezTo>
                    <a:pt x="6" y="13"/>
                    <a:pt x="8" y="10"/>
                    <a:pt x="10" y="8"/>
                  </a:cubicBezTo>
                  <a:cubicBezTo>
                    <a:pt x="6" y="5"/>
                    <a:pt x="6" y="5"/>
                    <a:pt x="6" y="5"/>
                  </a:cubicBezTo>
                  <a:cubicBezTo>
                    <a:pt x="6" y="0"/>
                    <a:pt x="6" y="0"/>
                    <a:pt x="6" y="0"/>
                  </a:cubicBezTo>
                  <a:cubicBezTo>
                    <a:pt x="35" y="3"/>
                    <a:pt x="35" y="3"/>
                    <a:pt x="35" y="3"/>
                  </a:cubicBezTo>
                  <a:cubicBezTo>
                    <a:pt x="34" y="7"/>
                    <a:pt x="34" y="7"/>
                    <a:pt x="34" y="7"/>
                  </a:cubicBezTo>
                  <a:cubicBezTo>
                    <a:pt x="31" y="8"/>
                    <a:pt x="27" y="9"/>
                    <a:pt x="24" y="10"/>
                  </a:cubicBezTo>
                  <a:cubicBezTo>
                    <a:pt x="21" y="11"/>
                    <a:pt x="18" y="12"/>
                    <a:pt x="16" y="14"/>
                  </a:cubicBezTo>
                  <a:cubicBezTo>
                    <a:pt x="13" y="16"/>
                    <a:pt x="11" y="18"/>
                    <a:pt x="9" y="20"/>
                  </a:cubicBezTo>
                  <a:cubicBezTo>
                    <a:pt x="8" y="23"/>
                    <a:pt x="7" y="26"/>
                    <a:pt x="6" y="30"/>
                  </a:cubicBezTo>
                  <a:cubicBezTo>
                    <a:pt x="6" y="32"/>
                    <a:pt x="6" y="35"/>
                    <a:pt x="6" y="37"/>
                  </a:cubicBezTo>
                  <a:cubicBezTo>
                    <a:pt x="7" y="39"/>
                    <a:pt x="8" y="41"/>
                    <a:pt x="9" y="42"/>
                  </a:cubicBezTo>
                  <a:cubicBezTo>
                    <a:pt x="10" y="44"/>
                    <a:pt x="11" y="45"/>
                    <a:pt x="13" y="46"/>
                  </a:cubicBezTo>
                  <a:cubicBezTo>
                    <a:pt x="15" y="46"/>
                    <a:pt x="17" y="47"/>
                    <a:pt x="19" y="47"/>
                  </a:cubicBezTo>
                  <a:cubicBezTo>
                    <a:pt x="22" y="48"/>
                    <a:pt x="25" y="47"/>
                    <a:pt x="29" y="45"/>
                  </a:cubicBezTo>
                  <a:cubicBezTo>
                    <a:pt x="32" y="44"/>
                    <a:pt x="34" y="41"/>
                    <a:pt x="36" y="38"/>
                  </a:cubicBezTo>
                  <a:cubicBezTo>
                    <a:pt x="38" y="35"/>
                    <a:pt x="39" y="33"/>
                    <a:pt x="41" y="29"/>
                  </a:cubicBezTo>
                  <a:cubicBezTo>
                    <a:pt x="42" y="26"/>
                    <a:pt x="44" y="24"/>
                    <a:pt x="45" y="21"/>
                  </a:cubicBezTo>
                  <a:cubicBezTo>
                    <a:pt x="48" y="17"/>
                    <a:pt x="51" y="14"/>
                    <a:pt x="55" y="11"/>
                  </a:cubicBezTo>
                  <a:cubicBezTo>
                    <a:pt x="58" y="9"/>
                    <a:pt x="63" y="8"/>
                    <a:pt x="69" y="9"/>
                  </a:cubicBezTo>
                  <a:cubicBezTo>
                    <a:pt x="72" y="9"/>
                    <a:pt x="75" y="10"/>
                    <a:pt x="77" y="12"/>
                  </a:cubicBezTo>
                  <a:cubicBezTo>
                    <a:pt x="80" y="14"/>
                    <a:pt x="82" y="16"/>
                    <a:pt x="84" y="18"/>
                  </a:cubicBezTo>
                  <a:cubicBezTo>
                    <a:pt x="86" y="21"/>
                    <a:pt x="87" y="24"/>
                    <a:pt x="88" y="27"/>
                  </a:cubicBezTo>
                  <a:cubicBezTo>
                    <a:pt x="89" y="30"/>
                    <a:pt x="89" y="34"/>
                    <a:pt x="89" y="37"/>
                  </a:cubicBezTo>
                  <a:cubicBezTo>
                    <a:pt x="88" y="41"/>
                    <a:pt x="87" y="44"/>
                    <a:pt x="86" y="47"/>
                  </a:cubicBezTo>
                  <a:cubicBezTo>
                    <a:pt x="84" y="50"/>
                    <a:pt x="82" y="53"/>
                    <a:pt x="80" y="55"/>
                  </a:cubicBezTo>
                  <a:cubicBezTo>
                    <a:pt x="84" y="58"/>
                    <a:pt x="84" y="58"/>
                    <a:pt x="84" y="58"/>
                  </a:cubicBezTo>
                  <a:cubicBezTo>
                    <a:pt x="84" y="63"/>
                    <a:pt x="84" y="63"/>
                    <a:pt x="84" y="63"/>
                  </a:cubicBezTo>
                  <a:cubicBezTo>
                    <a:pt x="56" y="60"/>
                    <a:pt x="56" y="60"/>
                    <a:pt x="56" y="60"/>
                  </a:cubicBezTo>
                  <a:cubicBezTo>
                    <a:pt x="56" y="55"/>
                    <a:pt x="56" y="55"/>
                    <a:pt x="56" y="55"/>
                  </a:cubicBezTo>
                  <a:cubicBezTo>
                    <a:pt x="60" y="54"/>
                    <a:pt x="63" y="54"/>
                    <a:pt x="66" y="53"/>
                  </a:cubicBezTo>
                  <a:cubicBezTo>
                    <a:pt x="69" y="52"/>
                    <a:pt x="72" y="51"/>
                    <a:pt x="74" y="50"/>
                  </a:cubicBezTo>
                  <a:cubicBezTo>
                    <a:pt x="77" y="48"/>
                    <a:pt x="79" y="47"/>
                    <a:pt x="80" y="44"/>
                  </a:cubicBezTo>
                  <a:cubicBezTo>
                    <a:pt x="82" y="42"/>
                    <a:pt x="83" y="39"/>
                    <a:pt x="83" y="36"/>
                  </a:cubicBezTo>
                  <a:cubicBezTo>
                    <a:pt x="84" y="32"/>
                    <a:pt x="83" y="29"/>
                    <a:pt x="81" y="26"/>
                  </a:cubicBezTo>
                  <a:cubicBezTo>
                    <a:pt x="79" y="23"/>
                    <a:pt x="76" y="21"/>
                    <a:pt x="73" y="21"/>
                  </a:cubicBezTo>
                  <a:cubicBezTo>
                    <a:pt x="69" y="20"/>
                    <a:pt x="66" y="21"/>
                    <a:pt x="63" y="22"/>
                  </a:cubicBezTo>
                  <a:cubicBezTo>
                    <a:pt x="61" y="24"/>
                    <a:pt x="59" y="26"/>
                    <a:pt x="57" y="29"/>
                  </a:cubicBezTo>
                  <a:cubicBezTo>
                    <a:pt x="55" y="31"/>
                    <a:pt x="53" y="34"/>
                    <a:pt x="52" y="37"/>
                  </a:cubicBezTo>
                  <a:cubicBezTo>
                    <a:pt x="51" y="39"/>
                    <a:pt x="49" y="42"/>
                    <a:pt x="48" y="44"/>
                  </a:cubicBezTo>
                  <a:cubicBezTo>
                    <a:pt x="47" y="47"/>
                    <a:pt x="45" y="49"/>
                    <a:pt x="44" y="51"/>
                  </a:cubicBezTo>
                  <a:cubicBezTo>
                    <a:pt x="42" y="53"/>
                    <a:pt x="40" y="55"/>
                    <a:pt x="38" y="5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1" name="i$ľíḑè"/>
            <p:cNvSpPr/>
            <p:nvPr userDrawn="1">
              <p:custDataLst>
                <p:tags r:id="rId16"/>
              </p:custDataLst>
            </p:nvPr>
          </p:nvSpPr>
          <p:spPr bwMode="auto">
            <a:xfrm>
              <a:off x="3080942" y="3298826"/>
              <a:ext cx="147638" cy="133350"/>
            </a:xfrm>
            <a:custGeom>
              <a:avLst/>
              <a:gdLst>
                <a:gd name="T0" fmla="*/ 80 w 89"/>
                <a:gd name="T1" fmla="*/ 79 h 79"/>
                <a:gd name="T2" fmla="*/ 80 w 89"/>
                <a:gd name="T3" fmla="*/ 74 h 79"/>
                <a:gd name="T4" fmla="*/ 78 w 89"/>
                <a:gd name="T5" fmla="*/ 70 h 79"/>
                <a:gd name="T6" fmla="*/ 72 w 89"/>
                <a:gd name="T7" fmla="*/ 67 h 79"/>
                <a:gd name="T8" fmla="*/ 62 w 89"/>
                <a:gd name="T9" fmla="*/ 66 h 79"/>
                <a:gd name="T10" fmla="*/ 25 w 89"/>
                <a:gd name="T11" fmla="*/ 64 h 79"/>
                <a:gd name="T12" fmla="*/ 13 w 89"/>
                <a:gd name="T13" fmla="*/ 61 h 79"/>
                <a:gd name="T14" fmla="*/ 5 w 89"/>
                <a:gd name="T15" fmla="*/ 53 h 79"/>
                <a:gd name="T16" fmla="*/ 1 w 89"/>
                <a:gd name="T17" fmla="*/ 44 h 79"/>
                <a:gd name="T18" fmla="*/ 0 w 89"/>
                <a:gd name="T19" fmla="*/ 35 h 79"/>
                <a:gd name="T20" fmla="*/ 3 w 89"/>
                <a:gd name="T21" fmla="*/ 23 h 79"/>
                <a:gd name="T22" fmla="*/ 9 w 89"/>
                <a:gd name="T23" fmla="*/ 14 h 79"/>
                <a:gd name="T24" fmla="*/ 17 w 89"/>
                <a:gd name="T25" fmla="*/ 9 h 79"/>
                <a:gd name="T26" fmla="*/ 26 w 89"/>
                <a:gd name="T27" fmla="*/ 7 h 79"/>
                <a:gd name="T28" fmla="*/ 76 w 89"/>
                <a:gd name="T29" fmla="*/ 9 h 79"/>
                <a:gd name="T30" fmla="*/ 79 w 89"/>
                <a:gd name="T31" fmla="*/ 9 h 79"/>
                <a:gd name="T32" fmla="*/ 82 w 89"/>
                <a:gd name="T33" fmla="*/ 6 h 79"/>
                <a:gd name="T34" fmla="*/ 83 w 89"/>
                <a:gd name="T35" fmla="*/ 3 h 79"/>
                <a:gd name="T36" fmla="*/ 84 w 89"/>
                <a:gd name="T37" fmla="*/ 0 h 79"/>
                <a:gd name="T38" fmla="*/ 89 w 89"/>
                <a:gd name="T39" fmla="*/ 0 h 79"/>
                <a:gd name="T40" fmla="*/ 87 w 89"/>
                <a:gd name="T41" fmla="*/ 32 h 79"/>
                <a:gd name="T42" fmla="*/ 83 w 89"/>
                <a:gd name="T43" fmla="*/ 32 h 79"/>
                <a:gd name="T44" fmla="*/ 82 w 89"/>
                <a:gd name="T45" fmla="*/ 28 h 79"/>
                <a:gd name="T46" fmla="*/ 82 w 89"/>
                <a:gd name="T47" fmla="*/ 24 h 79"/>
                <a:gd name="T48" fmla="*/ 79 w 89"/>
                <a:gd name="T49" fmla="*/ 22 h 79"/>
                <a:gd name="T50" fmla="*/ 76 w 89"/>
                <a:gd name="T51" fmla="*/ 21 h 79"/>
                <a:gd name="T52" fmla="*/ 29 w 89"/>
                <a:gd name="T53" fmla="*/ 19 h 79"/>
                <a:gd name="T54" fmla="*/ 22 w 89"/>
                <a:gd name="T55" fmla="*/ 19 h 79"/>
                <a:gd name="T56" fmla="*/ 15 w 89"/>
                <a:gd name="T57" fmla="*/ 22 h 79"/>
                <a:gd name="T58" fmla="*/ 9 w 89"/>
                <a:gd name="T59" fmla="*/ 27 h 79"/>
                <a:gd name="T60" fmla="*/ 7 w 89"/>
                <a:gd name="T61" fmla="*/ 37 h 79"/>
                <a:gd name="T62" fmla="*/ 8 w 89"/>
                <a:gd name="T63" fmla="*/ 47 h 79"/>
                <a:gd name="T64" fmla="*/ 13 w 89"/>
                <a:gd name="T65" fmla="*/ 54 h 79"/>
                <a:gd name="T66" fmla="*/ 20 w 89"/>
                <a:gd name="T67" fmla="*/ 58 h 79"/>
                <a:gd name="T68" fmla="*/ 27 w 89"/>
                <a:gd name="T69" fmla="*/ 59 h 79"/>
                <a:gd name="T70" fmla="*/ 61 w 89"/>
                <a:gd name="T71" fmla="*/ 60 h 79"/>
                <a:gd name="T72" fmla="*/ 72 w 89"/>
                <a:gd name="T73" fmla="*/ 60 h 79"/>
                <a:gd name="T74" fmla="*/ 78 w 89"/>
                <a:gd name="T75" fmla="*/ 58 h 79"/>
                <a:gd name="T76" fmla="*/ 81 w 89"/>
                <a:gd name="T77" fmla="*/ 52 h 79"/>
                <a:gd name="T78" fmla="*/ 82 w 89"/>
                <a:gd name="T79" fmla="*/ 47 h 79"/>
                <a:gd name="T80" fmla="*/ 86 w 89"/>
                <a:gd name="T81" fmla="*/ 48 h 79"/>
                <a:gd name="T82" fmla="*/ 84 w 89"/>
                <a:gd name="T83" fmla="*/ 79 h 79"/>
                <a:gd name="T84" fmla="*/ 80 w 89"/>
                <a:gd name="T85" fmla="*/ 7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 h="79">
                  <a:moveTo>
                    <a:pt x="80" y="79"/>
                  </a:moveTo>
                  <a:cubicBezTo>
                    <a:pt x="80" y="78"/>
                    <a:pt x="80" y="76"/>
                    <a:pt x="80" y="74"/>
                  </a:cubicBezTo>
                  <a:cubicBezTo>
                    <a:pt x="79" y="72"/>
                    <a:pt x="79" y="71"/>
                    <a:pt x="78" y="70"/>
                  </a:cubicBezTo>
                  <a:cubicBezTo>
                    <a:pt x="77" y="68"/>
                    <a:pt x="75" y="67"/>
                    <a:pt x="72" y="67"/>
                  </a:cubicBezTo>
                  <a:cubicBezTo>
                    <a:pt x="70" y="66"/>
                    <a:pt x="66" y="66"/>
                    <a:pt x="62" y="66"/>
                  </a:cubicBezTo>
                  <a:cubicBezTo>
                    <a:pt x="25" y="64"/>
                    <a:pt x="25" y="64"/>
                    <a:pt x="25" y="64"/>
                  </a:cubicBezTo>
                  <a:cubicBezTo>
                    <a:pt x="21" y="64"/>
                    <a:pt x="17" y="63"/>
                    <a:pt x="13" y="61"/>
                  </a:cubicBezTo>
                  <a:cubicBezTo>
                    <a:pt x="10" y="59"/>
                    <a:pt x="7" y="56"/>
                    <a:pt x="5" y="53"/>
                  </a:cubicBezTo>
                  <a:cubicBezTo>
                    <a:pt x="3" y="50"/>
                    <a:pt x="2" y="47"/>
                    <a:pt x="1" y="44"/>
                  </a:cubicBezTo>
                  <a:cubicBezTo>
                    <a:pt x="0" y="41"/>
                    <a:pt x="0" y="38"/>
                    <a:pt x="0" y="35"/>
                  </a:cubicBezTo>
                  <a:cubicBezTo>
                    <a:pt x="0" y="30"/>
                    <a:pt x="1" y="26"/>
                    <a:pt x="3" y="23"/>
                  </a:cubicBezTo>
                  <a:cubicBezTo>
                    <a:pt x="4" y="19"/>
                    <a:pt x="6" y="16"/>
                    <a:pt x="9" y="14"/>
                  </a:cubicBezTo>
                  <a:cubicBezTo>
                    <a:pt x="11" y="11"/>
                    <a:pt x="14" y="10"/>
                    <a:pt x="17" y="9"/>
                  </a:cubicBezTo>
                  <a:cubicBezTo>
                    <a:pt x="20" y="8"/>
                    <a:pt x="23" y="7"/>
                    <a:pt x="26" y="7"/>
                  </a:cubicBezTo>
                  <a:cubicBezTo>
                    <a:pt x="76" y="9"/>
                    <a:pt x="76" y="9"/>
                    <a:pt x="76" y="9"/>
                  </a:cubicBezTo>
                  <a:cubicBezTo>
                    <a:pt x="77" y="9"/>
                    <a:pt x="78" y="9"/>
                    <a:pt x="79" y="9"/>
                  </a:cubicBezTo>
                  <a:cubicBezTo>
                    <a:pt x="80" y="9"/>
                    <a:pt x="81" y="8"/>
                    <a:pt x="82" y="6"/>
                  </a:cubicBezTo>
                  <a:cubicBezTo>
                    <a:pt x="83" y="6"/>
                    <a:pt x="83" y="4"/>
                    <a:pt x="83" y="3"/>
                  </a:cubicBezTo>
                  <a:cubicBezTo>
                    <a:pt x="84" y="2"/>
                    <a:pt x="84" y="0"/>
                    <a:pt x="84" y="0"/>
                  </a:cubicBezTo>
                  <a:cubicBezTo>
                    <a:pt x="89" y="0"/>
                    <a:pt x="89" y="0"/>
                    <a:pt x="89" y="0"/>
                  </a:cubicBezTo>
                  <a:cubicBezTo>
                    <a:pt x="87" y="32"/>
                    <a:pt x="87" y="32"/>
                    <a:pt x="87" y="32"/>
                  </a:cubicBezTo>
                  <a:cubicBezTo>
                    <a:pt x="83" y="32"/>
                    <a:pt x="83" y="32"/>
                    <a:pt x="83" y="32"/>
                  </a:cubicBezTo>
                  <a:cubicBezTo>
                    <a:pt x="83" y="31"/>
                    <a:pt x="82" y="29"/>
                    <a:pt x="82" y="28"/>
                  </a:cubicBezTo>
                  <a:cubicBezTo>
                    <a:pt x="82" y="26"/>
                    <a:pt x="82" y="25"/>
                    <a:pt x="82" y="24"/>
                  </a:cubicBezTo>
                  <a:cubicBezTo>
                    <a:pt x="81" y="23"/>
                    <a:pt x="80" y="22"/>
                    <a:pt x="79" y="22"/>
                  </a:cubicBezTo>
                  <a:cubicBezTo>
                    <a:pt x="78" y="21"/>
                    <a:pt x="77" y="21"/>
                    <a:pt x="76" y="21"/>
                  </a:cubicBezTo>
                  <a:cubicBezTo>
                    <a:pt x="29" y="19"/>
                    <a:pt x="29" y="19"/>
                    <a:pt x="29" y="19"/>
                  </a:cubicBezTo>
                  <a:cubicBezTo>
                    <a:pt x="27" y="19"/>
                    <a:pt x="25" y="19"/>
                    <a:pt x="22" y="19"/>
                  </a:cubicBezTo>
                  <a:cubicBezTo>
                    <a:pt x="20" y="20"/>
                    <a:pt x="17" y="20"/>
                    <a:pt x="15" y="22"/>
                  </a:cubicBezTo>
                  <a:cubicBezTo>
                    <a:pt x="13" y="23"/>
                    <a:pt x="11" y="25"/>
                    <a:pt x="9" y="27"/>
                  </a:cubicBezTo>
                  <a:cubicBezTo>
                    <a:pt x="8" y="30"/>
                    <a:pt x="7" y="33"/>
                    <a:pt x="7" y="37"/>
                  </a:cubicBezTo>
                  <a:cubicBezTo>
                    <a:pt x="7" y="41"/>
                    <a:pt x="7" y="45"/>
                    <a:pt x="8" y="47"/>
                  </a:cubicBezTo>
                  <a:cubicBezTo>
                    <a:pt x="10" y="50"/>
                    <a:pt x="11" y="52"/>
                    <a:pt x="13" y="54"/>
                  </a:cubicBezTo>
                  <a:cubicBezTo>
                    <a:pt x="15" y="56"/>
                    <a:pt x="18" y="57"/>
                    <a:pt x="20" y="58"/>
                  </a:cubicBezTo>
                  <a:cubicBezTo>
                    <a:pt x="22" y="58"/>
                    <a:pt x="25" y="59"/>
                    <a:pt x="27" y="59"/>
                  </a:cubicBezTo>
                  <a:cubicBezTo>
                    <a:pt x="61" y="60"/>
                    <a:pt x="61" y="60"/>
                    <a:pt x="61" y="60"/>
                  </a:cubicBezTo>
                  <a:cubicBezTo>
                    <a:pt x="66" y="60"/>
                    <a:pt x="69" y="60"/>
                    <a:pt x="72" y="60"/>
                  </a:cubicBezTo>
                  <a:cubicBezTo>
                    <a:pt x="75" y="59"/>
                    <a:pt x="77" y="59"/>
                    <a:pt x="78" y="58"/>
                  </a:cubicBezTo>
                  <a:cubicBezTo>
                    <a:pt x="79" y="56"/>
                    <a:pt x="80" y="55"/>
                    <a:pt x="81" y="52"/>
                  </a:cubicBezTo>
                  <a:cubicBezTo>
                    <a:pt x="81" y="50"/>
                    <a:pt x="82" y="49"/>
                    <a:pt x="82" y="47"/>
                  </a:cubicBezTo>
                  <a:cubicBezTo>
                    <a:pt x="86" y="48"/>
                    <a:pt x="86" y="48"/>
                    <a:pt x="86" y="48"/>
                  </a:cubicBezTo>
                  <a:cubicBezTo>
                    <a:pt x="84" y="79"/>
                    <a:pt x="84" y="79"/>
                    <a:pt x="84" y="79"/>
                  </a:cubicBezTo>
                  <a:lnTo>
                    <a:pt x="80" y="79"/>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2" name="ís1îḍê"/>
            <p:cNvSpPr/>
            <p:nvPr userDrawn="1">
              <p:custDataLst>
                <p:tags r:id="rId17"/>
              </p:custDataLst>
            </p:nvPr>
          </p:nvSpPr>
          <p:spPr bwMode="auto">
            <a:xfrm>
              <a:off x="3079354" y="3443288"/>
              <a:ext cx="147638" cy="147638"/>
            </a:xfrm>
            <a:custGeom>
              <a:avLst/>
              <a:gdLst>
                <a:gd name="T0" fmla="*/ 85 w 89"/>
                <a:gd name="T1" fmla="*/ 88 h 88"/>
                <a:gd name="T2" fmla="*/ 83 w 89"/>
                <a:gd name="T3" fmla="*/ 83 h 88"/>
                <a:gd name="T4" fmla="*/ 81 w 89"/>
                <a:gd name="T5" fmla="*/ 78 h 88"/>
                <a:gd name="T6" fmla="*/ 75 w 89"/>
                <a:gd name="T7" fmla="*/ 76 h 88"/>
                <a:gd name="T8" fmla="*/ 65 w 89"/>
                <a:gd name="T9" fmla="*/ 75 h 88"/>
                <a:gd name="T10" fmla="*/ 3 w 89"/>
                <a:gd name="T11" fmla="*/ 78 h 88"/>
                <a:gd name="T12" fmla="*/ 3 w 89"/>
                <a:gd name="T13" fmla="*/ 73 h 88"/>
                <a:gd name="T14" fmla="*/ 69 w 89"/>
                <a:gd name="T15" fmla="*/ 21 h 88"/>
                <a:gd name="T16" fmla="*/ 26 w 89"/>
                <a:gd name="T17" fmla="*/ 23 h 88"/>
                <a:gd name="T18" fmla="*/ 15 w 89"/>
                <a:gd name="T19" fmla="*/ 24 h 88"/>
                <a:gd name="T20" fmla="*/ 9 w 89"/>
                <a:gd name="T21" fmla="*/ 27 h 88"/>
                <a:gd name="T22" fmla="*/ 7 w 89"/>
                <a:gd name="T23" fmla="*/ 33 h 88"/>
                <a:gd name="T24" fmla="*/ 6 w 89"/>
                <a:gd name="T25" fmla="*/ 39 h 88"/>
                <a:gd name="T26" fmla="*/ 2 w 89"/>
                <a:gd name="T27" fmla="*/ 39 h 88"/>
                <a:gd name="T28" fmla="*/ 0 w 89"/>
                <a:gd name="T29" fmla="*/ 5 h 88"/>
                <a:gd name="T30" fmla="*/ 5 w 89"/>
                <a:gd name="T31" fmla="*/ 5 h 88"/>
                <a:gd name="T32" fmla="*/ 6 w 89"/>
                <a:gd name="T33" fmla="*/ 10 h 88"/>
                <a:gd name="T34" fmla="*/ 8 w 89"/>
                <a:gd name="T35" fmla="*/ 15 h 88"/>
                <a:gd name="T36" fmla="*/ 13 w 89"/>
                <a:gd name="T37" fmla="*/ 17 h 88"/>
                <a:gd name="T38" fmla="*/ 25 w 89"/>
                <a:gd name="T39" fmla="*/ 18 h 88"/>
                <a:gd name="T40" fmla="*/ 66 w 89"/>
                <a:gd name="T41" fmla="*/ 16 h 88"/>
                <a:gd name="T42" fmla="*/ 72 w 89"/>
                <a:gd name="T43" fmla="*/ 14 h 88"/>
                <a:gd name="T44" fmla="*/ 76 w 89"/>
                <a:gd name="T45" fmla="*/ 12 h 88"/>
                <a:gd name="T46" fmla="*/ 79 w 89"/>
                <a:gd name="T47" fmla="*/ 6 h 88"/>
                <a:gd name="T48" fmla="*/ 80 w 89"/>
                <a:gd name="T49" fmla="*/ 0 h 88"/>
                <a:gd name="T50" fmla="*/ 84 w 89"/>
                <a:gd name="T51" fmla="*/ 0 h 88"/>
                <a:gd name="T52" fmla="*/ 86 w 89"/>
                <a:gd name="T53" fmla="*/ 23 h 88"/>
                <a:gd name="T54" fmla="*/ 24 w 89"/>
                <a:gd name="T55" fmla="*/ 72 h 88"/>
                <a:gd name="T56" fmla="*/ 64 w 89"/>
                <a:gd name="T57" fmla="*/ 70 h 88"/>
                <a:gd name="T58" fmla="*/ 75 w 89"/>
                <a:gd name="T59" fmla="*/ 69 h 88"/>
                <a:gd name="T60" fmla="*/ 80 w 89"/>
                <a:gd name="T61" fmla="*/ 66 h 88"/>
                <a:gd name="T62" fmla="*/ 82 w 89"/>
                <a:gd name="T63" fmla="*/ 60 h 88"/>
                <a:gd name="T64" fmla="*/ 83 w 89"/>
                <a:gd name="T65" fmla="*/ 55 h 88"/>
                <a:gd name="T66" fmla="*/ 87 w 89"/>
                <a:gd name="T67" fmla="*/ 55 h 88"/>
                <a:gd name="T68" fmla="*/ 89 w 89"/>
                <a:gd name="T69" fmla="*/ 88 h 88"/>
                <a:gd name="T70" fmla="*/ 85 w 89"/>
                <a:gd name="T71" fmla="*/ 8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9" h="88">
                  <a:moveTo>
                    <a:pt x="85" y="88"/>
                  </a:moveTo>
                  <a:cubicBezTo>
                    <a:pt x="84" y="87"/>
                    <a:pt x="84" y="85"/>
                    <a:pt x="83" y="83"/>
                  </a:cubicBezTo>
                  <a:cubicBezTo>
                    <a:pt x="83" y="81"/>
                    <a:pt x="82" y="79"/>
                    <a:pt x="81" y="78"/>
                  </a:cubicBezTo>
                  <a:cubicBezTo>
                    <a:pt x="80" y="77"/>
                    <a:pt x="78" y="76"/>
                    <a:pt x="75" y="76"/>
                  </a:cubicBezTo>
                  <a:cubicBezTo>
                    <a:pt x="73" y="75"/>
                    <a:pt x="69" y="75"/>
                    <a:pt x="65" y="75"/>
                  </a:cubicBezTo>
                  <a:cubicBezTo>
                    <a:pt x="3" y="78"/>
                    <a:pt x="3" y="78"/>
                    <a:pt x="3" y="78"/>
                  </a:cubicBezTo>
                  <a:cubicBezTo>
                    <a:pt x="3" y="73"/>
                    <a:pt x="3" y="73"/>
                    <a:pt x="3" y="73"/>
                  </a:cubicBezTo>
                  <a:cubicBezTo>
                    <a:pt x="69" y="21"/>
                    <a:pt x="69" y="21"/>
                    <a:pt x="69" y="21"/>
                  </a:cubicBezTo>
                  <a:cubicBezTo>
                    <a:pt x="26" y="23"/>
                    <a:pt x="26" y="23"/>
                    <a:pt x="26" y="23"/>
                  </a:cubicBezTo>
                  <a:cubicBezTo>
                    <a:pt x="21" y="23"/>
                    <a:pt x="17" y="24"/>
                    <a:pt x="15" y="24"/>
                  </a:cubicBezTo>
                  <a:cubicBezTo>
                    <a:pt x="12" y="25"/>
                    <a:pt x="10" y="26"/>
                    <a:pt x="9" y="27"/>
                  </a:cubicBezTo>
                  <a:cubicBezTo>
                    <a:pt x="8" y="28"/>
                    <a:pt x="8" y="30"/>
                    <a:pt x="7" y="33"/>
                  </a:cubicBezTo>
                  <a:cubicBezTo>
                    <a:pt x="7" y="36"/>
                    <a:pt x="6" y="38"/>
                    <a:pt x="6" y="39"/>
                  </a:cubicBezTo>
                  <a:cubicBezTo>
                    <a:pt x="2" y="39"/>
                    <a:pt x="2" y="39"/>
                    <a:pt x="2" y="39"/>
                  </a:cubicBezTo>
                  <a:cubicBezTo>
                    <a:pt x="0" y="5"/>
                    <a:pt x="0" y="5"/>
                    <a:pt x="0" y="5"/>
                  </a:cubicBezTo>
                  <a:cubicBezTo>
                    <a:pt x="5" y="5"/>
                    <a:pt x="5" y="5"/>
                    <a:pt x="5" y="5"/>
                  </a:cubicBezTo>
                  <a:cubicBezTo>
                    <a:pt x="5" y="6"/>
                    <a:pt x="5" y="8"/>
                    <a:pt x="6" y="10"/>
                  </a:cubicBezTo>
                  <a:cubicBezTo>
                    <a:pt x="7" y="13"/>
                    <a:pt x="7" y="14"/>
                    <a:pt x="8" y="15"/>
                  </a:cubicBezTo>
                  <a:cubicBezTo>
                    <a:pt x="9" y="16"/>
                    <a:pt x="11" y="17"/>
                    <a:pt x="13" y="17"/>
                  </a:cubicBezTo>
                  <a:cubicBezTo>
                    <a:pt x="16" y="18"/>
                    <a:pt x="19" y="18"/>
                    <a:pt x="25" y="18"/>
                  </a:cubicBezTo>
                  <a:cubicBezTo>
                    <a:pt x="66" y="16"/>
                    <a:pt x="66" y="16"/>
                    <a:pt x="66" y="16"/>
                  </a:cubicBezTo>
                  <a:cubicBezTo>
                    <a:pt x="68" y="16"/>
                    <a:pt x="70" y="15"/>
                    <a:pt x="72" y="14"/>
                  </a:cubicBezTo>
                  <a:cubicBezTo>
                    <a:pt x="74" y="14"/>
                    <a:pt x="75" y="13"/>
                    <a:pt x="76" y="12"/>
                  </a:cubicBezTo>
                  <a:cubicBezTo>
                    <a:pt x="77" y="10"/>
                    <a:pt x="78" y="8"/>
                    <a:pt x="79" y="6"/>
                  </a:cubicBezTo>
                  <a:cubicBezTo>
                    <a:pt x="80" y="4"/>
                    <a:pt x="80" y="2"/>
                    <a:pt x="80" y="0"/>
                  </a:cubicBezTo>
                  <a:cubicBezTo>
                    <a:pt x="84" y="0"/>
                    <a:pt x="84" y="0"/>
                    <a:pt x="84" y="0"/>
                  </a:cubicBezTo>
                  <a:cubicBezTo>
                    <a:pt x="86" y="23"/>
                    <a:pt x="86" y="23"/>
                    <a:pt x="86" y="23"/>
                  </a:cubicBezTo>
                  <a:cubicBezTo>
                    <a:pt x="24" y="72"/>
                    <a:pt x="24" y="72"/>
                    <a:pt x="24" y="72"/>
                  </a:cubicBezTo>
                  <a:cubicBezTo>
                    <a:pt x="64" y="70"/>
                    <a:pt x="64" y="70"/>
                    <a:pt x="64" y="70"/>
                  </a:cubicBezTo>
                  <a:cubicBezTo>
                    <a:pt x="69" y="70"/>
                    <a:pt x="72" y="69"/>
                    <a:pt x="75" y="69"/>
                  </a:cubicBezTo>
                  <a:cubicBezTo>
                    <a:pt x="78" y="68"/>
                    <a:pt x="79" y="67"/>
                    <a:pt x="80" y="66"/>
                  </a:cubicBezTo>
                  <a:cubicBezTo>
                    <a:pt x="81" y="65"/>
                    <a:pt x="81" y="63"/>
                    <a:pt x="82" y="60"/>
                  </a:cubicBezTo>
                  <a:cubicBezTo>
                    <a:pt x="83" y="58"/>
                    <a:pt x="83" y="56"/>
                    <a:pt x="83" y="55"/>
                  </a:cubicBezTo>
                  <a:cubicBezTo>
                    <a:pt x="87" y="55"/>
                    <a:pt x="87" y="55"/>
                    <a:pt x="87" y="55"/>
                  </a:cubicBezTo>
                  <a:cubicBezTo>
                    <a:pt x="89" y="88"/>
                    <a:pt x="89" y="88"/>
                    <a:pt x="89" y="88"/>
                  </a:cubicBezTo>
                  <a:lnTo>
                    <a:pt x="85" y="88"/>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3" name="îśḻîďe"/>
            <p:cNvSpPr/>
            <p:nvPr userDrawn="1">
              <p:custDataLst>
                <p:tags r:id="rId18"/>
              </p:custDataLst>
            </p:nvPr>
          </p:nvSpPr>
          <p:spPr bwMode="auto">
            <a:xfrm>
              <a:off x="3114279" y="3617913"/>
              <a:ext cx="169863" cy="147638"/>
            </a:xfrm>
            <a:custGeom>
              <a:avLst/>
              <a:gdLst>
                <a:gd name="T0" fmla="*/ 98 w 102"/>
                <a:gd name="T1" fmla="*/ 76 h 88"/>
                <a:gd name="T2" fmla="*/ 96 w 102"/>
                <a:gd name="T3" fmla="*/ 73 h 88"/>
                <a:gd name="T4" fmla="*/ 93 w 102"/>
                <a:gd name="T5" fmla="*/ 71 h 88"/>
                <a:gd name="T6" fmla="*/ 90 w 102"/>
                <a:gd name="T7" fmla="*/ 69 h 88"/>
                <a:gd name="T8" fmla="*/ 85 w 102"/>
                <a:gd name="T9" fmla="*/ 67 h 88"/>
                <a:gd name="T10" fmla="*/ 70 w 102"/>
                <a:gd name="T11" fmla="*/ 65 h 88"/>
                <a:gd name="T12" fmla="*/ 50 w 102"/>
                <a:gd name="T13" fmla="*/ 63 h 88"/>
                <a:gd name="T14" fmla="*/ 43 w 102"/>
                <a:gd name="T15" fmla="*/ 62 h 88"/>
                <a:gd name="T16" fmla="*/ 37 w 102"/>
                <a:gd name="T17" fmla="*/ 64 h 88"/>
                <a:gd name="T18" fmla="*/ 22 w 102"/>
                <a:gd name="T19" fmla="*/ 71 h 88"/>
                <a:gd name="T20" fmla="*/ 19 w 102"/>
                <a:gd name="T21" fmla="*/ 73 h 88"/>
                <a:gd name="T22" fmla="*/ 18 w 102"/>
                <a:gd name="T23" fmla="*/ 77 h 88"/>
                <a:gd name="T24" fmla="*/ 19 w 102"/>
                <a:gd name="T25" fmla="*/ 81 h 88"/>
                <a:gd name="T26" fmla="*/ 20 w 102"/>
                <a:gd name="T27" fmla="*/ 86 h 88"/>
                <a:gd name="T28" fmla="*/ 16 w 102"/>
                <a:gd name="T29" fmla="*/ 88 h 88"/>
                <a:gd name="T30" fmla="*/ 0 w 102"/>
                <a:gd name="T31" fmla="*/ 52 h 88"/>
                <a:gd name="T32" fmla="*/ 4 w 102"/>
                <a:gd name="T33" fmla="*/ 50 h 88"/>
                <a:gd name="T34" fmla="*/ 7 w 102"/>
                <a:gd name="T35" fmla="*/ 54 h 88"/>
                <a:gd name="T36" fmla="*/ 9 w 102"/>
                <a:gd name="T37" fmla="*/ 58 h 88"/>
                <a:gd name="T38" fmla="*/ 13 w 102"/>
                <a:gd name="T39" fmla="*/ 60 h 88"/>
                <a:gd name="T40" fmla="*/ 17 w 102"/>
                <a:gd name="T41" fmla="*/ 59 h 88"/>
                <a:gd name="T42" fmla="*/ 35 w 102"/>
                <a:gd name="T43" fmla="*/ 51 h 88"/>
                <a:gd name="T44" fmla="*/ 38 w 102"/>
                <a:gd name="T45" fmla="*/ 49 h 88"/>
                <a:gd name="T46" fmla="*/ 42 w 102"/>
                <a:gd name="T47" fmla="*/ 44 h 88"/>
                <a:gd name="T48" fmla="*/ 53 w 102"/>
                <a:gd name="T49" fmla="*/ 31 h 88"/>
                <a:gd name="T50" fmla="*/ 62 w 102"/>
                <a:gd name="T51" fmla="*/ 19 h 88"/>
                <a:gd name="T52" fmla="*/ 66 w 102"/>
                <a:gd name="T53" fmla="*/ 13 h 88"/>
                <a:gd name="T54" fmla="*/ 67 w 102"/>
                <a:gd name="T55" fmla="*/ 9 h 88"/>
                <a:gd name="T56" fmla="*/ 67 w 102"/>
                <a:gd name="T57" fmla="*/ 5 h 88"/>
                <a:gd name="T58" fmla="*/ 66 w 102"/>
                <a:gd name="T59" fmla="*/ 2 h 88"/>
                <a:gd name="T60" fmla="*/ 70 w 102"/>
                <a:gd name="T61" fmla="*/ 0 h 88"/>
                <a:gd name="T62" fmla="*/ 84 w 102"/>
                <a:gd name="T63" fmla="*/ 33 h 88"/>
                <a:gd name="T64" fmla="*/ 80 w 102"/>
                <a:gd name="T65" fmla="*/ 35 h 88"/>
                <a:gd name="T66" fmla="*/ 76 w 102"/>
                <a:gd name="T67" fmla="*/ 27 h 88"/>
                <a:gd name="T68" fmla="*/ 73 w 102"/>
                <a:gd name="T69" fmla="*/ 26 h 88"/>
                <a:gd name="T70" fmla="*/ 72 w 102"/>
                <a:gd name="T71" fmla="*/ 27 h 88"/>
                <a:gd name="T72" fmla="*/ 71 w 102"/>
                <a:gd name="T73" fmla="*/ 28 h 88"/>
                <a:gd name="T74" fmla="*/ 68 w 102"/>
                <a:gd name="T75" fmla="*/ 31 h 88"/>
                <a:gd name="T76" fmla="*/ 65 w 102"/>
                <a:gd name="T77" fmla="*/ 35 h 88"/>
                <a:gd name="T78" fmla="*/ 58 w 102"/>
                <a:gd name="T79" fmla="*/ 44 h 88"/>
                <a:gd name="T80" fmla="*/ 48 w 102"/>
                <a:gd name="T81" fmla="*/ 57 h 88"/>
                <a:gd name="T82" fmla="*/ 75 w 102"/>
                <a:gd name="T83" fmla="*/ 60 h 88"/>
                <a:gd name="T84" fmla="*/ 87 w 102"/>
                <a:gd name="T85" fmla="*/ 61 h 88"/>
                <a:gd name="T86" fmla="*/ 88 w 102"/>
                <a:gd name="T87" fmla="*/ 59 h 88"/>
                <a:gd name="T88" fmla="*/ 88 w 102"/>
                <a:gd name="T89" fmla="*/ 56 h 88"/>
                <a:gd name="T90" fmla="*/ 88 w 102"/>
                <a:gd name="T91" fmla="*/ 52 h 88"/>
                <a:gd name="T92" fmla="*/ 86 w 102"/>
                <a:gd name="T93" fmla="*/ 49 h 88"/>
                <a:gd name="T94" fmla="*/ 90 w 102"/>
                <a:gd name="T95" fmla="*/ 47 h 88"/>
                <a:gd name="T96" fmla="*/ 102 w 102"/>
                <a:gd name="T97" fmla="*/ 74 h 88"/>
                <a:gd name="T98" fmla="*/ 98 w 102"/>
                <a:gd name="T99" fmla="*/ 7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2" h="88">
                  <a:moveTo>
                    <a:pt x="98" y="76"/>
                  </a:moveTo>
                  <a:cubicBezTo>
                    <a:pt x="98" y="75"/>
                    <a:pt x="97" y="74"/>
                    <a:pt x="96" y="73"/>
                  </a:cubicBezTo>
                  <a:cubicBezTo>
                    <a:pt x="95" y="72"/>
                    <a:pt x="94" y="71"/>
                    <a:pt x="93" y="71"/>
                  </a:cubicBezTo>
                  <a:cubicBezTo>
                    <a:pt x="92" y="70"/>
                    <a:pt x="91" y="69"/>
                    <a:pt x="90" y="69"/>
                  </a:cubicBezTo>
                  <a:cubicBezTo>
                    <a:pt x="89" y="69"/>
                    <a:pt x="88" y="68"/>
                    <a:pt x="85" y="67"/>
                  </a:cubicBezTo>
                  <a:cubicBezTo>
                    <a:pt x="80" y="66"/>
                    <a:pt x="75" y="65"/>
                    <a:pt x="70" y="65"/>
                  </a:cubicBezTo>
                  <a:cubicBezTo>
                    <a:pt x="64" y="64"/>
                    <a:pt x="58" y="63"/>
                    <a:pt x="50" y="63"/>
                  </a:cubicBezTo>
                  <a:cubicBezTo>
                    <a:pt x="47" y="62"/>
                    <a:pt x="45" y="62"/>
                    <a:pt x="43" y="62"/>
                  </a:cubicBezTo>
                  <a:cubicBezTo>
                    <a:pt x="42" y="63"/>
                    <a:pt x="40" y="63"/>
                    <a:pt x="37" y="64"/>
                  </a:cubicBezTo>
                  <a:cubicBezTo>
                    <a:pt x="22" y="71"/>
                    <a:pt x="22" y="71"/>
                    <a:pt x="22" y="71"/>
                  </a:cubicBezTo>
                  <a:cubicBezTo>
                    <a:pt x="21" y="71"/>
                    <a:pt x="20" y="72"/>
                    <a:pt x="19" y="73"/>
                  </a:cubicBezTo>
                  <a:cubicBezTo>
                    <a:pt x="18" y="74"/>
                    <a:pt x="18" y="75"/>
                    <a:pt x="18" y="77"/>
                  </a:cubicBezTo>
                  <a:cubicBezTo>
                    <a:pt x="18" y="78"/>
                    <a:pt x="18" y="79"/>
                    <a:pt x="19" y="81"/>
                  </a:cubicBezTo>
                  <a:cubicBezTo>
                    <a:pt x="19" y="83"/>
                    <a:pt x="19" y="85"/>
                    <a:pt x="20" y="86"/>
                  </a:cubicBezTo>
                  <a:cubicBezTo>
                    <a:pt x="16" y="88"/>
                    <a:pt x="16" y="88"/>
                    <a:pt x="16" y="88"/>
                  </a:cubicBezTo>
                  <a:cubicBezTo>
                    <a:pt x="0" y="52"/>
                    <a:pt x="0" y="52"/>
                    <a:pt x="0" y="52"/>
                  </a:cubicBezTo>
                  <a:cubicBezTo>
                    <a:pt x="4" y="50"/>
                    <a:pt x="4" y="50"/>
                    <a:pt x="4" y="50"/>
                  </a:cubicBezTo>
                  <a:cubicBezTo>
                    <a:pt x="5" y="51"/>
                    <a:pt x="6" y="52"/>
                    <a:pt x="7" y="54"/>
                  </a:cubicBezTo>
                  <a:cubicBezTo>
                    <a:pt x="8" y="56"/>
                    <a:pt x="9" y="58"/>
                    <a:pt x="9" y="58"/>
                  </a:cubicBezTo>
                  <a:cubicBezTo>
                    <a:pt x="10" y="59"/>
                    <a:pt x="12" y="60"/>
                    <a:pt x="13" y="60"/>
                  </a:cubicBezTo>
                  <a:cubicBezTo>
                    <a:pt x="14" y="60"/>
                    <a:pt x="15" y="60"/>
                    <a:pt x="17" y="59"/>
                  </a:cubicBezTo>
                  <a:cubicBezTo>
                    <a:pt x="35" y="51"/>
                    <a:pt x="35" y="51"/>
                    <a:pt x="35" y="51"/>
                  </a:cubicBezTo>
                  <a:cubicBezTo>
                    <a:pt x="36" y="51"/>
                    <a:pt x="37" y="50"/>
                    <a:pt x="38" y="49"/>
                  </a:cubicBezTo>
                  <a:cubicBezTo>
                    <a:pt x="39" y="47"/>
                    <a:pt x="41" y="46"/>
                    <a:pt x="42" y="44"/>
                  </a:cubicBezTo>
                  <a:cubicBezTo>
                    <a:pt x="45" y="40"/>
                    <a:pt x="49" y="36"/>
                    <a:pt x="53" y="31"/>
                  </a:cubicBezTo>
                  <a:cubicBezTo>
                    <a:pt x="56" y="26"/>
                    <a:pt x="60" y="22"/>
                    <a:pt x="62" y="19"/>
                  </a:cubicBezTo>
                  <a:cubicBezTo>
                    <a:pt x="64" y="16"/>
                    <a:pt x="65" y="15"/>
                    <a:pt x="66" y="13"/>
                  </a:cubicBezTo>
                  <a:cubicBezTo>
                    <a:pt x="66" y="12"/>
                    <a:pt x="67" y="11"/>
                    <a:pt x="67" y="9"/>
                  </a:cubicBezTo>
                  <a:cubicBezTo>
                    <a:pt x="67" y="8"/>
                    <a:pt x="67" y="7"/>
                    <a:pt x="67" y="5"/>
                  </a:cubicBezTo>
                  <a:cubicBezTo>
                    <a:pt x="67" y="4"/>
                    <a:pt x="66" y="3"/>
                    <a:pt x="66" y="2"/>
                  </a:cubicBezTo>
                  <a:cubicBezTo>
                    <a:pt x="70" y="0"/>
                    <a:pt x="70" y="0"/>
                    <a:pt x="70" y="0"/>
                  </a:cubicBezTo>
                  <a:cubicBezTo>
                    <a:pt x="84" y="33"/>
                    <a:pt x="84" y="33"/>
                    <a:pt x="84" y="33"/>
                  </a:cubicBezTo>
                  <a:cubicBezTo>
                    <a:pt x="80" y="35"/>
                    <a:pt x="80" y="35"/>
                    <a:pt x="80" y="35"/>
                  </a:cubicBezTo>
                  <a:cubicBezTo>
                    <a:pt x="79" y="31"/>
                    <a:pt x="77" y="29"/>
                    <a:pt x="76" y="27"/>
                  </a:cubicBezTo>
                  <a:cubicBezTo>
                    <a:pt x="75" y="26"/>
                    <a:pt x="74" y="25"/>
                    <a:pt x="73" y="26"/>
                  </a:cubicBezTo>
                  <a:cubicBezTo>
                    <a:pt x="73" y="26"/>
                    <a:pt x="73" y="26"/>
                    <a:pt x="72" y="27"/>
                  </a:cubicBezTo>
                  <a:cubicBezTo>
                    <a:pt x="72" y="27"/>
                    <a:pt x="71" y="28"/>
                    <a:pt x="71" y="28"/>
                  </a:cubicBezTo>
                  <a:cubicBezTo>
                    <a:pt x="70" y="29"/>
                    <a:pt x="69" y="30"/>
                    <a:pt x="68" y="31"/>
                  </a:cubicBezTo>
                  <a:cubicBezTo>
                    <a:pt x="67" y="33"/>
                    <a:pt x="66" y="34"/>
                    <a:pt x="65" y="35"/>
                  </a:cubicBezTo>
                  <a:cubicBezTo>
                    <a:pt x="63" y="38"/>
                    <a:pt x="60" y="41"/>
                    <a:pt x="58" y="44"/>
                  </a:cubicBezTo>
                  <a:cubicBezTo>
                    <a:pt x="55" y="47"/>
                    <a:pt x="52" y="52"/>
                    <a:pt x="48" y="57"/>
                  </a:cubicBezTo>
                  <a:cubicBezTo>
                    <a:pt x="60" y="58"/>
                    <a:pt x="69" y="60"/>
                    <a:pt x="75" y="60"/>
                  </a:cubicBezTo>
                  <a:cubicBezTo>
                    <a:pt x="82" y="61"/>
                    <a:pt x="86" y="61"/>
                    <a:pt x="87" y="61"/>
                  </a:cubicBezTo>
                  <a:cubicBezTo>
                    <a:pt x="87" y="61"/>
                    <a:pt x="88" y="60"/>
                    <a:pt x="88" y="59"/>
                  </a:cubicBezTo>
                  <a:cubicBezTo>
                    <a:pt x="89" y="58"/>
                    <a:pt x="89" y="57"/>
                    <a:pt x="88" y="56"/>
                  </a:cubicBezTo>
                  <a:cubicBezTo>
                    <a:pt x="88" y="55"/>
                    <a:pt x="88" y="54"/>
                    <a:pt x="88" y="52"/>
                  </a:cubicBezTo>
                  <a:cubicBezTo>
                    <a:pt x="87" y="51"/>
                    <a:pt x="87" y="50"/>
                    <a:pt x="86" y="49"/>
                  </a:cubicBezTo>
                  <a:cubicBezTo>
                    <a:pt x="90" y="47"/>
                    <a:pt x="90" y="47"/>
                    <a:pt x="90" y="47"/>
                  </a:cubicBezTo>
                  <a:cubicBezTo>
                    <a:pt x="102" y="74"/>
                    <a:pt x="102" y="74"/>
                    <a:pt x="102" y="74"/>
                  </a:cubicBezTo>
                  <a:lnTo>
                    <a:pt x="98" y="76"/>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4" name="îṥlîḍè"/>
            <p:cNvSpPr/>
            <p:nvPr userDrawn="1">
              <p:custDataLst>
                <p:tags r:id="rId19"/>
              </p:custDataLst>
            </p:nvPr>
          </p:nvSpPr>
          <p:spPr bwMode="auto">
            <a:xfrm>
              <a:off x="3147617" y="3763963"/>
              <a:ext cx="161925" cy="139700"/>
            </a:xfrm>
            <a:custGeom>
              <a:avLst/>
              <a:gdLst>
                <a:gd name="T0" fmla="*/ 46 w 97"/>
                <a:gd name="T1" fmla="*/ 84 h 84"/>
                <a:gd name="T2" fmla="*/ 28 w 97"/>
                <a:gd name="T3" fmla="*/ 55 h 84"/>
                <a:gd name="T4" fmla="*/ 31 w 97"/>
                <a:gd name="T5" fmla="*/ 53 h 84"/>
                <a:gd name="T6" fmla="*/ 36 w 97"/>
                <a:gd name="T7" fmla="*/ 58 h 84"/>
                <a:gd name="T8" fmla="*/ 40 w 97"/>
                <a:gd name="T9" fmla="*/ 60 h 84"/>
                <a:gd name="T10" fmla="*/ 41 w 97"/>
                <a:gd name="T11" fmla="*/ 59 h 84"/>
                <a:gd name="T12" fmla="*/ 42 w 97"/>
                <a:gd name="T13" fmla="*/ 58 h 84"/>
                <a:gd name="T14" fmla="*/ 54 w 97"/>
                <a:gd name="T15" fmla="*/ 42 h 84"/>
                <a:gd name="T16" fmla="*/ 38 w 97"/>
                <a:gd name="T17" fmla="*/ 17 h 84"/>
                <a:gd name="T18" fmla="*/ 30 w 97"/>
                <a:gd name="T19" fmla="*/ 19 h 84"/>
                <a:gd name="T20" fmla="*/ 25 w 97"/>
                <a:gd name="T21" fmla="*/ 20 h 84"/>
                <a:gd name="T22" fmla="*/ 20 w 97"/>
                <a:gd name="T23" fmla="*/ 22 h 84"/>
                <a:gd name="T24" fmla="*/ 18 w 97"/>
                <a:gd name="T25" fmla="*/ 23 h 84"/>
                <a:gd name="T26" fmla="*/ 17 w 97"/>
                <a:gd name="T27" fmla="*/ 28 h 84"/>
                <a:gd name="T28" fmla="*/ 20 w 97"/>
                <a:gd name="T29" fmla="*/ 36 h 84"/>
                <a:gd name="T30" fmla="*/ 17 w 97"/>
                <a:gd name="T31" fmla="*/ 38 h 84"/>
                <a:gd name="T32" fmla="*/ 0 w 97"/>
                <a:gd name="T33" fmla="*/ 11 h 84"/>
                <a:gd name="T34" fmla="*/ 3 w 97"/>
                <a:gd name="T35" fmla="*/ 9 h 84"/>
                <a:gd name="T36" fmla="*/ 6 w 97"/>
                <a:gd name="T37" fmla="*/ 12 h 84"/>
                <a:gd name="T38" fmla="*/ 9 w 97"/>
                <a:gd name="T39" fmla="*/ 14 h 84"/>
                <a:gd name="T40" fmla="*/ 14 w 97"/>
                <a:gd name="T41" fmla="*/ 16 h 84"/>
                <a:gd name="T42" fmla="*/ 19 w 97"/>
                <a:gd name="T43" fmla="*/ 15 h 84"/>
                <a:gd name="T44" fmla="*/ 57 w 97"/>
                <a:gd name="T45" fmla="*/ 8 h 84"/>
                <a:gd name="T46" fmla="*/ 94 w 97"/>
                <a:gd name="T47" fmla="*/ 0 h 84"/>
                <a:gd name="T48" fmla="*/ 97 w 97"/>
                <a:gd name="T49" fmla="*/ 4 h 84"/>
                <a:gd name="T50" fmla="*/ 50 w 97"/>
                <a:gd name="T51" fmla="*/ 67 h 84"/>
                <a:gd name="T52" fmla="*/ 48 w 97"/>
                <a:gd name="T53" fmla="*/ 71 h 84"/>
                <a:gd name="T54" fmla="*/ 48 w 97"/>
                <a:gd name="T55" fmla="*/ 75 h 84"/>
                <a:gd name="T56" fmla="*/ 49 w 97"/>
                <a:gd name="T57" fmla="*/ 79 h 84"/>
                <a:gd name="T58" fmla="*/ 50 w 97"/>
                <a:gd name="T59" fmla="*/ 82 h 84"/>
                <a:gd name="T60" fmla="*/ 46 w 97"/>
                <a:gd name="T61" fmla="*/ 84 h 84"/>
                <a:gd name="T62" fmla="*/ 57 w 97"/>
                <a:gd name="T63" fmla="*/ 37 h 84"/>
                <a:gd name="T64" fmla="*/ 78 w 97"/>
                <a:gd name="T65" fmla="*/ 9 h 84"/>
                <a:gd name="T66" fmla="*/ 43 w 97"/>
                <a:gd name="T67" fmla="*/ 16 h 84"/>
                <a:gd name="T68" fmla="*/ 57 w 97"/>
                <a:gd name="T69" fmla="*/ 37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7" h="84">
                  <a:moveTo>
                    <a:pt x="46" y="84"/>
                  </a:moveTo>
                  <a:cubicBezTo>
                    <a:pt x="28" y="55"/>
                    <a:pt x="28" y="55"/>
                    <a:pt x="28" y="55"/>
                  </a:cubicBezTo>
                  <a:cubicBezTo>
                    <a:pt x="31" y="53"/>
                    <a:pt x="31" y="53"/>
                    <a:pt x="31" y="53"/>
                  </a:cubicBezTo>
                  <a:cubicBezTo>
                    <a:pt x="33" y="55"/>
                    <a:pt x="35" y="57"/>
                    <a:pt x="36" y="58"/>
                  </a:cubicBezTo>
                  <a:cubicBezTo>
                    <a:pt x="38" y="60"/>
                    <a:pt x="39" y="60"/>
                    <a:pt x="40" y="60"/>
                  </a:cubicBezTo>
                  <a:cubicBezTo>
                    <a:pt x="40" y="60"/>
                    <a:pt x="40" y="59"/>
                    <a:pt x="41" y="59"/>
                  </a:cubicBezTo>
                  <a:cubicBezTo>
                    <a:pt x="41" y="59"/>
                    <a:pt x="41" y="58"/>
                    <a:pt x="42" y="58"/>
                  </a:cubicBezTo>
                  <a:cubicBezTo>
                    <a:pt x="54" y="42"/>
                    <a:pt x="54" y="42"/>
                    <a:pt x="54" y="42"/>
                  </a:cubicBezTo>
                  <a:cubicBezTo>
                    <a:pt x="38" y="17"/>
                    <a:pt x="38" y="17"/>
                    <a:pt x="38" y="17"/>
                  </a:cubicBezTo>
                  <a:cubicBezTo>
                    <a:pt x="35" y="18"/>
                    <a:pt x="32" y="18"/>
                    <a:pt x="30" y="19"/>
                  </a:cubicBezTo>
                  <a:cubicBezTo>
                    <a:pt x="28" y="19"/>
                    <a:pt x="26" y="20"/>
                    <a:pt x="25" y="20"/>
                  </a:cubicBezTo>
                  <a:cubicBezTo>
                    <a:pt x="23" y="21"/>
                    <a:pt x="21" y="21"/>
                    <a:pt x="20" y="22"/>
                  </a:cubicBezTo>
                  <a:cubicBezTo>
                    <a:pt x="19" y="22"/>
                    <a:pt x="19" y="22"/>
                    <a:pt x="18" y="23"/>
                  </a:cubicBezTo>
                  <a:cubicBezTo>
                    <a:pt x="17" y="24"/>
                    <a:pt x="16" y="25"/>
                    <a:pt x="17" y="28"/>
                  </a:cubicBezTo>
                  <a:cubicBezTo>
                    <a:pt x="18" y="30"/>
                    <a:pt x="19" y="33"/>
                    <a:pt x="20" y="36"/>
                  </a:cubicBezTo>
                  <a:cubicBezTo>
                    <a:pt x="17" y="38"/>
                    <a:pt x="17" y="38"/>
                    <a:pt x="17" y="38"/>
                  </a:cubicBezTo>
                  <a:cubicBezTo>
                    <a:pt x="0" y="11"/>
                    <a:pt x="0" y="11"/>
                    <a:pt x="0" y="11"/>
                  </a:cubicBezTo>
                  <a:cubicBezTo>
                    <a:pt x="3" y="9"/>
                    <a:pt x="3" y="9"/>
                    <a:pt x="3" y="9"/>
                  </a:cubicBezTo>
                  <a:cubicBezTo>
                    <a:pt x="4" y="10"/>
                    <a:pt x="5" y="11"/>
                    <a:pt x="6" y="12"/>
                  </a:cubicBezTo>
                  <a:cubicBezTo>
                    <a:pt x="7" y="13"/>
                    <a:pt x="8" y="14"/>
                    <a:pt x="9" y="14"/>
                  </a:cubicBezTo>
                  <a:cubicBezTo>
                    <a:pt x="11" y="15"/>
                    <a:pt x="12" y="15"/>
                    <a:pt x="14" y="16"/>
                  </a:cubicBezTo>
                  <a:cubicBezTo>
                    <a:pt x="15" y="16"/>
                    <a:pt x="17" y="16"/>
                    <a:pt x="19" y="15"/>
                  </a:cubicBezTo>
                  <a:cubicBezTo>
                    <a:pt x="31" y="13"/>
                    <a:pt x="43" y="11"/>
                    <a:pt x="57" y="8"/>
                  </a:cubicBezTo>
                  <a:cubicBezTo>
                    <a:pt x="71" y="5"/>
                    <a:pt x="83" y="2"/>
                    <a:pt x="94" y="0"/>
                  </a:cubicBezTo>
                  <a:cubicBezTo>
                    <a:pt x="97" y="4"/>
                    <a:pt x="97" y="4"/>
                    <a:pt x="97" y="4"/>
                  </a:cubicBezTo>
                  <a:cubicBezTo>
                    <a:pt x="50" y="67"/>
                    <a:pt x="50" y="67"/>
                    <a:pt x="50" y="67"/>
                  </a:cubicBezTo>
                  <a:cubicBezTo>
                    <a:pt x="50" y="68"/>
                    <a:pt x="49" y="70"/>
                    <a:pt x="48" y="71"/>
                  </a:cubicBezTo>
                  <a:cubicBezTo>
                    <a:pt x="48" y="72"/>
                    <a:pt x="48" y="73"/>
                    <a:pt x="48" y="75"/>
                  </a:cubicBezTo>
                  <a:cubicBezTo>
                    <a:pt x="48" y="76"/>
                    <a:pt x="48" y="77"/>
                    <a:pt x="49" y="79"/>
                  </a:cubicBezTo>
                  <a:cubicBezTo>
                    <a:pt x="49" y="80"/>
                    <a:pt x="50" y="81"/>
                    <a:pt x="50" y="82"/>
                  </a:cubicBezTo>
                  <a:cubicBezTo>
                    <a:pt x="46" y="84"/>
                    <a:pt x="46" y="84"/>
                    <a:pt x="46" y="84"/>
                  </a:cubicBezTo>
                  <a:close/>
                  <a:moveTo>
                    <a:pt x="57" y="37"/>
                  </a:moveTo>
                  <a:cubicBezTo>
                    <a:pt x="78" y="9"/>
                    <a:pt x="78" y="9"/>
                    <a:pt x="78" y="9"/>
                  </a:cubicBezTo>
                  <a:cubicBezTo>
                    <a:pt x="43" y="16"/>
                    <a:pt x="43" y="16"/>
                    <a:pt x="43" y="16"/>
                  </a:cubicBezTo>
                  <a:lnTo>
                    <a:pt x="57" y="37"/>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5" name="íṩļîďè"/>
            <p:cNvSpPr/>
            <p:nvPr userDrawn="1">
              <p:custDataLst>
                <p:tags r:id="rId20"/>
              </p:custDataLst>
            </p:nvPr>
          </p:nvSpPr>
          <p:spPr bwMode="auto">
            <a:xfrm>
              <a:off x="3239692" y="3803651"/>
              <a:ext cx="165100" cy="166688"/>
            </a:xfrm>
            <a:custGeom>
              <a:avLst/>
              <a:gdLst>
                <a:gd name="T0" fmla="*/ 83 w 99"/>
                <a:gd name="T1" fmla="*/ 68 h 100"/>
                <a:gd name="T2" fmla="*/ 80 w 99"/>
                <a:gd name="T3" fmla="*/ 66 h 100"/>
                <a:gd name="T4" fmla="*/ 82 w 99"/>
                <a:gd name="T5" fmla="*/ 61 h 100"/>
                <a:gd name="T6" fmla="*/ 84 w 99"/>
                <a:gd name="T7" fmla="*/ 54 h 100"/>
                <a:gd name="T8" fmla="*/ 85 w 99"/>
                <a:gd name="T9" fmla="*/ 48 h 100"/>
                <a:gd name="T10" fmla="*/ 83 w 99"/>
                <a:gd name="T11" fmla="*/ 44 h 100"/>
                <a:gd name="T12" fmla="*/ 80 w 99"/>
                <a:gd name="T13" fmla="*/ 40 h 100"/>
                <a:gd name="T14" fmla="*/ 77 w 99"/>
                <a:gd name="T15" fmla="*/ 37 h 100"/>
                <a:gd name="T16" fmla="*/ 74 w 99"/>
                <a:gd name="T17" fmla="*/ 34 h 100"/>
                <a:gd name="T18" fmla="*/ 27 w 99"/>
                <a:gd name="T19" fmla="*/ 82 h 100"/>
                <a:gd name="T20" fmla="*/ 25 w 99"/>
                <a:gd name="T21" fmla="*/ 85 h 100"/>
                <a:gd name="T22" fmla="*/ 25 w 99"/>
                <a:gd name="T23" fmla="*/ 89 h 100"/>
                <a:gd name="T24" fmla="*/ 27 w 99"/>
                <a:gd name="T25" fmla="*/ 93 h 100"/>
                <a:gd name="T26" fmla="*/ 31 w 99"/>
                <a:gd name="T27" fmla="*/ 97 h 100"/>
                <a:gd name="T28" fmla="*/ 28 w 99"/>
                <a:gd name="T29" fmla="*/ 100 h 100"/>
                <a:gd name="T30" fmla="*/ 0 w 99"/>
                <a:gd name="T31" fmla="*/ 72 h 100"/>
                <a:gd name="T32" fmla="*/ 3 w 99"/>
                <a:gd name="T33" fmla="*/ 69 h 100"/>
                <a:gd name="T34" fmla="*/ 6 w 99"/>
                <a:gd name="T35" fmla="*/ 72 h 100"/>
                <a:gd name="T36" fmla="*/ 10 w 99"/>
                <a:gd name="T37" fmla="*/ 75 h 100"/>
                <a:gd name="T38" fmla="*/ 14 w 99"/>
                <a:gd name="T39" fmla="*/ 75 h 100"/>
                <a:gd name="T40" fmla="*/ 17 w 99"/>
                <a:gd name="T41" fmla="*/ 73 h 100"/>
                <a:gd name="T42" fmla="*/ 65 w 99"/>
                <a:gd name="T43" fmla="*/ 25 h 100"/>
                <a:gd name="T44" fmla="*/ 63 w 99"/>
                <a:gd name="T45" fmla="*/ 23 h 100"/>
                <a:gd name="T46" fmla="*/ 60 w 99"/>
                <a:gd name="T47" fmla="*/ 20 h 100"/>
                <a:gd name="T48" fmla="*/ 56 w 99"/>
                <a:gd name="T49" fmla="*/ 16 h 100"/>
                <a:gd name="T50" fmla="*/ 51 w 99"/>
                <a:gd name="T51" fmla="*/ 15 h 100"/>
                <a:gd name="T52" fmla="*/ 45 w 99"/>
                <a:gd name="T53" fmla="*/ 16 h 100"/>
                <a:gd name="T54" fmla="*/ 39 w 99"/>
                <a:gd name="T55" fmla="*/ 17 h 100"/>
                <a:gd name="T56" fmla="*/ 34 w 99"/>
                <a:gd name="T57" fmla="*/ 19 h 100"/>
                <a:gd name="T58" fmla="*/ 31 w 99"/>
                <a:gd name="T59" fmla="*/ 17 h 100"/>
                <a:gd name="T60" fmla="*/ 47 w 99"/>
                <a:gd name="T61" fmla="*/ 0 h 100"/>
                <a:gd name="T62" fmla="*/ 99 w 99"/>
                <a:gd name="T63" fmla="*/ 52 h 100"/>
                <a:gd name="T64" fmla="*/ 83 w 99"/>
                <a:gd name="T65" fmla="*/ 68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100">
                  <a:moveTo>
                    <a:pt x="83" y="68"/>
                  </a:moveTo>
                  <a:cubicBezTo>
                    <a:pt x="80" y="66"/>
                    <a:pt x="80" y="66"/>
                    <a:pt x="80" y="66"/>
                  </a:cubicBezTo>
                  <a:cubicBezTo>
                    <a:pt x="81" y="64"/>
                    <a:pt x="82" y="63"/>
                    <a:pt x="82" y="61"/>
                  </a:cubicBezTo>
                  <a:cubicBezTo>
                    <a:pt x="83" y="59"/>
                    <a:pt x="84" y="57"/>
                    <a:pt x="84" y="54"/>
                  </a:cubicBezTo>
                  <a:cubicBezTo>
                    <a:pt x="84" y="52"/>
                    <a:pt x="85" y="50"/>
                    <a:pt x="85" y="48"/>
                  </a:cubicBezTo>
                  <a:cubicBezTo>
                    <a:pt x="85" y="46"/>
                    <a:pt x="84" y="45"/>
                    <a:pt x="83" y="44"/>
                  </a:cubicBezTo>
                  <a:cubicBezTo>
                    <a:pt x="83" y="43"/>
                    <a:pt x="82" y="42"/>
                    <a:pt x="80" y="40"/>
                  </a:cubicBezTo>
                  <a:cubicBezTo>
                    <a:pt x="79" y="39"/>
                    <a:pt x="78" y="38"/>
                    <a:pt x="77" y="37"/>
                  </a:cubicBezTo>
                  <a:cubicBezTo>
                    <a:pt x="74" y="34"/>
                    <a:pt x="74" y="34"/>
                    <a:pt x="74" y="34"/>
                  </a:cubicBezTo>
                  <a:cubicBezTo>
                    <a:pt x="27" y="82"/>
                    <a:pt x="27" y="82"/>
                    <a:pt x="27" y="82"/>
                  </a:cubicBezTo>
                  <a:cubicBezTo>
                    <a:pt x="26" y="83"/>
                    <a:pt x="25" y="84"/>
                    <a:pt x="25" y="85"/>
                  </a:cubicBezTo>
                  <a:cubicBezTo>
                    <a:pt x="24" y="86"/>
                    <a:pt x="25" y="87"/>
                    <a:pt x="25" y="89"/>
                  </a:cubicBezTo>
                  <a:cubicBezTo>
                    <a:pt x="25" y="89"/>
                    <a:pt x="26" y="91"/>
                    <a:pt x="27" y="93"/>
                  </a:cubicBezTo>
                  <a:cubicBezTo>
                    <a:pt x="29" y="95"/>
                    <a:pt x="30" y="96"/>
                    <a:pt x="31" y="97"/>
                  </a:cubicBezTo>
                  <a:cubicBezTo>
                    <a:pt x="28" y="100"/>
                    <a:pt x="28" y="100"/>
                    <a:pt x="28" y="100"/>
                  </a:cubicBezTo>
                  <a:cubicBezTo>
                    <a:pt x="0" y="72"/>
                    <a:pt x="0" y="72"/>
                    <a:pt x="0" y="72"/>
                  </a:cubicBezTo>
                  <a:cubicBezTo>
                    <a:pt x="3" y="69"/>
                    <a:pt x="3" y="69"/>
                    <a:pt x="3" y="69"/>
                  </a:cubicBezTo>
                  <a:cubicBezTo>
                    <a:pt x="3" y="70"/>
                    <a:pt x="5" y="71"/>
                    <a:pt x="6" y="72"/>
                  </a:cubicBezTo>
                  <a:cubicBezTo>
                    <a:pt x="8" y="74"/>
                    <a:pt x="10" y="74"/>
                    <a:pt x="10" y="75"/>
                  </a:cubicBezTo>
                  <a:cubicBezTo>
                    <a:pt x="12" y="75"/>
                    <a:pt x="13" y="76"/>
                    <a:pt x="14" y="75"/>
                  </a:cubicBezTo>
                  <a:cubicBezTo>
                    <a:pt x="15" y="75"/>
                    <a:pt x="16" y="74"/>
                    <a:pt x="17" y="73"/>
                  </a:cubicBezTo>
                  <a:cubicBezTo>
                    <a:pt x="65" y="25"/>
                    <a:pt x="65" y="25"/>
                    <a:pt x="65" y="25"/>
                  </a:cubicBezTo>
                  <a:cubicBezTo>
                    <a:pt x="63" y="23"/>
                    <a:pt x="63" y="23"/>
                    <a:pt x="63" y="23"/>
                  </a:cubicBezTo>
                  <a:cubicBezTo>
                    <a:pt x="62" y="22"/>
                    <a:pt x="61" y="21"/>
                    <a:pt x="60" y="20"/>
                  </a:cubicBezTo>
                  <a:cubicBezTo>
                    <a:pt x="58" y="18"/>
                    <a:pt x="57" y="17"/>
                    <a:pt x="56" y="16"/>
                  </a:cubicBezTo>
                  <a:cubicBezTo>
                    <a:pt x="55" y="15"/>
                    <a:pt x="53" y="15"/>
                    <a:pt x="51" y="15"/>
                  </a:cubicBezTo>
                  <a:cubicBezTo>
                    <a:pt x="49" y="15"/>
                    <a:pt x="47" y="15"/>
                    <a:pt x="45" y="16"/>
                  </a:cubicBezTo>
                  <a:cubicBezTo>
                    <a:pt x="43" y="16"/>
                    <a:pt x="41" y="17"/>
                    <a:pt x="39" y="17"/>
                  </a:cubicBezTo>
                  <a:cubicBezTo>
                    <a:pt x="37" y="18"/>
                    <a:pt x="35" y="19"/>
                    <a:pt x="34" y="19"/>
                  </a:cubicBezTo>
                  <a:cubicBezTo>
                    <a:pt x="31" y="17"/>
                    <a:pt x="31" y="17"/>
                    <a:pt x="31" y="17"/>
                  </a:cubicBezTo>
                  <a:cubicBezTo>
                    <a:pt x="47" y="0"/>
                    <a:pt x="47" y="0"/>
                    <a:pt x="47" y="0"/>
                  </a:cubicBezTo>
                  <a:cubicBezTo>
                    <a:pt x="99" y="52"/>
                    <a:pt x="99" y="52"/>
                    <a:pt x="99" y="52"/>
                  </a:cubicBezTo>
                  <a:lnTo>
                    <a:pt x="83" y="68"/>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6" name="íṧ1îḑè"/>
            <p:cNvSpPr/>
            <p:nvPr userDrawn="1">
              <p:custDataLst>
                <p:tags r:id="rId21"/>
              </p:custDataLst>
            </p:nvPr>
          </p:nvSpPr>
          <p:spPr bwMode="auto">
            <a:xfrm>
              <a:off x="3342879" y="3943351"/>
              <a:ext cx="57150" cy="46038"/>
            </a:xfrm>
            <a:custGeom>
              <a:avLst/>
              <a:gdLst>
                <a:gd name="T0" fmla="*/ 30 w 36"/>
                <a:gd name="T1" fmla="*/ 29 h 29"/>
                <a:gd name="T2" fmla="*/ 0 w 36"/>
                <a:gd name="T3" fmla="*/ 8 h 29"/>
                <a:gd name="T4" fmla="*/ 5 w 36"/>
                <a:gd name="T5" fmla="*/ 0 h 29"/>
                <a:gd name="T6" fmla="*/ 36 w 36"/>
                <a:gd name="T7" fmla="*/ 21 h 29"/>
                <a:gd name="T8" fmla="*/ 30 w 36"/>
                <a:gd name="T9" fmla="*/ 29 h 29"/>
              </a:gdLst>
              <a:ahLst/>
              <a:cxnLst>
                <a:cxn ang="0">
                  <a:pos x="T0" y="T1"/>
                </a:cxn>
                <a:cxn ang="0">
                  <a:pos x="T2" y="T3"/>
                </a:cxn>
                <a:cxn ang="0">
                  <a:pos x="T4" y="T5"/>
                </a:cxn>
                <a:cxn ang="0">
                  <a:pos x="T6" y="T7"/>
                </a:cxn>
                <a:cxn ang="0">
                  <a:pos x="T8" y="T9"/>
                </a:cxn>
              </a:cxnLst>
              <a:rect l="0" t="0" r="r" b="b"/>
              <a:pathLst>
                <a:path w="36" h="29">
                  <a:moveTo>
                    <a:pt x="30" y="29"/>
                  </a:moveTo>
                  <a:lnTo>
                    <a:pt x="0" y="8"/>
                  </a:lnTo>
                  <a:lnTo>
                    <a:pt x="5" y="0"/>
                  </a:lnTo>
                  <a:lnTo>
                    <a:pt x="36" y="21"/>
                  </a:lnTo>
                  <a:lnTo>
                    <a:pt x="30" y="29"/>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7" name="íṣ1íḋê"/>
            <p:cNvSpPr/>
            <p:nvPr userDrawn="1">
              <p:custDataLst>
                <p:tags r:id="rId22"/>
              </p:custDataLst>
            </p:nvPr>
          </p:nvSpPr>
          <p:spPr bwMode="auto">
            <a:xfrm>
              <a:off x="3355579" y="3932238"/>
              <a:ext cx="150813" cy="142875"/>
            </a:xfrm>
            <a:custGeom>
              <a:avLst/>
              <a:gdLst>
                <a:gd name="T0" fmla="*/ 64 w 90"/>
                <a:gd name="T1" fmla="*/ 58 h 85"/>
                <a:gd name="T2" fmla="*/ 64 w 90"/>
                <a:gd name="T3" fmla="*/ 65 h 85"/>
                <a:gd name="T4" fmla="*/ 61 w 90"/>
                <a:gd name="T5" fmla="*/ 73 h 85"/>
                <a:gd name="T6" fmla="*/ 44 w 90"/>
                <a:gd name="T7" fmla="*/ 84 h 85"/>
                <a:gd name="T8" fmla="*/ 23 w 90"/>
                <a:gd name="T9" fmla="*/ 79 h 85"/>
                <a:gd name="T10" fmla="*/ 14 w 90"/>
                <a:gd name="T11" fmla="*/ 72 h 85"/>
                <a:gd name="T12" fmla="*/ 8 w 90"/>
                <a:gd name="T13" fmla="*/ 63 h 85"/>
                <a:gd name="T14" fmla="*/ 4 w 90"/>
                <a:gd name="T15" fmla="*/ 65 h 85"/>
                <a:gd name="T16" fmla="*/ 0 w 90"/>
                <a:gd name="T17" fmla="*/ 63 h 85"/>
                <a:gd name="T18" fmla="*/ 14 w 90"/>
                <a:gd name="T19" fmla="*/ 38 h 85"/>
                <a:gd name="T20" fmla="*/ 19 w 90"/>
                <a:gd name="T21" fmla="*/ 40 h 85"/>
                <a:gd name="T22" fmla="*/ 16 w 90"/>
                <a:gd name="T23" fmla="*/ 51 h 85"/>
                <a:gd name="T24" fmla="*/ 16 w 90"/>
                <a:gd name="T25" fmla="*/ 60 h 85"/>
                <a:gd name="T26" fmla="*/ 20 w 90"/>
                <a:gd name="T27" fmla="*/ 69 h 85"/>
                <a:gd name="T28" fmla="*/ 27 w 90"/>
                <a:gd name="T29" fmla="*/ 76 h 85"/>
                <a:gd name="T30" fmla="*/ 33 w 90"/>
                <a:gd name="T31" fmla="*/ 78 h 85"/>
                <a:gd name="T32" fmla="*/ 39 w 90"/>
                <a:gd name="T33" fmla="*/ 79 h 85"/>
                <a:gd name="T34" fmla="*/ 44 w 90"/>
                <a:gd name="T35" fmla="*/ 76 h 85"/>
                <a:gd name="T36" fmla="*/ 48 w 90"/>
                <a:gd name="T37" fmla="*/ 71 h 85"/>
                <a:gd name="T38" fmla="*/ 51 w 90"/>
                <a:gd name="T39" fmla="*/ 62 h 85"/>
                <a:gd name="T40" fmla="*/ 47 w 90"/>
                <a:gd name="T41" fmla="*/ 52 h 85"/>
                <a:gd name="T42" fmla="*/ 41 w 90"/>
                <a:gd name="T43" fmla="*/ 44 h 85"/>
                <a:gd name="T44" fmla="*/ 36 w 90"/>
                <a:gd name="T45" fmla="*/ 37 h 85"/>
                <a:gd name="T46" fmla="*/ 31 w 90"/>
                <a:gd name="T47" fmla="*/ 24 h 85"/>
                <a:gd name="T48" fmla="*/ 35 w 90"/>
                <a:gd name="T49" fmla="*/ 10 h 85"/>
                <a:gd name="T50" fmla="*/ 41 w 90"/>
                <a:gd name="T51" fmla="*/ 4 h 85"/>
                <a:gd name="T52" fmla="*/ 50 w 90"/>
                <a:gd name="T53" fmla="*/ 0 h 85"/>
                <a:gd name="T54" fmla="*/ 59 w 90"/>
                <a:gd name="T55" fmla="*/ 0 h 85"/>
                <a:gd name="T56" fmla="*/ 69 w 90"/>
                <a:gd name="T57" fmla="*/ 4 h 85"/>
                <a:gd name="T58" fmla="*/ 76 w 90"/>
                <a:gd name="T59" fmla="*/ 11 h 85"/>
                <a:gd name="T60" fmla="*/ 81 w 90"/>
                <a:gd name="T61" fmla="*/ 19 h 85"/>
                <a:gd name="T62" fmla="*/ 86 w 90"/>
                <a:gd name="T63" fmla="*/ 17 h 85"/>
                <a:gd name="T64" fmla="*/ 90 w 90"/>
                <a:gd name="T65" fmla="*/ 20 h 85"/>
                <a:gd name="T66" fmla="*/ 75 w 90"/>
                <a:gd name="T67" fmla="*/ 44 h 85"/>
                <a:gd name="T68" fmla="*/ 71 w 90"/>
                <a:gd name="T69" fmla="*/ 41 h 85"/>
                <a:gd name="T70" fmla="*/ 73 w 90"/>
                <a:gd name="T71" fmla="*/ 32 h 85"/>
                <a:gd name="T72" fmla="*/ 74 w 90"/>
                <a:gd name="T73" fmla="*/ 23 h 85"/>
                <a:gd name="T74" fmla="*/ 72 w 90"/>
                <a:gd name="T75" fmla="*/ 15 h 85"/>
                <a:gd name="T76" fmla="*/ 65 w 90"/>
                <a:gd name="T77" fmla="*/ 8 h 85"/>
                <a:gd name="T78" fmla="*/ 55 w 90"/>
                <a:gd name="T79" fmla="*/ 6 h 85"/>
                <a:gd name="T80" fmla="*/ 47 w 90"/>
                <a:gd name="T81" fmla="*/ 11 h 85"/>
                <a:gd name="T82" fmla="*/ 44 w 90"/>
                <a:gd name="T83" fmla="*/ 20 h 85"/>
                <a:gd name="T84" fmla="*/ 47 w 90"/>
                <a:gd name="T85" fmla="*/ 29 h 85"/>
                <a:gd name="T86" fmla="*/ 53 w 90"/>
                <a:gd name="T87" fmla="*/ 37 h 85"/>
                <a:gd name="T88" fmla="*/ 58 w 90"/>
                <a:gd name="T89" fmla="*/ 44 h 85"/>
                <a:gd name="T90" fmla="*/ 62 w 90"/>
                <a:gd name="T91" fmla="*/ 51 h 85"/>
                <a:gd name="T92" fmla="*/ 64 w 90"/>
                <a:gd name="T93" fmla="*/ 58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90" h="85">
                  <a:moveTo>
                    <a:pt x="64" y="58"/>
                  </a:moveTo>
                  <a:cubicBezTo>
                    <a:pt x="65" y="60"/>
                    <a:pt x="65" y="63"/>
                    <a:pt x="64" y="65"/>
                  </a:cubicBezTo>
                  <a:cubicBezTo>
                    <a:pt x="64" y="68"/>
                    <a:pt x="63" y="70"/>
                    <a:pt x="61" y="73"/>
                  </a:cubicBezTo>
                  <a:cubicBezTo>
                    <a:pt x="57" y="79"/>
                    <a:pt x="51" y="83"/>
                    <a:pt x="44" y="84"/>
                  </a:cubicBezTo>
                  <a:cubicBezTo>
                    <a:pt x="37" y="85"/>
                    <a:pt x="30" y="84"/>
                    <a:pt x="23" y="79"/>
                  </a:cubicBezTo>
                  <a:cubicBezTo>
                    <a:pt x="20" y="77"/>
                    <a:pt x="17" y="75"/>
                    <a:pt x="14" y="72"/>
                  </a:cubicBezTo>
                  <a:cubicBezTo>
                    <a:pt x="12" y="69"/>
                    <a:pt x="10" y="66"/>
                    <a:pt x="8" y="63"/>
                  </a:cubicBezTo>
                  <a:cubicBezTo>
                    <a:pt x="4" y="65"/>
                    <a:pt x="4" y="65"/>
                    <a:pt x="4" y="65"/>
                  </a:cubicBezTo>
                  <a:cubicBezTo>
                    <a:pt x="0" y="63"/>
                    <a:pt x="0" y="63"/>
                    <a:pt x="0" y="63"/>
                  </a:cubicBezTo>
                  <a:cubicBezTo>
                    <a:pt x="14" y="38"/>
                    <a:pt x="14" y="38"/>
                    <a:pt x="14" y="38"/>
                  </a:cubicBezTo>
                  <a:cubicBezTo>
                    <a:pt x="19" y="40"/>
                    <a:pt x="19" y="40"/>
                    <a:pt x="19" y="40"/>
                  </a:cubicBezTo>
                  <a:cubicBezTo>
                    <a:pt x="17" y="44"/>
                    <a:pt x="17" y="47"/>
                    <a:pt x="16" y="51"/>
                  </a:cubicBezTo>
                  <a:cubicBezTo>
                    <a:pt x="16" y="54"/>
                    <a:pt x="16" y="57"/>
                    <a:pt x="16" y="60"/>
                  </a:cubicBezTo>
                  <a:cubicBezTo>
                    <a:pt x="17" y="63"/>
                    <a:pt x="18" y="66"/>
                    <a:pt x="20" y="69"/>
                  </a:cubicBezTo>
                  <a:cubicBezTo>
                    <a:pt x="21" y="71"/>
                    <a:pt x="24" y="74"/>
                    <a:pt x="27" y="76"/>
                  </a:cubicBezTo>
                  <a:cubicBezTo>
                    <a:pt x="29" y="77"/>
                    <a:pt x="31" y="78"/>
                    <a:pt x="33" y="78"/>
                  </a:cubicBezTo>
                  <a:cubicBezTo>
                    <a:pt x="35" y="79"/>
                    <a:pt x="37" y="79"/>
                    <a:pt x="39" y="79"/>
                  </a:cubicBezTo>
                  <a:cubicBezTo>
                    <a:pt x="41" y="78"/>
                    <a:pt x="42" y="77"/>
                    <a:pt x="44" y="76"/>
                  </a:cubicBezTo>
                  <a:cubicBezTo>
                    <a:pt x="45" y="75"/>
                    <a:pt x="47" y="73"/>
                    <a:pt x="48" y="71"/>
                  </a:cubicBezTo>
                  <a:cubicBezTo>
                    <a:pt x="50" y="69"/>
                    <a:pt x="51" y="65"/>
                    <a:pt x="51" y="62"/>
                  </a:cubicBezTo>
                  <a:cubicBezTo>
                    <a:pt x="50" y="58"/>
                    <a:pt x="49" y="55"/>
                    <a:pt x="47" y="52"/>
                  </a:cubicBezTo>
                  <a:cubicBezTo>
                    <a:pt x="45" y="50"/>
                    <a:pt x="43" y="47"/>
                    <a:pt x="41" y="44"/>
                  </a:cubicBezTo>
                  <a:cubicBezTo>
                    <a:pt x="39" y="41"/>
                    <a:pt x="37" y="39"/>
                    <a:pt x="36" y="37"/>
                  </a:cubicBezTo>
                  <a:cubicBezTo>
                    <a:pt x="33" y="32"/>
                    <a:pt x="31" y="28"/>
                    <a:pt x="31" y="24"/>
                  </a:cubicBezTo>
                  <a:cubicBezTo>
                    <a:pt x="30" y="19"/>
                    <a:pt x="32" y="15"/>
                    <a:pt x="35" y="10"/>
                  </a:cubicBezTo>
                  <a:cubicBezTo>
                    <a:pt x="36" y="7"/>
                    <a:pt x="39" y="5"/>
                    <a:pt x="41" y="4"/>
                  </a:cubicBezTo>
                  <a:cubicBezTo>
                    <a:pt x="44" y="2"/>
                    <a:pt x="47" y="1"/>
                    <a:pt x="50" y="0"/>
                  </a:cubicBezTo>
                  <a:cubicBezTo>
                    <a:pt x="53" y="0"/>
                    <a:pt x="56" y="0"/>
                    <a:pt x="59" y="0"/>
                  </a:cubicBezTo>
                  <a:cubicBezTo>
                    <a:pt x="63" y="1"/>
                    <a:pt x="66" y="2"/>
                    <a:pt x="69" y="4"/>
                  </a:cubicBezTo>
                  <a:cubicBezTo>
                    <a:pt x="72" y="6"/>
                    <a:pt x="74" y="9"/>
                    <a:pt x="76" y="11"/>
                  </a:cubicBezTo>
                  <a:cubicBezTo>
                    <a:pt x="78" y="14"/>
                    <a:pt x="80" y="17"/>
                    <a:pt x="81" y="19"/>
                  </a:cubicBezTo>
                  <a:cubicBezTo>
                    <a:pt x="86" y="17"/>
                    <a:pt x="86" y="17"/>
                    <a:pt x="86" y="17"/>
                  </a:cubicBezTo>
                  <a:cubicBezTo>
                    <a:pt x="90" y="20"/>
                    <a:pt x="90" y="20"/>
                    <a:pt x="90" y="20"/>
                  </a:cubicBezTo>
                  <a:cubicBezTo>
                    <a:pt x="75" y="44"/>
                    <a:pt x="75" y="44"/>
                    <a:pt x="75" y="44"/>
                  </a:cubicBezTo>
                  <a:cubicBezTo>
                    <a:pt x="71" y="41"/>
                    <a:pt x="71" y="41"/>
                    <a:pt x="71" y="41"/>
                  </a:cubicBezTo>
                  <a:cubicBezTo>
                    <a:pt x="72" y="38"/>
                    <a:pt x="73" y="35"/>
                    <a:pt x="73" y="32"/>
                  </a:cubicBezTo>
                  <a:cubicBezTo>
                    <a:pt x="74" y="29"/>
                    <a:pt x="74" y="26"/>
                    <a:pt x="74" y="23"/>
                  </a:cubicBezTo>
                  <a:cubicBezTo>
                    <a:pt x="74" y="20"/>
                    <a:pt x="73" y="17"/>
                    <a:pt x="72" y="15"/>
                  </a:cubicBezTo>
                  <a:cubicBezTo>
                    <a:pt x="70" y="12"/>
                    <a:pt x="68" y="10"/>
                    <a:pt x="65" y="8"/>
                  </a:cubicBezTo>
                  <a:cubicBezTo>
                    <a:pt x="62" y="6"/>
                    <a:pt x="59" y="5"/>
                    <a:pt x="55" y="6"/>
                  </a:cubicBezTo>
                  <a:cubicBezTo>
                    <a:pt x="52" y="7"/>
                    <a:pt x="49" y="9"/>
                    <a:pt x="47" y="11"/>
                  </a:cubicBezTo>
                  <a:cubicBezTo>
                    <a:pt x="45" y="15"/>
                    <a:pt x="44" y="18"/>
                    <a:pt x="44" y="20"/>
                  </a:cubicBezTo>
                  <a:cubicBezTo>
                    <a:pt x="45" y="23"/>
                    <a:pt x="46" y="26"/>
                    <a:pt x="47" y="29"/>
                  </a:cubicBezTo>
                  <a:cubicBezTo>
                    <a:pt x="49" y="32"/>
                    <a:pt x="51" y="35"/>
                    <a:pt x="53" y="37"/>
                  </a:cubicBezTo>
                  <a:cubicBezTo>
                    <a:pt x="55" y="39"/>
                    <a:pt x="56" y="42"/>
                    <a:pt x="58" y="44"/>
                  </a:cubicBezTo>
                  <a:cubicBezTo>
                    <a:pt x="59" y="46"/>
                    <a:pt x="61" y="48"/>
                    <a:pt x="62" y="51"/>
                  </a:cubicBezTo>
                  <a:cubicBezTo>
                    <a:pt x="63" y="53"/>
                    <a:pt x="64" y="55"/>
                    <a:pt x="64" y="58"/>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8" name="íśļiḓé"/>
            <p:cNvSpPr/>
            <p:nvPr userDrawn="1">
              <p:custDataLst>
                <p:tags r:id="rId23"/>
              </p:custDataLst>
            </p:nvPr>
          </p:nvSpPr>
          <p:spPr bwMode="auto">
            <a:xfrm>
              <a:off x="3452417" y="3976688"/>
              <a:ext cx="158750" cy="177800"/>
            </a:xfrm>
            <a:custGeom>
              <a:avLst/>
              <a:gdLst>
                <a:gd name="T0" fmla="*/ 76 w 95"/>
                <a:gd name="T1" fmla="*/ 84 h 106"/>
                <a:gd name="T2" fmla="*/ 64 w 95"/>
                <a:gd name="T3" fmla="*/ 106 h 106"/>
                <a:gd name="T4" fmla="*/ 0 w 95"/>
                <a:gd name="T5" fmla="*/ 77 h 106"/>
                <a:gd name="T6" fmla="*/ 2 w 95"/>
                <a:gd name="T7" fmla="*/ 73 h 106"/>
                <a:gd name="T8" fmla="*/ 7 w 95"/>
                <a:gd name="T9" fmla="*/ 75 h 106"/>
                <a:gd name="T10" fmla="*/ 11 w 95"/>
                <a:gd name="T11" fmla="*/ 76 h 106"/>
                <a:gd name="T12" fmla="*/ 14 w 95"/>
                <a:gd name="T13" fmla="*/ 75 h 106"/>
                <a:gd name="T14" fmla="*/ 16 w 95"/>
                <a:gd name="T15" fmla="*/ 72 h 106"/>
                <a:gd name="T16" fmla="*/ 41 w 95"/>
                <a:gd name="T17" fmla="*/ 16 h 106"/>
                <a:gd name="T18" fmla="*/ 42 w 95"/>
                <a:gd name="T19" fmla="*/ 13 h 106"/>
                <a:gd name="T20" fmla="*/ 40 w 95"/>
                <a:gd name="T21" fmla="*/ 10 h 106"/>
                <a:gd name="T22" fmla="*/ 37 w 95"/>
                <a:gd name="T23" fmla="*/ 7 h 106"/>
                <a:gd name="T24" fmla="*/ 33 w 95"/>
                <a:gd name="T25" fmla="*/ 4 h 106"/>
                <a:gd name="T26" fmla="*/ 35 w 95"/>
                <a:gd name="T27" fmla="*/ 0 h 106"/>
                <a:gd name="T28" fmla="*/ 95 w 95"/>
                <a:gd name="T29" fmla="*/ 27 h 106"/>
                <a:gd name="T30" fmla="*/ 86 w 95"/>
                <a:gd name="T31" fmla="*/ 46 h 106"/>
                <a:gd name="T32" fmla="*/ 82 w 95"/>
                <a:gd name="T33" fmla="*/ 44 h 106"/>
                <a:gd name="T34" fmla="*/ 81 w 95"/>
                <a:gd name="T35" fmla="*/ 33 h 106"/>
                <a:gd name="T36" fmla="*/ 77 w 95"/>
                <a:gd name="T37" fmla="*/ 25 h 106"/>
                <a:gd name="T38" fmla="*/ 73 w 95"/>
                <a:gd name="T39" fmla="*/ 23 h 106"/>
                <a:gd name="T40" fmla="*/ 68 w 95"/>
                <a:gd name="T41" fmla="*/ 20 h 106"/>
                <a:gd name="T42" fmla="*/ 56 w 95"/>
                <a:gd name="T43" fmla="*/ 15 h 106"/>
                <a:gd name="T44" fmla="*/ 42 w 95"/>
                <a:gd name="T45" fmla="*/ 45 h 106"/>
                <a:gd name="T46" fmla="*/ 51 w 95"/>
                <a:gd name="T47" fmla="*/ 49 h 106"/>
                <a:gd name="T48" fmla="*/ 57 w 95"/>
                <a:gd name="T49" fmla="*/ 51 h 106"/>
                <a:gd name="T50" fmla="*/ 62 w 95"/>
                <a:gd name="T51" fmla="*/ 50 h 106"/>
                <a:gd name="T52" fmla="*/ 65 w 95"/>
                <a:gd name="T53" fmla="*/ 47 h 106"/>
                <a:gd name="T54" fmla="*/ 69 w 95"/>
                <a:gd name="T55" fmla="*/ 42 h 106"/>
                <a:gd name="T56" fmla="*/ 73 w 95"/>
                <a:gd name="T57" fmla="*/ 44 h 106"/>
                <a:gd name="T58" fmla="*/ 59 w 95"/>
                <a:gd name="T59" fmla="*/ 74 h 106"/>
                <a:gd name="T60" fmla="*/ 55 w 95"/>
                <a:gd name="T61" fmla="*/ 72 h 106"/>
                <a:gd name="T62" fmla="*/ 57 w 95"/>
                <a:gd name="T63" fmla="*/ 66 h 106"/>
                <a:gd name="T64" fmla="*/ 56 w 95"/>
                <a:gd name="T65" fmla="*/ 61 h 106"/>
                <a:gd name="T66" fmla="*/ 54 w 95"/>
                <a:gd name="T67" fmla="*/ 57 h 106"/>
                <a:gd name="T68" fmla="*/ 49 w 95"/>
                <a:gd name="T69" fmla="*/ 54 h 106"/>
                <a:gd name="T70" fmla="*/ 40 w 95"/>
                <a:gd name="T71" fmla="*/ 50 h 106"/>
                <a:gd name="T72" fmla="*/ 29 w 95"/>
                <a:gd name="T73" fmla="*/ 73 h 106"/>
                <a:gd name="T74" fmla="*/ 28 w 95"/>
                <a:gd name="T75" fmla="*/ 78 h 106"/>
                <a:gd name="T76" fmla="*/ 28 w 95"/>
                <a:gd name="T77" fmla="*/ 82 h 106"/>
                <a:gd name="T78" fmla="*/ 31 w 95"/>
                <a:gd name="T79" fmla="*/ 85 h 106"/>
                <a:gd name="T80" fmla="*/ 38 w 95"/>
                <a:gd name="T81" fmla="*/ 89 h 106"/>
                <a:gd name="T82" fmla="*/ 43 w 95"/>
                <a:gd name="T83" fmla="*/ 91 h 106"/>
                <a:gd name="T84" fmla="*/ 48 w 95"/>
                <a:gd name="T85" fmla="*/ 93 h 106"/>
                <a:gd name="T86" fmla="*/ 52 w 95"/>
                <a:gd name="T87" fmla="*/ 94 h 106"/>
                <a:gd name="T88" fmla="*/ 56 w 95"/>
                <a:gd name="T89" fmla="*/ 94 h 106"/>
                <a:gd name="T90" fmla="*/ 65 w 95"/>
                <a:gd name="T91" fmla="*/ 88 h 106"/>
                <a:gd name="T92" fmla="*/ 72 w 95"/>
                <a:gd name="T93" fmla="*/ 82 h 106"/>
                <a:gd name="T94" fmla="*/ 76 w 95"/>
                <a:gd name="T95" fmla="*/ 84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5" h="106">
                  <a:moveTo>
                    <a:pt x="76" y="84"/>
                  </a:moveTo>
                  <a:cubicBezTo>
                    <a:pt x="64" y="106"/>
                    <a:pt x="64" y="106"/>
                    <a:pt x="64" y="106"/>
                  </a:cubicBezTo>
                  <a:cubicBezTo>
                    <a:pt x="0" y="77"/>
                    <a:pt x="0" y="77"/>
                    <a:pt x="0" y="77"/>
                  </a:cubicBezTo>
                  <a:cubicBezTo>
                    <a:pt x="2" y="73"/>
                    <a:pt x="2" y="73"/>
                    <a:pt x="2" y="73"/>
                  </a:cubicBezTo>
                  <a:cubicBezTo>
                    <a:pt x="3" y="74"/>
                    <a:pt x="5" y="74"/>
                    <a:pt x="7" y="75"/>
                  </a:cubicBezTo>
                  <a:cubicBezTo>
                    <a:pt x="9" y="75"/>
                    <a:pt x="10" y="76"/>
                    <a:pt x="11" y="76"/>
                  </a:cubicBezTo>
                  <a:cubicBezTo>
                    <a:pt x="12" y="76"/>
                    <a:pt x="13" y="75"/>
                    <a:pt x="14" y="75"/>
                  </a:cubicBezTo>
                  <a:cubicBezTo>
                    <a:pt x="15" y="74"/>
                    <a:pt x="16" y="73"/>
                    <a:pt x="16" y="72"/>
                  </a:cubicBezTo>
                  <a:cubicBezTo>
                    <a:pt x="41" y="16"/>
                    <a:pt x="41" y="16"/>
                    <a:pt x="41" y="16"/>
                  </a:cubicBezTo>
                  <a:cubicBezTo>
                    <a:pt x="42" y="15"/>
                    <a:pt x="42" y="14"/>
                    <a:pt x="42" y="13"/>
                  </a:cubicBezTo>
                  <a:cubicBezTo>
                    <a:pt x="42" y="12"/>
                    <a:pt x="41" y="11"/>
                    <a:pt x="40" y="10"/>
                  </a:cubicBezTo>
                  <a:cubicBezTo>
                    <a:pt x="40" y="9"/>
                    <a:pt x="39" y="8"/>
                    <a:pt x="37" y="7"/>
                  </a:cubicBezTo>
                  <a:cubicBezTo>
                    <a:pt x="36" y="5"/>
                    <a:pt x="34" y="5"/>
                    <a:pt x="33" y="4"/>
                  </a:cubicBezTo>
                  <a:cubicBezTo>
                    <a:pt x="35" y="0"/>
                    <a:pt x="35" y="0"/>
                    <a:pt x="35" y="0"/>
                  </a:cubicBezTo>
                  <a:cubicBezTo>
                    <a:pt x="95" y="27"/>
                    <a:pt x="95" y="27"/>
                    <a:pt x="95" y="27"/>
                  </a:cubicBezTo>
                  <a:cubicBezTo>
                    <a:pt x="86" y="46"/>
                    <a:pt x="86" y="46"/>
                    <a:pt x="86" y="46"/>
                  </a:cubicBezTo>
                  <a:cubicBezTo>
                    <a:pt x="82" y="44"/>
                    <a:pt x="82" y="44"/>
                    <a:pt x="82" y="44"/>
                  </a:cubicBezTo>
                  <a:cubicBezTo>
                    <a:pt x="83" y="41"/>
                    <a:pt x="82" y="37"/>
                    <a:pt x="81" y="33"/>
                  </a:cubicBezTo>
                  <a:cubicBezTo>
                    <a:pt x="80" y="29"/>
                    <a:pt x="79" y="26"/>
                    <a:pt x="77" y="25"/>
                  </a:cubicBezTo>
                  <a:cubicBezTo>
                    <a:pt x="76" y="24"/>
                    <a:pt x="75" y="23"/>
                    <a:pt x="73" y="23"/>
                  </a:cubicBezTo>
                  <a:cubicBezTo>
                    <a:pt x="71" y="22"/>
                    <a:pt x="70" y="21"/>
                    <a:pt x="68" y="20"/>
                  </a:cubicBezTo>
                  <a:cubicBezTo>
                    <a:pt x="56" y="15"/>
                    <a:pt x="56" y="15"/>
                    <a:pt x="56" y="15"/>
                  </a:cubicBezTo>
                  <a:cubicBezTo>
                    <a:pt x="42" y="45"/>
                    <a:pt x="42" y="45"/>
                    <a:pt x="42" y="45"/>
                  </a:cubicBezTo>
                  <a:cubicBezTo>
                    <a:pt x="51" y="49"/>
                    <a:pt x="51" y="49"/>
                    <a:pt x="51" y="49"/>
                  </a:cubicBezTo>
                  <a:cubicBezTo>
                    <a:pt x="53" y="50"/>
                    <a:pt x="55" y="51"/>
                    <a:pt x="57" y="51"/>
                  </a:cubicBezTo>
                  <a:cubicBezTo>
                    <a:pt x="59" y="51"/>
                    <a:pt x="60" y="51"/>
                    <a:pt x="62" y="50"/>
                  </a:cubicBezTo>
                  <a:cubicBezTo>
                    <a:pt x="63" y="49"/>
                    <a:pt x="64" y="48"/>
                    <a:pt x="65" y="47"/>
                  </a:cubicBezTo>
                  <a:cubicBezTo>
                    <a:pt x="67" y="45"/>
                    <a:pt x="68" y="44"/>
                    <a:pt x="69" y="42"/>
                  </a:cubicBezTo>
                  <a:cubicBezTo>
                    <a:pt x="73" y="44"/>
                    <a:pt x="73" y="44"/>
                    <a:pt x="73" y="44"/>
                  </a:cubicBezTo>
                  <a:cubicBezTo>
                    <a:pt x="59" y="74"/>
                    <a:pt x="59" y="74"/>
                    <a:pt x="59" y="74"/>
                  </a:cubicBezTo>
                  <a:cubicBezTo>
                    <a:pt x="55" y="72"/>
                    <a:pt x="55" y="72"/>
                    <a:pt x="55" y="72"/>
                  </a:cubicBezTo>
                  <a:cubicBezTo>
                    <a:pt x="56" y="71"/>
                    <a:pt x="56" y="69"/>
                    <a:pt x="57" y="66"/>
                  </a:cubicBezTo>
                  <a:cubicBezTo>
                    <a:pt x="57" y="64"/>
                    <a:pt x="57" y="62"/>
                    <a:pt x="56" y="61"/>
                  </a:cubicBezTo>
                  <a:cubicBezTo>
                    <a:pt x="56" y="59"/>
                    <a:pt x="55" y="58"/>
                    <a:pt x="54" y="57"/>
                  </a:cubicBezTo>
                  <a:cubicBezTo>
                    <a:pt x="53" y="56"/>
                    <a:pt x="51" y="55"/>
                    <a:pt x="49" y="54"/>
                  </a:cubicBezTo>
                  <a:cubicBezTo>
                    <a:pt x="40" y="50"/>
                    <a:pt x="40" y="50"/>
                    <a:pt x="40" y="50"/>
                  </a:cubicBezTo>
                  <a:cubicBezTo>
                    <a:pt x="29" y="73"/>
                    <a:pt x="29" y="73"/>
                    <a:pt x="29" y="73"/>
                  </a:cubicBezTo>
                  <a:cubicBezTo>
                    <a:pt x="28" y="75"/>
                    <a:pt x="28" y="77"/>
                    <a:pt x="28" y="78"/>
                  </a:cubicBezTo>
                  <a:cubicBezTo>
                    <a:pt x="27" y="80"/>
                    <a:pt x="27" y="81"/>
                    <a:pt x="28" y="82"/>
                  </a:cubicBezTo>
                  <a:cubicBezTo>
                    <a:pt x="29" y="83"/>
                    <a:pt x="30" y="84"/>
                    <a:pt x="31" y="85"/>
                  </a:cubicBezTo>
                  <a:cubicBezTo>
                    <a:pt x="33" y="86"/>
                    <a:pt x="35" y="87"/>
                    <a:pt x="38" y="89"/>
                  </a:cubicBezTo>
                  <a:cubicBezTo>
                    <a:pt x="39" y="89"/>
                    <a:pt x="41" y="90"/>
                    <a:pt x="43" y="91"/>
                  </a:cubicBezTo>
                  <a:cubicBezTo>
                    <a:pt x="45" y="92"/>
                    <a:pt x="46" y="92"/>
                    <a:pt x="48" y="93"/>
                  </a:cubicBezTo>
                  <a:cubicBezTo>
                    <a:pt x="49" y="93"/>
                    <a:pt x="51" y="94"/>
                    <a:pt x="52" y="94"/>
                  </a:cubicBezTo>
                  <a:cubicBezTo>
                    <a:pt x="54" y="94"/>
                    <a:pt x="55" y="94"/>
                    <a:pt x="56" y="94"/>
                  </a:cubicBezTo>
                  <a:cubicBezTo>
                    <a:pt x="59" y="93"/>
                    <a:pt x="62" y="91"/>
                    <a:pt x="65" y="88"/>
                  </a:cubicBezTo>
                  <a:cubicBezTo>
                    <a:pt x="68" y="86"/>
                    <a:pt x="71" y="84"/>
                    <a:pt x="72" y="82"/>
                  </a:cubicBezTo>
                  <a:lnTo>
                    <a:pt x="76" y="8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9" name="ïSḻïdè"/>
            <p:cNvSpPr/>
            <p:nvPr userDrawn="1">
              <p:custDataLst>
                <p:tags r:id="rId24"/>
              </p:custDataLst>
            </p:nvPr>
          </p:nvSpPr>
          <p:spPr bwMode="auto">
            <a:xfrm>
              <a:off x="3604817" y="4021138"/>
              <a:ext cx="168275" cy="158750"/>
            </a:xfrm>
            <a:custGeom>
              <a:avLst/>
              <a:gdLst>
                <a:gd name="T0" fmla="*/ 99 w 100"/>
                <a:gd name="T1" fmla="*/ 16 h 95"/>
                <a:gd name="T2" fmla="*/ 94 w 100"/>
                <a:gd name="T3" fmla="*/ 17 h 95"/>
                <a:gd name="T4" fmla="*/ 89 w 100"/>
                <a:gd name="T5" fmla="*/ 18 h 95"/>
                <a:gd name="T6" fmla="*/ 85 w 100"/>
                <a:gd name="T7" fmla="*/ 23 h 95"/>
                <a:gd name="T8" fmla="*/ 83 w 100"/>
                <a:gd name="T9" fmla="*/ 33 h 95"/>
                <a:gd name="T10" fmla="*/ 75 w 100"/>
                <a:gd name="T11" fmla="*/ 95 h 95"/>
                <a:gd name="T12" fmla="*/ 70 w 100"/>
                <a:gd name="T13" fmla="*/ 94 h 95"/>
                <a:gd name="T14" fmla="*/ 29 w 100"/>
                <a:gd name="T15" fmla="*/ 19 h 95"/>
                <a:gd name="T16" fmla="*/ 23 w 100"/>
                <a:gd name="T17" fmla="*/ 62 h 95"/>
                <a:gd name="T18" fmla="*/ 22 w 100"/>
                <a:gd name="T19" fmla="*/ 73 h 95"/>
                <a:gd name="T20" fmla="*/ 24 w 100"/>
                <a:gd name="T21" fmla="*/ 79 h 95"/>
                <a:gd name="T22" fmla="*/ 30 w 100"/>
                <a:gd name="T23" fmla="*/ 82 h 95"/>
                <a:gd name="T24" fmla="*/ 35 w 100"/>
                <a:gd name="T25" fmla="*/ 84 h 95"/>
                <a:gd name="T26" fmla="*/ 35 w 100"/>
                <a:gd name="T27" fmla="*/ 88 h 95"/>
                <a:gd name="T28" fmla="*/ 0 w 100"/>
                <a:gd name="T29" fmla="*/ 84 h 95"/>
                <a:gd name="T30" fmla="*/ 1 w 100"/>
                <a:gd name="T31" fmla="*/ 80 h 95"/>
                <a:gd name="T32" fmla="*/ 6 w 100"/>
                <a:gd name="T33" fmla="*/ 79 h 95"/>
                <a:gd name="T34" fmla="*/ 11 w 100"/>
                <a:gd name="T35" fmla="*/ 78 h 95"/>
                <a:gd name="T36" fmla="*/ 15 w 100"/>
                <a:gd name="T37" fmla="*/ 73 h 95"/>
                <a:gd name="T38" fmla="*/ 17 w 100"/>
                <a:gd name="T39" fmla="*/ 62 h 95"/>
                <a:gd name="T40" fmla="*/ 23 w 100"/>
                <a:gd name="T41" fmla="*/ 21 h 95"/>
                <a:gd name="T42" fmla="*/ 22 w 100"/>
                <a:gd name="T43" fmla="*/ 15 h 95"/>
                <a:gd name="T44" fmla="*/ 20 w 100"/>
                <a:gd name="T45" fmla="*/ 11 h 95"/>
                <a:gd name="T46" fmla="*/ 15 w 100"/>
                <a:gd name="T47" fmla="*/ 7 h 95"/>
                <a:gd name="T48" fmla="*/ 9 w 100"/>
                <a:gd name="T49" fmla="*/ 4 h 95"/>
                <a:gd name="T50" fmla="*/ 10 w 100"/>
                <a:gd name="T51" fmla="*/ 0 h 95"/>
                <a:gd name="T52" fmla="*/ 34 w 100"/>
                <a:gd name="T53" fmla="*/ 3 h 95"/>
                <a:gd name="T54" fmla="*/ 72 w 100"/>
                <a:gd name="T55" fmla="*/ 73 h 95"/>
                <a:gd name="T56" fmla="*/ 78 w 100"/>
                <a:gd name="T57" fmla="*/ 33 h 95"/>
                <a:gd name="T58" fmla="*/ 78 w 100"/>
                <a:gd name="T59" fmla="*/ 22 h 95"/>
                <a:gd name="T60" fmla="*/ 76 w 100"/>
                <a:gd name="T61" fmla="*/ 17 h 95"/>
                <a:gd name="T62" fmla="*/ 71 w 100"/>
                <a:gd name="T63" fmla="*/ 14 h 95"/>
                <a:gd name="T64" fmla="*/ 65 w 100"/>
                <a:gd name="T65" fmla="*/ 12 h 95"/>
                <a:gd name="T66" fmla="*/ 66 w 100"/>
                <a:gd name="T67" fmla="*/ 8 h 95"/>
                <a:gd name="T68" fmla="*/ 100 w 100"/>
                <a:gd name="T69" fmla="*/ 12 h 95"/>
                <a:gd name="T70" fmla="*/ 99 w 100"/>
                <a:gd name="T71" fmla="*/ 16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0" h="95">
                  <a:moveTo>
                    <a:pt x="99" y="16"/>
                  </a:moveTo>
                  <a:cubicBezTo>
                    <a:pt x="98" y="16"/>
                    <a:pt x="97" y="16"/>
                    <a:pt x="94" y="17"/>
                  </a:cubicBezTo>
                  <a:cubicBezTo>
                    <a:pt x="92" y="17"/>
                    <a:pt x="90" y="17"/>
                    <a:pt x="89" y="18"/>
                  </a:cubicBezTo>
                  <a:cubicBezTo>
                    <a:pt x="88" y="18"/>
                    <a:pt x="86" y="20"/>
                    <a:pt x="85" y="23"/>
                  </a:cubicBezTo>
                  <a:cubicBezTo>
                    <a:pt x="85" y="26"/>
                    <a:pt x="84" y="29"/>
                    <a:pt x="83" y="33"/>
                  </a:cubicBezTo>
                  <a:cubicBezTo>
                    <a:pt x="75" y="95"/>
                    <a:pt x="75" y="95"/>
                    <a:pt x="75" y="95"/>
                  </a:cubicBezTo>
                  <a:cubicBezTo>
                    <a:pt x="70" y="94"/>
                    <a:pt x="70" y="94"/>
                    <a:pt x="70" y="94"/>
                  </a:cubicBezTo>
                  <a:cubicBezTo>
                    <a:pt x="29" y="19"/>
                    <a:pt x="29" y="19"/>
                    <a:pt x="29" y="19"/>
                  </a:cubicBezTo>
                  <a:cubicBezTo>
                    <a:pt x="23" y="62"/>
                    <a:pt x="23" y="62"/>
                    <a:pt x="23" y="62"/>
                  </a:cubicBezTo>
                  <a:cubicBezTo>
                    <a:pt x="22" y="67"/>
                    <a:pt x="22" y="71"/>
                    <a:pt x="22" y="73"/>
                  </a:cubicBezTo>
                  <a:cubicBezTo>
                    <a:pt x="23" y="76"/>
                    <a:pt x="23" y="78"/>
                    <a:pt x="24" y="79"/>
                  </a:cubicBezTo>
                  <a:cubicBezTo>
                    <a:pt x="25" y="80"/>
                    <a:pt x="27" y="81"/>
                    <a:pt x="30" y="82"/>
                  </a:cubicBezTo>
                  <a:cubicBezTo>
                    <a:pt x="32" y="83"/>
                    <a:pt x="34" y="84"/>
                    <a:pt x="35" y="84"/>
                  </a:cubicBezTo>
                  <a:cubicBezTo>
                    <a:pt x="35" y="88"/>
                    <a:pt x="35" y="88"/>
                    <a:pt x="35" y="88"/>
                  </a:cubicBezTo>
                  <a:cubicBezTo>
                    <a:pt x="0" y="84"/>
                    <a:pt x="0" y="84"/>
                    <a:pt x="0" y="84"/>
                  </a:cubicBezTo>
                  <a:cubicBezTo>
                    <a:pt x="1" y="80"/>
                    <a:pt x="1" y="80"/>
                    <a:pt x="1" y="80"/>
                  </a:cubicBezTo>
                  <a:cubicBezTo>
                    <a:pt x="2" y="80"/>
                    <a:pt x="4" y="80"/>
                    <a:pt x="6" y="79"/>
                  </a:cubicBezTo>
                  <a:cubicBezTo>
                    <a:pt x="9" y="79"/>
                    <a:pt x="11" y="78"/>
                    <a:pt x="11" y="78"/>
                  </a:cubicBezTo>
                  <a:cubicBezTo>
                    <a:pt x="13" y="77"/>
                    <a:pt x="14" y="76"/>
                    <a:pt x="15" y="73"/>
                  </a:cubicBezTo>
                  <a:cubicBezTo>
                    <a:pt x="16" y="71"/>
                    <a:pt x="16" y="67"/>
                    <a:pt x="17" y="62"/>
                  </a:cubicBezTo>
                  <a:cubicBezTo>
                    <a:pt x="23" y="21"/>
                    <a:pt x="23" y="21"/>
                    <a:pt x="23" y="21"/>
                  </a:cubicBezTo>
                  <a:cubicBezTo>
                    <a:pt x="23" y="19"/>
                    <a:pt x="23" y="17"/>
                    <a:pt x="22" y="15"/>
                  </a:cubicBezTo>
                  <a:cubicBezTo>
                    <a:pt x="22" y="13"/>
                    <a:pt x="21" y="12"/>
                    <a:pt x="20" y="11"/>
                  </a:cubicBezTo>
                  <a:cubicBezTo>
                    <a:pt x="19" y="9"/>
                    <a:pt x="17" y="8"/>
                    <a:pt x="15" y="7"/>
                  </a:cubicBezTo>
                  <a:cubicBezTo>
                    <a:pt x="13" y="5"/>
                    <a:pt x="11" y="5"/>
                    <a:pt x="9" y="4"/>
                  </a:cubicBezTo>
                  <a:cubicBezTo>
                    <a:pt x="10" y="0"/>
                    <a:pt x="10" y="0"/>
                    <a:pt x="10" y="0"/>
                  </a:cubicBezTo>
                  <a:cubicBezTo>
                    <a:pt x="34" y="3"/>
                    <a:pt x="34" y="3"/>
                    <a:pt x="34" y="3"/>
                  </a:cubicBezTo>
                  <a:cubicBezTo>
                    <a:pt x="72" y="73"/>
                    <a:pt x="72" y="73"/>
                    <a:pt x="72" y="73"/>
                  </a:cubicBezTo>
                  <a:cubicBezTo>
                    <a:pt x="78" y="33"/>
                    <a:pt x="78" y="33"/>
                    <a:pt x="78" y="33"/>
                  </a:cubicBezTo>
                  <a:cubicBezTo>
                    <a:pt x="78" y="29"/>
                    <a:pt x="78" y="25"/>
                    <a:pt x="78" y="22"/>
                  </a:cubicBezTo>
                  <a:cubicBezTo>
                    <a:pt x="78" y="19"/>
                    <a:pt x="77" y="18"/>
                    <a:pt x="76" y="17"/>
                  </a:cubicBezTo>
                  <a:cubicBezTo>
                    <a:pt x="75" y="16"/>
                    <a:pt x="73" y="15"/>
                    <a:pt x="71" y="14"/>
                  </a:cubicBezTo>
                  <a:cubicBezTo>
                    <a:pt x="69" y="13"/>
                    <a:pt x="67" y="12"/>
                    <a:pt x="65" y="12"/>
                  </a:cubicBezTo>
                  <a:cubicBezTo>
                    <a:pt x="66" y="8"/>
                    <a:pt x="66" y="8"/>
                    <a:pt x="66" y="8"/>
                  </a:cubicBezTo>
                  <a:cubicBezTo>
                    <a:pt x="100" y="12"/>
                    <a:pt x="100" y="12"/>
                    <a:pt x="100" y="12"/>
                  </a:cubicBezTo>
                  <a:lnTo>
                    <a:pt x="99" y="16"/>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0" name="ïṥḷide"/>
            <p:cNvSpPr/>
            <p:nvPr userDrawn="1">
              <p:custDataLst>
                <p:tags r:id="rId25"/>
              </p:custDataLst>
            </p:nvPr>
          </p:nvSpPr>
          <p:spPr bwMode="auto">
            <a:xfrm>
              <a:off x="3811192" y="4035426"/>
              <a:ext cx="142875" cy="149225"/>
            </a:xfrm>
            <a:custGeom>
              <a:avLst/>
              <a:gdLst>
                <a:gd name="T0" fmla="*/ 86 w 86"/>
                <a:gd name="T1" fmla="*/ 4 h 89"/>
                <a:gd name="T2" fmla="*/ 82 w 86"/>
                <a:gd name="T3" fmla="*/ 5 h 89"/>
                <a:gd name="T4" fmla="*/ 76 w 86"/>
                <a:gd name="T5" fmla="*/ 7 h 89"/>
                <a:gd name="T6" fmla="*/ 74 w 86"/>
                <a:gd name="T7" fmla="*/ 13 h 89"/>
                <a:gd name="T8" fmla="*/ 74 w 86"/>
                <a:gd name="T9" fmla="*/ 24 h 89"/>
                <a:gd name="T10" fmla="*/ 77 w 86"/>
                <a:gd name="T11" fmla="*/ 60 h 89"/>
                <a:gd name="T12" fmla="*/ 75 w 86"/>
                <a:gd name="T13" fmla="*/ 72 h 89"/>
                <a:gd name="T14" fmla="*/ 68 w 86"/>
                <a:gd name="T15" fmla="*/ 81 h 89"/>
                <a:gd name="T16" fmla="*/ 58 w 86"/>
                <a:gd name="T17" fmla="*/ 87 h 89"/>
                <a:gd name="T18" fmla="*/ 48 w 86"/>
                <a:gd name="T19" fmla="*/ 89 h 89"/>
                <a:gd name="T20" fmla="*/ 35 w 86"/>
                <a:gd name="T21" fmla="*/ 88 h 89"/>
                <a:gd name="T22" fmla="*/ 24 w 86"/>
                <a:gd name="T23" fmla="*/ 83 h 89"/>
                <a:gd name="T24" fmla="*/ 18 w 86"/>
                <a:gd name="T25" fmla="*/ 76 h 89"/>
                <a:gd name="T26" fmla="*/ 15 w 86"/>
                <a:gd name="T27" fmla="*/ 67 h 89"/>
                <a:gd name="T28" fmla="*/ 12 w 86"/>
                <a:gd name="T29" fmla="*/ 17 h 89"/>
                <a:gd name="T30" fmla="*/ 11 w 86"/>
                <a:gd name="T31" fmla="*/ 14 h 89"/>
                <a:gd name="T32" fmla="*/ 8 w 86"/>
                <a:gd name="T33" fmla="*/ 12 h 89"/>
                <a:gd name="T34" fmla="*/ 4 w 86"/>
                <a:gd name="T35" fmla="*/ 11 h 89"/>
                <a:gd name="T36" fmla="*/ 0 w 86"/>
                <a:gd name="T37" fmla="*/ 10 h 89"/>
                <a:gd name="T38" fmla="*/ 0 w 86"/>
                <a:gd name="T39" fmla="*/ 6 h 89"/>
                <a:gd name="T40" fmla="*/ 35 w 86"/>
                <a:gd name="T41" fmla="*/ 3 h 89"/>
                <a:gd name="T42" fmla="*/ 35 w 86"/>
                <a:gd name="T43" fmla="*/ 8 h 89"/>
                <a:gd name="T44" fmla="*/ 31 w 86"/>
                <a:gd name="T45" fmla="*/ 8 h 89"/>
                <a:gd name="T46" fmla="*/ 27 w 86"/>
                <a:gd name="T47" fmla="*/ 10 h 89"/>
                <a:gd name="T48" fmla="*/ 25 w 86"/>
                <a:gd name="T49" fmla="*/ 12 h 89"/>
                <a:gd name="T50" fmla="*/ 24 w 86"/>
                <a:gd name="T51" fmla="*/ 16 h 89"/>
                <a:gd name="T52" fmla="*/ 28 w 86"/>
                <a:gd name="T53" fmla="*/ 62 h 89"/>
                <a:gd name="T54" fmla="*/ 29 w 86"/>
                <a:gd name="T55" fmla="*/ 69 h 89"/>
                <a:gd name="T56" fmla="*/ 32 w 86"/>
                <a:gd name="T57" fmla="*/ 76 h 89"/>
                <a:gd name="T58" fmla="*/ 39 w 86"/>
                <a:gd name="T59" fmla="*/ 81 h 89"/>
                <a:gd name="T60" fmla="*/ 50 w 86"/>
                <a:gd name="T61" fmla="*/ 82 h 89"/>
                <a:gd name="T62" fmla="*/ 61 w 86"/>
                <a:gd name="T63" fmla="*/ 79 h 89"/>
                <a:gd name="T64" fmla="*/ 67 w 86"/>
                <a:gd name="T65" fmla="*/ 73 h 89"/>
                <a:gd name="T66" fmla="*/ 70 w 86"/>
                <a:gd name="T67" fmla="*/ 66 h 89"/>
                <a:gd name="T68" fmla="*/ 71 w 86"/>
                <a:gd name="T69" fmla="*/ 59 h 89"/>
                <a:gd name="T70" fmla="*/ 68 w 86"/>
                <a:gd name="T71" fmla="*/ 25 h 89"/>
                <a:gd name="T72" fmla="*/ 67 w 86"/>
                <a:gd name="T73" fmla="*/ 14 h 89"/>
                <a:gd name="T74" fmla="*/ 63 w 86"/>
                <a:gd name="T75" fmla="*/ 9 h 89"/>
                <a:gd name="T76" fmla="*/ 58 w 86"/>
                <a:gd name="T77" fmla="*/ 7 h 89"/>
                <a:gd name="T78" fmla="*/ 52 w 86"/>
                <a:gd name="T79" fmla="*/ 6 h 89"/>
                <a:gd name="T80" fmla="*/ 52 w 86"/>
                <a:gd name="T81" fmla="*/ 2 h 89"/>
                <a:gd name="T82" fmla="*/ 86 w 86"/>
                <a:gd name="T83" fmla="*/ 0 h 89"/>
                <a:gd name="T84" fmla="*/ 86 w 86"/>
                <a:gd name="T85" fmla="*/ 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6" h="89">
                  <a:moveTo>
                    <a:pt x="86" y="4"/>
                  </a:moveTo>
                  <a:cubicBezTo>
                    <a:pt x="85" y="4"/>
                    <a:pt x="84" y="4"/>
                    <a:pt x="82" y="5"/>
                  </a:cubicBezTo>
                  <a:cubicBezTo>
                    <a:pt x="79" y="5"/>
                    <a:pt x="78" y="6"/>
                    <a:pt x="76" y="7"/>
                  </a:cubicBezTo>
                  <a:cubicBezTo>
                    <a:pt x="75" y="8"/>
                    <a:pt x="74" y="10"/>
                    <a:pt x="74" y="13"/>
                  </a:cubicBezTo>
                  <a:cubicBezTo>
                    <a:pt x="74" y="16"/>
                    <a:pt x="74" y="19"/>
                    <a:pt x="74" y="24"/>
                  </a:cubicBezTo>
                  <a:cubicBezTo>
                    <a:pt x="77" y="60"/>
                    <a:pt x="77" y="60"/>
                    <a:pt x="77" y="60"/>
                  </a:cubicBezTo>
                  <a:cubicBezTo>
                    <a:pt x="77" y="65"/>
                    <a:pt x="76" y="69"/>
                    <a:pt x="75" y="72"/>
                  </a:cubicBezTo>
                  <a:cubicBezTo>
                    <a:pt x="73" y="76"/>
                    <a:pt x="71" y="79"/>
                    <a:pt x="68" y="81"/>
                  </a:cubicBezTo>
                  <a:cubicBezTo>
                    <a:pt x="65" y="84"/>
                    <a:pt x="62" y="86"/>
                    <a:pt x="58" y="87"/>
                  </a:cubicBezTo>
                  <a:cubicBezTo>
                    <a:pt x="55" y="88"/>
                    <a:pt x="52" y="89"/>
                    <a:pt x="48" y="89"/>
                  </a:cubicBezTo>
                  <a:cubicBezTo>
                    <a:pt x="43" y="89"/>
                    <a:pt x="39" y="89"/>
                    <a:pt x="35" y="88"/>
                  </a:cubicBezTo>
                  <a:cubicBezTo>
                    <a:pt x="31" y="87"/>
                    <a:pt x="27" y="85"/>
                    <a:pt x="24" y="83"/>
                  </a:cubicBezTo>
                  <a:cubicBezTo>
                    <a:pt x="22" y="81"/>
                    <a:pt x="19" y="79"/>
                    <a:pt x="18" y="76"/>
                  </a:cubicBezTo>
                  <a:cubicBezTo>
                    <a:pt x="16" y="73"/>
                    <a:pt x="15" y="70"/>
                    <a:pt x="15" y="67"/>
                  </a:cubicBezTo>
                  <a:cubicBezTo>
                    <a:pt x="12" y="17"/>
                    <a:pt x="12" y="17"/>
                    <a:pt x="12" y="17"/>
                  </a:cubicBezTo>
                  <a:cubicBezTo>
                    <a:pt x="11" y="16"/>
                    <a:pt x="11" y="15"/>
                    <a:pt x="11" y="14"/>
                  </a:cubicBezTo>
                  <a:cubicBezTo>
                    <a:pt x="10" y="13"/>
                    <a:pt x="9" y="12"/>
                    <a:pt x="8" y="12"/>
                  </a:cubicBezTo>
                  <a:cubicBezTo>
                    <a:pt x="7" y="11"/>
                    <a:pt x="5" y="11"/>
                    <a:pt x="4" y="11"/>
                  </a:cubicBezTo>
                  <a:cubicBezTo>
                    <a:pt x="2" y="10"/>
                    <a:pt x="1" y="10"/>
                    <a:pt x="0" y="10"/>
                  </a:cubicBezTo>
                  <a:cubicBezTo>
                    <a:pt x="0" y="6"/>
                    <a:pt x="0" y="6"/>
                    <a:pt x="0" y="6"/>
                  </a:cubicBezTo>
                  <a:cubicBezTo>
                    <a:pt x="35" y="3"/>
                    <a:pt x="35" y="3"/>
                    <a:pt x="35" y="3"/>
                  </a:cubicBezTo>
                  <a:cubicBezTo>
                    <a:pt x="35" y="8"/>
                    <a:pt x="35" y="8"/>
                    <a:pt x="35" y="8"/>
                  </a:cubicBezTo>
                  <a:cubicBezTo>
                    <a:pt x="34" y="8"/>
                    <a:pt x="32" y="8"/>
                    <a:pt x="31" y="8"/>
                  </a:cubicBezTo>
                  <a:cubicBezTo>
                    <a:pt x="29" y="9"/>
                    <a:pt x="28" y="9"/>
                    <a:pt x="27" y="10"/>
                  </a:cubicBezTo>
                  <a:cubicBezTo>
                    <a:pt x="26" y="10"/>
                    <a:pt x="25" y="11"/>
                    <a:pt x="25" y="12"/>
                  </a:cubicBezTo>
                  <a:cubicBezTo>
                    <a:pt x="24" y="13"/>
                    <a:pt x="24" y="15"/>
                    <a:pt x="24" y="16"/>
                  </a:cubicBezTo>
                  <a:cubicBezTo>
                    <a:pt x="28" y="62"/>
                    <a:pt x="28" y="62"/>
                    <a:pt x="28" y="62"/>
                  </a:cubicBezTo>
                  <a:cubicBezTo>
                    <a:pt x="28" y="64"/>
                    <a:pt x="28" y="67"/>
                    <a:pt x="29" y="69"/>
                  </a:cubicBezTo>
                  <a:cubicBezTo>
                    <a:pt x="30" y="72"/>
                    <a:pt x="31" y="74"/>
                    <a:pt x="32" y="76"/>
                  </a:cubicBezTo>
                  <a:cubicBezTo>
                    <a:pt x="34" y="78"/>
                    <a:pt x="36" y="80"/>
                    <a:pt x="39" y="81"/>
                  </a:cubicBezTo>
                  <a:cubicBezTo>
                    <a:pt x="42" y="82"/>
                    <a:pt x="45" y="82"/>
                    <a:pt x="50" y="82"/>
                  </a:cubicBezTo>
                  <a:cubicBezTo>
                    <a:pt x="54" y="82"/>
                    <a:pt x="58" y="81"/>
                    <a:pt x="61" y="79"/>
                  </a:cubicBezTo>
                  <a:cubicBezTo>
                    <a:pt x="64" y="78"/>
                    <a:pt x="66" y="76"/>
                    <a:pt x="67" y="73"/>
                  </a:cubicBezTo>
                  <a:cubicBezTo>
                    <a:pt x="69" y="71"/>
                    <a:pt x="70" y="69"/>
                    <a:pt x="70" y="66"/>
                  </a:cubicBezTo>
                  <a:cubicBezTo>
                    <a:pt x="71" y="64"/>
                    <a:pt x="71" y="62"/>
                    <a:pt x="71" y="59"/>
                  </a:cubicBezTo>
                  <a:cubicBezTo>
                    <a:pt x="68" y="25"/>
                    <a:pt x="68" y="25"/>
                    <a:pt x="68" y="25"/>
                  </a:cubicBezTo>
                  <a:cubicBezTo>
                    <a:pt x="68" y="20"/>
                    <a:pt x="67" y="17"/>
                    <a:pt x="67" y="14"/>
                  </a:cubicBezTo>
                  <a:cubicBezTo>
                    <a:pt x="66" y="11"/>
                    <a:pt x="65" y="10"/>
                    <a:pt x="63" y="9"/>
                  </a:cubicBezTo>
                  <a:cubicBezTo>
                    <a:pt x="62" y="8"/>
                    <a:pt x="60" y="7"/>
                    <a:pt x="58" y="7"/>
                  </a:cubicBezTo>
                  <a:cubicBezTo>
                    <a:pt x="55" y="7"/>
                    <a:pt x="53" y="6"/>
                    <a:pt x="52" y="6"/>
                  </a:cubicBezTo>
                  <a:cubicBezTo>
                    <a:pt x="52" y="2"/>
                    <a:pt x="52" y="2"/>
                    <a:pt x="52" y="2"/>
                  </a:cubicBezTo>
                  <a:cubicBezTo>
                    <a:pt x="86" y="0"/>
                    <a:pt x="86" y="0"/>
                    <a:pt x="86" y="0"/>
                  </a:cubicBezTo>
                  <a:lnTo>
                    <a:pt x="86" y="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1" name="ïṣlïḍé"/>
            <p:cNvSpPr/>
            <p:nvPr userDrawn="1">
              <p:custDataLst>
                <p:tags r:id="rId26"/>
              </p:custDataLst>
            </p:nvPr>
          </p:nvSpPr>
          <p:spPr bwMode="auto">
            <a:xfrm>
              <a:off x="3957242" y="3975101"/>
              <a:ext cx="161925" cy="184150"/>
            </a:xfrm>
            <a:custGeom>
              <a:avLst/>
              <a:gdLst>
                <a:gd name="T0" fmla="*/ 83 w 97"/>
                <a:gd name="T1" fmla="*/ 4 h 110"/>
                <a:gd name="T2" fmla="*/ 79 w 97"/>
                <a:gd name="T3" fmla="*/ 7 h 110"/>
                <a:gd name="T4" fmla="*/ 75 w 97"/>
                <a:gd name="T5" fmla="*/ 10 h 110"/>
                <a:gd name="T6" fmla="*/ 74 w 97"/>
                <a:gd name="T7" fmla="*/ 17 h 110"/>
                <a:gd name="T8" fmla="*/ 77 w 97"/>
                <a:gd name="T9" fmla="*/ 27 h 110"/>
                <a:gd name="T10" fmla="*/ 97 w 97"/>
                <a:gd name="T11" fmla="*/ 85 h 110"/>
                <a:gd name="T12" fmla="*/ 92 w 97"/>
                <a:gd name="T13" fmla="*/ 87 h 110"/>
                <a:gd name="T14" fmla="*/ 24 w 97"/>
                <a:gd name="T15" fmla="*/ 39 h 110"/>
                <a:gd name="T16" fmla="*/ 38 w 97"/>
                <a:gd name="T17" fmla="*/ 80 h 110"/>
                <a:gd name="T18" fmla="*/ 43 w 97"/>
                <a:gd name="T19" fmla="*/ 90 h 110"/>
                <a:gd name="T20" fmla="*/ 47 w 97"/>
                <a:gd name="T21" fmla="*/ 94 h 110"/>
                <a:gd name="T22" fmla="*/ 53 w 97"/>
                <a:gd name="T23" fmla="*/ 95 h 110"/>
                <a:gd name="T24" fmla="*/ 58 w 97"/>
                <a:gd name="T25" fmla="*/ 94 h 110"/>
                <a:gd name="T26" fmla="*/ 60 w 97"/>
                <a:gd name="T27" fmla="*/ 98 h 110"/>
                <a:gd name="T28" fmla="*/ 29 w 97"/>
                <a:gd name="T29" fmla="*/ 110 h 110"/>
                <a:gd name="T30" fmla="*/ 27 w 97"/>
                <a:gd name="T31" fmla="*/ 106 h 110"/>
                <a:gd name="T32" fmla="*/ 32 w 97"/>
                <a:gd name="T33" fmla="*/ 103 h 110"/>
                <a:gd name="T34" fmla="*/ 35 w 97"/>
                <a:gd name="T35" fmla="*/ 99 h 110"/>
                <a:gd name="T36" fmla="*/ 36 w 97"/>
                <a:gd name="T37" fmla="*/ 94 h 110"/>
                <a:gd name="T38" fmla="*/ 33 w 97"/>
                <a:gd name="T39" fmla="*/ 82 h 110"/>
                <a:gd name="T40" fmla="*/ 20 w 97"/>
                <a:gd name="T41" fmla="*/ 43 h 110"/>
                <a:gd name="T42" fmla="*/ 17 w 97"/>
                <a:gd name="T43" fmla="*/ 39 h 110"/>
                <a:gd name="T44" fmla="*/ 14 w 97"/>
                <a:gd name="T45" fmla="*/ 35 h 110"/>
                <a:gd name="T46" fmla="*/ 7 w 97"/>
                <a:gd name="T47" fmla="*/ 34 h 110"/>
                <a:gd name="T48" fmla="*/ 2 w 97"/>
                <a:gd name="T49" fmla="*/ 35 h 110"/>
                <a:gd name="T50" fmla="*/ 0 w 97"/>
                <a:gd name="T51" fmla="*/ 31 h 110"/>
                <a:gd name="T52" fmla="*/ 22 w 97"/>
                <a:gd name="T53" fmla="*/ 23 h 110"/>
                <a:gd name="T54" fmla="*/ 85 w 97"/>
                <a:gd name="T55" fmla="*/ 67 h 110"/>
                <a:gd name="T56" fmla="*/ 72 w 97"/>
                <a:gd name="T57" fmla="*/ 29 h 110"/>
                <a:gd name="T58" fmla="*/ 68 w 97"/>
                <a:gd name="T59" fmla="*/ 19 h 110"/>
                <a:gd name="T60" fmla="*/ 63 w 97"/>
                <a:gd name="T61" fmla="*/ 15 h 110"/>
                <a:gd name="T62" fmla="*/ 58 w 97"/>
                <a:gd name="T63" fmla="*/ 15 h 110"/>
                <a:gd name="T64" fmla="*/ 52 w 97"/>
                <a:gd name="T65" fmla="*/ 16 h 110"/>
                <a:gd name="T66" fmla="*/ 51 w 97"/>
                <a:gd name="T67" fmla="*/ 12 h 110"/>
                <a:gd name="T68" fmla="*/ 82 w 97"/>
                <a:gd name="T69" fmla="*/ 0 h 110"/>
                <a:gd name="T70" fmla="*/ 83 w 97"/>
                <a:gd name="T71" fmla="*/ 4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7" h="110">
                  <a:moveTo>
                    <a:pt x="83" y="4"/>
                  </a:moveTo>
                  <a:cubicBezTo>
                    <a:pt x="82" y="5"/>
                    <a:pt x="81" y="5"/>
                    <a:pt x="79" y="7"/>
                  </a:cubicBezTo>
                  <a:cubicBezTo>
                    <a:pt x="77" y="8"/>
                    <a:pt x="76" y="9"/>
                    <a:pt x="75" y="10"/>
                  </a:cubicBezTo>
                  <a:cubicBezTo>
                    <a:pt x="74" y="12"/>
                    <a:pt x="74" y="14"/>
                    <a:pt x="74" y="17"/>
                  </a:cubicBezTo>
                  <a:cubicBezTo>
                    <a:pt x="75" y="19"/>
                    <a:pt x="75" y="23"/>
                    <a:pt x="77" y="27"/>
                  </a:cubicBezTo>
                  <a:cubicBezTo>
                    <a:pt x="97" y="85"/>
                    <a:pt x="97" y="85"/>
                    <a:pt x="97" y="85"/>
                  </a:cubicBezTo>
                  <a:cubicBezTo>
                    <a:pt x="92" y="87"/>
                    <a:pt x="92" y="87"/>
                    <a:pt x="92" y="87"/>
                  </a:cubicBezTo>
                  <a:cubicBezTo>
                    <a:pt x="24" y="39"/>
                    <a:pt x="24" y="39"/>
                    <a:pt x="24" y="39"/>
                  </a:cubicBezTo>
                  <a:cubicBezTo>
                    <a:pt x="38" y="80"/>
                    <a:pt x="38" y="80"/>
                    <a:pt x="38" y="80"/>
                  </a:cubicBezTo>
                  <a:cubicBezTo>
                    <a:pt x="40" y="84"/>
                    <a:pt x="41" y="88"/>
                    <a:pt x="43" y="90"/>
                  </a:cubicBezTo>
                  <a:cubicBezTo>
                    <a:pt x="44" y="92"/>
                    <a:pt x="45" y="94"/>
                    <a:pt x="47" y="94"/>
                  </a:cubicBezTo>
                  <a:cubicBezTo>
                    <a:pt x="48" y="95"/>
                    <a:pt x="50" y="95"/>
                    <a:pt x="53" y="95"/>
                  </a:cubicBezTo>
                  <a:cubicBezTo>
                    <a:pt x="56" y="95"/>
                    <a:pt x="57" y="94"/>
                    <a:pt x="58" y="94"/>
                  </a:cubicBezTo>
                  <a:cubicBezTo>
                    <a:pt x="60" y="98"/>
                    <a:pt x="60" y="98"/>
                    <a:pt x="60" y="98"/>
                  </a:cubicBezTo>
                  <a:cubicBezTo>
                    <a:pt x="29" y="110"/>
                    <a:pt x="29" y="110"/>
                    <a:pt x="29" y="110"/>
                  </a:cubicBezTo>
                  <a:cubicBezTo>
                    <a:pt x="27" y="106"/>
                    <a:pt x="27" y="106"/>
                    <a:pt x="27" y="106"/>
                  </a:cubicBezTo>
                  <a:cubicBezTo>
                    <a:pt x="28" y="105"/>
                    <a:pt x="30" y="104"/>
                    <a:pt x="32" y="103"/>
                  </a:cubicBezTo>
                  <a:cubicBezTo>
                    <a:pt x="34" y="101"/>
                    <a:pt x="35" y="100"/>
                    <a:pt x="35" y="99"/>
                  </a:cubicBezTo>
                  <a:cubicBezTo>
                    <a:pt x="36" y="98"/>
                    <a:pt x="37" y="96"/>
                    <a:pt x="36" y="94"/>
                  </a:cubicBezTo>
                  <a:cubicBezTo>
                    <a:pt x="36" y="91"/>
                    <a:pt x="35" y="88"/>
                    <a:pt x="33" y="82"/>
                  </a:cubicBezTo>
                  <a:cubicBezTo>
                    <a:pt x="20" y="43"/>
                    <a:pt x="20" y="43"/>
                    <a:pt x="20" y="43"/>
                  </a:cubicBezTo>
                  <a:cubicBezTo>
                    <a:pt x="19" y="42"/>
                    <a:pt x="18" y="40"/>
                    <a:pt x="17" y="39"/>
                  </a:cubicBezTo>
                  <a:cubicBezTo>
                    <a:pt x="16" y="37"/>
                    <a:pt x="15" y="36"/>
                    <a:pt x="14" y="35"/>
                  </a:cubicBezTo>
                  <a:cubicBezTo>
                    <a:pt x="12" y="35"/>
                    <a:pt x="10" y="34"/>
                    <a:pt x="7" y="34"/>
                  </a:cubicBezTo>
                  <a:cubicBezTo>
                    <a:pt x="5" y="34"/>
                    <a:pt x="3" y="34"/>
                    <a:pt x="2" y="35"/>
                  </a:cubicBezTo>
                  <a:cubicBezTo>
                    <a:pt x="0" y="31"/>
                    <a:pt x="0" y="31"/>
                    <a:pt x="0" y="31"/>
                  </a:cubicBezTo>
                  <a:cubicBezTo>
                    <a:pt x="22" y="23"/>
                    <a:pt x="22" y="23"/>
                    <a:pt x="22" y="23"/>
                  </a:cubicBezTo>
                  <a:cubicBezTo>
                    <a:pt x="85" y="67"/>
                    <a:pt x="85" y="67"/>
                    <a:pt x="85" y="67"/>
                  </a:cubicBezTo>
                  <a:cubicBezTo>
                    <a:pt x="72" y="29"/>
                    <a:pt x="72" y="29"/>
                    <a:pt x="72" y="29"/>
                  </a:cubicBezTo>
                  <a:cubicBezTo>
                    <a:pt x="70" y="25"/>
                    <a:pt x="69" y="21"/>
                    <a:pt x="68" y="19"/>
                  </a:cubicBezTo>
                  <a:cubicBezTo>
                    <a:pt x="66" y="17"/>
                    <a:pt x="65" y="16"/>
                    <a:pt x="63" y="15"/>
                  </a:cubicBezTo>
                  <a:cubicBezTo>
                    <a:pt x="62" y="15"/>
                    <a:pt x="60" y="15"/>
                    <a:pt x="58" y="15"/>
                  </a:cubicBezTo>
                  <a:cubicBezTo>
                    <a:pt x="55" y="15"/>
                    <a:pt x="53" y="15"/>
                    <a:pt x="52" y="16"/>
                  </a:cubicBezTo>
                  <a:cubicBezTo>
                    <a:pt x="51" y="12"/>
                    <a:pt x="51" y="12"/>
                    <a:pt x="51" y="12"/>
                  </a:cubicBezTo>
                  <a:cubicBezTo>
                    <a:pt x="82" y="0"/>
                    <a:pt x="82" y="0"/>
                    <a:pt x="82" y="0"/>
                  </a:cubicBezTo>
                  <a:lnTo>
                    <a:pt x="83" y="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2" name="îşļîḋe"/>
            <p:cNvSpPr/>
            <p:nvPr userDrawn="1">
              <p:custDataLst>
                <p:tags r:id="rId27"/>
              </p:custDataLst>
            </p:nvPr>
          </p:nvSpPr>
          <p:spPr bwMode="auto">
            <a:xfrm>
              <a:off x="4098529" y="3937001"/>
              <a:ext cx="114300" cy="153988"/>
            </a:xfrm>
            <a:custGeom>
              <a:avLst/>
              <a:gdLst>
                <a:gd name="T0" fmla="*/ 69 w 69"/>
                <a:gd name="T1" fmla="*/ 73 h 92"/>
                <a:gd name="T2" fmla="*/ 39 w 69"/>
                <a:gd name="T3" fmla="*/ 92 h 92"/>
                <a:gd name="T4" fmla="*/ 37 w 69"/>
                <a:gd name="T5" fmla="*/ 89 h 92"/>
                <a:gd name="T6" fmla="*/ 41 w 69"/>
                <a:gd name="T7" fmla="*/ 86 h 92"/>
                <a:gd name="T8" fmla="*/ 44 w 69"/>
                <a:gd name="T9" fmla="*/ 83 h 92"/>
                <a:gd name="T10" fmla="*/ 45 w 69"/>
                <a:gd name="T11" fmla="*/ 80 h 92"/>
                <a:gd name="T12" fmla="*/ 44 w 69"/>
                <a:gd name="T13" fmla="*/ 76 h 92"/>
                <a:gd name="T14" fmla="*/ 16 w 69"/>
                <a:gd name="T15" fmla="*/ 24 h 92"/>
                <a:gd name="T16" fmla="*/ 13 w 69"/>
                <a:gd name="T17" fmla="*/ 21 h 92"/>
                <a:gd name="T18" fmla="*/ 10 w 69"/>
                <a:gd name="T19" fmla="*/ 20 h 92"/>
                <a:gd name="T20" fmla="*/ 6 w 69"/>
                <a:gd name="T21" fmla="*/ 21 h 92"/>
                <a:gd name="T22" fmla="*/ 2 w 69"/>
                <a:gd name="T23" fmla="*/ 23 h 92"/>
                <a:gd name="T24" fmla="*/ 0 w 69"/>
                <a:gd name="T25" fmla="*/ 19 h 92"/>
                <a:gd name="T26" fmla="*/ 30 w 69"/>
                <a:gd name="T27" fmla="*/ 0 h 92"/>
                <a:gd name="T28" fmla="*/ 32 w 69"/>
                <a:gd name="T29" fmla="*/ 4 h 92"/>
                <a:gd name="T30" fmla="*/ 29 w 69"/>
                <a:gd name="T31" fmla="*/ 7 h 92"/>
                <a:gd name="T32" fmla="*/ 26 w 69"/>
                <a:gd name="T33" fmla="*/ 10 h 92"/>
                <a:gd name="T34" fmla="*/ 24 w 69"/>
                <a:gd name="T35" fmla="*/ 13 h 92"/>
                <a:gd name="T36" fmla="*/ 25 w 69"/>
                <a:gd name="T37" fmla="*/ 17 h 92"/>
                <a:gd name="T38" fmla="*/ 54 w 69"/>
                <a:gd name="T39" fmla="*/ 70 h 92"/>
                <a:gd name="T40" fmla="*/ 56 w 69"/>
                <a:gd name="T41" fmla="*/ 72 h 92"/>
                <a:gd name="T42" fmla="*/ 60 w 69"/>
                <a:gd name="T43" fmla="*/ 73 h 92"/>
                <a:gd name="T44" fmla="*/ 63 w 69"/>
                <a:gd name="T45" fmla="*/ 72 h 92"/>
                <a:gd name="T46" fmla="*/ 67 w 69"/>
                <a:gd name="T47" fmla="*/ 70 h 92"/>
                <a:gd name="T48" fmla="*/ 69 w 69"/>
                <a:gd name="T49" fmla="*/ 73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9" h="92">
                  <a:moveTo>
                    <a:pt x="69" y="73"/>
                  </a:moveTo>
                  <a:cubicBezTo>
                    <a:pt x="39" y="92"/>
                    <a:pt x="39" y="92"/>
                    <a:pt x="39" y="92"/>
                  </a:cubicBezTo>
                  <a:cubicBezTo>
                    <a:pt x="37" y="89"/>
                    <a:pt x="37" y="89"/>
                    <a:pt x="37" y="89"/>
                  </a:cubicBezTo>
                  <a:cubicBezTo>
                    <a:pt x="38" y="88"/>
                    <a:pt x="39" y="87"/>
                    <a:pt x="41" y="86"/>
                  </a:cubicBezTo>
                  <a:cubicBezTo>
                    <a:pt x="42" y="85"/>
                    <a:pt x="43" y="84"/>
                    <a:pt x="44" y="83"/>
                  </a:cubicBezTo>
                  <a:cubicBezTo>
                    <a:pt x="44" y="82"/>
                    <a:pt x="45" y="81"/>
                    <a:pt x="45" y="80"/>
                  </a:cubicBezTo>
                  <a:cubicBezTo>
                    <a:pt x="45" y="79"/>
                    <a:pt x="45" y="78"/>
                    <a:pt x="44" y="76"/>
                  </a:cubicBezTo>
                  <a:cubicBezTo>
                    <a:pt x="16" y="24"/>
                    <a:pt x="16" y="24"/>
                    <a:pt x="16" y="24"/>
                  </a:cubicBezTo>
                  <a:cubicBezTo>
                    <a:pt x="15" y="22"/>
                    <a:pt x="14" y="21"/>
                    <a:pt x="13" y="21"/>
                  </a:cubicBezTo>
                  <a:cubicBezTo>
                    <a:pt x="13" y="20"/>
                    <a:pt x="11" y="20"/>
                    <a:pt x="10" y="20"/>
                  </a:cubicBezTo>
                  <a:cubicBezTo>
                    <a:pt x="9" y="21"/>
                    <a:pt x="7" y="21"/>
                    <a:pt x="6" y="21"/>
                  </a:cubicBezTo>
                  <a:cubicBezTo>
                    <a:pt x="4" y="22"/>
                    <a:pt x="3" y="22"/>
                    <a:pt x="2" y="23"/>
                  </a:cubicBezTo>
                  <a:cubicBezTo>
                    <a:pt x="0" y="19"/>
                    <a:pt x="0" y="19"/>
                    <a:pt x="0" y="19"/>
                  </a:cubicBezTo>
                  <a:cubicBezTo>
                    <a:pt x="30" y="0"/>
                    <a:pt x="30" y="0"/>
                    <a:pt x="30" y="0"/>
                  </a:cubicBezTo>
                  <a:cubicBezTo>
                    <a:pt x="32" y="4"/>
                    <a:pt x="32" y="4"/>
                    <a:pt x="32" y="4"/>
                  </a:cubicBezTo>
                  <a:cubicBezTo>
                    <a:pt x="31" y="5"/>
                    <a:pt x="30" y="6"/>
                    <a:pt x="29" y="7"/>
                  </a:cubicBezTo>
                  <a:cubicBezTo>
                    <a:pt x="28" y="8"/>
                    <a:pt x="27" y="9"/>
                    <a:pt x="26" y="10"/>
                  </a:cubicBezTo>
                  <a:cubicBezTo>
                    <a:pt x="25" y="11"/>
                    <a:pt x="24" y="12"/>
                    <a:pt x="24" y="13"/>
                  </a:cubicBezTo>
                  <a:cubicBezTo>
                    <a:pt x="24" y="14"/>
                    <a:pt x="25" y="16"/>
                    <a:pt x="25" y="17"/>
                  </a:cubicBezTo>
                  <a:cubicBezTo>
                    <a:pt x="54" y="70"/>
                    <a:pt x="54" y="70"/>
                    <a:pt x="54" y="70"/>
                  </a:cubicBezTo>
                  <a:cubicBezTo>
                    <a:pt x="54" y="71"/>
                    <a:pt x="55" y="72"/>
                    <a:pt x="56" y="72"/>
                  </a:cubicBezTo>
                  <a:cubicBezTo>
                    <a:pt x="57" y="73"/>
                    <a:pt x="58" y="73"/>
                    <a:pt x="60" y="73"/>
                  </a:cubicBezTo>
                  <a:cubicBezTo>
                    <a:pt x="60" y="73"/>
                    <a:pt x="62" y="72"/>
                    <a:pt x="63" y="72"/>
                  </a:cubicBezTo>
                  <a:cubicBezTo>
                    <a:pt x="65" y="71"/>
                    <a:pt x="66" y="70"/>
                    <a:pt x="67" y="70"/>
                  </a:cubicBezTo>
                  <a:lnTo>
                    <a:pt x="69" y="73"/>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3" name="i$líḋe"/>
            <p:cNvSpPr/>
            <p:nvPr userDrawn="1">
              <p:custDataLst>
                <p:tags r:id="rId28"/>
              </p:custDataLst>
            </p:nvPr>
          </p:nvSpPr>
          <p:spPr bwMode="auto">
            <a:xfrm>
              <a:off x="4149329" y="3846513"/>
              <a:ext cx="138113" cy="160338"/>
            </a:xfrm>
            <a:custGeom>
              <a:avLst/>
              <a:gdLst>
                <a:gd name="T0" fmla="*/ 65 w 82"/>
                <a:gd name="T1" fmla="*/ 3 h 95"/>
                <a:gd name="T2" fmla="*/ 63 w 82"/>
                <a:gd name="T3" fmla="*/ 6 h 95"/>
                <a:gd name="T4" fmla="*/ 61 w 82"/>
                <a:gd name="T5" fmla="*/ 9 h 95"/>
                <a:gd name="T6" fmla="*/ 61 w 82"/>
                <a:gd name="T7" fmla="*/ 14 h 95"/>
                <a:gd name="T8" fmla="*/ 62 w 82"/>
                <a:gd name="T9" fmla="*/ 19 h 95"/>
                <a:gd name="T10" fmla="*/ 70 w 82"/>
                <a:gd name="T11" fmla="*/ 49 h 95"/>
                <a:gd name="T12" fmla="*/ 82 w 82"/>
                <a:gd name="T13" fmla="*/ 92 h 95"/>
                <a:gd name="T14" fmla="*/ 78 w 82"/>
                <a:gd name="T15" fmla="*/ 95 h 95"/>
                <a:gd name="T16" fmla="*/ 41 w 82"/>
                <a:gd name="T17" fmla="*/ 71 h 95"/>
                <a:gd name="T18" fmla="*/ 16 w 82"/>
                <a:gd name="T19" fmla="*/ 55 h 95"/>
                <a:gd name="T20" fmla="*/ 13 w 82"/>
                <a:gd name="T21" fmla="*/ 54 h 95"/>
                <a:gd name="T22" fmla="*/ 9 w 82"/>
                <a:gd name="T23" fmla="*/ 54 h 95"/>
                <a:gd name="T24" fmla="*/ 6 w 82"/>
                <a:gd name="T25" fmla="*/ 55 h 95"/>
                <a:gd name="T26" fmla="*/ 3 w 82"/>
                <a:gd name="T27" fmla="*/ 57 h 95"/>
                <a:gd name="T28" fmla="*/ 0 w 82"/>
                <a:gd name="T29" fmla="*/ 54 h 95"/>
                <a:gd name="T30" fmla="*/ 26 w 82"/>
                <a:gd name="T31" fmla="*/ 32 h 95"/>
                <a:gd name="T32" fmla="*/ 28 w 82"/>
                <a:gd name="T33" fmla="*/ 35 h 95"/>
                <a:gd name="T34" fmla="*/ 23 w 82"/>
                <a:gd name="T35" fmla="*/ 40 h 95"/>
                <a:gd name="T36" fmla="*/ 22 w 82"/>
                <a:gd name="T37" fmla="*/ 44 h 95"/>
                <a:gd name="T38" fmla="*/ 23 w 82"/>
                <a:gd name="T39" fmla="*/ 45 h 95"/>
                <a:gd name="T40" fmla="*/ 24 w 82"/>
                <a:gd name="T41" fmla="*/ 46 h 95"/>
                <a:gd name="T42" fmla="*/ 41 w 82"/>
                <a:gd name="T43" fmla="*/ 56 h 95"/>
                <a:gd name="T44" fmla="*/ 73 w 82"/>
                <a:gd name="T45" fmla="*/ 77 h 95"/>
                <a:gd name="T46" fmla="*/ 65 w 82"/>
                <a:gd name="T47" fmla="*/ 50 h 95"/>
                <a:gd name="T48" fmla="*/ 59 w 82"/>
                <a:gd name="T49" fmla="*/ 29 h 95"/>
                <a:gd name="T50" fmla="*/ 56 w 82"/>
                <a:gd name="T51" fmla="*/ 22 h 95"/>
                <a:gd name="T52" fmla="*/ 55 w 82"/>
                <a:gd name="T53" fmla="*/ 19 h 95"/>
                <a:gd name="T54" fmla="*/ 52 w 82"/>
                <a:gd name="T55" fmla="*/ 18 h 95"/>
                <a:gd name="T56" fmla="*/ 49 w 82"/>
                <a:gd name="T57" fmla="*/ 19 h 95"/>
                <a:gd name="T58" fmla="*/ 46 w 82"/>
                <a:gd name="T59" fmla="*/ 20 h 95"/>
                <a:gd name="T60" fmla="*/ 42 w 82"/>
                <a:gd name="T61" fmla="*/ 23 h 95"/>
                <a:gd name="T62" fmla="*/ 40 w 82"/>
                <a:gd name="T63" fmla="*/ 19 h 95"/>
                <a:gd name="T64" fmla="*/ 63 w 82"/>
                <a:gd name="T65" fmla="*/ 0 h 95"/>
                <a:gd name="T66" fmla="*/ 65 w 82"/>
                <a:gd name="T67" fmla="*/ 3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2" h="95">
                  <a:moveTo>
                    <a:pt x="65" y="3"/>
                  </a:moveTo>
                  <a:cubicBezTo>
                    <a:pt x="65" y="4"/>
                    <a:pt x="64" y="5"/>
                    <a:pt x="63" y="6"/>
                  </a:cubicBezTo>
                  <a:cubicBezTo>
                    <a:pt x="62" y="7"/>
                    <a:pt x="62" y="8"/>
                    <a:pt x="61" y="9"/>
                  </a:cubicBezTo>
                  <a:cubicBezTo>
                    <a:pt x="61" y="11"/>
                    <a:pt x="60" y="12"/>
                    <a:pt x="61" y="14"/>
                  </a:cubicBezTo>
                  <a:cubicBezTo>
                    <a:pt x="61" y="15"/>
                    <a:pt x="61" y="17"/>
                    <a:pt x="62" y="19"/>
                  </a:cubicBezTo>
                  <a:cubicBezTo>
                    <a:pt x="63" y="26"/>
                    <a:pt x="66" y="36"/>
                    <a:pt x="70" y="49"/>
                  </a:cubicBezTo>
                  <a:cubicBezTo>
                    <a:pt x="74" y="63"/>
                    <a:pt x="78" y="77"/>
                    <a:pt x="82" y="92"/>
                  </a:cubicBezTo>
                  <a:cubicBezTo>
                    <a:pt x="78" y="95"/>
                    <a:pt x="78" y="95"/>
                    <a:pt x="78" y="95"/>
                  </a:cubicBezTo>
                  <a:cubicBezTo>
                    <a:pt x="65" y="87"/>
                    <a:pt x="53" y="79"/>
                    <a:pt x="41" y="71"/>
                  </a:cubicBezTo>
                  <a:cubicBezTo>
                    <a:pt x="29" y="63"/>
                    <a:pt x="21" y="58"/>
                    <a:pt x="16" y="55"/>
                  </a:cubicBezTo>
                  <a:cubicBezTo>
                    <a:pt x="15" y="55"/>
                    <a:pt x="14" y="54"/>
                    <a:pt x="13" y="54"/>
                  </a:cubicBezTo>
                  <a:cubicBezTo>
                    <a:pt x="12" y="54"/>
                    <a:pt x="11" y="54"/>
                    <a:pt x="9" y="54"/>
                  </a:cubicBezTo>
                  <a:cubicBezTo>
                    <a:pt x="8" y="54"/>
                    <a:pt x="7" y="55"/>
                    <a:pt x="6" y="55"/>
                  </a:cubicBezTo>
                  <a:cubicBezTo>
                    <a:pt x="5" y="56"/>
                    <a:pt x="4" y="56"/>
                    <a:pt x="3" y="57"/>
                  </a:cubicBezTo>
                  <a:cubicBezTo>
                    <a:pt x="0" y="54"/>
                    <a:pt x="0" y="54"/>
                    <a:pt x="0" y="54"/>
                  </a:cubicBezTo>
                  <a:cubicBezTo>
                    <a:pt x="26" y="32"/>
                    <a:pt x="26" y="32"/>
                    <a:pt x="26" y="32"/>
                  </a:cubicBezTo>
                  <a:cubicBezTo>
                    <a:pt x="28" y="35"/>
                    <a:pt x="28" y="35"/>
                    <a:pt x="28" y="35"/>
                  </a:cubicBezTo>
                  <a:cubicBezTo>
                    <a:pt x="26" y="37"/>
                    <a:pt x="24" y="39"/>
                    <a:pt x="23" y="40"/>
                  </a:cubicBezTo>
                  <a:cubicBezTo>
                    <a:pt x="22" y="42"/>
                    <a:pt x="22" y="43"/>
                    <a:pt x="22" y="44"/>
                  </a:cubicBezTo>
                  <a:cubicBezTo>
                    <a:pt x="22" y="45"/>
                    <a:pt x="23" y="45"/>
                    <a:pt x="23" y="45"/>
                  </a:cubicBezTo>
                  <a:cubicBezTo>
                    <a:pt x="24" y="46"/>
                    <a:pt x="24" y="46"/>
                    <a:pt x="24" y="46"/>
                  </a:cubicBezTo>
                  <a:cubicBezTo>
                    <a:pt x="28" y="48"/>
                    <a:pt x="33" y="52"/>
                    <a:pt x="41" y="56"/>
                  </a:cubicBezTo>
                  <a:cubicBezTo>
                    <a:pt x="48" y="61"/>
                    <a:pt x="59" y="68"/>
                    <a:pt x="73" y="77"/>
                  </a:cubicBezTo>
                  <a:cubicBezTo>
                    <a:pt x="70" y="69"/>
                    <a:pt x="68" y="60"/>
                    <a:pt x="65" y="50"/>
                  </a:cubicBezTo>
                  <a:cubicBezTo>
                    <a:pt x="62" y="40"/>
                    <a:pt x="60" y="33"/>
                    <a:pt x="59" y="29"/>
                  </a:cubicBezTo>
                  <a:cubicBezTo>
                    <a:pt x="58" y="25"/>
                    <a:pt x="57" y="23"/>
                    <a:pt x="56" y="22"/>
                  </a:cubicBezTo>
                  <a:cubicBezTo>
                    <a:pt x="56" y="20"/>
                    <a:pt x="55" y="20"/>
                    <a:pt x="55" y="19"/>
                  </a:cubicBezTo>
                  <a:cubicBezTo>
                    <a:pt x="54" y="18"/>
                    <a:pt x="53" y="18"/>
                    <a:pt x="52" y="18"/>
                  </a:cubicBezTo>
                  <a:cubicBezTo>
                    <a:pt x="51" y="18"/>
                    <a:pt x="50" y="18"/>
                    <a:pt x="49" y="19"/>
                  </a:cubicBezTo>
                  <a:cubicBezTo>
                    <a:pt x="48" y="19"/>
                    <a:pt x="47" y="20"/>
                    <a:pt x="46" y="20"/>
                  </a:cubicBezTo>
                  <a:cubicBezTo>
                    <a:pt x="45" y="21"/>
                    <a:pt x="44" y="22"/>
                    <a:pt x="42" y="23"/>
                  </a:cubicBezTo>
                  <a:cubicBezTo>
                    <a:pt x="40" y="19"/>
                    <a:pt x="40" y="19"/>
                    <a:pt x="40" y="19"/>
                  </a:cubicBezTo>
                  <a:cubicBezTo>
                    <a:pt x="63" y="0"/>
                    <a:pt x="63" y="0"/>
                    <a:pt x="63" y="0"/>
                  </a:cubicBezTo>
                  <a:lnTo>
                    <a:pt x="65" y="3"/>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4" name="î$ḷïďê"/>
            <p:cNvSpPr/>
            <p:nvPr userDrawn="1">
              <p:custDataLst>
                <p:tags r:id="rId29"/>
              </p:custDataLst>
            </p:nvPr>
          </p:nvSpPr>
          <p:spPr bwMode="auto">
            <a:xfrm>
              <a:off x="4250929" y="3752851"/>
              <a:ext cx="180975" cy="173038"/>
            </a:xfrm>
            <a:custGeom>
              <a:avLst/>
              <a:gdLst>
                <a:gd name="T0" fmla="*/ 90 w 109"/>
                <a:gd name="T1" fmla="*/ 30 h 103"/>
                <a:gd name="T2" fmla="*/ 109 w 109"/>
                <a:gd name="T3" fmla="*/ 46 h 103"/>
                <a:gd name="T4" fmla="*/ 68 w 109"/>
                <a:gd name="T5" fmla="*/ 103 h 103"/>
                <a:gd name="T6" fmla="*/ 64 w 109"/>
                <a:gd name="T7" fmla="*/ 100 h 103"/>
                <a:gd name="T8" fmla="*/ 67 w 109"/>
                <a:gd name="T9" fmla="*/ 96 h 103"/>
                <a:gd name="T10" fmla="*/ 68 w 109"/>
                <a:gd name="T11" fmla="*/ 92 h 103"/>
                <a:gd name="T12" fmla="*/ 68 w 109"/>
                <a:gd name="T13" fmla="*/ 89 h 103"/>
                <a:gd name="T14" fmla="*/ 66 w 109"/>
                <a:gd name="T15" fmla="*/ 86 h 103"/>
                <a:gd name="T16" fmla="*/ 17 w 109"/>
                <a:gd name="T17" fmla="*/ 50 h 103"/>
                <a:gd name="T18" fmla="*/ 14 w 109"/>
                <a:gd name="T19" fmla="*/ 49 h 103"/>
                <a:gd name="T20" fmla="*/ 10 w 109"/>
                <a:gd name="T21" fmla="*/ 49 h 103"/>
                <a:gd name="T22" fmla="*/ 6 w 109"/>
                <a:gd name="T23" fmla="*/ 52 h 103"/>
                <a:gd name="T24" fmla="*/ 3 w 109"/>
                <a:gd name="T25" fmla="*/ 55 h 103"/>
                <a:gd name="T26" fmla="*/ 0 w 109"/>
                <a:gd name="T27" fmla="*/ 53 h 103"/>
                <a:gd name="T28" fmla="*/ 39 w 109"/>
                <a:gd name="T29" fmla="*/ 0 h 103"/>
                <a:gd name="T30" fmla="*/ 55 w 109"/>
                <a:gd name="T31" fmla="*/ 12 h 103"/>
                <a:gd name="T32" fmla="*/ 52 w 109"/>
                <a:gd name="T33" fmla="*/ 16 h 103"/>
                <a:gd name="T34" fmla="*/ 41 w 109"/>
                <a:gd name="T35" fmla="*/ 14 h 103"/>
                <a:gd name="T36" fmla="*/ 33 w 109"/>
                <a:gd name="T37" fmla="*/ 17 h 103"/>
                <a:gd name="T38" fmla="*/ 30 w 109"/>
                <a:gd name="T39" fmla="*/ 20 h 103"/>
                <a:gd name="T40" fmla="*/ 26 w 109"/>
                <a:gd name="T41" fmla="*/ 25 h 103"/>
                <a:gd name="T42" fmla="*/ 18 w 109"/>
                <a:gd name="T43" fmla="*/ 35 h 103"/>
                <a:gd name="T44" fmla="*/ 45 w 109"/>
                <a:gd name="T45" fmla="*/ 55 h 103"/>
                <a:gd name="T46" fmla="*/ 51 w 109"/>
                <a:gd name="T47" fmla="*/ 48 h 103"/>
                <a:gd name="T48" fmla="*/ 54 w 109"/>
                <a:gd name="T49" fmla="*/ 42 h 103"/>
                <a:gd name="T50" fmla="*/ 54 w 109"/>
                <a:gd name="T51" fmla="*/ 37 h 103"/>
                <a:gd name="T52" fmla="*/ 52 w 109"/>
                <a:gd name="T53" fmla="*/ 33 h 103"/>
                <a:gd name="T54" fmla="*/ 48 w 109"/>
                <a:gd name="T55" fmla="*/ 28 h 103"/>
                <a:gd name="T56" fmla="*/ 51 w 109"/>
                <a:gd name="T57" fmla="*/ 25 h 103"/>
                <a:gd name="T58" fmla="*/ 77 w 109"/>
                <a:gd name="T59" fmla="*/ 44 h 103"/>
                <a:gd name="T60" fmla="*/ 75 w 109"/>
                <a:gd name="T61" fmla="*/ 48 h 103"/>
                <a:gd name="T62" fmla="*/ 69 w 109"/>
                <a:gd name="T63" fmla="*/ 45 h 103"/>
                <a:gd name="T64" fmla="*/ 64 w 109"/>
                <a:gd name="T65" fmla="*/ 44 h 103"/>
                <a:gd name="T66" fmla="*/ 59 w 109"/>
                <a:gd name="T67" fmla="*/ 46 h 103"/>
                <a:gd name="T68" fmla="*/ 55 w 109"/>
                <a:gd name="T69" fmla="*/ 51 h 103"/>
                <a:gd name="T70" fmla="*/ 49 w 109"/>
                <a:gd name="T71" fmla="*/ 58 h 103"/>
                <a:gd name="T72" fmla="*/ 70 w 109"/>
                <a:gd name="T73" fmla="*/ 73 h 103"/>
                <a:gd name="T74" fmla="*/ 75 w 109"/>
                <a:gd name="T75" fmla="*/ 76 h 103"/>
                <a:gd name="T76" fmla="*/ 79 w 109"/>
                <a:gd name="T77" fmla="*/ 77 h 103"/>
                <a:gd name="T78" fmla="*/ 82 w 109"/>
                <a:gd name="T79" fmla="*/ 74 h 103"/>
                <a:gd name="T80" fmla="*/ 87 w 109"/>
                <a:gd name="T81" fmla="*/ 68 h 103"/>
                <a:gd name="T82" fmla="*/ 90 w 109"/>
                <a:gd name="T83" fmla="*/ 64 h 103"/>
                <a:gd name="T84" fmla="*/ 93 w 109"/>
                <a:gd name="T85" fmla="*/ 59 h 103"/>
                <a:gd name="T86" fmla="*/ 95 w 109"/>
                <a:gd name="T87" fmla="*/ 55 h 103"/>
                <a:gd name="T88" fmla="*/ 96 w 109"/>
                <a:gd name="T89" fmla="*/ 51 h 103"/>
                <a:gd name="T90" fmla="*/ 92 w 109"/>
                <a:gd name="T91" fmla="*/ 42 h 103"/>
                <a:gd name="T92" fmla="*/ 88 w 109"/>
                <a:gd name="T93" fmla="*/ 34 h 103"/>
                <a:gd name="T94" fmla="*/ 90 w 109"/>
                <a:gd name="T95" fmla="*/ 3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9" h="103">
                  <a:moveTo>
                    <a:pt x="90" y="30"/>
                  </a:moveTo>
                  <a:cubicBezTo>
                    <a:pt x="109" y="46"/>
                    <a:pt x="109" y="46"/>
                    <a:pt x="109" y="46"/>
                  </a:cubicBezTo>
                  <a:cubicBezTo>
                    <a:pt x="68" y="103"/>
                    <a:pt x="68" y="103"/>
                    <a:pt x="68" y="103"/>
                  </a:cubicBezTo>
                  <a:cubicBezTo>
                    <a:pt x="64" y="100"/>
                    <a:pt x="64" y="100"/>
                    <a:pt x="64" y="100"/>
                  </a:cubicBezTo>
                  <a:cubicBezTo>
                    <a:pt x="65" y="99"/>
                    <a:pt x="66" y="98"/>
                    <a:pt x="67" y="96"/>
                  </a:cubicBezTo>
                  <a:cubicBezTo>
                    <a:pt x="68" y="94"/>
                    <a:pt x="68" y="93"/>
                    <a:pt x="68" y="92"/>
                  </a:cubicBezTo>
                  <a:cubicBezTo>
                    <a:pt x="69" y="91"/>
                    <a:pt x="69" y="90"/>
                    <a:pt x="68" y="89"/>
                  </a:cubicBezTo>
                  <a:cubicBezTo>
                    <a:pt x="68" y="88"/>
                    <a:pt x="67" y="87"/>
                    <a:pt x="66" y="86"/>
                  </a:cubicBezTo>
                  <a:cubicBezTo>
                    <a:pt x="17" y="50"/>
                    <a:pt x="17" y="50"/>
                    <a:pt x="17" y="50"/>
                  </a:cubicBezTo>
                  <a:cubicBezTo>
                    <a:pt x="16" y="49"/>
                    <a:pt x="15" y="49"/>
                    <a:pt x="14" y="49"/>
                  </a:cubicBezTo>
                  <a:cubicBezTo>
                    <a:pt x="13" y="48"/>
                    <a:pt x="11" y="49"/>
                    <a:pt x="10" y="49"/>
                  </a:cubicBezTo>
                  <a:cubicBezTo>
                    <a:pt x="9" y="50"/>
                    <a:pt x="8" y="51"/>
                    <a:pt x="6" y="52"/>
                  </a:cubicBezTo>
                  <a:cubicBezTo>
                    <a:pt x="5" y="53"/>
                    <a:pt x="4" y="54"/>
                    <a:pt x="3" y="55"/>
                  </a:cubicBezTo>
                  <a:cubicBezTo>
                    <a:pt x="0" y="53"/>
                    <a:pt x="0" y="53"/>
                    <a:pt x="0" y="53"/>
                  </a:cubicBezTo>
                  <a:cubicBezTo>
                    <a:pt x="39" y="0"/>
                    <a:pt x="39" y="0"/>
                    <a:pt x="39" y="0"/>
                  </a:cubicBezTo>
                  <a:cubicBezTo>
                    <a:pt x="55" y="12"/>
                    <a:pt x="55" y="12"/>
                    <a:pt x="55" y="12"/>
                  </a:cubicBezTo>
                  <a:cubicBezTo>
                    <a:pt x="52" y="16"/>
                    <a:pt x="52" y="16"/>
                    <a:pt x="52" y="16"/>
                  </a:cubicBezTo>
                  <a:cubicBezTo>
                    <a:pt x="49" y="14"/>
                    <a:pt x="46" y="14"/>
                    <a:pt x="41" y="14"/>
                  </a:cubicBezTo>
                  <a:cubicBezTo>
                    <a:pt x="37" y="14"/>
                    <a:pt x="34" y="15"/>
                    <a:pt x="33" y="17"/>
                  </a:cubicBezTo>
                  <a:cubicBezTo>
                    <a:pt x="32" y="18"/>
                    <a:pt x="31" y="19"/>
                    <a:pt x="30" y="20"/>
                  </a:cubicBezTo>
                  <a:cubicBezTo>
                    <a:pt x="29" y="21"/>
                    <a:pt x="27" y="23"/>
                    <a:pt x="26" y="25"/>
                  </a:cubicBezTo>
                  <a:cubicBezTo>
                    <a:pt x="18" y="35"/>
                    <a:pt x="18" y="35"/>
                    <a:pt x="18" y="35"/>
                  </a:cubicBezTo>
                  <a:cubicBezTo>
                    <a:pt x="45" y="55"/>
                    <a:pt x="45" y="55"/>
                    <a:pt x="45" y="55"/>
                  </a:cubicBezTo>
                  <a:cubicBezTo>
                    <a:pt x="51" y="48"/>
                    <a:pt x="51" y="48"/>
                    <a:pt x="51" y="48"/>
                  </a:cubicBezTo>
                  <a:cubicBezTo>
                    <a:pt x="53" y="45"/>
                    <a:pt x="54" y="43"/>
                    <a:pt x="54" y="42"/>
                  </a:cubicBezTo>
                  <a:cubicBezTo>
                    <a:pt x="55" y="40"/>
                    <a:pt x="54" y="39"/>
                    <a:pt x="54" y="37"/>
                  </a:cubicBezTo>
                  <a:cubicBezTo>
                    <a:pt x="54" y="36"/>
                    <a:pt x="53" y="34"/>
                    <a:pt x="52" y="33"/>
                  </a:cubicBezTo>
                  <a:cubicBezTo>
                    <a:pt x="50" y="31"/>
                    <a:pt x="49" y="30"/>
                    <a:pt x="48" y="28"/>
                  </a:cubicBezTo>
                  <a:cubicBezTo>
                    <a:pt x="51" y="25"/>
                    <a:pt x="51" y="25"/>
                    <a:pt x="51" y="25"/>
                  </a:cubicBezTo>
                  <a:cubicBezTo>
                    <a:pt x="77" y="44"/>
                    <a:pt x="77" y="44"/>
                    <a:pt x="77" y="44"/>
                  </a:cubicBezTo>
                  <a:cubicBezTo>
                    <a:pt x="75" y="48"/>
                    <a:pt x="75" y="48"/>
                    <a:pt x="75" y="48"/>
                  </a:cubicBezTo>
                  <a:cubicBezTo>
                    <a:pt x="73" y="47"/>
                    <a:pt x="71" y="46"/>
                    <a:pt x="69" y="45"/>
                  </a:cubicBezTo>
                  <a:cubicBezTo>
                    <a:pt x="67" y="45"/>
                    <a:pt x="65" y="44"/>
                    <a:pt x="64" y="44"/>
                  </a:cubicBezTo>
                  <a:cubicBezTo>
                    <a:pt x="62" y="44"/>
                    <a:pt x="60" y="45"/>
                    <a:pt x="59" y="46"/>
                  </a:cubicBezTo>
                  <a:cubicBezTo>
                    <a:pt x="58" y="47"/>
                    <a:pt x="56" y="48"/>
                    <a:pt x="55" y="51"/>
                  </a:cubicBezTo>
                  <a:cubicBezTo>
                    <a:pt x="49" y="58"/>
                    <a:pt x="49" y="58"/>
                    <a:pt x="49" y="58"/>
                  </a:cubicBezTo>
                  <a:cubicBezTo>
                    <a:pt x="70" y="73"/>
                    <a:pt x="70" y="73"/>
                    <a:pt x="70" y="73"/>
                  </a:cubicBezTo>
                  <a:cubicBezTo>
                    <a:pt x="72" y="75"/>
                    <a:pt x="73" y="76"/>
                    <a:pt x="75" y="76"/>
                  </a:cubicBezTo>
                  <a:cubicBezTo>
                    <a:pt x="76" y="77"/>
                    <a:pt x="77" y="77"/>
                    <a:pt x="79" y="77"/>
                  </a:cubicBezTo>
                  <a:cubicBezTo>
                    <a:pt x="80" y="76"/>
                    <a:pt x="81" y="75"/>
                    <a:pt x="82" y="74"/>
                  </a:cubicBezTo>
                  <a:cubicBezTo>
                    <a:pt x="83" y="73"/>
                    <a:pt x="85" y="71"/>
                    <a:pt x="87" y="68"/>
                  </a:cubicBezTo>
                  <a:cubicBezTo>
                    <a:pt x="88" y="67"/>
                    <a:pt x="89" y="66"/>
                    <a:pt x="90" y="64"/>
                  </a:cubicBezTo>
                  <a:cubicBezTo>
                    <a:pt x="91" y="62"/>
                    <a:pt x="92" y="61"/>
                    <a:pt x="93" y="59"/>
                  </a:cubicBezTo>
                  <a:cubicBezTo>
                    <a:pt x="94" y="58"/>
                    <a:pt x="95" y="57"/>
                    <a:pt x="95" y="55"/>
                  </a:cubicBezTo>
                  <a:cubicBezTo>
                    <a:pt x="96" y="54"/>
                    <a:pt x="96" y="52"/>
                    <a:pt x="96" y="51"/>
                  </a:cubicBezTo>
                  <a:cubicBezTo>
                    <a:pt x="95" y="49"/>
                    <a:pt x="94" y="46"/>
                    <a:pt x="92" y="42"/>
                  </a:cubicBezTo>
                  <a:cubicBezTo>
                    <a:pt x="90" y="38"/>
                    <a:pt x="89" y="35"/>
                    <a:pt x="88" y="34"/>
                  </a:cubicBezTo>
                  <a:lnTo>
                    <a:pt x="90" y="3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5" name="íṩḷîďe"/>
            <p:cNvSpPr/>
            <p:nvPr userDrawn="1">
              <p:custDataLst>
                <p:tags r:id="rId30"/>
              </p:custDataLst>
            </p:nvPr>
          </p:nvSpPr>
          <p:spPr bwMode="auto">
            <a:xfrm>
              <a:off x="4319192" y="3654426"/>
              <a:ext cx="177800" cy="142875"/>
            </a:xfrm>
            <a:custGeom>
              <a:avLst/>
              <a:gdLst>
                <a:gd name="T0" fmla="*/ 107 w 107"/>
                <a:gd name="T1" fmla="*/ 8 h 85"/>
                <a:gd name="T2" fmla="*/ 99 w 107"/>
                <a:gd name="T3" fmla="*/ 29 h 85"/>
                <a:gd name="T4" fmla="*/ 76 w 107"/>
                <a:gd name="T5" fmla="*/ 35 h 85"/>
                <a:gd name="T6" fmla="*/ 54 w 107"/>
                <a:gd name="T7" fmla="*/ 41 h 85"/>
                <a:gd name="T8" fmla="*/ 51 w 107"/>
                <a:gd name="T9" fmla="*/ 49 h 85"/>
                <a:gd name="T10" fmla="*/ 76 w 107"/>
                <a:gd name="T11" fmla="*/ 58 h 85"/>
                <a:gd name="T12" fmla="*/ 80 w 107"/>
                <a:gd name="T13" fmla="*/ 59 h 85"/>
                <a:gd name="T14" fmla="*/ 83 w 107"/>
                <a:gd name="T15" fmla="*/ 57 h 85"/>
                <a:gd name="T16" fmla="*/ 85 w 107"/>
                <a:gd name="T17" fmla="*/ 54 h 85"/>
                <a:gd name="T18" fmla="*/ 87 w 107"/>
                <a:gd name="T19" fmla="*/ 50 h 85"/>
                <a:gd name="T20" fmla="*/ 91 w 107"/>
                <a:gd name="T21" fmla="*/ 51 h 85"/>
                <a:gd name="T22" fmla="*/ 79 w 107"/>
                <a:gd name="T23" fmla="*/ 85 h 85"/>
                <a:gd name="T24" fmla="*/ 75 w 107"/>
                <a:gd name="T25" fmla="*/ 83 h 85"/>
                <a:gd name="T26" fmla="*/ 76 w 107"/>
                <a:gd name="T27" fmla="*/ 79 h 85"/>
                <a:gd name="T28" fmla="*/ 77 w 107"/>
                <a:gd name="T29" fmla="*/ 76 h 85"/>
                <a:gd name="T30" fmla="*/ 75 w 107"/>
                <a:gd name="T31" fmla="*/ 72 h 85"/>
                <a:gd name="T32" fmla="*/ 72 w 107"/>
                <a:gd name="T33" fmla="*/ 70 h 85"/>
                <a:gd name="T34" fmla="*/ 15 w 107"/>
                <a:gd name="T35" fmla="*/ 49 h 85"/>
                <a:gd name="T36" fmla="*/ 11 w 107"/>
                <a:gd name="T37" fmla="*/ 49 h 85"/>
                <a:gd name="T38" fmla="*/ 8 w 107"/>
                <a:gd name="T39" fmla="*/ 50 h 85"/>
                <a:gd name="T40" fmla="*/ 6 w 107"/>
                <a:gd name="T41" fmla="*/ 54 h 85"/>
                <a:gd name="T42" fmla="*/ 4 w 107"/>
                <a:gd name="T43" fmla="*/ 57 h 85"/>
                <a:gd name="T44" fmla="*/ 0 w 107"/>
                <a:gd name="T45" fmla="*/ 56 h 85"/>
                <a:gd name="T46" fmla="*/ 13 w 107"/>
                <a:gd name="T47" fmla="*/ 19 h 85"/>
                <a:gd name="T48" fmla="*/ 18 w 107"/>
                <a:gd name="T49" fmla="*/ 10 h 85"/>
                <a:gd name="T50" fmla="*/ 24 w 107"/>
                <a:gd name="T51" fmla="*/ 3 h 85"/>
                <a:gd name="T52" fmla="*/ 32 w 107"/>
                <a:gd name="T53" fmla="*/ 0 h 85"/>
                <a:gd name="T54" fmla="*/ 41 w 107"/>
                <a:gd name="T55" fmla="*/ 1 h 85"/>
                <a:gd name="T56" fmla="*/ 49 w 107"/>
                <a:gd name="T57" fmla="*/ 6 h 85"/>
                <a:gd name="T58" fmla="*/ 53 w 107"/>
                <a:gd name="T59" fmla="*/ 12 h 85"/>
                <a:gd name="T60" fmla="*/ 55 w 107"/>
                <a:gd name="T61" fmla="*/ 19 h 85"/>
                <a:gd name="T62" fmla="*/ 56 w 107"/>
                <a:gd name="T63" fmla="*/ 28 h 85"/>
                <a:gd name="T64" fmla="*/ 72 w 107"/>
                <a:gd name="T65" fmla="*/ 23 h 85"/>
                <a:gd name="T66" fmla="*/ 89 w 107"/>
                <a:gd name="T67" fmla="*/ 19 h 85"/>
                <a:gd name="T68" fmla="*/ 95 w 107"/>
                <a:gd name="T69" fmla="*/ 16 h 85"/>
                <a:gd name="T70" fmla="*/ 99 w 107"/>
                <a:gd name="T71" fmla="*/ 13 h 85"/>
                <a:gd name="T72" fmla="*/ 102 w 107"/>
                <a:gd name="T73" fmla="*/ 10 h 85"/>
                <a:gd name="T74" fmla="*/ 103 w 107"/>
                <a:gd name="T75" fmla="*/ 6 h 85"/>
                <a:gd name="T76" fmla="*/ 107 w 107"/>
                <a:gd name="T77" fmla="*/ 8 h 85"/>
                <a:gd name="T78" fmla="*/ 38 w 107"/>
                <a:gd name="T79" fmla="*/ 15 h 85"/>
                <a:gd name="T80" fmla="*/ 25 w 107"/>
                <a:gd name="T81" fmla="*/ 15 h 85"/>
                <a:gd name="T82" fmla="*/ 16 w 107"/>
                <a:gd name="T83" fmla="*/ 25 h 85"/>
                <a:gd name="T84" fmla="*/ 13 w 107"/>
                <a:gd name="T85" fmla="*/ 35 h 85"/>
                <a:gd name="T86" fmla="*/ 47 w 107"/>
                <a:gd name="T87" fmla="*/ 47 h 85"/>
                <a:gd name="T88" fmla="*/ 49 w 107"/>
                <a:gd name="T89" fmla="*/ 40 h 85"/>
                <a:gd name="T90" fmla="*/ 49 w 107"/>
                <a:gd name="T91" fmla="*/ 25 h 85"/>
                <a:gd name="T92" fmla="*/ 38 w 107"/>
                <a:gd name="T93" fmla="*/ 1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7" h="85">
                  <a:moveTo>
                    <a:pt x="107" y="8"/>
                  </a:moveTo>
                  <a:cubicBezTo>
                    <a:pt x="99" y="29"/>
                    <a:pt x="99" y="29"/>
                    <a:pt x="99" y="29"/>
                  </a:cubicBezTo>
                  <a:cubicBezTo>
                    <a:pt x="90" y="31"/>
                    <a:pt x="82" y="33"/>
                    <a:pt x="76" y="35"/>
                  </a:cubicBezTo>
                  <a:cubicBezTo>
                    <a:pt x="69" y="37"/>
                    <a:pt x="62" y="39"/>
                    <a:pt x="54" y="41"/>
                  </a:cubicBezTo>
                  <a:cubicBezTo>
                    <a:pt x="51" y="49"/>
                    <a:pt x="51" y="49"/>
                    <a:pt x="51" y="49"/>
                  </a:cubicBezTo>
                  <a:cubicBezTo>
                    <a:pt x="76" y="58"/>
                    <a:pt x="76" y="58"/>
                    <a:pt x="76" y="58"/>
                  </a:cubicBezTo>
                  <a:cubicBezTo>
                    <a:pt x="78" y="59"/>
                    <a:pt x="79" y="59"/>
                    <a:pt x="80" y="59"/>
                  </a:cubicBezTo>
                  <a:cubicBezTo>
                    <a:pt x="81" y="59"/>
                    <a:pt x="82" y="58"/>
                    <a:pt x="83" y="57"/>
                  </a:cubicBezTo>
                  <a:cubicBezTo>
                    <a:pt x="84" y="57"/>
                    <a:pt x="85" y="56"/>
                    <a:pt x="85" y="54"/>
                  </a:cubicBezTo>
                  <a:cubicBezTo>
                    <a:pt x="86" y="52"/>
                    <a:pt x="87" y="51"/>
                    <a:pt x="87" y="50"/>
                  </a:cubicBezTo>
                  <a:cubicBezTo>
                    <a:pt x="91" y="51"/>
                    <a:pt x="91" y="51"/>
                    <a:pt x="91" y="51"/>
                  </a:cubicBezTo>
                  <a:cubicBezTo>
                    <a:pt x="79" y="85"/>
                    <a:pt x="79" y="85"/>
                    <a:pt x="79" y="85"/>
                  </a:cubicBezTo>
                  <a:cubicBezTo>
                    <a:pt x="75" y="83"/>
                    <a:pt x="75" y="83"/>
                    <a:pt x="75" y="83"/>
                  </a:cubicBezTo>
                  <a:cubicBezTo>
                    <a:pt x="75" y="82"/>
                    <a:pt x="76" y="81"/>
                    <a:pt x="76" y="79"/>
                  </a:cubicBezTo>
                  <a:cubicBezTo>
                    <a:pt x="76" y="78"/>
                    <a:pt x="77" y="76"/>
                    <a:pt x="77" y="76"/>
                  </a:cubicBezTo>
                  <a:cubicBezTo>
                    <a:pt x="77" y="74"/>
                    <a:pt x="76" y="73"/>
                    <a:pt x="75" y="72"/>
                  </a:cubicBezTo>
                  <a:cubicBezTo>
                    <a:pt x="75" y="71"/>
                    <a:pt x="74" y="71"/>
                    <a:pt x="72" y="70"/>
                  </a:cubicBezTo>
                  <a:cubicBezTo>
                    <a:pt x="15" y="49"/>
                    <a:pt x="15" y="49"/>
                    <a:pt x="15" y="49"/>
                  </a:cubicBezTo>
                  <a:cubicBezTo>
                    <a:pt x="14" y="49"/>
                    <a:pt x="12" y="49"/>
                    <a:pt x="11" y="49"/>
                  </a:cubicBezTo>
                  <a:cubicBezTo>
                    <a:pt x="10" y="49"/>
                    <a:pt x="9" y="49"/>
                    <a:pt x="8" y="50"/>
                  </a:cubicBezTo>
                  <a:cubicBezTo>
                    <a:pt x="7" y="51"/>
                    <a:pt x="7" y="52"/>
                    <a:pt x="6" y="54"/>
                  </a:cubicBezTo>
                  <a:cubicBezTo>
                    <a:pt x="5" y="55"/>
                    <a:pt x="4" y="56"/>
                    <a:pt x="4" y="57"/>
                  </a:cubicBezTo>
                  <a:cubicBezTo>
                    <a:pt x="0" y="56"/>
                    <a:pt x="0" y="56"/>
                    <a:pt x="0" y="56"/>
                  </a:cubicBezTo>
                  <a:cubicBezTo>
                    <a:pt x="13" y="19"/>
                    <a:pt x="13" y="19"/>
                    <a:pt x="13" y="19"/>
                  </a:cubicBezTo>
                  <a:cubicBezTo>
                    <a:pt x="15" y="16"/>
                    <a:pt x="16" y="13"/>
                    <a:pt x="18" y="10"/>
                  </a:cubicBezTo>
                  <a:cubicBezTo>
                    <a:pt x="20" y="7"/>
                    <a:pt x="22" y="5"/>
                    <a:pt x="24" y="3"/>
                  </a:cubicBezTo>
                  <a:cubicBezTo>
                    <a:pt x="26" y="2"/>
                    <a:pt x="29" y="1"/>
                    <a:pt x="32" y="0"/>
                  </a:cubicBezTo>
                  <a:cubicBezTo>
                    <a:pt x="35" y="0"/>
                    <a:pt x="38" y="0"/>
                    <a:pt x="41" y="1"/>
                  </a:cubicBezTo>
                  <a:cubicBezTo>
                    <a:pt x="44" y="2"/>
                    <a:pt x="47" y="4"/>
                    <a:pt x="49" y="6"/>
                  </a:cubicBezTo>
                  <a:cubicBezTo>
                    <a:pt x="51" y="7"/>
                    <a:pt x="52" y="9"/>
                    <a:pt x="53" y="12"/>
                  </a:cubicBezTo>
                  <a:cubicBezTo>
                    <a:pt x="54" y="14"/>
                    <a:pt x="55" y="17"/>
                    <a:pt x="55" y="19"/>
                  </a:cubicBezTo>
                  <a:cubicBezTo>
                    <a:pt x="56" y="22"/>
                    <a:pt x="56" y="25"/>
                    <a:pt x="56" y="28"/>
                  </a:cubicBezTo>
                  <a:cubicBezTo>
                    <a:pt x="62" y="26"/>
                    <a:pt x="68" y="25"/>
                    <a:pt x="72" y="23"/>
                  </a:cubicBezTo>
                  <a:cubicBezTo>
                    <a:pt x="77" y="22"/>
                    <a:pt x="82" y="20"/>
                    <a:pt x="89" y="19"/>
                  </a:cubicBezTo>
                  <a:cubicBezTo>
                    <a:pt x="91" y="18"/>
                    <a:pt x="94" y="17"/>
                    <a:pt x="95" y="16"/>
                  </a:cubicBezTo>
                  <a:cubicBezTo>
                    <a:pt x="97" y="15"/>
                    <a:pt x="98" y="14"/>
                    <a:pt x="99" y="13"/>
                  </a:cubicBezTo>
                  <a:cubicBezTo>
                    <a:pt x="100" y="12"/>
                    <a:pt x="101" y="11"/>
                    <a:pt x="102" y="10"/>
                  </a:cubicBezTo>
                  <a:cubicBezTo>
                    <a:pt x="102" y="8"/>
                    <a:pt x="103" y="7"/>
                    <a:pt x="103" y="6"/>
                  </a:cubicBezTo>
                  <a:cubicBezTo>
                    <a:pt x="107" y="8"/>
                    <a:pt x="107" y="8"/>
                    <a:pt x="107" y="8"/>
                  </a:cubicBezTo>
                  <a:close/>
                  <a:moveTo>
                    <a:pt x="38" y="15"/>
                  </a:moveTo>
                  <a:cubicBezTo>
                    <a:pt x="33" y="14"/>
                    <a:pt x="28" y="14"/>
                    <a:pt x="25" y="15"/>
                  </a:cubicBezTo>
                  <a:cubicBezTo>
                    <a:pt x="21" y="17"/>
                    <a:pt x="18" y="20"/>
                    <a:pt x="16" y="25"/>
                  </a:cubicBezTo>
                  <a:cubicBezTo>
                    <a:pt x="13" y="35"/>
                    <a:pt x="13" y="35"/>
                    <a:pt x="13" y="35"/>
                  </a:cubicBezTo>
                  <a:cubicBezTo>
                    <a:pt x="47" y="47"/>
                    <a:pt x="47" y="47"/>
                    <a:pt x="47" y="47"/>
                  </a:cubicBezTo>
                  <a:cubicBezTo>
                    <a:pt x="49" y="40"/>
                    <a:pt x="49" y="40"/>
                    <a:pt x="49" y="40"/>
                  </a:cubicBezTo>
                  <a:cubicBezTo>
                    <a:pt x="51" y="35"/>
                    <a:pt x="51" y="30"/>
                    <a:pt x="49" y="25"/>
                  </a:cubicBezTo>
                  <a:cubicBezTo>
                    <a:pt x="47" y="21"/>
                    <a:pt x="43" y="17"/>
                    <a:pt x="38" y="15"/>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6" name="íṡļïḍé"/>
            <p:cNvSpPr/>
            <p:nvPr userDrawn="1">
              <p:custDataLst>
                <p:tags r:id="rId31"/>
              </p:custDataLst>
            </p:nvPr>
          </p:nvSpPr>
          <p:spPr bwMode="auto">
            <a:xfrm>
              <a:off x="4360467" y="3546476"/>
              <a:ext cx="149225" cy="115888"/>
            </a:xfrm>
            <a:custGeom>
              <a:avLst/>
              <a:gdLst>
                <a:gd name="T0" fmla="*/ 52 w 89"/>
                <a:gd name="T1" fmla="*/ 10 h 69"/>
                <a:gd name="T2" fmla="*/ 60 w 89"/>
                <a:gd name="T3" fmla="*/ 8 h 69"/>
                <a:gd name="T4" fmla="*/ 68 w 89"/>
                <a:gd name="T5" fmla="*/ 8 h 69"/>
                <a:gd name="T6" fmla="*/ 84 w 89"/>
                <a:gd name="T7" fmla="*/ 20 h 69"/>
                <a:gd name="T8" fmla="*/ 88 w 89"/>
                <a:gd name="T9" fmla="*/ 41 h 69"/>
                <a:gd name="T10" fmla="*/ 84 w 89"/>
                <a:gd name="T11" fmla="*/ 52 h 69"/>
                <a:gd name="T12" fmla="*/ 78 w 89"/>
                <a:gd name="T13" fmla="*/ 61 h 69"/>
                <a:gd name="T14" fmla="*/ 81 w 89"/>
                <a:gd name="T15" fmla="*/ 64 h 69"/>
                <a:gd name="T16" fmla="*/ 80 w 89"/>
                <a:gd name="T17" fmla="*/ 69 h 69"/>
                <a:gd name="T18" fmla="*/ 52 w 89"/>
                <a:gd name="T19" fmla="*/ 64 h 69"/>
                <a:gd name="T20" fmla="*/ 53 w 89"/>
                <a:gd name="T21" fmla="*/ 59 h 69"/>
                <a:gd name="T22" fmla="*/ 63 w 89"/>
                <a:gd name="T23" fmla="*/ 58 h 69"/>
                <a:gd name="T24" fmla="*/ 72 w 89"/>
                <a:gd name="T25" fmla="*/ 54 h 69"/>
                <a:gd name="T26" fmla="*/ 79 w 89"/>
                <a:gd name="T27" fmla="*/ 48 h 69"/>
                <a:gd name="T28" fmla="*/ 83 w 89"/>
                <a:gd name="T29" fmla="*/ 39 h 69"/>
                <a:gd name="T30" fmla="*/ 83 w 89"/>
                <a:gd name="T31" fmla="*/ 32 h 69"/>
                <a:gd name="T32" fmla="*/ 81 w 89"/>
                <a:gd name="T33" fmla="*/ 26 h 69"/>
                <a:gd name="T34" fmla="*/ 77 w 89"/>
                <a:gd name="T35" fmla="*/ 23 h 69"/>
                <a:gd name="T36" fmla="*/ 71 w 89"/>
                <a:gd name="T37" fmla="*/ 21 h 69"/>
                <a:gd name="T38" fmla="*/ 61 w 89"/>
                <a:gd name="T39" fmla="*/ 22 h 69"/>
                <a:gd name="T40" fmla="*/ 53 w 89"/>
                <a:gd name="T41" fmla="*/ 29 h 69"/>
                <a:gd name="T42" fmla="*/ 48 w 89"/>
                <a:gd name="T43" fmla="*/ 37 h 69"/>
                <a:gd name="T44" fmla="*/ 43 w 89"/>
                <a:gd name="T45" fmla="*/ 44 h 69"/>
                <a:gd name="T46" fmla="*/ 33 w 89"/>
                <a:gd name="T47" fmla="*/ 54 h 69"/>
                <a:gd name="T48" fmla="*/ 19 w 89"/>
                <a:gd name="T49" fmla="*/ 55 h 69"/>
                <a:gd name="T50" fmla="*/ 10 w 89"/>
                <a:gd name="T51" fmla="*/ 51 h 69"/>
                <a:gd name="T52" fmla="*/ 4 w 89"/>
                <a:gd name="T53" fmla="*/ 44 h 69"/>
                <a:gd name="T54" fmla="*/ 1 w 89"/>
                <a:gd name="T55" fmla="*/ 35 h 69"/>
                <a:gd name="T56" fmla="*/ 1 w 89"/>
                <a:gd name="T57" fmla="*/ 26 h 69"/>
                <a:gd name="T58" fmla="*/ 5 w 89"/>
                <a:gd name="T59" fmla="*/ 16 h 69"/>
                <a:gd name="T60" fmla="*/ 10 w 89"/>
                <a:gd name="T61" fmla="*/ 8 h 69"/>
                <a:gd name="T62" fmla="*/ 7 w 89"/>
                <a:gd name="T63" fmla="*/ 5 h 69"/>
                <a:gd name="T64" fmla="*/ 8 w 89"/>
                <a:gd name="T65" fmla="*/ 0 h 69"/>
                <a:gd name="T66" fmla="*/ 35 w 89"/>
                <a:gd name="T67" fmla="*/ 5 h 69"/>
                <a:gd name="T68" fmla="*/ 35 w 89"/>
                <a:gd name="T69" fmla="*/ 10 h 69"/>
                <a:gd name="T70" fmla="*/ 25 w 89"/>
                <a:gd name="T71" fmla="*/ 11 h 69"/>
                <a:gd name="T72" fmla="*/ 16 w 89"/>
                <a:gd name="T73" fmla="*/ 14 h 69"/>
                <a:gd name="T74" fmla="*/ 10 w 89"/>
                <a:gd name="T75" fmla="*/ 19 h 69"/>
                <a:gd name="T76" fmla="*/ 6 w 89"/>
                <a:gd name="T77" fmla="*/ 27 h 69"/>
                <a:gd name="T78" fmla="*/ 8 w 89"/>
                <a:gd name="T79" fmla="*/ 37 h 69"/>
                <a:gd name="T80" fmla="*/ 16 w 89"/>
                <a:gd name="T81" fmla="*/ 43 h 69"/>
                <a:gd name="T82" fmla="*/ 25 w 89"/>
                <a:gd name="T83" fmla="*/ 42 h 69"/>
                <a:gd name="T84" fmla="*/ 32 w 89"/>
                <a:gd name="T85" fmla="*/ 36 h 69"/>
                <a:gd name="T86" fmla="*/ 37 w 89"/>
                <a:gd name="T87" fmla="*/ 28 h 69"/>
                <a:gd name="T88" fmla="*/ 42 w 89"/>
                <a:gd name="T89" fmla="*/ 21 h 69"/>
                <a:gd name="T90" fmla="*/ 47 w 89"/>
                <a:gd name="T91" fmla="*/ 15 h 69"/>
                <a:gd name="T92" fmla="*/ 52 w 89"/>
                <a:gd name="T93" fmla="*/ 1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9" h="69">
                  <a:moveTo>
                    <a:pt x="52" y="10"/>
                  </a:moveTo>
                  <a:cubicBezTo>
                    <a:pt x="55" y="9"/>
                    <a:pt x="57" y="8"/>
                    <a:pt x="60" y="8"/>
                  </a:cubicBezTo>
                  <a:cubicBezTo>
                    <a:pt x="62" y="7"/>
                    <a:pt x="65" y="7"/>
                    <a:pt x="68" y="8"/>
                  </a:cubicBezTo>
                  <a:cubicBezTo>
                    <a:pt x="75" y="9"/>
                    <a:pt x="81" y="13"/>
                    <a:pt x="84" y="20"/>
                  </a:cubicBezTo>
                  <a:cubicBezTo>
                    <a:pt x="88" y="26"/>
                    <a:pt x="89" y="33"/>
                    <a:pt x="88" y="41"/>
                  </a:cubicBezTo>
                  <a:cubicBezTo>
                    <a:pt x="87" y="45"/>
                    <a:pt x="86" y="48"/>
                    <a:pt x="84" y="52"/>
                  </a:cubicBezTo>
                  <a:cubicBezTo>
                    <a:pt x="82" y="55"/>
                    <a:pt x="80" y="58"/>
                    <a:pt x="78" y="61"/>
                  </a:cubicBezTo>
                  <a:cubicBezTo>
                    <a:pt x="81" y="64"/>
                    <a:pt x="81" y="64"/>
                    <a:pt x="81" y="64"/>
                  </a:cubicBezTo>
                  <a:cubicBezTo>
                    <a:pt x="80" y="69"/>
                    <a:pt x="80" y="69"/>
                    <a:pt x="80" y="69"/>
                  </a:cubicBezTo>
                  <a:cubicBezTo>
                    <a:pt x="52" y="64"/>
                    <a:pt x="52" y="64"/>
                    <a:pt x="52" y="64"/>
                  </a:cubicBezTo>
                  <a:cubicBezTo>
                    <a:pt x="53" y="59"/>
                    <a:pt x="53" y="59"/>
                    <a:pt x="53" y="59"/>
                  </a:cubicBezTo>
                  <a:cubicBezTo>
                    <a:pt x="57" y="59"/>
                    <a:pt x="60" y="58"/>
                    <a:pt x="63" y="58"/>
                  </a:cubicBezTo>
                  <a:cubicBezTo>
                    <a:pt x="66" y="57"/>
                    <a:pt x="69" y="56"/>
                    <a:pt x="72" y="54"/>
                  </a:cubicBezTo>
                  <a:cubicBezTo>
                    <a:pt x="75" y="52"/>
                    <a:pt x="77" y="50"/>
                    <a:pt x="79" y="48"/>
                  </a:cubicBezTo>
                  <a:cubicBezTo>
                    <a:pt x="81" y="46"/>
                    <a:pt x="82" y="43"/>
                    <a:pt x="83" y="39"/>
                  </a:cubicBezTo>
                  <a:cubicBezTo>
                    <a:pt x="83" y="36"/>
                    <a:pt x="83" y="34"/>
                    <a:pt x="83" y="32"/>
                  </a:cubicBezTo>
                  <a:cubicBezTo>
                    <a:pt x="83" y="30"/>
                    <a:pt x="82" y="28"/>
                    <a:pt x="81" y="26"/>
                  </a:cubicBezTo>
                  <a:cubicBezTo>
                    <a:pt x="80" y="25"/>
                    <a:pt x="79" y="24"/>
                    <a:pt x="77" y="23"/>
                  </a:cubicBezTo>
                  <a:cubicBezTo>
                    <a:pt x="75" y="22"/>
                    <a:pt x="73" y="21"/>
                    <a:pt x="71" y="21"/>
                  </a:cubicBezTo>
                  <a:cubicBezTo>
                    <a:pt x="68" y="20"/>
                    <a:pt x="65" y="20"/>
                    <a:pt x="61" y="22"/>
                  </a:cubicBezTo>
                  <a:cubicBezTo>
                    <a:pt x="58" y="23"/>
                    <a:pt x="56" y="25"/>
                    <a:pt x="53" y="29"/>
                  </a:cubicBezTo>
                  <a:cubicBezTo>
                    <a:pt x="52" y="31"/>
                    <a:pt x="50" y="34"/>
                    <a:pt x="48" y="37"/>
                  </a:cubicBezTo>
                  <a:cubicBezTo>
                    <a:pt x="46" y="40"/>
                    <a:pt x="45" y="42"/>
                    <a:pt x="43" y="44"/>
                  </a:cubicBezTo>
                  <a:cubicBezTo>
                    <a:pt x="40" y="49"/>
                    <a:pt x="37" y="52"/>
                    <a:pt x="33" y="54"/>
                  </a:cubicBezTo>
                  <a:cubicBezTo>
                    <a:pt x="29" y="56"/>
                    <a:pt x="24" y="56"/>
                    <a:pt x="19" y="55"/>
                  </a:cubicBezTo>
                  <a:cubicBezTo>
                    <a:pt x="16" y="54"/>
                    <a:pt x="13" y="53"/>
                    <a:pt x="10" y="51"/>
                  </a:cubicBezTo>
                  <a:cubicBezTo>
                    <a:pt x="8" y="49"/>
                    <a:pt x="6" y="47"/>
                    <a:pt x="4" y="44"/>
                  </a:cubicBezTo>
                  <a:cubicBezTo>
                    <a:pt x="2" y="42"/>
                    <a:pt x="1" y="39"/>
                    <a:pt x="1" y="35"/>
                  </a:cubicBezTo>
                  <a:cubicBezTo>
                    <a:pt x="0" y="32"/>
                    <a:pt x="0" y="29"/>
                    <a:pt x="1" y="26"/>
                  </a:cubicBezTo>
                  <a:cubicBezTo>
                    <a:pt x="2" y="22"/>
                    <a:pt x="3" y="18"/>
                    <a:pt x="5" y="16"/>
                  </a:cubicBezTo>
                  <a:cubicBezTo>
                    <a:pt x="7" y="13"/>
                    <a:pt x="8" y="10"/>
                    <a:pt x="10" y="8"/>
                  </a:cubicBezTo>
                  <a:cubicBezTo>
                    <a:pt x="7" y="5"/>
                    <a:pt x="7" y="5"/>
                    <a:pt x="7" y="5"/>
                  </a:cubicBezTo>
                  <a:cubicBezTo>
                    <a:pt x="8" y="0"/>
                    <a:pt x="8" y="0"/>
                    <a:pt x="8" y="0"/>
                  </a:cubicBezTo>
                  <a:cubicBezTo>
                    <a:pt x="35" y="5"/>
                    <a:pt x="35" y="5"/>
                    <a:pt x="35" y="5"/>
                  </a:cubicBezTo>
                  <a:cubicBezTo>
                    <a:pt x="35" y="10"/>
                    <a:pt x="35" y="10"/>
                    <a:pt x="35" y="10"/>
                  </a:cubicBezTo>
                  <a:cubicBezTo>
                    <a:pt x="31" y="10"/>
                    <a:pt x="28" y="11"/>
                    <a:pt x="25" y="11"/>
                  </a:cubicBezTo>
                  <a:cubicBezTo>
                    <a:pt x="22" y="12"/>
                    <a:pt x="19" y="12"/>
                    <a:pt x="16" y="14"/>
                  </a:cubicBezTo>
                  <a:cubicBezTo>
                    <a:pt x="14" y="15"/>
                    <a:pt x="12" y="17"/>
                    <a:pt x="10" y="19"/>
                  </a:cubicBezTo>
                  <a:cubicBezTo>
                    <a:pt x="8" y="21"/>
                    <a:pt x="7" y="24"/>
                    <a:pt x="6" y="27"/>
                  </a:cubicBezTo>
                  <a:cubicBezTo>
                    <a:pt x="5" y="31"/>
                    <a:pt x="6" y="34"/>
                    <a:pt x="8" y="37"/>
                  </a:cubicBezTo>
                  <a:cubicBezTo>
                    <a:pt x="10" y="40"/>
                    <a:pt x="12" y="42"/>
                    <a:pt x="16" y="43"/>
                  </a:cubicBezTo>
                  <a:cubicBezTo>
                    <a:pt x="19" y="44"/>
                    <a:pt x="22" y="43"/>
                    <a:pt x="25" y="42"/>
                  </a:cubicBezTo>
                  <a:cubicBezTo>
                    <a:pt x="28" y="41"/>
                    <a:pt x="30" y="39"/>
                    <a:pt x="32" y="36"/>
                  </a:cubicBezTo>
                  <a:cubicBezTo>
                    <a:pt x="34" y="34"/>
                    <a:pt x="36" y="31"/>
                    <a:pt x="37" y="28"/>
                  </a:cubicBezTo>
                  <a:cubicBezTo>
                    <a:pt x="39" y="26"/>
                    <a:pt x="40" y="23"/>
                    <a:pt x="42" y="21"/>
                  </a:cubicBezTo>
                  <a:cubicBezTo>
                    <a:pt x="44" y="19"/>
                    <a:pt x="45" y="17"/>
                    <a:pt x="47" y="15"/>
                  </a:cubicBezTo>
                  <a:cubicBezTo>
                    <a:pt x="49" y="13"/>
                    <a:pt x="50" y="12"/>
                    <a:pt x="52" y="10"/>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7" name="îŝḻïḍé"/>
            <p:cNvSpPr/>
            <p:nvPr userDrawn="1">
              <p:custDataLst>
                <p:tags r:id="rId32"/>
              </p:custDataLst>
            </p:nvPr>
          </p:nvSpPr>
          <p:spPr bwMode="auto">
            <a:xfrm>
              <a:off x="4381104" y="3465513"/>
              <a:ext cx="141288" cy="69850"/>
            </a:xfrm>
            <a:custGeom>
              <a:avLst/>
              <a:gdLst>
                <a:gd name="T0" fmla="*/ 85 w 85"/>
                <a:gd name="T1" fmla="*/ 4 h 42"/>
                <a:gd name="T2" fmla="*/ 84 w 85"/>
                <a:gd name="T3" fmla="*/ 42 h 42"/>
                <a:gd name="T4" fmla="*/ 80 w 85"/>
                <a:gd name="T5" fmla="*/ 41 h 42"/>
                <a:gd name="T6" fmla="*/ 79 w 85"/>
                <a:gd name="T7" fmla="*/ 37 h 42"/>
                <a:gd name="T8" fmla="*/ 79 w 85"/>
                <a:gd name="T9" fmla="*/ 32 h 42"/>
                <a:gd name="T10" fmla="*/ 77 w 85"/>
                <a:gd name="T11" fmla="*/ 30 h 42"/>
                <a:gd name="T12" fmla="*/ 73 w 85"/>
                <a:gd name="T13" fmla="*/ 28 h 42"/>
                <a:gd name="T14" fmla="*/ 12 w 85"/>
                <a:gd name="T15" fmla="*/ 26 h 42"/>
                <a:gd name="T16" fmla="*/ 9 w 85"/>
                <a:gd name="T17" fmla="*/ 27 h 42"/>
                <a:gd name="T18" fmla="*/ 6 w 85"/>
                <a:gd name="T19" fmla="*/ 30 h 42"/>
                <a:gd name="T20" fmla="*/ 5 w 85"/>
                <a:gd name="T21" fmla="*/ 34 h 42"/>
                <a:gd name="T22" fmla="*/ 4 w 85"/>
                <a:gd name="T23" fmla="*/ 38 h 42"/>
                <a:gd name="T24" fmla="*/ 0 w 85"/>
                <a:gd name="T25" fmla="*/ 38 h 42"/>
                <a:gd name="T26" fmla="*/ 1 w 85"/>
                <a:gd name="T27" fmla="*/ 0 h 42"/>
                <a:gd name="T28" fmla="*/ 5 w 85"/>
                <a:gd name="T29" fmla="*/ 0 h 42"/>
                <a:gd name="T30" fmla="*/ 6 w 85"/>
                <a:gd name="T31" fmla="*/ 5 h 42"/>
                <a:gd name="T32" fmla="*/ 6 w 85"/>
                <a:gd name="T33" fmla="*/ 9 h 42"/>
                <a:gd name="T34" fmla="*/ 9 w 85"/>
                <a:gd name="T35" fmla="*/ 12 h 42"/>
                <a:gd name="T36" fmla="*/ 12 w 85"/>
                <a:gd name="T37" fmla="*/ 13 h 42"/>
                <a:gd name="T38" fmla="*/ 73 w 85"/>
                <a:gd name="T39" fmla="*/ 16 h 42"/>
                <a:gd name="T40" fmla="*/ 77 w 85"/>
                <a:gd name="T41" fmla="*/ 15 h 42"/>
                <a:gd name="T42" fmla="*/ 79 w 85"/>
                <a:gd name="T43" fmla="*/ 12 h 42"/>
                <a:gd name="T44" fmla="*/ 80 w 85"/>
                <a:gd name="T45" fmla="*/ 8 h 42"/>
                <a:gd name="T46" fmla="*/ 81 w 85"/>
                <a:gd name="T47" fmla="*/ 3 h 42"/>
                <a:gd name="T48" fmla="*/ 85 w 85"/>
                <a:gd name="T49" fmla="*/ 4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5" h="42">
                  <a:moveTo>
                    <a:pt x="85" y="4"/>
                  </a:moveTo>
                  <a:cubicBezTo>
                    <a:pt x="84" y="42"/>
                    <a:pt x="84" y="42"/>
                    <a:pt x="84" y="42"/>
                  </a:cubicBezTo>
                  <a:cubicBezTo>
                    <a:pt x="80" y="41"/>
                    <a:pt x="80" y="41"/>
                    <a:pt x="80" y="41"/>
                  </a:cubicBezTo>
                  <a:cubicBezTo>
                    <a:pt x="80" y="40"/>
                    <a:pt x="79" y="39"/>
                    <a:pt x="79" y="37"/>
                  </a:cubicBezTo>
                  <a:cubicBezTo>
                    <a:pt x="79" y="35"/>
                    <a:pt x="79" y="33"/>
                    <a:pt x="79" y="32"/>
                  </a:cubicBezTo>
                  <a:cubicBezTo>
                    <a:pt x="78" y="31"/>
                    <a:pt x="78" y="30"/>
                    <a:pt x="77" y="30"/>
                  </a:cubicBezTo>
                  <a:cubicBezTo>
                    <a:pt x="76" y="29"/>
                    <a:pt x="75" y="29"/>
                    <a:pt x="73" y="28"/>
                  </a:cubicBezTo>
                  <a:cubicBezTo>
                    <a:pt x="12" y="26"/>
                    <a:pt x="12" y="26"/>
                    <a:pt x="12" y="26"/>
                  </a:cubicBezTo>
                  <a:cubicBezTo>
                    <a:pt x="11" y="26"/>
                    <a:pt x="10" y="26"/>
                    <a:pt x="9" y="27"/>
                  </a:cubicBezTo>
                  <a:cubicBezTo>
                    <a:pt x="8" y="27"/>
                    <a:pt x="7" y="28"/>
                    <a:pt x="6" y="30"/>
                  </a:cubicBezTo>
                  <a:cubicBezTo>
                    <a:pt x="6" y="31"/>
                    <a:pt x="5" y="32"/>
                    <a:pt x="5" y="34"/>
                  </a:cubicBezTo>
                  <a:cubicBezTo>
                    <a:pt x="4" y="36"/>
                    <a:pt x="4" y="37"/>
                    <a:pt x="4" y="38"/>
                  </a:cubicBezTo>
                  <a:cubicBezTo>
                    <a:pt x="0" y="38"/>
                    <a:pt x="0" y="38"/>
                    <a:pt x="0" y="38"/>
                  </a:cubicBezTo>
                  <a:cubicBezTo>
                    <a:pt x="1" y="0"/>
                    <a:pt x="1" y="0"/>
                    <a:pt x="1" y="0"/>
                  </a:cubicBezTo>
                  <a:cubicBezTo>
                    <a:pt x="5" y="0"/>
                    <a:pt x="5" y="0"/>
                    <a:pt x="5" y="0"/>
                  </a:cubicBezTo>
                  <a:cubicBezTo>
                    <a:pt x="5" y="2"/>
                    <a:pt x="5" y="3"/>
                    <a:pt x="6" y="5"/>
                  </a:cubicBezTo>
                  <a:cubicBezTo>
                    <a:pt x="6" y="7"/>
                    <a:pt x="6" y="8"/>
                    <a:pt x="6" y="9"/>
                  </a:cubicBezTo>
                  <a:cubicBezTo>
                    <a:pt x="7" y="11"/>
                    <a:pt x="7" y="12"/>
                    <a:pt x="9" y="12"/>
                  </a:cubicBezTo>
                  <a:cubicBezTo>
                    <a:pt x="10" y="13"/>
                    <a:pt x="11" y="13"/>
                    <a:pt x="12" y="13"/>
                  </a:cubicBezTo>
                  <a:cubicBezTo>
                    <a:pt x="73" y="16"/>
                    <a:pt x="73" y="16"/>
                    <a:pt x="73" y="16"/>
                  </a:cubicBezTo>
                  <a:cubicBezTo>
                    <a:pt x="74" y="16"/>
                    <a:pt x="75" y="16"/>
                    <a:pt x="77" y="15"/>
                  </a:cubicBezTo>
                  <a:cubicBezTo>
                    <a:pt x="78" y="15"/>
                    <a:pt x="78" y="14"/>
                    <a:pt x="79" y="12"/>
                  </a:cubicBezTo>
                  <a:cubicBezTo>
                    <a:pt x="79" y="11"/>
                    <a:pt x="80" y="10"/>
                    <a:pt x="80" y="8"/>
                  </a:cubicBezTo>
                  <a:cubicBezTo>
                    <a:pt x="81" y="6"/>
                    <a:pt x="81" y="5"/>
                    <a:pt x="81" y="3"/>
                  </a:cubicBezTo>
                  <a:lnTo>
                    <a:pt x="85" y="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8" name="ïsḻïďê"/>
            <p:cNvSpPr/>
            <p:nvPr userDrawn="1">
              <p:custDataLst>
                <p:tags r:id="rId33"/>
              </p:custDataLst>
            </p:nvPr>
          </p:nvSpPr>
          <p:spPr bwMode="auto">
            <a:xfrm>
              <a:off x="4382692" y="3332163"/>
              <a:ext cx="142875" cy="123825"/>
            </a:xfrm>
            <a:custGeom>
              <a:avLst/>
              <a:gdLst>
                <a:gd name="T0" fmla="*/ 23 w 86"/>
                <a:gd name="T1" fmla="*/ 0 h 74"/>
                <a:gd name="T2" fmla="*/ 23 w 86"/>
                <a:gd name="T3" fmla="*/ 4 h 74"/>
                <a:gd name="T4" fmla="*/ 18 w 86"/>
                <a:gd name="T5" fmla="*/ 6 h 74"/>
                <a:gd name="T6" fmla="*/ 13 w 86"/>
                <a:gd name="T7" fmla="*/ 10 h 74"/>
                <a:gd name="T8" fmla="*/ 8 w 86"/>
                <a:gd name="T9" fmla="*/ 13 h 74"/>
                <a:gd name="T10" fmla="*/ 6 w 86"/>
                <a:gd name="T11" fmla="*/ 18 h 74"/>
                <a:gd name="T12" fmla="*/ 6 w 86"/>
                <a:gd name="T13" fmla="*/ 22 h 74"/>
                <a:gd name="T14" fmla="*/ 6 w 86"/>
                <a:gd name="T15" fmla="*/ 27 h 74"/>
                <a:gd name="T16" fmla="*/ 6 w 86"/>
                <a:gd name="T17" fmla="*/ 31 h 74"/>
                <a:gd name="T18" fmla="*/ 73 w 86"/>
                <a:gd name="T19" fmla="*/ 30 h 74"/>
                <a:gd name="T20" fmla="*/ 77 w 86"/>
                <a:gd name="T21" fmla="*/ 29 h 74"/>
                <a:gd name="T22" fmla="*/ 79 w 86"/>
                <a:gd name="T23" fmla="*/ 26 h 74"/>
                <a:gd name="T24" fmla="*/ 80 w 86"/>
                <a:gd name="T25" fmla="*/ 21 h 74"/>
                <a:gd name="T26" fmla="*/ 81 w 86"/>
                <a:gd name="T27" fmla="*/ 16 h 74"/>
                <a:gd name="T28" fmla="*/ 85 w 86"/>
                <a:gd name="T29" fmla="*/ 16 h 74"/>
                <a:gd name="T30" fmla="*/ 86 w 86"/>
                <a:gd name="T31" fmla="*/ 56 h 74"/>
                <a:gd name="T32" fmla="*/ 82 w 86"/>
                <a:gd name="T33" fmla="*/ 56 h 74"/>
                <a:gd name="T34" fmla="*/ 81 w 86"/>
                <a:gd name="T35" fmla="*/ 51 h 74"/>
                <a:gd name="T36" fmla="*/ 80 w 86"/>
                <a:gd name="T37" fmla="*/ 46 h 74"/>
                <a:gd name="T38" fmla="*/ 78 w 86"/>
                <a:gd name="T39" fmla="*/ 43 h 74"/>
                <a:gd name="T40" fmla="*/ 74 w 86"/>
                <a:gd name="T41" fmla="*/ 42 h 74"/>
                <a:gd name="T42" fmla="*/ 6 w 86"/>
                <a:gd name="T43" fmla="*/ 43 h 74"/>
                <a:gd name="T44" fmla="*/ 6 w 86"/>
                <a:gd name="T45" fmla="*/ 47 h 74"/>
                <a:gd name="T46" fmla="*/ 6 w 86"/>
                <a:gd name="T47" fmla="*/ 51 h 74"/>
                <a:gd name="T48" fmla="*/ 7 w 86"/>
                <a:gd name="T49" fmla="*/ 57 h 74"/>
                <a:gd name="T50" fmla="*/ 9 w 86"/>
                <a:gd name="T51" fmla="*/ 61 h 74"/>
                <a:gd name="T52" fmla="*/ 14 w 86"/>
                <a:gd name="T53" fmla="*/ 65 h 74"/>
                <a:gd name="T54" fmla="*/ 20 w 86"/>
                <a:gd name="T55" fmla="*/ 68 h 74"/>
                <a:gd name="T56" fmla="*/ 25 w 86"/>
                <a:gd name="T57" fmla="*/ 69 h 74"/>
                <a:gd name="T58" fmla="*/ 25 w 86"/>
                <a:gd name="T59" fmla="*/ 74 h 74"/>
                <a:gd name="T60" fmla="*/ 2 w 86"/>
                <a:gd name="T61" fmla="*/ 74 h 74"/>
                <a:gd name="T62" fmla="*/ 0 w 86"/>
                <a:gd name="T63" fmla="*/ 1 h 74"/>
                <a:gd name="T64" fmla="*/ 23 w 86"/>
                <a:gd name="T65" fmla="*/ 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6" h="74">
                  <a:moveTo>
                    <a:pt x="23" y="0"/>
                  </a:moveTo>
                  <a:cubicBezTo>
                    <a:pt x="23" y="4"/>
                    <a:pt x="23" y="4"/>
                    <a:pt x="23" y="4"/>
                  </a:cubicBezTo>
                  <a:cubicBezTo>
                    <a:pt x="22" y="5"/>
                    <a:pt x="20" y="5"/>
                    <a:pt x="18" y="6"/>
                  </a:cubicBezTo>
                  <a:cubicBezTo>
                    <a:pt x="16" y="7"/>
                    <a:pt x="15" y="8"/>
                    <a:pt x="13" y="10"/>
                  </a:cubicBezTo>
                  <a:cubicBezTo>
                    <a:pt x="11" y="11"/>
                    <a:pt x="10" y="12"/>
                    <a:pt x="8" y="13"/>
                  </a:cubicBezTo>
                  <a:cubicBezTo>
                    <a:pt x="7" y="15"/>
                    <a:pt x="6" y="16"/>
                    <a:pt x="6" y="18"/>
                  </a:cubicBezTo>
                  <a:cubicBezTo>
                    <a:pt x="6" y="19"/>
                    <a:pt x="6" y="20"/>
                    <a:pt x="6" y="22"/>
                  </a:cubicBezTo>
                  <a:cubicBezTo>
                    <a:pt x="6" y="24"/>
                    <a:pt x="6" y="26"/>
                    <a:pt x="6" y="27"/>
                  </a:cubicBezTo>
                  <a:cubicBezTo>
                    <a:pt x="6" y="31"/>
                    <a:pt x="6" y="31"/>
                    <a:pt x="6" y="31"/>
                  </a:cubicBezTo>
                  <a:cubicBezTo>
                    <a:pt x="73" y="30"/>
                    <a:pt x="73" y="30"/>
                    <a:pt x="73" y="30"/>
                  </a:cubicBezTo>
                  <a:cubicBezTo>
                    <a:pt x="74" y="30"/>
                    <a:pt x="76" y="29"/>
                    <a:pt x="77" y="29"/>
                  </a:cubicBezTo>
                  <a:cubicBezTo>
                    <a:pt x="78" y="28"/>
                    <a:pt x="78" y="27"/>
                    <a:pt x="79" y="26"/>
                  </a:cubicBezTo>
                  <a:cubicBezTo>
                    <a:pt x="79" y="25"/>
                    <a:pt x="80" y="23"/>
                    <a:pt x="80" y="21"/>
                  </a:cubicBezTo>
                  <a:cubicBezTo>
                    <a:pt x="81" y="19"/>
                    <a:pt x="81" y="17"/>
                    <a:pt x="81" y="16"/>
                  </a:cubicBezTo>
                  <a:cubicBezTo>
                    <a:pt x="85" y="16"/>
                    <a:pt x="85" y="16"/>
                    <a:pt x="85" y="16"/>
                  </a:cubicBezTo>
                  <a:cubicBezTo>
                    <a:pt x="86" y="56"/>
                    <a:pt x="86" y="56"/>
                    <a:pt x="86" y="56"/>
                  </a:cubicBezTo>
                  <a:cubicBezTo>
                    <a:pt x="82" y="56"/>
                    <a:pt x="82" y="56"/>
                    <a:pt x="82" y="56"/>
                  </a:cubicBezTo>
                  <a:cubicBezTo>
                    <a:pt x="81" y="55"/>
                    <a:pt x="81" y="53"/>
                    <a:pt x="81" y="51"/>
                  </a:cubicBezTo>
                  <a:cubicBezTo>
                    <a:pt x="81" y="48"/>
                    <a:pt x="80" y="47"/>
                    <a:pt x="80" y="46"/>
                  </a:cubicBezTo>
                  <a:cubicBezTo>
                    <a:pt x="79" y="45"/>
                    <a:pt x="79" y="44"/>
                    <a:pt x="78" y="43"/>
                  </a:cubicBezTo>
                  <a:cubicBezTo>
                    <a:pt x="77" y="42"/>
                    <a:pt x="75" y="42"/>
                    <a:pt x="74" y="42"/>
                  </a:cubicBezTo>
                  <a:cubicBezTo>
                    <a:pt x="6" y="43"/>
                    <a:pt x="6" y="43"/>
                    <a:pt x="6" y="43"/>
                  </a:cubicBezTo>
                  <a:cubicBezTo>
                    <a:pt x="6" y="47"/>
                    <a:pt x="6" y="47"/>
                    <a:pt x="6" y="47"/>
                  </a:cubicBezTo>
                  <a:cubicBezTo>
                    <a:pt x="6" y="48"/>
                    <a:pt x="6" y="50"/>
                    <a:pt x="6" y="51"/>
                  </a:cubicBezTo>
                  <a:cubicBezTo>
                    <a:pt x="6" y="53"/>
                    <a:pt x="6" y="55"/>
                    <a:pt x="7" y="57"/>
                  </a:cubicBezTo>
                  <a:cubicBezTo>
                    <a:pt x="7" y="58"/>
                    <a:pt x="8" y="59"/>
                    <a:pt x="9" y="61"/>
                  </a:cubicBezTo>
                  <a:cubicBezTo>
                    <a:pt x="11" y="62"/>
                    <a:pt x="12" y="63"/>
                    <a:pt x="14" y="65"/>
                  </a:cubicBezTo>
                  <a:cubicBezTo>
                    <a:pt x="16" y="66"/>
                    <a:pt x="18" y="67"/>
                    <a:pt x="20" y="68"/>
                  </a:cubicBezTo>
                  <a:cubicBezTo>
                    <a:pt x="22" y="68"/>
                    <a:pt x="23" y="69"/>
                    <a:pt x="25" y="69"/>
                  </a:cubicBezTo>
                  <a:cubicBezTo>
                    <a:pt x="25" y="74"/>
                    <a:pt x="25" y="74"/>
                    <a:pt x="25" y="74"/>
                  </a:cubicBezTo>
                  <a:cubicBezTo>
                    <a:pt x="2" y="74"/>
                    <a:pt x="2" y="74"/>
                    <a:pt x="2" y="74"/>
                  </a:cubicBezTo>
                  <a:cubicBezTo>
                    <a:pt x="0" y="1"/>
                    <a:pt x="0" y="1"/>
                    <a:pt x="0" y="1"/>
                  </a:cubicBezTo>
                  <a:lnTo>
                    <a:pt x="23" y="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9" name="iṡlîḍê"/>
            <p:cNvSpPr/>
            <p:nvPr userDrawn="1">
              <p:custDataLst>
                <p:tags r:id="rId34"/>
              </p:custDataLst>
            </p:nvPr>
          </p:nvSpPr>
          <p:spPr bwMode="auto">
            <a:xfrm>
              <a:off x="4344592" y="3192463"/>
              <a:ext cx="160338" cy="133350"/>
            </a:xfrm>
            <a:custGeom>
              <a:avLst/>
              <a:gdLst>
                <a:gd name="T0" fmla="*/ 4 w 96"/>
                <a:gd name="T1" fmla="*/ 0 h 80"/>
                <a:gd name="T2" fmla="*/ 5 w 96"/>
                <a:gd name="T3" fmla="*/ 3 h 80"/>
                <a:gd name="T4" fmla="*/ 8 w 96"/>
                <a:gd name="T5" fmla="*/ 6 h 80"/>
                <a:gd name="T6" fmla="*/ 10 w 96"/>
                <a:gd name="T7" fmla="*/ 8 h 80"/>
                <a:gd name="T8" fmla="*/ 15 w 96"/>
                <a:gd name="T9" fmla="*/ 11 h 80"/>
                <a:gd name="T10" fmla="*/ 30 w 96"/>
                <a:gd name="T11" fmla="*/ 16 h 80"/>
                <a:gd name="T12" fmla="*/ 49 w 96"/>
                <a:gd name="T13" fmla="*/ 22 h 80"/>
                <a:gd name="T14" fmla="*/ 55 w 96"/>
                <a:gd name="T15" fmla="*/ 23 h 80"/>
                <a:gd name="T16" fmla="*/ 62 w 96"/>
                <a:gd name="T17" fmla="*/ 22 h 80"/>
                <a:gd name="T18" fmla="*/ 78 w 96"/>
                <a:gd name="T19" fmla="*/ 19 h 80"/>
                <a:gd name="T20" fmla="*/ 81 w 96"/>
                <a:gd name="T21" fmla="*/ 17 h 80"/>
                <a:gd name="T22" fmla="*/ 83 w 96"/>
                <a:gd name="T23" fmla="*/ 13 h 80"/>
                <a:gd name="T24" fmla="*/ 83 w 96"/>
                <a:gd name="T25" fmla="*/ 9 h 80"/>
                <a:gd name="T26" fmla="*/ 83 w 96"/>
                <a:gd name="T27" fmla="*/ 4 h 80"/>
                <a:gd name="T28" fmla="*/ 87 w 96"/>
                <a:gd name="T29" fmla="*/ 3 h 80"/>
                <a:gd name="T30" fmla="*/ 96 w 96"/>
                <a:gd name="T31" fmla="*/ 41 h 80"/>
                <a:gd name="T32" fmla="*/ 92 w 96"/>
                <a:gd name="T33" fmla="*/ 42 h 80"/>
                <a:gd name="T34" fmla="*/ 90 w 96"/>
                <a:gd name="T35" fmla="*/ 37 h 80"/>
                <a:gd name="T36" fmla="*/ 88 w 96"/>
                <a:gd name="T37" fmla="*/ 33 h 80"/>
                <a:gd name="T38" fmla="*/ 85 w 96"/>
                <a:gd name="T39" fmla="*/ 31 h 80"/>
                <a:gd name="T40" fmla="*/ 81 w 96"/>
                <a:gd name="T41" fmla="*/ 31 h 80"/>
                <a:gd name="T42" fmla="*/ 61 w 96"/>
                <a:gd name="T43" fmla="*/ 35 h 80"/>
                <a:gd name="T44" fmla="*/ 58 w 96"/>
                <a:gd name="T45" fmla="*/ 37 h 80"/>
                <a:gd name="T46" fmla="*/ 53 w 96"/>
                <a:gd name="T47" fmla="*/ 41 h 80"/>
                <a:gd name="T48" fmla="*/ 41 w 96"/>
                <a:gd name="T49" fmla="*/ 52 h 80"/>
                <a:gd name="T50" fmla="*/ 29 w 96"/>
                <a:gd name="T51" fmla="*/ 63 h 80"/>
                <a:gd name="T52" fmla="*/ 25 w 96"/>
                <a:gd name="T53" fmla="*/ 67 h 80"/>
                <a:gd name="T54" fmla="*/ 23 w 96"/>
                <a:gd name="T55" fmla="*/ 71 h 80"/>
                <a:gd name="T56" fmla="*/ 22 w 96"/>
                <a:gd name="T57" fmla="*/ 75 h 80"/>
                <a:gd name="T58" fmla="*/ 22 w 96"/>
                <a:gd name="T59" fmla="*/ 79 h 80"/>
                <a:gd name="T60" fmla="*/ 18 w 96"/>
                <a:gd name="T61" fmla="*/ 80 h 80"/>
                <a:gd name="T62" fmla="*/ 10 w 96"/>
                <a:gd name="T63" fmla="*/ 45 h 80"/>
                <a:gd name="T64" fmla="*/ 14 w 96"/>
                <a:gd name="T65" fmla="*/ 44 h 80"/>
                <a:gd name="T66" fmla="*/ 17 w 96"/>
                <a:gd name="T67" fmla="*/ 52 h 80"/>
                <a:gd name="T68" fmla="*/ 19 w 96"/>
                <a:gd name="T69" fmla="*/ 54 h 80"/>
                <a:gd name="T70" fmla="*/ 20 w 96"/>
                <a:gd name="T71" fmla="*/ 53 h 80"/>
                <a:gd name="T72" fmla="*/ 22 w 96"/>
                <a:gd name="T73" fmla="*/ 52 h 80"/>
                <a:gd name="T74" fmla="*/ 25 w 96"/>
                <a:gd name="T75" fmla="*/ 49 h 80"/>
                <a:gd name="T76" fmla="*/ 29 w 96"/>
                <a:gd name="T77" fmla="*/ 46 h 80"/>
                <a:gd name="T78" fmla="*/ 38 w 96"/>
                <a:gd name="T79" fmla="*/ 38 h 80"/>
                <a:gd name="T80" fmla="*/ 49 w 96"/>
                <a:gd name="T81" fmla="*/ 28 h 80"/>
                <a:gd name="T82" fmla="*/ 23 w 96"/>
                <a:gd name="T83" fmla="*/ 19 h 80"/>
                <a:gd name="T84" fmla="*/ 12 w 96"/>
                <a:gd name="T85" fmla="*/ 17 h 80"/>
                <a:gd name="T86" fmla="*/ 10 w 96"/>
                <a:gd name="T87" fmla="*/ 18 h 80"/>
                <a:gd name="T88" fmla="*/ 10 w 96"/>
                <a:gd name="T89" fmla="*/ 21 h 80"/>
                <a:gd name="T90" fmla="*/ 10 w 96"/>
                <a:gd name="T91" fmla="*/ 25 h 80"/>
                <a:gd name="T92" fmla="*/ 11 w 96"/>
                <a:gd name="T93" fmla="*/ 29 h 80"/>
                <a:gd name="T94" fmla="*/ 6 w 96"/>
                <a:gd name="T95" fmla="*/ 30 h 80"/>
                <a:gd name="T96" fmla="*/ 0 w 96"/>
                <a:gd name="T97" fmla="*/ 1 h 80"/>
                <a:gd name="T98" fmla="*/ 4 w 96"/>
                <a:gd name="T99"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6" h="80">
                  <a:moveTo>
                    <a:pt x="4" y="0"/>
                  </a:moveTo>
                  <a:cubicBezTo>
                    <a:pt x="4" y="1"/>
                    <a:pt x="5" y="2"/>
                    <a:pt x="5" y="3"/>
                  </a:cubicBezTo>
                  <a:cubicBezTo>
                    <a:pt x="6" y="4"/>
                    <a:pt x="7" y="5"/>
                    <a:pt x="8" y="6"/>
                  </a:cubicBezTo>
                  <a:cubicBezTo>
                    <a:pt x="9" y="7"/>
                    <a:pt x="10" y="8"/>
                    <a:pt x="10" y="8"/>
                  </a:cubicBezTo>
                  <a:cubicBezTo>
                    <a:pt x="11" y="9"/>
                    <a:pt x="13" y="10"/>
                    <a:pt x="15" y="11"/>
                  </a:cubicBezTo>
                  <a:cubicBezTo>
                    <a:pt x="20" y="13"/>
                    <a:pt x="25" y="14"/>
                    <a:pt x="30" y="16"/>
                  </a:cubicBezTo>
                  <a:cubicBezTo>
                    <a:pt x="35" y="17"/>
                    <a:pt x="41" y="19"/>
                    <a:pt x="49" y="22"/>
                  </a:cubicBezTo>
                  <a:cubicBezTo>
                    <a:pt x="52" y="22"/>
                    <a:pt x="54" y="23"/>
                    <a:pt x="55" y="23"/>
                  </a:cubicBezTo>
                  <a:cubicBezTo>
                    <a:pt x="57" y="23"/>
                    <a:pt x="59" y="23"/>
                    <a:pt x="62" y="22"/>
                  </a:cubicBezTo>
                  <a:cubicBezTo>
                    <a:pt x="78" y="19"/>
                    <a:pt x="78" y="19"/>
                    <a:pt x="78" y="19"/>
                  </a:cubicBezTo>
                  <a:cubicBezTo>
                    <a:pt x="79" y="18"/>
                    <a:pt x="80" y="18"/>
                    <a:pt x="81" y="17"/>
                  </a:cubicBezTo>
                  <a:cubicBezTo>
                    <a:pt x="82" y="16"/>
                    <a:pt x="83" y="15"/>
                    <a:pt x="83" y="13"/>
                  </a:cubicBezTo>
                  <a:cubicBezTo>
                    <a:pt x="83" y="13"/>
                    <a:pt x="83" y="11"/>
                    <a:pt x="83" y="9"/>
                  </a:cubicBezTo>
                  <a:cubicBezTo>
                    <a:pt x="83" y="7"/>
                    <a:pt x="83" y="5"/>
                    <a:pt x="83" y="4"/>
                  </a:cubicBezTo>
                  <a:cubicBezTo>
                    <a:pt x="87" y="3"/>
                    <a:pt x="87" y="3"/>
                    <a:pt x="87" y="3"/>
                  </a:cubicBezTo>
                  <a:cubicBezTo>
                    <a:pt x="96" y="41"/>
                    <a:pt x="96" y="41"/>
                    <a:pt x="96" y="41"/>
                  </a:cubicBezTo>
                  <a:cubicBezTo>
                    <a:pt x="92" y="42"/>
                    <a:pt x="92" y="42"/>
                    <a:pt x="92" y="42"/>
                  </a:cubicBezTo>
                  <a:cubicBezTo>
                    <a:pt x="91" y="41"/>
                    <a:pt x="91" y="39"/>
                    <a:pt x="90" y="37"/>
                  </a:cubicBezTo>
                  <a:cubicBezTo>
                    <a:pt x="89" y="35"/>
                    <a:pt x="89" y="34"/>
                    <a:pt x="88" y="33"/>
                  </a:cubicBezTo>
                  <a:cubicBezTo>
                    <a:pt x="87" y="32"/>
                    <a:pt x="86" y="31"/>
                    <a:pt x="85" y="31"/>
                  </a:cubicBezTo>
                  <a:cubicBezTo>
                    <a:pt x="84" y="30"/>
                    <a:pt x="83" y="30"/>
                    <a:pt x="81" y="31"/>
                  </a:cubicBezTo>
                  <a:cubicBezTo>
                    <a:pt x="61" y="35"/>
                    <a:pt x="61" y="35"/>
                    <a:pt x="61" y="35"/>
                  </a:cubicBezTo>
                  <a:cubicBezTo>
                    <a:pt x="61" y="36"/>
                    <a:pt x="60" y="36"/>
                    <a:pt x="58" y="37"/>
                  </a:cubicBezTo>
                  <a:cubicBezTo>
                    <a:pt x="57" y="38"/>
                    <a:pt x="55" y="40"/>
                    <a:pt x="53" y="41"/>
                  </a:cubicBezTo>
                  <a:cubicBezTo>
                    <a:pt x="49" y="45"/>
                    <a:pt x="45" y="48"/>
                    <a:pt x="41" y="52"/>
                  </a:cubicBezTo>
                  <a:cubicBezTo>
                    <a:pt x="36" y="56"/>
                    <a:pt x="32" y="60"/>
                    <a:pt x="29" y="63"/>
                  </a:cubicBezTo>
                  <a:cubicBezTo>
                    <a:pt x="27" y="65"/>
                    <a:pt x="26" y="66"/>
                    <a:pt x="25" y="67"/>
                  </a:cubicBezTo>
                  <a:cubicBezTo>
                    <a:pt x="24" y="69"/>
                    <a:pt x="23" y="70"/>
                    <a:pt x="23" y="71"/>
                  </a:cubicBezTo>
                  <a:cubicBezTo>
                    <a:pt x="22" y="72"/>
                    <a:pt x="22" y="74"/>
                    <a:pt x="22" y="75"/>
                  </a:cubicBezTo>
                  <a:cubicBezTo>
                    <a:pt x="22" y="76"/>
                    <a:pt x="22" y="78"/>
                    <a:pt x="22" y="79"/>
                  </a:cubicBezTo>
                  <a:cubicBezTo>
                    <a:pt x="18" y="80"/>
                    <a:pt x="18" y="80"/>
                    <a:pt x="18" y="80"/>
                  </a:cubicBezTo>
                  <a:cubicBezTo>
                    <a:pt x="10" y="45"/>
                    <a:pt x="10" y="45"/>
                    <a:pt x="10" y="45"/>
                  </a:cubicBezTo>
                  <a:cubicBezTo>
                    <a:pt x="14" y="44"/>
                    <a:pt x="14" y="44"/>
                    <a:pt x="14" y="44"/>
                  </a:cubicBezTo>
                  <a:cubicBezTo>
                    <a:pt x="15" y="48"/>
                    <a:pt x="16" y="50"/>
                    <a:pt x="17" y="52"/>
                  </a:cubicBezTo>
                  <a:cubicBezTo>
                    <a:pt x="18" y="53"/>
                    <a:pt x="18" y="54"/>
                    <a:pt x="19" y="54"/>
                  </a:cubicBezTo>
                  <a:cubicBezTo>
                    <a:pt x="20" y="54"/>
                    <a:pt x="20" y="54"/>
                    <a:pt x="20" y="53"/>
                  </a:cubicBezTo>
                  <a:cubicBezTo>
                    <a:pt x="21" y="53"/>
                    <a:pt x="22" y="52"/>
                    <a:pt x="22" y="52"/>
                  </a:cubicBezTo>
                  <a:cubicBezTo>
                    <a:pt x="23" y="51"/>
                    <a:pt x="24" y="50"/>
                    <a:pt x="25" y="49"/>
                  </a:cubicBezTo>
                  <a:cubicBezTo>
                    <a:pt x="27" y="48"/>
                    <a:pt x="28" y="47"/>
                    <a:pt x="29" y="46"/>
                  </a:cubicBezTo>
                  <a:cubicBezTo>
                    <a:pt x="32" y="44"/>
                    <a:pt x="35" y="41"/>
                    <a:pt x="38" y="38"/>
                  </a:cubicBezTo>
                  <a:cubicBezTo>
                    <a:pt x="41" y="36"/>
                    <a:pt x="45" y="32"/>
                    <a:pt x="49" y="28"/>
                  </a:cubicBezTo>
                  <a:cubicBezTo>
                    <a:pt x="38" y="24"/>
                    <a:pt x="29" y="21"/>
                    <a:pt x="23" y="19"/>
                  </a:cubicBezTo>
                  <a:cubicBezTo>
                    <a:pt x="17" y="17"/>
                    <a:pt x="13" y="16"/>
                    <a:pt x="12" y="17"/>
                  </a:cubicBezTo>
                  <a:cubicBezTo>
                    <a:pt x="11" y="17"/>
                    <a:pt x="11" y="17"/>
                    <a:pt x="10" y="18"/>
                  </a:cubicBezTo>
                  <a:cubicBezTo>
                    <a:pt x="10" y="19"/>
                    <a:pt x="10" y="20"/>
                    <a:pt x="10" y="21"/>
                  </a:cubicBezTo>
                  <a:cubicBezTo>
                    <a:pt x="10" y="22"/>
                    <a:pt x="10" y="24"/>
                    <a:pt x="10" y="25"/>
                  </a:cubicBezTo>
                  <a:cubicBezTo>
                    <a:pt x="10" y="26"/>
                    <a:pt x="10" y="27"/>
                    <a:pt x="11" y="29"/>
                  </a:cubicBezTo>
                  <a:cubicBezTo>
                    <a:pt x="6" y="30"/>
                    <a:pt x="6" y="30"/>
                    <a:pt x="6" y="30"/>
                  </a:cubicBezTo>
                  <a:cubicBezTo>
                    <a:pt x="0" y="1"/>
                    <a:pt x="0" y="1"/>
                    <a:pt x="0" y="1"/>
                  </a:cubicBezTo>
                  <a:lnTo>
                    <a:pt x="4" y="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0" name="íşḷíḍê"/>
            <p:cNvSpPr/>
            <p:nvPr userDrawn="1">
              <p:custDataLst>
                <p:tags r:id="rId35"/>
              </p:custDataLst>
            </p:nvPr>
          </p:nvSpPr>
          <p:spPr bwMode="auto">
            <a:xfrm>
              <a:off x="4090592" y="2903538"/>
              <a:ext cx="250825" cy="234950"/>
            </a:xfrm>
            <a:custGeom>
              <a:avLst/>
              <a:gdLst>
                <a:gd name="T0" fmla="*/ 33 w 151"/>
                <a:gd name="T1" fmla="*/ 116 h 140"/>
                <a:gd name="T2" fmla="*/ 33 w 151"/>
                <a:gd name="T3" fmla="*/ 97 h 140"/>
                <a:gd name="T4" fmla="*/ 20 w 151"/>
                <a:gd name="T5" fmla="*/ 72 h 140"/>
                <a:gd name="T6" fmla="*/ 50 w 151"/>
                <a:gd name="T7" fmla="*/ 90 h 140"/>
                <a:gd name="T8" fmla="*/ 70 w 151"/>
                <a:gd name="T9" fmla="*/ 81 h 140"/>
                <a:gd name="T10" fmla="*/ 37 w 151"/>
                <a:gd name="T11" fmla="*/ 67 h 140"/>
                <a:gd name="T12" fmla="*/ 71 w 151"/>
                <a:gd name="T13" fmla="*/ 69 h 140"/>
                <a:gd name="T14" fmla="*/ 103 w 151"/>
                <a:gd name="T15" fmla="*/ 82 h 140"/>
                <a:gd name="T16" fmla="*/ 66 w 151"/>
                <a:gd name="T17" fmla="*/ 62 h 140"/>
                <a:gd name="T18" fmla="*/ 30 w 151"/>
                <a:gd name="T19" fmla="*/ 55 h 140"/>
                <a:gd name="T20" fmla="*/ 5 w 151"/>
                <a:gd name="T21" fmla="*/ 52 h 140"/>
                <a:gd name="T22" fmla="*/ 35 w 151"/>
                <a:gd name="T23" fmla="*/ 39 h 140"/>
                <a:gd name="T24" fmla="*/ 60 w 151"/>
                <a:gd name="T25" fmla="*/ 18 h 140"/>
                <a:gd name="T26" fmla="*/ 75 w 151"/>
                <a:gd name="T27" fmla="*/ 7 h 140"/>
                <a:gd name="T28" fmla="*/ 56 w 151"/>
                <a:gd name="T29" fmla="*/ 43 h 140"/>
                <a:gd name="T30" fmla="*/ 91 w 151"/>
                <a:gd name="T31" fmla="*/ 3 h 140"/>
                <a:gd name="T32" fmla="*/ 103 w 151"/>
                <a:gd name="T33" fmla="*/ 10 h 140"/>
                <a:gd name="T34" fmla="*/ 119 w 151"/>
                <a:gd name="T35" fmla="*/ 21 h 140"/>
                <a:gd name="T36" fmla="*/ 131 w 151"/>
                <a:gd name="T37" fmla="*/ 33 h 140"/>
                <a:gd name="T38" fmla="*/ 120 w 151"/>
                <a:gd name="T39" fmla="*/ 43 h 140"/>
                <a:gd name="T40" fmla="*/ 127 w 151"/>
                <a:gd name="T41" fmla="*/ 51 h 140"/>
                <a:gd name="T42" fmla="*/ 146 w 151"/>
                <a:gd name="T43" fmla="*/ 57 h 140"/>
                <a:gd name="T44" fmla="*/ 116 w 151"/>
                <a:gd name="T45" fmla="*/ 79 h 140"/>
                <a:gd name="T46" fmla="*/ 111 w 151"/>
                <a:gd name="T47" fmla="*/ 102 h 140"/>
                <a:gd name="T48" fmla="*/ 82 w 151"/>
                <a:gd name="T49" fmla="*/ 96 h 140"/>
                <a:gd name="T50" fmla="*/ 95 w 151"/>
                <a:gd name="T51" fmla="*/ 115 h 140"/>
                <a:gd name="T52" fmla="*/ 65 w 151"/>
                <a:gd name="T53" fmla="*/ 114 h 140"/>
                <a:gd name="T54" fmla="*/ 20 w 151"/>
                <a:gd name="T55" fmla="*/ 135 h 140"/>
                <a:gd name="T56" fmla="*/ 13 w 151"/>
                <a:gd name="T57" fmla="*/ 108 h 140"/>
                <a:gd name="T58" fmla="*/ 100 w 151"/>
                <a:gd name="T59" fmla="*/ 20 h 140"/>
                <a:gd name="T60" fmla="*/ 89 w 151"/>
                <a:gd name="T61" fmla="*/ 29 h 140"/>
                <a:gd name="T62" fmla="*/ 100 w 151"/>
                <a:gd name="T63" fmla="*/ 27 h 140"/>
                <a:gd name="T64" fmla="*/ 112 w 151"/>
                <a:gd name="T65" fmla="*/ 50 h 140"/>
                <a:gd name="T66" fmla="*/ 116 w 151"/>
                <a:gd name="T67" fmla="*/ 58 h 140"/>
                <a:gd name="T68" fmla="*/ 112 w 151"/>
                <a:gd name="T69" fmla="*/ 50 h 140"/>
                <a:gd name="T70" fmla="*/ 100 w 151"/>
                <a:gd name="T71" fmla="*/ 41 h 140"/>
                <a:gd name="T72" fmla="*/ 88 w 151"/>
                <a:gd name="T73" fmla="*/ 60 h 140"/>
                <a:gd name="T74" fmla="*/ 91 w 151"/>
                <a:gd name="T75" fmla="*/ 60 h 140"/>
                <a:gd name="T76" fmla="*/ 99 w 151"/>
                <a:gd name="T77" fmla="*/ 63 h 140"/>
                <a:gd name="T78" fmla="*/ 103 w 151"/>
                <a:gd name="T79" fmla="*/ 64 h 140"/>
                <a:gd name="T80" fmla="*/ 85 w 151"/>
                <a:gd name="T81" fmla="*/ 42 h 140"/>
                <a:gd name="T82" fmla="*/ 79 w 151"/>
                <a:gd name="T83" fmla="*/ 5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1" h="140">
                  <a:moveTo>
                    <a:pt x="17" y="106"/>
                  </a:moveTo>
                  <a:cubicBezTo>
                    <a:pt x="22" y="110"/>
                    <a:pt x="32" y="116"/>
                    <a:pt x="33" y="116"/>
                  </a:cubicBezTo>
                  <a:cubicBezTo>
                    <a:pt x="36" y="116"/>
                    <a:pt x="41" y="117"/>
                    <a:pt x="46" y="105"/>
                  </a:cubicBezTo>
                  <a:cubicBezTo>
                    <a:pt x="46" y="105"/>
                    <a:pt x="42" y="100"/>
                    <a:pt x="33" y="97"/>
                  </a:cubicBezTo>
                  <a:cubicBezTo>
                    <a:pt x="26" y="95"/>
                    <a:pt x="15" y="92"/>
                    <a:pt x="14" y="78"/>
                  </a:cubicBezTo>
                  <a:cubicBezTo>
                    <a:pt x="13" y="73"/>
                    <a:pt x="14" y="71"/>
                    <a:pt x="20" y="72"/>
                  </a:cubicBezTo>
                  <a:cubicBezTo>
                    <a:pt x="21" y="72"/>
                    <a:pt x="23" y="73"/>
                    <a:pt x="25" y="74"/>
                  </a:cubicBezTo>
                  <a:cubicBezTo>
                    <a:pt x="32" y="78"/>
                    <a:pt x="48" y="93"/>
                    <a:pt x="50" y="90"/>
                  </a:cubicBezTo>
                  <a:cubicBezTo>
                    <a:pt x="52" y="86"/>
                    <a:pt x="51" y="84"/>
                    <a:pt x="54" y="83"/>
                  </a:cubicBezTo>
                  <a:cubicBezTo>
                    <a:pt x="57" y="82"/>
                    <a:pt x="74" y="85"/>
                    <a:pt x="70" y="81"/>
                  </a:cubicBezTo>
                  <a:cubicBezTo>
                    <a:pt x="67" y="78"/>
                    <a:pt x="57" y="75"/>
                    <a:pt x="50" y="75"/>
                  </a:cubicBezTo>
                  <a:cubicBezTo>
                    <a:pt x="45" y="75"/>
                    <a:pt x="39" y="73"/>
                    <a:pt x="37" y="67"/>
                  </a:cubicBezTo>
                  <a:cubicBezTo>
                    <a:pt x="35" y="59"/>
                    <a:pt x="39" y="60"/>
                    <a:pt x="46" y="61"/>
                  </a:cubicBezTo>
                  <a:cubicBezTo>
                    <a:pt x="51" y="62"/>
                    <a:pt x="59" y="64"/>
                    <a:pt x="71" y="69"/>
                  </a:cubicBezTo>
                  <a:cubicBezTo>
                    <a:pt x="97" y="81"/>
                    <a:pt x="105" y="91"/>
                    <a:pt x="106" y="87"/>
                  </a:cubicBezTo>
                  <a:cubicBezTo>
                    <a:pt x="106" y="86"/>
                    <a:pt x="105" y="84"/>
                    <a:pt x="103" y="82"/>
                  </a:cubicBezTo>
                  <a:cubicBezTo>
                    <a:pt x="98" y="78"/>
                    <a:pt x="88" y="73"/>
                    <a:pt x="83" y="69"/>
                  </a:cubicBezTo>
                  <a:cubicBezTo>
                    <a:pt x="75" y="65"/>
                    <a:pt x="73" y="63"/>
                    <a:pt x="66" y="62"/>
                  </a:cubicBezTo>
                  <a:cubicBezTo>
                    <a:pt x="60" y="62"/>
                    <a:pt x="63" y="62"/>
                    <a:pt x="57" y="59"/>
                  </a:cubicBezTo>
                  <a:cubicBezTo>
                    <a:pt x="51" y="54"/>
                    <a:pt x="37" y="48"/>
                    <a:pt x="30" y="55"/>
                  </a:cubicBezTo>
                  <a:cubicBezTo>
                    <a:pt x="19" y="64"/>
                    <a:pt x="6" y="71"/>
                    <a:pt x="3" y="64"/>
                  </a:cubicBezTo>
                  <a:cubicBezTo>
                    <a:pt x="1" y="57"/>
                    <a:pt x="0" y="56"/>
                    <a:pt x="5" y="52"/>
                  </a:cubicBezTo>
                  <a:cubicBezTo>
                    <a:pt x="10" y="49"/>
                    <a:pt x="20" y="35"/>
                    <a:pt x="21" y="34"/>
                  </a:cubicBezTo>
                  <a:cubicBezTo>
                    <a:pt x="32" y="29"/>
                    <a:pt x="33" y="35"/>
                    <a:pt x="35" y="39"/>
                  </a:cubicBezTo>
                  <a:cubicBezTo>
                    <a:pt x="36" y="41"/>
                    <a:pt x="40" y="41"/>
                    <a:pt x="43" y="41"/>
                  </a:cubicBezTo>
                  <a:cubicBezTo>
                    <a:pt x="49" y="33"/>
                    <a:pt x="57" y="22"/>
                    <a:pt x="60" y="18"/>
                  </a:cubicBezTo>
                  <a:cubicBezTo>
                    <a:pt x="62" y="14"/>
                    <a:pt x="63" y="7"/>
                    <a:pt x="68" y="4"/>
                  </a:cubicBezTo>
                  <a:cubicBezTo>
                    <a:pt x="73" y="0"/>
                    <a:pt x="74" y="2"/>
                    <a:pt x="75" y="7"/>
                  </a:cubicBezTo>
                  <a:cubicBezTo>
                    <a:pt x="75" y="11"/>
                    <a:pt x="75" y="17"/>
                    <a:pt x="73" y="20"/>
                  </a:cubicBezTo>
                  <a:cubicBezTo>
                    <a:pt x="70" y="25"/>
                    <a:pt x="55" y="41"/>
                    <a:pt x="56" y="43"/>
                  </a:cubicBezTo>
                  <a:cubicBezTo>
                    <a:pt x="56" y="46"/>
                    <a:pt x="58" y="48"/>
                    <a:pt x="61" y="44"/>
                  </a:cubicBezTo>
                  <a:cubicBezTo>
                    <a:pt x="65" y="40"/>
                    <a:pt x="89" y="5"/>
                    <a:pt x="91" y="3"/>
                  </a:cubicBezTo>
                  <a:cubicBezTo>
                    <a:pt x="93" y="2"/>
                    <a:pt x="96" y="4"/>
                    <a:pt x="98" y="7"/>
                  </a:cubicBezTo>
                  <a:cubicBezTo>
                    <a:pt x="100" y="9"/>
                    <a:pt x="100" y="11"/>
                    <a:pt x="103" y="10"/>
                  </a:cubicBezTo>
                  <a:cubicBezTo>
                    <a:pt x="105" y="9"/>
                    <a:pt x="111" y="11"/>
                    <a:pt x="111" y="13"/>
                  </a:cubicBezTo>
                  <a:cubicBezTo>
                    <a:pt x="111" y="16"/>
                    <a:pt x="114" y="25"/>
                    <a:pt x="119" y="21"/>
                  </a:cubicBezTo>
                  <a:cubicBezTo>
                    <a:pt x="124" y="17"/>
                    <a:pt x="127" y="11"/>
                    <a:pt x="132" y="14"/>
                  </a:cubicBezTo>
                  <a:cubicBezTo>
                    <a:pt x="136" y="16"/>
                    <a:pt x="138" y="31"/>
                    <a:pt x="131" y="33"/>
                  </a:cubicBezTo>
                  <a:cubicBezTo>
                    <a:pt x="123" y="34"/>
                    <a:pt x="119" y="36"/>
                    <a:pt x="119" y="36"/>
                  </a:cubicBezTo>
                  <a:cubicBezTo>
                    <a:pt x="119" y="36"/>
                    <a:pt x="122" y="43"/>
                    <a:pt x="120" y="43"/>
                  </a:cubicBezTo>
                  <a:cubicBezTo>
                    <a:pt x="118" y="44"/>
                    <a:pt x="118" y="49"/>
                    <a:pt x="121" y="51"/>
                  </a:cubicBezTo>
                  <a:cubicBezTo>
                    <a:pt x="124" y="53"/>
                    <a:pt x="130" y="60"/>
                    <a:pt x="127" y="51"/>
                  </a:cubicBezTo>
                  <a:cubicBezTo>
                    <a:pt x="124" y="42"/>
                    <a:pt x="120" y="37"/>
                    <a:pt x="124" y="38"/>
                  </a:cubicBezTo>
                  <a:cubicBezTo>
                    <a:pt x="132" y="38"/>
                    <a:pt x="151" y="46"/>
                    <a:pt x="146" y="57"/>
                  </a:cubicBezTo>
                  <a:cubicBezTo>
                    <a:pt x="144" y="60"/>
                    <a:pt x="141" y="64"/>
                    <a:pt x="133" y="67"/>
                  </a:cubicBezTo>
                  <a:cubicBezTo>
                    <a:pt x="117" y="75"/>
                    <a:pt x="111" y="78"/>
                    <a:pt x="116" y="79"/>
                  </a:cubicBezTo>
                  <a:cubicBezTo>
                    <a:pt x="121" y="79"/>
                    <a:pt x="131" y="86"/>
                    <a:pt x="130" y="102"/>
                  </a:cubicBezTo>
                  <a:cubicBezTo>
                    <a:pt x="130" y="102"/>
                    <a:pt x="127" y="115"/>
                    <a:pt x="111" y="102"/>
                  </a:cubicBezTo>
                  <a:cubicBezTo>
                    <a:pt x="111" y="102"/>
                    <a:pt x="98" y="91"/>
                    <a:pt x="92" y="96"/>
                  </a:cubicBezTo>
                  <a:cubicBezTo>
                    <a:pt x="92" y="96"/>
                    <a:pt x="87" y="97"/>
                    <a:pt x="82" y="96"/>
                  </a:cubicBezTo>
                  <a:cubicBezTo>
                    <a:pt x="77" y="95"/>
                    <a:pt x="64" y="96"/>
                    <a:pt x="72" y="102"/>
                  </a:cubicBezTo>
                  <a:cubicBezTo>
                    <a:pt x="79" y="107"/>
                    <a:pt x="94" y="111"/>
                    <a:pt x="95" y="115"/>
                  </a:cubicBezTo>
                  <a:cubicBezTo>
                    <a:pt x="95" y="120"/>
                    <a:pt x="94" y="137"/>
                    <a:pt x="85" y="131"/>
                  </a:cubicBezTo>
                  <a:cubicBezTo>
                    <a:pt x="75" y="126"/>
                    <a:pt x="73" y="115"/>
                    <a:pt x="65" y="114"/>
                  </a:cubicBezTo>
                  <a:cubicBezTo>
                    <a:pt x="58" y="114"/>
                    <a:pt x="56" y="129"/>
                    <a:pt x="45" y="133"/>
                  </a:cubicBezTo>
                  <a:cubicBezTo>
                    <a:pt x="35" y="137"/>
                    <a:pt x="23" y="140"/>
                    <a:pt x="20" y="135"/>
                  </a:cubicBezTo>
                  <a:cubicBezTo>
                    <a:pt x="17" y="130"/>
                    <a:pt x="19" y="124"/>
                    <a:pt x="17" y="119"/>
                  </a:cubicBezTo>
                  <a:cubicBezTo>
                    <a:pt x="15" y="116"/>
                    <a:pt x="14" y="111"/>
                    <a:pt x="13" y="108"/>
                  </a:cubicBezTo>
                  <a:cubicBezTo>
                    <a:pt x="12" y="101"/>
                    <a:pt x="12" y="102"/>
                    <a:pt x="17" y="106"/>
                  </a:cubicBezTo>
                  <a:close/>
                  <a:moveTo>
                    <a:pt x="100" y="20"/>
                  </a:moveTo>
                  <a:cubicBezTo>
                    <a:pt x="98" y="18"/>
                    <a:pt x="98" y="18"/>
                    <a:pt x="97" y="20"/>
                  </a:cubicBezTo>
                  <a:cubicBezTo>
                    <a:pt x="89" y="29"/>
                    <a:pt x="89" y="29"/>
                    <a:pt x="89" y="29"/>
                  </a:cubicBezTo>
                  <a:cubicBezTo>
                    <a:pt x="87" y="32"/>
                    <a:pt x="86" y="32"/>
                    <a:pt x="90" y="32"/>
                  </a:cubicBezTo>
                  <a:cubicBezTo>
                    <a:pt x="93" y="32"/>
                    <a:pt x="98" y="30"/>
                    <a:pt x="100" y="27"/>
                  </a:cubicBezTo>
                  <a:cubicBezTo>
                    <a:pt x="102" y="25"/>
                    <a:pt x="101" y="22"/>
                    <a:pt x="100" y="20"/>
                  </a:cubicBezTo>
                  <a:close/>
                  <a:moveTo>
                    <a:pt x="112" y="50"/>
                  </a:moveTo>
                  <a:cubicBezTo>
                    <a:pt x="110" y="50"/>
                    <a:pt x="109" y="51"/>
                    <a:pt x="110" y="53"/>
                  </a:cubicBezTo>
                  <a:cubicBezTo>
                    <a:pt x="110" y="54"/>
                    <a:pt x="114" y="58"/>
                    <a:pt x="116" y="58"/>
                  </a:cubicBezTo>
                  <a:cubicBezTo>
                    <a:pt x="117" y="59"/>
                    <a:pt x="117" y="58"/>
                    <a:pt x="118" y="58"/>
                  </a:cubicBezTo>
                  <a:cubicBezTo>
                    <a:pt x="121" y="56"/>
                    <a:pt x="112" y="50"/>
                    <a:pt x="112" y="50"/>
                  </a:cubicBezTo>
                  <a:close/>
                  <a:moveTo>
                    <a:pt x="101" y="44"/>
                  </a:moveTo>
                  <a:cubicBezTo>
                    <a:pt x="103" y="43"/>
                    <a:pt x="103" y="40"/>
                    <a:pt x="100" y="41"/>
                  </a:cubicBezTo>
                  <a:cubicBezTo>
                    <a:pt x="96" y="43"/>
                    <a:pt x="96" y="46"/>
                    <a:pt x="101" y="44"/>
                  </a:cubicBezTo>
                  <a:close/>
                  <a:moveTo>
                    <a:pt x="88" y="60"/>
                  </a:moveTo>
                  <a:cubicBezTo>
                    <a:pt x="88" y="60"/>
                    <a:pt x="87" y="61"/>
                    <a:pt x="88" y="62"/>
                  </a:cubicBezTo>
                  <a:cubicBezTo>
                    <a:pt x="89" y="63"/>
                    <a:pt x="90" y="62"/>
                    <a:pt x="91" y="60"/>
                  </a:cubicBezTo>
                  <a:cubicBezTo>
                    <a:pt x="91" y="59"/>
                    <a:pt x="88" y="60"/>
                    <a:pt x="88" y="60"/>
                  </a:cubicBezTo>
                  <a:close/>
                  <a:moveTo>
                    <a:pt x="99" y="63"/>
                  </a:moveTo>
                  <a:cubicBezTo>
                    <a:pt x="99" y="63"/>
                    <a:pt x="100" y="65"/>
                    <a:pt x="101" y="66"/>
                  </a:cubicBezTo>
                  <a:cubicBezTo>
                    <a:pt x="102" y="67"/>
                    <a:pt x="103" y="66"/>
                    <a:pt x="103" y="64"/>
                  </a:cubicBezTo>
                  <a:cubicBezTo>
                    <a:pt x="103" y="61"/>
                    <a:pt x="99" y="63"/>
                    <a:pt x="99" y="63"/>
                  </a:cubicBezTo>
                  <a:close/>
                  <a:moveTo>
                    <a:pt x="85" y="42"/>
                  </a:moveTo>
                  <a:cubicBezTo>
                    <a:pt x="83" y="37"/>
                    <a:pt x="73" y="45"/>
                    <a:pt x="71" y="47"/>
                  </a:cubicBezTo>
                  <a:cubicBezTo>
                    <a:pt x="69" y="50"/>
                    <a:pt x="75" y="50"/>
                    <a:pt x="79" y="50"/>
                  </a:cubicBezTo>
                  <a:cubicBezTo>
                    <a:pt x="83" y="50"/>
                    <a:pt x="87" y="46"/>
                    <a:pt x="85" y="42"/>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1" name="ïş1îḋê"/>
            <p:cNvSpPr/>
            <p:nvPr userDrawn="1">
              <p:custDataLst>
                <p:tags r:id="rId36"/>
              </p:custDataLst>
            </p:nvPr>
          </p:nvSpPr>
          <p:spPr bwMode="auto">
            <a:xfrm>
              <a:off x="5077653" y="3946525"/>
              <a:ext cx="149225" cy="238125"/>
            </a:xfrm>
            <a:custGeom>
              <a:avLst/>
              <a:gdLst>
                <a:gd name="T0" fmla="*/ 21 w 37"/>
                <a:gd name="T1" fmla="*/ 56 h 56"/>
                <a:gd name="T2" fmla="*/ 14 w 37"/>
                <a:gd name="T3" fmla="*/ 55 h 56"/>
                <a:gd name="T4" fmla="*/ 11 w 37"/>
                <a:gd name="T5" fmla="*/ 54 h 56"/>
                <a:gd name="T6" fmla="*/ 4 w 37"/>
                <a:gd name="T7" fmla="*/ 56 h 56"/>
                <a:gd name="T8" fmla="*/ 0 w 37"/>
                <a:gd name="T9" fmla="*/ 41 h 56"/>
                <a:gd name="T10" fmla="*/ 2 w 37"/>
                <a:gd name="T11" fmla="*/ 41 h 56"/>
                <a:gd name="T12" fmla="*/ 20 w 37"/>
                <a:gd name="T13" fmla="*/ 53 h 56"/>
                <a:gd name="T14" fmla="*/ 31 w 37"/>
                <a:gd name="T15" fmla="*/ 43 h 56"/>
                <a:gd name="T16" fmla="*/ 18 w 37"/>
                <a:gd name="T17" fmla="*/ 31 h 56"/>
                <a:gd name="T18" fmla="*/ 3 w 37"/>
                <a:gd name="T19" fmla="*/ 15 h 56"/>
                <a:gd name="T20" fmla="*/ 18 w 37"/>
                <a:gd name="T21" fmla="*/ 0 h 56"/>
                <a:gd name="T22" fmla="*/ 25 w 37"/>
                <a:gd name="T23" fmla="*/ 2 h 56"/>
                <a:gd name="T24" fmla="*/ 27 w 37"/>
                <a:gd name="T25" fmla="*/ 2 h 56"/>
                <a:gd name="T26" fmla="*/ 31 w 37"/>
                <a:gd name="T27" fmla="*/ 1 h 56"/>
                <a:gd name="T28" fmla="*/ 36 w 37"/>
                <a:gd name="T29" fmla="*/ 13 h 56"/>
                <a:gd name="T30" fmla="*/ 34 w 37"/>
                <a:gd name="T31" fmla="*/ 14 h 56"/>
                <a:gd name="T32" fmla="*/ 30 w 37"/>
                <a:gd name="T33" fmla="*/ 9 h 56"/>
                <a:gd name="T34" fmla="*/ 18 w 37"/>
                <a:gd name="T35" fmla="*/ 3 h 56"/>
                <a:gd name="T36" fmla="*/ 8 w 37"/>
                <a:gd name="T37" fmla="*/ 12 h 56"/>
                <a:gd name="T38" fmla="*/ 21 w 37"/>
                <a:gd name="T39" fmla="*/ 23 h 56"/>
                <a:gd name="T40" fmla="*/ 37 w 37"/>
                <a:gd name="T41" fmla="*/ 40 h 56"/>
                <a:gd name="T42" fmla="*/ 21 w 37"/>
                <a:gd name="T43"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 h="56">
                  <a:moveTo>
                    <a:pt x="21" y="56"/>
                  </a:moveTo>
                  <a:cubicBezTo>
                    <a:pt x="19" y="56"/>
                    <a:pt x="16" y="56"/>
                    <a:pt x="14" y="55"/>
                  </a:cubicBezTo>
                  <a:cubicBezTo>
                    <a:pt x="12" y="54"/>
                    <a:pt x="12" y="54"/>
                    <a:pt x="11" y="54"/>
                  </a:cubicBezTo>
                  <a:cubicBezTo>
                    <a:pt x="8" y="54"/>
                    <a:pt x="6" y="55"/>
                    <a:pt x="4" y="56"/>
                  </a:cubicBezTo>
                  <a:cubicBezTo>
                    <a:pt x="0" y="41"/>
                    <a:pt x="0" y="41"/>
                    <a:pt x="0" y="41"/>
                  </a:cubicBezTo>
                  <a:cubicBezTo>
                    <a:pt x="2" y="41"/>
                    <a:pt x="2" y="41"/>
                    <a:pt x="2" y="41"/>
                  </a:cubicBezTo>
                  <a:cubicBezTo>
                    <a:pt x="3" y="44"/>
                    <a:pt x="10" y="53"/>
                    <a:pt x="20" y="53"/>
                  </a:cubicBezTo>
                  <a:cubicBezTo>
                    <a:pt x="28" y="53"/>
                    <a:pt x="31" y="48"/>
                    <a:pt x="31" y="43"/>
                  </a:cubicBezTo>
                  <a:cubicBezTo>
                    <a:pt x="31" y="37"/>
                    <a:pt x="27" y="35"/>
                    <a:pt x="18" y="31"/>
                  </a:cubicBezTo>
                  <a:cubicBezTo>
                    <a:pt x="13" y="30"/>
                    <a:pt x="3" y="26"/>
                    <a:pt x="3" y="15"/>
                  </a:cubicBezTo>
                  <a:cubicBezTo>
                    <a:pt x="3" y="8"/>
                    <a:pt x="7" y="0"/>
                    <a:pt x="18" y="0"/>
                  </a:cubicBezTo>
                  <a:cubicBezTo>
                    <a:pt x="20" y="0"/>
                    <a:pt x="20" y="1"/>
                    <a:pt x="25" y="2"/>
                  </a:cubicBezTo>
                  <a:cubicBezTo>
                    <a:pt x="26" y="2"/>
                    <a:pt x="26" y="2"/>
                    <a:pt x="27" y="2"/>
                  </a:cubicBezTo>
                  <a:cubicBezTo>
                    <a:pt x="27" y="2"/>
                    <a:pt x="29" y="2"/>
                    <a:pt x="31" y="1"/>
                  </a:cubicBezTo>
                  <a:cubicBezTo>
                    <a:pt x="36" y="13"/>
                    <a:pt x="36" y="13"/>
                    <a:pt x="36" y="13"/>
                  </a:cubicBezTo>
                  <a:cubicBezTo>
                    <a:pt x="34" y="14"/>
                    <a:pt x="34" y="14"/>
                    <a:pt x="34" y="14"/>
                  </a:cubicBezTo>
                  <a:cubicBezTo>
                    <a:pt x="33" y="13"/>
                    <a:pt x="32" y="11"/>
                    <a:pt x="30" y="9"/>
                  </a:cubicBezTo>
                  <a:cubicBezTo>
                    <a:pt x="27" y="5"/>
                    <a:pt x="22" y="3"/>
                    <a:pt x="18" y="3"/>
                  </a:cubicBezTo>
                  <a:cubicBezTo>
                    <a:pt x="12" y="3"/>
                    <a:pt x="8" y="6"/>
                    <a:pt x="8" y="12"/>
                  </a:cubicBezTo>
                  <a:cubicBezTo>
                    <a:pt x="8" y="17"/>
                    <a:pt x="12" y="20"/>
                    <a:pt x="21" y="23"/>
                  </a:cubicBezTo>
                  <a:cubicBezTo>
                    <a:pt x="31" y="27"/>
                    <a:pt x="37" y="31"/>
                    <a:pt x="37" y="40"/>
                  </a:cubicBezTo>
                  <a:cubicBezTo>
                    <a:pt x="37" y="48"/>
                    <a:pt x="31" y="56"/>
                    <a:pt x="21" y="5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2" name="îsḻîḓé"/>
            <p:cNvSpPr/>
            <p:nvPr userDrawn="1">
              <p:custDataLst>
                <p:tags r:id="rId37"/>
              </p:custDataLst>
            </p:nvPr>
          </p:nvSpPr>
          <p:spPr bwMode="auto">
            <a:xfrm>
              <a:off x="5247516" y="3956050"/>
              <a:ext cx="206375" cy="228600"/>
            </a:xfrm>
            <a:custGeom>
              <a:avLst/>
              <a:gdLst>
                <a:gd name="T0" fmla="*/ 51 w 51"/>
                <a:gd name="T1" fmla="*/ 2 h 54"/>
                <a:gd name="T2" fmla="*/ 48 w 51"/>
                <a:gd name="T3" fmla="*/ 2 h 54"/>
                <a:gd name="T4" fmla="*/ 43 w 51"/>
                <a:gd name="T5" fmla="*/ 8 h 54"/>
                <a:gd name="T6" fmla="*/ 43 w 51"/>
                <a:gd name="T7" fmla="*/ 36 h 54"/>
                <a:gd name="T8" fmla="*/ 26 w 51"/>
                <a:gd name="T9" fmla="*/ 54 h 54"/>
                <a:gd name="T10" fmla="*/ 8 w 51"/>
                <a:gd name="T11" fmla="*/ 36 h 54"/>
                <a:gd name="T12" fmla="*/ 8 w 51"/>
                <a:gd name="T13" fmla="*/ 7 h 54"/>
                <a:gd name="T14" fmla="*/ 2 w 51"/>
                <a:gd name="T15" fmla="*/ 2 h 54"/>
                <a:gd name="T16" fmla="*/ 0 w 51"/>
                <a:gd name="T17" fmla="*/ 2 h 54"/>
                <a:gd name="T18" fmla="*/ 0 w 51"/>
                <a:gd name="T19" fmla="*/ 0 h 54"/>
                <a:gd name="T20" fmla="*/ 24 w 51"/>
                <a:gd name="T21" fmla="*/ 0 h 54"/>
                <a:gd name="T22" fmla="*/ 24 w 51"/>
                <a:gd name="T23" fmla="*/ 2 h 54"/>
                <a:gd name="T24" fmla="*/ 21 w 51"/>
                <a:gd name="T25" fmla="*/ 2 h 54"/>
                <a:gd name="T26" fmla="*/ 16 w 51"/>
                <a:gd name="T27" fmla="*/ 7 h 54"/>
                <a:gd name="T28" fmla="*/ 16 w 51"/>
                <a:gd name="T29" fmla="*/ 35 h 54"/>
                <a:gd name="T30" fmla="*/ 29 w 51"/>
                <a:gd name="T31" fmla="*/ 51 h 54"/>
                <a:gd name="T32" fmla="*/ 41 w 51"/>
                <a:gd name="T33" fmla="*/ 37 h 54"/>
                <a:gd name="T34" fmla="*/ 41 w 51"/>
                <a:gd name="T35" fmla="*/ 8 h 54"/>
                <a:gd name="T36" fmla="*/ 35 w 51"/>
                <a:gd name="T37" fmla="*/ 2 h 54"/>
                <a:gd name="T38" fmla="*/ 34 w 51"/>
                <a:gd name="T39" fmla="*/ 2 h 54"/>
                <a:gd name="T40" fmla="*/ 34 w 51"/>
                <a:gd name="T41" fmla="*/ 0 h 54"/>
                <a:gd name="T42" fmla="*/ 51 w 51"/>
                <a:gd name="T43" fmla="*/ 0 h 54"/>
                <a:gd name="T44" fmla="*/ 51 w 51"/>
                <a:gd name="T45" fmla="*/ 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1" h="54">
                  <a:moveTo>
                    <a:pt x="51" y="2"/>
                  </a:moveTo>
                  <a:cubicBezTo>
                    <a:pt x="48" y="2"/>
                    <a:pt x="48" y="2"/>
                    <a:pt x="48" y="2"/>
                  </a:cubicBezTo>
                  <a:cubicBezTo>
                    <a:pt x="45" y="2"/>
                    <a:pt x="43" y="4"/>
                    <a:pt x="43" y="8"/>
                  </a:cubicBezTo>
                  <a:cubicBezTo>
                    <a:pt x="43" y="36"/>
                    <a:pt x="43" y="36"/>
                    <a:pt x="43" y="36"/>
                  </a:cubicBezTo>
                  <a:cubicBezTo>
                    <a:pt x="43" y="44"/>
                    <a:pt x="39" y="54"/>
                    <a:pt x="26" y="54"/>
                  </a:cubicBezTo>
                  <a:cubicBezTo>
                    <a:pt x="17" y="54"/>
                    <a:pt x="8" y="49"/>
                    <a:pt x="8" y="36"/>
                  </a:cubicBezTo>
                  <a:cubicBezTo>
                    <a:pt x="8" y="7"/>
                    <a:pt x="8" y="7"/>
                    <a:pt x="8" y="7"/>
                  </a:cubicBezTo>
                  <a:cubicBezTo>
                    <a:pt x="8" y="4"/>
                    <a:pt x="6" y="2"/>
                    <a:pt x="2" y="2"/>
                  </a:cubicBezTo>
                  <a:cubicBezTo>
                    <a:pt x="0" y="2"/>
                    <a:pt x="0" y="2"/>
                    <a:pt x="0" y="2"/>
                  </a:cubicBezTo>
                  <a:cubicBezTo>
                    <a:pt x="0" y="0"/>
                    <a:pt x="0" y="0"/>
                    <a:pt x="0" y="0"/>
                  </a:cubicBezTo>
                  <a:cubicBezTo>
                    <a:pt x="24" y="0"/>
                    <a:pt x="24" y="0"/>
                    <a:pt x="24" y="0"/>
                  </a:cubicBezTo>
                  <a:cubicBezTo>
                    <a:pt x="24" y="2"/>
                    <a:pt x="24" y="2"/>
                    <a:pt x="24" y="2"/>
                  </a:cubicBezTo>
                  <a:cubicBezTo>
                    <a:pt x="21" y="2"/>
                    <a:pt x="21" y="2"/>
                    <a:pt x="21" y="2"/>
                  </a:cubicBezTo>
                  <a:cubicBezTo>
                    <a:pt x="17" y="2"/>
                    <a:pt x="16" y="4"/>
                    <a:pt x="16" y="7"/>
                  </a:cubicBezTo>
                  <a:cubicBezTo>
                    <a:pt x="16" y="35"/>
                    <a:pt x="16" y="35"/>
                    <a:pt x="16" y="35"/>
                  </a:cubicBezTo>
                  <a:cubicBezTo>
                    <a:pt x="16" y="46"/>
                    <a:pt x="22" y="51"/>
                    <a:pt x="29" y="51"/>
                  </a:cubicBezTo>
                  <a:cubicBezTo>
                    <a:pt x="36" y="51"/>
                    <a:pt x="41" y="45"/>
                    <a:pt x="41" y="37"/>
                  </a:cubicBezTo>
                  <a:cubicBezTo>
                    <a:pt x="41" y="8"/>
                    <a:pt x="41" y="8"/>
                    <a:pt x="41" y="8"/>
                  </a:cubicBezTo>
                  <a:cubicBezTo>
                    <a:pt x="41" y="5"/>
                    <a:pt x="39" y="2"/>
                    <a:pt x="35" y="2"/>
                  </a:cubicBezTo>
                  <a:cubicBezTo>
                    <a:pt x="34" y="2"/>
                    <a:pt x="34" y="2"/>
                    <a:pt x="34" y="2"/>
                  </a:cubicBezTo>
                  <a:cubicBezTo>
                    <a:pt x="34" y="0"/>
                    <a:pt x="34" y="0"/>
                    <a:pt x="34" y="0"/>
                  </a:cubicBezTo>
                  <a:cubicBezTo>
                    <a:pt x="51" y="0"/>
                    <a:pt x="51" y="0"/>
                    <a:pt x="51" y="0"/>
                  </a:cubicBezTo>
                  <a:lnTo>
                    <a:pt x="51"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3" name="iŝḷïdê"/>
            <p:cNvSpPr/>
            <p:nvPr userDrawn="1">
              <p:custDataLst>
                <p:tags r:id="rId38"/>
              </p:custDataLst>
            </p:nvPr>
          </p:nvSpPr>
          <p:spPr bwMode="auto">
            <a:xfrm>
              <a:off x="5465003" y="3956050"/>
              <a:ext cx="206375" cy="220663"/>
            </a:xfrm>
            <a:custGeom>
              <a:avLst/>
              <a:gdLst>
                <a:gd name="T0" fmla="*/ 43 w 51"/>
                <a:gd name="T1" fmla="*/ 52 h 52"/>
                <a:gd name="T2" fmla="*/ 11 w 51"/>
                <a:gd name="T3" fmla="*/ 8 h 52"/>
                <a:gd name="T4" fmla="*/ 11 w 51"/>
                <a:gd name="T5" fmla="*/ 44 h 52"/>
                <a:gd name="T6" fmla="*/ 16 w 51"/>
                <a:gd name="T7" fmla="*/ 50 h 52"/>
                <a:gd name="T8" fmla="*/ 18 w 51"/>
                <a:gd name="T9" fmla="*/ 50 h 52"/>
                <a:gd name="T10" fmla="*/ 18 w 51"/>
                <a:gd name="T11" fmla="*/ 52 h 52"/>
                <a:gd name="T12" fmla="*/ 1 w 51"/>
                <a:gd name="T13" fmla="*/ 52 h 52"/>
                <a:gd name="T14" fmla="*/ 1 w 51"/>
                <a:gd name="T15" fmla="*/ 50 h 52"/>
                <a:gd name="T16" fmla="*/ 3 w 51"/>
                <a:gd name="T17" fmla="*/ 50 h 52"/>
                <a:gd name="T18" fmla="*/ 8 w 51"/>
                <a:gd name="T19" fmla="*/ 44 h 52"/>
                <a:gd name="T20" fmla="*/ 8 w 51"/>
                <a:gd name="T21" fmla="*/ 7 h 52"/>
                <a:gd name="T22" fmla="*/ 2 w 51"/>
                <a:gd name="T23" fmla="*/ 2 h 52"/>
                <a:gd name="T24" fmla="*/ 0 w 51"/>
                <a:gd name="T25" fmla="*/ 2 h 52"/>
                <a:gd name="T26" fmla="*/ 0 w 51"/>
                <a:gd name="T27" fmla="*/ 0 h 52"/>
                <a:gd name="T28" fmla="*/ 16 w 51"/>
                <a:gd name="T29" fmla="*/ 0 h 52"/>
                <a:gd name="T30" fmla="*/ 42 w 51"/>
                <a:gd name="T31" fmla="*/ 37 h 52"/>
                <a:gd name="T32" fmla="*/ 42 w 51"/>
                <a:gd name="T33" fmla="*/ 9 h 52"/>
                <a:gd name="T34" fmla="*/ 35 w 51"/>
                <a:gd name="T35" fmla="*/ 2 h 52"/>
                <a:gd name="T36" fmla="*/ 35 w 51"/>
                <a:gd name="T37" fmla="*/ 0 h 52"/>
                <a:gd name="T38" fmla="*/ 51 w 51"/>
                <a:gd name="T39" fmla="*/ 0 h 52"/>
                <a:gd name="T40" fmla="*/ 51 w 51"/>
                <a:gd name="T41" fmla="*/ 2 h 52"/>
                <a:gd name="T42" fmla="*/ 44 w 51"/>
                <a:gd name="T43" fmla="*/ 9 h 52"/>
                <a:gd name="T44" fmla="*/ 44 w 51"/>
                <a:gd name="T45" fmla="*/ 52 h 52"/>
                <a:gd name="T46" fmla="*/ 43 w 51"/>
                <a:gd name="T4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 h="52">
                  <a:moveTo>
                    <a:pt x="43" y="52"/>
                  </a:moveTo>
                  <a:cubicBezTo>
                    <a:pt x="11" y="8"/>
                    <a:pt x="11" y="8"/>
                    <a:pt x="11" y="8"/>
                  </a:cubicBezTo>
                  <a:cubicBezTo>
                    <a:pt x="11" y="44"/>
                    <a:pt x="11" y="44"/>
                    <a:pt x="11" y="44"/>
                  </a:cubicBezTo>
                  <a:cubicBezTo>
                    <a:pt x="11" y="47"/>
                    <a:pt x="12" y="50"/>
                    <a:pt x="16" y="50"/>
                  </a:cubicBezTo>
                  <a:cubicBezTo>
                    <a:pt x="18" y="50"/>
                    <a:pt x="18" y="50"/>
                    <a:pt x="18" y="50"/>
                  </a:cubicBezTo>
                  <a:cubicBezTo>
                    <a:pt x="18" y="52"/>
                    <a:pt x="18" y="52"/>
                    <a:pt x="18" y="52"/>
                  </a:cubicBezTo>
                  <a:cubicBezTo>
                    <a:pt x="1" y="52"/>
                    <a:pt x="1" y="52"/>
                    <a:pt x="1" y="52"/>
                  </a:cubicBezTo>
                  <a:cubicBezTo>
                    <a:pt x="1" y="50"/>
                    <a:pt x="1" y="50"/>
                    <a:pt x="1" y="50"/>
                  </a:cubicBezTo>
                  <a:cubicBezTo>
                    <a:pt x="3" y="50"/>
                    <a:pt x="3" y="50"/>
                    <a:pt x="3" y="50"/>
                  </a:cubicBezTo>
                  <a:cubicBezTo>
                    <a:pt x="7" y="50"/>
                    <a:pt x="8" y="48"/>
                    <a:pt x="8" y="44"/>
                  </a:cubicBezTo>
                  <a:cubicBezTo>
                    <a:pt x="8" y="7"/>
                    <a:pt x="8" y="7"/>
                    <a:pt x="8" y="7"/>
                  </a:cubicBezTo>
                  <a:cubicBezTo>
                    <a:pt x="8" y="2"/>
                    <a:pt x="4" y="2"/>
                    <a:pt x="2" y="2"/>
                  </a:cubicBezTo>
                  <a:cubicBezTo>
                    <a:pt x="0" y="2"/>
                    <a:pt x="0" y="2"/>
                    <a:pt x="0" y="2"/>
                  </a:cubicBezTo>
                  <a:cubicBezTo>
                    <a:pt x="0" y="0"/>
                    <a:pt x="0" y="0"/>
                    <a:pt x="0" y="0"/>
                  </a:cubicBezTo>
                  <a:cubicBezTo>
                    <a:pt x="16" y="0"/>
                    <a:pt x="16" y="0"/>
                    <a:pt x="16" y="0"/>
                  </a:cubicBezTo>
                  <a:cubicBezTo>
                    <a:pt x="42" y="37"/>
                    <a:pt x="42" y="37"/>
                    <a:pt x="42" y="37"/>
                  </a:cubicBezTo>
                  <a:cubicBezTo>
                    <a:pt x="42" y="9"/>
                    <a:pt x="42" y="9"/>
                    <a:pt x="42" y="9"/>
                  </a:cubicBezTo>
                  <a:cubicBezTo>
                    <a:pt x="42" y="2"/>
                    <a:pt x="38" y="2"/>
                    <a:pt x="35" y="2"/>
                  </a:cubicBezTo>
                  <a:cubicBezTo>
                    <a:pt x="35" y="0"/>
                    <a:pt x="35" y="0"/>
                    <a:pt x="35" y="0"/>
                  </a:cubicBezTo>
                  <a:cubicBezTo>
                    <a:pt x="51" y="0"/>
                    <a:pt x="51" y="0"/>
                    <a:pt x="51" y="0"/>
                  </a:cubicBezTo>
                  <a:cubicBezTo>
                    <a:pt x="51" y="2"/>
                    <a:pt x="51" y="2"/>
                    <a:pt x="51" y="2"/>
                  </a:cubicBezTo>
                  <a:cubicBezTo>
                    <a:pt x="49" y="2"/>
                    <a:pt x="44" y="2"/>
                    <a:pt x="44" y="9"/>
                  </a:cubicBezTo>
                  <a:cubicBezTo>
                    <a:pt x="44" y="52"/>
                    <a:pt x="44" y="52"/>
                    <a:pt x="44" y="52"/>
                  </a:cubicBezTo>
                  <a:lnTo>
                    <a:pt x="43"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4" name="ïṥļïḑé"/>
            <p:cNvSpPr/>
            <p:nvPr userDrawn="1">
              <p:custDataLst>
                <p:tags r:id="rId39"/>
              </p:custDataLst>
            </p:nvPr>
          </p:nvSpPr>
          <p:spPr bwMode="auto">
            <a:xfrm>
              <a:off x="5885691" y="3956050"/>
              <a:ext cx="217488" cy="220663"/>
            </a:xfrm>
            <a:custGeom>
              <a:avLst/>
              <a:gdLst>
                <a:gd name="T0" fmla="*/ 51 w 54"/>
                <a:gd name="T1" fmla="*/ 2 h 52"/>
                <a:gd name="T2" fmla="*/ 44 w 54"/>
                <a:gd name="T3" fmla="*/ 8 h 52"/>
                <a:gd name="T4" fmla="*/ 31 w 54"/>
                <a:gd name="T5" fmla="*/ 31 h 52"/>
                <a:gd name="T6" fmla="*/ 31 w 54"/>
                <a:gd name="T7" fmla="*/ 45 h 52"/>
                <a:gd name="T8" fmla="*/ 36 w 54"/>
                <a:gd name="T9" fmla="*/ 50 h 52"/>
                <a:gd name="T10" fmla="*/ 40 w 54"/>
                <a:gd name="T11" fmla="*/ 50 h 52"/>
                <a:gd name="T12" fmla="*/ 40 w 54"/>
                <a:gd name="T13" fmla="*/ 52 h 52"/>
                <a:gd name="T14" fmla="*/ 14 w 54"/>
                <a:gd name="T15" fmla="*/ 52 h 52"/>
                <a:gd name="T16" fmla="*/ 14 w 54"/>
                <a:gd name="T17" fmla="*/ 50 h 52"/>
                <a:gd name="T18" fmla="*/ 18 w 54"/>
                <a:gd name="T19" fmla="*/ 50 h 52"/>
                <a:gd name="T20" fmla="*/ 23 w 54"/>
                <a:gd name="T21" fmla="*/ 45 h 52"/>
                <a:gd name="T22" fmla="*/ 23 w 54"/>
                <a:gd name="T23" fmla="*/ 31 h 52"/>
                <a:gd name="T24" fmla="*/ 8 w 54"/>
                <a:gd name="T25" fmla="*/ 7 h 52"/>
                <a:gd name="T26" fmla="*/ 1 w 54"/>
                <a:gd name="T27" fmla="*/ 2 h 52"/>
                <a:gd name="T28" fmla="*/ 0 w 54"/>
                <a:gd name="T29" fmla="*/ 2 h 52"/>
                <a:gd name="T30" fmla="*/ 0 w 54"/>
                <a:gd name="T31" fmla="*/ 0 h 52"/>
                <a:gd name="T32" fmla="*/ 24 w 54"/>
                <a:gd name="T33" fmla="*/ 0 h 52"/>
                <a:gd name="T34" fmla="*/ 24 w 54"/>
                <a:gd name="T35" fmla="*/ 2 h 52"/>
                <a:gd name="T36" fmla="*/ 21 w 54"/>
                <a:gd name="T37" fmla="*/ 2 h 52"/>
                <a:gd name="T38" fmla="*/ 18 w 54"/>
                <a:gd name="T39" fmla="*/ 5 h 52"/>
                <a:gd name="T40" fmla="*/ 18 w 54"/>
                <a:gd name="T41" fmla="*/ 7 h 52"/>
                <a:gd name="T42" fmla="*/ 30 w 54"/>
                <a:gd name="T43" fmla="*/ 27 h 52"/>
                <a:gd name="T44" fmla="*/ 41 w 54"/>
                <a:gd name="T45" fmla="*/ 8 h 52"/>
                <a:gd name="T46" fmla="*/ 42 w 54"/>
                <a:gd name="T47" fmla="*/ 5 h 52"/>
                <a:gd name="T48" fmla="*/ 39 w 54"/>
                <a:gd name="T49" fmla="*/ 2 h 52"/>
                <a:gd name="T50" fmla="*/ 35 w 54"/>
                <a:gd name="T51" fmla="*/ 2 h 52"/>
                <a:gd name="T52" fmla="*/ 35 w 54"/>
                <a:gd name="T53" fmla="*/ 0 h 52"/>
                <a:gd name="T54" fmla="*/ 54 w 54"/>
                <a:gd name="T55" fmla="*/ 0 h 52"/>
                <a:gd name="T56" fmla="*/ 54 w 54"/>
                <a:gd name="T57" fmla="*/ 2 h 52"/>
                <a:gd name="T58" fmla="*/ 51 w 54"/>
                <a:gd name="T59" fmla="*/ 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4" h="52">
                  <a:moveTo>
                    <a:pt x="51" y="2"/>
                  </a:moveTo>
                  <a:cubicBezTo>
                    <a:pt x="47" y="2"/>
                    <a:pt x="46" y="5"/>
                    <a:pt x="44" y="8"/>
                  </a:cubicBezTo>
                  <a:cubicBezTo>
                    <a:pt x="31" y="31"/>
                    <a:pt x="31" y="31"/>
                    <a:pt x="31" y="31"/>
                  </a:cubicBezTo>
                  <a:cubicBezTo>
                    <a:pt x="31" y="45"/>
                    <a:pt x="31" y="45"/>
                    <a:pt x="31" y="45"/>
                  </a:cubicBezTo>
                  <a:cubicBezTo>
                    <a:pt x="31" y="48"/>
                    <a:pt x="33" y="50"/>
                    <a:pt x="36" y="50"/>
                  </a:cubicBezTo>
                  <a:cubicBezTo>
                    <a:pt x="40" y="50"/>
                    <a:pt x="40" y="50"/>
                    <a:pt x="40" y="50"/>
                  </a:cubicBezTo>
                  <a:cubicBezTo>
                    <a:pt x="40" y="52"/>
                    <a:pt x="40" y="52"/>
                    <a:pt x="40" y="52"/>
                  </a:cubicBezTo>
                  <a:cubicBezTo>
                    <a:pt x="14" y="52"/>
                    <a:pt x="14" y="52"/>
                    <a:pt x="14" y="52"/>
                  </a:cubicBezTo>
                  <a:cubicBezTo>
                    <a:pt x="14" y="50"/>
                    <a:pt x="14" y="50"/>
                    <a:pt x="14" y="50"/>
                  </a:cubicBezTo>
                  <a:cubicBezTo>
                    <a:pt x="18" y="50"/>
                    <a:pt x="18" y="50"/>
                    <a:pt x="18" y="50"/>
                  </a:cubicBezTo>
                  <a:cubicBezTo>
                    <a:pt x="21" y="50"/>
                    <a:pt x="23" y="49"/>
                    <a:pt x="23" y="45"/>
                  </a:cubicBezTo>
                  <a:cubicBezTo>
                    <a:pt x="23" y="31"/>
                    <a:pt x="23" y="31"/>
                    <a:pt x="23" y="31"/>
                  </a:cubicBezTo>
                  <a:cubicBezTo>
                    <a:pt x="8" y="7"/>
                    <a:pt x="8" y="7"/>
                    <a:pt x="8" y="7"/>
                  </a:cubicBezTo>
                  <a:cubicBezTo>
                    <a:pt x="6" y="3"/>
                    <a:pt x="5" y="2"/>
                    <a:pt x="1" y="2"/>
                  </a:cubicBezTo>
                  <a:cubicBezTo>
                    <a:pt x="0" y="2"/>
                    <a:pt x="0" y="2"/>
                    <a:pt x="0" y="2"/>
                  </a:cubicBezTo>
                  <a:cubicBezTo>
                    <a:pt x="0" y="0"/>
                    <a:pt x="0" y="0"/>
                    <a:pt x="0" y="0"/>
                  </a:cubicBezTo>
                  <a:cubicBezTo>
                    <a:pt x="24" y="0"/>
                    <a:pt x="24" y="0"/>
                    <a:pt x="24" y="0"/>
                  </a:cubicBezTo>
                  <a:cubicBezTo>
                    <a:pt x="24" y="2"/>
                    <a:pt x="24" y="2"/>
                    <a:pt x="24" y="2"/>
                  </a:cubicBezTo>
                  <a:cubicBezTo>
                    <a:pt x="21" y="2"/>
                    <a:pt x="21" y="2"/>
                    <a:pt x="21" y="2"/>
                  </a:cubicBezTo>
                  <a:cubicBezTo>
                    <a:pt x="19" y="2"/>
                    <a:pt x="18" y="3"/>
                    <a:pt x="18" y="5"/>
                  </a:cubicBezTo>
                  <a:cubicBezTo>
                    <a:pt x="18" y="5"/>
                    <a:pt x="18" y="6"/>
                    <a:pt x="18" y="7"/>
                  </a:cubicBezTo>
                  <a:cubicBezTo>
                    <a:pt x="30" y="27"/>
                    <a:pt x="30" y="27"/>
                    <a:pt x="30" y="27"/>
                  </a:cubicBezTo>
                  <a:cubicBezTo>
                    <a:pt x="41" y="8"/>
                    <a:pt x="41" y="8"/>
                    <a:pt x="41" y="8"/>
                  </a:cubicBezTo>
                  <a:cubicBezTo>
                    <a:pt x="42" y="7"/>
                    <a:pt x="42" y="6"/>
                    <a:pt x="42" y="5"/>
                  </a:cubicBezTo>
                  <a:cubicBezTo>
                    <a:pt x="42" y="3"/>
                    <a:pt x="41" y="2"/>
                    <a:pt x="39" y="2"/>
                  </a:cubicBezTo>
                  <a:cubicBezTo>
                    <a:pt x="35" y="2"/>
                    <a:pt x="35" y="2"/>
                    <a:pt x="35" y="2"/>
                  </a:cubicBezTo>
                  <a:cubicBezTo>
                    <a:pt x="35" y="0"/>
                    <a:pt x="35" y="0"/>
                    <a:pt x="35" y="0"/>
                  </a:cubicBezTo>
                  <a:cubicBezTo>
                    <a:pt x="54" y="0"/>
                    <a:pt x="54" y="0"/>
                    <a:pt x="54" y="0"/>
                  </a:cubicBezTo>
                  <a:cubicBezTo>
                    <a:pt x="54" y="2"/>
                    <a:pt x="54" y="2"/>
                    <a:pt x="54" y="2"/>
                  </a:cubicBezTo>
                  <a:lnTo>
                    <a:pt x="51"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5" name="îṧḻîḑè"/>
            <p:cNvSpPr/>
            <p:nvPr userDrawn="1">
              <p:custDataLst>
                <p:tags r:id="rId40"/>
              </p:custDataLst>
            </p:nvPr>
          </p:nvSpPr>
          <p:spPr bwMode="auto">
            <a:xfrm>
              <a:off x="6119053" y="3951288"/>
              <a:ext cx="219075" cy="225425"/>
            </a:xfrm>
            <a:custGeom>
              <a:avLst/>
              <a:gdLst>
                <a:gd name="T0" fmla="*/ 31 w 54"/>
                <a:gd name="T1" fmla="*/ 53 h 53"/>
                <a:gd name="T2" fmla="*/ 31 w 54"/>
                <a:gd name="T3" fmla="*/ 51 h 53"/>
                <a:gd name="T4" fmla="*/ 34 w 54"/>
                <a:gd name="T5" fmla="*/ 51 h 53"/>
                <a:gd name="T6" fmla="*/ 37 w 54"/>
                <a:gd name="T7" fmla="*/ 48 h 53"/>
                <a:gd name="T8" fmla="*/ 37 w 54"/>
                <a:gd name="T9" fmla="*/ 45 h 53"/>
                <a:gd name="T10" fmla="*/ 33 w 54"/>
                <a:gd name="T11" fmla="*/ 35 h 53"/>
                <a:gd name="T12" fmla="*/ 15 w 54"/>
                <a:gd name="T13" fmla="*/ 35 h 53"/>
                <a:gd name="T14" fmla="*/ 11 w 54"/>
                <a:gd name="T15" fmla="*/ 46 h 53"/>
                <a:gd name="T16" fmla="*/ 11 w 54"/>
                <a:gd name="T17" fmla="*/ 48 h 53"/>
                <a:gd name="T18" fmla="*/ 15 w 54"/>
                <a:gd name="T19" fmla="*/ 51 h 53"/>
                <a:gd name="T20" fmla="*/ 18 w 54"/>
                <a:gd name="T21" fmla="*/ 51 h 53"/>
                <a:gd name="T22" fmla="*/ 18 w 54"/>
                <a:gd name="T23" fmla="*/ 53 h 53"/>
                <a:gd name="T24" fmla="*/ 0 w 54"/>
                <a:gd name="T25" fmla="*/ 53 h 53"/>
                <a:gd name="T26" fmla="*/ 0 w 54"/>
                <a:gd name="T27" fmla="*/ 51 h 53"/>
                <a:gd name="T28" fmla="*/ 3 w 54"/>
                <a:gd name="T29" fmla="*/ 51 h 53"/>
                <a:gd name="T30" fmla="*/ 9 w 54"/>
                <a:gd name="T31" fmla="*/ 45 h 53"/>
                <a:gd name="T32" fmla="*/ 23 w 54"/>
                <a:gd name="T33" fmla="*/ 0 h 53"/>
                <a:gd name="T34" fmla="*/ 30 w 54"/>
                <a:gd name="T35" fmla="*/ 0 h 53"/>
                <a:gd name="T36" fmla="*/ 46 w 54"/>
                <a:gd name="T37" fmla="*/ 45 h 53"/>
                <a:gd name="T38" fmla="*/ 53 w 54"/>
                <a:gd name="T39" fmla="*/ 51 h 53"/>
                <a:gd name="T40" fmla="*/ 54 w 54"/>
                <a:gd name="T41" fmla="*/ 51 h 53"/>
                <a:gd name="T42" fmla="*/ 54 w 54"/>
                <a:gd name="T43" fmla="*/ 53 h 53"/>
                <a:gd name="T44" fmla="*/ 31 w 54"/>
                <a:gd name="T45" fmla="*/ 53 h 53"/>
                <a:gd name="T46" fmla="*/ 23 w 54"/>
                <a:gd name="T47" fmla="*/ 7 h 53"/>
                <a:gd name="T48" fmla="*/ 16 w 54"/>
                <a:gd name="T49" fmla="*/ 32 h 53"/>
                <a:gd name="T50" fmla="*/ 32 w 54"/>
                <a:gd name="T51" fmla="*/ 32 h 53"/>
                <a:gd name="T52" fmla="*/ 23 w 54"/>
                <a:gd name="T53" fmla="*/ 7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4" h="53">
                  <a:moveTo>
                    <a:pt x="31" y="53"/>
                  </a:moveTo>
                  <a:cubicBezTo>
                    <a:pt x="31" y="51"/>
                    <a:pt x="31" y="51"/>
                    <a:pt x="31" y="51"/>
                  </a:cubicBezTo>
                  <a:cubicBezTo>
                    <a:pt x="34" y="51"/>
                    <a:pt x="34" y="51"/>
                    <a:pt x="34" y="51"/>
                  </a:cubicBezTo>
                  <a:cubicBezTo>
                    <a:pt x="36" y="51"/>
                    <a:pt x="37" y="50"/>
                    <a:pt x="37" y="48"/>
                  </a:cubicBezTo>
                  <a:cubicBezTo>
                    <a:pt x="37" y="47"/>
                    <a:pt x="37" y="46"/>
                    <a:pt x="37" y="45"/>
                  </a:cubicBezTo>
                  <a:cubicBezTo>
                    <a:pt x="33" y="35"/>
                    <a:pt x="33" y="35"/>
                    <a:pt x="33" y="35"/>
                  </a:cubicBezTo>
                  <a:cubicBezTo>
                    <a:pt x="15" y="35"/>
                    <a:pt x="15" y="35"/>
                    <a:pt x="15" y="35"/>
                  </a:cubicBezTo>
                  <a:cubicBezTo>
                    <a:pt x="11" y="46"/>
                    <a:pt x="11" y="46"/>
                    <a:pt x="11" y="46"/>
                  </a:cubicBezTo>
                  <a:cubicBezTo>
                    <a:pt x="11" y="47"/>
                    <a:pt x="11" y="48"/>
                    <a:pt x="11" y="48"/>
                  </a:cubicBezTo>
                  <a:cubicBezTo>
                    <a:pt x="11" y="50"/>
                    <a:pt x="12" y="51"/>
                    <a:pt x="15" y="51"/>
                  </a:cubicBezTo>
                  <a:cubicBezTo>
                    <a:pt x="18" y="51"/>
                    <a:pt x="18" y="51"/>
                    <a:pt x="18" y="51"/>
                  </a:cubicBezTo>
                  <a:cubicBezTo>
                    <a:pt x="18" y="53"/>
                    <a:pt x="18" y="53"/>
                    <a:pt x="18" y="53"/>
                  </a:cubicBezTo>
                  <a:cubicBezTo>
                    <a:pt x="0" y="53"/>
                    <a:pt x="0" y="53"/>
                    <a:pt x="0" y="53"/>
                  </a:cubicBezTo>
                  <a:cubicBezTo>
                    <a:pt x="0" y="51"/>
                    <a:pt x="0" y="51"/>
                    <a:pt x="0" y="51"/>
                  </a:cubicBezTo>
                  <a:cubicBezTo>
                    <a:pt x="3" y="51"/>
                    <a:pt x="3" y="51"/>
                    <a:pt x="3" y="51"/>
                  </a:cubicBezTo>
                  <a:cubicBezTo>
                    <a:pt x="4" y="51"/>
                    <a:pt x="7" y="51"/>
                    <a:pt x="9" y="45"/>
                  </a:cubicBezTo>
                  <a:cubicBezTo>
                    <a:pt x="23" y="0"/>
                    <a:pt x="23" y="0"/>
                    <a:pt x="23" y="0"/>
                  </a:cubicBezTo>
                  <a:cubicBezTo>
                    <a:pt x="30" y="0"/>
                    <a:pt x="30" y="0"/>
                    <a:pt x="30" y="0"/>
                  </a:cubicBezTo>
                  <a:cubicBezTo>
                    <a:pt x="46" y="45"/>
                    <a:pt x="46" y="45"/>
                    <a:pt x="46" y="45"/>
                  </a:cubicBezTo>
                  <a:cubicBezTo>
                    <a:pt x="47" y="48"/>
                    <a:pt x="48" y="51"/>
                    <a:pt x="53" y="51"/>
                  </a:cubicBezTo>
                  <a:cubicBezTo>
                    <a:pt x="54" y="51"/>
                    <a:pt x="54" y="51"/>
                    <a:pt x="54" y="51"/>
                  </a:cubicBezTo>
                  <a:cubicBezTo>
                    <a:pt x="54" y="53"/>
                    <a:pt x="54" y="53"/>
                    <a:pt x="54" y="53"/>
                  </a:cubicBezTo>
                  <a:lnTo>
                    <a:pt x="31" y="53"/>
                  </a:lnTo>
                  <a:close/>
                  <a:moveTo>
                    <a:pt x="23" y="7"/>
                  </a:moveTo>
                  <a:cubicBezTo>
                    <a:pt x="16" y="32"/>
                    <a:pt x="16" y="32"/>
                    <a:pt x="16" y="32"/>
                  </a:cubicBezTo>
                  <a:cubicBezTo>
                    <a:pt x="32" y="32"/>
                    <a:pt x="32" y="32"/>
                    <a:pt x="32" y="32"/>
                  </a:cubicBezTo>
                  <a:lnTo>
                    <a:pt x="23" y="7"/>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6" name="ïślidé"/>
            <p:cNvSpPr/>
            <p:nvPr userDrawn="1">
              <p:custDataLst>
                <p:tags r:id="rId41"/>
              </p:custDataLst>
            </p:nvPr>
          </p:nvSpPr>
          <p:spPr bwMode="auto">
            <a:xfrm>
              <a:off x="6361941" y="3956050"/>
              <a:ext cx="209550" cy="220663"/>
            </a:xfrm>
            <a:custGeom>
              <a:avLst/>
              <a:gdLst>
                <a:gd name="T0" fmla="*/ 50 w 52"/>
                <a:gd name="T1" fmla="*/ 14 h 52"/>
                <a:gd name="T2" fmla="*/ 35 w 52"/>
                <a:gd name="T3" fmla="*/ 2 h 52"/>
                <a:gd name="T4" fmla="*/ 30 w 52"/>
                <a:gd name="T5" fmla="*/ 7 h 52"/>
                <a:gd name="T6" fmla="*/ 30 w 52"/>
                <a:gd name="T7" fmla="*/ 44 h 52"/>
                <a:gd name="T8" fmla="*/ 35 w 52"/>
                <a:gd name="T9" fmla="*/ 50 h 52"/>
                <a:gd name="T10" fmla="*/ 39 w 52"/>
                <a:gd name="T11" fmla="*/ 50 h 52"/>
                <a:gd name="T12" fmla="*/ 39 w 52"/>
                <a:gd name="T13" fmla="*/ 52 h 52"/>
                <a:gd name="T14" fmla="*/ 13 w 52"/>
                <a:gd name="T15" fmla="*/ 52 h 52"/>
                <a:gd name="T16" fmla="*/ 13 w 52"/>
                <a:gd name="T17" fmla="*/ 50 h 52"/>
                <a:gd name="T18" fmla="*/ 16 w 52"/>
                <a:gd name="T19" fmla="*/ 50 h 52"/>
                <a:gd name="T20" fmla="*/ 22 w 52"/>
                <a:gd name="T21" fmla="*/ 44 h 52"/>
                <a:gd name="T22" fmla="*/ 22 w 52"/>
                <a:gd name="T23" fmla="*/ 7 h 52"/>
                <a:gd name="T24" fmla="*/ 17 w 52"/>
                <a:gd name="T25" fmla="*/ 2 h 52"/>
                <a:gd name="T26" fmla="*/ 2 w 52"/>
                <a:gd name="T27" fmla="*/ 14 h 52"/>
                <a:gd name="T28" fmla="*/ 0 w 52"/>
                <a:gd name="T29" fmla="*/ 13 h 52"/>
                <a:gd name="T30" fmla="*/ 5 w 52"/>
                <a:gd name="T31" fmla="*/ 0 h 52"/>
                <a:gd name="T32" fmla="*/ 47 w 52"/>
                <a:gd name="T33" fmla="*/ 0 h 52"/>
                <a:gd name="T34" fmla="*/ 52 w 52"/>
                <a:gd name="T35" fmla="*/ 13 h 52"/>
                <a:gd name="T36" fmla="*/ 50 w 52"/>
                <a:gd name="T37" fmla="*/ 1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2" h="52">
                  <a:moveTo>
                    <a:pt x="50" y="14"/>
                  </a:moveTo>
                  <a:cubicBezTo>
                    <a:pt x="45" y="6"/>
                    <a:pt x="41" y="2"/>
                    <a:pt x="35" y="2"/>
                  </a:cubicBezTo>
                  <a:cubicBezTo>
                    <a:pt x="31" y="2"/>
                    <a:pt x="30" y="4"/>
                    <a:pt x="30" y="7"/>
                  </a:cubicBezTo>
                  <a:cubicBezTo>
                    <a:pt x="30" y="44"/>
                    <a:pt x="30" y="44"/>
                    <a:pt x="30" y="44"/>
                  </a:cubicBezTo>
                  <a:cubicBezTo>
                    <a:pt x="30" y="48"/>
                    <a:pt x="32" y="50"/>
                    <a:pt x="35" y="50"/>
                  </a:cubicBezTo>
                  <a:cubicBezTo>
                    <a:pt x="39" y="50"/>
                    <a:pt x="39" y="50"/>
                    <a:pt x="39" y="50"/>
                  </a:cubicBezTo>
                  <a:cubicBezTo>
                    <a:pt x="39" y="52"/>
                    <a:pt x="39" y="52"/>
                    <a:pt x="39" y="52"/>
                  </a:cubicBezTo>
                  <a:cubicBezTo>
                    <a:pt x="13" y="52"/>
                    <a:pt x="13" y="52"/>
                    <a:pt x="13" y="52"/>
                  </a:cubicBezTo>
                  <a:cubicBezTo>
                    <a:pt x="13" y="50"/>
                    <a:pt x="13" y="50"/>
                    <a:pt x="13" y="50"/>
                  </a:cubicBezTo>
                  <a:cubicBezTo>
                    <a:pt x="16" y="50"/>
                    <a:pt x="16" y="50"/>
                    <a:pt x="16" y="50"/>
                  </a:cubicBezTo>
                  <a:cubicBezTo>
                    <a:pt x="20" y="50"/>
                    <a:pt x="22" y="48"/>
                    <a:pt x="22" y="44"/>
                  </a:cubicBezTo>
                  <a:cubicBezTo>
                    <a:pt x="22" y="7"/>
                    <a:pt x="22" y="7"/>
                    <a:pt x="22" y="7"/>
                  </a:cubicBezTo>
                  <a:cubicBezTo>
                    <a:pt x="22" y="3"/>
                    <a:pt x="21" y="2"/>
                    <a:pt x="17" y="2"/>
                  </a:cubicBezTo>
                  <a:cubicBezTo>
                    <a:pt x="9" y="2"/>
                    <a:pt x="5" y="9"/>
                    <a:pt x="2" y="14"/>
                  </a:cubicBezTo>
                  <a:cubicBezTo>
                    <a:pt x="0" y="13"/>
                    <a:pt x="0" y="13"/>
                    <a:pt x="0" y="13"/>
                  </a:cubicBezTo>
                  <a:cubicBezTo>
                    <a:pt x="5" y="0"/>
                    <a:pt x="5" y="0"/>
                    <a:pt x="5" y="0"/>
                  </a:cubicBezTo>
                  <a:cubicBezTo>
                    <a:pt x="47" y="0"/>
                    <a:pt x="47" y="0"/>
                    <a:pt x="47" y="0"/>
                  </a:cubicBezTo>
                  <a:cubicBezTo>
                    <a:pt x="52" y="13"/>
                    <a:pt x="52" y="13"/>
                    <a:pt x="52" y="13"/>
                  </a:cubicBezTo>
                  <a:lnTo>
                    <a:pt x="50" y="1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7" name="îśḻidê"/>
            <p:cNvSpPr/>
            <p:nvPr userDrawn="1">
              <p:custDataLst>
                <p:tags r:id="rId42"/>
              </p:custDataLst>
            </p:nvPr>
          </p:nvSpPr>
          <p:spPr bwMode="auto">
            <a:xfrm>
              <a:off x="6592128" y="4090988"/>
              <a:ext cx="60325" cy="30163"/>
            </a:xfrm>
            <a:prstGeom prst="rect">
              <a:avLst/>
            </a:prstGeom>
            <a:solidFill>
              <a:srgbClr val="00561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98" name="ïṥļîḍé"/>
            <p:cNvSpPr/>
            <p:nvPr userDrawn="1">
              <p:custDataLst>
                <p:tags r:id="rId43"/>
              </p:custDataLst>
            </p:nvPr>
          </p:nvSpPr>
          <p:spPr bwMode="auto">
            <a:xfrm>
              <a:off x="6665153" y="3946525"/>
              <a:ext cx="149225" cy="238125"/>
            </a:xfrm>
            <a:custGeom>
              <a:avLst/>
              <a:gdLst>
                <a:gd name="T0" fmla="*/ 21 w 37"/>
                <a:gd name="T1" fmla="*/ 56 h 56"/>
                <a:gd name="T2" fmla="*/ 14 w 37"/>
                <a:gd name="T3" fmla="*/ 55 h 56"/>
                <a:gd name="T4" fmla="*/ 11 w 37"/>
                <a:gd name="T5" fmla="*/ 54 h 56"/>
                <a:gd name="T6" fmla="*/ 5 w 37"/>
                <a:gd name="T7" fmla="*/ 56 h 56"/>
                <a:gd name="T8" fmla="*/ 0 w 37"/>
                <a:gd name="T9" fmla="*/ 41 h 56"/>
                <a:gd name="T10" fmla="*/ 2 w 37"/>
                <a:gd name="T11" fmla="*/ 41 h 56"/>
                <a:gd name="T12" fmla="*/ 20 w 37"/>
                <a:gd name="T13" fmla="*/ 53 h 56"/>
                <a:gd name="T14" fmla="*/ 32 w 37"/>
                <a:gd name="T15" fmla="*/ 43 h 56"/>
                <a:gd name="T16" fmla="*/ 18 w 37"/>
                <a:gd name="T17" fmla="*/ 31 h 56"/>
                <a:gd name="T18" fmla="*/ 3 w 37"/>
                <a:gd name="T19" fmla="*/ 15 h 56"/>
                <a:gd name="T20" fmla="*/ 18 w 37"/>
                <a:gd name="T21" fmla="*/ 0 h 56"/>
                <a:gd name="T22" fmla="*/ 25 w 37"/>
                <a:gd name="T23" fmla="*/ 2 h 56"/>
                <a:gd name="T24" fmla="*/ 27 w 37"/>
                <a:gd name="T25" fmla="*/ 2 h 56"/>
                <a:gd name="T26" fmla="*/ 31 w 37"/>
                <a:gd name="T27" fmla="*/ 1 h 56"/>
                <a:gd name="T28" fmla="*/ 36 w 37"/>
                <a:gd name="T29" fmla="*/ 13 h 56"/>
                <a:gd name="T30" fmla="*/ 34 w 37"/>
                <a:gd name="T31" fmla="*/ 14 h 56"/>
                <a:gd name="T32" fmla="*/ 30 w 37"/>
                <a:gd name="T33" fmla="*/ 9 h 56"/>
                <a:gd name="T34" fmla="*/ 18 w 37"/>
                <a:gd name="T35" fmla="*/ 3 h 56"/>
                <a:gd name="T36" fmla="*/ 8 w 37"/>
                <a:gd name="T37" fmla="*/ 12 h 56"/>
                <a:gd name="T38" fmla="*/ 21 w 37"/>
                <a:gd name="T39" fmla="*/ 23 h 56"/>
                <a:gd name="T40" fmla="*/ 37 w 37"/>
                <a:gd name="T41" fmla="*/ 40 h 56"/>
                <a:gd name="T42" fmla="*/ 21 w 37"/>
                <a:gd name="T43"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 h="56">
                  <a:moveTo>
                    <a:pt x="21" y="56"/>
                  </a:moveTo>
                  <a:cubicBezTo>
                    <a:pt x="19" y="56"/>
                    <a:pt x="16" y="56"/>
                    <a:pt x="14" y="55"/>
                  </a:cubicBezTo>
                  <a:cubicBezTo>
                    <a:pt x="12" y="54"/>
                    <a:pt x="12" y="54"/>
                    <a:pt x="11" y="54"/>
                  </a:cubicBezTo>
                  <a:cubicBezTo>
                    <a:pt x="8" y="54"/>
                    <a:pt x="6" y="55"/>
                    <a:pt x="5" y="56"/>
                  </a:cubicBezTo>
                  <a:cubicBezTo>
                    <a:pt x="0" y="41"/>
                    <a:pt x="0" y="41"/>
                    <a:pt x="0" y="41"/>
                  </a:cubicBezTo>
                  <a:cubicBezTo>
                    <a:pt x="2" y="41"/>
                    <a:pt x="2" y="41"/>
                    <a:pt x="2" y="41"/>
                  </a:cubicBezTo>
                  <a:cubicBezTo>
                    <a:pt x="3" y="44"/>
                    <a:pt x="10" y="53"/>
                    <a:pt x="20" y="53"/>
                  </a:cubicBezTo>
                  <a:cubicBezTo>
                    <a:pt x="28" y="53"/>
                    <a:pt x="32" y="48"/>
                    <a:pt x="32" y="43"/>
                  </a:cubicBezTo>
                  <a:cubicBezTo>
                    <a:pt x="32" y="37"/>
                    <a:pt x="27" y="35"/>
                    <a:pt x="18" y="31"/>
                  </a:cubicBezTo>
                  <a:cubicBezTo>
                    <a:pt x="13" y="30"/>
                    <a:pt x="3" y="26"/>
                    <a:pt x="3" y="15"/>
                  </a:cubicBezTo>
                  <a:cubicBezTo>
                    <a:pt x="3" y="8"/>
                    <a:pt x="7" y="0"/>
                    <a:pt x="18" y="0"/>
                  </a:cubicBezTo>
                  <a:cubicBezTo>
                    <a:pt x="20" y="0"/>
                    <a:pt x="20" y="1"/>
                    <a:pt x="25" y="2"/>
                  </a:cubicBezTo>
                  <a:cubicBezTo>
                    <a:pt x="26" y="2"/>
                    <a:pt x="26" y="2"/>
                    <a:pt x="27" y="2"/>
                  </a:cubicBezTo>
                  <a:cubicBezTo>
                    <a:pt x="27" y="2"/>
                    <a:pt x="29" y="2"/>
                    <a:pt x="31" y="1"/>
                  </a:cubicBezTo>
                  <a:cubicBezTo>
                    <a:pt x="36" y="13"/>
                    <a:pt x="36" y="13"/>
                    <a:pt x="36" y="13"/>
                  </a:cubicBezTo>
                  <a:cubicBezTo>
                    <a:pt x="34" y="14"/>
                    <a:pt x="34" y="14"/>
                    <a:pt x="34" y="14"/>
                  </a:cubicBezTo>
                  <a:cubicBezTo>
                    <a:pt x="33" y="13"/>
                    <a:pt x="32" y="11"/>
                    <a:pt x="30" y="9"/>
                  </a:cubicBezTo>
                  <a:cubicBezTo>
                    <a:pt x="27" y="5"/>
                    <a:pt x="22" y="3"/>
                    <a:pt x="18" y="3"/>
                  </a:cubicBezTo>
                  <a:cubicBezTo>
                    <a:pt x="12" y="3"/>
                    <a:pt x="8" y="6"/>
                    <a:pt x="8" y="12"/>
                  </a:cubicBezTo>
                  <a:cubicBezTo>
                    <a:pt x="8" y="17"/>
                    <a:pt x="12" y="20"/>
                    <a:pt x="21" y="23"/>
                  </a:cubicBezTo>
                  <a:cubicBezTo>
                    <a:pt x="31" y="27"/>
                    <a:pt x="37" y="31"/>
                    <a:pt x="37" y="40"/>
                  </a:cubicBezTo>
                  <a:cubicBezTo>
                    <a:pt x="37" y="48"/>
                    <a:pt x="31" y="56"/>
                    <a:pt x="21" y="5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9" name="iṩḻïḍê"/>
            <p:cNvSpPr/>
            <p:nvPr userDrawn="1">
              <p:custDataLst>
                <p:tags r:id="rId44"/>
              </p:custDataLst>
            </p:nvPr>
          </p:nvSpPr>
          <p:spPr bwMode="auto">
            <a:xfrm>
              <a:off x="6838191" y="3956050"/>
              <a:ext cx="177800" cy="220663"/>
            </a:xfrm>
            <a:custGeom>
              <a:avLst/>
              <a:gdLst>
                <a:gd name="T0" fmla="*/ 0 w 44"/>
                <a:gd name="T1" fmla="*/ 0 h 52"/>
                <a:gd name="T2" fmla="*/ 38 w 44"/>
                <a:gd name="T3" fmla="*/ 0 h 52"/>
                <a:gd name="T4" fmla="*/ 43 w 44"/>
                <a:gd name="T5" fmla="*/ 12 h 52"/>
                <a:gd name="T6" fmla="*/ 41 w 44"/>
                <a:gd name="T7" fmla="*/ 13 h 52"/>
                <a:gd name="T8" fmla="*/ 23 w 44"/>
                <a:gd name="T9" fmla="*/ 2 h 52"/>
                <a:gd name="T10" fmla="*/ 21 w 44"/>
                <a:gd name="T11" fmla="*/ 2 h 52"/>
                <a:gd name="T12" fmla="*/ 16 w 44"/>
                <a:gd name="T13" fmla="*/ 7 h 52"/>
                <a:gd name="T14" fmla="*/ 16 w 44"/>
                <a:gd name="T15" fmla="*/ 24 h 52"/>
                <a:gd name="T16" fmla="*/ 22 w 44"/>
                <a:gd name="T17" fmla="*/ 24 h 52"/>
                <a:gd name="T18" fmla="*/ 30 w 44"/>
                <a:gd name="T19" fmla="*/ 17 h 52"/>
                <a:gd name="T20" fmla="*/ 30 w 44"/>
                <a:gd name="T21" fmla="*/ 16 h 52"/>
                <a:gd name="T22" fmla="*/ 33 w 44"/>
                <a:gd name="T23" fmla="*/ 16 h 52"/>
                <a:gd name="T24" fmla="*/ 33 w 44"/>
                <a:gd name="T25" fmla="*/ 36 h 52"/>
                <a:gd name="T26" fmla="*/ 30 w 44"/>
                <a:gd name="T27" fmla="*/ 36 h 52"/>
                <a:gd name="T28" fmla="*/ 30 w 44"/>
                <a:gd name="T29" fmla="*/ 34 h 52"/>
                <a:gd name="T30" fmla="*/ 22 w 44"/>
                <a:gd name="T31" fmla="*/ 27 h 52"/>
                <a:gd name="T32" fmla="*/ 16 w 44"/>
                <a:gd name="T33" fmla="*/ 27 h 52"/>
                <a:gd name="T34" fmla="*/ 16 w 44"/>
                <a:gd name="T35" fmla="*/ 45 h 52"/>
                <a:gd name="T36" fmla="*/ 21 w 44"/>
                <a:gd name="T37" fmla="*/ 50 h 52"/>
                <a:gd name="T38" fmla="*/ 24 w 44"/>
                <a:gd name="T39" fmla="*/ 50 h 52"/>
                <a:gd name="T40" fmla="*/ 43 w 44"/>
                <a:gd name="T41" fmla="*/ 39 h 52"/>
                <a:gd name="T42" fmla="*/ 44 w 44"/>
                <a:gd name="T43" fmla="*/ 40 h 52"/>
                <a:gd name="T44" fmla="*/ 40 w 44"/>
                <a:gd name="T45" fmla="*/ 52 h 52"/>
                <a:gd name="T46" fmla="*/ 0 w 44"/>
                <a:gd name="T47" fmla="*/ 52 h 52"/>
                <a:gd name="T48" fmla="*/ 0 w 44"/>
                <a:gd name="T49" fmla="*/ 50 h 52"/>
                <a:gd name="T50" fmla="*/ 2 w 44"/>
                <a:gd name="T51" fmla="*/ 50 h 52"/>
                <a:gd name="T52" fmla="*/ 7 w 44"/>
                <a:gd name="T53" fmla="*/ 45 h 52"/>
                <a:gd name="T54" fmla="*/ 7 w 44"/>
                <a:gd name="T55" fmla="*/ 7 h 52"/>
                <a:gd name="T56" fmla="*/ 2 w 44"/>
                <a:gd name="T57" fmla="*/ 2 h 52"/>
                <a:gd name="T58" fmla="*/ 0 w 44"/>
                <a:gd name="T59" fmla="*/ 2 h 52"/>
                <a:gd name="T60" fmla="*/ 0 w 44"/>
                <a:gd name="T61"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4" h="52">
                  <a:moveTo>
                    <a:pt x="0" y="0"/>
                  </a:moveTo>
                  <a:cubicBezTo>
                    <a:pt x="38" y="0"/>
                    <a:pt x="38" y="0"/>
                    <a:pt x="38" y="0"/>
                  </a:cubicBezTo>
                  <a:cubicBezTo>
                    <a:pt x="43" y="12"/>
                    <a:pt x="43" y="12"/>
                    <a:pt x="43" y="12"/>
                  </a:cubicBezTo>
                  <a:cubicBezTo>
                    <a:pt x="41" y="13"/>
                    <a:pt x="41" y="13"/>
                    <a:pt x="41" y="13"/>
                  </a:cubicBezTo>
                  <a:cubicBezTo>
                    <a:pt x="35" y="5"/>
                    <a:pt x="32" y="2"/>
                    <a:pt x="23" y="2"/>
                  </a:cubicBezTo>
                  <a:cubicBezTo>
                    <a:pt x="21" y="2"/>
                    <a:pt x="21" y="2"/>
                    <a:pt x="21" y="2"/>
                  </a:cubicBezTo>
                  <a:cubicBezTo>
                    <a:pt x="17" y="2"/>
                    <a:pt x="16" y="4"/>
                    <a:pt x="16" y="7"/>
                  </a:cubicBezTo>
                  <a:cubicBezTo>
                    <a:pt x="16" y="24"/>
                    <a:pt x="16" y="24"/>
                    <a:pt x="16" y="24"/>
                  </a:cubicBezTo>
                  <a:cubicBezTo>
                    <a:pt x="22" y="24"/>
                    <a:pt x="22" y="24"/>
                    <a:pt x="22" y="24"/>
                  </a:cubicBezTo>
                  <a:cubicBezTo>
                    <a:pt x="26" y="24"/>
                    <a:pt x="30" y="23"/>
                    <a:pt x="30" y="17"/>
                  </a:cubicBezTo>
                  <a:cubicBezTo>
                    <a:pt x="30" y="16"/>
                    <a:pt x="30" y="16"/>
                    <a:pt x="30" y="16"/>
                  </a:cubicBezTo>
                  <a:cubicBezTo>
                    <a:pt x="33" y="16"/>
                    <a:pt x="33" y="16"/>
                    <a:pt x="33" y="16"/>
                  </a:cubicBezTo>
                  <a:cubicBezTo>
                    <a:pt x="33" y="36"/>
                    <a:pt x="33" y="36"/>
                    <a:pt x="33" y="36"/>
                  </a:cubicBezTo>
                  <a:cubicBezTo>
                    <a:pt x="30" y="36"/>
                    <a:pt x="30" y="36"/>
                    <a:pt x="30" y="36"/>
                  </a:cubicBezTo>
                  <a:cubicBezTo>
                    <a:pt x="30" y="34"/>
                    <a:pt x="30" y="34"/>
                    <a:pt x="30" y="34"/>
                  </a:cubicBezTo>
                  <a:cubicBezTo>
                    <a:pt x="30" y="31"/>
                    <a:pt x="28" y="27"/>
                    <a:pt x="22" y="27"/>
                  </a:cubicBezTo>
                  <a:cubicBezTo>
                    <a:pt x="16" y="27"/>
                    <a:pt x="16" y="27"/>
                    <a:pt x="16" y="27"/>
                  </a:cubicBezTo>
                  <a:cubicBezTo>
                    <a:pt x="16" y="45"/>
                    <a:pt x="16" y="45"/>
                    <a:pt x="16" y="45"/>
                  </a:cubicBezTo>
                  <a:cubicBezTo>
                    <a:pt x="16" y="49"/>
                    <a:pt x="17" y="50"/>
                    <a:pt x="21" y="50"/>
                  </a:cubicBezTo>
                  <a:cubicBezTo>
                    <a:pt x="24" y="50"/>
                    <a:pt x="24" y="50"/>
                    <a:pt x="24" y="50"/>
                  </a:cubicBezTo>
                  <a:cubicBezTo>
                    <a:pt x="34" y="50"/>
                    <a:pt x="40" y="42"/>
                    <a:pt x="43" y="39"/>
                  </a:cubicBezTo>
                  <a:cubicBezTo>
                    <a:pt x="44" y="40"/>
                    <a:pt x="44" y="40"/>
                    <a:pt x="44" y="40"/>
                  </a:cubicBezTo>
                  <a:cubicBezTo>
                    <a:pt x="40" y="52"/>
                    <a:pt x="40" y="52"/>
                    <a:pt x="40" y="52"/>
                  </a:cubicBezTo>
                  <a:cubicBezTo>
                    <a:pt x="0" y="52"/>
                    <a:pt x="0" y="52"/>
                    <a:pt x="0" y="52"/>
                  </a:cubicBezTo>
                  <a:cubicBezTo>
                    <a:pt x="0" y="50"/>
                    <a:pt x="0" y="50"/>
                    <a:pt x="0" y="50"/>
                  </a:cubicBezTo>
                  <a:cubicBezTo>
                    <a:pt x="2" y="50"/>
                    <a:pt x="2" y="50"/>
                    <a:pt x="2" y="50"/>
                  </a:cubicBezTo>
                  <a:cubicBezTo>
                    <a:pt x="5" y="50"/>
                    <a:pt x="7" y="49"/>
                    <a:pt x="7" y="45"/>
                  </a:cubicBezTo>
                  <a:cubicBezTo>
                    <a:pt x="7" y="7"/>
                    <a:pt x="7" y="7"/>
                    <a:pt x="7" y="7"/>
                  </a:cubicBezTo>
                  <a:cubicBezTo>
                    <a:pt x="7" y="4"/>
                    <a:pt x="6" y="2"/>
                    <a:pt x="2" y="2"/>
                  </a:cubicBezTo>
                  <a:cubicBezTo>
                    <a:pt x="0" y="2"/>
                    <a:pt x="0" y="2"/>
                    <a:pt x="0" y="2"/>
                  </a:cubicBezTo>
                  <a:lnTo>
                    <a:pt x="0" y="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0" name="íSľíďè"/>
            <p:cNvSpPr/>
            <p:nvPr userDrawn="1">
              <p:custDataLst>
                <p:tags r:id="rId45"/>
              </p:custDataLst>
            </p:nvPr>
          </p:nvSpPr>
          <p:spPr bwMode="auto">
            <a:xfrm>
              <a:off x="7031866" y="3956050"/>
              <a:ext cx="206375" cy="220663"/>
            </a:xfrm>
            <a:custGeom>
              <a:avLst/>
              <a:gdLst>
                <a:gd name="T0" fmla="*/ 42 w 51"/>
                <a:gd name="T1" fmla="*/ 52 h 52"/>
                <a:gd name="T2" fmla="*/ 11 w 51"/>
                <a:gd name="T3" fmla="*/ 8 h 52"/>
                <a:gd name="T4" fmla="*/ 11 w 51"/>
                <a:gd name="T5" fmla="*/ 44 h 52"/>
                <a:gd name="T6" fmla="*/ 16 w 51"/>
                <a:gd name="T7" fmla="*/ 50 h 52"/>
                <a:gd name="T8" fmla="*/ 18 w 51"/>
                <a:gd name="T9" fmla="*/ 50 h 52"/>
                <a:gd name="T10" fmla="*/ 18 w 51"/>
                <a:gd name="T11" fmla="*/ 52 h 52"/>
                <a:gd name="T12" fmla="*/ 1 w 51"/>
                <a:gd name="T13" fmla="*/ 52 h 52"/>
                <a:gd name="T14" fmla="*/ 1 w 51"/>
                <a:gd name="T15" fmla="*/ 50 h 52"/>
                <a:gd name="T16" fmla="*/ 3 w 51"/>
                <a:gd name="T17" fmla="*/ 50 h 52"/>
                <a:gd name="T18" fmla="*/ 8 w 51"/>
                <a:gd name="T19" fmla="*/ 44 h 52"/>
                <a:gd name="T20" fmla="*/ 8 w 51"/>
                <a:gd name="T21" fmla="*/ 7 h 52"/>
                <a:gd name="T22" fmla="*/ 2 w 51"/>
                <a:gd name="T23" fmla="*/ 2 h 52"/>
                <a:gd name="T24" fmla="*/ 0 w 51"/>
                <a:gd name="T25" fmla="*/ 2 h 52"/>
                <a:gd name="T26" fmla="*/ 0 w 51"/>
                <a:gd name="T27" fmla="*/ 0 h 52"/>
                <a:gd name="T28" fmla="*/ 15 w 51"/>
                <a:gd name="T29" fmla="*/ 0 h 52"/>
                <a:gd name="T30" fmla="*/ 42 w 51"/>
                <a:gd name="T31" fmla="*/ 37 h 52"/>
                <a:gd name="T32" fmla="*/ 42 w 51"/>
                <a:gd name="T33" fmla="*/ 9 h 52"/>
                <a:gd name="T34" fmla="*/ 35 w 51"/>
                <a:gd name="T35" fmla="*/ 2 h 52"/>
                <a:gd name="T36" fmla="*/ 35 w 51"/>
                <a:gd name="T37" fmla="*/ 0 h 52"/>
                <a:gd name="T38" fmla="*/ 51 w 51"/>
                <a:gd name="T39" fmla="*/ 0 h 52"/>
                <a:gd name="T40" fmla="*/ 51 w 51"/>
                <a:gd name="T41" fmla="*/ 2 h 52"/>
                <a:gd name="T42" fmla="*/ 44 w 51"/>
                <a:gd name="T43" fmla="*/ 9 h 52"/>
                <a:gd name="T44" fmla="*/ 44 w 51"/>
                <a:gd name="T45" fmla="*/ 52 h 52"/>
                <a:gd name="T46" fmla="*/ 42 w 51"/>
                <a:gd name="T4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 h="52">
                  <a:moveTo>
                    <a:pt x="42" y="52"/>
                  </a:moveTo>
                  <a:cubicBezTo>
                    <a:pt x="11" y="8"/>
                    <a:pt x="11" y="8"/>
                    <a:pt x="11" y="8"/>
                  </a:cubicBezTo>
                  <a:cubicBezTo>
                    <a:pt x="11" y="44"/>
                    <a:pt x="11" y="44"/>
                    <a:pt x="11" y="44"/>
                  </a:cubicBezTo>
                  <a:cubicBezTo>
                    <a:pt x="11" y="47"/>
                    <a:pt x="12" y="50"/>
                    <a:pt x="16" y="50"/>
                  </a:cubicBezTo>
                  <a:cubicBezTo>
                    <a:pt x="18" y="50"/>
                    <a:pt x="18" y="50"/>
                    <a:pt x="18" y="50"/>
                  </a:cubicBezTo>
                  <a:cubicBezTo>
                    <a:pt x="18" y="52"/>
                    <a:pt x="18" y="52"/>
                    <a:pt x="18" y="52"/>
                  </a:cubicBezTo>
                  <a:cubicBezTo>
                    <a:pt x="1" y="52"/>
                    <a:pt x="1" y="52"/>
                    <a:pt x="1" y="52"/>
                  </a:cubicBezTo>
                  <a:cubicBezTo>
                    <a:pt x="1" y="50"/>
                    <a:pt x="1" y="50"/>
                    <a:pt x="1" y="50"/>
                  </a:cubicBezTo>
                  <a:cubicBezTo>
                    <a:pt x="3" y="50"/>
                    <a:pt x="3" y="50"/>
                    <a:pt x="3" y="50"/>
                  </a:cubicBezTo>
                  <a:cubicBezTo>
                    <a:pt x="6" y="50"/>
                    <a:pt x="8" y="48"/>
                    <a:pt x="8" y="44"/>
                  </a:cubicBezTo>
                  <a:cubicBezTo>
                    <a:pt x="8" y="7"/>
                    <a:pt x="8" y="7"/>
                    <a:pt x="8" y="7"/>
                  </a:cubicBezTo>
                  <a:cubicBezTo>
                    <a:pt x="8" y="2"/>
                    <a:pt x="4" y="2"/>
                    <a:pt x="2" y="2"/>
                  </a:cubicBezTo>
                  <a:cubicBezTo>
                    <a:pt x="0" y="2"/>
                    <a:pt x="0" y="2"/>
                    <a:pt x="0" y="2"/>
                  </a:cubicBezTo>
                  <a:cubicBezTo>
                    <a:pt x="0" y="0"/>
                    <a:pt x="0" y="0"/>
                    <a:pt x="0" y="0"/>
                  </a:cubicBezTo>
                  <a:cubicBezTo>
                    <a:pt x="15" y="0"/>
                    <a:pt x="15" y="0"/>
                    <a:pt x="15" y="0"/>
                  </a:cubicBezTo>
                  <a:cubicBezTo>
                    <a:pt x="42" y="37"/>
                    <a:pt x="42" y="37"/>
                    <a:pt x="42" y="37"/>
                  </a:cubicBezTo>
                  <a:cubicBezTo>
                    <a:pt x="42" y="9"/>
                    <a:pt x="42" y="9"/>
                    <a:pt x="42" y="9"/>
                  </a:cubicBezTo>
                  <a:cubicBezTo>
                    <a:pt x="42" y="2"/>
                    <a:pt x="38" y="2"/>
                    <a:pt x="35" y="2"/>
                  </a:cubicBezTo>
                  <a:cubicBezTo>
                    <a:pt x="35" y="0"/>
                    <a:pt x="35" y="0"/>
                    <a:pt x="35" y="0"/>
                  </a:cubicBezTo>
                  <a:cubicBezTo>
                    <a:pt x="51" y="0"/>
                    <a:pt x="51" y="0"/>
                    <a:pt x="51" y="0"/>
                  </a:cubicBezTo>
                  <a:cubicBezTo>
                    <a:pt x="51" y="2"/>
                    <a:pt x="51" y="2"/>
                    <a:pt x="51" y="2"/>
                  </a:cubicBezTo>
                  <a:cubicBezTo>
                    <a:pt x="49" y="2"/>
                    <a:pt x="44" y="2"/>
                    <a:pt x="44" y="9"/>
                  </a:cubicBezTo>
                  <a:cubicBezTo>
                    <a:pt x="44" y="52"/>
                    <a:pt x="44" y="52"/>
                    <a:pt x="44" y="52"/>
                  </a:cubicBezTo>
                  <a:lnTo>
                    <a:pt x="42"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1" name="ïşļíḑé"/>
            <p:cNvSpPr/>
            <p:nvPr userDrawn="1">
              <p:custDataLst>
                <p:tags r:id="rId46"/>
              </p:custDataLst>
            </p:nvPr>
          </p:nvSpPr>
          <p:spPr bwMode="auto">
            <a:xfrm>
              <a:off x="7350953" y="3956050"/>
              <a:ext cx="201613" cy="228600"/>
            </a:xfrm>
            <a:custGeom>
              <a:avLst/>
              <a:gdLst>
                <a:gd name="T0" fmla="*/ 50 w 50"/>
                <a:gd name="T1" fmla="*/ 2 h 54"/>
                <a:gd name="T2" fmla="*/ 48 w 50"/>
                <a:gd name="T3" fmla="*/ 2 h 54"/>
                <a:gd name="T4" fmla="*/ 43 w 50"/>
                <a:gd name="T5" fmla="*/ 8 h 54"/>
                <a:gd name="T6" fmla="*/ 43 w 50"/>
                <a:gd name="T7" fmla="*/ 36 h 54"/>
                <a:gd name="T8" fmla="*/ 25 w 50"/>
                <a:gd name="T9" fmla="*/ 54 h 54"/>
                <a:gd name="T10" fmla="*/ 7 w 50"/>
                <a:gd name="T11" fmla="*/ 36 h 54"/>
                <a:gd name="T12" fmla="*/ 7 w 50"/>
                <a:gd name="T13" fmla="*/ 7 h 54"/>
                <a:gd name="T14" fmla="*/ 2 w 50"/>
                <a:gd name="T15" fmla="*/ 2 h 54"/>
                <a:gd name="T16" fmla="*/ 0 w 50"/>
                <a:gd name="T17" fmla="*/ 2 h 54"/>
                <a:gd name="T18" fmla="*/ 0 w 50"/>
                <a:gd name="T19" fmla="*/ 0 h 54"/>
                <a:gd name="T20" fmla="*/ 23 w 50"/>
                <a:gd name="T21" fmla="*/ 0 h 54"/>
                <a:gd name="T22" fmla="*/ 23 w 50"/>
                <a:gd name="T23" fmla="*/ 2 h 54"/>
                <a:gd name="T24" fmla="*/ 21 w 50"/>
                <a:gd name="T25" fmla="*/ 2 h 54"/>
                <a:gd name="T26" fmla="*/ 16 w 50"/>
                <a:gd name="T27" fmla="*/ 7 h 54"/>
                <a:gd name="T28" fmla="*/ 16 w 50"/>
                <a:gd name="T29" fmla="*/ 35 h 54"/>
                <a:gd name="T30" fmla="*/ 28 w 50"/>
                <a:gd name="T31" fmla="*/ 51 h 54"/>
                <a:gd name="T32" fmla="*/ 41 w 50"/>
                <a:gd name="T33" fmla="*/ 37 h 54"/>
                <a:gd name="T34" fmla="*/ 41 w 50"/>
                <a:gd name="T35" fmla="*/ 8 h 54"/>
                <a:gd name="T36" fmla="*/ 35 w 50"/>
                <a:gd name="T37" fmla="*/ 2 h 54"/>
                <a:gd name="T38" fmla="*/ 34 w 50"/>
                <a:gd name="T39" fmla="*/ 2 h 54"/>
                <a:gd name="T40" fmla="*/ 34 w 50"/>
                <a:gd name="T41" fmla="*/ 0 h 54"/>
                <a:gd name="T42" fmla="*/ 50 w 50"/>
                <a:gd name="T43" fmla="*/ 0 h 54"/>
                <a:gd name="T44" fmla="*/ 50 w 50"/>
                <a:gd name="T45" fmla="*/ 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0" h="54">
                  <a:moveTo>
                    <a:pt x="50" y="2"/>
                  </a:moveTo>
                  <a:cubicBezTo>
                    <a:pt x="48" y="2"/>
                    <a:pt x="48" y="2"/>
                    <a:pt x="48" y="2"/>
                  </a:cubicBezTo>
                  <a:cubicBezTo>
                    <a:pt x="44" y="2"/>
                    <a:pt x="43" y="4"/>
                    <a:pt x="43" y="8"/>
                  </a:cubicBezTo>
                  <a:cubicBezTo>
                    <a:pt x="43" y="36"/>
                    <a:pt x="43" y="36"/>
                    <a:pt x="43" y="36"/>
                  </a:cubicBezTo>
                  <a:cubicBezTo>
                    <a:pt x="43" y="44"/>
                    <a:pt x="39" y="54"/>
                    <a:pt x="25" y="54"/>
                  </a:cubicBezTo>
                  <a:cubicBezTo>
                    <a:pt x="16" y="54"/>
                    <a:pt x="7" y="49"/>
                    <a:pt x="7" y="36"/>
                  </a:cubicBezTo>
                  <a:cubicBezTo>
                    <a:pt x="7" y="7"/>
                    <a:pt x="7" y="7"/>
                    <a:pt x="7" y="7"/>
                  </a:cubicBezTo>
                  <a:cubicBezTo>
                    <a:pt x="7" y="4"/>
                    <a:pt x="6" y="2"/>
                    <a:pt x="2" y="2"/>
                  </a:cubicBezTo>
                  <a:cubicBezTo>
                    <a:pt x="0" y="2"/>
                    <a:pt x="0" y="2"/>
                    <a:pt x="0" y="2"/>
                  </a:cubicBezTo>
                  <a:cubicBezTo>
                    <a:pt x="0" y="0"/>
                    <a:pt x="0" y="0"/>
                    <a:pt x="0" y="0"/>
                  </a:cubicBezTo>
                  <a:cubicBezTo>
                    <a:pt x="23" y="0"/>
                    <a:pt x="23" y="0"/>
                    <a:pt x="23" y="0"/>
                  </a:cubicBezTo>
                  <a:cubicBezTo>
                    <a:pt x="23" y="2"/>
                    <a:pt x="23" y="2"/>
                    <a:pt x="23" y="2"/>
                  </a:cubicBezTo>
                  <a:cubicBezTo>
                    <a:pt x="21" y="2"/>
                    <a:pt x="21" y="2"/>
                    <a:pt x="21" y="2"/>
                  </a:cubicBezTo>
                  <a:cubicBezTo>
                    <a:pt x="17" y="2"/>
                    <a:pt x="16" y="4"/>
                    <a:pt x="16" y="7"/>
                  </a:cubicBezTo>
                  <a:cubicBezTo>
                    <a:pt x="16" y="35"/>
                    <a:pt x="16" y="35"/>
                    <a:pt x="16" y="35"/>
                  </a:cubicBezTo>
                  <a:cubicBezTo>
                    <a:pt x="16" y="46"/>
                    <a:pt x="21" y="51"/>
                    <a:pt x="28" y="51"/>
                  </a:cubicBezTo>
                  <a:cubicBezTo>
                    <a:pt x="35" y="51"/>
                    <a:pt x="41" y="45"/>
                    <a:pt x="41" y="37"/>
                  </a:cubicBezTo>
                  <a:cubicBezTo>
                    <a:pt x="41" y="8"/>
                    <a:pt x="41" y="8"/>
                    <a:pt x="41" y="8"/>
                  </a:cubicBezTo>
                  <a:cubicBezTo>
                    <a:pt x="41" y="5"/>
                    <a:pt x="39" y="2"/>
                    <a:pt x="35" y="2"/>
                  </a:cubicBezTo>
                  <a:cubicBezTo>
                    <a:pt x="34" y="2"/>
                    <a:pt x="34" y="2"/>
                    <a:pt x="34" y="2"/>
                  </a:cubicBezTo>
                  <a:cubicBezTo>
                    <a:pt x="34" y="0"/>
                    <a:pt x="34" y="0"/>
                    <a:pt x="34" y="0"/>
                  </a:cubicBezTo>
                  <a:cubicBezTo>
                    <a:pt x="50" y="0"/>
                    <a:pt x="50" y="0"/>
                    <a:pt x="50" y="0"/>
                  </a:cubicBezTo>
                  <a:lnTo>
                    <a:pt x="50"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2" name="ísļiḋê"/>
            <p:cNvSpPr/>
            <p:nvPr userDrawn="1">
              <p:custDataLst>
                <p:tags r:id="rId47"/>
              </p:custDataLst>
            </p:nvPr>
          </p:nvSpPr>
          <p:spPr bwMode="auto">
            <a:xfrm>
              <a:off x="7568441" y="3956050"/>
              <a:ext cx="206375" cy="220663"/>
            </a:xfrm>
            <a:custGeom>
              <a:avLst/>
              <a:gdLst>
                <a:gd name="T0" fmla="*/ 42 w 51"/>
                <a:gd name="T1" fmla="*/ 52 h 52"/>
                <a:gd name="T2" fmla="*/ 11 w 51"/>
                <a:gd name="T3" fmla="*/ 8 h 52"/>
                <a:gd name="T4" fmla="*/ 11 w 51"/>
                <a:gd name="T5" fmla="*/ 44 h 52"/>
                <a:gd name="T6" fmla="*/ 16 w 51"/>
                <a:gd name="T7" fmla="*/ 50 h 52"/>
                <a:gd name="T8" fmla="*/ 18 w 51"/>
                <a:gd name="T9" fmla="*/ 50 h 52"/>
                <a:gd name="T10" fmla="*/ 18 w 51"/>
                <a:gd name="T11" fmla="*/ 52 h 52"/>
                <a:gd name="T12" fmla="*/ 1 w 51"/>
                <a:gd name="T13" fmla="*/ 52 h 52"/>
                <a:gd name="T14" fmla="*/ 1 w 51"/>
                <a:gd name="T15" fmla="*/ 50 h 52"/>
                <a:gd name="T16" fmla="*/ 3 w 51"/>
                <a:gd name="T17" fmla="*/ 50 h 52"/>
                <a:gd name="T18" fmla="*/ 8 w 51"/>
                <a:gd name="T19" fmla="*/ 44 h 52"/>
                <a:gd name="T20" fmla="*/ 8 w 51"/>
                <a:gd name="T21" fmla="*/ 7 h 52"/>
                <a:gd name="T22" fmla="*/ 2 w 51"/>
                <a:gd name="T23" fmla="*/ 2 h 52"/>
                <a:gd name="T24" fmla="*/ 0 w 51"/>
                <a:gd name="T25" fmla="*/ 2 h 52"/>
                <a:gd name="T26" fmla="*/ 0 w 51"/>
                <a:gd name="T27" fmla="*/ 0 h 52"/>
                <a:gd name="T28" fmla="*/ 15 w 51"/>
                <a:gd name="T29" fmla="*/ 0 h 52"/>
                <a:gd name="T30" fmla="*/ 42 w 51"/>
                <a:gd name="T31" fmla="*/ 37 h 52"/>
                <a:gd name="T32" fmla="*/ 42 w 51"/>
                <a:gd name="T33" fmla="*/ 9 h 52"/>
                <a:gd name="T34" fmla="*/ 35 w 51"/>
                <a:gd name="T35" fmla="*/ 2 h 52"/>
                <a:gd name="T36" fmla="*/ 35 w 51"/>
                <a:gd name="T37" fmla="*/ 0 h 52"/>
                <a:gd name="T38" fmla="*/ 51 w 51"/>
                <a:gd name="T39" fmla="*/ 0 h 52"/>
                <a:gd name="T40" fmla="*/ 51 w 51"/>
                <a:gd name="T41" fmla="*/ 2 h 52"/>
                <a:gd name="T42" fmla="*/ 44 w 51"/>
                <a:gd name="T43" fmla="*/ 9 h 52"/>
                <a:gd name="T44" fmla="*/ 44 w 51"/>
                <a:gd name="T45" fmla="*/ 52 h 52"/>
                <a:gd name="T46" fmla="*/ 42 w 51"/>
                <a:gd name="T4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 h="52">
                  <a:moveTo>
                    <a:pt x="42" y="52"/>
                  </a:moveTo>
                  <a:cubicBezTo>
                    <a:pt x="11" y="8"/>
                    <a:pt x="11" y="8"/>
                    <a:pt x="11" y="8"/>
                  </a:cubicBezTo>
                  <a:cubicBezTo>
                    <a:pt x="11" y="44"/>
                    <a:pt x="11" y="44"/>
                    <a:pt x="11" y="44"/>
                  </a:cubicBezTo>
                  <a:cubicBezTo>
                    <a:pt x="11" y="47"/>
                    <a:pt x="12" y="50"/>
                    <a:pt x="16" y="50"/>
                  </a:cubicBezTo>
                  <a:cubicBezTo>
                    <a:pt x="18" y="50"/>
                    <a:pt x="18" y="50"/>
                    <a:pt x="18" y="50"/>
                  </a:cubicBezTo>
                  <a:cubicBezTo>
                    <a:pt x="18" y="52"/>
                    <a:pt x="18" y="52"/>
                    <a:pt x="18" y="52"/>
                  </a:cubicBezTo>
                  <a:cubicBezTo>
                    <a:pt x="1" y="52"/>
                    <a:pt x="1" y="52"/>
                    <a:pt x="1" y="52"/>
                  </a:cubicBezTo>
                  <a:cubicBezTo>
                    <a:pt x="1" y="50"/>
                    <a:pt x="1" y="50"/>
                    <a:pt x="1" y="50"/>
                  </a:cubicBezTo>
                  <a:cubicBezTo>
                    <a:pt x="3" y="50"/>
                    <a:pt x="3" y="50"/>
                    <a:pt x="3" y="50"/>
                  </a:cubicBezTo>
                  <a:cubicBezTo>
                    <a:pt x="6" y="50"/>
                    <a:pt x="8" y="48"/>
                    <a:pt x="8" y="44"/>
                  </a:cubicBezTo>
                  <a:cubicBezTo>
                    <a:pt x="8" y="7"/>
                    <a:pt x="8" y="7"/>
                    <a:pt x="8" y="7"/>
                  </a:cubicBezTo>
                  <a:cubicBezTo>
                    <a:pt x="8" y="2"/>
                    <a:pt x="4" y="2"/>
                    <a:pt x="2" y="2"/>
                  </a:cubicBezTo>
                  <a:cubicBezTo>
                    <a:pt x="0" y="2"/>
                    <a:pt x="0" y="2"/>
                    <a:pt x="0" y="2"/>
                  </a:cubicBezTo>
                  <a:cubicBezTo>
                    <a:pt x="0" y="0"/>
                    <a:pt x="0" y="0"/>
                    <a:pt x="0" y="0"/>
                  </a:cubicBezTo>
                  <a:cubicBezTo>
                    <a:pt x="15" y="0"/>
                    <a:pt x="15" y="0"/>
                    <a:pt x="15" y="0"/>
                  </a:cubicBezTo>
                  <a:cubicBezTo>
                    <a:pt x="42" y="37"/>
                    <a:pt x="42" y="37"/>
                    <a:pt x="42" y="37"/>
                  </a:cubicBezTo>
                  <a:cubicBezTo>
                    <a:pt x="42" y="9"/>
                    <a:pt x="42" y="9"/>
                    <a:pt x="42" y="9"/>
                  </a:cubicBezTo>
                  <a:cubicBezTo>
                    <a:pt x="42" y="2"/>
                    <a:pt x="38" y="2"/>
                    <a:pt x="35" y="2"/>
                  </a:cubicBezTo>
                  <a:cubicBezTo>
                    <a:pt x="35" y="0"/>
                    <a:pt x="35" y="0"/>
                    <a:pt x="35" y="0"/>
                  </a:cubicBezTo>
                  <a:cubicBezTo>
                    <a:pt x="51" y="0"/>
                    <a:pt x="51" y="0"/>
                    <a:pt x="51" y="0"/>
                  </a:cubicBezTo>
                  <a:cubicBezTo>
                    <a:pt x="51" y="2"/>
                    <a:pt x="51" y="2"/>
                    <a:pt x="51" y="2"/>
                  </a:cubicBezTo>
                  <a:cubicBezTo>
                    <a:pt x="49" y="2"/>
                    <a:pt x="44" y="2"/>
                    <a:pt x="44" y="9"/>
                  </a:cubicBezTo>
                  <a:cubicBezTo>
                    <a:pt x="44" y="52"/>
                    <a:pt x="44" y="52"/>
                    <a:pt x="44" y="52"/>
                  </a:cubicBezTo>
                  <a:lnTo>
                    <a:pt x="42"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3" name="ïšľïďê"/>
            <p:cNvSpPr/>
            <p:nvPr userDrawn="1">
              <p:custDataLst>
                <p:tags r:id="rId48"/>
              </p:custDataLst>
            </p:nvPr>
          </p:nvSpPr>
          <p:spPr bwMode="auto">
            <a:xfrm>
              <a:off x="7790691" y="3956050"/>
              <a:ext cx="96838" cy="220663"/>
            </a:xfrm>
            <a:custGeom>
              <a:avLst/>
              <a:gdLst>
                <a:gd name="T0" fmla="*/ 0 w 24"/>
                <a:gd name="T1" fmla="*/ 52 h 52"/>
                <a:gd name="T2" fmla="*/ 0 w 24"/>
                <a:gd name="T3" fmla="*/ 50 h 52"/>
                <a:gd name="T4" fmla="*/ 2 w 24"/>
                <a:gd name="T5" fmla="*/ 50 h 52"/>
                <a:gd name="T6" fmla="*/ 7 w 24"/>
                <a:gd name="T7" fmla="*/ 45 h 52"/>
                <a:gd name="T8" fmla="*/ 7 w 24"/>
                <a:gd name="T9" fmla="*/ 7 h 52"/>
                <a:gd name="T10" fmla="*/ 2 w 24"/>
                <a:gd name="T11" fmla="*/ 2 h 52"/>
                <a:gd name="T12" fmla="*/ 0 w 24"/>
                <a:gd name="T13" fmla="*/ 2 h 52"/>
                <a:gd name="T14" fmla="*/ 0 w 24"/>
                <a:gd name="T15" fmla="*/ 0 h 52"/>
                <a:gd name="T16" fmla="*/ 24 w 24"/>
                <a:gd name="T17" fmla="*/ 0 h 52"/>
                <a:gd name="T18" fmla="*/ 24 w 24"/>
                <a:gd name="T19" fmla="*/ 2 h 52"/>
                <a:gd name="T20" fmla="*/ 21 w 24"/>
                <a:gd name="T21" fmla="*/ 2 h 52"/>
                <a:gd name="T22" fmla="*/ 16 w 24"/>
                <a:gd name="T23" fmla="*/ 7 h 52"/>
                <a:gd name="T24" fmla="*/ 16 w 24"/>
                <a:gd name="T25" fmla="*/ 45 h 52"/>
                <a:gd name="T26" fmla="*/ 21 w 24"/>
                <a:gd name="T27" fmla="*/ 50 h 52"/>
                <a:gd name="T28" fmla="*/ 24 w 24"/>
                <a:gd name="T29" fmla="*/ 50 h 52"/>
                <a:gd name="T30" fmla="*/ 24 w 24"/>
                <a:gd name="T31" fmla="*/ 52 h 52"/>
                <a:gd name="T32" fmla="*/ 0 w 24"/>
                <a:gd name="T33"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 h="52">
                  <a:moveTo>
                    <a:pt x="0" y="52"/>
                  </a:moveTo>
                  <a:cubicBezTo>
                    <a:pt x="0" y="50"/>
                    <a:pt x="0" y="50"/>
                    <a:pt x="0" y="50"/>
                  </a:cubicBezTo>
                  <a:cubicBezTo>
                    <a:pt x="2" y="50"/>
                    <a:pt x="2" y="50"/>
                    <a:pt x="2" y="50"/>
                  </a:cubicBezTo>
                  <a:cubicBezTo>
                    <a:pt x="6" y="50"/>
                    <a:pt x="7" y="49"/>
                    <a:pt x="7" y="45"/>
                  </a:cubicBezTo>
                  <a:cubicBezTo>
                    <a:pt x="7" y="7"/>
                    <a:pt x="7" y="7"/>
                    <a:pt x="7" y="7"/>
                  </a:cubicBezTo>
                  <a:cubicBezTo>
                    <a:pt x="7" y="4"/>
                    <a:pt x="6" y="2"/>
                    <a:pt x="2" y="2"/>
                  </a:cubicBezTo>
                  <a:cubicBezTo>
                    <a:pt x="0" y="2"/>
                    <a:pt x="0" y="2"/>
                    <a:pt x="0" y="2"/>
                  </a:cubicBezTo>
                  <a:cubicBezTo>
                    <a:pt x="0" y="0"/>
                    <a:pt x="0" y="0"/>
                    <a:pt x="0" y="0"/>
                  </a:cubicBezTo>
                  <a:cubicBezTo>
                    <a:pt x="24" y="0"/>
                    <a:pt x="24" y="0"/>
                    <a:pt x="24" y="0"/>
                  </a:cubicBezTo>
                  <a:cubicBezTo>
                    <a:pt x="24" y="2"/>
                    <a:pt x="24" y="2"/>
                    <a:pt x="24" y="2"/>
                  </a:cubicBezTo>
                  <a:cubicBezTo>
                    <a:pt x="21" y="2"/>
                    <a:pt x="21" y="2"/>
                    <a:pt x="21" y="2"/>
                  </a:cubicBezTo>
                  <a:cubicBezTo>
                    <a:pt x="17" y="2"/>
                    <a:pt x="16" y="4"/>
                    <a:pt x="16" y="7"/>
                  </a:cubicBezTo>
                  <a:cubicBezTo>
                    <a:pt x="16" y="45"/>
                    <a:pt x="16" y="45"/>
                    <a:pt x="16" y="45"/>
                  </a:cubicBezTo>
                  <a:cubicBezTo>
                    <a:pt x="16" y="49"/>
                    <a:pt x="17" y="50"/>
                    <a:pt x="21" y="50"/>
                  </a:cubicBezTo>
                  <a:cubicBezTo>
                    <a:pt x="24" y="50"/>
                    <a:pt x="24" y="50"/>
                    <a:pt x="24" y="50"/>
                  </a:cubicBezTo>
                  <a:cubicBezTo>
                    <a:pt x="24" y="52"/>
                    <a:pt x="24" y="52"/>
                    <a:pt x="24" y="52"/>
                  </a:cubicBezTo>
                  <a:lnTo>
                    <a:pt x="0"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4" name="ïSlíḑe"/>
            <p:cNvSpPr/>
            <p:nvPr userDrawn="1">
              <p:custDataLst>
                <p:tags r:id="rId49"/>
              </p:custDataLst>
            </p:nvPr>
          </p:nvSpPr>
          <p:spPr bwMode="auto">
            <a:xfrm>
              <a:off x="7900228" y="3956050"/>
              <a:ext cx="201613" cy="228600"/>
            </a:xfrm>
            <a:custGeom>
              <a:avLst/>
              <a:gdLst>
                <a:gd name="T0" fmla="*/ 48 w 50"/>
                <a:gd name="T1" fmla="*/ 2 h 54"/>
                <a:gd name="T2" fmla="*/ 41 w 50"/>
                <a:gd name="T3" fmla="*/ 8 h 54"/>
                <a:gd name="T4" fmla="*/ 25 w 50"/>
                <a:gd name="T5" fmla="*/ 54 h 54"/>
                <a:gd name="T6" fmla="*/ 24 w 50"/>
                <a:gd name="T7" fmla="*/ 54 h 54"/>
                <a:gd name="T8" fmla="*/ 8 w 50"/>
                <a:gd name="T9" fmla="*/ 8 h 54"/>
                <a:gd name="T10" fmla="*/ 2 w 50"/>
                <a:gd name="T11" fmla="*/ 2 h 54"/>
                <a:gd name="T12" fmla="*/ 0 w 50"/>
                <a:gd name="T13" fmla="*/ 2 h 54"/>
                <a:gd name="T14" fmla="*/ 0 w 50"/>
                <a:gd name="T15" fmla="*/ 0 h 54"/>
                <a:gd name="T16" fmla="*/ 23 w 50"/>
                <a:gd name="T17" fmla="*/ 0 h 54"/>
                <a:gd name="T18" fmla="*/ 23 w 50"/>
                <a:gd name="T19" fmla="*/ 2 h 54"/>
                <a:gd name="T20" fmla="*/ 20 w 50"/>
                <a:gd name="T21" fmla="*/ 2 h 54"/>
                <a:gd name="T22" fmla="*/ 16 w 50"/>
                <a:gd name="T23" fmla="*/ 5 h 54"/>
                <a:gd name="T24" fmla="*/ 17 w 50"/>
                <a:gd name="T25" fmla="*/ 8 h 54"/>
                <a:gd name="T26" fmla="*/ 28 w 50"/>
                <a:gd name="T27" fmla="*/ 40 h 54"/>
                <a:gd name="T28" fmla="*/ 39 w 50"/>
                <a:gd name="T29" fmla="*/ 8 h 54"/>
                <a:gd name="T30" fmla="*/ 40 w 50"/>
                <a:gd name="T31" fmla="*/ 5 h 54"/>
                <a:gd name="T32" fmla="*/ 36 w 50"/>
                <a:gd name="T33" fmla="*/ 2 h 54"/>
                <a:gd name="T34" fmla="*/ 33 w 50"/>
                <a:gd name="T35" fmla="*/ 2 h 54"/>
                <a:gd name="T36" fmla="*/ 33 w 50"/>
                <a:gd name="T37" fmla="*/ 0 h 54"/>
                <a:gd name="T38" fmla="*/ 50 w 50"/>
                <a:gd name="T39" fmla="*/ 0 h 54"/>
                <a:gd name="T40" fmla="*/ 50 w 50"/>
                <a:gd name="T41" fmla="*/ 2 h 54"/>
                <a:gd name="T42" fmla="*/ 48 w 50"/>
                <a:gd name="T43" fmla="*/ 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0" h="54">
                  <a:moveTo>
                    <a:pt x="48" y="2"/>
                  </a:moveTo>
                  <a:cubicBezTo>
                    <a:pt x="44" y="2"/>
                    <a:pt x="43" y="5"/>
                    <a:pt x="41" y="8"/>
                  </a:cubicBezTo>
                  <a:cubicBezTo>
                    <a:pt x="25" y="54"/>
                    <a:pt x="25" y="54"/>
                    <a:pt x="25" y="54"/>
                  </a:cubicBezTo>
                  <a:cubicBezTo>
                    <a:pt x="24" y="54"/>
                    <a:pt x="24" y="54"/>
                    <a:pt x="24" y="54"/>
                  </a:cubicBezTo>
                  <a:cubicBezTo>
                    <a:pt x="8" y="8"/>
                    <a:pt x="8" y="8"/>
                    <a:pt x="8" y="8"/>
                  </a:cubicBezTo>
                  <a:cubicBezTo>
                    <a:pt x="7" y="5"/>
                    <a:pt x="5" y="2"/>
                    <a:pt x="2" y="2"/>
                  </a:cubicBezTo>
                  <a:cubicBezTo>
                    <a:pt x="0" y="2"/>
                    <a:pt x="0" y="2"/>
                    <a:pt x="0" y="2"/>
                  </a:cubicBezTo>
                  <a:cubicBezTo>
                    <a:pt x="0" y="0"/>
                    <a:pt x="0" y="0"/>
                    <a:pt x="0" y="0"/>
                  </a:cubicBezTo>
                  <a:cubicBezTo>
                    <a:pt x="23" y="0"/>
                    <a:pt x="23" y="0"/>
                    <a:pt x="23" y="0"/>
                  </a:cubicBezTo>
                  <a:cubicBezTo>
                    <a:pt x="23" y="2"/>
                    <a:pt x="23" y="2"/>
                    <a:pt x="23" y="2"/>
                  </a:cubicBezTo>
                  <a:cubicBezTo>
                    <a:pt x="20" y="2"/>
                    <a:pt x="20" y="2"/>
                    <a:pt x="20" y="2"/>
                  </a:cubicBezTo>
                  <a:cubicBezTo>
                    <a:pt x="17" y="2"/>
                    <a:pt x="16" y="4"/>
                    <a:pt x="16" y="5"/>
                  </a:cubicBezTo>
                  <a:cubicBezTo>
                    <a:pt x="16" y="6"/>
                    <a:pt x="17" y="8"/>
                    <a:pt x="17" y="8"/>
                  </a:cubicBezTo>
                  <a:cubicBezTo>
                    <a:pt x="28" y="40"/>
                    <a:pt x="28" y="40"/>
                    <a:pt x="28" y="40"/>
                  </a:cubicBezTo>
                  <a:cubicBezTo>
                    <a:pt x="39" y="8"/>
                    <a:pt x="39" y="8"/>
                    <a:pt x="39" y="8"/>
                  </a:cubicBezTo>
                  <a:cubicBezTo>
                    <a:pt x="40" y="7"/>
                    <a:pt x="40" y="6"/>
                    <a:pt x="40" y="5"/>
                  </a:cubicBezTo>
                  <a:cubicBezTo>
                    <a:pt x="40" y="3"/>
                    <a:pt x="38" y="2"/>
                    <a:pt x="36" y="2"/>
                  </a:cubicBezTo>
                  <a:cubicBezTo>
                    <a:pt x="33" y="2"/>
                    <a:pt x="33" y="2"/>
                    <a:pt x="33" y="2"/>
                  </a:cubicBezTo>
                  <a:cubicBezTo>
                    <a:pt x="33" y="0"/>
                    <a:pt x="33" y="0"/>
                    <a:pt x="33" y="0"/>
                  </a:cubicBezTo>
                  <a:cubicBezTo>
                    <a:pt x="50" y="0"/>
                    <a:pt x="50" y="0"/>
                    <a:pt x="50" y="0"/>
                  </a:cubicBezTo>
                  <a:cubicBezTo>
                    <a:pt x="50" y="2"/>
                    <a:pt x="50" y="2"/>
                    <a:pt x="50" y="2"/>
                  </a:cubicBezTo>
                  <a:lnTo>
                    <a:pt x="48"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5" name="îsḻíḓe"/>
            <p:cNvSpPr/>
            <p:nvPr userDrawn="1">
              <p:custDataLst>
                <p:tags r:id="rId50"/>
              </p:custDataLst>
            </p:nvPr>
          </p:nvSpPr>
          <p:spPr bwMode="auto">
            <a:xfrm>
              <a:off x="8120891" y="3956050"/>
              <a:ext cx="182563" cy="220663"/>
            </a:xfrm>
            <a:custGeom>
              <a:avLst/>
              <a:gdLst>
                <a:gd name="T0" fmla="*/ 0 w 45"/>
                <a:gd name="T1" fmla="*/ 0 h 52"/>
                <a:gd name="T2" fmla="*/ 38 w 45"/>
                <a:gd name="T3" fmla="*/ 0 h 52"/>
                <a:gd name="T4" fmla="*/ 43 w 45"/>
                <a:gd name="T5" fmla="*/ 12 h 52"/>
                <a:gd name="T6" fmla="*/ 41 w 45"/>
                <a:gd name="T7" fmla="*/ 13 h 52"/>
                <a:gd name="T8" fmla="*/ 23 w 45"/>
                <a:gd name="T9" fmla="*/ 2 h 52"/>
                <a:gd name="T10" fmla="*/ 21 w 45"/>
                <a:gd name="T11" fmla="*/ 2 h 52"/>
                <a:gd name="T12" fmla="*/ 16 w 45"/>
                <a:gd name="T13" fmla="*/ 7 h 52"/>
                <a:gd name="T14" fmla="*/ 16 w 45"/>
                <a:gd name="T15" fmla="*/ 24 h 52"/>
                <a:gd name="T16" fmla="*/ 22 w 45"/>
                <a:gd name="T17" fmla="*/ 24 h 52"/>
                <a:gd name="T18" fmla="*/ 31 w 45"/>
                <a:gd name="T19" fmla="*/ 17 h 52"/>
                <a:gd name="T20" fmla="*/ 31 w 45"/>
                <a:gd name="T21" fmla="*/ 16 h 52"/>
                <a:gd name="T22" fmla="*/ 33 w 45"/>
                <a:gd name="T23" fmla="*/ 16 h 52"/>
                <a:gd name="T24" fmla="*/ 33 w 45"/>
                <a:gd name="T25" fmla="*/ 36 h 52"/>
                <a:gd name="T26" fmla="*/ 31 w 45"/>
                <a:gd name="T27" fmla="*/ 36 h 52"/>
                <a:gd name="T28" fmla="*/ 31 w 45"/>
                <a:gd name="T29" fmla="*/ 34 h 52"/>
                <a:gd name="T30" fmla="*/ 23 w 45"/>
                <a:gd name="T31" fmla="*/ 27 h 52"/>
                <a:gd name="T32" fmla="*/ 16 w 45"/>
                <a:gd name="T33" fmla="*/ 27 h 52"/>
                <a:gd name="T34" fmla="*/ 16 w 45"/>
                <a:gd name="T35" fmla="*/ 45 h 52"/>
                <a:gd name="T36" fmla="*/ 21 w 45"/>
                <a:gd name="T37" fmla="*/ 50 h 52"/>
                <a:gd name="T38" fmla="*/ 25 w 45"/>
                <a:gd name="T39" fmla="*/ 50 h 52"/>
                <a:gd name="T40" fmla="*/ 43 w 45"/>
                <a:gd name="T41" fmla="*/ 39 h 52"/>
                <a:gd name="T42" fmla="*/ 45 w 45"/>
                <a:gd name="T43" fmla="*/ 40 h 52"/>
                <a:gd name="T44" fmla="*/ 40 w 45"/>
                <a:gd name="T45" fmla="*/ 52 h 52"/>
                <a:gd name="T46" fmla="*/ 0 w 45"/>
                <a:gd name="T47" fmla="*/ 52 h 52"/>
                <a:gd name="T48" fmla="*/ 0 w 45"/>
                <a:gd name="T49" fmla="*/ 50 h 52"/>
                <a:gd name="T50" fmla="*/ 2 w 45"/>
                <a:gd name="T51" fmla="*/ 50 h 52"/>
                <a:gd name="T52" fmla="*/ 7 w 45"/>
                <a:gd name="T53" fmla="*/ 45 h 52"/>
                <a:gd name="T54" fmla="*/ 7 w 45"/>
                <a:gd name="T55" fmla="*/ 7 h 52"/>
                <a:gd name="T56" fmla="*/ 2 w 45"/>
                <a:gd name="T57" fmla="*/ 2 h 52"/>
                <a:gd name="T58" fmla="*/ 0 w 45"/>
                <a:gd name="T59" fmla="*/ 2 h 52"/>
                <a:gd name="T60" fmla="*/ 0 w 45"/>
                <a:gd name="T61"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5" h="52">
                  <a:moveTo>
                    <a:pt x="0" y="0"/>
                  </a:moveTo>
                  <a:cubicBezTo>
                    <a:pt x="38" y="0"/>
                    <a:pt x="38" y="0"/>
                    <a:pt x="38" y="0"/>
                  </a:cubicBezTo>
                  <a:cubicBezTo>
                    <a:pt x="43" y="12"/>
                    <a:pt x="43" y="12"/>
                    <a:pt x="43" y="12"/>
                  </a:cubicBezTo>
                  <a:cubicBezTo>
                    <a:pt x="41" y="13"/>
                    <a:pt x="41" y="13"/>
                    <a:pt x="41" y="13"/>
                  </a:cubicBezTo>
                  <a:cubicBezTo>
                    <a:pt x="36" y="5"/>
                    <a:pt x="32" y="2"/>
                    <a:pt x="23" y="2"/>
                  </a:cubicBezTo>
                  <a:cubicBezTo>
                    <a:pt x="21" y="2"/>
                    <a:pt x="21" y="2"/>
                    <a:pt x="21" y="2"/>
                  </a:cubicBezTo>
                  <a:cubicBezTo>
                    <a:pt x="17" y="2"/>
                    <a:pt x="16" y="4"/>
                    <a:pt x="16" y="7"/>
                  </a:cubicBezTo>
                  <a:cubicBezTo>
                    <a:pt x="16" y="24"/>
                    <a:pt x="16" y="24"/>
                    <a:pt x="16" y="24"/>
                  </a:cubicBezTo>
                  <a:cubicBezTo>
                    <a:pt x="22" y="24"/>
                    <a:pt x="22" y="24"/>
                    <a:pt x="22" y="24"/>
                  </a:cubicBezTo>
                  <a:cubicBezTo>
                    <a:pt x="26" y="24"/>
                    <a:pt x="31" y="23"/>
                    <a:pt x="31" y="17"/>
                  </a:cubicBezTo>
                  <a:cubicBezTo>
                    <a:pt x="31" y="16"/>
                    <a:pt x="31" y="16"/>
                    <a:pt x="31" y="16"/>
                  </a:cubicBezTo>
                  <a:cubicBezTo>
                    <a:pt x="33" y="16"/>
                    <a:pt x="33" y="16"/>
                    <a:pt x="33" y="16"/>
                  </a:cubicBezTo>
                  <a:cubicBezTo>
                    <a:pt x="33" y="36"/>
                    <a:pt x="33" y="36"/>
                    <a:pt x="33" y="36"/>
                  </a:cubicBezTo>
                  <a:cubicBezTo>
                    <a:pt x="31" y="36"/>
                    <a:pt x="31" y="36"/>
                    <a:pt x="31" y="36"/>
                  </a:cubicBezTo>
                  <a:cubicBezTo>
                    <a:pt x="31" y="34"/>
                    <a:pt x="31" y="34"/>
                    <a:pt x="31" y="34"/>
                  </a:cubicBezTo>
                  <a:cubicBezTo>
                    <a:pt x="31" y="31"/>
                    <a:pt x="28" y="27"/>
                    <a:pt x="23" y="27"/>
                  </a:cubicBezTo>
                  <a:cubicBezTo>
                    <a:pt x="16" y="27"/>
                    <a:pt x="16" y="27"/>
                    <a:pt x="16" y="27"/>
                  </a:cubicBezTo>
                  <a:cubicBezTo>
                    <a:pt x="16" y="45"/>
                    <a:pt x="16" y="45"/>
                    <a:pt x="16" y="45"/>
                  </a:cubicBezTo>
                  <a:cubicBezTo>
                    <a:pt x="16" y="49"/>
                    <a:pt x="17" y="50"/>
                    <a:pt x="21" y="50"/>
                  </a:cubicBezTo>
                  <a:cubicBezTo>
                    <a:pt x="25" y="50"/>
                    <a:pt x="25" y="50"/>
                    <a:pt x="25" y="50"/>
                  </a:cubicBezTo>
                  <a:cubicBezTo>
                    <a:pt x="34" y="50"/>
                    <a:pt x="41" y="42"/>
                    <a:pt x="43" y="39"/>
                  </a:cubicBezTo>
                  <a:cubicBezTo>
                    <a:pt x="45" y="40"/>
                    <a:pt x="45" y="40"/>
                    <a:pt x="45" y="40"/>
                  </a:cubicBezTo>
                  <a:cubicBezTo>
                    <a:pt x="40" y="52"/>
                    <a:pt x="40" y="52"/>
                    <a:pt x="40" y="52"/>
                  </a:cubicBezTo>
                  <a:cubicBezTo>
                    <a:pt x="0" y="52"/>
                    <a:pt x="0" y="52"/>
                    <a:pt x="0" y="52"/>
                  </a:cubicBezTo>
                  <a:cubicBezTo>
                    <a:pt x="0" y="50"/>
                    <a:pt x="0" y="50"/>
                    <a:pt x="0" y="50"/>
                  </a:cubicBezTo>
                  <a:cubicBezTo>
                    <a:pt x="2" y="50"/>
                    <a:pt x="2" y="50"/>
                    <a:pt x="2" y="50"/>
                  </a:cubicBezTo>
                  <a:cubicBezTo>
                    <a:pt x="6" y="50"/>
                    <a:pt x="7" y="49"/>
                    <a:pt x="7" y="45"/>
                  </a:cubicBezTo>
                  <a:cubicBezTo>
                    <a:pt x="7" y="7"/>
                    <a:pt x="7" y="7"/>
                    <a:pt x="7" y="7"/>
                  </a:cubicBezTo>
                  <a:cubicBezTo>
                    <a:pt x="7" y="4"/>
                    <a:pt x="6" y="2"/>
                    <a:pt x="2" y="2"/>
                  </a:cubicBezTo>
                  <a:cubicBezTo>
                    <a:pt x="0" y="2"/>
                    <a:pt x="0" y="2"/>
                    <a:pt x="0" y="2"/>
                  </a:cubicBezTo>
                  <a:lnTo>
                    <a:pt x="0" y="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6" name="iśľîḋe"/>
            <p:cNvSpPr/>
            <p:nvPr userDrawn="1">
              <p:custDataLst>
                <p:tags r:id="rId51"/>
              </p:custDataLst>
            </p:nvPr>
          </p:nvSpPr>
          <p:spPr bwMode="auto">
            <a:xfrm>
              <a:off x="8319328" y="3956050"/>
              <a:ext cx="201613" cy="220663"/>
            </a:xfrm>
            <a:custGeom>
              <a:avLst/>
              <a:gdLst>
                <a:gd name="T0" fmla="*/ 36 w 50"/>
                <a:gd name="T1" fmla="*/ 52 h 52"/>
                <a:gd name="T2" fmla="*/ 23 w 50"/>
                <a:gd name="T3" fmla="*/ 27 h 52"/>
                <a:gd name="T4" fmla="*/ 16 w 50"/>
                <a:gd name="T5" fmla="*/ 27 h 52"/>
                <a:gd name="T6" fmla="*/ 16 w 50"/>
                <a:gd name="T7" fmla="*/ 45 h 52"/>
                <a:gd name="T8" fmla="*/ 21 w 50"/>
                <a:gd name="T9" fmla="*/ 50 h 52"/>
                <a:gd name="T10" fmla="*/ 24 w 50"/>
                <a:gd name="T11" fmla="*/ 50 h 52"/>
                <a:gd name="T12" fmla="*/ 24 w 50"/>
                <a:gd name="T13" fmla="*/ 52 h 52"/>
                <a:gd name="T14" fmla="*/ 0 w 50"/>
                <a:gd name="T15" fmla="*/ 52 h 52"/>
                <a:gd name="T16" fmla="*/ 0 w 50"/>
                <a:gd name="T17" fmla="*/ 50 h 52"/>
                <a:gd name="T18" fmla="*/ 3 w 50"/>
                <a:gd name="T19" fmla="*/ 50 h 52"/>
                <a:gd name="T20" fmla="*/ 8 w 50"/>
                <a:gd name="T21" fmla="*/ 45 h 52"/>
                <a:gd name="T22" fmla="*/ 8 w 50"/>
                <a:gd name="T23" fmla="*/ 7 h 52"/>
                <a:gd name="T24" fmla="*/ 3 w 50"/>
                <a:gd name="T25" fmla="*/ 2 h 52"/>
                <a:gd name="T26" fmla="*/ 0 w 50"/>
                <a:gd name="T27" fmla="*/ 2 h 52"/>
                <a:gd name="T28" fmla="*/ 0 w 50"/>
                <a:gd name="T29" fmla="*/ 0 h 52"/>
                <a:gd name="T30" fmla="*/ 29 w 50"/>
                <a:gd name="T31" fmla="*/ 0 h 52"/>
                <a:gd name="T32" fmla="*/ 46 w 50"/>
                <a:gd name="T33" fmla="*/ 13 h 52"/>
                <a:gd name="T34" fmla="*/ 41 w 50"/>
                <a:gd name="T35" fmla="*/ 22 h 52"/>
                <a:gd name="T36" fmla="*/ 32 w 50"/>
                <a:gd name="T37" fmla="*/ 26 h 52"/>
                <a:gd name="T38" fmla="*/ 40 w 50"/>
                <a:gd name="T39" fmla="*/ 43 h 52"/>
                <a:gd name="T40" fmla="*/ 49 w 50"/>
                <a:gd name="T41" fmla="*/ 50 h 52"/>
                <a:gd name="T42" fmla="*/ 50 w 50"/>
                <a:gd name="T43" fmla="*/ 50 h 52"/>
                <a:gd name="T44" fmla="*/ 50 w 50"/>
                <a:gd name="T45" fmla="*/ 52 h 52"/>
                <a:gd name="T46" fmla="*/ 36 w 50"/>
                <a:gd name="T47" fmla="*/ 52 h 52"/>
                <a:gd name="T48" fmla="*/ 26 w 50"/>
                <a:gd name="T49" fmla="*/ 2 h 52"/>
                <a:gd name="T50" fmla="*/ 21 w 50"/>
                <a:gd name="T51" fmla="*/ 2 h 52"/>
                <a:gd name="T52" fmla="*/ 16 w 50"/>
                <a:gd name="T53" fmla="*/ 7 h 52"/>
                <a:gd name="T54" fmla="*/ 16 w 50"/>
                <a:gd name="T55" fmla="*/ 25 h 52"/>
                <a:gd name="T56" fmla="*/ 26 w 50"/>
                <a:gd name="T57" fmla="*/ 25 h 52"/>
                <a:gd name="T58" fmla="*/ 37 w 50"/>
                <a:gd name="T59" fmla="*/ 12 h 52"/>
                <a:gd name="T60" fmla="*/ 26 w 50"/>
                <a:gd name="T61" fmla="*/ 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0" h="52">
                  <a:moveTo>
                    <a:pt x="36" y="52"/>
                  </a:moveTo>
                  <a:cubicBezTo>
                    <a:pt x="23" y="27"/>
                    <a:pt x="23" y="27"/>
                    <a:pt x="23" y="27"/>
                  </a:cubicBezTo>
                  <a:cubicBezTo>
                    <a:pt x="16" y="27"/>
                    <a:pt x="16" y="27"/>
                    <a:pt x="16" y="27"/>
                  </a:cubicBezTo>
                  <a:cubicBezTo>
                    <a:pt x="16" y="45"/>
                    <a:pt x="16" y="45"/>
                    <a:pt x="16" y="45"/>
                  </a:cubicBezTo>
                  <a:cubicBezTo>
                    <a:pt x="16" y="48"/>
                    <a:pt x="18" y="50"/>
                    <a:pt x="21" y="50"/>
                  </a:cubicBezTo>
                  <a:cubicBezTo>
                    <a:pt x="24" y="50"/>
                    <a:pt x="24" y="50"/>
                    <a:pt x="24" y="50"/>
                  </a:cubicBezTo>
                  <a:cubicBezTo>
                    <a:pt x="24" y="52"/>
                    <a:pt x="24" y="52"/>
                    <a:pt x="24" y="52"/>
                  </a:cubicBezTo>
                  <a:cubicBezTo>
                    <a:pt x="0" y="52"/>
                    <a:pt x="0" y="52"/>
                    <a:pt x="0" y="52"/>
                  </a:cubicBezTo>
                  <a:cubicBezTo>
                    <a:pt x="0" y="50"/>
                    <a:pt x="0" y="50"/>
                    <a:pt x="0" y="50"/>
                  </a:cubicBezTo>
                  <a:cubicBezTo>
                    <a:pt x="3" y="50"/>
                    <a:pt x="3" y="50"/>
                    <a:pt x="3" y="50"/>
                  </a:cubicBezTo>
                  <a:cubicBezTo>
                    <a:pt x="6" y="50"/>
                    <a:pt x="8" y="49"/>
                    <a:pt x="8" y="45"/>
                  </a:cubicBezTo>
                  <a:cubicBezTo>
                    <a:pt x="8" y="7"/>
                    <a:pt x="8" y="7"/>
                    <a:pt x="8" y="7"/>
                  </a:cubicBezTo>
                  <a:cubicBezTo>
                    <a:pt x="8" y="4"/>
                    <a:pt x="7" y="2"/>
                    <a:pt x="3" y="2"/>
                  </a:cubicBezTo>
                  <a:cubicBezTo>
                    <a:pt x="0" y="2"/>
                    <a:pt x="0" y="2"/>
                    <a:pt x="0" y="2"/>
                  </a:cubicBezTo>
                  <a:cubicBezTo>
                    <a:pt x="0" y="0"/>
                    <a:pt x="0" y="0"/>
                    <a:pt x="0" y="0"/>
                  </a:cubicBezTo>
                  <a:cubicBezTo>
                    <a:pt x="29" y="0"/>
                    <a:pt x="29" y="0"/>
                    <a:pt x="29" y="0"/>
                  </a:cubicBezTo>
                  <a:cubicBezTo>
                    <a:pt x="40" y="0"/>
                    <a:pt x="46" y="5"/>
                    <a:pt x="46" y="13"/>
                  </a:cubicBezTo>
                  <a:cubicBezTo>
                    <a:pt x="46" y="17"/>
                    <a:pt x="44" y="20"/>
                    <a:pt x="41" y="22"/>
                  </a:cubicBezTo>
                  <a:cubicBezTo>
                    <a:pt x="38" y="25"/>
                    <a:pt x="35" y="26"/>
                    <a:pt x="32" y="26"/>
                  </a:cubicBezTo>
                  <a:cubicBezTo>
                    <a:pt x="40" y="43"/>
                    <a:pt x="40" y="43"/>
                    <a:pt x="40" y="43"/>
                  </a:cubicBezTo>
                  <a:cubicBezTo>
                    <a:pt x="44" y="49"/>
                    <a:pt x="46" y="50"/>
                    <a:pt x="49" y="50"/>
                  </a:cubicBezTo>
                  <a:cubicBezTo>
                    <a:pt x="50" y="50"/>
                    <a:pt x="50" y="50"/>
                    <a:pt x="50" y="50"/>
                  </a:cubicBezTo>
                  <a:cubicBezTo>
                    <a:pt x="50" y="52"/>
                    <a:pt x="50" y="52"/>
                    <a:pt x="50" y="52"/>
                  </a:cubicBezTo>
                  <a:lnTo>
                    <a:pt x="36" y="52"/>
                  </a:lnTo>
                  <a:close/>
                  <a:moveTo>
                    <a:pt x="26" y="2"/>
                  </a:moveTo>
                  <a:cubicBezTo>
                    <a:pt x="21" y="2"/>
                    <a:pt x="21" y="2"/>
                    <a:pt x="21" y="2"/>
                  </a:cubicBezTo>
                  <a:cubicBezTo>
                    <a:pt x="17" y="2"/>
                    <a:pt x="16" y="4"/>
                    <a:pt x="16" y="7"/>
                  </a:cubicBezTo>
                  <a:cubicBezTo>
                    <a:pt x="16" y="25"/>
                    <a:pt x="16" y="25"/>
                    <a:pt x="16" y="25"/>
                  </a:cubicBezTo>
                  <a:cubicBezTo>
                    <a:pt x="26" y="25"/>
                    <a:pt x="26" y="25"/>
                    <a:pt x="26" y="25"/>
                  </a:cubicBezTo>
                  <a:cubicBezTo>
                    <a:pt x="34" y="25"/>
                    <a:pt x="37" y="19"/>
                    <a:pt x="37" y="12"/>
                  </a:cubicBezTo>
                  <a:cubicBezTo>
                    <a:pt x="37" y="6"/>
                    <a:pt x="33" y="2"/>
                    <a:pt x="26" y="2"/>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7" name="iṥḻiḍè"/>
            <p:cNvSpPr/>
            <p:nvPr userDrawn="1">
              <p:custDataLst>
                <p:tags r:id="rId52"/>
              </p:custDataLst>
            </p:nvPr>
          </p:nvSpPr>
          <p:spPr bwMode="auto">
            <a:xfrm>
              <a:off x="8533641" y="3946525"/>
              <a:ext cx="152400" cy="238125"/>
            </a:xfrm>
            <a:custGeom>
              <a:avLst/>
              <a:gdLst>
                <a:gd name="T0" fmla="*/ 21 w 38"/>
                <a:gd name="T1" fmla="*/ 56 h 56"/>
                <a:gd name="T2" fmla="*/ 14 w 38"/>
                <a:gd name="T3" fmla="*/ 55 h 56"/>
                <a:gd name="T4" fmla="*/ 12 w 38"/>
                <a:gd name="T5" fmla="*/ 54 h 56"/>
                <a:gd name="T6" fmla="*/ 5 w 38"/>
                <a:gd name="T7" fmla="*/ 56 h 56"/>
                <a:gd name="T8" fmla="*/ 0 w 38"/>
                <a:gd name="T9" fmla="*/ 41 h 56"/>
                <a:gd name="T10" fmla="*/ 2 w 38"/>
                <a:gd name="T11" fmla="*/ 41 h 56"/>
                <a:gd name="T12" fmla="*/ 21 w 38"/>
                <a:gd name="T13" fmla="*/ 53 h 56"/>
                <a:gd name="T14" fmla="*/ 32 w 38"/>
                <a:gd name="T15" fmla="*/ 43 h 56"/>
                <a:gd name="T16" fmla="*/ 18 w 38"/>
                <a:gd name="T17" fmla="*/ 31 h 56"/>
                <a:gd name="T18" fmla="*/ 3 w 38"/>
                <a:gd name="T19" fmla="*/ 15 h 56"/>
                <a:gd name="T20" fmla="*/ 19 w 38"/>
                <a:gd name="T21" fmla="*/ 0 h 56"/>
                <a:gd name="T22" fmla="*/ 26 w 38"/>
                <a:gd name="T23" fmla="*/ 2 h 56"/>
                <a:gd name="T24" fmla="*/ 28 w 38"/>
                <a:gd name="T25" fmla="*/ 2 h 56"/>
                <a:gd name="T26" fmla="*/ 32 w 38"/>
                <a:gd name="T27" fmla="*/ 1 h 56"/>
                <a:gd name="T28" fmla="*/ 36 w 38"/>
                <a:gd name="T29" fmla="*/ 13 h 56"/>
                <a:gd name="T30" fmla="*/ 34 w 38"/>
                <a:gd name="T31" fmla="*/ 14 h 56"/>
                <a:gd name="T32" fmla="*/ 31 w 38"/>
                <a:gd name="T33" fmla="*/ 9 h 56"/>
                <a:gd name="T34" fmla="*/ 18 w 38"/>
                <a:gd name="T35" fmla="*/ 3 h 56"/>
                <a:gd name="T36" fmla="*/ 9 w 38"/>
                <a:gd name="T37" fmla="*/ 12 h 56"/>
                <a:gd name="T38" fmla="*/ 22 w 38"/>
                <a:gd name="T39" fmla="*/ 23 h 56"/>
                <a:gd name="T40" fmla="*/ 38 w 38"/>
                <a:gd name="T41" fmla="*/ 40 h 56"/>
                <a:gd name="T42" fmla="*/ 21 w 38"/>
                <a:gd name="T43"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8" h="56">
                  <a:moveTo>
                    <a:pt x="21" y="56"/>
                  </a:moveTo>
                  <a:cubicBezTo>
                    <a:pt x="20" y="56"/>
                    <a:pt x="17" y="56"/>
                    <a:pt x="14" y="55"/>
                  </a:cubicBezTo>
                  <a:cubicBezTo>
                    <a:pt x="13" y="54"/>
                    <a:pt x="12" y="54"/>
                    <a:pt x="12" y="54"/>
                  </a:cubicBezTo>
                  <a:cubicBezTo>
                    <a:pt x="9" y="54"/>
                    <a:pt x="7" y="55"/>
                    <a:pt x="5" y="56"/>
                  </a:cubicBezTo>
                  <a:cubicBezTo>
                    <a:pt x="0" y="41"/>
                    <a:pt x="0" y="41"/>
                    <a:pt x="0" y="41"/>
                  </a:cubicBezTo>
                  <a:cubicBezTo>
                    <a:pt x="2" y="41"/>
                    <a:pt x="2" y="41"/>
                    <a:pt x="2" y="41"/>
                  </a:cubicBezTo>
                  <a:cubicBezTo>
                    <a:pt x="4" y="44"/>
                    <a:pt x="11" y="53"/>
                    <a:pt x="21" y="53"/>
                  </a:cubicBezTo>
                  <a:cubicBezTo>
                    <a:pt x="29" y="53"/>
                    <a:pt x="32" y="48"/>
                    <a:pt x="32" y="43"/>
                  </a:cubicBezTo>
                  <a:cubicBezTo>
                    <a:pt x="32" y="37"/>
                    <a:pt x="28" y="35"/>
                    <a:pt x="18" y="31"/>
                  </a:cubicBezTo>
                  <a:cubicBezTo>
                    <a:pt x="13" y="30"/>
                    <a:pt x="3" y="26"/>
                    <a:pt x="3" y="15"/>
                  </a:cubicBezTo>
                  <a:cubicBezTo>
                    <a:pt x="3" y="8"/>
                    <a:pt x="8" y="0"/>
                    <a:pt x="19" y="0"/>
                  </a:cubicBezTo>
                  <a:cubicBezTo>
                    <a:pt x="20" y="0"/>
                    <a:pt x="21" y="1"/>
                    <a:pt x="26" y="2"/>
                  </a:cubicBezTo>
                  <a:cubicBezTo>
                    <a:pt x="27" y="2"/>
                    <a:pt x="27" y="2"/>
                    <a:pt x="28" y="2"/>
                  </a:cubicBezTo>
                  <a:cubicBezTo>
                    <a:pt x="28" y="2"/>
                    <a:pt x="30" y="2"/>
                    <a:pt x="32" y="1"/>
                  </a:cubicBezTo>
                  <a:cubicBezTo>
                    <a:pt x="36" y="13"/>
                    <a:pt x="36" y="13"/>
                    <a:pt x="36" y="13"/>
                  </a:cubicBezTo>
                  <a:cubicBezTo>
                    <a:pt x="34" y="14"/>
                    <a:pt x="34" y="14"/>
                    <a:pt x="34" y="14"/>
                  </a:cubicBezTo>
                  <a:cubicBezTo>
                    <a:pt x="34" y="13"/>
                    <a:pt x="33" y="11"/>
                    <a:pt x="31" y="9"/>
                  </a:cubicBezTo>
                  <a:cubicBezTo>
                    <a:pt x="28" y="5"/>
                    <a:pt x="23" y="3"/>
                    <a:pt x="18" y="3"/>
                  </a:cubicBezTo>
                  <a:cubicBezTo>
                    <a:pt x="13" y="3"/>
                    <a:pt x="9" y="6"/>
                    <a:pt x="9" y="12"/>
                  </a:cubicBezTo>
                  <a:cubicBezTo>
                    <a:pt x="9" y="17"/>
                    <a:pt x="13" y="20"/>
                    <a:pt x="22" y="23"/>
                  </a:cubicBezTo>
                  <a:cubicBezTo>
                    <a:pt x="32" y="27"/>
                    <a:pt x="38" y="31"/>
                    <a:pt x="38" y="40"/>
                  </a:cubicBezTo>
                  <a:cubicBezTo>
                    <a:pt x="38" y="48"/>
                    <a:pt x="32" y="56"/>
                    <a:pt x="21" y="5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8" name="işliďè"/>
            <p:cNvSpPr/>
            <p:nvPr userDrawn="1">
              <p:custDataLst>
                <p:tags r:id="rId53"/>
              </p:custDataLst>
            </p:nvPr>
          </p:nvSpPr>
          <p:spPr bwMode="auto">
            <a:xfrm>
              <a:off x="8703503" y="3956050"/>
              <a:ext cx="96838" cy="220663"/>
            </a:xfrm>
            <a:custGeom>
              <a:avLst/>
              <a:gdLst>
                <a:gd name="T0" fmla="*/ 0 w 24"/>
                <a:gd name="T1" fmla="*/ 52 h 52"/>
                <a:gd name="T2" fmla="*/ 0 w 24"/>
                <a:gd name="T3" fmla="*/ 50 h 52"/>
                <a:gd name="T4" fmla="*/ 3 w 24"/>
                <a:gd name="T5" fmla="*/ 50 h 52"/>
                <a:gd name="T6" fmla="*/ 8 w 24"/>
                <a:gd name="T7" fmla="*/ 45 h 52"/>
                <a:gd name="T8" fmla="*/ 8 w 24"/>
                <a:gd name="T9" fmla="*/ 7 h 52"/>
                <a:gd name="T10" fmla="*/ 3 w 24"/>
                <a:gd name="T11" fmla="*/ 2 h 52"/>
                <a:gd name="T12" fmla="*/ 0 w 24"/>
                <a:gd name="T13" fmla="*/ 2 h 52"/>
                <a:gd name="T14" fmla="*/ 0 w 24"/>
                <a:gd name="T15" fmla="*/ 0 h 52"/>
                <a:gd name="T16" fmla="*/ 24 w 24"/>
                <a:gd name="T17" fmla="*/ 0 h 52"/>
                <a:gd name="T18" fmla="*/ 24 w 24"/>
                <a:gd name="T19" fmla="*/ 2 h 52"/>
                <a:gd name="T20" fmla="*/ 22 w 24"/>
                <a:gd name="T21" fmla="*/ 2 h 52"/>
                <a:gd name="T22" fmla="*/ 16 w 24"/>
                <a:gd name="T23" fmla="*/ 7 h 52"/>
                <a:gd name="T24" fmla="*/ 16 w 24"/>
                <a:gd name="T25" fmla="*/ 45 h 52"/>
                <a:gd name="T26" fmla="*/ 22 w 24"/>
                <a:gd name="T27" fmla="*/ 50 h 52"/>
                <a:gd name="T28" fmla="*/ 24 w 24"/>
                <a:gd name="T29" fmla="*/ 50 h 52"/>
                <a:gd name="T30" fmla="*/ 24 w 24"/>
                <a:gd name="T31" fmla="*/ 52 h 52"/>
                <a:gd name="T32" fmla="*/ 0 w 24"/>
                <a:gd name="T33"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 h="52">
                  <a:moveTo>
                    <a:pt x="0" y="52"/>
                  </a:moveTo>
                  <a:cubicBezTo>
                    <a:pt x="0" y="50"/>
                    <a:pt x="0" y="50"/>
                    <a:pt x="0" y="50"/>
                  </a:cubicBezTo>
                  <a:cubicBezTo>
                    <a:pt x="3" y="50"/>
                    <a:pt x="3" y="50"/>
                    <a:pt x="3" y="50"/>
                  </a:cubicBezTo>
                  <a:cubicBezTo>
                    <a:pt x="7" y="50"/>
                    <a:pt x="8" y="49"/>
                    <a:pt x="8" y="45"/>
                  </a:cubicBezTo>
                  <a:cubicBezTo>
                    <a:pt x="8" y="7"/>
                    <a:pt x="8" y="7"/>
                    <a:pt x="8" y="7"/>
                  </a:cubicBezTo>
                  <a:cubicBezTo>
                    <a:pt x="8" y="4"/>
                    <a:pt x="7" y="2"/>
                    <a:pt x="3" y="2"/>
                  </a:cubicBezTo>
                  <a:cubicBezTo>
                    <a:pt x="0" y="2"/>
                    <a:pt x="0" y="2"/>
                    <a:pt x="0" y="2"/>
                  </a:cubicBezTo>
                  <a:cubicBezTo>
                    <a:pt x="0" y="0"/>
                    <a:pt x="0" y="0"/>
                    <a:pt x="0" y="0"/>
                  </a:cubicBezTo>
                  <a:cubicBezTo>
                    <a:pt x="24" y="0"/>
                    <a:pt x="24" y="0"/>
                    <a:pt x="24" y="0"/>
                  </a:cubicBezTo>
                  <a:cubicBezTo>
                    <a:pt x="24" y="2"/>
                    <a:pt x="24" y="2"/>
                    <a:pt x="24" y="2"/>
                  </a:cubicBezTo>
                  <a:cubicBezTo>
                    <a:pt x="22" y="2"/>
                    <a:pt x="22" y="2"/>
                    <a:pt x="22" y="2"/>
                  </a:cubicBezTo>
                  <a:cubicBezTo>
                    <a:pt x="17" y="2"/>
                    <a:pt x="16" y="4"/>
                    <a:pt x="16" y="7"/>
                  </a:cubicBezTo>
                  <a:cubicBezTo>
                    <a:pt x="16" y="45"/>
                    <a:pt x="16" y="45"/>
                    <a:pt x="16" y="45"/>
                  </a:cubicBezTo>
                  <a:cubicBezTo>
                    <a:pt x="16" y="49"/>
                    <a:pt x="18" y="50"/>
                    <a:pt x="22" y="50"/>
                  </a:cubicBezTo>
                  <a:cubicBezTo>
                    <a:pt x="24" y="50"/>
                    <a:pt x="24" y="50"/>
                    <a:pt x="24" y="50"/>
                  </a:cubicBezTo>
                  <a:cubicBezTo>
                    <a:pt x="24" y="52"/>
                    <a:pt x="24" y="52"/>
                    <a:pt x="24" y="52"/>
                  </a:cubicBezTo>
                  <a:lnTo>
                    <a:pt x="0"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9" name="íṩ1íḍê"/>
            <p:cNvSpPr/>
            <p:nvPr userDrawn="1">
              <p:custDataLst>
                <p:tags r:id="rId54"/>
              </p:custDataLst>
            </p:nvPr>
          </p:nvSpPr>
          <p:spPr bwMode="auto">
            <a:xfrm>
              <a:off x="8819391" y="3956050"/>
              <a:ext cx="206375" cy="220663"/>
            </a:xfrm>
            <a:custGeom>
              <a:avLst/>
              <a:gdLst>
                <a:gd name="T0" fmla="*/ 49 w 51"/>
                <a:gd name="T1" fmla="*/ 14 h 52"/>
                <a:gd name="T2" fmla="*/ 34 w 51"/>
                <a:gd name="T3" fmla="*/ 2 h 52"/>
                <a:gd name="T4" fmla="*/ 30 w 51"/>
                <a:gd name="T5" fmla="*/ 7 h 52"/>
                <a:gd name="T6" fmla="*/ 30 w 51"/>
                <a:gd name="T7" fmla="*/ 44 h 52"/>
                <a:gd name="T8" fmla="*/ 35 w 51"/>
                <a:gd name="T9" fmla="*/ 50 h 52"/>
                <a:gd name="T10" fmla="*/ 39 w 51"/>
                <a:gd name="T11" fmla="*/ 50 h 52"/>
                <a:gd name="T12" fmla="*/ 39 w 51"/>
                <a:gd name="T13" fmla="*/ 52 h 52"/>
                <a:gd name="T14" fmla="*/ 12 w 51"/>
                <a:gd name="T15" fmla="*/ 52 h 52"/>
                <a:gd name="T16" fmla="*/ 12 w 51"/>
                <a:gd name="T17" fmla="*/ 50 h 52"/>
                <a:gd name="T18" fmla="*/ 16 w 51"/>
                <a:gd name="T19" fmla="*/ 50 h 52"/>
                <a:gd name="T20" fmla="*/ 21 w 51"/>
                <a:gd name="T21" fmla="*/ 44 h 52"/>
                <a:gd name="T22" fmla="*/ 21 w 51"/>
                <a:gd name="T23" fmla="*/ 7 h 52"/>
                <a:gd name="T24" fmla="*/ 16 w 51"/>
                <a:gd name="T25" fmla="*/ 2 h 52"/>
                <a:gd name="T26" fmla="*/ 2 w 51"/>
                <a:gd name="T27" fmla="*/ 14 h 52"/>
                <a:gd name="T28" fmla="*/ 0 w 51"/>
                <a:gd name="T29" fmla="*/ 13 h 52"/>
                <a:gd name="T30" fmla="*/ 5 w 51"/>
                <a:gd name="T31" fmla="*/ 0 h 52"/>
                <a:gd name="T32" fmla="*/ 46 w 51"/>
                <a:gd name="T33" fmla="*/ 0 h 52"/>
                <a:gd name="T34" fmla="*/ 51 w 51"/>
                <a:gd name="T35" fmla="*/ 13 h 52"/>
                <a:gd name="T36" fmla="*/ 49 w 51"/>
                <a:gd name="T37" fmla="*/ 1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1" h="52">
                  <a:moveTo>
                    <a:pt x="49" y="14"/>
                  </a:moveTo>
                  <a:cubicBezTo>
                    <a:pt x="45" y="6"/>
                    <a:pt x="41" y="2"/>
                    <a:pt x="34" y="2"/>
                  </a:cubicBezTo>
                  <a:cubicBezTo>
                    <a:pt x="31" y="2"/>
                    <a:pt x="30" y="4"/>
                    <a:pt x="30" y="7"/>
                  </a:cubicBezTo>
                  <a:cubicBezTo>
                    <a:pt x="30" y="44"/>
                    <a:pt x="30" y="44"/>
                    <a:pt x="30" y="44"/>
                  </a:cubicBezTo>
                  <a:cubicBezTo>
                    <a:pt x="30" y="48"/>
                    <a:pt x="31" y="50"/>
                    <a:pt x="35" y="50"/>
                  </a:cubicBezTo>
                  <a:cubicBezTo>
                    <a:pt x="39" y="50"/>
                    <a:pt x="39" y="50"/>
                    <a:pt x="39" y="50"/>
                  </a:cubicBezTo>
                  <a:cubicBezTo>
                    <a:pt x="39" y="52"/>
                    <a:pt x="39" y="52"/>
                    <a:pt x="39" y="52"/>
                  </a:cubicBezTo>
                  <a:cubicBezTo>
                    <a:pt x="12" y="52"/>
                    <a:pt x="12" y="52"/>
                    <a:pt x="12" y="52"/>
                  </a:cubicBezTo>
                  <a:cubicBezTo>
                    <a:pt x="12" y="50"/>
                    <a:pt x="12" y="50"/>
                    <a:pt x="12" y="50"/>
                  </a:cubicBezTo>
                  <a:cubicBezTo>
                    <a:pt x="16" y="50"/>
                    <a:pt x="16" y="50"/>
                    <a:pt x="16" y="50"/>
                  </a:cubicBezTo>
                  <a:cubicBezTo>
                    <a:pt x="20" y="50"/>
                    <a:pt x="21" y="48"/>
                    <a:pt x="21" y="44"/>
                  </a:cubicBezTo>
                  <a:cubicBezTo>
                    <a:pt x="21" y="7"/>
                    <a:pt x="21" y="7"/>
                    <a:pt x="21" y="7"/>
                  </a:cubicBezTo>
                  <a:cubicBezTo>
                    <a:pt x="21" y="3"/>
                    <a:pt x="20" y="2"/>
                    <a:pt x="16" y="2"/>
                  </a:cubicBezTo>
                  <a:cubicBezTo>
                    <a:pt x="8" y="2"/>
                    <a:pt x="4" y="9"/>
                    <a:pt x="2" y="14"/>
                  </a:cubicBezTo>
                  <a:cubicBezTo>
                    <a:pt x="0" y="13"/>
                    <a:pt x="0" y="13"/>
                    <a:pt x="0" y="13"/>
                  </a:cubicBezTo>
                  <a:cubicBezTo>
                    <a:pt x="5" y="0"/>
                    <a:pt x="5" y="0"/>
                    <a:pt x="5" y="0"/>
                  </a:cubicBezTo>
                  <a:cubicBezTo>
                    <a:pt x="46" y="0"/>
                    <a:pt x="46" y="0"/>
                    <a:pt x="46" y="0"/>
                  </a:cubicBezTo>
                  <a:cubicBezTo>
                    <a:pt x="51" y="13"/>
                    <a:pt x="51" y="13"/>
                    <a:pt x="51" y="13"/>
                  </a:cubicBezTo>
                  <a:lnTo>
                    <a:pt x="49" y="1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0" name="iṥľîḓè"/>
            <p:cNvSpPr/>
            <p:nvPr userDrawn="1">
              <p:custDataLst>
                <p:tags r:id="rId55"/>
              </p:custDataLst>
            </p:nvPr>
          </p:nvSpPr>
          <p:spPr bwMode="auto">
            <a:xfrm>
              <a:off x="9049578" y="3956050"/>
              <a:ext cx="217488" cy="220663"/>
            </a:xfrm>
            <a:custGeom>
              <a:avLst/>
              <a:gdLst>
                <a:gd name="T0" fmla="*/ 51 w 54"/>
                <a:gd name="T1" fmla="*/ 2 h 52"/>
                <a:gd name="T2" fmla="*/ 44 w 54"/>
                <a:gd name="T3" fmla="*/ 8 h 52"/>
                <a:gd name="T4" fmla="*/ 32 w 54"/>
                <a:gd name="T5" fmla="*/ 31 h 52"/>
                <a:gd name="T6" fmla="*/ 32 w 54"/>
                <a:gd name="T7" fmla="*/ 45 h 52"/>
                <a:gd name="T8" fmla="*/ 37 w 54"/>
                <a:gd name="T9" fmla="*/ 50 h 52"/>
                <a:gd name="T10" fmla="*/ 41 w 54"/>
                <a:gd name="T11" fmla="*/ 50 h 52"/>
                <a:gd name="T12" fmla="*/ 41 w 54"/>
                <a:gd name="T13" fmla="*/ 52 h 52"/>
                <a:gd name="T14" fmla="*/ 14 w 54"/>
                <a:gd name="T15" fmla="*/ 52 h 52"/>
                <a:gd name="T16" fmla="*/ 14 w 54"/>
                <a:gd name="T17" fmla="*/ 50 h 52"/>
                <a:gd name="T18" fmla="*/ 18 w 54"/>
                <a:gd name="T19" fmla="*/ 50 h 52"/>
                <a:gd name="T20" fmla="*/ 23 w 54"/>
                <a:gd name="T21" fmla="*/ 45 h 52"/>
                <a:gd name="T22" fmla="*/ 23 w 54"/>
                <a:gd name="T23" fmla="*/ 31 h 52"/>
                <a:gd name="T24" fmla="*/ 9 w 54"/>
                <a:gd name="T25" fmla="*/ 7 h 52"/>
                <a:gd name="T26" fmla="*/ 2 w 54"/>
                <a:gd name="T27" fmla="*/ 2 h 52"/>
                <a:gd name="T28" fmla="*/ 0 w 54"/>
                <a:gd name="T29" fmla="*/ 2 h 52"/>
                <a:gd name="T30" fmla="*/ 0 w 54"/>
                <a:gd name="T31" fmla="*/ 0 h 52"/>
                <a:gd name="T32" fmla="*/ 24 w 54"/>
                <a:gd name="T33" fmla="*/ 0 h 52"/>
                <a:gd name="T34" fmla="*/ 24 w 54"/>
                <a:gd name="T35" fmla="*/ 2 h 52"/>
                <a:gd name="T36" fmla="*/ 21 w 54"/>
                <a:gd name="T37" fmla="*/ 2 h 52"/>
                <a:gd name="T38" fmla="*/ 18 w 54"/>
                <a:gd name="T39" fmla="*/ 5 h 52"/>
                <a:gd name="T40" fmla="*/ 19 w 54"/>
                <a:gd name="T41" fmla="*/ 7 h 52"/>
                <a:gd name="T42" fmla="*/ 31 w 54"/>
                <a:gd name="T43" fmla="*/ 27 h 52"/>
                <a:gd name="T44" fmla="*/ 42 w 54"/>
                <a:gd name="T45" fmla="*/ 8 h 52"/>
                <a:gd name="T46" fmla="*/ 42 w 54"/>
                <a:gd name="T47" fmla="*/ 5 h 52"/>
                <a:gd name="T48" fmla="*/ 39 w 54"/>
                <a:gd name="T49" fmla="*/ 2 h 52"/>
                <a:gd name="T50" fmla="*/ 36 w 54"/>
                <a:gd name="T51" fmla="*/ 2 h 52"/>
                <a:gd name="T52" fmla="*/ 36 w 54"/>
                <a:gd name="T53" fmla="*/ 0 h 52"/>
                <a:gd name="T54" fmla="*/ 54 w 54"/>
                <a:gd name="T55" fmla="*/ 0 h 52"/>
                <a:gd name="T56" fmla="*/ 54 w 54"/>
                <a:gd name="T57" fmla="*/ 2 h 52"/>
                <a:gd name="T58" fmla="*/ 51 w 54"/>
                <a:gd name="T59" fmla="*/ 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4" h="52">
                  <a:moveTo>
                    <a:pt x="51" y="2"/>
                  </a:moveTo>
                  <a:cubicBezTo>
                    <a:pt x="48" y="2"/>
                    <a:pt x="46" y="5"/>
                    <a:pt x="44" y="8"/>
                  </a:cubicBezTo>
                  <a:cubicBezTo>
                    <a:pt x="32" y="31"/>
                    <a:pt x="32" y="31"/>
                    <a:pt x="32" y="31"/>
                  </a:cubicBezTo>
                  <a:cubicBezTo>
                    <a:pt x="32" y="45"/>
                    <a:pt x="32" y="45"/>
                    <a:pt x="32" y="45"/>
                  </a:cubicBezTo>
                  <a:cubicBezTo>
                    <a:pt x="32" y="48"/>
                    <a:pt x="33" y="50"/>
                    <a:pt x="37" y="50"/>
                  </a:cubicBezTo>
                  <a:cubicBezTo>
                    <a:pt x="41" y="50"/>
                    <a:pt x="41" y="50"/>
                    <a:pt x="41" y="50"/>
                  </a:cubicBezTo>
                  <a:cubicBezTo>
                    <a:pt x="41" y="52"/>
                    <a:pt x="41" y="52"/>
                    <a:pt x="41" y="52"/>
                  </a:cubicBezTo>
                  <a:cubicBezTo>
                    <a:pt x="14" y="52"/>
                    <a:pt x="14" y="52"/>
                    <a:pt x="14" y="52"/>
                  </a:cubicBezTo>
                  <a:cubicBezTo>
                    <a:pt x="14" y="50"/>
                    <a:pt x="14" y="50"/>
                    <a:pt x="14" y="50"/>
                  </a:cubicBezTo>
                  <a:cubicBezTo>
                    <a:pt x="18" y="50"/>
                    <a:pt x="18" y="50"/>
                    <a:pt x="18" y="50"/>
                  </a:cubicBezTo>
                  <a:cubicBezTo>
                    <a:pt x="22" y="50"/>
                    <a:pt x="23" y="49"/>
                    <a:pt x="23" y="45"/>
                  </a:cubicBezTo>
                  <a:cubicBezTo>
                    <a:pt x="23" y="31"/>
                    <a:pt x="23" y="31"/>
                    <a:pt x="23" y="31"/>
                  </a:cubicBezTo>
                  <a:cubicBezTo>
                    <a:pt x="9" y="7"/>
                    <a:pt x="9" y="7"/>
                    <a:pt x="9" y="7"/>
                  </a:cubicBezTo>
                  <a:cubicBezTo>
                    <a:pt x="7" y="3"/>
                    <a:pt x="5" y="2"/>
                    <a:pt x="2" y="2"/>
                  </a:cubicBezTo>
                  <a:cubicBezTo>
                    <a:pt x="0" y="2"/>
                    <a:pt x="0" y="2"/>
                    <a:pt x="0" y="2"/>
                  </a:cubicBezTo>
                  <a:cubicBezTo>
                    <a:pt x="0" y="0"/>
                    <a:pt x="0" y="0"/>
                    <a:pt x="0" y="0"/>
                  </a:cubicBezTo>
                  <a:cubicBezTo>
                    <a:pt x="24" y="0"/>
                    <a:pt x="24" y="0"/>
                    <a:pt x="24" y="0"/>
                  </a:cubicBezTo>
                  <a:cubicBezTo>
                    <a:pt x="24" y="2"/>
                    <a:pt x="24" y="2"/>
                    <a:pt x="24" y="2"/>
                  </a:cubicBezTo>
                  <a:cubicBezTo>
                    <a:pt x="21" y="2"/>
                    <a:pt x="21" y="2"/>
                    <a:pt x="21" y="2"/>
                  </a:cubicBezTo>
                  <a:cubicBezTo>
                    <a:pt x="19" y="2"/>
                    <a:pt x="18" y="3"/>
                    <a:pt x="18" y="5"/>
                  </a:cubicBezTo>
                  <a:cubicBezTo>
                    <a:pt x="18" y="5"/>
                    <a:pt x="18" y="6"/>
                    <a:pt x="19" y="7"/>
                  </a:cubicBezTo>
                  <a:cubicBezTo>
                    <a:pt x="31" y="27"/>
                    <a:pt x="31" y="27"/>
                    <a:pt x="31" y="27"/>
                  </a:cubicBezTo>
                  <a:cubicBezTo>
                    <a:pt x="42" y="8"/>
                    <a:pt x="42" y="8"/>
                    <a:pt x="42" y="8"/>
                  </a:cubicBezTo>
                  <a:cubicBezTo>
                    <a:pt x="42" y="7"/>
                    <a:pt x="42" y="6"/>
                    <a:pt x="42" y="5"/>
                  </a:cubicBezTo>
                  <a:cubicBezTo>
                    <a:pt x="42" y="3"/>
                    <a:pt x="41" y="2"/>
                    <a:pt x="39" y="2"/>
                  </a:cubicBezTo>
                  <a:cubicBezTo>
                    <a:pt x="36" y="2"/>
                    <a:pt x="36" y="2"/>
                    <a:pt x="36" y="2"/>
                  </a:cubicBezTo>
                  <a:cubicBezTo>
                    <a:pt x="36" y="0"/>
                    <a:pt x="36" y="0"/>
                    <a:pt x="36" y="0"/>
                  </a:cubicBezTo>
                  <a:cubicBezTo>
                    <a:pt x="54" y="0"/>
                    <a:pt x="54" y="0"/>
                    <a:pt x="54" y="0"/>
                  </a:cubicBezTo>
                  <a:cubicBezTo>
                    <a:pt x="54" y="2"/>
                    <a:pt x="54" y="2"/>
                    <a:pt x="54" y="2"/>
                  </a:cubicBezTo>
                  <a:lnTo>
                    <a:pt x="51"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grpSp>
      <p:grpSp>
        <p:nvGrpSpPr>
          <p:cNvPr id="6" name="组合 5"/>
          <p:cNvGrpSpPr/>
          <p:nvPr userDrawn="1"/>
        </p:nvGrpSpPr>
        <p:grpSpPr>
          <a:xfrm>
            <a:off x="2547" y="368300"/>
            <a:ext cx="407988" cy="568318"/>
            <a:chOff x="9119012" y="368300"/>
            <a:chExt cx="407988" cy="457199"/>
          </a:xfrm>
        </p:grpSpPr>
        <p:sp>
          <p:nvSpPr>
            <p:cNvPr id="111" name="矩形 110"/>
            <p:cNvSpPr/>
            <p:nvPr userDrawn="1">
              <p:custDataLst>
                <p:tags r:id="rId56"/>
              </p:custDataLst>
            </p:nvPr>
          </p:nvSpPr>
          <p:spPr>
            <a:xfrm>
              <a:off x="9119012" y="368300"/>
              <a:ext cx="407988" cy="130371"/>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矩形 111"/>
            <p:cNvSpPr/>
            <p:nvPr userDrawn="1">
              <p:custDataLst>
                <p:tags r:id="rId57"/>
              </p:custDataLst>
            </p:nvPr>
          </p:nvSpPr>
          <p:spPr>
            <a:xfrm>
              <a:off x="9119012" y="531714"/>
              <a:ext cx="407988" cy="130371"/>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矩形 112"/>
            <p:cNvSpPr/>
            <p:nvPr userDrawn="1">
              <p:custDataLst>
                <p:tags r:id="rId58"/>
              </p:custDataLst>
            </p:nvPr>
          </p:nvSpPr>
          <p:spPr>
            <a:xfrm>
              <a:off x="9119012" y="695128"/>
              <a:ext cx="407988" cy="130371"/>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装饰  7"/>
          <p:cNvSpPr>
            <a:spLocks noGrp="1"/>
          </p:cNvSpPr>
          <p:nvPr>
            <p:ph type="body" idx="16392" hasCustomPrompt="1"/>
            <p:custDataLst>
              <p:tags r:id="rId59"/>
            </p:custDataLst>
          </p:nvPr>
        </p:nvSpPr>
        <p:spPr>
          <a:xfrm>
            <a:off x="609600" y="2260600"/>
            <a:ext cx="1524000" cy="1524000"/>
          </a:xfrm>
          <a:custGeom>
            <a:avLst/>
            <a:gdLst>
              <a:gd name="connisteX0" fmla="*/ 0 w 1524000"/>
              <a:gd name="connsiteY0" fmla="*/ 304800 h 1524000"/>
              <a:gd name="connisteX1" fmla="*/ 304800 w 1524000"/>
              <a:gd name="connsiteY1" fmla="*/ 0 h 1524000"/>
              <a:gd name="connisteX2" fmla="*/ 1219200 w 1524000"/>
              <a:gd name="connsiteY2" fmla="*/ 0 h 1524000"/>
              <a:gd name="connisteX3" fmla="*/ 1524000 w 1524000"/>
              <a:gd name="connsiteY3" fmla="*/ 304800 h 1524000"/>
              <a:gd name="connisteX4" fmla="*/ 1524000 w 1524000"/>
              <a:gd name="connsiteY4" fmla="*/ 1219200 h 1524000"/>
              <a:gd name="connisteX5" fmla="*/ 1219200 w 1524000"/>
              <a:gd name="connsiteY5" fmla="*/ 1524000 h 1524000"/>
              <a:gd name="connisteX6" fmla="*/ 304800 w 1524000"/>
              <a:gd name="connsiteY6" fmla="*/ 1524000 h 1524000"/>
              <a:gd name="connisteX7" fmla="*/ 0 w 1524000"/>
              <a:gd name="connsiteY7" fmla="*/ 1219200 h 1524000"/>
              <a:gd name="connisteX8" fmla="*/ 0 w 1524000"/>
              <a:gd name="connsiteY8" fmla="*/ 304800 h 15240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1524000" h="1524000">
                <a:moveTo>
                  <a:pt x="0" y="304800"/>
                </a:moveTo>
                <a:cubicBezTo>
                  <a:pt x="0" y="136464"/>
                  <a:pt x="136464" y="0"/>
                  <a:pt x="304800" y="0"/>
                </a:cubicBezTo>
                <a:lnTo>
                  <a:pt x="1219200" y="0"/>
                </a:lnTo>
                <a:cubicBezTo>
                  <a:pt x="1387536" y="0"/>
                  <a:pt x="1524000" y="136464"/>
                  <a:pt x="1524000" y="304800"/>
                </a:cubicBezTo>
                <a:lnTo>
                  <a:pt x="1524000" y="1219200"/>
                </a:lnTo>
                <a:cubicBezTo>
                  <a:pt x="1524000" y="1387536"/>
                  <a:pt x="1387536" y="1524000"/>
                  <a:pt x="1219200" y="1524000"/>
                </a:cubicBezTo>
                <a:lnTo>
                  <a:pt x="304800" y="1524000"/>
                </a:lnTo>
                <a:cubicBezTo>
                  <a:pt x="136464" y="1524000"/>
                  <a:pt x="0" y="1387536"/>
                  <a:pt x="0" y="1219200"/>
                </a:cubicBezTo>
                <a:lnTo>
                  <a:pt x="0" y="304800"/>
                </a:lnTo>
                <a:close/>
              </a:path>
            </a:pathLst>
          </a:custGeom>
          <a:solidFill>
            <a:schemeClr val="accent1"/>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7" name="标题 6"/>
          <p:cNvSpPr>
            <a:spLocks noGrp="1"/>
          </p:cNvSpPr>
          <p:nvPr>
            <p:ph type="ctrTitle" idx="16385" hasCustomPrompt="1"/>
            <p:custDataLst>
              <p:tags r:id="rId60"/>
            </p:custDataLst>
          </p:nvPr>
        </p:nvSpPr>
        <p:spPr>
          <a:xfrm>
            <a:off x="609600" y="533400"/>
            <a:ext cx="10972800" cy="609600"/>
          </a:xfrm>
          <a:prstGeom prst="rect">
            <a:avLst/>
          </a:prstGeom>
          <a:noFill/>
        </p:spPr>
        <p:txBody>
          <a:bodyPr lIns="0" tIns="0" rIns="0" bIns="0" anchor="t">
            <a:normAutofit/>
          </a:bodyPr>
          <a:lstStyle>
            <a:lvl1pPr marL="0" indent="0" algn="l">
              <a:lnSpc>
                <a:spcPct val="111000"/>
              </a:lnSpc>
              <a:spcBef>
                <a:spcPct val="0"/>
              </a:spcBef>
              <a:spcAft>
                <a:spcPct val="0"/>
              </a:spcAft>
              <a:buNone/>
              <a:defRPr sz="3600" b="0" spc="0">
                <a:solidFill>
                  <a:schemeClr val="tx1"/>
                </a:solidFill>
              </a:defRPr>
            </a:lvl1pPr>
          </a:lstStyle>
          <a:p>
            <a:r>
              <a:rPr lang="zh-CN" altLang="en-US"/>
              <a:t>单击此处添加标题</a:t>
            </a:r>
            <a:endParaRPr lang="zh-CN" altLang="en-US"/>
          </a:p>
        </p:txBody>
      </p:sp>
      <p:sp>
        <p:nvSpPr>
          <p:cNvPr id="9" name="文本占位符 8"/>
          <p:cNvSpPr>
            <a:spLocks noGrp="1"/>
          </p:cNvSpPr>
          <p:nvPr>
            <p:ph type="body" idx="16388" hasCustomPrompt="1"/>
            <p:custDataLst>
              <p:tags r:id="rId61"/>
            </p:custDataLst>
          </p:nvPr>
        </p:nvSpPr>
        <p:spPr>
          <a:xfrm>
            <a:off x="920750" y="2641600"/>
            <a:ext cx="901700" cy="762000"/>
          </a:xfrm>
          <a:prstGeom prst="rect">
            <a:avLst/>
          </a:prstGeom>
          <a:noFill/>
        </p:spPr>
        <p:txBody>
          <a:bodyPr wrap="none" lIns="0" tIns="0" rIns="0" bIns="0" anchor="ctr">
            <a:noAutofit/>
          </a:bodyPr>
          <a:lstStyle>
            <a:lvl1pPr marL="0" indent="0" algn="ctr">
              <a:lnSpc>
                <a:spcPct val="109000"/>
              </a:lnSpc>
              <a:spcBef>
                <a:spcPct val="0"/>
              </a:spcBef>
              <a:spcAft>
                <a:spcPct val="0"/>
              </a:spcAft>
              <a:buNone/>
              <a:defRPr sz="6000" b="0" spc="0">
                <a:solidFill>
                  <a:srgbClr val="FFFFFF"/>
                </a:solidFill>
              </a:defRPr>
            </a:lvl1pPr>
          </a:lstStyle>
          <a:p>
            <a:pPr lvl="0"/>
            <a:r>
              <a:rPr lang="zh-CN" altLang="en-US" smtClean="0"/>
              <a:t>01</a:t>
            </a:r>
            <a:endParaRPr lang="zh-CN" altLang="en-US" smtClean="0"/>
          </a:p>
        </p:txBody>
      </p:sp>
      <p:sp>
        <p:nvSpPr>
          <p:cNvPr id="10" name="文本占位符 9"/>
          <p:cNvSpPr>
            <a:spLocks noGrp="1"/>
          </p:cNvSpPr>
          <p:nvPr>
            <p:ph type="body" idx="16386" hasCustomPrompt="1"/>
            <p:custDataLst>
              <p:tags r:id="rId62"/>
            </p:custDataLst>
          </p:nvPr>
        </p:nvSpPr>
        <p:spPr>
          <a:xfrm>
            <a:off x="609600" y="4038600"/>
            <a:ext cx="5181600" cy="406400"/>
          </a:xfrm>
          <a:prstGeom prst="rect">
            <a:avLst/>
          </a:prstGeo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smtClean="0"/>
              <a:t>单击此处添加项标题</a:t>
            </a:r>
            <a:endParaRPr lang="zh-CN" altLang="en-US" smtClean="0"/>
          </a:p>
        </p:txBody>
      </p:sp>
      <p:sp>
        <p:nvSpPr>
          <p:cNvPr id="11" name="文本占位符 10"/>
          <p:cNvSpPr>
            <a:spLocks noGrp="1"/>
          </p:cNvSpPr>
          <p:nvPr>
            <p:ph type="body" idx="16387" hasCustomPrompt="1"/>
            <p:custDataLst>
              <p:tags r:id="rId63"/>
            </p:custDataLst>
          </p:nvPr>
        </p:nvSpPr>
        <p:spPr>
          <a:xfrm>
            <a:off x="609600" y="4597400"/>
            <a:ext cx="5181600" cy="914400"/>
          </a:xfrm>
          <a:prstGeom prst="rect">
            <a:avLst/>
          </a:prstGeo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
        <p:nvSpPr>
          <p:cNvPr id="12" name="装饰  1"/>
          <p:cNvSpPr>
            <a:spLocks noGrp="1"/>
          </p:cNvSpPr>
          <p:nvPr>
            <p:ph type="body" idx="16393" hasCustomPrompt="1"/>
            <p:custDataLst>
              <p:tags r:id="rId64"/>
            </p:custDataLst>
          </p:nvPr>
        </p:nvSpPr>
        <p:spPr>
          <a:xfrm>
            <a:off x="6400800" y="2260600"/>
            <a:ext cx="1524000" cy="1524000"/>
          </a:xfrm>
          <a:custGeom>
            <a:avLst/>
            <a:gdLst>
              <a:gd name="connisteX0" fmla="*/ 0 w 1524000"/>
              <a:gd name="connsiteY0" fmla="*/ 304800 h 1524000"/>
              <a:gd name="connisteX1" fmla="*/ 304800 w 1524000"/>
              <a:gd name="connsiteY1" fmla="*/ 0 h 1524000"/>
              <a:gd name="connisteX2" fmla="*/ 1219200 w 1524000"/>
              <a:gd name="connsiteY2" fmla="*/ 0 h 1524000"/>
              <a:gd name="connisteX3" fmla="*/ 1524000 w 1524000"/>
              <a:gd name="connsiteY3" fmla="*/ 304800 h 1524000"/>
              <a:gd name="connisteX4" fmla="*/ 1524000 w 1524000"/>
              <a:gd name="connsiteY4" fmla="*/ 1219200 h 1524000"/>
              <a:gd name="connisteX5" fmla="*/ 1219200 w 1524000"/>
              <a:gd name="connsiteY5" fmla="*/ 1524000 h 1524000"/>
              <a:gd name="connisteX6" fmla="*/ 304800 w 1524000"/>
              <a:gd name="connsiteY6" fmla="*/ 1524000 h 1524000"/>
              <a:gd name="connisteX7" fmla="*/ 0 w 1524000"/>
              <a:gd name="connsiteY7" fmla="*/ 1219200 h 1524000"/>
              <a:gd name="connisteX8" fmla="*/ 0 w 1524000"/>
              <a:gd name="connsiteY8" fmla="*/ 304800 h 15240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1524000" h="1524000">
                <a:moveTo>
                  <a:pt x="0" y="304800"/>
                </a:moveTo>
                <a:cubicBezTo>
                  <a:pt x="0" y="136464"/>
                  <a:pt x="136464" y="0"/>
                  <a:pt x="304800" y="0"/>
                </a:cubicBezTo>
                <a:lnTo>
                  <a:pt x="1219200" y="0"/>
                </a:lnTo>
                <a:cubicBezTo>
                  <a:pt x="1387536" y="0"/>
                  <a:pt x="1524000" y="136464"/>
                  <a:pt x="1524000" y="304800"/>
                </a:cubicBezTo>
                <a:lnTo>
                  <a:pt x="1524000" y="1219200"/>
                </a:lnTo>
                <a:cubicBezTo>
                  <a:pt x="1524000" y="1387536"/>
                  <a:pt x="1387536" y="1524000"/>
                  <a:pt x="1219200" y="1524000"/>
                </a:cubicBezTo>
                <a:lnTo>
                  <a:pt x="304800" y="1524000"/>
                </a:lnTo>
                <a:cubicBezTo>
                  <a:pt x="136464" y="1524000"/>
                  <a:pt x="0" y="1387536"/>
                  <a:pt x="0" y="1219200"/>
                </a:cubicBezTo>
                <a:lnTo>
                  <a:pt x="0" y="304800"/>
                </a:lnTo>
                <a:close/>
              </a:path>
            </a:pathLst>
          </a:custGeom>
          <a:solidFill>
            <a:schemeClr val="accent1"/>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13" name="文本占位符 12"/>
          <p:cNvSpPr>
            <a:spLocks noGrp="1"/>
          </p:cNvSpPr>
          <p:nvPr>
            <p:ph type="body" idx="16391" hasCustomPrompt="1"/>
            <p:custDataLst>
              <p:tags r:id="rId65"/>
            </p:custDataLst>
          </p:nvPr>
        </p:nvSpPr>
        <p:spPr>
          <a:xfrm>
            <a:off x="6711950" y="2641600"/>
            <a:ext cx="901700" cy="762000"/>
          </a:xfrm>
          <a:prstGeom prst="rect">
            <a:avLst/>
          </a:prstGeom>
          <a:noFill/>
        </p:spPr>
        <p:txBody>
          <a:bodyPr wrap="none" lIns="0" tIns="0" rIns="0" bIns="0" anchor="ctr">
            <a:noAutofit/>
          </a:bodyPr>
          <a:lstStyle>
            <a:lvl1pPr marL="0" indent="0" algn="ctr">
              <a:lnSpc>
                <a:spcPct val="109000"/>
              </a:lnSpc>
              <a:spcBef>
                <a:spcPct val="0"/>
              </a:spcBef>
              <a:spcAft>
                <a:spcPct val="0"/>
              </a:spcAft>
              <a:buNone/>
              <a:defRPr sz="6000" b="0" spc="0">
                <a:solidFill>
                  <a:srgbClr val="FFFFFF"/>
                </a:solidFill>
              </a:defRPr>
            </a:lvl1pPr>
          </a:lstStyle>
          <a:p>
            <a:pPr lvl="0"/>
            <a:r>
              <a:rPr lang="zh-CN" altLang="en-US" smtClean="0"/>
              <a:t>02</a:t>
            </a:r>
            <a:endParaRPr lang="zh-CN" altLang="en-US" smtClean="0"/>
          </a:p>
        </p:txBody>
      </p:sp>
      <p:sp>
        <p:nvSpPr>
          <p:cNvPr id="14" name="文本占位符 13"/>
          <p:cNvSpPr>
            <a:spLocks noGrp="1"/>
          </p:cNvSpPr>
          <p:nvPr>
            <p:ph type="body" idx="16389" hasCustomPrompt="1"/>
            <p:custDataLst>
              <p:tags r:id="rId66"/>
            </p:custDataLst>
          </p:nvPr>
        </p:nvSpPr>
        <p:spPr>
          <a:xfrm>
            <a:off x="6400800" y="4038600"/>
            <a:ext cx="5181600" cy="406400"/>
          </a:xfrm>
          <a:prstGeom prst="rect">
            <a:avLst/>
          </a:prstGeo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smtClean="0"/>
              <a:t>单击此处添加项标题</a:t>
            </a:r>
            <a:endParaRPr lang="zh-CN" altLang="en-US" smtClean="0"/>
          </a:p>
        </p:txBody>
      </p:sp>
      <p:sp>
        <p:nvSpPr>
          <p:cNvPr id="15" name="文本占位符 14"/>
          <p:cNvSpPr>
            <a:spLocks noGrp="1"/>
          </p:cNvSpPr>
          <p:nvPr>
            <p:ph type="body" idx="16390" hasCustomPrompt="1"/>
            <p:custDataLst>
              <p:tags r:id="rId67"/>
            </p:custDataLst>
          </p:nvPr>
        </p:nvSpPr>
        <p:spPr>
          <a:xfrm>
            <a:off x="6400800" y="4597400"/>
            <a:ext cx="5181600" cy="914400"/>
          </a:xfrm>
          <a:prstGeom prst="rect">
            <a:avLst/>
          </a:prstGeo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正文页-59_17">
    <p:spTree>
      <p:nvGrpSpPr>
        <p:cNvPr id="1" name=""/>
        <p:cNvGrpSpPr/>
        <p:nvPr/>
      </p:nvGrpSpPr>
      <p:grpSpPr>
        <a:xfrm>
          <a:off x="0" y="0"/>
          <a:ext cx="0" cy="0"/>
          <a:chOff x="0" y="0"/>
          <a:chExt cx="0" cy="0"/>
        </a:xfrm>
      </p:grpSpPr>
      <p:sp>
        <p:nvSpPr>
          <p:cNvPr id="56" name="矩形 55"/>
          <p:cNvSpPr/>
          <p:nvPr userDrawn="1">
            <p:custDataLst>
              <p:tags r:id="rId2"/>
            </p:custDataLst>
          </p:nvPr>
        </p:nvSpPr>
        <p:spPr>
          <a:xfrm>
            <a:off x="0" y="6727629"/>
            <a:ext cx="12192000" cy="130371"/>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7" name="a36ff0dd-52e7-4a40-98ef-054fbf16791a"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userDrawn="1">
            <p:custDataLst>
              <p:tags r:id="rId3"/>
            </p:custDataLst>
          </p:nvPr>
        </p:nvGrpSpPr>
        <p:grpSpPr>
          <a:xfrm>
            <a:off x="9791726" y="368300"/>
            <a:ext cx="2006887" cy="568318"/>
            <a:chOff x="2869804" y="2524126"/>
            <a:chExt cx="6452393" cy="1827213"/>
          </a:xfrm>
        </p:grpSpPr>
        <p:sp>
          <p:nvSpPr>
            <p:cNvPr id="58" name="ïṣļïďe"/>
            <p:cNvSpPr/>
            <p:nvPr userDrawn="1">
              <p:custDataLst>
                <p:tags r:id="rId4"/>
              </p:custDataLst>
            </p:nvPr>
          </p:nvSpPr>
          <p:spPr bwMode="auto">
            <a:xfrm>
              <a:off x="5030526" y="2647006"/>
              <a:ext cx="889000" cy="1308100"/>
            </a:xfrm>
            <a:custGeom>
              <a:avLst/>
              <a:gdLst>
                <a:gd name="T0" fmla="*/ 236 w 532"/>
                <a:gd name="T1" fmla="*/ 733 h 780"/>
                <a:gd name="T2" fmla="*/ 216 w 532"/>
                <a:gd name="T3" fmla="*/ 663 h 780"/>
                <a:gd name="T4" fmla="*/ 197 w 532"/>
                <a:gd name="T5" fmla="*/ 414 h 780"/>
                <a:gd name="T6" fmla="*/ 102 w 532"/>
                <a:gd name="T7" fmla="*/ 475 h 780"/>
                <a:gd name="T8" fmla="*/ 46 w 532"/>
                <a:gd name="T9" fmla="*/ 448 h 780"/>
                <a:gd name="T10" fmla="*/ 13 w 532"/>
                <a:gd name="T11" fmla="*/ 400 h 780"/>
                <a:gd name="T12" fmla="*/ 5 w 532"/>
                <a:gd name="T13" fmla="*/ 353 h 780"/>
                <a:gd name="T14" fmla="*/ 23 w 532"/>
                <a:gd name="T15" fmla="*/ 258 h 780"/>
                <a:gd name="T16" fmla="*/ 93 w 532"/>
                <a:gd name="T17" fmla="*/ 231 h 780"/>
                <a:gd name="T18" fmla="*/ 192 w 532"/>
                <a:gd name="T19" fmla="*/ 170 h 780"/>
                <a:gd name="T20" fmla="*/ 180 w 532"/>
                <a:gd name="T21" fmla="*/ 50 h 780"/>
                <a:gd name="T22" fmla="*/ 246 w 532"/>
                <a:gd name="T23" fmla="*/ 16 h 780"/>
                <a:gd name="T24" fmla="*/ 285 w 532"/>
                <a:gd name="T25" fmla="*/ 69 h 780"/>
                <a:gd name="T26" fmla="*/ 290 w 532"/>
                <a:gd name="T27" fmla="*/ 138 h 780"/>
                <a:gd name="T28" fmla="*/ 368 w 532"/>
                <a:gd name="T29" fmla="*/ 129 h 780"/>
                <a:gd name="T30" fmla="*/ 474 w 532"/>
                <a:gd name="T31" fmla="*/ 141 h 780"/>
                <a:gd name="T32" fmla="*/ 452 w 532"/>
                <a:gd name="T33" fmla="*/ 221 h 780"/>
                <a:gd name="T34" fmla="*/ 432 w 532"/>
                <a:gd name="T35" fmla="*/ 289 h 780"/>
                <a:gd name="T36" fmla="*/ 363 w 532"/>
                <a:gd name="T37" fmla="*/ 355 h 780"/>
                <a:gd name="T38" fmla="*/ 296 w 532"/>
                <a:gd name="T39" fmla="*/ 397 h 780"/>
                <a:gd name="T40" fmla="*/ 294 w 532"/>
                <a:gd name="T41" fmla="*/ 705 h 780"/>
                <a:gd name="T42" fmla="*/ 236 w 532"/>
                <a:gd name="T43" fmla="*/ 733 h 780"/>
                <a:gd name="T44" fmla="*/ 185 w 532"/>
                <a:gd name="T45" fmla="*/ 253 h 780"/>
                <a:gd name="T46" fmla="*/ 171 w 532"/>
                <a:gd name="T47" fmla="*/ 262 h 780"/>
                <a:gd name="T48" fmla="*/ 123 w 532"/>
                <a:gd name="T49" fmla="*/ 275 h 780"/>
                <a:gd name="T50" fmla="*/ 128 w 532"/>
                <a:gd name="T51" fmla="*/ 323 h 780"/>
                <a:gd name="T52" fmla="*/ 184 w 532"/>
                <a:gd name="T53" fmla="*/ 325 h 780"/>
                <a:gd name="T54" fmla="*/ 185 w 532"/>
                <a:gd name="T55" fmla="*/ 253 h 780"/>
                <a:gd name="T56" fmla="*/ 291 w 532"/>
                <a:gd name="T57" fmla="*/ 261 h 780"/>
                <a:gd name="T58" fmla="*/ 292 w 532"/>
                <a:gd name="T59" fmla="*/ 269 h 780"/>
                <a:gd name="T60" fmla="*/ 310 w 532"/>
                <a:gd name="T61" fmla="*/ 275 h 780"/>
                <a:gd name="T62" fmla="*/ 354 w 532"/>
                <a:gd name="T63" fmla="*/ 209 h 780"/>
                <a:gd name="T64" fmla="*/ 314 w 532"/>
                <a:gd name="T65" fmla="*/ 192 h 780"/>
                <a:gd name="T66" fmla="*/ 292 w 532"/>
                <a:gd name="T67" fmla="*/ 208 h 780"/>
                <a:gd name="T68" fmla="*/ 291 w 532"/>
                <a:gd name="T69" fmla="*/ 261 h 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32" h="780">
                  <a:moveTo>
                    <a:pt x="236" y="733"/>
                  </a:moveTo>
                  <a:cubicBezTo>
                    <a:pt x="225" y="716"/>
                    <a:pt x="215" y="692"/>
                    <a:pt x="216" y="663"/>
                  </a:cubicBezTo>
                  <a:cubicBezTo>
                    <a:pt x="218" y="605"/>
                    <a:pt x="197" y="414"/>
                    <a:pt x="197" y="414"/>
                  </a:cubicBezTo>
                  <a:cubicBezTo>
                    <a:pt x="197" y="414"/>
                    <a:pt x="136" y="421"/>
                    <a:pt x="102" y="475"/>
                  </a:cubicBezTo>
                  <a:cubicBezTo>
                    <a:pt x="102" y="475"/>
                    <a:pt x="63" y="481"/>
                    <a:pt x="46" y="448"/>
                  </a:cubicBezTo>
                  <a:cubicBezTo>
                    <a:pt x="29" y="414"/>
                    <a:pt x="13" y="400"/>
                    <a:pt x="13" y="400"/>
                  </a:cubicBezTo>
                  <a:cubicBezTo>
                    <a:pt x="13" y="400"/>
                    <a:pt x="0" y="383"/>
                    <a:pt x="5" y="353"/>
                  </a:cubicBezTo>
                  <a:cubicBezTo>
                    <a:pt x="11" y="323"/>
                    <a:pt x="19" y="294"/>
                    <a:pt x="23" y="258"/>
                  </a:cubicBezTo>
                  <a:cubicBezTo>
                    <a:pt x="27" y="222"/>
                    <a:pt x="76" y="220"/>
                    <a:pt x="93" y="231"/>
                  </a:cubicBezTo>
                  <a:cubicBezTo>
                    <a:pt x="93" y="231"/>
                    <a:pt x="162" y="183"/>
                    <a:pt x="192" y="170"/>
                  </a:cubicBezTo>
                  <a:cubicBezTo>
                    <a:pt x="192" y="170"/>
                    <a:pt x="186" y="80"/>
                    <a:pt x="180" y="50"/>
                  </a:cubicBezTo>
                  <a:cubicBezTo>
                    <a:pt x="180" y="50"/>
                    <a:pt x="212" y="0"/>
                    <a:pt x="246" y="16"/>
                  </a:cubicBezTo>
                  <a:cubicBezTo>
                    <a:pt x="281" y="32"/>
                    <a:pt x="280" y="42"/>
                    <a:pt x="285" y="69"/>
                  </a:cubicBezTo>
                  <a:cubicBezTo>
                    <a:pt x="289" y="95"/>
                    <a:pt x="290" y="138"/>
                    <a:pt x="290" y="138"/>
                  </a:cubicBezTo>
                  <a:cubicBezTo>
                    <a:pt x="368" y="129"/>
                    <a:pt x="368" y="129"/>
                    <a:pt x="368" y="129"/>
                  </a:cubicBezTo>
                  <a:cubicBezTo>
                    <a:pt x="368" y="129"/>
                    <a:pt x="415" y="84"/>
                    <a:pt x="474" y="141"/>
                  </a:cubicBezTo>
                  <a:cubicBezTo>
                    <a:pt x="532" y="199"/>
                    <a:pt x="452" y="221"/>
                    <a:pt x="452" y="221"/>
                  </a:cubicBezTo>
                  <a:cubicBezTo>
                    <a:pt x="452" y="221"/>
                    <a:pt x="408" y="257"/>
                    <a:pt x="432" y="289"/>
                  </a:cubicBezTo>
                  <a:cubicBezTo>
                    <a:pt x="455" y="322"/>
                    <a:pt x="386" y="356"/>
                    <a:pt x="363" y="355"/>
                  </a:cubicBezTo>
                  <a:cubicBezTo>
                    <a:pt x="340" y="354"/>
                    <a:pt x="297" y="384"/>
                    <a:pt x="296" y="397"/>
                  </a:cubicBezTo>
                  <a:cubicBezTo>
                    <a:pt x="296" y="409"/>
                    <a:pt x="302" y="692"/>
                    <a:pt x="294" y="705"/>
                  </a:cubicBezTo>
                  <a:cubicBezTo>
                    <a:pt x="297" y="744"/>
                    <a:pt x="264" y="780"/>
                    <a:pt x="236" y="733"/>
                  </a:cubicBezTo>
                  <a:close/>
                  <a:moveTo>
                    <a:pt x="185" y="253"/>
                  </a:moveTo>
                  <a:cubicBezTo>
                    <a:pt x="185" y="253"/>
                    <a:pt x="180" y="257"/>
                    <a:pt x="171" y="262"/>
                  </a:cubicBezTo>
                  <a:cubicBezTo>
                    <a:pt x="158" y="268"/>
                    <a:pt x="142" y="272"/>
                    <a:pt x="123" y="275"/>
                  </a:cubicBezTo>
                  <a:cubicBezTo>
                    <a:pt x="109" y="276"/>
                    <a:pt x="114" y="299"/>
                    <a:pt x="128" y="323"/>
                  </a:cubicBezTo>
                  <a:cubicBezTo>
                    <a:pt x="142" y="347"/>
                    <a:pt x="170" y="330"/>
                    <a:pt x="184" y="325"/>
                  </a:cubicBezTo>
                  <a:cubicBezTo>
                    <a:pt x="198" y="320"/>
                    <a:pt x="185" y="253"/>
                    <a:pt x="185" y="253"/>
                  </a:cubicBezTo>
                  <a:close/>
                  <a:moveTo>
                    <a:pt x="291" y="261"/>
                  </a:moveTo>
                  <a:cubicBezTo>
                    <a:pt x="292" y="269"/>
                    <a:pt x="292" y="269"/>
                    <a:pt x="292" y="269"/>
                  </a:cubicBezTo>
                  <a:cubicBezTo>
                    <a:pt x="292" y="269"/>
                    <a:pt x="296" y="280"/>
                    <a:pt x="310" y="275"/>
                  </a:cubicBezTo>
                  <a:cubicBezTo>
                    <a:pt x="324" y="271"/>
                    <a:pt x="349" y="236"/>
                    <a:pt x="354" y="209"/>
                  </a:cubicBezTo>
                  <a:cubicBezTo>
                    <a:pt x="359" y="182"/>
                    <a:pt x="335" y="190"/>
                    <a:pt x="314" y="192"/>
                  </a:cubicBezTo>
                  <a:cubicBezTo>
                    <a:pt x="292" y="194"/>
                    <a:pt x="292" y="208"/>
                    <a:pt x="292" y="208"/>
                  </a:cubicBezTo>
                  <a:lnTo>
                    <a:pt x="291" y="261"/>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9" name="ïŝḷïdè"/>
            <p:cNvSpPr/>
            <p:nvPr userDrawn="1">
              <p:custDataLst>
                <p:tags r:id="rId5"/>
              </p:custDataLst>
            </p:nvPr>
          </p:nvSpPr>
          <p:spPr bwMode="auto">
            <a:xfrm>
              <a:off x="6106582" y="2874169"/>
              <a:ext cx="762000" cy="817563"/>
            </a:xfrm>
            <a:custGeom>
              <a:avLst/>
              <a:gdLst>
                <a:gd name="T0" fmla="*/ 107 w 456"/>
                <a:gd name="T1" fmla="*/ 347 h 488"/>
                <a:gd name="T2" fmla="*/ 187 w 456"/>
                <a:gd name="T3" fmla="*/ 332 h 488"/>
                <a:gd name="T4" fmla="*/ 171 w 456"/>
                <a:gd name="T5" fmla="*/ 39 h 488"/>
                <a:gd name="T6" fmla="*/ 196 w 456"/>
                <a:gd name="T7" fmla="*/ 1 h 488"/>
                <a:gd name="T8" fmla="*/ 274 w 456"/>
                <a:gd name="T9" fmla="*/ 57 h 488"/>
                <a:gd name="T10" fmla="*/ 274 w 456"/>
                <a:gd name="T11" fmla="*/ 302 h 488"/>
                <a:gd name="T12" fmla="*/ 355 w 456"/>
                <a:gd name="T13" fmla="*/ 283 h 488"/>
                <a:gd name="T14" fmla="*/ 387 w 456"/>
                <a:gd name="T15" fmla="*/ 187 h 488"/>
                <a:gd name="T16" fmla="*/ 456 w 456"/>
                <a:gd name="T17" fmla="*/ 231 h 488"/>
                <a:gd name="T18" fmla="*/ 437 w 456"/>
                <a:gd name="T19" fmla="*/ 394 h 488"/>
                <a:gd name="T20" fmla="*/ 374 w 456"/>
                <a:gd name="T21" fmla="*/ 454 h 488"/>
                <a:gd name="T22" fmla="*/ 352 w 456"/>
                <a:gd name="T23" fmla="*/ 351 h 488"/>
                <a:gd name="T24" fmla="*/ 290 w 456"/>
                <a:gd name="T25" fmla="*/ 368 h 488"/>
                <a:gd name="T26" fmla="*/ 219 w 456"/>
                <a:gd name="T27" fmla="*/ 402 h 488"/>
                <a:gd name="T28" fmla="*/ 129 w 456"/>
                <a:gd name="T29" fmla="*/ 419 h 488"/>
                <a:gd name="T30" fmla="*/ 31 w 456"/>
                <a:gd name="T31" fmla="*/ 451 h 488"/>
                <a:gd name="T32" fmla="*/ 10 w 456"/>
                <a:gd name="T33" fmla="*/ 412 h 488"/>
                <a:gd name="T34" fmla="*/ 3 w 456"/>
                <a:gd name="T35" fmla="*/ 398 h 488"/>
                <a:gd name="T36" fmla="*/ 11 w 456"/>
                <a:gd name="T37" fmla="*/ 367 h 488"/>
                <a:gd name="T38" fmla="*/ 23 w 456"/>
                <a:gd name="T39" fmla="*/ 235 h 488"/>
                <a:gd name="T40" fmla="*/ 53 w 456"/>
                <a:gd name="T41" fmla="*/ 213 h 488"/>
                <a:gd name="T42" fmla="*/ 107 w 456"/>
                <a:gd name="T43" fmla="*/ 347 h 4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56" h="488">
                  <a:moveTo>
                    <a:pt x="107" y="347"/>
                  </a:moveTo>
                  <a:cubicBezTo>
                    <a:pt x="134" y="342"/>
                    <a:pt x="160" y="337"/>
                    <a:pt x="187" y="332"/>
                  </a:cubicBezTo>
                  <a:cubicBezTo>
                    <a:pt x="182" y="234"/>
                    <a:pt x="176" y="137"/>
                    <a:pt x="171" y="39"/>
                  </a:cubicBezTo>
                  <a:cubicBezTo>
                    <a:pt x="171" y="39"/>
                    <a:pt x="165" y="1"/>
                    <a:pt x="196" y="1"/>
                  </a:cubicBezTo>
                  <a:cubicBezTo>
                    <a:pt x="227" y="0"/>
                    <a:pt x="284" y="25"/>
                    <a:pt x="274" y="57"/>
                  </a:cubicBezTo>
                  <a:cubicBezTo>
                    <a:pt x="264" y="89"/>
                    <a:pt x="256" y="303"/>
                    <a:pt x="274" y="302"/>
                  </a:cubicBezTo>
                  <a:cubicBezTo>
                    <a:pt x="292" y="301"/>
                    <a:pt x="355" y="283"/>
                    <a:pt x="355" y="283"/>
                  </a:cubicBezTo>
                  <a:cubicBezTo>
                    <a:pt x="355" y="283"/>
                    <a:pt x="372" y="185"/>
                    <a:pt x="387" y="187"/>
                  </a:cubicBezTo>
                  <a:cubicBezTo>
                    <a:pt x="403" y="188"/>
                    <a:pt x="455" y="196"/>
                    <a:pt x="456" y="231"/>
                  </a:cubicBezTo>
                  <a:cubicBezTo>
                    <a:pt x="456" y="265"/>
                    <a:pt x="454" y="367"/>
                    <a:pt x="437" y="394"/>
                  </a:cubicBezTo>
                  <a:cubicBezTo>
                    <a:pt x="420" y="421"/>
                    <a:pt x="383" y="476"/>
                    <a:pt x="374" y="454"/>
                  </a:cubicBezTo>
                  <a:cubicBezTo>
                    <a:pt x="364" y="433"/>
                    <a:pt x="352" y="351"/>
                    <a:pt x="352" y="351"/>
                  </a:cubicBezTo>
                  <a:cubicBezTo>
                    <a:pt x="331" y="357"/>
                    <a:pt x="310" y="363"/>
                    <a:pt x="290" y="368"/>
                  </a:cubicBezTo>
                  <a:cubicBezTo>
                    <a:pt x="252" y="379"/>
                    <a:pt x="281" y="398"/>
                    <a:pt x="219" y="402"/>
                  </a:cubicBezTo>
                  <a:cubicBezTo>
                    <a:pt x="185" y="404"/>
                    <a:pt x="141" y="408"/>
                    <a:pt x="129" y="419"/>
                  </a:cubicBezTo>
                  <a:cubicBezTo>
                    <a:pt x="111" y="438"/>
                    <a:pt x="71" y="488"/>
                    <a:pt x="31" y="451"/>
                  </a:cubicBezTo>
                  <a:cubicBezTo>
                    <a:pt x="31" y="451"/>
                    <a:pt x="18" y="430"/>
                    <a:pt x="10" y="412"/>
                  </a:cubicBezTo>
                  <a:cubicBezTo>
                    <a:pt x="7" y="407"/>
                    <a:pt x="5" y="402"/>
                    <a:pt x="3" y="398"/>
                  </a:cubicBezTo>
                  <a:cubicBezTo>
                    <a:pt x="0" y="387"/>
                    <a:pt x="7" y="378"/>
                    <a:pt x="11" y="367"/>
                  </a:cubicBezTo>
                  <a:cubicBezTo>
                    <a:pt x="29" y="322"/>
                    <a:pt x="34" y="307"/>
                    <a:pt x="23" y="235"/>
                  </a:cubicBezTo>
                  <a:cubicBezTo>
                    <a:pt x="23" y="235"/>
                    <a:pt x="21" y="202"/>
                    <a:pt x="53" y="213"/>
                  </a:cubicBezTo>
                  <a:cubicBezTo>
                    <a:pt x="118" y="235"/>
                    <a:pt x="92" y="344"/>
                    <a:pt x="107" y="347"/>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1" name="ïṩḻídé"/>
            <p:cNvSpPr/>
            <p:nvPr userDrawn="1">
              <p:custDataLst>
                <p:tags r:id="rId6"/>
              </p:custDataLst>
            </p:nvPr>
          </p:nvSpPr>
          <p:spPr bwMode="auto">
            <a:xfrm>
              <a:off x="7104326" y="2786063"/>
              <a:ext cx="1055688" cy="977900"/>
            </a:xfrm>
            <a:custGeom>
              <a:avLst/>
              <a:gdLst>
                <a:gd name="T0" fmla="*/ 625 w 632"/>
                <a:gd name="T1" fmla="*/ 513 h 584"/>
                <a:gd name="T2" fmla="*/ 413 w 632"/>
                <a:gd name="T3" fmla="*/ 540 h 584"/>
                <a:gd name="T4" fmla="*/ 253 w 632"/>
                <a:gd name="T5" fmla="*/ 323 h 584"/>
                <a:gd name="T6" fmla="*/ 112 w 632"/>
                <a:gd name="T7" fmla="*/ 500 h 584"/>
                <a:gd name="T8" fmla="*/ 6 w 632"/>
                <a:gd name="T9" fmla="*/ 459 h 584"/>
                <a:gd name="T10" fmla="*/ 29 w 632"/>
                <a:gd name="T11" fmla="*/ 439 h 584"/>
                <a:gd name="T12" fmla="*/ 182 w 632"/>
                <a:gd name="T13" fmla="*/ 276 h 584"/>
                <a:gd name="T14" fmla="*/ 48 w 632"/>
                <a:gd name="T15" fmla="*/ 269 h 584"/>
                <a:gd name="T16" fmla="*/ 62 w 632"/>
                <a:gd name="T17" fmla="*/ 164 h 584"/>
                <a:gd name="T18" fmla="*/ 194 w 632"/>
                <a:gd name="T19" fmla="*/ 164 h 584"/>
                <a:gd name="T20" fmla="*/ 194 w 632"/>
                <a:gd name="T21" fmla="*/ 32 h 584"/>
                <a:gd name="T22" fmla="*/ 287 w 632"/>
                <a:gd name="T23" fmla="*/ 28 h 584"/>
                <a:gd name="T24" fmla="*/ 306 w 632"/>
                <a:gd name="T25" fmla="*/ 95 h 584"/>
                <a:gd name="T26" fmla="*/ 329 w 632"/>
                <a:gd name="T27" fmla="*/ 129 h 584"/>
                <a:gd name="T28" fmla="*/ 396 w 632"/>
                <a:gd name="T29" fmla="*/ 105 h 584"/>
                <a:gd name="T30" fmla="*/ 432 w 632"/>
                <a:gd name="T31" fmla="*/ 169 h 584"/>
                <a:gd name="T32" fmla="*/ 312 w 632"/>
                <a:gd name="T33" fmla="*/ 224 h 584"/>
                <a:gd name="T34" fmla="*/ 312 w 632"/>
                <a:gd name="T35" fmla="*/ 289 h 584"/>
                <a:gd name="T36" fmla="*/ 539 w 632"/>
                <a:gd name="T37" fmla="*/ 485 h 584"/>
                <a:gd name="T38" fmla="*/ 625 w 632"/>
                <a:gd name="T39" fmla="*/ 513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32" h="584">
                  <a:moveTo>
                    <a:pt x="625" y="513"/>
                  </a:moveTo>
                  <a:cubicBezTo>
                    <a:pt x="625" y="513"/>
                    <a:pt x="455" y="584"/>
                    <a:pt x="413" y="540"/>
                  </a:cubicBezTo>
                  <a:cubicBezTo>
                    <a:pt x="370" y="496"/>
                    <a:pt x="282" y="378"/>
                    <a:pt x="253" y="323"/>
                  </a:cubicBezTo>
                  <a:cubicBezTo>
                    <a:pt x="253" y="323"/>
                    <a:pt x="172" y="514"/>
                    <a:pt x="112" y="500"/>
                  </a:cubicBezTo>
                  <a:cubicBezTo>
                    <a:pt x="53" y="487"/>
                    <a:pt x="12" y="469"/>
                    <a:pt x="6" y="459"/>
                  </a:cubicBezTo>
                  <a:cubicBezTo>
                    <a:pt x="0" y="448"/>
                    <a:pt x="10" y="444"/>
                    <a:pt x="29" y="439"/>
                  </a:cubicBezTo>
                  <a:cubicBezTo>
                    <a:pt x="47" y="433"/>
                    <a:pt x="166" y="419"/>
                    <a:pt x="182" y="276"/>
                  </a:cubicBezTo>
                  <a:cubicBezTo>
                    <a:pt x="182" y="276"/>
                    <a:pt x="82" y="313"/>
                    <a:pt x="48" y="269"/>
                  </a:cubicBezTo>
                  <a:cubicBezTo>
                    <a:pt x="14" y="224"/>
                    <a:pt x="4" y="163"/>
                    <a:pt x="62" y="164"/>
                  </a:cubicBezTo>
                  <a:cubicBezTo>
                    <a:pt x="120" y="166"/>
                    <a:pt x="196" y="188"/>
                    <a:pt x="194" y="164"/>
                  </a:cubicBezTo>
                  <a:cubicBezTo>
                    <a:pt x="192" y="141"/>
                    <a:pt x="174" y="56"/>
                    <a:pt x="194" y="32"/>
                  </a:cubicBezTo>
                  <a:cubicBezTo>
                    <a:pt x="215" y="8"/>
                    <a:pt x="269" y="0"/>
                    <a:pt x="287" y="28"/>
                  </a:cubicBezTo>
                  <a:cubicBezTo>
                    <a:pt x="304" y="56"/>
                    <a:pt x="311" y="71"/>
                    <a:pt x="306" y="95"/>
                  </a:cubicBezTo>
                  <a:cubicBezTo>
                    <a:pt x="300" y="119"/>
                    <a:pt x="294" y="133"/>
                    <a:pt x="329" y="129"/>
                  </a:cubicBezTo>
                  <a:cubicBezTo>
                    <a:pt x="364" y="125"/>
                    <a:pt x="379" y="98"/>
                    <a:pt x="396" y="105"/>
                  </a:cubicBezTo>
                  <a:cubicBezTo>
                    <a:pt x="413" y="113"/>
                    <a:pt x="468" y="147"/>
                    <a:pt x="432" y="169"/>
                  </a:cubicBezTo>
                  <a:cubicBezTo>
                    <a:pt x="396" y="191"/>
                    <a:pt x="324" y="214"/>
                    <a:pt x="312" y="224"/>
                  </a:cubicBezTo>
                  <a:cubicBezTo>
                    <a:pt x="300" y="233"/>
                    <a:pt x="277" y="232"/>
                    <a:pt x="312" y="289"/>
                  </a:cubicBezTo>
                  <a:cubicBezTo>
                    <a:pt x="344" y="339"/>
                    <a:pt x="428" y="450"/>
                    <a:pt x="539" y="485"/>
                  </a:cubicBezTo>
                  <a:cubicBezTo>
                    <a:pt x="546" y="487"/>
                    <a:pt x="632" y="504"/>
                    <a:pt x="625" y="513"/>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dirty="0"/>
            </a:p>
          </p:txBody>
        </p:sp>
        <p:sp>
          <p:nvSpPr>
            <p:cNvPr id="62" name="îṧḷíďê"/>
            <p:cNvSpPr/>
            <p:nvPr userDrawn="1">
              <p:custDataLst>
                <p:tags r:id="rId7"/>
              </p:custDataLst>
            </p:nvPr>
          </p:nvSpPr>
          <p:spPr bwMode="auto">
            <a:xfrm>
              <a:off x="8339534" y="2693264"/>
              <a:ext cx="982663" cy="1196975"/>
            </a:xfrm>
            <a:custGeom>
              <a:avLst/>
              <a:gdLst>
                <a:gd name="T0" fmla="*/ 268 w 588"/>
                <a:gd name="T1" fmla="*/ 604 h 714"/>
                <a:gd name="T2" fmla="*/ 219 w 588"/>
                <a:gd name="T3" fmla="*/ 538 h 714"/>
                <a:gd name="T4" fmla="*/ 110 w 588"/>
                <a:gd name="T5" fmla="*/ 487 h 714"/>
                <a:gd name="T6" fmla="*/ 258 w 588"/>
                <a:gd name="T7" fmla="*/ 470 h 714"/>
                <a:gd name="T8" fmla="*/ 302 w 588"/>
                <a:gd name="T9" fmla="*/ 390 h 714"/>
                <a:gd name="T10" fmla="*/ 155 w 588"/>
                <a:gd name="T11" fmla="*/ 425 h 714"/>
                <a:gd name="T12" fmla="*/ 275 w 588"/>
                <a:gd name="T13" fmla="*/ 346 h 714"/>
                <a:gd name="T14" fmla="*/ 419 w 588"/>
                <a:gd name="T15" fmla="*/ 309 h 714"/>
                <a:gd name="T16" fmla="*/ 243 w 588"/>
                <a:gd name="T17" fmla="*/ 335 h 714"/>
                <a:gd name="T18" fmla="*/ 99 w 588"/>
                <a:gd name="T19" fmla="*/ 404 h 714"/>
                <a:gd name="T20" fmla="*/ 8 w 588"/>
                <a:gd name="T21" fmla="*/ 457 h 714"/>
                <a:gd name="T22" fmla="*/ 75 w 588"/>
                <a:gd name="T23" fmla="*/ 334 h 714"/>
                <a:gd name="T24" fmla="*/ 107 w 588"/>
                <a:gd name="T25" fmla="*/ 198 h 714"/>
                <a:gd name="T26" fmla="*/ 130 w 588"/>
                <a:gd name="T27" fmla="*/ 124 h 714"/>
                <a:gd name="T28" fmla="*/ 159 w 588"/>
                <a:gd name="T29" fmla="*/ 297 h 714"/>
                <a:gd name="T30" fmla="*/ 178 w 588"/>
                <a:gd name="T31" fmla="*/ 68 h 714"/>
                <a:gd name="T32" fmla="*/ 233 w 588"/>
                <a:gd name="T33" fmla="*/ 63 h 714"/>
                <a:gd name="T34" fmla="*/ 318 w 588"/>
                <a:gd name="T35" fmla="*/ 62 h 714"/>
                <a:gd name="T36" fmla="*/ 389 w 588"/>
                <a:gd name="T37" fmla="*/ 69 h 714"/>
                <a:gd name="T38" fmla="*/ 378 w 588"/>
                <a:gd name="T39" fmla="*/ 133 h 714"/>
                <a:gd name="T40" fmla="*/ 422 w 588"/>
                <a:gd name="T41" fmla="*/ 142 h 714"/>
                <a:gd name="T42" fmla="*/ 502 w 588"/>
                <a:gd name="T43" fmla="*/ 113 h 714"/>
                <a:gd name="T44" fmla="*/ 454 w 588"/>
                <a:gd name="T45" fmla="*/ 265 h 714"/>
                <a:gd name="T46" fmla="*/ 498 w 588"/>
                <a:gd name="T47" fmla="*/ 360 h 714"/>
                <a:gd name="T48" fmla="*/ 383 w 588"/>
                <a:gd name="T49" fmla="*/ 411 h 714"/>
                <a:gd name="T50" fmla="*/ 476 w 588"/>
                <a:gd name="T51" fmla="*/ 445 h 714"/>
                <a:gd name="T52" fmla="*/ 373 w 588"/>
                <a:gd name="T53" fmla="*/ 516 h 714"/>
                <a:gd name="T54" fmla="*/ 269 w 588"/>
                <a:gd name="T55" fmla="*/ 703 h 714"/>
                <a:gd name="T56" fmla="*/ 177 w 588"/>
                <a:gd name="T57" fmla="*/ 626 h 714"/>
                <a:gd name="T58" fmla="*/ 251 w 588"/>
                <a:gd name="T59" fmla="*/ 106 h 714"/>
                <a:gd name="T60" fmla="*/ 236 w 588"/>
                <a:gd name="T61" fmla="*/ 165 h 714"/>
                <a:gd name="T62" fmla="*/ 269 w 588"/>
                <a:gd name="T63" fmla="*/ 129 h 714"/>
                <a:gd name="T64" fmla="*/ 368 w 588"/>
                <a:gd name="T65" fmla="*/ 177 h 714"/>
                <a:gd name="T66" fmla="*/ 404 w 588"/>
                <a:gd name="T67" fmla="*/ 195 h 714"/>
                <a:gd name="T68" fmla="*/ 368 w 588"/>
                <a:gd name="T69" fmla="*/ 177 h 714"/>
                <a:gd name="T70" fmla="*/ 304 w 588"/>
                <a:gd name="T71" fmla="*/ 179 h 714"/>
                <a:gd name="T72" fmla="*/ 310 w 588"/>
                <a:gd name="T73" fmla="*/ 272 h 714"/>
                <a:gd name="T74" fmla="*/ 321 w 588"/>
                <a:gd name="T75" fmla="*/ 266 h 714"/>
                <a:gd name="T76" fmla="*/ 359 w 588"/>
                <a:gd name="T77" fmla="*/ 255 h 714"/>
                <a:gd name="T78" fmla="*/ 373 w 588"/>
                <a:gd name="T79" fmla="*/ 246 h 714"/>
                <a:gd name="T80" fmla="*/ 256 w 588"/>
                <a:gd name="T81" fmla="*/ 218 h 714"/>
                <a:gd name="T82" fmla="*/ 256 w 588"/>
                <a:gd name="T83" fmla="*/ 261 h 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88" h="714">
                  <a:moveTo>
                    <a:pt x="185" y="612"/>
                  </a:moveTo>
                  <a:cubicBezTo>
                    <a:pt x="214" y="611"/>
                    <a:pt x="262" y="609"/>
                    <a:pt x="268" y="604"/>
                  </a:cubicBezTo>
                  <a:cubicBezTo>
                    <a:pt x="276" y="597"/>
                    <a:pt x="298" y="588"/>
                    <a:pt x="281" y="535"/>
                  </a:cubicBezTo>
                  <a:cubicBezTo>
                    <a:pt x="281" y="535"/>
                    <a:pt x="254" y="526"/>
                    <a:pt x="219" y="538"/>
                  </a:cubicBezTo>
                  <a:cubicBezTo>
                    <a:pt x="186" y="550"/>
                    <a:pt x="142" y="567"/>
                    <a:pt x="103" y="523"/>
                  </a:cubicBezTo>
                  <a:cubicBezTo>
                    <a:pt x="88" y="507"/>
                    <a:pt x="85" y="499"/>
                    <a:pt x="110" y="487"/>
                  </a:cubicBezTo>
                  <a:cubicBezTo>
                    <a:pt x="115" y="484"/>
                    <a:pt x="122" y="482"/>
                    <a:pt x="131" y="481"/>
                  </a:cubicBezTo>
                  <a:cubicBezTo>
                    <a:pt x="166" y="476"/>
                    <a:pt x="260" y="487"/>
                    <a:pt x="258" y="470"/>
                  </a:cubicBezTo>
                  <a:cubicBezTo>
                    <a:pt x="257" y="452"/>
                    <a:pt x="245" y="447"/>
                    <a:pt x="252" y="437"/>
                  </a:cubicBezTo>
                  <a:cubicBezTo>
                    <a:pt x="259" y="427"/>
                    <a:pt x="328" y="395"/>
                    <a:pt x="302" y="390"/>
                  </a:cubicBezTo>
                  <a:cubicBezTo>
                    <a:pt x="284" y="386"/>
                    <a:pt x="245" y="403"/>
                    <a:pt x="219" y="420"/>
                  </a:cubicBezTo>
                  <a:cubicBezTo>
                    <a:pt x="200" y="433"/>
                    <a:pt x="175" y="441"/>
                    <a:pt x="155" y="425"/>
                  </a:cubicBezTo>
                  <a:cubicBezTo>
                    <a:pt x="129" y="404"/>
                    <a:pt x="144" y="396"/>
                    <a:pt x="170" y="382"/>
                  </a:cubicBezTo>
                  <a:cubicBezTo>
                    <a:pt x="190" y="371"/>
                    <a:pt x="222" y="358"/>
                    <a:pt x="275" y="346"/>
                  </a:cubicBezTo>
                  <a:cubicBezTo>
                    <a:pt x="396" y="319"/>
                    <a:pt x="449" y="333"/>
                    <a:pt x="440" y="319"/>
                  </a:cubicBezTo>
                  <a:cubicBezTo>
                    <a:pt x="438" y="315"/>
                    <a:pt x="432" y="310"/>
                    <a:pt x="419" y="309"/>
                  </a:cubicBezTo>
                  <a:cubicBezTo>
                    <a:pt x="391" y="307"/>
                    <a:pt x="343" y="316"/>
                    <a:pt x="317" y="318"/>
                  </a:cubicBezTo>
                  <a:cubicBezTo>
                    <a:pt x="281" y="322"/>
                    <a:pt x="266" y="321"/>
                    <a:pt x="243" y="335"/>
                  </a:cubicBezTo>
                  <a:cubicBezTo>
                    <a:pt x="220" y="350"/>
                    <a:pt x="230" y="344"/>
                    <a:pt x="204" y="346"/>
                  </a:cubicBezTo>
                  <a:cubicBezTo>
                    <a:pt x="170" y="347"/>
                    <a:pt x="109" y="361"/>
                    <a:pt x="99" y="404"/>
                  </a:cubicBezTo>
                  <a:cubicBezTo>
                    <a:pt x="86" y="461"/>
                    <a:pt x="59" y="521"/>
                    <a:pt x="31" y="502"/>
                  </a:cubicBezTo>
                  <a:cubicBezTo>
                    <a:pt x="3" y="483"/>
                    <a:pt x="0" y="483"/>
                    <a:pt x="8" y="457"/>
                  </a:cubicBezTo>
                  <a:cubicBezTo>
                    <a:pt x="15" y="432"/>
                    <a:pt x="15" y="361"/>
                    <a:pt x="18" y="354"/>
                  </a:cubicBezTo>
                  <a:cubicBezTo>
                    <a:pt x="40" y="306"/>
                    <a:pt x="59" y="327"/>
                    <a:pt x="75" y="334"/>
                  </a:cubicBezTo>
                  <a:cubicBezTo>
                    <a:pt x="87" y="340"/>
                    <a:pt x="98" y="328"/>
                    <a:pt x="107" y="321"/>
                  </a:cubicBezTo>
                  <a:cubicBezTo>
                    <a:pt x="110" y="278"/>
                    <a:pt x="109" y="219"/>
                    <a:pt x="107" y="198"/>
                  </a:cubicBezTo>
                  <a:cubicBezTo>
                    <a:pt x="106" y="182"/>
                    <a:pt x="92" y="156"/>
                    <a:pt x="100" y="132"/>
                  </a:cubicBezTo>
                  <a:cubicBezTo>
                    <a:pt x="109" y="106"/>
                    <a:pt x="115" y="107"/>
                    <a:pt x="130" y="124"/>
                  </a:cubicBezTo>
                  <a:cubicBezTo>
                    <a:pt x="142" y="137"/>
                    <a:pt x="159" y="158"/>
                    <a:pt x="161" y="173"/>
                  </a:cubicBezTo>
                  <a:cubicBezTo>
                    <a:pt x="163" y="198"/>
                    <a:pt x="150" y="289"/>
                    <a:pt x="159" y="297"/>
                  </a:cubicBezTo>
                  <a:cubicBezTo>
                    <a:pt x="168" y="305"/>
                    <a:pt x="180" y="308"/>
                    <a:pt x="180" y="286"/>
                  </a:cubicBezTo>
                  <a:cubicBezTo>
                    <a:pt x="181" y="264"/>
                    <a:pt x="174" y="81"/>
                    <a:pt x="178" y="68"/>
                  </a:cubicBezTo>
                  <a:cubicBezTo>
                    <a:pt x="181" y="59"/>
                    <a:pt x="198" y="59"/>
                    <a:pt x="210" y="63"/>
                  </a:cubicBezTo>
                  <a:cubicBezTo>
                    <a:pt x="226" y="67"/>
                    <a:pt x="226" y="73"/>
                    <a:pt x="233" y="63"/>
                  </a:cubicBezTo>
                  <a:cubicBezTo>
                    <a:pt x="239" y="54"/>
                    <a:pt x="265" y="47"/>
                    <a:pt x="271" y="55"/>
                  </a:cubicBezTo>
                  <a:cubicBezTo>
                    <a:pt x="280" y="64"/>
                    <a:pt x="312" y="88"/>
                    <a:pt x="318" y="62"/>
                  </a:cubicBezTo>
                  <a:cubicBezTo>
                    <a:pt x="325" y="35"/>
                    <a:pt x="323" y="5"/>
                    <a:pt x="344" y="3"/>
                  </a:cubicBezTo>
                  <a:cubicBezTo>
                    <a:pt x="364" y="0"/>
                    <a:pt x="412" y="46"/>
                    <a:pt x="389" y="69"/>
                  </a:cubicBezTo>
                  <a:cubicBezTo>
                    <a:pt x="367" y="93"/>
                    <a:pt x="358" y="111"/>
                    <a:pt x="358" y="111"/>
                  </a:cubicBezTo>
                  <a:cubicBezTo>
                    <a:pt x="358" y="111"/>
                    <a:pt x="385" y="126"/>
                    <a:pt x="378" y="133"/>
                  </a:cubicBezTo>
                  <a:cubicBezTo>
                    <a:pt x="372" y="141"/>
                    <a:pt x="384" y="157"/>
                    <a:pt x="401" y="157"/>
                  </a:cubicBezTo>
                  <a:cubicBezTo>
                    <a:pt x="418" y="156"/>
                    <a:pt x="455" y="164"/>
                    <a:pt x="422" y="142"/>
                  </a:cubicBezTo>
                  <a:cubicBezTo>
                    <a:pt x="389" y="120"/>
                    <a:pt x="365" y="112"/>
                    <a:pt x="380" y="103"/>
                  </a:cubicBezTo>
                  <a:cubicBezTo>
                    <a:pt x="407" y="85"/>
                    <a:pt x="492" y="65"/>
                    <a:pt x="502" y="113"/>
                  </a:cubicBezTo>
                  <a:cubicBezTo>
                    <a:pt x="505" y="128"/>
                    <a:pt x="503" y="150"/>
                    <a:pt x="486" y="181"/>
                  </a:cubicBezTo>
                  <a:cubicBezTo>
                    <a:pt x="449" y="249"/>
                    <a:pt x="436" y="275"/>
                    <a:pt x="454" y="265"/>
                  </a:cubicBezTo>
                  <a:cubicBezTo>
                    <a:pt x="473" y="256"/>
                    <a:pt x="524" y="252"/>
                    <a:pt x="564" y="307"/>
                  </a:cubicBezTo>
                  <a:cubicBezTo>
                    <a:pt x="564" y="307"/>
                    <a:pt x="588" y="362"/>
                    <a:pt x="498" y="360"/>
                  </a:cubicBezTo>
                  <a:cubicBezTo>
                    <a:pt x="498" y="360"/>
                    <a:pt x="424" y="352"/>
                    <a:pt x="418" y="386"/>
                  </a:cubicBezTo>
                  <a:cubicBezTo>
                    <a:pt x="418" y="386"/>
                    <a:pt x="401" y="403"/>
                    <a:pt x="383" y="411"/>
                  </a:cubicBezTo>
                  <a:cubicBezTo>
                    <a:pt x="364" y="419"/>
                    <a:pt x="321" y="457"/>
                    <a:pt x="362" y="457"/>
                  </a:cubicBezTo>
                  <a:cubicBezTo>
                    <a:pt x="402" y="457"/>
                    <a:pt x="462" y="431"/>
                    <a:pt x="476" y="445"/>
                  </a:cubicBezTo>
                  <a:cubicBezTo>
                    <a:pt x="489" y="459"/>
                    <a:pt x="529" y="518"/>
                    <a:pt x="482" y="524"/>
                  </a:cubicBezTo>
                  <a:cubicBezTo>
                    <a:pt x="436" y="529"/>
                    <a:pt x="399" y="500"/>
                    <a:pt x="373" y="516"/>
                  </a:cubicBezTo>
                  <a:cubicBezTo>
                    <a:pt x="346" y="533"/>
                    <a:pt x="377" y="593"/>
                    <a:pt x="352" y="631"/>
                  </a:cubicBezTo>
                  <a:cubicBezTo>
                    <a:pt x="327" y="669"/>
                    <a:pt x="292" y="714"/>
                    <a:pt x="269" y="703"/>
                  </a:cubicBezTo>
                  <a:cubicBezTo>
                    <a:pt x="246" y="692"/>
                    <a:pt x="238" y="665"/>
                    <a:pt x="217" y="654"/>
                  </a:cubicBezTo>
                  <a:cubicBezTo>
                    <a:pt x="205" y="648"/>
                    <a:pt x="189" y="635"/>
                    <a:pt x="177" y="626"/>
                  </a:cubicBezTo>
                  <a:cubicBezTo>
                    <a:pt x="156" y="608"/>
                    <a:pt x="158" y="612"/>
                    <a:pt x="185" y="612"/>
                  </a:cubicBezTo>
                  <a:close/>
                  <a:moveTo>
                    <a:pt x="251" y="106"/>
                  </a:moveTo>
                  <a:cubicBezTo>
                    <a:pt x="239" y="101"/>
                    <a:pt x="239" y="101"/>
                    <a:pt x="239" y="112"/>
                  </a:cubicBezTo>
                  <a:cubicBezTo>
                    <a:pt x="236" y="165"/>
                    <a:pt x="236" y="165"/>
                    <a:pt x="236" y="165"/>
                  </a:cubicBezTo>
                  <a:cubicBezTo>
                    <a:pt x="235" y="179"/>
                    <a:pt x="234" y="183"/>
                    <a:pt x="247" y="170"/>
                  </a:cubicBezTo>
                  <a:cubicBezTo>
                    <a:pt x="257" y="161"/>
                    <a:pt x="268" y="145"/>
                    <a:pt x="269" y="129"/>
                  </a:cubicBezTo>
                  <a:cubicBezTo>
                    <a:pt x="269" y="115"/>
                    <a:pt x="260" y="109"/>
                    <a:pt x="251" y="106"/>
                  </a:cubicBezTo>
                  <a:close/>
                  <a:moveTo>
                    <a:pt x="368" y="177"/>
                  </a:moveTo>
                  <a:cubicBezTo>
                    <a:pt x="363" y="182"/>
                    <a:pt x="363" y="188"/>
                    <a:pt x="367" y="192"/>
                  </a:cubicBezTo>
                  <a:cubicBezTo>
                    <a:pt x="372" y="197"/>
                    <a:pt x="394" y="198"/>
                    <a:pt x="404" y="195"/>
                  </a:cubicBezTo>
                  <a:cubicBezTo>
                    <a:pt x="407" y="194"/>
                    <a:pt x="407" y="191"/>
                    <a:pt x="408" y="188"/>
                  </a:cubicBezTo>
                  <a:cubicBezTo>
                    <a:pt x="414" y="172"/>
                    <a:pt x="368" y="177"/>
                    <a:pt x="368" y="177"/>
                  </a:cubicBezTo>
                  <a:close/>
                  <a:moveTo>
                    <a:pt x="315" y="186"/>
                  </a:moveTo>
                  <a:cubicBezTo>
                    <a:pt x="320" y="177"/>
                    <a:pt x="312" y="166"/>
                    <a:pt x="304" y="179"/>
                  </a:cubicBezTo>
                  <a:cubicBezTo>
                    <a:pt x="294" y="193"/>
                    <a:pt x="303" y="204"/>
                    <a:pt x="315" y="186"/>
                  </a:cubicBezTo>
                  <a:close/>
                  <a:moveTo>
                    <a:pt x="310" y="272"/>
                  </a:moveTo>
                  <a:cubicBezTo>
                    <a:pt x="310" y="272"/>
                    <a:pt x="311" y="276"/>
                    <a:pt x="317" y="277"/>
                  </a:cubicBezTo>
                  <a:cubicBezTo>
                    <a:pt x="324" y="278"/>
                    <a:pt x="323" y="273"/>
                    <a:pt x="321" y="266"/>
                  </a:cubicBezTo>
                  <a:cubicBezTo>
                    <a:pt x="319" y="260"/>
                    <a:pt x="309" y="272"/>
                    <a:pt x="310" y="272"/>
                  </a:cubicBezTo>
                  <a:close/>
                  <a:moveTo>
                    <a:pt x="359" y="255"/>
                  </a:moveTo>
                  <a:cubicBezTo>
                    <a:pt x="359" y="255"/>
                    <a:pt x="364" y="259"/>
                    <a:pt x="371" y="259"/>
                  </a:cubicBezTo>
                  <a:cubicBezTo>
                    <a:pt x="378" y="259"/>
                    <a:pt x="378" y="253"/>
                    <a:pt x="373" y="246"/>
                  </a:cubicBezTo>
                  <a:cubicBezTo>
                    <a:pt x="367" y="239"/>
                    <a:pt x="359" y="254"/>
                    <a:pt x="359" y="255"/>
                  </a:cubicBezTo>
                  <a:close/>
                  <a:moveTo>
                    <a:pt x="256" y="218"/>
                  </a:moveTo>
                  <a:cubicBezTo>
                    <a:pt x="237" y="205"/>
                    <a:pt x="220" y="258"/>
                    <a:pt x="223" y="271"/>
                  </a:cubicBezTo>
                  <a:cubicBezTo>
                    <a:pt x="220" y="285"/>
                    <a:pt x="243" y="271"/>
                    <a:pt x="256" y="261"/>
                  </a:cubicBezTo>
                  <a:cubicBezTo>
                    <a:pt x="270" y="251"/>
                    <a:pt x="272" y="228"/>
                    <a:pt x="256" y="218"/>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3" name="ïś1ïḓè"/>
            <p:cNvSpPr/>
            <p:nvPr userDrawn="1">
              <p:custDataLst>
                <p:tags r:id="rId8"/>
              </p:custDataLst>
            </p:nvPr>
          </p:nvSpPr>
          <p:spPr bwMode="auto">
            <a:xfrm>
              <a:off x="2869804" y="2524126"/>
              <a:ext cx="1824038" cy="1827213"/>
            </a:xfrm>
            <a:custGeom>
              <a:avLst/>
              <a:gdLst>
                <a:gd name="T0" fmla="*/ 546 w 1091"/>
                <a:gd name="T1" fmla="*/ 0 h 1091"/>
                <a:gd name="T2" fmla="*/ 1091 w 1091"/>
                <a:gd name="T3" fmla="*/ 545 h 1091"/>
                <a:gd name="T4" fmla="*/ 546 w 1091"/>
                <a:gd name="T5" fmla="*/ 1091 h 1091"/>
                <a:gd name="T6" fmla="*/ 0 w 1091"/>
                <a:gd name="T7" fmla="*/ 545 h 1091"/>
                <a:gd name="T8" fmla="*/ 546 w 1091"/>
                <a:gd name="T9" fmla="*/ 0 h 1091"/>
                <a:gd name="T10" fmla="*/ 546 w 1091"/>
                <a:gd name="T11" fmla="*/ 38 h 1091"/>
                <a:gd name="T12" fmla="*/ 38 w 1091"/>
                <a:gd name="T13" fmla="*/ 545 h 1091"/>
                <a:gd name="T14" fmla="*/ 546 w 1091"/>
                <a:gd name="T15" fmla="*/ 1053 h 1091"/>
                <a:gd name="T16" fmla="*/ 1053 w 1091"/>
                <a:gd name="T17" fmla="*/ 545 h 1091"/>
                <a:gd name="T18" fmla="*/ 546 w 1091"/>
                <a:gd name="T19" fmla="*/ 38 h 10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91" h="1091">
                  <a:moveTo>
                    <a:pt x="546" y="0"/>
                  </a:moveTo>
                  <a:cubicBezTo>
                    <a:pt x="846" y="0"/>
                    <a:pt x="1091" y="245"/>
                    <a:pt x="1091" y="545"/>
                  </a:cubicBezTo>
                  <a:cubicBezTo>
                    <a:pt x="1091" y="846"/>
                    <a:pt x="846" y="1091"/>
                    <a:pt x="546" y="1091"/>
                  </a:cubicBezTo>
                  <a:cubicBezTo>
                    <a:pt x="245" y="1091"/>
                    <a:pt x="0" y="846"/>
                    <a:pt x="0" y="545"/>
                  </a:cubicBezTo>
                  <a:cubicBezTo>
                    <a:pt x="0" y="245"/>
                    <a:pt x="245" y="0"/>
                    <a:pt x="546" y="0"/>
                  </a:cubicBezTo>
                  <a:close/>
                  <a:moveTo>
                    <a:pt x="546" y="38"/>
                  </a:moveTo>
                  <a:cubicBezTo>
                    <a:pt x="266" y="38"/>
                    <a:pt x="38" y="266"/>
                    <a:pt x="38" y="545"/>
                  </a:cubicBezTo>
                  <a:cubicBezTo>
                    <a:pt x="38" y="825"/>
                    <a:pt x="266" y="1053"/>
                    <a:pt x="546" y="1053"/>
                  </a:cubicBezTo>
                  <a:cubicBezTo>
                    <a:pt x="825" y="1053"/>
                    <a:pt x="1053" y="825"/>
                    <a:pt x="1053" y="545"/>
                  </a:cubicBezTo>
                  <a:cubicBezTo>
                    <a:pt x="1053" y="266"/>
                    <a:pt x="825" y="38"/>
                    <a:pt x="546" y="38"/>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4" name="iṡļïḑè"/>
            <p:cNvSpPr/>
            <p:nvPr userDrawn="1">
              <p:custDataLst>
                <p:tags r:id="rId9"/>
              </p:custDataLst>
            </p:nvPr>
          </p:nvSpPr>
          <p:spPr bwMode="auto">
            <a:xfrm>
              <a:off x="2968229" y="2620963"/>
              <a:ext cx="1628775" cy="1631950"/>
            </a:xfrm>
            <a:custGeom>
              <a:avLst/>
              <a:gdLst>
                <a:gd name="T0" fmla="*/ 487 w 974"/>
                <a:gd name="T1" fmla="*/ 0 h 974"/>
                <a:gd name="T2" fmla="*/ 974 w 974"/>
                <a:gd name="T3" fmla="*/ 487 h 974"/>
                <a:gd name="T4" fmla="*/ 487 w 974"/>
                <a:gd name="T5" fmla="*/ 974 h 974"/>
                <a:gd name="T6" fmla="*/ 0 w 974"/>
                <a:gd name="T7" fmla="*/ 487 h 974"/>
                <a:gd name="T8" fmla="*/ 487 w 974"/>
                <a:gd name="T9" fmla="*/ 0 h 974"/>
                <a:gd name="T10" fmla="*/ 487 w 974"/>
                <a:gd name="T11" fmla="*/ 6 h 974"/>
                <a:gd name="T12" fmla="*/ 6 w 974"/>
                <a:gd name="T13" fmla="*/ 487 h 974"/>
                <a:gd name="T14" fmla="*/ 487 w 974"/>
                <a:gd name="T15" fmla="*/ 968 h 974"/>
                <a:gd name="T16" fmla="*/ 968 w 974"/>
                <a:gd name="T17" fmla="*/ 487 h 974"/>
                <a:gd name="T18" fmla="*/ 487 w 974"/>
                <a:gd name="T19" fmla="*/ 6 h 9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74" h="974">
                  <a:moveTo>
                    <a:pt x="487" y="0"/>
                  </a:moveTo>
                  <a:cubicBezTo>
                    <a:pt x="755" y="0"/>
                    <a:pt x="974" y="219"/>
                    <a:pt x="974" y="487"/>
                  </a:cubicBezTo>
                  <a:cubicBezTo>
                    <a:pt x="974" y="755"/>
                    <a:pt x="755" y="974"/>
                    <a:pt x="487" y="974"/>
                  </a:cubicBezTo>
                  <a:cubicBezTo>
                    <a:pt x="219" y="974"/>
                    <a:pt x="0" y="755"/>
                    <a:pt x="0" y="487"/>
                  </a:cubicBezTo>
                  <a:cubicBezTo>
                    <a:pt x="0" y="219"/>
                    <a:pt x="219" y="0"/>
                    <a:pt x="487" y="0"/>
                  </a:cubicBezTo>
                  <a:close/>
                  <a:moveTo>
                    <a:pt x="487" y="6"/>
                  </a:moveTo>
                  <a:cubicBezTo>
                    <a:pt x="222" y="6"/>
                    <a:pt x="6" y="222"/>
                    <a:pt x="6" y="487"/>
                  </a:cubicBezTo>
                  <a:cubicBezTo>
                    <a:pt x="6" y="752"/>
                    <a:pt x="222" y="968"/>
                    <a:pt x="487" y="968"/>
                  </a:cubicBezTo>
                  <a:cubicBezTo>
                    <a:pt x="752" y="968"/>
                    <a:pt x="968" y="752"/>
                    <a:pt x="968" y="487"/>
                  </a:cubicBezTo>
                  <a:cubicBezTo>
                    <a:pt x="968" y="222"/>
                    <a:pt x="752" y="6"/>
                    <a:pt x="487" y="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5" name="í$líḋè"/>
            <p:cNvSpPr/>
            <p:nvPr userDrawn="1">
              <p:custDataLst>
                <p:tags r:id="rId10"/>
              </p:custDataLst>
            </p:nvPr>
          </p:nvSpPr>
          <p:spPr bwMode="auto">
            <a:xfrm>
              <a:off x="3268267" y="2881313"/>
              <a:ext cx="228600" cy="258763"/>
            </a:xfrm>
            <a:custGeom>
              <a:avLst/>
              <a:gdLst>
                <a:gd name="T0" fmla="*/ 119 w 137"/>
                <a:gd name="T1" fmla="*/ 142 h 154"/>
                <a:gd name="T2" fmla="*/ 64 w 137"/>
                <a:gd name="T3" fmla="*/ 93 h 154"/>
                <a:gd name="T4" fmla="*/ 56 w 137"/>
                <a:gd name="T5" fmla="*/ 120 h 154"/>
                <a:gd name="T6" fmla="*/ 35 w 137"/>
                <a:gd name="T7" fmla="*/ 118 h 154"/>
                <a:gd name="T8" fmla="*/ 9 w 137"/>
                <a:gd name="T9" fmla="*/ 91 h 154"/>
                <a:gd name="T10" fmla="*/ 15 w 137"/>
                <a:gd name="T11" fmla="*/ 81 h 154"/>
                <a:gd name="T12" fmla="*/ 22 w 137"/>
                <a:gd name="T13" fmla="*/ 60 h 154"/>
                <a:gd name="T14" fmla="*/ 18 w 137"/>
                <a:gd name="T15" fmla="*/ 44 h 154"/>
                <a:gd name="T16" fmla="*/ 4 w 137"/>
                <a:gd name="T17" fmla="*/ 16 h 154"/>
                <a:gd name="T18" fmla="*/ 36 w 137"/>
                <a:gd name="T19" fmla="*/ 26 h 154"/>
                <a:gd name="T20" fmla="*/ 69 w 137"/>
                <a:gd name="T21" fmla="*/ 0 h 154"/>
                <a:gd name="T22" fmla="*/ 82 w 137"/>
                <a:gd name="T23" fmla="*/ 13 h 154"/>
                <a:gd name="T24" fmla="*/ 86 w 137"/>
                <a:gd name="T25" fmla="*/ 29 h 154"/>
                <a:gd name="T26" fmla="*/ 79 w 137"/>
                <a:gd name="T27" fmla="*/ 74 h 154"/>
                <a:gd name="T28" fmla="*/ 104 w 137"/>
                <a:gd name="T29" fmla="*/ 101 h 154"/>
                <a:gd name="T30" fmla="*/ 134 w 137"/>
                <a:gd name="T31" fmla="*/ 142 h 154"/>
                <a:gd name="T32" fmla="*/ 119 w 137"/>
                <a:gd name="T33" fmla="*/ 142 h 154"/>
                <a:gd name="T34" fmla="*/ 37 w 137"/>
                <a:gd name="T35" fmla="*/ 67 h 154"/>
                <a:gd name="T36" fmla="*/ 30 w 137"/>
                <a:gd name="T37" fmla="*/ 77 h 154"/>
                <a:gd name="T38" fmla="*/ 37 w 137"/>
                <a:gd name="T39" fmla="*/ 84 h 154"/>
                <a:gd name="T40" fmla="*/ 46 w 137"/>
                <a:gd name="T41" fmla="*/ 76 h 154"/>
                <a:gd name="T42" fmla="*/ 37 w 137"/>
                <a:gd name="T43" fmla="*/ 67 h 154"/>
                <a:gd name="T44" fmla="*/ 46 w 137"/>
                <a:gd name="T45" fmla="*/ 35 h 154"/>
                <a:gd name="T46" fmla="*/ 52 w 137"/>
                <a:gd name="T47" fmla="*/ 46 h 154"/>
                <a:gd name="T48" fmla="*/ 61 w 137"/>
                <a:gd name="T49" fmla="*/ 44 h 154"/>
                <a:gd name="T50" fmla="*/ 59 w 137"/>
                <a:gd name="T51" fmla="*/ 32 h 154"/>
                <a:gd name="T52" fmla="*/ 46 w 137"/>
                <a:gd name="T53" fmla="*/ 35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7" h="154">
                  <a:moveTo>
                    <a:pt x="119" y="142"/>
                  </a:moveTo>
                  <a:cubicBezTo>
                    <a:pt x="106" y="132"/>
                    <a:pt x="68" y="90"/>
                    <a:pt x="64" y="93"/>
                  </a:cubicBezTo>
                  <a:cubicBezTo>
                    <a:pt x="53" y="100"/>
                    <a:pt x="58" y="118"/>
                    <a:pt x="56" y="120"/>
                  </a:cubicBezTo>
                  <a:cubicBezTo>
                    <a:pt x="52" y="123"/>
                    <a:pt x="39" y="123"/>
                    <a:pt x="35" y="118"/>
                  </a:cubicBezTo>
                  <a:cubicBezTo>
                    <a:pt x="30" y="113"/>
                    <a:pt x="17" y="100"/>
                    <a:pt x="9" y="91"/>
                  </a:cubicBezTo>
                  <a:cubicBezTo>
                    <a:pt x="6" y="82"/>
                    <a:pt x="7" y="80"/>
                    <a:pt x="15" y="81"/>
                  </a:cubicBezTo>
                  <a:cubicBezTo>
                    <a:pt x="17" y="74"/>
                    <a:pt x="19" y="66"/>
                    <a:pt x="22" y="60"/>
                  </a:cubicBezTo>
                  <a:cubicBezTo>
                    <a:pt x="25" y="52"/>
                    <a:pt x="25" y="50"/>
                    <a:pt x="18" y="44"/>
                  </a:cubicBezTo>
                  <a:cubicBezTo>
                    <a:pt x="2" y="29"/>
                    <a:pt x="0" y="23"/>
                    <a:pt x="4" y="16"/>
                  </a:cubicBezTo>
                  <a:cubicBezTo>
                    <a:pt x="13" y="0"/>
                    <a:pt x="35" y="26"/>
                    <a:pt x="36" y="26"/>
                  </a:cubicBezTo>
                  <a:cubicBezTo>
                    <a:pt x="47" y="22"/>
                    <a:pt x="56" y="0"/>
                    <a:pt x="69" y="0"/>
                  </a:cubicBezTo>
                  <a:cubicBezTo>
                    <a:pt x="75" y="1"/>
                    <a:pt x="83" y="7"/>
                    <a:pt x="82" y="13"/>
                  </a:cubicBezTo>
                  <a:cubicBezTo>
                    <a:pt x="82" y="19"/>
                    <a:pt x="77" y="24"/>
                    <a:pt x="86" y="29"/>
                  </a:cubicBezTo>
                  <a:cubicBezTo>
                    <a:pt x="101" y="38"/>
                    <a:pt x="70" y="61"/>
                    <a:pt x="79" y="74"/>
                  </a:cubicBezTo>
                  <a:cubicBezTo>
                    <a:pt x="86" y="83"/>
                    <a:pt x="97" y="92"/>
                    <a:pt x="104" y="101"/>
                  </a:cubicBezTo>
                  <a:cubicBezTo>
                    <a:pt x="113" y="111"/>
                    <a:pt x="132" y="131"/>
                    <a:pt x="134" y="142"/>
                  </a:cubicBezTo>
                  <a:cubicBezTo>
                    <a:pt x="137" y="154"/>
                    <a:pt x="122" y="145"/>
                    <a:pt x="119" y="142"/>
                  </a:cubicBezTo>
                  <a:close/>
                  <a:moveTo>
                    <a:pt x="37" y="67"/>
                  </a:moveTo>
                  <a:cubicBezTo>
                    <a:pt x="33" y="67"/>
                    <a:pt x="31" y="72"/>
                    <a:pt x="30" y="77"/>
                  </a:cubicBezTo>
                  <a:cubicBezTo>
                    <a:pt x="30" y="82"/>
                    <a:pt x="32" y="83"/>
                    <a:pt x="37" y="84"/>
                  </a:cubicBezTo>
                  <a:cubicBezTo>
                    <a:pt x="42" y="84"/>
                    <a:pt x="45" y="80"/>
                    <a:pt x="46" y="76"/>
                  </a:cubicBezTo>
                  <a:cubicBezTo>
                    <a:pt x="46" y="72"/>
                    <a:pt x="42" y="68"/>
                    <a:pt x="37" y="67"/>
                  </a:cubicBezTo>
                  <a:close/>
                  <a:moveTo>
                    <a:pt x="46" y="35"/>
                  </a:moveTo>
                  <a:cubicBezTo>
                    <a:pt x="43" y="39"/>
                    <a:pt x="48" y="43"/>
                    <a:pt x="52" y="46"/>
                  </a:cubicBezTo>
                  <a:cubicBezTo>
                    <a:pt x="56" y="50"/>
                    <a:pt x="58" y="48"/>
                    <a:pt x="61" y="44"/>
                  </a:cubicBezTo>
                  <a:cubicBezTo>
                    <a:pt x="64" y="39"/>
                    <a:pt x="62" y="34"/>
                    <a:pt x="59" y="32"/>
                  </a:cubicBezTo>
                  <a:cubicBezTo>
                    <a:pt x="56" y="29"/>
                    <a:pt x="49" y="31"/>
                    <a:pt x="46" y="35"/>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6" name="ïṡľîḋè"/>
            <p:cNvSpPr/>
            <p:nvPr userDrawn="1">
              <p:custDataLst>
                <p:tags r:id="rId11"/>
              </p:custDataLst>
            </p:nvPr>
          </p:nvSpPr>
          <p:spPr bwMode="auto">
            <a:xfrm>
              <a:off x="3538142" y="2755901"/>
              <a:ext cx="176213" cy="206375"/>
            </a:xfrm>
            <a:custGeom>
              <a:avLst/>
              <a:gdLst>
                <a:gd name="T0" fmla="*/ 90 w 105"/>
                <a:gd name="T1" fmla="*/ 91 h 123"/>
                <a:gd name="T2" fmla="*/ 87 w 105"/>
                <a:gd name="T3" fmla="*/ 82 h 123"/>
                <a:gd name="T4" fmla="*/ 65 w 105"/>
                <a:gd name="T5" fmla="*/ 87 h 123"/>
                <a:gd name="T6" fmla="*/ 54 w 105"/>
                <a:gd name="T7" fmla="*/ 96 h 123"/>
                <a:gd name="T8" fmla="*/ 31 w 105"/>
                <a:gd name="T9" fmla="*/ 116 h 123"/>
                <a:gd name="T10" fmla="*/ 22 w 105"/>
                <a:gd name="T11" fmla="*/ 120 h 123"/>
                <a:gd name="T12" fmla="*/ 9 w 105"/>
                <a:gd name="T13" fmla="*/ 93 h 123"/>
                <a:gd name="T14" fmla="*/ 5 w 105"/>
                <a:gd name="T15" fmla="*/ 69 h 123"/>
                <a:gd name="T16" fmla="*/ 14 w 105"/>
                <a:gd name="T17" fmla="*/ 72 h 123"/>
                <a:gd name="T18" fmla="*/ 29 w 105"/>
                <a:gd name="T19" fmla="*/ 89 h 123"/>
                <a:gd name="T20" fmla="*/ 42 w 105"/>
                <a:gd name="T21" fmla="*/ 76 h 123"/>
                <a:gd name="T22" fmla="*/ 21 w 105"/>
                <a:gd name="T23" fmla="*/ 22 h 123"/>
                <a:gd name="T24" fmla="*/ 19 w 105"/>
                <a:gd name="T25" fmla="*/ 4 h 123"/>
                <a:gd name="T26" fmla="*/ 37 w 105"/>
                <a:gd name="T27" fmla="*/ 6 h 123"/>
                <a:gd name="T28" fmla="*/ 46 w 105"/>
                <a:gd name="T29" fmla="*/ 25 h 123"/>
                <a:gd name="T30" fmla="*/ 65 w 105"/>
                <a:gd name="T31" fmla="*/ 64 h 123"/>
                <a:gd name="T32" fmla="*/ 76 w 105"/>
                <a:gd name="T33" fmla="*/ 50 h 123"/>
                <a:gd name="T34" fmla="*/ 77 w 105"/>
                <a:gd name="T35" fmla="*/ 30 h 123"/>
                <a:gd name="T36" fmla="*/ 102 w 105"/>
                <a:gd name="T37" fmla="*/ 60 h 123"/>
                <a:gd name="T38" fmla="*/ 101 w 105"/>
                <a:gd name="T39" fmla="*/ 90 h 123"/>
                <a:gd name="T40" fmla="*/ 90 w 105"/>
                <a:gd name="T41" fmla="*/ 91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5" h="123">
                  <a:moveTo>
                    <a:pt x="90" y="91"/>
                  </a:moveTo>
                  <a:cubicBezTo>
                    <a:pt x="89" y="89"/>
                    <a:pt x="88" y="86"/>
                    <a:pt x="87" y="82"/>
                  </a:cubicBezTo>
                  <a:cubicBezTo>
                    <a:pt x="83" y="70"/>
                    <a:pt x="75" y="74"/>
                    <a:pt x="65" y="87"/>
                  </a:cubicBezTo>
                  <a:cubicBezTo>
                    <a:pt x="60" y="93"/>
                    <a:pt x="61" y="92"/>
                    <a:pt x="54" y="96"/>
                  </a:cubicBezTo>
                  <a:cubicBezTo>
                    <a:pt x="48" y="99"/>
                    <a:pt x="38" y="101"/>
                    <a:pt x="31" y="116"/>
                  </a:cubicBezTo>
                  <a:cubicBezTo>
                    <a:pt x="28" y="123"/>
                    <a:pt x="27" y="123"/>
                    <a:pt x="22" y="120"/>
                  </a:cubicBezTo>
                  <a:cubicBezTo>
                    <a:pt x="15" y="116"/>
                    <a:pt x="8" y="107"/>
                    <a:pt x="9" y="93"/>
                  </a:cubicBezTo>
                  <a:cubicBezTo>
                    <a:pt x="10" y="83"/>
                    <a:pt x="0" y="75"/>
                    <a:pt x="5" y="69"/>
                  </a:cubicBezTo>
                  <a:cubicBezTo>
                    <a:pt x="6" y="67"/>
                    <a:pt x="10" y="66"/>
                    <a:pt x="14" y="72"/>
                  </a:cubicBezTo>
                  <a:cubicBezTo>
                    <a:pt x="21" y="84"/>
                    <a:pt x="22" y="93"/>
                    <a:pt x="29" y="89"/>
                  </a:cubicBezTo>
                  <a:cubicBezTo>
                    <a:pt x="37" y="85"/>
                    <a:pt x="45" y="85"/>
                    <a:pt x="42" y="76"/>
                  </a:cubicBezTo>
                  <a:cubicBezTo>
                    <a:pt x="40" y="69"/>
                    <a:pt x="28" y="38"/>
                    <a:pt x="21" y="22"/>
                  </a:cubicBezTo>
                  <a:cubicBezTo>
                    <a:pt x="18" y="14"/>
                    <a:pt x="14" y="12"/>
                    <a:pt x="19" y="4"/>
                  </a:cubicBezTo>
                  <a:cubicBezTo>
                    <a:pt x="20" y="2"/>
                    <a:pt x="28" y="0"/>
                    <a:pt x="37" y="6"/>
                  </a:cubicBezTo>
                  <a:cubicBezTo>
                    <a:pt x="37" y="6"/>
                    <a:pt x="41" y="9"/>
                    <a:pt x="46" y="25"/>
                  </a:cubicBezTo>
                  <a:cubicBezTo>
                    <a:pt x="51" y="42"/>
                    <a:pt x="58" y="69"/>
                    <a:pt x="65" y="64"/>
                  </a:cubicBezTo>
                  <a:cubicBezTo>
                    <a:pt x="72" y="59"/>
                    <a:pt x="77" y="56"/>
                    <a:pt x="76" y="50"/>
                  </a:cubicBezTo>
                  <a:cubicBezTo>
                    <a:pt x="76" y="44"/>
                    <a:pt x="71" y="31"/>
                    <a:pt x="77" y="30"/>
                  </a:cubicBezTo>
                  <a:cubicBezTo>
                    <a:pt x="82" y="29"/>
                    <a:pt x="96" y="26"/>
                    <a:pt x="102" y="60"/>
                  </a:cubicBezTo>
                  <a:cubicBezTo>
                    <a:pt x="105" y="76"/>
                    <a:pt x="103" y="85"/>
                    <a:pt x="101" y="90"/>
                  </a:cubicBezTo>
                  <a:cubicBezTo>
                    <a:pt x="98" y="97"/>
                    <a:pt x="94" y="97"/>
                    <a:pt x="90" y="91"/>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7" name="íSļïḑê"/>
            <p:cNvSpPr/>
            <p:nvPr userDrawn="1">
              <p:custDataLst>
                <p:tags r:id="rId12"/>
              </p:custDataLst>
            </p:nvPr>
          </p:nvSpPr>
          <p:spPr bwMode="auto">
            <a:xfrm>
              <a:off x="3828654" y="2736851"/>
              <a:ext cx="230188" cy="242888"/>
            </a:xfrm>
            <a:custGeom>
              <a:avLst/>
              <a:gdLst>
                <a:gd name="T0" fmla="*/ 133 w 137"/>
                <a:gd name="T1" fmla="*/ 142 h 145"/>
                <a:gd name="T2" fmla="*/ 105 w 137"/>
                <a:gd name="T3" fmla="*/ 141 h 145"/>
                <a:gd name="T4" fmla="*/ 77 w 137"/>
                <a:gd name="T5" fmla="*/ 111 h 145"/>
                <a:gd name="T6" fmla="*/ 67 w 137"/>
                <a:gd name="T7" fmla="*/ 73 h 145"/>
                <a:gd name="T8" fmla="*/ 62 w 137"/>
                <a:gd name="T9" fmla="*/ 72 h 145"/>
                <a:gd name="T10" fmla="*/ 28 w 137"/>
                <a:gd name="T11" fmla="*/ 108 h 145"/>
                <a:gd name="T12" fmla="*/ 4 w 137"/>
                <a:gd name="T13" fmla="*/ 89 h 145"/>
                <a:gd name="T14" fmla="*/ 21 w 137"/>
                <a:gd name="T15" fmla="*/ 88 h 145"/>
                <a:gd name="T16" fmla="*/ 46 w 137"/>
                <a:gd name="T17" fmla="*/ 63 h 145"/>
                <a:gd name="T18" fmla="*/ 20 w 137"/>
                <a:gd name="T19" fmla="*/ 46 h 145"/>
                <a:gd name="T20" fmla="*/ 31 w 137"/>
                <a:gd name="T21" fmla="*/ 26 h 145"/>
                <a:gd name="T22" fmla="*/ 64 w 137"/>
                <a:gd name="T23" fmla="*/ 29 h 145"/>
                <a:gd name="T24" fmla="*/ 66 w 137"/>
                <a:gd name="T25" fmla="*/ 12 h 145"/>
                <a:gd name="T26" fmla="*/ 75 w 137"/>
                <a:gd name="T27" fmla="*/ 0 h 145"/>
                <a:gd name="T28" fmla="*/ 90 w 137"/>
                <a:gd name="T29" fmla="*/ 17 h 145"/>
                <a:gd name="T30" fmla="*/ 106 w 137"/>
                <a:gd name="T31" fmla="*/ 30 h 145"/>
                <a:gd name="T32" fmla="*/ 112 w 137"/>
                <a:gd name="T33" fmla="*/ 47 h 145"/>
                <a:gd name="T34" fmla="*/ 79 w 137"/>
                <a:gd name="T35" fmla="*/ 55 h 145"/>
                <a:gd name="T36" fmla="*/ 127 w 137"/>
                <a:gd name="T37" fmla="*/ 130 h 145"/>
                <a:gd name="T38" fmla="*/ 133 w 137"/>
                <a:gd name="T39" fmla="*/ 142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7" h="145">
                  <a:moveTo>
                    <a:pt x="133" y="142"/>
                  </a:moveTo>
                  <a:cubicBezTo>
                    <a:pt x="133" y="142"/>
                    <a:pt x="118" y="145"/>
                    <a:pt x="105" y="141"/>
                  </a:cubicBezTo>
                  <a:cubicBezTo>
                    <a:pt x="86" y="136"/>
                    <a:pt x="83" y="126"/>
                    <a:pt x="77" y="111"/>
                  </a:cubicBezTo>
                  <a:cubicBezTo>
                    <a:pt x="74" y="100"/>
                    <a:pt x="69" y="86"/>
                    <a:pt x="67" y="73"/>
                  </a:cubicBezTo>
                  <a:cubicBezTo>
                    <a:pt x="65" y="73"/>
                    <a:pt x="63" y="72"/>
                    <a:pt x="62" y="72"/>
                  </a:cubicBezTo>
                  <a:cubicBezTo>
                    <a:pt x="62" y="72"/>
                    <a:pt x="42" y="108"/>
                    <a:pt x="28" y="108"/>
                  </a:cubicBezTo>
                  <a:cubicBezTo>
                    <a:pt x="14" y="108"/>
                    <a:pt x="0" y="102"/>
                    <a:pt x="4" y="89"/>
                  </a:cubicBezTo>
                  <a:cubicBezTo>
                    <a:pt x="4" y="89"/>
                    <a:pt x="9" y="86"/>
                    <a:pt x="21" y="88"/>
                  </a:cubicBezTo>
                  <a:cubicBezTo>
                    <a:pt x="33" y="90"/>
                    <a:pt x="46" y="63"/>
                    <a:pt x="46" y="63"/>
                  </a:cubicBezTo>
                  <a:cubicBezTo>
                    <a:pt x="46" y="63"/>
                    <a:pt x="20" y="54"/>
                    <a:pt x="20" y="46"/>
                  </a:cubicBezTo>
                  <a:cubicBezTo>
                    <a:pt x="20" y="38"/>
                    <a:pt x="21" y="20"/>
                    <a:pt x="31" y="26"/>
                  </a:cubicBezTo>
                  <a:cubicBezTo>
                    <a:pt x="42" y="31"/>
                    <a:pt x="61" y="36"/>
                    <a:pt x="64" y="29"/>
                  </a:cubicBezTo>
                  <a:cubicBezTo>
                    <a:pt x="67" y="22"/>
                    <a:pt x="66" y="16"/>
                    <a:pt x="66" y="12"/>
                  </a:cubicBezTo>
                  <a:cubicBezTo>
                    <a:pt x="65" y="7"/>
                    <a:pt x="67" y="1"/>
                    <a:pt x="75" y="0"/>
                  </a:cubicBezTo>
                  <a:cubicBezTo>
                    <a:pt x="83" y="0"/>
                    <a:pt x="92" y="5"/>
                    <a:pt x="90" y="17"/>
                  </a:cubicBezTo>
                  <a:cubicBezTo>
                    <a:pt x="89" y="30"/>
                    <a:pt x="86" y="33"/>
                    <a:pt x="106" y="30"/>
                  </a:cubicBezTo>
                  <a:cubicBezTo>
                    <a:pt x="108" y="29"/>
                    <a:pt x="120" y="41"/>
                    <a:pt x="112" y="47"/>
                  </a:cubicBezTo>
                  <a:cubicBezTo>
                    <a:pt x="104" y="53"/>
                    <a:pt x="78" y="50"/>
                    <a:pt x="79" y="55"/>
                  </a:cubicBezTo>
                  <a:cubicBezTo>
                    <a:pt x="81" y="96"/>
                    <a:pt x="113" y="122"/>
                    <a:pt x="127" y="130"/>
                  </a:cubicBezTo>
                  <a:cubicBezTo>
                    <a:pt x="137" y="135"/>
                    <a:pt x="136" y="140"/>
                    <a:pt x="133" y="142"/>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8" name="iṥḷîďé"/>
            <p:cNvSpPr/>
            <p:nvPr userDrawn="1">
              <p:custDataLst>
                <p:tags r:id="rId13"/>
              </p:custDataLst>
            </p:nvPr>
          </p:nvSpPr>
          <p:spPr bwMode="auto">
            <a:xfrm>
              <a:off x="3336529" y="3048001"/>
              <a:ext cx="922338" cy="860425"/>
            </a:xfrm>
            <a:custGeom>
              <a:avLst/>
              <a:gdLst>
                <a:gd name="T0" fmla="*/ 289 w 552"/>
                <a:gd name="T1" fmla="*/ 111 h 514"/>
                <a:gd name="T2" fmla="*/ 290 w 552"/>
                <a:gd name="T3" fmla="*/ 132 h 514"/>
                <a:gd name="T4" fmla="*/ 315 w 552"/>
                <a:gd name="T5" fmla="*/ 152 h 514"/>
                <a:gd name="T6" fmla="*/ 239 w 552"/>
                <a:gd name="T7" fmla="*/ 132 h 514"/>
                <a:gd name="T8" fmla="*/ 259 w 552"/>
                <a:gd name="T9" fmla="*/ 111 h 514"/>
                <a:gd name="T10" fmla="*/ 236 w 552"/>
                <a:gd name="T11" fmla="*/ 429 h 514"/>
                <a:gd name="T12" fmla="*/ 236 w 552"/>
                <a:gd name="T13" fmla="*/ 429 h 514"/>
                <a:gd name="T14" fmla="*/ 308 w 552"/>
                <a:gd name="T15" fmla="*/ 425 h 514"/>
                <a:gd name="T16" fmla="*/ 320 w 552"/>
                <a:gd name="T17" fmla="*/ 442 h 514"/>
                <a:gd name="T18" fmla="*/ 312 w 552"/>
                <a:gd name="T19" fmla="*/ 444 h 514"/>
                <a:gd name="T20" fmla="*/ 311 w 552"/>
                <a:gd name="T21" fmla="*/ 439 h 514"/>
                <a:gd name="T22" fmla="*/ 262 w 552"/>
                <a:gd name="T23" fmla="*/ 436 h 514"/>
                <a:gd name="T24" fmla="*/ 268 w 552"/>
                <a:gd name="T25" fmla="*/ 441 h 514"/>
                <a:gd name="T26" fmla="*/ 262 w 552"/>
                <a:gd name="T27" fmla="*/ 443 h 514"/>
                <a:gd name="T28" fmla="*/ 294 w 552"/>
                <a:gd name="T29" fmla="*/ 449 h 514"/>
                <a:gd name="T30" fmla="*/ 285 w 552"/>
                <a:gd name="T31" fmla="*/ 435 h 514"/>
                <a:gd name="T32" fmla="*/ 281 w 552"/>
                <a:gd name="T33" fmla="*/ 432 h 514"/>
                <a:gd name="T34" fmla="*/ 277 w 552"/>
                <a:gd name="T35" fmla="*/ 428 h 514"/>
                <a:gd name="T36" fmla="*/ 291 w 552"/>
                <a:gd name="T37" fmla="*/ 432 h 514"/>
                <a:gd name="T38" fmla="*/ 284 w 552"/>
                <a:gd name="T39" fmla="*/ 445 h 514"/>
                <a:gd name="T40" fmla="*/ 307 w 552"/>
                <a:gd name="T41" fmla="*/ 157 h 514"/>
                <a:gd name="T42" fmla="*/ 231 w 552"/>
                <a:gd name="T43" fmla="*/ 322 h 514"/>
                <a:gd name="T44" fmla="*/ 261 w 552"/>
                <a:gd name="T45" fmla="*/ 157 h 514"/>
                <a:gd name="T46" fmla="*/ 285 w 552"/>
                <a:gd name="T47" fmla="*/ 157 h 514"/>
                <a:gd name="T48" fmla="*/ 232 w 552"/>
                <a:gd name="T49" fmla="*/ 336 h 514"/>
                <a:gd name="T50" fmla="*/ 221 w 552"/>
                <a:gd name="T51" fmla="*/ 313 h 514"/>
                <a:gd name="T52" fmla="*/ 127 w 552"/>
                <a:gd name="T53" fmla="*/ 280 h 514"/>
                <a:gd name="T54" fmla="*/ 127 w 552"/>
                <a:gd name="T55" fmla="*/ 264 h 514"/>
                <a:gd name="T56" fmla="*/ 35 w 552"/>
                <a:gd name="T57" fmla="*/ 260 h 514"/>
                <a:gd name="T58" fmla="*/ 183 w 552"/>
                <a:gd name="T59" fmla="*/ 399 h 514"/>
                <a:gd name="T60" fmla="*/ 366 w 552"/>
                <a:gd name="T61" fmla="*/ 386 h 514"/>
                <a:gd name="T62" fmla="*/ 503 w 552"/>
                <a:gd name="T63" fmla="*/ 214 h 514"/>
                <a:gd name="T64" fmla="*/ 311 w 552"/>
                <a:gd name="T65" fmla="*/ 264 h 514"/>
                <a:gd name="T66" fmla="*/ 311 w 552"/>
                <a:gd name="T67" fmla="*/ 280 h 514"/>
                <a:gd name="T68" fmla="*/ 326 w 552"/>
                <a:gd name="T69" fmla="*/ 332 h 514"/>
                <a:gd name="T70" fmla="*/ 323 w 552"/>
                <a:gd name="T71" fmla="*/ 336 h 514"/>
                <a:gd name="T72" fmla="*/ 295 w 552"/>
                <a:gd name="T73" fmla="*/ 327 h 514"/>
                <a:gd name="T74" fmla="*/ 266 w 552"/>
                <a:gd name="T75" fmla="*/ 328 h 514"/>
                <a:gd name="T76" fmla="*/ 237 w 552"/>
                <a:gd name="T77" fmla="*/ 327 h 514"/>
                <a:gd name="T78" fmla="*/ 252 w 552"/>
                <a:gd name="T79" fmla="*/ 366 h 514"/>
                <a:gd name="T80" fmla="*/ 294 w 552"/>
                <a:gd name="T81" fmla="*/ 366 h 514"/>
                <a:gd name="T82" fmla="*/ 199 w 552"/>
                <a:gd name="T83" fmla="*/ 407 h 514"/>
                <a:gd name="T84" fmla="*/ 211 w 552"/>
                <a:gd name="T85" fmla="*/ 407 h 514"/>
                <a:gd name="T86" fmla="*/ 376 w 552"/>
                <a:gd name="T87" fmla="*/ 311 h 514"/>
                <a:gd name="T88" fmla="*/ 336 w 552"/>
                <a:gd name="T89" fmla="*/ 314 h 514"/>
                <a:gd name="T90" fmla="*/ 354 w 552"/>
                <a:gd name="T91" fmla="*/ 354 h 514"/>
                <a:gd name="T92" fmla="*/ 403 w 552"/>
                <a:gd name="T93" fmla="*/ 288 h 514"/>
                <a:gd name="T94" fmla="*/ 211 w 552"/>
                <a:gd name="T95" fmla="*/ 346 h 514"/>
                <a:gd name="T96" fmla="*/ 192 w 552"/>
                <a:gd name="T97" fmla="*/ 297 h 514"/>
                <a:gd name="T98" fmla="*/ 144 w 552"/>
                <a:gd name="T99" fmla="*/ 288 h 514"/>
                <a:gd name="T100" fmla="*/ 285 w 552"/>
                <a:gd name="T101" fmla="*/ 302 h 514"/>
                <a:gd name="T102" fmla="*/ 269 w 552"/>
                <a:gd name="T103" fmla="*/ 229 h 514"/>
                <a:gd name="T104" fmla="*/ 278 w 552"/>
                <a:gd name="T105" fmla="*/ 268 h 514"/>
                <a:gd name="T106" fmla="*/ 273 w 552"/>
                <a:gd name="T107" fmla="*/ 169 h 514"/>
                <a:gd name="T108" fmla="*/ 273 w 552"/>
                <a:gd name="T109" fmla="*/ 169 h 514"/>
                <a:gd name="T110" fmla="*/ 269 w 552"/>
                <a:gd name="T111" fmla="*/ 120 h 514"/>
                <a:gd name="T112" fmla="*/ 281 w 552"/>
                <a:gd name="T113" fmla="*/ 132 h 514"/>
                <a:gd name="T114" fmla="*/ 552 w 552"/>
                <a:gd name="T115" fmla="*/ 258 h 514"/>
                <a:gd name="T116" fmla="*/ 0 w 552"/>
                <a:gd name="T117" fmla="*/ 258 h 514"/>
                <a:gd name="T118" fmla="*/ 383 w 552"/>
                <a:gd name="T119" fmla="*/ 403 h 514"/>
                <a:gd name="T120" fmla="*/ 169 w 552"/>
                <a:gd name="T121" fmla="*/ 112 h 514"/>
                <a:gd name="T122" fmla="*/ 383 w 552"/>
                <a:gd name="T123" fmla="*/ 403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52" h="514">
                  <a:moveTo>
                    <a:pt x="270" y="68"/>
                  </a:moveTo>
                  <a:cubicBezTo>
                    <a:pt x="276" y="68"/>
                    <a:pt x="276" y="68"/>
                    <a:pt x="276" y="68"/>
                  </a:cubicBezTo>
                  <a:cubicBezTo>
                    <a:pt x="276" y="89"/>
                    <a:pt x="276" y="89"/>
                    <a:pt x="276" y="89"/>
                  </a:cubicBezTo>
                  <a:cubicBezTo>
                    <a:pt x="288" y="100"/>
                    <a:pt x="289" y="111"/>
                    <a:pt x="289" y="111"/>
                  </a:cubicBezTo>
                  <a:cubicBezTo>
                    <a:pt x="286" y="111"/>
                    <a:pt x="286" y="111"/>
                    <a:pt x="286" y="111"/>
                  </a:cubicBezTo>
                  <a:cubicBezTo>
                    <a:pt x="286" y="118"/>
                    <a:pt x="286" y="118"/>
                    <a:pt x="286" y="118"/>
                  </a:cubicBezTo>
                  <a:cubicBezTo>
                    <a:pt x="290" y="118"/>
                    <a:pt x="290" y="118"/>
                    <a:pt x="290" y="118"/>
                  </a:cubicBezTo>
                  <a:cubicBezTo>
                    <a:pt x="290" y="132"/>
                    <a:pt x="290" y="132"/>
                    <a:pt x="290" y="132"/>
                  </a:cubicBezTo>
                  <a:cubicBezTo>
                    <a:pt x="307" y="132"/>
                    <a:pt x="307" y="132"/>
                    <a:pt x="307" y="132"/>
                  </a:cubicBezTo>
                  <a:cubicBezTo>
                    <a:pt x="307" y="144"/>
                    <a:pt x="307" y="144"/>
                    <a:pt x="307" y="144"/>
                  </a:cubicBezTo>
                  <a:cubicBezTo>
                    <a:pt x="315" y="144"/>
                    <a:pt x="315" y="144"/>
                    <a:pt x="315" y="144"/>
                  </a:cubicBezTo>
                  <a:cubicBezTo>
                    <a:pt x="315" y="152"/>
                    <a:pt x="315" y="152"/>
                    <a:pt x="315" y="152"/>
                  </a:cubicBezTo>
                  <a:cubicBezTo>
                    <a:pt x="231" y="152"/>
                    <a:pt x="231" y="152"/>
                    <a:pt x="231" y="152"/>
                  </a:cubicBezTo>
                  <a:cubicBezTo>
                    <a:pt x="231" y="144"/>
                    <a:pt x="231" y="144"/>
                    <a:pt x="231" y="144"/>
                  </a:cubicBezTo>
                  <a:cubicBezTo>
                    <a:pt x="239" y="144"/>
                    <a:pt x="239" y="144"/>
                    <a:pt x="239" y="144"/>
                  </a:cubicBezTo>
                  <a:cubicBezTo>
                    <a:pt x="239" y="132"/>
                    <a:pt x="239" y="132"/>
                    <a:pt x="239" y="132"/>
                  </a:cubicBezTo>
                  <a:cubicBezTo>
                    <a:pt x="256" y="132"/>
                    <a:pt x="256" y="132"/>
                    <a:pt x="256" y="132"/>
                  </a:cubicBezTo>
                  <a:cubicBezTo>
                    <a:pt x="256" y="118"/>
                    <a:pt x="256" y="118"/>
                    <a:pt x="256" y="118"/>
                  </a:cubicBezTo>
                  <a:cubicBezTo>
                    <a:pt x="259" y="118"/>
                    <a:pt x="259" y="118"/>
                    <a:pt x="259" y="118"/>
                  </a:cubicBezTo>
                  <a:cubicBezTo>
                    <a:pt x="259" y="111"/>
                    <a:pt x="259" y="111"/>
                    <a:pt x="259" y="111"/>
                  </a:cubicBezTo>
                  <a:cubicBezTo>
                    <a:pt x="257" y="111"/>
                    <a:pt x="257" y="111"/>
                    <a:pt x="257" y="111"/>
                  </a:cubicBezTo>
                  <a:cubicBezTo>
                    <a:pt x="258" y="101"/>
                    <a:pt x="267" y="93"/>
                    <a:pt x="270" y="90"/>
                  </a:cubicBezTo>
                  <a:cubicBezTo>
                    <a:pt x="270" y="68"/>
                    <a:pt x="270" y="68"/>
                    <a:pt x="270" y="68"/>
                  </a:cubicBezTo>
                  <a:close/>
                  <a:moveTo>
                    <a:pt x="236" y="429"/>
                  </a:moveTo>
                  <a:cubicBezTo>
                    <a:pt x="242" y="429"/>
                    <a:pt x="242" y="429"/>
                    <a:pt x="242" y="429"/>
                  </a:cubicBezTo>
                  <a:cubicBezTo>
                    <a:pt x="234" y="451"/>
                    <a:pt x="234" y="451"/>
                    <a:pt x="234" y="451"/>
                  </a:cubicBezTo>
                  <a:cubicBezTo>
                    <a:pt x="228" y="451"/>
                    <a:pt x="228" y="451"/>
                    <a:pt x="228" y="451"/>
                  </a:cubicBezTo>
                  <a:cubicBezTo>
                    <a:pt x="236" y="429"/>
                    <a:pt x="236" y="429"/>
                    <a:pt x="236" y="429"/>
                  </a:cubicBezTo>
                  <a:close/>
                  <a:moveTo>
                    <a:pt x="312" y="444"/>
                  </a:moveTo>
                  <a:cubicBezTo>
                    <a:pt x="302" y="447"/>
                    <a:pt x="302" y="447"/>
                    <a:pt x="302" y="447"/>
                  </a:cubicBezTo>
                  <a:cubicBezTo>
                    <a:pt x="301" y="442"/>
                    <a:pt x="301" y="442"/>
                    <a:pt x="301" y="442"/>
                  </a:cubicBezTo>
                  <a:cubicBezTo>
                    <a:pt x="308" y="425"/>
                    <a:pt x="308" y="425"/>
                    <a:pt x="308" y="425"/>
                  </a:cubicBezTo>
                  <a:cubicBezTo>
                    <a:pt x="313" y="423"/>
                    <a:pt x="313" y="423"/>
                    <a:pt x="313" y="423"/>
                  </a:cubicBezTo>
                  <a:cubicBezTo>
                    <a:pt x="316" y="438"/>
                    <a:pt x="316" y="438"/>
                    <a:pt x="316" y="438"/>
                  </a:cubicBezTo>
                  <a:cubicBezTo>
                    <a:pt x="319" y="437"/>
                    <a:pt x="319" y="437"/>
                    <a:pt x="319" y="437"/>
                  </a:cubicBezTo>
                  <a:cubicBezTo>
                    <a:pt x="320" y="442"/>
                    <a:pt x="320" y="442"/>
                    <a:pt x="320" y="442"/>
                  </a:cubicBezTo>
                  <a:cubicBezTo>
                    <a:pt x="317" y="443"/>
                    <a:pt x="317" y="443"/>
                    <a:pt x="317" y="443"/>
                  </a:cubicBezTo>
                  <a:cubicBezTo>
                    <a:pt x="318" y="447"/>
                    <a:pt x="318" y="447"/>
                    <a:pt x="318" y="447"/>
                  </a:cubicBezTo>
                  <a:cubicBezTo>
                    <a:pt x="313" y="448"/>
                    <a:pt x="313" y="448"/>
                    <a:pt x="313" y="448"/>
                  </a:cubicBezTo>
                  <a:cubicBezTo>
                    <a:pt x="312" y="444"/>
                    <a:pt x="312" y="444"/>
                    <a:pt x="312" y="444"/>
                  </a:cubicBezTo>
                  <a:close/>
                  <a:moveTo>
                    <a:pt x="311" y="439"/>
                  </a:moveTo>
                  <a:cubicBezTo>
                    <a:pt x="310" y="432"/>
                    <a:pt x="310" y="432"/>
                    <a:pt x="310" y="432"/>
                  </a:cubicBezTo>
                  <a:cubicBezTo>
                    <a:pt x="306" y="441"/>
                    <a:pt x="306" y="441"/>
                    <a:pt x="306" y="441"/>
                  </a:cubicBezTo>
                  <a:cubicBezTo>
                    <a:pt x="311" y="439"/>
                    <a:pt x="311" y="439"/>
                    <a:pt x="311" y="439"/>
                  </a:cubicBezTo>
                  <a:close/>
                  <a:moveTo>
                    <a:pt x="259" y="440"/>
                  </a:moveTo>
                  <a:cubicBezTo>
                    <a:pt x="257" y="439"/>
                    <a:pt x="256" y="438"/>
                    <a:pt x="257" y="436"/>
                  </a:cubicBezTo>
                  <a:cubicBezTo>
                    <a:pt x="257" y="434"/>
                    <a:pt x="258" y="433"/>
                    <a:pt x="259" y="433"/>
                  </a:cubicBezTo>
                  <a:cubicBezTo>
                    <a:pt x="261" y="434"/>
                    <a:pt x="262" y="435"/>
                    <a:pt x="262" y="436"/>
                  </a:cubicBezTo>
                  <a:cubicBezTo>
                    <a:pt x="262" y="439"/>
                    <a:pt x="261" y="440"/>
                    <a:pt x="259" y="440"/>
                  </a:cubicBezTo>
                  <a:close/>
                  <a:moveTo>
                    <a:pt x="250" y="445"/>
                  </a:moveTo>
                  <a:cubicBezTo>
                    <a:pt x="250" y="450"/>
                    <a:pt x="253" y="452"/>
                    <a:pt x="258" y="452"/>
                  </a:cubicBezTo>
                  <a:cubicBezTo>
                    <a:pt x="263" y="453"/>
                    <a:pt x="267" y="449"/>
                    <a:pt x="268" y="441"/>
                  </a:cubicBezTo>
                  <a:cubicBezTo>
                    <a:pt x="269" y="433"/>
                    <a:pt x="266" y="429"/>
                    <a:pt x="259" y="428"/>
                  </a:cubicBezTo>
                  <a:cubicBezTo>
                    <a:pt x="254" y="428"/>
                    <a:pt x="251" y="430"/>
                    <a:pt x="250" y="436"/>
                  </a:cubicBezTo>
                  <a:cubicBezTo>
                    <a:pt x="250" y="440"/>
                    <a:pt x="252" y="443"/>
                    <a:pt x="257" y="444"/>
                  </a:cubicBezTo>
                  <a:cubicBezTo>
                    <a:pt x="258" y="444"/>
                    <a:pt x="260" y="444"/>
                    <a:pt x="262" y="443"/>
                  </a:cubicBezTo>
                  <a:cubicBezTo>
                    <a:pt x="261" y="446"/>
                    <a:pt x="260" y="448"/>
                    <a:pt x="258" y="448"/>
                  </a:cubicBezTo>
                  <a:cubicBezTo>
                    <a:pt x="257" y="448"/>
                    <a:pt x="256" y="447"/>
                    <a:pt x="256" y="446"/>
                  </a:cubicBezTo>
                  <a:cubicBezTo>
                    <a:pt x="250" y="445"/>
                    <a:pt x="250" y="445"/>
                    <a:pt x="250" y="445"/>
                  </a:cubicBezTo>
                  <a:close/>
                  <a:moveTo>
                    <a:pt x="294" y="449"/>
                  </a:moveTo>
                  <a:cubicBezTo>
                    <a:pt x="276" y="452"/>
                    <a:pt x="276" y="452"/>
                    <a:pt x="276" y="452"/>
                  </a:cubicBezTo>
                  <a:cubicBezTo>
                    <a:pt x="276" y="450"/>
                    <a:pt x="276" y="448"/>
                    <a:pt x="277" y="446"/>
                  </a:cubicBezTo>
                  <a:cubicBezTo>
                    <a:pt x="278" y="444"/>
                    <a:pt x="279" y="442"/>
                    <a:pt x="282" y="439"/>
                  </a:cubicBezTo>
                  <a:cubicBezTo>
                    <a:pt x="284" y="437"/>
                    <a:pt x="285" y="436"/>
                    <a:pt x="285" y="435"/>
                  </a:cubicBezTo>
                  <a:cubicBezTo>
                    <a:pt x="285" y="434"/>
                    <a:pt x="285" y="433"/>
                    <a:pt x="285" y="433"/>
                  </a:cubicBezTo>
                  <a:cubicBezTo>
                    <a:pt x="285" y="432"/>
                    <a:pt x="285" y="431"/>
                    <a:pt x="284" y="431"/>
                  </a:cubicBezTo>
                  <a:cubicBezTo>
                    <a:pt x="284" y="431"/>
                    <a:pt x="283" y="430"/>
                    <a:pt x="282" y="431"/>
                  </a:cubicBezTo>
                  <a:cubicBezTo>
                    <a:pt x="282" y="431"/>
                    <a:pt x="281" y="431"/>
                    <a:pt x="281" y="432"/>
                  </a:cubicBezTo>
                  <a:cubicBezTo>
                    <a:pt x="280" y="432"/>
                    <a:pt x="280" y="433"/>
                    <a:pt x="280" y="435"/>
                  </a:cubicBezTo>
                  <a:cubicBezTo>
                    <a:pt x="274" y="435"/>
                    <a:pt x="274" y="435"/>
                    <a:pt x="274" y="435"/>
                  </a:cubicBezTo>
                  <a:cubicBezTo>
                    <a:pt x="274" y="433"/>
                    <a:pt x="274" y="432"/>
                    <a:pt x="275" y="430"/>
                  </a:cubicBezTo>
                  <a:cubicBezTo>
                    <a:pt x="275" y="429"/>
                    <a:pt x="276" y="428"/>
                    <a:pt x="277" y="428"/>
                  </a:cubicBezTo>
                  <a:cubicBezTo>
                    <a:pt x="278" y="427"/>
                    <a:pt x="280" y="426"/>
                    <a:pt x="282" y="426"/>
                  </a:cubicBezTo>
                  <a:cubicBezTo>
                    <a:pt x="284" y="426"/>
                    <a:pt x="285" y="426"/>
                    <a:pt x="287" y="426"/>
                  </a:cubicBezTo>
                  <a:cubicBezTo>
                    <a:pt x="288" y="426"/>
                    <a:pt x="289" y="427"/>
                    <a:pt x="290" y="428"/>
                  </a:cubicBezTo>
                  <a:cubicBezTo>
                    <a:pt x="291" y="429"/>
                    <a:pt x="291" y="430"/>
                    <a:pt x="291" y="432"/>
                  </a:cubicBezTo>
                  <a:cubicBezTo>
                    <a:pt x="292" y="433"/>
                    <a:pt x="291" y="435"/>
                    <a:pt x="291" y="436"/>
                  </a:cubicBezTo>
                  <a:cubicBezTo>
                    <a:pt x="290" y="437"/>
                    <a:pt x="289" y="439"/>
                    <a:pt x="287" y="441"/>
                  </a:cubicBezTo>
                  <a:cubicBezTo>
                    <a:pt x="286" y="442"/>
                    <a:pt x="285" y="443"/>
                    <a:pt x="285" y="443"/>
                  </a:cubicBezTo>
                  <a:cubicBezTo>
                    <a:pt x="285" y="444"/>
                    <a:pt x="284" y="444"/>
                    <a:pt x="284" y="445"/>
                  </a:cubicBezTo>
                  <a:cubicBezTo>
                    <a:pt x="293" y="444"/>
                    <a:pt x="293" y="444"/>
                    <a:pt x="293" y="444"/>
                  </a:cubicBezTo>
                  <a:cubicBezTo>
                    <a:pt x="294" y="449"/>
                    <a:pt x="294" y="449"/>
                    <a:pt x="294" y="449"/>
                  </a:cubicBezTo>
                  <a:close/>
                  <a:moveTo>
                    <a:pt x="285" y="157"/>
                  </a:moveTo>
                  <a:cubicBezTo>
                    <a:pt x="307" y="157"/>
                    <a:pt x="307" y="157"/>
                    <a:pt x="307" y="157"/>
                  </a:cubicBezTo>
                  <a:cubicBezTo>
                    <a:pt x="307" y="302"/>
                    <a:pt x="307" y="302"/>
                    <a:pt x="307" y="302"/>
                  </a:cubicBezTo>
                  <a:cubicBezTo>
                    <a:pt x="316" y="302"/>
                    <a:pt x="316" y="302"/>
                    <a:pt x="316" y="302"/>
                  </a:cubicBezTo>
                  <a:cubicBezTo>
                    <a:pt x="316" y="322"/>
                    <a:pt x="316" y="322"/>
                    <a:pt x="316" y="322"/>
                  </a:cubicBezTo>
                  <a:cubicBezTo>
                    <a:pt x="231" y="322"/>
                    <a:pt x="231" y="322"/>
                    <a:pt x="231" y="322"/>
                  </a:cubicBezTo>
                  <a:cubicBezTo>
                    <a:pt x="231" y="302"/>
                    <a:pt x="231" y="302"/>
                    <a:pt x="231" y="302"/>
                  </a:cubicBezTo>
                  <a:cubicBezTo>
                    <a:pt x="239" y="302"/>
                    <a:pt x="239" y="302"/>
                    <a:pt x="239" y="302"/>
                  </a:cubicBezTo>
                  <a:cubicBezTo>
                    <a:pt x="239" y="157"/>
                    <a:pt x="239" y="157"/>
                    <a:pt x="239" y="157"/>
                  </a:cubicBezTo>
                  <a:cubicBezTo>
                    <a:pt x="261" y="157"/>
                    <a:pt x="261" y="157"/>
                    <a:pt x="261" y="157"/>
                  </a:cubicBezTo>
                  <a:cubicBezTo>
                    <a:pt x="261" y="209"/>
                    <a:pt x="261" y="209"/>
                    <a:pt x="261" y="209"/>
                  </a:cubicBezTo>
                  <a:cubicBezTo>
                    <a:pt x="262" y="208"/>
                    <a:pt x="262" y="208"/>
                    <a:pt x="262" y="208"/>
                  </a:cubicBezTo>
                  <a:cubicBezTo>
                    <a:pt x="262" y="208"/>
                    <a:pt x="272" y="196"/>
                    <a:pt x="285" y="207"/>
                  </a:cubicBezTo>
                  <a:cubicBezTo>
                    <a:pt x="285" y="157"/>
                    <a:pt x="285" y="157"/>
                    <a:pt x="285" y="157"/>
                  </a:cubicBezTo>
                  <a:close/>
                  <a:moveTo>
                    <a:pt x="232" y="327"/>
                  </a:moveTo>
                  <a:cubicBezTo>
                    <a:pt x="224" y="327"/>
                    <a:pt x="224" y="327"/>
                    <a:pt x="224" y="327"/>
                  </a:cubicBezTo>
                  <a:cubicBezTo>
                    <a:pt x="224" y="336"/>
                    <a:pt x="224" y="336"/>
                    <a:pt x="224" y="336"/>
                  </a:cubicBezTo>
                  <a:cubicBezTo>
                    <a:pt x="232" y="336"/>
                    <a:pt x="232" y="336"/>
                    <a:pt x="232" y="336"/>
                  </a:cubicBezTo>
                  <a:cubicBezTo>
                    <a:pt x="232" y="407"/>
                    <a:pt x="232" y="407"/>
                    <a:pt x="232" y="407"/>
                  </a:cubicBezTo>
                  <a:cubicBezTo>
                    <a:pt x="221" y="407"/>
                    <a:pt x="221" y="407"/>
                    <a:pt x="221" y="407"/>
                  </a:cubicBezTo>
                  <a:cubicBezTo>
                    <a:pt x="221" y="332"/>
                    <a:pt x="221" y="332"/>
                    <a:pt x="221" y="332"/>
                  </a:cubicBezTo>
                  <a:cubicBezTo>
                    <a:pt x="221" y="323"/>
                    <a:pt x="221" y="316"/>
                    <a:pt x="221" y="313"/>
                  </a:cubicBezTo>
                  <a:cubicBezTo>
                    <a:pt x="221" y="299"/>
                    <a:pt x="203" y="287"/>
                    <a:pt x="202" y="288"/>
                  </a:cubicBezTo>
                  <a:cubicBezTo>
                    <a:pt x="236" y="288"/>
                    <a:pt x="236" y="288"/>
                    <a:pt x="236" y="288"/>
                  </a:cubicBezTo>
                  <a:cubicBezTo>
                    <a:pt x="236" y="280"/>
                    <a:pt x="236" y="280"/>
                    <a:pt x="236" y="280"/>
                  </a:cubicBezTo>
                  <a:cubicBezTo>
                    <a:pt x="127" y="280"/>
                    <a:pt x="127" y="280"/>
                    <a:pt x="127" y="280"/>
                  </a:cubicBezTo>
                  <a:cubicBezTo>
                    <a:pt x="127" y="272"/>
                    <a:pt x="127" y="272"/>
                    <a:pt x="127" y="272"/>
                  </a:cubicBezTo>
                  <a:cubicBezTo>
                    <a:pt x="236" y="272"/>
                    <a:pt x="236" y="272"/>
                    <a:pt x="236" y="272"/>
                  </a:cubicBezTo>
                  <a:cubicBezTo>
                    <a:pt x="236" y="264"/>
                    <a:pt x="236" y="264"/>
                    <a:pt x="236" y="264"/>
                  </a:cubicBezTo>
                  <a:cubicBezTo>
                    <a:pt x="127" y="264"/>
                    <a:pt x="127" y="264"/>
                    <a:pt x="127" y="264"/>
                  </a:cubicBezTo>
                  <a:cubicBezTo>
                    <a:pt x="127" y="263"/>
                    <a:pt x="127" y="263"/>
                    <a:pt x="127" y="263"/>
                  </a:cubicBezTo>
                  <a:cubicBezTo>
                    <a:pt x="103" y="204"/>
                    <a:pt x="54" y="217"/>
                    <a:pt x="54" y="217"/>
                  </a:cubicBezTo>
                  <a:cubicBezTo>
                    <a:pt x="53" y="218"/>
                    <a:pt x="45" y="214"/>
                    <a:pt x="45" y="215"/>
                  </a:cubicBezTo>
                  <a:cubicBezTo>
                    <a:pt x="39" y="229"/>
                    <a:pt x="35" y="245"/>
                    <a:pt x="35" y="260"/>
                  </a:cubicBezTo>
                  <a:cubicBezTo>
                    <a:pt x="35" y="330"/>
                    <a:pt x="92" y="388"/>
                    <a:pt x="161" y="388"/>
                  </a:cubicBezTo>
                  <a:cubicBezTo>
                    <a:pt x="168" y="388"/>
                    <a:pt x="174" y="387"/>
                    <a:pt x="180" y="386"/>
                  </a:cubicBezTo>
                  <a:cubicBezTo>
                    <a:pt x="181" y="386"/>
                    <a:pt x="181" y="386"/>
                    <a:pt x="181" y="386"/>
                  </a:cubicBezTo>
                  <a:cubicBezTo>
                    <a:pt x="183" y="399"/>
                    <a:pt x="183" y="399"/>
                    <a:pt x="183" y="399"/>
                  </a:cubicBezTo>
                  <a:cubicBezTo>
                    <a:pt x="184" y="411"/>
                    <a:pt x="187" y="416"/>
                    <a:pt x="187" y="416"/>
                  </a:cubicBezTo>
                  <a:cubicBezTo>
                    <a:pt x="360" y="416"/>
                    <a:pt x="360" y="416"/>
                    <a:pt x="360" y="416"/>
                  </a:cubicBezTo>
                  <a:cubicBezTo>
                    <a:pt x="360" y="416"/>
                    <a:pt x="363" y="411"/>
                    <a:pt x="364" y="399"/>
                  </a:cubicBezTo>
                  <a:cubicBezTo>
                    <a:pt x="366" y="386"/>
                    <a:pt x="366" y="386"/>
                    <a:pt x="366" y="386"/>
                  </a:cubicBezTo>
                  <a:cubicBezTo>
                    <a:pt x="366" y="386"/>
                    <a:pt x="367" y="393"/>
                    <a:pt x="367" y="393"/>
                  </a:cubicBezTo>
                  <a:cubicBezTo>
                    <a:pt x="373" y="394"/>
                    <a:pt x="380" y="389"/>
                    <a:pt x="386" y="389"/>
                  </a:cubicBezTo>
                  <a:cubicBezTo>
                    <a:pt x="456" y="389"/>
                    <a:pt x="513" y="330"/>
                    <a:pt x="513" y="260"/>
                  </a:cubicBezTo>
                  <a:cubicBezTo>
                    <a:pt x="513" y="245"/>
                    <a:pt x="508" y="228"/>
                    <a:pt x="503" y="214"/>
                  </a:cubicBezTo>
                  <a:cubicBezTo>
                    <a:pt x="503" y="214"/>
                    <a:pt x="494" y="218"/>
                    <a:pt x="494" y="217"/>
                  </a:cubicBezTo>
                  <a:cubicBezTo>
                    <a:pt x="494" y="217"/>
                    <a:pt x="444" y="204"/>
                    <a:pt x="420" y="263"/>
                  </a:cubicBezTo>
                  <a:cubicBezTo>
                    <a:pt x="420" y="264"/>
                    <a:pt x="420" y="264"/>
                    <a:pt x="420" y="264"/>
                  </a:cubicBezTo>
                  <a:cubicBezTo>
                    <a:pt x="311" y="264"/>
                    <a:pt x="311" y="264"/>
                    <a:pt x="311" y="264"/>
                  </a:cubicBezTo>
                  <a:cubicBezTo>
                    <a:pt x="311" y="272"/>
                    <a:pt x="311" y="272"/>
                    <a:pt x="311" y="272"/>
                  </a:cubicBezTo>
                  <a:cubicBezTo>
                    <a:pt x="420" y="272"/>
                    <a:pt x="420" y="272"/>
                    <a:pt x="420" y="272"/>
                  </a:cubicBezTo>
                  <a:cubicBezTo>
                    <a:pt x="420" y="280"/>
                    <a:pt x="420" y="280"/>
                    <a:pt x="420" y="280"/>
                  </a:cubicBezTo>
                  <a:cubicBezTo>
                    <a:pt x="311" y="280"/>
                    <a:pt x="311" y="280"/>
                    <a:pt x="311" y="280"/>
                  </a:cubicBezTo>
                  <a:cubicBezTo>
                    <a:pt x="311" y="288"/>
                    <a:pt x="311" y="288"/>
                    <a:pt x="311" y="288"/>
                  </a:cubicBezTo>
                  <a:cubicBezTo>
                    <a:pt x="346" y="288"/>
                    <a:pt x="346" y="288"/>
                    <a:pt x="346" y="288"/>
                  </a:cubicBezTo>
                  <a:cubicBezTo>
                    <a:pt x="346" y="288"/>
                    <a:pt x="326" y="301"/>
                    <a:pt x="326" y="313"/>
                  </a:cubicBezTo>
                  <a:cubicBezTo>
                    <a:pt x="326" y="316"/>
                    <a:pt x="326" y="323"/>
                    <a:pt x="326" y="332"/>
                  </a:cubicBezTo>
                  <a:cubicBezTo>
                    <a:pt x="326" y="407"/>
                    <a:pt x="326" y="407"/>
                    <a:pt x="326" y="407"/>
                  </a:cubicBezTo>
                  <a:cubicBezTo>
                    <a:pt x="314" y="407"/>
                    <a:pt x="314" y="407"/>
                    <a:pt x="314" y="407"/>
                  </a:cubicBezTo>
                  <a:cubicBezTo>
                    <a:pt x="314" y="336"/>
                    <a:pt x="314" y="336"/>
                    <a:pt x="314" y="336"/>
                  </a:cubicBezTo>
                  <a:cubicBezTo>
                    <a:pt x="323" y="336"/>
                    <a:pt x="323" y="336"/>
                    <a:pt x="323" y="336"/>
                  </a:cubicBezTo>
                  <a:cubicBezTo>
                    <a:pt x="323" y="327"/>
                    <a:pt x="323" y="327"/>
                    <a:pt x="323" y="327"/>
                  </a:cubicBezTo>
                  <a:cubicBezTo>
                    <a:pt x="314" y="327"/>
                    <a:pt x="314" y="327"/>
                    <a:pt x="314" y="327"/>
                  </a:cubicBezTo>
                  <a:cubicBezTo>
                    <a:pt x="310" y="327"/>
                    <a:pt x="310" y="327"/>
                    <a:pt x="310" y="327"/>
                  </a:cubicBezTo>
                  <a:cubicBezTo>
                    <a:pt x="295" y="327"/>
                    <a:pt x="295" y="327"/>
                    <a:pt x="295" y="327"/>
                  </a:cubicBezTo>
                  <a:cubicBezTo>
                    <a:pt x="295" y="343"/>
                    <a:pt x="295" y="343"/>
                    <a:pt x="295" y="343"/>
                  </a:cubicBezTo>
                  <a:cubicBezTo>
                    <a:pt x="292" y="339"/>
                    <a:pt x="287" y="337"/>
                    <a:pt x="283" y="335"/>
                  </a:cubicBezTo>
                  <a:cubicBezTo>
                    <a:pt x="283" y="328"/>
                    <a:pt x="283" y="328"/>
                    <a:pt x="283" y="328"/>
                  </a:cubicBezTo>
                  <a:cubicBezTo>
                    <a:pt x="266" y="328"/>
                    <a:pt x="266" y="328"/>
                    <a:pt x="266" y="328"/>
                  </a:cubicBezTo>
                  <a:cubicBezTo>
                    <a:pt x="266" y="335"/>
                    <a:pt x="266" y="335"/>
                    <a:pt x="266" y="335"/>
                  </a:cubicBezTo>
                  <a:cubicBezTo>
                    <a:pt x="260" y="336"/>
                    <a:pt x="256" y="339"/>
                    <a:pt x="252" y="343"/>
                  </a:cubicBezTo>
                  <a:cubicBezTo>
                    <a:pt x="252" y="327"/>
                    <a:pt x="252" y="327"/>
                    <a:pt x="252" y="327"/>
                  </a:cubicBezTo>
                  <a:cubicBezTo>
                    <a:pt x="237" y="327"/>
                    <a:pt x="237" y="327"/>
                    <a:pt x="237" y="327"/>
                  </a:cubicBezTo>
                  <a:cubicBezTo>
                    <a:pt x="232" y="327"/>
                    <a:pt x="232" y="327"/>
                    <a:pt x="232" y="327"/>
                  </a:cubicBezTo>
                  <a:close/>
                  <a:moveTo>
                    <a:pt x="295" y="407"/>
                  </a:moveTo>
                  <a:cubicBezTo>
                    <a:pt x="252" y="407"/>
                    <a:pt x="252" y="407"/>
                    <a:pt x="252" y="407"/>
                  </a:cubicBezTo>
                  <a:cubicBezTo>
                    <a:pt x="252" y="366"/>
                    <a:pt x="252" y="366"/>
                    <a:pt x="252" y="366"/>
                  </a:cubicBezTo>
                  <a:cubicBezTo>
                    <a:pt x="253" y="366"/>
                    <a:pt x="253" y="366"/>
                    <a:pt x="253" y="366"/>
                  </a:cubicBezTo>
                  <a:cubicBezTo>
                    <a:pt x="253" y="366"/>
                    <a:pt x="253" y="366"/>
                    <a:pt x="253" y="366"/>
                  </a:cubicBezTo>
                  <a:cubicBezTo>
                    <a:pt x="253" y="354"/>
                    <a:pt x="262" y="345"/>
                    <a:pt x="274" y="345"/>
                  </a:cubicBezTo>
                  <a:cubicBezTo>
                    <a:pt x="285" y="345"/>
                    <a:pt x="294" y="354"/>
                    <a:pt x="294" y="366"/>
                  </a:cubicBezTo>
                  <a:cubicBezTo>
                    <a:pt x="294" y="366"/>
                    <a:pt x="294" y="366"/>
                    <a:pt x="294" y="366"/>
                  </a:cubicBezTo>
                  <a:cubicBezTo>
                    <a:pt x="295" y="366"/>
                    <a:pt x="295" y="366"/>
                    <a:pt x="295" y="366"/>
                  </a:cubicBezTo>
                  <a:cubicBezTo>
                    <a:pt x="295" y="407"/>
                    <a:pt x="295" y="407"/>
                    <a:pt x="295" y="407"/>
                  </a:cubicBezTo>
                  <a:close/>
                  <a:moveTo>
                    <a:pt x="199" y="407"/>
                  </a:moveTo>
                  <a:cubicBezTo>
                    <a:pt x="198" y="368"/>
                    <a:pt x="198" y="368"/>
                    <a:pt x="198" y="368"/>
                  </a:cubicBezTo>
                  <a:cubicBezTo>
                    <a:pt x="198" y="368"/>
                    <a:pt x="196" y="358"/>
                    <a:pt x="193" y="354"/>
                  </a:cubicBezTo>
                  <a:cubicBezTo>
                    <a:pt x="211" y="354"/>
                    <a:pt x="211" y="354"/>
                    <a:pt x="211" y="354"/>
                  </a:cubicBezTo>
                  <a:cubicBezTo>
                    <a:pt x="211" y="407"/>
                    <a:pt x="211" y="407"/>
                    <a:pt x="211" y="407"/>
                  </a:cubicBezTo>
                  <a:cubicBezTo>
                    <a:pt x="199" y="407"/>
                    <a:pt x="199" y="407"/>
                    <a:pt x="199" y="407"/>
                  </a:cubicBezTo>
                  <a:close/>
                  <a:moveTo>
                    <a:pt x="336" y="314"/>
                  </a:moveTo>
                  <a:cubicBezTo>
                    <a:pt x="338" y="309"/>
                    <a:pt x="345" y="296"/>
                    <a:pt x="355" y="297"/>
                  </a:cubicBezTo>
                  <a:cubicBezTo>
                    <a:pt x="368" y="298"/>
                    <a:pt x="374" y="303"/>
                    <a:pt x="376" y="311"/>
                  </a:cubicBezTo>
                  <a:cubicBezTo>
                    <a:pt x="376" y="311"/>
                    <a:pt x="368" y="319"/>
                    <a:pt x="368" y="327"/>
                  </a:cubicBezTo>
                  <a:cubicBezTo>
                    <a:pt x="368" y="335"/>
                    <a:pt x="366" y="345"/>
                    <a:pt x="366" y="346"/>
                  </a:cubicBezTo>
                  <a:cubicBezTo>
                    <a:pt x="336" y="346"/>
                    <a:pt x="336" y="346"/>
                    <a:pt x="336" y="346"/>
                  </a:cubicBezTo>
                  <a:cubicBezTo>
                    <a:pt x="336" y="314"/>
                    <a:pt x="336" y="314"/>
                    <a:pt x="336" y="314"/>
                  </a:cubicBezTo>
                  <a:close/>
                  <a:moveTo>
                    <a:pt x="348" y="407"/>
                  </a:moveTo>
                  <a:cubicBezTo>
                    <a:pt x="336" y="407"/>
                    <a:pt x="336" y="407"/>
                    <a:pt x="336" y="407"/>
                  </a:cubicBezTo>
                  <a:cubicBezTo>
                    <a:pt x="336" y="354"/>
                    <a:pt x="336" y="354"/>
                    <a:pt x="336" y="354"/>
                  </a:cubicBezTo>
                  <a:cubicBezTo>
                    <a:pt x="354" y="354"/>
                    <a:pt x="354" y="354"/>
                    <a:pt x="354" y="354"/>
                  </a:cubicBezTo>
                  <a:cubicBezTo>
                    <a:pt x="351" y="358"/>
                    <a:pt x="350" y="368"/>
                    <a:pt x="350" y="368"/>
                  </a:cubicBezTo>
                  <a:cubicBezTo>
                    <a:pt x="348" y="407"/>
                    <a:pt x="348" y="407"/>
                    <a:pt x="348" y="407"/>
                  </a:cubicBezTo>
                  <a:close/>
                  <a:moveTo>
                    <a:pt x="367" y="288"/>
                  </a:moveTo>
                  <a:cubicBezTo>
                    <a:pt x="403" y="288"/>
                    <a:pt x="403" y="288"/>
                    <a:pt x="403" y="288"/>
                  </a:cubicBezTo>
                  <a:cubicBezTo>
                    <a:pt x="392" y="295"/>
                    <a:pt x="383" y="303"/>
                    <a:pt x="383" y="303"/>
                  </a:cubicBezTo>
                  <a:cubicBezTo>
                    <a:pt x="381" y="300"/>
                    <a:pt x="371" y="290"/>
                    <a:pt x="367" y="288"/>
                  </a:cubicBezTo>
                  <a:close/>
                  <a:moveTo>
                    <a:pt x="211" y="314"/>
                  </a:moveTo>
                  <a:cubicBezTo>
                    <a:pt x="211" y="346"/>
                    <a:pt x="211" y="346"/>
                    <a:pt x="211" y="346"/>
                  </a:cubicBezTo>
                  <a:cubicBezTo>
                    <a:pt x="181" y="346"/>
                    <a:pt x="181" y="346"/>
                    <a:pt x="181" y="346"/>
                  </a:cubicBezTo>
                  <a:cubicBezTo>
                    <a:pt x="181" y="345"/>
                    <a:pt x="179" y="335"/>
                    <a:pt x="179" y="327"/>
                  </a:cubicBezTo>
                  <a:cubicBezTo>
                    <a:pt x="179" y="319"/>
                    <a:pt x="171" y="311"/>
                    <a:pt x="171" y="311"/>
                  </a:cubicBezTo>
                  <a:cubicBezTo>
                    <a:pt x="173" y="303"/>
                    <a:pt x="179" y="298"/>
                    <a:pt x="192" y="297"/>
                  </a:cubicBezTo>
                  <a:cubicBezTo>
                    <a:pt x="202" y="296"/>
                    <a:pt x="209" y="309"/>
                    <a:pt x="211" y="314"/>
                  </a:cubicBezTo>
                  <a:close/>
                  <a:moveTo>
                    <a:pt x="179" y="288"/>
                  </a:moveTo>
                  <a:cubicBezTo>
                    <a:pt x="176" y="291"/>
                    <a:pt x="166" y="300"/>
                    <a:pt x="164" y="303"/>
                  </a:cubicBezTo>
                  <a:cubicBezTo>
                    <a:pt x="164" y="303"/>
                    <a:pt x="155" y="295"/>
                    <a:pt x="144" y="288"/>
                  </a:cubicBezTo>
                  <a:cubicBezTo>
                    <a:pt x="179" y="288"/>
                    <a:pt x="179" y="288"/>
                    <a:pt x="179" y="288"/>
                  </a:cubicBezTo>
                  <a:close/>
                  <a:moveTo>
                    <a:pt x="261" y="219"/>
                  </a:moveTo>
                  <a:cubicBezTo>
                    <a:pt x="261" y="302"/>
                    <a:pt x="261" y="302"/>
                    <a:pt x="261" y="302"/>
                  </a:cubicBezTo>
                  <a:cubicBezTo>
                    <a:pt x="285" y="302"/>
                    <a:pt x="285" y="302"/>
                    <a:pt x="285" y="302"/>
                  </a:cubicBezTo>
                  <a:cubicBezTo>
                    <a:pt x="285" y="219"/>
                    <a:pt x="285" y="219"/>
                    <a:pt x="285" y="219"/>
                  </a:cubicBezTo>
                  <a:cubicBezTo>
                    <a:pt x="281" y="215"/>
                    <a:pt x="272" y="208"/>
                    <a:pt x="261" y="219"/>
                  </a:cubicBezTo>
                  <a:close/>
                  <a:moveTo>
                    <a:pt x="272" y="227"/>
                  </a:moveTo>
                  <a:cubicBezTo>
                    <a:pt x="270" y="227"/>
                    <a:pt x="269" y="228"/>
                    <a:pt x="269" y="229"/>
                  </a:cubicBezTo>
                  <a:cubicBezTo>
                    <a:pt x="269" y="268"/>
                    <a:pt x="269" y="268"/>
                    <a:pt x="269" y="268"/>
                  </a:cubicBezTo>
                  <a:cubicBezTo>
                    <a:pt x="269" y="269"/>
                    <a:pt x="270" y="270"/>
                    <a:pt x="272" y="270"/>
                  </a:cubicBezTo>
                  <a:cubicBezTo>
                    <a:pt x="275" y="270"/>
                    <a:pt x="275" y="270"/>
                    <a:pt x="275" y="270"/>
                  </a:cubicBezTo>
                  <a:cubicBezTo>
                    <a:pt x="276" y="270"/>
                    <a:pt x="278" y="269"/>
                    <a:pt x="278" y="268"/>
                  </a:cubicBezTo>
                  <a:cubicBezTo>
                    <a:pt x="278" y="229"/>
                    <a:pt x="278" y="229"/>
                    <a:pt x="278" y="229"/>
                  </a:cubicBezTo>
                  <a:cubicBezTo>
                    <a:pt x="278" y="228"/>
                    <a:pt x="276" y="227"/>
                    <a:pt x="275" y="227"/>
                  </a:cubicBezTo>
                  <a:cubicBezTo>
                    <a:pt x="272" y="227"/>
                    <a:pt x="272" y="227"/>
                    <a:pt x="272" y="227"/>
                  </a:cubicBezTo>
                  <a:close/>
                  <a:moveTo>
                    <a:pt x="273" y="169"/>
                  </a:moveTo>
                  <a:cubicBezTo>
                    <a:pt x="269" y="169"/>
                    <a:pt x="266" y="172"/>
                    <a:pt x="266" y="176"/>
                  </a:cubicBezTo>
                  <a:cubicBezTo>
                    <a:pt x="266" y="181"/>
                    <a:pt x="269" y="184"/>
                    <a:pt x="273" y="184"/>
                  </a:cubicBezTo>
                  <a:cubicBezTo>
                    <a:pt x="278" y="184"/>
                    <a:pt x="281" y="181"/>
                    <a:pt x="281" y="176"/>
                  </a:cubicBezTo>
                  <a:cubicBezTo>
                    <a:pt x="281" y="172"/>
                    <a:pt x="278" y="169"/>
                    <a:pt x="273" y="169"/>
                  </a:cubicBezTo>
                  <a:close/>
                  <a:moveTo>
                    <a:pt x="266" y="120"/>
                  </a:moveTo>
                  <a:cubicBezTo>
                    <a:pt x="266" y="132"/>
                    <a:pt x="266" y="132"/>
                    <a:pt x="266" y="132"/>
                  </a:cubicBezTo>
                  <a:cubicBezTo>
                    <a:pt x="269" y="132"/>
                    <a:pt x="269" y="132"/>
                    <a:pt x="269" y="132"/>
                  </a:cubicBezTo>
                  <a:cubicBezTo>
                    <a:pt x="269" y="120"/>
                    <a:pt x="269" y="120"/>
                    <a:pt x="269" y="120"/>
                  </a:cubicBezTo>
                  <a:cubicBezTo>
                    <a:pt x="266" y="120"/>
                    <a:pt x="266" y="120"/>
                    <a:pt x="266" y="120"/>
                  </a:cubicBezTo>
                  <a:close/>
                  <a:moveTo>
                    <a:pt x="278" y="120"/>
                  </a:moveTo>
                  <a:cubicBezTo>
                    <a:pt x="278" y="132"/>
                    <a:pt x="278" y="132"/>
                    <a:pt x="278" y="132"/>
                  </a:cubicBezTo>
                  <a:cubicBezTo>
                    <a:pt x="281" y="132"/>
                    <a:pt x="281" y="132"/>
                    <a:pt x="281" y="132"/>
                  </a:cubicBezTo>
                  <a:cubicBezTo>
                    <a:pt x="281" y="120"/>
                    <a:pt x="281" y="120"/>
                    <a:pt x="281" y="120"/>
                  </a:cubicBezTo>
                  <a:cubicBezTo>
                    <a:pt x="278" y="120"/>
                    <a:pt x="278" y="120"/>
                    <a:pt x="278" y="120"/>
                  </a:cubicBezTo>
                  <a:close/>
                  <a:moveTo>
                    <a:pt x="395" y="419"/>
                  </a:moveTo>
                  <a:cubicBezTo>
                    <a:pt x="482" y="417"/>
                    <a:pt x="552" y="345"/>
                    <a:pt x="552" y="258"/>
                  </a:cubicBezTo>
                  <a:cubicBezTo>
                    <a:pt x="552" y="170"/>
                    <a:pt x="482" y="99"/>
                    <a:pt x="395" y="96"/>
                  </a:cubicBezTo>
                  <a:cubicBezTo>
                    <a:pt x="383" y="42"/>
                    <a:pt x="334" y="0"/>
                    <a:pt x="276" y="0"/>
                  </a:cubicBezTo>
                  <a:cubicBezTo>
                    <a:pt x="218" y="0"/>
                    <a:pt x="169" y="42"/>
                    <a:pt x="158" y="96"/>
                  </a:cubicBezTo>
                  <a:cubicBezTo>
                    <a:pt x="70" y="98"/>
                    <a:pt x="0" y="170"/>
                    <a:pt x="0" y="258"/>
                  </a:cubicBezTo>
                  <a:cubicBezTo>
                    <a:pt x="0" y="346"/>
                    <a:pt x="70" y="418"/>
                    <a:pt x="158" y="419"/>
                  </a:cubicBezTo>
                  <a:cubicBezTo>
                    <a:pt x="170" y="473"/>
                    <a:pt x="218" y="514"/>
                    <a:pt x="276" y="514"/>
                  </a:cubicBezTo>
                  <a:cubicBezTo>
                    <a:pt x="334" y="514"/>
                    <a:pt x="382" y="473"/>
                    <a:pt x="395" y="419"/>
                  </a:cubicBezTo>
                  <a:close/>
                  <a:moveTo>
                    <a:pt x="383" y="403"/>
                  </a:moveTo>
                  <a:cubicBezTo>
                    <a:pt x="461" y="401"/>
                    <a:pt x="525" y="337"/>
                    <a:pt x="525" y="258"/>
                  </a:cubicBezTo>
                  <a:cubicBezTo>
                    <a:pt x="525" y="179"/>
                    <a:pt x="461" y="114"/>
                    <a:pt x="383" y="112"/>
                  </a:cubicBezTo>
                  <a:cubicBezTo>
                    <a:pt x="373" y="63"/>
                    <a:pt x="329" y="26"/>
                    <a:pt x="276" y="26"/>
                  </a:cubicBezTo>
                  <a:cubicBezTo>
                    <a:pt x="224" y="26"/>
                    <a:pt x="180" y="63"/>
                    <a:pt x="169" y="112"/>
                  </a:cubicBezTo>
                  <a:cubicBezTo>
                    <a:pt x="90" y="114"/>
                    <a:pt x="27" y="178"/>
                    <a:pt x="27" y="258"/>
                  </a:cubicBezTo>
                  <a:cubicBezTo>
                    <a:pt x="27" y="337"/>
                    <a:pt x="91" y="402"/>
                    <a:pt x="170" y="403"/>
                  </a:cubicBezTo>
                  <a:cubicBezTo>
                    <a:pt x="180" y="452"/>
                    <a:pt x="224" y="489"/>
                    <a:pt x="276" y="489"/>
                  </a:cubicBezTo>
                  <a:cubicBezTo>
                    <a:pt x="328" y="489"/>
                    <a:pt x="372" y="452"/>
                    <a:pt x="383" y="403"/>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9" name="işḻíḓé"/>
            <p:cNvSpPr/>
            <p:nvPr userDrawn="1">
              <p:custDataLst>
                <p:tags r:id="rId14"/>
              </p:custDataLst>
            </p:nvPr>
          </p:nvSpPr>
          <p:spPr bwMode="auto">
            <a:xfrm>
              <a:off x="3393679" y="3111501"/>
              <a:ext cx="803275" cy="733425"/>
            </a:xfrm>
            <a:custGeom>
              <a:avLst/>
              <a:gdLst>
                <a:gd name="T0" fmla="*/ 241 w 481"/>
                <a:gd name="T1" fmla="*/ 0 h 438"/>
                <a:gd name="T2" fmla="*/ 335 w 481"/>
                <a:gd name="T3" fmla="*/ 94 h 438"/>
                <a:gd name="T4" fmla="*/ 341 w 481"/>
                <a:gd name="T5" fmla="*/ 94 h 438"/>
                <a:gd name="T6" fmla="*/ 350 w 481"/>
                <a:gd name="T7" fmla="*/ 93 h 438"/>
                <a:gd name="T8" fmla="*/ 481 w 481"/>
                <a:gd name="T9" fmla="*/ 225 h 438"/>
                <a:gd name="T10" fmla="*/ 350 w 481"/>
                <a:gd name="T11" fmla="*/ 356 h 438"/>
                <a:gd name="T12" fmla="*/ 341 w 481"/>
                <a:gd name="T13" fmla="*/ 356 h 438"/>
                <a:gd name="T14" fmla="*/ 335 w 481"/>
                <a:gd name="T15" fmla="*/ 355 h 438"/>
                <a:gd name="T16" fmla="*/ 304 w 481"/>
                <a:gd name="T17" fmla="*/ 413 h 438"/>
                <a:gd name="T18" fmla="*/ 241 w 481"/>
                <a:gd name="T19" fmla="*/ 438 h 438"/>
                <a:gd name="T20" fmla="*/ 176 w 481"/>
                <a:gd name="T21" fmla="*/ 413 h 438"/>
                <a:gd name="T22" fmla="*/ 146 w 481"/>
                <a:gd name="T23" fmla="*/ 354 h 438"/>
                <a:gd name="T24" fmla="*/ 140 w 481"/>
                <a:gd name="T25" fmla="*/ 354 h 438"/>
                <a:gd name="T26" fmla="*/ 131 w 481"/>
                <a:gd name="T27" fmla="*/ 355 h 438"/>
                <a:gd name="T28" fmla="*/ 0 w 481"/>
                <a:gd name="T29" fmla="*/ 223 h 438"/>
                <a:gd name="T30" fmla="*/ 131 w 481"/>
                <a:gd name="T31" fmla="*/ 92 h 438"/>
                <a:gd name="T32" fmla="*/ 140 w 481"/>
                <a:gd name="T33" fmla="*/ 92 h 438"/>
                <a:gd name="T34" fmla="*/ 146 w 481"/>
                <a:gd name="T35" fmla="*/ 93 h 438"/>
                <a:gd name="T36" fmla="*/ 241 w 481"/>
                <a:gd name="T37" fmla="*/ 0 h 438"/>
                <a:gd name="T38" fmla="*/ 241 w 481"/>
                <a:gd name="T39" fmla="*/ 6 h 438"/>
                <a:gd name="T40" fmla="*/ 152 w 481"/>
                <a:gd name="T41" fmla="*/ 95 h 438"/>
                <a:gd name="T42" fmla="*/ 152 w 481"/>
                <a:gd name="T43" fmla="*/ 96 h 438"/>
                <a:gd name="T44" fmla="*/ 152 w 481"/>
                <a:gd name="T45" fmla="*/ 96 h 438"/>
                <a:gd name="T46" fmla="*/ 152 w 481"/>
                <a:gd name="T47" fmla="*/ 99 h 438"/>
                <a:gd name="T48" fmla="*/ 148 w 481"/>
                <a:gd name="T49" fmla="*/ 99 h 438"/>
                <a:gd name="T50" fmla="*/ 140 w 481"/>
                <a:gd name="T51" fmla="*/ 98 h 438"/>
                <a:gd name="T52" fmla="*/ 131 w 481"/>
                <a:gd name="T53" fmla="*/ 98 h 438"/>
                <a:gd name="T54" fmla="*/ 5 w 481"/>
                <a:gd name="T55" fmla="*/ 223 h 438"/>
                <a:gd name="T56" fmla="*/ 131 w 481"/>
                <a:gd name="T57" fmla="*/ 349 h 438"/>
                <a:gd name="T58" fmla="*/ 140 w 481"/>
                <a:gd name="T59" fmla="*/ 349 h 438"/>
                <a:gd name="T60" fmla="*/ 149 w 481"/>
                <a:gd name="T61" fmla="*/ 348 h 438"/>
                <a:gd name="T62" fmla="*/ 152 w 481"/>
                <a:gd name="T63" fmla="*/ 347 h 438"/>
                <a:gd name="T64" fmla="*/ 152 w 481"/>
                <a:gd name="T65" fmla="*/ 350 h 438"/>
                <a:gd name="T66" fmla="*/ 180 w 481"/>
                <a:gd name="T67" fmla="*/ 409 h 438"/>
                <a:gd name="T68" fmla="*/ 241 w 481"/>
                <a:gd name="T69" fmla="*/ 433 h 438"/>
                <a:gd name="T70" fmla="*/ 301 w 481"/>
                <a:gd name="T71" fmla="*/ 409 h 438"/>
                <a:gd name="T72" fmla="*/ 329 w 481"/>
                <a:gd name="T73" fmla="*/ 351 h 438"/>
                <a:gd name="T74" fmla="*/ 330 w 481"/>
                <a:gd name="T75" fmla="*/ 348 h 438"/>
                <a:gd name="T76" fmla="*/ 332 w 481"/>
                <a:gd name="T77" fmla="*/ 349 h 438"/>
                <a:gd name="T78" fmla="*/ 341 w 481"/>
                <a:gd name="T79" fmla="*/ 350 h 438"/>
                <a:gd name="T80" fmla="*/ 350 w 481"/>
                <a:gd name="T81" fmla="*/ 350 h 438"/>
                <a:gd name="T82" fmla="*/ 476 w 481"/>
                <a:gd name="T83" fmla="*/ 225 h 438"/>
                <a:gd name="T84" fmla="*/ 350 w 481"/>
                <a:gd name="T85" fmla="*/ 99 h 438"/>
                <a:gd name="T86" fmla="*/ 341 w 481"/>
                <a:gd name="T87" fmla="*/ 99 h 438"/>
                <a:gd name="T88" fmla="*/ 333 w 481"/>
                <a:gd name="T89" fmla="*/ 100 h 438"/>
                <a:gd name="T90" fmla="*/ 329 w 481"/>
                <a:gd name="T91" fmla="*/ 101 h 438"/>
                <a:gd name="T92" fmla="*/ 330 w 481"/>
                <a:gd name="T93" fmla="*/ 97 h 438"/>
                <a:gd name="T94" fmla="*/ 330 w 481"/>
                <a:gd name="T95" fmla="*/ 96 h 438"/>
                <a:gd name="T96" fmla="*/ 330 w 481"/>
                <a:gd name="T97" fmla="*/ 95 h 438"/>
                <a:gd name="T98" fmla="*/ 241 w 481"/>
                <a:gd name="T99" fmla="*/ 6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81" h="438">
                  <a:moveTo>
                    <a:pt x="241" y="0"/>
                  </a:moveTo>
                  <a:cubicBezTo>
                    <a:pt x="292" y="0"/>
                    <a:pt x="335" y="42"/>
                    <a:pt x="335" y="94"/>
                  </a:cubicBezTo>
                  <a:cubicBezTo>
                    <a:pt x="337" y="94"/>
                    <a:pt x="339" y="94"/>
                    <a:pt x="341" y="94"/>
                  </a:cubicBezTo>
                  <a:cubicBezTo>
                    <a:pt x="344" y="93"/>
                    <a:pt x="347" y="93"/>
                    <a:pt x="350" y="93"/>
                  </a:cubicBezTo>
                  <a:cubicBezTo>
                    <a:pt x="422" y="93"/>
                    <a:pt x="481" y="152"/>
                    <a:pt x="481" y="225"/>
                  </a:cubicBezTo>
                  <a:cubicBezTo>
                    <a:pt x="481" y="297"/>
                    <a:pt x="422" y="356"/>
                    <a:pt x="350" y="356"/>
                  </a:cubicBezTo>
                  <a:cubicBezTo>
                    <a:pt x="347" y="356"/>
                    <a:pt x="344" y="356"/>
                    <a:pt x="341" y="356"/>
                  </a:cubicBezTo>
                  <a:cubicBezTo>
                    <a:pt x="339" y="355"/>
                    <a:pt x="337" y="355"/>
                    <a:pt x="335" y="355"/>
                  </a:cubicBezTo>
                  <a:cubicBezTo>
                    <a:pt x="332" y="378"/>
                    <a:pt x="321" y="399"/>
                    <a:pt x="304" y="413"/>
                  </a:cubicBezTo>
                  <a:cubicBezTo>
                    <a:pt x="288" y="429"/>
                    <a:pt x="265" y="438"/>
                    <a:pt x="241" y="438"/>
                  </a:cubicBezTo>
                  <a:cubicBezTo>
                    <a:pt x="216" y="438"/>
                    <a:pt x="193" y="429"/>
                    <a:pt x="176" y="413"/>
                  </a:cubicBezTo>
                  <a:cubicBezTo>
                    <a:pt x="160" y="398"/>
                    <a:pt x="149" y="377"/>
                    <a:pt x="146" y="354"/>
                  </a:cubicBezTo>
                  <a:cubicBezTo>
                    <a:pt x="144" y="354"/>
                    <a:pt x="142" y="354"/>
                    <a:pt x="140" y="354"/>
                  </a:cubicBezTo>
                  <a:cubicBezTo>
                    <a:pt x="137" y="355"/>
                    <a:pt x="134" y="355"/>
                    <a:pt x="131" y="355"/>
                  </a:cubicBezTo>
                  <a:cubicBezTo>
                    <a:pt x="59" y="355"/>
                    <a:pt x="0" y="296"/>
                    <a:pt x="0" y="223"/>
                  </a:cubicBezTo>
                  <a:cubicBezTo>
                    <a:pt x="0" y="151"/>
                    <a:pt x="59" y="92"/>
                    <a:pt x="131" y="92"/>
                  </a:cubicBezTo>
                  <a:cubicBezTo>
                    <a:pt x="134" y="92"/>
                    <a:pt x="137" y="92"/>
                    <a:pt x="140" y="92"/>
                  </a:cubicBezTo>
                  <a:cubicBezTo>
                    <a:pt x="142" y="93"/>
                    <a:pt x="144" y="93"/>
                    <a:pt x="146" y="93"/>
                  </a:cubicBezTo>
                  <a:cubicBezTo>
                    <a:pt x="147" y="42"/>
                    <a:pt x="189" y="0"/>
                    <a:pt x="241" y="0"/>
                  </a:cubicBezTo>
                  <a:close/>
                  <a:moveTo>
                    <a:pt x="241" y="6"/>
                  </a:moveTo>
                  <a:cubicBezTo>
                    <a:pt x="192" y="6"/>
                    <a:pt x="152" y="46"/>
                    <a:pt x="152" y="95"/>
                  </a:cubicBezTo>
                  <a:cubicBezTo>
                    <a:pt x="152" y="95"/>
                    <a:pt x="152" y="95"/>
                    <a:pt x="152" y="96"/>
                  </a:cubicBezTo>
                  <a:cubicBezTo>
                    <a:pt x="152" y="96"/>
                    <a:pt x="152" y="96"/>
                    <a:pt x="152" y="96"/>
                  </a:cubicBezTo>
                  <a:cubicBezTo>
                    <a:pt x="152" y="99"/>
                    <a:pt x="152" y="99"/>
                    <a:pt x="152" y="99"/>
                  </a:cubicBezTo>
                  <a:cubicBezTo>
                    <a:pt x="148" y="99"/>
                    <a:pt x="148" y="99"/>
                    <a:pt x="148" y="99"/>
                  </a:cubicBezTo>
                  <a:cubicBezTo>
                    <a:pt x="146" y="99"/>
                    <a:pt x="143" y="98"/>
                    <a:pt x="140" y="98"/>
                  </a:cubicBezTo>
                  <a:cubicBezTo>
                    <a:pt x="137" y="98"/>
                    <a:pt x="134" y="98"/>
                    <a:pt x="131" y="98"/>
                  </a:cubicBezTo>
                  <a:cubicBezTo>
                    <a:pt x="62" y="98"/>
                    <a:pt x="5" y="154"/>
                    <a:pt x="5" y="223"/>
                  </a:cubicBezTo>
                  <a:cubicBezTo>
                    <a:pt x="5" y="293"/>
                    <a:pt x="62" y="349"/>
                    <a:pt x="131" y="349"/>
                  </a:cubicBezTo>
                  <a:cubicBezTo>
                    <a:pt x="134" y="349"/>
                    <a:pt x="137" y="349"/>
                    <a:pt x="140" y="349"/>
                  </a:cubicBezTo>
                  <a:cubicBezTo>
                    <a:pt x="143" y="348"/>
                    <a:pt x="146" y="348"/>
                    <a:pt x="149" y="348"/>
                  </a:cubicBezTo>
                  <a:cubicBezTo>
                    <a:pt x="152" y="347"/>
                    <a:pt x="152" y="347"/>
                    <a:pt x="152" y="347"/>
                  </a:cubicBezTo>
                  <a:cubicBezTo>
                    <a:pt x="152" y="350"/>
                    <a:pt x="152" y="350"/>
                    <a:pt x="152" y="350"/>
                  </a:cubicBezTo>
                  <a:cubicBezTo>
                    <a:pt x="154" y="373"/>
                    <a:pt x="164" y="394"/>
                    <a:pt x="180" y="409"/>
                  </a:cubicBezTo>
                  <a:cubicBezTo>
                    <a:pt x="196" y="424"/>
                    <a:pt x="217" y="433"/>
                    <a:pt x="241" y="433"/>
                  </a:cubicBezTo>
                  <a:cubicBezTo>
                    <a:pt x="264" y="433"/>
                    <a:pt x="285" y="424"/>
                    <a:pt x="301" y="409"/>
                  </a:cubicBezTo>
                  <a:cubicBezTo>
                    <a:pt x="317" y="395"/>
                    <a:pt x="327" y="374"/>
                    <a:pt x="329" y="351"/>
                  </a:cubicBezTo>
                  <a:cubicBezTo>
                    <a:pt x="330" y="348"/>
                    <a:pt x="330" y="348"/>
                    <a:pt x="330" y="348"/>
                  </a:cubicBezTo>
                  <a:cubicBezTo>
                    <a:pt x="332" y="349"/>
                    <a:pt x="332" y="349"/>
                    <a:pt x="332" y="349"/>
                  </a:cubicBezTo>
                  <a:cubicBezTo>
                    <a:pt x="335" y="349"/>
                    <a:pt x="338" y="350"/>
                    <a:pt x="341" y="350"/>
                  </a:cubicBezTo>
                  <a:cubicBezTo>
                    <a:pt x="344" y="350"/>
                    <a:pt x="347" y="350"/>
                    <a:pt x="350" y="350"/>
                  </a:cubicBezTo>
                  <a:cubicBezTo>
                    <a:pt x="419" y="350"/>
                    <a:pt x="476" y="294"/>
                    <a:pt x="476" y="225"/>
                  </a:cubicBezTo>
                  <a:cubicBezTo>
                    <a:pt x="476" y="155"/>
                    <a:pt x="419" y="99"/>
                    <a:pt x="350" y="99"/>
                  </a:cubicBezTo>
                  <a:cubicBezTo>
                    <a:pt x="347" y="99"/>
                    <a:pt x="344" y="99"/>
                    <a:pt x="341" y="99"/>
                  </a:cubicBezTo>
                  <a:cubicBezTo>
                    <a:pt x="338" y="100"/>
                    <a:pt x="336" y="100"/>
                    <a:pt x="333" y="100"/>
                  </a:cubicBezTo>
                  <a:cubicBezTo>
                    <a:pt x="329" y="101"/>
                    <a:pt x="329" y="101"/>
                    <a:pt x="329" y="101"/>
                  </a:cubicBezTo>
                  <a:cubicBezTo>
                    <a:pt x="330" y="97"/>
                    <a:pt x="330" y="97"/>
                    <a:pt x="330" y="97"/>
                  </a:cubicBezTo>
                  <a:cubicBezTo>
                    <a:pt x="330" y="97"/>
                    <a:pt x="330" y="96"/>
                    <a:pt x="330" y="96"/>
                  </a:cubicBezTo>
                  <a:cubicBezTo>
                    <a:pt x="330" y="96"/>
                    <a:pt x="330" y="95"/>
                    <a:pt x="330" y="95"/>
                  </a:cubicBezTo>
                  <a:cubicBezTo>
                    <a:pt x="330" y="46"/>
                    <a:pt x="290" y="6"/>
                    <a:pt x="241" y="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0" name="îšḻîďê"/>
            <p:cNvSpPr/>
            <p:nvPr userDrawn="1">
              <p:custDataLst>
                <p:tags r:id="rId15"/>
              </p:custDataLst>
            </p:nvPr>
          </p:nvSpPr>
          <p:spPr bwMode="auto">
            <a:xfrm>
              <a:off x="3109517" y="3192463"/>
              <a:ext cx="147638" cy="104775"/>
            </a:xfrm>
            <a:custGeom>
              <a:avLst/>
              <a:gdLst>
                <a:gd name="T0" fmla="*/ 38 w 89"/>
                <a:gd name="T1" fmla="*/ 56 h 63"/>
                <a:gd name="T2" fmla="*/ 32 w 89"/>
                <a:gd name="T3" fmla="*/ 59 h 63"/>
                <a:gd name="T4" fmla="*/ 23 w 89"/>
                <a:gd name="T5" fmla="*/ 59 h 63"/>
                <a:gd name="T6" fmla="*/ 6 w 89"/>
                <a:gd name="T7" fmla="*/ 49 h 63"/>
                <a:gd name="T8" fmla="*/ 1 w 89"/>
                <a:gd name="T9" fmla="*/ 28 h 63"/>
                <a:gd name="T10" fmla="*/ 4 w 89"/>
                <a:gd name="T11" fmla="*/ 17 h 63"/>
                <a:gd name="T12" fmla="*/ 10 w 89"/>
                <a:gd name="T13" fmla="*/ 8 h 63"/>
                <a:gd name="T14" fmla="*/ 6 w 89"/>
                <a:gd name="T15" fmla="*/ 5 h 63"/>
                <a:gd name="T16" fmla="*/ 6 w 89"/>
                <a:gd name="T17" fmla="*/ 0 h 63"/>
                <a:gd name="T18" fmla="*/ 35 w 89"/>
                <a:gd name="T19" fmla="*/ 3 h 63"/>
                <a:gd name="T20" fmla="*/ 34 w 89"/>
                <a:gd name="T21" fmla="*/ 7 h 63"/>
                <a:gd name="T22" fmla="*/ 24 w 89"/>
                <a:gd name="T23" fmla="*/ 10 h 63"/>
                <a:gd name="T24" fmla="*/ 16 w 89"/>
                <a:gd name="T25" fmla="*/ 14 h 63"/>
                <a:gd name="T26" fmla="*/ 9 w 89"/>
                <a:gd name="T27" fmla="*/ 20 h 63"/>
                <a:gd name="T28" fmla="*/ 6 w 89"/>
                <a:gd name="T29" fmla="*/ 30 h 63"/>
                <a:gd name="T30" fmla="*/ 6 w 89"/>
                <a:gd name="T31" fmla="*/ 37 h 63"/>
                <a:gd name="T32" fmla="*/ 9 w 89"/>
                <a:gd name="T33" fmla="*/ 42 h 63"/>
                <a:gd name="T34" fmla="*/ 13 w 89"/>
                <a:gd name="T35" fmla="*/ 46 h 63"/>
                <a:gd name="T36" fmla="*/ 19 w 89"/>
                <a:gd name="T37" fmla="*/ 47 h 63"/>
                <a:gd name="T38" fmla="*/ 29 w 89"/>
                <a:gd name="T39" fmla="*/ 45 h 63"/>
                <a:gd name="T40" fmla="*/ 36 w 89"/>
                <a:gd name="T41" fmla="*/ 38 h 63"/>
                <a:gd name="T42" fmla="*/ 41 w 89"/>
                <a:gd name="T43" fmla="*/ 29 h 63"/>
                <a:gd name="T44" fmla="*/ 45 w 89"/>
                <a:gd name="T45" fmla="*/ 21 h 63"/>
                <a:gd name="T46" fmla="*/ 55 w 89"/>
                <a:gd name="T47" fmla="*/ 11 h 63"/>
                <a:gd name="T48" fmla="*/ 69 w 89"/>
                <a:gd name="T49" fmla="*/ 9 h 63"/>
                <a:gd name="T50" fmla="*/ 77 w 89"/>
                <a:gd name="T51" fmla="*/ 12 h 63"/>
                <a:gd name="T52" fmla="*/ 84 w 89"/>
                <a:gd name="T53" fmla="*/ 18 h 63"/>
                <a:gd name="T54" fmla="*/ 88 w 89"/>
                <a:gd name="T55" fmla="*/ 27 h 63"/>
                <a:gd name="T56" fmla="*/ 89 w 89"/>
                <a:gd name="T57" fmla="*/ 37 h 63"/>
                <a:gd name="T58" fmla="*/ 86 w 89"/>
                <a:gd name="T59" fmla="*/ 47 h 63"/>
                <a:gd name="T60" fmla="*/ 80 w 89"/>
                <a:gd name="T61" fmla="*/ 55 h 63"/>
                <a:gd name="T62" fmla="*/ 84 w 89"/>
                <a:gd name="T63" fmla="*/ 58 h 63"/>
                <a:gd name="T64" fmla="*/ 84 w 89"/>
                <a:gd name="T65" fmla="*/ 63 h 63"/>
                <a:gd name="T66" fmla="*/ 56 w 89"/>
                <a:gd name="T67" fmla="*/ 60 h 63"/>
                <a:gd name="T68" fmla="*/ 56 w 89"/>
                <a:gd name="T69" fmla="*/ 55 h 63"/>
                <a:gd name="T70" fmla="*/ 66 w 89"/>
                <a:gd name="T71" fmla="*/ 53 h 63"/>
                <a:gd name="T72" fmla="*/ 74 w 89"/>
                <a:gd name="T73" fmla="*/ 50 h 63"/>
                <a:gd name="T74" fmla="*/ 80 w 89"/>
                <a:gd name="T75" fmla="*/ 44 h 63"/>
                <a:gd name="T76" fmla="*/ 83 w 89"/>
                <a:gd name="T77" fmla="*/ 36 h 63"/>
                <a:gd name="T78" fmla="*/ 81 w 89"/>
                <a:gd name="T79" fmla="*/ 26 h 63"/>
                <a:gd name="T80" fmla="*/ 73 w 89"/>
                <a:gd name="T81" fmla="*/ 21 h 63"/>
                <a:gd name="T82" fmla="*/ 63 w 89"/>
                <a:gd name="T83" fmla="*/ 22 h 63"/>
                <a:gd name="T84" fmla="*/ 57 w 89"/>
                <a:gd name="T85" fmla="*/ 29 h 63"/>
                <a:gd name="T86" fmla="*/ 52 w 89"/>
                <a:gd name="T87" fmla="*/ 37 h 63"/>
                <a:gd name="T88" fmla="*/ 48 w 89"/>
                <a:gd name="T89" fmla="*/ 44 h 63"/>
                <a:gd name="T90" fmla="*/ 44 w 89"/>
                <a:gd name="T91" fmla="*/ 51 h 63"/>
                <a:gd name="T92" fmla="*/ 38 w 89"/>
                <a:gd name="T93" fmla="*/ 56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9" h="63">
                  <a:moveTo>
                    <a:pt x="38" y="56"/>
                  </a:moveTo>
                  <a:cubicBezTo>
                    <a:pt x="36" y="58"/>
                    <a:pt x="34" y="59"/>
                    <a:pt x="32" y="59"/>
                  </a:cubicBezTo>
                  <a:cubicBezTo>
                    <a:pt x="29" y="60"/>
                    <a:pt x="26" y="60"/>
                    <a:pt x="23" y="59"/>
                  </a:cubicBezTo>
                  <a:cubicBezTo>
                    <a:pt x="16" y="59"/>
                    <a:pt x="10" y="55"/>
                    <a:pt x="6" y="49"/>
                  </a:cubicBezTo>
                  <a:cubicBezTo>
                    <a:pt x="2" y="43"/>
                    <a:pt x="0" y="36"/>
                    <a:pt x="1" y="28"/>
                  </a:cubicBezTo>
                  <a:cubicBezTo>
                    <a:pt x="2" y="24"/>
                    <a:pt x="3" y="21"/>
                    <a:pt x="4" y="17"/>
                  </a:cubicBezTo>
                  <a:cubicBezTo>
                    <a:pt x="6" y="13"/>
                    <a:pt x="8" y="10"/>
                    <a:pt x="10" y="8"/>
                  </a:cubicBezTo>
                  <a:cubicBezTo>
                    <a:pt x="6" y="5"/>
                    <a:pt x="6" y="5"/>
                    <a:pt x="6" y="5"/>
                  </a:cubicBezTo>
                  <a:cubicBezTo>
                    <a:pt x="6" y="0"/>
                    <a:pt x="6" y="0"/>
                    <a:pt x="6" y="0"/>
                  </a:cubicBezTo>
                  <a:cubicBezTo>
                    <a:pt x="35" y="3"/>
                    <a:pt x="35" y="3"/>
                    <a:pt x="35" y="3"/>
                  </a:cubicBezTo>
                  <a:cubicBezTo>
                    <a:pt x="34" y="7"/>
                    <a:pt x="34" y="7"/>
                    <a:pt x="34" y="7"/>
                  </a:cubicBezTo>
                  <a:cubicBezTo>
                    <a:pt x="31" y="8"/>
                    <a:pt x="27" y="9"/>
                    <a:pt x="24" y="10"/>
                  </a:cubicBezTo>
                  <a:cubicBezTo>
                    <a:pt x="21" y="11"/>
                    <a:pt x="18" y="12"/>
                    <a:pt x="16" y="14"/>
                  </a:cubicBezTo>
                  <a:cubicBezTo>
                    <a:pt x="13" y="16"/>
                    <a:pt x="11" y="18"/>
                    <a:pt x="9" y="20"/>
                  </a:cubicBezTo>
                  <a:cubicBezTo>
                    <a:pt x="8" y="23"/>
                    <a:pt x="7" y="26"/>
                    <a:pt x="6" y="30"/>
                  </a:cubicBezTo>
                  <a:cubicBezTo>
                    <a:pt x="6" y="32"/>
                    <a:pt x="6" y="35"/>
                    <a:pt x="6" y="37"/>
                  </a:cubicBezTo>
                  <a:cubicBezTo>
                    <a:pt x="7" y="39"/>
                    <a:pt x="8" y="41"/>
                    <a:pt x="9" y="42"/>
                  </a:cubicBezTo>
                  <a:cubicBezTo>
                    <a:pt x="10" y="44"/>
                    <a:pt x="11" y="45"/>
                    <a:pt x="13" y="46"/>
                  </a:cubicBezTo>
                  <a:cubicBezTo>
                    <a:pt x="15" y="46"/>
                    <a:pt x="17" y="47"/>
                    <a:pt x="19" y="47"/>
                  </a:cubicBezTo>
                  <a:cubicBezTo>
                    <a:pt x="22" y="48"/>
                    <a:pt x="25" y="47"/>
                    <a:pt x="29" y="45"/>
                  </a:cubicBezTo>
                  <a:cubicBezTo>
                    <a:pt x="32" y="44"/>
                    <a:pt x="34" y="41"/>
                    <a:pt x="36" y="38"/>
                  </a:cubicBezTo>
                  <a:cubicBezTo>
                    <a:pt x="38" y="35"/>
                    <a:pt x="39" y="33"/>
                    <a:pt x="41" y="29"/>
                  </a:cubicBezTo>
                  <a:cubicBezTo>
                    <a:pt x="42" y="26"/>
                    <a:pt x="44" y="24"/>
                    <a:pt x="45" y="21"/>
                  </a:cubicBezTo>
                  <a:cubicBezTo>
                    <a:pt x="48" y="17"/>
                    <a:pt x="51" y="14"/>
                    <a:pt x="55" y="11"/>
                  </a:cubicBezTo>
                  <a:cubicBezTo>
                    <a:pt x="58" y="9"/>
                    <a:pt x="63" y="8"/>
                    <a:pt x="69" y="9"/>
                  </a:cubicBezTo>
                  <a:cubicBezTo>
                    <a:pt x="72" y="9"/>
                    <a:pt x="75" y="10"/>
                    <a:pt x="77" y="12"/>
                  </a:cubicBezTo>
                  <a:cubicBezTo>
                    <a:pt x="80" y="14"/>
                    <a:pt x="82" y="16"/>
                    <a:pt x="84" y="18"/>
                  </a:cubicBezTo>
                  <a:cubicBezTo>
                    <a:pt x="86" y="21"/>
                    <a:pt x="87" y="24"/>
                    <a:pt x="88" y="27"/>
                  </a:cubicBezTo>
                  <a:cubicBezTo>
                    <a:pt x="89" y="30"/>
                    <a:pt x="89" y="34"/>
                    <a:pt x="89" y="37"/>
                  </a:cubicBezTo>
                  <a:cubicBezTo>
                    <a:pt x="88" y="41"/>
                    <a:pt x="87" y="44"/>
                    <a:pt x="86" y="47"/>
                  </a:cubicBezTo>
                  <a:cubicBezTo>
                    <a:pt x="84" y="50"/>
                    <a:pt x="82" y="53"/>
                    <a:pt x="80" y="55"/>
                  </a:cubicBezTo>
                  <a:cubicBezTo>
                    <a:pt x="84" y="58"/>
                    <a:pt x="84" y="58"/>
                    <a:pt x="84" y="58"/>
                  </a:cubicBezTo>
                  <a:cubicBezTo>
                    <a:pt x="84" y="63"/>
                    <a:pt x="84" y="63"/>
                    <a:pt x="84" y="63"/>
                  </a:cubicBezTo>
                  <a:cubicBezTo>
                    <a:pt x="56" y="60"/>
                    <a:pt x="56" y="60"/>
                    <a:pt x="56" y="60"/>
                  </a:cubicBezTo>
                  <a:cubicBezTo>
                    <a:pt x="56" y="55"/>
                    <a:pt x="56" y="55"/>
                    <a:pt x="56" y="55"/>
                  </a:cubicBezTo>
                  <a:cubicBezTo>
                    <a:pt x="60" y="54"/>
                    <a:pt x="63" y="54"/>
                    <a:pt x="66" y="53"/>
                  </a:cubicBezTo>
                  <a:cubicBezTo>
                    <a:pt x="69" y="52"/>
                    <a:pt x="72" y="51"/>
                    <a:pt x="74" y="50"/>
                  </a:cubicBezTo>
                  <a:cubicBezTo>
                    <a:pt x="77" y="48"/>
                    <a:pt x="79" y="47"/>
                    <a:pt x="80" y="44"/>
                  </a:cubicBezTo>
                  <a:cubicBezTo>
                    <a:pt x="82" y="42"/>
                    <a:pt x="83" y="39"/>
                    <a:pt x="83" y="36"/>
                  </a:cubicBezTo>
                  <a:cubicBezTo>
                    <a:pt x="84" y="32"/>
                    <a:pt x="83" y="29"/>
                    <a:pt x="81" y="26"/>
                  </a:cubicBezTo>
                  <a:cubicBezTo>
                    <a:pt x="79" y="23"/>
                    <a:pt x="76" y="21"/>
                    <a:pt x="73" y="21"/>
                  </a:cubicBezTo>
                  <a:cubicBezTo>
                    <a:pt x="69" y="20"/>
                    <a:pt x="66" y="21"/>
                    <a:pt x="63" y="22"/>
                  </a:cubicBezTo>
                  <a:cubicBezTo>
                    <a:pt x="61" y="24"/>
                    <a:pt x="59" y="26"/>
                    <a:pt x="57" y="29"/>
                  </a:cubicBezTo>
                  <a:cubicBezTo>
                    <a:pt x="55" y="31"/>
                    <a:pt x="53" y="34"/>
                    <a:pt x="52" y="37"/>
                  </a:cubicBezTo>
                  <a:cubicBezTo>
                    <a:pt x="51" y="39"/>
                    <a:pt x="49" y="42"/>
                    <a:pt x="48" y="44"/>
                  </a:cubicBezTo>
                  <a:cubicBezTo>
                    <a:pt x="47" y="47"/>
                    <a:pt x="45" y="49"/>
                    <a:pt x="44" y="51"/>
                  </a:cubicBezTo>
                  <a:cubicBezTo>
                    <a:pt x="42" y="53"/>
                    <a:pt x="40" y="55"/>
                    <a:pt x="38" y="5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1" name="i$ľíḑè"/>
            <p:cNvSpPr/>
            <p:nvPr userDrawn="1">
              <p:custDataLst>
                <p:tags r:id="rId16"/>
              </p:custDataLst>
            </p:nvPr>
          </p:nvSpPr>
          <p:spPr bwMode="auto">
            <a:xfrm>
              <a:off x="3080942" y="3298826"/>
              <a:ext cx="147638" cy="133350"/>
            </a:xfrm>
            <a:custGeom>
              <a:avLst/>
              <a:gdLst>
                <a:gd name="T0" fmla="*/ 80 w 89"/>
                <a:gd name="T1" fmla="*/ 79 h 79"/>
                <a:gd name="T2" fmla="*/ 80 w 89"/>
                <a:gd name="T3" fmla="*/ 74 h 79"/>
                <a:gd name="T4" fmla="*/ 78 w 89"/>
                <a:gd name="T5" fmla="*/ 70 h 79"/>
                <a:gd name="T6" fmla="*/ 72 w 89"/>
                <a:gd name="T7" fmla="*/ 67 h 79"/>
                <a:gd name="T8" fmla="*/ 62 w 89"/>
                <a:gd name="T9" fmla="*/ 66 h 79"/>
                <a:gd name="T10" fmla="*/ 25 w 89"/>
                <a:gd name="T11" fmla="*/ 64 h 79"/>
                <a:gd name="T12" fmla="*/ 13 w 89"/>
                <a:gd name="T13" fmla="*/ 61 h 79"/>
                <a:gd name="T14" fmla="*/ 5 w 89"/>
                <a:gd name="T15" fmla="*/ 53 h 79"/>
                <a:gd name="T16" fmla="*/ 1 w 89"/>
                <a:gd name="T17" fmla="*/ 44 h 79"/>
                <a:gd name="T18" fmla="*/ 0 w 89"/>
                <a:gd name="T19" fmla="*/ 35 h 79"/>
                <a:gd name="T20" fmla="*/ 3 w 89"/>
                <a:gd name="T21" fmla="*/ 23 h 79"/>
                <a:gd name="T22" fmla="*/ 9 w 89"/>
                <a:gd name="T23" fmla="*/ 14 h 79"/>
                <a:gd name="T24" fmla="*/ 17 w 89"/>
                <a:gd name="T25" fmla="*/ 9 h 79"/>
                <a:gd name="T26" fmla="*/ 26 w 89"/>
                <a:gd name="T27" fmla="*/ 7 h 79"/>
                <a:gd name="T28" fmla="*/ 76 w 89"/>
                <a:gd name="T29" fmla="*/ 9 h 79"/>
                <a:gd name="T30" fmla="*/ 79 w 89"/>
                <a:gd name="T31" fmla="*/ 9 h 79"/>
                <a:gd name="T32" fmla="*/ 82 w 89"/>
                <a:gd name="T33" fmla="*/ 6 h 79"/>
                <a:gd name="T34" fmla="*/ 83 w 89"/>
                <a:gd name="T35" fmla="*/ 3 h 79"/>
                <a:gd name="T36" fmla="*/ 84 w 89"/>
                <a:gd name="T37" fmla="*/ 0 h 79"/>
                <a:gd name="T38" fmla="*/ 89 w 89"/>
                <a:gd name="T39" fmla="*/ 0 h 79"/>
                <a:gd name="T40" fmla="*/ 87 w 89"/>
                <a:gd name="T41" fmla="*/ 32 h 79"/>
                <a:gd name="T42" fmla="*/ 83 w 89"/>
                <a:gd name="T43" fmla="*/ 32 h 79"/>
                <a:gd name="T44" fmla="*/ 82 w 89"/>
                <a:gd name="T45" fmla="*/ 28 h 79"/>
                <a:gd name="T46" fmla="*/ 82 w 89"/>
                <a:gd name="T47" fmla="*/ 24 h 79"/>
                <a:gd name="T48" fmla="*/ 79 w 89"/>
                <a:gd name="T49" fmla="*/ 22 h 79"/>
                <a:gd name="T50" fmla="*/ 76 w 89"/>
                <a:gd name="T51" fmla="*/ 21 h 79"/>
                <a:gd name="T52" fmla="*/ 29 w 89"/>
                <a:gd name="T53" fmla="*/ 19 h 79"/>
                <a:gd name="T54" fmla="*/ 22 w 89"/>
                <a:gd name="T55" fmla="*/ 19 h 79"/>
                <a:gd name="T56" fmla="*/ 15 w 89"/>
                <a:gd name="T57" fmla="*/ 22 h 79"/>
                <a:gd name="T58" fmla="*/ 9 w 89"/>
                <a:gd name="T59" fmla="*/ 27 h 79"/>
                <a:gd name="T60" fmla="*/ 7 w 89"/>
                <a:gd name="T61" fmla="*/ 37 h 79"/>
                <a:gd name="T62" fmla="*/ 8 w 89"/>
                <a:gd name="T63" fmla="*/ 47 h 79"/>
                <a:gd name="T64" fmla="*/ 13 w 89"/>
                <a:gd name="T65" fmla="*/ 54 h 79"/>
                <a:gd name="T66" fmla="*/ 20 w 89"/>
                <a:gd name="T67" fmla="*/ 58 h 79"/>
                <a:gd name="T68" fmla="*/ 27 w 89"/>
                <a:gd name="T69" fmla="*/ 59 h 79"/>
                <a:gd name="T70" fmla="*/ 61 w 89"/>
                <a:gd name="T71" fmla="*/ 60 h 79"/>
                <a:gd name="T72" fmla="*/ 72 w 89"/>
                <a:gd name="T73" fmla="*/ 60 h 79"/>
                <a:gd name="T74" fmla="*/ 78 w 89"/>
                <a:gd name="T75" fmla="*/ 58 h 79"/>
                <a:gd name="T76" fmla="*/ 81 w 89"/>
                <a:gd name="T77" fmla="*/ 52 h 79"/>
                <a:gd name="T78" fmla="*/ 82 w 89"/>
                <a:gd name="T79" fmla="*/ 47 h 79"/>
                <a:gd name="T80" fmla="*/ 86 w 89"/>
                <a:gd name="T81" fmla="*/ 48 h 79"/>
                <a:gd name="T82" fmla="*/ 84 w 89"/>
                <a:gd name="T83" fmla="*/ 79 h 79"/>
                <a:gd name="T84" fmla="*/ 80 w 89"/>
                <a:gd name="T85" fmla="*/ 7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 h="79">
                  <a:moveTo>
                    <a:pt x="80" y="79"/>
                  </a:moveTo>
                  <a:cubicBezTo>
                    <a:pt x="80" y="78"/>
                    <a:pt x="80" y="76"/>
                    <a:pt x="80" y="74"/>
                  </a:cubicBezTo>
                  <a:cubicBezTo>
                    <a:pt x="79" y="72"/>
                    <a:pt x="79" y="71"/>
                    <a:pt x="78" y="70"/>
                  </a:cubicBezTo>
                  <a:cubicBezTo>
                    <a:pt x="77" y="68"/>
                    <a:pt x="75" y="67"/>
                    <a:pt x="72" y="67"/>
                  </a:cubicBezTo>
                  <a:cubicBezTo>
                    <a:pt x="70" y="66"/>
                    <a:pt x="66" y="66"/>
                    <a:pt x="62" y="66"/>
                  </a:cubicBezTo>
                  <a:cubicBezTo>
                    <a:pt x="25" y="64"/>
                    <a:pt x="25" y="64"/>
                    <a:pt x="25" y="64"/>
                  </a:cubicBezTo>
                  <a:cubicBezTo>
                    <a:pt x="21" y="64"/>
                    <a:pt x="17" y="63"/>
                    <a:pt x="13" y="61"/>
                  </a:cubicBezTo>
                  <a:cubicBezTo>
                    <a:pt x="10" y="59"/>
                    <a:pt x="7" y="56"/>
                    <a:pt x="5" y="53"/>
                  </a:cubicBezTo>
                  <a:cubicBezTo>
                    <a:pt x="3" y="50"/>
                    <a:pt x="2" y="47"/>
                    <a:pt x="1" y="44"/>
                  </a:cubicBezTo>
                  <a:cubicBezTo>
                    <a:pt x="0" y="41"/>
                    <a:pt x="0" y="38"/>
                    <a:pt x="0" y="35"/>
                  </a:cubicBezTo>
                  <a:cubicBezTo>
                    <a:pt x="0" y="30"/>
                    <a:pt x="1" y="26"/>
                    <a:pt x="3" y="23"/>
                  </a:cubicBezTo>
                  <a:cubicBezTo>
                    <a:pt x="4" y="19"/>
                    <a:pt x="6" y="16"/>
                    <a:pt x="9" y="14"/>
                  </a:cubicBezTo>
                  <a:cubicBezTo>
                    <a:pt x="11" y="11"/>
                    <a:pt x="14" y="10"/>
                    <a:pt x="17" y="9"/>
                  </a:cubicBezTo>
                  <a:cubicBezTo>
                    <a:pt x="20" y="8"/>
                    <a:pt x="23" y="7"/>
                    <a:pt x="26" y="7"/>
                  </a:cubicBezTo>
                  <a:cubicBezTo>
                    <a:pt x="76" y="9"/>
                    <a:pt x="76" y="9"/>
                    <a:pt x="76" y="9"/>
                  </a:cubicBezTo>
                  <a:cubicBezTo>
                    <a:pt x="77" y="9"/>
                    <a:pt x="78" y="9"/>
                    <a:pt x="79" y="9"/>
                  </a:cubicBezTo>
                  <a:cubicBezTo>
                    <a:pt x="80" y="9"/>
                    <a:pt x="81" y="8"/>
                    <a:pt x="82" y="6"/>
                  </a:cubicBezTo>
                  <a:cubicBezTo>
                    <a:pt x="83" y="6"/>
                    <a:pt x="83" y="4"/>
                    <a:pt x="83" y="3"/>
                  </a:cubicBezTo>
                  <a:cubicBezTo>
                    <a:pt x="84" y="2"/>
                    <a:pt x="84" y="0"/>
                    <a:pt x="84" y="0"/>
                  </a:cubicBezTo>
                  <a:cubicBezTo>
                    <a:pt x="89" y="0"/>
                    <a:pt x="89" y="0"/>
                    <a:pt x="89" y="0"/>
                  </a:cubicBezTo>
                  <a:cubicBezTo>
                    <a:pt x="87" y="32"/>
                    <a:pt x="87" y="32"/>
                    <a:pt x="87" y="32"/>
                  </a:cubicBezTo>
                  <a:cubicBezTo>
                    <a:pt x="83" y="32"/>
                    <a:pt x="83" y="32"/>
                    <a:pt x="83" y="32"/>
                  </a:cubicBezTo>
                  <a:cubicBezTo>
                    <a:pt x="83" y="31"/>
                    <a:pt x="82" y="29"/>
                    <a:pt x="82" y="28"/>
                  </a:cubicBezTo>
                  <a:cubicBezTo>
                    <a:pt x="82" y="26"/>
                    <a:pt x="82" y="25"/>
                    <a:pt x="82" y="24"/>
                  </a:cubicBezTo>
                  <a:cubicBezTo>
                    <a:pt x="81" y="23"/>
                    <a:pt x="80" y="22"/>
                    <a:pt x="79" y="22"/>
                  </a:cubicBezTo>
                  <a:cubicBezTo>
                    <a:pt x="78" y="21"/>
                    <a:pt x="77" y="21"/>
                    <a:pt x="76" y="21"/>
                  </a:cubicBezTo>
                  <a:cubicBezTo>
                    <a:pt x="29" y="19"/>
                    <a:pt x="29" y="19"/>
                    <a:pt x="29" y="19"/>
                  </a:cubicBezTo>
                  <a:cubicBezTo>
                    <a:pt x="27" y="19"/>
                    <a:pt x="25" y="19"/>
                    <a:pt x="22" y="19"/>
                  </a:cubicBezTo>
                  <a:cubicBezTo>
                    <a:pt x="20" y="20"/>
                    <a:pt x="17" y="20"/>
                    <a:pt x="15" y="22"/>
                  </a:cubicBezTo>
                  <a:cubicBezTo>
                    <a:pt x="13" y="23"/>
                    <a:pt x="11" y="25"/>
                    <a:pt x="9" y="27"/>
                  </a:cubicBezTo>
                  <a:cubicBezTo>
                    <a:pt x="8" y="30"/>
                    <a:pt x="7" y="33"/>
                    <a:pt x="7" y="37"/>
                  </a:cubicBezTo>
                  <a:cubicBezTo>
                    <a:pt x="7" y="41"/>
                    <a:pt x="7" y="45"/>
                    <a:pt x="8" y="47"/>
                  </a:cubicBezTo>
                  <a:cubicBezTo>
                    <a:pt x="10" y="50"/>
                    <a:pt x="11" y="52"/>
                    <a:pt x="13" y="54"/>
                  </a:cubicBezTo>
                  <a:cubicBezTo>
                    <a:pt x="15" y="56"/>
                    <a:pt x="18" y="57"/>
                    <a:pt x="20" y="58"/>
                  </a:cubicBezTo>
                  <a:cubicBezTo>
                    <a:pt x="22" y="58"/>
                    <a:pt x="25" y="59"/>
                    <a:pt x="27" y="59"/>
                  </a:cubicBezTo>
                  <a:cubicBezTo>
                    <a:pt x="61" y="60"/>
                    <a:pt x="61" y="60"/>
                    <a:pt x="61" y="60"/>
                  </a:cubicBezTo>
                  <a:cubicBezTo>
                    <a:pt x="66" y="60"/>
                    <a:pt x="69" y="60"/>
                    <a:pt x="72" y="60"/>
                  </a:cubicBezTo>
                  <a:cubicBezTo>
                    <a:pt x="75" y="59"/>
                    <a:pt x="77" y="59"/>
                    <a:pt x="78" y="58"/>
                  </a:cubicBezTo>
                  <a:cubicBezTo>
                    <a:pt x="79" y="56"/>
                    <a:pt x="80" y="55"/>
                    <a:pt x="81" y="52"/>
                  </a:cubicBezTo>
                  <a:cubicBezTo>
                    <a:pt x="81" y="50"/>
                    <a:pt x="82" y="49"/>
                    <a:pt x="82" y="47"/>
                  </a:cubicBezTo>
                  <a:cubicBezTo>
                    <a:pt x="86" y="48"/>
                    <a:pt x="86" y="48"/>
                    <a:pt x="86" y="48"/>
                  </a:cubicBezTo>
                  <a:cubicBezTo>
                    <a:pt x="84" y="79"/>
                    <a:pt x="84" y="79"/>
                    <a:pt x="84" y="79"/>
                  </a:cubicBezTo>
                  <a:lnTo>
                    <a:pt x="80" y="79"/>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2" name="ís1îḍê"/>
            <p:cNvSpPr/>
            <p:nvPr userDrawn="1">
              <p:custDataLst>
                <p:tags r:id="rId17"/>
              </p:custDataLst>
            </p:nvPr>
          </p:nvSpPr>
          <p:spPr bwMode="auto">
            <a:xfrm>
              <a:off x="3079354" y="3443288"/>
              <a:ext cx="147638" cy="147638"/>
            </a:xfrm>
            <a:custGeom>
              <a:avLst/>
              <a:gdLst>
                <a:gd name="T0" fmla="*/ 85 w 89"/>
                <a:gd name="T1" fmla="*/ 88 h 88"/>
                <a:gd name="T2" fmla="*/ 83 w 89"/>
                <a:gd name="T3" fmla="*/ 83 h 88"/>
                <a:gd name="T4" fmla="*/ 81 w 89"/>
                <a:gd name="T5" fmla="*/ 78 h 88"/>
                <a:gd name="T6" fmla="*/ 75 w 89"/>
                <a:gd name="T7" fmla="*/ 76 h 88"/>
                <a:gd name="T8" fmla="*/ 65 w 89"/>
                <a:gd name="T9" fmla="*/ 75 h 88"/>
                <a:gd name="T10" fmla="*/ 3 w 89"/>
                <a:gd name="T11" fmla="*/ 78 h 88"/>
                <a:gd name="T12" fmla="*/ 3 w 89"/>
                <a:gd name="T13" fmla="*/ 73 h 88"/>
                <a:gd name="T14" fmla="*/ 69 w 89"/>
                <a:gd name="T15" fmla="*/ 21 h 88"/>
                <a:gd name="T16" fmla="*/ 26 w 89"/>
                <a:gd name="T17" fmla="*/ 23 h 88"/>
                <a:gd name="T18" fmla="*/ 15 w 89"/>
                <a:gd name="T19" fmla="*/ 24 h 88"/>
                <a:gd name="T20" fmla="*/ 9 w 89"/>
                <a:gd name="T21" fmla="*/ 27 h 88"/>
                <a:gd name="T22" fmla="*/ 7 w 89"/>
                <a:gd name="T23" fmla="*/ 33 h 88"/>
                <a:gd name="T24" fmla="*/ 6 w 89"/>
                <a:gd name="T25" fmla="*/ 39 h 88"/>
                <a:gd name="T26" fmla="*/ 2 w 89"/>
                <a:gd name="T27" fmla="*/ 39 h 88"/>
                <a:gd name="T28" fmla="*/ 0 w 89"/>
                <a:gd name="T29" fmla="*/ 5 h 88"/>
                <a:gd name="T30" fmla="*/ 5 w 89"/>
                <a:gd name="T31" fmla="*/ 5 h 88"/>
                <a:gd name="T32" fmla="*/ 6 w 89"/>
                <a:gd name="T33" fmla="*/ 10 h 88"/>
                <a:gd name="T34" fmla="*/ 8 w 89"/>
                <a:gd name="T35" fmla="*/ 15 h 88"/>
                <a:gd name="T36" fmla="*/ 13 w 89"/>
                <a:gd name="T37" fmla="*/ 17 h 88"/>
                <a:gd name="T38" fmla="*/ 25 w 89"/>
                <a:gd name="T39" fmla="*/ 18 h 88"/>
                <a:gd name="T40" fmla="*/ 66 w 89"/>
                <a:gd name="T41" fmla="*/ 16 h 88"/>
                <a:gd name="T42" fmla="*/ 72 w 89"/>
                <a:gd name="T43" fmla="*/ 14 h 88"/>
                <a:gd name="T44" fmla="*/ 76 w 89"/>
                <a:gd name="T45" fmla="*/ 12 h 88"/>
                <a:gd name="T46" fmla="*/ 79 w 89"/>
                <a:gd name="T47" fmla="*/ 6 h 88"/>
                <a:gd name="T48" fmla="*/ 80 w 89"/>
                <a:gd name="T49" fmla="*/ 0 h 88"/>
                <a:gd name="T50" fmla="*/ 84 w 89"/>
                <a:gd name="T51" fmla="*/ 0 h 88"/>
                <a:gd name="T52" fmla="*/ 86 w 89"/>
                <a:gd name="T53" fmla="*/ 23 h 88"/>
                <a:gd name="T54" fmla="*/ 24 w 89"/>
                <a:gd name="T55" fmla="*/ 72 h 88"/>
                <a:gd name="T56" fmla="*/ 64 w 89"/>
                <a:gd name="T57" fmla="*/ 70 h 88"/>
                <a:gd name="T58" fmla="*/ 75 w 89"/>
                <a:gd name="T59" fmla="*/ 69 h 88"/>
                <a:gd name="T60" fmla="*/ 80 w 89"/>
                <a:gd name="T61" fmla="*/ 66 h 88"/>
                <a:gd name="T62" fmla="*/ 82 w 89"/>
                <a:gd name="T63" fmla="*/ 60 h 88"/>
                <a:gd name="T64" fmla="*/ 83 w 89"/>
                <a:gd name="T65" fmla="*/ 55 h 88"/>
                <a:gd name="T66" fmla="*/ 87 w 89"/>
                <a:gd name="T67" fmla="*/ 55 h 88"/>
                <a:gd name="T68" fmla="*/ 89 w 89"/>
                <a:gd name="T69" fmla="*/ 88 h 88"/>
                <a:gd name="T70" fmla="*/ 85 w 89"/>
                <a:gd name="T71" fmla="*/ 8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9" h="88">
                  <a:moveTo>
                    <a:pt x="85" y="88"/>
                  </a:moveTo>
                  <a:cubicBezTo>
                    <a:pt x="84" y="87"/>
                    <a:pt x="84" y="85"/>
                    <a:pt x="83" y="83"/>
                  </a:cubicBezTo>
                  <a:cubicBezTo>
                    <a:pt x="83" y="81"/>
                    <a:pt x="82" y="79"/>
                    <a:pt x="81" y="78"/>
                  </a:cubicBezTo>
                  <a:cubicBezTo>
                    <a:pt x="80" y="77"/>
                    <a:pt x="78" y="76"/>
                    <a:pt x="75" y="76"/>
                  </a:cubicBezTo>
                  <a:cubicBezTo>
                    <a:pt x="73" y="75"/>
                    <a:pt x="69" y="75"/>
                    <a:pt x="65" y="75"/>
                  </a:cubicBezTo>
                  <a:cubicBezTo>
                    <a:pt x="3" y="78"/>
                    <a:pt x="3" y="78"/>
                    <a:pt x="3" y="78"/>
                  </a:cubicBezTo>
                  <a:cubicBezTo>
                    <a:pt x="3" y="73"/>
                    <a:pt x="3" y="73"/>
                    <a:pt x="3" y="73"/>
                  </a:cubicBezTo>
                  <a:cubicBezTo>
                    <a:pt x="69" y="21"/>
                    <a:pt x="69" y="21"/>
                    <a:pt x="69" y="21"/>
                  </a:cubicBezTo>
                  <a:cubicBezTo>
                    <a:pt x="26" y="23"/>
                    <a:pt x="26" y="23"/>
                    <a:pt x="26" y="23"/>
                  </a:cubicBezTo>
                  <a:cubicBezTo>
                    <a:pt x="21" y="23"/>
                    <a:pt x="17" y="24"/>
                    <a:pt x="15" y="24"/>
                  </a:cubicBezTo>
                  <a:cubicBezTo>
                    <a:pt x="12" y="25"/>
                    <a:pt x="10" y="26"/>
                    <a:pt x="9" y="27"/>
                  </a:cubicBezTo>
                  <a:cubicBezTo>
                    <a:pt x="8" y="28"/>
                    <a:pt x="8" y="30"/>
                    <a:pt x="7" y="33"/>
                  </a:cubicBezTo>
                  <a:cubicBezTo>
                    <a:pt x="7" y="36"/>
                    <a:pt x="6" y="38"/>
                    <a:pt x="6" y="39"/>
                  </a:cubicBezTo>
                  <a:cubicBezTo>
                    <a:pt x="2" y="39"/>
                    <a:pt x="2" y="39"/>
                    <a:pt x="2" y="39"/>
                  </a:cubicBezTo>
                  <a:cubicBezTo>
                    <a:pt x="0" y="5"/>
                    <a:pt x="0" y="5"/>
                    <a:pt x="0" y="5"/>
                  </a:cubicBezTo>
                  <a:cubicBezTo>
                    <a:pt x="5" y="5"/>
                    <a:pt x="5" y="5"/>
                    <a:pt x="5" y="5"/>
                  </a:cubicBezTo>
                  <a:cubicBezTo>
                    <a:pt x="5" y="6"/>
                    <a:pt x="5" y="8"/>
                    <a:pt x="6" y="10"/>
                  </a:cubicBezTo>
                  <a:cubicBezTo>
                    <a:pt x="7" y="13"/>
                    <a:pt x="7" y="14"/>
                    <a:pt x="8" y="15"/>
                  </a:cubicBezTo>
                  <a:cubicBezTo>
                    <a:pt x="9" y="16"/>
                    <a:pt x="11" y="17"/>
                    <a:pt x="13" y="17"/>
                  </a:cubicBezTo>
                  <a:cubicBezTo>
                    <a:pt x="16" y="18"/>
                    <a:pt x="19" y="18"/>
                    <a:pt x="25" y="18"/>
                  </a:cubicBezTo>
                  <a:cubicBezTo>
                    <a:pt x="66" y="16"/>
                    <a:pt x="66" y="16"/>
                    <a:pt x="66" y="16"/>
                  </a:cubicBezTo>
                  <a:cubicBezTo>
                    <a:pt x="68" y="16"/>
                    <a:pt x="70" y="15"/>
                    <a:pt x="72" y="14"/>
                  </a:cubicBezTo>
                  <a:cubicBezTo>
                    <a:pt x="74" y="14"/>
                    <a:pt x="75" y="13"/>
                    <a:pt x="76" y="12"/>
                  </a:cubicBezTo>
                  <a:cubicBezTo>
                    <a:pt x="77" y="10"/>
                    <a:pt x="78" y="8"/>
                    <a:pt x="79" y="6"/>
                  </a:cubicBezTo>
                  <a:cubicBezTo>
                    <a:pt x="80" y="4"/>
                    <a:pt x="80" y="2"/>
                    <a:pt x="80" y="0"/>
                  </a:cubicBezTo>
                  <a:cubicBezTo>
                    <a:pt x="84" y="0"/>
                    <a:pt x="84" y="0"/>
                    <a:pt x="84" y="0"/>
                  </a:cubicBezTo>
                  <a:cubicBezTo>
                    <a:pt x="86" y="23"/>
                    <a:pt x="86" y="23"/>
                    <a:pt x="86" y="23"/>
                  </a:cubicBezTo>
                  <a:cubicBezTo>
                    <a:pt x="24" y="72"/>
                    <a:pt x="24" y="72"/>
                    <a:pt x="24" y="72"/>
                  </a:cubicBezTo>
                  <a:cubicBezTo>
                    <a:pt x="64" y="70"/>
                    <a:pt x="64" y="70"/>
                    <a:pt x="64" y="70"/>
                  </a:cubicBezTo>
                  <a:cubicBezTo>
                    <a:pt x="69" y="70"/>
                    <a:pt x="72" y="69"/>
                    <a:pt x="75" y="69"/>
                  </a:cubicBezTo>
                  <a:cubicBezTo>
                    <a:pt x="78" y="68"/>
                    <a:pt x="79" y="67"/>
                    <a:pt x="80" y="66"/>
                  </a:cubicBezTo>
                  <a:cubicBezTo>
                    <a:pt x="81" y="65"/>
                    <a:pt x="81" y="63"/>
                    <a:pt x="82" y="60"/>
                  </a:cubicBezTo>
                  <a:cubicBezTo>
                    <a:pt x="83" y="58"/>
                    <a:pt x="83" y="56"/>
                    <a:pt x="83" y="55"/>
                  </a:cubicBezTo>
                  <a:cubicBezTo>
                    <a:pt x="87" y="55"/>
                    <a:pt x="87" y="55"/>
                    <a:pt x="87" y="55"/>
                  </a:cubicBezTo>
                  <a:cubicBezTo>
                    <a:pt x="89" y="88"/>
                    <a:pt x="89" y="88"/>
                    <a:pt x="89" y="88"/>
                  </a:cubicBezTo>
                  <a:lnTo>
                    <a:pt x="85" y="88"/>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3" name="îśḻîďe"/>
            <p:cNvSpPr/>
            <p:nvPr userDrawn="1">
              <p:custDataLst>
                <p:tags r:id="rId18"/>
              </p:custDataLst>
            </p:nvPr>
          </p:nvSpPr>
          <p:spPr bwMode="auto">
            <a:xfrm>
              <a:off x="3114279" y="3617913"/>
              <a:ext cx="169863" cy="147638"/>
            </a:xfrm>
            <a:custGeom>
              <a:avLst/>
              <a:gdLst>
                <a:gd name="T0" fmla="*/ 98 w 102"/>
                <a:gd name="T1" fmla="*/ 76 h 88"/>
                <a:gd name="T2" fmla="*/ 96 w 102"/>
                <a:gd name="T3" fmla="*/ 73 h 88"/>
                <a:gd name="T4" fmla="*/ 93 w 102"/>
                <a:gd name="T5" fmla="*/ 71 h 88"/>
                <a:gd name="T6" fmla="*/ 90 w 102"/>
                <a:gd name="T7" fmla="*/ 69 h 88"/>
                <a:gd name="T8" fmla="*/ 85 w 102"/>
                <a:gd name="T9" fmla="*/ 67 h 88"/>
                <a:gd name="T10" fmla="*/ 70 w 102"/>
                <a:gd name="T11" fmla="*/ 65 h 88"/>
                <a:gd name="T12" fmla="*/ 50 w 102"/>
                <a:gd name="T13" fmla="*/ 63 h 88"/>
                <a:gd name="T14" fmla="*/ 43 w 102"/>
                <a:gd name="T15" fmla="*/ 62 h 88"/>
                <a:gd name="T16" fmla="*/ 37 w 102"/>
                <a:gd name="T17" fmla="*/ 64 h 88"/>
                <a:gd name="T18" fmla="*/ 22 w 102"/>
                <a:gd name="T19" fmla="*/ 71 h 88"/>
                <a:gd name="T20" fmla="*/ 19 w 102"/>
                <a:gd name="T21" fmla="*/ 73 h 88"/>
                <a:gd name="T22" fmla="*/ 18 w 102"/>
                <a:gd name="T23" fmla="*/ 77 h 88"/>
                <a:gd name="T24" fmla="*/ 19 w 102"/>
                <a:gd name="T25" fmla="*/ 81 h 88"/>
                <a:gd name="T26" fmla="*/ 20 w 102"/>
                <a:gd name="T27" fmla="*/ 86 h 88"/>
                <a:gd name="T28" fmla="*/ 16 w 102"/>
                <a:gd name="T29" fmla="*/ 88 h 88"/>
                <a:gd name="T30" fmla="*/ 0 w 102"/>
                <a:gd name="T31" fmla="*/ 52 h 88"/>
                <a:gd name="T32" fmla="*/ 4 w 102"/>
                <a:gd name="T33" fmla="*/ 50 h 88"/>
                <a:gd name="T34" fmla="*/ 7 w 102"/>
                <a:gd name="T35" fmla="*/ 54 h 88"/>
                <a:gd name="T36" fmla="*/ 9 w 102"/>
                <a:gd name="T37" fmla="*/ 58 h 88"/>
                <a:gd name="T38" fmla="*/ 13 w 102"/>
                <a:gd name="T39" fmla="*/ 60 h 88"/>
                <a:gd name="T40" fmla="*/ 17 w 102"/>
                <a:gd name="T41" fmla="*/ 59 h 88"/>
                <a:gd name="T42" fmla="*/ 35 w 102"/>
                <a:gd name="T43" fmla="*/ 51 h 88"/>
                <a:gd name="T44" fmla="*/ 38 w 102"/>
                <a:gd name="T45" fmla="*/ 49 h 88"/>
                <a:gd name="T46" fmla="*/ 42 w 102"/>
                <a:gd name="T47" fmla="*/ 44 h 88"/>
                <a:gd name="T48" fmla="*/ 53 w 102"/>
                <a:gd name="T49" fmla="*/ 31 h 88"/>
                <a:gd name="T50" fmla="*/ 62 w 102"/>
                <a:gd name="T51" fmla="*/ 19 h 88"/>
                <a:gd name="T52" fmla="*/ 66 w 102"/>
                <a:gd name="T53" fmla="*/ 13 h 88"/>
                <a:gd name="T54" fmla="*/ 67 w 102"/>
                <a:gd name="T55" fmla="*/ 9 h 88"/>
                <a:gd name="T56" fmla="*/ 67 w 102"/>
                <a:gd name="T57" fmla="*/ 5 h 88"/>
                <a:gd name="T58" fmla="*/ 66 w 102"/>
                <a:gd name="T59" fmla="*/ 2 h 88"/>
                <a:gd name="T60" fmla="*/ 70 w 102"/>
                <a:gd name="T61" fmla="*/ 0 h 88"/>
                <a:gd name="T62" fmla="*/ 84 w 102"/>
                <a:gd name="T63" fmla="*/ 33 h 88"/>
                <a:gd name="T64" fmla="*/ 80 w 102"/>
                <a:gd name="T65" fmla="*/ 35 h 88"/>
                <a:gd name="T66" fmla="*/ 76 w 102"/>
                <a:gd name="T67" fmla="*/ 27 h 88"/>
                <a:gd name="T68" fmla="*/ 73 w 102"/>
                <a:gd name="T69" fmla="*/ 26 h 88"/>
                <a:gd name="T70" fmla="*/ 72 w 102"/>
                <a:gd name="T71" fmla="*/ 27 h 88"/>
                <a:gd name="T72" fmla="*/ 71 w 102"/>
                <a:gd name="T73" fmla="*/ 28 h 88"/>
                <a:gd name="T74" fmla="*/ 68 w 102"/>
                <a:gd name="T75" fmla="*/ 31 h 88"/>
                <a:gd name="T76" fmla="*/ 65 w 102"/>
                <a:gd name="T77" fmla="*/ 35 h 88"/>
                <a:gd name="T78" fmla="*/ 58 w 102"/>
                <a:gd name="T79" fmla="*/ 44 h 88"/>
                <a:gd name="T80" fmla="*/ 48 w 102"/>
                <a:gd name="T81" fmla="*/ 57 h 88"/>
                <a:gd name="T82" fmla="*/ 75 w 102"/>
                <a:gd name="T83" fmla="*/ 60 h 88"/>
                <a:gd name="T84" fmla="*/ 87 w 102"/>
                <a:gd name="T85" fmla="*/ 61 h 88"/>
                <a:gd name="T86" fmla="*/ 88 w 102"/>
                <a:gd name="T87" fmla="*/ 59 h 88"/>
                <a:gd name="T88" fmla="*/ 88 w 102"/>
                <a:gd name="T89" fmla="*/ 56 h 88"/>
                <a:gd name="T90" fmla="*/ 88 w 102"/>
                <a:gd name="T91" fmla="*/ 52 h 88"/>
                <a:gd name="T92" fmla="*/ 86 w 102"/>
                <a:gd name="T93" fmla="*/ 49 h 88"/>
                <a:gd name="T94" fmla="*/ 90 w 102"/>
                <a:gd name="T95" fmla="*/ 47 h 88"/>
                <a:gd name="T96" fmla="*/ 102 w 102"/>
                <a:gd name="T97" fmla="*/ 74 h 88"/>
                <a:gd name="T98" fmla="*/ 98 w 102"/>
                <a:gd name="T99" fmla="*/ 7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2" h="88">
                  <a:moveTo>
                    <a:pt x="98" y="76"/>
                  </a:moveTo>
                  <a:cubicBezTo>
                    <a:pt x="98" y="75"/>
                    <a:pt x="97" y="74"/>
                    <a:pt x="96" y="73"/>
                  </a:cubicBezTo>
                  <a:cubicBezTo>
                    <a:pt x="95" y="72"/>
                    <a:pt x="94" y="71"/>
                    <a:pt x="93" y="71"/>
                  </a:cubicBezTo>
                  <a:cubicBezTo>
                    <a:pt x="92" y="70"/>
                    <a:pt x="91" y="69"/>
                    <a:pt x="90" y="69"/>
                  </a:cubicBezTo>
                  <a:cubicBezTo>
                    <a:pt x="89" y="69"/>
                    <a:pt x="88" y="68"/>
                    <a:pt x="85" y="67"/>
                  </a:cubicBezTo>
                  <a:cubicBezTo>
                    <a:pt x="80" y="66"/>
                    <a:pt x="75" y="65"/>
                    <a:pt x="70" y="65"/>
                  </a:cubicBezTo>
                  <a:cubicBezTo>
                    <a:pt x="64" y="64"/>
                    <a:pt x="58" y="63"/>
                    <a:pt x="50" y="63"/>
                  </a:cubicBezTo>
                  <a:cubicBezTo>
                    <a:pt x="47" y="62"/>
                    <a:pt x="45" y="62"/>
                    <a:pt x="43" y="62"/>
                  </a:cubicBezTo>
                  <a:cubicBezTo>
                    <a:pt x="42" y="63"/>
                    <a:pt x="40" y="63"/>
                    <a:pt x="37" y="64"/>
                  </a:cubicBezTo>
                  <a:cubicBezTo>
                    <a:pt x="22" y="71"/>
                    <a:pt x="22" y="71"/>
                    <a:pt x="22" y="71"/>
                  </a:cubicBezTo>
                  <a:cubicBezTo>
                    <a:pt x="21" y="71"/>
                    <a:pt x="20" y="72"/>
                    <a:pt x="19" y="73"/>
                  </a:cubicBezTo>
                  <a:cubicBezTo>
                    <a:pt x="18" y="74"/>
                    <a:pt x="18" y="75"/>
                    <a:pt x="18" y="77"/>
                  </a:cubicBezTo>
                  <a:cubicBezTo>
                    <a:pt x="18" y="78"/>
                    <a:pt x="18" y="79"/>
                    <a:pt x="19" y="81"/>
                  </a:cubicBezTo>
                  <a:cubicBezTo>
                    <a:pt x="19" y="83"/>
                    <a:pt x="19" y="85"/>
                    <a:pt x="20" y="86"/>
                  </a:cubicBezTo>
                  <a:cubicBezTo>
                    <a:pt x="16" y="88"/>
                    <a:pt x="16" y="88"/>
                    <a:pt x="16" y="88"/>
                  </a:cubicBezTo>
                  <a:cubicBezTo>
                    <a:pt x="0" y="52"/>
                    <a:pt x="0" y="52"/>
                    <a:pt x="0" y="52"/>
                  </a:cubicBezTo>
                  <a:cubicBezTo>
                    <a:pt x="4" y="50"/>
                    <a:pt x="4" y="50"/>
                    <a:pt x="4" y="50"/>
                  </a:cubicBezTo>
                  <a:cubicBezTo>
                    <a:pt x="5" y="51"/>
                    <a:pt x="6" y="52"/>
                    <a:pt x="7" y="54"/>
                  </a:cubicBezTo>
                  <a:cubicBezTo>
                    <a:pt x="8" y="56"/>
                    <a:pt x="9" y="58"/>
                    <a:pt x="9" y="58"/>
                  </a:cubicBezTo>
                  <a:cubicBezTo>
                    <a:pt x="10" y="59"/>
                    <a:pt x="12" y="60"/>
                    <a:pt x="13" y="60"/>
                  </a:cubicBezTo>
                  <a:cubicBezTo>
                    <a:pt x="14" y="60"/>
                    <a:pt x="15" y="60"/>
                    <a:pt x="17" y="59"/>
                  </a:cubicBezTo>
                  <a:cubicBezTo>
                    <a:pt x="35" y="51"/>
                    <a:pt x="35" y="51"/>
                    <a:pt x="35" y="51"/>
                  </a:cubicBezTo>
                  <a:cubicBezTo>
                    <a:pt x="36" y="51"/>
                    <a:pt x="37" y="50"/>
                    <a:pt x="38" y="49"/>
                  </a:cubicBezTo>
                  <a:cubicBezTo>
                    <a:pt x="39" y="47"/>
                    <a:pt x="41" y="46"/>
                    <a:pt x="42" y="44"/>
                  </a:cubicBezTo>
                  <a:cubicBezTo>
                    <a:pt x="45" y="40"/>
                    <a:pt x="49" y="36"/>
                    <a:pt x="53" y="31"/>
                  </a:cubicBezTo>
                  <a:cubicBezTo>
                    <a:pt x="56" y="26"/>
                    <a:pt x="60" y="22"/>
                    <a:pt x="62" y="19"/>
                  </a:cubicBezTo>
                  <a:cubicBezTo>
                    <a:pt x="64" y="16"/>
                    <a:pt x="65" y="15"/>
                    <a:pt x="66" y="13"/>
                  </a:cubicBezTo>
                  <a:cubicBezTo>
                    <a:pt x="66" y="12"/>
                    <a:pt x="67" y="11"/>
                    <a:pt x="67" y="9"/>
                  </a:cubicBezTo>
                  <a:cubicBezTo>
                    <a:pt x="67" y="8"/>
                    <a:pt x="67" y="7"/>
                    <a:pt x="67" y="5"/>
                  </a:cubicBezTo>
                  <a:cubicBezTo>
                    <a:pt x="67" y="4"/>
                    <a:pt x="66" y="3"/>
                    <a:pt x="66" y="2"/>
                  </a:cubicBezTo>
                  <a:cubicBezTo>
                    <a:pt x="70" y="0"/>
                    <a:pt x="70" y="0"/>
                    <a:pt x="70" y="0"/>
                  </a:cubicBezTo>
                  <a:cubicBezTo>
                    <a:pt x="84" y="33"/>
                    <a:pt x="84" y="33"/>
                    <a:pt x="84" y="33"/>
                  </a:cubicBezTo>
                  <a:cubicBezTo>
                    <a:pt x="80" y="35"/>
                    <a:pt x="80" y="35"/>
                    <a:pt x="80" y="35"/>
                  </a:cubicBezTo>
                  <a:cubicBezTo>
                    <a:pt x="79" y="31"/>
                    <a:pt x="77" y="29"/>
                    <a:pt x="76" y="27"/>
                  </a:cubicBezTo>
                  <a:cubicBezTo>
                    <a:pt x="75" y="26"/>
                    <a:pt x="74" y="25"/>
                    <a:pt x="73" y="26"/>
                  </a:cubicBezTo>
                  <a:cubicBezTo>
                    <a:pt x="73" y="26"/>
                    <a:pt x="73" y="26"/>
                    <a:pt x="72" y="27"/>
                  </a:cubicBezTo>
                  <a:cubicBezTo>
                    <a:pt x="72" y="27"/>
                    <a:pt x="71" y="28"/>
                    <a:pt x="71" y="28"/>
                  </a:cubicBezTo>
                  <a:cubicBezTo>
                    <a:pt x="70" y="29"/>
                    <a:pt x="69" y="30"/>
                    <a:pt x="68" y="31"/>
                  </a:cubicBezTo>
                  <a:cubicBezTo>
                    <a:pt x="67" y="33"/>
                    <a:pt x="66" y="34"/>
                    <a:pt x="65" y="35"/>
                  </a:cubicBezTo>
                  <a:cubicBezTo>
                    <a:pt x="63" y="38"/>
                    <a:pt x="60" y="41"/>
                    <a:pt x="58" y="44"/>
                  </a:cubicBezTo>
                  <a:cubicBezTo>
                    <a:pt x="55" y="47"/>
                    <a:pt x="52" y="52"/>
                    <a:pt x="48" y="57"/>
                  </a:cubicBezTo>
                  <a:cubicBezTo>
                    <a:pt x="60" y="58"/>
                    <a:pt x="69" y="60"/>
                    <a:pt x="75" y="60"/>
                  </a:cubicBezTo>
                  <a:cubicBezTo>
                    <a:pt x="82" y="61"/>
                    <a:pt x="86" y="61"/>
                    <a:pt x="87" y="61"/>
                  </a:cubicBezTo>
                  <a:cubicBezTo>
                    <a:pt x="87" y="61"/>
                    <a:pt x="88" y="60"/>
                    <a:pt x="88" y="59"/>
                  </a:cubicBezTo>
                  <a:cubicBezTo>
                    <a:pt x="89" y="58"/>
                    <a:pt x="89" y="57"/>
                    <a:pt x="88" y="56"/>
                  </a:cubicBezTo>
                  <a:cubicBezTo>
                    <a:pt x="88" y="55"/>
                    <a:pt x="88" y="54"/>
                    <a:pt x="88" y="52"/>
                  </a:cubicBezTo>
                  <a:cubicBezTo>
                    <a:pt x="87" y="51"/>
                    <a:pt x="87" y="50"/>
                    <a:pt x="86" y="49"/>
                  </a:cubicBezTo>
                  <a:cubicBezTo>
                    <a:pt x="90" y="47"/>
                    <a:pt x="90" y="47"/>
                    <a:pt x="90" y="47"/>
                  </a:cubicBezTo>
                  <a:cubicBezTo>
                    <a:pt x="102" y="74"/>
                    <a:pt x="102" y="74"/>
                    <a:pt x="102" y="74"/>
                  </a:cubicBezTo>
                  <a:lnTo>
                    <a:pt x="98" y="76"/>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4" name="îṥlîḍè"/>
            <p:cNvSpPr/>
            <p:nvPr userDrawn="1">
              <p:custDataLst>
                <p:tags r:id="rId19"/>
              </p:custDataLst>
            </p:nvPr>
          </p:nvSpPr>
          <p:spPr bwMode="auto">
            <a:xfrm>
              <a:off x="3147617" y="3763963"/>
              <a:ext cx="161925" cy="139700"/>
            </a:xfrm>
            <a:custGeom>
              <a:avLst/>
              <a:gdLst>
                <a:gd name="T0" fmla="*/ 46 w 97"/>
                <a:gd name="T1" fmla="*/ 84 h 84"/>
                <a:gd name="T2" fmla="*/ 28 w 97"/>
                <a:gd name="T3" fmla="*/ 55 h 84"/>
                <a:gd name="T4" fmla="*/ 31 w 97"/>
                <a:gd name="T5" fmla="*/ 53 h 84"/>
                <a:gd name="T6" fmla="*/ 36 w 97"/>
                <a:gd name="T7" fmla="*/ 58 h 84"/>
                <a:gd name="T8" fmla="*/ 40 w 97"/>
                <a:gd name="T9" fmla="*/ 60 h 84"/>
                <a:gd name="T10" fmla="*/ 41 w 97"/>
                <a:gd name="T11" fmla="*/ 59 h 84"/>
                <a:gd name="T12" fmla="*/ 42 w 97"/>
                <a:gd name="T13" fmla="*/ 58 h 84"/>
                <a:gd name="T14" fmla="*/ 54 w 97"/>
                <a:gd name="T15" fmla="*/ 42 h 84"/>
                <a:gd name="T16" fmla="*/ 38 w 97"/>
                <a:gd name="T17" fmla="*/ 17 h 84"/>
                <a:gd name="T18" fmla="*/ 30 w 97"/>
                <a:gd name="T19" fmla="*/ 19 h 84"/>
                <a:gd name="T20" fmla="*/ 25 w 97"/>
                <a:gd name="T21" fmla="*/ 20 h 84"/>
                <a:gd name="T22" fmla="*/ 20 w 97"/>
                <a:gd name="T23" fmla="*/ 22 h 84"/>
                <a:gd name="T24" fmla="*/ 18 w 97"/>
                <a:gd name="T25" fmla="*/ 23 h 84"/>
                <a:gd name="T26" fmla="*/ 17 w 97"/>
                <a:gd name="T27" fmla="*/ 28 h 84"/>
                <a:gd name="T28" fmla="*/ 20 w 97"/>
                <a:gd name="T29" fmla="*/ 36 h 84"/>
                <a:gd name="T30" fmla="*/ 17 w 97"/>
                <a:gd name="T31" fmla="*/ 38 h 84"/>
                <a:gd name="T32" fmla="*/ 0 w 97"/>
                <a:gd name="T33" fmla="*/ 11 h 84"/>
                <a:gd name="T34" fmla="*/ 3 w 97"/>
                <a:gd name="T35" fmla="*/ 9 h 84"/>
                <a:gd name="T36" fmla="*/ 6 w 97"/>
                <a:gd name="T37" fmla="*/ 12 h 84"/>
                <a:gd name="T38" fmla="*/ 9 w 97"/>
                <a:gd name="T39" fmla="*/ 14 h 84"/>
                <a:gd name="T40" fmla="*/ 14 w 97"/>
                <a:gd name="T41" fmla="*/ 16 h 84"/>
                <a:gd name="T42" fmla="*/ 19 w 97"/>
                <a:gd name="T43" fmla="*/ 15 h 84"/>
                <a:gd name="T44" fmla="*/ 57 w 97"/>
                <a:gd name="T45" fmla="*/ 8 h 84"/>
                <a:gd name="T46" fmla="*/ 94 w 97"/>
                <a:gd name="T47" fmla="*/ 0 h 84"/>
                <a:gd name="T48" fmla="*/ 97 w 97"/>
                <a:gd name="T49" fmla="*/ 4 h 84"/>
                <a:gd name="T50" fmla="*/ 50 w 97"/>
                <a:gd name="T51" fmla="*/ 67 h 84"/>
                <a:gd name="T52" fmla="*/ 48 w 97"/>
                <a:gd name="T53" fmla="*/ 71 h 84"/>
                <a:gd name="T54" fmla="*/ 48 w 97"/>
                <a:gd name="T55" fmla="*/ 75 h 84"/>
                <a:gd name="T56" fmla="*/ 49 w 97"/>
                <a:gd name="T57" fmla="*/ 79 h 84"/>
                <a:gd name="T58" fmla="*/ 50 w 97"/>
                <a:gd name="T59" fmla="*/ 82 h 84"/>
                <a:gd name="T60" fmla="*/ 46 w 97"/>
                <a:gd name="T61" fmla="*/ 84 h 84"/>
                <a:gd name="T62" fmla="*/ 57 w 97"/>
                <a:gd name="T63" fmla="*/ 37 h 84"/>
                <a:gd name="T64" fmla="*/ 78 w 97"/>
                <a:gd name="T65" fmla="*/ 9 h 84"/>
                <a:gd name="T66" fmla="*/ 43 w 97"/>
                <a:gd name="T67" fmla="*/ 16 h 84"/>
                <a:gd name="T68" fmla="*/ 57 w 97"/>
                <a:gd name="T69" fmla="*/ 37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7" h="84">
                  <a:moveTo>
                    <a:pt x="46" y="84"/>
                  </a:moveTo>
                  <a:cubicBezTo>
                    <a:pt x="28" y="55"/>
                    <a:pt x="28" y="55"/>
                    <a:pt x="28" y="55"/>
                  </a:cubicBezTo>
                  <a:cubicBezTo>
                    <a:pt x="31" y="53"/>
                    <a:pt x="31" y="53"/>
                    <a:pt x="31" y="53"/>
                  </a:cubicBezTo>
                  <a:cubicBezTo>
                    <a:pt x="33" y="55"/>
                    <a:pt x="35" y="57"/>
                    <a:pt x="36" y="58"/>
                  </a:cubicBezTo>
                  <a:cubicBezTo>
                    <a:pt x="38" y="60"/>
                    <a:pt x="39" y="60"/>
                    <a:pt x="40" y="60"/>
                  </a:cubicBezTo>
                  <a:cubicBezTo>
                    <a:pt x="40" y="60"/>
                    <a:pt x="40" y="59"/>
                    <a:pt x="41" y="59"/>
                  </a:cubicBezTo>
                  <a:cubicBezTo>
                    <a:pt x="41" y="59"/>
                    <a:pt x="41" y="58"/>
                    <a:pt x="42" y="58"/>
                  </a:cubicBezTo>
                  <a:cubicBezTo>
                    <a:pt x="54" y="42"/>
                    <a:pt x="54" y="42"/>
                    <a:pt x="54" y="42"/>
                  </a:cubicBezTo>
                  <a:cubicBezTo>
                    <a:pt x="38" y="17"/>
                    <a:pt x="38" y="17"/>
                    <a:pt x="38" y="17"/>
                  </a:cubicBezTo>
                  <a:cubicBezTo>
                    <a:pt x="35" y="18"/>
                    <a:pt x="32" y="18"/>
                    <a:pt x="30" y="19"/>
                  </a:cubicBezTo>
                  <a:cubicBezTo>
                    <a:pt x="28" y="19"/>
                    <a:pt x="26" y="20"/>
                    <a:pt x="25" y="20"/>
                  </a:cubicBezTo>
                  <a:cubicBezTo>
                    <a:pt x="23" y="21"/>
                    <a:pt x="21" y="21"/>
                    <a:pt x="20" y="22"/>
                  </a:cubicBezTo>
                  <a:cubicBezTo>
                    <a:pt x="19" y="22"/>
                    <a:pt x="19" y="22"/>
                    <a:pt x="18" y="23"/>
                  </a:cubicBezTo>
                  <a:cubicBezTo>
                    <a:pt x="17" y="24"/>
                    <a:pt x="16" y="25"/>
                    <a:pt x="17" y="28"/>
                  </a:cubicBezTo>
                  <a:cubicBezTo>
                    <a:pt x="18" y="30"/>
                    <a:pt x="19" y="33"/>
                    <a:pt x="20" y="36"/>
                  </a:cubicBezTo>
                  <a:cubicBezTo>
                    <a:pt x="17" y="38"/>
                    <a:pt x="17" y="38"/>
                    <a:pt x="17" y="38"/>
                  </a:cubicBezTo>
                  <a:cubicBezTo>
                    <a:pt x="0" y="11"/>
                    <a:pt x="0" y="11"/>
                    <a:pt x="0" y="11"/>
                  </a:cubicBezTo>
                  <a:cubicBezTo>
                    <a:pt x="3" y="9"/>
                    <a:pt x="3" y="9"/>
                    <a:pt x="3" y="9"/>
                  </a:cubicBezTo>
                  <a:cubicBezTo>
                    <a:pt x="4" y="10"/>
                    <a:pt x="5" y="11"/>
                    <a:pt x="6" y="12"/>
                  </a:cubicBezTo>
                  <a:cubicBezTo>
                    <a:pt x="7" y="13"/>
                    <a:pt x="8" y="14"/>
                    <a:pt x="9" y="14"/>
                  </a:cubicBezTo>
                  <a:cubicBezTo>
                    <a:pt x="11" y="15"/>
                    <a:pt x="12" y="15"/>
                    <a:pt x="14" y="16"/>
                  </a:cubicBezTo>
                  <a:cubicBezTo>
                    <a:pt x="15" y="16"/>
                    <a:pt x="17" y="16"/>
                    <a:pt x="19" y="15"/>
                  </a:cubicBezTo>
                  <a:cubicBezTo>
                    <a:pt x="31" y="13"/>
                    <a:pt x="43" y="11"/>
                    <a:pt x="57" y="8"/>
                  </a:cubicBezTo>
                  <a:cubicBezTo>
                    <a:pt x="71" y="5"/>
                    <a:pt x="83" y="2"/>
                    <a:pt x="94" y="0"/>
                  </a:cubicBezTo>
                  <a:cubicBezTo>
                    <a:pt x="97" y="4"/>
                    <a:pt x="97" y="4"/>
                    <a:pt x="97" y="4"/>
                  </a:cubicBezTo>
                  <a:cubicBezTo>
                    <a:pt x="50" y="67"/>
                    <a:pt x="50" y="67"/>
                    <a:pt x="50" y="67"/>
                  </a:cubicBezTo>
                  <a:cubicBezTo>
                    <a:pt x="50" y="68"/>
                    <a:pt x="49" y="70"/>
                    <a:pt x="48" y="71"/>
                  </a:cubicBezTo>
                  <a:cubicBezTo>
                    <a:pt x="48" y="72"/>
                    <a:pt x="48" y="73"/>
                    <a:pt x="48" y="75"/>
                  </a:cubicBezTo>
                  <a:cubicBezTo>
                    <a:pt x="48" y="76"/>
                    <a:pt x="48" y="77"/>
                    <a:pt x="49" y="79"/>
                  </a:cubicBezTo>
                  <a:cubicBezTo>
                    <a:pt x="49" y="80"/>
                    <a:pt x="50" y="81"/>
                    <a:pt x="50" y="82"/>
                  </a:cubicBezTo>
                  <a:cubicBezTo>
                    <a:pt x="46" y="84"/>
                    <a:pt x="46" y="84"/>
                    <a:pt x="46" y="84"/>
                  </a:cubicBezTo>
                  <a:close/>
                  <a:moveTo>
                    <a:pt x="57" y="37"/>
                  </a:moveTo>
                  <a:cubicBezTo>
                    <a:pt x="78" y="9"/>
                    <a:pt x="78" y="9"/>
                    <a:pt x="78" y="9"/>
                  </a:cubicBezTo>
                  <a:cubicBezTo>
                    <a:pt x="43" y="16"/>
                    <a:pt x="43" y="16"/>
                    <a:pt x="43" y="16"/>
                  </a:cubicBezTo>
                  <a:lnTo>
                    <a:pt x="57" y="37"/>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5" name="íṩļîďè"/>
            <p:cNvSpPr/>
            <p:nvPr userDrawn="1">
              <p:custDataLst>
                <p:tags r:id="rId20"/>
              </p:custDataLst>
            </p:nvPr>
          </p:nvSpPr>
          <p:spPr bwMode="auto">
            <a:xfrm>
              <a:off x="3239692" y="3803651"/>
              <a:ext cx="165100" cy="166688"/>
            </a:xfrm>
            <a:custGeom>
              <a:avLst/>
              <a:gdLst>
                <a:gd name="T0" fmla="*/ 83 w 99"/>
                <a:gd name="T1" fmla="*/ 68 h 100"/>
                <a:gd name="T2" fmla="*/ 80 w 99"/>
                <a:gd name="T3" fmla="*/ 66 h 100"/>
                <a:gd name="T4" fmla="*/ 82 w 99"/>
                <a:gd name="T5" fmla="*/ 61 h 100"/>
                <a:gd name="T6" fmla="*/ 84 w 99"/>
                <a:gd name="T7" fmla="*/ 54 h 100"/>
                <a:gd name="T8" fmla="*/ 85 w 99"/>
                <a:gd name="T9" fmla="*/ 48 h 100"/>
                <a:gd name="T10" fmla="*/ 83 w 99"/>
                <a:gd name="T11" fmla="*/ 44 h 100"/>
                <a:gd name="T12" fmla="*/ 80 w 99"/>
                <a:gd name="T13" fmla="*/ 40 h 100"/>
                <a:gd name="T14" fmla="*/ 77 w 99"/>
                <a:gd name="T15" fmla="*/ 37 h 100"/>
                <a:gd name="T16" fmla="*/ 74 w 99"/>
                <a:gd name="T17" fmla="*/ 34 h 100"/>
                <a:gd name="T18" fmla="*/ 27 w 99"/>
                <a:gd name="T19" fmla="*/ 82 h 100"/>
                <a:gd name="T20" fmla="*/ 25 w 99"/>
                <a:gd name="T21" fmla="*/ 85 h 100"/>
                <a:gd name="T22" fmla="*/ 25 w 99"/>
                <a:gd name="T23" fmla="*/ 89 h 100"/>
                <a:gd name="T24" fmla="*/ 27 w 99"/>
                <a:gd name="T25" fmla="*/ 93 h 100"/>
                <a:gd name="T26" fmla="*/ 31 w 99"/>
                <a:gd name="T27" fmla="*/ 97 h 100"/>
                <a:gd name="T28" fmla="*/ 28 w 99"/>
                <a:gd name="T29" fmla="*/ 100 h 100"/>
                <a:gd name="T30" fmla="*/ 0 w 99"/>
                <a:gd name="T31" fmla="*/ 72 h 100"/>
                <a:gd name="T32" fmla="*/ 3 w 99"/>
                <a:gd name="T33" fmla="*/ 69 h 100"/>
                <a:gd name="T34" fmla="*/ 6 w 99"/>
                <a:gd name="T35" fmla="*/ 72 h 100"/>
                <a:gd name="T36" fmla="*/ 10 w 99"/>
                <a:gd name="T37" fmla="*/ 75 h 100"/>
                <a:gd name="T38" fmla="*/ 14 w 99"/>
                <a:gd name="T39" fmla="*/ 75 h 100"/>
                <a:gd name="T40" fmla="*/ 17 w 99"/>
                <a:gd name="T41" fmla="*/ 73 h 100"/>
                <a:gd name="T42" fmla="*/ 65 w 99"/>
                <a:gd name="T43" fmla="*/ 25 h 100"/>
                <a:gd name="T44" fmla="*/ 63 w 99"/>
                <a:gd name="T45" fmla="*/ 23 h 100"/>
                <a:gd name="T46" fmla="*/ 60 w 99"/>
                <a:gd name="T47" fmla="*/ 20 h 100"/>
                <a:gd name="T48" fmla="*/ 56 w 99"/>
                <a:gd name="T49" fmla="*/ 16 h 100"/>
                <a:gd name="T50" fmla="*/ 51 w 99"/>
                <a:gd name="T51" fmla="*/ 15 h 100"/>
                <a:gd name="T52" fmla="*/ 45 w 99"/>
                <a:gd name="T53" fmla="*/ 16 h 100"/>
                <a:gd name="T54" fmla="*/ 39 w 99"/>
                <a:gd name="T55" fmla="*/ 17 h 100"/>
                <a:gd name="T56" fmla="*/ 34 w 99"/>
                <a:gd name="T57" fmla="*/ 19 h 100"/>
                <a:gd name="T58" fmla="*/ 31 w 99"/>
                <a:gd name="T59" fmla="*/ 17 h 100"/>
                <a:gd name="T60" fmla="*/ 47 w 99"/>
                <a:gd name="T61" fmla="*/ 0 h 100"/>
                <a:gd name="T62" fmla="*/ 99 w 99"/>
                <a:gd name="T63" fmla="*/ 52 h 100"/>
                <a:gd name="T64" fmla="*/ 83 w 99"/>
                <a:gd name="T65" fmla="*/ 68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100">
                  <a:moveTo>
                    <a:pt x="83" y="68"/>
                  </a:moveTo>
                  <a:cubicBezTo>
                    <a:pt x="80" y="66"/>
                    <a:pt x="80" y="66"/>
                    <a:pt x="80" y="66"/>
                  </a:cubicBezTo>
                  <a:cubicBezTo>
                    <a:pt x="81" y="64"/>
                    <a:pt x="82" y="63"/>
                    <a:pt x="82" y="61"/>
                  </a:cubicBezTo>
                  <a:cubicBezTo>
                    <a:pt x="83" y="59"/>
                    <a:pt x="84" y="57"/>
                    <a:pt x="84" y="54"/>
                  </a:cubicBezTo>
                  <a:cubicBezTo>
                    <a:pt x="84" y="52"/>
                    <a:pt x="85" y="50"/>
                    <a:pt x="85" y="48"/>
                  </a:cubicBezTo>
                  <a:cubicBezTo>
                    <a:pt x="85" y="46"/>
                    <a:pt x="84" y="45"/>
                    <a:pt x="83" y="44"/>
                  </a:cubicBezTo>
                  <a:cubicBezTo>
                    <a:pt x="83" y="43"/>
                    <a:pt x="82" y="42"/>
                    <a:pt x="80" y="40"/>
                  </a:cubicBezTo>
                  <a:cubicBezTo>
                    <a:pt x="79" y="39"/>
                    <a:pt x="78" y="38"/>
                    <a:pt x="77" y="37"/>
                  </a:cubicBezTo>
                  <a:cubicBezTo>
                    <a:pt x="74" y="34"/>
                    <a:pt x="74" y="34"/>
                    <a:pt x="74" y="34"/>
                  </a:cubicBezTo>
                  <a:cubicBezTo>
                    <a:pt x="27" y="82"/>
                    <a:pt x="27" y="82"/>
                    <a:pt x="27" y="82"/>
                  </a:cubicBezTo>
                  <a:cubicBezTo>
                    <a:pt x="26" y="83"/>
                    <a:pt x="25" y="84"/>
                    <a:pt x="25" y="85"/>
                  </a:cubicBezTo>
                  <a:cubicBezTo>
                    <a:pt x="24" y="86"/>
                    <a:pt x="25" y="87"/>
                    <a:pt x="25" y="89"/>
                  </a:cubicBezTo>
                  <a:cubicBezTo>
                    <a:pt x="25" y="89"/>
                    <a:pt x="26" y="91"/>
                    <a:pt x="27" y="93"/>
                  </a:cubicBezTo>
                  <a:cubicBezTo>
                    <a:pt x="29" y="95"/>
                    <a:pt x="30" y="96"/>
                    <a:pt x="31" y="97"/>
                  </a:cubicBezTo>
                  <a:cubicBezTo>
                    <a:pt x="28" y="100"/>
                    <a:pt x="28" y="100"/>
                    <a:pt x="28" y="100"/>
                  </a:cubicBezTo>
                  <a:cubicBezTo>
                    <a:pt x="0" y="72"/>
                    <a:pt x="0" y="72"/>
                    <a:pt x="0" y="72"/>
                  </a:cubicBezTo>
                  <a:cubicBezTo>
                    <a:pt x="3" y="69"/>
                    <a:pt x="3" y="69"/>
                    <a:pt x="3" y="69"/>
                  </a:cubicBezTo>
                  <a:cubicBezTo>
                    <a:pt x="3" y="70"/>
                    <a:pt x="5" y="71"/>
                    <a:pt x="6" y="72"/>
                  </a:cubicBezTo>
                  <a:cubicBezTo>
                    <a:pt x="8" y="74"/>
                    <a:pt x="10" y="74"/>
                    <a:pt x="10" y="75"/>
                  </a:cubicBezTo>
                  <a:cubicBezTo>
                    <a:pt x="12" y="75"/>
                    <a:pt x="13" y="76"/>
                    <a:pt x="14" y="75"/>
                  </a:cubicBezTo>
                  <a:cubicBezTo>
                    <a:pt x="15" y="75"/>
                    <a:pt x="16" y="74"/>
                    <a:pt x="17" y="73"/>
                  </a:cubicBezTo>
                  <a:cubicBezTo>
                    <a:pt x="65" y="25"/>
                    <a:pt x="65" y="25"/>
                    <a:pt x="65" y="25"/>
                  </a:cubicBezTo>
                  <a:cubicBezTo>
                    <a:pt x="63" y="23"/>
                    <a:pt x="63" y="23"/>
                    <a:pt x="63" y="23"/>
                  </a:cubicBezTo>
                  <a:cubicBezTo>
                    <a:pt x="62" y="22"/>
                    <a:pt x="61" y="21"/>
                    <a:pt x="60" y="20"/>
                  </a:cubicBezTo>
                  <a:cubicBezTo>
                    <a:pt x="58" y="18"/>
                    <a:pt x="57" y="17"/>
                    <a:pt x="56" y="16"/>
                  </a:cubicBezTo>
                  <a:cubicBezTo>
                    <a:pt x="55" y="15"/>
                    <a:pt x="53" y="15"/>
                    <a:pt x="51" y="15"/>
                  </a:cubicBezTo>
                  <a:cubicBezTo>
                    <a:pt x="49" y="15"/>
                    <a:pt x="47" y="15"/>
                    <a:pt x="45" y="16"/>
                  </a:cubicBezTo>
                  <a:cubicBezTo>
                    <a:pt x="43" y="16"/>
                    <a:pt x="41" y="17"/>
                    <a:pt x="39" y="17"/>
                  </a:cubicBezTo>
                  <a:cubicBezTo>
                    <a:pt x="37" y="18"/>
                    <a:pt x="35" y="19"/>
                    <a:pt x="34" y="19"/>
                  </a:cubicBezTo>
                  <a:cubicBezTo>
                    <a:pt x="31" y="17"/>
                    <a:pt x="31" y="17"/>
                    <a:pt x="31" y="17"/>
                  </a:cubicBezTo>
                  <a:cubicBezTo>
                    <a:pt x="47" y="0"/>
                    <a:pt x="47" y="0"/>
                    <a:pt x="47" y="0"/>
                  </a:cubicBezTo>
                  <a:cubicBezTo>
                    <a:pt x="99" y="52"/>
                    <a:pt x="99" y="52"/>
                    <a:pt x="99" y="52"/>
                  </a:cubicBezTo>
                  <a:lnTo>
                    <a:pt x="83" y="68"/>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6" name="íṧ1îḑè"/>
            <p:cNvSpPr/>
            <p:nvPr userDrawn="1">
              <p:custDataLst>
                <p:tags r:id="rId21"/>
              </p:custDataLst>
            </p:nvPr>
          </p:nvSpPr>
          <p:spPr bwMode="auto">
            <a:xfrm>
              <a:off x="3342879" y="3943351"/>
              <a:ext cx="57150" cy="46038"/>
            </a:xfrm>
            <a:custGeom>
              <a:avLst/>
              <a:gdLst>
                <a:gd name="T0" fmla="*/ 30 w 36"/>
                <a:gd name="T1" fmla="*/ 29 h 29"/>
                <a:gd name="T2" fmla="*/ 0 w 36"/>
                <a:gd name="T3" fmla="*/ 8 h 29"/>
                <a:gd name="T4" fmla="*/ 5 w 36"/>
                <a:gd name="T5" fmla="*/ 0 h 29"/>
                <a:gd name="T6" fmla="*/ 36 w 36"/>
                <a:gd name="T7" fmla="*/ 21 h 29"/>
                <a:gd name="T8" fmla="*/ 30 w 36"/>
                <a:gd name="T9" fmla="*/ 29 h 29"/>
              </a:gdLst>
              <a:ahLst/>
              <a:cxnLst>
                <a:cxn ang="0">
                  <a:pos x="T0" y="T1"/>
                </a:cxn>
                <a:cxn ang="0">
                  <a:pos x="T2" y="T3"/>
                </a:cxn>
                <a:cxn ang="0">
                  <a:pos x="T4" y="T5"/>
                </a:cxn>
                <a:cxn ang="0">
                  <a:pos x="T6" y="T7"/>
                </a:cxn>
                <a:cxn ang="0">
                  <a:pos x="T8" y="T9"/>
                </a:cxn>
              </a:cxnLst>
              <a:rect l="0" t="0" r="r" b="b"/>
              <a:pathLst>
                <a:path w="36" h="29">
                  <a:moveTo>
                    <a:pt x="30" y="29"/>
                  </a:moveTo>
                  <a:lnTo>
                    <a:pt x="0" y="8"/>
                  </a:lnTo>
                  <a:lnTo>
                    <a:pt x="5" y="0"/>
                  </a:lnTo>
                  <a:lnTo>
                    <a:pt x="36" y="21"/>
                  </a:lnTo>
                  <a:lnTo>
                    <a:pt x="30" y="29"/>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7" name="íṣ1íḋê"/>
            <p:cNvSpPr/>
            <p:nvPr userDrawn="1">
              <p:custDataLst>
                <p:tags r:id="rId22"/>
              </p:custDataLst>
            </p:nvPr>
          </p:nvSpPr>
          <p:spPr bwMode="auto">
            <a:xfrm>
              <a:off x="3355579" y="3932238"/>
              <a:ext cx="150813" cy="142875"/>
            </a:xfrm>
            <a:custGeom>
              <a:avLst/>
              <a:gdLst>
                <a:gd name="T0" fmla="*/ 64 w 90"/>
                <a:gd name="T1" fmla="*/ 58 h 85"/>
                <a:gd name="T2" fmla="*/ 64 w 90"/>
                <a:gd name="T3" fmla="*/ 65 h 85"/>
                <a:gd name="T4" fmla="*/ 61 w 90"/>
                <a:gd name="T5" fmla="*/ 73 h 85"/>
                <a:gd name="T6" fmla="*/ 44 w 90"/>
                <a:gd name="T7" fmla="*/ 84 h 85"/>
                <a:gd name="T8" fmla="*/ 23 w 90"/>
                <a:gd name="T9" fmla="*/ 79 h 85"/>
                <a:gd name="T10" fmla="*/ 14 w 90"/>
                <a:gd name="T11" fmla="*/ 72 h 85"/>
                <a:gd name="T12" fmla="*/ 8 w 90"/>
                <a:gd name="T13" fmla="*/ 63 h 85"/>
                <a:gd name="T14" fmla="*/ 4 w 90"/>
                <a:gd name="T15" fmla="*/ 65 h 85"/>
                <a:gd name="T16" fmla="*/ 0 w 90"/>
                <a:gd name="T17" fmla="*/ 63 h 85"/>
                <a:gd name="T18" fmla="*/ 14 w 90"/>
                <a:gd name="T19" fmla="*/ 38 h 85"/>
                <a:gd name="T20" fmla="*/ 19 w 90"/>
                <a:gd name="T21" fmla="*/ 40 h 85"/>
                <a:gd name="T22" fmla="*/ 16 w 90"/>
                <a:gd name="T23" fmla="*/ 51 h 85"/>
                <a:gd name="T24" fmla="*/ 16 w 90"/>
                <a:gd name="T25" fmla="*/ 60 h 85"/>
                <a:gd name="T26" fmla="*/ 20 w 90"/>
                <a:gd name="T27" fmla="*/ 69 h 85"/>
                <a:gd name="T28" fmla="*/ 27 w 90"/>
                <a:gd name="T29" fmla="*/ 76 h 85"/>
                <a:gd name="T30" fmla="*/ 33 w 90"/>
                <a:gd name="T31" fmla="*/ 78 h 85"/>
                <a:gd name="T32" fmla="*/ 39 w 90"/>
                <a:gd name="T33" fmla="*/ 79 h 85"/>
                <a:gd name="T34" fmla="*/ 44 w 90"/>
                <a:gd name="T35" fmla="*/ 76 h 85"/>
                <a:gd name="T36" fmla="*/ 48 w 90"/>
                <a:gd name="T37" fmla="*/ 71 h 85"/>
                <a:gd name="T38" fmla="*/ 51 w 90"/>
                <a:gd name="T39" fmla="*/ 62 h 85"/>
                <a:gd name="T40" fmla="*/ 47 w 90"/>
                <a:gd name="T41" fmla="*/ 52 h 85"/>
                <a:gd name="T42" fmla="*/ 41 w 90"/>
                <a:gd name="T43" fmla="*/ 44 h 85"/>
                <a:gd name="T44" fmla="*/ 36 w 90"/>
                <a:gd name="T45" fmla="*/ 37 h 85"/>
                <a:gd name="T46" fmla="*/ 31 w 90"/>
                <a:gd name="T47" fmla="*/ 24 h 85"/>
                <a:gd name="T48" fmla="*/ 35 w 90"/>
                <a:gd name="T49" fmla="*/ 10 h 85"/>
                <a:gd name="T50" fmla="*/ 41 w 90"/>
                <a:gd name="T51" fmla="*/ 4 h 85"/>
                <a:gd name="T52" fmla="*/ 50 w 90"/>
                <a:gd name="T53" fmla="*/ 0 h 85"/>
                <a:gd name="T54" fmla="*/ 59 w 90"/>
                <a:gd name="T55" fmla="*/ 0 h 85"/>
                <a:gd name="T56" fmla="*/ 69 w 90"/>
                <a:gd name="T57" fmla="*/ 4 h 85"/>
                <a:gd name="T58" fmla="*/ 76 w 90"/>
                <a:gd name="T59" fmla="*/ 11 h 85"/>
                <a:gd name="T60" fmla="*/ 81 w 90"/>
                <a:gd name="T61" fmla="*/ 19 h 85"/>
                <a:gd name="T62" fmla="*/ 86 w 90"/>
                <a:gd name="T63" fmla="*/ 17 h 85"/>
                <a:gd name="T64" fmla="*/ 90 w 90"/>
                <a:gd name="T65" fmla="*/ 20 h 85"/>
                <a:gd name="T66" fmla="*/ 75 w 90"/>
                <a:gd name="T67" fmla="*/ 44 h 85"/>
                <a:gd name="T68" fmla="*/ 71 w 90"/>
                <a:gd name="T69" fmla="*/ 41 h 85"/>
                <a:gd name="T70" fmla="*/ 73 w 90"/>
                <a:gd name="T71" fmla="*/ 32 h 85"/>
                <a:gd name="T72" fmla="*/ 74 w 90"/>
                <a:gd name="T73" fmla="*/ 23 h 85"/>
                <a:gd name="T74" fmla="*/ 72 w 90"/>
                <a:gd name="T75" fmla="*/ 15 h 85"/>
                <a:gd name="T76" fmla="*/ 65 w 90"/>
                <a:gd name="T77" fmla="*/ 8 h 85"/>
                <a:gd name="T78" fmla="*/ 55 w 90"/>
                <a:gd name="T79" fmla="*/ 6 h 85"/>
                <a:gd name="T80" fmla="*/ 47 w 90"/>
                <a:gd name="T81" fmla="*/ 11 h 85"/>
                <a:gd name="T82" fmla="*/ 44 w 90"/>
                <a:gd name="T83" fmla="*/ 20 h 85"/>
                <a:gd name="T84" fmla="*/ 47 w 90"/>
                <a:gd name="T85" fmla="*/ 29 h 85"/>
                <a:gd name="T86" fmla="*/ 53 w 90"/>
                <a:gd name="T87" fmla="*/ 37 h 85"/>
                <a:gd name="T88" fmla="*/ 58 w 90"/>
                <a:gd name="T89" fmla="*/ 44 h 85"/>
                <a:gd name="T90" fmla="*/ 62 w 90"/>
                <a:gd name="T91" fmla="*/ 51 h 85"/>
                <a:gd name="T92" fmla="*/ 64 w 90"/>
                <a:gd name="T93" fmla="*/ 58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90" h="85">
                  <a:moveTo>
                    <a:pt x="64" y="58"/>
                  </a:moveTo>
                  <a:cubicBezTo>
                    <a:pt x="65" y="60"/>
                    <a:pt x="65" y="63"/>
                    <a:pt x="64" y="65"/>
                  </a:cubicBezTo>
                  <a:cubicBezTo>
                    <a:pt x="64" y="68"/>
                    <a:pt x="63" y="70"/>
                    <a:pt x="61" y="73"/>
                  </a:cubicBezTo>
                  <a:cubicBezTo>
                    <a:pt x="57" y="79"/>
                    <a:pt x="51" y="83"/>
                    <a:pt x="44" y="84"/>
                  </a:cubicBezTo>
                  <a:cubicBezTo>
                    <a:pt x="37" y="85"/>
                    <a:pt x="30" y="84"/>
                    <a:pt x="23" y="79"/>
                  </a:cubicBezTo>
                  <a:cubicBezTo>
                    <a:pt x="20" y="77"/>
                    <a:pt x="17" y="75"/>
                    <a:pt x="14" y="72"/>
                  </a:cubicBezTo>
                  <a:cubicBezTo>
                    <a:pt x="12" y="69"/>
                    <a:pt x="10" y="66"/>
                    <a:pt x="8" y="63"/>
                  </a:cubicBezTo>
                  <a:cubicBezTo>
                    <a:pt x="4" y="65"/>
                    <a:pt x="4" y="65"/>
                    <a:pt x="4" y="65"/>
                  </a:cubicBezTo>
                  <a:cubicBezTo>
                    <a:pt x="0" y="63"/>
                    <a:pt x="0" y="63"/>
                    <a:pt x="0" y="63"/>
                  </a:cubicBezTo>
                  <a:cubicBezTo>
                    <a:pt x="14" y="38"/>
                    <a:pt x="14" y="38"/>
                    <a:pt x="14" y="38"/>
                  </a:cubicBezTo>
                  <a:cubicBezTo>
                    <a:pt x="19" y="40"/>
                    <a:pt x="19" y="40"/>
                    <a:pt x="19" y="40"/>
                  </a:cubicBezTo>
                  <a:cubicBezTo>
                    <a:pt x="17" y="44"/>
                    <a:pt x="17" y="47"/>
                    <a:pt x="16" y="51"/>
                  </a:cubicBezTo>
                  <a:cubicBezTo>
                    <a:pt x="16" y="54"/>
                    <a:pt x="16" y="57"/>
                    <a:pt x="16" y="60"/>
                  </a:cubicBezTo>
                  <a:cubicBezTo>
                    <a:pt x="17" y="63"/>
                    <a:pt x="18" y="66"/>
                    <a:pt x="20" y="69"/>
                  </a:cubicBezTo>
                  <a:cubicBezTo>
                    <a:pt x="21" y="71"/>
                    <a:pt x="24" y="74"/>
                    <a:pt x="27" y="76"/>
                  </a:cubicBezTo>
                  <a:cubicBezTo>
                    <a:pt x="29" y="77"/>
                    <a:pt x="31" y="78"/>
                    <a:pt x="33" y="78"/>
                  </a:cubicBezTo>
                  <a:cubicBezTo>
                    <a:pt x="35" y="79"/>
                    <a:pt x="37" y="79"/>
                    <a:pt x="39" y="79"/>
                  </a:cubicBezTo>
                  <a:cubicBezTo>
                    <a:pt x="41" y="78"/>
                    <a:pt x="42" y="77"/>
                    <a:pt x="44" y="76"/>
                  </a:cubicBezTo>
                  <a:cubicBezTo>
                    <a:pt x="45" y="75"/>
                    <a:pt x="47" y="73"/>
                    <a:pt x="48" y="71"/>
                  </a:cubicBezTo>
                  <a:cubicBezTo>
                    <a:pt x="50" y="69"/>
                    <a:pt x="51" y="65"/>
                    <a:pt x="51" y="62"/>
                  </a:cubicBezTo>
                  <a:cubicBezTo>
                    <a:pt x="50" y="58"/>
                    <a:pt x="49" y="55"/>
                    <a:pt x="47" y="52"/>
                  </a:cubicBezTo>
                  <a:cubicBezTo>
                    <a:pt x="45" y="50"/>
                    <a:pt x="43" y="47"/>
                    <a:pt x="41" y="44"/>
                  </a:cubicBezTo>
                  <a:cubicBezTo>
                    <a:pt x="39" y="41"/>
                    <a:pt x="37" y="39"/>
                    <a:pt x="36" y="37"/>
                  </a:cubicBezTo>
                  <a:cubicBezTo>
                    <a:pt x="33" y="32"/>
                    <a:pt x="31" y="28"/>
                    <a:pt x="31" y="24"/>
                  </a:cubicBezTo>
                  <a:cubicBezTo>
                    <a:pt x="30" y="19"/>
                    <a:pt x="32" y="15"/>
                    <a:pt x="35" y="10"/>
                  </a:cubicBezTo>
                  <a:cubicBezTo>
                    <a:pt x="36" y="7"/>
                    <a:pt x="39" y="5"/>
                    <a:pt x="41" y="4"/>
                  </a:cubicBezTo>
                  <a:cubicBezTo>
                    <a:pt x="44" y="2"/>
                    <a:pt x="47" y="1"/>
                    <a:pt x="50" y="0"/>
                  </a:cubicBezTo>
                  <a:cubicBezTo>
                    <a:pt x="53" y="0"/>
                    <a:pt x="56" y="0"/>
                    <a:pt x="59" y="0"/>
                  </a:cubicBezTo>
                  <a:cubicBezTo>
                    <a:pt x="63" y="1"/>
                    <a:pt x="66" y="2"/>
                    <a:pt x="69" y="4"/>
                  </a:cubicBezTo>
                  <a:cubicBezTo>
                    <a:pt x="72" y="6"/>
                    <a:pt x="74" y="9"/>
                    <a:pt x="76" y="11"/>
                  </a:cubicBezTo>
                  <a:cubicBezTo>
                    <a:pt x="78" y="14"/>
                    <a:pt x="80" y="17"/>
                    <a:pt x="81" y="19"/>
                  </a:cubicBezTo>
                  <a:cubicBezTo>
                    <a:pt x="86" y="17"/>
                    <a:pt x="86" y="17"/>
                    <a:pt x="86" y="17"/>
                  </a:cubicBezTo>
                  <a:cubicBezTo>
                    <a:pt x="90" y="20"/>
                    <a:pt x="90" y="20"/>
                    <a:pt x="90" y="20"/>
                  </a:cubicBezTo>
                  <a:cubicBezTo>
                    <a:pt x="75" y="44"/>
                    <a:pt x="75" y="44"/>
                    <a:pt x="75" y="44"/>
                  </a:cubicBezTo>
                  <a:cubicBezTo>
                    <a:pt x="71" y="41"/>
                    <a:pt x="71" y="41"/>
                    <a:pt x="71" y="41"/>
                  </a:cubicBezTo>
                  <a:cubicBezTo>
                    <a:pt x="72" y="38"/>
                    <a:pt x="73" y="35"/>
                    <a:pt x="73" y="32"/>
                  </a:cubicBezTo>
                  <a:cubicBezTo>
                    <a:pt x="74" y="29"/>
                    <a:pt x="74" y="26"/>
                    <a:pt x="74" y="23"/>
                  </a:cubicBezTo>
                  <a:cubicBezTo>
                    <a:pt x="74" y="20"/>
                    <a:pt x="73" y="17"/>
                    <a:pt x="72" y="15"/>
                  </a:cubicBezTo>
                  <a:cubicBezTo>
                    <a:pt x="70" y="12"/>
                    <a:pt x="68" y="10"/>
                    <a:pt x="65" y="8"/>
                  </a:cubicBezTo>
                  <a:cubicBezTo>
                    <a:pt x="62" y="6"/>
                    <a:pt x="59" y="5"/>
                    <a:pt x="55" y="6"/>
                  </a:cubicBezTo>
                  <a:cubicBezTo>
                    <a:pt x="52" y="7"/>
                    <a:pt x="49" y="9"/>
                    <a:pt x="47" y="11"/>
                  </a:cubicBezTo>
                  <a:cubicBezTo>
                    <a:pt x="45" y="15"/>
                    <a:pt x="44" y="18"/>
                    <a:pt x="44" y="20"/>
                  </a:cubicBezTo>
                  <a:cubicBezTo>
                    <a:pt x="45" y="23"/>
                    <a:pt x="46" y="26"/>
                    <a:pt x="47" y="29"/>
                  </a:cubicBezTo>
                  <a:cubicBezTo>
                    <a:pt x="49" y="32"/>
                    <a:pt x="51" y="35"/>
                    <a:pt x="53" y="37"/>
                  </a:cubicBezTo>
                  <a:cubicBezTo>
                    <a:pt x="55" y="39"/>
                    <a:pt x="56" y="42"/>
                    <a:pt x="58" y="44"/>
                  </a:cubicBezTo>
                  <a:cubicBezTo>
                    <a:pt x="59" y="46"/>
                    <a:pt x="61" y="48"/>
                    <a:pt x="62" y="51"/>
                  </a:cubicBezTo>
                  <a:cubicBezTo>
                    <a:pt x="63" y="53"/>
                    <a:pt x="64" y="55"/>
                    <a:pt x="64" y="58"/>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8" name="íśļiḓé"/>
            <p:cNvSpPr/>
            <p:nvPr userDrawn="1">
              <p:custDataLst>
                <p:tags r:id="rId23"/>
              </p:custDataLst>
            </p:nvPr>
          </p:nvSpPr>
          <p:spPr bwMode="auto">
            <a:xfrm>
              <a:off x="3452417" y="3976688"/>
              <a:ext cx="158750" cy="177800"/>
            </a:xfrm>
            <a:custGeom>
              <a:avLst/>
              <a:gdLst>
                <a:gd name="T0" fmla="*/ 76 w 95"/>
                <a:gd name="T1" fmla="*/ 84 h 106"/>
                <a:gd name="T2" fmla="*/ 64 w 95"/>
                <a:gd name="T3" fmla="*/ 106 h 106"/>
                <a:gd name="T4" fmla="*/ 0 w 95"/>
                <a:gd name="T5" fmla="*/ 77 h 106"/>
                <a:gd name="T6" fmla="*/ 2 w 95"/>
                <a:gd name="T7" fmla="*/ 73 h 106"/>
                <a:gd name="T8" fmla="*/ 7 w 95"/>
                <a:gd name="T9" fmla="*/ 75 h 106"/>
                <a:gd name="T10" fmla="*/ 11 w 95"/>
                <a:gd name="T11" fmla="*/ 76 h 106"/>
                <a:gd name="T12" fmla="*/ 14 w 95"/>
                <a:gd name="T13" fmla="*/ 75 h 106"/>
                <a:gd name="T14" fmla="*/ 16 w 95"/>
                <a:gd name="T15" fmla="*/ 72 h 106"/>
                <a:gd name="T16" fmla="*/ 41 w 95"/>
                <a:gd name="T17" fmla="*/ 16 h 106"/>
                <a:gd name="T18" fmla="*/ 42 w 95"/>
                <a:gd name="T19" fmla="*/ 13 h 106"/>
                <a:gd name="T20" fmla="*/ 40 w 95"/>
                <a:gd name="T21" fmla="*/ 10 h 106"/>
                <a:gd name="T22" fmla="*/ 37 w 95"/>
                <a:gd name="T23" fmla="*/ 7 h 106"/>
                <a:gd name="T24" fmla="*/ 33 w 95"/>
                <a:gd name="T25" fmla="*/ 4 h 106"/>
                <a:gd name="T26" fmla="*/ 35 w 95"/>
                <a:gd name="T27" fmla="*/ 0 h 106"/>
                <a:gd name="T28" fmla="*/ 95 w 95"/>
                <a:gd name="T29" fmla="*/ 27 h 106"/>
                <a:gd name="T30" fmla="*/ 86 w 95"/>
                <a:gd name="T31" fmla="*/ 46 h 106"/>
                <a:gd name="T32" fmla="*/ 82 w 95"/>
                <a:gd name="T33" fmla="*/ 44 h 106"/>
                <a:gd name="T34" fmla="*/ 81 w 95"/>
                <a:gd name="T35" fmla="*/ 33 h 106"/>
                <a:gd name="T36" fmla="*/ 77 w 95"/>
                <a:gd name="T37" fmla="*/ 25 h 106"/>
                <a:gd name="T38" fmla="*/ 73 w 95"/>
                <a:gd name="T39" fmla="*/ 23 h 106"/>
                <a:gd name="T40" fmla="*/ 68 w 95"/>
                <a:gd name="T41" fmla="*/ 20 h 106"/>
                <a:gd name="T42" fmla="*/ 56 w 95"/>
                <a:gd name="T43" fmla="*/ 15 h 106"/>
                <a:gd name="T44" fmla="*/ 42 w 95"/>
                <a:gd name="T45" fmla="*/ 45 h 106"/>
                <a:gd name="T46" fmla="*/ 51 w 95"/>
                <a:gd name="T47" fmla="*/ 49 h 106"/>
                <a:gd name="T48" fmla="*/ 57 w 95"/>
                <a:gd name="T49" fmla="*/ 51 h 106"/>
                <a:gd name="T50" fmla="*/ 62 w 95"/>
                <a:gd name="T51" fmla="*/ 50 h 106"/>
                <a:gd name="T52" fmla="*/ 65 w 95"/>
                <a:gd name="T53" fmla="*/ 47 h 106"/>
                <a:gd name="T54" fmla="*/ 69 w 95"/>
                <a:gd name="T55" fmla="*/ 42 h 106"/>
                <a:gd name="T56" fmla="*/ 73 w 95"/>
                <a:gd name="T57" fmla="*/ 44 h 106"/>
                <a:gd name="T58" fmla="*/ 59 w 95"/>
                <a:gd name="T59" fmla="*/ 74 h 106"/>
                <a:gd name="T60" fmla="*/ 55 w 95"/>
                <a:gd name="T61" fmla="*/ 72 h 106"/>
                <a:gd name="T62" fmla="*/ 57 w 95"/>
                <a:gd name="T63" fmla="*/ 66 h 106"/>
                <a:gd name="T64" fmla="*/ 56 w 95"/>
                <a:gd name="T65" fmla="*/ 61 h 106"/>
                <a:gd name="T66" fmla="*/ 54 w 95"/>
                <a:gd name="T67" fmla="*/ 57 h 106"/>
                <a:gd name="T68" fmla="*/ 49 w 95"/>
                <a:gd name="T69" fmla="*/ 54 h 106"/>
                <a:gd name="T70" fmla="*/ 40 w 95"/>
                <a:gd name="T71" fmla="*/ 50 h 106"/>
                <a:gd name="T72" fmla="*/ 29 w 95"/>
                <a:gd name="T73" fmla="*/ 73 h 106"/>
                <a:gd name="T74" fmla="*/ 28 w 95"/>
                <a:gd name="T75" fmla="*/ 78 h 106"/>
                <a:gd name="T76" fmla="*/ 28 w 95"/>
                <a:gd name="T77" fmla="*/ 82 h 106"/>
                <a:gd name="T78" fmla="*/ 31 w 95"/>
                <a:gd name="T79" fmla="*/ 85 h 106"/>
                <a:gd name="T80" fmla="*/ 38 w 95"/>
                <a:gd name="T81" fmla="*/ 89 h 106"/>
                <a:gd name="T82" fmla="*/ 43 w 95"/>
                <a:gd name="T83" fmla="*/ 91 h 106"/>
                <a:gd name="T84" fmla="*/ 48 w 95"/>
                <a:gd name="T85" fmla="*/ 93 h 106"/>
                <a:gd name="T86" fmla="*/ 52 w 95"/>
                <a:gd name="T87" fmla="*/ 94 h 106"/>
                <a:gd name="T88" fmla="*/ 56 w 95"/>
                <a:gd name="T89" fmla="*/ 94 h 106"/>
                <a:gd name="T90" fmla="*/ 65 w 95"/>
                <a:gd name="T91" fmla="*/ 88 h 106"/>
                <a:gd name="T92" fmla="*/ 72 w 95"/>
                <a:gd name="T93" fmla="*/ 82 h 106"/>
                <a:gd name="T94" fmla="*/ 76 w 95"/>
                <a:gd name="T95" fmla="*/ 84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5" h="106">
                  <a:moveTo>
                    <a:pt x="76" y="84"/>
                  </a:moveTo>
                  <a:cubicBezTo>
                    <a:pt x="64" y="106"/>
                    <a:pt x="64" y="106"/>
                    <a:pt x="64" y="106"/>
                  </a:cubicBezTo>
                  <a:cubicBezTo>
                    <a:pt x="0" y="77"/>
                    <a:pt x="0" y="77"/>
                    <a:pt x="0" y="77"/>
                  </a:cubicBezTo>
                  <a:cubicBezTo>
                    <a:pt x="2" y="73"/>
                    <a:pt x="2" y="73"/>
                    <a:pt x="2" y="73"/>
                  </a:cubicBezTo>
                  <a:cubicBezTo>
                    <a:pt x="3" y="74"/>
                    <a:pt x="5" y="74"/>
                    <a:pt x="7" y="75"/>
                  </a:cubicBezTo>
                  <a:cubicBezTo>
                    <a:pt x="9" y="75"/>
                    <a:pt x="10" y="76"/>
                    <a:pt x="11" y="76"/>
                  </a:cubicBezTo>
                  <a:cubicBezTo>
                    <a:pt x="12" y="76"/>
                    <a:pt x="13" y="75"/>
                    <a:pt x="14" y="75"/>
                  </a:cubicBezTo>
                  <a:cubicBezTo>
                    <a:pt x="15" y="74"/>
                    <a:pt x="16" y="73"/>
                    <a:pt x="16" y="72"/>
                  </a:cubicBezTo>
                  <a:cubicBezTo>
                    <a:pt x="41" y="16"/>
                    <a:pt x="41" y="16"/>
                    <a:pt x="41" y="16"/>
                  </a:cubicBezTo>
                  <a:cubicBezTo>
                    <a:pt x="42" y="15"/>
                    <a:pt x="42" y="14"/>
                    <a:pt x="42" y="13"/>
                  </a:cubicBezTo>
                  <a:cubicBezTo>
                    <a:pt x="42" y="12"/>
                    <a:pt x="41" y="11"/>
                    <a:pt x="40" y="10"/>
                  </a:cubicBezTo>
                  <a:cubicBezTo>
                    <a:pt x="40" y="9"/>
                    <a:pt x="39" y="8"/>
                    <a:pt x="37" y="7"/>
                  </a:cubicBezTo>
                  <a:cubicBezTo>
                    <a:pt x="36" y="5"/>
                    <a:pt x="34" y="5"/>
                    <a:pt x="33" y="4"/>
                  </a:cubicBezTo>
                  <a:cubicBezTo>
                    <a:pt x="35" y="0"/>
                    <a:pt x="35" y="0"/>
                    <a:pt x="35" y="0"/>
                  </a:cubicBezTo>
                  <a:cubicBezTo>
                    <a:pt x="95" y="27"/>
                    <a:pt x="95" y="27"/>
                    <a:pt x="95" y="27"/>
                  </a:cubicBezTo>
                  <a:cubicBezTo>
                    <a:pt x="86" y="46"/>
                    <a:pt x="86" y="46"/>
                    <a:pt x="86" y="46"/>
                  </a:cubicBezTo>
                  <a:cubicBezTo>
                    <a:pt x="82" y="44"/>
                    <a:pt x="82" y="44"/>
                    <a:pt x="82" y="44"/>
                  </a:cubicBezTo>
                  <a:cubicBezTo>
                    <a:pt x="83" y="41"/>
                    <a:pt x="82" y="37"/>
                    <a:pt x="81" y="33"/>
                  </a:cubicBezTo>
                  <a:cubicBezTo>
                    <a:pt x="80" y="29"/>
                    <a:pt x="79" y="26"/>
                    <a:pt x="77" y="25"/>
                  </a:cubicBezTo>
                  <a:cubicBezTo>
                    <a:pt x="76" y="24"/>
                    <a:pt x="75" y="23"/>
                    <a:pt x="73" y="23"/>
                  </a:cubicBezTo>
                  <a:cubicBezTo>
                    <a:pt x="71" y="22"/>
                    <a:pt x="70" y="21"/>
                    <a:pt x="68" y="20"/>
                  </a:cubicBezTo>
                  <a:cubicBezTo>
                    <a:pt x="56" y="15"/>
                    <a:pt x="56" y="15"/>
                    <a:pt x="56" y="15"/>
                  </a:cubicBezTo>
                  <a:cubicBezTo>
                    <a:pt x="42" y="45"/>
                    <a:pt x="42" y="45"/>
                    <a:pt x="42" y="45"/>
                  </a:cubicBezTo>
                  <a:cubicBezTo>
                    <a:pt x="51" y="49"/>
                    <a:pt x="51" y="49"/>
                    <a:pt x="51" y="49"/>
                  </a:cubicBezTo>
                  <a:cubicBezTo>
                    <a:pt x="53" y="50"/>
                    <a:pt x="55" y="51"/>
                    <a:pt x="57" y="51"/>
                  </a:cubicBezTo>
                  <a:cubicBezTo>
                    <a:pt x="59" y="51"/>
                    <a:pt x="60" y="51"/>
                    <a:pt x="62" y="50"/>
                  </a:cubicBezTo>
                  <a:cubicBezTo>
                    <a:pt x="63" y="49"/>
                    <a:pt x="64" y="48"/>
                    <a:pt x="65" y="47"/>
                  </a:cubicBezTo>
                  <a:cubicBezTo>
                    <a:pt x="67" y="45"/>
                    <a:pt x="68" y="44"/>
                    <a:pt x="69" y="42"/>
                  </a:cubicBezTo>
                  <a:cubicBezTo>
                    <a:pt x="73" y="44"/>
                    <a:pt x="73" y="44"/>
                    <a:pt x="73" y="44"/>
                  </a:cubicBezTo>
                  <a:cubicBezTo>
                    <a:pt x="59" y="74"/>
                    <a:pt x="59" y="74"/>
                    <a:pt x="59" y="74"/>
                  </a:cubicBezTo>
                  <a:cubicBezTo>
                    <a:pt x="55" y="72"/>
                    <a:pt x="55" y="72"/>
                    <a:pt x="55" y="72"/>
                  </a:cubicBezTo>
                  <a:cubicBezTo>
                    <a:pt x="56" y="71"/>
                    <a:pt x="56" y="69"/>
                    <a:pt x="57" y="66"/>
                  </a:cubicBezTo>
                  <a:cubicBezTo>
                    <a:pt x="57" y="64"/>
                    <a:pt x="57" y="62"/>
                    <a:pt x="56" y="61"/>
                  </a:cubicBezTo>
                  <a:cubicBezTo>
                    <a:pt x="56" y="59"/>
                    <a:pt x="55" y="58"/>
                    <a:pt x="54" y="57"/>
                  </a:cubicBezTo>
                  <a:cubicBezTo>
                    <a:pt x="53" y="56"/>
                    <a:pt x="51" y="55"/>
                    <a:pt x="49" y="54"/>
                  </a:cubicBezTo>
                  <a:cubicBezTo>
                    <a:pt x="40" y="50"/>
                    <a:pt x="40" y="50"/>
                    <a:pt x="40" y="50"/>
                  </a:cubicBezTo>
                  <a:cubicBezTo>
                    <a:pt x="29" y="73"/>
                    <a:pt x="29" y="73"/>
                    <a:pt x="29" y="73"/>
                  </a:cubicBezTo>
                  <a:cubicBezTo>
                    <a:pt x="28" y="75"/>
                    <a:pt x="28" y="77"/>
                    <a:pt x="28" y="78"/>
                  </a:cubicBezTo>
                  <a:cubicBezTo>
                    <a:pt x="27" y="80"/>
                    <a:pt x="27" y="81"/>
                    <a:pt x="28" y="82"/>
                  </a:cubicBezTo>
                  <a:cubicBezTo>
                    <a:pt x="29" y="83"/>
                    <a:pt x="30" y="84"/>
                    <a:pt x="31" y="85"/>
                  </a:cubicBezTo>
                  <a:cubicBezTo>
                    <a:pt x="33" y="86"/>
                    <a:pt x="35" y="87"/>
                    <a:pt x="38" y="89"/>
                  </a:cubicBezTo>
                  <a:cubicBezTo>
                    <a:pt x="39" y="89"/>
                    <a:pt x="41" y="90"/>
                    <a:pt x="43" y="91"/>
                  </a:cubicBezTo>
                  <a:cubicBezTo>
                    <a:pt x="45" y="92"/>
                    <a:pt x="46" y="92"/>
                    <a:pt x="48" y="93"/>
                  </a:cubicBezTo>
                  <a:cubicBezTo>
                    <a:pt x="49" y="93"/>
                    <a:pt x="51" y="94"/>
                    <a:pt x="52" y="94"/>
                  </a:cubicBezTo>
                  <a:cubicBezTo>
                    <a:pt x="54" y="94"/>
                    <a:pt x="55" y="94"/>
                    <a:pt x="56" y="94"/>
                  </a:cubicBezTo>
                  <a:cubicBezTo>
                    <a:pt x="59" y="93"/>
                    <a:pt x="62" y="91"/>
                    <a:pt x="65" y="88"/>
                  </a:cubicBezTo>
                  <a:cubicBezTo>
                    <a:pt x="68" y="86"/>
                    <a:pt x="71" y="84"/>
                    <a:pt x="72" y="82"/>
                  </a:cubicBezTo>
                  <a:lnTo>
                    <a:pt x="76" y="8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9" name="ïSḻïdè"/>
            <p:cNvSpPr/>
            <p:nvPr userDrawn="1">
              <p:custDataLst>
                <p:tags r:id="rId24"/>
              </p:custDataLst>
            </p:nvPr>
          </p:nvSpPr>
          <p:spPr bwMode="auto">
            <a:xfrm>
              <a:off x="3604817" y="4021138"/>
              <a:ext cx="168275" cy="158750"/>
            </a:xfrm>
            <a:custGeom>
              <a:avLst/>
              <a:gdLst>
                <a:gd name="T0" fmla="*/ 99 w 100"/>
                <a:gd name="T1" fmla="*/ 16 h 95"/>
                <a:gd name="T2" fmla="*/ 94 w 100"/>
                <a:gd name="T3" fmla="*/ 17 h 95"/>
                <a:gd name="T4" fmla="*/ 89 w 100"/>
                <a:gd name="T5" fmla="*/ 18 h 95"/>
                <a:gd name="T6" fmla="*/ 85 w 100"/>
                <a:gd name="T7" fmla="*/ 23 h 95"/>
                <a:gd name="T8" fmla="*/ 83 w 100"/>
                <a:gd name="T9" fmla="*/ 33 h 95"/>
                <a:gd name="T10" fmla="*/ 75 w 100"/>
                <a:gd name="T11" fmla="*/ 95 h 95"/>
                <a:gd name="T12" fmla="*/ 70 w 100"/>
                <a:gd name="T13" fmla="*/ 94 h 95"/>
                <a:gd name="T14" fmla="*/ 29 w 100"/>
                <a:gd name="T15" fmla="*/ 19 h 95"/>
                <a:gd name="T16" fmla="*/ 23 w 100"/>
                <a:gd name="T17" fmla="*/ 62 h 95"/>
                <a:gd name="T18" fmla="*/ 22 w 100"/>
                <a:gd name="T19" fmla="*/ 73 h 95"/>
                <a:gd name="T20" fmla="*/ 24 w 100"/>
                <a:gd name="T21" fmla="*/ 79 h 95"/>
                <a:gd name="T22" fmla="*/ 30 w 100"/>
                <a:gd name="T23" fmla="*/ 82 h 95"/>
                <a:gd name="T24" fmla="*/ 35 w 100"/>
                <a:gd name="T25" fmla="*/ 84 h 95"/>
                <a:gd name="T26" fmla="*/ 35 w 100"/>
                <a:gd name="T27" fmla="*/ 88 h 95"/>
                <a:gd name="T28" fmla="*/ 0 w 100"/>
                <a:gd name="T29" fmla="*/ 84 h 95"/>
                <a:gd name="T30" fmla="*/ 1 w 100"/>
                <a:gd name="T31" fmla="*/ 80 h 95"/>
                <a:gd name="T32" fmla="*/ 6 w 100"/>
                <a:gd name="T33" fmla="*/ 79 h 95"/>
                <a:gd name="T34" fmla="*/ 11 w 100"/>
                <a:gd name="T35" fmla="*/ 78 h 95"/>
                <a:gd name="T36" fmla="*/ 15 w 100"/>
                <a:gd name="T37" fmla="*/ 73 h 95"/>
                <a:gd name="T38" fmla="*/ 17 w 100"/>
                <a:gd name="T39" fmla="*/ 62 h 95"/>
                <a:gd name="T40" fmla="*/ 23 w 100"/>
                <a:gd name="T41" fmla="*/ 21 h 95"/>
                <a:gd name="T42" fmla="*/ 22 w 100"/>
                <a:gd name="T43" fmla="*/ 15 h 95"/>
                <a:gd name="T44" fmla="*/ 20 w 100"/>
                <a:gd name="T45" fmla="*/ 11 h 95"/>
                <a:gd name="T46" fmla="*/ 15 w 100"/>
                <a:gd name="T47" fmla="*/ 7 h 95"/>
                <a:gd name="T48" fmla="*/ 9 w 100"/>
                <a:gd name="T49" fmla="*/ 4 h 95"/>
                <a:gd name="T50" fmla="*/ 10 w 100"/>
                <a:gd name="T51" fmla="*/ 0 h 95"/>
                <a:gd name="T52" fmla="*/ 34 w 100"/>
                <a:gd name="T53" fmla="*/ 3 h 95"/>
                <a:gd name="T54" fmla="*/ 72 w 100"/>
                <a:gd name="T55" fmla="*/ 73 h 95"/>
                <a:gd name="T56" fmla="*/ 78 w 100"/>
                <a:gd name="T57" fmla="*/ 33 h 95"/>
                <a:gd name="T58" fmla="*/ 78 w 100"/>
                <a:gd name="T59" fmla="*/ 22 h 95"/>
                <a:gd name="T60" fmla="*/ 76 w 100"/>
                <a:gd name="T61" fmla="*/ 17 h 95"/>
                <a:gd name="T62" fmla="*/ 71 w 100"/>
                <a:gd name="T63" fmla="*/ 14 h 95"/>
                <a:gd name="T64" fmla="*/ 65 w 100"/>
                <a:gd name="T65" fmla="*/ 12 h 95"/>
                <a:gd name="T66" fmla="*/ 66 w 100"/>
                <a:gd name="T67" fmla="*/ 8 h 95"/>
                <a:gd name="T68" fmla="*/ 100 w 100"/>
                <a:gd name="T69" fmla="*/ 12 h 95"/>
                <a:gd name="T70" fmla="*/ 99 w 100"/>
                <a:gd name="T71" fmla="*/ 16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0" h="95">
                  <a:moveTo>
                    <a:pt x="99" y="16"/>
                  </a:moveTo>
                  <a:cubicBezTo>
                    <a:pt x="98" y="16"/>
                    <a:pt x="97" y="16"/>
                    <a:pt x="94" y="17"/>
                  </a:cubicBezTo>
                  <a:cubicBezTo>
                    <a:pt x="92" y="17"/>
                    <a:pt x="90" y="17"/>
                    <a:pt x="89" y="18"/>
                  </a:cubicBezTo>
                  <a:cubicBezTo>
                    <a:pt x="88" y="18"/>
                    <a:pt x="86" y="20"/>
                    <a:pt x="85" y="23"/>
                  </a:cubicBezTo>
                  <a:cubicBezTo>
                    <a:pt x="85" y="26"/>
                    <a:pt x="84" y="29"/>
                    <a:pt x="83" y="33"/>
                  </a:cubicBezTo>
                  <a:cubicBezTo>
                    <a:pt x="75" y="95"/>
                    <a:pt x="75" y="95"/>
                    <a:pt x="75" y="95"/>
                  </a:cubicBezTo>
                  <a:cubicBezTo>
                    <a:pt x="70" y="94"/>
                    <a:pt x="70" y="94"/>
                    <a:pt x="70" y="94"/>
                  </a:cubicBezTo>
                  <a:cubicBezTo>
                    <a:pt x="29" y="19"/>
                    <a:pt x="29" y="19"/>
                    <a:pt x="29" y="19"/>
                  </a:cubicBezTo>
                  <a:cubicBezTo>
                    <a:pt x="23" y="62"/>
                    <a:pt x="23" y="62"/>
                    <a:pt x="23" y="62"/>
                  </a:cubicBezTo>
                  <a:cubicBezTo>
                    <a:pt x="22" y="67"/>
                    <a:pt x="22" y="71"/>
                    <a:pt x="22" y="73"/>
                  </a:cubicBezTo>
                  <a:cubicBezTo>
                    <a:pt x="23" y="76"/>
                    <a:pt x="23" y="78"/>
                    <a:pt x="24" y="79"/>
                  </a:cubicBezTo>
                  <a:cubicBezTo>
                    <a:pt x="25" y="80"/>
                    <a:pt x="27" y="81"/>
                    <a:pt x="30" y="82"/>
                  </a:cubicBezTo>
                  <a:cubicBezTo>
                    <a:pt x="32" y="83"/>
                    <a:pt x="34" y="84"/>
                    <a:pt x="35" y="84"/>
                  </a:cubicBezTo>
                  <a:cubicBezTo>
                    <a:pt x="35" y="88"/>
                    <a:pt x="35" y="88"/>
                    <a:pt x="35" y="88"/>
                  </a:cubicBezTo>
                  <a:cubicBezTo>
                    <a:pt x="0" y="84"/>
                    <a:pt x="0" y="84"/>
                    <a:pt x="0" y="84"/>
                  </a:cubicBezTo>
                  <a:cubicBezTo>
                    <a:pt x="1" y="80"/>
                    <a:pt x="1" y="80"/>
                    <a:pt x="1" y="80"/>
                  </a:cubicBezTo>
                  <a:cubicBezTo>
                    <a:pt x="2" y="80"/>
                    <a:pt x="4" y="80"/>
                    <a:pt x="6" y="79"/>
                  </a:cubicBezTo>
                  <a:cubicBezTo>
                    <a:pt x="9" y="79"/>
                    <a:pt x="11" y="78"/>
                    <a:pt x="11" y="78"/>
                  </a:cubicBezTo>
                  <a:cubicBezTo>
                    <a:pt x="13" y="77"/>
                    <a:pt x="14" y="76"/>
                    <a:pt x="15" y="73"/>
                  </a:cubicBezTo>
                  <a:cubicBezTo>
                    <a:pt x="16" y="71"/>
                    <a:pt x="16" y="67"/>
                    <a:pt x="17" y="62"/>
                  </a:cubicBezTo>
                  <a:cubicBezTo>
                    <a:pt x="23" y="21"/>
                    <a:pt x="23" y="21"/>
                    <a:pt x="23" y="21"/>
                  </a:cubicBezTo>
                  <a:cubicBezTo>
                    <a:pt x="23" y="19"/>
                    <a:pt x="23" y="17"/>
                    <a:pt x="22" y="15"/>
                  </a:cubicBezTo>
                  <a:cubicBezTo>
                    <a:pt x="22" y="13"/>
                    <a:pt x="21" y="12"/>
                    <a:pt x="20" y="11"/>
                  </a:cubicBezTo>
                  <a:cubicBezTo>
                    <a:pt x="19" y="9"/>
                    <a:pt x="17" y="8"/>
                    <a:pt x="15" y="7"/>
                  </a:cubicBezTo>
                  <a:cubicBezTo>
                    <a:pt x="13" y="5"/>
                    <a:pt x="11" y="5"/>
                    <a:pt x="9" y="4"/>
                  </a:cubicBezTo>
                  <a:cubicBezTo>
                    <a:pt x="10" y="0"/>
                    <a:pt x="10" y="0"/>
                    <a:pt x="10" y="0"/>
                  </a:cubicBezTo>
                  <a:cubicBezTo>
                    <a:pt x="34" y="3"/>
                    <a:pt x="34" y="3"/>
                    <a:pt x="34" y="3"/>
                  </a:cubicBezTo>
                  <a:cubicBezTo>
                    <a:pt x="72" y="73"/>
                    <a:pt x="72" y="73"/>
                    <a:pt x="72" y="73"/>
                  </a:cubicBezTo>
                  <a:cubicBezTo>
                    <a:pt x="78" y="33"/>
                    <a:pt x="78" y="33"/>
                    <a:pt x="78" y="33"/>
                  </a:cubicBezTo>
                  <a:cubicBezTo>
                    <a:pt x="78" y="29"/>
                    <a:pt x="78" y="25"/>
                    <a:pt x="78" y="22"/>
                  </a:cubicBezTo>
                  <a:cubicBezTo>
                    <a:pt x="78" y="19"/>
                    <a:pt x="77" y="18"/>
                    <a:pt x="76" y="17"/>
                  </a:cubicBezTo>
                  <a:cubicBezTo>
                    <a:pt x="75" y="16"/>
                    <a:pt x="73" y="15"/>
                    <a:pt x="71" y="14"/>
                  </a:cubicBezTo>
                  <a:cubicBezTo>
                    <a:pt x="69" y="13"/>
                    <a:pt x="67" y="12"/>
                    <a:pt x="65" y="12"/>
                  </a:cubicBezTo>
                  <a:cubicBezTo>
                    <a:pt x="66" y="8"/>
                    <a:pt x="66" y="8"/>
                    <a:pt x="66" y="8"/>
                  </a:cubicBezTo>
                  <a:cubicBezTo>
                    <a:pt x="100" y="12"/>
                    <a:pt x="100" y="12"/>
                    <a:pt x="100" y="12"/>
                  </a:cubicBezTo>
                  <a:lnTo>
                    <a:pt x="99" y="16"/>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0" name="ïṥḷide"/>
            <p:cNvSpPr/>
            <p:nvPr userDrawn="1">
              <p:custDataLst>
                <p:tags r:id="rId25"/>
              </p:custDataLst>
            </p:nvPr>
          </p:nvSpPr>
          <p:spPr bwMode="auto">
            <a:xfrm>
              <a:off x="3811192" y="4035426"/>
              <a:ext cx="142875" cy="149225"/>
            </a:xfrm>
            <a:custGeom>
              <a:avLst/>
              <a:gdLst>
                <a:gd name="T0" fmla="*/ 86 w 86"/>
                <a:gd name="T1" fmla="*/ 4 h 89"/>
                <a:gd name="T2" fmla="*/ 82 w 86"/>
                <a:gd name="T3" fmla="*/ 5 h 89"/>
                <a:gd name="T4" fmla="*/ 76 w 86"/>
                <a:gd name="T5" fmla="*/ 7 h 89"/>
                <a:gd name="T6" fmla="*/ 74 w 86"/>
                <a:gd name="T7" fmla="*/ 13 h 89"/>
                <a:gd name="T8" fmla="*/ 74 w 86"/>
                <a:gd name="T9" fmla="*/ 24 h 89"/>
                <a:gd name="T10" fmla="*/ 77 w 86"/>
                <a:gd name="T11" fmla="*/ 60 h 89"/>
                <a:gd name="T12" fmla="*/ 75 w 86"/>
                <a:gd name="T13" fmla="*/ 72 h 89"/>
                <a:gd name="T14" fmla="*/ 68 w 86"/>
                <a:gd name="T15" fmla="*/ 81 h 89"/>
                <a:gd name="T16" fmla="*/ 58 w 86"/>
                <a:gd name="T17" fmla="*/ 87 h 89"/>
                <a:gd name="T18" fmla="*/ 48 w 86"/>
                <a:gd name="T19" fmla="*/ 89 h 89"/>
                <a:gd name="T20" fmla="*/ 35 w 86"/>
                <a:gd name="T21" fmla="*/ 88 h 89"/>
                <a:gd name="T22" fmla="*/ 24 w 86"/>
                <a:gd name="T23" fmla="*/ 83 h 89"/>
                <a:gd name="T24" fmla="*/ 18 w 86"/>
                <a:gd name="T25" fmla="*/ 76 h 89"/>
                <a:gd name="T26" fmla="*/ 15 w 86"/>
                <a:gd name="T27" fmla="*/ 67 h 89"/>
                <a:gd name="T28" fmla="*/ 12 w 86"/>
                <a:gd name="T29" fmla="*/ 17 h 89"/>
                <a:gd name="T30" fmla="*/ 11 w 86"/>
                <a:gd name="T31" fmla="*/ 14 h 89"/>
                <a:gd name="T32" fmla="*/ 8 w 86"/>
                <a:gd name="T33" fmla="*/ 12 h 89"/>
                <a:gd name="T34" fmla="*/ 4 w 86"/>
                <a:gd name="T35" fmla="*/ 11 h 89"/>
                <a:gd name="T36" fmla="*/ 0 w 86"/>
                <a:gd name="T37" fmla="*/ 10 h 89"/>
                <a:gd name="T38" fmla="*/ 0 w 86"/>
                <a:gd name="T39" fmla="*/ 6 h 89"/>
                <a:gd name="T40" fmla="*/ 35 w 86"/>
                <a:gd name="T41" fmla="*/ 3 h 89"/>
                <a:gd name="T42" fmla="*/ 35 w 86"/>
                <a:gd name="T43" fmla="*/ 8 h 89"/>
                <a:gd name="T44" fmla="*/ 31 w 86"/>
                <a:gd name="T45" fmla="*/ 8 h 89"/>
                <a:gd name="T46" fmla="*/ 27 w 86"/>
                <a:gd name="T47" fmla="*/ 10 h 89"/>
                <a:gd name="T48" fmla="*/ 25 w 86"/>
                <a:gd name="T49" fmla="*/ 12 h 89"/>
                <a:gd name="T50" fmla="*/ 24 w 86"/>
                <a:gd name="T51" fmla="*/ 16 h 89"/>
                <a:gd name="T52" fmla="*/ 28 w 86"/>
                <a:gd name="T53" fmla="*/ 62 h 89"/>
                <a:gd name="T54" fmla="*/ 29 w 86"/>
                <a:gd name="T55" fmla="*/ 69 h 89"/>
                <a:gd name="T56" fmla="*/ 32 w 86"/>
                <a:gd name="T57" fmla="*/ 76 h 89"/>
                <a:gd name="T58" fmla="*/ 39 w 86"/>
                <a:gd name="T59" fmla="*/ 81 h 89"/>
                <a:gd name="T60" fmla="*/ 50 w 86"/>
                <a:gd name="T61" fmla="*/ 82 h 89"/>
                <a:gd name="T62" fmla="*/ 61 w 86"/>
                <a:gd name="T63" fmla="*/ 79 h 89"/>
                <a:gd name="T64" fmla="*/ 67 w 86"/>
                <a:gd name="T65" fmla="*/ 73 h 89"/>
                <a:gd name="T66" fmla="*/ 70 w 86"/>
                <a:gd name="T67" fmla="*/ 66 h 89"/>
                <a:gd name="T68" fmla="*/ 71 w 86"/>
                <a:gd name="T69" fmla="*/ 59 h 89"/>
                <a:gd name="T70" fmla="*/ 68 w 86"/>
                <a:gd name="T71" fmla="*/ 25 h 89"/>
                <a:gd name="T72" fmla="*/ 67 w 86"/>
                <a:gd name="T73" fmla="*/ 14 h 89"/>
                <a:gd name="T74" fmla="*/ 63 w 86"/>
                <a:gd name="T75" fmla="*/ 9 h 89"/>
                <a:gd name="T76" fmla="*/ 58 w 86"/>
                <a:gd name="T77" fmla="*/ 7 h 89"/>
                <a:gd name="T78" fmla="*/ 52 w 86"/>
                <a:gd name="T79" fmla="*/ 6 h 89"/>
                <a:gd name="T80" fmla="*/ 52 w 86"/>
                <a:gd name="T81" fmla="*/ 2 h 89"/>
                <a:gd name="T82" fmla="*/ 86 w 86"/>
                <a:gd name="T83" fmla="*/ 0 h 89"/>
                <a:gd name="T84" fmla="*/ 86 w 86"/>
                <a:gd name="T85" fmla="*/ 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6" h="89">
                  <a:moveTo>
                    <a:pt x="86" y="4"/>
                  </a:moveTo>
                  <a:cubicBezTo>
                    <a:pt x="85" y="4"/>
                    <a:pt x="84" y="4"/>
                    <a:pt x="82" y="5"/>
                  </a:cubicBezTo>
                  <a:cubicBezTo>
                    <a:pt x="79" y="5"/>
                    <a:pt x="78" y="6"/>
                    <a:pt x="76" y="7"/>
                  </a:cubicBezTo>
                  <a:cubicBezTo>
                    <a:pt x="75" y="8"/>
                    <a:pt x="74" y="10"/>
                    <a:pt x="74" y="13"/>
                  </a:cubicBezTo>
                  <a:cubicBezTo>
                    <a:pt x="74" y="16"/>
                    <a:pt x="74" y="19"/>
                    <a:pt x="74" y="24"/>
                  </a:cubicBezTo>
                  <a:cubicBezTo>
                    <a:pt x="77" y="60"/>
                    <a:pt x="77" y="60"/>
                    <a:pt x="77" y="60"/>
                  </a:cubicBezTo>
                  <a:cubicBezTo>
                    <a:pt x="77" y="65"/>
                    <a:pt x="76" y="69"/>
                    <a:pt x="75" y="72"/>
                  </a:cubicBezTo>
                  <a:cubicBezTo>
                    <a:pt x="73" y="76"/>
                    <a:pt x="71" y="79"/>
                    <a:pt x="68" y="81"/>
                  </a:cubicBezTo>
                  <a:cubicBezTo>
                    <a:pt x="65" y="84"/>
                    <a:pt x="62" y="86"/>
                    <a:pt x="58" y="87"/>
                  </a:cubicBezTo>
                  <a:cubicBezTo>
                    <a:pt x="55" y="88"/>
                    <a:pt x="52" y="89"/>
                    <a:pt x="48" y="89"/>
                  </a:cubicBezTo>
                  <a:cubicBezTo>
                    <a:pt x="43" y="89"/>
                    <a:pt x="39" y="89"/>
                    <a:pt x="35" y="88"/>
                  </a:cubicBezTo>
                  <a:cubicBezTo>
                    <a:pt x="31" y="87"/>
                    <a:pt x="27" y="85"/>
                    <a:pt x="24" y="83"/>
                  </a:cubicBezTo>
                  <a:cubicBezTo>
                    <a:pt x="22" y="81"/>
                    <a:pt x="19" y="79"/>
                    <a:pt x="18" y="76"/>
                  </a:cubicBezTo>
                  <a:cubicBezTo>
                    <a:pt x="16" y="73"/>
                    <a:pt x="15" y="70"/>
                    <a:pt x="15" y="67"/>
                  </a:cubicBezTo>
                  <a:cubicBezTo>
                    <a:pt x="12" y="17"/>
                    <a:pt x="12" y="17"/>
                    <a:pt x="12" y="17"/>
                  </a:cubicBezTo>
                  <a:cubicBezTo>
                    <a:pt x="11" y="16"/>
                    <a:pt x="11" y="15"/>
                    <a:pt x="11" y="14"/>
                  </a:cubicBezTo>
                  <a:cubicBezTo>
                    <a:pt x="10" y="13"/>
                    <a:pt x="9" y="12"/>
                    <a:pt x="8" y="12"/>
                  </a:cubicBezTo>
                  <a:cubicBezTo>
                    <a:pt x="7" y="11"/>
                    <a:pt x="5" y="11"/>
                    <a:pt x="4" y="11"/>
                  </a:cubicBezTo>
                  <a:cubicBezTo>
                    <a:pt x="2" y="10"/>
                    <a:pt x="1" y="10"/>
                    <a:pt x="0" y="10"/>
                  </a:cubicBezTo>
                  <a:cubicBezTo>
                    <a:pt x="0" y="6"/>
                    <a:pt x="0" y="6"/>
                    <a:pt x="0" y="6"/>
                  </a:cubicBezTo>
                  <a:cubicBezTo>
                    <a:pt x="35" y="3"/>
                    <a:pt x="35" y="3"/>
                    <a:pt x="35" y="3"/>
                  </a:cubicBezTo>
                  <a:cubicBezTo>
                    <a:pt x="35" y="8"/>
                    <a:pt x="35" y="8"/>
                    <a:pt x="35" y="8"/>
                  </a:cubicBezTo>
                  <a:cubicBezTo>
                    <a:pt x="34" y="8"/>
                    <a:pt x="32" y="8"/>
                    <a:pt x="31" y="8"/>
                  </a:cubicBezTo>
                  <a:cubicBezTo>
                    <a:pt x="29" y="9"/>
                    <a:pt x="28" y="9"/>
                    <a:pt x="27" y="10"/>
                  </a:cubicBezTo>
                  <a:cubicBezTo>
                    <a:pt x="26" y="10"/>
                    <a:pt x="25" y="11"/>
                    <a:pt x="25" y="12"/>
                  </a:cubicBezTo>
                  <a:cubicBezTo>
                    <a:pt x="24" y="13"/>
                    <a:pt x="24" y="15"/>
                    <a:pt x="24" y="16"/>
                  </a:cubicBezTo>
                  <a:cubicBezTo>
                    <a:pt x="28" y="62"/>
                    <a:pt x="28" y="62"/>
                    <a:pt x="28" y="62"/>
                  </a:cubicBezTo>
                  <a:cubicBezTo>
                    <a:pt x="28" y="64"/>
                    <a:pt x="28" y="67"/>
                    <a:pt x="29" y="69"/>
                  </a:cubicBezTo>
                  <a:cubicBezTo>
                    <a:pt x="30" y="72"/>
                    <a:pt x="31" y="74"/>
                    <a:pt x="32" y="76"/>
                  </a:cubicBezTo>
                  <a:cubicBezTo>
                    <a:pt x="34" y="78"/>
                    <a:pt x="36" y="80"/>
                    <a:pt x="39" y="81"/>
                  </a:cubicBezTo>
                  <a:cubicBezTo>
                    <a:pt x="42" y="82"/>
                    <a:pt x="45" y="82"/>
                    <a:pt x="50" y="82"/>
                  </a:cubicBezTo>
                  <a:cubicBezTo>
                    <a:pt x="54" y="82"/>
                    <a:pt x="58" y="81"/>
                    <a:pt x="61" y="79"/>
                  </a:cubicBezTo>
                  <a:cubicBezTo>
                    <a:pt x="64" y="78"/>
                    <a:pt x="66" y="76"/>
                    <a:pt x="67" y="73"/>
                  </a:cubicBezTo>
                  <a:cubicBezTo>
                    <a:pt x="69" y="71"/>
                    <a:pt x="70" y="69"/>
                    <a:pt x="70" y="66"/>
                  </a:cubicBezTo>
                  <a:cubicBezTo>
                    <a:pt x="71" y="64"/>
                    <a:pt x="71" y="62"/>
                    <a:pt x="71" y="59"/>
                  </a:cubicBezTo>
                  <a:cubicBezTo>
                    <a:pt x="68" y="25"/>
                    <a:pt x="68" y="25"/>
                    <a:pt x="68" y="25"/>
                  </a:cubicBezTo>
                  <a:cubicBezTo>
                    <a:pt x="68" y="20"/>
                    <a:pt x="67" y="17"/>
                    <a:pt x="67" y="14"/>
                  </a:cubicBezTo>
                  <a:cubicBezTo>
                    <a:pt x="66" y="11"/>
                    <a:pt x="65" y="10"/>
                    <a:pt x="63" y="9"/>
                  </a:cubicBezTo>
                  <a:cubicBezTo>
                    <a:pt x="62" y="8"/>
                    <a:pt x="60" y="7"/>
                    <a:pt x="58" y="7"/>
                  </a:cubicBezTo>
                  <a:cubicBezTo>
                    <a:pt x="55" y="7"/>
                    <a:pt x="53" y="6"/>
                    <a:pt x="52" y="6"/>
                  </a:cubicBezTo>
                  <a:cubicBezTo>
                    <a:pt x="52" y="2"/>
                    <a:pt x="52" y="2"/>
                    <a:pt x="52" y="2"/>
                  </a:cubicBezTo>
                  <a:cubicBezTo>
                    <a:pt x="86" y="0"/>
                    <a:pt x="86" y="0"/>
                    <a:pt x="86" y="0"/>
                  </a:cubicBezTo>
                  <a:lnTo>
                    <a:pt x="86" y="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1" name="ïṣlïḍé"/>
            <p:cNvSpPr/>
            <p:nvPr userDrawn="1">
              <p:custDataLst>
                <p:tags r:id="rId26"/>
              </p:custDataLst>
            </p:nvPr>
          </p:nvSpPr>
          <p:spPr bwMode="auto">
            <a:xfrm>
              <a:off x="3957242" y="3975101"/>
              <a:ext cx="161925" cy="184150"/>
            </a:xfrm>
            <a:custGeom>
              <a:avLst/>
              <a:gdLst>
                <a:gd name="T0" fmla="*/ 83 w 97"/>
                <a:gd name="T1" fmla="*/ 4 h 110"/>
                <a:gd name="T2" fmla="*/ 79 w 97"/>
                <a:gd name="T3" fmla="*/ 7 h 110"/>
                <a:gd name="T4" fmla="*/ 75 w 97"/>
                <a:gd name="T5" fmla="*/ 10 h 110"/>
                <a:gd name="T6" fmla="*/ 74 w 97"/>
                <a:gd name="T7" fmla="*/ 17 h 110"/>
                <a:gd name="T8" fmla="*/ 77 w 97"/>
                <a:gd name="T9" fmla="*/ 27 h 110"/>
                <a:gd name="T10" fmla="*/ 97 w 97"/>
                <a:gd name="T11" fmla="*/ 85 h 110"/>
                <a:gd name="T12" fmla="*/ 92 w 97"/>
                <a:gd name="T13" fmla="*/ 87 h 110"/>
                <a:gd name="T14" fmla="*/ 24 w 97"/>
                <a:gd name="T15" fmla="*/ 39 h 110"/>
                <a:gd name="T16" fmla="*/ 38 w 97"/>
                <a:gd name="T17" fmla="*/ 80 h 110"/>
                <a:gd name="T18" fmla="*/ 43 w 97"/>
                <a:gd name="T19" fmla="*/ 90 h 110"/>
                <a:gd name="T20" fmla="*/ 47 w 97"/>
                <a:gd name="T21" fmla="*/ 94 h 110"/>
                <a:gd name="T22" fmla="*/ 53 w 97"/>
                <a:gd name="T23" fmla="*/ 95 h 110"/>
                <a:gd name="T24" fmla="*/ 58 w 97"/>
                <a:gd name="T25" fmla="*/ 94 h 110"/>
                <a:gd name="T26" fmla="*/ 60 w 97"/>
                <a:gd name="T27" fmla="*/ 98 h 110"/>
                <a:gd name="T28" fmla="*/ 29 w 97"/>
                <a:gd name="T29" fmla="*/ 110 h 110"/>
                <a:gd name="T30" fmla="*/ 27 w 97"/>
                <a:gd name="T31" fmla="*/ 106 h 110"/>
                <a:gd name="T32" fmla="*/ 32 w 97"/>
                <a:gd name="T33" fmla="*/ 103 h 110"/>
                <a:gd name="T34" fmla="*/ 35 w 97"/>
                <a:gd name="T35" fmla="*/ 99 h 110"/>
                <a:gd name="T36" fmla="*/ 36 w 97"/>
                <a:gd name="T37" fmla="*/ 94 h 110"/>
                <a:gd name="T38" fmla="*/ 33 w 97"/>
                <a:gd name="T39" fmla="*/ 82 h 110"/>
                <a:gd name="T40" fmla="*/ 20 w 97"/>
                <a:gd name="T41" fmla="*/ 43 h 110"/>
                <a:gd name="T42" fmla="*/ 17 w 97"/>
                <a:gd name="T43" fmla="*/ 39 h 110"/>
                <a:gd name="T44" fmla="*/ 14 w 97"/>
                <a:gd name="T45" fmla="*/ 35 h 110"/>
                <a:gd name="T46" fmla="*/ 7 w 97"/>
                <a:gd name="T47" fmla="*/ 34 h 110"/>
                <a:gd name="T48" fmla="*/ 2 w 97"/>
                <a:gd name="T49" fmla="*/ 35 h 110"/>
                <a:gd name="T50" fmla="*/ 0 w 97"/>
                <a:gd name="T51" fmla="*/ 31 h 110"/>
                <a:gd name="T52" fmla="*/ 22 w 97"/>
                <a:gd name="T53" fmla="*/ 23 h 110"/>
                <a:gd name="T54" fmla="*/ 85 w 97"/>
                <a:gd name="T55" fmla="*/ 67 h 110"/>
                <a:gd name="T56" fmla="*/ 72 w 97"/>
                <a:gd name="T57" fmla="*/ 29 h 110"/>
                <a:gd name="T58" fmla="*/ 68 w 97"/>
                <a:gd name="T59" fmla="*/ 19 h 110"/>
                <a:gd name="T60" fmla="*/ 63 w 97"/>
                <a:gd name="T61" fmla="*/ 15 h 110"/>
                <a:gd name="T62" fmla="*/ 58 w 97"/>
                <a:gd name="T63" fmla="*/ 15 h 110"/>
                <a:gd name="T64" fmla="*/ 52 w 97"/>
                <a:gd name="T65" fmla="*/ 16 h 110"/>
                <a:gd name="T66" fmla="*/ 51 w 97"/>
                <a:gd name="T67" fmla="*/ 12 h 110"/>
                <a:gd name="T68" fmla="*/ 82 w 97"/>
                <a:gd name="T69" fmla="*/ 0 h 110"/>
                <a:gd name="T70" fmla="*/ 83 w 97"/>
                <a:gd name="T71" fmla="*/ 4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7" h="110">
                  <a:moveTo>
                    <a:pt x="83" y="4"/>
                  </a:moveTo>
                  <a:cubicBezTo>
                    <a:pt x="82" y="5"/>
                    <a:pt x="81" y="5"/>
                    <a:pt x="79" y="7"/>
                  </a:cubicBezTo>
                  <a:cubicBezTo>
                    <a:pt x="77" y="8"/>
                    <a:pt x="76" y="9"/>
                    <a:pt x="75" y="10"/>
                  </a:cubicBezTo>
                  <a:cubicBezTo>
                    <a:pt x="74" y="12"/>
                    <a:pt x="74" y="14"/>
                    <a:pt x="74" y="17"/>
                  </a:cubicBezTo>
                  <a:cubicBezTo>
                    <a:pt x="75" y="19"/>
                    <a:pt x="75" y="23"/>
                    <a:pt x="77" y="27"/>
                  </a:cubicBezTo>
                  <a:cubicBezTo>
                    <a:pt x="97" y="85"/>
                    <a:pt x="97" y="85"/>
                    <a:pt x="97" y="85"/>
                  </a:cubicBezTo>
                  <a:cubicBezTo>
                    <a:pt x="92" y="87"/>
                    <a:pt x="92" y="87"/>
                    <a:pt x="92" y="87"/>
                  </a:cubicBezTo>
                  <a:cubicBezTo>
                    <a:pt x="24" y="39"/>
                    <a:pt x="24" y="39"/>
                    <a:pt x="24" y="39"/>
                  </a:cubicBezTo>
                  <a:cubicBezTo>
                    <a:pt x="38" y="80"/>
                    <a:pt x="38" y="80"/>
                    <a:pt x="38" y="80"/>
                  </a:cubicBezTo>
                  <a:cubicBezTo>
                    <a:pt x="40" y="84"/>
                    <a:pt x="41" y="88"/>
                    <a:pt x="43" y="90"/>
                  </a:cubicBezTo>
                  <a:cubicBezTo>
                    <a:pt x="44" y="92"/>
                    <a:pt x="45" y="94"/>
                    <a:pt x="47" y="94"/>
                  </a:cubicBezTo>
                  <a:cubicBezTo>
                    <a:pt x="48" y="95"/>
                    <a:pt x="50" y="95"/>
                    <a:pt x="53" y="95"/>
                  </a:cubicBezTo>
                  <a:cubicBezTo>
                    <a:pt x="56" y="95"/>
                    <a:pt x="57" y="94"/>
                    <a:pt x="58" y="94"/>
                  </a:cubicBezTo>
                  <a:cubicBezTo>
                    <a:pt x="60" y="98"/>
                    <a:pt x="60" y="98"/>
                    <a:pt x="60" y="98"/>
                  </a:cubicBezTo>
                  <a:cubicBezTo>
                    <a:pt x="29" y="110"/>
                    <a:pt x="29" y="110"/>
                    <a:pt x="29" y="110"/>
                  </a:cubicBezTo>
                  <a:cubicBezTo>
                    <a:pt x="27" y="106"/>
                    <a:pt x="27" y="106"/>
                    <a:pt x="27" y="106"/>
                  </a:cubicBezTo>
                  <a:cubicBezTo>
                    <a:pt x="28" y="105"/>
                    <a:pt x="30" y="104"/>
                    <a:pt x="32" y="103"/>
                  </a:cubicBezTo>
                  <a:cubicBezTo>
                    <a:pt x="34" y="101"/>
                    <a:pt x="35" y="100"/>
                    <a:pt x="35" y="99"/>
                  </a:cubicBezTo>
                  <a:cubicBezTo>
                    <a:pt x="36" y="98"/>
                    <a:pt x="37" y="96"/>
                    <a:pt x="36" y="94"/>
                  </a:cubicBezTo>
                  <a:cubicBezTo>
                    <a:pt x="36" y="91"/>
                    <a:pt x="35" y="88"/>
                    <a:pt x="33" y="82"/>
                  </a:cubicBezTo>
                  <a:cubicBezTo>
                    <a:pt x="20" y="43"/>
                    <a:pt x="20" y="43"/>
                    <a:pt x="20" y="43"/>
                  </a:cubicBezTo>
                  <a:cubicBezTo>
                    <a:pt x="19" y="42"/>
                    <a:pt x="18" y="40"/>
                    <a:pt x="17" y="39"/>
                  </a:cubicBezTo>
                  <a:cubicBezTo>
                    <a:pt x="16" y="37"/>
                    <a:pt x="15" y="36"/>
                    <a:pt x="14" y="35"/>
                  </a:cubicBezTo>
                  <a:cubicBezTo>
                    <a:pt x="12" y="35"/>
                    <a:pt x="10" y="34"/>
                    <a:pt x="7" y="34"/>
                  </a:cubicBezTo>
                  <a:cubicBezTo>
                    <a:pt x="5" y="34"/>
                    <a:pt x="3" y="34"/>
                    <a:pt x="2" y="35"/>
                  </a:cubicBezTo>
                  <a:cubicBezTo>
                    <a:pt x="0" y="31"/>
                    <a:pt x="0" y="31"/>
                    <a:pt x="0" y="31"/>
                  </a:cubicBezTo>
                  <a:cubicBezTo>
                    <a:pt x="22" y="23"/>
                    <a:pt x="22" y="23"/>
                    <a:pt x="22" y="23"/>
                  </a:cubicBezTo>
                  <a:cubicBezTo>
                    <a:pt x="85" y="67"/>
                    <a:pt x="85" y="67"/>
                    <a:pt x="85" y="67"/>
                  </a:cubicBezTo>
                  <a:cubicBezTo>
                    <a:pt x="72" y="29"/>
                    <a:pt x="72" y="29"/>
                    <a:pt x="72" y="29"/>
                  </a:cubicBezTo>
                  <a:cubicBezTo>
                    <a:pt x="70" y="25"/>
                    <a:pt x="69" y="21"/>
                    <a:pt x="68" y="19"/>
                  </a:cubicBezTo>
                  <a:cubicBezTo>
                    <a:pt x="66" y="17"/>
                    <a:pt x="65" y="16"/>
                    <a:pt x="63" y="15"/>
                  </a:cubicBezTo>
                  <a:cubicBezTo>
                    <a:pt x="62" y="15"/>
                    <a:pt x="60" y="15"/>
                    <a:pt x="58" y="15"/>
                  </a:cubicBezTo>
                  <a:cubicBezTo>
                    <a:pt x="55" y="15"/>
                    <a:pt x="53" y="15"/>
                    <a:pt x="52" y="16"/>
                  </a:cubicBezTo>
                  <a:cubicBezTo>
                    <a:pt x="51" y="12"/>
                    <a:pt x="51" y="12"/>
                    <a:pt x="51" y="12"/>
                  </a:cubicBezTo>
                  <a:cubicBezTo>
                    <a:pt x="82" y="0"/>
                    <a:pt x="82" y="0"/>
                    <a:pt x="82" y="0"/>
                  </a:cubicBezTo>
                  <a:lnTo>
                    <a:pt x="83" y="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2" name="îşļîḋe"/>
            <p:cNvSpPr/>
            <p:nvPr userDrawn="1">
              <p:custDataLst>
                <p:tags r:id="rId27"/>
              </p:custDataLst>
            </p:nvPr>
          </p:nvSpPr>
          <p:spPr bwMode="auto">
            <a:xfrm>
              <a:off x="4098529" y="3937001"/>
              <a:ext cx="114300" cy="153988"/>
            </a:xfrm>
            <a:custGeom>
              <a:avLst/>
              <a:gdLst>
                <a:gd name="T0" fmla="*/ 69 w 69"/>
                <a:gd name="T1" fmla="*/ 73 h 92"/>
                <a:gd name="T2" fmla="*/ 39 w 69"/>
                <a:gd name="T3" fmla="*/ 92 h 92"/>
                <a:gd name="T4" fmla="*/ 37 w 69"/>
                <a:gd name="T5" fmla="*/ 89 h 92"/>
                <a:gd name="T6" fmla="*/ 41 w 69"/>
                <a:gd name="T7" fmla="*/ 86 h 92"/>
                <a:gd name="T8" fmla="*/ 44 w 69"/>
                <a:gd name="T9" fmla="*/ 83 h 92"/>
                <a:gd name="T10" fmla="*/ 45 w 69"/>
                <a:gd name="T11" fmla="*/ 80 h 92"/>
                <a:gd name="T12" fmla="*/ 44 w 69"/>
                <a:gd name="T13" fmla="*/ 76 h 92"/>
                <a:gd name="T14" fmla="*/ 16 w 69"/>
                <a:gd name="T15" fmla="*/ 24 h 92"/>
                <a:gd name="T16" fmla="*/ 13 w 69"/>
                <a:gd name="T17" fmla="*/ 21 h 92"/>
                <a:gd name="T18" fmla="*/ 10 w 69"/>
                <a:gd name="T19" fmla="*/ 20 h 92"/>
                <a:gd name="T20" fmla="*/ 6 w 69"/>
                <a:gd name="T21" fmla="*/ 21 h 92"/>
                <a:gd name="T22" fmla="*/ 2 w 69"/>
                <a:gd name="T23" fmla="*/ 23 h 92"/>
                <a:gd name="T24" fmla="*/ 0 w 69"/>
                <a:gd name="T25" fmla="*/ 19 h 92"/>
                <a:gd name="T26" fmla="*/ 30 w 69"/>
                <a:gd name="T27" fmla="*/ 0 h 92"/>
                <a:gd name="T28" fmla="*/ 32 w 69"/>
                <a:gd name="T29" fmla="*/ 4 h 92"/>
                <a:gd name="T30" fmla="*/ 29 w 69"/>
                <a:gd name="T31" fmla="*/ 7 h 92"/>
                <a:gd name="T32" fmla="*/ 26 w 69"/>
                <a:gd name="T33" fmla="*/ 10 h 92"/>
                <a:gd name="T34" fmla="*/ 24 w 69"/>
                <a:gd name="T35" fmla="*/ 13 h 92"/>
                <a:gd name="T36" fmla="*/ 25 w 69"/>
                <a:gd name="T37" fmla="*/ 17 h 92"/>
                <a:gd name="T38" fmla="*/ 54 w 69"/>
                <a:gd name="T39" fmla="*/ 70 h 92"/>
                <a:gd name="T40" fmla="*/ 56 w 69"/>
                <a:gd name="T41" fmla="*/ 72 h 92"/>
                <a:gd name="T42" fmla="*/ 60 w 69"/>
                <a:gd name="T43" fmla="*/ 73 h 92"/>
                <a:gd name="T44" fmla="*/ 63 w 69"/>
                <a:gd name="T45" fmla="*/ 72 h 92"/>
                <a:gd name="T46" fmla="*/ 67 w 69"/>
                <a:gd name="T47" fmla="*/ 70 h 92"/>
                <a:gd name="T48" fmla="*/ 69 w 69"/>
                <a:gd name="T49" fmla="*/ 73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9" h="92">
                  <a:moveTo>
                    <a:pt x="69" y="73"/>
                  </a:moveTo>
                  <a:cubicBezTo>
                    <a:pt x="39" y="92"/>
                    <a:pt x="39" y="92"/>
                    <a:pt x="39" y="92"/>
                  </a:cubicBezTo>
                  <a:cubicBezTo>
                    <a:pt x="37" y="89"/>
                    <a:pt x="37" y="89"/>
                    <a:pt x="37" y="89"/>
                  </a:cubicBezTo>
                  <a:cubicBezTo>
                    <a:pt x="38" y="88"/>
                    <a:pt x="39" y="87"/>
                    <a:pt x="41" y="86"/>
                  </a:cubicBezTo>
                  <a:cubicBezTo>
                    <a:pt x="42" y="85"/>
                    <a:pt x="43" y="84"/>
                    <a:pt x="44" y="83"/>
                  </a:cubicBezTo>
                  <a:cubicBezTo>
                    <a:pt x="44" y="82"/>
                    <a:pt x="45" y="81"/>
                    <a:pt x="45" y="80"/>
                  </a:cubicBezTo>
                  <a:cubicBezTo>
                    <a:pt x="45" y="79"/>
                    <a:pt x="45" y="78"/>
                    <a:pt x="44" y="76"/>
                  </a:cubicBezTo>
                  <a:cubicBezTo>
                    <a:pt x="16" y="24"/>
                    <a:pt x="16" y="24"/>
                    <a:pt x="16" y="24"/>
                  </a:cubicBezTo>
                  <a:cubicBezTo>
                    <a:pt x="15" y="22"/>
                    <a:pt x="14" y="21"/>
                    <a:pt x="13" y="21"/>
                  </a:cubicBezTo>
                  <a:cubicBezTo>
                    <a:pt x="13" y="20"/>
                    <a:pt x="11" y="20"/>
                    <a:pt x="10" y="20"/>
                  </a:cubicBezTo>
                  <a:cubicBezTo>
                    <a:pt x="9" y="21"/>
                    <a:pt x="7" y="21"/>
                    <a:pt x="6" y="21"/>
                  </a:cubicBezTo>
                  <a:cubicBezTo>
                    <a:pt x="4" y="22"/>
                    <a:pt x="3" y="22"/>
                    <a:pt x="2" y="23"/>
                  </a:cubicBezTo>
                  <a:cubicBezTo>
                    <a:pt x="0" y="19"/>
                    <a:pt x="0" y="19"/>
                    <a:pt x="0" y="19"/>
                  </a:cubicBezTo>
                  <a:cubicBezTo>
                    <a:pt x="30" y="0"/>
                    <a:pt x="30" y="0"/>
                    <a:pt x="30" y="0"/>
                  </a:cubicBezTo>
                  <a:cubicBezTo>
                    <a:pt x="32" y="4"/>
                    <a:pt x="32" y="4"/>
                    <a:pt x="32" y="4"/>
                  </a:cubicBezTo>
                  <a:cubicBezTo>
                    <a:pt x="31" y="5"/>
                    <a:pt x="30" y="6"/>
                    <a:pt x="29" y="7"/>
                  </a:cubicBezTo>
                  <a:cubicBezTo>
                    <a:pt x="28" y="8"/>
                    <a:pt x="27" y="9"/>
                    <a:pt x="26" y="10"/>
                  </a:cubicBezTo>
                  <a:cubicBezTo>
                    <a:pt x="25" y="11"/>
                    <a:pt x="24" y="12"/>
                    <a:pt x="24" y="13"/>
                  </a:cubicBezTo>
                  <a:cubicBezTo>
                    <a:pt x="24" y="14"/>
                    <a:pt x="25" y="16"/>
                    <a:pt x="25" y="17"/>
                  </a:cubicBezTo>
                  <a:cubicBezTo>
                    <a:pt x="54" y="70"/>
                    <a:pt x="54" y="70"/>
                    <a:pt x="54" y="70"/>
                  </a:cubicBezTo>
                  <a:cubicBezTo>
                    <a:pt x="54" y="71"/>
                    <a:pt x="55" y="72"/>
                    <a:pt x="56" y="72"/>
                  </a:cubicBezTo>
                  <a:cubicBezTo>
                    <a:pt x="57" y="73"/>
                    <a:pt x="58" y="73"/>
                    <a:pt x="60" y="73"/>
                  </a:cubicBezTo>
                  <a:cubicBezTo>
                    <a:pt x="60" y="73"/>
                    <a:pt x="62" y="72"/>
                    <a:pt x="63" y="72"/>
                  </a:cubicBezTo>
                  <a:cubicBezTo>
                    <a:pt x="65" y="71"/>
                    <a:pt x="66" y="70"/>
                    <a:pt x="67" y="70"/>
                  </a:cubicBezTo>
                  <a:lnTo>
                    <a:pt x="69" y="73"/>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3" name="i$líḋe"/>
            <p:cNvSpPr/>
            <p:nvPr userDrawn="1">
              <p:custDataLst>
                <p:tags r:id="rId28"/>
              </p:custDataLst>
            </p:nvPr>
          </p:nvSpPr>
          <p:spPr bwMode="auto">
            <a:xfrm>
              <a:off x="4149329" y="3846513"/>
              <a:ext cx="138113" cy="160338"/>
            </a:xfrm>
            <a:custGeom>
              <a:avLst/>
              <a:gdLst>
                <a:gd name="T0" fmla="*/ 65 w 82"/>
                <a:gd name="T1" fmla="*/ 3 h 95"/>
                <a:gd name="T2" fmla="*/ 63 w 82"/>
                <a:gd name="T3" fmla="*/ 6 h 95"/>
                <a:gd name="T4" fmla="*/ 61 w 82"/>
                <a:gd name="T5" fmla="*/ 9 h 95"/>
                <a:gd name="T6" fmla="*/ 61 w 82"/>
                <a:gd name="T7" fmla="*/ 14 h 95"/>
                <a:gd name="T8" fmla="*/ 62 w 82"/>
                <a:gd name="T9" fmla="*/ 19 h 95"/>
                <a:gd name="T10" fmla="*/ 70 w 82"/>
                <a:gd name="T11" fmla="*/ 49 h 95"/>
                <a:gd name="T12" fmla="*/ 82 w 82"/>
                <a:gd name="T13" fmla="*/ 92 h 95"/>
                <a:gd name="T14" fmla="*/ 78 w 82"/>
                <a:gd name="T15" fmla="*/ 95 h 95"/>
                <a:gd name="T16" fmla="*/ 41 w 82"/>
                <a:gd name="T17" fmla="*/ 71 h 95"/>
                <a:gd name="T18" fmla="*/ 16 w 82"/>
                <a:gd name="T19" fmla="*/ 55 h 95"/>
                <a:gd name="T20" fmla="*/ 13 w 82"/>
                <a:gd name="T21" fmla="*/ 54 h 95"/>
                <a:gd name="T22" fmla="*/ 9 w 82"/>
                <a:gd name="T23" fmla="*/ 54 h 95"/>
                <a:gd name="T24" fmla="*/ 6 w 82"/>
                <a:gd name="T25" fmla="*/ 55 h 95"/>
                <a:gd name="T26" fmla="*/ 3 w 82"/>
                <a:gd name="T27" fmla="*/ 57 h 95"/>
                <a:gd name="T28" fmla="*/ 0 w 82"/>
                <a:gd name="T29" fmla="*/ 54 h 95"/>
                <a:gd name="T30" fmla="*/ 26 w 82"/>
                <a:gd name="T31" fmla="*/ 32 h 95"/>
                <a:gd name="T32" fmla="*/ 28 w 82"/>
                <a:gd name="T33" fmla="*/ 35 h 95"/>
                <a:gd name="T34" fmla="*/ 23 w 82"/>
                <a:gd name="T35" fmla="*/ 40 h 95"/>
                <a:gd name="T36" fmla="*/ 22 w 82"/>
                <a:gd name="T37" fmla="*/ 44 h 95"/>
                <a:gd name="T38" fmla="*/ 23 w 82"/>
                <a:gd name="T39" fmla="*/ 45 h 95"/>
                <a:gd name="T40" fmla="*/ 24 w 82"/>
                <a:gd name="T41" fmla="*/ 46 h 95"/>
                <a:gd name="T42" fmla="*/ 41 w 82"/>
                <a:gd name="T43" fmla="*/ 56 h 95"/>
                <a:gd name="T44" fmla="*/ 73 w 82"/>
                <a:gd name="T45" fmla="*/ 77 h 95"/>
                <a:gd name="T46" fmla="*/ 65 w 82"/>
                <a:gd name="T47" fmla="*/ 50 h 95"/>
                <a:gd name="T48" fmla="*/ 59 w 82"/>
                <a:gd name="T49" fmla="*/ 29 h 95"/>
                <a:gd name="T50" fmla="*/ 56 w 82"/>
                <a:gd name="T51" fmla="*/ 22 h 95"/>
                <a:gd name="T52" fmla="*/ 55 w 82"/>
                <a:gd name="T53" fmla="*/ 19 h 95"/>
                <a:gd name="T54" fmla="*/ 52 w 82"/>
                <a:gd name="T55" fmla="*/ 18 h 95"/>
                <a:gd name="T56" fmla="*/ 49 w 82"/>
                <a:gd name="T57" fmla="*/ 19 h 95"/>
                <a:gd name="T58" fmla="*/ 46 w 82"/>
                <a:gd name="T59" fmla="*/ 20 h 95"/>
                <a:gd name="T60" fmla="*/ 42 w 82"/>
                <a:gd name="T61" fmla="*/ 23 h 95"/>
                <a:gd name="T62" fmla="*/ 40 w 82"/>
                <a:gd name="T63" fmla="*/ 19 h 95"/>
                <a:gd name="T64" fmla="*/ 63 w 82"/>
                <a:gd name="T65" fmla="*/ 0 h 95"/>
                <a:gd name="T66" fmla="*/ 65 w 82"/>
                <a:gd name="T67" fmla="*/ 3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2" h="95">
                  <a:moveTo>
                    <a:pt x="65" y="3"/>
                  </a:moveTo>
                  <a:cubicBezTo>
                    <a:pt x="65" y="4"/>
                    <a:pt x="64" y="5"/>
                    <a:pt x="63" y="6"/>
                  </a:cubicBezTo>
                  <a:cubicBezTo>
                    <a:pt x="62" y="7"/>
                    <a:pt x="62" y="8"/>
                    <a:pt x="61" y="9"/>
                  </a:cubicBezTo>
                  <a:cubicBezTo>
                    <a:pt x="61" y="11"/>
                    <a:pt x="60" y="12"/>
                    <a:pt x="61" y="14"/>
                  </a:cubicBezTo>
                  <a:cubicBezTo>
                    <a:pt x="61" y="15"/>
                    <a:pt x="61" y="17"/>
                    <a:pt x="62" y="19"/>
                  </a:cubicBezTo>
                  <a:cubicBezTo>
                    <a:pt x="63" y="26"/>
                    <a:pt x="66" y="36"/>
                    <a:pt x="70" y="49"/>
                  </a:cubicBezTo>
                  <a:cubicBezTo>
                    <a:pt x="74" y="63"/>
                    <a:pt x="78" y="77"/>
                    <a:pt x="82" y="92"/>
                  </a:cubicBezTo>
                  <a:cubicBezTo>
                    <a:pt x="78" y="95"/>
                    <a:pt x="78" y="95"/>
                    <a:pt x="78" y="95"/>
                  </a:cubicBezTo>
                  <a:cubicBezTo>
                    <a:pt x="65" y="87"/>
                    <a:pt x="53" y="79"/>
                    <a:pt x="41" y="71"/>
                  </a:cubicBezTo>
                  <a:cubicBezTo>
                    <a:pt x="29" y="63"/>
                    <a:pt x="21" y="58"/>
                    <a:pt x="16" y="55"/>
                  </a:cubicBezTo>
                  <a:cubicBezTo>
                    <a:pt x="15" y="55"/>
                    <a:pt x="14" y="54"/>
                    <a:pt x="13" y="54"/>
                  </a:cubicBezTo>
                  <a:cubicBezTo>
                    <a:pt x="12" y="54"/>
                    <a:pt x="11" y="54"/>
                    <a:pt x="9" y="54"/>
                  </a:cubicBezTo>
                  <a:cubicBezTo>
                    <a:pt x="8" y="54"/>
                    <a:pt x="7" y="55"/>
                    <a:pt x="6" y="55"/>
                  </a:cubicBezTo>
                  <a:cubicBezTo>
                    <a:pt x="5" y="56"/>
                    <a:pt x="4" y="56"/>
                    <a:pt x="3" y="57"/>
                  </a:cubicBezTo>
                  <a:cubicBezTo>
                    <a:pt x="0" y="54"/>
                    <a:pt x="0" y="54"/>
                    <a:pt x="0" y="54"/>
                  </a:cubicBezTo>
                  <a:cubicBezTo>
                    <a:pt x="26" y="32"/>
                    <a:pt x="26" y="32"/>
                    <a:pt x="26" y="32"/>
                  </a:cubicBezTo>
                  <a:cubicBezTo>
                    <a:pt x="28" y="35"/>
                    <a:pt x="28" y="35"/>
                    <a:pt x="28" y="35"/>
                  </a:cubicBezTo>
                  <a:cubicBezTo>
                    <a:pt x="26" y="37"/>
                    <a:pt x="24" y="39"/>
                    <a:pt x="23" y="40"/>
                  </a:cubicBezTo>
                  <a:cubicBezTo>
                    <a:pt x="22" y="42"/>
                    <a:pt x="22" y="43"/>
                    <a:pt x="22" y="44"/>
                  </a:cubicBezTo>
                  <a:cubicBezTo>
                    <a:pt x="22" y="45"/>
                    <a:pt x="23" y="45"/>
                    <a:pt x="23" y="45"/>
                  </a:cubicBezTo>
                  <a:cubicBezTo>
                    <a:pt x="24" y="46"/>
                    <a:pt x="24" y="46"/>
                    <a:pt x="24" y="46"/>
                  </a:cubicBezTo>
                  <a:cubicBezTo>
                    <a:pt x="28" y="48"/>
                    <a:pt x="33" y="52"/>
                    <a:pt x="41" y="56"/>
                  </a:cubicBezTo>
                  <a:cubicBezTo>
                    <a:pt x="48" y="61"/>
                    <a:pt x="59" y="68"/>
                    <a:pt x="73" y="77"/>
                  </a:cubicBezTo>
                  <a:cubicBezTo>
                    <a:pt x="70" y="69"/>
                    <a:pt x="68" y="60"/>
                    <a:pt x="65" y="50"/>
                  </a:cubicBezTo>
                  <a:cubicBezTo>
                    <a:pt x="62" y="40"/>
                    <a:pt x="60" y="33"/>
                    <a:pt x="59" y="29"/>
                  </a:cubicBezTo>
                  <a:cubicBezTo>
                    <a:pt x="58" y="25"/>
                    <a:pt x="57" y="23"/>
                    <a:pt x="56" y="22"/>
                  </a:cubicBezTo>
                  <a:cubicBezTo>
                    <a:pt x="56" y="20"/>
                    <a:pt x="55" y="20"/>
                    <a:pt x="55" y="19"/>
                  </a:cubicBezTo>
                  <a:cubicBezTo>
                    <a:pt x="54" y="18"/>
                    <a:pt x="53" y="18"/>
                    <a:pt x="52" y="18"/>
                  </a:cubicBezTo>
                  <a:cubicBezTo>
                    <a:pt x="51" y="18"/>
                    <a:pt x="50" y="18"/>
                    <a:pt x="49" y="19"/>
                  </a:cubicBezTo>
                  <a:cubicBezTo>
                    <a:pt x="48" y="19"/>
                    <a:pt x="47" y="20"/>
                    <a:pt x="46" y="20"/>
                  </a:cubicBezTo>
                  <a:cubicBezTo>
                    <a:pt x="45" y="21"/>
                    <a:pt x="44" y="22"/>
                    <a:pt x="42" y="23"/>
                  </a:cubicBezTo>
                  <a:cubicBezTo>
                    <a:pt x="40" y="19"/>
                    <a:pt x="40" y="19"/>
                    <a:pt x="40" y="19"/>
                  </a:cubicBezTo>
                  <a:cubicBezTo>
                    <a:pt x="63" y="0"/>
                    <a:pt x="63" y="0"/>
                    <a:pt x="63" y="0"/>
                  </a:cubicBezTo>
                  <a:lnTo>
                    <a:pt x="65" y="3"/>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4" name="î$ḷïďê"/>
            <p:cNvSpPr/>
            <p:nvPr userDrawn="1">
              <p:custDataLst>
                <p:tags r:id="rId29"/>
              </p:custDataLst>
            </p:nvPr>
          </p:nvSpPr>
          <p:spPr bwMode="auto">
            <a:xfrm>
              <a:off x="4250929" y="3752851"/>
              <a:ext cx="180975" cy="173038"/>
            </a:xfrm>
            <a:custGeom>
              <a:avLst/>
              <a:gdLst>
                <a:gd name="T0" fmla="*/ 90 w 109"/>
                <a:gd name="T1" fmla="*/ 30 h 103"/>
                <a:gd name="T2" fmla="*/ 109 w 109"/>
                <a:gd name="T3" fmla="*/ 46 h 103"/>
                <a:gd name="T4" fmla="*/ 68 w 109"/>
                <a:gd name="T5" fmla="*/ 103 h 103"/>
                <a:gd name="T6" fmla="*/ 64 w 109"/>
                <a:gd name="T7" fmla="*/ 100 h 103"/>
                <a:gd name="T8" fmla="*/ 67 w 109"/>
                <a:gd name="T9" fmla="*/ 96 h 103"/>
                <a:gd name="T10" fmla="*/ 68 w 109"/>
                <a:gd name="T11" fmla="*/ 92 h 103"/>
                <a:gd name="T12" fmla="*/ 68 w 109"/>
                <a:gd name="T13" fmla="*/ 89 h 103"/>
                <a:gd name="T14" fmla="*/ 66 w 109"/>
                <a:gd name="T15" fmla="*/ 86 h 103"/>
                <a:gd name="T16" fmla="*/ 17 w 109"/>
                <a:gd name="T17" fmla="*/ 50 h 103"/>
                <a:gd name="T18" fmla="*/ 14 w 109"/>
                <a:gd name="T19" fmla="*/ 49 h 103"/>
                <a:gd name="T20" fmla="*/ 10 w 109"/>
                <a:gd name="T21" fmla="*/ 49 h 103"/>
                <a:gd name="T22" fmla="*/ 6 w 109"/>
                <a:gd name="T23" fmla="*/ 52 h 103"/>
                <a:gd name="T24" fmla="*/ 3 w 109"/>
                <a:gd name="T25" fmla="*/ 55 h 103"/>
                <a:gd name="T26" fmla="*/ 0 w 109"/>
                <a:gd name="T27" fmla="*/ 53 h 103"/>
                <a:gd name="T28" fmla="*/ 39 w 109"/>
                <a:gd name="T29" fmla="*/ 0 h 103"/>
                <a:gd name="T30" fmla="*/ 55 w 109"/>
                <a:gd name="T31" fmla="*/ 12 h 103"/>
                <a:gd name="T32" fmla="*/ 52 w 109"/>
                <a:gd name="T33" fmla="*/ 16 h 103"/>
                <a:gd name="T34" fmla="*/ 41 w 109"/>
                <a:gd name="T35" fmla="*/ 14 h 103"/>
                <a:gd name="T36" fmla="*/ 33 w 109"/>
                <a:gd name="T37" fmla="*/ 17 h 103"/>
                <a:gd name="T38" fmla="*/ 30 w 109"/>
                <a:gd name="T39" fmla="*/ 20 h 103"/>
                <a:gd name="T40" fmla="*/ 26 w 109"/>
                <a:gd name="T41" fmla="*/ 25 h 103"/>
                <a:gd name="T42" fmla="*/ 18 w 109"/>
                <a:gd name="T43" fmla="*/ 35 h 103"/>
                <a:gd name="T44" fmla="*/ 45 w 109"/>
                <a:gd name="T45" fmla="*/ 55 h 103"/>
                <a:gd name="T46" fmla="*/ 51 w 109"/>
                <a:gd name="T47" fmla="*/ 48 h 103"/>
                <a:gd name="T48" fmla="*/ 54 w 109"/>
                <a:gd name="T49" fmla="*/ 42 h 103"/>
                <a:gd name="T50" fmla="*/ 54 w 109"/>
                <a:gd name="T51" fmla="*/ 37 h 103"/>
                <a:gd name="T52" fmla="*/ 52 w 109"/>
                <a:gd name="T53" fmla="*/ 33 h 103"/>
                <a:gd name="T54" fmla="*/ 48 w 109"/>
                <a:gd name="T55" fmla="*/ 28 h 103"/>
                <a:gd name="T56" fmla="*/ 51 w 109"/>
                <a:gd name="T57" fmla="*/ 25 h 103"/>
                <a:gd name="T58" fmla="*/ 77 w 109"/>
                <a:gd name="T59" fmla="*/ 44 h 103"/>
                <a:gd name="T60" fmla="*/ 75 w 109"/>
                <a:gd name="T61" fmla="*/ 48 h 103"/>
                <a:gd name="T62" fmla="*/ 69 w 109"/>
                <a:gd name="T63" fmla="*/ 45 h 103"/>
                <a:gd name="T64" fmla="*/ 64 w 109"/>
                <a:gd name="T65" fmla="*/ 44 h 103"/>
                <a:gd name="T66" fmla="*/ 59 w 109"/>
                <a:gd name="T67" fmla="*/ 46 h 103"/>
                <a:gd name="T68" fmla="*/ 55 w 109"/>
                <a:gd name="T69" fmla="*/ 51 h 103"/>
                <a:gd name="T70" fmla="*/ 49 w 109"/>
                <a:gd name="T71" fmla="*/ 58 h 103"/>
                <a:gd name="T72" fmla="*/ 70 w 109"/>
                <a:gd name="T73" fmla="*/ 73 h 103"/>
                <a:gd name="T74" fmla="*/ 75 w 109"/>
                <a:gd name="T75" fmla="*/ 76 h 103"/>
                <a:gd name="T76" fmla="*/ 79 w 109"/>
                <a:gd name="T77" fmla="*/ 77 h 103"/>
                <a:gd name="T78" fmla="*/ 82 w 109"/>
                <a:gd name="T79" fmla="*/ 74 h 103"/>
                <a:gd name="T80" fmla="*/ 87 w 109"/>
                <a:gd name="T81" fmla="*/ 68 h 103"/>
                <a:gd name="T82" fmla="*/ 90 w 109"/>
                <a:gd name="T83" fmla="*/ 64 h 103"/>
                <a:gd name="T84" fmla="*/ 93 w 109"/>
                <a:gd name="T85" fmla="*/ 59 h 103"/>
                <a:gd name="T86" fmla="*/ 95 w 109"/>
                <a:gd name="T87" fmla="*/ 55 h 103"/>
                <a:gd name="T88" fmla="*/ 96 w 109"/>
                <a:gd name="T89" fmla="*/ 51 h 103"/>
                <a:gd name="T90" fmla="*/ 92 w 109"/>
                <a:gd name="T91" fmla="*/ 42 h 103"/>
                <a:gd name="T92" fmla="*/ 88 w 109"/>
                <a:gd name="T93" fmla="*/ 34 h 103"/>
                <a:gd name="T94" fmla="*/ 90 w 109"/>
                <a:gd name="T95" fmla="*/ 3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9" h="103">
                  <a:moveTo>
                    <a:pt x="90" y="30"/>
                  </a:moveTo>
                  <a:cubicBezTo>
                    <a:pt x="109" y="46"/>
                    <a:pt x="109" y="46"/>
                    <a:pt x="109" y="46"/>
                  </a:cubicBezTo>
                  <a:cubicBezTo>
                    <a:pt x="68" y="103"/>
                    <a:pt x="68" y="103"/>
                    <a:pt x="68" y="103"/>
                  </a:cubicBezTo>
                  <a:cubicBezTo>
                    <a:pt x="64" y="100"/>
                    <a:pt x="64" y="100"/>
                    <a:pt x="64" y="100"/>
                  </a:cubicBezTo>
                  <a:cubicBezTo>
                    <a:pt x="65" y="99"/>
                    <a:pt x="66" y="98"/>
                    <a:pt x="67" y="96"/>
                  </a:cubicBezTo>
                  <a:cubicBezTo>
                    <a:pt x="68" y="94"/>
                    <a:pt x="68" y="93"/>
                    <a:pt x="68" y="92"/>
                  </a:cubicBezTo>
                  <a:cubicBezTo>
                    <a:pt x="69" y="91"/>
                    <a:pt x="69" y="90"/>
                    <a:pt x="68" y="89"/>
                  </a:cubicBezTo>
                  <a:cubicBezTo>
                    <a:pt x="68" y="88"/>
                    <a:pt x="67" y="87"/>
                    <a:pt x="66" y="86"/>
                  </a:cubicBezTo>
                  <a:cubicBezTo>
                    <a:pt x="17" y="50"/>
                    <a:pt x="17" y="50"/>
                    <a:pt x="17" y="50"/>
                  </a:cubicBezTo>
                  <a:cubicBezTo>
                    <a:pt x="16" y="49"/>
                    <a:pt x="15" y="49"/>
                    <a:pt x="14" y="49"/>
                  </a:cubicBezTo>
                  <a:cubicBezTo>
                    <a:pt x="13" y="48"/>
                    <a:pt x="11" y="49"/>
                    <a:pt x="10" y="49"/>
                  </a:cubicBezTo>
                  <a:cubicBezTo>
                    <a:pt x="9" y="50"/>
                    <a:pt x="8" y="51"/>
                    <a:pt x="6" y="52"/>
                  </a:cubicBezTo>
                  <a:cubicBezTo>
                    <a:pt x="5" y="53"/>
                    <a:pt x="4" y="54"/>
                    <a:pt x="3" y="55"/>
                  </a:cubicBezTo>
                  <a:cubicBezTo>
                    <a:pt x="0" y="53"/>
                    <a:pt x="0" y="53"/>
                    <a:pt x="0" y="53"/>
                  </a:cubicBezTo>
                  <a:cubicBezTo>
                    <a:pt x="39" y="0"/>
                    <a:pt x="39" y="0"/>
                    <a:pt x="39" y="0"/>
                  </a:cubicBezTo>
                  <a:cubicBezTo>
                    <a:pt x="55" y="12"/>
                    <a:pt x="55" y="12"/>
                    <a:pt x="55" y="12"/>
                  </a:cubicBezTo>
                  <a:cubicBezTo>
                    <a:pt x="52" y="16"/>
                    <a:pt x="52" y="16"/>
                    <a:pt x="52" y="16"/>
                  </a:cubicBezTo>
                  <a:cubicBezTo>
                    <a:pt x="49" y="14"/>
                    <a:pt x="46" y="14"/>
                    <a:pt x="41" y="14"/>
                  </a:cubicBezTo>
                  <a:cubicBezTo>
                    <a:pt x="37" y="14"/>
                    <a:pt x="34" y="15"/>
                    <a:pt x="33" y="17"/>
                  </a:cubicBezTo>
                  <a:cubicBezTo>
                    <a:pt x="32" y="18"/>
                    <a:pt x="31" y="19"/>
                    <a:pt x="30" y="20"/>
                  </a:cubicBezTo>
                  <a:cubicBezTo>
                    <a:pt x="29" y="21"/>
                    <a:pt x="27" y="23"/>
                    <a:pt x="26" y="25"/>
                  </a:cubicBezTo>
                  <a:cubicBezTo>
                    <a:pt x="18" y="35"/>
                    <a:pt x="18" y="35"/>
                    <a:pt x="18" y="35"/>
                  </a:cubicBezTo>
                  <a:cubicBezTo>
                    <a:pt x="45" y="55"/>
                    <a:pt x="45" y="55"/>
                    <a:pt x="45" y="55"/>
                  </a:cubicBezTo>
                  <a:cubicBezTo>
                    <a:pt x="51" y="48"/>
                    <a:pt x="51" y="48"/>
                    <a:pt x="51" y="48"/>
                  </a:cubicBezTo>
                  <a:cubicBezTo>
                    <a:pt x="53" y="45"/>
                    <a:pt x="54" y="43"/>
                    <a:pt x="54" y="42"/>
                  </a:cubicBezTo>
                  <a:cubicBezTo>
                    <a:pt x="55" y="40"/>
                    <a:pt x="54" y="39"/>
                    <a:pt x="54" y="37"/>
                  </a:cubicBezTo>
                  <a:cubicBezTo>
                    <a:pt x="54" y="36"/>
                    <a:pt x="53" y="34"/>
                    <a:pt x="52" y="33"/>
                  </a:cubicBezTo>
                  <a:cubicBezTo>
                    <a:pt x="50" y="31"/>
                    <a:pt x="49" y="30"/>
                    <a:pt x="48" y="28"/>
                  </a:cubicBezTo>
                  <a:cubicBezTo>
                    <a:pt x="51" y="25"/>
                    <a:pt x="51" y="25"/>
                    <a:pt x="51" y="25"/>
                  </a:cubicBezTo>
                  <a:cubicBezTo>
                    <a:pt x="77" y="44"/>
                    <a:pt x="77" y="44"/>
                    <a:pt x="77" y="44"/>
                  </a:cubicBezTo>
                  <a:cubicBezTo>
                    <a:pt x="75" y="48"/>
                    <a:pt x="75" y="48"/>
                    <a:pt x="75" y="48"/>
                  </a:cubicBezTo>
                  <a:cubicBezTo>
                    <a:pt x="73" y="47"/>
                    <a:pt x="71" y="46"/>
                    <a:pt x="69" y="45"/>
                  </a:cubicBezTo>
                  <a:cubicBezTo>
                    <a:pt x="67" y="45"/>
                    <a:pt x="65" y="44"/>
                    <a:pt x="64" y="44"/>
                  </a:cubicBezTo>
                  <a:cubicBezTo>
                    <a:pt x="62" y="44"/>
                    <a:pt x="60" y="45"/>
                    <a:pt x="59" y="46"/>
                  </a:cubicBezTo>
                  <a:cubicBezTo>
                    <a:pt x="58" y="47"/>
                    <a:pt x="56" y="48"/>
                    <a:pt x="55" y="51"/>
                  </a:cubicBezTo>
                  <a:cubicBezTo>
                    <a:pt x="49" y="58"/>
                    <a:pt x="49" y="58"/>
                    <a:pt x="49" y="58"/>
                  </a:cubicBezTo>
                  <a:cubicBezTo>
                    <a:pt x="70" y="73"/>
                    <a:pt x="70" y="73"/>
                    <a:pt x="70" y="73"/>
                  </a:cubicBezTo>
                  <a:cubicBezTo>
                    <a:pt x="72" y="75"/>
                    <a:pt x="73" y="76"/>
                    <a:pt x="75" y="76"/>
                  </a:cubicBezTo>
                  <a:cubicBezTo>
                    <a:pt x="76" y="77"/>
                    <a:pt x="77" y="77"/>
                    <a:pt x="79" y="77"/>
                  </a:cubicBezTo>
                  <a:cubicBezTo>
                    <a:pt x="80" y="76"/>
                    <a:pt x="81" y="75"/>
                    <a:pt x="82" y="74"/>
                  </a:cubicBezTo>
                  <a:cubicBezTo>
                    <a:pt x="83" y="73"/>
                    <a:pt x="85" y="71"/>
                    <a:pt x="87" y="68"/>
                  </a:cubicBezTo>
                  <a:cubicBezTo>
                    <a:pt x="88" y="67"/>
                    <a:pt x="89" y="66"/>
                    <a:pt x="90" y="64"/>
                  </a:cubicBezTo>
                  <a:cubicBezTo>
                    <a:pt x="91" y="62"/>
                    <a:pt x="92" y="61"/>
                    <a:pt x="93" y="59"/>
                  </a:cubicBezTo>
                  <a:cubicBezTo>
                    <a:pt x="94" y="58"/>
                    <a:pt x="95" y="57"/>
                    <a:pt x="95" y="55"/>
                  </a:cubicBezTo>
                  <a:cubicBezTo>
                    <a:pt x="96" y="54"/>
                    <a:pt x="96" y="52"/>
                    <a:pt x="96" y="51"/>
                  </a:cubicBezTo>
                  <a:cubicBezTo>
                    <a:pt x="95" y="49"/>
                    <a:pt x="94" y="46"/>
                    <a:pt x="92" y="42"/>
                  </a:cubicBezTo>
                  <a:cubicBezTo>
                    <a:pt x="90" y="38"/>
                    <a:pt x="89" y="35"/>
                    <a:pt x="88" y="34"/>
                  </a:cubicBezTo>
                  <a:lnTo>
                    <a:pt x="90" y="3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5" name="íṩḷîďe"/>
            <p:cNvSpPr/>
            <p:nvPr userDrawn="1">
              <p:custDataLst>
                <p:tags r:id="rId30"/>
              </p:custDataLst>
            </p:nvPr>
          </p:nvSpPr>
          <p:spPr bwMode="auto">
            <a:xfrm>
              <a:off x="4319192" y="3654426"/>
              <a:ext cx="177800" cy="142875"/>
            </a:xfrm>
            <a:custGeom>
              <a:avLst/>
              <a:gdLst>
                <a:gd name="T0" fmla="*/ 107 w 107"/>
                <a:gd name="T1" fmla="*/ 8 h 85"/>
                <a:gd name="T2" fmla="*/ 99 w 107"/>
                <a:gd name="T3" fmla="*/ 29 h 85"/>
                <a:gd name="T4" fmla="*/ 76 w 107"/>
                <a:gd name="T5" fmla="*/ 35 h 85"/>
                <a:gd name="T6" fmla="*/ 54 w 107"/>
                <a:gd name="T7" fmla="*/ 41 h 85"/>
                <a:gd name="T8" fmla="*/ 51 w 107"/>
                <a:gd name="T9" fmla="*/ 49 h 85"/>
                <a:gd name="T10" fmla="*/ 76 w 107"/>
                <a:gd name="T11" fmla="*/ 58 h 85"/>
                <a:gd name="T12" fmla="*/ 80 w 107"/>
                <a:gd name="T13" fmla="*/ 59 h 85"/>
                <a:gd name="T14" fmla="*/ 83 w 107"/>
                <a:gd name="T15" fmla="*/ 57 h 85"/>
                <a:gd name="T16" fmla="*/ 85 w 107"/>
                <a:gd name="T17" fmla="*/ 54 h 85"/>
                <a:gd name="T18" fmla="*/ 87 w 107"/>
                <a:gd name="T19" fmla="*/ 50 h 85"/>
                <a:gd name="T20" fmla="*/ 91 w 107"/>
                <a:gd name="T21" fmla="*/ 51 h 85"/>
                <a:gd name="T22" fmla="*/ 79 w 107"/>
                <a:gd name="T23" fmla="*/ 85 h 85"/>
                <a:gd name="T24" fmla="*/ 75 w 107"/>
                <a:gd name="T25" fmla="*/ 83 h 85"/>
                <a:gd name="T26" fmla="*/ 76 w 107"/>
                <a:gd name="T27" fmla="*/ 79 h 85"/>
                <a:gd name="T28" fmla="*/ 77 w 107"/>
                <a:gd name="T29" fmla="*/ 76 h 85"/>
                <a:gd name="T30" fmla="*/ 75 w 107"/>
                <a:gd name="T31" fmla="*/ 72 h 85"/>
                <a:gd name="T32" fmla="*/ 72 w 107"/>
                <a:gd name="T33" fmla="*/ 70 h 85"/>
                <a:gd name="T34" fmla="*/ 15 w 107"/>
                <a:gd name="T35" fmla="*/ 49 h 85"/>
                <a:gd name="T36" fmla="*/ 11 w 107"/>
                <a:gd name="T37" fmla="*/ 49 h 85"/>
                <a:gd name="T38" fmla="*/ 8 w 107"/>
                <a:gd name="T39" fmla="*/ 50 h 85"/>
                <a:gd name="T40" fmla="*/ 6 w 107"/>
                <a:gd name="T41" fmla="*/ 54 h 85"/>
                <a:gd name="T42" fmla="*/ 4 w 107"/>
                <a:gd name="T43" fmla="*/ 57 h 85"/>
                <a:gd name="T44" fmla="*/ 0 w 107"/>
                <a:gd name="T45" fmla="*/ 56 h 85"/>
                <a:gd name="T46" fmla="*/ 13 w 107"/>
                <a:gd name="T47" fmla="*/ 19 h 85"/>
                <a:gd name="T48" fmla="*/ 18 w 107"/>
                <a:gd name="T49" fmla="*/ 10 h 85"/>
                <a:gd name="T50" fmla="*/ 24 w 107"/>
                <a:gd name="T51" fmla="*/ 3 h 85"/>
                <a:gd name="T52" fmla="*/ 32 w 107"/>
                <a:gd name="T53" fmla="*/ 0 h 85"/>
                <a:gd name="T54" fmla="*/ 41 w 107"/>
                <a:gd name="T55" fmla="*/ 1 h 85"/>
                <a:gd name="T56" fmla="*/ 49 w 107"/>
                <a:gd name="T57" fmla="*/ 6 h 85"/>
                <a:gd name="T58" fmla="*/ 53 w 107"/>
                <a:gd name="T59" fmla="*/ 12 h 85"/>
                <a:gd name="T60" fmla="*/ 55 w 107"/>
                <a:gd name="T61" fmla="*/ 19 h 85"/>
                <a:gd name="T62" fmla="*/ 56 w 107"/>
                <a:gd name="T63" fmla="*/ 28 h 85"/>
                <a:gd name="T64" fmla="*/ 72 w 107"/>
                <a:gd name="T65" fmla="*/ 23 h 85"/>
                <a:gd name="T66" fmla="*/ 89 w 107"/>
                <a:gd name="T67" fmla="*/ 19 h 85"/>
                <a:gd name="T68" fmla="*/ 95 w 107"/>
                <a:gd name="T69" fmla="*/ 16 h 85"/>
                <a:gd name="T70" fmla="*/ 99 w 107"/>
                <a:gd name="T71" fmla="*/ 13 h 85"/>
                <a:gd name="T72" fmla="*/ 102 w 107"/>
                <a:gd name="T73" fmla="*/ 10 h 85"/>
                <a:gd name="T74" fmla="*/ 103 w 107"/>
                <a:gd name="T75" fmla="*/ 6 h 85"/>
                <a:gd name="T76" fmla="*/ 107 w 107"/>
                <a:gd name="T77" fmla="*/ 8 h 85"/>
                <a:gd name="T78" fmla="*/ 38 w 107"/>
                <a:gd name="T79" fmla="*/ 15 h 85"/>
                <a:gd name="T80" fmla="*/ 25 w 107"/>
                <a:gd name="T81" fmla="*/ 15 h 85"/>
                <a:gd name="T82" fmla="*/ 16 w 107"/>
                <a:gd name="T83" fmla="*/ 25 h 85"/>
                <a:gd name="T84" fmla="*/ 13 w 107"/>
                <a:gd name="T85" fmla="*/ 35 h 85"/>
                <a:gd name="T86" fmla="*/ 47 w 107"/>
                <a:gd name="T87" fmla="*/ 47 h 85"/>
                <a:gd name="T88" fmla="*/ 49 w 107"/>
                <a:gd name="T89" fmla="*/ 40 h 85"/>
                <a:gd name="T90" fmla="*/ 49 w 107"/>
                <a:gd name="T91" fmla="*/ 25 h 85"/>
                <a:gd name="T92" fmla="*/ 38 w 107"/>
                <a:gd name="T93" fmla="*/ 1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7" h="85">
                  <a:moveTo>
                    <a:pt x="107" y="8"/>
                  </a:moveTo>
                  <a:cubicBezTo>
                    <a:pt x="99" y="29"/>
                    <a:pt x="99" y="29"/>
                    <a:pt x="99" y="29"/>
                  </a:cubicBezTo>
                  <a:cubicBezTo>
                    <a:pt x="90" y="31"/>
                    <a:pt x="82" y="33"/>
                    <a:pt x="76" y="35"/>
                  </a:cubicBezTo>
                  <a:cubicBezTo>
                    <a:pt x="69" y="37"/>
                    <a:pt x="62" y="39"/>
                    <a:pt x="54" y="41"/>
                  </a:cubicBezTo>
                  <a:cubicBezTo>
                    <a:pt x="51" y="49"/>
                    <a:pt x="51" y="49"/>
                    <a:pt x="51" y="49"/>
                  </a:cubicBezTo>
                  <a:cubicBezTo>
                    <a:pt x="76" y="58"/>
                    <a:pt x="76" y="58"/>
                    <a:pt x="76" y="58"/>
                  </a:cubicBezTo>
                  <a:cubicBezTo>
                    <a:pt x="78" y="59"/>
                    <a:pt x="79" y="59"/>
                    <a:pt x="80" y="59"/>
                  </a:cubicBezTo>
                  <a:cubicBezTo>
                    <a:pt x="81" y="59"/>
                    <a:pt x="82" y="58"/>
                    <a:pt x="83" y="57"/>
                  </a:cubicBezTo>
                  <a:cubicBezTo>
                    <a:pt x="84" y="57"/>
                    <a:pt x="85" y="56"/>
                    <a:pt x="85" y="54"/>
                  </a:cubicBezTo>
                  <a:cubicBezTo>
                    <a:pt x="86" y="52"/>
                    <a:pt x="87" y="51"/>
                    <a:pt x="87" y="50"/>
                  </a:cubicBezTo>
                  <a:cubicBezTo>
                    <a:pt x="91" y="51"/>
                    <a:pt x="91" y="51"/>
                    <a:pt x="91" y="51"/>
                  </a:cubicBezTo>
                  <a:cubicBezTo>
                    <a:pt x="79" y="85"/>
                    <a:pt x="79" y="85"/>
                    <a:pt x="79" y="85"/>
                  </a:cubicBezTo>
                  <a:cubicBezTo>
                    <a:pt x="75" y="83"/>
                    <a:pt x="75" y="83"/>
                    <a:pt x="75" y="83"/>
                  </a:cubicBezTo>
                  <a:cubicBezTo>
                    <a:pt x="75" y="82"/>
                    <a:pt x="76" y="81"/>
                    <a:pt x="76" y="79"/>
                  </a:cubicBezTo>
                  <a:cubicBezTo>
                    <a:pt x="76" y="78"/>
                    <a:pt x="77" y="76"/>
                    <a:pt x="77" y="76"/>
                  </a:cubicBezTo>
                  <a:cubicBezTo>
                    <a:pt x="77" y="74"/>
                    <a:pt x="76" y="73"/>
                    <a:pt x="75" y="72"/>
                  </a:cubicBezTo>
                  <a:cubicBezTo>
                    <a:pt x="75" y="71"/>
                    <a:pt x="74" y="71"/>
                    <a:pt x="72" y="70"/>
                  </a:cubicBezTo>
                  <a:cubicBezTo>
                    <a:pt x="15" y="49"/>
                    <a:pt x="15" y="49"/>
                    <a:pt x="15" y="49"/>
                  </a:cubicBezTo>
                  <a:cubicBezTo>
                    <a:pt x="14" y="49"/>
                    <a:pt x="12" y="49"/>
                    <a:pt x="11" y="49"/>
                  </a:cubicBezTo>
                  <a:cubicBezTo>
                    <a:pt x="10" y="49"/>
                    <a:pt x="9" y="49"/>
                    <a:pt x="8" y="50"/>
                  </a:cubicBezTo>
                  <a:cubicBezTo>
                    <a:pt x="7" y="51"/>
                    <a:pt x="7" y="52"/>
                    <a:pt x="6" y="54"/>
                  </a:cubicBezTo>
                  <a:cubicBezTo>
                    <a:pt x="5" y="55"/>
                    <a:pt x="4" y="56"/>
                    <a:pt x="4" y="57"/>
                  </a:cubicBezTo>
                  <a:cubicBezTo>
                    <a:pt x="0" y="56"/>
                    <a:pt x="0" y="56"/>
                    <a:pt x="0" y="56"/>
                  </a:cubicBezTo>
                  <a:cubicBezTo>
                    <a:pt x="13" y="19"/>
                    <a:pt x="13" y="19"/>
                    <a:pt x="13" y="19"/>
                  </a:cubicBezTo>
                  <a:cubicBezTo>
                    <a:pt x="15" y="16"/>
                    <a:pt x="16" y="13"/>
                    <a:pt x="18" y="10"/>
                  </a:cubicBezTo>
                  <a:cubicBezTo>
                    <a:pt x="20" y="7"/>
                    <a:pt x="22" y="5"/>
                    <a:pt x="24" y="3"/>
                  </a:cubicBezTo>
                  <a:cubicBezTo>
                    <a:pt x="26" y="2"/>
                    <a:pt x="29" y="1"/>
                    <a:pt x="32" y="0"/>
                  </a:cubicBezTo>
                  <a:cubicBezTo>
                    <a:pt x="35" y="0"/>
                    <a:pt x="38" y="0"/>
                    <a:pt x="41" y="1"/>
                  </a:cubicBezTo>
                  <a:cubicBezTo>
                    <a:pt x="44" y="2"/>
                    <a:pt x="47" y="4"/>
                    <a:pt x="49" y="6"/>
                  </a:cubicBezTo>
                  <a:cubicBezTo>
                    <a:pt x="51" y="7"/>
                    <a:pt x="52" y="9"/>
                    <a:pt x="53" y="12"/>
                  </a:cubicBezTo>
                  <a:cubicBezTo>
                    <a:pt x="54" y="14"/>
                    <a:pt x="55" y="17"/>
                    <a:pt x="55" y="19"/>
                  </a:cubicBezTo>
                  <a:cubicBezTo>
                    <a:pt x="56" y="22"/>
                    <a:pt x="56" y="25"/>
                    <a:pt x="56" y="28"/>
                  </a:cubicBezTo>
                  <a:cubicBezTo>
                    <a:pt x="62" y="26"/>
                    <a:pt x="68" y="25"/>
                    <a:pt x="72" y="23"/>
                  </a:cubicBezTo>
                  <a:cubicBezTo>
                    <a:pt x="77" y="22"/>
                    <a:pt x="82" y="20"/>
                    <a:pt x="89" y="19"/>
                  </a:cubicBezTo>
                  <a:cubicBezTo>
                    <a:pt x="91" y="18"/>
                    <a:pt x="94" y="17"/>
                    <a:pt x="95" y="16"/>
                  </a:cubicBezTo>
                  <a:cubicBezTo>
                    <a:pt x="97" y="15"/>
                    <a:pt x="98" y="14"/>
                    <a:pt x="99" y="13"/>
                  </a:cubicBezTo>
                  <a:cubicBezTo>
                    <a:pt x="100" y="12"/>
                    <a:pt x="101" y="11"/>
                    <a:pt x="102" y="10"/>
                  </a:cubicBezTo>
                  <a:cubicBezTo>
                    <a:pt x="102" y="8"/>
                    <a:pt x="103" y="7"/>
                    <a:pt x="103" y="6"/>
                  </a:cubicBezTo>
                  <a:cubicBezTo>
                    <a:pt x="107" y="8"/>
                    <a:pt x="107" y="8"/>
                    <a:pt x="107" y="8"/>
                  </a:cubicBezTo>
                  <a:close/>
                  <a:moveTo>
                    <a:pt x="38" y="15"/>
                  </a:moveTo>
                  <a:cubicBezTo>
                    <a:pt x="33" y="14"/>
                    <a:pt x="28" y="14"/>
                    <a:pt x="25" y="15"/>
                  </a:cubicBezTo>
                  <a:cubicBezTo>
                    <a:pt x="21" y="17"/>
                    <a:pt x="18" y="20"/>
                    <a:pt x="16" y="25"/>
                  </a:cubicBezTo>
                  <a:cubicBezTo>
                    <a:pt x="13" y="35"/>
                    <a:pt x="13" y="35"/>
                    <a:pt x="13" y="35"/>
                  </a:cubicBezTo>
                  <a:cubicBezTo>
                    <a:pt x="47" y="47"/>
                    <a:pt x="47" y="47"/>
                    <a:pt x="47" y="47"/>
                  </a:cubicBezTo>
                  <a:cubicBezTo>
                    <a:pt x="49" y="40"/>
                    <a:pt x="49" y="40"/>
                    <a:pt x="49" y="40"/>
                  </a:cubicBezTo>
                  <a:cubicBezTo>
                    <a:pt x="51" y="35"/>
                    <a:pt x="51" y="30"/>
                    <a:pt x="49" y="25"/>
                  </a:cubicBezTo>
                  <a:cubicBezTo>
                    <a:pt x="47" y="21"/>
                    <a:pt x="43" y="17"/>
                    <a:pt x="38" y="15"/>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6" name="íṡļïḍé"/>
            <p:cNvSpPr/>
            <p:nvPr userDrawn="1">
              <p:custDataLst>
                <p:tags r:id="rId31"/>
              </p:custDataLst>
            </p:nvPr>
          </p:nvSpPr>
          <p:spPr bwMode="auto">
            <a:xfrm>
              <a:off x="4360467" y="3546476"/>
              <a:ext cx="149225" cy="115888"/>
            </a:xfrm>
            <a:custGeom>
              <a:avLst/>
              <a:gdLst>
                <a:gd name="T0" fmla="*/ 52 w 89"/>
                <a:gd name="T1" fmla="*/ 10 h 69"/>
                <a:gd name="T2" fmla="*/ 60 w 89"/>
                <a:gd name="T3" fmla="*/ 8 h 69"/>
                <a:gd name="T4" fmla="*/ 68 w 89"/>
                <a:gd name="T5" fmla="*/ 8 h 69"/>
                <a:gd name="T6" fmla="*/ 84 w 89"/>
                <a:gd name="T7" fmla="*/ 20 h 69"/>
                <a:gd name="T8" fmla="*/ 88 w 89"/>
                <a:gd name="T9" fmla="*/ 41 h 69"/>
                <a:gd name="T10" fmla="*/ 84 w 89"/>
                <a:gd name="T11" fmla="*/ 52 h 69"/>
                <a:gd name="T12" fmla="*/ 78 w 89"/>
                <a:gd name="T13" fmla="*/ 61 h 69"/>
                <a:gd name="T14" fmla="*/ 81 w 89"/>
                <a:gd name="T15" fmla="*/ 64 h 69"/>
                <a:gd name="T16" fmla="*/ 80 w 89"/>
                <a:gd name="T17" fmla="*/ 69 h 69"/>
                <a:gd name="T18" fmla="*/ 52 w 89"/>
                <a:gd name="T19" fmla="*/ 64 h 69"/>
                <a:gd name="T20" fmla="*/ 53 w 89"/>
                <a:gd name="T21" fmla="*/ 59 h 69"/>
                <a:gd name="T22" fmla="*/ 63 w 89"/>
                <a:gd name="T23" fmla="*/ 58 h 69"/>
                <a:gd name="T24" fmla="*/ 72 w 89"/>
                <a:gd name="T25" fmla="*/ 54 h 69"/>
                <a:gd name="T26" fmla="*/ 79 w 89"/>
                <a:gd name="T27" fmla="*/ 48 h 69"/>
                <a:gd name="T28" fmla="*/ 83 w 89"/>
                <a:gd name="T29" fmla="*/ 39 h 69"/>
                <a:gd name="T30" fmla="*/ 83 w 89"/>
                <a:gd name="T31" fmla="*/ 32 h 69"/>
                <a:gd name="T32" fmla="*/ 81 w 89"/>
                <a:gd name="T33" fmla="*/ 26 h 69"/>
                <a:gd name="T34" fmla="*/ 77 w 89"/>
                <a:gd name="T35" fmla="*/ 23 h 69"/>
                <a:gd name="T36" fmla="*/ 71 w 89"/>
                <a:gd name="T37" fmla="*/ 21 h 69"/>
                <a:gd name="T38" fmla="*/ 61 w 89"/>
                <a:gd name="T39" fmla="*/ 22 h 69"/>
                <a:gd name="T40" fmla="*/ 53 w 89"/>
                <a:gd name="T41" fmla="*/ 29 h 69"/>
                <a:gd name="T42" fmla="*/ 48 w 89"/>
                <a:gd name="T43" fmla="*/ 37 h 69"/>
                <a:gd name="T44" fmla="*/ 43 w 89"/>
                <a:gd name="T45" fmla="*/ 44 h 69"/>
                <a:gd name="T46" fmla="*/ 33 w 89"/>
                <a:gd name="T47" fmla="*/ 54 h 69"/>
                <a:gd name="T48" fmla="*/ 19 w 89"/>
                <a:gd name="T49" fmla="*/ 55 h 69"/>
                <a:gd name="T50" fmla="*/ 10 w 89"/>
                <a:gd name="T51" fmla="*/ 51 h 69"/>
                <a:gd name="T52" fmla="*/ 4 w 89"/>
                <a:gd name="T53" fmla="*/ 44 h 69"/>
                <a:gd name="T54" fmla="*/ 1 w 89"/>
                <a:gd name="T55" fmla="*/ 35 h 69"/>
                <a:gd name="T56" fmla="*/ 1 w 89"/>
                <a:gd name="T57" fmla="*/ 26 h 69"/>
                <a:gd name="T58" fmla="*/ 5 w 89"/>
                <a:gd name="T59" fmla="*/ 16 h 69"/>
                <a:gd name="T60" fmla="*/ 10 w 89"/>
                <a:gd name="T61" fmla="*/ 8 h 69"/>
                <a:gd name="T62" fmla="*/ 7 w 89"/>
                <a:gd name="T63" fmla="*/ 5 h 69"/>
                <a:gd name="T64" fmla="*/ 8 w 89"/>
                <a:gd name="T65" fmla="*/ 0 h 69"/>
                <a:gd name="T66" fmla="*/ 35 w 89"/>
                <a:gd name="T67" fmla="*/ 5 h 69"/>
                <a:gd name="T68" fmla="*/ 35 w 89"/>
                <a:gd name="T69" fmla="*/ 10 h 69"/>
                <a:gd name="T70" fmla="*/ 25 w 89"/>
                <a:gd name="T71" fmla="*/ 11 h 69"/>
                <a:gd name="T72" fmla="*/ 16 w 89"/>
                <a:gd name="T73" fmla="*/ 14 h 69"/>
                <a:gd name="T74" fmla="*/ 10 w 89"/>
                <a:gd name="T75" fmla="*/ 19 h 69"/>
                <a:gd name="T76" fmla="*/ 6 w 89"/>
                <a:gd name="T77" fmla="*/ 27 h 69"/>
                <a:gd name="T78" fmla="*/ 8 w 89"/>
                <a:gd name="T79" fmla="*/ 37 h 69"/>
                <a:gd name="T80" fmla="*/ 16 w 89"/>
                <a:gd name="T81" fmla="*/ 43 h 69"/>
                <a:gd name="T82" fmla="*/ 25 w 89"/>
                <a:gd name="T83" fmla="*/ 42 h 69"/>
                <a:gd name="T84" fmla="*/ 32 w 89"/>
                <a:gd name="T85" fmla="*/ 36 h 69"/>
                <a:gd name="T86" fmla="*/ 37 w 89"/>
                <a:gd name="T87" fmla="*/ 28 h 69"/>
                <a:gd name="T88" fmla="*/ 42 w 89"/>
                <a:gd name="T89" fmla="*/ 21 h 69"/>
                <a:gd name="T90" fmla="*/ 47 w 89"/>
                <a:gd name="T91" fmla="*/ 15 h 69"/>
                <a:gd name="T92" fmla="*/ 52 w 89"/>
                <a:gd name="T93" fmla="*/ 1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9" h="69">
                  <a:moveTo>
                    <a:pt x="52" y="10"/>
                  </a:moveTo>
                  <a:cubicBezTo>
                    <a:pt x="55" y="9"/>
                    <a:pt x="57" y="8"/>
                    <a:pt x="60" y="8"/>
                  </a:cubicBezTo>
                  <a:cubicBezTo>
                    <a:pt x="62" y="7"/>
                    <a:pt x="65" y="7"/>
                    <a:pt x="68" y="8"/>
                  </a:cubicBezTo>
                  <a:cubicBezTo>
                    <a:pt x="75" y="9"/>
                    <a:pt x="81" y="13"/>
                    <a:pt x="84" y="20"/>
                  </a:cubicBezTo>
                  <a:cubicBezTo>
                    <a:pt x="88" y="26"/>
                    <a:pt x="89" y="33"/>
                    <a:pt x="88" y="41"/>
                  </a:cubicBezTo>
                  <a:cubicBezTo>
                    <a:pt x="87" y="45"/>
                    <a:pt x="86" y="48"/>
                    <a:pt x="84" y="52"/>
                  </a:cubicBezTo>
                  <a:cubicBezTo>
                    <a:pt x="82" y="55"/>
                    <a:pt x="80" y="58"/>
                    <a:pt x="78" y="61"/>
                  </a:cubicBezTo>
                  <a:cubicBezTo>
                    <a:pt x="81" y="64"/>
                    <a:pt x="81" y="64"/>
                    <a:pt x="81" y="64"/>
                  </a:cubicBezTo>
                  <a:cubicBezTo>
                    <a:pt x="80" y="69"/>
                    <a:pt x="80" y="69"/>
                    <a:pt x="80" y="69"/>
                  </a:cubicBezTo>
                  <a:cubicBezTo>
                    <a:pt x="52" y="64"/>
                    <a:pt x="52" y="64"/>
                    <a:pt x="52" y="64"/>
                  </a:cubicBezTo>
                  <a:cubicBezTo>
                    <a:pt x="53" y="59"/>
                    <a:pt x="53" y="59"/>
                    <a:pt x="53" y="59"/>
                  </a:cubicBezTo>
                  <a:cubicBezTo>
                    <a:pt x="57" y="59"/>
                    <a:pt x="60" y="58"/>
                    <a:pt x="63" y="58"/>
                  </a:cubicBezTo>
                  <a:cubicBezTo>
                    <a:pt x="66" y="57"/>
                    <a:pt x="69" y="56"/>
                    <a:pt x="72" y="54"/>
                  </a:cubicBezTo>
                  <a:cubicBezTo>
                    <a:pt x="75" y="52"/>
                    <a:pt x="77" y="50"/>
                    <a:pt x="79" y="48"/>
                  </a:cubicBezTo>
                  <a:cubicBezTo>
                    <a:pt x="81" y="46"/>
                    <a:pt x="82" y="43"/>
                    <a:pt x="83" y="39"/>
                  </a:cubicBezTo>
                  <a:cubicBezTo>
                    <a:pt x="83" y="36"/>
                    <a:pt x="83" y="34"/>
                    <a:pt x="83" y="32"/>
                  </a:cubicBezTo>
                  <a:cubicBezTo>
                    <a:pt x="83" y="30"/>
                    <a:pt x="82" y="28"/>
                    <a:pt x="81" y="26"/>
                  </a:cubicBezTo>
                  <a:cubicBezTo>
                    <a:pt x="80" y="25"/>
                    <a:pt x="79" y="24"/>
                    <a:pt x="77" y="23"/>
                  </a:cubicBezTo>
                  <a:cubicBezTo>
                    <a:pt x="75" y="22"/>
                    <a:pt x="73" y="21"/>
                    <a:pt x="71" y="21"/>
                  </a:cubicBezTo>
                  <a:cubicBezTo>
                    <a:pt x="68" y="20"/>
                    <a:pt x="65" y="20"/>
                    <a:pt x="61" y="22"/>
                  </a:cubicBezTo>
                  <a:cubicBezTo>
                    <a:pt x="58" y="23"/>
                    <a:pt x="56" y="25"/>
                    <a:pt x="53" y="29"/>
                  </a:cubicBezTo>
                  <a:cubicBezTo>
                    <a:pt x="52" y="31"/>
                    <a:pt x="50" y="34"/>
                    <a:pt x="48" y="37"/>
                  </a:cubicBezTo>
                  <a:cubicBezTo>
                    <a:pt x="46" y="40"/>
                    <a:pt x="45" y="42"/>
                    <a:pt x="43" y="44"/>
                  </a:cubicBezTo>
                  <a:cubicBezTo>
                    <a:pt x="40" y="49"/>
                    <a:pt x="37" y="52"/>
                    <a:pt x="33" y="54"/>
                  </a:cubicBezTo>
                  <a:cubicBezTo>
                    <a:pt x="29" y="56"/>
                    <a:pt x="24" y="56"/>
                    <a:pt x="19" y="55"/>
                  </a:cubicBezTo>
                  <a:cubicBezTo>
                    <a:pt x="16" y="54"/>
                    <a:pt x="13" y="53"/>
                    <a:pt x="10" y="51"/>
                  </a:cubicBezTo>
                  <a:cubicBezTo>
                    <a:pt x="8" y="49"/>
                    <a:pt x="6" y="47"/>
                    <a:pt x="4" y="44"/>
                  </a:cubicBezTo>
                  <a:cubicBezTo>
                    <a:pt x="2" y="42"/>
                    <a:pt x="1" y="39"/>
                    <a:pt x="1" y="35"/>
                  </a:cubicBezTo>
                  <a:cubicBezTo>
                    <a:pt x="0" y="32"/>
                    <a:pt x="0" y="29"/>
                    <a:pt x="1" y="26"/>
                  </a:cubicBezTo>
                  <a:cubicBezTo>
                    <a:pt x="2" y="22"/>
                    <a:pt x="3" y="18"/>
                    <a:pt x="5" y="16"/>
                  </a:cubicBezTo>
                  <a:cubicBezTo>
                    <a:pt x="7" y="13"/>
                    <a:pt x="8" y="10"/>
                    <a:pt x="10" y="8"/>
                  </a:cubicBezTo>
                  <a:cubicBezTo>
                    <a:pt x="7" y="5"/>
                    <a:pt x="7" y="5"/>
                    <a:pt x="7" y="5"/>
                  </a:cubicBezTo>
                  <a:cubicBezTo>
                    <a:pt x="8" y="0"/>
                    <a:pt x="8" y="0"/>
                    <a:pt x="8" y="0"/>
                  </a:cubicBezTo>
                  <a:cubicBezTo>
                    <a:pt x="35" y="5"/>
                    <a:pt x="35" y="5"/>
                    <a:pt x="35" y="5"/>
                  </a:cubicBezTo>
                  <a:cubicBezTo>
                    <a:pt x="35" y="10"/>
                    <a:pt x="35" y="10"/>
                    <a:pt x="35" y="10"/>
                  </a:cubicBezTo>
                  <a:cubicBezTo>
                    <a:pt x="31" y="10"/>
                    <a:pt x="28" y="11"/>
                    <a:pt x="25" y="11"/>
                  </a:cubicBezTo>
                  <a:cubicBezTo>
                    <a:pt x="22" y="12"/>
                    <a:pt x="19" y="12"/>
                    <a:pt x="16" y="14"/>
                  </a:cubicBezTo>
                  <a:cubicBezTo>
                    <a:pt x="14" y="15"/>
                    <a:pt x="12" y="17"/>
                    <a:pt x="10" y="19"/>
                  </a:cubicBezTo>
                  <a:cubicBezTo>
                    <a:pt x="8" y="21"/>
                    <a:pt x="7" y="24"/>
                    <a:pt x="6" y="27"/>
                  </a:cubicBezTo>
                  <a:cubicBezTo>
                    <a:pt x="5" y="31"/>
                    <a:pt x="6" y="34"/>
                    <a:pt x="8" y="37"/>
                  </a:cubicBezTo>
                  <a:cubicBezTo>
                    <a:pt x="10" y="40"/>
                    <a:pt x="12" y="42"/>
                    <a:pt x="16" y="43"/>
                  </a:cubicBezTo>
                  <a:cubicBezTo>
                    <a:pt x="19" y="44"/>
                    <a:pt x="22" y="43"/>
                    <a:pt x="25" y="42"/>
                  </a:cubicBezTo>
                  <a:cubicBezTo>
                    <a:pt x="28" y="41"/>
                    <a:pt x="30" y="39"/>
                    <a:pt x="32" y="36"/>
                  </a:cubicBezTo>
                  <a:cubicBezTo>
                    <a:pt x="34" y="34"/>
                    <a:pt x="36" y="31"/>
                    <a:pt x="37" y="28"/>
                  </a:cubicBezTo>
                  <a:cubicBezTo>
                    <a:pt x="39" y="26"/>
                    <a:pt x="40" y="23"/>
                    <a:pt x="42" y="21"/>
                  </a:cubicBezTo>
                  <a:cubicBezTo>
                    <a:pt x="44" y="19"/>
                    <a:pt x="45" y="17"/>
                    <a:pt x="47" y="15"/>
                  </a:cubicBezTo>
                  <a:cubicBezTo>
                    <a:pt x="49" y="13"/>
                    <a:pt x="50" y="12"/>
                    <a:pt x="52" y="10"/>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7" name="îŝḻïḍé"/>
            <p:cNvSpPr/>
            <p:nvPr userDrawn="1">
              <p:custDataLst>
                <p:tags r:id="rId32"/>
              </p:custDataLst>
            </p:nvPr>
          </p:nvSpPr>
          <p:spPr bwMode="auto">
            <a:xfrm>
              <a:off x="4381104" y="3465513"/>
              <a:ext cx="141288" cy="69850"/>
            </a:xfrm>
            <a:custGeom>
              <a:avLst/>
              <a:gdLst>
                <a:gd name="T0" fmla="*/ 85 w 85"/>
                <a:gd name="T1" fmla="*/ 4 h 42"/>
                <a:gd name="T2" fmla="*/ 84 w 85"/>
                <a:gd name="T3" fmla="*/ 42 h 42"/>
                <a:gd name="T4" fmla="*/ 80 w 85"/>
                <a:gd name="T5" fmla="*/ 41 h 42"/>
                <a:gd name="T6" fmla="*/ 79 w 85"/>
                <a:gd name="T7" fmla="*/ 37 h 42"/>
                <a:gd name="T8" fmla="*/ 79 w 85"/>
                <a:gd name="T9" fmla="*/ 32 h 42"/>
                <a:gd name="T10" fmla="*/ 77 w 85"/>
                <a:gd name="T11" fmla="*/ 30 h 42"/>
                <a:gd name="T12" fmla="*/ 73 w 85"/>
                <a:gd name="T13" fmla="*/ 28 h 42"/>
                <a:gd name="T14" fmla="*/ 12 w 85"/>
                <a:gd name="T15" fmla="*/ 26 h 42"/>
                <a:gd name="T16" fmla="*/ 9 w 85"/>
                <a:gd name="T17" fmla="*/ 27 h 42"/>
                <a:gd name="T18" fmla="*/ 6 w 85"/>
                <a:gd name="T19" fmla="*/ 30 h 42"/>
                <a:gd name="T20" fmla="*/ 5 w 85"/>
                <a:gd name="T21" fmla="*/ 34 h 42"/>
                <a:gd name="T22" fmla="*/ 4 w 85"/>
                <a:gd name="T23" fmla="*/ 38 h 42"/>
                <a:gd name="T24" fmla="*/ 0 w 85"/>
                <a:gd name="T25" fmla="*/ 38 h 42"/>
                <a:gd name="T26" fmla="*/ 1 w 85"/>
                <a:gd name="T27" fmla="*/ 0 h 42"/>
                <a:gd name="T28" fmla="*/ 5 w 85"/>
                <a:gd name="T29" fmla="*/ 0 h 42"/>
                <a:gd name="T30" fmla="*/ 6 w 85"/>
                <a:gd name="T31" fmla="*/ 5 h 42"/>
                <a:gd name="T32" fmla="*/ 6 w 85"/>
                <a:gd name="T33" fmla="*/ 9 h 42"/>
                <a:gd name="T34" fmla="*/ 9 w 85"/>
                <a:gd name="T35" fmla="*/ 12 h 42"/>
                <a:gd name="T36" fmla="*/ 12 w 85"/>
                <a:gd name="T37" fmla="*/ 13 h 42"/>
                <a:gd name="T38" fmla="*/ 73 w 85"/>
                <a:gd name="T39" fmla="*/ 16 h 42"/>
                <a:gd name="T40" fmla="*/ 77 w 85"/>
                <a:gd name="T41" fmla="*/ 15 h 42"/>
                <a:gd name="T42" fmla="*/ 79 w 85"/>
                <a:gd name="T43" fmla="*/ 12 h 42"/>
                <a:gd name="T44" fmla="*/ 80 w 85"/>
                <a:gd name="T45" fmla="*/ 8 h 42"/>
                <a:gd name="T46" fmla="*/ 81 w 85"/>
                <a:gd name="T47" fmla="*/ 3 h 42"/>
                <a:gd name="T48" fmla="*/ 85 w 85"/>
                <a:gd name="T49" fmla="*/ 4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5" h="42">
                  <a:moveTo>
                    <a:pt x="85" y="4"/>
                  </a:moveTo>
                  <a:cubicBezTo>
                    <a:pt x="84" y="42"/>
                    <a:pt x="84" y="42"/>
                    <a:pt x="84" y="42"/>
                  </a:cubicBezTo>
                  <a:cubicBezTo>
                    <a:pt x="80" y="41"/>
                    <a:pt x="80" y="41"/>
                    <a:pt x="80" y="41"/>
                  </a:cubicBezTo>
                  <a:cubicBezTo>
                    <a:pt x="80" y="40"/>
                    <a:pt x="79" y="39"/>
                    <a:pt x="79" y="37"/>
                  </a:cubicBezTo>
                  <a:cubicBezTo>
                    <a:pt x="79" y="35"/>
                    <a:pt x="79" y="33"/>
                    <a:pt x="79" y="32"/>
                  </a:cubicBezTo>
                  <a:cubicBezTo>
                    <a:pt x="78" y="31"/>
                    <a:pt x="78" y="30"/>
                    <a:pt x="77" y="30"/>
                  </a:cubicBezTo>
                  <a:cubicBezTo>
                    <a:pt x="76" y="29"/>
                    <a:pt x="75" y="29"/>
                    <a:pt x="73" y="28"/>
                  </a:cubicBezTo>
                  <a:cubicBezTo>
                    <a:pt x="12" y="26"/>
                    <a:pt x="12" y="26"/>
                    <a:pt x="12" y="26"/>
                  </a:cubicBezTo>
                  <a:cubicBezTo>
                    <a:pt x="11" y="26"/>
                    <a:pt x="10" y="26"/>
                    <a:pt x="9" y="27"/>
                  </a:cubicBezTo>
                  <a:cubicBezTo>
                    <a:pt x="8" y="27"/>
                    <a:pt x="7" y="28"/>
                    <a:pt x="6" y="30"/>
                  </a:cubicBezTo>
                  <a:cubicBezTo>
                    <a:pt x="6" y="31"/>
                    <a:pt x="5" y="32"/>
                    <a:pt x="5" y="34"/>
                  </a:cubicBezTo>
                  <a:cubicBezTo>
                    <a:pt x="4" y="36"/>
                    <a:pt x="4" y="37"/>
                    <a:pt x="4" y="38"/>
                  </a:cubicBezTo>
                  <a:cubicBezTo>
                    <a:pt x="0" y="38"/>
                    <a:pt x="0" y="38"/>
                    <a:pt x="0" y="38"/>
                  </a:cubicBezTo>
                  <a:cubicBezTo>
                    <a:pt x="1" y="0"/>
                    <a:pt x="1" y="0"/>
                    <a:pt x="1" y="0"/>
                  </a:cubicBezTo>
                  <a:cubicBezTo>
                    <a:pt x="5" y="0"/>
                    <a:pt x="5" y="0"/>
                    <a:pt x="5" y="0"/>
                  </a:cubicBezTo>
                  <a:cubicBezTo>
                    <a:pt x="5" y="2"/>
                    <a:pt x="5" y="3"/>
                    <a:pt x="6" y="5"/>
                  </a:cubicBezTo>
                  <a:cubicBezTo>
                    <a:pt x="6" y="7"/>
                    <a:pt x="6" y="8"/>
                    <a:pt x="6" y="9"/>
                  </a:cubicBezTo>
                  <a:cubicBezTo>
                    <a:pt x="7" y="11"/>
                    <a:pt x="7" y="12"/>
                    <a:pt x="9" y="12"/>
                  </a:cubicBezTo>
                  <a:cubicBezTo>
                    <a:pt x="10" y="13"/>
                    <a:pt x="11" y="13"/>
                    <a:pt x="12" y="13"/>
                  </a:cubicBezTo>
                  <a:cubicBezTo>
                    <a:pt x="73" y="16"/>
                    <a:pt x="73" y="16"/>
                    <a:pt x="73" y="16"/>
                  </a:cubicBezTo>
                  <a:cubicBezTo>
                    <a:pt x="74" y="16"/>
                    <a:pt x="75" y="16"/>
                    <a:pt x="77" y="15"/>
                  </a:cubicBezTo>
                  <a:cubicBezTo>
                    <a:pt x="78" y="15"/>
                    <a:pt x="78" y="14"/>
                    <a:pt x="79" y="12"/>
                  </a:cubicBezTo>
                  <a:cubicBezTo>
                    <a:pt x="79" y="11"/>
                    <a:pt x="80" y="10"/>
                    <a:pt x="80" y="8"/>
                  </a:cubicBezTo>
                  <a:cubicBezTo>
                    <a:pt x="81" y="6"/>
                    <a:pt x="81" y="5"/>
                    <a:pt x="81" y="3"/>
                  </a:cubicBezTo>
                  <a:lnTo>
                    <a:pt x="85" y="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8" name="ïsḻïďê"/>
            <p:cNvSpPr/>
            <p:nvPr userDrawn="1">
              <p:custDataLst>
                <p:tags r:id="rId33"/>
              </p:custDataLst>
            </p:nvPr>
          </p:nvSpPr>
          <p:spPr bwMode="auto">
            <a:xfrm>
              <a:off x="4382692" y="3332163"/>
              <a:ext cx="142875" cy="123825"/>
            </a:xfrm>
            <a:custGeom>
              <a:avLst/>
              <a:gdLst>
                <a:gd name="T0" fmla="*/ 23 w 86"/>
                <a:gd name="T1" fmla="*/ 0 h 74"/>
                <a:gd name="T2" fmla="*/ 23 w 86"/>
                <a:gd name="T3" fmla="*/ 4 h 74"/>
                <a:gd name="T4" fmla="*/ 18 w 86"/>
                <a:gd name="T5" fmla="*/ 6 h 74"/>
                <a:gd name="T6" fmla="*/ 13 w 86"/>
                <a:gd name="T7" fmla="*/ 10 h 74"/>
                <a:gd name="T8" fmla="*/ 8 w 86"/>
                <a:gd name="T9" fmla="*/ 13 h 74"/>
                <a:gd name="T10" fmla="*/ 6 w 86"/>
                <a:gd name="T11" fmla="*/ 18 h 74"/>
                <a:gd name="T12" fmla="*/ 6 w 86"/>
                <a:gd name="T13" fmla="*/ 22 h 74"/>
                <a:gd name="T14" fmla="*/ 6 w 86"/>
                <a:gd name="T15" fmla="*/ 27 h 74"/>
                <a:gd name="T16" fmla="*/ 6 w 86"/>
                <a:gd name="T17" fmla="*/ 31 h 74"/>
                <a:gd name="T18" fmla="*/ 73 w 86"/>
                <a:gd name="T19" fmla="*/ 30 h 74"/>
                <a:gd name="T20" fmla="*/ 77 w 86"/>
                <a:gd name="T21" fmla="*/ 29 h 74"/>
                <a:gd name="T22" fmla="*/ 79 w 86"/>
                <a:gd name="T23" fmla="*/ 26 h 74"/>
                <a:gd name="T24" fmla="*/ 80 w 86"/>
                <a:gd name="T25" fmla="*/ 21 h 74"/>
                <a:gd name="T26" fmla="*/ 81 w 86"/>
                <a:gd name="T27" fmla="*/ 16 h 74"/>
                <a:gd name="T28" fmla="*/ 85 w 86"/>
                <a:gd name="T29" fmla="*/ 16 h 74"/>
                <a:gd name="T30" fmla="*/ 86 w 86"/>
                <a:gd name="T31" fmla="*/ 56 h 74"/>
                <a:gd name="T32" fmla="*/ 82 w 86"/>
                <a:gd name="T33" fmla="*/ 56 h 74"/>
                <a:gd name="T34" fmla="*/ 81 w 86"/>
                <a:gd name="T35" fmla="*/ 51 h 74"/>
                <a:gd name="T36" fmla="*/ 80 w 86"/>
                <a:gd name="T37" fmla="*/ 46 h 74"/>
                <a:gd name="T38" fmla="*/ 78 w 86"/>
                <a:gd name="T39" fmla="*/ 43 h 74"/>
                <a:gd name="T40" fmla="*/ 74 w 86"/>
                <a:gd name="T41" fmla="*/ 42 h 74"/>
                <a:gd name="T42" fmla="*/ 6 w 86"/>
                <a:gd name="T43" fmla="*/ 43 h 74"/>
                <a:gd name="T44" fmla="*/ 6 w 86"/>
                <a:gd name="T45" fmla="*/ 47 h 74"/>
                <a:gd name="T46" fmla="*/ 6 w 86"/>
                <a:gd name="T47" fmla="*/ 51 h 74"/>
                <a:gd name="T48" fmla="*/ 7 w 86"/>
                <a:gd name="T49" fmla="*/ 57 h 74"/>
                <a:gd name="T50" fmla="*/ 9 w 86"/>
                <a:gd name="T51" fmla="*/ 61 h 74"/>
                <a:gd name="T52" fmla="*/ 14 w 86"/>
                <a:gd name="T53" fmla="*/ 65 h 74"/>
                <a:gd name="T54" fmla="*/ 20 w 86"/>
                <a:gd name="T55" fmla="*/ 68 h 74"/>
                <a:gd name="T56" fmla="*/ 25 w 86"/>
                <a:gd name="T57" fmla="*/ 69 h 74"/>
                <a:gd name="T58" fmla="*/ 25 w 86"/>
                <a:gd name="T59" fmla="*/ 74 h 74"/>
                <a:gd name="T60" fmla="*/ 2 w 86"/>
                <a:gd name="T61" fmla="*/ 74 h 74"/>
                <a:gd name="T62" fmla="*/ 0 w 86"/>
                <a:gd name="T63" fmla="*/ 1 h 74"/>
                <a:gd name="T64" fmla="*/ 23 w 86"/>
                <a:gd name="T65" fmla="*/ 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6" h="74">
                  <a:moveTo>
                    <a:pt x="23" y="0"/>
                  </a:moveTo>
                  <a:cubicBezTo>
                    <a:pt x="23" y="4"/>
                    <a:pt x="23" y="4"/>
                    <a:pt x="23" y="4"/>
                  </a:cubicBezTo>
                  <a:cubicBezTo>
                    <a:pt x="22" y="5"/>
                    <a:pt x="20" y="5"/>
                    <a:pt x="18" y="6"/>
                  </a:cubicBezTo>
                  <a:cubicBezTo>
                    <a:pt x="16" y="7"/>
                    <a:pt x="15" y="8"/>
                    <a:pt x="13" y="10"/>
                  </a:cubicBezTo>
                  <a:cubicBezTo>
                    <a:pt x="11" y="11"/>
                    <a:pt x="10" y="12"/>
                    <a:pt x="8" y="13"/>
                  </a:cubicBezTo>
                  <a:cubicBezTo>
                    <a:pt x="7" y="15"/>
                    <a:pt x="6" y="16"/>
                    <a:pt x="6" y="18"/>
                  </a:cubicBezTo>
                  <a:cubicBezTo>
                    <a:pt x="6" y="19"/>
                    <a:pt x="6" y="20"/>
                    <a:pt x="6" y="22"/>
                  </a:cubicBezTo>
                  <a:cubicBezTo>
                    <a:pt x="6" y="24"/>
                    <a:pt x="6" y="26"/>
                    <a:pt x="6" y="27"/>
                  </a:cubicBezTo>
                  <a:cubicBezTo>
                    <a:pt x="6" y="31"/>
                    <a:pt x="6" y="31"/>
                    <a:pt x="6" y="31"/>
                  </a:cubicBezTo>
                  <a:cubicBezTo>
                    <a:pt x="73" y="30"/>
                    <a:pt x="73" y="30"/>
                    <a:pt x="73" y="30"/>
                  </a:cubicBezTo>
                  <a:cubicBezTo>
                    <a:pt x="74" y="30"/>
                    <a:pt x="76" y="29"/>
                    <a:pt x="77" y="29"/>
                  </a:cubicBezTo>
                  <a:cubicBezTo>
                    <a:pt x="78" y="28"/>
                    <a:pt x="78" y="27"/>
                    <a:pt x="79" y="26"/>
                  </a:cubicBezTo>
                  <a:cubicBezTo>
                    <a:pt x="79" y="25"/>
                    <a:pt x="80" y="23"/>
                    <a:pt x="80" y="21"/>
                  </a:cubicBezTo>
                  <a:cubicBezTo>
                    <a:pt x="81" y="19"/>
                    <a:pt x="81" y="17"/>
                    <a:pt x="81" y="16"/>
                  </a:cubicBezTo>
                  <a:cubicBezTo>
                    <a:pt x="85" y="16"/>
                    <a:pt x="85" y="16"/>
                    <a:pt x="85" y="16"/>
                  </a:cubicBezTo>
                  <a:cubicBezTo>
                    <a:pt x="86" y="56"/>
                    <a:pt x="86" y="56"/>
                    <a:pt x="86" y="56"/>
                  </a:cubicBezTo>
                  <a:cubicBezTo>
                    <a:pt x="82" y="56"/>
                    <a:pt x="82" y="56"/>
                    <a:pt x="82" y="56"/>
                  </a:cubicBezTo>
                  <a:cubicBezTo>
                    <a:pt x="81" y="55"/>
                    <a:pt x="81" y="53"/>
                    <a:pt x="81" y="51"/>
                  </a:cubicBezTo>
                  <a:cubicBezTo>
                    <a:pt x="81" y="48"/>
                    <a:pt x="80" y="47"/>
                    <a:pt x="80" y="46"/>
                  </a:cubicBezTo>
                  <a:cubicBezTo>
                    <a:pt x="79" y="45"/>
                    <a:pt x="79" y="44"/>
                    <a:pt x="78" y="43"/>
                  </a:cubicBezTo>
                  <a:cubicBezTo>
                    <a:pt x="77" y="42"/>
                    <a:pt x="75" y="42"/>
                    <a:pt x="74" y="42"/>
                  </a:cubicBezTo>
                  <a:cubicBezTo>
                    <a:pt x="6" y="43"/>
                    <a:pt x="6" y="43"/>
                    <a:pt x="6" y="43"/>
                  </a:cubicBezTo>
                  <a:cubicBezTo>
                    <a:pt x="6" y="47"/>
                    <a:pt x="6" y="47"/>
                    <a:pt x="6" y="47"/>
                  </a:cubicBezTo>
                  <a:cubicBezTo>
                    <a:pt x="6" y="48"/>
                    <a:pt x="6" y="50"/>
                    <a:pt x="6" y="51"/>
                  </a:cubicBezTo>
                  <a:cubicBezTo>
                    <a:pt x="6" y="53"/>
                    <a:pt x="6" y="55"/>
                    <a:pt x="7" y="57"/>
                  </a:cubicBezTo>
                  <a:cubicBezTo>
                    <a:pt x="7" y="58"/>
                    <a:pt x="8" y="59"/>
                    <a:pt x="9" y="61"/>
                  </a:cubicBezTo>
                  <a:cubicBezTo>
                    <a:pt x="11" y="62"/>
                    <a:pt x="12" y="63"/>
                    <a:pt x="14" y="65"/>
                  </a:cubicBezTo>
                  <a:cubicBezTo>
                    <a:pt x="16" y="66"/>
                    <a:pt x="18" y="67"/>
                    <a:pt x="20" y="68"/>
                  </a:cubicBezTo>
                  <a:cubicBezTo>
                    <a:pt x="22" y="68"/>
                    <a:pt x="23" y="69"/>
                    <a:pt x="25" y="69"/>
                  </a:cubicBezTo>
                  <a:cubicBezTo>
                    <a:pt x="25" y="74"/>
                    <a:pt x="25" y="74"/>
                    <a:pt x="25" y="74"/>
                  </a:cubicBezTo>
                  <a:cubicBezTo>
                    <a:pt x="2" y="74"/>
                    <a:pt x="2" y="74"/>
                    <a:pt x="2" y="74"/>
                  </a:cubicBezTo>
                  <a:cubicBezTo>
                    <a:pt x="0" y="1"/>
                    <a:pt x="0" y="1"/>
                    <a:pt x="0" y="1"/>
                  </a:cubicBezTo>
                  <a:lnTo>
                    <a:pt x="23" y="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9" name="iṡlîḍê"/>
            <p:cNvSpPr/>
            <p:nvPr userDrawn="1">
              <p:custDataLst>
                <p:tags r:id="rId34"/>
              </p:custDataLst>
            </p:nvPr>
          </p:nvSpPr>
          <p:spPr bwMode="auto">
            <a:xfrm>
              <a:off x="4344592" y="3192463"/>
              <a:ext cx="160338" cy="133350"/>
            </a:xfrm>
            <a:custGeom>
              <a:avLst/>
              <a:gdLst>
                <a:gd name="T0" fmla="*/ 4 w 96"/>
                <a:gd name="T1" fmla="*/ 0 h 80"/>
                <a:gd name="T2" fmla="*/ 5 w 96"/>
                <a:gd name="T3" fmla="*/ 3 h 80"/>
                <a:gd name="T4" fmla="*/ 8 w 96"/>
                <a:gd name="T5" fmla="*/ 6 h 80"/>
                <a:gd name="T6" fmla="*/ 10 w 96"/>
                <a:gd name="T7" fmla="*/ 8 h 80"/>
                <a:gd name="T8" fmla="*/ 15 w 96"/>
                <a:gd name="T9" fmla="*/ 11 h 80"/>
                <a:gd name="T10" fmla="*/ 30 w 96"/>
                <a:gd name="T11" fmla="*/ 16 h 80"/>
                <a:gd name="T12" fmla="*/ 49 w 96"/>
                <a:gd name="T13" fmla="*/ 22 h 80"/>
                <a:gd name="T14" fmla="*/ 55 w 96"/>
                <a:gd name="T15" fmla="*/ 23 h 80"/>
                <a:gd name="T16" fmla="*/ 62 w 96"/>
                <a:gd name="T17" fmla="*/ 22 h 80"/>
                <a:gd name="T18" fmla="*/ 78 w 96"/>
                <a:gd name="T19" fmla="*/ 19 h 80"/>
                <a:gd name="T20" fmla="*/ 81 w 96"/>
                <a:gd name="T21" fmla="*/ 17 h 80"/>
                <a:gd name="T22" fmla="*/ 83 w 96"/>
                <a:gd name="T23" fmla="*/ 13 h 80"/>
                <a:gd name="T24" fmla="*/ 83 w 96"/>
                <a:gd name="T25" fmla="*/ 9 h 80"/>
                <a:gd name="T26" fmla="*/ 83 w 96"/>
                <a:gd name="T27" fmla="*/ 4 h 80"/>
                <a:gd name="T28" fmla="*/ 87 w 96"/>
                <a:gd name="T29" fmla="*/ 3 h 80"/>
                <a:gd name="T30" fmla="*/ 96 w 96"/>
                <a:gd name="T31" fmla="*/ 41 h 80"/>
                <a:gd name="T32" fmla="*/ 92 w 96"/>
                <a:gd name="T33" fmla="*/ 42 h 80"/>
                <a:gd name="T34" fmla="*/ 90 w 96"/>
                <a:gd name="T35" fmla="*/ 37 h 80"/>
                <a:gd name="T36" fmla="*/ 88 w 96"/>
                <a:gd name="T37" fmla="*/ 33 h 80"/>
                <a:gd name="T38" fmla="*/ 85 w 96"/>
                <a:gd name="T39" fmla="*/ 31 h 80"/>
                <a:gd name="T40" fmla="*/ 81 w 96"/>
                <a:gd name="T41" fmla="*/ 31 h 80"/>
                <a:gd name="T42" fmla="*/ 61 w 96"/>
                <a:gd name="T43" fmla="*/ 35 h 80"/>
                <a:gd name="T44" fmla="*/ 58 w 96"/>
                <a:gd name="T45" fmla="*/ 37 h 80"/>
                <a:gd name="T46" fmla="*/ 53 w 96"/>
                <a:gd name="T47" fmla="*/ 41 h 80"/>
                <a:gd name="T48" fmla="*/ 41 w 96"/>
                <a:gd name="T49" fmla="*/ 52 h 80"/>
                <a:gd name="T50" fmla="*/ 29 w 96"/>
                <a:gd name="T51" fmla="*/ 63 h 80"/>
                <a:gd name="T52" fmla="*/ 25 w 96"/>
                <a:gd name="T53" fmla="*/ 67 h 80"/>
                <a:gd name="T54" fmla="*/ 23 w 96"/>
                <a:gd name="T55" fmla="*/ 71 h 80"/>
                <a:gd name="T56" fmla="*/ 22 w 96"/>
                <a:gd name="T57" fmla="*/ 75 h 80"/>
                <a:gd name="T58" fmla="*/ 22 w 96"/>
                <a:gd name="T59" fmla="*/ 79 h 80"/>
                <a:gd name="T60" fmla="*/ 18 w 96"/>
                <a:gd name="T61" fmla="*/ 80 h 80"/>
                <a:gd name="T62" fmla="*/ 10 w 96"/>
                <a:gd name="T63" fmla="*/ 45 h 80"/>
                <a:gd name="T64" fmla="*/ 14 w 96"/>
                <a:gd name="T65" fmla="*/ 44 h 80"/>
                <a:gd name="T66" fmla="*/ 17 w 96"/>
                <a:gd name="T67" fmla="*/ 52 h 80"/>
                <a:gd name="T68" fmla="*/ 19 w 96"/>
                <a:gd name="T69" fmla="*/ 54 h 80"/>
                <a:gd name="T70" fmla="*/ 20 w 96"/>
                <a:gd name="T71" fmla="*/ 53 h 80"/>
                <a:gd name="T72" fmla="*/ 22 w 96"/>
                <a:gd name="T73" fmla="*/ 52 h 80"/>
                <a:gd name="T74" fmla="*/ 25 w 96"/>
                <a:gd name="T75" fmla="*/ 49 h 80"/>
                <a:gd name="T76" fmla="*/ 29 w 96"/>
                <a:gd name="T77" fmla="*/ 46 h 80"/>
                <a:gd name="T78" fmla="*/ 38 w 96"/>
                <a:gd name="T79" fmla="*/ 38 h 80"/>
                <a:gd name="T80" fmla="*/ 49 w 96"/>
                <a:gd name="T81" fmla="*/ 28 h 80"/>
                <a:gd name="T82" fmla="*/ 23 w 96"/>
                <a:gd name="T83" fmla="*/ 19 h 80"/>
                <a:gd name="T84" fmla="*/ 12 w 96"/>
                <a:gd name="T85" fmla="*/ 17 h 80"/>
                <a:gd name="T86" fmla="*/ 10 w 96"/>
                <a:gd name="T87" fmla="*/ 18 h 80"/>
                <a:gd name="T88" fmla="*/ 10 w 96"/>
                <a:gd name="T89" fmla="*/ 21 h 80"/>
                <a:gd name="T90" fmla="*/ 10 w 96"/>
                <a:gd name="T91" fmla="*/ 25 h 80"/>
                <a:gd name="T92" fmla="*/ 11 w 96"/>
                <a:gd name="T93" fmla="*/ 29 h 80"/>
                <a:gd name="T94" fmla="*/ 6 w 96"/>
                <a:gd name="T95" fmla="*/ 30 h 80"/>
                <a:gd name="T96" fmla="*/ 0 w 96"/>
                <a:gd name="T97" fmla="*/ 1 h 80"/>
                <a:gd name="T98" fmla="*/ 4 w 96"/>
                <a:gd name="T99"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6" h="80">
                  <a:moveTo>
                    <a:pt x="4" y="0"/>
                  </a:moveTo>
                  <a:cubicBezTo>
                    <a:pt x="4" y="1"/>
                    <a:pt x="5" y="2"/>
                    <a:pt x="5" y="3"/>
                  </a:cubicBezTo>
                  <a:cubicBezTo>
                    <a:pt x="6" y="4"/>
                    <a:pt x="7" y="5"/>
                    <a:pt x="8" y="6"/>
                  </a:cubicBezTo>
                  <a:cubicBezTo>
                    <a:pt x="9" y="7"/>
                    <a:pt x="10" y="8"/>
                    <a:pt x="10" y="8"/>
                  </a:cubicBezTo>
                  <a:cubicBezTo>
                    <a:pt x="11" y="9"/>
                    <a:pt x="13" y="10"/>
                    <a:pt x="15" y="11"/>
                  </a:cubicBezTo>
                  <a:cubicBezTo>
                    <a:pt x="20" y="13"/>
                    <a:pt x="25" y="14"/>
                    <a:pt x="30" y="16"/>
                  </a:cubicBezTo>
                  <a:cubicBezTo>
                    <a:pt x="35" y="17"/>
                    <a:pt x="41" y="19"/>
                    <a:pt x="49" y="22"/>
                  </a:cubicBezTo>
                  <a:cubicBezTo>
                    <a:pt x="52" y="22"/>
                    <a:pt x="54" y="23"/>
                    <a:pt x="55" y="23"/>
                  </a:cubicBezTo>
                  <a:cubicBezTo>
                    <a:pt x="57" y="23"/>
                    <a:pt x="59" y="23"/>
                    <a:pt x="62" y="22"/>
                  </a:cubicBezTo>
                  <a:cubicBezTo>
                    <a:pt x="78" y="19"/>
                    <a:pt x="78" y="19"/>
                    <a:pt x="78" y="19"/>
                  </a:cubicBezTo>
                  <a:cubicBezTo>
                    <a:pt x="79" y="18"/>
                    <a:pt x="80" y="18"/>
                    <a:pt x="81" y="17"/>
                  </a:cubicBezTo>
                  <a:cubicBezTo>
                    <a:pt x="82" y="16"/>
                    <a:pt x="83" y="15"/>
                    <a:pt x="83" y="13"/>
                  </a:cubicBezTo>
                  <a:cubicBezTo>
                    <a:pt x="83" y="13"/>
                    <a:pt x="83" y="11"/>
                    <a:pt x="83" y="9"/>
                  </a:cubicBezTo>
                  <a:cubicBezTo>
                    <a:pt x="83" y="7"/>
                    <a:pt x="83" y="5"/>
                    <a:pt x="83" y="4"/>
                  </a:cubicBezTo>
                  <a:cubicBezTo>
                    <a:pt x="87" y="3"/>
                    <a:pt x="87" y="3"/>
                    <a:pt x="87" y="3"/>
                  </a:cubicBezTo>
                  <a:cubicBezTo>
                    <a:pt x="96" y="41"/>
                    <a:pt x="96" y="41"/>
                    <a:pt x="96" y="41"/>
                  </a:cubicBezTo>
                  <a:cubicBezTo>
                    <a:pt x="92" y="42"/>
                    <a:pt x="92" y="42"/>
                    <a:pt x="92" y="42"/>
                  </a:cubicBezTo>
                  <a:cubicBezTo>
                    <a:pt x="91" y="41"/>
                    <a:pt x="91" y="39"/>
                    <a:pt x="90" y="37"/>
                  </a:cubicBezTo>
                  <a:cubicBezTo>
                    <a:pt x="89" y="35"/>
                    <a:pt x="89" y="34"/>
                    <a:pt x="88" y="33"/>
                  </a:cubicBezTo>
                  <a:cubicBezTo>
                    <a:pt x="87" y="32"/>
                    <a:pt x="86" y="31"/>
                    <a:pt x="85" y="31"/>
                  </a:cubicBezTo>
                  <a:cubicBezTo>
                    <a:pt x="84" y="30"/>
                    <a:pt x="83" y="30"/>
                    <a:pt x="81" y="31"/>
                  </a:cubicBezTo>
                  <a:cubicBezTo>
                    <a:pt x="61" y="35"/>
                    <a:pt x="61" y="35"/>
                    <a:pt x="61" y="35"/>
                  </a:cubicBezTo>
                  <a:cubicBezTo>
                    <a:pt x="61" y="36"/>
                    <a:pt x="60" y="36"/>
                    <a:pt x="58" y="37"/>
                  </a:cubicBezTo>
                  <a:cubicBezTo>
                    <a:pt x="57" y="38"/>
                    <a:pt x="55" y="40"/>
                    <a:pt x="53" y="41"/>
                  </a:cubicBezTo>
                  <a:cubicBezTo>
                    <a:pt x="49" y="45"/>
                    <a:pt x="45" y="48"/>
                    <a:pt x="41" y="52"/>
                  </a:cubicBezTo>
                  <a:cubicBezTo>
                    <a:pt x="36" y="56"/>
                    <a:pt x="32" y="60"/>
                    <a:pt x="29" y="63"/>
                  </a:cubicBezTo>
                  <a:cubicBezTo>
                    <a:pt x="27" y="65"/>
                    <a:pt x="26" y="66"/>
                    <a:pt x="25" y="67"/>
                  </a:cubicBezTo>
                  <a:cubicBezTo>
                    <a:pt x="24" y="69"/>
                    <a:pt x="23" y="70"/>
                    <a:pt x="23" y="71"/>
                  </a:cubicBezTo>
                  <a:cubicBezTo>
                    <a:pt x="22" y="72"/>
                    <a:pt x="22" y="74"/>
                    <a:pt x="22" y="75"/>
                  </a:cubicBezTo>
                  <a:cubicBezTo>
                    <a:pt x="22" y="76"/>
                    <a:pt x="22" y="78"/>
                    <a:pt x="22" y="79"/>
                  </a:cubicBezTo>
                  <a:cubicBezTo>
                    <a:pt x="18" y="80"/>
                    <a:pt x="18" y="80"/>
                    <a:pt x="18" y="80"/>
                  </a:cubicBezTo>
                  <a:cubicBezTo>
                    <a:pt x="10" y="45"/>
                    <a:pt x="10" y="45"/>
                    <a:pt x="10" y="45"/>
                  </a:cubicBezTo>
                  <a:cubicBezTo>
                    <a:pt x="14" y="44"/>
                    <a:pt x="14" y="44"/>
                    <a:pt x="14" y="44"/>
                  </a:cubicBezTo>
                  <a:cubicBezTo>
                    <a:pt x="15" y="48"/>
                    <a:pt x="16" y="50"/>
                    <a:pt x="17" y="52"/>
                  </a:cubicBezTo>
                  <a:cubicBezTo>
                    <a:pt x="18" y="53"/>
                    <a:pt x="18" y="54"/>
                    <a:pt x="19" y="54"/>
                  </a:cubicBezTo>
                  <a:cubicBezTo>
                    <a:pt x="20" y="54"/>
                    <a:pt x="20" y="54"/>
                    <a:pt x="20" y="53"/>
                  </a:cubicBezTo>
                  <a:cubicBezTo>
                    <a:pt x="21" y="53"/>
                    <a:pt x="22" y="52"/>
                    <a:pt x="22" y="52"/>
                  </a:cubicBezTo>
                  <a:cubicBezTo>
                    <a:pt x="23" y="51"/>
                    <a:pt x="24" y="50"/>
                    <a:pt x="25" y="49"/>
                  </a:cubicBezTo>
                  <a:cubicBezTo>
                    <a:pt x="27" y="48"/>
                    <a:pt x="28" y="47"/>
                    <a:pt x="29" y="46"/>
                  </a:cubicBezTo>
                  <a:cubicBezTo>
                    <a:pt x="32" y="44"/>
                    <a:pt x="35" y="41"/>
                    <a:pt x="38" y="38"/>
                  </a:cubicBezTo>
                  <a:cubicBezTo>
                    <a:pt x="41" y="36"/>
                    <a:pt x="45" y="32"/>
                    <a:pt x="49" y="28"/>
                  </a:cubicBezTo>
                  <a:cubicBezTo>
                    <a:pt x="38" y="24"/>
                    <a:pt x="29" y="21"/>
                    <a:pt x="23" y="19"/>
                  </a:cubicBezTo>
                  <a:cubicBezTo>
                    <a:pt x="17" y="17"/>
                    <a:pt x="13" y="16"/>
                    <a:pt x="12" y="17"/>
                  </a:cubicBezTo>
                  <a:cubicBezTo>
                    <a:pt x="11" y="17"/>
                    <a:pt x="11" y="17"/>
                    <a:pt x="10" y="18"/>
                  </a:cubicBezTo>
                  <a:cubicBezTo>
                    <a:pt x="10" y="19"/>
                    <a:pt x="10" y="20"/>
                    <a:pt x="10" y="21"/>
                  </a:cubicBezTo>
                  <a:cubicBezTo>
                    <a:pt x="10" y="22"/>
                    <a:pt x="10" y="24"/>
                    <a:pt x="10" y="25"/>
                  </a:cubicBezTo>
                  <a:cubicBezTo>
                    <a:pt x="10" y="26"/>
                    <a:pt x="10" y="27"/>
                    <a:pt x="11" y="29"/>
                  </a:cubicBezTo>
                  <a:cubicBezTo>
                    <a:pt x="6" y="30"/>
                    <a:pt x="6" y="30"/>
                    <a:pt x="6" y="30"/>
                  </a:cubicBezTo>
                  <a:cubicBezTo>
                    <a:pt x="0" y="1"/>
                    <a:pt x="0" y="1"/>
                    <a:pt x="0" y="1"/>
                  </a:cubicBezTo>
                  <a:lnTo>
                    <a:pt x="4" y="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0" name="íşḷíḍê"/>
            <p:cNvSpPr/>
            <p:nvPr userDrawn="1">
              <p:custDataLst>
                <p:tags r:id="rId35"/>
              </p:custDataLst>
            </p:nvPr>
          </p:nvSpPr>
          <p:spPr bwMode="auto">
            <a:xfrm>
              <a:off x="4090592" y="2903538"/>
              <a:ext cx="250825" cy="234950"/>
            </a:xfrm>
            <a:custGeom>
              <a:avLst/>
              <a:gdLst>
                <a:gd name="T0" fmla="*/ 33 w 151"/>
                <a:gd name="T1" fmla="*/ 116 h 140"/>
                <a:gd name="T2" fmla="*/ 33 w 151"/>
                <a:gd name="T3" fmla="*/ 97 h 140"/>
                <a:gd name="T4" fmla="*/ 20 w 151"/>
                <a:gd name="T5" fmla="*/ 72 h 140"/>
                <a:gd name="T6" fmla="*/ 50 w 151"/>
                <a:gd name="T7" fmla="*/ 90 h 140"/>
                <a:gd name="T8" fmla="*/ 70 w 151"/>
                <a:gd name="T9" fmla="*/ 81 h 140"/>
                <a:gd name="T10" fmla="*/ 37 w 151"/>
                <a:gd name="T11" fmla="*/ 67 h 140"/>
                <a:gd name="T12" fmla="*/ 71 w 151"/>
                <a:gd name="T13" fmla="*/ 69 h 140"/>
                <a:gd name="T14" fmla="*/ 103 w 151"/>
                <a:gd name="T15" fmla="*/ 82 h 140"/>
                <a:gd name="T16" fmla="*/ 66 w 151"/>
                <a:gd name="T17" fmla="*/ 62 h 140"/>
                <a:gd name="T18" fmla="*/ 30 w 151"/>
                <a:gd name="T19" fmla="*/ 55 h 140"/>
                <a:gd name="T20" fmla="*/ 5 w 151"/>
                <a:gd name="T21" fmla="*/ 52 h 140"/>
                <a:gd name="T22" fmla="*/ 35 w 151"/>
                <a:gd name="T23" fmla="*/ 39 h 140"/>
                <a:gd name="T24" fmla="*/ 60 w 151"/>
                <a:gd name="T25" fmla="*/ 18 h 140"/>
                <a:gd name="T26" fmla="*/ 75 w 151"/>
                <a:gd name="T27" fmla="*/ 7 h 140"/>
                <a:gd name="T28" fmla="*/ 56 w 151"/>
                <a:gd name="T29" fmla="*/ 43 h 140"/>
                <a:gd name="T30" fmla="*/ 91 w 151"/>
                <a:gd name="T31" fmla="*/ 3 h 140"/>
                <a:gd name="T32" fmla="*/ 103 w 151"/>
                <a:gd name="T33" fmla="*/ 10 h 140"/>
                <a:gd name="T34" fmla="*/ 119 w 151"/>
                <a:gd name="T35" fmla="*/ 21 h 140"/>
                <a:gd name="T36" fmla="*/ 131 w 151"/>
                <a:gd name="T37" fmla="*/ 33 h 140"/>
                <a:gd name="T38" fmla="*/ 120 w 151"/>
                <a:gd name="T39" fmla="*/ 43 h 140"/>
                <a:gd name="T40" fmla="*/ 127 w 151"/>
                <a:gd name="T41" fmla="*/ 51 h 140"/>
                <a:gd name="T42" fmla="*/ 146 w 151"/>
                <a:gd name="T43" fmla="*/ 57 h 140"/>
                <a:gd name="T44" fmla="*/ 116 w 151"/>
                <a:gd name="T45" fmla="*/ 79 h 140"/>
                <a:gd name="T46" fmla="*/ 111 w 151"/>
                <a:gd name="T47" fmla="*/ 102 h 140"/>
                <a:gd name="T48" fmla="*/ 82 w 151"/>
                <a:gd name="T49" fmla="*/ 96 h 140"/>
                <a:gd name="T50" fmla="*/ 95 w 151"/>
                <a:gd name="T51" fmla="*/ 115 h 140"/>
                <a:gd name="T52" fmla="*/ 65 w 151"/>
                <a:gd name="T53" fmla="*/ 114 h 140"/>
                <a:gd name="T54" fmla="*/ 20 w 151"/>
                <a:gd name="T55" fmla="*/ 135 h 140"/>
                <a:gd name="T56" fmla="*/ 13 w 151"/>
                <a:gd name="T57" fmla="*/ 108 h 140"/>
                <a:gd name="T58" fmla="*/ 100 w 151"/>
                <a:gd name="T59" fmla="*/ 20 h 140"/>
                <a:gd name="T60" fmla="*/ 89 w 151"/>
                <a:gd name="T61" fmla="*/ 29 h 140"/>
                <a:gd name="T62" fmla="*/ 100 w 151"/>
                <a:gd name="T63" fmla="*/ 27 h 140"/>
                <a:gd name="T64" fmla="*/ 112 w 151"/>
                <a:gd name="T65" fmla="*/ 50 h 140"/>
                <a:gd name="T66" fmla="*/ 116 w 151"/>
                <a:gd name="T67" fmla="*/ 58 h 140"/>
                <a:gd name="T68" fmla="*/ 112 w 151"/>
                <a:gd name="T69" fmla="*/ 50 h 140"/>
                <a:gd name="T70" fmla="*/ 100 w 151"/>
                <a:gd name="T71" fmla="*/ 41 h 140"/>
                <a:gd name="T72" fmla="*/ 88 w 151"/>
                <a:gd name="T73" fmla="*/ 60 h 140"/>
                <a:gd name="T74" fmla="*/ 91 w 151"/>
                <a:gd name="T75" fmla="*/ 60 h 140"/>
                <a:gd name="T76" fmla="*/ 99 w 151"/>
                <a:gd name="T77" fmla="*/ 63 h 140"/>
                <a:gd name="T78" fmla="*/ 103 w 151"/>
                <a:gd name="T79" fmla="*/ 64 h 140"/>
                <a:gd name="T80" fmla="*/ 85 w 151"/>
                <a:gd name="T81" fmla="*/ 42 h 140"/>
                <a:gd name="T82" fmla="*/ 79 w 151"/>
                <a:gd name="T83" fmla="*/ 5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1" h="140">
                  <a:moveTo>
                    <a:pt x="17" y="106"/>
                  </a:moveTo>
                  <a:cubicBezTo>
                    <a:pt x="22" y="110"/>
                    <a:pt x="32" y="116"/>
                    <a:pt x="33" y="116"/>
                  </a:cubicBezTo>
                  <a:cubicBezTo>
                    <a:pt x="36" y="116"/>
                    <a:pt x="41" y="117"/>
                    <a:pt x="46" y="105"/>
                  </a:cubicBezTo>
                  <a:cubicBezTo>
                    <a:pt x="46" y="105"/>
                    <a:pt x="42" y="100"/>
                    <a:pt x="33" y="97"/>
                  </a:cubicBezTo>
                  <a:cubicBezTo>
                    <a:pt x="26" y="95"/>
                    <a:pt x="15" y="92"/>
                    <a:pt x="14" y="78"/>
                  </a:cubicBezTo>
                  <a:cubicBezTo>
                    <a:pt x="13" y="73"/>
                    <a:pt x="14" y="71"/>
                    <a:pt x="20" y="72"/>
                  </a:cubicBezTo>
                  <a:cubicBezTo>
                    <a:pt x="21" y="72"/>
                    <a:pt x="23" y="73"/>
                    <a:pt x="25" y="74"/>
                  </a:cubicBezTo>
                  <a:cubicBezTo>
                    <a:pt x="32" y="78"/>
                    <a:pt x="48" y="93"/>
                    <a:pt x="50" y="90"/>
                  </a:cubicBezTo>
                  <a:cubicBezTo>
                    <a:pt x="52" y="86"/>
                    <a:pt x="51" y="84"/>
                    <a:pt x="54" y="83"/>
                  </a:cubicBezTo>
                  <a:cubicBezTo>
                    <a:pt x="57" y="82"/>
                    <a:pt x="74" y="85"/>
                    <a:pt x="70" y="81"/>
                  </a:cubicBezTo>
                  <a:cubicBezTo>
                    <a:pt x="67" y="78"/>
                    <a:pt x="57" y="75"/>
                    <a:pt x="50" y="75"/>
                  </a:cubicBezTo>
                  <a:cubicBezTo>
                    <a:pt x="45" y="75"/>
                    <a:pt x="39" y="73"/>
                    <a:pt x="37" y="67"/>
                  </a:cubicBezTo>
                  <a:cubicBezTo>
                    <a:pt x="35" y="59"/>
                    <a:pt x="39" y="60"/>
                    <a:pt x="46" y="61"/>
                  </a:cubicBezTo>
                  <a:cubicBezTo>
                    <a:pt x="51" y="62"/>
                    <a:pt x="59" y="64"/>
                    <a:pt x="71" y="69"/>
                  </a:cubicBezTo>
                  <a:cubicBezTo>
                    <a:pt x="97" y="81"/>
                    <a:pt x="105" y="91"/>
                    <a:pt x="106" y="87"/>
                  </a:cubicBezTo>
                  <a:cubicBezTo>
                    <a:pt x="106" y="86"/>
                    <a:pt x="105" y="84"/>
                    <a:pt x="103" y="82"/>
                  </a:cubicBezTo>
                  <a:cubicBezTo>
                    <a:pt x="98" y="78"/>
                    <a:pt x="88" y="73"/>
                    <a:pt x="83" y="69"/>
                  </a:cubicBezTo>
                  <a:cubicBezTo>
                    <a:pt x="75" y="65"/>
                    <a:pt x="73" y="63"/>
                    <a:pt x="66" y="62"/>
                  </a:cubicBezTo>
                  <a:cubicBezTo>
                    <a:pt x="60" y="62"/>
                    <a:pt x="63" y="62"/>
                    <a:pt x="57" y="59"/>
                  </a:cubicBezTo>
                  <a:cubicBezTo>
                    <a:pt x="51" y="54"/>
                    <a:pt x="37" y="48"/>
                    <a:pt x="30" y="55"/>
                  </a:cubicBezTo>
                  <a:cubicBezTo>
                    <a:pt x="19" y="64"/>
                    <a:pt x="6" y="71"/>
                    <a:pt x="3" y="64"/>
                  </a:cubicBezTo>
                  <a:cubicBezTo>
                    <a:pt x="1" y="57"/>
                    <a:pt x="0" y="56"/>
                    <a:pt x="5" y="52"/>
                  </a:cubicBezTo>
                  <a:cubicBezTo>
                    <a:pt x="10" y="49"/>
                    <a:pt x="20" y="35"/>
                    <a:pt x="21" y="34"/>
                  </a:cubicBezTo>
                  <a:cubicBezTo>
                    <a:pt x="32" y="29"/>
                    <a:pt x="33" y="35"/>
                    <a:pt x="35" y="39"/>
                  </a:cubicBezTo>
                  <a:cubicBezTo>
                    <a:pt x="36" y="41"/>
                    <a:pt x="40" y="41"/>
                    <a:pt x="43" y="41"/>
                  </a:cubicBezTo>
                  <a:cubicBezTo>
                    <a:pt x="49" y="33"/>
                    <a:pt x="57" y="22"/>
                    <a:pt x="60" y="18"/>
                  </a:cubicBezTo>
                  <a:cubicBezTo>
                    <a:pt x="62" y="14"/>
                    <a:pt x="63" y="7"/>
                    <a:pt x="68" y="4"/>
                  </a:cubicBezTo>
                  <a:cubicBezTo>
                    <a:pt x="73" y="0"/>
                    <a:pt x="74" y="2"/>
                    <a:pt x="75" y="7"/>
                  </a:cubicBezTo>
                  <a:cubicBezTo>
                    <a:pt x="75" y="11"/>
                    <a:pt x="75" y="17"/>
                    <a:pt x="73" y="20"/>
                  </a:cubicBezTo>
                  <a:cubicBezTo>
                    <a:pt x="70" y="25"/>
                    <a:pt x="55" y="41"/>
                    <a:pt x="56" y="43"/>
                  </a:cubicBezTo>
                  <a:cubicBezTo>
                    <a:pt x="56" y="46"/>
                    <a:pt x="58" y="48"/>
                    <a:pt x="61" y="44"/>
                  </a:cubicBezTo>
                  <a:cubicBezTo>
                    <a:pt x="65" y="40"/>
                    <a:pt x="89" y="5"/>
                    <a:pt x="91" y="3"/>
                  </a:cubicBezTo>
                  <a:cubicBezTo>
                    <a:pt x="93" y="2"/>
                    <a:pt x="96" y="4"/>
                    <a:pt x="98" y="7"/>
                  </a:cubicBezTo>
                  <a:cubicBezTo>
                    <a:pt x="100" y="9"/>
                    <a:pt x="100" y="11"/>
                    <a:pt x="103" y="10"/>
                  </a:cubicBezTo>
                  <a:cubicBezTo>
                    <a:pt x="105" y="9"/>
                    <a:pt x="111" y="11"/>
                    <a:pt x="111" y="13"/>
                  </a:cubicBezTo>
                  <a:cubicBezTo>
                    <a:pt x="111" y="16"/>
                    <a:pt x="114" y="25"/>
                    <a:pt x="119" y="21"/>
                  </a:cubicBezTo>
                  <a:cubicBezTo>
                    <a:pt x="124" y="17"/>
                    <a:pt x="127" y="11"/>
                    <a:pt x="132" y="14"/>
                  </a:cubicBezTo>
                  <a:cubicBezTo>
                    <a:pt x="136" y="16"/>
                    <a:pt x="138" y="31"/>
                    <a:pt x="131" y="33"/>
                  </a:cubicBezTo>
                  <a:cubicBezTo>
                    <a:pt x="123" y="34"/>
                    <a:pt x="119" y="36"/>
                    <a:pt x="119" y="36"/>
                  </a:cubicBezTo>
                  <a:cubicBezTo>
                    <a:pt x="119" y="36"/>
                    <a:pt x="122" y="43"/>
                    <a:pt x="120" y="43"/>
                  </a:cubicBezTo>
                  <a:cubicBezTo>
                    <a:pt x="118" y="44"/>
                    <a:pt x="118" y="49"/>
                    <a:pt x="121" y="51"/>
                  </a:cubicBezTo>
                  <a:cubicBezTo>
                    <a:pt x="124" y="53"/>
                    <a:pt x="130" y="60"/>
                    <a:pt x="127" y="51"/>
                  </a:cubicBezTo>
                  <a:cubicBezTo>
                    <a:pt x="124" y="42"/>
                    <a:pt x="120" y="37"/>
                    <a:pt x="124" y="38"/>
                  </a:cubicBezTo>
                  <a:cubicBezTo>
                    <a:pt x="132" y="38"/>
                    <a:pt x="151" y="46"/>
                    <a:pt x="146" y="57"/>
                  </a:cubicBezTo>
                  <a:cubicBezTo>
                    <a:pt x="144" y="60"/>
                    <a:pt x="141" y="64"/>
                    <a:pt x="133" y="67"/>
                  </a:cubicBezTo>
                  <a:cubicBezTo>
                    <a:pt x="117" y="75"/>
                    <a:pt x="111" y="78"/>
                    <a:pt x="116" y="79"/>
                  </a:cubicBezTo>
                  <a:cubicBezTo>
                    <a:pt x="121" y="79"/>
                    <a:pt x="131" y="86"/>
                    <a:pt x="130" y="102"/>
                  </a:cubicBezTo>
                  <a:cubicBezTo>
                    <a:pt x="130" y="102"/>
                    <a:pt x="127" y="115"/>
                    <a:pt x="111" y="102"/>
                  </a:cubicBezTo>
                  <a:cubicBezTo>
                    <a:pt x="111" y="102"/>
                    <a:pt x="98" y="91"/>
                    <a:pt x="92" y="96"/>
                  </a:cubicBezTo>
                  <a:cubicBezTo>
                    <a:pt x="92" y="96"/>
                    <a:pt x="87" y="97"/>
                    <a:pt x="82" y="96"/>
                  </a:cubicBezTo>
                  <a:cubicBezTo>
                    <a:pt x="77" y="95"/>
                    <a:pt x="64" y="96"/>
                    <a:pt x="72" y="102"/>
                  </a:cubicBezTo>
                  <a:cubicBezTo>
                    <a:pt x="79" y="107"/>
                    <a:pt x="94" y="111"/>
                    <a:pt x="95" y="115"/>
                  </a:cubicBezTo>
                  <a:cubicBezTo>
                    <a:pt x="95" y="120"/>
                    <a:pt x="94" y="137"/>
                    <a:pt x="85" y="131"/>
                  </a:cubicBezTo>
                  <a:cubicBezTo>
                    <a:pt x="75" y="126"/>
                    <a:pt x="73" y="115"/>
                    <a:pt x="65" y="114"/>
                  </a:cubicBezTo>
                  <a:cubicBezTo>
                    <a:pt x="58" y="114"/>
                    <a:pt x="56" y="129"/>
                    <a:pt x="45" y="133"/>
                  </a:cubicBezTo>
                  <a:cubicBezTo>
                    <a:pt x="35" y="137"/>
                    <a:pt x="23" y="140"/>
                    <a:pt x="20" y="135"/>
                  </a:cubicBezTo>
                  <a:cubicBezTo>
                    <a:pt x="17" y="130"/>
                    <a:pt x="19" y="124"/>
                    <a:pt x="17" y="119"/>
                  </a:cubicBezTo>
                  <a:cubicBezTo>
                    <a:pt x="15" y="116"/>
                    <a:pt x="14" y="111"/>
                    <a:pt x="13" y="108"/>
                  </a:cubicBezTo>
                  <a:cubicBezTo>
                    <a:pt x="12" y="101"/>
                    <a:pt x="12" y="102"/>
                    <a:pt x="17" y="106"/>
                  </a:cubicBezTo>
                  <a:close/>
                  <a:moveTo>
                    <a:pt x="100" y="20"/>
                  </a:moveTo>
                  <a:cubicBezTo>
                    <a:pt x="98" y="18"/>
                    <a:pt x="98" y="18"/>
                    <a:pt x="97" y="20"/>
                  </a:cubicBezTo>
                  <a:cubicBezTo>
                    <a:pt x="89" y="29"/>
                    <a:pt x="89" y="29"/>
                    <a:pt x="89" y="29"/>
                  </a:cubicBezTo>
                  <a:cubicBezTo>
                    <a:pt x="87" y="32"/>
                    <a:pt x="86" y="32"/>
                    <a:pt x="90" y="32"/>
                  </a:cubicBezTo>
                  <a:cubicBezTo>
                    <a:pt x="93" y="32"/>
                    <a:pt x="98" y="30"/>
                    <a:pt x="100" y="27"/>
                  </a:cubicBezTo>
                  <a:cubicBezTo>
                    <a:pt x="102" y="25"/>
                    <a:pt x="101" y="22"/>
                    <a:pt x="100" y="20"/>
                  </a:cubicBezTo>
                  <a:close/>
                  <a:moveTo>
                    <a:pt x="112" y="50"/>
                  </a:moveTo>
                  <a:cubicBezTo>
                    <a:pt x="110" y="50"/>
                    <a:pt x="109" y="51"/>
                    <a:pt x="110" y="53"/>
                  </a:cubicBezTo>
                  <a:cubicBezTo>
                    <a:pt x="110" y="54"/>
                    <a:pt x="114" y="58"/>
                    <a:pt x="116" y="58"/>
                  </a:cubicBezTo>
                  <a:cubicBezTo>
                    <a:pt x="117" y="59"/>
                    <a:pt x="117" y="58"/>
                    <a:pt x="118" y="58"/>
                  </a:cubicBezTo>
                  <a:cubicBezTo>
                    <a:pt x="121" y="56"/>
                    <a:pt x="112" y="50"/>
                    <a:pt x="112" y="50"/>
                  </a:cubicBezTo>
                  <a:close/>
                  <a:moveTo>
                    <a:pt x="101" y="44"/>
                  </a:moveTo>
                  <a:cubicBezTo>
                    <a:pt x="103" y="43"/>
                    <a:pt x="103" y="40"/>
                    <a:pt x="100" y="41"/>
                  </a:cubicBezTo>
                  <a:cubicBezTo>
                    <a:pt x="96" y="43"/>
                    <a:pt x="96" y="46"/>
                    <a:pt x="101" y="44"/>
                  </a:cubicBezTo>
                  <a:close/>
                  <a:moveTo>
                    <a:pt x="88" y="60"/>
                  </a:moveTo>
                  <a:cubicBezTo>
                    <a:pt x="88" y="60"/>
                    <a:pt x="87" y="61"/>
                    <a:pt x="88" y="62"/>
                  </a:cubicBezTo>
                  <a:cubicBezTo>
                    <a:pt x="89" y="63"/>
                    <a:pt x="90" y="62"/>
                    <a:pt x="91" y="60"/>
                  </a:cubicBezTo>
                  <a:cubicBezTo>
                    <a:pt x="91" y="59"/>
                    <a:pt x="88" y="60"/>
                    <a:pt x="88" y="60"/>
                  </a:cubicBezTo>
                  <a:close/>
                  <a:moveTo>
                    <a:pt x="99" y="63"/>
                  </a:moveTo>
                  <a:cubicBezTo>
                    <a:pt x="99" y="63"/>
                    <a:pt x="100" y="65"/>
                    <a:pt x="101" y="66"/>
                  </a:cubicBezTo>
                  <a:cubicBezTo>
                    <a:pt x="102" y="67"/>
                    <a:pt x="103" y="66"/>
                    <a:pt x="103" y="64"/>
                  </a:cubicBezTo>
                  <a:cubicBezTo>
                    <a:pt x="103" y="61"/>
                    <a:pt x="99" y="63"/>
                    <a:pt x="99" y="63"/>
                  </a:cubicBezTo>
                  <a:close/>
                  <a:moveTo>
                    <a:pt x="85" y="42"/>
                  </a:moveTo>
                  <a:cubicBezTo>
                    <a:pt x="83" y="37"/>
                    <a:pt x="73" y="45"/>
                    <a:pt x="71" y="47"/>
                  </a:cubicBezTo>
                  <a:cubicBezTo>
                    <a:pt x="69" y="50"/>
                    <a:pt x="75" y="50"/>
                    <a:pt x="79" y="50"/>
                  </a:cubicBezTo>
                  <a:cubicBezTo>
                    <a:pt x="83" y="50"/>
                    <a:pt x="87" y="46"/>
                    <a:pt x="85" y="42"/>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1" name="ïş1îḋê"/>
            <p:cNvSpPr/>
            <p:nvPr userDrawn="1">
              <p:custDataLst>
                <p:tags r:id="rId36"/>
              </p:custDataLst>
            </p:nvPr>
          </p:nvSpPr>
          <p:spPr bwMode="auto">
            <a:xfrm>
              <a:off x="5077653" y="3946525"/>
              <a:ext cx="149225" cy="238125"/>
            </a:xfrm>
            <a:custGeom>
              <a:avLst/>
              <a:gdLst>
                <a:gd name="T0" fmla="*/ 21 w 37"/>
                <a:gd name="T1" fmla="*/ 56 h 56"/>
                <a:gd name="T2" fmla="*/ 14 w 37"/>
                <a:gd name="T3" fmla="*/ 55 h 56"/>
                <a:gd name="T4" fmla="*/ 11 w 37"/>
                <a:gd name="T5" fmla="*/ 54 h 56"/>
                <a:gd name="T6" fmla="*/ 4 w 37"/>
                <a:gd name="T7" fmla="*/ 56 h 56"/>
                <a:gd name="T8" fmla="*/ 0 w 37"/>
                <a:gd name="T9" fmla="*/ 41 h 56"/>
                <a:gd name="T10" fmla="*/ 2 w 37"/>
                <a:gd name="T11" fmla="*/ 41 h 56"/>
                <a:gd name="T12" fmla="*/ 20 w 37"/>
                <a:gd name="T13" fmla="*/ 53 h 56"/>
                <a:gd name="T14" fmla="*/ 31 w 37"/>
                <a:gd name="T15" fmla="*/ 43 h 56"/>
                <a:gd name="T16" fmla="*/ 18 w 37"/>
                <a:gd name="T17" fmla="*/ 31 h 56"/>
                <a:gd name="T18" fmla="*/ 3 w 37"/>
                <a:gd name="T19" fmla="*/ 15 h 56"/>
                <a:gd name="T20" fmla="*/ 18 w 37"/>
                <a:gd name="T21" fmla="*/ 0 h 56"/>
                <a:gd name="T22" fmla="*/ 25 w 37"/>
                <a:gd name="T23" fmla="*/ 2 h 56"/>
                <a:gd name="T24" fmla="*/ 27 w 37"/>
                <a:gd name="T25" fmla="*/ 2 h 56"/>
                <a:gd name="T26" fmla="*/ 31 w 37"/>
                <a:gd name="T27" fmla="*/ 1 h 56"/>
                <a:gd name="T28" fmla="*/ 36 w 37"/>
                <a:gd name="T29" fmla="*/ 13 h 56"/>
                <a:gd name="T30" fmla="*/ 34 w 37"/>
                <a:gd name="T31" fmla="*/ 14 h 56"/>
                <a:gd name="T32" fmla="*/ 30 w 37"/>
                <a:gd name="T33" fmla="*/ 9 h 56"/>
                <a:gd name="T34" fmla="*/ 18 w 37"/>
                <a:gd name="T35" fmla="*/ 3 h 56"/>
                <a:gd name="T36" fmla="*/ 8 w 37"/>
                <a:gd name="T37" fmla="*/ 12 h 56"/>
                <a:gd name="T38" fmla="*/ 21 w 37"/>
                <a:gd name="T39" fmla="*/ 23 h 56"/>
                <a:gd name="T40" fmla="*/ 37 w 37"/>
                <a:gd name="T41" fmla="*/ 40 h 56"/>
                <a:gd name="T42" fmla="*/ 21 w 37"/>
                <a:gd name="T43"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 h="56">
                  <a:moveTo>
                    <a:pt x="21" y="56"/>
                  </a:moveTo>
                  <a:cubicBezTo>
                    <a:pt x="19" y="56"/>
                    <a:pt x="16" y="56"/>
                    <a:pt x="14" y="55"/>
                  </a:cubicBezTo>
                  <a:cubicBezTo>
                    <a:pt x="12" y="54"/>
                    <a:pt x="12" y="54"/>
                    <a:pt x="11" y="54"/>
                  </a:cubicBezTo>
                  <a:cubicBezTo>
                    <a:pt x="8" y="54"/>
                    <a:pt x="6" y="55"/>
                    <a:pt x="4" y="56"/>
                  </a:cubicBezTo>
                  <a:cubicBezTo>
                    <a:pt x="0" y="41"/>
                    <a:pt x="0" y="41"/>
                    <a:pt x="0" y="41"/>
                  </a:cubicBezTo>
                  <a:cubicBezTo>
                    <a:pt x="2" y="41"/>
                    <a:pt x="2" y="41"/>
                    <a:pt x="2" y="41"/>
                  </a:cubicBezTo>
                  <a:cubicBezTo>
                    <a:pt x="3" y="44"/>
                    <a:pt x="10" y="53"/>
                    <a:pt x="20" y="53"/>
                  </a:cubicBezTo>
                  <a:cubicBezTo>
                    <a:pt x="28" y="53"/>
                    <a:pt x="31" y="48"/>
                    <a:pt x="31" y="43"/>
                  </a:cubicBezTo>
                  <a:cubicBezTo>
                    <a:pt x="31" y="37"/>
                    <a:pt x="27" y="35"/>
                    <a:pt x="18" y="31"/>
                  </a:cubicBezTo>
                  <a:cubicBezTo>
                    <a:pt x="13" y="30"/>
                    <a:pt x="3" y="26"/>
                    <a:pt x="3" y="15"/>
                  </a:cubicBezTo>
                  <a:cubicBezTo>
                    <a:pt x="3" y="8"/>
                    <a:pt x="7" y="0"/>
                    <a:pt x="18" y="0"/>
                  </a:cubicBezTo>
                  <a:cubicBezTo>
                    <a:pt x="20" y="0"/>
                    <a:pt x="20" y="1"/>
                    <a:pt x="25" y="2"/>
                  </a:cubicBezTo>
                  <a:cubicBezTo>
                    <a:pt x="26" y="2"/>
                    <a:pt x="26" y="2"/>
                    <a:pt x="27" y="2"/>
                  </a:cubicBezTo>
                  <a:cubicBezTo>
                    <a:pt x="27" y="2"/>
                    <a:pt x="29" y="2"/>
                    <a:pt x="31" y="1"/>
                  </a:cubicBezTo>
                  <a:cubicBezTo>
                    <a:pt x="36" y="13"/>
                    <a:pt x="36" y="13"/>
                    <a:pt x="36" y="13"/>
                  </a:cubicBezTo>
                  <a:cubicBezTo>
                    <a:pt x="34" y="14"/>
                    <a:pt x="34" y="14"/>
                    <a:pt x="34" y="14"/>
                  </a:cubicBezTo>
                  <a:cubicBezTo>
                    <a:pt x="33" y="13"/>
                    <a:pt x="32" y="11"/>
                    <a:pt x="30" y="9"/>
                  </a:cubicBezTo>
                  <a:cubicBezTo>
                    <a:pt x="27" y="5"/>
                    <a:pt x="22" y="3"/>
                    <a:pt x="18" y="3"/>
                  </a:cubicBezTo>
                  <a:cubicBezTo>
                    <a:pt x="12" y="3"/>
                    <a:pt x="8" y="6"/>
                    <a:pt x="8" y="12"/>
                  </a:cubicBezTo>
                  <a:cubicBezTo>
                    <a:pt x="8" y="17"/>
                    <a:pt x="12" y="20"/>
                    <a:pt x="21" y="23"/>
                  </a:cubicBezTo>
                  <a:cubicBezTo>
                    <a:pt x="31" y="27"/>
                    <a:pt x="37" y="31"/>
                    <a:pt x="37" y="40"/>
                  </a:cubicBezTo>
                  <a:cubicBezTo>
                    <a:pt x="37" y="48"/>
                    <a:pt x="31" y="56"/>
                    <a:pt x="21" y="5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2" name="îsḻîḓé"/>
            <p:cNvSpPr/>
            <p:nvPr userDrawn="1">
              <p:custDataLst>
                <p:tags r:id="rId37"/>
              </p:custDataLst>
            </p:nvPr>
          </p:nvSpPr>
          <p:spPr bwMode="auto">
            <a:xfrm>
              <a:off x="5247516" y="3956050"/>
              <a:ext cx="206375" cy="228600"/>
            </a:xfrm>
            <a:custGeom>
              <a:avLst/>
              <a:gdLst>
                <a:gd name="T0" fmla="*/ 51 w 51"/>
                <a:gd name="T1" fmla="*/ 2 h 54"/>
                <a:gd name="T2" fmla="*/ 48 w 51"/>
                <a:gd name="T3" fmla="*/ 2 h 54"/>
                <a:gd name="T4" fmla="*/ 43 w 51"/>
                <a:gd name="T5" fmla="*/ 8 h 54"/>
                <a:gd name="T6" fmla="*/ 43 w 51"/>
                <a:gd name="T7" fmla="*/ 36 h 54"/>
                <a:gd name="T8" fmla="*/ 26 w 51"/>
                <a:gd name="T9" fmla="*/ 54 h 54"/>
                <a:gd name="T10" fmla="*/ 8 w 51"/>
                <a:gd name="T11" fmla="*/ 36 h 54"/>
                <a:gd name="T12" fmla="*/ 8 w 51"/>
                <a:gd name="T13" fmla="*/ 7 h 54"/>
                <a:gd name="T14" fmla="*/ 2 w 51"/>
                <a:gd name="T15" fmla="*/ 2 h 54"/>
                <a:gd name="T16" fmla="*/ 0 w 51"/>
                <a:gd name="T17" fmla="*/ 2 h 54"/>
                <a:gd name="T18" fmla="*/ 0 w 51"/>
                <a:gd name="T19" fmla="*/ 0 h 54"/>
                <a:gd name="T20" fmla="*/ 24 w 51"/>
                <a:gd name="T21" fmla="*/ 0 h 54"/>
                <a:gd name="T22" fmla="*/ 24 w 51"/>
                <a:gd name="T23" fmla="*/ 2 h 54"/>
                <a:gd name="T24" fmla="*/ 21 w 51"/>
                <a:gd name="T25" fmla="*/ 2 h 54"/>
                <a:gd name="T26" fmla="*/ 16 w 51"/>
                <a:gd name="T27" fmla="*/ 7 h 54"/>
                <a:gd name="T28" fmla="*/ 16 w 51"/>
                <a:gd name="T29" fmla="*/ 35 h 54"/>
                <a:gd name="T30" fmla="*/ 29 w 51"/>
                <a:gd name="T31" fmla="*/ 51 h 54"/>
                <a:gd name="T32" fmla="*/ 41 w 51"/>
                <a:gd name="T33" fmla="*/ 37 h 54"/>
                <a:gd name="T34" fmla="*/ 41 w 51"/>
                <a:gd name="T35" fmla="*/ 8 h 54"/>
                <a:gd name="T36" fmla="*/ 35 w 51"/>
                <a:gd name="T37" fmla="*/ 2 h 54"/>
                <a:gd name="T38" fmla="*/ 34 w 51"/>
                <a:gd name="T39" fmla="*/ 2 h 54"/>
                <a:gd name="T40" fmla="*/ 34 w 51"/>
                <a:gd name="T41" fmla="*/ 0 h 54"/>
                <a:gd name="T42" fmla="*/ 51 w 51"/>
                <a:gd name="T43" fmla="*/ 0 h 54"/>
                <a:gd name="T44" fmla="*/ 51 w 51"/>
                <a:gd name="T45" fmla="*/ 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1" h="54">
                  <a:moveTo>
                    <a:pt x="51" y="2"/>
                  </a:moveTo>
                  <a:cubicBezTo>
                    <a:pt x="48" y="2"/>
                    <a:pt x="48" y="2"/>
                    <a:pt x="48" y="2"/>
                  </a:cubicBezTo>
                  <a:cubicBezTo>
                    <a:pt x="45" y="2"/>
                    <a:pt x="43" y="4"/>
                    <a:pt x="43" y="8"/>
                  </a:cubicBezTo>
                  <a:cubicBezTo>
                    <a:pt x="43" y="36"/>
                    <a:pt x="43" y="36"/>
                    <a:pt x="43" y="36"/>
                  </a:cubicBezTo>
                  <a:cubicBezTo>
                    <a:pt x="43" y="44"/>
                    <a:pt x="39" y="54"/>
                    <a:pt x="26" y="54"/>
                  </a:cubicBezTo>
                  <a:cubicBezTo>
                    <a:pt x="17" y="54"/>
                    <a:pt x="8" y="49"/>
                    <a:pt x="8" y="36"/>
                  </a:cubicBezTo>
                  <a:cubicBezTo>
                    <a:pt x="8" y="7"/>
                    <a:pt x="8" y="7"/>
                    <a:pt x="8" y="7"/>
                  </a:cubicBezTo>
                  <a:cubicBezTo>
                    <a:pt x="8" y="4"/>
                    <a:pt x="6" y="2"/>
                    <a:pt x="2" y="2"/>
                  </a:cubicBezTo>
                  <a:cubicBezTo>
                    <a:pt x="0" y="2"/>
                    <a:pt x="0" y="2"/>
                    <a:pt x="0" y="2"/>
                  </a:cubicBezTo>
                  <a:cubicBezTo>
                    <a:pt x="0" y="0"/>
                    <a:pt x="0" y="0"/>
                    <a:pt x="0" y="0"/>
                  </a:cubicBezTo>
                  <a:cubicBezTo>
                    <a:pt x="24" y="0"/>
                    <a:pt x="24" y="0"/>
                    <a:pt x="24" y="0"/>
                  </a:cubicBezTo>
                  <a:cubicBezTo>
                    <a:pt x="24" y="2"/>
                    <a:pt x="24" y="2"/>
                    <a:pt x="24" y="2"/>
                  </a:cubicBezTo>
                  <a:cubicBezTo>
                    <a:pt x="21" y="2"/>
                    <a:pt x="21" y="2"/>
                    <a:pt x="21" y="2"/>
                  </a:cubicBezTo>
                  <a:cubicBezTo>
                    <a:pt x="17" y="2"/>
                    <a:pt x="16" y="4"/>
                    <a:pt x="16" y="7"/>
                  </a:cubicBezTo>
                  <a:cubicBezTo>
                    <a:pt x="16" y="35"/>
                    <a:pt x="16" y="35"/>
                    <a:pt x="16" y="35"/>
                  </a:cubicBezTo>
                  <a:cubicBezTo>
                    <a:pt x="16" y="46"/>
                    <a:pt x="22" y="51"/>
                    <a:pt x="29" y="51"/>
                  </a:cubicBezTo>
                  <a:cubicBezTo>
                    <a:pt x="36" y="51"/>
                    <a:pt x="41" y="45"/>
                    <a:pt x="41" y="37"/>
                  </a:cubicBezTo>
                  <a:cubicBezTo>
                    <a:pt x="41" y="8"/>
                    <a:pt x="41" y="8"/>
                    <a:pt x="41" y="8"/>
                  </a:cubicBezTo>
                  <a:cubicBezTo>
                    <a:pt x="41" y="5"/>
                    <a:pt x="39" y="2"/>
                    <a:pt x="35" y="2"/>
                  </a:cubicBezTo>
                  <a:cubicBezTo>
                    <a:pt x="34" y="2"/>
                    <a:pt x="34" y="2"/>
                    <a:pt x="34" y="2"/>
                  </a:cubicBezTo>
                  <a:cubicBezTo>
                    <a:pt x="34" y="0"/>
                    <a:pt x="34" y="0"/>
                    <a:pt x="34" y="0"/>
                  </a:cubicBezTo>
                  <a:cubicBezTo>
                    <a:pt x="51" y="0"/>
                    <a:pt x="51" y="0"/>
                    <a:pt x="51" y="0"/>
                  </a:cubicBezTo>
                  <a:lnTo>
                    <a:pt x="51"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3" name="iŝḷïdê"/>
            <p:cNvSpPr/>
            <p:nvPr userDrawn="1">
              <p:custDataLst>
                <p:tags r:id="rId38"/>
              </p:custDataLst>
            </p:nvPr>
          </p:nvSpPr>
          <p:spPr bwMode="auto">
            <a:xfrm>
              <a:off x="5465003" y="3956050"/>
              <a:ext cx="206375" cy="220663"/>
            </a:xfrm>
            <a:custGeom>
              <a:avLst/>
              <a:gdLst>
                <a:gd name="T0" fmla="*/ 43 w 51"/>
                <a:gd name="T1" fmla="*/ 52 h 52"/>
                <a:gd name="T2" fmla="*/ 11 w 51"/>
                <a:gd name="T3" fmla="*/ 8 h 52"/>
                <a:gd name="T4" fmla="*/ 11 w 51"/>
                <a:gd name="T5" fmla="*/ 44 h 52"/>
                <a:gd name="T6" fmla="*/ 16 w 51"/>
                <a:gd name="T7" fmla="*/ 50 h 52"/>
                <a:gd name="T8" fmla="*/ 18 w 51"/>
                <a:gd name="T9" fmla="*/ 50 h 52"/>
                <a:gd name="T10" fmla="*/ 18 w 51"/>
                <a:gd name="T11" fmla="*/ 52 h 52"/>
                <a:gd name="T12" fmla="*/ 1 w 51"/>
                <a:gd name="T13" fmla="*/ 52 h 52"/>
                <a:gd name="T14" fmla="*/ 1 w 51"/>
                <a:gd name="T15" fmla="*/ 50 h 52"/>
                <a:gd name="T16" fmla="*/ 3 w 51"/>
                <a:gd name="T17" fmla="*/ 50 h 52"/>
                <a:gd name="T18" fmla="*/ 8 w 51"/>
                <a:gd name="T19" fmla="*/ 44 h 52"/>
                <a:gd name="T20" fmla="*/ 8 w 51"/>
                <a:gd name="T21" fmla="*/ 7 h 52"/>
                <a:gd name="T22" fmla="*/ 2 w 51"/>
                <a:gd name="T23" fmla="*/ 2 h 52"/>
                <a:gd name="T24" fmla="*/ 0 w 51"/>
                <a:gd name="T25" fmla="*/ 2 h 52"/>
                <a:gd name="T26" fmla="*/ 0 w 51"/>
                <a:gd name="T27" fmla="*/ 0 h 52"/>
                <a:gd name="T28" fmla="*/ 16 w 51"/>
                <a:gd name="T29" fmla="*/ 0 h 52"/>
                <a:gd name="T30" fmla="*/ 42 w 51"/>
                <a:gd name="T31" fmla="*/ 37 h 52"/>
                <a:gd name="T32" fmla="*/ 42 w 51"/>
                <a:gd name="T33" fmla="*/ 9 h 52"/>
                <a:gd name="T34" fmla="*/ 35 w 51"/>
                <a:gd name="T35" fmla="*/ 2 h 52"/>
                <a:gd name="T36" fmla="*/ 35 w 51"/>
                <a:gd name="T37" fmla="*/ 0 h 52"/>
                <a:gd name="T38" fmla="*/ 51 w 51"/>
                <a:gd name="T39" fmla="*/ 0 h 52"/>
                <a:gd name="T40" fmla="*/ 51 w 51"/>
                <a:gd name="T41" fmla="*/ 2 h 52"/>
                <a:gd name="T42" fmla="*/ 44 w 51"/>
                <a:gd name="T43" fmla="*/ 9 h 52"/>
                <a:gd name="T44" fmla="*/ 44 w 51"/>
                <a:gd name="T45" fmla="*/ 52 h 52"/>
                <a:gd name="T46" fmla="*/ 43 w 51"/>
                <a:gd name="T4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 h="52">
                  <a:moveTo>
                    <a:pt x="43" y="52"/>
                  </a:moveTo>
                  <a:cubicBezTo>
                    <a:pt x="11" y="8"/>
                    <a:pt x="11" y="8"/>
                    <a:pt x="11" y="8"/>
                  </a:cubicBezTo>
                  <a:cubicBezTo>
                    <a:pt x="11" y="44"/>
                    <a:pt x="11" y="44"/>
                    <a:pt x="11" y="44"/>
                  </a:cubicBezTo>
                  <a:cubicBezTo>
                    <a:pt x="11" y="47"/>
                    <a:pt x="12" y="50"/>
                    <a:pt x="16" y="50"/>
                  </a:cubicBezTo>
                  <a:cubicBezTo>
                    <a:pt x="18" y="50"/>
                    <a:pt x="18" y="50"/>
                    <a:pt x="18" y="50"/>
                  </a:cubicBezTo>
                  <a:cubicBezTo>
                    <a:pt x="18" y="52"/>
                    <a:pt x="18" y="52"/>
                    <a:pt x="18" y="52"/>
                  </a:cubicBezTo>
                  <a:cubicBezTo>
                    <a:pt x="1" y="52"/>
                    <a:pt x="1" y="52"/>
                    <a:pt x="1" y="52"/>
                  </a:cubicBezTo>
                  <a:cubicBezTo>
                    <a:pt x="1" y="50"/>
                    <a:pt x="1" y="50"/>
                    <a:pt x="1" y="50"/>
                  </a:cubicBezTo>
                  <a:cubicBezTo>
                    <a:pt x="3" y="50"/>
                    <a:pt x="3" y="50"/>
                    <a:pt x="3" y="50"/>
                  </a:cubicBezTo>
                  <a:cubicBezTo>
                    <a:pt x="7" y="50"/>
                    <a:pt x="8" y="48"/>
                    <a:pt x="8" y="44"/>
                  </a:cubicBezTo>
                  <a:cubicBezTo>
                    <a:pt x="8" y="7"/>
                    <a:pt x="8" y="7"/>
                    <a:pt x="8" y="7"/>
                  </a:cubicBezTo>
                  <a:cubicBezTo>
                    <a:pt x="8" y="2"/>
                    <a:pt x="4" y="2"/>
                    <a:pt x="2" y="2"/>
                  </a:cubicBezTo>
                  <a:cubicBezTo>
                    <a:pt x="0" y="2"/>
                    <a:pt x="0" y="2"/>
                    <a:pt x="0" y="2"/>
                  </a:cubicBezTo>
                  <a:cubicBezTo>
                    <a:pt x="0" y="0"/>
                    <a:pt x="0" y="0"/>
                    <a:pt x="0" y="0"/>
                  </a:cubicBezTo>
                  <a:cubicBezTo>
                    <a:pt x="16" y="0"/>
                    <a:pt x="16" y="0"/>
                    <a:pt x="16" y="0"/>
                  </a:cubicBezTo>
                  <a:cubicBezTo>
                    <a:pt x="42" y="37"/>
                    <a:pt x="42" y="37"/>
                    <a:pt x="42" y="37"/>
                  </a:cubicBezTo>
                  <a:cubicBezTo>
                    <a:pt x="42" y="9"/>
                    <a:pt x="42" y="9"/>
                    <a:pt x="42" y="9"/>
                  </a:cubicBezTo>
                  <a:cubicBezTo>
                    <a:pt x="42" y="2"/>
                    <a:pt x="38" y="2"/>
                    <a:pt x="35" y="2"/>
                  </a:cubicBezTo>
                  <a:cubicBezTo>
                    <a:pt x="35" y="0"/>
                    <a:pt x="35" y="0"/>
                    <a:pt x="35" y="0"/>
                  </a:cubicBezTo>
                  <a:cubicBezTo>
                    <a:pt x="51" y="0"/>
                    <a:pt x="51" y="0"/>
                    <a:pt x="51" y="0"/>
                  </a:cubicBezTo>
                  <a:cubicBezTo>
                    <a:pt x="51" y="2"/>
                    <a:pt x="51" y="2"/>
                    <a:pt x="51" y="2"/>
                  </a:cubicBezTo>
                  <a:cubicBezTo>
                    <a:pt x="49" y="2"/>
                    <a:pt x="44" y="2"/>
                    <a:pt x="44" y="9"/>
                  </a:cubicBezTo>
                  <a:cubicBezTo>
                    <a:pt x="44" y="52"/>
                    <a:pt x="44" y="52"/>
                    <a:pt x="44" y="52"/>
                  </a:cubicBezTo>
                  <a:lnTo>
                    <a:pt x="43"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4" name="ïṥļïḑé"/>
            <p:cNvSpPr/>
            <p:nvPr userDrawn="1">
              <p:custDataLst>
                <p:tags r:id="rId39"/>
              </p:custDataLst>
            </p:nvPr>
          </p:nvSpPr>
          <p:spPr bwMode="auto">
            <a:xfrm>
              <a:off x="5885691" y="3956050"/>
              <a:ext cx="217488" cy="220663"/>
            </a:xfrm>
            <a:custGeom>
              <a:avLst/>
              <a:gdLst>
                <a:gd name="T0" fmla="*/ 51 w 54"/>
                <a:gd name="T1" fmla="*/ 2 h 52"/>
                <a:gd name="T2" fmla="*/ 44 w 54"/>
                <a:gd name="T3" fmla="*/ 8 h 52"/>
                <a:gd name="T4" fmla="*/ 31 w 54"/>
                <a:gd name="T5" fmla="*/ 31 h 52"/>
                <a:gd name="T6" fmla="*/ 31 w 54"/>
                <a:gd name="T7" fmla="*/ 45 h 52"/>
                <a:gd name="T8" fmla="*/ 36 w 54"/>
                <a:gd name="T9" fmla="*/ 50 h 52"/>
                <a:gd name="T10" fmla="*/ 40 w 54"/>
                <a:gd name="T11" fmla="*/ 50 h 52"/>
                <a:gd name="T12" fmla="*/ 40 w 54"/>
                <a:gd name="T13" fmla="*/ 52 h 52"/>
                <a:gd name="T14" fmla="*/ 14 w 54"/>
                <a:gd name="T15" fmla="*/ 52 h 52"/>
                <a:gd name="T16" fmla="*/ 14 w 54"/>
                <a:gd name="T17" fmla="*/ 50 h 52"/>
                <a:gd name="T18" fmla="*/ 18 w 54"/>
                <a:gd name="T19" fmla="*/ 50 h 52"/>
                <a:gd name="T20" fmla="*/ 23 w 54"/>
                <a:gd name="T21" fmla="*/ 45 h 52"/>
                <a:gd name="T22" fmla="*/ 23 w 54"/>
                <a:gd name="T23" fmla="*/ 31 h 52"/>
                <a:gd name="T24" fmla="*/ 8 w 54"/>
                <a:gd name="T25" fmla="*/ 7 h 52"/>
                <a:gd name="T26" fmla="*/ 1 w 54"/>
                <a:gd name="T27" fmla="*/ 2 h 52"/>
                <a:gd name="T28" fmla="*/ 0 w 54"/>
                <a:gd name="T29" fmla="*/ 2 h 52"/>
                <a:gd name="T30" fmla="*/ 0 w 54"/>
                <a:gd name="T31" fmla="*/ 0 h 52"/>
                <a:gd name="T32" fmla="*/ 24 w 54"/>
                <a:gd name="T33" fmla="*/ 0 h 52"/>
                <a:gd name="T34" fmla="*/ 24 w 54"/>
                <a:gd name="T35" fmla="*/ 2 h 52"/>
                <a:gd name="T36" fmla="*/ 21 w 54"/>
                <a:gd name="T37" fmla="*/ 2 h 52"/>
                <a:gd name="T38" fmla="*/ 18 w 54"/>
                <a:gd name="T39" fmla="*/ 5 h 52"/>
                <a:gd name="T40" fmla="*/ 18 w 54"/>
                <a:gd name="T41" fmla="*/ 7 h 52"/>
                <a:gd name="T42" fmla="*/ 30 w 54"/>
                <a:gd name="T43" fmla="*/ 27 h 52"/>
                <a:gd name="T44" fmla="*/ 41 w 54"/>
                <a:gd name="T45" fmla="*/ 8 h 52"/>
                <a:gd name="T46" fmla="*/ 42 w 54"/>
                <a:gd name="T47" fmla="*/ 5 h 52"/>
                <a:gd name="T48" fmla="*/ 39 w 54"/>
                <a:gd name="T49" fmla="*/ 2 h 52"/>
                <a:gd name="T50" fmla="*/ 35 w 54"/>
                <a:gd name="T51" fmla="*/ 2 h 52"/>
                <a:gd name="T52" fmla="*/ 35 w 54"/>
                <a:gd name="T53" fmla="*/ 0 h 52"/>
                <a:gd name="T54" fmla="*/ 54 w 54"/>
                <a:gd name="T55" fmla="*/ 0 h 52"/>
                <a:gd name="T56" fmla="*/ 54 w 54"/>
                <a:gd name="T57" fmla="*/ 2 h 52"/>
                <a:gd name="T58" fmla="*/ 51 w 54"/>
                <a:gd name="T59" fmla="*/ 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4" h="52">
                  <a:moveTo>
                    <a:pt x="51" y="2"/>
                  </a:moveTo>
                  <a:cubicBezTo>
                    <a:pt x="47" y="2"/>
                    <a:pt x="46" y="5"/>
                    <a:pt x="44" y="8"/>
                  </a:cubicBezTo>
                  <a:cubicBezTo>
                    <a:pt x="31" y="31"/>
                    <a:pt x="31" y="31"/>
                    <a:pt x="31" y="31"/>
                  </a:cubicBezTo>
                  <a:cubicBezTo>
                    <a:pt x="31" y="45"/>
                    <a:pt x="31" y="45"/>
                    <a:pt x="31" y="45"/>
                  </a:cubicBezTo>
                  <a:cubicBezTo>
                    <a:pt x="31" y="48"/>
                    <a:pt x="33" y="50"/>
                    <a:pt x="36" y="50"/>
                  </a:cubicBezTo>
                  <a:cubicBezTo>
                    <a:pt x="40" y="50"/>
                    <a:pt x="40" y="50"/>
                    <a:pt x="40" y="50"/>
                  </a:cubicBezTo>
                  <a:cubicBezTo>
                    <a:pt x="40" y="52"/>
                    <a:pt x="40" y="52"/>
                    <a:pt x="40" y="52"/>
                  </a:cubicBezTo>
                  <a:cubicBezTo>
                    <a:pt x="14" y="52"/>
                    <a:pt x="14" y="52"/>
                    <a:pt x="14" y="52"/>
                  </a:cubicBezTo>
                  <a:cubicBezTo>
                    <a:pt x="14" y="50"/>
                    <a:pt x="14" y="50"/>
                    <a:pt x="14" y="50"/>
                  </a:cubicBezTo>
                  <a:cubicBezTo>
                    <a:pt x="18" y="50"/>
                    <a:pt x="18" y="50"/>
                    <a:pt x="18" y="50"/>
                  </a:cubicBezTo>
                  <a:cubicBezTo>
                    <a:pt x="21" y="50"/>
                    <a:pt x="23" y="49"/>
                    <a:pt x="23" y="45"/>
                  </a:cubicBezTo>
                  <a:cubicBezTo>
                    <a:pt x="23" y="31"/>
                    <a:pt x="23" y="31"/>
                    <a:pt x="23" y="31"/>
                  </a:cubicBezTo>
                  <a:cubicBezTo>
                    <a:pt x="8" y="7"/>
                    <a:pt x="8" y="7"/>
                    <a:pt x="8" y="7"/>
                  </a:cubicBezTo>
                  <a:cubicBezTo>
                    <a:pt x="6" y="3"/>
                    <a:pt x="5" y="2"/>
                    <a:pt x="1" y="2"/>
                  </a:cubicBezTo>
                  <a:cubicBezTo>
                    <a:pt x="0" y="2"/>
                    <a:pt x="0" y="2"/>
                    <a:pt x="0" y="2"/>
                  </a:cubicBezTo>
                  <a:cubicBezTo>
                    <a:pt x="0" y="0"/>
                    <a:pt x="0" y="0"/>
                    <a:pt x="0" y="0"/>
                  </a:cubicBezTo>
                  <a:cubicBezTo>
                    <a:pt x="24" y="0"/>
                    <a:pt x="24" y="0"/>
                    <a:pt x="24" y="0"/>
                  </a:cubicBezTo>
                  <a:cubicBezTo>
                    <a:pt x="24" y="2"/>
                    <a:pt x="24" y="2"/>
                    <a:pt x="24" y="2"/>
                  </a:cubicBezTo>
                  <a:cubicBezTo>
                    <a:pt x="21" y="2"/>
                    <a:pt x="21" y="2"/>
                    <a:pt x="21" y="2"/>
                  </a:cubicBezTo>
                  <a:cubicBezTo>
                    <a:pt x="19" y="2"/>
                    <a:pt x="18" y="3"/>
                    <a:pt x="18" y="5"/>
                  </a:cubicBezTo>
                  <a:cubicBezTo>
                    <a:pt x="18" y="5"/>
                    <a:pt x="18" y="6"/>
                    <a:pt x="18" y="7"/>
                  </a:cubicBezTo>
                  <a:cubicBezTo>
                    <a:pt x="30" y="27"/>
                    <a:pt x="30" y="27"/>
                    <a:pt x="30" y="27"/>
                  </a:cubicBezTo>
                  <a:cubicBezTo>
                    <a:pt x="41" y="8"/>
                    <a:pt x="41" y="8"/>
                    <a:pt x="41" y="8"/>
                  </a:cubicBezTo>
                  <a:cubicBezTo>
                    <a:pt x="42" y="7"/>
                    <a:pt x="42" y="6"/>
                    <a:pt x="42" y="5"/>
                  </a:cubicBezTo>
                  <a:cubicBezTo>
                    <a:pt x="42" y="3"/>
                    <a:pt x="41" y="2"/>
                    <a:pt x="39" y="2"/>
                  </a:cubicBezTo>
                  <a:cubicBezTo>
                    <a:pt x="35" y="2"/>
                    <a:pt x="35" y="2"/>
                    <a:pt x="35" y="2"/>
                  </a:cubicBezTo>
                  <a:cubicBezTo>
                    <a:pt x="35" y="0"/>
                    <a:pt x="35" y="0"/>
                    <a:pt x="35" y="0"/>
                  </a:cubicBezTo>
                  <a:cubicBezTo>
                    <a:pt x="54" y="0"/>
                    <a:pt x="54" y="0"/>
                    <a:pt x="54" y="0"/>
                  </a:cubicBezTo>
                  <a:cubicBezTo>
                    <a:pt x="54" y="2"/>
                    <a:pt x="54" y="2"/>
                    <a:pt x="54" y="2"/>
                  </a:cubicBezTo>
                  <a:lnTo>
                    <a:pt x="51"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5" name="îṧḻîḑè"/>
            <p:cNvSpPr/>
            <p:nvPr userDrawn="1">
              <p:custDataLst>
                <p:tags r:id="rId40"/>
              </p:custDataLst>
            </p:nvPr>
          </p:nvSpPr>
          <p:spPr bwMode="auto">
            <a:xfrm>
              <a:off x="6119053" y="3951288"/>
              <a:ext cx="219075" cy="225425"/>
            </a:xfrm>
            <a:custGeom>
              <a:avLst/>
              <a:gdLst>
                <a:gd name="T0" fmla="*/ 31 w 54"/>
                <a:gd name="T1" fmla="*/ 53 h 53"/>
                <a:gd name="T2" fmla="*/ 31 w 54"/>
                <a:gd name="T3" fmla="*/ 51 h 53"/>
                <a:gd name="T4" fmla="*/ 34 w 54"/>
                <a:gd name="T5" fmla="*/ 51 h 53"/>
                <a:gd name="T6" fmla="*/ 37 w 54"/>
                <a:gd name="T7" fmla="*/ 48 h 53"/>
                <a:gd name="T8" fmla="*/ 37 w 54"/>
                <a:gd name="T9" fmla="*/ 45 h 53"/>
                <a:gd name="T10" fmla="*/ 33 w 54"/>
                <a:gd name="T11" fmla="*/ 35 h 53"/>
                <a:gd name="T12" fmla="*/ 15 w 54"/>
                <a:gd name="T13" fmla="*/ 35 h 53"/>
                <a:gd name="T14" fmla="*/ 11 w 54"/>
                <a:gd name="T15" fmla="*/ 46 h 53"/>
                <a:gd name="T16" fmla="*/ 11 w 54"/>
                <a:gd name="T17" fmla="*/ 48 h 53"/>
                <a:gd name="T18" fmla="*/ 15 w 54"/>
                <a:gd name="T19" fmla="*/ 51 h 53"/>
                <a:gd name="T20" fmla="*/ 18 w 54"/>
                <a:gd name="T21" fmla="*/ 51 h 53"/>
                <a:gd name="T22" fmla="*/ 18 w 54"/>
                <a:gd name="T23" fmla="*/ 53 h 53"/>
                <a:gd name="T24" fmla="*/ 0 w 54"/>
                <a:gd name="T25" fmla="*/ 53 h 53"/>
                <a:gd name="T26" fmla="*/ 0 w 54"/>
                <a:gd name="T27" fmla="*/ 51 h 53"/>
                <a:gd name="T28" fmla="*/ 3 w 54"/>
                <a:gd name="T29" fmla="*/ 51 h 53"/>
                <a:gd name="T30" fmla="*/ 9 w 54"/>
                <a:gd name="T31" fmla="*/ 45 h 53"/>
                <a:gd name="T32" fmla="*/ 23 w 54"/>
                <a:gd name="T33" fmla="*/ 0 h 53"/>
                <a:gd name="T34" fmla="*/ 30 w 54"/>
                <a:gd name="T35" fmla="*/ 0 h 53"/>
                <a:gd name="T36" fmla="*/ 46 w 54"/>
                <a:gd name="T37" fmla="*/ 45 h 53"/>
                <a:gd name="T38" fmla="*/ 53 w 54"/>
                <a:gd name="T39" fmla="*/ 51 h 53"/>
                <a:gd name="T40" fmla="*/ 54 w 54"/>
                <a:gd name="T41" fmla="*/ 51 h 53"/>
                <a:gd name="T42" fmla="*/ 54 w 54"/>
                <a:gd name="T43" fmla="*/ 53 h 53"/>
                <a:gd name="T44" fmla="*/ 31 w 54"/>
                <a:gd name="T45" fmla="*/ 53 h 53"/>
                <a:gd name="T46" fmla="*/ 23 w 54"/>
                <a:gd name="T47" fmla="*/ 7 h 53"/>
                <a:gd name="T48" fmla="*/ 16 w 54"/>
                <a:gd name="T49" fmla="*/ 32 h 53"/>
                <a:gd name="T50" fmla="*/ 32 w 54"/>
                <a:gd name="T51" fmla="*/ 32 h 53"/>
                <a:gd name="T52" fmla="*/ 23 w 54"/>
                <a:gd name="T53" fmla="*/ 7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4" h="53">
                  <a:moveTo>
                    <a:pt x="31" y="53"/>
                  </a:moveTo>
                  <a:cubicBezTo>
                    <a:pt x="31" y="51"/>
                    <a:pt x="31" y="51"/>
                    <a:pt x="31" y="51"/>
                  </a:cubicBezTo>
                  <a:cubicBezTo>
                    <a:pt x="34" y="51"/>
                    <a:pt x="34" y="51"/>
                    <a:pt x="34" y="51"/>
                  </a:cubicBezTo>
                  <a:cubicBezTo>
                    <a:pt x="36" y="51"/>
                    <a:pt x="37" y="50"/>
                    <a:pt x="37" y="48"/>
                  </a:cubicBezTo>
                  <a:cubicBezTo>
                    <a:pt x="37" y="47"/>
                    <a:pt x="37" y="46"/>
                    <a:pt x="37" y="45"/>
                  </a:cubicBezTo>
                  <a:cubicBezTo>
                    <a:pt x="33" y="35"/>
                    <a:pt x="33" y="35"/>
                    <a:pt x="33" y="35"/>
                  </a:cubicBezTo>
                  <a:cubicBezTo>
                    <a:pt x="15" y="35"/>
                    <a:pt x="15" y="35"/>
                    <a:pt x="15" y="35"/>
                  </a:cubicBezTo>
                  <a:cubicBezTo>
                    <a:pt x="11" y="46"/>
                    <a:pt x="11" y="46"/>
                    <a:pt x="11" y="46"/>
                  </a:cubicBezTo>
                  <a:cubicBezTo>
                    <a:pt x="11" y="47"/>
                    <a:pt x="11" y="48"/>
                    <a:pt x="11" y="48"/>
                  </a:cubicBezTo>
                  <a:cubicBezTo>
                    <a:pt x="11" y="50"/>
                    <a:pt x="12" y="51"/>
                    <a:pt x="15" y="51"/>
                  </a:cubicBezTo>
                  <a:cubicBezTo>
                    <a:pt x="18" y="51"/>
                    <a:pt x="18" y="51"/>
                    <a:pt x="18" y="51"/>
                  </a:cubicBezTo>
                  <a:cubicBezTo>
                    <a:pt x="18" y="53"/>
                    <a:pt x="18" y="53"/>
                    <a:pt x="18" y="53"/>
                  </a:cubicBezTo>
                  <a:cubicBezTo>
                    <a:pt x="0" y="53"/>
                    <a:pt x="0" y="53"/>
                    <a:pt x="0" y="53"/>
                  </a:cubicBezTo>
                  <a:cubicBezTo>
                    <a:pt x="0" y="51"/>
                    <a:pt x="0" y="51"/>
                    <a:pt x="0" y="51"/>
                  </a:cubicBezTo>
                  <a:cubicBezTo>
                    <a:pt x="3" y="51"/>
                    <a:pt x="3" y="51"/>
                    <a:pt x="3" y="51"/>
                  </a:cubicBezTo>
                  <a:cubicBezTo>
                    <a:pt x="4" y="51"/>
                    <a:pt x="7" y="51"/>
                    <a:pt x="9" y="45"/>
                  </a:cubicBezTo>
                  <a:cubicBezTo>
                    <a:pt x="23" y="0"/>
                    <a:pt x="23" y="0"/>
                    <a:pt x="23" y="0"/>
                  </a:cubicBezTo>
                  <a:cubicBezTo>
                    <a:pt x="30" y="0"/>
                    <a:pt x="30" y="0"/>
                    <a:pt x="30" y="0"/>
                  </a:cubicBezTo>
                  <a:cubicBezTo>
                    <a:pt x="46" y="45"/>
                    <a:pt x="46" y="45"/>
                    <a:pt x="46" y="45"/>
                  </a:cubicBezTo>
                  <a:cubicBezTo>
                    <a:pt x="47" y="48"/>
                    <a:pt x="48" y="51"/>
                    <a:pt x="53" y="51"/>
                  </a:cubicBezTo>
                  <a:cubicBezTo>
                    <a:pt x="54" y="51"/>
                    <a:pt x="54" y="51"/>
                    <a:pt x="54" y="51"/>
                  </a:cubicBezTo>
                  <a:cubicBezTo>
                    <a:pt x="54" y="53"/>
                    <a:pt x="54" y="53"/>
                    <a:pt x="54" y="53"/>
                  </a:cubicBezTo>
                  <a:lnTo>
                    <a:pt x="31" y="53"/>
                  </a:lnTo>
                  <a:close/>
                  <a:moveTo>
                    <a:pt x="23" y="7"/>
                  </a:moveTo>
                  <a:cubicBezTo>
                    <a:pt x="16" y="32"/>
                    <a:pt x="16" y="32"/>
                    <a:pt x="16" y="32"/>
                  </a:cubicBezTo>
                  <a:cubicBezTo>
                    <a:pt x="32" y="32"/>
                    <a:pt x="32" y="32"/>
                    <a:pt x="32" y="32"/>
                  </a:cubicBezTo>
                  <a:lnTo>
                    <a:pt x="23" y="7"/>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6" name="ïślidé"/>
            <p:cNvSpPr/>
            <p:nvPr userDrawn="1">
              <p:custDataLst>
                <p:tags r:id="rId41"/>
              </p:custDataLst>
            </p:nvPr>
          </p:nvSpPr>
          <p:spPr bwMode="auto">
            <a:xfrm>
              <a:off x="6361941" y="3956050"/>
              <a:ext cx="209550" cy="220663"/>
            </a:xfrm>
            <a:custGeom>
              <a:avLst/>
              <a:gdLst>
                <a:gd name="T0" fmla="*/ 50 w 52"/>
                <a:gd name="T1" fmla="*/ 14 h 52"/>
                <a:gd name="T2" fmla="*/ 35 w 52"/>
                <a:gd name="T3" fmla="*/ 2 h 52"/>
                <a:gd name="T4" fmla="*/ 30 w 52"/>
                <a:gd name="T5" fmla="*/ 7 h 52"/>
                <a:gd name="T6" fmla="*/ 30 w 52"/>
                <a:gd name="T7" fmla="*/ 44 h 52"/>
                <a:gd name="T8" fmla="*/ 35 w 52"/>
                <a:gd name="T9" fmla="*/ 50 h 52"/>
                <a:gd name="T10" fmla="*/ 39 w 52"/>
                <a:gd name="T11" fmla="*/ 50 h 52"/>
                <a:gd name="T12" fmla="*/ 39 w 52"/>
                <a:gd name="T13" fmla="*/ 52 h 52"/>
                <a:gd name="T14" fmla="*/ 13 w 52"/>
                <a:gd name="T15" fmla="*/ 52 h 52"/>
                <a:gd name="T16" fmla="*/ 13 w 52"/>
                <a:gd name="T17" fmla="*/ 50 h 52"/>
                <a:gd name="T18" fmla="*/ 16 w 52"/>
                <a:gd name="T19" fmla="*/ 50 h 52"/>
                <a:gd name="T20" fmla="*/ 22 w 52"/>
                <a:gd name="T21" fmla="*/ 44 h 52"/>
                <a:gd name="T22" fmla="*/ 22 w 52"/>
                <a:gd name="T23" fmla="*/ 7 h 52"/>
                <a:gd name="T24" fmla="*/ 17 w 52"/>
                <a:gd name="T25" fmla="*/ 2 h 52"/>
                <a:gd name="T26" fmla="*/ 2 w 52"/>
                <a:gd name="T27" fmla="*/ 14 h 52"/>
                <a:gd name="T28" fmla="*/ 0 w 52"/>
                <a:gd name="T29" fmla="*/ 13 h 52"/>
                <a:gd name="T30" fmla="*/ 5 w 52"/>
                <a:gd name="T31" fmla="*/ 0 h 52"/>
                <a:gd name="T32" fmla="*/ 47 w 52"/>
                <a:gd name="T33" fmla="*/ 0 h 52"/>
                <a:gd name="T34" fmla="*/ 52 w 52"/>
                <a:gd name="T35" fmla="*/ 13 h 52"/>
                <a:gd name="T36" fmla="*/ 50 w 52"/>
                <a:gd name="T37" fmla="*/ 1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2" h="52">
                  <a:moveTo>
                    <a:pt x="50" y="14"/>
                  </a:moveTo>
                  <a:cubicBezTo>
                    <a:pt x="45" y="6"/>
                    <a:pt x="41" y="2"/>
                    <a:pt x="35" y="2"/>
                  </a:cubicBezTo>
                  <a:cubicBezTo>
                    <a:pt x="31" y="2"/>
                    <a:pt x="30" y="4"/>
                    <a:pt x="30" y="7"/>
                  </a:cubicBezTo>
                  <a:cubicBezTo>
                    <a:pt x="30" y="44"/>
                    <a:pt x="30" y="44"/>
                    <a:pt x="30" y="44"/>
                  </a:cubicBezTo>
                  <a:cubicBezTo>
                    <a:pt x="30" y="48"/>
                    <a:pt x="32" y="50"/>
                    <a:pt x="35" y="50"/>
                  </a:cubicBezTo>
                  <a:cubicBezTo>
                    <a:pt x="39" y="50"/>
                    <a:pt x="39" y="50"/>
                    <a:pt x="39" y="50"/>
                  </a:cubicBezTo>
                  <a:cubicBezTo>
                    <a:pt x="39" y="52"/>
                    <a:pt x="39" y="52"/>
                    <a:pt x="39" y="52"/>
                  </a:cubicBezTo>
                  <a:cubicBezTo>
                    <a:pt x="13" y="52"/>
                    <a:pt x="13" y="52"/>
                    <a:pt x="13" y="52"/>
                  </a:cubicBezTo>
                  <a:cubicBezTo>
                    <a:pt x="13" y="50"/>
                    <a:pt x="13" y="50"/>
                    <a:pt x="13" y="50"/>
                  </a:cubicBezTo>
                  <a:cubicBezTo>
                    <a:pt x="16" y="50"/>
                    <a:pt x="16" y="50"/>
                    <a:pt x="16" y="50"/>
                  </a:cubicBezTo>
                  <a:cubicBezTo>
                    <a:pt x="20" y="50"/>
                    <a:pt x="22" y="48"/>
                    <a:pt x="22" y="44"/>
                  </a:cubicBezTo>
                  <a:cubicBezTo>
                    <a:pt x="22" y="7"/>
                    <a:pt x="22" y="7"/>
                    <a:pt x="22" y="7"/>
                  </a:cubicBezTo>
                  <a:cubicBezTo>
                    <a:pt x="22" y="3"/>
                    <a:pt x="21" y="2"/>
                    <a:pt x="17" y="2"/>
                  </a:cubicBezTo>
                  <a:cubicBezTo>
                    <a:pt x="9" y="2"/>
                    <a:pt x="5" y="9"/>
                    <a:pt x="2" y="14"/>
                  </a:cubicBezTo>
                  <a:cubicBezTo>
                    <a:pt x="0" y="13"/>
                    <a:pt x="0" y="13"/>
                    <a:pt x="0" y="13"/>
                  </a:cubicBezTo>
                  <a:cubicBezTo>
                    <a:pt x="5" y="0"/>
                    <a:pt x="5" y="0"/>
                    <a:pt x="5" y="0"/>
                  </a:cubicBezTo>
                  <a:cubicBezTo>
                    <a:pt x="47" y="0"/>
                    <a:pt x="47" y="0"/>
                    <a:pt x="47" y="0"/>
                  </a:cubicBezTo>
                  <a:cubicBezTo>
                    <a:pt x="52" y="13"/>
                    <a:pt x="52" y="13"/>
                    <a:pt x="52" y="13"/>
                  </a:cubicBezTo>
                  <a:lnTo>
                    <a:pt x="50" y="1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7" name="îśḻidê"/>
            <p:cNvSpPr/>
            <p:nvPr userDrawn="1">
              <p:custDataLst>
                <p:tags r:id="rId42"/>
              </p:custDataLst>
            </p:nvPr>
          </p:nvSpPr>
          <p:spPr bwMode="auto">
            <a:xfrm>
              <a:off x="6592128" y="4090988"/>
              <a:ext cx="60325" cy="30163"/>
            </a:xfrm>
            <a:prstGeom prst="rect">
              <a:avLst/>
            </a:prstGeom>
            <a:solidFill>
              <a:srgbClr val="00561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98" name="ïṥļîḍé"/>
            <p:cNvSpPr/>
            <p:nvPr userDrawn="1">
              <p:custDataLst>
                <p:tags r:id="rId43"/>
              </p:custDataLst>
            </p:nvPr>
          </p:nvSpPr>
          <p:spPr bwMode="auto">
            <a:xfrm>
              <a:off x="6665153" y="3946525"/>
              <a:ext cx="149225" cy="238125"/>
            </a:xfrm>
            <a:custGeom>
              <a:avLst/>
              <a:gdLst>
                <a:gd name="T0" fmla="*/ 21 w 37"/>
                <a:gd name="T1" fmla="*/ 56 h 56"/>
                <a:gd name="T2" fmla="*/ 14 w 37"/>
                <a:gd name="T3" fmla="*/ 55 h 56"/>
                <a:gd name="T4" fmla="*/ 11 w 37"/>
                <a:gd name="T5" fmla="*/ 54 h 56"/>
                <a:gd name="T6" fmla="*/ 5 w 37"/>
                <a:gd name="T7" fmla="*/ 56 h 56"/>
                <a:gd name="T8" fmla="*/ 0 w 37"/>
                <a:gd name="T9" fmla="*/ 41 h 56"/>
                <a:gd name="T10" fmla="*/ 2 w 37"/>
                <a:gd name="T11" fmla="*/ 41 h 56"/>
                <a:gd name="T12" fmla="*/ 20 w 37"/>
                <a:gd name="T13" fmla="*/ 53 h 56"/>
                <a:gd name="T14" fmla="*/ 32 w 37"/>
                <a:gd name="T15" fmla="*/ 43 h 56"/>
                <a:gd name="T16" fmla="*/ 18 w 37"/>
                <a:gd name="T17" fmla="*/ 31 h 56"/>
                <a:gd name="T18" fmla="*/ 3 w 37"/>
                <a:gd name="T19" fmla="*/ 15 h 56"/>
                <a:gd name="T20" fmla="*/ 18 w 37"/>
                <a:gd name="T21" fmla="*/ 0 h 56"/>
                <a:gd name="T22" fmla="*/ 25 w 37"/>
                <a:gd name="T23" fmla="*/ 2 h 56"/>
                <a:gd name="T24" fmla="*/ 27 w 37"/>
                <a:gd name="T25" fmla="*/ 2 h 56"/>
                <a:gd name="T26" fmla="*/ 31 w 37"/>
                <a:gd name="T27" fmla="*/ 1 h 56"/>
                <a:gd name="T28" fmla="*/ 36 w 37"/>
                <a:gd name="T29" fmla="*/ 13 h 56"/>
                <a:gd name="T30" fmla="*/ 34 w 37"/>
                <a:gd name="T31" fmla="*/ 14 h 56"/>
                <a:gd name="T32" fmla="*/ 30 w 37"/>
                <a:gd name="T33" fmla="*/ 9 h 56"/>
                <a:gd name="T34" fmla="*/ 18 w 37"/>
                <a:gd name="T35" fmla="*/ 3 h 56"/>
                <a:gd name="T36" fmla="*/ 8 w 37"/>
                <a:gd name="T37" fmla="*/ 12 h 56"/>
                <a:gd name="T38" fmla="*/ 21 w 37"/>
                <a:gd name="T39" fmla="*/ 23 h 56"/>
                <a:gd name="T40" fmla="*/ 37 w 37"/>
                <a:gd name="T41" fmla="*/ 40 h 56"/>
                <a:gd name="T42" fmla="*/ 21 w 37"/>
                <a:gd name="T43"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 h="56">
                  <a:moveTo>
                    <a:pt x="21" y="56"/>
                  </a:moveTo>
                  <a:cubicBezTo>
                    <a:pt x="19" y="56"/>
                    <a:pt x="16" y="56"/>
                    <a:pt x="14" y="55"/>
                  </a:cubicBezTo>
                  <a:cubicBezTo>
                    <a:pt x="12" y="54"/>
                    <a:pt x="12" y="54"/>
                    <a:pt x="11" y="54"/>
                  </a:cubicBezTo>
                  <a:cubicBezTo>
                    <a:pt x="8" y="54"/>
                    <a:pt x="6" y="55"/>
                    <a:pt x="5" y="56"/>
                  </a:cubicBezTo>
                  <a:cubicBezTo>
                    <a:pt x="0" y="41"/>
                    <a:pt x="0" y="41"/>
                    <a:pt x="0" y="41"/>
                  </a:cubicBezTo>
                  <a:cubicBezTo>
                    <a:pt x="2" y="41"/>
                    <a:pt x="2" y="41"/>
                    <a:pt x="2" y="41"/>
                  </a:cubicBezTo>
                  <a:cubicBezTo>
                    <a:pt x="3" y="44"/>
                    <a:pt x="10" y="53"/>
                    <a:pt x="20" y="53"/>
                  </a:cubicBezTo>
                  <a:cubicBezTo>
                    <a:pt x="28" y="53"/>
                    <a:pt x="32" y="48"/>
                    <a:pt x="32" y="43"/>
                  </a:cubicBezTo>
                  <a:cubicBezTo>
                    <a:pt x="32" y="37"/>
                    <a:pt x="27" y="35"/>
                    <a:pt x="18" y="31"/>
                  </a:cubicBezTo>
                  <a:cubicBezTo>
                    <a:pt x="13" y="30"/>
                    <a:pt x="3" y="26"/>
                    <a:pt x="3" y="15"/>
                  </a:cubicBezTo>
                  <a:cubicBezTo>
                    <a:pt x="3" y="8"/>
                    <a:pt x="7" y="0"/>
                    <a:pt x="18" y="0"/>
                  </a:cubicBezTo>
                  <a:cubicBezTo>
                    <a:pt x="20" y="0"/>
                    <a:pt x="20" y="1"/>
                    <a:pt x="25" y="2"/>
                  </a:cubicBezTo>
                  <a:cubicBezTo>
                    <a:pt x="26" y="2"/>
                    <a:pt x="26" y="2"/>
                    <a:pt x="27" y="2"/>
                  </a:cubicBezTo>
                  <a:cubicBezTo>
                    <a:pt x="27" y="2"/>
                    <a:pt x="29" y="2"/>
                    <a:pt x="31" y="1"/>
                  </a:cubicBezTo>
                  <a:cubicBezTo>
                    <a:pt x="36" y="13"/>
                    <a:pt x="36" y="13"/>
                    <a:pt x="36" y="13"/>
                  </a:cubicBezTo>
                  <a:cubicBezTo>
                    <a:pt x="34" y="14"/>
                    <a:pt x="34" y="14"/>
                    <a:pt x="34" y="14"/>
                  </a:cubicBezTo>
                  <a:cubicBezTo>
                    <a:pt x="33" y="13"/>
                    <a:pt x="32" y="11"/>
                    <a:pt x="30" y="9"/>
                  </a:cubicBezTo>
                  <a:cubicBezTo>
                    <a:pt x="27" y="5"/>
                    <a:pt x="22" y="3"/>
                    <a:pt x="18" y="3"/>
                  </a:cubicBezTo>
                  <a:cubicBezTo>
                    <a:pt x="12" y="3"/>
                    <a:pt x="8" y="6"/>
                    <a:pt x="8" y="12"/>
                  </a:cubicBezTo>
                  <a:cubicBezTo>
                    <a:pt x="8" y="17"/>
                    <a:pt x="12" y="20"/>
                    <a:pt x="21" y="23"/>
                  </a:cubicBezTo>
                  <a:cubicBezTo>
                    <a:pt x="31" y="27"/>
                    <a:pt x="37" y="31"/>
                    <a:pt x="37" y="40"/>
                  </a:cubicBezTo>
                  <a:cubicBezTo>
                    <a:pt x="37" y="48"/>
                    <a:pt x="31" y="56"/>
                    <a:pt x="21" y="5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9" name="iṩḻïḍê"/>
            <p:cNvSpPr/>
            <p:nvPr userDrawn="1">
              <p:custDataLst>
                <p:tags r:id="rId44"/>
              </p:custDataLst>
            </p:nvPr>
          </p:nvSpPr>
          <p:spPr bwMode="auto">
            <a:xfrm>
              <a:off x="6838191" y="3956050"/>
              <a:ext cx="177800" cy="220663"/>
            </a:xfrm>
            <a:custGeom>
              <a:avLst/>
              <a:gdLst>
                <a:gd name="T0" fmla="*/ 0 w 44"/>
                <a:gd name="T1" fmla="*/ 0 h 52"/>
                <a:gd name="T2" fmla="*/ 38 w 44"/>
                <a:gd name="T3" fmla="*/ 0 h 52"/>
                <a:gd name="T4" fmla="*/ 43 w 44"/>
                <a:gd name="T5" fmla="*/ 12 h 52"/>
                <a:gd name="T6" fmla="*/ 41 w 44"/>
                <a:gd name="T7" fmla="*/ 13 h 52"/>
                <a:gd name="T8" fmla="*/ 23 w 44"/>
                <a:gd name="T9" fmla="*/ 2 h 52"/>
                <a:gd name="T10" fmla="*/ 21 w 44"/>
                <a:gd name="T11" fmla="*/ 2 h 52"/>
                <a:gd name="T12" fmla="*/ 16 w 44"/>
                <a:gd name="T13" fmla="*/ 7 h 52"/>
                <a:gd name="T14" fmla="*/ 16 w 44"/>
                <a:gd name="T15" fmla="*/ 24 h 52"/>
                <a:gd name="T16" fmla="*/ 22 w 44"/>
                <a:gd name="T17" fmla="*/ 24 h 52"/>
                <a:gd name="T18" fmla="*/ 30 w 44"/>
                <a:gd name="T19" fmla="*/ 17 h 52"/>
                <a:gd name="T20" fmla="*/ 30 w 44"/>
                <a:gd name="T21" fmla="*/ 16 h 52"/>
                <a:gd name="T22" fmla="*/ 33 w 44"/>
                <a:gd name="T23" fmla="*/ 16 h 52"/>
                <a:gd name="T24" fmla="*/ 33 w 44"/>
                <a:gd name="T25" fmla="*/ 36 h 52"/>
                <a:gd name="T26" fmla="*/ 30 w 44"/>
                <a:gd name="T27" fmla="*/ 36 h 52"/>
                <a:gd name="T28" fmla="*/ 30 w 44"/>
                <a:gd name="T29" fmla="*/ 34 h 52"/>
                <a:gd name="T30" fmla="*/ 22 w 44"/>
                <a:gd name="T31" fmla="*/ 27 h 52"/>
                <a:gd name="T32" fmla="*/ 16 w 44"/>
                <a:gd name="T33" fmla="*/ 27 h 52"/>
                <a:gd name="T34" fmla="*/ 16 w 44"/>
                <a:gd name="T35" fmla="*/ 45 h 52"/>
                <a:gd name="T36" fmla="*/ 21 w 44"/>
                <a:gd name="T37" fmla="*/ 50 h 52"/>
                <a:gd name="T38" fmla="*/ 24 w 44"/>
                <a:gd name="T39" fmla="*/ 50 h 52"/>
                <a:gd name="T40" fmla="*/ 43 w 44"/>
                <a:gd name="T41" fmla="*/ 39 h 52"/>
                <a:gd name="T42" fmla="*/ 44 w 44"/>
                <a:gd name="T43" fmla="*/ 40 h 52"/>
                <a:gd name="T44" fmla="*/ 40 w 44"/>
                <a:gd name="T45" fmla="*/ 52 h 52"/>
                <a:gd name="T46" fmla="*/ 0 w 44"/>
                <a:gd name="T47" fmla="*/ 52 h 52"/>
                <a:gd name="T48" fmla="*/ 0 w 44"/>
                <a:gd name="T49" fmla="*/ 50 h 52"/>
                <a:gd name="T50" fmla="*/ 2 w 44"/>
                <a:gd name="T51" fmla="*/ 50 h 52"/>
                <a:gd name="T52" fmla="*/ 7 w 44"/>
                <a:gd name="T53" fmla="*/ 45 h 52"/>
                <a:gd name="T54" fmla="*/ 7 w 44"/>
                <a:gd name="T55" fmla="*/ 7 h 52"/>
                <a:gd name="T56" fmla="*/ 2 w 44"/>
                <a:gd name="T57" fmla="*/ 2 h 52"/>
                <a:gd name="T58" fmla="*/ 0 w 44"/>
                <a:gd name="T59" fmla="*/ 2 h 52"/>
                <a:gd name="T60" fmla="*/ 0 w 44"/>
                <a:gd name="T61"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4" h="52">
                  <a:moveTo>
                    <a:pt x="0" y="0"/>
                  </a:moveTo>
                  <a:cubicBezTo>
                    <a:pt x="38" y="0"/>
                    <a:pt x="38" y="0"/>
                    <a:pt x="38" y="0"/>
                  </a:cubicBezTo>
                  <a:cubicBezTo>
                    <a:pt x="43" y="12"/>
                    <a:pt x="43" y="12"/>
                    <a:pt x="43" y="12"/>
                  </a:cubicBezTo>
                  <a:cubicBezTo>
                    <a:pt x="41" y="13"/>
                    <a:pt x="41" y="13"/>
                    <a:pt x="41" y="13"/>
                  </a:cubicBezTo>
                  <a:cubicBezTo>
                    <a:pt x="35" y="5"/>
                    <a:pt x="32" y="2"/>
                    <a:pt x="23" y="2"/>
                  </a:cubicBezTo>
                  <a:cubicBezTo>
                    <a:pt x="21" y="2"/>
                    <a:pt x="21" y="2"/>
                    <a:pt x="21" y="2"/>
                  </a:cubicBezTo>
                  <a:cubicBezTo>
                    <a:pt x="17" y="2"/>
                    <a:pt x="16" y="4"/>
                    <a:pt x="16" y="7"/>
                  </a:cubicBezTo>
                  <a:cubicBezTo>
                    <a:pt x="16" y="24"/>
                    <a:pt x="16" y="24"/>
                    <a:pt x="16" y="24"/>
                  </a:cubicBezTo>
                  <a:cubicBezTo>
                    <a:pt x="22" y="24"/>
                    <a:pt x="22" y="24"/>
                    <a:pt x="22" y="24"/>
                  </a:cubicBezTo>
                  <a:cubicBezTo>
                    <a:pt x="26" y="24"/>
                    <a:pt x="30" y="23"/>
                    <a:pt x="30" y="17"/>
                  </a:cubicBezTo>
                  <a:cubicBezTo>
                    <a:pt x="30" y="16"/>
                    <a:pt x="30" y="16"/>
                    <a:pt x="30" y="16"/>
                  </a:cubicBezTo>
                  <a:cubicBezTo>
                    <a:pt x="33" y="16"/>
                    <a:pt x="33" y="16"/>
                    <a:pt x="33" y="16"/>
                  </a:cubicBezTo>
                  <a:cubicBezTo>
                    <a:pt x="33" y="36"/>
                    <a:pt x="33" y="36"/>
                    <a:pt x="33" y="36"/>
                  </a:cubicBezTo>
                  <a:cubicBezTo>
                    <a:pt x="30" y="36"/>
                    <a:pt x="30" y="36"/>
                    <a:pt x="30" y="36"/>
                  </a:cubicBezTo>
                  <a:cubicBezTo>
                    <a:pt x="30" y="34"/>
                    <a:pt x="30" y="34"/>
                    <a:pt x="30" y="34"/>
                  </a:cubicBezTo>
                  <a:cubicBezTo>
                    <a:pt x="30" y="31"/>
                    <a:pt x="28" y="27"/>
                    <a:pt x="22" y="27"/>
                  </a:cubicBezTo>
                  <a:cubicBezTo>
                    <a:pt x="16" y="27"/>
                    <a:pt x="16" y="27"/>
                    <a:pt x="16" y="27"/>
                  </a:cubicBezTo>
                  <a:cubicBezTo>
                    <a:pt x="16" y="45"/>
                    <a:pt x="16" y="45"/>
                    <a:pt x="16" y="45"/>
                  </a:cubicBezTo>
                  <a:cubicBezTo>
                    <a:pt x="16" y="49"/>
                    <a:pt x="17" y="50"/>
                    <a:pt x="21" y="50"/>
                  </a:cubicBezTo>
                  <a:cubicBezTo>
                    <a:pt x="24" y="50"/>
                    <a:pt x="24" y="50"/>
                    <a:pt x="24" y="50"/>
                  </a:cubicBezTo>
                  <a:cubicBezTo>
                    <a:pt x="34" y="50"/>
                    <a:pt x="40" y="42"/>
                    <a:pt x="43" y="39"/>
                  </a:cubicBezTo>
                  <a:cubicBezTo>
                    <a:pt x="44" y="40"/>
                    <a:pt x="44" y="40"/>
                    <a:pt x="44" y="40"/>
                  </a:cubicBezTo>
                  <a:cubicBezTo>
                    <a:pt x="40" y="52"/>
                    <a:pt x="40" y="52"/>
                    <a:pt x="40" y="52"/>
                  </a:cubicBezTo>
                  <a:cubicBezTo>
                    <a:pt x="0" y="52"/>
                    <a:pt x="0" y="52"/>
                    <a:pt x="0" y="52"/>
                  </a:cubicBezTo>
                  <a:cubicBezTo>
                    <a:pt x="0" y="50"/>
                    <a:pt x="0" y="50"/>
                    <a:pt x="0" y="50"/>
                  </a:cubicBezTo>
                  <a:cubicBezTo>
                    <a:pt x="2" y="50"/>
                    <a:pt x="2" y="50"/>
                    <a:pt x="2" y="50"/>
                  </a:cubicBezTo>
                  <a:cubicBezTo>
                    <a:pt x="5" y="50"/>
                    <a:pt x="7" y="49"/>
                    <a:pt x="7" y="45"/>
                  </a:cubicBezTo>
                  <a:cubicBezTo>
                    <a:pt x="7" y="7"/>
                    <a:pt x="7" y="7"/>
                    <a:pt x="7" y="7"/>
                  </a:cubicBezTo>
                  <a:cubicBezTo>
                    <a:pt x="7" y="4"/>
                    <a:pt x="6" y="2"/>
                    <a:pt x="2" y="2"/>
                  </a:cubicBezTo>
                  <a:cubicBezTo>
                    <a:pt x="0" y="2"/>
                    <a:pt x="0" y="2"/>
                    <a:pt x="0" y="2"/>
                  </a:cubicBezTo>
                  <a:lnTo>
                    <a:pt x="0" y="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0" name="íSľíďè"/>
            <p:cNvSpPr/>
            <p:nvPr userDrawn="1">
              <p:custDataLst>
                <p:tags r:id="rId45"/>
              </p:custDataLst>
            </p:nvPr>
          </p:nvSpPr>
          <p:spPr bwMode="auto">
            <a:xfrm>
              <a:off x="7031866" y="3956050"/>
              <a:ext cx="206375" cy="220663"/>
            </a:xfrm>
            <a:custGeom>
              <a:avLst/>
              <a:gdLst>
                <a:gd name="T0" fmla="*/ 42 w 51"/>
                <a:gd name="T1" fmla="*/ 52 h 52"/>
                <a:gd name="T2" fmla="*/ 11 w 51"/>
                <a:gd name="T3" fmla="*/ 8 h 52"/>
                <a:gd name="T4" fmla="*/ 11 w 51"/>
                <a:gd name="T5" fmla="*/ 44 h 52"/>
                <a:gd name="T6" fmla="*/ 16 w 51"/>
                <a:gd name="T7" fmla="*/ 50 h 52"/>
                <a:gd name="T8" fmla="*/ 18 w 51"/>
                <a:gd name="T9" fmla="*/ 50 h 52"/>
                <a:gd name="T10" fmla="*/ 18 w 51"/>
                <a:gd name="T11" fmla="*/ 52 h 52"/>
                <a:gd name="T12" fmla="*/ 1 w 51"/>
                <a:gd name="T13" fmla="*/ 52 h 52"/>
                <a:gd name="T14" fmla="*/ 1 w 51"/>
                <a:gd name="T15" fmla="*/ 50 h 52"/>
                <a:gd name="T16" fmla="*/ 3 w 51"/>
                <a:gd name="T17" fmla="*/ 50 h 52"/>
                <a:gd name="T18" fmla="*/ 8 w 51"/>
                <a:gd name="T19" fmla="*/ 44 h 52"/>
                <a:gd name="T20" fmla="*/ 8 w 51"/>
                <a:gd name="T21" fmla="*/ 7 h 52"/>
                <a:gd name="T22" fmla="*/ 2 w 51"/>
                <a:gd name="T23" fmla="*/ 2 h 52"/>
                <a:gd name="T24" fmla="*/ 0 w 51"/>
                <a:gd name="T25" fmla="*/ 2 h 52"/>
                <a:gd name="T26" fmla="*/ 0 w 51"/>
                <a:gd name="T27" fmla="*/ 0 h 52"/>
                <a:gd name="T28" fmla="*/ 15 w 51"/>
                <a:gd name="T29" fmla="*/ 0 h 52"/>
                <a:gd name="T30" fmla="*/ 42 w 51"/>
                <a:gd name="T31" fmla="*/ 37 h 52"/>
                <a:gd name="T32" fmla="*/ 42 w 51"/>
                <a:gd name="T33" fmla="*/ 9 h 52"/>
                <a:gd name="T34" fmla="*/ 35 w 51"/>
                <a:gd name="T35" fmla="*/ 2 h 52"/>
                <a:gd name="T36" fmla="*/ 35 w 51"/>
                <a:gd name="T37" fmla="*/ 0 h 52"/>
                <a:gd name="T38" fmla="*/ 51 w 51"/>
                <a:gd name="T39" fmla="*/ 0 h 52"/>
                <a:gd name="T40" fmla="*/ 51 w 51"/>
                <a:gd name="T41" fmla="*/ 2 h 52"/>
                <a:gd name="T42" fmla="*/ 44 w 51"/>
                <a:gd name="T43" fmla="*/ 9 h 52"/>
                <a:gd name="T44" fmla="*/ 44 w 51"/>
                <a:gd name="T45" fmla="*/ 52 h 52"/>
                <a:gd name="T46" fmla="*/ 42 w 51"/>
                <a:gd name="T4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 h="52">
                  <a:moveTo>
                    <a:pt x="42" y="52"/>
                  </a:moveTo>
                  <a:cubicBezTo>
                    <a:pt x="11" y="8"/>
                    <a:pt x="11" y="8"/>
                    <a:pt x="11" y="8"/>
                  </a:cubicBezTo>
                  <a:cubicBezTo>
                    <a:pt x="11" y="44"/>
                    <a:pt x="11" y="44"/>
                    <a:pt x="11" y="44"/>
                  </a:cubicBezTo>
                  <a:cubicBezTo>
                    <a:pt x="11" y="47"/>
                    <a:pt x="12" y="50"/>
                    <a:pt x="16" y="50"/>
                  </a:cubicBezTo>
                  <a:cubicBezTo>
                    <a:pt x="18" y="50"/>
                    <a:pt x="18" y="50"/>
                    <a:pt x="18" y="50"/>
                  </a:cubicBezTo>
                  <a:cubicBezTo>
                    <a:pt x="18" y="52"/>
                    <a:pt x="18" y="52"/>
                    <a:pt x="18" y="52"/>
                  </a:cubicBezTo>
                  <a:cubicBezTo>
                    <a:pt x="1" y="52"/>
                    <a:pt x="1" y="52"/>
                    <a:pt x="1" y="52"/>
                  </a:cubicBezTo>
                  <a:cubicBezTo>
                    <a:pt x="1" y="50"/>
                    <a:pt x="1" y="50"/>
                    <a:pt x="1" y="50"/>
                  </a:cubicBezTo>
                  <a:cubicBezTo>
                    <a:pt x="3" y="50"/>
                    <a:pt x="3" y="50"/>
                    <a:pt x="3" y="50"/>
                  </a:cubicBezTo>
                  <a:cubicBezTo>
                    <a:pt x="6" y="50"/>
                    <a:pt x="8" y="48"/>
                    <a:pt x="8" y="44"/>
                  </a:cubicBezTo>
                  <a:cubicBezTo>
                    <a:pt x="8" y="7"/>
                    <a:pt x="8" y="7"/>
                    <a:pt x="8" y="7"/>
                  </a:cubicBezTo>
                  <a:cubicBezTo>
                    <a:pt x="8" y="2"/>
                    <a:pt x="4" y="2"/>
                    <a:pt x="2" y="2"/>
                  </a:cubicBezTo>
                  <a:cubicBezTo>
                    <a:pt x="0" y="2"/>
                    <a:pt x="0" y="2"/>
                    <a:pt x="0" y="2"/>
                  </a:cubicBezTo>
                  <a:cubicBezTo>
                    <a:pt x="0" y="0"/>
                    <a:pt x="0" y="0"/>
                    <a:pt x="0" y="0"/>
                  </a:cubicBezTo>
                  <a:cubicBezTo>
                    <a:pt x="15" y="0"/>
                    <a:pt x="15" y="0"/>
                    <a:pt x="15" y="0"/>
                  </a:cubicBezTo>
                  <a:cubicBezTo>
                    <a:pt x="42" y="37"/>
                    <a:pt x="42" y="37"/>
                    <a:pt x="42" y="37"/>
                  </a:cubicBezTo>
                  <a:cubicBezTo>
                    <a:pt x="42" y="9"/>
                    <a:pt x="42" y="9"/>
                    <a:pt x="42" y="9"/>
                  </a:cubicBezTo>
                  <a:cubicBezTo>
                    <a:pt x="42" y="2"/>
                    <a:pt x="38" y="2"/>
                    <a:pt x="35" y="2"/>
                  </a:cubicBezTo>
                  <a:cubicBezTo>
                    <a:pt x="35" y="0"/>
                    <a:pt x="35" y="0"/>
                    <a:pt x="35" y="0"/>
                  </a:cubicBezTo>
                  <a:cubicBezTo>
                    <a:pt x="51" y="0"/>
                    <a:pt x="51" y="0"/>
                    <a:pt x="51" y="0"/>
                  </a:cubicBezTo>
                  <a:cubicBezTo>
                    <a:pt x="51" y="2"/>
                    <a:pt x="51" y="2"/>
                    <a:pt x="51" y="2"/>
                  </a:cubicBezTo>
                  <a:cubicBezTo>
                    <a:pt x="49" y="2"/>
                    <a:pt x="44" y="2"/>
                    <a:pt x="44" y="9"/>
                  </a:cubicBezTo>
                  <a:cubicBezTo>
                    <a:pt x="44" y="52"/>
                    <a:pt x="44" y="52"/>
                    <a:pt x="44" y="52"/>
                  </a:cubicBezTo>
                  <a:lnTo>
                    <a:pt x="42"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1" name="ïşļíḑé"/>
            <p:cNvSpPr/>
            <p:nvPr userDrawn="1">
              <p:custDataLst>
                <p:tags r:id="rId46"/>
              </p:custDataLst>
            </p:nvPr>
          </p:nvSpPr>
          <p:spPr bwMode="auto">
            <a:xfrm>
              <a:off x="7350953" y="3956050"/>
              <a:ext cx="201613" cy="228600"/>
            </a:xfrm>
            <a:custGeom>
              <a:avLst/>
              <a:gdLst>
                <a:gd name="T0" fmla="*/ 50 w 50"/>
                <a:gd name="T1" fmla="*/ 2 h 54"/>
                <a:gd name="T2" fmla="*/ 48 w 50"/>
                <a:gd name="T3" fmla="*/ 2 h 54"/>
                <a:gd name="T4" fmla="*/ 43 w 50"/>
                <a:gd name="T5" fmla="*/ 8 h 54"/>
                <a:gd name="T6" fmla="*/ 43 w 50"/>
                <a:gd name="T7" fmla="*/ 36 h 54"/>
                <a:gd name="T8" fmla="*/ 25 w 50"/>
                <a:gd name="T9" fmla="*/ 54 h 54"/>
                <a:gd name="T10" fmla="*/ 7 w 50"/>
                <a:gd name="T11" fmla="*/ 36 h 54"/>
                <a:gd name="T12" fmla="*/ 7 w 50"/>
                <a:gd name="T13" fmla="*/ 7 h 54"/>
                <a:gd name="T14" fmla="*/ 2 w 50"/>
                <a:gd name="T15" fmla="*/ 2 h 54"/>
                <a:gd name="T16" fmla="*/ 0 w 50"/>
                <a:gd name="T17" fmla="*/ 2 h 54"/>
                <a:gd name="T18" fmla="*/ 0 w 50"/>
                <a:gd name="T19" fmla="*/ 0 h 54"/>
                <a:gd name="T20" fmla="*/ 23 w 50"/>
                <a:gd name="T21" fmla="*/ 0 h 54"/>
                <a:gd name="T22" fmla="*/ 23 w 50"/>
                <a:gd name="T23" fmla="*/ 2 h 54"/>
                <a:gd name="T24" fmla="*/ 21 w 50"/>
                <a:gd name="T25" fmla="*/ 2 h 54"/>
                <a:gd name="T26" fmla="*/ 16 w 50"/>
                <a:gd name="T27" fmla="*/ 7 h 54"/>
                <a:gd name="T28" fmla="*/ 16 w 50"/>
                <a:gd name="T29" fmla="*/ 35 h 54"/>
                <a:gd name="T30" fmla="*/ 28 w 50"/>
                <a:gd name="T31" fmla="*/ 51 h 54"/>
                <a:gd name="T32" fmla="*/ 41 w 50"/>
                <a:gd name="T33" fmla="*/ 37 h 54"/>
                <a:gd name="T34" fmla="*/ 41 w 50"/>
                <a:gd name="T35" fmla="*/ 8 h 54"/>
                <a:gd name="T36" fmla="*/ 35 w 50"/>
                <a:gd name="T37" fmla="*/ 2 h 54"/>
                <a:gd name="T38" fmla="*/ 34 w 50"/>
                <a:gd name="T39" fmla="*/ 2 h 54"/>
                <a:gd name="T40" fmla="*/ 34 w 50"/>
                <a:gd name="T41" fmla="*/ 0 h 54"/>
                <a:gd name="T42" fmla="*/ 50 w 50"/>
                <a:gd name="T43" fmla="*/ 0 h 54"/>
                <a:gd name="T44" fmla="*/ 50 w 50"/>
                <a:gd name="T45" fmla="*/ 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0" h="54">
                  <a:moveTo>
                    <a:pt x="50" y="2"/>
                  </a:moveTo>
                  <a:cubicBezTo>
                    <a:pt x="48" y="2"/>
                    <a:pt x="48" y="2"/>
                    <a:pt x="48" y="2"/>
                  </a:cubicBezTo>
                  <a:cubicBezTo>
                    <a:pt x="44" y="2"/>
                    <a:pt x="43" y="4"/>
                    <a:pt x="43" y="8"/>
                  </a:cubicBezTo>
                  <a:cubicBezTo>
                    <a:pt x="43" y="36"/>
                    <a:pt x="43" y="36"/>
                    <a:pt x="43" y="36"/>
                  </a:cubicBezTo>
                  <a:cubicBezTo>
                    <a:pt x="43" y="44"/>
                    <a:pt x="39" y="54"/>
                    <a:pt x="25" y="54"/>
                  </a:cubicBezTo>
                  <a:cubicBezTo>
                    <a:pt x="16" y="54"/>
                    <a:pt x="7" y="49"/>
                    <a:pt x="7" y="36"/>
                  </a:cubicBezTo>
                  <a:cubicBezTo>
                    <a:pt x="7" y="7"/>
                    <a:pt x="7" y="7"/>
                    <a:pt x="7" y="7"/>
                  </a:cubicBezTo>
                  <a:cubicBezTo>
                    <a:pt x="7" y="4"/>
                    <a:pt x="6" y="2"/>
                    <a:pt x="2" y="2"/>
                  </a:cubicBezTo>
                  <a:cubicBezTo>
                    <a:pt x="0" y="2"/>
                    <a:pt x="0" y="2"/>
                    <a:pt x="0" y="2"/>
                  </a:cubicBezTo>
                  <a:cubicBezTo>
                    <a:pt x="0" y="0"/>
                    <a:pt x="0" y="0"/>
                    <a:pt x="0" y="0"/>
                  </a:cubicBezTo>
                  <a:cubicBezTo>
                    <a:pt x="23" y="0"/>
                    <a:pt x="23" y="0"/>
                    <a:pt x="23" y="0"/>
                  </a:cubicBezTo>
                  <a:cubicBezTo>
                    <a:pt x="23" y="2"/>
                    <a:pt x="23" y="2"/>
                    <a:pt x="23" y="2"/>
                  </a:cubicBezTo>
                  <a:cubicBezTo>
                    <a:pt x="21" y="2"/>
                    <a:pt x="21" y="2"/>
                    <a:pt x="21" y="2"/>
                  </a:cubicBezTo>
                  <a:cubicBezTo>
                    <a:pt x="17" y="2"/>
                    <a:pt x="16" y="4"/>
                    <a:pt x="16" y="7"/>
                  </a:cubicBezTo>
                  <a:cubicBezTo>
                    <a:pt x="16" y="35"/>
                    <a:pt x="16" y="35"/>
                    <a:pt x="16" y="35"/>
                  </a:cubicBezTo>
                  <a:cubicBezTo>
                    <a:pt x="16" y="46"/>
                    <a:pt x="21" y="51"/>
                    <a:pt x="28" y="51"/>
                  </a:cubicBezTo>
                  <a:cubicBezTo>
                    <a:pt x="35" y="51"/>
                    <a:pt x="41" y="45"/>
                    <a:pt x="41" y="37"/>
                  </a:cubicBezTo>
                  <a:cubicBezTo>
                    <a:pt x="41" y="8"/>
                    <a:pt x="41" y="8"/>
                    <a:pt x="41" y="8"/>
                  </a:cubicBezTo>
                  <a:cubicBezTo>
                    <a:pt x="41" y="5"/>
                    <a:pt x="39" y="2"/>
                    <a:pt x="35" y="2"/>
                  </a:cubicBezTo>
                  <a:cubicBezTo>
                    <a:pt x="34" y="2"/>
                    <a:pt x="34" y="2"/>
                    <a:pt x="34" y="2"/>
                  </a:cubicBezTo>
                  <a:cubicBezTo>
                    <a:pt x="34" y="0"/>
                    <a:pt x="34" y="0"/>
                    <a:pt x="34" y="0"/>
                  </a:cubicBezTo>
                  <a:cubicBezTo>
                    <a:pt x="50" y="0"/>
                    <a:pt x="50" y="0"/>
                    <a:pt x="50" y="0"/>
                  </a:cubicBezTo>
                  <a:lnTo>
                    <a:pt x="50"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2" name="ísļiḋê"/>
            <p:cNvSpPr/>
            <p:nvPr userDrawn="1">
              <p:custDataLst>
                <p:tags r:id="rId47"/>
              </p:custDataLst>
            </p:nvPr>
          </p:nvSpPr>
          <p:spPr bwMode="auto">
            <a:xfrm>
              <a:off x="7568441" y="3956050"/>
              <a:ext cx="206375" cy="220663"/>
            </a:xfrm>
            <a:custGeom>
              <a:avLst/>
              <a:gdLst>
                <a:gd name="T0" fmla="*/ 42 w 51"/>
                <a:gd name="T1" fmla="*/ 52 h 52"/>
                <a:gd name="T2" fmla="*/ 11 w 51"/>
                <a:gd name="T3" fmla="*/ 8 h 52"/>
                <a:gd name="T4" fmla="*/ 11 w 51"/>
                <a:gd name="T5" fmla="*/ 44 h 52"/>
                <a:gd name="T6" fmla="*/ 16 w 51"/>
                <a:gd name="T7" fmla="*/ 50 h 52"/>
                <a:gd name="T8" fmla="*/ 18 w 51"/>
                <a:gd name="T9" fmla="*/ 50 h 52"/>
                <a:gd name="T10" fmla="*/ 18 w 51"/>
                <a:gd name="T11" fmla="*/ 52 h 52"/>
                <a:gd name="T12" fmla="*/ 1 w 51"/>
                <a:gd name="T13" fmla="*/ 52 h 52"/>
                <a:gd name="T14" fmla="*/ 1 w 51"/>
                <a:gd name="T15" fmla="*/ 50 h 52"/>
                <a:gd name="T16" fmla="*/ 3 w 51"/>
                <a:gd name="T17" fmla="*/ 50 h 52"/>
                <a:gd name="T18" fmla="*/ 8 w 51"/>
                <a:gd name="T19" fmla="*/ 44 h 52"/>
                <a:gd name="T20" fmla="*/ 8 w 51"/>
                <a:gd name="T21" fmla="*/ 7 h 52"/>
                <a:gd name="T22" fmla="*/ 2 w 51"/>
                <a:gd name="T23" fmla="*/ 2 h 52"/>
                <a:gd name="T24" fmla="*/ 0 w 51"/>
                <a:gd name="T25" fmla="*/ 2 h 52"/>
                <a:gd name="T26" fmla="*/ 0 w 51"/>
                <a:gd name="T27" fmla="*/ 0 h 52"/>
                <a:gd name="T28" fmla="*/ 15 w 51"/>
                <a:gd name="T29" fmla="*/ 0 h 52"/>
                <a:gd name="T30" fmla="*/ 42 w 51"/>
                <a:gd name="T31" fmla="*/ 37 h 52"/>
                <a:gd name="T32" fmla="*/ 42 w 51"/>
                <a:gd name="T33" fmla="*/ 9 h 52"/>
                <a:gd name="T34" fmla="*/ 35 w 51"/>
                <a:gd name="T35" fmla="*/ 2 h 52"/>
                <a:gd name="T36" fmla="*/ 35 w 51"/>
                <a:gd name="T37" fmla="*/ 0 h 52"/>
                <a:gd name="T38" fmla="*/ 51 w 51"/>
                <a:gd name="T39" fmla="*/ 0 h 52"/>
                <a:gd name="T40" fmla="*/ 51 w 51"/>
                <a:gd name="T41" fmla="*/ 2 h 52"/>
                <a:gd name="T42" fmla="*/ 44 w 51"/>
                <a:gd name="T43" fmla="*/ 9 h 52"/>
                <a:gd name="T44" fmla="*/ 44 w 51"/>
                <a:gd name="T45" fmla="*/ 52 h 52"/>
                <a:gd name="T46" fmla="*/ 42 w 51"/>
                <a:gd name="T4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 h="52">
                  <a:moveTo>
                    <a:pt x="42" y="52"/>
                  </a:moveTo>
                  <a:cubicBezTo>
                    <a:pt x="11" y="8"/>
                    <a:pt x="11" y="8"/>
                    <a:pt x="11" y="8"/>
                  </a:cubicBezTo>
                  <a:cubicBezTo>
                    <a:pt x="11" y="44"/>
                    <a:pt x="11" y="44"/>
                    <a:pt x="11" y="44"/>
                  </a:cubicBezTo>
                  <a:cubicBezTo>
                    <a:pt x="11" y="47"/>
                    <a:pt x="12" y="50"/>
                    <a:pt x="16" y="50"/>
                  </a:cubicBezTo>
                  <a:cubicBezTo>
                    <a:pt x="18" y="50"/>
                    <a:pt x="18" y="50"/>
                    <a:pt x="18" y="50"/>
                  </a:cubicBezTo>
                  <a:cubicBezTo>
                    <a:pt x="18" y="52"/>
                    <a:pt x="18" y="52"/>
                    <a:pt x="18" y="52"/>
                  </a:cubicBezTo>
                  <a:cubicBezTo>
                    <a:pt x="1" y="52"/>
                    <a:pt x="1" y="52"/>
                    <a:pt x="1" y="52"/>
                  </a:cubicBezTo>
                  <a:cubicBezTo>
                    <a:pt x="1" y="50"/>
                    <a:pt x="1" y="50"/>
                    <a:pt x="1" y="50"/>
                  </a:cubicBezTo>
                  <a:cubicBezTo>
                    <a:pt x="3" y="50"/>
                    <a:pt x="3" y="50"/>
                    <a:pt x="3" y="50"/>
                  </a:cubicBezTo>
                  <a:cubicBezTo>
                    <a:pt x="6" y="50"/>
                    <a:pt x="8" y="48"/>
                    <a:pt x="8" y="44"/>
                  </a:cubicBezTo>
                  <a:cubicBezTo>
                    <a:pt x="8" y="7"/>
                    <a:pt x="8" y="7"/>
                    <a:pt x="8" y="7"/>
                  </a:cubicBezTo>
                  <a:cubicBezTo>
                    <a:pt x="8" y="2"/>
                    <a:pt x="4" y="2"/>
                    <a:pt x="2" y="2"/>
                  </a:cubicBezTo>
                  <a:cubicBezTo>
                    <a:pt x="0" y="2"/>
                    <a:pt x="0" y="2"/>
                    <a:pt x="0" y="2"/>
                  </a:cubicBezTo>
                  <a:cubicBezTo>
                    <a:pt x="0" y="0"/>
                    <a:pt x="0" y="0"/>
                    <a:pt x="0" y="0"/>
                  </a:cubicBezTo>
                  <a:cubicBezTo>
                    <a:pt x="15" y="0"/>
                    <a:pt x="15" y="0"/>
                    <a:pt x="15" y="0"/>
                  </a:cubicBezTo>
                  <a:cubicBezTo>
                    <a:pt x="42" y="37"/>
                    <a:pt x="42" y="37"/>
                    <a:pt x="42" y="37"/>
                  </a:cubicBezTo>
                  <a:cubicBezTo>
                    <a:pt x="42" y="9"/>
                    <a:pt x="42" y="9"/>
                    <a:pt x="42" y="9"/>
                  </a:cubicBezTo>
                  <a:cubicBezTo>
                    <a:pt x="42" y="2"/>
                    <a:pt x="38" y="2"/>
                    <a:pt x="35" y="2"/>
                  </a:cubicBezTo>
                  <a:cubicBezTo>
                    <a:pt x="35" y="0"/>
                    <a:pt x="35" y="0"/>
                    <a:pt x="35" y="0"/>
                  </a:cubicBezTo>
                  <a:cubicBezTo>
                    <a:pt x="51" y="0"/>
                    <a:pt x="51" y="0"/>
                    <a:pt x="51" y="0"/>
                  </a:cubicBezTo>
                  <a:cubicBezTo>
                    <a:pt x="51" y="2"/>
                    <a:pt x="51" y="2"/>
                    <a:pt x="51" y="2"/>
                  </a:cubicBezTo>
                  <a:cubicBezTo>
                    <a:pt x="49" y="2"/>
                    <a:pt x="44" y="2"/>
                    <a:pt x="44" y="9"/>
                  </a:cubicBezTo>
                  <a:cubicBezTo>
                    <a:pt x="44" y="52"/>
                    <a:pt x="44" y="52"/>
                    <a:pt x="44" y="52"/>
                  </a:cubicBezTo>
                  <a:lnTo>
                    <a:pt x="42"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3" name="ïšľïďê"/>
            <p:cNvSpPr/>
            <p:nvPr userDrawn="1">
              <p:custDataLst>
                <p:tags r:id="rId48"/>
              </p:custDataLst>
            </p:nvPr>
          </p:nvSpPr>
          <p:spPr bwMode="auto">
            <a:xfrm>
              <a:off x="7790691" y="3956050"/>
              <a:ext cx="96838" cy="220663"/>
            </a:xfrm>
            <a:custGeom>
              <a:avLst/>
              <a:gdLst>
                <a:gd name="T0" fmla="*/ 0 w 24"/>
                <a:gd name="T1" fmla="*/ 52 h 52"/>
                <a:gd name="T2" fmla="*/ 0 w 24"/>
                <a:gd name="T3" fmla="*/ 50 h 52"/>
                <a:gd name="T4" fmla="*/ 2 w 24"/>
                <a:gd name="T5" fmla="*/ 50 h 52"/>
                <a:gd name="T6" fmla="*/ 7 w 24"/>
                <a:gd name="T7" fmla="*/ 45 h 52"/>
                <a:gd name="T8" fmla="*/ 7 w 24"/>
                <a:gd name="T9" fmla="*/ 7 h 52"/>
                <a:gd name="T10" fmla="*/ 2 w 24"/>
                <a:gd name="T11" fmla="*/ 2 h 52"/>
                <a:gd name="T12" fmla="*/ 0 w 24"/>
                <a:gd name="T13" fmla="*/ 2 h 52"/>
                <a:gd name="T14" fmla="*/ 0 w 24"/>
                <a:gd name="T15" fmla="*/ 0 h 52"/>
                <a:gd name="T16" fmla="*/ 24 w 24"/>
                <a:gd name="T17" fmla="*/ 0 h 52"/>
                <a:gd name="T18" fmla="*/ 24 w 24"/>
                <a:gd name="T19" fmla="*/ 2 h 52"/>
                <a:gd name="T20" fmla="*/ 21 w 24"/>
                <a:gd name="T21" fmla="*/ 2 h 52"/>
                <a:gd name="T22" fmla="*/ 16 w 24"/>
                <a:gd name="T23" fmla="*/ 7 h 52"/>
                <a:gd name="T24" fmla="*/ 16 w 24"/>
                <a:gd name="T25" fmla="*/ 45 h 52"/>
                <a:gd name="T26" fmla="*/ 21 w 24"/>
                <a:gd name="T27" fmla="*/ 50 h 52"/>
                <a:gd name="T28" fmla="*/ 24 w 24"/>
                <a:gd name="T29" fmla="*/ 50 h 52"/>
                <a:gd name="T30" fmla="*/ 24 w 24"/>
                <a:gd name="T31" fmla="*/ 52 h 52"/>
                <a:gd name="T32" fmla="*/ 0 w 24"/>
                <a:gd name="T33"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 h="52">
                  <a:moveTo>
                    <a:pt x="0" y="52"/>
                  </a:moveTo>
                  <a:cubicBezTo>
                    <a:pt x="0" y="50"/>
                    <a:pt x="0" y="50"/>
                    <a:pt x="0" y="50"/>
                  </a:cubicBezTo>
                  <a:cubicBezTo>
                    <a:pt x="2" y="50"/>
                    <a:pt x="2" y="50"/>
                    <a:pt x="2" y="50"/>
                  </a:cubicBezTo>
                  <a:cubicBezTo>
                    <a:pt x="6" y="50"/>
                    <a:pt x="7" y="49"/>
                    <a:pt x="7" y="45"/>
                  </a:cubicBezTo>
                  <a:cubicBezTo>
                    <a:pt x="7" y="7"/>
                    <a:pt x="7" y="7"/>
                    <a:pt x="7" y="7"/>
                  </a:cubicBezTo>
                  <a:cubicBezTo>
                    <a:pt x="7" y="4"/>
                    <a:pt x="6" y="2"/>
                    <a:pt x="2" y="2"/>
                  </a:cubicBezTo>
                  <a:cubicBezTo>
                    <a:pt x="0" y="2"/>
                    <a:pt x="0" y="2"/>
                    <a:pt x="0" y="2"/>
                  </a:cubicBezTo>
                  <a:cubicBezTo>
                    <a:pt x="0" y="0"/>
                    <a:pt x="0" y="0"/>
                    <a:pt x="0" y="0"/>
                  </a:cubicBezTo>
                  <a:cubicBezTo>
                    <a:pt x="24" y="0"/>
                    <a:pt x="24" y="0"/>
                    <a:pt x="24" y="0"/>
                  </a:cubicBezTo>
                  <a:cubicBezTo>
                    <a:pt x="24" y="2"/>
                    <a:pt x="24" y="2"/>
                    <a:pt x="24" y="2"/>
                  </a:cubicBezTo>
                  <a:cubicBezTo>
                    <a:pt x="21" y="2"/>
                    <a:pt x="21" y="2"/>
                    <a:pt x="21" y="2"/>
                  </a:cubicBezTo>
                  <a:cubicBezTo>
                    <a:pt x="17" y="2"/>
                    <a:pt x="16" y="4"/>
                    <a:pt x="16" y="7"/>
                  </a:cubicBezTo>
                  <a:cubicBezTo>
                    <a:pt x="16" y="45"/>
                    <a:pt x="16" y="45"/>
                    <a:pt x="16" y="45"/>
                  </a:cubicBezTo>
                  <a:cubicBezTo>
                    <a:pt x="16" y="49"/>
                    <a:pt x="17" y="50"/>
                    <a:pt x="21" y="50"/>
                  </a:cubicBezTo>
                  <a:cubicBezTo>
                    <a:pt x="24" y="50"/>
                    <a:pt x="24" y="50"/>
                    <a:pt x="24" y="50"/>
                  </a:cubicBezTo>
                  <a:cubicBezTo>
                    <a:pt x="24" y="52"/>
                    <a:pt x="24" y="52"/>
                    <a:pt x="24" y="52"/>
                  </a:cubicBezTo>
                  <a:lnTo>
                    <a:pt x="0"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4" name="ïSlíḑe"/>
            <p:cNvSpPr/>
            <p:nvPr userDrawn="1">
              <p:custDataLst>
                <p:tags r:id="rId49"/>
              </p:custDataLst>
            </p:nvPr>
          </p:nvSpPr>
          <p:spPr bwMode="auto">
            <a:xfrm>
              <a:off x="7900228" y="3956050"/>
              <a:ext cx="201613" cy="228600"/>
            </a:xfrm>
            <a:custGeom>
              <a:avLst/>
              <a:gdLst>
                <a:gd name="T0" fmla="*/ 48 w 50"/>
                <a:gd name="T1" fmla="*/ 2 h 54"/>
                <a:gd name="T2" fmla="*/ 41 w 50"/>
                <a:gd name="T3" fmla="*/ 8 h 54"/>
                <a:gd name="T4" fmla="*/ 25 w 50"/>
                <a:gd name="T5" fmla="*/ 54 h 54"/>
                <a:gd name="T6" fmla="*/ 24 w 50"/>
                <a:gd name="T7" fmla="*/ 54 h 54"/>
                <a:gd name="T8" fmla="*/ 8 w 50"/>
                <a:gd name="T9" fmla="*/ 8 h 54"/>
                <a:gd name="T10" fmla="*/ 2 w 50"/>
                <a:gd name="T11" fmla="*/ 2 h 54"/>
                <a:gd name="T12" fmla="*/ 0 w 50"/>
                <a:gd name="T13" fmla="*/ 2 h 54"/>
                <a:gd name="T14" fmla="*/ 0 w 50"/>
                <a:gd name="T15" fmla="*/ 0 h 54"/>
                <a:gd name="T16" fmla="*/ 23 w 50"/>
                <a:gd name="T17" fmla="*/ 0 h 54"/>
                <a:gd name="T18" fmla="*/ 23 w 50"/>
                <a:gd name="T19" fmla="*/ 2 h 54"/>
                <a:gd name="T20" fmla="*/ 20 w 50"/>
                <a:gd name="T21" fmla="*/ 2 h 54"/>
                <a:gd name="T22" fmla="*/ 16 w 50"/>
                <a:gd name="T23" fmla="*/ 5 h 54"/>
                <a:gd name="T24" fmla="*/ 17 w 50"/>
                <a:gd name="T25" fmla="*/ 8 h 54"/>
                <a:gd name="T26" fmla="*/ 28 w 50"/>
                <a:gd name="T27" fmla="*/ 40 h 54"/>
                <a:gd name="T28" fmla="*/ 39 w 50"/>
                <a:gd name="T29" fmla="*/ 8 h 54"/>
                <a:gd name="T30" fmla="*/ 40 w 50"/>
                <a:gd name="T31" fmla="*/ 5 h 54"/>
                <a:gd name="T32" fmla="*/ 36 w 50"/>
                <a:gd name="T33" fmla="*/ 2 h 54"/>
                <a:gd name="T34" fmla="*/ 33 w 50"/>
                <a:gd name="T35" fmla="*/ 2 h 54"/>
                <a:gd name="T36" fmla="*/ 33 w 50"/>
                <a:gd name="T37" fmla="*/ 0 h 54"/>
                <a:gd name="T38" fmla="*/ 50 w 50"/>
                <a:gd name="T39" fmla="*/ 0 h 54"/>
                <a:gd name="T40" fmla="*/ 50 w 50"/>
                <a:gd name="T41" fmla="*/ 2 h 54"/>
                <a:gd name="T42" fmla="*/ 48 w 50"/>
                <a:gd name="T43" fmla="*/ 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0" h="54">
                  <a:moveTo>
                    <a:pt x="48" y="2"/>
                  </a:moveTo>
                  <a:cubicBezTo>
                    <a:pt x="44" y="2"/>
                    <a:pt x="43" y="5"/>
                    <a:pt x="41" y="8"/>
                  </a:cubicBezTo>
                  <a:cubicBezTo>
                    <a:pt x="25" y="54"/>
                    <a:pt x="25" y="54"/>
                    <a:pt x="25" y="54"/>
                  </a:cubicBezTo>
                  <a:cubicBezTo>
                    <a:pt x="24" y="54"/>
                    <a:pt x="24" y="54"/>
                    <a:pt x="24" y="54"/>
                  </a:cubicBezTo>
                  <a:cubicBezTo>
                    <a:pt x="8" y="8"/>
                    <a:pt x="8" y="8"/>
                    <a:pt x="8" y="8"/>
                  </a:cubicBezTo>
                  <a:cubicBezTo>
                    <a:pt x="7" y="5"/>
                    <a:pt x="5" y="2"/>
                    <a:pt x="2" y="2"/>
                  </a:cubicBezTo>
                  <a:cubicBezTo>
                    <a:pt x="0" y="2"/>
                    <a:pt x="0" y="2"/>
                    <a:pt x="0" y="2"/>
                  </a:cubicBezTo>
                  <a:cubicBezTo>
                    <a:pt x="0" y="0"/>
                    <a:pt x="0" y="0"/>
                    <a:pt x="0" y="0"/>
                  </a:cubicBezTo>
                  <a:cubicBezTo>
                    <a:pt x="23" y="0"/>
                    <a:pt x="23" y="0"/>
                    <a:pt x="23" y="0"/>
                  </a:cubicBezTo>
                  <a:cubicBezTo>
                    <a:pt x="23" y="2"/>
                    <a:pt x="23" y="2"/>
                    <a:pt x="23" y="2"/>
                  </a:cubicBezTo>
                  <a:cubicBezTo>
                    <a:pt x="20" y="2"/>
                    <a:pt x="20" y="2"/>
                    <a:pt x="20" y="2"/>
                  </a:cubicBezTo>
                  <a:cubicBezTo>
                    <a:pt x="17" y="2"/>
                    <a:pt x="16" y="4"/>
                    <a:pt x="16" y="5"/>
                  </a:cubicBezTo>
                  <a:cubicBezTo>
                    <a:pt x="16" y="6"/>
                    <a:pt x="17" y="8"/>
                    <a:pt x="17" y="8"/>
                  </a:cubicBezTo>
                  <a:cubicBezTo>
                    <a:pt x="28" y="40"/>
                    <a:pt x="28" y="40"/>
                    <a:pt x="28" y="40"/>
                  </a:cubicBezTo>
                  <a:cubicBezTo>
                    <a:pt x="39" y="8"/>
                    <a:pt x="39" y="8"/>
                    <a:pt x="39" y="8"/>
                  </a:cubicBezTo>
                  <a:cubicBezTo>
                    <a:pt x="40" y="7"/>
                    <a:pt x="40" y="6"/>
                    <a:pt x="40" y="5"/>
                  </a:cubicBezTo>
                  <a:cubicBezTo>
                    <a:pt x="40" y="3"/>
                    <a:pt x="38" y="2"/>
                    <a:pt x="36" y="2"/>
                  </a:cubicBezTo>
                  <a:cubicBezTo>
                    <a:pt x="33" y="2"/>
                    <a:pt x="33" y="2"/>
                    <a:pt x="33" y="2"/>
                  </a:cubicBezTo>
                  <a:cubicBezTo>
                    <a:pt x="33" y="0"/>
                    <a:pt x="33" y="0"/>
                    <a:pt x="33" y="0"/>
                  </a:cubicBezTo>
                  <a:cubicBezTo>
                    <a:pt x="50" y="0"/>
                    <a:pt x="50" y="0"/>
                    <a:pt x="50" y="0"/>
                  </a:cubicBezTo>
                  <a:cubicBezTo>
                    <a:pt x="50" y="2"/>
                    <a:pt x="50" y="2"/>
                    <a:pt x="50" y="2"/>
                  </a:cubicBezTo>
                  <a:lnTo>
                    <a:pt x="48"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5" name="îsḻíḓe"/>
            <p:cNvSpPr/>
            <p:nvPr userDrawn="1">
              <p:custDataLst>
                <p:tags r:id="rId50"/>
              </p:custDataLst>
            </p:nvPr>
          </p:nvSpPr>
          <p:spPr bwMode="auto">
            <a:xfrm>
              <a:off x="8120891" y="3956050"/>
              <a:ext cx="182563" cy="220663"/>
            </a:xfrm>
            <a:custGeom>
              <a:avLst/>
              <a:gdLst>
                <a:gd name="T0" fmla="*/ 0 w 45"/>
                <a:gd name="T1" fmla="*/ 0 h 52"/>
                <a:gd name="T2" fmla="*/ 38 w 45"/>
                <a:gd name="T3" fmla="*/ 0 h 52"/>
                <a:gd name="T4" fmla="*/ 43 w 45"/>
                <a:gd name="T5" fmla="*/ 12 h 52"/>
                <a:gd name="T6" fmla="*/ 41 w 45"/>
                <a:gd name="T7" fmla="*/ 13 h 52"/>
                <a:gd name="T8" fmla="*/ 23 w 45"/>
                <a:gd name="T9" fmla="*/ 2 h 52"/>
                <a:gd name="T10" fmla="*/ 21 w 45"/>
                <a:gd name="T11" fmla="*/ 2 h 52"/>
                <a:gd name="T12" fmla="*/ 16 w 45"/>
                <a:gd name="T13" fmla="*/ 7 h 52"/>
                <a:gd name="T14" fmla="*/ 16 w 45"/>
                <a:gd name="T15" fmla="*/ 24 h 52"/>
                <a:gd name="T16" fmla="*/ 22 w 45"/>
                <a:gd name="T17" fmla="*/ 24 h 52"/>
                <a:gd name="T18" fmla="*/ 31 w 45"/>
                <a:gd name="T19" fmla="*/ 17 h 52"/>
                <a:gd name="T20" fmla="*/ 31 w 45"/>
                <a:gd name="T21" fmla="*/ 16 h 52"/>
                <a:gd name="T22" fmla="*/ 33 w 45"/>
                <a:gd name="T23" fmla="*/ 16 h 52"/>
                <a:gd name="T24" fmla="*/ 33 w 45"/>
                <a:gd name="T25" fmla="*/ 36 h 52"/>
                <a:gd name="T26" fmla="*/ 31 w 45"/>
                <a:gd name="T27" fmla="*/ 36 h 52"/>
                <a:gd name="T28" fmla="*/ 31 w 45"/>
                <a:gd name="T29" fmla="*/ 34 h 52"/>
                <a:gd name="T30" fmla="*/ 23 w 45"/>
                <a:gd name="T31" fmla="*/ 27 h 52"/>
                <a:gd name="T32" fmla="*/ 16 w 45"/>
                <a:gd name="T33" fmla="*/ 27 h 52"/>
                <a:gd name="T34" fmla="*/ 16 w 45"/>
                <a:gd name="T35" fmla="*/ 45 h 52"/>
                <a:gd name="T36" fmla="*/ 21 w 45"/>
                <a:gd name="T37" fmla="*/ 50 h 52"/>
                <a:gd name="T38" fmla="*/ 25 w 45"/>
                <a:gd name="T39" fmla="*/ 50 h 52"/>
                <a:gd name="T40" fmla="*/ 43 w 45"/>
                <a:gd name="T41" fmla="*/ 39 h 52"/>
                <a:gd name="T42" fmla="*/ 45 w 45"/>
                <a:gd name="T43" fmla="*/ 40 h 52"/>
                <a:gd name="T44" fmla="*/ 40 w 45"/>
                <a:gd name="T45" fmla="*/ 52 h 52"/>
                <a:gd name="T46" fmla="*/ 0 w 45"/>
                <a:gd name="T47" fmla="*/ 52 h 52"/>
                <a:gd name="T48" fmla="*/ 0 w 45"/>
                <a:gd name="T49" fmla="*/ 50 h 52"/>
                <a:gd name="T50" fmla="*/ 2 w 45"/>
                <a:gd name="T51" fmla="*/ 50 h 52"/>
                <a:gd name="T52" fmla="*/ 7 w 45"/>
                <a:gd name="T53" fmla="*/ 45 h 52"/>
                <a:gd name="T54" fmla="*/ 7 w 45"/>
                <a:gd name="T55" fmla="*/ 7 h 52"/>
                <a:gd name="T56" fmla="*/ 2 w 45"/>
                <a:gd name="T57" fmla="*/ 2 h 52"/>
                <a:gd name="T58" fmla="*/ 0 w 45"/>
                <a:gd name="T59" fmla="*/ 2 h 52"/>
                <a:gd name="T60" fmla="*/ 0 w 45"/>
                <a:gd name="T61"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5" h="52">
                  <a:moveTo>
                    <a:pt x="0" y="0"/>
                  </a:moveTo>
                  <a:cubicBezTo>
                    <a:pt x="38" y="0"/>
                    <a:pt x="38" y="0"/>
                    <a:pt x="38" y="0"/>
                  </a:cubicBezTo>
                  <a:cubicBezTo>
                    <a:pt x="43" y="12"/>
                    <a:pt x="43" y="12"/>
                    <a:pt x="43" y="12"/>
                  </a:cubicBezTo>
                  <a:cubicBezTo>
                    <a:pt x="41" y="13"/>
                    <a:pt x="41" y="13"/>
                    <a:pt x="41" y="13"/>
                  </a:cubicBezTo>
                  <a:cubicBezTo>
                    <a:pt x="36" y="5"/>
                    <a:pt x="32" y="2"/>
                    <a:pt x="23" y="2"/>
                  </a:cubicBezTo>
                  <a:cubicBezTo>
                    <a:pt x="21" y="2"/>
                    <a:pt x="21" y="2"/>
                    <a:pt x="21" y="2"/>
                  </a:cubicBezTo>
                  <a:cubicBezTo>
                    <a:pt x="17" y="2"/>
                    <a:pt x="16" y="4"/>
                    <a:pt x="16" y="7"/>
                  </a:cubicBezTo>
                  <a:cubicBezTo>
                    <a:pt x="16" y="24"/>
                    <a:pt x="16" y="24"/>
                    <a:pt x="16" y="24"/>
                  </a:cubicBezTo>
                  <a:cubicBezTo>
                    <a:pt x="22" y="24"/>
                    <a:pt x="22" y="24"/>
                    <a:pt x="22" y="24"/>
                  </a:cubicBezTo>
                  <a:cubicBezTo>
                    <a:pt x="26" y="24"/>
                    <a:pt x="31" y="23"/>
                    <a:pt x="31" y="17"/>
                  </a:cubicBezTo>
                  <a:cubicBezTo>
                    <a:pt x="31" y="16"/>
                    <a:pt x="31" y="16"/>
                    <a:pt x="31" y="16"/>
                  </a:cubicBezTo>
                  <a:cubicBezTo>
                    <a:pt x="33" y="16"/>
                    <a:pt x="33" y="16"/>
                    <a:pt x="33" y="16"/>
                  </a:cubicBezTo>
                  <a:cubicBezTo>
                    <a:pt x="33" y="36"/>
                    <a:pt x="33" y="36"/>
                    <a:pt x="33" y="36"/>
                  </a:cubicBezTo>
                  <a:cubicBezTo>
                    <a:pt x="31" y="36"/>
                    <a:pt x="31" y="36"/>
                    <a:pt x="31" y="36"/>
                  </a:cubicBezTo>
                  <a:cubicBezTo>
                    <a:pt x="31" y="34"/>
                    <a:pt x="31" y="34"/>
                    <a:pt x="31" y="34"/>
                  </a:cubicBezTo>
                  <a:cubicBezTo>
                    <a:pt x="31" y="31"/>
                    <a:pt x="28" y="27"/>
                    <a:pt x="23" y="27"/>
                  </a:cubicBezTo>
                  <a:cubicBezTo>
                    <a:pt x="16" y="27"/>
                    <a:pt x="16" y="27"/>
                    <a:pt x="16" y="27"/>
                  </a:cubicBezTo>
                  <a:cubicBezTo>
                    <a:pt x="16" y="45"/>
                    <a:pt x="16" y="45"/>
                    <a:pt x="16" y="45"/>
                  </a:cubicBezTo>
                  <a:cubicBezTo>
                    <a:pt x="16" y="49"/>
                    <a:pt x="17" y="50"/>
                    <a:pt x="21" y="50"/>
                  </a:cubicBezTo>
                  <a:cubicBezTo>
                    <a:pt x="25" y="50"/>
                    <a:pt x="25" y="50"/>
                    <a:pt x="25" y="50"/>
                  </a:cubicBezTo>
                  <a:cubicBezTo>
                    <a:pt x="34" y="50"/>
                    <a:pt x="41" y="42"/>
                    <a:pt x="43" y="39"/>
                  </a:cubicBezTo>
                  <a:cubicBezTo>
                    <a:pt x="45" y="40"/>
                    <a:pt x="45" y="40"/>
                    <a:pt x="45" y="40"/>
                  </a:cubicBezTo>
                  <a:cubicBezTo>
                    <a:pt x="40" y="52"/>
                    <a:pt x="40" y="52"/>
                    <a:pt x="40" y="52"/>
                  </a:cubicBezTo>
                  <a:cubicBezTo>
                    <a:pt x="0" y="52"/>
                    <a:pt x="0" y="52"/>
                    <a:pt x="0" y="52"/>
                  </a:cubicBezTo>
                  <a:cubicBezTo>
                    <a:pt x="0" y="50"/>
                    <a:pt x="0" y="50"/>
                    <a:pt x="0" y="50"/>
                  </a:cubicBezTo>
                  <a:cubicBezTo>
                    <a:pt x="2" y="50"/>
                    <a:pt x="2" y="50"/>
                    <a:pt x="2" y="50"/>
                  </a:cubicBezTo>
                  <a:cubicBezTo>
                    <a:pt x="6" y="50"/>
                    <a:pt x="7" y="49"/>
                    <a:pt x="7" y="45"/>
                  </a:cubicBezTo>
                  <a:cubicBezTo>
                    <a:pt x="7" y="7"/>
                    <a:pt x="7" y="7"/>
                    <a:pt x="7" y="7"/>
                  </a:cubicBezTo>
                  <a:cubicBezTo>
                    <a:pt x="7" y="4"/>
                    <a:pt x="6" y="2"/>
                    <a:pt x="2" y="2"/>
                  </a:cubicBezTo>
                  <a:cubicBezTo>
                    <a:pt x="0" y="2"/>
                    <a:pt x="0" y="2"/>
                    <a:pt x="0" y="2"/>
                  </a:cubicBezTo>
                  <a:lnTo>
                    <a:pt x="0" y="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6" name="iśľîḋe"/>
            <p:cNvSpPr/>
            <p:nvPr userDrawn="1">
              <p:custDataLst>
                <p:tags r:id="rId51"/>
              </p:custDataLst>
            </p:nvPr>
          </p:nvSpPr>
          <p:spPr bwMode="auto">
            <a:xfrm>
              <a:off x="8319328" y="3956050"/>
              <a:ext cx="201613" cy="220663"/>
            </a:xfrm>
            <a:custGeom>
              <a:avLst/>
              <a:gdLst>
                <a:gd name="T0" fmla="*/ 36 w 50"/>
                <a:gd name="T1" fmla="*/ 52 h 52"/>
                <a:gd name="T2" fmla="*/ 23 w 50"/>
                <a:gd name="T3" fmla="*/ 27 h 52"/>
                <a:gd name="T4" fmla="*/ 16 w 50"/>
                <a:gd name="T5" fmla="*/ 27 h 52"/>
                <a:gd name="T6" fmla="*/ 16 w 50"/>
                <a:gd name="T7" fmla="*/ 45 h 52"/>
                <a:gd name="T8" fmla="*/ 21 w 50"/>
                <a:gd name="T9" fmla="*/ 50 h 52"/>
                <a:gd name="T10" fmla="*/ 24 w 50"/>
                <a:gd name="T11" fmla="*/ 50 h 52"/>
                <a:gd name="T12" fmla="*/ 24 w 50"/>
                <a:gd name="T13" fmla="*/ 52 h 52"/>
                <a:gd name="T14" fmla="*/ 0 w 50"/>
                <a:gd name="T15" fmla="*/ 52 h 52"/>
                <a:gd name="T16" fmla="*/ 0 w 50"/>
                <a:gd name="T17" fmla="*/ 50 h 52"/>
                <a:gd name="T18" fmla="*/ 3 w 50"/>
                <a:gd name="T19" fmla="*/ 50 h 52"/>
                <a:gd name="T20" fmla="*/ 8 w 50"/>
                <a:gd name="T21" fmla="*/ 45 h 52"/>
                <a:gd name="T22" fmla="*/ 8 w 50"/>
                <a:gd name="T23" fmla="*/ 7 h 52"/>
                <a:gd name="T24" fmla="*/ 3 w 50"/>
                <a:gd name="T25" fmla="*/ 2 h 52"/>
                <a:gd name="T26" fmla="*/ 0 w 50"/>
                <a:gd name="T27" fmla="*/ 2 h 52"/>
                <a:gd name="T28" fmla="*/ 0 w 50"/>
                <a:gd name="T29" fmla="*/ 0 h 52"/>
                <a:gd name="T30" fmla="*/ 29 w 50"/>
                <a:gd name="T31" fmla="*/ 0 h 52"/>
                <a:gd name="T32" fmla="*/ 46 w 50"/>
                <a:gd name="T33" fmla="*/ 13 h 52"/>
                <a:gd name="T34" fmla="*/ 41 w 50"/>
                <a:gd name="T35" fmla="*/ 22 h 52"/>
                <a:gd name="T36" fmla="*/ 32 w 50"/>
                <a:gd name="T37" fmla="*/ 26 h 52"/>
                <a:gd name="T38" fmla="*/ 40 w 50"/>
                <a:gd name="T39" fmla="*/ 43 h 52"/>
                <a:gd name="T40" fmla="*/ 49 w 50"/>
                <a:gd name="T41" fmla="*/ 50 h 52"/>
                <a:gd name="T42" fmla="*/ 50 w 50"/>
                <a:gd name="T43" fmla="*/ 50 h 52"/>
                <a:gd name="T44" fmla="*/ 50 w 50"/>
                <a:gd name="T45" fmla="*/ 52 h 52"/>
                <a:gd name="T46" fmla="*/ 36 w 50"/>
                <a:gd name="T47" fmla="*/ 52 h 52"/>
                <a:gd name="T48" fmla="*/ 26 w 50"/>
                <a:gd name="T49" fmla="*/ 2 h 52"/>
                <a:gd name="T50" fmla="*/ 21 w 50"/>
                <a:gd name="T51" fmla="*/ 2 h 52"/>
                <a:gd name="T52" fmla="*/ 16 w 50"/>
                <a:gd name="T53" fmla="*/ 7 h 52"/>
                <a:gd name="T54" fmla="*/ 16 w 50"/>
                <a:gd name="T55" fmla="*/ 25 h 52"/>
                <a:gd name="T56" fmla="*/ 26 w 50"/>
                <a:gd name="T57" fmla="*/ 25 h 52"/>
                <a:gd name="T58" fmla="*/ 37 w 50"/>
                <a:gd name="T59" fmla="*/ 12 h 52"/>
                <a:gd name="T60" fmla="*/ 26 w 50"/>
                <a:gd name="T61" fmla="*/ 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0" h="52">
                  <a:moveTo>
                    <a:pt x="36" y="52"/>
                  </a:moveTo>
                  <a:cubicBezTo>
                    <a:pt x="23" y="27"/>
                    <a:pt x="23" y="27"/>
                    <a:pt x="23" y="27"/>
                  </a:cubicBezTo>
                  <a:cubicBezTo>
                    <a:pt x="16" y="27"/>
                    <a:pt x="16" y="27"/>
                    <a:pt x="16" y="27"/>
                  </a:cubicBezTo>
                  <a:cubicBezTo>
                    <a:pt x="16" y="45"/>
                    <a:pt x="16" y="45"/>
                    <a:pt x="16" y="45"/>
                  </a:cubicBezTo>
                  <a:cubicBezTo>
                    <a:pt x="16" y="48"/>
                    <a:pt x="18" y="50"/>
                    <a:pt x="21" y="50"/>
                  </a:cubicBezTo>
                  <a:cubicBezTo>
                    <a:pt x="24" y="50"/>
                    <a:pt x="24" y="50"/>
                    <a:pt x="24" y="50"/>
                  </a:cubicBezTo>
                  <a:cubicBezTo>
                    <a:pt x="24" y="52"/>
                    <a:pt x="24" y="52"/>
                    <a:pt x="24" y="52"/>
                  </a:cubicBezTo>
                  <a:cubicBezTo>
                    <a:pt x="0" y="52"/>
                    <a:pt x="0" y="52"/>
                    <a:pt x="0" y="52"/>
                  </a:cubicBezTo>
                  <a:cubicBezTo>
                    <a:pt x="0" y="50"/>
                    <a:pt x="0" y="50"/>
                    <a:pt x="0" y="50"/>
                  </a:cubicBezTo>
                  <a:cubicBezTo>
                    <a:pt x="3" y="50"/>
                    <a:pt x="3" y="50"/>
                    <a:pt x="3" y="50"/>
                  </a:cubicBezTo>
                  <a:cubicBezTo>
                    <a:pt x="6" y="50"/>
                    <a:pt x="8" y="49"/>
                    <a:pt x="8" y="45"/>
                  </a:cubicBezTo>
                  <a:cubicBezTo>
                    <a:pt x="8" y="7"/>
                    <a:pt x="8" y="7"/>
                    <a:pt x="8" y="7"/>
                  </a:cubicBezTo>
                  <a:cubicBezTo>
                    <a:pt x="8" y="4"/>
                    <a:pt x="7" y="2"/>
                    <a:pt x="3" y="2"/>
                  </a:cubicBezTo>
                  <a:cubicBezTo>
                    <a:pt x="0" y="2"/>
                    <a:pt x="0" y="2"/>
                    <a:pt x="0" y="2"/>
                  </a:cubicBezTo>
                  <a:cubicBezTo>
                    <a:pt x="0" y="0"/>
                    <a:pt x="0" y="0"/>
                    <a:pt x="0" y="0"/>
                  </a:cubicBezTo>
                  <a:cubicBezTo>
                    <a:pt x="29" y="0"/>
                    <a:pt x="29" y="0"/>
                    <a:pt x="29" y="0"/>
                  </a:cubicBezTo>
                  <a:cubicBezTo>
                    <a:pt x="40" y="0"/>
                    <a:pt x="46" y="5"/>
                    <a:pt x="46" y="13"/>
                  </a:cubicBezTo>
                  <a:cubicBezTo>
                    <a:pt x="46" y="17"/>
                    <a:pt x="44" y="20"/>
                    <a:pt x="41" y="22"/>
                  </a:cubicBezTo>
                  <a:cubicBezTo>
                    <a:pt x="38" y="25"/>
                    <a:pt x="35" y="26"/>
                    <a:pt x="32" y="26"/>
                  </a:cubicBezTo>
                  <a:cubicBezTo>
                    <a:pt x="40" y="43"/>
                    <a:pt x="40" y="43"/>
                    <a:pt x="40" y="43"/>
                  </a:cubicBezTo>
                  <a:cubicBezTo>
                    <a:pt x="44" y="49"/>
                    <a:pt x="46" y="50"/>
                    <a:pt x="49" y="50"/>
                  </a:cubicBezTo>
                  <a:cubicBezTo>
                    <a:pt x="50" y="50"/>
                    <a:pt x="50" y="50"/>
                    <a:pt x="50" y="50"/>
                  </a:cubicBezTo>
                  <a:cubicBezTo>
                    <a:pt x="50" y="52"/>
                    <a:pt x="50" y="52"/>
                    <a:pt x="50" y="52"/>
                  </a:cubicBezTo>
                  <a:lnTo>
                    <a:pt x="36" y="52"/>
                  </a:lnTo>
                  <a:close/>
                  <a:moveTo>
                    <a:pt x="26" y="2"/>
                  </a:moveTo>
                  <a:cubicBezTo>
                    <a:pt x="21" y="2"/>
                    <a:pt x="21" y="2"/>
                    <a:pt x="21" y="2"/>
                  </a:cubicBezTo>
                  <a:cubicBezTo>
                    <a:pt x="17" y="2"/>
                    <a:pt x="16" y="4"/>
                    <a:pt x="16" y="7"/>
                  </a:cubicBezTo>
                  <a:cubicBezTo>
                    <a:pt x="16" y="25"/>
                    <a:pt x="16" y="25"/>
                    <a:pt x="16" y="25"/>
                  </a:cubicBezTo>
                  <a:cubicBezTo>
                    <a:pt x="26" y="25"/>
                    <a:pt x="26" y="25"/>
                    <a:pt x="26" y="25"/>
                  </a:cubicBezTo>
                  <a:cubicBezTo>
                    <a:pt x="34" y="25"/>
                    <a:pt x="37" y="19"/>
                    <a:pt x="37" y="12"/>
                  </a:cubicBezTo>
                  <a:cubicBezTo>
                    <a:pt x="37" y="6"/>
                    <a:pt x="33" y="2"/>
                    <a:pt x="26" y="2"/>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7" name="iṥḻiḍè"/>
            <p:cNvSpPr/>
            <p:nvPr userDrawn="1">
              <p:custDataLst>
                <p:tags r:id="rId52"/>
              </p:custDataLst>
            </p:nvPr>
          </p:nvSpPr>
          <p:spPr bwMode="auto">
            <a:xfrm>
              <a:off x="8533641" y="3946525"/>
              <a:ext cx="152400" cy="238125"/>
            </a:xfrm>
            <a:custGeom>
              <a:avLst/>
              <a:gdLst>
                <a:gd name="T0" fmla="*/ 21 w 38"/>
                <a:gd name="T1" fmla="*/ 56 h 56"/>
                <a:gd name="T2" fmla="*/ 14 w 38"/>
                <a:gd name="T3" fmla="*/ 55 h 56"/>
                <a:gd name="T4" fmla="*/ 12 w 38"/>
                <a:gd name="T5" fmla="*/ 54 h 56"/>
                <a:gd name="T6" fmla="*/ 5 w 38"/>
                <a:gd name="T7" fmla="*/ 56 h 56"/>
                <a:gd name="T8" fmla="*/ 0 w 38"/>
                <a:gd name="T9" fmla="*/ 41 h 56"/>
                <a:gd name="T10" fmla="*/ 2 w 38"/>
                <a:gd name="T11" fmla="*/ 41 h 56"/>
                <a:gd name="T12" fmla="*/ 21 w 38"/>
                <a:gd name="T13" fmla="*/ 53 h 56"/>
                <a:gd name="T14" fmla="*/ 32 w 38"/>
                <a:gd name="T15" fmla="*/ 43 h 56"/>
                <a:gd name="T16" fmla="*/ 18 w 38"/>
                <a:gd name="T17" fmla="*/ 31 h 56"/>
                <a:gd name="T18" fmla="*/ 3 w 38"/>
                <a:gd name="T19" fmla="*/ 15 h 56"/>
                <a:gd name="T20" fmla="*/ 19 w 38"/>
                <a:gd name="T21" fmla="*/ 0 h 56"/>
                <a:gd name="T22" fmla="*/ 26 w 38"/>
                <a:gd name="T23" fmla="*/ 2 h 56"/>
                <a:gd name="T24" fmla="*/ 28 w 38"/>
                <a:gd name="T25" fmla="*/ 2 h 56"/>
                <a:gd name="T26" fmla="*/ 32 w 38"/>
                <a:gd name="T27" fmla="*/ 1 h 56"/>
                <a:gd name="T28" fmla="*/ 36 w 38"/>
                <a:gd name="T29" fmla="*/ 13 h 56"/>
                <a:gd name="T30" fmla="*/ 34 w 38"/>
                <a:gd name="T31" fmla="*/ 14 h 56"/>
                <a:gd name="T32" fmla="*/ 31 w 38"/>
                <a:gd name="T33" fmla="*/ 9 h 56"/>
                <a:gd name="T34" fmla="*/ 18 w 38"/>
                <a:gd name="T35" fmla="*/ 3 h 56"/>
                <a:gd name="T36" fmla="*/ 9 w 38"/>
                <a:gd name="T37" fmla="*/ 12 h 56"/>
                <a:gd name="T38" fmla="*/ 22 w 38"/>
                <a:gd name="T39" fmla="*/ 23 h 56"/>
                <a:gd name="T40" fmla="*/ 38 w 38"/>
                <a:gd name="T41" fmla="*/ 40 h 56"/>
                <a:gd name="T42" fmla="*/ 21 w 38"/>
                <a:gd name="T43"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8" h="56">
                  <a:moveTo>
                    <a:pt x="21" y="56"/>
                  </a:moveTo>
                  <a:cubicBezTo>
                    <a:pt x="20" y="56"/>
                    <a:pt x="17" y="56"/>
                    <a:pt x="14" y="55"/>
                  </a:cubicBezTo>
                  <a:cubicBezTo>
                    <a:pt x="13" y="54"/>
                    <a:pt x="12" y="54"/>
                    <a:pt x="12" y="54"/>
                  </a:cubicBezTo>
                  <a:cubicBezTo>
                    <a:pt x="9" y="54"/>
                    <a:pt x="7" y="55"/>
                    <a:pt x="5" y="56"/>
                  </a:cubicBezTo>
                  <a:cubicBezTo>
                    <a:pt x="0" y="41"/>
                    <a:pt x="0" y="41"/>
                    <a:pt x="0" y="41"/>
                  </a:cubicBezTo>
                  <a:cubicBezTo>
                    <a:pt x="2" y="41"/>
                    <a:pt x="2" y="41"/>
                    <a:pt x="2" y="41"/>
                  </a:cubicBezTo>
                  <a:cubicBezTo>
                    <a:pt x="4" y="44"/>
                    <a:pt x="11" y="53"/>
                    <a:pt x="21" y="53"/>
                  </a:cubicBezTo>
                  <a:cubicBezTo>
                    <a:pt x="29" y="53"/>
                    <a:pt x="32" y="48"/>
                    <a:pt x="32" y="43"/>
                  </a:cubicBezTo>
                  <a:cubicBezTo>
                    <a:pt x="32" y="37"/>
                    <a:pt x="28" y="35"/>
                    <a:pt x="18" y="31"/>
                  </a:cubicBezTo>
                  <a:cubicBezTo>
                    <a:pt x="13" y="30"/>
                    <a:pt x="3" y="26"/>
                    <a:pt x="3" y="15"/>
                  </a:cubicBezTo>
                  <a:cubicBezTo>
                    <a:pt x="3" y="8"/>
                    <a:pt x="8" y="0"/>
                    <a:pt x="19" y="0"/>
                  </a:cubicBezTo>
                  <a:cubicBezTo>
                    <a:pt x="20" y="0"/>
                    <a:pt x="21" y="1"/>
                    <a:pt x="26" y="2"/>
                  </a:cubicBezTo>
                  <a:cubicBezTo>
                    <a:pt x="27" y="2"/>
                    <a:pt x="27" y="2"/>
                    <a:pt x="28" y="2"/>
                  </a:cubicBezTo>
                  <a:cubicBezTo>
                    <a:pt x="28" y="2"/>
                    <a:pt x="30" y="2"/>
                    <a:pt x="32" y="1"/>
                  </a:cubicBezTo>
                  <a:cubicBezTo>
                    <a:pt x="36" y="13"/>
                    <a:pt x="36" y="13"/>
                    <a:pt x="36" y="13"/>
                  </a:cubicBezTo>
                  <a:cubicBezTo>
                    <a:pt x="34" y="14"/>
                    <a:pt x="34" y="14"/>
                    <a:pt x="34" y="14"/>
                  </a:cubicBezTo>
                  <a:cubicBezTo>
                    <a:pt x="34" y="13"/>
                    <a:pt x="33" y="11"/>
                    <a:pt x="31" y="9"/>
                  </a:cubicBezTo>
                  <a:cubicBezTo>
                    <a:pt x="28" y="5"/>
                    <a:pt x="23" y="3"/>
                    <a:pt x="18" y="3"/>
                  </a:cubicBezTo>
                  <a:cubicBezTo>
                    <a:pt x="13" y="3"/>
                    <a:pt x="9" y="6"/>
                    <a:pt x="9" y="12"/>
                  </a:cubicBezTo>
                  <a:cubicBezTo>
                    <a:pt x="9" y="17"/>
                    <a:pt x="13" y="20"/>
                    <a:pt x="22" y="23"/>
                  </a:cubicBezTo>
                  <a:cubicBezTo>
                    <a:pt x="32" y="27"/>
                    <a:pt x="38" y="31"/>
                    <a:pt x="38" y="40"/>
                  </a:cubicBezTo>
                  <a:cubicBezTo>
                    <a:pt x="38" y="48"/>
                    <a:pt x="32" y="56"/>
                    <a:pt x="21" y="5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8" name="işliďè"/>
            <p:cNvSpPr/>
            <p:nvPr userDrawn="1">
              <p:custDataLst>
                <p:tags r:id="rId53"/>
              </p:custDataLst>
            </p:nvPr>
          </p:nvSpPr>
          <p:spPr bwMode="auto">
            <a:xfrm>
              <a:off x="8703503" y="3956050"/>
              <a:ext cx="96838" cy="220663"/>
            </a:xfrm>
            <a:custGeom>
              <a:avLst/>
              <a:gdLst>
                <a:gd name="T0" fmla="*/ 0 w 24"/>
                <a:gd name="T1" fmla="*/ 52 h 52"/>
                <a:gd name="T2" fmla="*/ 0 w 24"/>
                <a:gd name="T3" fmla="*/ 50 h 52"/>
                <a:gd name="T4" fmla="*/ 3 w 24"/>
                <a:gd name="T5" fmla="*/ 50 h 52"/>
                <a:gd name="T6" fmla="*/ 8 w 24"/>
                <a:gd name="T7" fmla="*/ 45 h 52"/>
                <a:gd name="T8" fmla="*/ 8 w 24"/>
                <a:gd name="T9" fmla="*/ 7 h 52"/>
                <a:gd name="T10" fmla="*/ 3 w 24"/>
                <a:gd name="T11" fmla="*/ 2 h 52"/>
                <a:gd name="T12" fmla="*/ 0 w 24"/>
                <a:gd name="T13" fmla="*/ 2 h 52"/>
                <a:gd name="T14" fmla="*/ 0 w 24"/>
                <a:gd name="T15" fmla="*/ 0 h 52"/>
                <a:gd name="T16" fmla="*/ 24 w 24"/>
                <a:gd name="T17" fmla="*/ 0 h 52"/>
                <a:gd name="T18" fmla="*/ 24 w 24"/>
                <a:gd name="T19" fmla="*/ 2 h 52"/>
                <a:gd name="T20" fmla="*/ 22 w 24"/>
                <a:gd name="T21" fmla="*/ 2 h 52"/>
                <a:gd name="T22" fmla="*/ 16 w 24"/>
                <a:gd name="T23" fmla="*/ 7 h 52"/>
                <a:gd name="T24" fmla="*/ 16 w 24"/>
                <a:gd name="T25" fmla="*/ 45 h 52"/>
                <a:gd name="T26" fmla="*/ 22 w 24"/>
                <a:gd name="T27" fmla="*/ 50 h 52"/>
                <a:gd name="T28" fmla="*/ 24 w 24"/>
                <a:gd name="T29" fmla="*/ 50 h 52"/>
                <a:gd name="T30" fmla="*/ 24 w 24"/>
                <a:gd name="T31" fmla="*/ 52 h 52"/>
                <a:gd name="T32" fmla="*/ 0 w 24"/>
                <a:gd name="T33"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 h="52">
                  <a:moveTo>
                    <a:pt x="0" y="52"/>
                  </a:moveTo>
                  <a:cubicBezTo>
                    <a:pt x="0" y="50"/>
                    <a:pt x="0" y="50"/>
                    <a:pt x="0" y="50"/>
                  </a:cubicBezTo>
                  <a:cubicBezTo>
                    <a:pt x="3" y="50"/>
                    <a:pt x="3" y="50"/>
                    <a:pt x="3" y="50"/>
                  </a:cubicBezTo>
                  <a:cubicBezTo>
                    <a:pt x="7" y="50"/>
                    <a:pt x="8" y="49"/>
                    <a:pt x="8" y="45"/>
                  </a:cubicBezTo>
                  <a:cubicBezTo>
                    <a:pt x="8" y="7"/>
                    <a:pt x="8" y="7"/>
                    <a:pt x="8" y="7"/>
                  </a:cubicBezTo>
                  <a:cubicBezTo>
                    <a:pt x="8" y="4"/>
                    <a:pt x="7" y="2"/>
                    <a:pt x="3" y="2"/>
                  </a:cubicBezTo>
                  <a:cubicBezTo>
                    <a:pt x="0" y="2"/>
                    <a:pt x="0" y="2"/>
                    <a:pt x="0" y="2"/>
                  </a:cubicBezTo>
                  <a:cubicBezTo>
                    <a:pt x="0" y="0"/>
                    <a:pt x="0" y="0"/>
                    <a:pt x="0" y="0"/>
                  </a:cubicBezTo>
                  <a:cubicBezTo>
                    <a:pt x="24" y="0"/>
                    <a:pt x="24" y="0"/>
                    <a:pt x="24" y="0"/>
                  </a:cubicBezTo>
                  <a:cubicBezTo>
                    <a:pt x="24" y="2"/>
                    <a:pt x="24" y="2"/>
                    <a:pt x="24" y="2"/>
                  </a:cubicBezTo>
                  <a:cubicBezTo>
                    <a:pt x="22" y="2"/>
                    <a:pt x="22" y="2"/>
                    <a:pt x="22" y="2"/>
                  </a:cubicBezTo>
                  <a:cubicBezTo>
                    <a:pt x="17" y="2"/>
                    <a:pt x="16" y="4"/>
                    <a:pt x="16" y="7"/>
                  </a:cubicBezTo>
                  <a:cubicBezTo>
                    <a:pt x="16" y="45"/>
                    <a:pt x="16" y="45"/>
                    <a:pt x="16" y="45"/>
                  </a:cubicBezTo>
                  <a:cubicBezTo>
                    <a:pt x="16" y="49"/>
                    <a:pt x="18" y="50"/>
                    <a:pt x="22" y="50"/>
                  </a:cubicBezTo>
                  <a:cubicBezTo>
                    <a:pt x="24" y="50"/>
                    <a:pt x="24" y="50"/>
                    <a:pt x="24" y="50"/>
                  </a:cubicBezTo>
                  <a:cubicBezTo>
                    <a:pt x="24" y="52"/>
                    <a:pt x="24" y="52"/>
                    <a:pt x="24" y="52"/>
                  </a:cubicBezTo>
                  <a:lnTo>
                    <a:pt x="0"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9" name="íṩ1íḍê"/>
            <p:cNvSpPr/>
            <p:nvPr userDrawn="1">
              <p:custDataLst>
                <p:tags r:id="rId54"/>
              </p:custDataLst>
            </p:nvPr>
          </p:nvSpPr>
          <p:spPr bwMode="auto">
            <a:xfrm>
              <a:off x="8819391" y="3956050"/>
              <a:ext cx="206375" cy="220663"/>
            </a:xfrm>
            <a:custGeom>
              <a:avLst/>
              <a:gdLst>
                <a:gd name="T0" fmla="*/ 49 w 51"/>
                <a:gd name="T1" fmla="*/ 14 h 52"/>
                <a:gd name="T2" fmla="*/ 34 w 51"/>
                <a:gd name="T3" fmla="*/ 2 h 52"/>
                <a:gd name="T4" fmla="*/ 30 w 51"/>
                <a:gd name="T5" fmla="*/ 7 h 52"/>
                <a:gd name="T6" fmla="*/ 30 w 51"/>
                <a:gd name="T7" fmla="*/ 44 h 52"/>
                <a:gd name="T8" fmla="*/ 35 w 51"/>
                <a:gd name="T9" fmla="*/ 50 h 52"/>
                <a:gd name="T10" fmla="*/ 39 w 51"/>
                <a:gd name="T11" fmla="*/ 50 h 52"/>
                <a:gd name="T12" fmla="*/ 39 w 51"/>
                <a:gd name="T13" fmla="*/ 52 h 52"/>
                <a:gd name="T14" fmla="*/ 12 w 51"/>
                <a:gd name="T15" fmla="*/ 52 h 52"/>
                <a:gd name="T16" fmla="*/ 12 w 51"/>
                <a:gd name="T17" fmla="*/ 50 h 52"/>
                <a:gd name="T18" fmla="*/ 16 w 51"/>
                <a:gd name="T19" fmla="*/ 50 h 52"/>
                <a:gd name="T20" fmla="*/ 21 w 51"/>
                <a:gd name="T21" fmla="*/ 44 h 52"/>
                <a:gd name="T22" fmla="*/ 21 w 51"/>
                <a:gd name="T23" fmla="*/ 7 h 52"/>
                <a:gd name="T24" fmla="*/ 16 w 51"/>
                <a:gd name="T25" fmla="*/ 2 h 52"/>
                <a:gd name="T26" fmla="*/ 2 w 51"/>
                <a:gd name="T27" fmla="*/ 14 h 52"/>
                <a:gd name="T28" fmla="*/ 0 w 51"/>
                <a:gd name="T29" fmla="*/ 13 h 52"/>
                <a:gd name="T30" fmla="*/ 5 w 51"/>
                <a:gd name="T31" fmla="*/ 0 h 52"/>
                <a:gd name="T32" fmla="*/ 46 w 51"/>
                <a:gd name="T33" fmla="*/ 0 h 52"/>
                <a:gd name="T34" fmla="*/ 51 w 51"/>
                <a:gd name="T35" fmla="*/ 13 h 52"/>
                <a:gd name="T36" fmla="*/ 49 w 51"/>
                <a:gd name="T37" fmla="*/ 1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1" h="52">
                  <a:moveTo>
                    <a:pt x="49" y="14"/>
                  </a:moveTo>
                  <a:cubicBezTo>
                    <a:pt x="45" y="6"/>
                    <a:pt x="41" y="2"/>
                    <a:pt x="34" y="2"/>
                  </a:cubicBezTo>
                  <a:cubicBezTo>
                    <a:pt x="31" y="2"/>
                    <a:pt x="30" y="4"/>
                    <a:pt x="30" y="7"/>
                  </a:cubicBezTo>
                  <a:cubicBezTo>
                    <a:pt x="30" y="44"/>
                    <a:pt x="30" y="44"/>
                    <a:pt x="30" y="44"/>
                  </a:cubicBezTo>
                  <a:cubicBezTo>
                    <a:pt x="30" y="48"/>
                    <a:pt x="31" y="50"/>
                    <a:pt x="35" y="50"/>
                  </a:cubicBezTo>
                  <a:cubicBezTo>
                    <a:pt x="39" y="50"/>
                    <a:pt x="39" y="50"/>
                    <a:pt x="39" y="50"/>
                  </a:cubicBezTo>
                  <a:cubicBezTo>
                    <a:pt x="39" y="52"/>
                    <a:pt x="39" y="52"/>
                    <a:pt x="39" y="52"/>
                  </a:cubicBezTo>
                  <a:cubicBezTo>
                    <a:pt x="12" y="52"/>
                    <a:pt x="12" y="52"/>
                    <a:pt x="12" y="52"/>
                  </a:cubicBezTo>
                  <a:cubicBezTo>
                    <a:pt x="12" y="50"/>
                    <a:pt x="12" y="50"/>
                    <a:pt x="12" y="50"/>
                  </a:cubicBezTo>
                  <a:cubicBezTo>
                    <a:pt x="16" y="50"/>
                    <a:pt x="16" y="50"/>
                    <a:pt x="16" y="50"/>
                  </a:cubicBezTo>
                  <a:cubicBezTo>
                    <a:pt x="20" y="50"/>
                    <a:pt x="21" y="48"/>
                    <a:pt x="21" y="44"/>
                  </a:cubicBezTo>
                  <a:cubicBezTo>
                    <a:pt x="21" y="7"/>
                    <a:pt x="21" y="7"/>
                    <a:pt x="21" y="7"/>
                  </a:cubicBezTo>
                  <a:cubicBezTo>
                    <a:pt x="21" y="3"/>
                    <a:pt x="20" y="2"/>
                    <a:pt x="16" y="2"/>
                  </a:cubicBezTo>
                  <a:cubicBezTo>
                    <a:pt x="8" y="2"/>
                    <a:pt x="4" y="9"/>
                    <a:pt x="2" y="14"/>
                  </a:cubicBezTo>
                  <a:cubicBezTo>
                    <a:pt x="0" y="13"/>
                    <a:pt x="0" y="13"/>
                    <a:pt x="0" y="13"/>
                  </a:cubicBezTo>
                  <a:cubicBezTo>
                    <a:pt x="5" y="0"/>
                    <a:pt x="5" y="0"/>
                    <a:pt x="5" y="0"/>
                  </a:cubicBezTo>
                  <a:cubicBezTo>
                    <a:pt x="46" y="0"/>
                    <a:pt x="46" y="0"/>
                    <a:pt x="46" y="0"/>
                  </a:cubicBezTo>
                  <a:cubicBezTo>
                    <a:pt x="51" y="13"/>
                    <a:pt x="51" y="13"/>
                    <a:pt x="51" y="13"/>
                  </a:cubicBezTo>
                  <a:lnTo>
                    <a:pt x="49" y="1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0" name="iṥľîḓè"/>
            <p:cNvSpPr/>
            <p:nvPr userDrawn="1">
              <p:custDataLst>
                <p:tags r:id="rId55"/>
              </p:custDataLst>
            </p:nvPr>
          </p:nvSpPr>
          <p:spPr bwMode="auto">
            <a:xfrm>
              <a:off x="9049578" y="3956050"/>
              <a:ext cx="217488" cy="220663"/>
            </a:xfrm>
            <a:custGeom>
              <a:avLst/>
              <a:gdLst>
                <a:gd name="T0" fmla="*/ 51 w 54"/>
                <a:gd name="T1" fmla="*/ 2 h 52"/>
                <a:gd name="T2" fmla="*/ 44 w 54"/>
                <a:gd name="T3" fmla="*/ 8 h 52"/>
                <a:gd name="T4" fmla="*/ 32 w 54"/>
                <a:gd name="T5" fmla="*/ 31 h 52"/>
                <a:gd name="T6" fmla="*/ 32 w 54"/>
                <a:gd name="T7" fmla="*/ 45 h 52"/>
                <a:gd name="T8" fmla="*/ 37 w 54"/>
                <a:gd name="T9" fmla="*/ 50 h 52"/>
                <a:gd name="T10" fmla="*/ 41 w 54"/>
                <a:gd name="T11" fmla="*/ 50 h 52"/>
                <a:gd name="T12" fmla="*/ 41 w 54"/>
                <a:gd name="T13" fmla="*/ 52 h 52"/>
                <a:gd name="T14" fmla="*/ 14 w 54"/>
                <a:gd name="T15" fmla="*/ 52 h 52"/>
                <a:gd name="T16" fmla="*/ 14 w 54"/>
                <a:gd name="T17" fmla="*/ 50 h 52"/>
                <a:gd name="T18" fmla="*/ 18 w 54"/>
                <a:gd name="T19" fmla="*/ 50 h 52"/>
                <a:gd name="T20" fmla="*/ 23 w 54"/>
                <a:gd name="T21" fmla="*/ 45 h 52"/>
                <a:gd name="T22" fmla="*/ 23 w 54"/>
                <a:gd name="T23" fmla="*/ 31 h 52"/>
                <a:gd name="T24" fmla="*/ 9 w 54"/>
                <a:gd name="T25" fmla="*/ 7 h 52"/>
                <a:gd name="T26" fmla="*/ 2 w 54"/>
                <a:gd name="T27" fmla="*/ 2 h 52"/>
                <a:gd name="T28" fmla="*/ 0 w 54"/>
                <a:gd name="T29" fmla="*/ 2 h 52"/>
                <a:gd name="T30" fmla="*/ 0 w 54"/>
                <a:gd name="T31" fmla="*/ 0 h 52"/>
                <a:gd name="T32" fmla="*/ 24 w 54"/>
                <a:gd name="T33" fmla="*/ 0 h 52"/>
                <a:gd name="T34" fmla="*/ 24 w 54"/>
                <a:gd name="T35" fmla="*/ 2 h 52"/>
                <a:gd name="T36" fmla="*/ 21 w 54"/>
                <a:gd name="T37" fmla="*/ 2 h 52"/>
                <a:gd name="T38" fmla="*/ 18 w 54"/>
                <a:gd name="T39" fmla="*/ 5 h 52"/>
                <a:gd name="T40" fmla="*/ 19 w 54"/>
                <a:gd name="T41" fmla="*/ 7 h 52"/>
                <a:gd name="T42" fmla="*/ 31 w 54"/>
                <a:gd name="T43" fmla="*/ 27 h 52"/>
                <a:gd name="T44" fmla="*/ 42 w 54"/>
                <a:gd name="T45" fmla="*/ 8 h 52"/>
                <a:gd name="T46" fmla="*/ 42 w 54"/>
                <a:gd name="T47" fmla="*/ 5 h 52"/>
                <a:gd name="T48" fmla="*/ 39 w 54"/>
                <a:gd name="T49" fmla="*/ 2 h 52"/>
                <a:gd name="T50" fmla="*/ 36 w 54"/>
                <a:gd name="T51" fmla="*/ 2 h 52"/>
                <a:gd name="T52" fmla="*/ 36 w 54"/>
                <a:gd name="T53" fmla="*/ 0 h 52"/>
                <a:gd name="T54" fmla="*/ 54 w 54"/>
                <a:gd name="T55" fmla="*/ 0 h 52"/>
                <a:gd name="T56" fmla="*/ 54 w 54"/>
                <a:gd name="T57" fmla="*/ 2 h 52"/>
                <a:gd name="T58" fmla="*/ 51 w 54"/>
                <a:gd name="T59" fmla="*/ 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4" h="52">
                  <a:moveTo>
                    <a:pt x="51" y="2"/>
                  </a:moveTo>
                  <a:cubicBezTo>
                    <a:pt x="48" y="2"/>
                    <a:pt x="46" y="5"/>
                    <a:pt x="44" y="8"/>
                  </a:cubicBezTo>
                  <a:cubicBezTo>
                    <a:pt x="32" y="31"/>
                    <a:pt x="32" y="31"/>
                    <a:pt x="32" y="31"/>
                  </a:cubicBezTo>
                  <a:cubicBezTo>
                    <a:pt x="32" y="45"/>
                    <a:pt x="32" y="45"/>
                    <a:pt x="32" y="45"/>
                  </a:cubicBezTo>
                  <a:cubicBezTo>
                    <a:pt x="32" y="48"/>
                    <a:pt x="33" y="50"/>
                    <a:pt x="37" y="50"/>
                  </a:cubicBezTo>
                  <a:cubicBezTo>
                    <a:pt x="41" y="50"/>
                    <a:pt x="41" y="50"/>
                    <a:pt x="41" y="50"/>
                  </a:cubicBezTo>
                  <a:cubicBezTo>
                    <a:pt x="41" y="52"/>
                    <a:pt x="41" y="52"/>
                    <a:pt x="41" y="52"/>
                  </a:cubicBezTo>
                  <a:cubicBezTo>
                    <a:pt x="14" y="52"/>
                    <a:pt x="14" y="52"/>
                    <a:pt x="14" y="52"/>
                  </a:cubicBezTo>
                  <a:cubicBezTo>
                    <a:pt x="14" y="50"/>
                    <a:pt x="14" y="50"/>
                    <a:pt x="14" y="50"/>
                  </a:cubicBezTo>
                  <a:cubicBezTo>
                    <a:pt x="18" y="50"/>
                    <a:pt x="18" y="50"/>
                    <a:pt x="18" y="50"/>
                  </a:cubicBezTo>
                  <a:cubicBezTo>
                    <a:pt x="22" y="50"/>
                    <a:pt x="23" y="49"/>
                    <a:pt x="23" y="45"/>
                  </a:cubicBezTo>
                  <a:cubicBezTo>
                    <a:pt x="23" y="31"/>
                    <a:pt x="23" y="31"/>
                    <a:pt x="23" y="31"/>
                  </a:cubicBezTo>
                  <a:cubicBezTo>
                    <a:pt x="9" y="7"/>
                    <a:pt x="9" y="7"/>
                    <a:pt x="9" y="7"/>
                  </a:cubicBezTo>
                  <a:cubicBezTo>
                    <a:pt x="7" y="3"/>
                    <a:pt x="5" y="2"/>
                    <a:pt x="2" y="2"/>
                  </a:cubicBezTo>
                  <a:cubicBezTo>
                    <a:pt x="0" y="2"/>
                    <a:pt x="0" y="2"/>
                    <a:pt x="0" y="2"/>
                  </a:cubicBezTo>
                  <a:cubicBezTo>
                    <a:pt x="0" y="0"/>
                    <a:pt x="0" y="0"/>
                    <a:pt x="0" y="0"/>
                  </a:cubicBezTo>
                  <a:cubicBezTo>
                    <a:pt x="24" y="0"/>
                    <a:pt x="24" y="0"/>
                    <a:pt x="24" y="0"/>
                  </a:cubicBezTo>
                  <a:cubicBezTo>
                    <a:pt x="24" y="2"/>
                    <a:pt x="24" y="2"/>
                    <a:pt x="24" y="2"/>
                  </a:cubicBezTo>
                  <a:cubicBezTo>
                    <a:pt x="21" y="2"/>
                    <a:pt x="21" y="2"/>
                    <a:pt x="21" y="2"/>
                  </a:cubicBezTo>
                  <a:cubicBezTo>
                    <a:pt x="19" y="2"/>
                    <a:pt x="18" y="3"/>
                    <a:pt x="18" y="5"/>
                  </a:cubicBezTo>
                  <a:cubicBezTo>
                    <a:pt x="18" y="5"/>
                    <a:pt x="18" y="6"/>
                    <a:pt x="19" y="7"/>
                  </a:cubicBezTo>
                  <a:cubicBezTo>
                    <a:pt x="31" y="27"/>
                    <a:pt x="31" y="27"/>
                    <a:pt x="31" y="27"/>
                  </a:cubicBezTo>
                  <a:cubicBezTo>
                    <a:pt x="42" y="8"/>
                    <a:pt x="42" y="8"/>
                    <a:pt x="42" y="8"/>
                  </a:cubicBezTo>
                  <a:cubicBezTo>
                    <a:pt x="42" y="7"/>
                    <a:pt x="42" y="6"/>
                    <a:pt x="42" y="5"/>
                  </a:cubicBezTo>
                  <a:cubicBezTo>
                    <a:pt x="42" y="3"/>
                    <a:pt x="41" y="2"/>
                    <a:pt x="39" y="2"/>
                  </a:cubicBezTo>
                  <a:cubicBezTo>
                    <a:pt x="36" y="2"/>
                    <a:pt x="36" y="2"/>
                    <a:pt x="36" y="2"/>
                  </a:cubicBezTo>
                  <a:cubicBezTo>
                    <a:pt x="36" y="0"/>
                    <a:pt x="36" y="0"/>
                    <a:pt x="36" y="0"/>
                  </a:cubicBezTo>
                  <a:cubicBezTo>
                    <a:pt x="54" y="0"/>
                    <a:pt x="54" y="0"/>
                    <a:pt x="54" y="0"/>
                  </a:cubicBezTo>
                  <a:cubicBezTo>
                    <a:pt x="54" y="2"/>
                    <a:pt x="54" y="2"/>
                    <a:pt x="54" y="2"/>
                  </a:cubicBezTo>
                  <a:lnTo>
                    <a:pt x="51"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grpSp>
      <p:grpSp>
        <p:nvGrpSpPr>
          <p:cNvPr id="6" name="组合 5"/>
          <p:cNvGrpSpPr/>
          <p:nvPr userDrawn="1"/>
        </p:nvGrpSpPr>
        <p:grpSpPr>
          <a:xfrm>
            <a:off x="2547" y="368300"/>
            <a:ext cx="407988" cy="568318"/>
            <a:chOff x="9119012" y="368300"/>
            <a:chExt cx="407988" cy="457199"/>
          </a:xfrm>
        </p:grpSpPr>
        <p:sp>
          <p:nvSpPr>
            <p:cNvPr id="111" name="矩形 110"/>
            <p:cNvSpPr/>
            <p:nvPr userDrawn="1">
              <p:custDataLst>
                <p:tags r:id="rId56"/>
              </p:custDataLst>
            </p:nvPr>
          </p:nvSpPr>
          <p:spPr>
            <a:xfrm>
              <a:off x="9119012" y="368300"/>
              <a:ext cx="407988" cy="130371"/>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矩形 111"/>
            <p:cNvSpPr/>
            <p:nvPr userDrawn="1">
              <p:custDataLst>
                <p:tags r:id="rId57"/>
              </p:custDataLst>
            </p:nvPr>
          </p:nvSpPr>
          <p:spPr>
            <a:xfrm>
              <a:off x="9119012" y="531714"/>
              <a:ext cx="407988" cy="130371"/>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矩形 112"/>
            <p:cNvSpPr/>
            <p:nvPr userDrawn="1">
              <p:custDataLst>
                <p:tags r:id="rId58"/>
              </p:custDataLst>
            </p:nvPr>
          </p:nvSpPr>
          <p:spPr>
            <a:xfrm>
              <a:off x="9119012" y="695128"/>
              <a:ext cx="407988" cy="130371"/>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内容占位符 7"/>
          <p:cNvSpPr>
            <a:spLocks noGrp="1"/>
          </p:cNvSpPr>
          <p:nvPr>
            <p:ph idx="16392" hasCustomPrompt="1"/>
            <p:custDataLst>
              <p:tags r:id="rId59"/>
            </p:custDataLst>
          </p:nvPr>
        </p:nvSpPr>
        <p:spPr>
          <a:xfrm>
            <a:off x="609600" y="4013200"/>
            <a:ext cx="10972800" cy="2235200"/>
          </a:xfrm>
          <a:custGeom>
            <a:avLst/>
            <a:gdLst>
              <a:gd name="connisteX0" fmla="*/ 0 w 10972800"/>
              <a:gd name="connsiteY0" fmla="*/ 203200 h 2235200"/>
              <a:gd name="connisteX1" fmla="*/ 203200 w 10972800"/>
              <a:gd name="connsiteY1" fmla="*/ 0 h 2235200"/>
              <a:gd name="connisteX2" fmla="*/ 10769600 w 10972800"/>
              <a:gd name="connsiteY2" fmla="*/ 0 h 2235200"/>
              <a:gd name="connisteX3" fmla="*/ 10972800 w 10972800"/>
              <a:gd name="connsiteY3" fmla="*/ 203200 h 2235200"/>
              <a:gd name="connisteX4" fmla="*/ 10972800 w 10972800"/>
              <a:gd name="connsiteY4" fmla="*/ 2032000 h 2235200"/>
              <a:gd name="connisteX5" fmla="*/ 10769600 w 10972800"/>
              <a:gd name="connsiteY5" fmla="*/ 2235200 h 2235200"/>
              <a:gd name="connisteX6" fmla="*/ 203200 w 10972800"/>
              <a:gd name="connsiteY6" fmla="*/ 2235200 h 2235200"/>
              <a:gd name="connisteX7" fmla="*/ 0 w 10972800"/>
              <a:gd name="connsiteY7" fmla="*/ 2032000 h 2235200"/>
              <a:gd name="connisteX8" fmla="*/ 0 w 10972800"/>
              <a:gd name="connsiteY8" fmla="*/ 203200 h 22352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10972800" h="2235200">
                <a:moveTo>
                  <a:pt x="0" y="203200"/>
                </a:moveTo>
                <a:cubicBezTo>
                  <a:pt x="0" y="90976"/>
                  <a:pt x="90976" y="0"/>
                  <a:pt x="203200" y="0"/>
                </a:cubicBezTo>
                <a:lnTo>
                  <a:pt x="10769600" y="0"/>
                </a:lnTo>
                <a:cubicBezTo>
                  <a:pt x="10881824" y="0"/>
                  <a:pt x="10972800" y="90976"/>
                  <a:pt x="10972800" y="203200"/>
                </a:cubicBezTo>
                <a:lnTo>
                  <a:pt x="10972800" y="2032000"/>
                </a:lnTo>
                <a:cubicBezTo>
                  <a:pt x="10972800" y="2144224"/>
                  <a:pt x="10881824" y="2235200"/>
                  <a:pt x="10769600" y="2235200"/>
                </a:cubicBezTo>
                <a:lnTo>
                  <a:pt x="203200" y="2235200"/>
                </a:lnTo>
                <a:cubicBezTo>
                  <a:pt x="90976" y="2235200"/>
                  <a:pt x="0" y="2144224"/>
                  <a:pt x="0" y="2032000"/>
                </a:cubicBezTo>
                <a:lnTo>
                  <a:pt x="0" y="203200"/>
                </a:lnTo>
                <a:close/>
              </a:path>
            </a:pathLst>
          </a:custGeom>
          <a:solidFill>
            <a:srgbClr val="DDDDDD"/>
          </a:solidFill>
          <a:ln>
            <a:noFill/>
          </a:ln>
        </p:spPr>
        <p:txBody>
          <a:bodyPr>
            <a:norm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7" name="标题 6"/>
          <p:cNvSpPr>
            <a:spLocks noGrp="1"/>
          </p:cNvSpPr>
          <p:nvPr>
            <p:ph type="ctrTitle" idx="16385" hasCustomPrompt="1"/>
            <p:custDataLst>
              <p:tags r:id="rId60"/>
            </p:custDataLst>
          </p:nvPr>
        </p:nvSpPr>
        <p:spPr>
          <a:xfrm>
            <a:off x="609600" y="533400"/>
            <a:ext cx="10972800" cy="609600"/>
          </a:xfrm>
          <a:prstGeom prst="rect">
            <a:avLst/>
          </a:prstGeom>
          <a:noFill/>
        </p:spPr>
        <p:txBody>
          <a:bodyPr lIns="0" tIns="0" rIns="0" bIns="0" anchor="t">
            <a:normAutofit/>
          </a:bodyPr>
          <a:lstStyle>
            <a:lvl1pPr marL="0" indent="0" algn="l">
              <a:lnSpc>
                <a:spcPct val="111000"/>
              </a:lnSpc>
              <a:spcBef>
                <a:spcPct val="0"/>
              </a:spcBef>
              <a:spcAft>
                <a:spcPct val="0"/>
              </a:spcAft>
              <a:buNone/>
              <a:defRPr sz="3600" b="0" spc="0">
                <a:solidFill>
                  <a:schemeClr val="tx1"/>
                </a:solidFill>
              </a:defRPr>
            </a:lvl1pPr>
          </a:lstStyle>
          <a:p>
            <a:r>
              <a:rPr lang="zh-CN" altLang="en-US"/>
              <a:t>单击此处添加标题</a:t>
            </a:r>
            <a:endParaRPr lang="zh-CN" altLang="en-US"/>
          </a:p>
        </p:txBody>
      </p:sp>
      <p:sp>
        <p:nvSpPr>
          <p:cNvPr id="9" name="装饰  8"/>
          <p:cNvSpPr>
            <a:spLocks noGrp="1"/>
          </p:cNvSpPr>
          <p:nvPr>
            <p:ph type="body" idx="16393" hasCustomPrompt="1"/>
            <p:custDataLst>
              <p:tags r:id="rId61"/>
            </p:custDataLst>
          </p:nvPr>
        </p:nvSpPr>
        <p:spPr>
          <a:xfrm>
            <a:off x="609600" y="1524000"/>
            <a:ext cx="50800" cy="2032000"/>
          </a:xfrm>
          <a:custGeom>
            <a:avLst/>
            <a:gdLst>
              <a:gd name="connisteX0" fmla="*/ 0 w 50800"/>
              <a:gd name="connsiteY0" fmla="*/ 25400 h 2032000"/>
              <a:gd name="connisteX1" fmla="*/ 25400 w 50800"/>
              <a:gd name="connsiteY1" fmla="*/ 0 h 2032000"/>
              <a:gd name="connisteX2" fmla="*/ 25400 w 50800"/>
              <a:gd name="connsiteY2" fmla="*/ 0 h 2032000"/>
              <a:gd name="connisteX3" fmla="*/ 50800 w 50800"/>
              <a:gd name="connsiteY3" fmla="*/ 25400 h 2032000"/>
              <a:gd name="connisteX4" fmla="*/ 50800 w 50800"/>
              <a:gd name="connsiteY4" fmla="*/ 2006600 h 2032000"/>
              <a:gd name="connisteX5" fmla="*/ 25400 w 50800"/>
              <a:gd name="connsiteY5" fmla="*/ 2032000 h 2032000"/>
              <a:gd name="connisteX6" fmla="*/ 25400 w 50800"/>
              <a:gd name="connsiteY6" fmla="*/ 2032000 h 2032000"/>
              <a:gd name="connisteX7" fmla="*/ 0 w 50800"/>
              <a:gd name="connsiteY7" fmla="*/ 2006600 h 2032000"/>
              <a:gd name="connisteX8" fmla="*/ 0 w 50800"/>
              <a:gd name="connsiteY8" fmla="*/ 25400 h 20320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50800" h="2032000">
                <a:moveTo>
                  <a:pt x="0" y="25400"/>
                </a:moveTo>
                <a:cubicBezTo>
                  <a:pt x="0" y="11372"/>
                  <a:pt x="11372" y="0"/>
                  <a:pt x="25400" y="0"/>
                </a:cubicBezTo>
                <a:lnTo>
                  <a:pt x="25400" y="0"/>
                </a:lnTo>
                <a:cubicBezTo>
                  <a:pt x="39428" y="0"/>
                  <a:pt x="50800" y="11372"/>
                  <a:pt x="50800" y="25400"/>
                </a:cubicBezTo>
                <a:lnTo>
                  <a:pt x="50800" y="2006600"/>
                </a:lnTo>
                <a:cubicBezTo>
                  <a:pt x="50800" y="2020628"/>
                  <a:pt x="39428" y="2032000"/>
                  <a:pt x="25400" y="2032000"/>
                </a:cubicBezTo>
                <a:lnTo>
                  <a:pt x="25400" y="2032000"/>
                </a:lnTo>
                <a:cubicBezTo>
                  <a:pt x="11372" y="2032000"/>
                  <a:pt x="0" y="2020628"/>
                  <a:pt x="0" y="2006600"/>
                </a:cubicBezTo>
                <a:lnTo>
                  <a:pt x="0" y="25400"/>
                </a:lnTo>
                <a:close/>
              </a:path>
            </a:pathLst>
          </a:custGeom>
          <a:solidFill>
            <a:schemeClr val="accent1"/>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10" name="文本占位符 9"/>
          <p:cNvSpPr>
            <a:spLocks noGrp="1"/>
          </p:cNvSpPr>
          <p:nvPr>
            <p:ph type="body" idx="16386" hasCustomPrompt="1"/>
            <p:custDataLst>
              <p:tags r:id="rId62"/>
            </p:custDataLst>
          </p:nvPr>
        </p:nvSpPr>
        <p:spPr>
          <a:xfrm>
            <a:off x="762000" y="1524000"/>
            <a:ext cx="3098800" cy="406400"/>
          </a:xfrm>
          <a:prstGeom prst="rect">
            <a:avLst/>
          </a:prstGeo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smtClean="0"/>
              <a:t>单击此处添加项标题</a:t>
            </a:r>
            <a:endParaRPr lang="zh-CN" altLang="en-US" smtClean="0"/>
          </a:p>
        </p:txBody>
      </p:sp>
      <p:sp>
        <p:nvSpPr>
          <p:cNvPr id="11" name="文本占位符 10"/>
          <p:cNvSpPr>
            <a:spLocks noGrp="1"/>
          </p:cNvSpPr>
          <p:nvPr>
            <p:ph type="body" idx="16387" hasCustomPrompt="1"/>
            <p:custDataLst>
              <p:tags r:id="rId63"/>
            </p:custDataLst>
          </p:nvPr>
        </p:nvSpPr>
        <p:spPr>
          <a:xfrm>
            <a:off x="762000" y="2032000"/>
            <a:ext cx="3098800" cy="1524000"/>
          </a:xfrm>
          <a:prstGeom prst="rect">
            <a:avLst/>
          </a:prstGeo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
        <p:nvSpPr>
          <p:cNvPr id="12" name="装饰  1"/>
          <p:cNvSpPr>
            <a:spLocks noGrp="1"/>
          </p:cNvSpPr>
          <p:nvPr>
            <p:ph type="body" idx="16394" hasCustomPrompt="1"/>
            <p:custDataLst>
              <p:tags r:id="rId64"/>
            </p:custDataLst>
          </p:nvPr>
        </p:nvSpPr>
        <p:spPr>
          <a:xfrm>
            <a:off x="4470400" y="1524000"/>
            <a:ext cx="50800" cy="2032000"/>
          </a:xfrm>
          <a:custGeom>
            <a:avLst/>
            <a:gdLst>
              <a:gd name="connisteX0" fmla="*/ 0 w 50800"/>
              <a:gd name="connsiteY0" fmla="*/ 25400 h 2032000"/>
              <a:gd name="connisteX1" fmla="*/ 25400 w 50800"/>
              <a:gd name="connsiteY1" fmla="*/ 0 h 2032000"/>
              <a:gd name="connisteX2" fmla="*/ 25400 w 50800"/>
              <a:gd name="connsiteY2" fmla="*/ 0 h 2032000"/>
              <a:gd name="connisteX3" fmla="*/ 50800 w 50800"/>
              <a:gd name="connsiteY3" fmla="*/ 25400 h 2032000"/>
              <a:gd name="connisteX4" fmla="*/ 50800 w 50800"/>
              <a:gd name="connsiteY4" fmla="*/ 2006600 h 2032000"/>
              <a:gd name="connisteX5" fmla="*/ 25400 w 50800"/>
              <a:gd name="connsiteY5" fmla="*/ 2032000 h 2032000"/>
              <a:gd name="connisteX6" fmla="*/ 25400 w 50800"/>
              <a:gd name="connsiteY6" fmla="*/ 2032000 h 2032000"/>
              <a:gd name="connisteX7" fmla="*/ 0 w 50800"/>
              <a:gd name="connsiteY7" fmla="*/ 2006600 h 2032000"/>
              <a:gd name="connisteX8" fmla="*/ 0 w 50800"/>
              <a:gd name="connsiteY8" fmla="*/ 25400 h 20320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50800" h="2032000">
                <a:moveTo>
                  <a:pt x="0" y="25400"/>
                </a:moveTo>
                <a:cubicBezTo>
                  <a:pt x="0" y="11372"/>
                  <a:pt x="11372" y="0"/>
                  <a:pt x="25400" y="0"/>
                </a:cubicBezTo>
                <a:lnTo>
                  <a:pt x="25400" y="0"/>
                </a:lnTo>
                <a:cubicBezTo>
                  <a:pt x="39428" y="0"/>
                  <a:pt x="50800" y="11372"/>
                  <a:pt x="50800" y="25400"/>
                </a:cubicBezTo>
                <a:lnTo>
                  <a:pt x="50800" y="2006600"/>
                </a:lnTo>
                <a:cubicBezTo>
                  <a:pt x="50800" y="2020628"/>
                  <a:pt x="39428" y="2032000"/>
                  <a:pt x="25400" y="2032000"/>
                </a:cubicBezTo>
                <a:lnTo>
                  <a:pt x="25400" y="2032000"/>
                </a:lnTo>
                <a:cubicBezTo>
                  <a:pt x="11372" y="2032000"/>
                  <a:pt x="0" y="2020628"/>
                  <a:pt x="0" y="2006600"/>
                </a:cubicBezTo>
                <a:lnTo>
                  <a:pt x="0" y="25400"/>
                </a:lnTo>
                <a:close/>
              </a:path>
            </a:pathLst>
          </a:custGeom>
          <a:solidFill>
            <a:schemeClr val="accent1"/>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13" name="文本占位符 12"/>
          <p:cNvSpPr>
            <a:spLocks noGrp="1"/>
          </p:cNvSpPr>
          <p:nvPr>
            <p:ph type="body" idx="16388" hasCustomPrompt="1"/>
            <p:custDataLst>
              <p:tags r:id="rId65"/>
            </p:custDataLst>
          </p:nvPr>
        </p:nvSpPr>
        <p:spPr>
          <a:xfrm>
            <a:off x="4622800" y="1524000"/>
            <a:ext cx="3098800" cy="406400"/>
          </a:xfrm>
          <a:prstGeom prst="rect">
            <a:avLst/>
          </a:prstGeo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smtClean="0"/>
              <a:t>单击此处添加项标题</a:t>
            </a:r>
            <a:endParaRPr lang="zh-CN" altLang="en-US" smtClean="0"/>
          </a:p>
        </p:txBody>
      </p:sp>
      <p:sp>
        <p:nvSpPr>
          <p:cNvPr id="14" name="文本占位符 13"/>
          <p:cNvSpPr>
            <a:spLocks noGrp="1"/>
          </p:cNvSpPr>
          <p:nvPr>
            <p:ph type="body" idx="16389" hasCustomPrompt="1"/>
            <p:custDataLst>
              <p:tags r:id="rId66"/>
            </p:custDataLst>
          </p:nvPr>
        </p:nvSpPr>
        <p:spPr>
          <a:xfrm>
            <a:off x="4622800" y="2032000"/>
            <a:ext cx="3098800" cy="1524000"/>
          </a:xfrm>
          <a:prstGeom prst="rect">
            <a:avLst/>
          </a:prstGeo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
        <p:nvSpPr>
          <p:cNvPr id="15" name="装饰  4"/>
          <p:cNvSpPr>
            <a:spLocks noGrp="1"/>
          </p:cNvSpPr>
          <p:nvPr>
            <p:ph type="body" idx="16395" hasCustomPrompt="1"/>
            <p:custDataLst>
              <p:tags r:id="rId67"/>
            </p:custDataLst>
          </p:nvPr>
        </p:nvSpPr>
        <p:spPr>
          <a:xfrm>
            <a:off x="8331200" y="1524000"/>
            <a:ext cx="50800" cy="2032000"/>
          </a:xfrm>
          <a:custGeom>
            <a:avLst/>
            <a:gdLst>
              <a:gd name="connisteX0" fmla="*/ 0 w 50800"/>
              <a:gd name="connsiteY0" fmla="*/ 25400 h 2032000"/>
              <a:gd name="connisteX1" fmla="*/ 25400 w 50800"/>
              <a:gd name="connsiteY1" fmla="*/ 0 h 2032000"/>
              <a:gd name="connisteX2" fmla="*/ 25400 w 50800"/>
              <a:gd name="connsiteY2" fmla="*/ 0 h 2032000"/>
              <a:gd name="connisteX3" fmla="*/ 50800 w 50800"/>
              <a:gd name="connsiteY3" fmla="*/ 25400 h 2032000"/>
              <a:gd name="connisteX4" fmla="*/ 50800 w 50800"/>
              <a:gd name="connsiteY4" fmla="*/ 2006600 h 2032000"/>
              <a:gd name="connisteX5" fmla="*/ 25400 w 50800"/>
              <a:gd name="connsiteY5" fmla="*/ 2032000 h 2032000"/>
              <a:gd name="connisteX6" fmla="*/ 25400 w 50800"/>
              <a:gd name="connsiteY6" fmla="*/ 2032000 h 2032000"/>
              <a:gd name="connisteX7" fmla="*/ 0 w 50800"/>
              <a:gd name="connsiteY7" fmla="*/ 2006600 h 2032000"/>
              <a:gd name="connisteX8" fmla="*/ 0 w 50800"/>
              <a:gd name="connsiteY8" fmla="*/ 25400 h 20320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50800" h="2032000">
                <a:moveTo>
                  <a:pt x="0" y="25400"/>
                </a:moveTo>
                <a:cubicBezTo>
                  <a:pt x="0" y="11372"/>
                  <a:pt x="11372" y="0"/>
                  <a:pt x="25400" y="0"/>
                </a:cubicBezTo>
                <a:lnTo>
                  <a:pt x="25400" y="0"/>
                </a:lnTo>
                <a:cubicBezTo>
                  <a:pt x="39428" y="0"/>
                  <a:pt x="50800" y="11372"/>
                  <a:pt x="50800" y="25400"/>
                </a:cubicBezTo>
                <a:lnTo>
                  <a:pt x="50800" y="2006600"/>
                </a:lnTo>
                <a:cubicBezTo>
                  <a:pt x="50800" y="2020628"/>
                  <a:pt x="39428" y="2032000"/>
                  <a:pt x="25400" y="2032000"/>
                </a:cubicBezTo>
                <a:lnTo>
                  <a:pt x="25400" y="2032000"/>
                </a:lnTo>
                <a:cubicBezTo>
                  <a:pt x="11372" y="2032000"/>
                  <a:pt x="0" y="2020628"/>
                  <a:pt x="0" y="2006600"/>
                </a:cubicBezTo>
                <a:lnTo>
                  <a:pt x="0" y="25400"/>
                </a:lnTo>
                <a:close/>
              </a:path>
            </a:pathLst>
          </a:custGeom>
          <a:solidFill>
            <a:schemeClr val="accent1"/>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16" name="文本占位符 15"/>
          <p:cNvSpPr>
            <a:spLocks noGrp="1"/>
          </p:cNvSpPr>
          <p:nvPr>
            <p:ph type="body" idx="16390" hasCustomPrompt="1"/>
            <p:custDataLst>
              <p:tags r:id="rId68"/>
            </p:custDataLst>
          </p:nvPr>
        </p:nvSpPr>
        <p:spPr>
          <a:xfrm>
            <a:off x="8483600" y="1524000"/>
            <a:ext cx="3098800" cy="406400"/>
          </a:xfrm>
          <a:prstGeom prst="rect">
            <a:avLst/>
          </a:prstGeo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smtClean="0"/>
              <a:t>单击此处添加项标题</a:t>
            </a:r>
            <a:endParaRPr lang="zh-CN" altLang="en-US" smtClean="0"/>
          </a:p>
        </p:txBody>
      </p:sp>
      <p:sp>
        <p:nvSpPr>
          <p:cNvPr id="17" name="文本占位符 16"/>
          <p:cNvSpPr>
            <a:spLocks noGrp="1"/>
          </p:cNvSpPr>
          <p:nvPr>
            <p:ph type="body" idx="16391" hasCustomPrompt="1"/>
            <p:custDataLst>
              <p:tags r:id="rId69"/>
            </p:custDataLst>
          </p:nvPr>
        </p:nvSpPr>
        <p:spPr>
          <a:xfrm>
            <a:off x="8483600" y="2032000"/>
            <a:ext cx="3098800" cy="1524000"/>
          </a:xfrm>
          <a:prstGeom prst="rect">
            <a:avLst/>
          </a:prstGeo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正文页-上标下内-装饰左叠-默认位置-并列-38_8_group1">
    <p:spTree>
      <p:nvGrpSpPr>
        <p:cNvPr id="1" name=""/>
        <p:cNvGrpSpPr/>
        <p:nvPr/>
      </p:nvGrpSpPr>
      <p:grpSpPr>
        <a:xfrm>
          <a:off x="0" y="0"/>
          <a:ext cx="0" cy="0"/>
          <a:chOff x="0" y="0"/>
          <a:chExt cx="0" cy="0"/>
        </a:xfrm>
      </p:grpSpPr>
      <p:sp>
        <p:nvSpPr>
          <p:cNvPr id="56" name="矩形 55"/>
          <p:cNvSpPr/>
          <p:nvPr userDrawn="1">
            <p:custDataLst>
              <p:tags r:id="rId2"/>
            </p:custDataLst>
          </p:nvPr>
        </p:nvSpPr>
        <p:spPr>
          <a:xfrm>
            <a:off x="0" y="6727629"/>
            <a:ext cx="12192000" cy="130371"/>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7" name="a36ff0dd-52e7-4a40-98ef-054fbf16791a"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userDrawn="1">
            <p:custDataLst>
              <p:tags r:id="rId3"/>
            </p:custDataLst>
          </p:nvPr>
        </p:nvGrpSpPr>
        <p:grpSpPr>
          <a:xfrm>
            <a:off x="9791726" y="368300"/>
            <a:ext cx="2006887" cy="568318"/>
            <a:chOff x="2869804" y="2524126"/>
            <a:chExt cx="6452393" cy="1827213"/>
          </a:xfrm>
        </p:grpSpPr>
        <p:sp>
          <p:nvSpPr>
            <p:cNvPr id="58" name="ïṣļïďe"/>
            <p:cNvSpPr/>
            <p:nvPr userDrawn="1">
              <p:custDataLst>
                <p:tags r:id="rId4"/>
              </p:custDataLst>
            </p:nvPr>
          </p:nvSpPr>
          <p:spPr bwMode="auto">
            <a:xfrm>
              <a:off x="5030526" y="2647006"/>
              <a:ext cx="889000" cy="1308100"/>
            </a:xfrm>
            <a:custGeom>
              <a:avLst/>
              <a:gdLst>
                <a:gd name="T0" fmla="*/ 236 w 532"/>
                <a:gd name="T1" fmla="*/ 733 h 780"/>
                <a:gd name="T2" fmla="*/ 216 w 532"/>
                <a:gd name="T3" fmla="*/ 663 h 780"/>
                <a:gd name="T4" fmla="*/ 197 w 532"/>
                <a:gd name="T5" fmla="*/ 414 h 780"/>
                <a:gd name="T6" fmla="*/ 102 w 532"/>
                <a:gd name="T7" fmla="*/ 475 h 780"/>
                <a:gd name="T8" fmla="*/ 46 w 532"/>
                <a:gd name="T9" fmla="*/ 448 h 780"/>
                <a:gd name="T10" fmla="*/ 13 w 532"/>
                <a:gd name="T11" fmla="*/ 400 h 780"/>
                <a:gd name="T12" fmla="*/ 5 w 532"/>
                <a:gd name="T13" fmla="*/ 353 h 780"/>
                <a:gd name="T14" fmla="*/ 23 w 532"/>
                <a:gd name="T15" fmla="*/ 258 h 780"/>
                <a:gd name="T16" fmla="*/ 93 w 532"/>
                <a:gd name="T17" fmla="*/ 231 h 780"/>
                <a:gd name="T18" fmla="*/ 192 w 532"/>
                <a:gd name="T19" fmla="*/ 170 h 780"/>
                <a:gd name="T20" fmla="*/ 180 w 532"/>
                <a:gd name="T21" fmla="*/ 50 h 780"/>
                <a:gd name="T22" fmla="*/ 246 w 532"/>
                <a:gd name="T23" fmla="*/ 16 h 780"/>
                <a:gd name="T24" fmla="*/ 285 w 532"/>
                <a:gd name="T25" fmla="*/ 69 h 780"/>
                <a:gd name="T26" fmla="*/ 290 w 532"/>
                <a:gd name="T27" fmla="*/ 138 h 780"/>
                <a:gd name="T28" fmla="*/ 368 w 532"/>
                <a:gd name="T29" fmla="*/ 129 h 780"/>
                <a:gd name="T30" fmla="*/ 474 w 532"/>
                <a:gd name="T31" fmla="*/ 141 h 780"/>
                <a:gd name="T32" fmla="*/ 452 w 532"/>
                <a:gd name="T33" fmla="*/ 221 h 780"/>
                <a:gd name="T34" fmla="*/ 432 w 532"/>
                <a:gd name="T35" fmla="*/ 289 h 780"/>
                <a:gd name="T36" fmla="*/ 363 w 532"/>
                <a:gd name="T37" fmla="*/ 355 h 780"/>
                <a:gd name="T38" fmla="*/ 296 w 532"/>
                <a:gd name="T39" fmla="*/ 397 h 780"/>
                <a:gd name="T40" fmla="*/ 294 w 532"/>
                <a:gd name="T41" fmla="*/ 705 h 780"/>
                <a:gd name="T42" fmla="*/ 236 w 532"/>
                <a:gd name="T43" fmla="*/ 733 h 780"/>
                <a:gd name="T44" fmla="*/ 185 w 532"/>
                <a:gd name="T45" fmla="*/ 253 h 780"/>
                <a:gd name="T46" fmla="*/ 171 w 532"/>
                <a:gd name="T47" fmla="*/ 262 h 780"/>
                <a:gd name="T48" fmla="*/ 123 w 532"/>
                <a:gd name="T49" fmla="*/ 275 h 780"/>
                <a:gd name="T50" fmla="*/ 128 w 532"/>
                <a:gd name="T51" fmla="*/ 323 h 780"/>
                <a:gd name="T52" fmla="*/ 184 w 532"/>
                <a:gd name="T53" fmla="*/ 325 h 780"/>
                <a:gd name="T54" fmla="*/ 185 w 532"/>
                <a:gd name="T55" fmla="*/ 253 h 780"/>
                <a:gd name="T56" fmla="*/ 291 w 532"/>
                <a:gd name="T57" fmla="*/ 261 h 780"/>
                <a:gd name="T58" fmla="*/ 292 w 532"/>
                <a:gd name="T59" fmla="*/ 269 h 780"/>
                <a:gd name="T60" fmla="*/ 310 w 532"/>
                <a:gd name="T61" fmla="*/ 275 h 780"/>
                <a:gd name="T62" fmla="*/ 354 w 532"/>
                <a:gd name="T63" fmla="*/ 209 h 780"/>
                <a:gd name="T64" fmla="*/ 314 w 532"/>
                <a:gd name="T65" fmla="*/ 192 h 780"/>
                <a:gd name="T66" fmla="*/ 292 w 532"/>
                <a:gd name="T67" fmla="*/ 208 h 780"/>
                <a:gd name="T68" fmla="*/ 291 w 532"/>
                <a:gd name="T69" fmla="*/ 261 h 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32" h="780">
                  <a:moveTo>
                    <a:pt x="236" y="733"/>
                  </a:moveTo>
                  <a:cubicBezTo>
                    <a:pt x="225" y="716"/>
                    <a:pt x="215" y="692"/>
                    <a:pt x="216" y="663"/>
                  </a:cubicBezTo>
                  <a:cubicBezTo>
                    <a:pt x="218" y="605"/>
                    <a:pt x="197" y="414"/>
                    <a:pt x="197" y="414"/>
                  </a:cubicBezTo>
                  <a:cubicBezTo>
                    <a:pt x="197" y="414"/>
                    <a:pt x="136" y="421"/>
                    <a:pt x="102" y="475"/>
                  </a:cubicBezTo>
                  <a:cubicBezTo>
                    <a:pt x="102" y="475"/>
                    <a:pt x="63" y="481"/>
                    <a:pt x="46" y="448"/>
                  </a:cubicBezTo>
                  <a:cubicBezTo>
                    <a:pt x="29" y="414"/>
                    <a:pt x="13" y="400"/>
                    <a:pt x="13" y="400"/>
                  </a:cubicBezTo>
                  <a:cubicBezTo>
                    <a:pt x="13" y="400"/>
                    <a:pt x="0" y="383"/>
                    <a:pt x="5" y="353"/>
                  </a:cubicBezTo>
                  <a:cubicBezTo>
                    <a:pt x="11" y="323"/>
                    <a:pt x="19" y="294"/>
                    <a:pt x="23" y="258"/>
                  </a:cubicBezTo>
                  <a:cubicBezTo>
                    <a:pt x="27" y="222"/>
                    <a:pt x="76" y="220"/>
                    <a:pt x="93" y="231"/>
                  </a:cubicBezTo>
                  <a:cubicBezTo>
                    <a:pt x="93" y="231"/>
                    <a:pt x="162" y="183"/>
                    <a:pt x="192" y="170"/>
                  </a:cubicBezTo>
                  <a:cubicBezTo>
                    <a:pt x="192" y="170"/>
                    <a:pt x="186" y="80"/>
                    <a:pt x="180" y="50"/>
                  </a:cubicBezTo>
                  <a:cubicBezTo>
                    <a:pt x="180" y="50"/>
                    <a:pt x="212" y="0"/>
                    <a:pt x="246" y="16"/>
                  </a:cubicBezTo>
                  <a:cubicBezTo>
                    <a:pt x="281" y="32"/>
                    <a:pt x="280" y="42"/>
                    <a:pt x="285" y="69"/>
                  </a:cubicBezTo>
                  <a:cubicBezTo>
                    <a:pt x="289" y="95"/>
                    <a:pt x="290" y="138"/>
                    <a:pt x="290" y="138"/>
                  </a:cubicBezTo>
                  <a:cubicBezTo>
                    <a:pt x="368" y="129"/>
                    <a:pt x="368" y="129"/>
                    <a:pt x="368" y="129"/>
                  </a:cubicBezTo>
                  <a:cubicBezTo>
                    <a:pt x="368" y="129"/>
                    <a:pt x="415" y="84"/>
                    <a:pt x="474" y="141"/>
                  </a:cubicBezTo>
                  <a:cubicBezTo>
                    <a:pt x="532" y="199"/>
                    <a:pt x="452" y="221"/>
                    <a:pt x="452" y="221"/>
                  </a:cubicBezTo>
                  <a:cubicBezTo>
                    <a:pt x="452" y="221"/>
                    <a:pt x="408" y="257"/>
                    <a:pt x="432" y="289"/>
                  </a:cubicBezTo>
                  <a:cubicBezTo>
                    <a:pt x="455" y="322"/>
                    <a:pt x="386" y="356"/>
                    <a:pt x="363" y="355"/>
                  </a:cubicBezTo>
                  <a:cubicBezTo>
                    <a:pt x="340" y="354"/>
                    <a:pt x="297" y="384"/>
                    <a:pt x="296" y="397"/>
                  </a:cubicBezTo>
                  <a:cubicBezTo>
                    <a:pt x="296" y="409"/>
                    <a:pt x="302" y="692"/>
                    <a:pt x="294" y="705"/>
                  </a:cubicBezTo>
                  <a:cubicBezTo>
                    <a:pt x="297" y="744"/>
                    <a:pt x="264" y="780"/>
                    <a:pt x="236" y="733"/>
                  </a:cubicBezTo>
                  <a:close/>
                  <a:moveTo>
                    <a:pt x="185" y="253"/>
                  </a:moveTo>
                  <a:cubicBezTo>
                    <a:pt x="185" y="253"/>
                    <a:pt x="180" y="257"/>
                    <a:pt x="171" y="262"/>
                  </a:cubicBezTo>
                  <a:cubicBezTo>
                    <a:pt x="158" y="268"/>
                    <a:pt x="142" y="272"/>
                    <a:pt x="123" y="275"/>
                  </a:cubicBezTo>
                  <a:cubicBezTo>
                    <a:pt x="109" y="276"/>
                    <a:pt x="114" y="299"/>
                    <a:pt x="128" y="323"/>
                  </a:cubicBezTo>
                  <a:cubicBezTo>
                    <a:pt x="142" y="347"/>
                    <a:pt x="170" y="330"/>
                    <a:pt x="184" y="325"/>
                  </a:cubicBezTo>
                  <a:cubicBezTo>
                    <a:pt x="198" y="320"/>
                    <a:pt x="185" y="253"/>
                    <a:pt x="185" y="253"/>
                  </a:cubicBezTo>
                  <a:close/>
                  <a:moveTo>
                    <a:pt x="291" y="261"/>
                  </a:moveTo>
                  <a:cubicBezTo>
                    <a:pt x="292" y="269"/>
                    <a:pt x="292" y="269"/>
                    <a:pt x="292" y="269"/>
                  </a:cubicBezTo>
                  <a:cubicBezTo>
                    <a:pt x="292" y="269"/>
                    <a:pt x="296" y="280"/>
                    <a:pt x="310" y="275"/>
                  </a:cubicBezTo>
                  <a:cubicBezTo>
                    <a:pt x="324" y="271"/>
                    <a:pt x="349" y="236"/>
                    <a:pt x="354" y="209"/>
                  </a:cubicBezTo>
                  <a:cubicBezTo>
                    <a:pt x="359" y="182"/>
                    <a:pt x="335" y="190"/>
                    <a:pt x="314" y="192"/>
                  </a:cubicBezTo>
                  <a:cubicBezTo>
                    <a:pt x="292" y="194"/>
                    <a:pt x="292" y="208"/>
                    <a:pt x="292" y="208"/>
                  </a:cubicBezTo>
                  <a:lnTo>
                    <a:pt x="291" y="261"/>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9" name="ïŝḷïdè"/>
            <p:cNvSpPr/>
            <p:nvPr userDrawn="1">
              <p:custDataLst>
                <p:tags r:id="rId5"/>
              </p:custDataLst>
            </p:nvPr>
          </p:nvSpPr>
          <p:spPr bwMode="auto">
            <a:xfrm>
              <a:off x="6106582" y="2874169"/>
              <a:ext cx="762000" cy="817563"/>
            </a:xfrm>
            <a:custGeom>
              <a:avLst/>
              <a:gdLst>
                <a:gd name="T0" fmla="*/ 107 w 456"/>
                <a:gd name="T1" fmla="*/ 347 h 488"/>
                <a:gd name="T2" fmla="*/ 187 w 456"/>
                <a:gd name="T3" fmla="*/ 332 h 488"/>
                <a:gd name="T4" fmla="*/ 171 w 456"/>
                <a:gd name="T5" fmla="*/ 39 h 488"/>
                <a:gd name="T6" fmla="*/ 196 w 456"/>
                <a:gd name="T7" fmla="*/ 1 h 488"/>
                <a:gd name="T8" fmla="*/ 274 w 456"/>
                <a:gd name="T9" fmla="*/ 57 h 488"/>
                <a:gd name="T10" fmla="*/ 274 w 456"/>
                <a:gd name="T11" fmla="*/ 302 h 488"/>
                <a:gd name="T12" fmla="*/ 355 w 456"/>
                <a:gd name="T13" fmla="*/ 283 h 488"/>
                <a:gd name="T14" fmla="*/ 387 w 456"/>
                <a:gd name="T15" fmla="*/ 187 h 488"/>
                <a:gd name="T16" fmla="*/ 456 w 456"/>
                <a:gd name="T17" fmla="*/ 231 h 488"/>
                <a:gd name="T18" fmla="*/ 437 w 456"/>
                <a:gd name="T19" fmla="*/ 394 h 488"/>
                <a:gd name="T20" fmla="*/ 374 w 456"/>
                <a:gd name="T21" fmla="*/ 454 h 488"/>
                <a:gd name="T22" fmla="*/ 352 w 456"/>
                <a:gd name="T23" fmla="*/ 351 h 488"/>
                <a:gd name="T24" fmla="*/ 290 w 456"/>
                <a:gd name="T25" fmla="*/ 368 h 488"/>
                <a:gd name="T26" fmla="*/ 219 w 456"/>
                <a:gd name="T27" fmla="*/ 402 h 488"/>
                <a:gd name="T28" fmla="*/ 129 w 456"/>
                <a:gd name="T29" fmla="*/ 419 h 488"/>
                <a:gd name="T30" fmla="*/ 31 w 456"/>
                <a:gd name="T31" fmla="*/ 451 h 488"/>
                <a:gd name="T32" fmla="*/ 10 w 456"/>
                <a:gd name="T33" fmla="*/ 412 h 488"/>
                <a:gd name="T34" fmla="*/ 3 w 456"/>
                <a:gd name="T35" fmla="*/ 398 h 488"/>
                <a:gd name="T36" fmla="*/ 11 w 456"/>
                <a:gd name="T37" fmla="*/ 367 h 488"/>
                <a:gd name="T38" fmla="*/ 23 w 456"/>
                <a:gd name="T39" fmla="*/ 235 h 488"/>
                <a:gd name="T40" fmla="*/ 53 w 456"/>
                <a:gd name="T41" fmla="*/ 213 h 488"/>
                <a:gd name="T42" fmla="*/ 107 w 456"/>
                <a:gd name="T43" fmla="*/ 347 h 4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56" h="488">
                  <a:moveTo>
                    <a:pt x="107" y="347"/>
                  </a:moveTo>
                  <a:cubicBezTo>
                    <a:pt x="134" y="342"/>
                    <a:pt x="160" y="337"/>
                    <a:pt x="187" y="332"/>
                  </a:cubicBezTo>
                  <a:cubicBezTo>
                    <a:pt x="182" y="234"/>
                    <a:pt x="176" y="137"/>
                    <a:pt x="171" y="39"/>
                  </a:cubicBezTo>
                  <a:cubicBezTo>
                    <a:pt x="171" y="39"/>
                    <a:pt x="165" y="1"/>
                    <a:pt x="196" y="1"/>
                  </a:cubicBezTo>
                  <a:cubicBezTo>
                    <a:pt x="227" y="0"/>
                    <a:pt x="284" y="25"/>
                    <a:pt x="274" y="57"/>
                  </a:cubicBezTo>
                  <a:cubicBezTo>
                    <a:pt x="264" y="89"/>
                    <a:pt x="256" y="303"/>
                    <a:pt x="274" y="302"/>
                  </a:cubicBezTo>
                  <a:cubicBezTo>
                    <a:pt x="292" y="301"/>
                    <a:pt x="355" y="283"/>
                    <a:pt x="355" y="283"/>
                  </a:cubicBezTo>
                  <a:cubicBezTo>
                    <a:pt x="355" y="283"/>
                    <a:pt x="372" y="185"/>
                    <a:pt x="387" y="187"/>
                  </a:cubicBezTo>
                  <a:cubicBezTo>
                    <a:pt x="403" y="188"/>
                    <a:pt x="455" y="196"/>
                    <a:pt x="456" y="231"/>
                  </a:cubicBezTo>
                  <a:cubicBezTo>
                    <a:pt x="456" y="265"/>
                    <a:pt x="454" y="367"/>
                    <a:pt x="437" y="394"/>
                  </a:cubicBezTo>
                  <a:cubicBezTo>
                    <a:pt x="420" y="421"/>
                    <a:pt x="383" y="476"/>
                    <a:pt x="374" y="454"/>
                  </a:cubicBezTo>
                  <a:cubicBezTo>
                    <a:pt x="364" y="433"/>
                    <a:pt x="352" y="351"/>
                    <a:pt x="352" y="351"/>
                  </a:cubicBezTo>
                  <a:cubicBezTo>
                    <a:pt x="331" y="357"/>
                    <a:pt x="310" y="363"/>
                    <a:pt x="290" y="368"/>
                  </a:cubicBezTo>
                  <a:cubicBezTo>
                    <a:pt x="252" y="379"/>
                    <a:pt x="281" y="398"/>
                    <a:pt x="219" y="402"/>
                  </a:cubicBezTo>
                  <a:cubicBezTo>
                    <a:pt x="185" y="404"/>
                    <a:pt x="141" y="408"/>
                    <a:pt x="129" y="419"/>
                  </a:cubicBezTo>
                  <a:cubicBezTo>
                    <a:pt x="111" y="438"/>
                    <a:pt x="71" y="488"/>
                    <a:pt x="31" y="451"/>
                  </a:cubicBezTo>
                  <a:cubicBezTo>
                    <a:pt x="31" y="451"/>
                    <a:pt x="18" y="430"/>
                    <a:pt x="10" y="412"/>
                  </a:cubicBezTo>
                  <a:cubicBezTo>
                    <a:pt x="7" y="407"/>
                    <a:pt x="5" y="402"/>
                    <a:pt x="3" y="398"/>
                  </a:cubicBezTo>
                  <a:cubicBezTo>
                    <a:pt x="0" y="387"/>
                    <a:pt x="7" y="378"/>
                    <a:pt x="11" y="367"/>
                  </a:cubicBezTo>
                  <a:cubicBezTo>
                    <a:pt x="29" y="322"/>
                    <a:pt x="34" y="307"/>
                    <a:pt x="23" y="235"/>
                  </a:cubicBezTo>
                  <a:cubicBezTo>
                    <a:pt x="23" y="235"/>
                    <a:pt x="21" y="202"/>
                    <a:pt x="53" y="213"/>
                  </a:cubicBezTo>
                  <a:cubicBezTo>
                    <a:pt x="118" y="235"/>
                    <a:pt x="92" y="344"/>
                    <a:pt x="107" y="347"/>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1" name="ïṩḻídé"/>
            <p:cNvSpPr/>
            <p:nvPr userDrawn="1">
              <p:custDataLst>
                <p:tags r:id="rId6"/>
              </p:custDataLst>
            </p:nvPr>
          </p:nvSpPr>
          <p:spPr bwMode="auto">
            <a:xfrm>
              <a:off x="7104326" y="2786063"/>
              <a:ext cx="1055688" cy="977900"/>
            </a:xfrm>
            <a:custGeom>
              <a:avLst/>
              <a:gdLst>
                <a:gd name="T0" fmla="*/ 625 w 632"/>
                <a:gd name="T1" fmla="*/ 513 h 584"/>
                <a:gd name="T2" fmla="*/ 413 w 632"/>
                <a:gd name="T3" fmla="*/ 540 h 584"/>
                <a:gd name="T4" fmla="*/ 253 w 632"/>
                <a:gd name="T5" fmla="*/ 323 h 584"/>
                <a:gd name="T6" fmla="*/ 112 w 632"/>
                <a:gd name="T7" fmla="*/ 500 h 584"/>
                <a:gd name="T8" fmla="*/ 6 w 632"/>
                <a:gd name="T9" fmla="*/ 459 h 584"/>
                <a:gd name="T10" fmla="*/ 29 w 632"/>
                <a:gd name="T11" fmla="*/ 439 h 584"/>
                <a:gd name="T12" fmla="*/ 182 w 632"/>
                <a:gd name="T13" fmla="*/ 276 h 584"/>
                <a:gd name="T14" fmla="*/ 48 w 632"/>
                <a:gd name="T15" fmla="*/ 269 h 584"/>
                <a:gd name="T16" fmla="*/ 62 w 632"/>
                <a:gd name="T17" fmla="*/ 164 h 584"/>
                <a:gd name="T18" fmla="*/ 194 w 632"/>
                <a:gd name="T19" fmla="*/ 164 h 584"/>
                <a:gd name="T20" fmla="*/ 194 w 632"/>
                <a:gd name="T21" fmla="*/ 32 h 584"/>
                <a:gd name="T22" fmla="*/ 287 w 632"/>
                <a:gd name="T23" fmla="*/ 28 h 584"/>
                <a:gd name="T24" fmla="*/ 306 w 632"/>
                <a:gd name="T25" fmla="*/ 95 h 584"/>
                <a:gd name="T26" fmla="*/ 329 w 632"/>
                <a:gd name="T27" fmla="*/ 129 h 584"/>
                <a:gd name="T28" fmla="*/ 396 w 632"/>
                <a:gd name="T29" fmla="*/ 105 h 584"/>
                <a:gd name="T30" fmla="*/ 432 w 632"/>
                <a:gd name="T31" fmla="*/ 169 h 584"/>
                <a:gd name="T32" fmla="*/ 312 w 632"/>
                <a:gd name="T33" fmla="*/ 224 h 584"/>
                <a:gd name="T34" fmla="*/ 312 w 632"/>
                <a:gd name="T35" fmla="*/ 289 h 584"/>
                <a:gd name="T36" fmla="*/ 539 w 632"/>
                <a:gd name="T37" fmla="*/ 485 h 584"/>
                <a:gd name="T38" fmla="*/ 625 w 632"/>
                <a:gd name="T39" fmla="*/ 513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32" h="584">
                  <a:moveTo>
                    <a:pt x="625" y="513"/>
                  </a:moveTo>
                  <a:cubicBezTo>
                    <a:pt x="625" y="513"/>
                    <a:pt x="455" y="584"/>
                    <a:pt x="413" y="540"/>
                  </a:cubicBezTo>
                  <a:cubicBezTo>
                    <a:pt x="370" y="496"/>
                    <a:pt x="282" y="378"/>
                    <a:pt x="253" y="323"/>
                  </a:cubicBezTo>
                  <a:cubicBezTo>
                    <a:pt x="253" y="323"/>
                    <a:pt x="172" y="514"/>
                    <a:pt x="112" y="500"/>
                  </a:cubicBezTo>
                  <a:cubicBezTo>
                    <a:pt x="53" y="487"/>
                    <a:pt x="12" y="469"/>
                    <a:pt x="6" y="459"/>
                  </a:cubicBezTo>
                  <a:cubicBezTo>
                    <a:pt x="0" y="448"/>
                    <a:pt x="10" y="444"/>
                    <a:pt x="29" y="439"/>
                  </a:cubicBezTo>
                  <a:cubicBezTo>
                    <a:pt x="47" y="433"/>
                    <a:pt x="166" y="419"/>
                    <a:pt x="182" y="276"/>
                  </a:cubicBezTo>
                  <a:cubicBezTo>
                    <a:pt x="182" y="276"/>
                    <a:pt x="82" y="313"/>
                    <a:pt x="48" y="269"/>
                  </a:cubicBezTo>
                  <a:cubicBezTo>
                    <a:pt x="14" y="224"/>
                    <a:pt x="4" y="163"/>
                    <a:pt x="62" y="164"/>
                  </a:cubicBezTo>
                  <a:cubicBezTo>
                    <a:pt x="120" y="166"/>
                    <a:pt x="196" y="188"/>
                    <a:pt x="194" y="164"/>
                  </a:cubicBezTo>
                  <a:cubicBezTo>
                    <a:pt x="192" y="141"/>
                    <a:pt x="174" y="56"/>
                    <a:pt x="194" y="32"/>
                  </a:cubicBezTo>
                  <a:cubicBezTo>
                    <a:pt x="215" y="8"/>
                    <a:pt x="269" y="0"/>
                    <a:pt x="287" y="28"/>
                  </a:cubicBezTo>
                  <a:cubicBezTo>
                    <a:pt x="304" y="56"/>
                    <a:pt x="311" y="71"/>
                    <a:pt x="306" y="95"/>
                  </a:cubicBezTo>
                  <a:cubicBezTo>
                    <a:pt x="300" y="119"/>
                    <a:pt x="294" y="133"/>
                    <a:pt x="329" y="129"/>
                  </a:cubicBezTo>
                  <a:cubicBezTo>
                    <a:pt x="364" y="125"/>
                    <a:pt x="379" y="98"/>
                    <a:pt x="396" y="105"/>
                  </a:cubicBezTo>
                  <a:cubicBezTo>
                    <a:pt x="413" y="113"/>
                    <a:pt x="468" y="147"/>
                    <a:pt x="432" y="169"/>
                  </a:cubicBezTo>
                  <a:cubicBezTo>
                    <a:pt x="396" y="191"/>
                    <a:pt x="324" y="214"/>
                    <a:pt x="312" y="224"/>
                  </a:cubicBezTo>
                  <a:cubicBezTo>
                    <a:pt x="300" y="233"/>
                    <a:pt x="277" y="232"/>
                    <a:pt x="312" y="289"/>
                  </a:cubicBezTo>
                  <a:cubicBezTo>
                    <a:pt x="344" y="339"/>
                    <a:pt x="428" y="450"/>
                    <a:pt x="539" y="485"/>
                  </a:cubicBezTo>
                  <a:cubicBezTo>
                    <a:pt x="546" y="487"/>
                    <a:pt x="632" y="504"/>
                    <a:pt x="625" y="513"/>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dirty="0"/>
            </a:p>
          </p:txBody>
        </p:sp>
        <p:sp>
          <p:nvSpPr>
            <p:cNvPr id="62" name="îṧḷíďê"/>
            <p:cNvSpPr/>
            <p:nvPr userDrawn="1">
              <p:custDataLst>
                <p:tags r:id="rId7"/>
              </p:custDataLst>
            </p:nvPr>
          </p:nvSpPr>
          <p:spPr bwMode="auto">
            <a:xfrm>
              <a:off x="8339534" y="2693264"/>
              <a:ext cx="982663" cy="1196975"/>
            </a:xfrm>
            <a:custGeom>
              <a:avLst/>
              <a:gdLst>
                <a:gd name="T0" fmla="*/ 268 w 588"/>
                <a:gd name="T1" fmla="*/ 604 h 714"/>
                <a:gd name="T2" fmla="*/ 219 w 588"/>
                <a:gd name="T3" fmla="*/ 538 h 714"/>
                <a:gd name="T4" fmla="*/ 110 w 588"/>
                <a:gd name="T5" fmla="*/ 487 h 714"/>
                <a:gd name="T6" fmla="*/ 258 w 588"/>
                <a:gd name="T7" fmla="*/ 470 h 714"/>
                <a:gd name="T8" fmla="*/ 302 w 588"/>
                <a:gd name="T9" fmla="*/ 390 h 714"/>
                <a:gd name="T10" fmla="*/ 155 w 588"/>
                <a:gd name="T11" fmla="*/ 425 h 714"/>
                <a:gd name="T12" fmla="*/ 275 w 588"/>
                <a:gd name="T13" fmla="*/ 346 h 714"/>
                <a:gd name="T14" fmla="*/ 419 w 588"/>
                <a:gd name="T15" fmla="*/ 309 h 714"/>
                <a:gd name="T16" fmla="*/ 243 w 588"/>
                <a:gd name="T17" fmla="*/ 335 h 714"/>
                <a:gd name="T18" fmla="*/ 99 w 588"/>
                <a:gd name="T19" fmla="*/ 404 h 714"/>
                <a:gd name="T20" fmla="*/ 8 w 588"/>
                <a:gd name="T21" fmla="*/ 457 h 714"/>
                <a:gd name="T22" fmla="*/ 75 w 588"/>
                <a:gd name="T23" fmla="*/ 334 h 714"/>
                <a:gd name="T24" fmla="*/ 107 w 588"/>
                <a:gd name="T25" fmla="*/ 198 h 714"/>
                <a:gd name="T26" fmla="*/ 130 w 588"/>
                <a:gd name="T27" fmla="*/ 124 h 714"/>
                <a:gd name="T28" fmla="*/ 159 w 588"/>
                <a:gd name="T29" fmla="*/ 297 h 714"/>
                <a:gd name="T30" fmla="*/ 178 w 588"/>
                <a:gd name="T31" fmla="*/ 68 h 714"/>
                <a:gd name="T32" fmla="*/ 233 w 588"/>
                <a:gd name="T33" fmla="*/ 63 h 714"/>
                <a:gd name="T34" fmla="*/ 318 w 588"/>
                <a:gd name="T35" fmla="*/ 62 h 714"/>
                <a:gd name="T36" fmla="*/ 389 w 588"/>
                <a:gd name="T37" fmla="*/ 69 h 714"/>
                <a:gd name="T38" fmla="*/ 378 w 588"/>
                <a:gd name="T39" fmla="*/ 133 h 714"/>
                <a:gd name="T40" fmla="*/ 422 w 588"/>
                <a:gd name="T41" fmla="*/ 142 h 714"/>
                <a:gd name="T42" fmla="*/ 502 w 588"/>
                <a:gd name="T43" fmla="*/ 113 h 714"/>
                <a:gd name="T44" fmla="*/ 454 w 588"/>
                <a:gd name="T45" fmla="*/ 265 h 714"/>
                <a:gd name="T46" fmla="*/ 498 w 588"/>
                <a:gd name="T47" fmla="*/ 360 h 714"/>
                <a:gd name="T48" fmla="*/ 383 w 588"/>
                <a:gd name="T49" fmla="*/ 411 h 714"/>
                <a:gd name="T50" fmla="*/ 476 w 588"/>
                <a:gd name="T51" fmla="*/ 445 h 714"/>
                <a:gd name="T52" fmla="*/ 373 w 588"/>
                <a:gd name="T53" fmla="*/ 516 h 714"/>
                <a:gd name="T54" fmla="*/ 269 w 588"/>
                <a:gd name="T55" fmla="*/ 703 h 714"/>
                <a:gd name="T56" fmla="*/ 177 w 588"/>
                <a:gd name="T57" fmla="*/ 626 h 714"/>
                <a:gd name="T58" fmla="*/ 251 w 588"/>
                <a:gd name="T59" fmla="*/ 106 h 714"/>
                <a:gd name="T60" fmla="*/ 236 w 588"/>
                <a:gd name="T61" fmla="*/ 165 h 714"/>
                <a:gd name="T62" fmla="*/ 269 w 588"/>
                <a:gd name="T63" fmla="*/ 129 h 714"/>
                <a:gd name="T64" fmla="*/ 368 w 588"/>
                <a:gd name="T65" fmla="*/ 177 h 714"/>
                <a:gd name="T66" fmla="*/ 404 w 588"/>
                <a:gd name="T67" fmla="*/ 195 h 714"/>
                <a:gd name="T68" fmla="*/ 368 w 588"/>
                <a:gd name="T69" fmla="*/ 177 h 714"/>
                <a:gd name="T70" fmla="*/ 304 w 588"/>
                <a:gd name="T71" fmla="*/ 179 h 714"/>
                <a:gd name="T72" fmla="*/ 310 w 588"/>
                <a:gd name="T73" fmla="*/ 272 h 714"/>
                <a:gd name="T74" fmla="*/ 321 w 588"/>
                <a:gd name="T75" fmla="*/ 266 h 714"/>
                <a:gd name="T76" fmla="*/ 359 w 588"/>
                <a:gd name="T77" fmla="*/ 255 h 714"/>
                <a:gd name="T78" fmla="*/ 373 w 588"/>
                <a:gd name="T79" fmla="*/ 246 h 714"/>
                <a:gd name="T80" fmla="*/ 256 w 588"/>
                <a:gd name="T81" fmla="*/ 218 h 714"/>
                <a:gd name="T82" fmla="*/ 256 w 588"/>
                <a:gd name="T83" fmla="*/ 261 h 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88" h="714">
                  <a:moveTo>
                    <a:pt x="185" y="612"/>
                  </a:moveTo>
                  <a:cubicBezTo>
                    <a:pt x="214" y="611"/>
                    <a:pt x="262" y="609"/>
                    <a:pt x="268" y="604"/>
                  </a:cubicBezTo>
                  <a:cubicBezTo>
                    <a:pt x="276" y="597"/>
                    <a:pt x="298" y="588"/>
                    <a:pt x="281" y="535"/>
                  </a:cubicBezTo>
                  <a:cubicBezTo>
                    <a:pt x="281" y="535"/>
                    <a:pt x="254" y="526"/>
                    <a:pt x="219" y="538"/>
                  </a:cubicBezTo>
                  <a:cubicBezTo>
                    <a:pt x="186" y="550"/>
                    <a:pt x="142" y="567"/>
                    <a:pt x="103" y="523"/>
                  </a:cubicBezTo>
                  <a:cubicBezTo>
                    <a:pt x="88" y="507"/>
                    <a:pt x="85" y="499"/>
                    <a:pt x="110" y="487"/>
                  </a:cubicBezTo>
                  <a:cubicBezTo>
                    <a:pt x="115" y="484"/>
                    <a:pt x="122" y="482"/>
                    <a:pt x="131" y="481"/>
                  </a:cubicBezTo>
                  <a:cubicBezTo>
                    <a:pt x="166" y="476"/>
                    <a:pt x="260" y="487"/>
                    <a:pt x="258" y="470"/>
                  </a:cubicBezTo>
                  <a:cubicBezTo>
                    <a:pt x="257" y="452"/>
                    <a:pt x="245" y="447"/>
                    <a:pt x="252" y="437"/>
                  </a:cubicBezTo>
                  <a:cubicBezTo>
                    <a:pt x="259" y="427"/>
                    <a:pt x="328" y="395"/>
                    <a:pt x="302" y="390"/>
                  </a:cubicBezTo>
                  <a:cubicBezTo>
                    <a:pt x="284" y="386"/>
                    <a:pt x="245" y="403"/>
                    <a:pt x="219" y="420"/>
                  </a:cubicBezTo>
                  <a:cubicBezTo>
                    <a:pt x="200" y="433"/>
                    <a:pt x="175" y="441"/>
                    <a:pt x="155" y="425"/>
                  </a:cubicBezTo>
                  <a:cubicBezTo>
                    <a:pt x="129" y="404"/>
                    <a:pt x="144" y="396"/>
                    <a:pt x="170" y="382"/>
                  </a:cubicBezTo>
                  <a:cubicBezTo>
                    <a:pt x="190" y="371"/>
                    <a:pt x="222" y="358"/>
                    <a:pt x="275" y="346"/>
                  </a:cubicBezTo>
                  <a:cubicBezTo>
                    <a:pt x="396" y="319"/>
                    <a:pt x="449" y="333"/>
                    <a:pt x="440" y="319"/>
                  </a:cubicBezTo>
                  <a:cubicBezTo>
                    <a:pt x="438" y="315"/>
                    <a:pt x="432" y="310"/>
                    <a:pt x="419" y="309"/>
                  </a:cubicBezTo>
                  <a:cubicBezTo>
                    <a:pt x="391" y="307"/>
                    <a:pt x="343" y="316"/>
                    <a:pt x="317" y="318"/>
                  </a:cubicBezTo>
                  <a:cubicBezTo>
                    <a:pt x="281" y="322"/>
                    <a:pt x="266" y="321"/>
                    <a:pt x="243" y="335"/>
                  </a:cubicBezTo>
                  <a:cubicBezTo>
                    <a:pt x="220" y="350"/>
                    <a:pt x="230" y="344"/>
                    <a:pt x="204" y="346"/>
                  </a:cubicBezTo>
                  <a:cubicBezTo>
                    <a:pt x="170" y="347"/>
                    <a:pt x="109" y="361"/>
                    <a:pt x="99" y="404"/>
                  </a:cubicBezTo>
                  <a:cubicBezTo>
                    <a:pt x="86" y="461"/>
                    <a:pt x="59" y="521"/>
                    <a:pt x="31" y="502"/>
                  </a:cubicBezTo>
                  <a:cubicBezTo>
                    <a:pt x="3" y="483"/>
                    <a:pt x="0" y="483"/>
                    <a:pt x="8" y="457"/>
                  </a:cubicBezTo>
                  <a:cubicBezTo>
                    <a:pt x="15" y="432"/>
                    <a:pt x="15" y="361"/>
                    <a:pt x="18" y="354"/>
                  </a:cubicBezTo>
                  <a:cubicBezTo>
                    <a:pt x="40" y="306"/>
                    <a:pt x="59" y="327"/>
                    <a:pt x="75" y="334"/>
                  </a:cubicBezTo>
                  <a:cubicBezTo>
                    <a:pt x="87" y="340"/>
                    <a:pt x="98" y="328"/>
                    <a:pt x="107" y="321"/>
                  </a:cubicBezTo>
                  <a:cubicBezTo>
                    <a:pt x="110" y="278"/>
                    <a:pt x="109" y="219"/>
                    <a:pt x="107" y="198"/>
                  </a:cubicBezTo>
                  <a:cubicBezTo>
                    <a:pt x="106" y="182"/>
                    <a:pt x="92" y="156"/>
                    <a:pt x="100" y="132"/>
                  </a:cubicBezTo>
                  <a:cubicBezTo>
                    <a:pt x="109" y="106"/>
                    <a:pt x="115" y="107"/>
                    <a:pt x="130" y="124"/>
                  </a:cubicBezTo>
                  <a:cubicBezTo>
                    <a:pt x="142" y="137"/>
                    <a:pt x="159" y="158"/>
                    <a:pt x="161" y="173"/>
                  </a:cubicBezTo>
                  <a:cubicBezTo>
                    <a:pt x="163" y="198"/>
                    <a:pt x="150" y="289"/>
                    <a:pt x="159" y="297"/>
                  </a:cubicBezTo>
                  <a:cubicBezTo>
                    <a:pt x="168" y="305"/>
                    <a:pt x="180" y="308"/>
                    <a:pt x="180" y="286"/>
                  </a:cubicBezTo>
                  <a:cubicBezTo>
                    <a:pt x="181" y="264"/>
                    <a:pt x="174" y="81"/>
                    <a:pt x="178" y="68"/>
                  </a:cubicBezTo>
                  <a:cubicBezTo>
                    <a:pt x="181" y="59"/>
                    <a:pt x="198" y="59"/>
                    <a:pt x="210" y="63"/>
                  </a:cubicBezTo>
                  <a:cubicBezTo>
                    <a:pt x="226" y="67"/>
                    <a:pt x="226" y="73"/>
                    <a:pt x="233" y="63"/>
                  </a:cubicBezTo>
                  <a:cubicBezTo>
                    <a:pt x="239" y="54"/>
                    <a:pt x="265" y="47"/>
                    <a:pt x="271" y="55"/>
                  </a:cubicBezTo>
                  <a:cubicBezTo>
                    <a:pt x="280" y="64"/>
                    <a:pt x="312" y="88"/>
                    <a:pt x="318" y="62"/>
                  </a:cubicBezTo>
                  <a:cubicBezTo>
                    <a:pt x="325" y="35"/>
                    <a:pt x="323" y="5"/>
                    <a:pt x="344" y="3"/>
                  </a:cubicBezTo>
                  <a:cubicBezTo>
                    <a:pt x="364" y="0"/>
                    <a:pt x="412" y="46"/>
                    <a:pt x="389" y="69"/>
                  </a:cubicBezTo>
                  <a:cubicBezTo>
                    <a:pt x="367" y="93"/>
                    <a:pt x="358" y="111"/>
                    <a:pt x="358" y="111"/>
                  </a:cubicBezTo>
                  <a:cubicBezTo>
                    <a:pt x="358" y="111"/>
                    <a:pt x="385" y="126"/>
                    <a:pt x="378" y="133"/>
                  </a:cubicBezTo>
                  <a:cubicBezTo>
                    <a:pt x="372" y="141"/>
                    <a:pt x="384" y="157"/>
                    <a:pt x="401" y="157"/>
                  </a:cubicBezTo>
                  <a:cubicBezTo>
                    <a:pt x="418" y="156"/>
                    <a:pt x="455" y="164"/>
                    <a:pt x="422" y="142"/>
                  </a:cubicBezTo>
                  <a:cubicBezTo>
                    <a:pt x="389" y="120"/>
                    <a:pt x="365" y="112"/>
                    <a:pt x="380" y="103"/>
                  </a:cubicBezTo>
                  <a:cubicBezTo>
                    <a:pt x="407" y="85"/>
                    <a:pt x="492" y="65"/>
                    <a:pt x="502" y="113"/>
                  </a:cubicBezTo>
                  <a:cubicBezTo>
                    <a:pt x="505" y="128"/>
                    <a:pt x="503" y="150"/>
                    <a:pt x="486" y="181"/>
                  </a:cubicBezTo>
                  <a:cubicBezTo>
                    <a:pt x="449" y="249"/>
                    <a:pt x="436" y="275"/>
                    <a:pt x="454" y="265"/>
                  </a:cubicBezTo>
                  <a:cubicBezTo>
                    <a:pt x="473" y="256"/>
                    <a:pt x="524" y="252"/>
                    <a:pt x="564" y="307"/>
                  </a:cubicBezTo>
                  <a:cubicBezTo>
                    <a:pt x="564" y="307"/>
                    <a:pt x="588" y="362"/>
                    <a:pt x="498" y="360"/>
                  </a:cubicBezTo>
                  <a:cubicBezTo>
                    <a:pt x="498" y="360"/>
                    <a:pt x="424" y="352"/>
                    <a:pt x="418" y="386"/>
                  </a:cubicBezTo>
                  <a:cubicBezTo>
                    <a:pt x="418" y="386"/>
                    <a:pt x="401" y="403"/>
                    <a:pt x="383" y="411"/>
                  </a:cubicBezTo>
                  <a:cubicBezTo>
                    <a:pt x="364" y="419"/>
                    <a:pt x="321" y="457"/>
                    <a:pt x="362" y="457"/>
                  </a:cubicBezTo>
                  <a:cubicBezTo>
                    <a:pt x="402" y="457"/>
                    <a:pt x="462" y="431"/>
                    <a:pt x="476" y="445"/>
                  </a:cubicBezTo>
                  <a:cubicBezTo>
                    <a:pt x="489" y="459"/>
                    <a:pt x="529" y="518"/>
                    <a:pt x="482" y="524"/>
                  </a:cubicBezTo>
                  <a:cubicBezTo>
                    <a:pt x="436" y="529"/>
                    <a:pt x="399" y="500"/>
                    <a:pt x="373" y="516"/>
                  </a:cubicBezTo>
                  <a:cubicBezTo>
                    <a:pt x="346" y="533"/>
                    <a:pt x="377" y="593"/>
                    <a:pt x="352" y="631"/>
                  </a:cubicBezTo>
                  <a:cubicBezTo>
                    <a:pt x="327" y="669"/>
                    <a:pt x="292" y="714"/>
                    <a:pt x="269" y="703"/>
                  </a:cubicBezTo>
                  <a:cubicBezTo>
                    <a:pt x="246" y="692"/>
                    <a:pt x="238" y="665"/>
                    <a:pt x="217" y="654"/>
                  </a:cubicBezTo>
                  <a:cubicBezTo>
                    <a:pt x="205" y="648"/>
                    <a:pt x="189" y="635"/>
                    <a:pt x="177" y="626"/>
                  </a:cubicBezTo>
                  <a:cubicBezTo>
                    <a:pt x="156" y="608"/>
                    <a:pt x="158" y="612"/>
                    <a:pt x="185" y="612"/>
                  </a:cubicBezTo>
                  <a:close/>
                  <a:moveTo>
                    <a:pt x="251" y="106"/>
                  </a:moveTo>
                  <a:cubicBezTo>
                    <a:pt x="239" y="101"/>
                    <a:pt x="239" y="101"/>
                    <a:pt x="239" y="112"/>
                  </a:cubicBezTo>
                  <a:cubicBezTo>
                    <a:pt x="236" y="165"/>
                    <a:pt x="236" y="165"/>
                    <a:pt x="236" y="165"/>
                  </a:cubicBezTo>
                  <a:cubicBezTo>
                    <a:pt x="235" y="179"/>
                    <a:pt x="234" y="183"/>
                    <a:pt x="247" y="170"/>
                  </a:cubicBezTo>
                  <a:cubicBezTo>
                    <a:pt x="257" y="161"/>
                    <a:pt x="268" y="145"/>
                    <a:pt x="269" y="129"/>
                  </a:cubicBezTo>
                  <a:cubicBezTo>
                    <a:pt x="269" y="115"/>
                    <a:pt x="260" y="109"/>
                    <a:pt x="251" y="106"/>
                  </a:cubicBezTo>
                  <a:close/>
                  <a:moveTo>
                    <a:pt x="368" y="177"/>
                  </a:moveTo>
                  <a:cubicBezTo>
                    <a:pt x="363" y="182"/>
                    <a:pt x="363" y="188"/>
                    <a:pt x="367" y="192"/>
                  </a:cubicBezTo>
                  <a:cubicBezTo>
                    <a:pt x="372" y="197"/>
                    <a:pt x="394" y="198"/>
                    <a:pt x="404" y="195"/>
                  </a:cubicBezTo>
                  <a:cubicBezTo>
                    <a:pt x="407" y="194"/>
                    <a:pt x="407" y="191"/>
                    <a:pt x="408" y="188"/>
                  </a:cubicBezTo>
                  <a:cubicBezTo>
                    <a:pt x="414" y="172"/>
                    <a:pt x="368" y="177"/>
                    <a:pt x="368" y="177"/>
                  </a:cubicBezTo>
                  <a:close/>
                  <a:moveTo>
                    <a:pt x="315" y="186"/>
                  </a:moveTo>
                  <a:cubicBezTo>
                    <a:pt x="320" y="177"/>
                    <a:pt x="312" y="166"/>
                    <a:pt x="304" y="179"/>
                  </a:cubicBezTo>
                  <a:cubicBezTo>
                    <a:pt x="294" y="193"/>
                    <a:pt x="303" y="204"/>
                    <a:pt x="315" y="186"/>
                  </a:cubicBezTo>
                  <a:close/>
                  <a:moveTo>
                    <a:pt x="310" y="272"/>
                  </a:moveTo>
                  <a:cubicBezTo>
                    <a:pt x="310" y="272"/>
                    <a:pt x="311" y="276"/>
                    <a:pt x="317" y="277"/>
                  </a:cubicBezTo>
                  <a:cubicBezTo>
                    <a:pt x="324" y="278"/>
                    <a:pt x="323" y="273"/>
                    <a:pt x="321" y="266"/>
                  </a:cubicBezTo>
                  <a:cubicBezTo>
                    <a:pt x="319" y="260"/>
                    <a:pt x="309" y="272"/>
                    <a:pt x="310" y="272"/>
                  </a:cubicBezTo>
                  <a:close/>
                  <a:moveTo>
                    <a:pt x="359" y="255"/>
                  </a:moveTo>
                  <a:cubicBezTo>
                    <a:pt x="359" y="255"/>
                    <a:pt x="364" y="259"/>
                    <a:pt x="371" y="259"/>
                  </a:cubicBezTo>
                  <a:cubicBezTo>
                    <a:pt x="378" y="259"/>
                    <a:pt x="378" y="253"/>
                    <a:pt x="373" y="246"/>
                  </a:cubicBezTo>
                  <a:cubicBezTo>
                    <a:pt x="367" y="239"/>
                    <a:pt x="359" y="254"/>
                    <a:pt x="359" y="255"/>
                  </a:cubicBezTo>
                  <a:close/>
                  <a:moveTo>
                    <a:pt x="256" y="218"/>
                  </a:moveTo>
                  <a:cubicBezTo>
                    <a:pt x="237" y="205"/>
                    <a:pt x="220" y="258"/>
                    <a:pt x="223" y="271"/>
                  </a:cubicBezTo>
                  <a:cubicBezTo>
                    <a:pt x="220" y="285"/>
                    <a:pt x="243" y="271"/>
                    <a:pt x="256" y="261"/>
                  </a:cubicBezTo>
                  <a:cubicBezTo>
                    <a:pt x="270" y="251"/>
                    <a:pt x="272" y="228"/>
                    <a:pt x="256" y="218"/>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3" name="ïś1ïḓè"/>
            <p:cNvSpPr/>
            <p:nvPr userDrawn="1">
              <p:custDataLst>
                <p:tags r:id="rId8"/>
              </p:custDataLst>
            </p:nvPr>
          </p:nvSpPr>
          <p:spPr bwMode="auto">
            <a:xfrm>
              <a:off x="2869804" y="2524126"/>
              <a:ext cx="1824038" cy="1827213"/>
            </a:xfrm>
            <a:custGeom>
              <a:avLst/>
              <a:gdLst>
                <a:gd name="T0" fmla="*/ 546 w 1091"/>
                <a:gd name="T1" fmla="*/ 0 h 1091"/>
                <a:gd name="T2" fmla="*/ 1091 w 1091"/>
                <a:gd name="T3" fmla="*/ 545 h 1091"/>
                <a:gd name="T4" fmla="*/ 546 w 1091"/>
                <a:gd name="T5" fmla="*/ 1091 h 1091"/>
                <a:gd name="T6" fmla="*/ 0 w 1091"/>
                <a:gd name="T7" fmla="*/ 545 h 1091"/>
                <a:gd name="T8" fmla="*/ 546 w 1091"/>
                <a:gd name="T9" fmla="*/ 0 h 1091"/>
                <a:gd name="T10" fmla="*/ 546 w 1091"/>
                <a:gd name="T11" fmla="*/ 38 h 1091"/>
                <a:gd name="T12" fmla="*/ 38 w 1091"/>
                <a:gd name="T13" fmla="*/ 545 h 1091"/>
                <a:gd name="T14" fmla="*/ 546 w 1091"/>
                <a:gd name="T15" fmla="*/ 1053 h 1091"/>
                <a:gd name="T16" fmla="*/ 1053 w 1091"/>
                <a:gd name="T17" fmla="*/ 545 h 1091"/>
                <a:gd name="T18" fmla="*/ 546 w 1091"/>
                <a:gd name="T19" fmla="*/ 38 h 10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91" h="1091">
                  <a:moveTo>
                    <a:pt x="546" y="0"/>
                  </a:moveTo>
                  <a:cubicBezTo>
                    <a:pt x="846" y="0"/>
                    <a:pt x="1091" y="245"/>
                    <a:pt x="1091" y="545"/>
                  </a:cubicBezTo>
                  <a:cubicBezTo>
                    <a:pt x="1091" y="846"/>
                    <a:pt x="846" y="1091"/>
                    <a:pt x="546" y="1091"/>
                  </a:cubicBezTo>
                  <a:cubicBezTo>
                    <a:pt x="245" y="1091"/>
                    <a:pt x="0" y="846"/>
                    <a:pt x="0" y="545"/>
                  </a:cubicBezTo>
                  <a:cubicBezTo>
                    <a:pt x="0" y="245"/>
                    <a:pt x="245" y="0"/>
                    <a:pt x="546" y="0"/>
                  </a:cubicBezTo>
                  <a:close/>
                  <a:moveTo>
                    <a:pt x="546" y="38"/>
                  </a:moveTo>
                  <a:cubicBezTo>
                    <a:pt x="266" y="38"/>
                    <a:pt x="38" y="266"/>
                    <a:pt x="38" y="545"/>
                  </a:cubicBezTo>
                  <a:cubicBezTo>
                    <a:pt x="38" y="825"/>
                    <a:pt x="266" y="1053"/>
                    <a:pt x="546" y="1053"/>
                  </a:cubicBezTo>
                  <a:cubicBezTo>
                    <a:pt x="825" y="1053"/>
                    <a:pt x="1053" y="825"/>
                    <a:pt x="1053" y="545"/>
                  </a:cubicBezTo>
                  <a:cubicBezTo>
                    <a:pt x="1053" y="266"/>
                    <a:pt x="825" y="38"/>
                    <a:pt x="546" y="38"/>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4" name="iṡļïḑè"/>
            <p:cNvSpPr/>
            <p:nvPr userDrawn="1">
              <p:custDataLst>
                <p:tags r:id="rId9"/>
              </p:custDataLst>
            </p:nvPr>
          </p:nvSpPr>
          <p:spPr bwMode="auto">
            <a:xfrm>
              <a:off x="2968229" y="2620963"/>
              <a:ext cx="1628775" cy="1631950"/>
            </a:xfrm>
            <a:custGeom>
              <a:avLst/>
              <a:gdLst>
                <a:gd name="T0" fmla="*/ 487 w 974"/>
                <a:gd name="T1" fmla="*/ 0 h 974"/>
                <a:gd name="T2" fmla="*/ 974 w 974"/>
                <a:gd name="T3" fmla="*/ 487 h 974"/>
                <a:gd name="T4" fmla="*/ 487 w 974"/>
                <a:gd name="T5" fmla="*/ 974 h 974"/>
                <a:gd name="T6" fmla="*/ 0 w 974"/>
                <a:gd name="T7" fmla="*/ 487 h 974"/>
                <a:gd name="T8" fmla="*/ 487 w 974"/>
                <a:gd name="T9" fmla="*/ 0 h 974"/>
                <a:gd name="T10" fmla="*/ 487 w 974"/>
                <a:gd name="T11" fmla="*/ 6 h 974"/>
                <a:gd name="T12" fmla="*/ 6 w 974"/>
                <a:gd name="T13" fmla="*/ 487 h 974"/>
                <a:gd name="T14" fmla="*/ 487 w 974"/>
                <a:gd name="T15" fmla="*/ 968 h 974"/>
                <a:gd name="T16" fmla="*/ 968 w 974"/>
                <a:gd name="T17" fmla="*/ 487 h 974"/>
                <a:gd name="T18" fmla="*/ 487 w 974"/>
                <a:gd name="T19" fmla="*/ 6 h 9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74" h="974">
                  <a:moveTo>
                    <a:pt x="487" y="0"/>
                  </a:moveTo>
                  <a:cubicBezTo>
                    <a:pt x="755" y="0"/>
                    <a:pt x="974" y="219"/>
                    <a:pt x="974" y="487"/>
                  </a:cubicBezTo>
                  <a:cubicBezTo>
                    <a:pt x="974" y="755"/>
                    <a:pt x="755" y="974"/>
                    <a:pt x="487" y="974"/>
                  </a:cubicBezTo>
                  <a:cubicBezTo>
                    <a:pt x="219" y="974"/>
                    <a:pt x="0" y="755"/>
                    <a:pt x="0" y="487"/>
                  </a:cubicBezTo>
                  <a:cubicBezTo>
                    <a:pt x="0" y="219"/>
                    <a:pt x="219" y="0"/>
                    <a:pt x="487" y="0"/>
                  </a:cubicBezTo>
                  <a:close/>
                  <a:moveTo>
                    <a:pt x="487" y="6"/>
                  </a:moveTo>
                  <a:cubicBezTo>
                    <a:pt x="222" y="6"/>
                    <a:pt x="6" y="222"/>
                    <a:pt x="6" y="487"/>
                  </a:cubicBezTo>
                  <a:cubicBezTo>
                    <a:pt x="6" y="752"/>
                    <a:pt x="222" y="968"/>
                    <a:pt x="487" y="968"/>
                  </a:cubicBezTo>
                  <a:cubicBezTo>
                    <a:pt x="752" y="968"/>
                    <a:pt x="968" y="752"/>
                    <a:pt x="968" y="487"/>
                  </a:cubicBezTo>
                  <a:cubicBezTo>
                    <a:pt x="968" y="222"/>
                    <a:pt x="752" y="6"/>
                    <a:pt x="487" y="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5" name="í$líḋè"/>
            <p:cNvSpPr/>
            <p:nvPr userDrawn="1">
              <p:custDataLst>
                <p:tags r:id="rId10"/>
              </p:custDataLst>
            </p:nvPr>
          </p:nvSpPr>
          <p:spPr bwMode="auto">
            <a:xfrm>
              <a:off x="3268267" y="2881313"/>
              <a:ext cx="228600" cy="258763"/>
            </a:xfrm>
            <a:custGeom>
              <a:avLst/>
              <a:gdLst>
                <a:gd name="T0" fmla="*/ 119 w 137"/>
                <a:gd name="T1" fmla="*/ 142 h 154"/>
                <a:gd name="T2" fmla="*/ 64 w 137"/>
                <a:gd name="T3" fmla="*/ 93 h 154"/>
                <a:gd name="T4" fmla="*/ 56 w 137"/>
                <a:gd name="T5" fmla="*/ 120 h 154"/>
                <a:gd name="T6" fmla="*/ 35 w 137"/>
                <a:gd name="T7" fmla="*/ 118 h 154"/>
                <a:gd name="T8" fmla="*/ 9 w 137"/>
                <a:gd name="T9" fmla="*/ 91 h 154"/>
                <a:gd name="T10" fmla="*/ 15 w 137"/>
                <a:gd name="T11" fmla="*/ 81 h 154"/>
                <a:gd name="T12" fmla="*/ 22 w 137"/>
                <a:gd name="T13" fmla="*/ 60 h 154"/>
                <a:gd name="T14" fmla="*/ 18 w 137"/>
                <a:gd name="T15" fmla="*/ 44 h 154"/>
                <a:gd name="T16" fmla="*/ 4 w 137"/>
                <a:gd name="T17" fmla="*/ 16 h 154"/>
                <a:gd name="T18" fmla="*/ 36 w 137"/>
                <a:gd name="T19" fmla="*/ 26 h 154"/>
                <a:gd name="T20" fmla="*/ 69 w 137"/>
                <a:gd name="T21" fmla="*/ 0 h 154"/>
                <a:gd name="T22" fmla="*/ 82 w 137"/>
                <a:gd name="T23" fmla="*/ 13 h 154"/>
                <a:gd name="T24" fmla="*/ 86 w 137"/>
                <a:gd name="T25" fmla="*/ 29 h 154"/>
                <a:gd name="T26" fmla="*/ 79 w 137"/>
                <a:gd name="T27" fmla="*/ 74 h 154"/>
                <a:gd name="T28" fmla="*/ 104 w 137"/>
                <a:gd name="T29" fmla="*/ 101 h 154"/>
                <a:gd name="T30" fmla="*/ 134 w 137"/>
                <a:gd name="T31" fmla="*/ 142 h 154"/>
                <a:gd name="T32" fmla="*/ 119 w 137"/>
                <a:gd name="T33" fmla="*/ 142 h 154"/>
                <a:gd name="T34" fmla="*/ 37 w 137"/>
                <a:gd name="T35" fmla="*/ 67 h 154"/>
                <a:gd name="T36" fmla="*/ 30 w 137"/>
                <a:gd name="T37" fmla="*/ 77 h 154"/>
                <a:gd name="T38" fmla="*/ 37 w 137"/>
                <a:gd name="T39" fmla="*/ 84 h 154"/>
                <a:gd name="T40" fmla="*/ 46 w 137"/>
                <a:gd name="T41" fmla="*/ 76 h 154"/>
                <a:gd name="T42" fmla="*/ 37 w 137"/>
                <a:gd name="T43" fmla="*/ 67 h 154"/>
                <a:gd name="T44" fmla="*/ 46 w 137"/>
                <a:gd name="T45" fmla="*/ 35 h 154"/>
                <a:gd name="T46" fmla="*/ 52 w 137"/>
                <a:gd name="T47" fmla="*/ 46 h 154"/>
                <a:gd name="T48" fmla="*/ 61 w 137"/>
                <a:gd name="T49" fmla="*/ 44 h 154"/>
                <a:gd name="T50" fmla="*/ 59 w 137"/>
                <a:gd name="T51" fmla="*/ 32 h 154"/>
                <a:gd name="T52" fmla="*/ 46 w 137"/>
                <a:gd name="T53" fmla="*/ 35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7" h="154">
                  <a:moveTo>
                    <a:pt x="119" y="142"/>
                  </a:moveTo>
                  <a:cubicBezTo>
                    <a:pt x="106" y="132"/>
                    <a:pt x="68" y="90"/>
                    <a:pt x="64" y="93"/>
                  </a:cubicBezTo>
                  <a:cubicBezTo>
                    <a:pt x="53" y="100"/>
                    <a:pt x="58" y="118"/>
                    <a:pt x="56" y="120"/>
                  </a:cubicBezTo>
                  <a:cubicBezTo>
                    <a:pt x="52" y="123"/>
                    <a:pt x="39" y="123"/>
                    <a:pt x="35" y="118"/>
                  </a:cubicBezTo>
                  <a:cubicBezTo>
                    <a:pt x="30" y="113"/>
                    <a:pt x="17" y="100"/>
                    <a:pt x="9" y="91"/>
                  </a:cubicBezTo>
                  <a:cubicBezTo>
                    <a:pt x="6" y="82"/>
                    <a:pt x="7" y="80"/>
                    <a:pt x="15" y="81"/>
                  </a:cubicBezTo>
                  <a:cubicBezTo>
                    <a:pt x="17" y="74"/>
                    <a:pt x="19" y="66"/>
                    <a:pt x="22" y="60"/>
                  </a:cubicBezTo>
                  <a:cubicBezTo>
                    <a:pt x="25" y="52"/>
                    <a:pt x="25" y="50"/>
                    <a:pt x="18" y="44"/>
                  </a:cubicBezTo>
                  <a:cubicBezTo>
                    <a:pt x="2" y="29"/>
                    <a:pt x="0" y="23"/>
                    <a:pt x="4" y="16"/>
                  </a:cubicBezTo>
                  <a:cubicBezTo>
                    <a:pt x="13" y="0"/>
                    <a:pt x="35" y="26"/>
                    <a:pt x="36" y="26"/>
                  </a:cubicBezTo>
                  <a:cubicBezTo>
                    <a:pt x="47" y="22"/>
                    <a:pt x="56" y="0"/>
                    <a:pt x="69" y="0"/>
                  </a:cubicBezTo>
                  <a:cubicBezTo>
                    <a:pt x="75" y="1"/>
                    <a:pt x="83" y="7"/>
                    <a:pt x="82" y="13"/>
                  </a:cubicBezTo>
                  <a:cubicBezTo>
                    <a:pt x="82" y="19"/>
                    <a:pt x="77" y="24"/>
                    <a:pt x="86" y="29"/>
                  </a:cubicBezTo>
                  <a:cubicBezTo>
                    <a:pt x="101" y="38"/>
                    <a:pt x="70" y="61"/>
                    <a:pt x="79" y="74"/>
                  </a:cubicBezTo>
                  <a:cubicBezTo>
                    <a:pt x="86" y="83"/>
                    <a:pt x="97" y="92"/>
                    <a:pt x="104" y="101"/>
                  </a:cubicBezTo>
                  <a:cubicBezTo>
                    <a:pt x="113" y="111"/>
                    <a:pt x="132" y="131"/>
                    <a:pt x="134" y="142"/>
                  </a:cubicBezTo>
                  <a:cubicBezTo>
                    <a:pt x="137" y="154"/>
                    <a:pt x="122" y="145"/>
                    <a:pt x="119" y="142"/>
                  </a:cubicBezTo>
                  <a:close/>
                  <a:moveTo>
                    <a:pt x="37" y="67"/>
                  </a:moveTo>
                  <a:cubicBezTo>
                    <a:pt x="33" y="67"/>
                    <a:pt x="31" y="72"/>
                    <a:pt x="30" y="77"/>
                  </a:cubicBezTo>
                  <a:cubicBezTo>
                    <a:pt x="30" y="82"/>
                    <a:pt x="32" y="83"/>
                    <a:pt x="37" y="84"/>
                  </a:cubicBezTo>
                  <a:cubicBezTo>
                    <a:pt x="42" y="84"/>
                    <a:pt x="45" y="80"/>
                    <a:pt x="46" y="76"/>
                  </a:cubicBezTo>
                  <a:cubicBezTo>
                    <a:pt x="46" y="72"/>
                    <a:pt x="42" y="68"/>
                    <a:pt x="37" y="67"/>
                  </a:cubicBezTo>
                  <a:close/>
                  <a:moveTo>
                    <a:pt x="46" y="35"/>
                  </a:moveTo>
                  <a:cubicBezTo>
                    <a:pt x="43" y="39"/>
                    <a:pt x="48" y="43"/>
                    <a:pt x="52" y="46"/>
                  </a:cubicBezTo>
                  <a:cubicBezTo>
                    <a:pt x="56" y="50"/>
                    <a:pt x="58" y="48"/>
                    <a:pt x="61" y="44"/>
                  </a:cubicBezTo>
                  <a:cubicBezTo>
                    <a:pt x="64" y="39"/>
                    <a:pt x="62" y="34"/>
                    <a:pt x="59" y="32"/>
                  </a:cubicBezTo>
                  <a:cubicBezTo>
                    <a:pt x="56" y="29"/>
                    <a:pt x="49" y="31"/>
                    <a:pt x="46" y="35"/>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6" name="ïṡľîḋè"/>
            <p:cNvSpPr/>
            <p:nvPr userDrawn="1">
              <p:custDataLst>
                <p:tags r:id="rId11"/>
              </p:custDataLst>
            </p:nvPr>
          </p:nvSpPr>
          <p:spPr bwMode="auto">
            <a:xfrm>
              <a:off x="3538142" y="2755901"/>
              <a:ext cx="176213" cy="206375"/>
            </a:xfrm>
            <a:custGeom>
              <a:avLst/>
              <a:gdLst>
                <a:gd name="T0" fmla="*/ 90 w 105"/>
                <a:gd name="T1" fmla="*/ 91 h 123"/>
                <a:gd name="T2" fmla="*/ 87 w 105"/>
                <a:gd name="T3" fmla="*/ 82 h 123"/>
                <a:gd name="T4" fmla="*/ 65 w 105"/>
                <a:gd name="T5" fmla="*/ 87 h 123"/>
                <a:gd name="T6" fmla="*/ 54 w 105"/>
                <a:gd name="T7" fmla="*/ 96 h 123"/>
                <a:gd name="T8" fmla="*/ 31 w 105"/>
                <a:gd name="T9" fmla="*/ 116 h 123"/>
                <a:gd name="T10" fmla="*/ 22 w 105"/>
                <a:gd name="T11" fmla="*/ 120 h 123"/>
                <a:gd name="T12" fmla="*/ 9 w 105"/>
                <a:gd name="T13" fmla="*/ 93 h 123"/>
                <a:gd name="T14" fmla="*/ 5 w 105"/>
                <a:gd name="T15" fmla="*/ 69 h 123"/>
                <a:gd name="T16" fmla="*/ 14 w 105"/>
                <a:gd name="T17" fmla="*/ 72 h 123"/>
                <a:gd name="T18" fmla="*/ 29 w 105"/>
                <a:gd name="T19" fmla="*/ 89 h 123"/>
                <a:gd name="T20" fmla="*/ 42 w 105"/>
                <a:gd name="T21" fmla="*/ 76 h 123"/>
                <a:gd name="T22" fmla="*/ 21 w 105"/>
                <a:gd name="T23" fmla="*/ 22 h 123"/>
                <a:gd name="T24" fmla="*/ 19 w 105"/>
                <a:gd name="T25" fmla="*/ 4 h 123"/>
                <a:gd name="T26" fmla="*/ 37 w 105"/>
                <a:gd name="T27" fmla="*/ 6 h 123"/>
                <a:gd name="T28" fmla="*/ 46 w 105"/>
                <a:gd name="T29" fmla="*/ 25 h 123"/>
                <a:gd name="T30" fmla="*/ 65 w 105"/>
                <a:gd name="T31" fmla="*/ 64 h 123"/>
                <a:gd name="T32" fmla="*/ 76 w 105"/>
                <a:gd name="T33" fmla="*/ 50 h 123"/>
                <a:gd name="T34" fmla="*/ 77 w 105"/>
                <a:gd name="T35" fmla="*/ 30 h 123"/>
                <a:gd name="T36" fmla="*/ 102 w 105"/>
                <a:gd name="T37" fmla="*/ 60 h 123"/>
                <a:gd name="T38" fmla="*/ 101 w 105"/>
                <a:gd name="T39" fmla="*/ 90 h 123"/>
                <a:gd name="T40" fmla="*/ 90 w 105"/>
                <a:gd name="T41" fmla="*/ 91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5" h="123">
                  <a:moveTo>
                    <a:pt x="90" y="91"/>
                  </a:moveTo>
                  <a:cubicBezTo>
                    <a:pt x="89" y="89"/>
                    <a:pt x="88" y="86"/>
                    <a:pt x="87" y="82"/>
                  </a:cubicBezTo>
                  <a:cubicBezTo>
                    <a:pt x="83" y="70"/>
                    <a:pt x="75" y="74"/>
                    <a:pt x="65" y="87"/>
                  </a:cubicBezTo>
                  <a:cubicBezTo>
                    <a:pt x="60" y="93"/>
                    <a:pt x="61" y="92"/>
                    <a:pt x="54" y="96"/>
                  </a:cubicBezTo>
                  <a:cubicBezTo>
                    <a:pt x="48" y="99"/>
                    <a:pt x="38" y="101"/>
                    <a:pt x="31" y="116"/>
                  </a:cubicBezTo>
                  <a:cubicBezTo>
                    <a:pt x="28" y="123"/>
                    <a:pt x="27" y="123"/>
                    <a:pt x="22" y="120"/>
                  </a:cubicBezTo>
                  <a:cubicBezTo>
                    <a:pt x="15" y="116"/>
                    <a:pt x="8" y="107"/>
                    <a:pt x="9" y="93"/>
                  </a:cubicBezTo>
                  <a:cubicBezTo>
                    <a:pt x="10" y="83"/>
                    <a:pt x="0" y="75"/>
                    <a:pt x="5" y="69"/>
                  </a:cubicBezTo>
                  <a:cubicBezTo>
                    <a:pt x="6" y="67"/>
                    <a:pt x="10" y="66"/>
                    <a:pt x="14" y="72"/>
                  </a:cubicBezTo>
                  <a:cubicBezTo>
                    <a:pt x="21" y="84"/>
                    <a:pt x="22" y="93"/>
                    <a:pt x="29" y="89"/>
                  </a:cubicBezTo>
                  <a:cubicBezTo>
                    <a:pt x="37" y="85"/>
                    <a:pt x="45" y="85"/>
                    <a:pt x="42" y="76"/>
                  </a:cubicBezTo>
                  <a:cubicBezTo>
                    <a:pt x="40" y="69"/>
                    <a:pt x="28" y="38"/>
                    <a:pt x="21" y="22"/>
                  </a:cubicBezTo>
                  <a:cubicBezTo>
                    <a:pt x="18" y="14"/>
                    <a:pt x="14" y="12"/>
                    <a:pt x="19" y="4"/>
                  </a:cubicBezTo>
                  <a:cubicBezTo>
                    <a:pt x="20" y="2"/>
                    <a:pt x="28" y="0"/>
                    <a:pt x="37" y="6"/>
                  </a:cubicBezTo>
                  <a:cubicBezTo>
                    <a:pt x="37" y="6"/>
                    <a:pt x="41" y="9"/>
                    <a:pt x="46" y="25"/>
                  </a:cubicBezTo>
                  <a:cubicBezTo>
                    <a:pt x="51" y="42"/>
                    <a:pt x="58" y="69"/>
                    <a:pt x="65" y="64"/>
                  </a:cubicBezTo>
                  <a:cubicBezTo>
                    <a:pt x="72" y="59"/>
                    <a:pt x="77" y="56"/>
                    <a:pt x="76" y="50"/>
                  </a:cubicBezTo>
                  <a:cubicBezTo>
                    <a:pt x="76" y="44"/>
                    <a:pt x="71" y="31"/>
                    <a:pt x="77" y="30"/>
                  </a:cubicBezTo>
                  <a:cubicBezTo>
                    <a:pt x="82" y="29"/>
                    <a:pt x="96" y="26"/>
                    <a:pt x="102" y="60"/>
                  </a:cubicBezTo>
                  <a:cubicBezTo>
                    <a:pt x="105" y="76"/>
                    <a:pt x="103" y="85"/>
                    <a:pt x="101" y="90"/>
                  </a:cubicBezTo>
                  <a:cubicBezTo>
                    <a:pt x="98" y="97"/>
                    <a:pt x="94" y="97"/>
                    <a:pt x="90" y="91"/>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7" name="íSļïḑê"/>
            <p:cNvSpPr/>
            <p:nvPr userDrawn="1">
              <p:custDataLst>
                <p:tags r:id="rId12"/>
              </p:custDataLst>
            </p:nvPr>
          </p:nvSpPr>
          <p:spPr bwMode="auto">
            <a:xfrm>
              <a:off x="3828654" y="2736851"/>
              <a:ext cx="230188" cy="242888"/>
            </a:xfrm>
            <a:custGeom>
              <a:avLst/>
              <a:gdLst>
                <a:gd name="T0" fmla="*/ 133 w 137"/>
                <a:gd name="T1" fmla="*/ 142 h 145"/>
                <a:gd name="T2" fmla="*/ 105 w 137"/>
                <a:gd name="T3" fmla="*/ 141 h 145"/>
                <a:gd name="T4" fmla="*/ 77 w 137"/>
                <a:gd name="T5" fmla="*/ 111 h 145"/>
                <a:gd name="T6" fmla="*/ 67 w 137"/>
                <a:gd name="T7" fmla="*/ 73 h 145"/>
                <a:gd name="T8" fmla="*/ 62 w 137"/>
                <a:gd name="T9" fmla="*/ 72 h 145"/>
                <a:gd name="T10" fmla="*/ 28 w 137"/>
                <a:gd name="T11" fmla="*/ 108 h 145"/>
                <a:gd name="T12" fmla="*/ 4 w 137"/>
                <a:gd name="T13" fmla="*/ 89 h 145"/>
                <a:gd name="T14" fmla="*/ 21 w 137"/>
                <a:gd name="T15" fmla="*/ 88 h 145"/>
                <a:gd name="T16" fmla="*/ 46 w 137"/>
                <a:gd name="T17" fmla="*/ 63 h 145"/>
                <a:gd name="T18" fmla="*/ 20 w 137"/>
                <a:gd name="T19" fmla="*/ 46 h 145"/>
                <a:gd name="T20" fmla="*/ 31 w 137"/>
                <a:gd name="T21" fmla="*/ 26 h 145"/>
                <a:gd name="T22" fmla="*/ 64 w 137"/>
                <a:gd name="T23" fmla="*/ 29 h 145"/>
                <a:gd name="T24" fmla="*/ 66 w 137"/>
                <a:gd name="T25" fmla="*/ 12 h 145"/>
                <a:gd name="T26" fmla="*/ 75 w 137"/>
                <a:gd name="T27" fmla="*/ 0 h 145"/>
                <a:gd name="T28" fmla="*/ 90 w 137"/>
                <a:gd name="T29" fmla="*/ 17 h 145"/>
                <a:gd name="T30" fmla="*/ 106 w 137"/>
                <a:gd name="T31" fmla="*/ 30 h 145"/>
                <a:gd name="T32" fmla="*/ 112 w 137"/>
                <a:gd name="T33" fmla="*/ 47 h 145"/>
                <a:gd name="T34" fmla="*/ 79 w 137"/>
                <a:gd name="T35" fmla="*/ 55 h 145"/>
                <a:gd name="T36" fmla="*/ 127 w 137"/>
                <a:gd name="T37" fmla="*/ 130 h 145"/>
                <a:gd name="T38" fmla="*/ 133 w 137"/>
                <a:gd name="T39" fmla="*/ 142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7" h="145">
                  <a:moveTo>
                    <a:pt x="133" y="142"/>
                  </a:moveTo>
                  <a:cubicBezTo>
                    <a:pt x="133" y="142"/>
                    <a:pt x="118" y="145"/>
                    <a:pt x="105" y="141"/>
                  </a:cubicBezTo>
                  <a:cubicBezTo>
                    <a:pt x="86" y="136"/>
                    <a:pt x="83" y="126"/>
                    <a:pt x="77" y="111"/>
                  </a:cubicBezTo>
                  <a:cubicBezTo>
                    <a:pt x="74" y="100"/>
                    <a:pt x="69" y="86"/>
                    <a:pt x="67" y="73"/>
                  </a:cubicBezTo>
                  <a:cubicBezTo>
                    <a:pt x="65" y="73"/>
                    <a:pt x="63" y="72"/>
                    <a:pt x="62" y="72"/>
                  </a:cubicBezTo>
                  <a:cubicBezTo>
                    <a:pt x="62" y="72"/>
                    <a:pt x="42" y="108"/>
                    <a:pt x="28" y="108"/>
                  </a:cubicBezTo>
                  <a:cubicBezTo>
                    <a:pt x="14" y="108"/>
                    <a:pt x="0" y="102"/>
                    <a:pt x="4" y="89"/>
                  </a:cubicBezTo>
                  <a:cubicBezTo>
                    <a:pt x="4" y="89"/>
                    <a:pt x="9" y="86"/>
                    <a:pt x="21" y="88"/>
                  </a:cubicBezTo>
                  <a:cubicBezTo>
                    <a:pt x="33" y="90"/>
                    <a:pt x="46" y="63"/>
                    <a:pt x="46" y="63"/>
                  </a:cubicBezTo>
                  <a:cubicBezTo>
                    <a:pt x="46" y="63"/>
                    <a:pt x="20" y="54"/>
                    <a:pt x="20" y="46"/>
                  </a:cubicBezTo>
                  <a:cubicBezTo>
                    <a:pt x="20" y="38"/>
                    <a:pt x="21" y="20"/>
                    <a:pt x="31" y="26"/>
                  </a:cubicBezTo>
                  <a:cubicBezTo>
                    <a:pt x="42" y="31"/>
                    <a:pt x="61" y="36"/>
                    <a:pt x="64" y="29"/>
                  </a:cubicBezTo>
                  <a:cubicBezTo>
                    <a:pt x="67" y="22"/>
                    <a:pt x="66" y="16"/>
                    <a:pt x="66" y="12"/>
                  </a:cubicBezTo>
                  <a:cubicBezTo>
                    <a:pt x="65" y="7"/>
                    <a:pt x="67" y="1"/>
                    <a:pt x="75" y="0"/>
                  </a:cubicBezTo>
                  <a:cubicBezTo>
                    <a:pt x="83" y="0"/>
                    <a:pt x="92" y="5"/>
                    <a:pt x="90" y="17"/>
                  </a:cubicBezTo>
                  <a:cubicBezTo>
                    <a:pt x="89" y="30"/>
                    <a:pt x="86" y="33"/>
                    <a:pt x="106" y="30"/>
                  </a:cubicBezTo>
                  <a:cubicBezTo>
                    <a:pt x="108" y="29"/>
                    <a:pt x="120" y="41"/>
                    <a:pt x="112" y="47"/>
                  </a:cubicBezTo>
                  <a:cubicBezTo>
                    <a:pt x="104" y="53"/>
                    <a:pt x="78" y="50"/>
                    <a:pt x="79" y="55"/>
                  </a:cubicBezTo>
                  <a:cubicBezTo>
                    <a:pt x="81" y="96"/>
                    <a:pt x="113" y="122"/>
                    <a:pt x="127" y="130"/>
                  </a:cubicBezTo>
                  <a:cubicBezTo>
                    <a:pt x="137" y="135"/>
                    <a:pt x="136" y="140"/>
                    <a:pt x="133" y="142"/>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8" name="iṥḷîďé"/>
            <p:cNvSpPr/>
            <p:nvPr userDrawn="1">
              <p:custDataLst>
                <p:tags r:id="rId13"/>
              </p:custDataLst>
            </p:nvPr>
          </p:nvSpPr>
          <p:spPr bwMode="auto">
            <a:xfrm>
              <a:off x="3336529" y="3048001"/>
              <a:ext cx="922338" cy="860425"/>
            </a:xfrm>
            <a:custGeom>
              <a:avLst/>
              <a:gdLst>
                <a:gd name="T0" fmla="*/ 289 w 552"/>
                <a:gd name="T1" fmla="*/ 111 h 514"/>
                <a:gd name="T2" fmla="*/ 290 w 552"/>
                <a:gd name="T3" fmla="*/ 132 h 514"/>
                <a:gd name="T4" fmla="*/ 315 w 552"/>
                <a:gd name="T5" fmla="*/ 152 h 514"/>
                <a:gd name="T6" fmla="*/ 239 w 552"/>
                <a:gd name="T7" fmla="*/ 132 h 514"/>
                <a:gd name="T8" fmla="*/ 259 w 552"/>
                <a:gd name="T9" fmla="*/ 111 h 514"/>
                <a:gd name="T10" fmla="*/ 236 w 552"/>
                <a:gd name="T11" fmla="*/ 429 h 514"/>
                <a:gd name="T12" fmla="*/ 236 w 552"/>
                <a:gd name="T13" fmla="*/ 429 h 514"/>
                <a:gd name="T14" fmla="*/ 308 w 552"/>
                <a:gd name="T15" fmla="*/ 425 h 514"/>
                <a:gd name="T16" fmla="*/ 320 w 552"/>
                <a:gd name="T17" fmla="*/ 442 h 514"/>
                <a:gd name="T18" fmla="*/ 312 w 552"/>
                <a:gd name="T19" fmla="*/ 444 h 514"/>
                <a:gd name="T20" fmla="*/ 311 w 552"/>
                <a:gd name="T21" fmla="*/ 439 h 514"/>
                <a:gd name="T22" fmla="*/ 262 w 552"/>
                <a:gd name="T23" fmla="*/ 436 h 514"/>
                <a:gd name="T24" fmla="*/ 268 w 552"/>
                <a:gd name="T25" fmla="*/ 441 h 514"/>
                <a:gd name="T26" fmla="*/ 262 w 552"/>
                <a:gd name="T27" fmla="*/ 443 h 514"/>
                <a:gd name="T28" fmla="*/ 294 w 552"/>
                <a:gd name="T29" fmla="*/ 449 h 514"/>
                <a:gd name="T30" fmla="*/ 285 w 552"/>
                <a:gd name="T31" fmla="*/ 435 h 514"/>
                <a:gd name="T32" fmla="*/ 281 w 552"/>
                <a:gd name="T33" fmla="*/ 432 h 514"/>
                <a:gd name="T34" fmla="*/ 277 w 552"/>
                <a:gd name="T35" fmla="*/ 428 h 514"/>
                <a:gd name="T36" fmla="*/ 291 w 552"/>
                <a:gd name="T37" fmla="*/ 432 h 514"/>
                <a:gd name="T38" fmla="*/ 284 w 552"/>
                <a:gd name="T39" fmla="*/ 445 h 514"/>
                <a:gd name="T40" fmla="*/ 307 w 552"/>
                <a:gd name="T41" fmla="*/ 157 h 514"/>
                <a:gd name="T42" fmla="*/ 231 w 552"/>
                <a:gd name="T43" fmla="*/ 322 h 514"/>
                <a:gd name="T44" fmla="*/ 261 w 552"/>
                <a:gd name="T45" fmla="*/ 157 h 514"/>
                <a:gd name="T46" fmla="*/ 285 w 552"/>
                <a:gd name="T47" fmla="*/ 157 h 514"/>
                <a:gd name="T48" fmla="*/ 232 w 552"/>
                <a:gd name="T49" fmla="*/ 336 h 514"/>
                <a:gd name="T50" fmla="*/ 221 w 552"/>
                <a:gd name="T51" fmla="*/ 313 h 514"/>
                <a:gd name="T52" fmla="*/ 127 w 552"/>
                <a:gd name="T53" fmla="*/ 280 h 514"/>
                <a:gd name="T54" fmla="*/ 127 w 552"/>
                <a:gd name="T55" fmla="*/ 264 h 514"/>
                <a:gd name="T56" fmla="*/ 35 w 552"/>
                <a:gd name="T57" fmla="*/ 260 h 514"/>
                <a:gd name="T58" fmla="*/ 183 w 552"/>
                <a:gd name="T59" fmla="*/ 399 h 514"/>
                <a:gd name="T60" fmla="*/ 366 w 552"/>
                <a:gd name="T61" fmla="*/ 386 h 514"/>
                <a:gd name="T62" fmla="*/ 503 w 552"/>
                <a:gd name="T63" fmla="*/ 214 h 514"/>
                <a:gd name="T64" fmla="*/ 311 w 552"/>
                <a:gd name="T65" fmla="*/ 264 h 514"/>
                <a:gd name="T66" fmla="*/ 311 w 552"/>
                <a:gd name="T67" fmla="*/ 280 h 514"/>
                <a:gd name="T68" fmla="*/ 326 w 552"/>
                <a:gd name="T69" fmla="*/ 332 h 514"/>
                <a:gd name="T70" fmla="*/ 323 w 552"/>
                <a:gd name="T71" fmla="*/ 336 h 514"/>
                <a:gd name="T72" fmla="*/ 295 w 552"/>
                <a:gd name="T73" fmla="*/ 327 h 514"/>
                <a:gd name="T74" fmla="*/ 266 w 552"/>
                <a:gd name="T75" fmla="*/ 328 h 514"/>
                <a:gd name="T76" fmla="*/ 237 w 552"/>
                <a:gd name="T77" fmla="*/ 327 h 514"/>
                <a:gd name="T78" fmla="*/ 252 w 552"/>
                <a:gd name="T79" fmla="*/ 366 h 514"/>
                <a:gd name="T80" fmla="*/ 294 w 552"/>
                <a:gd name="T81" fmla="*/ 366 h 514"/>
                <a:gd name="T82" fmla="*/ 199 w 552"/>
                <a:gd name="T83" fmla="*/ 407 h 514"/>
                <a:gd name="T84" fmla="*/ 211 w 552"/>
                <a:gd name="T85" fmla="*/ 407 h 514"/>
                <a:gd name="T86" fmla="*/ 376 w 552"/>
                <a:gd name="T87" fmla="*/ 311 h 514"/>
                <a:gd name="T88" fmla="*/ 336 w 552"/>
                <a:gd name="T89" fmla="*/ 314 h 514"/>
                <a:gd name="T90" fmla="*/ 354 w 552"/>
                <a:gd name="T91" fmla="*/ 354 h 514"/>
                <a:gd name="T92" fmla="*/ 403 w 552"/>
                <a:gd name="T93" fmla="*/ 288 h 514"/>
                <a:gd name="T94" fmla="*/ 211 w 552"/>
                <a:gd name="T95" fmla="*/ 346 h 514"/>
                <a:gd name="T96" fmla="*/ 192 w 552"/>
                <a:gd name="T97" fmla="*/ 297 h 514"/>
                <a:gd name="T98" fmla="*/ 144 w 552"/>
                <a:gd name="T99" fmla="*/ 288 h 514"/>
                <a:gd name="T100" fmla="*/ 285 w 552"/>
                <a:gd name="T101" fmla="*/ 302 h 514"/>
                <a:gd name="T102" fmla="*/ 269 w 552"/>
                <a:gd name="T103" fmla="*/ 229 h 514"/>
                <a:gd name="T104" fmla="*/ 278 w 552"/>
                <a:gd name="T105" fmla="*/ 268 h 514"/>
                <a:gd name="T106" fmla="*/ 273 w 552"/>
                <a:gd name="T107" fmla="*/ 169 h 514"/>
                <a:gd name="T108" fmla="*/ 273 w 552"/>
                <a:gd name="T109" fmla="*/ 169 h 514"/>
                <a:gd name="T110" fmla="*/ 269 w 552"/>
                <a:gd name="T111" fmla="*/ 120 h 514"/>
                <a:gd name="T112" fmla="*/ 281 w 552"/>
                <a:gd name="T113" fmla="*/ 132 h 514"/>
                <a:gd name="T114" fmla="*/ 552 w 552"/>
                <a:gd name="T115" fmla="*/ 258 h 514"/>
                <a:gd name="T116" fmla="*/ 0 w 552"/>
                <a:gd name="T117" fmla="*/ 258 h 514"/>
                <a:gd name="T118" fmla="*/ 383 w 552"/>
                <a:gd name="T119" fmla="*/ 403 h 514"/>
                <a:gd name="T120" fmla="*/ 169 w 552"/>
                <a:gd name="T121" fmla="*/ 112 h 514"/>
                <a:gd name="T122" fmla="*/ 383 w 552"/>
                <a:gd name="T123" fmla="*/ 403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52" h="514">
                  <a:moveTo>
                    <a:pt x="270" y="68"/>
                  </a:moveTo>
                  <a:cubicBezTo>
                    <a:pt x="276" y="68"/>
                    <a:pt x="276" y="68"/>
                    <a:pt x="276" y="68"/>
                  </a:cubicBezTo>
                  <a:cubicBezTo>
                    <a:pt x="276" y="89"/>
                    <a:pt x="276" y="89"/>
                    <a:pt x="276" y="89"/>
                  </a:cubicBezTo>
                  <a:cubicBezTo>
                    <a:pt x="288" y="100"/>
                    <a:pt x="289" y="111"/>
                    <a:pt x="289" y="111"/>
                  </a:cubicBezTo>
                  <a:cubicBezTo>
                    <a:pt x="286" y="111"/>
                    <a:pt x="286" y="111"/>
                    <a:pt x="286" y="111"/>
                  </a:cubicBezTo>
                  <a:cubicBezTo>
                    <a:pt x="286" y="118"/>
                    <a:pt x="286" y="118"/>
                    <a:pt x="286" y="118"/>
                  </a:cubicBezTo>
                  <a:cubicBezTo>
                    <a:pt x="290" y="118"/>
                    <a:pt x="290" y="118"/>
                    <a:pt x="290" y="118"/>
                  </a:cubicBezTo>
                  <a:cubicBezTo>
                    <a:pt x="290" y="132"/>
                    <a:pt x="290" y="132"/>
                    <a:pt x="290" y="132"/>
                  </a:cubicBezTo>
                  <a:cubicBezTo>
                    <a:pt x="307" y="132"/>
                    <a:pt x="307" y="132"/>
                    <a:pt x="307" y="132"/>
                  </a:cubicBezTo>
                  <a:cubicBezTo>
                    <a:pt x="307" y="144"/>
                    <a:pt x="307" y="144"/>
                    <a:pt x="307" y="144"/>
                  </a:cubicBezTo>
                  <a:cubicBezTo>
                    <a:pt x="315" y="144"/>
                    <a:pt x="315" y="144"/>
                    <a:pt x="315" y="144"/>
                  </a:cubicBezTo>
                  <a:cubicBezTo>
                    <a:pt x="315" y="152"/>
                    <a:pt x="315" y="152"/>
                    <a:pt x="315" y="152"/>
                  </a:cubicBezTo>
                  <a:cubicBezTo>
                    <a:pt x="231" y="152"/>
                    <a:pt x="231" y="152"/>
                    <a:pt x="231" y="152"/>
                  </a:cubicBezTo>
                  <a:cubicBezTo>
                    <a:pt x="231" y="144"/>
                    <a:pt x="231" y="144"/>
                    <a:pt x="231" y="144"/>
                  </a:cubicBezTo>
                  <a:cubicBezTo>
                    <a:pt x="239" y="144"/>
                    <a:pt x="239" y="144"/>
                    <a:pt x="239" y="144"/>
                  </a:cubicBezTo>
                  <a:cubicBezTo>
                    <a:pt x="239" y="132"/>
                    <a:pt x="239" y="132"/>
                    <a:pt x="239" y="132"/>
                  </a:cubicBezTo>
                  <a:cubicBezTo>
                    <a:pt x="256" y="132"/>
                    <a:pt x="256" y="132"/>
                    <a:pt x="256" y="132"/>
                  </a:cubicBezTo>
                  <a:cubicBezTo>
                    <a:pt x="256" y="118"/>
                    <a:pt x="256" y="118"/>
                    <a:pt x="256" y="118"/>
                  </a:cubicBezTo>
                  <a:cubicBezTo>
                    <a:pt x="259" y="118"/>
                    <a:pt x="259" y="118"/>
                    <a:pt x="259" y="118"/>
                  </a:cubicBezTo>
                  <a:cubicBezTo>
                    <a:pt x="259" y="111"/>
                    <a:pt x="259" y="111"/>
                    <a:pt x="259" y="111"/>
                  </a:cubicBezTo>
                  <a:cubicBezTo>
                    <a:pt x="257" y="111"/>
                    <a:pt x="257" y="111"/>
                    <a:pt x="257" y="111"/>
                  </a:cubicBezTo>
                  <a:cubicBezTo>
                    <a:pt x="258" y="101"/>
                    <a:pt x="267" y="93"/>
                    <a:pt x="270" y="90"/>
                  </a:cubicBezTo>
                  <a:cubicBezTo>
                    <a:pt x="270" y="68"/>
                    <a:pt x="270" y="68"/>
                    <a:pt x="270" y="68"/>
                  </a:cubicBezTo>
                  <a:close/>
                  <a:moveTo>
                    <a:pt x="236" y="429"/>
                  </a:moveTo>
                  <a:cubicBezTo>
                    <a:pt x="242" y="429"/>
                    <a:pt x="242" y="429"/>
                    <a:pt x="242" y="429"/>
                  </a:cubicBezTo>
                  <a:cubicBezTo>
                    <a:pt x="234" y="451"/>
                    <a:pt x="234" y="451"/>
                    <a:pt x="234" y="451"/>
                  </a:cubicBezTo>
                  <a:cubicBezTo>
                    <a:pt x="228" y="451"/>
                    <a:pt x="228" y="451"/>
                    <a:pt x="228" y="451"/>
                  </a:cubicBezTo>
                  <a:cubicBezTo>
                    <a:pt x="236" y="429"/>
                    <a:pt x="236" y="429"/>
                    <a:pt x="236" y="429"/>
                  </a:cubicBezTo>
                  <a:close/>
                  <a:moveTo>
                    <a:pt x="312" y="444"/>
                  </a:moveTo>
                  <a:cubicBezTo>
                    <a:pt x="302" y="447"/>
                    <a:pt x="302" y="447"/>
                    <a:pt x="302" y="447"/>
                  </a:cubicBezTo>
                  <a:cubicBezTo>
                    <a:pt x="301" y="442"/>
                    <a:pt x="301" y="442"/>
                    <a:pt x="301" y="442"/>
                  </a:cubicBezTo>
                  <a:cubicBezTo>
                    <a:pt x="308" y="425"/>
                    <a:pt x="308" y="425"/>
                    <a:pt x="308" y="425"/>
                  </a:cubicBezTo>
                  <a:cubicBezTo>
                    <a:pt x="313" y="423"/>
                    <a:pt x="313" y="423"/>
                    <a:pt x="313" y="423"/>
                  </a:cubicBezTo>
                  <a:cubicBezTo>
                    <a:pt x="316" y="438"/>
                    <a:pt x="316" y="438"/>
                    <a:pt x="316" y="438"/>
                  </a:cubicBezTo>
                  <a:cubicBezTo>
                    <a:pt x="319" y="437"/>
                    <a:pt x="319" y="437"/>
                    <a:pt x="319" y="437"/>
                  </a:cubicBezTo>
                  <a:cubicBezTo>
                    <a:pt x="320" y="442"/>
                    <a:pt x="320" y="442"/>
                    <a:pt x="320" y="442"/>
                  </a:cubicBezTo>
                  <a:cubicBezTo>
                    <a:pt x="317" y="443"/>
                    <a:pt x="317" y="443"/>
                    <a:pt x="317" y="443"/>
                  </a:cubicBezTo>
                  <a:cubicBezTo>
                    <a:pt x="318" y="447"/>
                    <a:pt x="318" y="447"/>
                    <a:pt x="318" y="447"/>
                  </a:cubicBezTo>
                  <a:cubicBezTo>
                    <a:pt x="313" y="448"/>
                    <a:pt x="313" y="448"/>
                    <a:pt x="313" y="448"/>
                  </a:cubicBezTo>
                  <a:cubicBezTo>
                    <a:pt x="312" y="444"/>
                    <a:pt x="312" y="444"/>
                    <a:pt x="312" y="444"/>
                  </a:cubicBezTo>
                  <a:close/>
                  <a:moveTo>
                    <a:pt x="311" y="439"/>
                  </a:moveTo>
                  <a:cubicBezTo>
                    <a:pt x="310" y="432"/>
                    <a:pt x="310" y="432"/>
                    <a:pt x="310" y="432"/>
                  </a:cubicBezTo>
                  <a:cubicBezTo>
                    <a:pt x="306" y="441"/>
                    <a:pt x="306" y="441"/>
                    <a:pt x="306" y="441"/>
                  </a:cubicBezTo>
                  <a:cubicBezTo>
                    <a:pt x="311" y="439"/>
                    <a:pt x="311" y="439"/>
                    <a:pt x="311" y="439"/>
                  </a:cubicBezTo>
                  <a:close/>
                  <a:moveTo>
                    <a:pt x="259" y="440"/>
                  </a:moveTo>
                  <a:cubicBezTo>
                    <a:pt x="257" y="439"/>
                    <a:pt x="256" y="438"/>
                    <a:pt x="257" y="436"/>
                  </a:cubicBezTo>
                  <a:cubicBezTo>
                    <a:pt x="257" y="434"/>
                    <a:pt x="258" y="433"/>
                    <a:pt x="259" y="433"/>
                  </a:cubicBezTo>
                  <a:cubicBezTo>
                    <a:pt x="261" y="434"/>
                    <a:pt x="262" y="435"/>
                    <a:pt x="262" y="436"/>
                  </a:cubicBezTo>
                  <a:cubicBezTo>
                    <a:pt x="262" y="439"/>
                    <a:pt x="261" y="440"/>
                    <a:pt x="259" y="440"/>
                  </a:cubicBezTo>
                  <a:close/>
                  <a:moveTo>
                    <a:pt x="250" y="445"/>
                  </a:moveTo>
                  <a:cubicBezTo>
                    <a:pt x="250" y="450"/>
                    <a:pt x="253" y="452"/>
                    <a:pt x="258" y="452"/>
                  </a:cubicBezTo>
                  <a:cubicBezTo>
                    <a:pt x="263" y="453"/>
                    <a:pt x="267" y="449"/>
                    <a:pt x="268" y="441"/>
                  </a:cubicBezTo>
                  <a:cubicBezTo>
                    <a:pt x="269" y="433"/>
                    <a:pt x="266" y="429"/>
                    <a:pt x="259" y="428"/>
                  </a:cubicBezTo>
                  <a:cubicBezTo>
                    <a:pt x="254" y="428"/>
                    <a:pt x="251" y="430"/>
                    <a:pt x="250" y="436"/>
                  </a:cubicBezTo>
                  <a:cubicBezTo>
                    <a:pt x="250" y="440"/>
                    <a:pt x="252" y="443"/>
                    <a:pt x="257" y="444"/>
                  </a:cubicBezTo>
                  <a:cubicBezTo>
                    <a:pt x="258" y="444"/>
                    <a:pt x="260" y="444"/>
                    <a:pt x="262" y="443"/>
                  </a:cubicBezTo>
                  <a:cubicBezTo>
                    <a:pt x="261" y="446"/>
                    <a:pt x="260" y="448"/>
                    <a:pt x="258" y="448"/>
                  </a:cubicBezTo>
                  <a:cubicBezTo>
                    <a:pt x="257" y="448"/>
                    <a:pt x="256" y="447"/>
                    <a:pt x="256" y="446"/>
                  </a:cubicBezTo>
                  <a:cubicBezTo>
                    <a:pt x="250" y="445"/>
                    <a:pt x="250" y="445"/>
                    <a:pt x="250" y="445"/>
                  </a:cubicBezTo>
                  <a:close/>
                  <a:moveTo>
                    <a:pt x="294" y="449"/>
                  </a:moveTo>
                  <a:cubicBezTo>
                    <a:pt x="276" y="452"/>
                    <a:pt x="276" y="452"/>
                    <a:pt x="276" y="452"/>
                  </a:cubicBezTo>
                  <a:cubicBezTo>
                    <a:pt x="276" y="450"/>
                    <a:pt x="276" y="448"/>
                    <a:pt x="277" y="446"/>
                  </a:cubicBezTo>
                  <a:cubicBezTo>
                    <a:pt x="278" y="444"/>
                    <a:pt x="279" y="442"/>
                    <a:pt x="282" y="439"/>
                  </a:cubicBezTo>
                  <a:cubicBezTo>
                    <a:pt x="284" y="437"/>
                    <a:pt x="285" y="436"/>
                    <a:pt x="285" y="435"/>
                  </a:cubicBezTo>
                  <a:cubicBezTo>
                    <a:pt x="285" y="434"/>
                    <a:pt x="285" y="433"/>
                    <a:pt x="285" y="433"/>
                  </a:cubicBezTo>
                  <a:cubicBezTo>
                    <a:pt x="285" y="432"/>
                    <a:pt x="285" y="431"/>
                    <a:pt x="284" y="431"/>
                  </a:cubicBezTo>
                  <a:cubicBezTo>
                    <a:pt x="284" y="431"/>
                    <a:pt x="283" y="430"/>
                    <a:pt x="282" y="431"/>
                  </a:cubicBezTo>
                  <a:cubicBezTo>
                    <a:pt x="282" y="431"/>
                    <a:pt x="281" y="431"/>
                    <a:pt x="281" y="432"/>
                  </a:cubicBezTo>
                  <a:cubicBezTo>
                    <a:pt x="280" y="432"/>
                    <a:pt x="280" y="433"/>
                    <a:pt x="280" y="435"/>
                  </a:cubicBezTo>
                  <a:cubicBezTo>
                    <a:pt x="274" y="435"/>
                    <a:pt x="274" y="435"/>
                    <a:pt x="274" y="435"/>
                  </a:cubicBezTo>
                  <a:cubicBezTo>
                    <a:pt x="274" y="433"/>
                    <a:pt x="274" y="432"/>
                    <a:pt x="275" y="430"/>
                  </a:cubicBezTo>
                  <a:cubicBezTo>
                    <a:pt x="275" y="429"/>
                    <a:pt x="276" y="428"/>
                    <a:pt x="277" y="428"/>
                  </a:cubicBezTo>
                  <a:cubicBezTo>
                    <a:pt x="278" y="427"/>
                    <a:pt x="280" y="426"/>
                    <a:pt x="282" y="426"/>
                  </a:cubicBezTo>
                  <a:cubicBezTo>
                    <a:pt x="284" y="426"/>
                    <a:pt x="285" y="426"/>
                    <a:pt x="287" y="426"/>
                  </a:cubicBezTo>
                  <a:cubicBezTo>
                    <a:pt x="288" y="426"/>
                    <a:pt x="289" y="427"/>
                    <a:pt x="290" y="428"/>
                  </a:cubicBezTo>
                  <a:cubicBezTo>
                    <a:pt x="291" y="429"/>
                    <a:pt x="291" y="430"/>
                    <a:pt x="291" y="432"/>
                  </a:cubicBezTo>
                  <a:cubicBezTo>
                    <a:pt x="292" y="433"/>
                    <a:pt x="291" y="435"/>
                    <a:pt x="291" y="436"/>
                  </a:cubicBezTo>
                  <a:cubicBezTo>
                    <a:pt x="290" y="437"/>
                    <a:pt x="289" y="439"/>
                    <a:pt x="287" y="441"/>
                  </a:cubicBezTo>
                  <a:cubicBezTo>
                    <a:pt x="286" y="442"/>
                    <a:pt x="285" y="443"/>
                    <a:pt x="285" y="443"/>
                  </a:cubicBezTo>
                  <a:cubicBezTo>
                    <a:pt x="285" y="444"/>
                    <a:pt x="284" y="444"/>
                    <a:pt x="284" y="445"/>
                  </a:cubicBezTo>
                  <a:cubicBezTo>
                    <a:pt x="293" y="444"/>
                    <a:pt x="293" y="444"/>
                    <a:pt x="293" y="444"/>
                  </a:cubicBezTo>
                  <a:cubicBezTo>
                    <a:pt x="294" y="449"/>
                    <a:pt x="294" y="449"/>
                    <a:pt x="294" y="449"/>
                  </a:cubicBezTo>
                  <a:close/>
                  <a:moveTo>
                    <a:pt x="285" y="157"/>
                  </a:moveTo>
                  <a:cubicBezTo>
                    <a:pt x="307" y="157"/>
                    <a:pt x="307" y="157"/>
                    <a:pt x="307" y="157"/>
                  </a:cubicBezTo>
                  <a:cubicBezTo>
                    <a:pt x="307" y="302"/>
                    <a:pt x="307" y="302"/>
                    <a:pt x="307" y="302"/>
                  </a:cubicBezTo>
                  <a:cubicBezTo>
                    <a:pt x="316" y="302"/>
                    <a:pt x="316" y="302"/>
                    <a:pt x="316" y="302"/>
                  </a:cubicBezTo>
                  <a:cubicBezTo>
                    <a:pt x="316" y="322"/>
                    <a:pt x="316" y="322"/>
                    <a:pt x="316" y="322"/>
                  </a:cubicBezTo>
                  <a:cubicBezTo>
                    <a:pt x="231" y="322"/>
                    <a:pt x="231" y="322"/>
                    <a:pt x="231" y="322"/>
                  </a:cubicBezTo>
                  <a:cubicBezTo>
                    <a:pt x="231" y="302"/>
                    <a:pt x="231" y="302"/>
                    <a:pt x="231" y="302"/>
                  </a:cubicBezTo>
                  <a:cubicBezTo>
                    <a:pt x="239" y="302"/>
                    <a:pt x="239" y="302"/>
                    <a:pt x="239" y="302"/>
                  </a:cubicBezTo>
                  <a:cubicBezTo>
                    <a:pt x="239" y="157"/>
                    <a:pt x="239" y="157"/>
                    <a:pt x="239" y="157"/>
                  </a:cubicBezTo>
                  <a:cubicBezTo>
                    <a:pt x="261" y="157"/>
                    <a:pt x="261" y="157"/>
                    <a:pt x="261" y="157"/>
                  </a:cubicBezTo>
                  <a:cubicBezTo>
                    <a:pt x="261" y="209"/>
                    <a:pt x="261" y="209"/>
                    <a:pt x="261" y="209"/>
                  </a:cubicBezTo>
                  <a:cubicBezTo>
                    <a:pt x="262" y="208"/>
                    <a:pt x="262" y="208"/>
                    <a:pt x="262" y="208"/>
                  </a:cubicBezTo>
                  <a:cubicBezTo>
                    <a:pt x="262" y="208"/>
                    <a:pt x="272" y="196"/>
                    <a:pt x="285" y="207"/>
                  </a:cubicBezTo>
                  <a:cubicBezTo>
                    <a:pt x="285" y="157"/>
                    <a:pt x="285" y="157"/>
                    <a:pt x="285" y="157"/>
                  </a:cubicBezTo>
                  <a:close/>
                  <a:moveTo>
                    <a:pt x="232" y="327"/>
                  </a:moveTo>
                  <a:cubicBezTo>
                    <a:pt x="224" y="327"/>
                    <a:pt x="224" y="327"/>
                    <a:pt x="224" y="327"/>
                  </a:cubicBezTo>
                  <a:cubicBezTo>
                    <a:pt x="224" y="336"/>
                    <a:pt x="224" y="336"/>
                    <a:pt x="224" y="336"/>
                  </a:cubicBezTo>
                  <a:cubicBezTo>
                    <a:pt x="232" y="336"/>
                    <a:pt x="232" y="336"/>
                    <a:pt x="232" y="336"/>
                  </a:cubicBezTo>
                  <a:cubicBezTo>
                    <a:pt x="232" y="407"/>
                    <a:pt x="232" y="407"/>
                    <a:pt x="232" y="407"/>
                  </a:cubicBezTo>
                  <a:cubicBezTo>
                    <a:pt x="221" y="407"/>
                    <a:pt x="221" y="407"/>
                    <a:pt x="221" y="407"/>
                  </a:cubicBezTo>
                  <a:cubicBezTo>
                    <a:pt x="221" y="332"/>
                    <a:pt x="221" y="332"/>
                    <a:pt x="221" y="332"/>
                  </a:cubicBezTo>
                  <a:cubicBezTo>
                    <a:pt x="221" y="323"/>
                    <a:pt x="221" y="316"/>
                    <a:pt x="221" y="313"/>
                  </a:cubicBezTo>
                  <a:cubicBezTo>
                    <a:pt x="221" y="299"/>
                    <a:pt x="203" y="287"/>
                    <a:pt x="202" y="288"/>
                  </a:cubicBezTo>
                  <a:cubicBezTo>
                    <a:pt x="236" y="288"/>
                    <a:pt x="236" y="288"/>
                    <a:pt x="236" y="288"/>
                  </a:cubicBezTo>
                  <a:cubicBezTo>
                    <a:pt x="236" y="280"/>
                    <a:pt x="236" y="280"/>
                    <a:pt x="236" y="280"/>
                  </a:cubicBezTo>
                  <a:cubicBezTo>
                    <a:pt x="127" y="280"/>
                    <a:pt x="127" y="280"/>
                    <a:pt x="127" y="280"/>
                  </a:cubicBezTo>
                  <a:cubicBezTo>
                    <a:pt x="127" y="272"/>
                    <a:pt x="127" y="272"/>
                    <a:pt x="127" y="272"/>
                  </a:cubicBezTo>
                  <a:cubicBezTo>
                    <a:pt x="236" y="272"/>
                    <a:pt x="236" y="272"/>
                    <a:pt x="236" y="272"/>
                  </a:cubicBezTo>
                  <a:cubicBezTo>
                    <a:pt x="236" y="264"/>
                    <a:pt x="236" y="264"/>
                    <a:pt x="236" y="264"/>
                  </a:cubicBezTo>
                  <a:cubicBezTo>
                    <a:pt x="127" y="264"/>
                    <a:pt x="127" y="264"/>
                    <a:pt x="127" y="264"/>
                  </a:cubicBezTo>
                  <a:cubicBezTo>
                    <a:pt x="127" y="263"/>
                    <a:pt x="127" y="263"/>
                    <a:pt x="127" y="263"/>
                  </a:cubicBezTo>
                  <a:cubicBezTo>
                    <a:pt x="103" y="204"/>
                    <a:pt x="54" y="217"/>
                    <a:pt x="54" y="217"/>
                  </a:cubicBezTo>
                  <a:cubicBezTo>
                    <a:pt x="53" y="218"/>
                    <a:pt x="45" y="214"/>
                    <a:pt x="45" y="215"/>
                  </a:cubicBezTo>
                  <a:cubicBezTo>
                    <a:pt x="39" y="229"/>
                    <a:pt x="35" y="245"/>
                    <a:pt x="35" y="260"/>
                  </a:cubicBezTo>
                  <a:cubicBezTo>
                    <a:pt x="35" y="330"/>
                    <a:pt x="92" y="388"/>
                    <a:pt x="161" y="388"/>
                  </a:cubicBezTo>
                  <a:cubicBezTo>
                    <a:pt x="168" y="388"/>
                    <a:pt x="174" y="387"/>
                    <a:pt x="180" y="386"/>
                  </a:cubicBezTo>
                  <a:cubicBezTo>
                    <a:pt x="181" y="386"/>
                    <a:pt x="181" y="386"/>
                    <a:pt x="181" y="386"/>
                  </a:cubicBezTo>
                  <a:cubicBezTo>
                    <a:pt x="183" y="399"/>
                    <a:pt x="183" y="399"/>
                    <a:pt x="183" y="399"/>
                  </a:cubicBezTo>
                  <a:cubicBezTo>
                    <a:pt x="184" y="411"/>
                    <a:pt x="187" y="416"/>
                    <a:pt x="187" y="416"/>
                  </a:cubicBezTo>
                  <a:cubicBezTo>
                    <a:pt x="360" y="416"/>
                    <a:pt x="360" y="416"/>
                    <a:pt x="360" y="416"/>
                  </a:cubicBezTo>
                  <a:cubicBezTo>
                    <a:pt x="360" y="416"/>
                    <a:pt x="363" y="411"/>
                    <a:pt x="364" y="399"/>
                  </a:cubicBezTo>
                  <a:cubicBezTo>
                    <a:pt x="366" y="386"/>
                    <a:pt x="366" y="386"/>
                    <a:pt x="366" y="386"/>
                  </a:cubicBezTo>
                  <a:cubicBezTo>
                    <a:pt x="366" y="386"/>
                    <a:pt x="367" y="393"/>
                    <a:pt x="367" y="393"/>
                  </a:cubicBezTo>
                  <a:cubicBezTo>
                    <a:pt x="373" y="394"/>
                    <a:pt x="380" y="389"/>
                    <a:pt x="386" y="389"/>
                  </a:cubicBezTo>
                  <a:cubicBezTo>
                    <a:pt x="456" y="389"/>
                    <a:pt x="513" y="330"/>
                    <a:pt x="513" y="260"/>
                  </a:cubicBezTo>
                  <a:cubicBezTo>
                    <a:pt x="513" y="245"/>
                    <a:pt x="508" y="228"/>
                    <a:pt x="503" y="214"/>
                  </a:cubicBezTo>
                  <a:cubicBezTo>
                    <a:pt x="503" y="214"/>
                    <a:pt x="494" y="218"/>
                    <a:pt x="494" y="217"/>
                  </a:cubicBezTo>
                  <a:cubicBezTo>
                    <a:pt x="494" y="217"/>
                    <a:pt x="444" y="204"/>
                    <a:pt x="420" y="263"/>
                  </a:cubicBezTo>
                  <a:cubicBezTo>
                    <a:pt x="420" y="264"/>
                    <a:pt x="420" y="264"/>
                    <a:pt x="420" y="264"/>
                  </a:cubicBezTo>
                  <a:cubicBezTo>
                    <a:pt x="311" y="264"/>
                    <a:pt x="311" y="264"/>
                    <a:pt x="311" y="264"/>
                  </a:cubicBezTo>
                  <a:cubicBezTo>
                    <a:pt x="311" y="272"/>
                    <a:pt x="311" y="272"/>
                    <a:pt x="311" y="272"/>
                  </a:cubicBezTo>
                  <a:cubicBezTo>
                    <a:pt x="420" y="272"/>
                    <a:pt x="420" y="272"/>
                    <a:pt x="420" y="272"/>
                  </a:cubicBezTo>
                  <a:cubicBezTo>
                    <a:pt x="420" y="280"/>
                    <a:pt x="420" y="280"/>
                    <a:pt x="420" y="280"/>
                  </a:cubicBezTo>
                  <a:cubicBezTo>
                    <a:pt x="311" y="280"/>
                    <a:pt x="311" y="280"/>
                    <a:pt x="311" y="280"/>
                  </a:cubicBezTo>
                  <a:cubicBezTo>
                    <a:pt x="311" y="288"/>
                    <a:pt x="311" y="288"/>
                    <a:pt x="311" y="288"/>
                  </a:cubicBezTo>
                  <a:cubicBezTo>
                    <a:pt x="346" y="288"/>
                    <a:pt x="346" y="288"/>
                    <a:pt x="346" y="288"/>
                  </a:cubicBezTo>
                  <a:cubicBezTo>
                    <a:pt x="346" y="288"/>
                    <a:pt x="326" y="301"/>
                    <a:pt x="326" y="313"/>
                  </a:cubicBezTo>
                  <a:cubicBezTo>
                    <a:pt x="326" y="316"/>
                    <a:pt x="326" y="323"/>
                    <a:pt x="326" y="332"/>
                  </a:cubicBezTo>
                  <a:cubicBezTo>
                    <a:pt x="326" y="407"/>
                    <a:pt x="326" y="407"/>
                    <a:pt x="326" y="407"/>
                  </a:cubicBezTo>
                  <a:cubicBezTo>
                    <a:pt x="314" y="407"/>
                    <a:pt x="314" y="407"/>
                    <a:pt x="314" y="407"/>
                  </a:cubicBezTo>
                  <a:cubicBezTo>
                    <a:pt x="314" y="336"/>
                    <a:pt x="314" y="336"/>
                    <a:pt x="314" y="336"/>
                  </a:cubicBezTo>
                  <a:cubicBezTo>
                    <a:pt x="323" y="336"/>
                    <a:pt x="323" y="336"/>
                    <a:pt x="323" y="336"/>
                  </a:cubicBezTo>
                  <a:cubicBezTo>
                    <a:pt x="323" y="327"/>
                    <a:pt x="323" y="327"/>
                    <a:pt x="323" y="327"/>
                  </a:cubicBezTo>
                  <a:cubicBezTo>
                    <a:pt x="314" y="327"/>
                    <a:pt x="314" y="327"/>
                    <a:pt x="314" y="327"/>
                  </a:cubicBezTo>
                  <a:cubicBezTo>
                    <a:pt x="310" y="327"/>
                    <a:pt x="310" y="327"/>
                    <a:pt x="310" y="327"/>
                  </a:cubicBezTo>
                  <a:cubicBezTo>
                    <a:pt x="295" y="327"/>
                    <a:pt x="295" y="327"/>
                    <a:pt x="295" y="327"/>
                  </a:cubicBezTo>
                  <a:cubicBezTo>
                    <a:pt x="295" y="343"/>
                    <a:pt x="295" y="343"/>
                    <a:pt x="295" y="343"/>
                  </a:cubicBezTo>
                  <a:cubicBezTo>
                    <a:pt x="292" y="339"/>
                    <a:pt x="287" y="337"/>
                    <a:pt x="283" y="335"/>
                  </a:cubicBezTo>
                  <a:cubicBezTo>
                    <a:pt x="283" y="328"/>
                    <a:pt x="283" y="328"/>
                    <a:pt x="283" y="328"/>
                  </a:cubicBezTo>
                  <a:cubicBezTo>
                    <a:pt x="266" y="328"/>
                    <a:pt x="266" y="328"/>
                    <a:pt x="266" y="328"/>
                  </a:cubicBezTo>
                  <a:cubicBezTo>
                    <a:pt x="266" y="335"/>
                    <a:pt x="266" y="335"/>
                    <a:pt x="266" y="335"/>
                  </a:cubicBezTo>
                  <a:cubicBezTo>
                    <a:pt x="260" y="336"/>
                    <a:pt x="256" y="339"/>
                    <a:pt x="252" y="343"/>
                  </a:cubicBezTo>
                  <a:cubicBezTo>
                    <a:pt x="252" y="327"/>
                    <a:pt x="252" y="327"/>
                    <a:pt x="252" y="327"/>
                  </a:cubicBezTo>
                  <a:cubicBezTo>
                    <a:pt x="237" y="327"/>
                    <a:pt x="237" y="327"/>
                    <a:pt x="237" y="327"/>
                  </a:cubicBezTo>
                  <a:cubicBezTo>
                    <a:pt x="232" y="327"/>
                    <a:pt x="232" y="327"/>
                    <a:pt x="232" y="327"/>
                  </a:cubicBezTo>
                  <a:close/>
                  <a:moveTo>
                    <a:pt x="295" y="407"/>
                  </a:moveTo>
                  <a:cubicBezTo>
                    <a:pt x="252" y="407"/>
                    <a:pt x="252" y="407"/>
                    <a:pt x="252" y="407"/>
                  </a:cubicBezTo>
                  <a:cubicBezTo>
                    <a:pt x="252" y="366"/>
                    <a:pt x="252" y="366"/>
                    <a:pt x="252" y="366"/>
                  </a:cubicBezTo>
                  <a:cubicBezTo>
                    <a:pt x="253" y="366"/>
                    <a:pt x="253" y="366"/>
                    <a:pt x="253" y="366"/>
                  </a:cubicBezTo>
                  <a:cubicBezTo>
                    <a:pt x="253" y="366"/>
                    <a:pt x="253" y="366"/>
                    <a:pt x="253" y="366"/>
                  </a:cubicBezTo>
                  <a:cubicBezTo>
                    <a:pt x="253" y="354"/>
                    <a:pt x="262" y="345"/>
                    <a:pt x="274" y="345"/>
                  </a:cubicBezTo>
                  <a:cubicBezTo>
                    <a:pt x="285" y="345"/>
                    <a:pt x="294" y="354"/>
                    <a:pt x="294" y="366"/>
                  </a:cubicBezTo>
                  <a:cubicBezTo>
                    <a:pt x="294" y="366"/>
                    <a:pt x="294" y="366"/>
                    <a:pt x="294" y="366"/>
                  </a:cubicBezTo>
                  <a:cubicBezTo>
                    <a:pt x="295" y="366"/>
                    <a:pt x="295" y="366"/>
                    <a:pt x="295" y="366"/>
                  </a:cubicBezTo>
                  <a:cubicBezTo>
                    <a:pt x="295" y="407"/>
                    <a:pt x="295" y="407"/>
                    <a:pt x="295" y="407"/>
                  </a:cubicBezTo>
                  <a:close/>
                  <a:moveTo>
                    <a:pt x="199" y="407"/>
                  </a:moveTo>
                  <a:cubicBezTo>
                    <a:pt x="198" y="368"/>
                    <a:pt x="198" y="368"/>
                    <a:pt x="198" y="368"/>
                  </a:cubicBezTo>
                  <a:cubicBezTo>
                    <a:pt x="198" y="368"/>
                    <a:pt x="196" y="358"/>
                    <a:pt x="193" y="354"/>
                  </a:cubicBezTo>
                  <a:cubicBezTo>
                    <a:pt x="211" y="354"/>
                    <a:pt x="211" y="354"/>
                    <a:pt x="211" y="354"/>
                  </a:cubicBezTo>
                  <a:cubicBezTo>
                    <a:pt x="211" y="407"/>
                    <a:pt x="211" y="407"/>
                    <a:pt x="211" y="407"/>
                  </a:cubicBezTo>
                  <a:cubicBezTo>
                    <a:pt x="199" y="407"/>
                    <a:pt x="199" y="407"/>
                    <a:pt x="199" y="407"/>
                  </a:cubicBezTo>
                  <a:close/>
                  <a:moveTo>
                    <a:pt x="336" y="314"/>
                  </a:moveTo>
                  <a:cubicBezTo>
                    <a:pt x="338" y="309"/>
                    <a:pt x="345" y="296"/>
                    <a:pt x="355" y="297"/>
                  </a:cubicBezTo>
                  <a:cubicBezTo>
                    <a:pt x="368" y="298"/>
                    <a:pt x="374" y="303"/>
                    <a:pt x="376" y="311"/>
                  </a:cubicBezTo>
                  <a:cubicBezTo>
                    <a:pt x="376" y="311"/>
                    <a:pt x="368" y="319"/>
                    <a:pt x="368" y="327"/>
                  </a:cubicBezTo>
                  <a:cubicBezTo>
                    <a:pt x="368" y="335"/>
                    <a:pt x="366" y="345"/>
                    <a:pt x="366" y="346"/>
                  </a:cubicBezTo>
                  <a:cubicBezTo>
                    <a:pt x="336" y="346"/>
                    <a:pt x="336" y="346"/>
                    <a:pt x="336" y="346"/>
                  </a:cubicBezTo>
                  <a:cubicBezTo>
                    <a:pt x="336" y="314"/>
                    <a:pt x="336" y="314"/>
                    <a:pt x="336" y="314"/>
                  </a:cubicBezTo>
                  <a:close/>
                  <a:moveTo>
                    <a:pt x="348" y="407"/>
                  </a:moveTo>
                  <a:cubicBezTo>
                    <a:pt x="336" y="407"/>
                    <a:pt x="336" y="407"/>
                    <a:pt x="336" y="407"/>
                  </a:cubicBezTo>
                  <a:cubicBezTo>
                    <a:pt x="336" y="354"/>
                    <a:pt x="336" y="354"/>
                    <a:pt x="336" y="354"/>
                  </a:cubicBezTo>
                  <a:cubicBezTo>
                    <a:pt x="354" y="354"/>
                    <a:pt x="354" y="354"/>
                    <a:pt x="354" y="354"/>
                  </a:cubicBezTo>
                  <a:cubicBezTo>
                    <a:pt x="351" y="358"/>
                    <a:pt x="350" y="368"/>
                    <a:pt x="350" y="368"/>
                  </a:cubicBezTo>
                  <a:cubicBezTo>
                    <a:pt x="348" y="407"/>
                    <a:pt x="348" y="407"/>
                    <a:pt x="348" y="407"/>
                  </a:cubicBezTo>
                  <a:close/>
                  <a:moveTo>
                    <a:pt x="367" y="288"/>
                  </a:moveTo>
                  <a:cubicBezTo>
                    <a:pt x="403" y="288"/>
                    <a:pt x="403" y="288"/>
                    <a:pt x="403" y="288"/>
                  </a:cubicBezTo>
                  <a:cubicBezTo>
                    <a:pt x="392" y="295"/>
                    <a:pt x="383" y="303"/>
                    <a:pt x="383" y="303"/>
                  </a:cubicBezTo>
                  <a:cubicBezTo>
                    <a:pt x="381" y="300"/>
                    <a:pt x="371" y="290"/>
                    <a:pt x="367" y="288"/>
                  </a:cubicBezTo>
                  <a:close/>
                  <a:moveTo>
                    <a:pt x="211" y="314"/>
                  </a:moveTo>
                  <a:cubicBezTo>
                    <a:pt x="211" y="346"/>
                    <a:pt x="211" y="346"/>
                    <a:pt x="211" y="346"/>
                  </a:cubicBezTo>
                  <a:cubicBezTo>
                    <a:pt x="181" y="346"/>
                    <a:pt x="181" y="346"/>
                    <a:pt x="181" y="346"/>
                  </a:cubicBezTo>
                  <a:cubicBezTo>
                    <a:pt x="181" y="345"/>
                    <a:pt x="179" y="335"/>
                    <a:pt x="179" y="327"/>
                  </a:cubicBezTo>
                  <a:cubicBezTo>
                    <a:pt x="179" y="319"/>
                    <a:pt x="171" y="311"/>
                    <a:pt x="171" y="311"/>
                  </a:cubicBezTo>
                  <a:cubicBezTo>
                    <a:pt x="173" y="303"/>
                    <a:pt x="179" y="298"/>
                    <a:pt x="192" y="297"/>
                  </a:cubicBezTo>
                  <a:cubicBezTo>
                    <a:pt x="202" y="296"/>
                    <a:pt x="209" y="309"/>
                    <a:pt x="211" y="314"/>
                  </a:cubicBezTo>
                  <a:close/>
                  <a:moveTo>
                    <a:pt x="179" y="288"/>
                  </a:moveTo>
                  <a:cubicBezTo>
                    <a:pt x="176" y="291"/>
                    <a:pt x="166" y="300"/>
                    <a:pt x="164" y="303"/>
                  </a:cubicBezTo>
                  <a:cubicBezTo>
                    <a:pt x="164" y="303"/>
                    <a:pt x="155" y="295"/>
                    <a:pt x="144" y="288"/>
                  </a:cubicBezTo>
                  <a:cubicBezTo>
                    <a:pt x="179" y="288"/>
                    <a:pt x="179" y="288"/>
                    <a:pt x="179" y="288"/>
                  </a:cubicBezTo>
                  <a:close/>
                  <a:moveTo>
                    <a:pt x="261" y="219"/>
                  </a:moveTo>
                  <a:cubicBezTo>
                    <a:pt x="261" y="302"/>
                    <a:pt x="261" y="302"/>
                    <a:pt x="261" y="302"/>
                  </a:cubicBezTo>
                  <a:cubicBezTo>
                    <a:pt x="285" y="302"/>
                    <a:pt x="285" y="302"/>
                    <a:pt x="285" y="302"/>
                  </a:cubicBezTo>
                  <a:cubicBezTo>
                    <a:pt x="285" y="219"/>
                    <a:pt x="285" y="219"/>
                    <a:pt x="285" y="219"/>
                  </a:cubicBezTo>
                  <a:cubicBezTo>
                    <a:pt x="281" y="215"/>
                    <a:pt x="272" y="208"/>
                    <a:pt x="261" y="219"/>
                  </a:cubicBezTo>
                  <a:close/>
                  <a:moveTo>
                    <a:pt x="272" y="227"/>
                  </a:moveTo>
                  <a:cubicBezTo>
                    <a:pt x="270" y="227"/>
                    <a:pt x="269" y="228"/>
                    <a:pt x="269" y="229"/>
                  </a:cubicBezTo>
                  <a:cubicBezTo>
                    <a:pt x="269" y="268"/>
                    <a:pt x="269" y="268"/>
                    <a:pt x="269" y="268"/>
                  </a:cubicBezTo>
                  <a:cubicBezTo>
                    <a:pt x="269" y="269"/>
                    <a:pt x="270" y="270"/>
                    <a:pt x="272" y="270"/>
                  </a:cubicBezTo>
                  <a:cubicBezTo>
                    <a:pt x="275" y="270"/>
                    <a:pt x="275" y="270"/>
                    <a:pt x="275" y="270"/>
                  </a:cubicBezTo>
                  <a:cubicBezTo>
                    <a:pt x="276" y="270"/>
                    <a:pt x="278" y="269"/>
                    <a:pt x="278" y="268"/>
                  </a:cubicBezTo>
                  <a:cubicBezTo>
                    <a:pt x="278" y="229"/>
                    <a:pt x="278" y="229"/>
                    <a:pt x="278" y="229"/>
                  </a:cubicBezTo>
                  <a:cubicBezTo>
                    <a:pt x="278" y="228"/>
                    <a:pt x="276" y="227"/>
                    <a:pt x="275" y="227"/>
                  </a:cubicBezTo>
                  <a:cubicBezTo>
                    <a:pt x="272" y="227"/>
                    <a:pt x="272" y="227"/>
                    <a:pt x="272" y="227"/>
                  </a:cubicBezTo>
                  <a:close/>
                  <a:moveTo>
                    <a:pt x="273" y="169"/>
                  </a:moveTo>
                  <a:cubicBezTo>
                    <a:pt x="269" y="169"/>
                    <a:pt x="266" y="172"/>
                    <a:pt x="266" y="176"/>
                  </a:cubicBezTo>
                  <a:cubicBezTo>
                    <a:pt x="266" y="181"/>
                    <a:pt x="269" y="184"/>
                    <a:pt x="273" y="184"/>
                  </a:cubicBezTo>
                  <a:cubicBezTo>
                    <a:pt x="278" y="184"/>
                    <a:pt x="281" y="181"/>
                    <a:pt x="281" y="176"/>
                  </a:cubicBezTo>
                  <a:cubicBezTo>
                    <a:pt x="281" y="172"/>
                    <a:pt x="278" y="169"/>
                    <a:pt x="273" y="169"/>
                  </a:cubicBezTo>
                  <a:close/>
                  <a:moveTo>
                    <a:pt x="266" y="120"/>
                  </a:moveTo>
                  <a:cubicBezTo>
                    <a:pt x="266" y="132"/>
                    <a:pt x="266" y="132"/>
                    <a:pt x="266" y="132"/>
                  </a:cubicBezTo>
                  <a:cubicBezTo>
                    <a:pt x="269" y="132"/>
                    <a:pt x="269" y="132"/>
                    <a:pt x="269" y="132"/>
                  </a:cubicBezTo>
                  <a:cubicBezTo>
                    <a:pt x="269" y="120"/>
                    <a:pt x="269" y="120"/>
                    <a:pt x="269" y="120"/>
                  </a:cubicBezTo>
                  <a:cubicBezTo>
                    <a:pt x="266" y="120"/>
                    <a:pt x="266" y="120"/>
                    <a:pt x="266" y="120"/>
                  </a:cubicBezTo>
                  <a:close/>
                  <a:moveTo>
                    <a:pt x="278" y="120"/>
                  </a:moveTo>
                  <a:cubicBezTo>
                    <a:pt x="278" y="132"/>
                    <a:pt x="278" y="132"/>
                    <a:pt x="278" y="132"/>
                  </a:cubicBezTo>
                  <a:cubicBezTo>
                    <a:pt x="281" y="132"/>
                    <a:pt x="281" y="132"/>
                    <a:pt x="281" y="132"/>
                  </a:cubicBezTo>
                  <a:cubicBezTo>
                    <a:pt x="281" y="120"/>
                    <a:pt x="281" y="120"/>
                    <a:pt x="281" y="120"/>
                  </a:cubicBezTo>
                  <a:cubicBezTo>
                    <a:pt x="278" y="120"/>
                    <a:pt x="278" y="120"/>
                    <a:pt x="278" y="120"/>
                  </a:cubicBezTo>
                  <a:close/>
                  <a:moveTo>
                    <a:pt x="395" y="419"/>
                  </a:moveTo>
                  <a:cubicBezTo>
                    <a:pt x="482" y="417"/>
                    <a:pt x="552" y="345"/>
                    <a:pt x="552" y="258"/>
                  </a:cubicBezTo>
                  <a:cubicBezTo>
                    <a:pt x="552" y="170"/>
                    <a:pt x="482" y="99"/>
                    <a:pt x="395" y="96"/>
                  </a:cubicBezTo>
                  <a:cubicBezTo>
                    <a:pt x="383" y="42"/>
                    <a:pt x="334" y="0"/>
                    <a:pt x="276" y="0"/>
                  </a:cubicBezTo>
                  <a:cubicBezTo>
                    <a:pt x="218" y="0"/>
                    <a:pt x="169" y="42"/>
                    <a:pt x="158" y="96"/>
                  </a:cubicBezTo>
                  <a:cubicBezTo>
                    <a:pt x="70" y="98"/>
                    <a:pt x="0" y="170"/>
                    <a:pt x="0" y="258"/>
                  </a:cubicBezTo>
                  <a:cubicBezTo>
                    <a:pt x="0" y="346"/>
                    <a:pt x="70" y="418"/>
                    <a:pt x="158" y="419"/>
                  </a:cubicBezTo>
                  <a:cubicBezTo>
                    <a:pt x="170" y="473"/>
                    <a:pt x="218" y="514"/>
                    <a:pt x="276" y="514"/>
                  </a:cubicBezTo>
                  <a:cubicBezTo>
                    <a:pt x="334" y="514"/>
                    <a:pt x="382" y="473"/>
                    <a:pt x="395" y="419"/>
                  </a:cubicBezTo>
                  <a:close/>
                  <a:moveTo>
                    <a:pt x="383" y="403"/>
                  </a:moveTo>
                  <a:cubicBezTo>
                    <a:pt x="461" y="401"/>
                    <a:pt x="525" y="337"/>
                    <a:pt x="525" y="258"/>
                  </a:cubicBezTo>
                  <a:cubicBezTo>
                    <a:pt x="525" y="179"/>
                    <a:pt x="461" y="114"/>
                    <a:pt x="383" y="112"/>
                  </a:cubicBezTo>
                  <a:cubicBezTo>
                    <a:pt x="373" y="63"/>
                    <a:pt x="329" y="26"/>
                    <a:pt x="276" y="26"/>
                  </a:cubicBezTo>
                  <a:cubicBezTo>
                    <a:pt x="224" y="26"/>
                    <a:pt x="180" y="63"/>
                    <a:pt x="169" y="112"/>
                  </a:cubicBezTo>
                  <a:cubicBezTo>
                    <a:pt x="90" y="114"/>
                    <a:pt x="27" y="178"/>
                    <a:pt x="27" y="258"/>
                  </a:cubicBezTo>
                  <a:cubicBezTo>
                    <a:pt x="27" y="337"/>
                    <a:pt x="91" y="402"/>
                    <a:pt x="170" y="403"/>
                  </a:cubicBezTo>
                  <a:cubicBezTo>
                    <a:pt x="180" y="452"/>
                    <a:pt x="224" y="489"/>
                    <a:pt x="276" y="489"/>
                  </a:cubicBezTo>
                  <a:cubicBezTo>
                    <a:pt x="328" y="489"/>
                    <a:pt x="372" y="452"/>
                    <a:pt x="383" y="403"/>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9" name="işḻíḓé"/>
            <p:cNvSpPr/>
            <p:nvPr userDrawn="1">
              <p:custDataLst>
                <p:tags r:id="rId14"/>
              </p:custDataLst>
            </p:nvPr>
          </p:nvSpPr>
          <p:spPr bwMode="auto">
            <a:xfrm>
              <a:off x="3393679" y="3111501"/>
              <a:ext cx="803275" cy="733425"/>
            </a:xfrm>
            <a:custGeom>
              <a:avLst/>
              <a:gdLst>
                <a:gd name="T0" fmla="*/ 241 w 481"/>
                <a:gd name="T1" fmla="*/ 0 h 438"/>
                <a:gd name="T2" fmla="*/ 335 w 481"/>
                <a:gd name="T3" fmla="*/ 94 h 438"/>
                <a:gd name="T4" fmla="*/ 341 w 481"/>
                <a:gd name="T5" fmla="*/ 94 h 438"/>
                <a:gd name="T6" fmla="*/ 350 w 481"/>
                <a:gd name="T7" fmla="*/ 93 h 438"/>
                <a:gd name="T8" fmla="*/ 481 w 481"/>
                <a:gd name="T9" fmla="*/ 225 h 438"/>
                <a:gd name="T10" fmla="*/ 350 w 481"/>
                <a:gd name="T11" fmla="*/ 356 h 438"/>
                <a:gd name="T12" fmla="*/ 341 w 481"/>
                <a:gd name="T13" fmla="*/ 356 h 438"/>
                <a:gd name="T14" fmla="*/ 335 w 481"/>
                <a:gd name="T15" fmla="*/ 355 h 438"/>
                <a:gd name="T16" fmla="*/ 304 w 481"/>
                <a:gd name="T17" fmla="*/ 413 h 438"/>
                <a:gd name="T18" fmla="*/ 241 w 481"/>
                <a:gd name="T19" fmla="*/ 438 h 438"/>
                <a:gd name="T20" fmla="*/ 176 w 481"/>
                <a:gd name="T21" fmla="*/ 413 h 438"/>
                <a:gd name="T22" fmla="*/ 146 w 481"/>
                <a:gd name="T23" fmla="*/ 354 h 438"/>
                <a:gd name="T24" fmla="*/ 140 w 481"/>
                <a:gd name="T25" fmla="*/ 354 h 438"/>
                <a:gd name="T26" fmla="*/ 131 w 481"/>
                <a:gd name="T27" fmla="*/ 355 h 438"/>
                <a:gd name="T28" fmla="*/ 0 w 481"/>
                <a:gd name="T29" fmla="*/ 223 h 438"/>
                <a:gd name="T30" fmla="*/ 131 w 481"/>
                <a:gd name="T31" fmla="*/ 92 h 438"/>
                <a:gd name="T32" fmla="*/ 140 w 481"/>
                <a:gd name="T33" fmla="*/ 92 h 438"/>
                <a:gd name="T34" fmla="*/ 146 w 481"/>
                <a:gd name="T35" fmla="*/ 93 h 438"/>
                <a:gd name="T36" fmla="*/ 241 w 481"/>
                <a:gd name="T37" fmla="*/ 0 h 438"/>
                <a:gd name="T38" fmla="*/ 241 w 481"/>
                <a:gd name="T39" fmla="*/ 6 h 438"/>
                <a:gd name="T40" fmla="*/ 152 w 481"/>
                <a:gd name="T41" fmla="*/ 95 h 438"/>
                <a:gd name="T42" fmla="*/ 152 w 481"/>
                <a:gd name="T43" fmla="*/ 96 h 438"/>
                <a:gd name="T44" fmla="*/ 152 w 481"/>
                <a:gd name="T45" fmla="*/ 96 h 438"/>
                <a:gd name="T46" fmla="*/ 152 w 481"/>
                <a:gd name="T47" fmla="*/ 99 h 438"/>
                <a:gd name="T48" fmla="*/ 148 w 481"/>
                <a:gd name="T49" fmla="*/ 99 h 438"/>
                <a:gd name="T50" fmla="*/ 140 w 481"/>
                <a:gd name="T51" fmla="*/ 98 h 438"/>
                <a:gd name="T52" fmla="*/ 131 w 481"/>
                <a:gd name="T53" fmla="*/ 98 h 438"/>
                <a:gd name="T54" fmla="*/ 5 w 481"/>
                <a:gd name="T55" fmla="*/ 223 h 438"/>
                <a:gd name="T56" fmla="*/ 131 w 481"/>
                <a:gd name="T57" fmla="*/ 349 h 438"/>
                <a:gd name="T58" fmla="*/ 140 w 481"/>
                <a:gd name="T59" fmla="*/ 349 h 438"/>
                <a:gd name="T60" fmla="*/ 149 w 481"/>
                <a:gd name="T61" fmla="*/ 348 h 438"/>
                <a:gd name="T62" fmla="*/ 152 w 481"/>
                <a:gd name="T63" fmla="*/ 347 h 438"/>
                <a:gd name="T64" fmla="*/ 152 w 481"/>
                <a:gd name="T65" fmla="*/ 350 h 438"/>
                <a:gd name="T66" fmla="*/ 180 w 481"/>
                <a:gd name="T67" fmla="*/ 409 h 438"/>
                <a:gd name="T68" fmla="*/ 241 w 481"/>
                <a:gd name="T69" fmla="*/ 433 h 438"/>
                <a:gd name="T70" fmla="*/ 301 w 481"/>
                <a:gd name="T71" fmla="*/ 409 h 438"/>
                <a:gd name="T72" fmla="*/ 329 w 481"/>
                <a:gd name="T73" fmla="*/ 351 h 438"/>
                <a:gd name="T74" fmla="*/ 330 w 481"/>
                <a:gd name="T75" fmla="*/ 348 h 438"/>
                <a:gd name="T76" fmla="*/ 332 w 481"/>
                <a:gd name="T77" fmla="*/ 349 h 438"/>
                <a:gd name="T78" fmla="*/ 341 w 481"/>
                <a:gd name="T79" fmla="*/ 350 h 438"/>
                <a:gd name="T80" fmla="*/ 350 w 481"/>
                <a:gd name="T81" fmla="*/ 350 h 438"/>
                <a:gd name="T82" fmla="*/ 476 w 481"/>
                <a:gd name="T83" fmla="*/ 225 h 438"/>
                <a:gd name="T84" fmla="*/ 350 w 481"/>
                <a:gd name="T85" fmla="*/ 99 h 438"/>
                <a:gd name="T86" fmla="*/ 341 w 481"/>
                <a:gd name="T87" fmla="*/ 99 h 438"/>
                <a:gd name="T88" fmla="*/ 333 w 481"/>
                <a:gd name="T89" fmla="*/ 100 h 438"/>
                <a:gd name="T90" fmla="*/ 329 w 481"/>
                <a:gd name="T91" fmla="*/ 101 h 438"/>
                <a:gd name="T92" fmla="*/ 330 w 481"/>
                <a:gd name="T93" fmla="*/ 97 h 438"/>
                <a:gd name="T94" fmla="*/ 330 w 481"/>
                <a:gd name="T95" fmla="*/ 96 h 438"/>
                <a:gd name="T96" fmla="*/ 330 w 481"/>
                <a:gd name="T97" fmla="*/ 95 h 438"/>
                <a:gd name="T98" fmla="*/ 241 w 481"/>
                <a:gd name="T99" fmla="*/ 6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81" h="438">
                  <a:moveTo>
                    <a:pt x="241" y="0"/>
                  </a:moveTo>
                  <a:cubicBezTo>
                    <a:pt x="292" y="0"/>
                    <a:pt x="335" y="42"/>
                    <a:pt x="335" y="94"/>
                  </a:cubicBezTo>
                  <a:cubicBezTo>
                    <a:pt x="337" y="94"/>
                    <a:pt x="339" y="94"/>
                    <a:pt x="341" y="94"/>
                  </a:cubicBezTo>
                  <a:cubicBezTo>
                    <a:pt x="344" y="93"/>
                    <a:pt x="347" y="93"/>
                    <a:pt x="350" y="93"/>
                  </a:cubicBezTo>
                  <a:cubicBezTo>
                    <a:pt x="422" y="93"/>
                    <a:pt x="481" y="152"/>
                    <a:pt x="481" y="225"/>
                  </a:cubicBezTo>
                  <a:cubicBezTo>
                    <a:pt x="481" y="297"/>
                    <a:pt x="422" y="356"/>
                    <a:pt x="350" y="356"/>
                  </a:cubicBezTo>
                  <a:cubicBezTo>
                    <a:pt x="347" y="356"/>
                    <a:pt x="344" y="356"/>
                    <a:pt x="341" y="356"/>
                  </a:cubicBezTo>
                  <a:cubicBezTo>
                    <a:pt x="339" y="355"/>
                    <a:pt x="337" y="355"/>
                    <a:pt x="335" y="355"/>
                  </a:cubicBezTo>
                  <a:cubicBezTo>
                    <a:pt x="332" y="378"/>
                    <a:pt x="321" y="399"/>
                    <a:pt x="304" y="413"/>
                  </a:cubicBezTo>
                  <a:cubicBezTo>
                    <a:pt x="288" y="429"/>
                    <a:pt x="265" y="438"/>
                    <a:pt x="241" y="438"/>
                  </a:cubicBezTo>
                  <a:cubicBezTo>
                    <a:pt x="216" y="438"/>
                    <a:pt x="193" y="429"/>
                    <a:pt x="176" y="413"/>
                  </a:cubicBezTo>
                  <a:cubicBezTo>
                    <a:pt x="160" y="398"/>
                    <a:pt x="149" y="377"/>
                    <a:pt x="146" y="354"/>
                  </a:cubicBezTo>
                  <a:cubicBezTo>
                    <a:pt x="144" y="354"/>
                    <a:pt x="142" y="354"/>
                    <a:pt x="140" y="354"/>
                  </a:cubicBezTo>
                  <a:cubicBezTo>
                    <a:pt x="137" y="355"/>
                    <a:pt x="134" y="355"/>
                    <a:pt x="131" y="355"/>
                  </a:cubicBezTo>
                  <a:cubicBezTo>
                    <a:pt x="59" y="355"/>
                    <a:pt x="0" y="296"/>
                    <a:pt x="0" y="223"/>
                  </a:cubicBezTo>
                  <a:cubicBezTo>
                    <a:pt x="0" y="151"/>
                    <a:pt x="59" y="92"/>
                    <a:pt x="131" y="92"/>
                  </a:cubicBezTo>
                  <a:cubicBezTo>
                    <a:pt x="134" y="92"/>
                    <a:pt x="137" y="92"/>
                    <a:pt x="140" y="92"/>
                  </a:cubicBezTo>
                  <a:cubicBezTo>
                    <a:pt x="142" y="93"/>
                    <a:pt x="144" y="93"/>
                    <a:pt x="146" y="93"/>
                  </a:cubicBezTo>
                  <a:cubicBezTo>
                    <a:pt x="147" y="42"/>
                    <a:pt x="189" y="0"/>
                    <a:pt x="241" y="0"/>
                  </a:cubicBezTo>
                  <a:close/>
                  <a:moveTo>
                    <a:pt x="241" y="6"/>
                  </a:moveTo>
                  <a:cubicBezTo>
                    <a:pt x="192" y="6"/>
                    <a:pt x="152" y="46"/>
                    <a:pt x="152" y="95"/>
                  </a:cubicBezTo>
                  <a:cubicBezTo>
                    <a:pt x="152" y="95"/>
                    <a:pt x="152" y="95"/>
                    <a:pt x="152" y="96"/>
                  </a:cubicBezTo>
                  <a:cubicBezTo>
                    <a:pt x="152" y="96"/>
                    <a:pt x="152" y="96"/>
                    <a:pt x="152" y="96"/>
                  </a:cubicBezTo>
                  <a:cubicBezTo>
                    <a:pt x="152" y="99"/>
                    <a:pt x="152" y="99"/>
                    <a:pt x="152" y="99"/>
                  </a:cubicBezTo>
                  <a:cubicBezTo>
                    <a:pt x="148" y="99"/>
                    <a:pt x="148" y="99"/>
                    <a:pt x="148" y="99"/>
                  </a:cubicBezTo>
                  <a:cubicBezTo>
                    <a:pt x="146" y="99"/>
                    <a:pt x="143" y="98"/>
                    <a:pt x="140" y="98"/>
                  </a:cubicBezTo>
                  <a:cubicBezTo>
                    <a:pt x="137" y="98"/>
                    <a:pt x="134" y="98"/>
                    <a:pt x="131" y="98"/>
                  </a:cubicBezTo>
                  <a:cubicBezTo>
                    <a:pt x="62" y="98"/>
                    <a:pt x="5" y="154"/>
                    <a:pt x="5" y="223"/>
                  </a:cubicBezTo>
                  <a:cubicBezTo>
                    <a:pt x="5" y="293"/>
                    <a:pt x="62" y="349"/>
                    <a:pt x="131" y="349"/>
                  </a:cubicBezTo>
                  <a:cubicBezTo>
                    <a:pt x="134" y="349"/>
                    <a:pt x="137" y="349"/>
                    <a:pt x="140" y="349"/>
                  </a:cubicBezTo>
                  <a:cubicBezTo>
                    <a:pt x="143" y="348"/>
                    <a:pt x="146" y="348"/>
                    <a:pt x="149" y="348"/>
                  </a:cubicBezTo>
                  <a:cubicBezTo>
                    <a:pt x="152" y="347"/>
                    <a:pt x="152" y="347"/>
                    <a:pt x="152" y="347"/>
                  </a:cubicBezTo>
                  <a:cubicBezTo>
                    <a:pt x="152" y="350"/>
                    <a:pt x="152" y="350"/>
                    <a:pt x="152" y="350"/>
                  </a:cubicBezTo>
                  <a:cubicBezTo>
                    <a:pt x="154" y="373"/>
                    <a:pt x="164" y="394"/>
                    <a:pt x="180" y="409"/>
                  </a:cubicBezTo>
                  <a:cubicBezTo>
                    <a:pt x="196" y="424"/>
                    <a:pt x="217" y="433"/>
                    <a:pt x="241" y="433"/>
                  </a:cubicBezTo>
                  <a:cubicBezTo>
                    <a:pt x="264" y="433"/>
                    <a:pt x="285" y="424"/>
                    <a:pt x="301" y="409"/>
                  </a:cubicBezTo>
                  <a:cubicBezTo>
                    <a:pt x="317" y="395"/>
                    <a:pt x="327" y="374"/>
                    <a:pt x="329" y="351"/>
                  </a:cubicBezTo>
                  <a:cubicBezTo>
                    <a:pt x="330" y="348"/>
                    <a:pt x="330" y="348"/>
                    <a:pt x="330" y="348"/>
                  </a:cubicBezTo>
                  <a:cubicBezTo>
                    <a:pt x="332" y="349"/>
                    <a:pt x="332" y="349"/>
                    <a:pt x="332" y="349"/>
                  </a:cubicBezTo>
                  <a:cubicBezTo>
                    <a:pt x="335" y="349"/>
                    <a:pt x="338" y="350"/>
                    <a:pt x="341" y="350"/>
                  </a:cubicBezTo>
                  <a:cubicBezTo>
                    <a:pt x="344" y="350"/>
                    <a:pt x="347" y="350"/>
                    <a:pt x="350" y="350"/>
                  </a:cubicBezTo>
                  <a:cubicBezTo>
                    <a:pt x="419" y="350"/>
                    <a:pt x="476" y="294"/>
                    <a:pt x="476" y="225"/>
                  </a:cubicBezTo>
                  <a:cubicBezTo>
                    <a:pt x="476" y="155"/>
                    <a:pt x="419" y="99"/>
                    <a:pt x="350" y="99"/>
                  </a:cubicBezTo>
                  <a:cubicBezTo>
                    <a:pt x="347" y="99"/>
                    <a:pt x="344" y="99"/>
                    <a:pt x="341" y="99"/>
                  </a:cubicBezTo>
                  <a:cubicBezTo>
                    <a:pt x="338" y="100"/>
                    <a:pt x="336" y="100"/>
                    <a:pt x="333" y="100"/>
                  </a:cubicBezTo>
                  <a:cubicBezTo>
                    <a:pt x="329" y="101"/>
                    <a:pt x="329" y="101"/>
                    <a:pt x="329" y="101"/>
                  </a:cubicBezTo>
                  <a:cubicBezTo>
                    <a:pt x="330" y="97"/>
                    <a:pt x="330" y="97"/>
                    <a:pt x="330" y="97"/>
                  </a:cubicBezTo>
                  <a:cubicBezTo>
                    <a:pt x="330" y="97"/>
                    <a:pt x="330" y="96"/>
                    <a:pt x="330" y="96"/>
                  </a:cubicBezTo>
                  <a:cubicBezTo>
                    <a:pt x="330" y="96"/>
                    <a:pt x="330" y="95"/>
                    <a:pt x="330" y="95"/>
                  </a:cubicBezTo>
                  <a:cubicBezTo>
                    <a:pt x="330" y="46"/>
                    <a:pt x="290" y="6"/>
                    <a:pt x="241" y="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0" name="îšḻîďê"/>
            <p:cNvSpPr/>
            <p:nvPr userDrawn="1">
              <p:custDataLst>
                <p:tags r:id="rId15"/>
              </p:custDataLst>
            </p:nvPr>
          </p:nvSpPr>
          <p:spPr bwMode="auto">
            <a:xfrm>
              <a:off x="3109517" y="3192463"/>
              <a:ext cx="147638" cy="104775"/>
            </a:xfrm>
            <a:custGeom>
              <a:avLst/>
              <a:gdLst>
                <a:gd name="T0" fmla="*/ 38 w 89"/>
                <a:gd name="T1" fmla="*/ 56 h 63"/>
                <a:gd name="T2" fmla="*/ 32 w 89"/>
                <a:gd name="T3" fmla="*/ 59 h 63"/>
                <a:gd name="T4" fmla="*/ 23 w 89"/>
                <a:gd name="T5" fmla="*/ 59 h 63"/>
                <a:gd name="T6" fmla="*/ 6 w 89"/>
                <a:gd name="T7" fmla="*/ 49 h 63"/>
                <a:gd name="T8" fmla="*/ 1 w 89"/>
                <a:gd name="T9" fmla="*/ 28 h 63"/>
                <a:gd name="T10" fmla="*/ 4 w 89"/>
                <a:gd name="T11" fmla="*/ 17 h 63"/>
                <a:gd name="T12" fmla="*/ 10 w 89"/>
                <a:gd name="T13" fmla="*/ 8 h 63"/>
                <a:gd name="T14" fmla="*/ 6 w 89"/>
                <a:gd name="T15" fmla="*/ 5 h 63"/>
                <a:gd name="T16" fmla="*/ 6 w 89"/>
                <a:gd name="T17" fmla="*/ 0 h 63"/>
                <a:gd name="T18" fmla="*/ 35 w 89"/>
                <a:gd name="T19" fmla="*/ 3 h 63"/>
                <a:gd name="T20" fmla="*/ 34 w 89"/>
                <a:gd name="T21" fmla="*/ 7 h 63"/>
                <a:gd name="T22" fmla="*/ 24 w 89"/>
                <a:gd name="T23" fmla="*/ 10 h 63"/>
                <a:gd name="T24" fmla="*/ 16 w 89"/>
                <a:gd name="T25" fmla="*/ 14 h 63"/>
                <a:gd name="T26" fmla="*/ 9 w 89"/>
                <a:gd name="T27" fmla="*/ 20 h 63"/>
                <a:gd name="T28" fmla="*/ 6 w 89"/>
                <a:gd name="T29" fmla="*/ 30 h 63"/>
                <a:gd name="T30" fmla="*/ 6 w 89"/>
                <a:gd name="T31" fmla="*/ 37 h 63"/>
                <a:gd name="T32" fmla="*/ 9 w 89"/>
                <a:gd name="T33" fmla="*/ 42 h 63"/>
                <a:gd name="T34" fmla="*/ 13 w 89"/>
                <a:gd name="T35" fmla="*/ 46 h 63"/>
                <a:gd name="T36" fmla="*/ 19 w 89"/>
                <a:gd name="T37" fmla="*/ 47 h 63"/>
                <a:gd name="T38" fmla="*/ 29 w 89"/>
                <a:gd name="T39" fmla="*/ 45 h 63"/>
                <a:gd name="T40" fmla="*/ 36 w 89"/>
                <a:gd name="T41" fmla="*/ 38 h 63"/>
                <a:gd name="T42" fmla="*/ 41 w 89"/>
                <a:gd name="T43" fmla="*/ 29 h 63"/>
                <a:gd name="T44" fmla="*/ 45 w 89"/>
                <a:gd name="T45" fmla="*/ 21 h 63"/>
                <a:gd name="T46" fmla="*/ 55 w 89"/>
                <a:gd name="T47" fmla="*/ 11 h 63"/>
                <a:gd name="T48" fmla="*/ 69 w 89"/>
                <a:gd name="T49" fmla="*/ 9 h 63"/>
                <a:gd name="T50" fmla="*/ 77 w 89"/>
                <a:gd name="T51" fmla="*/ 12 h 63"/>
                <a:gd name="T52" fmla="*/ 84 w 89"/>
                <a:gd name="T53" fmla="*/ 18 h 63"/>
                <a:gd name="T54" fmla="*/ 88 w 89"/>
                <a:gd name="T55" fmla="*/ 27 h 63"/>
                <a:gd name="T56" fmla="*/ 89 w 89"/>
                <a:gd name="T57" fmla="*/ 37 h 63"/>
                <a:gd name="T58" fmla="*/ 86 w 89"/>
                <a:gd name="T59" fmla="*/ 47 h 63"/>
                <a:gd name="T60" fmla="*/ 80 w 89"/>
                <a:gd name="T61" fmla="*/ 55 h 63"/>
                <a:gd name="T62" fmla="*/ 84 w 89"/>
                <a:gd name="T63" fmla="*/ 58 h 63"/>
                <a:gd name="T64" fmla="*/ 84 w 89"/>
                <a:gd name="T65" fmla="*/ 63 h 63"/>
                <a:gd name="T66" fmla="*/ 56 w 89"/>
                <a:gd name="T67" fmla="*/ 60 h 63"/>
                <a:gd name="T68" fmla="*/ 56 w 89"/>
                <a:gd name="T69" fmla="*/ 55 h 63"/>
                <a:gd name="T70" fmla="*/ 66 w 89"/>
                <a:gd name="T71" fmla="*/ 53 h 63"/>
                <a:gd name="T72" fmla="*/ 74 w 89"/>
                <a:gd name="T73" fmla="*/ 50 h 63"/>
                <a:gd name="T74" fmla="*/ 80 w 89"/>
                <a:gd name="T75" fmla="*/ 44 h 63"/>
                <a:gd name="T76" fmla="*/ 83 w 89"/>
                <a:gd name="T77" fmla="*/ 36 h 63"/>
                <a:gd name="T78" fmla="*/ 81 w 89"/>
                <a:gd name="T79" fmla="*/ 26 h 63"/>
                <a:gd name="T80" fmla="*/ 73 w 89"/>
                <a:gd name="T81" fmla="*/ 21 h 63"/>
                <a:gd name="T82" fmla="*/ 63 w 89"/>
                <a:gd name="T83" fmla="*/ 22 h 63"/>
                <a:gd name="T84" fmla="*/ 57 w 89"/>
                <a:gd name="T85" fmla="*/ 29 h 63"/>
                <a:gd name="T86" fmla="*/ 52 w 89"/>
                <a:gd name="T87" fmla="*/ 37 h 63"/>
                <a:gd name="T88" fmla="*/ 48 w 89"/>
                <a:gd name="T89" fmla="*/ 44 h 63"/>
                <a:gd name="T90" fmla="*/ 44 w 89"/>
                <a:gd name="T91" fmla="*/ 51 h 63"/>
                <a:gd name="T92" fmla="*/ 38 w 89"/>
                <a:gd name="T93" fmla="*/ 56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9" h="63">
                  <a:moveTo>
                    <a:pt x="38" y="56"/>
                  </a:moveTo>
                  <a:cubicBezTo>
                    <a:pt x="36" y="58"/>
                    <a:pt x="34" y="59"/>
                    <a:pt x="32" y="59"/>
                  </a:cubicBezTo>
                  <a:cubicBezTo>
                    <a:pt x="29" y="60"/>
                    <a:pt x="26" y="60"/>
                    <a:pt x="23" y="59"/>
                  </a:cubicBezTo>
                  <a:cubicBezTo>
                    <a:pt x="16" y="59"/>
                    <a:pt x="10" y="55"/>
                    <a:pt x="6" y="49"/>
                  </a:cubicBezTo>
                  <a:cubicBezTo>
                    <a:pt x="2" y="43"/>
                    <a:pt x="0" y="36"/>
                    <a:pt x="1" y="28"/>
                  </a:cubicBezTo>
                  <a:cubicBezTo>
                    <a:pt x="2" y="24"/>
                    <a:pt x="3" y="21"/>
                    <a:pt x="4" y="17"/>
                  </a:cubicBezTo>
                  <a:cubicBezTo>
                    <a:pt x="6" y="13"/>
                    <a:pt x="8" y="10"/>
                    <a:pt x="10" y="8"/>
                  </a:cubicBezTo>
                  <a:cubicBezTo>
                    <a:pt x="6" y="5"/>
                    <a:pt x="6" y="5"/>
                    <a:pt x="6" y="5"/>
                  </a:cubicBezTo>
                  <a:cubicBezTo>
                    <a:pt x="6" y="0"/>
                    <a:pt x="6" y="0"/>
                    <a:pt x="6" y="0"/>
                  </a:cubicBezTo>
                  <a:cubicBezTo>
                    <a:pt x="35" y="3"/>
                    <a:pt x="35" y="3"/>
                    <a:pt x="35" y="3"/>
                  </a:cubicBezTo>
                  <a:cubicBezTo>
                    <a:pt x="34" y="7"/>
                    <a:pt x="34" y="7"/>
                    <a:pt x="34" y="7"/>
                  </a:cubicBezTo>
                  <a:cubicBezTo>
                    <a:pt x="31" y="8"/>
                    <a:pt x="27" y="9"/>
                    <a:pt x="24" y="10"/>
                  </a:cubicBezTo>
                  <a:cubicBezTo>
                    <a:pt x="21" y="11"/>
                    <a:pt x="18" y="12"/>
                    <a:pt x="16" y="14"/>
                  </a:cubicBezTo>
                  <a:cubicBezTo>
                    <a:pt x="13" y="16"/>
                    <a:pt x="11" y="18"/>
                    <a:pt x="9" y="20"/>
                  </a:cubicBezTo>
                  <a:cubicBezTo>
                    <a:pt x="8" y="23"/>
                    <a:pt x="7" y="26"/>
                    <a:pt x="6" y="30"/>
                  </a:cubicBezTo>
                  <a:cubicBezTo>
                    <a:pt x="6" y="32"/>
                    <a:pt x="6" y="35"/>
                    <a:pt x="6" y="37"/>
                  </a:cubicBezTo>
                  <a:cubicBezTo>
                    <a:pt x="7" y="39"/>
                    <a:pt x="8" y="41"/>
                    <a:pt x="9" y="42"/>
                  </a:cubicBezTo>
                  <a:cubicBezTo>
                    <a:pt x="10" y="44"/>
                    <a:pt x="11" y="45"/>
                    <a:pt x="13" y="46"/>
                  </a:cubicBezTo>
                  <a:cubicBezTo>
                    <a:pt x="15" y="46"/>
                    <a:pt x="17" y="47"/>
                    <a:pt x="19" y="47"/>
                  </a:cubicBezTo>
                  <a:cubicBezTo>
                    <a:pt x="22" y="48"/>
                    <a:pt x="25" y="47"/>
                    <a:pt x="29" y="45"/>
                  </a:cubicBezTo>
                  <a:cubicBezTo>
                    <a:pt x="32" y="44"/>
                    <a:pt x="34" y="41"/>
                    <a:pt x="36" y="38"/>
                  </a:cubicBezTo>
                  <a:cubicBezTo>
                    <a:pt x="38" y="35"/>
                    <a:pt x="39" y="33"/>
                    <a:pt x="41" y="29"/>
                  </a:cubicBezTo>
                  <a:cubicBezTo>
                    <a:pt x="42" y="26"/>
                    <a:pt x="44" y="24"/>
                    <a:pt x="45" y="21"/>
                  </a:cubicBezTo>
                  <a:cubicBezTo>
                    <a:pt x="48" y="17"/>
                    <a:pt x="51" y="14"/>
                    <a:pt x="55" y="11"/>
                  </a:cubicBezTo>
                  <a:cubicBezTo>
                    <a:pt x="58" y="9"/>
                    <a:pt x="63" y="8"/>
                    <a:pt x="69" y="9"/>
                  </a:cubicBezTo>
                  <a:cubicBezTo>
                    <a:pt x="72" y="9"/>
                    <a:pt x="75" y="10"/>
                    <a:pt x="77" y="12"/>
                  </a:cubicBezTo>
                  <a:cubicBezTo>
                    <a:pt x="80" y="14"/>
                    <a:pt x="82" y="16"/>
                    <a:pt x="84" y="18"/>
                  </a:cubicBezTo>
                  <a:cubicBezTo>
                    <a:pt x="86" y="21"/>
                    <a:pt x="87" y="24"/>
                    <a:pt x="88" y="27"/>
                  </a:cubicBezTo>
                  <a:cubicBezTo>
                    <a:pt x="89" y="30"/>
                    <a:pt x="89" y="34"/>
                    <a:pt x="89" y="37"/>
                  </a:cubicBezTo>
                  <a:cubicBezTo>
                    <a:pt x="88" y="41"/>
                    <a:pt x="87" y="44"/>
                    <a:pt x="86" y="47"/>
                  </a:cubicBezTo>
                  <a:cubicBezTo>
                    <a:pt x="84" y="50"/>
                    <a:pt x="82" y="53"/>
                    <a:pt x="80" y="55"/>
                  </a:cubicBezTo>
                  <a:cubicBezTo>
                    <a:pt x="84" y="58"/>
                    <a:pt x="84" y="58"/>
                    <a:pt x="84" y="58"/>
                  </a:cubicBezTo>
                  <a:cubicBezTo>
                    <a:pt x="84" y="63"/>
                    <a:pt x="84" y="63"/>
                    <a:pt x="84" y="63"/>
                  </a:cubicBezTo>
                  <a:cubicBezTo>
                    <a:pt x="56" y="60"/>
                    <a:pt x="56" y="60"/>
                    <a:pt x="56" y="60"/>
                  </a:cubicBezTo>
                  <a:cubicBezTo>
                    <a:pt x="56" y="55"/>
                    <a:pt x="56" y="55"/>
                    <a:pt x="56" y="55"/>
                  </a:cubicBezTo>
                  <a:cubicBezTo>
                    <a:pt x="60" y="54"/>
                    <a:pt x="63" y="54"/>
                    <a:pt x="66" y="53"/>
                  </a:cubicBezTo>
                  <a:cubicBezTo>
                    <a:pt x="69" y="52"/>
                    <a:pt x="72" y="51"/>
                    <a:pt x="74" y="50"/>
                  </a:cubicBezTo>
                  <a:cubicBezTo>
                    <a:pt x="77" y="48"/>
                    <a:pt x="79" y="47"/>
                    <a:pt x="80" y="44"/>
                  </a:cubicBezTo>
                  <a:cubicBezTo>
                    <a:pt x="82" y="42"/>
                    <a:pt x="83" y="39"/>
                    <a:pt x="83" y="36"/>
                  </a:cubicBezTo>
                  <a:cubicBezTo>
                    <a:pt x="84" y="32"/>
                    <a:pt x="83" y="29"/>
                    <a:pt x="81" y="26"/>
                  </a:cubicBezTo>
                  <a:cubicBezTo>
                    <a:pt x="79" y="23"/>
                    <a:pt x="76" y="21"/>
                    <a:pt x="73" y="21"/>
                  </a:cubicBezTo>
                  <a:cubicBezTo>
                    <a:pt x="69" y="20"/>
                    <a:pt x="66" y="21"/>
                    <a:pt x="63" y="22"/>
                  </a:cubicBezTo>
                  <a:cubicBezTo>
                    <a:pt x="61" y="24"/>
                    <a:pt x="59" y="26"/>
                    <a:pt x="57" y="29"/>
                  </a:cubicBezTo>
                  <a:cubicBezTo>
                    <a:pt x="55" y="31"/>
                    <a:pt x="53" y="34"/>
                    <a:pt x="52" y="37"/>
                  </a:cubicBezTo>
                  <a:cubicBezTo>
                    <a:pt x="51" y="39"/>
                    <a:pt x="49" y="42"/>
                    <a:pt x="48" y="44"/>
                  </a:cubicBezTo>
                  <a:cubicBezTo>
                    <a:pt x="47" y="47"/>
                    <a:pt x="45" y="49"/>
                    <a:pt x="44" y="51"/>
                  </a:cubicBezTo>
                  <a:cubicBezTo>
                    <a:pt x="42" y="53"/>
                    <a:pt x="40" y="55"/>
                    <a:pt x="38" y="5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1" name="i$ľíḑè"/>
            <p:cNvSpPr/>
            <p:nvPr userDrawn="1">
              <p:custDataLst>
                <p:tags r:id="rId16"/>
              </p:custDataLst>
            </p:nvPr>
          </p:nvSpPr>
          <p:spPr bwMode="auto">
            <a:xfrm>
              <a:off x="3080942" y="3298826"/>
              <a:ext cx="147638" cy="133350"/>
            </a:xfrm>
            <a:custGeom>
              <a:avLst/>
              <a:gdLst>
                <a:gd name="T0" fmla="*/ 80 w 89"/>
                <a:gd name="T1" fmla="*/ 79 h 79"/>
                <a:gd name="T2" fmla="*/ 80 w 89"/>
                <a:gd name="T3" fmla="*/ 74 h 79"/>
                <a:gd name="T4" fmla="*/ 78 w 89"/>
                <a:gd name="T5" fmla="*/ 70 h 79"/>
                <a:gd name="T6" fmla="*/ 72 w 89"/>
                <a:gd name="T7" fmla="*/ 67 h 79"/>
                <a:gd name="T8" fmla="*/ 62 w 89"/>
                <a:gd name="T9" fmla="*/ 66 h 79"/>
                <a:gd name="T10" fmla="*/ 25 w 89"/>
                <a:gd name="T11" fmla="*/ 64 h 79"/>
                <a:gd name="T12" fmla="*/ 13 w 89"/>
                <a:gd name="T13" fmla="*/ 61 h 79"/>
                <a:gd name="T14" fmla="*/ 5 w 89"/>
                <a:gd name="T15" fmla="*/ 53 h 79"/>
                <a:gd name="T16" fmla="*/ 1 w 89"/>
                <a:gd name="T17" fmla="*/ 44 h 79"/>
                <a:gd name="T18" fmla="*/ 0 w 89"/>
                <a:gd name="T19" fmla="*/ 35 h 79"/>
                <a:gd name="T20" fmla="*/ 3 w 89"/>
                <a:gd name="T21" fmla="*/ 23 h 79"/>
                <a:gd name="T22" fmla="*/ 9 w 89"/>
                <a:gd name="T23" fmla="*/ 14 h 79"/>
                <a:gd name="T24" fmla="*/ 17 w 89"/>
                <a:gd name="T25" fmla="*/ 9 h 79"/>
                <a:gd name="T26" fmla="*/ 26 w 89"/>
                <a:gd name="T27" fmla="*/ 7 h 79"/>
                <a:gd name="T28" fmla="*/ 76 w 89"/>
                <a:gd name="T29" fmla="*/ 9 h 79"/>
                <a:gd name="T30" fmla="*/ 79 w 89"/>
                <a:gd name="T31" fmla="*/ 9 h 79"/>
                <a:gd name="T32" fmla="*/ 82 w 89"/>
                <a:gd name="T33" fmla="*/ 6 h 79"/>
                <a:gd name="T34" fmla="*/ 83 w 89"/>
                <a:gd name="T35" fmla="*/ 3 h 79"/>
                <a:gd name="T36" fmla="*/ 84 w 89"/>
                <a:gd name="T37" fmla="*/ 0 h 79"/>
                <a:gd name="T38" fmla="*/ 89 w 89"/>
                <a:gd name="T39" fmla="*/ 0 h 79"/>
                <a:gd name="T40" fmla="*/ 87 w 89"/>
                <a:gd name="T41" fmla="*/ 32 h 79"/>
                <a:gd name="T42" fmla="*/ 83 w 89"/>
                <a:gd name="T43" fmla="*/ 32 h 79"/>
                <a:gd name="T44" fmla="*/ 82 w 89"/>
                <a:gd name="T45" fmla="*/ 28 h 79"/>
                <a:gd name="T46" fmla="*/ 82 w 89"/>
                <a:gd name="T47" fmla="*/ 24 h 79"/>
                <a:gd name="T48" fmla="*/ 79 w 89"/>
                <a:gd name="T49" fmla="*/ 22 h 79"/>
                <a:gd name="T50" fmla="*/ 76 w 89"/>
                <a:gd name="T51" fmla="*/ 21 h 79"/>
                <a:gd name="T52" fmla="*/ 29 w 89"/>
                <a:gd name="T53" fmla="*/ 19 h 79"/>
                <a:gd name="T54" fmla="*/ 22 w 89"/>
                <a:gd name="T55" fmla="*/ 19 h 79"/>
                <a:gd name="T56" fmla="*/ 15 w 89"/>
                <a:gd name="T57" fmla="*/ 22 h 79"/>
                <a:gd name="T58" fmla="*/ 9 w 89"/>
                <a:gd name="T59" fmla="*/ 27 h 79"/>
                <a:gd name="T60" fmla="*/ 7 w 89"/>
                <a:gd name="T61" fmla="*/ 37 h 79"/>
                <a:gd name="T62" fmla="*/ 8 w 89"/>
                <a:gd name="T63" fmla="*/ 47 h 79"/>
                <a:gd name="T64" fmla="*/ 13 w 89"/>
                <a:gd name="T65" fmla="*/ 54 h 79"/>
                <a:gd name="T66" fmla="*/ 20 w 89"/>
                <a:gd name="T67" fmla="*/ 58 h 79"/>
                <a:gd name="T68" fmla="*/ 27 w 89"/>
                <a:gd name="T69" fmla="*/ 59 h 79"/>
                <a:gd name="T70" fmla="*/ 61 w 89"/>
                <a:gd name="T71" fmla="*/ 60 h 79"/>
                <a:gd name="T72" fmla="*/ 72 w 89"/>
                <a:gd name="T73" fmla="*/ 60 h 79"/>
                <a:gd name="T74" fmla="*/ 78 w 89"/>
                <a:gd name="T75" fmla="*/ 58 h 79"/>
                <a:gd name="T76" fmla="*/ 81 w 89"/>
                <a:gd name="T77" fmla="*/ 52 h 79"/>
                <a:gd name="T78" fmla="*/ 82 w 89"/>
                <a:gd name="T79" fmla="*/ 47 h 79"/>
                <a:gd name="T80" fmla="*/ 86 w 89"/>
                <a:gd name="T81" fmla="*/ 48 h 79"/>
                <a:gd name="T82" fmla="*/ 84 w 89"/>
                <a:gd name="T83" fmla="*/ 79 h 79"/>
                <a:gd name="T84" fmla="*/ 80 w 89"/>
                <a:gd name="T85" fmla="*/ 7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 h="79">
                  <a:moveTo>
                    <a:pt x="80" y="79"/>
                  </a:moveTo>
                  <a:cubicBezTo>
                    <a:pt x="80" y="78"/>
                    <a:pt x="80" y="76"/>
                    <a:pt x="80" y="74"/>
                  </a:cubicBezTo>
                  <a:cubicBezTo>
                    <a:pt x="79" y="72"/>
                    <a:pt x="79" y="71"/>
                    <a:pt x="78" y="70"/>
                  </a:cubicBezTo>
                  <a:cubicBezTo>
                    <a:pt x="77" y="68"/>
                    <a:pt x="75" y="67"/>
                    <a:pt x="72" y="67"/>
                  </a:cubicBezTo>
                  <a:cubicBezTo>
                    <a:pt x="70" y="66"/>
                    <a:pt x="66" y="66"/>
                    <a:pt x="62" y="66"/>
                  </a:cubicBezTo>
                  <a:cubicBezTo>
                    <a:pt x="25" y="64"/>
                    <a:pt x="25" y="64"/>
                    <a:pt x="25" y="64"/>
                  </a:cubicBezTo>
                  <a:cubicBezTo>
                    <a:pt x="21" y="64"/>
                    <a:pt x="17" y="63"/>
                    <a:pt x="13" y="61"/>
                  </a:cubicBezTo>
                  <a:cubicBezTo>
                    <a:pt x="10" y="59"/>
                    <a:pt x="7" y="56"/>
                    <a:pt x="5" y="53"/>
                  </a:cubicBezTo>
                  <a:cubicBezTo>
                    <a:pt x="3" y="50"/>
                    <a:pt x="2" y="47"/>
                    <a:pt x="1" y="44"/>
                  </a:cubicBezTo>
                  <a:cubicBezTo>
                    <a:pt x="0" y="41"/>
                    <a:pt x="0" y="38"/>
                    <a:pt x="0" y="35"/>
                  </a:cubicBezTo>
                  <a:cubicBezTo>
                    <a:pt x="0" y="30"/>
                    <a:pt x="1" y="26"/>
                    <a:pt x="3" y="23"/>
                  </a:cubicBezTo>
                  <a:cubicBezTo>
                    <a:pt x="4" y="19"/>
                    <a:pt x="6" y="16"/>
                    <a:pt x="9" y="14"/>
                  </a:cubicBezTo>
                  <a:cubicBezTo>
                    <a:pt x="11" y="11"/>
                    <a:pt x="14" y="10"/>
                    <a:pt x="17" y="9"/>
                  </a:cubicBezTo>
                  <a:cubicBezTo>
                    <a:pt x="20" y="8"/>
                    <a:pt x="23" y="7"/>
                    <a:pt x="26" y="7"/>
                  </a:cubicBezTo>
                  <a:cubicBezTo>
                    <a:pt x="76" y="9"/>
                    <a:pt x="76" y="9"/>
                    <a:pt x="76" y="9"/>
                  </a:cubicBezTo>
                  <a:cubicBezTo>
                    <a:pt x="77" y="9"/>
                    <a:pt x="78" y="9"/>
                    <a:pt x="79" y="9"/>
                  </a:cubicBezTo>
                  <a:cubicBezTo>
                    <a:pt x="80" y="9"/>
                    <a:pt x="81" y="8"/>
                    <a:pt x="82" y="6"/>
                  </a:cubicBezTo>
                  <a:cubicBezTo>
                    <a:pt x="83" y="6"/>
                    <a:pt x="83" y="4"/>
                    <a:pt x="83" y="3"/>
                  </a:cubicBezTo>
                  <a:cubicBezTo>
                    <a:pt x="84" y="2"/>
                    <a:pt x="84" y="0"/>
                    <a:pt x="84" y="0"/>
                  </a:cubicBezTo>
                  <a:cubicBezTo>
                    <a:pt x="89" y="0"/>
                    <a:pt x="89" y="0"/>
                    <a:pt x="89" y="0"/>
                  </a:cubicBezTo>
                  <a:cubicBezTo>
                    <a:pt x="87" y="32"/>
                    <a:pt x="87" y="32"/>
                    <a:pt x="87" y="32"/>
                  </a:cubicBezTo>
                  <a:cubicBezTo>
                    <a:pt x="83" y="32"/>
                    <a:pt x="83" y="32"/>
                    <a:pt x="83" y="32"/>
                  </a:cubicBezTo>
                  <a:cubicBezTo>
                    <a:pt x="83" y="31"/>
                    <a:pt x="82" y="29"/>
                    <a:pt x="82" y="28"/>
                  </a:cubicBezTo>
                  <a:cubicBezTo>
                    <a:pt x="82" y="26"/>
                    <a:pt x="82" y="25"/>
                    <a:pt x="82" y="24"/>
                  </a:cubicBezTo>
                  <a:cubicBezTo>
                    <a:pt x="81" y="23"/>
                    <a:pt x="80" y="22"/>
                    <a:pt x="79" y="22"/>
                  </a:cubicBezTo>
                  <a:cubicBezTo>
                    <a:pt x="78" y="21"/>
                    <a:pt x="77" y="21"/>
                    <a:pt x="76" y="21"/>
                  </a:cubicBezTo>
                  <a:cubicBezTo>
                    <a:pt x="29" y="19"/>
                    <a:pt x="29" y="19"/>
                    <a:pt x="29" y="19"/>
                  </a:cubicBezTo>
                  <a:cubicBezTo>
                    <a:pt x="27" y="19"/>
                    <a:pt x="25" y="19"/>
                    <a:pt x="22" y="19"/>
                  </a:cubicBezTo>
                  <a:cubicBezTo>
                    <a:pt x="20" y="20"/>
                    <a:pt x="17" y="20"/>
                    <a:pt x="15" y="22"/>
                  </a:cubicBezTo>
                  <a:cubicBezTo>
                    <a:pt x="13" y="23"/>
                    <a:pt x="11" y="25"/>
                    <a:pt x="9" y="27"/>
                  </a:cubicBezTo>
                  <a:cubicBezTo>
                    <a:pt x="8" y="30"/>
                    <a:pt x="7" y="33"/>
                    <a:pt x="7" y="37"/>
                  </a:cubicBezTo>
                  <a:cubicBezTo>
                    <a:pt x="7" y="41"/>
                    <a:pt x="7" y="45"/>
                    <a:pt x="8" y="47"/>
                  </a:cubicBezTo>
                  <a:cubicBezTo>
                    <a:pt x="10" y="50"/>
                    <a:pt x="11" y="52"/>
                    <a:pt x="13" y="54"/>
                  </a:cubicBezTo>
                  <a:cubicBezTo>
                    <a:pt x="15" y="56"/>
                    <a:pt x="18" y="57"/>
                    <a:pt x="20" y="58"/>
                  </a:cubicBezTo>
                  <a:cubicBezTo>
                    <a:pt x="22" y="58"/>
                    <a:pt x="25" y="59"/>
                    <a:pt x="27" y="59"/>
                  </a:cubicBezTo>
                  <a:cubicBezTo>
                    <a:pt x="61" y="60"/>
                    <a:pt x="61" y="60"/>
                    <a:pt x="61" y="60"/>
                  </a:cubicBezTo>
                  <a:cubicBezTo>
                    <a:pt x="66" y="60"/>
                    <a:pt x="69" y="60"/>
                    <a:pt x="72" y="60"/>
                  </a:cubicBezTo>
                  <a:cubicBezTo>
                    <a:pt x="75" y="59"/>
                    <a:pt x="77" y="59"/>
                    <a:pt x="78" y="58"/>
                  </a:cubicBezTo>
                  <a:cubicBezTo>
                    <a:pt x="79" y="56"/>
                    <a:pt x="80" y="55"/>
                    <a:pt x="81" y="52"/>
                  </a:cubicBezTo>
                  <a:cubicBezTo>
                    <a:pt x="81" y="50"/>
                    <a:pt x="82" y="49"/>
                    <a:pt x="82" y="47"/>
                  </a:cubicBezTo>
                  <a:cubicBezTo>
                    <a:pt x="86" y="48"/>
                    <a:pt x="86" y="48"/>
                    <a:pt x="86" y="48"/>
                  </a:cubicBezTo>
                  <a:cubicBezTo>
                    <a:pt x="84" y="79"/>
                    <a:pt x="84" y="79"/>
                    <a:pt x="84" y="79"/>
                  </a:cubicBezTo>
                  <a:lnTo>
                    <a:pt x="80" y="79"/>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2" name="ís1îḍê"/>
            <p:cNvSpPr/>
            <p:nvPr userDrawn="1">
              <p:custDataLst>
                <p:tags r:id="rId17"/>
              </p:custDataLst>
            </p:nvPr>
          </p:nvSpPr>
          <p:spPr bwMode="auto">
            <a:xfrm>
              <a:off x="3079354" y="3443288"/>
              <a:ext cx="147638" cy="147638"/>
            </a:xfrm>
            <a:custGeom>
              <a:avLst/>
              <a:gdLst>
                <a:gd name="T0" fmla="*/ 85 w 89"/>
                <a:gd name="T1" fmla="*/ 88 h 88"/>
                <a:gd name="T2" fmla="*/ 83 w 89"/>
                <a:gd name="T3" fmla="*/ 83 h 88"/>
                <a:gd name="T4" fmla="*/ 81 w 89"/>
                <a:gd name="T5" fmla="*/ 78 h 88"/>
                <a:gd name="T6" fmla="*/ 75 w 89"/>
                <a:gd name="T7" fmla="*/ 76 h 88"/>
                <a:gd name="T8" fmla="*/ 65 w 89"/>
                <a:gd name="T9" fmla="*/ 75 h 88"/>
                <a:gd name="T10" fmla="*/ 3 w 89"/>
                <a:gd name="T11" fmla="*/ 78 h 88"/>
                <a:gd name="T12" fmla="*/ 3 w 89"/>
                <a:gd name="T13" fmla="*/ 73 h 88"/>
                <a:gd name="T14" fmla="*/ 69 w 89"/>
                <a:gd name="T15" fmla="*/ 21 h 88"/>
                <a:gd name="T16" fmla="*/ 26 w 89"/>
                <a:gd name="T17" fmla="*/ 23 h 88"/>
                <a:gd name="T18" fmla="*/ 15 w 89"/>
                <a:gd name="T19" fmla="*/ 24 h 88"/>
                <a:gd name="T20" fmla="*/ 9 w 89"/>
                <a:gd name="T21" fmla="*/ 27 h 88"/>
                <a:gd name="T22" fmla="*/ 7 w 89"/>
                <a:gd name="T23" fmla="*/ 33 h 88"/>
                <a:gd name="T24" fmla="*/ 6 w 89"/>
                <a:gd name="T25" fmla="*/ 39 h 88"/>
                <a:gd name="T26" fmla="*/ 2 w 89"/>
                <a:gd name="T27" fmla="*/ 39 h 88"/>
                <a:gd name="T28" fmla="*/ 0 w 89"/>
                <a:gd name="T29" fmla="*/ 5 h 88"/>
                <a:gd name="T30" fmla="*/ 5 w 89"/>
                <a:gd name="T31" fmla="*/ 5 h 88"/>
                <a:gd name="T32" fmla="*/ 6 w 89"/>
                <a:gd name="T33" fmla="*/ 10 h 88"/>
                <a:gd name="T34" fmla="*/ 8 w 89"/>
                <a:gd name="T35" fmla="*/ 15 h 88"/>
                <a:gd name="T36" fmla="*/ 13 w 89"/>
                <a:gd name="T37" fmla="*/ 17 h 88"/>
                <a:gd name="T38" fmla="*/ 25 w 89"/>
                <a:gd name="T39" fmla="*/ 18 h 88"/>
                <a:gd name="T40" fmla="*/ 66 w 89"/>
                <a:gd name="T41" fmla="*/ 16 h 88"/>
                <a:gd name="T42" fmla="*/ 72 w 89"/>
                <a:gd name="T43" fmla="*/ 14 h 88"/>
                <a:gd name="T44" fmla="*/ 76 w 89"/>
                <a:gd name="T45" fmla="*/ 12 h 88"/>
                <a:gd name="T46" fmla="*/ 79 w 89"/>
                <a:gd name="T47" fmla="*/ 6 h 88"/>
                <a:gd name="T48" fmla="*/ 80 w 89"/>
                <a:gd name="T49" fmla="*/ 0 h 88"/>
                <a:gd name="T50" fmla="*/ 84 w 89"/>
                <a:gd name="T51" fmla="*/ 0 h 88"/>
                <a:gd name="T52" fmla="*/ 86 w 89"/>
                <a:gd name="T53" fmla="*/ 23 h 88"/>
                <a:gd name="T54" fmla="*/ 24 w 89"/>
                <a:gd name="T55" fmla="*/ 72 h 88"/>
                <a:gd name="T56" fmla="*/ 64 w 89"/>
                <a:gd name="T57" fmla="*/ 70 h 88"/>
                <a:gd name="T58" fmla="*/ 75 w 89"/>
                <a:gd name="T59" fmla="*/ 69 h 88"/>
                <a:gd name="T60" fmla="*/ 80 w 89"/>
                <a:gd name="T61" fmla="*/ 66 h 88"/>
                <a:gd name="T62" fmla="*/ 82 w 89"/>
                <a:gd name="T63" fmla="*/ 60 h 88"/>
                <a:gd name="T64" fmla="*/ 83 w 89"/>
                <a:gd name="T65" fmla="*/ 55 h 88"/>
                <a:gd name="T66" fmla="*/ 87 w 89"/>
                <a:gd name="T67" fmla="*/ 55 h 88"/>
                <a:gd name="T68" fmla="*/ 89 w 89"/>
                <a:gd name="T69" fmla="*/ 88 h 88"/>
                <a:gd name="T70" fmla="*/ 85 w 89"/>
                <a:gd name="T71" fmla="*/ 8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9" h="88">
                  <a:moveTo>
                    <a:pt x="85" y="88"/>
                  </a:moveTo>
                  <a:cubicBezTo>
                    <a:pt x="84" y="87"/>
                    <a:pt x="84" y="85"/>
                    <a:pt x="83" y="83"/>
                  </a:cubicBezTo>
                  <a:cubicBezTo>
                    <a:pt x="83" y="81"/>
                    <a:pt x="82" y="79"/>
                    <a:pt x="81" y="78"/>
                  </a:cubicBezTo>
                  <a:cubicBezTo>
                    <a:pt x="80" y="77"/>
                    <a:pt x="78" y="76"/>
                    <a:pt x="75" y="76"/>
                  </a:cubicBezTo>
                  <a:cubicBezTo>
                    <a:pt x="73" y="75"/>
                    <a:pt x="69" y="75"/>
                    <a:pt x="65" y="75"/>
                  </a:cubicBezTo>
                  <a:cubicBezTo>
                    <a:pt x="3" y="78"/>
                    <a:pt x="3" y="78"/>
                    <a:pt x="3" y="78"/>
                  </a:cubicBezTo>
                  <a:cubicBezTo>
                    <a:pt x="3" y="73"/>
                    <a:pt x="3" y="73"/>
                    <a:pt x="3" y="73"/>
                  </a:cubicBezTo>
                  <a:cubicBezTo>
                    <a:pt x="69" y="21"/>
                    <a:pt x="69" y="21"/>
                    <a:pt x="69" y="21"/>
                  </a:cubicBezTo>
                  <a:cubicBezTo>
                    <a:pt x="26" y="23"/>
                    <a:pt x="26" y="23"/>
                    <a:pt x="26" y="23"/>
                  </a:cubicBezTo>
                  <a:cubicBezTo>
                    <a:pt x="21" y="23"/>
                    <a:pt x="17" y="24"/>
                    <a:pt x="15" y="24"/>
                  </a:cubicBezTo>
                  <a:cubicBezTo>
                    <a:pt x="12" y="25"/>
                    <a:pt x="10" y="26"/>
                    <a:pt x="9" y="27"/>
                  </a:cubicBezTo>
                  <a:cubicBezTo>
                    <a:pt x="8" y="28"/>
                    <a:pt x="8" y="30"/>
                    <a:pt x="7" y="33"/>
                  </a:cubicBezTo>
                  <a:cubicBezTo>
                    <a:pt x="7" y="36"/>
                    <a:pt x="6" y="38"/>
                    <a:pt x="6" y="39"/>
                  </a:cubicBezTo>
                  <a:cubicBezTo>
                    <a:pt x="2" y="39"/>
                    <a:pt x="2" y="39"/>
                    <a:pt x="2" y="39"/>
                  </a:cubicBezTo>
                  <a:cubicBezTo>
                    <a:pt x="0" y="5"/>
                    <a:pt x="0" y="5"/>
                    <a:pt x="0" y="5"/>
                  </a:cubicBezTo>
                  <a:cubicBezTo>
                    <a:pt x="5" y="5"/>
                    <a:pt x="5" y="5"/>
                    <a:pt x="5" y="5"/>
                  </a:cubicBezTo>
                  <a:cubicBezTo>
                    <a:pt x="5" y="6"/>
                    <a:pt x="5" y="8"/>
                    <a:pt x="6" y="10"/>
                  </a:cubicBezTo>
                  <a:cubicBezTo>
                    <a:pt x="7" y="13"/>
                    <a:pt x="7" y="14"/>
                    <a:pt x="8" y="15"/>
                  </a:cubicBezTo>
                  <a:cubicBezTo>
                    <a:pt x="9" y="16"/>
                    <a:pt x="11" y="17"/>
                    <a:pt x="13" y="17"/>
                  </a:cubicBezTo>
                  <a:cubicBezTo>
                    <a:pt x="16" y="18"/>
                    <a:pt x="19" y="18"/>
                    <a:pt x="25" y="18"/>
                  </a:cubicBezTo>
                  <a:cubicBezTo>
                    <a:pt x="66" y="16"/>
                    <a:pt x="66" y="16"/>
                    <a:pt x="66" y="16"/>
                  </a:cubicBezTo>
                  <a:cubicBezTo>
                    <a:pt x="68" y="16"/>
                    <a:pt x="70" y="15"/>
                    <a:pt x="72" y="14"/>
                  </a:cubicBezTo>
                  <a:cubicBezTo>
                    <a:pt x="74" y="14"/>
                    <a:pt x="75" y="13"/>
                    <a:pt x="76" y="12"/>
                  </a:cubicBezTo>
                  <a:cubicBezTo>
                    <a:pt x="77" y="10"/>
                    <a:pt x="78" y="8"/>
                    <a:pt x="79" y="6"/>
                  </a:cubicBezTo>
                  <a:cubicBezTo>
                    <a:pt x="80" y="4"/>
                    <a:pt x="80" y="2"/>
                    <a:pt x="80" y="0"/>
                  </a:cubicBezTo>
                  <a:cubicBezTo>
                    <a:pt x="84" y="0"/>
                    <a:pt x="84" y="0"/>
                    <a:pt x="84" y="0"/>
                  </a:cubicBezTo>
                  <a:cubicBezTo>
                    <a:pt x="86" y="23"/>
                    <a:pt x="86" y="23"/>
                    <a:pt x="86" y="23"/>
                  </a:cubicBezTo>
                  <a:cubicBezTo>
                    <a:pt x="24" y="72"/>
                    <a:pt x="24" y="72"/>
                    <a:pt x="24" y="72"/>
                  </a:cubicBezTo>
                  <a:cubicBezTo>
                    <a:pt x="64" y="70"/>
                    <a:pt x="64" y="70"/>
                    <a:pt x="64" y="70"/>
                  </a:cubicBezTo>
                  <a:cubicBezTo>
                    <a:pt x="69" y="70"/>
                    <a:pt x="72" y="69"/>
                    <a:pt x="75" y="69"/>
                  </a:cubicBezTo>
                  <a:cubicBezTo>
                    <a:pt x="78" y="68"/>
                    <a:pt x="79" y="67"/>
                    <a:pt x="80" y="66"/>
                  </a:cubicBezTo>
                  <a:cubicBezTo>
                    <a:pt x="81" y="65"/>
                    <a:pt x="81" y="63"/>
                    <a:pt x="82" y="60"/>
                  </a:cubicBezTo>
                  <a:cubicBezTo>
                    <a:pt x="83" y="58"/>
                    <a:pt x="83" y="56"/>
                    <a:pt x="83" y="55"/>
                  </a:cubicBezTo>
                  <a:cubicBezTo>
                    <a:pt x="87" y="55"/>
                    <a:pt x="87" y="55"/>
                    <a:pt x="87" y="55"/>
                  </a:cubicBezTo>
                  <a:cubicBezTo>
                    <a:pt x="89" y="88"/>
                    <a:pt x="89" y="88"/>
                    <a:pt x="89" y="88"/>
                  </a:cubicBezTo>
                  <a:lnTo>
                    <a:pt x="85" y="88"/>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3" name="îśḻîďe"/>
            <p:cNvSpPr/>
            <p:nvPr userDrawn="1">
              <p:custDataLst>
                <p:tags r:id="rId18"/>
              </p:custDataLst>
            </p:nvPr>
          </p:nvSpPr>
          <p:spPr bwMode="auto">
            <a:xfrm>
              <a:off x="3114279" y="3617913"/>
              <a:ext cx="169863" cy="147638"/>
            </a:xfrm>
            <a:custGeom>
              <a:avLst/>
              <a:gdLst>
                <a:gd name="T0" fmla="*/ 98 w 102"/>
                <a:gd name="T1" fmla="*/ 76 h 88"/>
                <a:gd name="T2" fmla="*/ 96 w 102"/>
                <a:gd name="T3" fmla="*/ 73 h 88"/>
                <a:gd name="T4" fmla="*/ 93 w 102"/>
                <a:gd name="T5" fmla="*/ 71 h 88"/>
                <a:gd name="T6" fmla="*/ 90 w 102"/>
                <a:gd name="T7" fmla="*/ 69 h 88"/>
                <a:gd name="T8" fmla="*/ 85 w 102"/>
                <a:gd name="T9" fmla="*/ 67 h 88"/>
                <a:gd name="T10" fmla="*/ 70 w 102"/>
                <a:gd name="T11" fmla="*/ 65 h 88"/>
                <a:gd name="T12" fmla="*/ 50 w 102"/>
                <a:gd name="T13" fmla="*/ 63 h 88"/>
                <a:gd name="T14" fmla="*/ 43 w 102"/>
                <a:gd name="T15" fmla="*/ 62 h 88"/>
                <a:gd name="T16" fmla="*/ 37 w 102"/>
                <a:gd name="T17" fmla="*/ 64 h 88"/>
                <a:gd name="T18" fmla="*/ 22 w 102"/>
                <a:gd name="T19" fmla="*/ 71 h 88"/>
                <a:gd name="T20" fmla="*/ 19 w 102"/>
                <a:gd name="T21" fmla="*/ 73 h 88"/>
                <a:gd name="T22" fmla="*/ 18 w 102"/>
                <a:gd name="T23" fmla="*/ 77 h 88"/>
                <a:gd name="T24" fmla="*/ 19 w 102"/>
                <a:gd name="T25" fmla="*/ 81 h 88"/>
                <a:gd name="T26" fmla="*/ 20 w 102"/>
                <a:gd name="T27" fmla="*/ 86 h 88"/>
                <a:gd name="T28" fmla="*/ 16 w 102"/>
                <a:gd name="T29" fmla="*/ 88 h 88"/>
                <a:gd name="T30" fmla="*/ 0 w 102"/>
                <a:gd name="T31" fmla="*/ 52 h 88"/>
                <a:gd name="T32" fmla="*/ 4 w 102"/>
                <a:gd name="T33" fmla="*/ 50 h 88"/>
                <a:gd name="T34" fmla="*/ 7 w 102"/>
                <a:gd name="T35" fmla="*/ 54 h 88"/>
                <a:gd name="T36" fmla="*/ 9 w 102"/>
                <a:gd name="T37" fmla="*/ 58 h 88"/>
                <a:gd name="T38" fmla="*/ 13 w 102"/>
                <a:gd name="T39" fmla="*/ 60 h 88"/>
                <a:gd name="T40" fmla="*/ 17 w 102"/>
                <a:gd name="T41" fmla="*/ 59 h 88"/>
                <a:gd name="T42" fmla="*/ 35 w 102"/>
                <a:gd name="T43" fmla="*/ 51 h 88"/>
                <a:gd name="T44" fmla="*/ 38 w 102"/>
                <a:gd name="T45" fmla="*/ 49 h 88"/>
                <a:gd name="T46" fmla="*/ 42 w 102"/>
                <a:gd name="T47" fmla="*/ 44 h 88"/>
                <a:gd name="T48" fmla="*/ 53 w 102"/>
                <a:gd name="T49" fmla="*/ 31 h 88"/>
                <a:gd name="T50" fmla="*/ 62 w 102"/>
                <a:gd name="T51" fmla="*/ 19 h 88"/>
                <a:gd name="T52" fmla="*/ 66 w 102"/>
                <a:gd name="T53" fmla="*/ 13 h 88"/>
                <a:gd name="T54" fmla="*/ 67 w 102"/>
                <a:gd name="T55" fmla="*/ 9 h 88"/>
                <a:gd name="T56" fmla="*/ 67 w 102"/>
                <a:gd name="T57" fmla="*/ 5 h 88"/>
                <a:gd name="T58" fmla="*/ 66 w 102"/>
                <a:gd name="T59" fmla="*/ 2 h 88"/>
                <a:gd name="T60" fmla="*/ 70 w 102"/>
                <a:gd name="T61" fmla="*/ 0 h 88"/>
                <a:gd name="T62" fmla="*/ 84 w 102"/>
                <a:gd name="T63" fmla="*/ 33 h 88"/>
                <a:gd name="T64" fmla="*/ 80 w 102"/>
                <a:gd name="T65" fmla="*/ 35 h 88"/>
                <a:gd name="T66" fmla="*/ 76 w 102"/>
                <a:gd name="T67" fmla="*/ 27 h 88"/>
                <a:gd name="T68" fmla="*/ 73 w 102"/>
                <a:gd name="T69" fmla="*/ 26 h 88"/>
                <a:gd name="T70" fmla="*/ 72 w 102"/>
                <a:gd name="T71" fmla="*/ 27 h 88"/>
                <a:gd name="T72" fmla="*/ 71 w 102"/>
                <a:gd name="T73" fmla="*/ 28 h 88"/>
                <a:gd name="T74" fmla="*/ 68 w 102"/>
                <a:gd name="T75" fmla="*/ 31 h 88"/>
                <a:gd name="T76" fmla="*/ 65 w 102"/>
                <a:gd name="T77" fmla="*/ 35 h 88"/>
                <a:gd name="T78" fmla="*/ 58 w 102"/>
                <a:gd name="T79" fmla="*/ 44 h 88"/>
                <a:gd name="T80" fmla="*/ 48 w 102"/>
                <a:gd name="T81" fmla="*/ 57 h 88"/>
                <a:gd name="T82" fmla="*/ 75 w 102"/>
                <a:gd name="T83" fmla="*/ 60 h 88"/>
                <a:gd name="T84" fmla="*/ 87 w 102"/>
                <a:gd name="T85" fmla="*/ 61 h 88"/>
                <a:gd name="T86" fmla="*/ 88 w 102"/>
                <a:gd name="T87" fmla="*/ 59 h 88"/>
                <a:gd name="T88" fmla="*/ 88 w 102"/>
                <a:gd name="T89" fmla="*/ 56 h 88"/>
                <a:gd name="T90" fmla="*/ 88 w 102"/>
                <a:gd name="T91" fmla="*/ 52 h 88"/>
                <a:gd name="T92" fmla="*/ 86 w 102"/>
                <a:gd name="T93" fmla="*/ 49 h 88"/>
                <a:gd name="T94" fmla="*/ 90 w 102"/>
                <a:gd name="T95" fmla="*/ 47 h 88"/>
                <a:gd name="T96" fmla="*/ 102 w 102"/>
                <a:gd name="T97" fmla="*/ 74 h 88"/>
                <a:gd name="T98" fmla="*/ 98 w 102"/>
                <a:gd name="T99" fmla="*/ 7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2" h="88">
                  <a:moveTo>
                    <a:pt x="98" y="76"/>
                  </a:moveTo>
                  <a:cubicBezTo>
                    <a:pt x="98" y="75"/>
                    <a:pt x="97" y="74"/>
                    <a:pt x="96" y="73"/>
                  </a:cubicBezTo>
                  <a:cubicBezTo>
                    <a:pt x="95" y="72"/>
                    <a:pt x="94" y="71"/>
                    <a:pt x="93" y="71"/>
                  </a:cubicBezTo>
                  <a:cubicBezTo>
                    <a:pt x="92" y="70"/>
                    <a:pt x="91" y="69"/>
                    <a:pt x="90" y="69"/>
                  </a:cubicBezTo>
                  <a:cubicBezTo>
                    <a:pt x="89" y="69"/>
                    <a:pt x="88" y="68"/>
                    <a:pt x="85" y="67"/>
                  </a:cubicBezTo>
                  <a:cubicBezTo>
                    <a:pt x="80" y="66"/>
                    <a:pt x="75" y="65"/>
                    <a:pt x="70" y="65"/>
                  </a:cubicBezTo>
                  <a:cubicBezTo>
                    <a:pt x="64" y="64"/>
                    <a:pt x="58" y="63"/>
                    <a:pt x="50" y="63"/>
                  </a:cubicBezTo>
                  <a:cubicBezTo>
                    <a:pt x="47" y="62"/>
                    <a:pt x="45" y="62"/>
                    <a:pt x="43" y="62"/>
                  </a:cubicBezTo>
                  <a:cubicBezTo>
                    <a:pt x="42" y="63"/>
                    <a:pt x="40" y="63"/>
                    <a:pt x="37" y="64"/>
                  </a:cubicBezTo>
                  <a:cubicBezTo>
                    <a:pt x="22" y="71"/>
                    <a:pt x="22" y="71"/>
                    <a:pt x="22" y="71"/>
                  </a:cubicBezTo>
                  <a:cubicBezTo>
                    <a:pt x="21" y="71"/>
                    <a:pt x="20" y="72"/>
                    <a:pt x="19" y="73"/>
                  </a:cubicBezTo>
                  <a:cubicBezTo>
                    <a:pt x="18" y="74"/>
                    <a:pt x="18" y="75"/>
                    <a:pt x="18" y="77"/>
                  </a:cubicBezTo>
                  <a:cubicBezTo>
                    <a:pt x="18" y="78"/>
                    <a:pt x="18" y="79"/>
                    <a:pt x="19" y="81"/>
                  </a:cubicBezTo>
                  <a:cubicBezTo>
                    <a:pt x="19" y="83"/>
                    <a:pt x="19" y="85"/>
                    <a:pt x="20" y="86"/>
                  </a:cubicBezTo>
                  <a:cubicBezTo>
                    <a:pt x="16" y="88"/>
                    <a:pt x="16" y="88"/>
                    <a:pt x="16" y="88"/>
                  </a:cubicBezTo>
                  <a:cubicBezTo>
                    <a:pt x="0" y="52"/>
                    <a:pt x="0" y="52"/>
                    <a:pt x="0" y="52"/>
                  </a:cubicBezTo>
                  <a:cubicBezTo>
                    <a:pt x="4" y="50"/>
                    <a:pt x="4" y="50"/>
                    <a:pt x="4" y="50"/>
                  </a:cubicBezTo>
                  <a:cubicBezTo>
                    <a:pt x="5" y="51"/>
                    <a:pt x="6" y="52"/>
                    <a:pt x="7" y="54"/>
                  </a:cubicBezTo>
                  <a:cubicBezTo>
                    <a:pt x="8" y="56"/>
                    <a:pt x="9" y="58"/>
                    <a:pt x="9" y="58"/>
                  </a:cubicBezTo>
                  <a:cubicBezTo>
                    <a:pt x="10" y="59"/>
                    <a:pt x="12" y="60"/>
                    <a:pt x="13" y="60"/>
                  </a:cubicBezTo>
                  <a:cubicBezTo>
                    <a:pt x="14" y="60"/>
                    <a:pt x="15" y="60"/>
                    <a:pt x="17" y="59"/>
                  </a:cubicBezTo>
                  <a:cubicBezTo>
                    <a:pt x="35" y="51"/>
                    <a:pt x="35" y="51"/>
                    <a:pt x="35" y="51"/>
                  </a:cubicBezTo>
                  <a:cubicBezTo>
                    <a:pt x="36" y="51"/>
                    <a:pt x="37" y="50"/>
                    <a:pt x="38" y="49"/>
                  </a:cubicBezTo>
                  <a:cubicBezTo>
                    <a:pt x="39" y="47"/>
                    <a:pt x="41" y="46"/>
                    <a:pt x="42" y="44"/>
                  </a:cubicBezTo>
                  <a:cubicBezTo>
                    <a:pt x="45" y="40"/>
                    <a:pt x="49" y="36"/>
                    <a:pt x="53" y="31"/>
                  </a:cubicBezTo>
                  <a:cubicBezTo>
                    <a:pt x="56" y="26"/>
                    <a:pt x="60" y="22"/>
                    <a:pt x="62" y="19"/>
                  </a:cubicBezTo>
                  <a:cubicBezTo>
                    <a:pt x="64" y="16"/>
                    <a:pt x="65" y="15"/>
                    <a:pt x="66" y="13"/>
                  </a:cubicBezTo>
                  <a:cubicBezTo>
                    <a:pt x="66" y="12"/>
                    <a:pt x="67" y="11"/>
                    <a:pt x="67" y="9"/>
                  </a:cubicBezTo>
                  <a:cubicBezTo>
                    <a:pt x="67" y="8"/>
                    <a:pt x="67" y="7"/>
                    <a:pt x="67" y="5"/>
                  </a:cubicBezTo>
                  <a:cubicBezTo>
                    <a:pt x="67" y="4"/>
                    <a:pt x="66" y="3"/>
                    <a:pt x="66" y="2"/>
                  </a:cubicBezTo>
                  <a:cubicBezTo>
                    <a:pt x="70" y="0"/>
                    <a:pt x="70" y="0"/>
                    <a:pt x="70" y="0"/>
                  </a:cubicBezTo>
                  <a:cubicBezTo>
                    <a:pt x="84" y="33"/>
                    <a:pt x="84" y="33"/>
                    <a:pt x="84" y="33"/>
                  </a:cubicBezTo>
                  <a:cubicBezTo>
                    <a:pt x="80" y="35"/>
                    <a:pt x="80" y="35"/>
                    <a:pt x="80" y="35"/>
                  </a:cubicBezTo>
                  <a:cubicBezTo>
                    <a:pt x="79" y="31"/>
                    <a:pt x="77" y="29"/>
                    <a:pt x="76" y="27"/>
                  </a:cubicBezTo>
                  <a:cubicBezTo>
                    <a:pt x="75" y="26"/>
                    <a:pt x="74" y="25"/>
                    <a:pt x="73" y="26"/>
                  </a:cubicBezTo>
                  <a:cubicBezTo>
                    <a:pt x="73" y="26"/>
                    <a:pt x="73" y="26"/>
                    <a:pt x="72" y="27"/>
                  </a:cubicBezTo>
                  <a:cubicBezTo>
                    <a:pt x="72" y="27"/>
                    <a:pt x="71" y="28"/>
                    <a:pt x="71" y="28"/>
                  </a:cubicBezTo>
                  <a:cubicBezTo>
                    <a:pt x="70" y="29"/>
                    <a:pt x="69" y="30"/>
                    <a:pt x="68" y="31"/>
                  </a:cubicBezTo>
                  <a:cubicBezTo>
                    <a:pt x="67" y="33"/>
                    <a:pt x="66" y="34"/>
                    <a:pt x="65" y="35"/>
                  </a:cubicBezTo>
                  <a:cubicBezTo>
                    <a:pt x="63" y="38"/>
                    <a:pt x="60" y="41"/>
                    <a:pt x="58" y="44"/>
                  </a:cubicBezTo>
                  <a:cubicBezTo>
                    <a:pt x="55" y="47"/>
                    <a:pt x="52" y="52"/>
                    <a:pt x="48" y="57"/>
                  </a:cubicBezTo>
                  <a:cubicBezTo>
                    <a:pt x="60" y="58"/>
                    <a:pt x="69" y="60"/>
                    <a:pt x="75" y="60"/>
                  </a:cubicBezTo>
                  <a:cubicBezTo>
                    <a:pt x="82" y="61"/>
                    <a:pt x="86" y="61"/>
                    <a:pt x="87" y="61"/>
                  </a:cubicBezTo>
                  <a:cubicBezTo>
                    <a:pt x="87" y="61"/>
                    <a:pt x="88" y="60"/>
                    <a:pt x="88" y="59"/>
                  </a:cubicBezTo>
                  <a:cubicBezTo>
                    <a:pt x="89" y="58"/>
                    <a:pt x="89" y="57"/>
                    <a:pt x="88" y="56"/>
                  </a:cubicBezTo>
                  <a:cubicBezTo>
                    <a:pt x="88" y="55"/>
                    <a:pt x="88" y="54"/>
                    <a:pt x="88" y="52"/>
                  </a:cubicBezTo>
                  <a:cubicBezTo>
                    <a:pt x="87" y="51"/>
                    <a:pt x="87" y="50"/>
                    <a:pt x="86" y="49"/>
                  </a:cubicBezTo>
                  <a:cubicBezTo>
                    <a:pt x="90" y="47"/>
                    <a:pt x="90" y="47"/>
                    <a:pt x="90" y="47"/>
                  </a:cubicBezTo>
                  <a:cubicBezTo>
                    <a:pt x="102" y="74"/>
                    <a:pt x="102" y="74"/>
                    <a:pt x="102" y="74"/>
                  </a:cubicBezTo>
                  <a:lnTo>
                    <a:pt x="98" y="76"/>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4" name="îṥlîḍè"/>
            <p:cNvSpPr/>
            <p:nvPr userDrawn="1">
              <p:custDataLst>
                <p:tags r:id="rId19"/>
              </p:custDataLst>
            </p:nvPr>
          </p:nvSpPr>
          <p:spPr bwMode="auto">
            <a:xfrm>
              <a:off x="3147617" y="3763963"/>
              <a:ext cx="161925" cy="139700"/>
            </a:xfrm>
            <a:custGeom>
              <a:avLst/>
              <a:gdLst>
                <a:gd name="T0" fmla="*/ 46 w 97"/>
                <a:gd name="T1" fmla="*/ 84 h 84"/>
                <a:gd name="T2" fmla="*/ 28 w 97"/>
                <a:gd name="T3" fmla="*/ 55 h 84"/>
                <a:gd name="T4" fmla="*/ 31 w 97"/>
                <a:gd name="T5" fmla="*/ 53 h 84"/>
                <a:gd name="T6" fmla="*/ 36 w 97"/>
                <a:gd name="T7" fmla="*/ 58 h 84"/>
                <a:gd name="T8" fmla="*/ 40 w 97"/>
                <a:gd name="T9" fmla="*/ 60 h 84"/>
                <a:gd name="T10" fmla="*/ 41 w 97"/>
                <a:gd name="T11" fmla="*/ 59 h 84"/>
                <a:gd name="T12" fmla="*/ 42 w 97"/>
                <a:gd name="T13" fmla="*/ 58 h 84"/>
                <a:gd name="T14" fmla="*/ 54 w 97"/>
                <a:gd name="T15" fmla="*/ 42 h 84"/>
                <a:gd name="T16" fmla="*/ 38 w 97"/>
                <a:gd name="T17" fmla="*/ 17 h 84"/>
                <a:gd name="T18" fmla="*/ 30 w 97"/>
                <a:gd name="T19" fmla="*/ 19 h 84"/>
                <a:gd name="T20" fmla="*/ 25 w 97"/>
                <a:gd name="T21" fmla="*/ 20 h 84"/>
                <a:gd name="T22" fmla="*/ 20 w 97"/>
                <a:gd name="T23" fmla="*/ 22 h 84"/>
                <a:gd name="T24" fmla="*/ 18 w 97"/>
                <a:gd name="T25" fmla="*/ 23 h 84"/>
                <a:gd name="T26" fmla="*/ 17 w 97"/>
                <a:gd name="T27" fmla="*/ 28 h 84"/>
                <a:gd name="T28" fmla="*/ 20 w 97"/>
                <a:gd name="T29" fmla="*/ 36 h 84"/>
                <a:gd name="T30" fmla="*/ 17 w 97"/>
                <a:gd name="T31" fmla="*/ 38 h 84"/>
                <a:gd name="T32" fmla="*/ 0 w 97"/>
                <a:gd name="T33" fmla="*/ 11 h 84"/>
                <a:gd name="T34" fmla="*/ 3 w 97"/>
                <a:gd name="T35" fmla="*/ 9 h 84"/>
                <a:gd name="T36" fmla="*/ 6 w 97"/>
                <a:gd name="T37" fmla="*/ 12 h 84"/>
                <a:gd name="T38" fmla="*/ 9 w 97"/>
                <a:gd name="T39" fmla="*/ 14 h 84"/>
                <a:gd name="T40" fmla="*/ 14 w 97"/>
                <a:gd name="T41" fmla="*/ 16 h 84"/>
                <a:gd name="T42" fmla="*/ 19 w 97"/>
                <a:gd name="T43" fmla="*/ 15 h 84"/>
                <a:gd name="T44" fmla="*/ 57 w 97"/>
                <a:gd name="T45" fmla="*/ 8 h 84"/>
                <a:gd name="T46" fmla="*/ 94 w 97"/>
                <a:gd name="T47" fmla="*/ 0 h 84"/>
                <a:gd name="T48" fmla="*/ 97 w 97"/>
                <a:gd name="T49" fmla="*/ 4 h 84"/>
                <a:gd name="T50" fmla="*/ 50 w 97"/>
                <a:gd name="T51" fmla="*/ 67 h 84"/>
                <a:gd name="T52" fmla="*/ 48 w 97"/>
                <a:gd name="T53" fmla="*/ 71 h 84"/>
                <a:gd name="T54" fmla="*/ 48 w 97"/>
                <a:gd name="T55" fmla="*/ 75 h 84"/>
                <a:gd name="T56" fmla="*/ 49 w 97"/>
                <a:gd name="T57" fmla="*/ 79 h 84"/>
                <a:gd name="T58" fmla="*/ 50 w 97"/>
                <a:gd name="T59" fmla="*/ 82 h 84"/>
                <a:gd name="T60" fmla="*/ 46 w 97"/>
                <a:gd name="T61" fmla="*/ 84 h 84"/>
                <a:gd name="T62" fmla="*/ 57 w 97"/>
                <a:gd name="T63" fmla="*/ 37 h 84"/>
                <a:gd name="T64" fmla="*/ 78 w 97"/>
                <a:gd name="T65" fmla="*/ 9 h 84"/>
                <a:gd name="T66" fmla="*/ 43 w 97"/>
                <a:gd name="T67" fmla="*/ 16 h 84"/>
                <a:gd name="T68" fmla="*/ 57 w 97"/>
                <a:gd name="T69" fmla="*/ 37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7" h="84">
                  <a:moveTo>
                    <a:pt x="46" y="84"/>
                  </a:moveTo>
                  <a:cubicBezTo>
                    <a:pt x="28" y="55"/>
                    <a:pt x="28" y="55"/>
                    <a:pt x="28" y="55"/>
                  </a:cubicBezTo>
                  <a:cubicBezTo>
                    <a:pt x="31" y="53"/>
                    <a:pt x="31" y="53"/>
                    <a:pt x="31" y="53"/>
                  </a:cubicBezTo>
                  <a:cubicBezTo>
                    <a:pt x="33" y="55"/>
                    <a:pt x="35" y="57"/>
                    <a:pt x="36" y="58"/>
                  </a:cubicBezTo>
                  <a:cubicBezTo>
                    <a:pt x="38" y="60"/>
                    <a:pt x="39" y="60"/>
                    <a:pt x="40" y="60"/>
                  </a:cubicBezTo>
                  <a:cubicBezTo>
                    <a:pt x="40" y="60"/>
                    <a:pt x="40" y="59"/>
                    <a:pt x="41" y="59"/>
                  </a:cubicBezTo>
                  <a:cubicBezTo>
                    <a:pt x="41" y="59"/>
                    <a:pt x="41" y="58"/>
                    <a:pt x="42" y="58"/>
                  </a:cubicBezTo>
                  <a:cubicBezTo>
                    <a:pt x="54" y="42"/>
                    <a:pt x="54" y="42"/>
                    <a:pt x="54" y="42"/>
                  </a:cubicBezTo>
                  <a:cubicBezTo>
                    <a:pt x="38" y="17"/>
                    <a:pt x="38" y="17"/>
                    <a:pt x="38" y="17"/>
                  </a:cubicBezTo>
                  <a:cubicBezTo>
                    <a:pt x="35" y="18"/>
                    <a:pt x="32" y="18"/>
                    <a:pt x="30" y="19"/>
                  </a:cubicBezTo>
                  <a:cubicBezTo>
                    <a:pt x="28" y="19"/>
                    <a:pt x="26" y="20"/>
                    <a:pt x="25" y="20"/>
                  </a:cubicBezTo>
                  <a:cubicBezTo>
                    <a:pt x="23" y="21"/>
                    <a:pt x="21" y="21"/>
                    <a:pt x="20" y="22"/>
                  </a:cubicBezTo>
                  <a:cubicBezTo>
                    <a:pt x="19" y="22"/>
                    <a:pt x="19" y="22"/>
                    <a:pt x="18" y="23"/>
                  </a:cubicBezTo>
                  <a:cubicBezTo>
                    <a:pt x="17" y="24"/>
                    <a:pt x="16" y="25"/>
                    <a:pt x="17" y="28"/>
                  </a:cubicBezTo>
                  <a:cubicBezTo>
                    <a:pt x="18" y="30"/>
                    <a:pt x="19" y="33"/>
                    <a:pt x="20" y="36"/>
                  </a:cubicBezTo>
                  <a:cubicBezTo>
                    <a:pt x="17" y="38"/>
                    <a:pt x="17" y="38"/>
                    <a:pt x="17" y="38"/>
                  </a:cubicBezTo>
                  <a:cubicBezTo>
                    <a:pt x="0" y="11"/>
                    <a:pt x="0" y="11"/>
                    <a:pt x="0" y="11"/>
                  </a:cubicBezTo>
                  <a:cubicBezTo>
                    <a:pt x="3" y="9"/>
                    <a:pt x="3" y="9"/>
                    <a:pt x="3" y="9"/>
                  </a:cubicBezTo>
                  <a:cubicBezTo>
                    <a:pt x="4" y="10"/>
                    <a:pt x="5" y="11"/>
                    <a:pt x="6" y="12"/>
                  </a:cubicBezTo>
                  <a:cubicBezTo>
                    <a:pt x="7" y="13"/>
                    <a:pt x="8" y="14"/>
                    <a:pt x="9" y="14"/>
                  </a:cubicBezTo>
                  <a:cubicBezTo>
                    <a:pt x="11" y="15"/>
                    <a:pt x="12" y="15"/>
                    <a:pt x="14" y="16"/>
                  </a:cubicBezTo>
                  <a:cubicBezTo>
                    <a:pt x="15" y="16"/>
                    <a:pt x="17" y="16"/>
                    <a:pt x="19" y="15"/>
                  </a:cubicBezTo>
                  <a:cubicBezTo>
                    <a:pt x="31" y="13"/>
                    <a:pt x="43" y="11"/>
                    <a:pt x="57" y="8"/>
                  </a:cubicBezTo>
                  <a:cubicBezTo>
                    <a:pt x="71" y="5"/>
                    <a:pt x="83" y="2"/>
                    <a:pt x="94" y="0"/>
                  </a:cubicBezTo>
                  <a:cubicBezTo>
                    <a:pt x="97" y="4"/>
                    <a:pt x="97" y="4"/>
                    <a:pt x="97" y="4"/>
                  </a:cubicBezTo>
                  <a:cubicBezTo>
                    <a:pt x="50" y="67"/>
                    <a:pt x="50" y="67"/>
                    <a:pt x="50" y="67"/>
                  </a:cubicBezTo>
                  <a:cubicBezTo>
                    <a:pt x="50" y="68"/>
                    <a:pt x="49" y="70"/>
                    <a:pt x="48" y="71"/>
                  </a:cubicBezTo>
                  <a:cubicBezTo>
                    <a:pt x="48" y="72"/>
                    <a:pt x="48" y="73"/>
                    <a:pt x="48" y="75"/>
                  </a:cubicBezTo>
                  <a:cubicBezTo>
                    <a:pt x="48" y="76"/>
                    <a:pt x="48" y="77"/>
                    <a:pt x="49" y="79"/>
                  </a:cubicBezTo>
                  <a:cubicBezTo>
                    <a:pt x="49" y="80"/>
                    <a:pt x="50" y="81"/>
                    <a:pt x="50" y="82"/>
                  </a:cubicBezTo>
                  <a:cubicBezTo>
                    <a:pt x="46" y="84"/>
                    <a:pt x="46" y="84"/>
                    <a:pt x="46" y="84"/>
                  </a:cubicBezTo>
                  <a:close/>
                  <a:moveTo>
                    <a:pt x="57" y="37"/>
                  </a:moveTo>
                  <a:cubicBezTo>
                    <a:pt x="78" y="9"/>
                    <a:pt x="78" y="9"/>
                    <a:pt x="78" y="9"/>
                  </a:cubicBezTo>
                  <a:cubicBezTo>
                    <a:pt x="43" y="16"/>
                    <a:pt x="43" y="16"/>
                    <a:pt x="43" y="16"/>
                  </a:cubicBezTo>
                  <a:lnTo>
                    <a:pt x="57" y="37"/>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5" name="íṩļîďè"/>
            <p:cNvSpPr/>
            <p:nvPr userDrawn="1">
              <p:custDataLst>
                <p:tags r:id="rId20"/>
              </p:custDataLst>
            </p:nvPr>
          </p:nvSpPr>
          <p:spPr bwMode="auto">
            <a:xfrm>
              <a:off x="3239692" y="3803651"/>
              <a:ext cx="165100" cy="166688"/>
            </a:xfrm>
            <a:custGeom>
              <a:avLst/>
              <a:gdLst>
                <a:gd name="T0" fmla="*/ 83 w 99"/>
                <a:gd name="T1" fmla="*/ 68 h 100"/>
                <a:gd name="T2" fmla="*/ 80 w 99"/>
                <a:gd name="T3" fmla="*/ 66 h 100"/>
                <a:gd name="T4" fmla="*/ 82 w 99"/>
                <a:gd name="T5" fmla="*/ 61 h 100"/>
                <a:gd name="T6" fmla="*/ 84 w 99"/>
                <a:gd name="T7" fmla="*/ 54 h 100"/>
                <a:gd name="T8" fmla="*/ 85 w 99"/>
                <a:gd name="T9" fmla="*/ 48 h 100"/>
                <a:gd name="T10" fmla="*/ 83 w 99"/>
                <a:gd name="T11" fmla="*/ 44 h 100"/>
                <a:gd name="T12" fmla="*/ 80 w 99"/>
                <a:gd name="T13" fmla="*/ 40 h 100"/>
                <a:gd name="T14" fmla="*/ 77 w 99"/>
                <a:gd name="T15" fmla="*/ 37 h 100"/>
                <a:gd name="T16" fmla="*/ 74 w 99"/>
                <a:gd name="T17" fmla="*/ 34 h 100"/>
                <a:gd name="T18" fmla="*/ 27 w 99"/>
                <a:gd name="T19" fmla="*/ 82 h 100"/>
                <a:gd name="T20" fmla="*/ 25 w 99"/>
                <a:gd name="T21" fmla="*/ 85 h 100"/>
                <a:gd name="T22" fmla="*/ 25 w 99"/>
                <a:gd name="T23" fmla="*/ 89 h 100"/>
                <a:gd name="T24" fmla="*/ 27 w 99"/>
                <a:gd name="T25" fmla="*/ 93 h 100"/>
                <a:gd name="T26" fmla="*/ 31 w 99"/>
                <a:gd name="T27" fmla="*/ 97 h 100"/>
                <a:gd name="T28" fmla="*/ 28 w 99"/>
                <a:gd name="T29" fmla="*/ 100 h 100"/>
                <a:gd name="T30" fmla="*/ 0 w 99"/>
                <a:gd name="T31" fmla="*/ 72 h 100"/>
                <a:gd name="T32" fmla="*/ 3 w 99"/>
                <a:gd name="T33" fmla="*/ 69 h 100"/>
                <a:gd name="T34" fmla="*/ 6 w 99"/>
                <a:gd name="T35" fmla="*/ 72 h 100"/>
                <a:gd name="T36" fmla="*/ 10 w 99"/>
                <a:gd name="T37" fmla="*/ 75 h 100"/>
                <a:gd name="T38" fmla="*/ 14 w 99"/>
                <a:gd name="T39" fmla="*/ 75 h 100"/>
                <a:gd name="T40" fmla="*/ 17 w 99"/>
                <a:gd name="T41" fmla="*/ 73 h 100"/>
                <a:gd name="T42" fmla="*/ 65 w 99"/>
                <a:gd name="T43" fmla="*/ 25 h 100"/>
                <a:gd name="T44" fmla="*/ 63 w 99"/>
                <a:gd name="T45" fmla="*/ 23 h 100"/>
                <a:gd name="T46" fmla="*/ 60 w 99"/>
                <a:gd name="T47" fmla="*/ 20 h 100"/>
                <a:gd name="T48" fmla="*/ 56 w 99"/>
                <a:gd name="T49" fmla="*/ 16 h 100"/>
                <a:gd name="T50" fmla="*/ 51 w 99"/>
                <a:gd name="T51" fmla="*/ 15 h 100"/>
                <a:gd name="T52" fmla="*/ 45 w 99"/>
                <a:gd name="T53" fmla="*/ 16 h 100"/>
                <a:gd name="T54" fmla="*/ 39 w 99"/>
                <a:gd name="T55" fmla="*/ 17 h 100"/>
                <a:gd name="T56" fmla="*/ 34 w 99"/>
                <a:gd name="T57" fmla="*/ 19 h 100"/>
                <a:gd name="T58" fmla="*/ 31 w 99"/>
                <a:gd name="T59" fmla="*/ 17 h 100"/>
                <a:gd name="T60" fmla="*/ 47 w 99"/>
                <a:gd name="T61" fmla="*/ 0 h 100"/>
                <a:gd name="T62" fmla="*/ 99 w 99"/>
                <a:gd name="T63" fmla="*/ 52 h 100"/>
                <a:gd name="T64" fmla="*/ 83 w 99"/>
                <a:gd name="T65" fmla="*/ 68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100">
                  <a:moveTo>
                    <a:pt x="83" y="68"/>
                  </a:moveTo>
                  <a:cubicBezTo>
                    <a:pt x="80" y="66"/>
                    <a:pt x="80" y="66"/>
                    <a:pt x="80" y="66"/>
                  </a:cubicBezTo>
                  <a:cubicBezTo>
                    <a:pt x="81" y="64"/>
                    <a:pt x="82" y="63"/>
                    <a:pt x="82" y="61"/>
                  </a:cubicBezTo>
                  <a:cubicBezTo>
                    <a:pt x="83" y="59"/>
                    <a:pt x="84" y="57"/>
                    <a:pt x="84" y="54"/>
                  </a:cubicBezTo>
                  <a:cubicBezTo>
                    <a:pt x="84" y="52"/>
                    <a:pt x="85" y="50"/>
                    <a:pt x="85" y="48"/>
                  </a:cubicBezTo>
                  <a:cubicBezTo>
                    <a:pt x="85" y="46"/>
                    <a:pt x="84" y="45"/>
                    <a:pt x="83" y="44"/>
                  </a:cubicBezTo>
                  <a:cubicBezTo>
                    <a:pt x="83" y="43"/>
                    <a:pt x="82" y="42"/>
                    <a:pt x="80" y="40"/>
                  </a:cubicBezTo>
                  <a:cubicBezTo>
                    <a:pt x="79" y="39"/>
                    <a:pt x="78" y="38"/>
                    <a:pt x="77" y="37"/>
                  </a:cubicBezTo>
                  <a:cubicBezTo>
                    <a:pt x="74" y="34"/>
                    <a:pt x="74" y="34"/>
                    <a:pt x="74" y="34"/>
                  </a:cubicBezTo>
                  <a:cubicBezTo>
                    <a:pt x="27" y="82"/>
                    <a:pt x="27" y="82"/>
                    <a:pt x="27" y="82"/>
                  </a:cubicBezTo>
                  <a:cubicBezTo>
                    <a:pt x="26" y="83"/>
                    <a:pt x="25" y="84"/>
                    <a:pt x="25" y="85"/>
                  </a:cubicBezTo>
                  <a:cubicBezTo>
                    <a:pt x="24" y="86"/>
                    <a:pt x="25" y="87"/>
                    <a:pt x="25" y="89"/>
                  </a:cubicBezTo>
                  <a:cubicBezTo>
                    <a:pt x="25" y="89"/>
                    <a:pt x="26" y="91"/>
                    <a:pt x="27" y="93"/>
                  </a:cubicBezTo>
                  <a:cubicBezTo>
                    <a:pt x="29" y="95"/>
                    <a:pt x="30" y="96"/>
                    <a:pt x="31" y="97"/>
                  </a:cubicBezTo>
                  <a:cubicBezTo>
                    <a:pt x="28" y="100"/>
                    <a:pt x="28" y="100"/>
                    <a:pt x="28" y="100"/>
                  </a:cubicBezTo>
                  <a:cubicBezTo>
                    <a:pt x="0" y="72"/>
                    <a:pt x="0" y="72"/>
                    <a:pt x="0" y="72"/>
                  </a:cubicBezTo>
                  <a:cubicBezTo>
                    <a:pt x="3" y="69"/>
                    <a:pt x="3" y="69"/>
                    <a:pt x="3" y="69"/>
                  </a:cubicBezTo>
                  <a:cubicBezTo>
                    <a:pt x="3" y="70"/>
                    <a:pt x="5" y="71"/>
                    <a:pt x="6" y="72"/>
                  </a:cubicBezTo>
                  <a:cubicBezTo>
                    <a:pt x="8" y="74"/>
                    <a:pt x="10" y="74"/>
                    <a:pt x="10" y="75"/>
                  </a:cubicBezTo>
                  <a:cubicBezTo>
                    <a:pt x="12" y="75"/>
                    <a:pt x="13" y="76"/>
                    <a:pt x="14" y="75"/>
                  </a:cubicBezTo>
                  <a:cubicBezTo>
                    <a:pt x="15" y="75"/>
                    <a:pt x="16" y="74"/>
                    <a:pt x="17" y="73"/>
                  </a:cubicBezTo>
                  <a:cubicBezTo>
                    <a:pt x="65" y="25"/>
                    <a:pt x="65" y="25"/>
                    <a:pt x="65" y="25"/>
                  </a:cubicBezTo>
                  <a:cubicBezTo>
                    <a:pt x="63" y="23"/>
                    <a:pt x="63" y="23"/>
                    <a:pt x="63" y="23"/>
                  </a:cubicBezTo>
                  <a:cubicBezTo>
                    <a:pt x="62" y="22"/>
                    <a:pt x="61" y="21"/>
                    <a:pt x="60" y="20"/>
                  </a:cubicBezTo>
                  <a:cubicBezTo>
                    <a:pt x="58" y="18"/>
                    <a:pt x="57" y="17"/>
                    <a:pt x="56" y="16"/>
                  </a:cubicBezTo>
                  <a:cubicBezTo>
                    <a:pt x="55" y="15"/>
                    <a:pt x="53" y="15"/>
                    <a:pt x="51" y="15"/>
                  </a:cubicBezTo>
                  <a:cubicBezTo>
                    <a:pt x="49" y="15"/>
                    <a:pt x="47" y="15"/>
                    <a:pt x="45" y="16"/>
                  </a:cubicBezTo>
                  <a:cubicBezTo>
                    <a:pt x="43" y="16"/>
                    <a:pt x="41" y="17"/>
                    <a:pt x="39" y="17"/>
                  </a:cubicBezTo>
                  <a:cubicBezTo>
                    <a:pt x="37" y="18"/>
                    <a:pt x="35" y="19"/>
                    <a:pt x="34" y="19"/>
                  </a:cubicBezTo>
                  <a:cubicBezTo>
                    <a:pt x="31" y="17"/>
                    <a:pt x="31" y="17"/>
                    <a:pt x="31" y="17"/>
                  </a:cubicBezTo>
                  <a:cubicBezTo>
                    <a:pt x="47" y="0"/>
                    <a:pt x="47" y="0"/>
                    <a:pt x="47" y="0"/>
                  </a:cubicBezTo>
                  <a:cubicBezTo>
                    <a:pt x="99" y="52"/>
                    <a:pt x="99" y="52"/>
                    <a:pt x="99" y="52"/>
                  </a:cubicBezTo>
                  <a:lnTo>
                    <a:pt x="83" y="68"/>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6" name="íṧ1îḑè"/>
            <p:cNvSpPr/>
            <p:nvPr userDrawn="1">
              <p:custDataLst>
                <p:tags r:id="rId21"/>
              </p:custDataLst>
            </p:nvPr>
          </p:nvSpPr>
          <p:spPr bwMode="auto">
            <a:xfrm>
              <a:off x="3342879" y="3943351"/>
              <a:ext cx="57150" cy="46038"/>
            </a:xfrm>
            <a:custGeom>
              <a:avLst/>
              <a:gdLst>
                <a:gd name="T0" fmla="*/ 30 w 36"/>
                <a:gd name="T1" fmla="*/ 29 h 29"/>
                <a:gd name="T2" fmla="*/ 0 w 36"/>
                <a:gd name="T3" fmla="*/ 8 h 29"/>
                <a:gd name="T4" fmla="*/ 5 w 36"/>
                <a:gd name="T5" fmla="*/ 0 h 29"/>
                <a:gd name="T6" fmla="*/ 36 w 36"/>
                <a:gd name="T7" fmla="*/ 21 h 29"/>
                <a:gd name="T8" fmla="*/ 30 w 36"/>
                <a:gd name="T9" fmla="*/ 29 h 29"/>
              </a:gdLst>
              <a:ahLst/>
              <a:cxnLst>
                <a:cxn ang="0">
                  <a:pos x="T0" y="T1"/>
                </a:cxn>
                <a:cxn ang="0">
                  <a:pos x="T2" y="T3"/>
                </a:cxn>
                <a:cxn ang="0">
                  <a:pos x="T4" y="T5"/>
                </a:cxn>
                <a:cxn ang="0">
                  <a:pos x="T6" y="T7"/>
                </a:cxn>
                <a:cxn ang="0">
                  <a:pos x="T8" y="T9"/>
                </a:cxn>
              </a:cxnLst>
              <a:rect l="0" t="0" r="r" b="b"/>
              <a:pathLst>
                <a:path w="36" h="29">
                  <a:moveTo>
                    <a:pt x="30" y="29"/>
                  </a:moveTo>
                  <a:lnTo>
                    <a:pt x="0" y="8"/>
                  </a:lnTo>
                  <a:lnTo>
                    <a:pt x="5" y="0"/>
                  </a:lnTo>
                  <a:lnTo>
                    <a:pt x="36" y="21"/>
                  </a:lnTo>
                  <a:lnTo>
                    <a:pt x="30" y="29"/>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7" name="íṣ1íḋê"/>
            <p:cNvSpPr/>
            <p:nvPr userDrawn="1">
              <p:custDataLst>
                <p:tags r:id="rId22"/>
              </p:custDataLst>
            </p:nvPr>
          </p:nvSpPr>
          <p:spPr bwMode="auto">
            <a:xfrm>
              <a:off x="3355579" y="3932238"/>
              <a:ext cx="150813" cy="142875"/>
            </a:xfrm>
            <a:custGeom>
              <a:avLst/>
              <a:gdLst>
                <a:gd name="T0" fmla="*/ 64 w 90"/>
                <a:gd name="T1" fmla="*/ 58 h 85"/>
                <a:gd name="T2" fmla="*/ 64 w 90"/>
                <a:gd name="T3" fmla="*/ 65 h 85"/>
                <a:gd name="T4" fmla="*/ 61 w 90"/>
                <a:gd name="T5" fmla="*/ 73 h 85"/>
                <a:gd name="T6" fmla="*/ 44 w 90"/>
                <a:gd name="T7" fmla="*/ 84 h 85"/>
                <a:gd name="T8" fmla="*/ 23 w 90"/>
                <a:gd name="T9" fmla="*/ 79 h 85"/>
                <a:gd name="T10" fmla="*/ 14 w 90"/>
                <a:gd name="T11" fmla="*/ 72 h 85"/>
                <a:gd name="T12" fmla="*/ 8 w 90"/>
                <a:gd name="T13" fmla="*/ 63 h 85"/>
                <a:gd name="T14" fmla="*/ 4 w 90"/>
                <a:gd name="T15" fmla="*/ 65 h 85"/>
                <a:gd name="T16" fmla="*/ 0 w 90"/>
                <a:gd name="T17" fmla="*/ 63 h 85"/>
                <a:gd name="T18" fmla="*/ 14 w 90"/>
                <a:gd name="T19" fmla="*/ 38 h 85"/>
                <a:gd name="T20" fmla="*/ 19 w 90"/>
                <a:gd name="T21" fmla="*/ 40 h 85"/>
                <a:gd name="T22" fmla="*/ 16 w 90"/>
                <a:gd name="T23" fmla="*/ 51 h 85"/>
                <a:gd name="T24" fmla="*/ 16 w 90"/>
                <a:gd name="T25" fmla="*/ 60 h 85"/>
                <a:gd name="T26" fmla="*/ 20 w 90"/>
                <a:gd name="T27" fmla="*/ 69 h 85"/>
                <a:gd name="T28" fmla="*/ 27 w 90"/>
                <a:gd name="T29" fmla="*/ 76 h 85"/>
                <a:gd name="T30" fmla="*/ 33 w 90"/>
                <a:gd name="T31" fmla="*/ 78 h 85"/>
                <a:gd name="T32" fmla="*/ 39 w 90"/>
                <a:gd name="T33" fmla="*/ 79 h 85"/>
                <a:gd name="T34" fmla="*/ 44 w 90"/>
                <a:gd name="T35" fmla="*/ 76 h 85"/>
                <a:gd name="T36" fmla="*/ 48 w 90"/>
                <a:gd name="T37" fmla="*/ 71 h 85"/>
                <a:gd name="T38" fmla="*/ 51 w 90"/>
                <a:gd name="T39" fmla="*/ 62 h 85"/>
                <a:gd name="T40" fmla="*/ 47 w 90"/>
                <a:gd name="T41" fmla="*/ 52 h 85"/>
                <a:gd name="T42" fmla="*/ 41 w 90"/>
                <a:gd name="T43" fmla="*/ 44 h 85"/>
                <a:gd name="T44" fmla="*/ 36 w 90"/>
                <a:gd name="T45" fmla="*/ 37 h 85"/>
                <a:gd name="T46" fmla="*/ 31 w 90"/>
                <a:gd name="T47" fmla="*/ 24 h 85"/>
                <a:gd name="T48" fmla="*/ 35 w 90"/>
                <a:gd name="T49" fmla="*/ 10 h 85"/>
                <a:gd name="T50" fmla="*/ 41 w 90"/>
                <a:gd name="T51" fmla="*/ 4 h 85"/>
                <a:gd name="T52" fmla="*/ 50 w 90"/>
                <a:gd name="T53" fmla="*/ 0 h 85"/>
                <a:gd name="T54" fmla="*/ 59 w 90"/>
                <a:gd name="T55" fmla="*/ 0 h 85"/>
                <a:gd name="T56" fmla="*/ 69 w 90"/>
                <a:gd name="T57" fmla="*/ 4 h 85"/>
                <a:gd name="T58" fmla="*/ 76 w 90"/>
                <a:gd name="T59" fmla="*/ 11 h 85"/>
                <a:gd name="T60" fmla="*/ 81 w 90"/>
                <a:gd name="T61" fmla="*/ 19 h 85"/>
                <a:gd name="T62" fmla="*/ 86 w 90"/>
                <a:gd name="T63" fmla="*/ 17 h 85"/>
                <a:gd name="T64" fmla="*/ 90 w 90"/>
                <a:gd name="T65" fmla="*/ 20 h 85"/>
                <a:gd name="T66" fmla="*/ 75 w 90"/>
                <a:gd name="T67" fmla="*/ 44 h 85"/>
                <a:gd name="T68" fmla="*/ 71 w 90"/>
                <a:gd name="T69" fmla="*/ 41 h 85"/>
                <a:gd name="T70" fmla="*/ 73 w 90"/>
                <a:gd name="T71" fmla="*/ 32 h 85"/>
                <a:gd name="T72" fmla="*/ 74 w 90"/>
                <a:gd name="T73" fmla="*/ 23 h 85"/>
                <a:gd name="T74" fmla="*/ 72 w 90"/>
                <a:gd name="T75" fmla="*/ 15 h 85"/>
                <a:gd name="T76" fmla="*/ 65 w 90"/>
                <a:gd name="T77" fmla="*/ 8 h 85"/>
                <a:gd name="T78" fmla="*/ 55 w 90"/>
                <a:gd name="T79" fmla="*/ 6 h 85"/>
                <a:gd name="T80" fmla="*/ 47 w 90"/>
                <a:gd name="T81" fmla="*/ 11 h 85"/>
                <a:gd name="T82" fmla="*/ 44 w 90"/>
                <a:gd name="T83" fmla="*/ 20 h 85"/>
                <a:gd name="T84" fmla="*/ 47 w 90"/>
                <a:gd name="T85" fmla="*/ 29 h 85"/>
                <a:gd name="T86" fmla="*/ 53 w 90"/>
                <a:gd name="T87" fmla="*/ 37 h 85"/>
                <a:gd name="T88" fmla="*/ 58 w 90"/>
                <a:gd name="T89" fmla="*/ 44 h 85"/>
                <a:gd name="T90" fmla="*/ 62 w 90"/>
                <a:gd name="T91" fmla="*/ 51 h 85"/>
                <a:gd name="T92" fmla="*/ 64 w 90"/>
                <a:gd name="T93" fmla="*/ 58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90" h="85">
                  <a:moveTo>
                    <a:pt x="64" y="58"/>
                  </a:moveTo>
                  <a:cubicBezTo>
                    <a:pt x="65" y="60"/>
                    <a:pt x="65" y="63"/>
                    <a:pt x="64" y="65"/>
                  </a:cubicBezTo>
                  <a:cubicBezTo>
                    <a:pt x="64" y="68"/>
                    <a:pt x="63" y="70"/>
                    <a:pt x="61" y="73"/>
                  </a:cubicBezTo>
                  <a:cubicBezTo>
                    <a:pt x="57" y="79"/>
                    <a:pt x="51" y="83"/>
                    <a:pt x="44" y="84"/>
                  </a:cubicBezTo>
                  <a:cubicBezTo>
                    <a:pt x="37" y="85"/>
                    <a:pt x="30" y="84"/>
                    <a:pt x="23" y="79"/>
                  </a:cubicBezTo>
                  <a:cubicBezTo>
                    <a:pt x="20" y="77"/>
                    <a:pt x="17" y="75"/>
                    <a:pt x="14" y="72"/>
                  </a:cubicBezTo>
                  <a:cubicBezTo>
                    <a:pt x="12" y="69"/>
                    <a:pt x="10" y="66"/>
                    <a:pt x="8" y="63"/>
                  </a:cubicBezTo>
                  <a:cubicBezTo>
                    <a:pt x="4" y="65"/>
                    <a:pt x="4" y="65"/>
                    <a:pt x="4" y="65"/>
                  </a:cubicBezTo>
                  <a:cubicBezTo>
                    <a:pt x="0" y="63"/>
                    <a:pt x="0" y="63"/>
                    <a:pt x="0" y="63"/>
                  </a:cubicBezTo>
                  <a:cubicBezTo>
                    <a:pt x="14" y="38"/>
                    <a:pt x="14" y="38"/>
                    <a:pt x="14" y="38"/>
                  </a:cubicBezTo>
                  <a:cubicBezTo>
                    <a:pt x="19" y="40"/>
                    <a:pt x="19" y="40"/>
                    <a:pt x="19" y="40"/>
                  </a:cubicBezTo>
                  <a:cubicBezTo>
                    <a:pt x="17" y="44"/>
                    <a:pt x="17" y="47"/>
                    <a:pt x="16" y="51"/>
                  </a:cubicBezTo>
                  <a:cubicBezTo>
                    <a:pt x="16" y="54"/>
                    <a:pt x="16" y="57"/>
                    <a:pt x="16" y="60"/>
                  </a:cubicBezTo>
                  <a:cubicBezTo>
                    <a:pt x="17" y="63"/>
                    <a:pt x="18" y="66"/>
                    <a:pt x="20" y="69"/>
                  </a:cubicBezTo>
                  <a:cubicBezTo>
                    <a:pt x="21" y="71"/>
                    <a:pt x="24" y="74"/>
                    <a:pt x="27" y="76"/>
                  </a:cubicBezTo>
                  <a:cubicBezTo>
                    <a:pt x="29" y="77"/>
                    <a:pt x="31" y="78"/>
                    <a:pt x="33" y="78"/>
                  </a:cubicBezTo>
                  <a:cubicBezTo>
                    <a:pt x="35" y="79"/>
                    <a:pt x="37" y="79"/>
                    <a:pt x="39" y="79"/>
                  </a:cubicBezTo>
                  <a:cubicBezTo>
                    <a:pt x="41" y="78"/>
                    <a:pt x="42" y="77"/>
                    <a:pt x="44" y="76"/>
                  </a:cubicBezTo>
                  <a:cubicBezTo>
                    <a:pt x="45" y="75"/>
                    <a:pt x="47" y="73"/>
                    <a:pt x="48" y="71"/>
                  </a:cubicBezTo>
                  <a:cubicBezTo>
                    <a:pt x="50" y="69"/>
                    <a:pt x="51" y="65"/>
                    <a:pt x="51" y="62"/>
                  </a:cubicBezTo>
                  <a:cubicBezTo>
                    <a:pt x="50" y="58"/>
                    <a:pt x="49" y="55"/>
                    <a:pt x="47" y="52"/>
                  </a:cubicBezTo>
                  <a:cubicBezTo>
                    <a:pt x="45" y="50"/>
                    <a:pt x="43" y="47"/>
                    <a:pt x="41" y="44"/>
                  </a:cubicBezTo>
                  <a:cubicBezTo>
                    <a:pt x="39" y="41"/>
                    <a:pt x="37" y="39"/>
                    <a:pt x="36" y="37"/>
                  </a:cubicBezTo>
                  <a:cubicBezTo>
                    <a:pt x="33" y="32"/>
                    <a:pt x="31" y="28"/>
                    <a:pt x="31" y="24"/>
                  </a:cubicBezTo>
                  <a:cubicBezTo>
                    <a:pt x="30" y="19"/>
                    <a:pt x="32" y="15"/>
                    <a:pt x="35" y="10"/>
                  </a:cubicBezTo>
                  <a:cubicBezTo>
                    <a:pt x="36" y="7"/>
                    <a:pt x="39" y="5"/>
                    <a:pt x="41" y="4"/>
                  </a:cubicBezTo>
                  <a:cubicBezTo>
                    <a:pt x="44" y="2"/>
                    <a:pt x="47" y="1"/>
                    <a:pt x="50" y="0"/>
                  </a:cubicBezTo>
                  <a:cubicBezTo>
                    <a:pt x="53" y="0"/>
                    <a:pt x="56" y="0"/>
                    <a:pt x="59" y="0"/>
                  </a:cubicBezTo>
                  <a:cubicBezTo>
                    <a:pt x="63" y="1"/>
                    <a:pt x="66" y="2"/>
                    <a:pt x="69" y="4"/>
                  </a:cubicBezTo>
                  <a:cubicBezTo>
                    <a:pt x="72" y="6"/>
                    <a:pt x="74" y="9"/>
                    <a:pt x="76" y="11"/>
                  </a:cubicBezTo>
                  <a:cubicBezTo>
                    <a:pt x="78" y="14"/>
                    <a:pt x="80" y="17"/>
                    <a:pt x="81" y="19"/>
                  </a:cubicBezTo>
                  <a:cubicBezTo>
                    <a:pt x="86" y="17"/>
                    <a:pt x="86" y="17"/>
                    <a:pt x="86" y="17"/>
                  </a:cubicBezTo>
                  <a:cubicBezTo>
                    <a:pt x="90" y="20"/>
                    <a:pt x="90" y="20"/>
                    <a:pt x="90" y="20"/>
                  </a:cubicBezTo>
                  <a:cubicBezTo>
                    <a:pt x="75" y="44"/>
                    <a:pt x="75" y="44"/>
                    <a:pt x="75" y="44"/>
                  </a:cubicBezTo>
                  <a:cubicBezTo>
                    <a:pt x="71" y="41"/>
                    <a:pt x="71" y="41"/>
                    <a:pt x="71" y="41"/>
                  </a:cubicBezTo>
                  <a:cubicBezTo>
                    <a:pt x="72" y="38"/>
                    <a:pt x="73" y="35"/>
                    <a:pt x="73" y="32"/>
                  </a:cubicBezTo>
                  <a:cubicBezTo>
                    <a:pt x="74" y="29"/>
                    <a:pt x="74" y="26"/>
                    <a:pt x="74" y="23"/>
                  </a:cubicBezTo>
                  <a:cubicBezTo>
                    <a:pt x="74" y="20"/>
                    <a:pt x="73" y="17"/>
                    <a:pt x="72" y="15"/>
                  </a:cubicBezTo>
                  <a:cubicBezTo>
                    <a:pt x="70" y="12"/>
                    <a:pt x="68" y="10"/>
                    <a:pt x="65" y="8"/>
                  </a:cubicBezTo>
                  <a:cubicBezTo>
                    <a:pt x="62" y="6"/>
                    <a:pt x="59" y="5"/>
                    <a:pt x="55" y="6"/>
                  </a:cubicBezTo>
                  <a:cubicBezTo>
                    <a:pt x="52" y="7"/>
                    <a:pt x="49" y="9"/>
                    <a:pt x="47" y="11"/>
                  </a:cubicBezTo>
                  <a:cubicBezTo>
                    <a:pt x="45" y="15"/>
                    <a:pt x="44" y="18"/>
                    <a:pt x="44" y="20"/>
                  </a:cubicBezTo>
                  <a:cubicBezTo>
                    <a:pt x="45" y="23"/>
                    <a:pt x="46" y="26"/>
                    <a:pt x="47" y="29"/>
                  </a:cubicBezTo>
                  <a:cubicBezTo>
                    <a:pt x="49" y="32"/>
                    <a:pt x="51" y="35"/>
                    <a:pt x="53" y="37"/>
                  </a:cubicBezTo>
                  <a:cubicBezTo>
                    <a:pt x="55" y="39"/>
                    <a:pt x="56" y="42"/>
                    <a:pt x="58" y="44"/>
                  </a:cubicBezTo>
                  <a:cubicBezTo>
                    <a:pt x="59" y="46"/>
                    <a:pt x="61" y="48"/>
                    <a:pt x="62" y="51"/>
                  </a:cubicBezTo>
                  <a:cubicBezTo>
                    <a:pt x="63" y="53"/>
                    <a:pt x="64" y="55"/>
                    <a:pt x="64" y="58"/>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8" name="íśļiḓé"/>
            <p:cNvSpPr/>
            <p:nvPr userDrawn="1">
              <p:custDataLst>
                <p:tags r:id="rId23"/>
              </p:custDataLst>
            </p:nvPr>
          </p:nvSpPr>
          <p:spPr bwMode="auto">
            <a:xfrm>
              <a:off x="3452417" y="3976688"/>
              <a:ext cx="158750" cy="177800"/>
            </a:xfrm>
            <a:custGeom>
              <a:avLst/>
              <a:gdLst>
                <a:gd name="T0" fmla="*/ 76 w 95"/>
                <a:gd name="T1" fmla="*/ 84 h 106"/>
                <a:gd name="T2" fmla="*/ 64 w 95"/>
                <a:gd name="T3" fmla="*/ 106 h 106"/>
                <a:gd name="T4" fmla="*/ 0 w 95"/>
                <a:gd name="T5" fmla="*/ 77 h 106"/>
                <a:gd name="T6" fmla="*/ 2 w 95"/>
                <a:gd name="T7" fmla="*/ 73 h 106"/>
                <a:gd name="T8" fmla="*/ 7 w 95"/>
                <a:gd name="T9" fmla="*/ 75 h 106"/>
                <a:gd name="T10" fmla="*/ 11 w 95"/>
                <a:gd name="T11" fmla="*/ 76 h 106"/>
                <a:gd name="T12" fmla="*/ 14 w 95"/>
                <a:gd name="T13" fmla="*/ 75 h 106"/>
                <a:gd name="T14" fmla="*/ 16 w 95"/>
                <a:gd name="T15" fmla="*/ 72 h 106"/>
                <a:gd name="T16" fmla="*/ 41 w 95"/>
                <a:gd name="T17" fmla="*/ 16 h 106"/>
                <a:gd name="T18" fmla="*/ 42 w 95"/>
                <a:gd name="T19" fmla="*/ 13 h 106"/>
                <a:gd name="T20" fmla="*/ 40 w 95"/>
                <a:gd name="T21" fmla="*/ 10 h 106"/>
                <a:gd name="T22" fmla="*/ 37 w 95"/>
                <a:gd name="T23" fmla="*/ 7 h 106"/>
                <a:gd name="T24" fmla="*/ 33 w 95"/>
                <a:gd name="T25" fmla="*/ 4 h 106"/>
                <a:gd name="T26" fmla="*/ 35 w 95"/>
                <a:gd name="T27" fmla="*/ 0 h 106"/>
                <a:gd name="T28" fmla="*/ 95 w 95"/>
                <a:gd name="T29" fmla="*/ 27 h 106"/>
                <a:gd name="T30" fmla="*/ 86 w 95"/>
                <a:gd name="T31" fmla="*/ 46 h 106"/>
                <a:gd name="T32" fmla="*/ 82 w 95"/>
                <a:gd name="T33" fmla="*/ 44 h 106"/>
                <a:gd name="T34" fmla="*/ 81 w 95"/>
                <a:gd name="T35" fmla="*/ 33 h 106"/>
                <a:gd name="T36" fmla="*/ 77 w 95"/>
                <a:gd name="T37" fmla="*/ 25 h 106"/>
                <a:gd name="T38" fmla="*/ 73 w 95"/>
                <a:gd name="T39" fmla="*/ 23 h 106"/>
                <a:gd name="T40" fmla="*/ 68 w 95"/>
                <a:gd name="T41" fmla="*/ 20 h 106"/>
                <a:gd name="T42" fmla="*/ 56 w 95"/>
                <a:gd name="T43" fmla="*/ 15 h 106"/>
                <a:gd name="T44" fmla="*/ 42 w 95"/>
                <a:gd name="T45" fmla="*/ 45 h 106"/>
                <a:gd name="T46" fmla="*/ 51 w 95"/>
                <a:gd name="T47" fmla="*/ 49 h 106"/>
                <a:gd name="T48" fmla="*/ 57 w 95"/>
                <a:gd name="T49" fmla="*/ 51 h 106"/>
                <a:gd name="T50" fmla="*/ 62 w 95"/>
                <a:gd name="T51" fmla="*/ 50 h 106"/>
                <a:gd name="T52" fmla="*/ 65 w 95"/>
                <a:gd name="T53" fmla="*/ 47 h 106"/>
                <a:gd name="T54" fmla="*/ 69 w 95"/>
                <a:gd name="T55" fmla="*/ 42 h 106"/>
                <a:gd name="T56" fmla="*/ 73 w 95"/>
                <a:gd name="T57" fmla="*/ 44 h 106"/>
                <a:gd name="T58" fmla="*/ 59 w 95"/>
                <a:gd name="T59" fmla="*/ 74 h 106"/>
                <a:gd name="T60" fmla="*/ 55 w 95"/>
                <a:gd name="T61" fmla="*/ 72 h 106"/>
                <a:gd name="T62" fmla="*/ 57 w 95"/>
                <a:gd name="T63" fmla="*/ 66 h 106"/>
                <a:gd name="T64" fmla="*/ 56 w 95"/>
                <a:gd name="T65" fmla="*/ 61 h 106"/>
                <a:gd name="T66" fmla="*/ 54 w 95"/>
                <a:gd name="T67" fmla="*/ 57 h 106"/>
                <a:gd name="T68" fmla="*/ 49 w 95"/>
                <a:gd name="T69" fmla="*/ 54 h 106"/>
                <a:gd name="T70" fmla="*/ 40 w 95"/>
                <a:gd name="T71" fmla="*/ 50 h 106"/>
                <a:gd name="T72" fmla="*/ 29 w 95"/>
                <a:gd name="T73" fmla="*/ 73 h 106"/>
                <a:gd name="T74" fmla="*/ 28 w 95"/>
                <a:gd name="T75" fmla="*/ 78 h 106"/>
                <a:gd name="T76" fmla="*/ 28 w 95"/>
                <a:gd name="T77" fmla="*/ 82 h 106"/>
                <a:gd name="T78" fmla="*/ 31 w 95"/>
                <a:gd name="T79" fmla="*/ 85 h 106"/>
                <a:gd name="T80" fmla="*/ 38 w 95"/>
                <a:gd name="T81" fmla="*/ 89 h 106"/>
                <a:gd name="T82" fmla="*/ 43 w 95"/>
                <a:gd name="T83" fmla="*/ 91 h 106"/>
                <a:gd name="T84" fmla="*/ 48 w 95"/>
                <a:gd name="T85" fmla="*/ 93 h 106"/>
                <a:gd name="T86" fmla="*/ 52 w 95"/>
                <a:gd name="T87" fmla="*/ 94 h 106"/>
                <a:gd name="T88" fmla="*/ 56 w 95"/>
                <a:gd name="T89" fmla="*/ 94 h 106"/>
                <a:gd name="T90" fmla="*/ 65 w 95"/>
                <a:gd name="T91" fmla="*/ 88 h 106"/>
                <a:gd name="T92" fmla="*/ 72 w 95"/>
                <a:gd name="T93" fmla="*/ 82 h 106"/>
                <a:gd name="T94" fmla="*/ 76 w 95"/>
                <a:gd name="T95" fmla="*/ 84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5" h="106">
                  <a:moveTo>
                    <a:pt x="76" y="84"/>
                  </a:moveTo>
                  <a:cubicBezTo>
                    <a:pt x="64" y="106"/>
                    <a:pt x="64" y="106"/>
                    <a:pt x="64" y="106"/>
                  </a:cubicBezTo>
                  <a:cubicBezTo>
                    <a:pt x="0" y="77"/>
                    <a:pt x="0" y="77"/>
                    <a:pt x="0" y="77"/>
                  </a:cubicBezTo>
                  <a:cubicBezTo>
                    <a:pt x="2" y="73"/>
                    <a:pt x="2" y="73"/>
                    <a:pt x="2" y="73"/>
                  </a:cubicBezTo>
                  <a:cubicBezTo>
                    <a:pt x="3" y="74"/>
                    <a:pt x="5" y="74"/>
                    <a:pt x="7" y="75"/>
                  </a:cubicBezTo>
                  <a:cubicBezTo>
                    <a:pt x="9" y="75"/>
                    <a:pt x="10" y="76"/>
                    <a:pt x="11" y="76"/>
                  </a:cubicBezTo>
                  <a:cubicBezTo>
                    <a:pt x="12" y="76"/>
                    <a:pt x="13" y="75"/>
                    <a:pt x="14" y="75"/>
                  </a:cubicBezTo>
                  <a:cubicBezTo>
                    <a:pt x="15" y="74"/>
                    <a:pt x="16" y="73"/>
                    <a:pt x="16" y="72"/>
                  </a:cubicBezTo>
                  <a:cubicBezTo>
                    <a:pt x="41" y="16"/>
                    <a:pt x="41" y="16"/>
                    <a:pt x="41" y="16"/>
                  </a:cubicBezTo>
                  <a:cubicBezTo>
                    <a:pt x="42" y="15"/>
                    <a:pt x="42" y="14"/>
                    <a:pt x="42" y="13"/>
                  </a:cubicBezTo>
                  <a:cubicBezTo>
                    <a:pt x="42" y="12"/>
                    <a:pt x="41" y="11"/>
                    <a:pt x="40" y="10"/>
                  </a:cubicBezTo>
                  <a:cubicBezTo>
                    <a:pt x="40" y="9"/>
                    <a:pt x="39" y="8"/>
                    <a:pt x="37" y="7"/>
                  </a:cubicBezTo>
                  <a:cubicBezTo>
                    <a:pt x="36" y="5"/>
                    <a:pt x="34" y="5"/>
                    <a:pt x="33" y="4"/>
                  </a:cubicBezTo>
                  <a:cubicBezTo>
                    <a:pt x="35" y="0"/>
                    <a:pt x="35" y="0"/>
                    <a:pt x="35" y="0"/>
                  </a:cubicBezTo>
                  <a:cubicBezTo>
                    <a:pt x="95" y="27"/>
                    <a:pt x="95" y="27"/>
                    <a:pt x="95" y="27"/>
                  </a:cubicBezTo>
                  <a:cubicBezTo>
                    <a:pt x="86" y="46"/>
                    <a:pt x="86" y="46"/>
                    <a:pt x="86" y="46"/>
                  </a:cubicBezTo>
                  <a:cubicBezTo>
                    <a:pt x="82" y="44"/>
                    <a:pt x="82" y="44"/>
                    <a:pt x="82" y="44"/>
                  </a:cubicBezTo>
                  <a:cubicBezTo>
                    <a:pt x="83" y="41"/>
                    <a:pt x="82" y="37"/>
                    <a:pt x="81" y="33"/>
                  </a:cubicBezTo>
                  <a:cubicBezTo>
                    <a:pt x="80" y="29"/>
                    <a:pt x="79" y="26"/>
                    <a:pt x="77" y="25"/>
                  </a:cubicBezTo>
                  <a:cubicBezTo>
                    <a:pt x="76" y="24"/>
                    <a:pt x="75" y="23"/>
                    <a:pt x="73" y="23"/>
                  </a:cubicBezTo>
                  <a:cubicBezTo>
                    <a:pt x="71" y="22"/>
                    <a:pt x="70" y="21"/>
                    <a:pt x="68" y="20"/>
                  </a:cubicBezTo>
                  <a:cubicBezTo>
                    <a:pt x="56" y="15"/>
                    <a:pt x="56" y="15"/>
                    <a:pt x="56" y="15"/>
                  </a:cubicBezTo>
                  <a:cubicBezTo>
                    <a:pt x="42" y="45"/>
                    <a:pt x="42" y="45"/>
                    <a:pt x="42" y="45"/>
                  </a:cubicBezTo>
                  <a:cubicBezTo>
                    <a:pt x="51" y="49"/>
                    <a:pt x="51" y="49"/>
                    <a:pt x="51" y="49"/>
                  </a:cubicBezTo>
                  <a:cubicBezTo>
                    <a:pt x="53" y="50"/>
                    <a:pt x="55" y="51"/>
                    <a:pt x="57" y="51"/>
                  </a:cubicBezTo>
                  <a:cubicBezTo>
                    <a:pt x="59" y="51"/>
                    <a:pt x="60" y="51"/>
                    <a:pt x="62" y="50"/>
                  </a:cubicBezTo>
                  <a:cubicBezTo>
                    <a:pt x="63" y="49"/>
                    <a:pt x="64" y="48"/>
                    <a:pt x="65" y="47"/>
                  </a:cubicBezTo>
                  <a:cubicBezTo>
                    <a:pt x="67" y="45"/>
                    <a:pt x="68" y="44"/>
                    <a:pt x="69" y="42"/>
                  </a:cubicBezTo>
                  <a:cubicBezTo>
                    <a:pt x="73" y="44"/>
                    <a:pt x="73" y="44"/>
                    <a:pt x="73" y="44"/>
                  </a:cubicBezTo>
                  <a:cubicBezTo>
                    <a:pt x="59" y="74"/>
                    <a:pt x="59" y="74"/>
                    <a:pt x="59" y="74"/>
                  </a:cubicBezTo>
                  <a:cubicBezTo>
                    <a:pt x="55" y="72"/>
                    <a:pt x="55" y="72"/>
                    <a:pt x="55" y="72"/>
                  </a:cubicBezTo>
                  <a:cubicBezTo>
                    <a:pt x="56" y="71"/>
                    <a:pt x="56" y="69"/>
                    <a:pt x="57" y="66"/>
                  </a:cubicBezTo>
                  <a:cubicBezTo>
                    <a:pt x="57" y="64"/>
                    <a:pt x="57" y="62"/>
                    <a:pt x="56" y="61"/>
                  </a:cubicBezTo>
                  <a:cubicBezTo>
                    <a:pt x="56" y="59"/>
                    <a:pt x="55" y="58"/>
                    <a:pt x="54" y="57"/>
                  </a:cubicBezTo>
                  <a:cubicBezTo>
                    <a:pt x="53" y="56"/>
                    <a:pt x="51" y="55"/>
                    <a:pt x="49" y="54"/>
                  </a:cubicBezTo>
                  <a:cubicBezTo>
                    <a:pt x="40" y="50"/>
                    <a:pt x="40" y="50"/>
                    <a:pt x="40" y="50"/>
                  </a:cubicBezTo>
                  <a:cubicBezTo>
                    <a:pt x="29" y="73"/>
                    <a:pt x="29" y="73"/>
                    <a:pt x="29" y="73"/>
                  </a:cubicBezTo>
                  <a:cubicBezTo>
                    <a:pt x="28" y="75"/>
                    <a:pt x="28" y="77"/>
                    <a:pt x="28" y="78"/>
                  </a:cubicBezTo>
                  <a:cubicBezTo>
                    <a:pt x="27" y="80"/>
                    <a:pt x="27" y="81"/>
                    <a:pt x="28" y="82"/>
                  </a:cubicBezTo>
                  <a:cubicBezTo>
                    <a:pt x="29" y="83"/>
                    <a:pt x="30" y="84"/>
                    <a:pt x="31" y="85"/>
                  </a:cubicBezTo>
                  <a:cubicBezTo>
                    <a:pt x="33" y="86"/>
                    <a:pt x="35" y="87"/>
                    <a:pt x="38" y="89"/>
                  </a:cubicBezTo>
                  <a:cubicBezTo>
                    <a:pt x="39" y="89"/>
                    <a:pt x="41" y="90"/>
                    <a:pt x="43" y="91"/>
                  </a:cubicBezTo>
                  <a:cubicBezTo>
                    <a:pt x="45" y="92"/>
                    <a:pt x="46" y="92"/>
                    <a:pt x="48" y="93"/>
                  </a:cubicBezTo>
                  <a:cubicBezTo>
                    <a:pt x="49" y="93"/>
                    <a:pt x="51" y="94"/>
                    <a:pt x="52" y="94"/>
                  </a:cubicBezTo>
                  <a:cubicBezTo>
                    <a:pt x="54" y="94"/>
                    <a:pt x="55" y="94"/>
                    <a:pt x="56" y="94"/>
                  </a:cubicBezTo>
                  <a:cubicBezTo>
                    <a:pt x="59" y="93"/>
                    <a:pt x="62" y="91"/>
                    <a:pt x="65" y="88"/>
                  </a:cubicBezTo>
                  <a:cubicBezTo>
                    <a:pt x="68" y="86"/>
                    <a:pt x="71" y="84"/>
                    <a:pt x="72" y="82"/>
                  </a:cubicBezTo>
                  <a:lnTo>
                    <a:pt x="76" y="8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9" name="ïSḻïdè"/>
            <p:cNvSpPr/>
            <p:nvPr userDrawn="1">
              <p:custDataLst>
                <p:tags r:id="rId24"/>
              </p:custDataLst>
            </p:nvPr>
          </p:nvSpPr>
          <p:spPr bwMode="auto">
            <a:xfrm>
              <a:off x="3604817" y="4021138"/>
              <a:ext cx="168275" cy="158750"/>
            </a:xfrm>
            <a:custGeom>
              <a:avLst/>
              <a:gdLst>
                <a:gd name="T0" fmla="*/ 99 w 100"/>
                <a:gd name="T1" fmla="*/ 16 h 95"/>
                <a:gd name="T2" fmla="*/ 94 w 100"/>
                <a:gd name="T3" fmla="*/ 17 h 95"/>
                <a:gd name="T4" fmla="*/ 89 w 100"/>
                <a:gd name="T5" fmla="*/ 18 h 95"/>
                <a:gd name="T6" fmla="*/ 85 w 100"/>
                <a:gd name="T7" fmla="*/ 23 h 95"/>
                <a:gd name="T8" fmla="*/ 83 w 100"/>
                <a:gd name="T9" fmla="*/ 33 h 95"/>
                <a:gd name="T10" fmla="*/ 75 w 100"/>
                <a:gd name="T11" fmla="*/ 95 h 95"/>
                <a:gd name="T12" fmla="*/ 70 w 100"/>
                <a:gd name="T13" fmla="*/ 94 h 95"/>
                <a:gd name="T14" fmla="*/ 29 w 100"/>
                <a:gd name="T15" fmla="*/ 19 h 95"/>
                <a:gd name="T16" fmla="*/ 23 w 100"/>
                <a:gd name="T17" fmla="*/ 62 h 95"/>
                <a:gd name="T18" fmla="*/ 22 w 100"/>
                <a:gd name="T19" fmla="*/ 73 h 95"/>
                <a:gd name="T20" fmla="*/ 24 w 100"/>
                <a:gd name="T21" fmla="*/ 79 h 95"/>
                <a:gd name="T22" fmla="*/ 30 w 100"/>
                <a:gd name="T23" fmla="*/ 82 h 95"/>
                <a:gd name="T24" fmla="*/ 35 w 100"/>
                <a:gd name="T25" fmla="*/ 84 h 95"/>
                <a:gd name="T26" fmla="*/ 35 w 100"/>
                <a:gd name="T27" fmla="*/ 88 h 95"/>
                <a:gd name="T28" fmla="*/ 0 w 100"/>
                <a:gd name="T29" fmla="*/ 84 h 95"/>
                <a:gd name="T30" fmla="*/ 1 w 100"/>
                <a:gd name="T31" fmla="*/ 80 h 95"/>
                <a:gd name="T32" fmla="*/ 6 w 100"/>
                <a:gd name="T33" fmla="*/ 79 h 95"/>
                <a:gd name="T34" fmla="*/ 11 w 100"/>
                <a:gd name="T35" fmla="*/ 78 h 95"/>
                <a:gd name="T36" fmla="*/ 15 w 100"/>
                <a:gd name="T37" fmla="*/ 73 h 95"/>
                <a:gd name="T38" fmla="*/ 17 w 100"/>
                <a:gd name="T39" fmla="*/ 62 h 95"/>
                <a:gd name="T40" fmla="*/ 23 w 100"/>
                <a:gd name="T41" fmla="*/ 21 h 95"/>
                <a:gd name="T42" fmla="*/ 22 w 100"/>
                <a:gd name="T43" fmla="*/ 15 h 95"/>
                <a:gd name="T44" fmla="*/ 20 w 100"/>
                <a:gd name="T45" fmla="*/ 11 h 95"/>
                <a:gd name="T46" fmla="*/ 15 w 100"/>
                <a:gd name="T47" fmla="*/ 7 h 95"/>
                <a:gd name="T48" fmla="*/ 9 w 100"/>
                <a:gd name="T49" fmla="*/ 4 h 95"/>
                <a:gd name="T50" fmla="*/ 10 w 100"/>
                <a:gd name="T51" fmla="*/ 0 h 95"/>
                <a:gd name="T52" fmla="*/ 34 w 100"/>
                <a:gd name="T53" fmla="*/ 3 h 95"/>
                <a:gd name="T54" fmla="*/ 72 w 100"/>
                <a:gd name="T55" fmla="*/ 73 h 95"/>
                <a:gd name="T56" fmla="*/ 78 w 100"/>
                <a:gd name="T57" fmla="*/ 33 h 95"/>
                <a:gd name="T58" fmla="*/ 78 w 100"/>
                <a:gd name="T59" fmla="*/ 22 h 95"/>
                <a:gd name="T60" fmla="*/ 76 w 100"/>
                <a:gd name="T61" fmla="*/ 17 h 95"/>
                <a:gd name="T62" fmla="*/ 71 w 100"/>
                <a:gd name="T63" fmla="*/ 14 h 95"/>
                <a:gd name="T64" fmla="*/ 65 w 100"/>
                <a:gd name="T65" fmla="*/ 12 h 95"/>
                <a:gd name="T66" fmla="*/ 66 w 100"/>
                <a:gd name="T67" fmla="*/ 8 h 95"/>
                <a:gd name="T68" fmla="*/ 100 w 100"/>
                <a:gd name="T69" fmla="*/ 12 h 95"/>
                <a:gd name="T70" fmla="*/ 99 w 100"/>
                <a:gd name="T71" fmla="*/ 16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0" h="95">
                  <a:moveTo>
                    <a:pt x="99" y="16"/>
                  </a:moveTo>
                  <a:cubicBezTo>
                    <a:pt x="98" y="16"/>
                    <a:pt x="97" y="16"/>
                    <a:pt x="94" y="17"/>
                  </a:cubicBezTo>
                  <a:cubicBezTo>
                    <a:pt x="92" y="17"/>
                    <a:pt x="90" y="17"/>
                    <a:pt x="89" y="18"/>
                  </a:cubicBezTo>
                  <a:cubicBezTo>
                    <a:pt x="88" y="18"/>
                    <a:pt x="86" y="20"/>
                    <a:pt x="85" y="23"/>
                  </a:cubicBezTo>
                  <a:cubicBezTo>
                    <a:pt x="85" y="26"/>
                    <a:pt x="84" y="29"/>
                    <a:pt x="83" y="33"/>
                  </a:cubicBezTo>
                  <a:cubicBezTo>
                    <a:pt x="75" y="95"/>
                    <a:pt x="75" y="95"/>
                    <a:pt x="75" y="95"/>
                  </a:cubicBezTo>
                  <a:cubicBezTo>
                    <a:pt x="70" y="94"/>
                    <a:pt x="70" y="94"/>
                    <a:pt x="70" y="94"/>
                  </a:cubicBezTo>
                  <a:cubicBezTo>
                    <a:pt x="29" y="19"/>
                    <a:pt x="29" y="19"/>
                    <a:pt x="29" y="19"/>
                  </a:cubicBezTo>
                  <a:cubicBezTo>
                    <a:pt x="23" y="62"/>
                    <a:pt x="23" y="62"/>
                    <a:pt x="23" y="62"/>
                  </a:cubicBezTo>
                  <a:cubicBezTo>
                    <a:pt x="22" y="67"/>
                    <a:pt x="22" y="71"/>
                    <a:pt x="22" y="73"/>
                  </a:cubicBezTo>
                  <a:cubicBezTo>
                    <a:pt x="23" y="76"/>
                    <a:pt x="23" y="78"/>
                    <a:pt x="24" y="79"/>
                  </a:cubicBezTo>
                  <a:cubicBezTo>
                    <a:pt x="25" y="80"/>
                    <a:pt x="27" y="81"/>
                    <a:pt x="30" y="82"/>
                  </a:cubicBezTo>
                  <a:cubicBezTo>
                    <a:pt x="32" y="83"/>
                    <a:pt x="34" y="84"/>
                    <a:pt x="35" y="84"/>
                  </a:cubicBezTo>
                  <a:cubicBezTo>
                    <a:pt x="35" y="88"/>
                    <a:pt x="35" y="88"/>
                    <a:pt x="35" y="88"/>
                  </a:cubicBezTo>
                  <a:cubicBezTo>
                    <a:pt x="0" y="84"/>
                    <a:pt x="0" y="84"/>
                    <a:pt x="0" y="84"/>
                  </a:cubicBezTo>
                  <a:cubicBezTo>
                    <a:pt x="1" y="80"/>
                    <a:pt x="1" y="80"/>
                    <a:pt x="1" y="80"/>
                  </a:cubicBezTo>
                  <a:cubicBezTo>
                    <a:pt x="2" y="80"/>
                    <a:pt x="4" y="80"/>
                    <a:pt x="6" y="79"/>
                  </a:cubicBezTo>
                  <a:cubicBezTo>
                    <a:pt x="9" y="79"/>
                    <a:pt x="11" y="78"/>
                    <a:pt x="11" y="78"/>
                  </a:cubicBezTo>
                  <a:cubicBezTo>
                    <a:pt x="13" y="77"/>
                    <a:pt x="14" y="76"/>
                    <a:pt x="15" y="73"/>
                  </a:cubicBezTo>
                  <a:cubicBezTo>
                    <a:pt x="16" y="71"/>
                    <a:pt x="16" y="67"/>
                    <a:pt x="17" y="62"/>
                  </a:cubicBezTo>
                  <a:cubicBezTo>
                    <a:pt x="23" y="21"/>
                    <a:pt x="23" y="21"/>
                    <a:pt x="23" y="21"/>
                  </a:cubicBezTo>
                  <a:cubicBezTo>
                    <a:pt x="23" y="19"/>
                    <a:pt x="23" y="17"/>
                    <a:pt x="22" y="15"/>
                  </a:cubicBezTo>
                  <a:cubicBezTo>
                    <a:pt x="22" y="13"/>
                    <a:pt x="21" y="12"/>
                    <a:pt x="20" y="11"/>
                  </a:cubicBezTo>
                  <a:cubicBezTo>
                    <a:pt x="19" y="9"/>
                    <a:pt x="17" y="8"/>
                    <a:pt x="15" y="7"/>
                  </a:cubicBezTo>
                  <a:cubicBezTo>
                    <a:pt x="13" y="5"/>
                    <a:pt x="11" y="5"/>
                    <a:pt x="9" y="4"/>
                  </a:cubicBezTo>
                  <a:cubicBezTo>
                    <a:pt x="10" y="0"/>
                    <a:pt x="10" y="0"/>
                    <a:pt x="10" y="0"/>
                  </a:cubicBezTo>
                  <a:cubicBezTo>
                    <a:pt x="34" y="3"/>
                    <a:pt x="34" y="3"/>
                    <a:pt x="34" y="3"/>
                  </a:cubicBezTo>
                  <a:cubicBezTo>
                    <a:pt x="72" y="73"/>
                    <a:pt x="72" y="73"/>
                    <a:pt x="72" y="73"/>
                  </a:cubicBezTo>
                  <a:cubicBezTo>
                    <a:pt x="78" y="33"/>
                    <a:pt x="78" y="33"/>
                    <a:pt x="78" y="33"/>
                  </a:cubicBezTo>
                  <a:cubicBezTo>
                    <a:pt x="78" y="29"/>
                    <a:pt x="78" y="25"/>
                    <a:pt x="78" y="22"/>
                  </a:cubicBezTo>
                  <a:cubicBezTo>
                    <a:pt x="78" y="19"/>
                    <a:pt x="77" y="18"/>
                    <a:pt x="76" y="17"/>
                  </a:cubicBezTo>
                  <a:cubicBezTo>
                    <a:pt x="75" y="16"/>
                    <a:pt x="73" y="15"/>
                    <a:pt x="71" y="14"/>
                  </a:cubicBezTo>
                  <a:cubicBezTo>
                    <a:pt x="69" y="13"/>
                    <a:pt x="67" y="12"/>
                    <a:pt x="65" y="12"/>
                  </a:cubicBezTo>
                  <a:cubicBezTo>
                    <a:pt x="66" y="8"/>
                    <a:pt x="66" y="8"/>
                    <a:pt x="66" y="8"/>
                  </a:cubicBezTo>
                  <a:cubicBezTo>
                    <a:pt x="100" y="12"/>
                    <a:pt x="100" y="12"/>
                    <a:pt x="100" y="12"/>
                  </a:cubicBezTo>
                  <a:lnTo>
                    <a:pt x="99" y="16"/>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0" name="ïṥḷide"/>
            <p:cNvSpPr/>
            <p:nvPr userDrawn="1">
              <p:custDataLst>
                <p:tags r:id="rId25"/>
              </p:custDataLst>
            </p:nvPr>
          </p:nvSpPr>
          <p:spPr bwMode="auto">
            <a:xfrm>
              <a:off x="3811192" y="4035426"/>
              <a:ext cx="142875" cy="149225"/>
            </a:xfrm>
            <a:custGeom>
              <a:avLst/>
              <a:gdLst>
                <a:gd name="T0" fmla="*/ 86 w 86"/>
                <a:gd name="T1" fmla="*/ 4 h 89"/>
                <a:gd name="T2" fmla="*/ 82 w 86"/>
                <a:gd name="T3" fmla="*/ 5 h 89"/>
                <a:gd name="T4" fmla="*/ 76 w 86"/>
                <a:gd name="T5" fmla="*/ 7 h 89"/>
                <a:gd name="T6" fmla="*/ 74 w 86"/>
                <a:gd name="T7" fmla="*/ 13 h 89"/>
                <a:gd name="T8" fmla="*/ 74 w 86"/>
                <a:gd name="T9" fmla="*/ 24 h 89"/>
                <a:gd name="T10" fmla="*/ 77 w 86"/>
                <a:gd name="T11" fmla="*/ 60 h 89"/>
                <a:gd name="T12" fmla="*/ 75 w 86"/>
                <a:gd name="T13" fmla="*/ 72 h 89"/>
                <a:gd name="T14" fmla="*/ 68 w 86"/>
                <a:gd name="T15" fmla="*/ 81 h 89"/>
                <a:gd name="T16" fmla="*/ 58 w 86"/>
                <a:gd name="T17" fmla="*/ 87 h 89"/>
                <a:gd name="T18" fmla="*/ 48 w 86"/>
                <a:gd name="T19" fmla="*/ 89 h 89"/>
                <a:gd name="T20" fmla="*/ 35 w 86"/>
                <a:gd name="T21" fmla="*/ 88 h 89"/>
                <a:gd name="T22" fmla="*/ 24 w 86"/>
                <a:gd name="T23" fmla="*/ 83 h 89"/>
                <a:gd name="T24" fmla="*/ 18 w 86"/>
                <a:gd name="T25" fmla="*/ 76 h 89"/>
                <a:gd name="T26" fmla="*/ 15 w 86"/>
                <a:gd name="T27" fmla="*/ 67 h 89"/>
                <a:gd name="T28" fmla="*/ 12 w 86"/>
                <a:gd name="T29" fmla="*/ 17 h 89"/>
                <a:gd name="T30" fmla="*/ 11 w 86"/>
                <a:gd name="T31" fmla="*/ 14 h 89"/>
                <a:gd name="T32" fmla="*/ 8 w 86"/>
                <a:gd name="T33" fmla="*/ 12 h 89"/>
                <a:gd name="T34" fmla="*/ 4 w 86"/>
                <a:gd name="T35" fmla="*/ 11 h 89"/>
                <a:gd name="T36" fmla="*/ 0 w 86"/>
                <a:gd name="T37" fmla="*/ 10 h 89"/>
                <a:gd name="T38" fmla="*/ 0 w 86"/>
                <a:gd name="T39" fmla="*/ 6 h 89"/>
                <a:gd name="T40" fmla="*/ 35 w 86"/>
                <a:gd name="T41" fmla="*/ 3 h 89"/>
                <a:gd name="T42" fmla="*/ 35 w 86"/>
                <a:gd name="T43" fmla="*/ 8 h 89"/>
                <a:gd name="T44" fmla="*/ 31 w 86"/>
                <a:gd name="T45" fmla="*/ 8 h 89"/>
                <a:gd name="T46" fmla="*/ 27 w 86"/>
                <a:gd name="T47" fmla="*/ 10 h 89"/>
                <a:gd name="T48" fmla="*/ 25 w 86"/>
                <a:gd name="T49" fmla="*/ 12 h 89"/>
                <a:gd name="T50" fmla="*/ 24 w 86"/>
                <a:gd name="T51" fmla="*/ 16 h 89"/>
                <a:gd name="T52" fmla="*/ 28 w 86"/>
                <a:gd name="T53" fmla="*/ 62 h 89"/>
                <a:gd name="T54" fmla="*/ 29 w 86"/>
                <a:gd name="T55" fmla="*/ 69 h 89"/>
                <a:gd name="T56" fmla="*/ 32 w 86"/>
                <a:gd name="T57" fmla="*/ 76 h 89"/>
                <a:gd name="T58" fmla="*/ 39 w 86"/>
                <a:gd name="T59" fmla="*/ 81 h 89"/>
                <a:gd name="T60" fmla="*/ 50 w 86"/>
                <a:gd name="T61" fmla="*/ 82 h 89"/>
                <a:gd name="T62" fmla="*/ 61 w 86"/>
                <a:gd name="T63" fmla="*/ 79 h 89"/>
                <a:gd name="T64" fmla="*/ 67 w 86"/>
                <a:gd name="T65" fmla="*/ 73 h 89"/>
                <a:gd name="T66" fmla="*/ 70 w 86"/>
                <a:gd name="T67" fmla="*/ 66 h 89"/>
                <a:gd name="T68" fmla="*/ 71 w 86"/>
                <a:gd name="T69" fmla="*/ 59 h 89"/>
                <a:gd name="T70" fmla="*/ 68 w 86"/>
                <a:gd name="T71" fmla="*/ 25 h 89"/>
                <a:gd name="T72" fmla="*/ 67 w 86"/>
                <a:gd name="T73" fmla="*/ 14 h 89"/>
                <a:gd name="T74" fmla="*/ 63 w 86"/>
                <a:gd name="T75" fmla="*/ 9 h 89"/>
                <a:gd name="T76" fmla="*/ 58 w 86"/>
                <a:gd name="T77" fmla="*/ 7 h 89"/>
                <a:gd name="T78" fmla="*/ 52 w 86"/>
                <a:gd name="T79" fmla="*/ 6 h 89"/>
                <a:gd name="T80" fmla="*/ 52 w 86"/>
                <a:gd name="T81" fmla="*/ 2 h 89"/>
                <a:gd name="T82" fmla="*/ 86 w 86"/>
                <a:gd name="T83" fmla="*/ 0 h 89"/>
                <a:gd name="T84" fmla="*/ 86 w 86"/>
                <a:gd name="T85" fmla="*/ 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6" h="89">
                  <a:moveTo>
                    <a:pt x="86" y="4"/>
                  </a:moveTo>
                  <a:cubicBezTo>
                    <a:pt x="85" y="4"/>
                    <a:pt x="84" y="4"/>
                    <a:pt x="82" y="5"/>
                  </a:cubicBezTo>
                  <a:cubicBezTo>
                    <a:pt x="79" y="5"/>
                    <a:pt x="78" y="6"/>
                    <a:pt x="76" y="7"/>
                  </a:cubicBezTo>
                  <a:cubicBezTo>
                    <a:pt x="75" y="8"/>
                    <a:pt x="74" y="10"/>
                    <a:pt x="74" y="13"/>
                  </a:cubicBezTo>
                  <a:cubicBezTo>
                    <a:pt x="74" y="16"/>
                    <a:pt x="74" y="19"/>
                    <a:pt x="74" y="24"/>
                  </a:cubicBezTo>
                  <a:cubicBezTo>
                    <a:pt x="77" y="60"/>
                    <a:pt x="77" y="60"/>
                    <a:pt x="77" y="60"/>
                  </a:cubicBezTo>
                  <a:cubicBezTo>
                    <a:pt x="77" y="65"/>
                    <a:pt x="76" y="69"/>
                    <a:pt x="75" y="72"/>
                  </a:cubicBezTo>
                  <a:cubicBezTo>
                    <a:pt x="73" y="76"/>
                    <a:pt x="71" y="79"/>
                    <a:pt x="68" y="81"/>
                  </a:cubicBezTo>
                  <a:cubicBezTo>
                    <a:pt x="65" y="84"/>
                    <a:pt x="62" y="86"/>
                    <a:pt x="58" y="87"/>
                  </a:cubicBezTo>
                  <a:cubicBezTo>
                    <a:pt x="55" y="88"/>
                    <a:pt x="52" y="89"/>
                    <a:pt x="48" y="89"/>
                  </a:cubicBezTo>
                  <a:cubicBezTo>
                    <a:pt x="43" y="89"/>
                    <a:pt x="39" y="89"/>
                    <a:pt x="35" y="88"/>
                  </a:cubicBezTo>
                  <a:cubicBezTo>
                    <a:pt x="31" y="87"/>
                    <a:pt x="27" y="85"/>
                    <a:pt x="24" y="83"/>
                  </a:cubicBezTo>
                  <a:cubicBezTo>
                    <a:pt x="22" y="81"/>
                    <a:pt x="19" y="79"/>
                    <a:pt x="18" y="76"/>
                  </a:cubicBezTo>
                  <a:cubicBezTo>
                    <a:pt x="16" y="73"/>
                    <a:pt x="15" y="70"/>
                    <a:pt x="15" y="67"/>
                  </a:cubicBezTo>
                  <a:cubicBezTo>
                    <a:pt x="12" y="17"/>
                    <a:pt x="12" y="17"/>
                    <a:pt x="12" y="17"/>
                  </a:cubicBezTo>
                  <a:cubicBezTo>
                    <a:pt x="11" y="16"/>
                    <a:pt x="11" y="15"/>
                    <a:pt x="11" y="14"/>
                  </a:cubicBezTo>
                  <a:cubicBezTo>
                    <a:pt x="10" y="13"/>
                    <a:pt x="9" y="12"/>
                    <a:pt x="8" y="12"/>
                  </a:cubicBezTo>
                  <a:cubicBezTo>
                    <a:pt x="7" y="11"/>
                    <a:pt x="5" y="11"/>
                    <a:pt x="4" y="11"/>
                  </a:cubicBezTo>
                  <a:cubicBezTo>
                    <a:pt x="2" y="10"/>
                    <a:pt x="1" y="10"/>
                    <a:pt x="0" y="10"/>
                  </a:cubicBezTo>
                  <a:cubicBezTo>
                    <a:pt x="0" y="6"/>
                    <a:pt x="0" y="6"/>
                    <a:pt x="0" y="6"/>
                  </a:cubicBezTo>
                  <a:cubicBezTo>
                    <a:pt x="35" y="3"/>
                    <a:pt x="35" y="3"/>
                    <a:pt x="35" y="3"/>
                  </a:cubicBezTo>
                  <a:cubicBezTo>
                    <a:pt x="35" y="8"/>
                    <a:pt x="35" y="8"/>
                    <a:pt x="35" y="8"/>
                  </a:cubicBezTo>
                  <a:cubicBezTo>
                    <a:pt x="34" y="8"/>
                    <a:pt x="32" y="8"/>
                    <a:pt x="31" y="8"/>
                  </a:cubicBezTo>
                  <a:cubicBezTo>
                    <a:pt x="29" y="9"/>
                    <a:pt x="28" y="9"/>
                    <a:pt x="27" y="10"/>
                  </a:cubicBezTo>
                  <a:cubicBezTo>
                    <a:pt x="26" y="10"/>
                    <a:pt x="25" y="11"/>
                    <a:pt x="25" y="12"/>
                  </a:cubicBezTo>
                  <a:cubicBezTo>
                    <a:pt x="24" y="13"/>
                    <a:pt x="24" y="15"/>
                    <a:pt x="24" y="16"/>
                  </a:cubicBezTo>
                  <a:cubicBezTo>
                    <a:pt x="28" y="62"/>
                    <a:pt x="28" y="62"/>
                    <a:pt x="28" y="62"/>
                  </a:cubicBezTo>
                  <a:cubicBezTo>
                    <a:pt x="28" y="64"/>
                    <a:pt x="28" y="67"/>
                    <a:pt x="29" y="69"/>
                  </a:cubicBezTo>
                  <a:cubicBezTo>
                    <a:pt x="30" y="72"/>
                    <a:pt x="31" y="74"/>
                    <a:pt x="32" y="76"/>
                  </a:cubicBezTo>
                  <a:cubicBezTo>
                    <a:pt x="34" y="78"/>
                    <a:pt x="36" y="80"/>
                    <a:pt x="39" y="81"/>
                  </a:cubicBezTo>
                  <a:cubicBezTo>
                    <a:pt x="42" y="82"/>
                    <a:pt x="45" y="82"/>
                    <a:pt x="50" y="82"/>
                  </a:cubicBezTo>
                  <a:cubicBezTo>
                    <a:pt x="54" y="82"/>
                    <a:pt x="58" y="81"/>
                    <a:pt x="61" y="79"/>
                  </a:cubicBezTo>
                  <a:cubicBezTo>
                    <a:pt x="64" y="78"/>
                    <a:pt x="66" y="76"/>
                    <a:pt x="67" y="73"/>
                  </a:cubicBezTo>
                  <a:cubicBezTo>
                    <a:pt x="69" y="71"/>
                    <a:pt x="70" y="69"/>
                    <a:pt x="70" y="66"/>
                  </a:cubicBezTo>
                  <a:cubicBezTo>
                    <a:pt x="71" y="64"/>
                    <a:pt x="71" y="62"/>
                    <a:pt x="71" y="59"/>
                  </a:cubicBezTo>
                  <a:cubicBezTo>
                    <a:pt x="68" y="25"/>
                    <a:pt x="68" y="25"/>
                    <a:pt x="68" y="25"/>
                  </a:cubicBezTo>
                  <a:cubicBezTo>
                    <a:pt x="68" y="20"/>
                    <a:pt x="67" y="17"/>
                    <a:pt x="67" y="14"/>
                  </a:cubicBezTo>
                  <a:cubicBezTo>
                    <a:pt x="66" y="11"/>
                    <a:pt x="65" y="10"/>
                    <a:pt x="63" y="9"/>
                  </a:cubicBezTo>
                  <a:cubicBezTo>
                    <a:pt x="62" y="8"/>
                    <a:pt x="60" y="7"/>
                    <a:pt x="58" y="7"/>
                  </a:cubicBezTo>
                  <a:cubicBezTo>
                    <a:pt x="55" y="7"/>
                    <a:pt x="53" y="6"/>
                    <a:pt x="52" y="6"/>
                  </a:cubicBezTo>
                  <a:cubicBezTo>
                    <a:pt x="52" y="2"/>
                    <a:pt x="52" y="2"/>
                    <a:pt x="52" y="2"/>
                  </a:cubicBezTo>
                  <a:cubicBezTo>
                    <a:pt x="86" y="0"/>
                    <a:pt x="86" y="0"/>
                    <a:pt x="86" y="0"/>
                  </a:cubicBezTo>
                  <a:lnTo>
                    <a:pt x="86" y="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1" name="ïṣlïḍé"/>
            <p:cNvSpPr/>
            <p:nvPr userDrawn="1">
              <p:custDataLst>
                <p:tags r:id="rId26"/>
              </p:custDataLst>
            </p:nvPr>
          </p:nvSpPr>
          <p:spPr bwMode="auto">
            <a:xfrm>
              <a:off x="3957242" y="3975101"/>
              <a:ext cx="161925" cy="184150"/>
            </a:xfrm>
            <a:custGeom>
              <a:avLst/>
              <a:gdLst>
                <a:gd name="T0" fmla="*/ 83 w 97"/>
                <a:gd name="T1" fmla="*/ 4 h 110"/>
                <a:gd name="T2" fmla="*/ 79 w 97"/>
                <a:gd name="T3" fmla="*/ 7 h 110"/>
                <a:gd name="T4" fmla="*/ 75 w 97"/>
                <a:gd name="T5" fmla="*/ 10 h 110"/>
                <a:gd name="T6" fmla="*/ 74 w 97"/>
                <a:gd name="T7" fmla="*/ 17 h 110"/>
                <a:gd name="T8" fmla="*/ 77 w 97"/>
                <a:gd name="T9" fmla="*/ 27 h 110"/>
                <a:gd name="T10" fmla="*/ 97 w 97"/>
                <a:gd name="T11" fmla="*/ 85 h 110"/>
                <a:gd name="T12" fmla="*/ 92 w 97"/>
                <a:gd name="T13" fmla="*/ 87 h 110"/>
                <a:gd name="T14" fmla="*/ 24 w 97"/>
                <a:gd name="T15" fmla="*/ 39 h 110"/>
                <a:gd name="T16" fmla="*/ 38 w 97"/>
                <a:gd name="T17" fmla="*/ 80 h 110"/>
                <a:gd name="T18" fmla="*/ 43 w 97"/>
                <a:gd name="T19" fmla="*/ 90 h 110"/>
                <a:gd name="T20" fmla="*/ 47 w 97"/>
                <a:gd name="T21" fmla="*/ 94 h 110"/>
                <a:gd name="T22" fmla="*/ 53 w 97"/>
                <a:gd name="T23" fmla="*/ 95 h 110"/>
                <a:gd name="T24" fmla="*/ 58 w 97"/>
                <a:gd name="T25" fmla="*/ 94 h 110"/>
                <a:gd name="T26" fmla="*/ 60 w 97"/>
                <a:gd name="T27" fmla="*/ 98 h 110"/>
                <a:gd name="T28" fmla="*/ 29 w 97"/>
                <a:gd name="T29" fmla="*/ 110 h 110"/>
                <a:gd name="T30" fmla="*/ 27 w 97"/>
                <a:gd name="T31" fmla="*/ 106 h 110"/>
                <a:gd name="T32" fmla="*/ 32 w 97"/>
                <a:gd name="T33" fmla="*/ 103 h 110"/>
                <a:gd name="T34" fmla="*/ 35 w 97"/>
                <a:gd name="T35" fmla="*/ 99 h 110"/>
                <a:gd name="T36" fmla="*/ 36 w 97"/>
                <a:gd name="T37" fmla="*/ 94 h 110"/>
                <a:gd name="T38" fmla="*/ 33 w 97"/>
                <a:gd name="T39" fmla="*/ 82 h 110"/>
                <a:gd name="T40" fmla="*/ 20 w 97"/>
                <a:gd name="T41" fmla="*/ 43 h 110"/>
                <a:gd name="T42" fmla="*/ 17 w 97"/>
                <a:gd name="T43" fmla="*/ 39 h 110"/>
                <a:gd name="T44" fmla="*/ 14 w 97"/>
                <a:gd name="T45" fmla="*/ 35 h 110"/>
                <a:gd name="T46" fmla="*/ 7 w 97"/>
                <a:gd name="T47" fmla="*/ 34 h 110"/>
                <a:gd name="T48" fmla="*/ 2 w 97"/>
                <a:gd name="T49" fmla="*/ 35 h 110"/>
                <a:gd name="T50" fmla="*/ 0 w 97"/>
                <a:gd name="T51" fmla="*/ 31 h 110"/>
                <a:gd name="T52" fmla="*/ 22 w 97"/>
                <a:gd name="T53" fmla="*/ 23 h 110"/>
                <a:gd name="T54" fmla="*/ 85 w 97"/>
                <a:gd name="T55" fmla="*/ 67 h 110"/>
                <a:gd name="T56" fmla="*/ 72 w 97"/>
                <a:gd name="T57" fmla="*/ 29 h 110"/>
                <a:gd name="T58" fmla="*/ 68 w 97"/>
                <a:gd name="T59" fmla="*/ 19 h 110"/>
                <a:gd name="T60" fmla="*/ 63 w 97"/>
                <a:gd name="T61" fmla="*/ 15 h 110"/>
                <a:gd name="T62" fmla="*/ 58 w 97"/>
                <a:gd name="T63" fmla="*/ 15 h 110"/>
                <a:gd name="T64" fmla="*/ 52 w 97"/>
                <a:gd name="T65" fmla="*/ 16 h 110"/>
                <a:gd name="T66" fmla="*/ 51 w 97"/>
                <a:gd name="T67" fmla="*/ 12 h 110"/>
                <a:gd name="T68" fmla="*/ 82 w 97"/>
                <a:gd name="T69" fmla="*/ 0 h 110"/>
                <a:gd name="T70" fmla="*/ 83 w 97"/>
                <a:gd name="T71" fmla="*/ 4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7" h="110">
                  <a:moveTo>
                    <a:pt x="83" y="4"/>
                  </a:moveTo>
                  <a:cubicBezTo>
                    <a:pt x="82" y="5"/>
                    <a:pt x="81" y="5"/>
                    <a:pt x="79" y="7"/>
                  </a:cubicBezTo>
                  <a:cubicBezTo>
                    <a:pt x="77" y="8"/>
                    <a:pt x="76" y="9"/>
                    <a:pt x="75" y="10"/>
                  </a:cubicBezTo>
                  <a:cubicBezTo>
                    <a:pt x="74" y="12"/>
                    <a:pt x="74" y="14"/>
                    <a:pt x="74" y="17"/>
                  </a:cubicBezTo>
                  <a:cubicBezTo>
                    <a:pt x="75" y="19"/>
                    <a:pt x="75" y="23"/>
                    <a:pt x="77" y="27"/>
                  </a:cubicBezTo>
                  <a:cubicBezTo>
                    <a:pt x="97" y="85"/>
                    <a:pt x="97" y="85"/>
                    <a:pt x="97" y="85"/>
                  </a:cubicBezTo>
                  <a:cubicBezTo>
                    <a:pt x="92" y="87"/>
                    <a:pt x="92" y="87"/>
                    <a:pt x="92" y="87"/>
                  </a:cubicBezTo>
                  <a:cubicBezTo>
                    <a:pt x="24" y="39"/>
                    <a:pt x="24" y="39"/>
                    <a:pt x="24" y="39"/>
                  </a:cubicBezTo>
                  <a:cubicBezTo>
                    <a:pt x="38" y="80"/>
                    <a:pt x="38" y="80"/>
                    <a:pt x="38" y="80"/>
                  </a:cubicBezTo>
                  <a:cubicBezTo>
                    <a:pt x="40" y="84"/>
                    <a:pt x="41" y="88"/>
                    <a:pt x="43" y="90"/>
                  </a:cubicBezTo>
                  <a:cubicBezTo>
                    <a:pt x="44" y="92"/>
                    <a:pt x="45" y="94"/>
                    <a:pt x="47" y="94"/>
                  </a:cubicBezTo>
                  <a:cubicBezTo>
                    <a:pt x="48" y="95"/>
                    <a:pt x="50" y="95"/>
                    <a:pt x="53" y="95"/>
                  </a:cubicBezTo>
                  <a:cubicBezTo>
                    <a:pt x="56" y="95"/>
                    <a:pt x="57" y="94"/>
                    <a:pt x="58" y="94"/>
                  </a:cubicBezTo>
                  <a:cubicBezTo>
                    <a:pt x="60" y="98"/>
                    <a:pt x="60" y="98"/>
                    <a:pt x="60" y="98"/>
                  </a:cubicBezTo>
                  <a:cubicBezTo>
                    <a:pt x="29" y="110"/>
                    <a:pt x="29" y="110"/>
                    <a:pt x="29" y="110"/>
                  </a:cubicBezTo>
                  <a:cubicBezTo>
                    <a:pt x="27" y="106"/>
                    <a:pt x="27" y="106"/>
                    <a:pt x="27" y="106"/>
                  </a:cubicBezTo>
                  <a:cubicBezTo>
                    <a:pt x="28" y="105"/>
                    <a:pt x="30" y="104"/>
                    <a:pt x="32" y="103"/>
                  </a:cubicBezTo>
                  <a:cubicBezTo>
                    <a:pt x="34" y="101"/>
                    <a:pt x="35" y="100"/>
                    <a:pt x="35" y="99"/>
                  </a:cubicBezTo>
                  <a:cubicBezTo>
                    <a:pt x="36" y="98"/>
                    <a:pt x="37" y="96"/>
                    <a:pt x="36" y="94"/>
                  </a:cubicBezTo>
                  <a:cubicBezTo>
                    <a:pt x="36" y="91"/>
                    <a:pt x="35" y="88"/>
                    <a:pt x="33" y="82"/>
                  </a:cubicBezTo>
                  <a:cubicBezTo>
                    <a:pt x="20" y="43"/>
                    <a:pt x="20" y="43"/>
                    <a:pt x="20" y="43"/>
                  </a:cubicBezTo>
                  <a:cubicBezTo>
                    <a:pt x="19" y="42"/>
                    <a:pt x="18" y="40"/>
                    <a:pt x="17" y="39"/>
                  </a:cubicBezTo>
                  <a:cubicBezTo>
                    <a:pt x="16" y="37"/>
                    <a:pt x="15" y="36"/>
                    <a:pt x="14" y="35"/>
                  </a:cubicBezTo>
                  <a:cubicBezTo>
                    <a:pt x="12" y="35"/>
                    <a:pt x="10" y="34"/>
                    <a:pt x="7" y="34"/>
                  </a:cubicBezTo>
                  <a:cubicBezTo>
                    <a:pt x="5" y="34"/>
                    <a:pt x="3" y="34"/>
                    <a:pt x="2" y="35"/>
                  </a:cubicBezTo>
                  <a:cubicBezTo>
                    <a:pt x="0" y="31"/>
                    <a:pt x="0" y="31"/>
                    <a:pt x="0" y="31"/>
                  </a:cubicBezTo>
                  <a:cubicBezTo>
                    <a:pt x="22" y="23"/>
                    <a:pt x="22" y="23"/>
                    <a:pt x="22" y="23"/>
                  </a:cubicBezTo>
                  <a:cubicBezTo>
                    <a:pt x="85" y="67"/>
                    <a:pt x="85" y="67"/>
                    <a:pt x="85" y="67"/>
                  </a:cubicBezTo>
                  <a:cubicBezTo>
                    <a:pt x="72" y="29"/>
                    <a:pt x="72" y="29"/>
                    <a:pt x="72" y="29"/>
                  </a:cubicBezTo>
                  <a:cubicBezTo>
                    <a:pt x="70" y="25"/>
                    <a:pt x="69" y="21"/>
                    <a:pt x="68" y="19"/>
                  </a:cubicBezTo>
                  <a:cubicBezTo>
                    <a:pt x="66" y="17"/>
                    <a:pt x="65" y="16"/>
                    <a:pt x="63" y="15"/>
                  </a:cubicBezTo>
                  <a:cubicBezTo>
                    <a:pt x="62" y="15"/>
                    <a:pt x="60" y="15"/>
                    <a:pt x="58" y="15"/>
                  </a:cubicBezTo>
                  <a:cubicBezTo>
                    <a:pt x="55" y="15"/>
                    <a:pt x="53" y="15"/>
                    <a:pt x="52" y="16"/>
                  </a:cubicBezTo>
                  <a:cubicBezTo>
                    <a:pt x="51" y="12"/>
                    <a:pt x="51" y="12"/>
                    <a:pt x="51" y="12"/>
                  </a:cubicBezTo>
                  <a:cubicBezTo>
                    <a:pt x="82" y="0"/>
                    <a:pt x="82" y="0"/>
                    <a:pt x="82" y="0"/>
                  </a:cubicBezTo>
                  <a:lnTo>
                    <a:pt x="83" y="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2" name="îşļîḋe"/>
            <p:cNvSpPr/>
            <p:nvPr userDrawn="1">
              <p:custDataLst>
                <p:tags r:id="rId27"/>
              </p:custDataLst>
            </p:nvPr>
          </p:nvSpPr>
          <p:spPr bwMode="auto">
            <a:xfrm>
              <a:off x="4098529" y="3937001"/>
              <a:ext cx="114300" cy="153988"/>
            </a:xfrm>
            <a:custGeom>
              <a:avLst/>
              <a:gdLst>
                <a:gd name="T0" fmla="*/ 69 w 69"/>
                <a:gd name="T1" fmla="*/ 73 h 92"/>
                <a:gd name="T2" fmla="*/ 39 w 69"/>
                <a:gd name="T3" fmla="*/ 92 h 92"/>
                <a:gd name="T4" fmla="*/ 37 w 69"/>
                <a:gd name="T5" fmla="*/ 89 h 92"/>
                <a:gd name="T6" fmla="*/ 41 w 69"/>
                <a:gd name="T7" fmla="*/ 86 h 92"/>
                <a:gd name="T8" fmla="*/ 44 w 69"/>
                <a:gd name="T9" fmla="*/ 83 h 92"/>
                <a:gd name="T10" fmla="*/ 45 w 69"/>
                <a:gd name="T11" fmla="*/ 80 h 92"/>
                <a:gd name="T12" fmla="*/ 44 w 69"/>
                <a:gd name="T13" fmla="*/ 76 h 92"/>
                <a:gd name="T14" fmla="*/ 16 w 69"/>
                <a:gd name="T15" fmla="*/ 24 h 92"/>
                <a:gd name="T16" fmla="*/ 13 w 69"/>
                <a:gd name="T17" fmla="*/ 21 h 92"/>
                <a:gd name="T18" fmla="*/ 10 w 69"/>
                <a:gd name="T19" fmla="*/ 20 h 92"/>
                <a:gd name="T20" fmla="*/ 6 w 69"/>
                <a:gd name="T21" fmla="*/ 21 h 92"/>
                <a:gd name="T22" fmla="*/ 2 w 69"/>
                <a:gd name="T23" fmla="*/ 23 h 92"/>
                <a:gd name="T24" fmla="*/ 0 w 69"/>
                <a:gd name="T25" fmla="*/ 19 h 92"/>
                <a:gd name="T26" fmla="*/ 30 w 69"/>
                <a:gd name="T27" fmla="*/ 0 h 92"/>
                <a:gd name="T28" fmla="*/ 32 w 69"/>
                <a:gd name="T29" fmla="*/ 4 h 92"/>
                <a:gd name="T30" fmla="*/ 29 w 69"/>
                <a:gd name="T31" fmla="*/ 7 h 92"/>
                <a:gd name="T32" fmla="*/ 26 w 69"/>
                <a:gd name="T33" fmla="*/ 10 h 92"/>
                <a:gd name="T34" fmla="*/ 24 w 69"/>
                <a:gd name="T35" fmla="*/ 13 h 92"/>
                <a:gd name="T36" fmla="*/ 25 w 69"/>
                <a:gd name="T37" fmla="*/ 17 h 92"/>
                <a:gd name="T38" fmla="*/ 54 w 69"/>
                <a:gd name="T39" fmla="*/ 70 h 92"/>
                <a:gd name="T40" fmla="*/ 56 w 69"/>
                <a:gd name="T41" fmla="*/ 72 h 92"/>
                <a:gd name="T42" fmla="*/ 60 w 69"/>
                <a:gd name="T43" fmla="*/ 73 h 92"/>
                <a:gd name="T44" fmla="*/ 63 w 69"/>
                <a:gd name="T45" fmla="*/ 72 h 92"/>
                <a:gd name="T46" fmla="*/ 67 w 69"/>
                <a:gd name="T47" fmla="*/ 70 h 92"/>
                <a:gd name="T48" fmla="*/ 69 w 69"/>
                <a:gd name="T49" fmla="*/ 73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9" h="92">
                  <a:moveTo>
                    <a:pt x="69" y="73"/>
                  </a:moveTo>
                  <a:cubicBezTo>
                    <a:pt x="39" y="92"/>
                    <a:pt x="39" y="92"/>
                    <a:pt x="39" y="92"/>
                  </a:cubicBezTo>
                  <a:cubicBezTo>
                    <a:pt x="37" y="89"/>
                    <a:pt x="37" y="89"/>
                    <a:pt x="37" y="89"/>
                  </a:cubicBezTo>
                  <a:cubicBezTo>
                    <a:pt x="38" y="88"/>
                    <a:pt x="39" y="87"/>
                    <a:pt x="41" y="86"/>
                  </a:cubicBezTo>
                  <a:cubicBezTo>
                    <a:pt x="42" y="85"/>
                    <a:pt x="43" y="84"/>
                    <a:pt x="44" y="83"/>
                  </a:cubicBezTo>
                  <a:cubicBezTo>
                    <a:pt x="44" y="82"/>
                    <a:pt x="45" y="81"/>
                    <a:pt x="45" y="80"/>
                  </a:cubicBezTo>
                  <a:cubicBezTo>
                    <a:pt x="45" y="79"/>
                    <a:pt x="45" y="78"/>
                    <a:pt x="44" y="76"/>
                  </a:cubicBezTo>
                  <a:cubicBezTo>
                    <a:pt x="16" y="24"/>
                    <a:pt x="16" y="24"/>
                    <a:pt x="16" y="24"/>
                  </a:cubicBezTo>
                  <a:cubicBezTo>
                    <a:pt x="15" y="22"/>
                    <a:pt x="14" y="21"/>
                    <a:pt x="13" y="21"/>
                  </a:cubicBezTo>
                  <a:cubicBezTo>
                    <a:pt x="13" y="20"/>
                    <a:pt x="11" y="20"/>
                    <a:pt x="10" y="20"/>
                  </a:cubicBezTo>
                  <a:cubicBezTo>
                    <a:pt x="9" y="21"/>
                    <a:pt x="7" y="21"/>
                    <a:pt x="6" y="21"/>
                  </a:cubicBezTo>
                  <a:cubicBezTo>
                    <a:pt x="4" y="22"/>
                    <a:pt x="3" y="22"/>
                    <a:pt x="2" y="23"/>
                  </a:cubicBezTo>
                  <a:cubicBezTo>
                    <a:pt x="0" y="19"/>
                    <a:pt x="0" y="19"/>
                    <a:pt x="0" y="19"/>
                  </a:cubicBezTo>
                  <a:cubicBezTo>
                    <a:pt x="30" y="0"/>
                    <a:pt x="30" y="0"/>
                    <a:pt x="30" y="0"/>
                  </a:cubicBezTo>
                  <a:cubicBezTo>
                    <a:pt x="32" y="4"/>
                    <a:pt x="32" y="4"/>
                    <a:pt x="32" y="4"/>
                  </a:cubicBezTo>
                  <a:cubicBezTo>
                    <a:pt x="31" y="5"/>
                    <a:pt x="30" y="6"/>
                    <a:pt x="29" y="7"/>
                  </a:cubicBezTo>
                  <a:cubicBezTo>
                    <a:pt x="28" y="8"/>
                    <a:pt x="27" y="9"/>
                    <a:pt x="26" y="10"/>
                  </a:cubicBezTo>
                  <a:cubicBezTo>
                    <a:pt x="25" y="11"/>
                    <a:pt x="24" y="12"/>
                    <a:pt x="24" y="13"/>
                  </a:cubicBezTo>
                  <a:cubicBezTo>
                    <a:pt x="24" y="14"/>
                    <a:pt x="25" y="16"/>
                    <a:pt x="25" y="17"/>
                  </a:cubicBezTo>
                  <a:cubicBezTo>
                    <a:pt x="54" y="70"/>
                    <a:pt x="54" y="70"/>
                    <a:pt x="54" y="70"/>
                  </a:cubicBezTo>
                  <a:cubicBezTo>
                    <a:pt x="54" y="71"/>
                    <a:pt x="55" y="72"/>
                    <a:pt x="56" y="72"/>
                  </a:cubicBezTo>
                  <a:cubicBezTo>
                    <a:pt x="57" y="73"/>
                    <a:pt x="58" y="73"/>
                    <a:pt x="60" y="73"/>
                  </a:cubicBezTo>
                  <a:cubicBezTo>
                    <a:pt x="60" y="73"/>
                    <a:pt x="62" y="72"/>
                    <a:pt x="63" y="72"/>
                  </a:cubicBezTo>
                  <a:cubicBezTo>
                    <a:pt x="65" y="71"/>
                    <a:pt x="66" y="70"/>
                    <a:pt x="67" y="70"/>
                  </a:cubicBezTo>
                  <a:lnTo>
                    <a:pt x="69" y="73"/>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3" name="i$líḋe"/>
            <p:cNvSpPr/>
            <p:nvPr userDrawn="1">
              <p:custDataLst>
                <p:tags r:id="rId28"/>
              </p:custDataLst>
            </p:nvPr>
          </p:nvSpPr>
          <p:spPr bwMode="auto">
            <a:xfrm>
              <a:off x="4149329" y="3846513"/>
              <a:ext cx="138113" cy="160338"/>
            </a:xfrm>
            <a:custGeom>
              <a:avLst/>
              <a:gdLst>
                <a:gd name="T0" fmla="*/ 65 w 82"/>
                <a:gd name="T1" fmla="*/ 3 h 95"/>
                <a:gd name="T2" fmla="*/ 63 w 82"/>
                <a:gd name="T3" fmla="*/ 6 h 95"/>
                <a:gd name="T4" fmla="*/ 61 w 82"/>
                <a:gd name="T5" fmla="*/ 9 h 95"/>
                <a:gd name="T6" fmla="*/ 61 w 82"/>
                <a:gd name="T7" fmla="*/ 14 h 95"/>
                <a:gd name="T8" fmla="*/ 62 w 82"/>
                <a:gd name="T9" fmla="*/ 19 h 95"/>
                <a:gd name="T10" fmla="*/ 70 w 82"/>
                <a:gd name="T11" fmla="*/ 49 h 95"/>
                <a:gd name="T12" fmla="*/ 82 w 82"/>
                <a:gd name="T13" fmla="*/ 92 h 95"/>
                <a:gd name="T14" fmla="*/ 78 w 82"/>
                <a:gd name="T15" fmla="*/ 95 h 95"/>
                <a:gd name="T16" fmla="*/ 41 w 82"/>
                <a:gd name="T17" fmla="*/ 71 h 95"/>
                <a:gd name="T18" fmla="*/ 16 w 82"/>
                <a:gd name="T19" fmla="*/ 55 h 95"/>
                <a:gd name="T20" fmla="*/ 13 w 82"/>
                <a:gd name="T21" fmla="*/ 54 h 95"/>
                <a:gd name="T22" fmla="*/ 9 w 82"/>
                <a:gd name="T23" fmla="*/ 54 h 95"/>
                <a:gd name="T24" fmla="*/ 6 w 82"/>
                <a:gd name="T25" fmla="*/ 55 h 95"/>
                <a:gd name="T26" fmla="*/ 3 w 82"/>
                <a:gd name="T27" fmla="*/ 57 h 95"/>
                <a:gd name="T28" fmla="*/ 0 w 82"/>
                <a:gd name="T29" fmla="*/ 54 h 95"/>
                <a:gd name="T30" fmla="*/ 26 w 82"/>
                <a:gd name="T31" fmla="*/ 32 h 95"/>
                <a:gd name="T32" fmla="*/ 28 w 82"/>
                <a:gd name="T33" fmla="*/ 35 h 95"/>
                <a:gd name="T34" fmla="*/ 23 w 82"/>
                <a:gd name="T35" fmla="*/ 40 h 95"/>
                <a:gd name="T36" fmla="*/ 22 w 82"/>
                <a:gd name="T37" fmla="*/ 44 h 95"/>
                <a:gd name="T38" fmla="*/ 23 w 82"/>
                <a:gd name="T39" fmla="*/ 45 h 95"/>
                <a:gd name="T40" fmla="*/ 24 w 82"/>
                <a:gd name="T41" fmla="*/ 46 h 95"/>
                <a:gd name="T42" fmla="*/ 41 w 82"/>
                <a:gd name="T43" fmla="*/ 56 h 95"/>
                <a:gd name="T44" fmla="*/ 73 w 82"/>
                <a:gd name="T45" fmla="*/ 77 h 95"/>
                <a:gd name="T46" fmla="*/ 65 w 82"/>
                <a:gd name="T47" fmla="*/ 50 h 95"/>
                <a:gd name="T48" fmla="*/ 59 w 82"/>
                <a:gd name="T49" fmla="*/ 29 h 95"/>
                <a:gd name="T50" fmla="*/ 56 w 82"/>
                <a:gd name="T51" fmla="*/ 22 h 95"/>
                <a:gd name="T52" fmla="*/ 55 w 82"/>
                <a:gd name="T53" fmla="*/ 19 h 95"/>
                <a:gd name="T54" fmla="*/ 52 w 82"/>
                <a:gd name="T55" fmla="*/ 18 h 95"/>
                <a:gd name="T56" fmla="*/ 49 w 82"/>
                <a:gd name="T57" fmla="*/ 19 h 95"/>
                <a:gd name="T58" fmla="*/ 46 w 82"/>
                <a:gd name="T59" fmla="*/ 20 h 95"/>
                <a:gd name="T60" fmla="*/ 42 w 82"/>
                <a:gd name="T61" fmla="*/ 23 h 95"/>
                <a:gd name="T62" fmla="*/ 40 w 82"/>
                <a:gd name="T63" fmla="*/ 19 h 95"/>
                <a:gd name="T64" fmla="*/ 63 w 82"/>
                <a:gd name="T65" fmla="*/ 0 h 95"/>
                <a:gd name="T66" fmla="*/ 65 w 82"/>
                <a:gd name="T67" fmla="*/ 3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2" h="95">
                  <a:moveTo>
                    <a:pt x="65" y="3"/>
                  </a:moveTo>
                  <a:cubicBezTo>
                    <a:pt x="65" y="4"/>
                    <a:pt x="64" y="5"/>
                    <a:pt x="63" y="6"/>
                  </a:cubicBezTo>
                  <a:cubicBezTo>
                    <a:pt x="62" y="7"/>
                    <a:pt x="62" y="8"/>
                    <a:pt x="61" y="9"/>
                  </a:cubicBezTo>
                  <a:cubicBezTo>
                    <a:pt x="61" y="11"/>
                    <a:pt x="60" y="12"/>
                    <a:pt x="61" y="14"/>
                  </a:cubicBezTo>
                  <a:cubicBezTo>
                    <a:pt x="61" y="15"/>
                    <a:pt x="61" y="17"/>
                    <a:pt x="62" y="19"/>
                  </a:cubicBezTo>
                  <a:cubicBezTo>
                    <a:pt x="63" y="26"/>
                    <a:pt x="66" y="36"/>
                    <a:pt x="70" y="49"/>
                  </a:cubicBezTo>
                  <a:cubicBezTo>
                    <a:pt x="74" y="63"/>
                    <a:pt x="78" y="77"/>
                    <a:pt x="82" y="92"/>
                  </a:cubicBezTo>
                  <a:cubicBezTo>
                    <a:pt x="78" y="95"/>
                    <a:pt x="78" y="95"/>
                    <a:pt x="78" y="95"/>
                  </a:cubicBezTo>
                  <a:cubicBezTo>
                    <a:pt x="65" y="87"/>
                    <a:pt x="53" y="79"/>
                    <a:pt x="41" y="71"/>
                  </a:cubicBezTo>
                  <a:cubicBezTo>
                    <a:pt x="29" y="63"/>
                    <a:pt x="21" y="58"/>
                    <a:pt x="16" y="55"/>
                  </a:cubicBezTo>
                  <a:cubicBezTo>
                    <a:pt x="15" y="55"/>
                    <a:pt x="14" y="54"/>
                    <a:pt x="13" y="54"/>
                  </a:cubicBezTo>
                  <a:cubicBezTo>
                    <a:pt x="12" y="54"/>
                    <a:pt x="11" y="54"/>
                    <a:pt x="9" y="54"/>
                  </a:cubicBezTo>
                  <a:cubicBezTo>
                    <a:pt x="8" y="54"/>
                    <a:pt x="7" y="55"/>
                    <a:pt x="6" y="55"/>
                  </a:cubicBezTo>
                  <a:cubicBezTo>
                    <a:pt x="5" y="56"/>
                    <a:pt x="4" y="56"/>
                    <a:pt x="3" y="57"/>
                  </a:cubicBezTo>
                  <a:cubicBezTo>
                    <a:pt x="0" y="54"/>
                    <a:pt x="0" y="54"/>
                    <a:pt x="0" y="54"/>
                  </a:cubicBezTo>
                  <a:cubicBezTo>
                    <a:pt x="26" y="32"/>
                    <a:pt x="26" y="32"/>
                    <a:pt x="26" y="32"/>
                  </a:cubicBezTo>
                  <a:cubicBezTo>
                    <a:pt x="28" y="35"/>
                    <a:pt x="28" y="35"/>
                    <a:pt x="28" y="35"/>
                  </a:cubicBezTo>
                  <a:cubicBezTo>
                    <a:pt x="26" y="37"/>
                    <a:pt x="24" y="39"/>
                    <a:pt x="23" y="40"/>
                  </a:cubicBezTo>
                  <a:cubicBezTo>
                    <a:pt x="22" y="42"/>
                    <a:pt x="22" y="43"/>
                    <a:pt x="22" y="44"/>
                  </a:cubicBezTo>
                  <a:cubicBezTo>
                    <a:pt x="22" y="45"/>
                    <a:pt x="23" y="45"/>
                    <a:pt x="23" y="45"/>
                  </a:cubicBezTo>
                  <a:cubicBezTo>
                    <a:pt x="24" y="46"/>
                    <a:pt x="24" y="46"/>
                    <a:pt x="24" y="46"/>
                  </a:cubicBezTo>
                  <a:cubicBezTo>
                    <a:pt x="28" y="48"/>
                    <a:pt x="33" y="52"/>
                    <a:pt x="41" y="56"/>
                  </a:cubicBezTo>
                  <a:cubicBezTo>
                    <a:pt x="48" y="61"/>
                    <a:pt x="59" y="68"/>
                    <a:pt x="73" y="77"/>
                  </a:cubicBezTo>
                  <a:cubicBezTo>
                    <a:pt x="70" y="69"/>
                    <a:pt x="68" y="60"/>
                    <a:pt x="65" y="50"/>
                  </a:cubicBezTo>
                  <a:cubicBezTo>
                    <a:pt x="62" y="40"/>
                    <a:pt x="60" y="33"/>
                    <a:pt x="59" y="29"/>
                  </a:cubicBezTo>
                  <a:cubicBezTo>
                    <a:pt x="58" y="25"/>
                    <a:pt x="57" y="23"/>
                    <a:pt x="56" y="22"/>
                  </a:cubicBezTo>
                  <a:cubicBezTo>
                    <a:pt x="56" y="20"/>
                    <a:pt x="55" y="20"/>
                    <a:pt x="55" y="19"/>
                  </a:cubicBezTo>
                  <a:cubicBezTo>
                    <a:pt x="54" y="18"/>
                    <a:pt x="53" y="18"/>
                    <a:pt x="52" y="18"/>
                  </a:cubicBezTo>
                  <a:cubicBezTo>
                    <a:pt x="51" y="18"/>
                    <a:pt x="50" y="18"/>
                    <a:pt x="49" y="19"/>
                  </a:cubicBezTo>
                  <a:cubicBezTo>
                    <a:pt x="48" y="19"/>
                    <a:pt x="47" y="20"/>
                    <a:pt x="46" y="20"/>
                  </a:cubicBezTo>
                  <a:cubicBezTo>
                    <a:pt x="45" y="21"/>
                    <a:pt x="44" y="22"/>
                    <a:pt x="42" y="23"/>
                  </a:cubicBezTo>
                  <a:cubicBezTo>
                    <a:pt x="40" y="19"/>
                    <a:pt x="40" y="19"/>
                    <a:pt x="40" y="19"/>
                  </a:cubicBezTo>
                  <a:cubicBezTo>
                    <a:pt x="63" y="0"/>
                    <a:pt x="63" y="0"/>
                    <a:pt x="63" y="0"/>
                  </a:cubicBezTo>
                  <a:lnTo>
                    <a:pt x="65" y="3"/>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4" name="î$ḷïďê"/>
            <p:cNvSpPr/>
            <p:nvPr userDrawn="1">
              <p:custDataLst>
                <p:tags r:id="rId29"/>
              </p:custDataLst>
            </p:nvPr>
          </p:nvSpPr>
          <p:spPr bwMode="auto">
            <a:xfrm>
              <a:off x="4250929" y="3752851"/>
              <a:ext cx="180975" cy="173038"/>
            </a:xfrm>
            <a:custGeom>
              <a:avLst/>
              <a:gdLst>
                <a:gd name="T0" fmla="*/ 90 w 109"/>
                <a:gd name="T1" fmla="*/ 30 h 103"/>
                <a:gd name="T2" fmla="*/ 109 w 109"/>
                <a:gd name="T3" fmla="*/ 46 h 103"/>
                <a:gd name="T4" fmla="*/ 68 w 109"/>
                <a:gd name="T5" fmla="*/ 103 h 103"/>
                <a:gd name="T6" fmla="*/ 64 w 109"/>
                <a:gd name="T7" fmla="*/ 100 h 103"/>
                <a:gd name="T8" fmla="*/ 67 w 109"/>
                <a:gd name="T9" fmla="*/ 96 h 103"/>
                <a:gd name="T10" fmla="*/ 68 w 109"/>
                <a:gd name="T11" fmla="*/ 92 h 103"/>
                <a:gd name="T12" fmla="*/ 68 w 109"/>
                <a:gd name="T13" fmla="*/ 89 h 103"/>
                <a:gd name="T14" fmla="*/ 66 w 109"/>
                <a:gd name="T15" fmla="*/ 86 h 103"/>
                <a:gd name="T16" fmla="*/ 17 w 109"/>
                <a:gd name="T17" fmla="*/ 50 h 103"/>
                <a:gd name="T18" fmla="*/ 14 w 109"/>
                <a:gd name="T19" fmla="*/ 49 h 103"/>
                <a:gd name="T20" fmla="*/ 10 w 109"/>
                <a:gd name="T21" fmla="*/ 49 h 103"/>
                <a:gd name="T22" fmla="*/ 6 w 109"/>
                <a:gd name="T23" fmla="*/ 52 h 103"/>
                <a:gd name="T24" fmla="*/ 3 w 109"/>
                <a:gd name="T25" fmla="*/ 55 h 103"/>
                <a:gd name="T26" fmla="*/ 0 w 109"/>
                <a:gd name="T27" fmla="*/ 53 h 103"/>
                <a:gd name="T28" fmla="*/ 39 w 109"/>
                <a:gd name="T29" fmla="*/ 0 h 103"/>
                <a:gd name="T30" fmla="*/ 55 w 109"/>
                <a:gd name="T31" fmla="*/ 12 h 103"/>
                <a:gd name="T32" fmla="*/ 52 w 109"/>
                <a:gd name="T33" fmla="*/ 16 h 103"/>
                <a:gd name="T34" fmla="*/ 41 w 109"/>
                <a:gd name="T35" fmla="*/ 14 h 103"/>
                <a:gd name="T36" fmla="*/ 33 w 109"/>
                <a:gd name="T37" fmla="*/ 17 h 103"/>
                <a:gd name="T38" fmla="*/ 30 w 109"/>
                <a:gd name="T39" fmla="*/ 20 h 103"/>
                <a:gd name="T40" fmla="*/ 26 w 109"/>
                <a:gd name="T41" fmla="*/ 25 h 103"/>
                <a:gd name="T42" fmla="*/ 18 w 109"/>
                <a:gd name="T43" fmla="*/ 35 h 103"/>
                <a:gd name="T44" fmla="*/ 45 w 109"/>
                <a:gd name="T45" fmla="*/ 55 h 103"/>
                <a:gd name="T46" fmla="*/ 51 w 109"/>
                <a:gd name="T47" fmla="*/ 48 h 103"/>
                <a:gd name="T48" fmla="*/ 54 w 109"/>
                <a:gd name="T49" fmla="*/ 42 h 103"/>
                <a:gd name="T50" fmla="*/ 54 w 109"/>
                <a:gd name="T51" fmla="*/ 37 h 103"/>
                <a:gd name="T52" fmla="*/ 52 w 109"/>
                <a:gd name="T53" fmla="*/ 33 h 103"/>
                <a:gd name="T54" fmla="*/ 48 w 109"/>
                <a:gd name="T55" fmla="*/ 28 h 103"/>
                <a:gd name="T56" fmla="*/ 51 w 109"/>
                <a:gd name="T57" fmla="*/ 25 h 103"/>
                <a:gd name="T58" fmla="*/ 77 w 109"/>
                <a:gd name="T59" fmla="*/ 44 h 103"/>
                <a:gd name="T60" fmla="*/ 75 w 109"/>
                <a:gd name="T61" fmla="*/ 48 h 103"/>
                <a:gd name="T62" fmla="*/ 69 w 109"/>
                <a:gd name="T63" fmla="*/ 45 h 103"/>
                <a:gd name="T64" fmla="*/ 64 w 109"/>
                <a:gd name="T65" fmla="*/ 44 h 103"/>
                <a:gd name="T66" fmla="*/ 59 w 109"/>
                <a:gd name="T67" fmla="*/ 46 h 103"/>
                <a:gd name="T68" fmla="*/ 55 w 109"/>
                <a:gd name="T69" fmla="*/ 51 h 103"/>
                <a:gd name="T70" fmla="*/ 49 w 109"/>
                <a:gd name="T71" fmla="*/ 58 h 103"/>
                <a:gd name="T72" fmla="*/ 70 w 109"/>
                <a:gd name="T73" fmla="*/ 73 h 103"/>
                <a:gd name="T74" fmla="*/ 75 w 109"/>
                <a:gd name="T75" fmla="*/ 76 h 103"/>
                <a:gd name="T76" fmla="*/ 79 w 109"/>
                <a:gd name="T77" fmla="*/ 77 h 103"/>
                <a:gd name="T78" fmla="*/ 82 w 109"/>
                <a:gd name="T79" fmla="*/ 74 h 103"/>
                <a:gd name="T80" fmla="*/ 87 w 109"/>
                <a:gd name="T81" fmla="*/ 68 h 103"/>
                <a:gd name="T82" fmla="*/ 90 w 109"/>
                <a:gd name="T83" fmla="*/ 64 h 103"/>
                <a:gd name="T84" fmla="*/ 93 w 109"/>
                <a:gd name="T85" fmla="*/ 59 h 103"/>
                <a:gd name="T86" fmla="*/ 95 w 109"/>
                <a:gd name="T87" fmla="*/ 55 h 103"/>
                <a:gd name="T88" fmla="*/ 96 w 109"/>
                <a:gd name="T89" fmla="*/ 51 h 103"/>
                <a:gd name="T90" fmla="*/ 92 w 109"/>
                <a:gd name="T91" fmla="*/ 42 h 103"/>
                <a:gd name="T92" fmla="*/ 88 w 109"/>
                <a:gd name="T93" fmla="*/ 34 h 103"/>
                <a:gd name="T94" fmla="*/ 90 w 109"/>
                <a:gd name="T95" fmla="*/ 3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9" h="103">
                  <a:moveTo>
                    <a:pt x="90" y="30"/>
                  </a:moveTo>
                  <a:cubicBezTo>
                    <a:pt x="109" y="46"/>
                    <a:pt x="109" y="46"/>
                    <a:pt x="109" y="46"/>
                  </a:cubicBezTo>
                  <a:cubicBezTo>
                    <a:pt x="68" y="103"/>
                    <a:pt x="68" y="103"/>
                    <a:pt x="68" y="103"/>
                  </a:cubicBezTo>
                  <a:cubicBezTo>
                    <a:pt x="64" y="100"/>
                    <a:pt x="64" y="100"/>
                    <a:pt x="64" y="100"/>
                  </a:cubicBezTo>
                  <a:cubicBezTo>
                    <a:pt x="65" y="99"/>
                    <a:pt x="66" y="98"/>
                    <a:pt x="67" y="96"/>
                  </a:cubicBezTo>
                  <a:cubicBezTo>
                    <a:pt x="68" y="94"/>
                    <a:pt x="68" y="93"/>
                    <a:pt x="68" y="92"/>
                  </a:cubicBezTo>
                  <a:cubicBezTo>
                    <a:pt x="69" y="91"/>
                    <a:pt x="69" y="90"/>
                    <a:pt x="68" y="89"/>
                  </a:cubicBezTo>
                  <a:cubicBezTo>
                    <a:pt x="68" y="88"/>
                    <a:pt x="67" y="87"/>
                    <a:pt x="66" y="86"/>
                  </a:cubicBezTo>
                  <a:cubicBezTo>
                    <a:pt x="17" y="50"/>
                    <a:pt x="17" y="50"/>
                    <a:pt x="17" y="50"/>
                  </a:cubicBezTo>
                  <a:cubicBezTo>
                    <a:pt x="16" y="49"/>
                    <a:pt x="15" y="49"/>
                    <a:pt x="14" y="49"/>
                  </a:cubicBezTo>
                  <a:cubicBezTo>
                    <a:pt x="13" y="48"/>
                    <a:pt x="11" y="49"/>
                    <a:pt x="10" y="49"/>
                  </a:cubicBezTo>
                  <a:cubicBezTo>
                    <a:pt x="9" y="50"/>
                    <a:pt x="8" y="51"/>
                    <a:pt x="6" y="52"/>
                  </a:cubicBezTo>
                  <a:cubicBezTo>
                    <a:pt x="5" y="53"/>
                    <a:pt x="4" y="54"/>
                    <a:pt x="3" y="55"/>
                  </a:cubicBezTo>
                  <a:cubicBezTo>
                    <a:pt x="0" y="53"/>
                    <a:pt x="0" y="53"/>
                    <a:pt x="0" y="53"/>
                  </a:cubicBezTo>
                  <a:cubicBezTo>
                    <a:pt x="39" y="0"/>
                    <a:pt x="39" y="0"/>
                    <a:pt x="39" y="0"/>
                  </a:cubicBezTo>
                  <a:cubicBezTo>
                    <a:pt x="55" y="12"/>
                    <a:pt x="55" y="12"/>
                    <a:pt x="55" y="12"/>
                  </a:cubicBezTo>
                  <a:cubicBezTo>
                    <a:pt x="52" y="16"/>
                    <a:pt x="52" y="16"/>
                    <a:pt x="52" y="16"/>
                  </a:cubicBezTo>
                  <a:cubicBezTo>
                    <a:pt x="49" y="14"/>
                    <a:pt x="46" y="14"/>
                    <a:pt x="41" y="14"/>
                  </a:cubicBezTo>
                  <a:cubicBezTo>
                    <a:pt x="37" y="14"/>
                    <a:pt x="34" y="15"/>
                    <a:pt x="33" y="17"/>
                  </a:cubicBezTo>
                  <a:cubicBezTo>
                    <a:pt x="32" y="18"/>
                    <a:pt x="31" y="19"/>
                    <a:pt x="30" y="20"/>
                  </a:cubicBezTo>
                  <a:cubicBezTo>
                    <a:pt x="29" y="21"/>
                    <a:pt x="27" y="23"/>
                    <a:pt x="26" y="25"/>
                  </a:cubicBezTo>
                  <a:cubicBezTo>
                    <a:pt x="18" y="35"/>
                    <a:pt x="18" y="35"/>
                    <a:pt x="18" y="35"/>
                  </a:cubicBezTo>
                  <a:cubicBezTo>
                    <a:pt x="45" y="55"/>
                    <a:pt x="45" y="55"/>
                    <a:pt x="45" y="55"/>
                  </a:cubicBezTo>
                  <a:cubicBezTo>
                    <a:pt x="51" y="48"/>
                    <a:pt x="51" y="48"/>
                    <a:pt x="51" y="48"/>
                  </a:cubicBezTo>
                  <a:cubicBezTo>
                    <a:pt x="53" y="45"/>
                    <a:pt x="54" y="43"/>
                    <a:pt x="54" y="42"/>
                  </a:cubicBezTo>
                  <a:cubicBezTo>
                    <a:pt x="55" y="40"/>
                    <a:pt x="54" y="39"/>
                    <a:pt x="54" y="37"/>
                  </a:cubicBezTo>
                  <a:cubicBezTo>
                    <a:pt x="54" y="36"/>
                    <a:pt x="53" y="34"/>
                    <a:pt x="52" y="33"/>
                  </a:cubicBezTo>
                  <a:cubicBezTo>
                    <a:pt x="50" y="31"/>
                    <a:pt x="49" y="30"/>
                    <a:pt x="48" y="28"/>
                  </a:cubicBezTo>
                  <a:cubicBezTo>
                    <a:pt x="51" y="25"/>
                    <a:pt x="51" y="25"/>
                    <a:pt x="51" y="25"/>
                  </a:cubicBezTo>
                  <a:cubicBezTo>
                    <a:pt x="77" y="44"/>
                    <a:pt x="77" y="44"/>
                    <a:pt x="77" y="44"/>
                  </a:cubicBezTo>
                  <a:cubicBezTo>
                    <a:pt x="75" y="48"/>
                    <a:pt x="75" y="48"/>
                    <a:pt x="75" y="48"/>
                  </a:cubicBezTo>
                  <a:cubicBezTo>
                    <a:pt x="73" y="47"/>
                    <a:pt x="71" y="46"/>
                    <a:pt x="69" y="45"/>
                  </a:cubicBezTo>
                  <a:cubicBezTo>
                    <a:pt x="67" y="45"/>
                    <a:pt x="65" y="44"/>
                    <a:pt x="64" y="44"/>
                  </a:cubicBezTo>
                  <a:cubicBezTo>
                    <a:pt x="62" y="44"/>
                    <a:pt x="60" y="45"/>
                    <a:pt x="59" y="46"/>
                  </a:cubicBezTo>
                  <a:cubicBezTo>
                    <a:pt x="58" y="47"/>
                    <a:pt x="56" y="48"/>
                    <a:pt x="55" y="51"/>
                  </a:cubicBezTo>
                  <a:cubicBezTo>
                    <a:pt x="49" y="58"/>
                    <a:pt x="49" y="58"/>
                    <a:pt x="49" y="58"/>
                  </a:cubicBezTo>
                  <a:cubicBezTo>
                    <a:pt x="70" y="73"/>
                    <a:pt x="70" y="73"/>
                    <a:pt x="70" y="73"/>
                  </a:cubicBezTo>
                  <a:cubicBezTo>
                    <a:pt x="72" y="75"/>
                    <a:pt x="73" y="76"/>
                    <a:pt x="75" y="76"/>
                  </a:cubicBezTo>
                  <a:cubicBezTo>
                    <a:pt x="76" y="77"/>
                    <a:pt x="77" y="77"/>
                    <a:pt x="79" y="77"/>
                  </a:cubicBezTo>
                  <a:cubicBezTo>
                    <a:pt x="80" y="76"/>
                    <a:pt x="81" y="75"/>
                    <a:pt x="82" y="74"/>
                  </a:cubicBezTo>
                  <a:cubicBezTo>
                    <a:pt x="83" y="73"/>
                    <a:pt x="85" y="71"/>
                    <a:pt x="87" y="68"/>
                  </a:cubicBezTo>
                  <a:cubicBezTo>
                    <a:pt x="88" y="67"/>
                    <a:pt x="89" y="66"/>
                    <a:pt x="90" y="64"/>
                  </a:cubicBezTo>
                  <a:cubicBezTo>
                    <a:pt x="91" y="62"/>
                    <a:pt x="92" y="61"/>
                    <a:pt x="93" y="59"/>
                  </a:cubicBezTo>
                  <a:cubicBezTo>
                    <a:pt x="94" y="58"/>
                    <a:pt x="95" y="57"/>
                    <a:pt x="95" y="55"/>
                  </a:cubicBezTo>
                  <a:cubicBezTo>
                    <a:pt x="96" y="54"/>
                    <a:pt x="96" y="52"/>
                    <a:pt x="96" y="51"/>
                  </a:cubicBezTo>
                  <a:cubicBezTo>
                    <a:pt x="95" y="49"/>
                    <a:pt x="94" y="46"/>
                    <a:pt x="92" y="42"/>
                  </a:cubicBezTo>
                  <a:cubicBezTo>
                    <a:pt x="90" y="38"/>
                    <a:pt x="89" y="35"/>
                    <a:pt x="88" y="34"/>
                  </a:cubicBezTo>
                  <a:lnTo>
                    <a:pt x="90" y="3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5" name="íṩḷîďe"/>
            <p:cNvSpPr/>
            <p:nvPr userDrawn="1">
              <p:custDataLst>
                <p:tags r:id="rId30"/>
              </p:custDataLst>
            </p:nvPr>
          </p:nvSpPr>
          <p:spPr bwMode="auto">
            <a:xfrm>
              <a:off x="4319192" y="3654426"/>
              <a:ext cx="177800" cy="142875"/>
            </a:xfrm>
            <a:custGeom>
              <a:avLst/>
              <a:gdLst>
                <a:gd name="T0" fmla="*/ 107 w 107"/>
                <a:gd name="T1" fmla="*/ 8 h 85"/>
                <a:gd name="T2" fmla="*/ 99 w 107"/>
                <a:gd name="T3" fmla="*/ 29 h 85"/>
                <a:gd name="T4" fmla="*/ 76 w 107"/>
                <a:gd name="T5" fmla="*/ 35 h 85"/>
                <a:gd name="T6" fmla="*/ 54 w 107"/>
                <a:gd name="T7" fmla="*/ 41 h 85"/>
                <a:gd name="T8" fmla="*/ 51 w 107"/>
                <a:gd name="T9" fmla="*/ 49 h 85"/>
                <a:gd name="T10" fmla="*/ 76 w 107"/>
                <a:gd name="T11" fmla="*/ 58 h 85"/>
                <a:gd name="T12" fmla="*/ 80 w 107"/>
                <a:gd name="T13" fmla="*/ 59 h 85"/>
                <a:gd name="T14" fmla="*/ 83 w 107"/>
                <a:gd name="T15" fmla="*/ 57 h 85"/>
                <a:gd name="T16" fmla="*/ 85 w 107"/>
                <a:gd name="T17" fmla="*/ 54 h 85"/>
                <a:gd name="T18" fmla="*/ 87 w 107"/>
                <a:gd name="T19" fmla="*/ 50 h 85"/>
                <a:gd name="T20" fmla="*/ 91 w 107"/>
                <a:gd name="T21" fmla="*/ 51 h 85"/>
                <a:gd name="T22" fmla="*/ 79 w 107"/>
                <a:gd name="T23" fmla="*/ 85 h 85"/>
                <a:gd name="T24" fmla="*/ 75 w 107"/>
                <a:gd name="T25" fmla="*/ 83 h 85"/>
                <a:gd name="T26" fmla="*/ 76 w 107"/>
                <a:gd name="T27" fmla="*/ 79 h 85"/>
                <a:gd name="T28" fmla="*/ 77 w 107"/>
                <a:gd name="T29" fmla="*/ 76 h 85"/>
                <a:gd name="T30" fmla="*/ 75 w 107"/>
                <a:gd name="T31" fmla="*/ 72 h 85"/>
                <a:gd name="T32" fmla="*/ 72 w 107"/>
                <a:gd name="T33" fmla="*/ 70 h 85"/>
                <a:gd name="T34" fmla="*/ 15 w 107"/>
                <a:gd name="T35" fmla="*/ 49 h 85"/>
                <a:gd name="T36" fmla="*/ 11 w 107"/>
                <a:gd name="T37" fmla="*/ 49 h 85"/>
                <a:gd name="T38" fmla="*/ 8 w 107"/>
                <a:gd name="T39" fmla="*/ 50 h 85"/>
                <a:gd name="T40" fmla="*/ 6 w 107"/>
                <a:gd name="T41" fmla="*/ 54 h 85"/>
                <a:gd name="T42" fmla="*/ 4 w 107"/>
                <a:gd name="T43" fmla="*/ 57 h 85"/>
                <a:gd name="T44" fmla="*/ 0 w 107"/>
                <a:gd name="T45" fmla="*/ 56 h 85"/>
                <a:gd name="T46" fmla="*/ 13 w 107"/>
                <a:gd name="T47" fmla="*/ 19 h 85"/>
                <a:gd name="T48" fmla="*/ 18 w 107"/>
                <a:gd name="T49" fmla="*/ 10 h 85"/>
                <a:gd name="T50" fmla="*/ 24 w 107"/>
                <a:gd name="T51" fmla="*/ 3 h 85"/>
                <a:gd name="T52" fmla="*/ 32 w 107"/>
                <a:gd name="T53" fmla="*/ 0 h 85"/>
                <a:gd name="T54" fmla="*/ 41 w 107"/>
                <a:gd name="T55" fmla="*/ 1 h 85"/>
                <a:gd name="T56" fmla="*/ 49 w 107"/>
                <a:gd name="T57" fmla="*/ 6 h 85"/>
                <a:gd name="T58" fmla="*/ 53 w 107"/>
                <a:gd name="T59" fmla="*/ 12 h 85"/>
                <a:gd name="T60" fmla="*/ 55 w 107"/>
                <a:gd name="T61" fmla="*/ 19 h 85"/>
                <a:gd name="T62" fmla="*/ 56 w 107"/>
                <a:gd name="T63" fmla="*/ 28 h 85"/>
                <a:gd name="T64" fmla="*/ 72 w 107"/>
                <a:gd name="T65" fmla="*/ 23 h 85"/>
                <a:gd name="T66" fmla="*/ 89 w 107"/>
                <a:gd name="T67" fmla="*/ 19 h 85"/>
                <a:gd name="T68" fmla="*/ 95 w 107"/>
                <a:gd name="T69" fmla="*/ 16 h 85"/>
                <a:gd name="T70" fmla="*/ 99 w 107"/>
                <a:gd name="T71" fmla="*/ 13 h 85"/>
                <a:gd name="T72" fmla="*/ 102 w 107"/>
                <a:gd name="T73" fmla="*/ 10 h 85"/>
                <a:gd name="T74" fmla="*/ 103 w 107"/>
                <a:gd name="T75" fmla="*/ 6 h 85"/>
                <a:gd name="T76" fmla="*/ 107 w 107"/>
                <a:gd name="T77" fmla="*/ 8 h 85"/>
                <a:gd name="T78" fmla="*/ 38 w 107"/>
                <a:gd name="T79" fmla="*/ 15 h 85"/>
                <a:gd name="T80" fmla="*/ 25 w 107"/>
                <a:gd name="T81" fmla="*/ 15 h 85"/>
                <a:gd name="T82" fmla="*/ 16 w 107"/>
                <a:gd name="T83" fmla="*/ 25 h 85"/>
                <a:gd name="T84" fmla="*/ 13 w 107"/>
                <a:gd name="T85" fmla="*/ 35 h 85"/>
                <a:gd name="T86" fmla="*/ 47 w 107"/>
                <a:gd name="T87" fmla="*/ 47 h 85"/>
                <a:gd name="T88" fmla="*/ 49 w 107"/>
                <a:gd name="T89" fmla="*/ 40 h 85"/>
                <a:gd name="T90" fmla="*/ 49 w 107"/>
                <a:gd name="T91" fmla="*/ 25 h 85"/>
                <a:gd name="T92" fmla="*/ 38 w 107"/>
                <a:gd name="T93" fmla="*/ 1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7" h="85">
                  <a:moveTo>
                    <a:pt x="107" y="8"/>
                  </a:moveTo>
                  <a:cubicBezTo>
                    <a:pt x="99" y="29"/>
                    <a:pt x="99" y="29"/>
                    <a:pt x="99" y="29"/>
                  </a:cubicBezTo>
                  <a:cubicBezTo>
                    <a:pt x="90" y="31"/>
                    <a:pt x="82" y="33"/>
                    <a:pt x="76" y="35"/>
                  </a:cubicBezTo>
                  <a:cubicBezTo>
                    <a:pt x="69" y="37"/>
                    <a:pt x="62" y="39"/>
                    <a:pt x="54" y="41"/>
                  </a:cubicBezTo>
                  <a:cubicBezTo>
                    <a:pt x="51" y="49"/>
                    <a:pt x="51" y="49"/>
                    <a:pt x="51" y="49"/>
                  </a:cubicBezTo>
                  <a:cubicBezTo>
                    <a:pt x="76" y="58"/>
                    <a:pt x="76" y="58"/>
                    <a:pt x="76" y="58"/>
                  </a:cubicBezTo>
                  <a:cubicBezTo>
                    <a:pt x="78" y="59"/>
                    <a:pt x="79" y="59"/>
                    <a:pt x="80" y="59"/>
                  </a:cubicBezTo>
                  <a:cubicBezTo>
                    <a:pt x="81" y="59"/>
                    <a:pt x="82" y="58"/>
                    <a:pt x="83" y="57"/>
                  </a:cubicBezTo>
                  <a:cubicBezTo>
                    <a:pt x="84" y="57"/>
                    <a:pt x="85" y="56"/>
                    <a:pt x="85" y="54"/>
                  </a:cubicBezTo>
                  <a:cubicBezTo>
                    <a:pt x="86" y="52"/>
                    <a:pt x="87" y="51"/>
                    <a:pt x="87" y="50"/>
                  </a:cubicBezTo>
                  <a:cubicBezTo>
                    <a:pt x="91" y="51"/>
                    <a:pt x="91" y="51"/>
                    <a:pt x="91" y="51"/>
                  </a:cubicBezTo>
                  <a:cubicBezTo>
                    <a:pt x="79" y="85"/>
                    <a:pt x="79" y="85"/>
                    <a:pt x="79" y="85"/>
                  </a:cubicBezTo>
                  <a:cubicBezTo>
                    <a:pt x="75" y="83"/>
                    <a:pt x="75" y="83"/>
                    <a:pt x="75" y="83"/>
                  </a:cubicBezTo>
                  <a:cubicBezTo>
                    <a:pt x="75" y="82"/>
                    <a:pt x="76" y="81"/>
                    <a:pt x="76" y="79"/>
                  </a:cubicBezTo>
                  <a:cubicBezTo>
                    <a:pt x="76" y="78"/>
                    <a:pt x="77" y="76"/>
                    <a:pt x="77" y="76"/>
                  </a:cubicBezTo>
                  <a:cubicBezTo>
                    <a:pt x="77" y="74"/>
                    <a:pt x="76" y="73"/>
                    <a:pt x="75" y="72"/>
                  </a:cubicBezTo>
                  <a:cubicBezTo>
                    <a:pt x="75" y="71"/>
                    <a:pt x="74" y="71"/>
                    <a:pt x="72" y="70"/>
                  </a:cubicBezTo>
                  <a:cubicBezTo>
                    <a:pt x="15" y="49"/>
                    <a:pt x="15" y="49"/>
                    <a:pt x="15" y="49"/>
                  </a:cubicBezTo>
                  <a:cubicBezTo>
                    <a:pt x="14" y="49"/>
                    <a:pt x="12" y="49"/>
                    <a:pt x="11" y="49"/>
                  </a:cubicBezTo>
                  <a:cubicBezTo>
                    <a:pt x="10" y="49"/>
                    <a:pt x="9" y="49"/>
                    <a:pt x="8" y="50"/>
                  </a:cubicBezTo>
                  <a:cubicBezTo>
                    <a:pt x="7" y="51"/>
                    <a:pt x="7" y="52"/>
                    <a:pt x="6" y="54"/>
                  </a:cubicBezTo>
                  <a:cubicBezTo>
                    <a:pt x="5" y="55"/>
                    <a:pt x="4" y="56"/>
                    <a:pt x="4" y="57"/>
                  </a:cubicBezTo>
                  <a:cubicBezTo>
                    <a:pt x="0" y="56"/>
                    <a:pt x="0" y="56"/>
                    <a:pt x="0" y="56"/>
                  </a:cubicBezTo>
                  <a:cubicBezTo>
                    <a:pt x="13" y="19"/>
                    <a:pt x="13" y="19"/>
                    <a:pt x="13" y="19"/>
                  </a:cubicBezTo>
                  <a:cubicBezTo>
                    <a:pt x="15" y="16"/>
                    <a:pt x="16" y="13"/>
                    <a:pt x="18" y="10"/>
                  </a:cubicBezTo>
                  <a:cubicBezTo>
                    <a:pt x="20" y="7"/>
                    <a:pt x="22" y="5"/>
                    <a:pt x="24" y="3"/>
                  </a:cubicBezTo>
                  <a:cubicBezTo>
                    <a:pt x="26" y="2"/>
                    <a:pt x="29" y="1"/>
                    <a:pt x="32" y="0"/>
                  </a:cubicBezTo>
                  <a:cubicBezTo>
                    <a:pt x="35" y="0"/>
                    <a:pt x="38" y="0"/>
                    <a:pt x="41" y="1"/>
                  </a:cubicBezTo>
                  <a:cubicBezTo>
                    <a:pt x="44" y="2"/>
                    <a:pt x="47" y="4"/>
                    <a:pt x="49" y="6"/>
                  </a:cubicBezTo>
                  <a:cubicBezTo>
                    <a:pt x="51" y="7"/>
                    <a:pt x="52" y="9"/>
                    <a:pt x="53" y="12"/>
                  </a:cubicBezTo>
                  <a:cubicBezTo>
                    <a:pt x="54" y="14"/>
                    <a:pt x="55" y="17"/>
                    <a:pt x="55" y="19"/>
                  </a:cubicBezTo>
                  <a:cubicBezTo>
                    <a:pt x="56" y="22"/>
                    <a:pt x="56" y="25"/>
                    <a:pt x="56" y="28"/>
                  </a:cubicBezTo>
                  <a:cubicBezTo>
                    <a:pt x="62" y="26"/>
                    <a:pt x="68" y="25"/>
                    <a:pt x="72" y="23"/>
                  </a:cubicBezTo>
                  <a:cubicBezTo>
                    <a:pt x="77" y="22"/>
                    <a:pt x="82" y="20"/>
                    <a:pt x="89" y="19"/>
                  </a:cubicBezTo>
                  <a:cubicBezTo>
                    <a:pt x="91" y="18"/>
                    <a:pt x="94" y="17"/>
                    <a:pt x="95" y="16"/>
                  </a:cubicBezTo>
                  <a:cubicBezTo>
                    <a:pt x="97" y="15"/>
                    <a:pt x="98" y="14"/>
                    <a:pt x="99" y="13"/>
                  </a:cubicBezTo>
                  <a:cubicBezTo>
                    <a:pt x="100" y="12"/>
                    <a:pt x="101" y="11"/>
                    <a:pt x="102" y="10"/>
                  </a:cubicBezTo>
                  <a:cubicBezTo>
                    <a:pt x="102" y="8"/>
                    <a:pt x="103" y="7"/>
                    <a:pt x="103" y="6"/>
                  </a:cubicBezTo>
                  <a:cubicBezTo>
                    <a:pt x="107" y="8"/>
                    <a:pt x="107" y="8"/>
                    <a:pt x="107" y="8"/>
                  </a:cubicBezTo>
                  <a:close/>
                  <a:moveTo>
                    <a:pt x="38" y="15"/>
                  </a:moveTo>
                  <a:cubicBezTo>
                    <a:pt x="33" y="14"/>
                    <a:pt x="28" y="14"/>
                    <a:pt x="25" y="15"/>
                  </a:cubicBezTo>
                  <a:cubicBezTo>
                    <a:pt x="21" y="17"/>
                    <a:pt x="18" y="20"/>
                    <a:pt x="16" y="25"/>
                  </a:cubicBezTo>
                  <a:cubicBezTo>
                    <a:pt x="13" y="35"/>
                    <a:pt x="13" y="35"/>
                    <a:pt x="13" y="35"/>
                  </a:cubicBezTo>
                  <a:cubicBezTo>
                    <a:pt x="47" y="47"/>
                    <a:pt x="47" y="47"/>
                    <a:pt x="47" y="47"/>
                  </a:cubicBezTo>
                  <a:cubicBezTo>
                    <a:pt x="49" y="40"/>
                    <a:pt x="49" y="40"/>
                    <a:pt x="49" y="40"/>
                  </a:cubicBezTo>
                  <a:cubicBezTo>
                    <a:pt x="51" y="35"/>
                    <a:pt x="51" y="30"/>
                    <a:pt x="49" y="25"/>
                  </a:cubicBezTo>
                  <a:cubicBezTo>
                    <a:pt x="47" y="21"/>
                    <a:pt x="43" y="17"/>
                    <a:pt x="38" y="15"/>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6" name="íṡļïḍé"/>
            <p:cNvSpPr/>
            <p:nvPr userDrawn="1">
              <p:custDataLst>
                <p:tags r:id="rId31"/>
              </p:custDataLst>
            </p:nvPr>
          </p:nvSpPr>
          <p:spPr bwMode="auto">
            <a:xfrm>
              <a:off x="4360467" y="3546476"/>
              <a:ext cx="149225" cy="115888"/>
            </a:xfrm>
            <a:custGeom>
              <a:avLst/>
              <a:gdLst>
                <a:gd name="T0" fmla="*/ 52 w 89"/>
                <a:gd name="T1" fmla="*/ 10 h 69"/>
                <a:gd name="T2" fmla="*/ 60 w 89"/>
                <a:gd name="T3" fmla="*/ 8 h 69"/>
                <a:gd name="T4" fmla="*/ 68 w 89"/>
                <a:gd name="T5" fmla="*/ 8 h 69"/>
                <a:gd name="T6" fmla="*/ 84 w 89"/>
                <a:gd name="T7" fmla="*/ 20 h 69"/>
                <a:gd name="T8" fmla="*/ 88 w 89"/>
                <a:gd name="T9" fmla="*/ 41 h 69"/>
                <a:gd name="T10" fmla="*/ 84 w 89"/>
                <a:gd name="T11" fmla="*/ 52 h 69"/>
                <a:gd name="T12" fmla="*/ 78 w 89"/>
                <a:gd name="T13" fmla="*/ 61 h 69"/>
                <a:gd name="T14" fmla="*/ 81 w 89"/>
                <a:gd name="T15" fmla="*/ 64 h 69"/>
                <a:gd name="T16" fmla="*/ 80 w 89"/>
                <a:gd name="T17" fmla="*/ 69 h 69"/>
                <a:gd name="T18" fmla="*/ 52 w 89"/>
                <a:gd name="T19" fmla="*/ 64 h 69"/>
                <a:gd name="T20" fmla="*/ 53 w 89"/>
                <a:gd name="T21" fmla="*/ 59 h 69"/>
                <a:gd name="T22" fmla="*/ 63 w 89"/>
                <a:gd name="T23" fmla="*/ 58 h 69"/>
                <a:gd name="T24" fmla="*/ 72 w 89"/>
                <a:gd name="T25" fmla="*/ 54 h 69"/>
                <a:gd name="T26" fmla="*/ 79 w 89"/>
                <a:gd name="T27" fmla="*/ 48 h 69"/>
                <a:gd name="T28" fmla="*/ 83 w 89"/>
                <a:gd name="T29" fmla="*/ 39 h 69"/>
                <a:gd name="T30" fmla="*/ 83 w 89"/>
                <a:gd name="T31" fmla="*/ 32 h 69"/>
                <a:gd name="T32" fmla="*/ 81 w 89"/>
                <a:gd name="T33" fmla="*/ 26 h 69"/>
                <a:gd name="T34" fmla="*/ 77 w 89"/>
                <a:gd name="T35" fmla="*/ 23 h 69"/>
                <a:gd name="T36" fmla="*/ 71 w 89"/>
                <a:gd name="T37" fmla="*/ 21 h 69"/>
                <a:gd name="T38" fmla="*/ 61 w 89"/>
                <a:gd name="T39" fmla="*/ 22 h 69"/>
                <a:gd name="T40" fmla="*/ 53 w 89"/>
                <a:gd name="T41" fmla="*/ 29 h 69"/>
                <a:gd name="T42" fmla="*/ 48 w 89"/>
                <a:gd name="T43" fmla="*/ 37 h 69"/>
                <a:gd name="T44" fmla="*/ 43 w 89"/>
                <a:gd name="T45" fmla="*/ 44 h 69"/>
                <a:gd name="T46" fmla="*/ 33 w 89"/>
                <a:gd name="T47" fmla="*/ 54 h 69"/>
                <a:gd name="T48" fmla="*/ 19 w 89"/>
                <a:gd name="T49" fmla="*/ 55 h 69"/>
                <a:gd name="T50" fmla="*/ 10 w 89"/>
                <a:gd name="T51" fmla="*/ 51 h 69"/>
                <a:gd name="T52" fmla="*/ 4 w 89"/>
                <a:gd name="T53" fmla="*/ 44 h 69"/>
                <a:gd name="T54" fmla="*/ 1 w 89"/>
                <a:gd name="T55" fmla="*/ 35 h 69"/>
                <a:gd name="T56" fmla="*/ 1 w 89"/>
                <a:gd name="T57" fmla="*/ 26 h 69"/>
                <a:gd name="T58" fmla="*/ 5 w 89"/>
                <a:gd name="T59" fmla="*/ 16 h 69"/>
                <a:gd name="T60" fmla="*/ 10 w 89"/>
                <a:gd name="T61" fmla="*/ 8 h 69"/>
                <a:gd name="T62" fmla="*/ 7 w 89"/>
                <a:gd name="T63" fmla="*/ 5 h 69"/>
                <a:gd name="T64" fmla="*/ 8 w 89"/>
                <a:gd name="T65" fmla="*/ 0 h 69"/>
                <a:gd name="T66" fmla="*/ 35 w 89"/>
                <a:gd name="T67" fmla="*/ 5 h 69"/>
                <a:gd name="T68" fmla="*/ 35 w 89"/>
                <a:gd name="T69" fmla="*/ 10 h 69"/>
                <a:gd name="T70" fmla="*/ 25 w 89"/>
                <a:gd name="T71" fmla="*/ 11 h 69"/>
                <a:gd name="T72" fmla="*/ 16 w 89"/>
                <a:gd name="T73" fmla="*/ 14 h 69"/>
                <a:gd name="T74" fmla="*/ 10 w 89"/>
                <a:gd name="T75" fmla="*/ 19 h 69"/>
                <a:gd name="T76" fmla="*/ 6 w 89"/>
                <a:gd name="T77" fmla="*/ 27 h 69"/>
                <a:gd name="T78" fmla="*/ 8 w 89"/>
                <a:gd name="T79" fmla="*/ 37 h 69"/>
                <a:gd name="T80" fmla="*/ 16 w 89"/>
                <a:gd name="T81" fmla="*/ 43 h 69"/>
                <a:gd name="T82" fmla="*/ 25 w 89"/>
                <a:gd name="T83" fmla="*/ 42 h 69"/>
                <a:gd name="T84" fmla="*/ 32 w 89"/>
                <a:gd name="T85" fmla="*/ 36 h 69"/>
                <a:gd name="T86" fmla="*/ 37 w 89"/>
                <a:gd name="T87" fmla="*/ 28 h 69"/>
                <a:gd name="T88" fmla="*/ 42 w 89"/>
                <a:gd name="T89" fmla="*/ 21 h 69"/>
                <a:gd name="T90" fmla="*/ 47 w 89"/>
                <a:gd name="T91" fmla="*/ 15 h 69"/>
                <a:gd name="T92" fmla="*/ 52 w 89"/>
                <a:gd name="T93" fmla="*/ 1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9" h="69">
                  <a:moveTo>
                    <a:pt x="52" y="10"/>
                  </a:moveTo>
                  <a:cubicBezTo>
                    <a:pt x="55" y="9"/>
                    <a:pt x="57" y="8"/>
                    <a:pt x="60" y="8"/>
                  </a:cubicBezTo>
                  <a:cubicBezTo>
                    <a:pt x="62" y="7"/>
                    <a:pt x="65" y="7"/>
                    <a:pt x="68" y="8"/>
                  </a:cubicBezTo>
                  <a:cubicBezTo>
                    <a:pt x="75" y="9"/>
                    <a:pt x="81" y="13"/>
                    <a:pt x="84" y="20"/>
                  </a:cubicBezTo>
                  <a:cubicBezTo>
                    <a:pt x="88" y="26"/>
                    <a:pt x="89" y="33"/>
                    <a:pt x="88" y="41"/>
                  </a:cubicBezTo>
                  <a:cubicBezTo>
                    <a:pt x="87" y="45"/>
                    <a:pt x="86" y="48"/>
                    <a:pt x="84" y="52"/>
                  </a:cubicBezTo>
                  <a:cubicBezTo>
                    <a:pt x="82" y="55"/>
                    <a:pt x="80" y="58"/>
                    <a:pt x="78" y="61"/>
                  </a:cubicBezTo>
                  <a:cubicBezTo>
                    <a:pt x="81" y="64"/>
                    <a:pt x="81" y="64"/>
                    <a:pt x="81" y="64"/>
                  </a:cubicBezTo>
                  <a:cubicBezTo>
                    <a:pt x="80" y="69"/>
                    <a:pt x="80" y="69"/>
                    <a:pt x="80" y="69"/>
                  </a:cubicBezTo>
                  <a:cubicBezTo>
                    <a:pt x="52" y="64"/>
                    <a:pt x="52" y="64"/>
                    <a:pt x="52" y="64"/>
                  </a:cubicBezTo>
                  <a:cubicBezTo>
                    <a:pt x="53" y="59"/>
                    <a:pt x="53" y="59"/>
                    <a:pt x="53" y="59"/>
                  </a:cubicBezTo>
                  <a:cubicBezTo>
                    <a:pt x="57" y="59"/>
                    <a:pt x="60" y="58"/>
                    <a:pt x="63" y="58"/>
                  </a:cubicBezTo>
                  <a:cubicBezTo>
                    <a:pt x="66" y="57"/>
                    <a:pt x="69" y="56"/>
                    <a:pt x="72" y="54"/>
                  </a:cubicBezTo>
                  <a:cubicBezTo>
                    <a:pt x="75" y="52"/>
                    <a:pt x="77" y="50"/>
                    <a:pt x="79" y="48"/>
                  </a:cubicBezTo>
                  <a:cubicBezTo>
                    <a:pt x="81" y="46"/>
                    <a:pt x="82" y="43"/>
                    <a:pt x="83" y="39"/>
                  </a:cubicBezTo>
                  <a:cubicBezTo>
                    <a:pt x="83" y="36"/>
                    <a:pt x="83" y="34"/>
                    <a:pt x="83" y="32"/>
                  </a:cubicBezTo>
                  <a:cubicBezTo>
                    <a:pt x="83" y="30"/>
                    <a:pt x="82" y="28"/>
                    <a:pt x="81" y="26"/>
                  </a:cubicBezTo>
                  <a:cubicBezTo>
                    <a:pt x="80" y="25"/>
                    <a:pt x="79" y="24"/>
                    <a:pt x="77" y="23"/>
                  </a:cubicBezTo>
                  <a:cubicBezTo>
                    <a:pt x="75" y="22"/>
                    <a:pt x="73" y="21"/>
                    <a:pt x="71" y="21"/>
                  </a:cubicBezTo>
                  <a:cubicBezTo>
                    <a:pt x="68" y="20"/>
                    <a:pt x="65" y="20"/>
                    <a:pt x="61" y="22"/>
                  </a:cubicBezTo>
                  <a:cubicBezTo>
                    <a:pt x="58" y="23"/>
                    <a:pt x="56" y="25"/>
                    <a:pt x="53" y="29"/>
                  </a:cubicBezTo>
                  <a:cubicBezTo>
                    <a:pt x="52" y="31"/>
                    <a:pt x="50" y="34"/>
                    <a:pt x="48" y="37"/>
                  </a:cubicBezTo>
                  <a:cubicBezTo>
                    <a:pt x="46" y="40"/>
                    <a:pt x="45" y="42"/>
                    <a:pt x="43" y="44"/>
                  </a:cubicBezTo>
                  <a:cubicBezTo>
                    <a:pt x="40" y="49"/>
                    <a:pt x="37" y="52"/>
                    <a:pt x="33" y="54"/>
                  </a:cubicBezTo>
                  <a:cubicBezTo>
                    <a:pt x="29" y="56"/>
                    <a:pt x="24" y="56"/>
                    <a:pt x="19" y="55"/>
                  </a:cubicBezTo>
                  <a:cubicBezTo>
                    <a:pt x="16" y="54"/>
                    <a:pt x="13" y="53"/>
                    <a:pt x="10" y="51"/>
                  </a:cubicBezTo>
                  <a:cubicBezTo>
                    <a:pt x="8" y="49"/>
                    <a:pt x="6" y="47"/>
                    <a:pt x="4" y="44"/>
                  </a:cubicBezTo>
                  <a:cubicBezTo>
                    <a:pt x="2" y="42"/>
                    <a:pt x="1" y="39"/>
                    <a:pt x="1" y="35"/>
                  </a:cubicBezTo>
                  <a:cubicBezTo>
                    <a:pt x="0" y="32"/>
                    <a:pt x="0" y="29"/>
                    <a:pt x="1" y="26"/>
                  </a:cubicBezTo>
                  <a:cubicBezTo>
                    <a:pt x="2" y="22"/>
                    <a:pt x="3" y="18"/>
                    <a:pt x="5" y="16"/>
                  </a:cubicBezTo>
                  <a:cubicBezTo>
                    <a:pt x="7" y="13"/>
                    <a:pt x="8" y="10"/>
                    <a:pt x="10" y="8"/>
                  </a:cubicBezTo>
                  <a:cubicBezTo>
                    <a:pt x="7" y="5"/>
                    <a:pt x="7" y="5"/>
                    <a:pt x="7" y="5"/>
                  </a:cubicBezTo>
                  <a:cubicBezTo>
                    <a:pt x="8" y="0"/>
                    <a:pt x="8" y="0"/>
                    <a:pt x="8" y="0"/>
                  </a:cubicBezTo>
                  <a:cubicBezTo>
                    <a:pt x="35" y="5"/>
                    <a:pt x="35" y="5"/>
                    <a:pt x="35" y="5"/>
                  </a:cubicBezTo>
                  <a:cubicBezTo>
                    <a:pt x="35" y="10"/>
                    <a:pt x="35" y="10"/>
                    <a:pt x="35" y="10"/>
                  </a:cubicBezTo>
                  <a:cubicBezTo>
                    <a:pt x="31" y="10"/>
                    <a:pt x="28" y="11"/>
                    <a:pt x="25" y="11"/>
                  </a:cubicBezTo>
                  <a:cubicBezTo>
                    <a:pt x="22" y="12"/>
                    <a:pt x="19" y="12"/>
                    <a:pt x="16" y="14"/>
                  </a:cubicBezTo>
                  <a:cubicBezTo>
                    <a:pt x="14" y="15"/>
                    <a:pt x="12" y="17"/>
                    <a:pt x="10" y="19"/>
                  </a:cubicBezTo>
                  <a:cubicBezTo>
                    <a:pt x="8" y="21"/>
                    <a:pt x="7" y="24"/>
                    <a:pt x="6" y="27"/>
                  </a:cubicBezTo>
                  <a:cubicBezTo>
                    <a:pt x="5" y="31"/>
                    <a:pt x="6" y="34"/>
                    <a:pt x="8" y="37"/>
                  </a:cubicBezTo>
                  <a:cubicBezTo>
                    <a:pt x="10" y="40"/>
                    <a:pt x="12" y="42"/>
                    <a:pt x="16" y="43"/>
                  </a:cubicBezTo>
                  <a:cubicBezTo>
                    <a:pt x="19" y="44"/>
                    <a:pt x="22" y="43"/>
                    <a:pt x="25" y="42"/>
                  </a:cubicBezTo>
                  <a:cubicBezTo>
                    <a:pt x="28" y="41"/>
                    <a:pt x="30" y="39"/>
                    <a:pt x="32" y="36"/>
                  </a:cubicBezTo>
                  <a:cubicBezTo>
                    <a:pt x="34" y="34"/>
                    <a:pt x="36" y="31"/>
                    <a:pt x="37" y="28"/>
                  </a:cubicBezTo>
                  <a:cubicBezTo>
                    <a:pt x="39" y="26"/>
                    <a:pt x="40" y="23"/>
                    <a:pt x="42" y="21"/>
                  </a:cubicBezTo>
                  <a:cubicBezTo>
                    <a:pt x="44" y="19"/>
                    <a:pt x="45" y="17"/>
                    <a:pt x="47" y="15"/>
                  </a:cubicBezTo>
                  <a:cubicBezTo>
                    <a:pt x="49" y="13"/>
                    <a:pt x="50" y="12"/>
                    <a:pt x="52" y="10"/>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7" name="îŝḻïḍé"/>
            <p:cNvSpPr/>
            <p:nvPr userDrawn="1">
              <p:custDataLst>
                <p:tags r:id="rId32"/>
              </p:custDataLst>
            </p:nvPr>
          </p:nvSpPr>
          <p:spPr bwMode="auto">
            <a:xfrm>
              <a:off x="4381104" y="3465513"/>
              <a:ext cx="141288" cy="69850"/>
            </a:xfrm>
            <a:custGeom>
              <a:avLst/>
              <a:gdLst>
                <a:gd name="T0" fmla="*/ 85 w 85"/>
                <a:gd name="T1" fmla="*/ 4 h 42"/>
                <a:gd name="T2" fmla="*/ 84 w 85"/>
                <a:gd name="T3" fmla="*/ 42 h 42"/>
                <a:gd name="T4" fmla="*/ 80 w 85"/>
                <a:gd name="T5" fmla="*/ 41 h 42"/>
                <a:gd name="T6" fmla="*/ 79 w 85"/>
                <a:gd name="T7" fmla="*/ 37 h 42"/>
                <a:gd name="T8" fmla="*/ 79 w 85"/>
                <a:gd name="T9" fmla="*/ 32 h 42"/>
                <a:gd name="T10" fmla="*/ 77 w 85"/>
                <a:gd name="T11" fmla="*/ 30 h 42"/>
                <a:gd name="T12" fmla="*/ 73 w 85"/>
                <a:gd name="T13" fmla="*/ 28 h 42"/>
                <a:gd name="T14" fmla="*/ 12 w 85"/>
                <a:gd name="T15" fmla="*/ 26 h 42"/>
                <a:gd name="T16" fmla="*/ 9 w 85"/>
                <a:gd name="T17" fmla="*/ 27 h 42"/>
                <a:gd name="T18" fmla="*/ 6 w 85"/>
                <a:gd name="T19" fmla="*/ 30 h 42"/>
                <a:gd name="T20" fmla="*/ 5 w 85"/>
                <a:gd name="T21" fmla="*/ 34 h 42"/>
                <a:gd name="T22" fmla="*/ 4 w 85"/>
                <a:gd name="T23" fmla="*/ 38 h 42"/>
                <a:gd name="T24" fmla="*/ 0 w 85"/>
                <a:gd name="T25" fmla="*/ 38 h 42"/>
                <a:gd name="T26" fmla="*/ 1 w 85"/>
                <a:gd name="T27" fmla="*/ 0 h 42"/>
                <a:gd name="T28" fmla="*/ 5 w 85"/>
                <a:gd name="T29" fmla="*/ 0 h 42"/>
                <a:gd name="T30" fmla="*/ 6 w 85"/>
                <a:gd name="T31" fmla="*/ 5 h 42"/>
                <a:gd name="T32" fmla="*/ 6 w 85"/>
                <a:gd name="T33" fmla="*/ 9 h 42"/>
                <a:gd name="T34" fmla="*/ 9 w 85"/>
                <a:gd name="T35" fmla="*/ 12 h 42"/>
                <a:gd name="T36" fmla="*/ 12 w 85"/>
                <a:gd name="T37" fmla="*/ 13 h 42"/>
                <a:gd name="T38" fmla="*/ 73 w 85"/>
                <a:gd name="T39" fmla="*/ 16 h 42"/>
                <a:gd name="T40" fmla="*/ 77 w 85"/>
                <a:gd name="T41" fmla="*/ 15 h 42"/>
                <a:gd name="T42" fmla="*/ 79 w 85"/>
                <a:gd name="T43" fmla="*/ 12 h 42"/>
                <a:gd name="T44" fmla="*/ 80 w 85"/>
                <a:gd name="T45" fmla="*/ 8 h 42"/>
                <a:gd name="T46" fmla="*/ 81 w 85"/>
                <a:gd name="T47" fmla="*/ 3 h 42"/>
                <a:gd name="T48" fmla="*/ 85 w 85"/>
                <a:gd name="T49" fmla="*/ 4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5" h="42">
                  <a:moveTo>
                    <a:pt x="85" y="4"/>
                  </a:moveTo>
                  <a:cubicBezTo>
                    <a:pt x="84" y="42"/>
                    <a:pt x="84" y="42"/>
                    <a:pt x="84" y="42"/>
                  </a:cubicBezTo>
                  <a:cubicBezTo>
                    <a:pt x="80" y="41"/>
                    <a:pt x="80" y="41"/>
                    <a:pt x="80" y="41"/>
                  </a:cubicBezTo>
                  <a:cubicBezTo>
                    <a:pt x="80" y="40"/>
                    <a:pt x="79" y="39"/>
                    <a:pt x="79" y="37"/>
                  </a:cubicBezTo>
                  <a:cubicBezTo>
                    <a:pt x="79" y="35"/>
                    <a:pt x="79" y="33"/>
                    <a:pt x="79" y="32"/>
                  </a:cubicBezTo>
                  <a:cubicBezTo>
                    <a:pt x="78" y="31"/>
                    <a:pt x="78" y="30"/>
                    <a:pt x="77" y="30"/>
                  </a:cubicBezTo>
                  <a:cubicBezTo>
                    <a:pt x="76" y="29"/>
                    <a:pt x="75" y="29"/>
                    <a:pt x="73" y="28"/>
                  </a:cubicBezTo>
                  <a:cubicBezTo>
                    <a:pt x="12" y="26"/>
                    <a:pt x="12" y="26"/>
                    <a:pt x="12" y="26"/>
                  </a:cubicBezTo>
                  <a:cubicBezTo>
                    <a:pt x="11" y="26"/>
                    <a:pt x="10" y="26"/>
                    <a:pt x="9" y="27"/>
                  </a:cubicBezTo>
                  <a:cubicBezTo>
                    <a:pt x="8" y="27"/>
                    <a:pt x="7" y="28"/>
                    <a:pt x="6" y="30"/>
                  </a:cubicBezTo>
                  <a:cubicBezTo>
                    <a:pt x="6" y="31"/>
                    <a:pt x="5" y="32"/>
                    <a:pt x="5" y="34"/>
                  </a:cubicBezTo>
                  <a:cubicBezTo>
                    <a:pt x="4" y="36"/>
                    <a:pt x="4" y="37"/>
                    <a:pt x="4" y="38"/>
                  </a:cubicBezTo>
                  <a:cubicBezTo>
                    <a:pt x="0" y="38"/>
                    <a:pt x="0" y="38"/>
                    <a:pt x="0" y="38"/>
                  </a:cubicBezTo>
                  <a:cubicBezTo>
                    <a:pt x="1" y="0"/>
                    <a:pt x="1" y="0"/>
                    <a:pt x="1" y="0"/>
                  </a:cubicBezTo>
                  <a:cubicBezTo>
                    <a:pt x="5" y="0"/>
                    <a:pt x="5" y="0"/>
                    <a:pt x="5" y="0"/>
                  </a:cubicBezTo>
                  <a:cubicBezTo>
                    <a:pt x="5" y="2"/>
                    <a:pt x="5" y="3"/>
                    <a:pt x="6" y="5"/>
                  </a:cubicBezTo>
                  <a:cubicBezTo>
                    <a:pt x="6" y="7"/>
                    <a:pt x="6" y="8"/>
                    <a:pt x="6" y="9"/>
                  </a:cubicBezTo>
                  <a:cubicBezTo>
                    <a:pt x="7" y="11"/>
                    <a:pt x="7" y="12"/>
                    <a:pt x="9" y="12"/>
                  </a:cubicBezTo>
                  <a:cubicBezTo>
                    <a:pt x="10" y="13"/>
                    <a:pt x="11" y="13"/>
                    <a:pt x="12" y="13"/>
                  </a:cubicBezTo>
                  <a:cubicBezTo>
                    <a:pt x="73" y="16"/>
                    <a:pt x="73" y="16"/>
                    <a:pt x="73" y="16"/>
                  </a:cubicBezTo>
                  <a:cubicBezTo>
                    <a:pt x="74" y="16"/>
                    <a:pt x="75" y="16"/>
                    <a:pt x="77" y="15"/>
                  </a:cubicBezTo>
                  <a:cubicBezTo>
                    <a:pt x="78" y="15"/>
                    <a:pt x="78" y="14"/>
                    <a:pt x="79" y="12"/>
                  </a:cubicBezTo>
                  <a:cubicBezTo>
                    <a:pt x="79" y="11"/>
                    <a:pt x="80" y="10"/>
                    <a:pt x="80" y="8"/>
                  </a:cubicBezTo>
                  <a:cubicBezTo>
                    <a:pt x="81" y="6"/>
                    <a:pt x="81" y="5"/>
                    <a:pt x="81" y="3"/>
                  </a:cubicBezTo>
                  <a:lnTo>
                    <a:pt x="85" y="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8" name="ïsḻïďê"/>
            <p:cNvSpPr/>
            <p:nvPr userDrawn="1">
              <p:custDataLst>
                <p:tags r:id="rId33"/>
              </p:custDataLst>
            </p:nvPr>
          </p:nvSpPr>
          <p:spPr bwMode="auto">
            <a:xfrm>
              <a:off x="4382692" y="3332163"/>
              <a:ext cx="142875" cy="123825"/>
            </a:xfrm>
            <a:custGeom>
              <a:avLst/>
              <a:gdLst>
                <a:gd name="T0" fmla="*/ 23 w 86"/>
                <a:gd name="T1" fmla="*/ 0 h 74"/>
                <a:gd name="T2" fmla="*/ 23 w 86"/>
                <a:gd name="T3" fmla="*/ 4 h 74"/>
                <a:gd name="T4" fmla="*/ 18 w 86"/>
                <a:gd name="T5" fmla="*/ 6 h 74"/>
                <a:gd name="T6" fmla="*/ 13 w 86"/>
                <a:gd name="T7" fmla="*/ 10 h 74"/>
                <a:gd name="T8" fmla="*/ 8 w 86"/>
                <a:gd name="T9" fmla="*/ 13 h 74"/>
                <a:gd name="T10" fmla="*/ 6 w 86"/>
                <a:gd name="T11" fmla="*/ 18 h 74"/>
                <a:gd name="T12" fmla="*/ 6 w 86"/>
                <a:gd name="T13" fmla="*/ 22 h 74"/>
                <a:gd name="T14" fmla="*/ 6 w 86"/>
                <a:gd name="T15" fmla="*/ 27 h 74"/>
                <a:gd name="T16" fmla="*/ 6 w 86"/>
                <a:gd name="T17" fmla="*/ 31 h 74"/>
                <a:gd name="T18" fmla="*/ 73 w 86"/>
                <a:gd name="T19" fmla="*/ 30 h 74"/>
                <a:gd name="T20" fmla="*/ 77 w 86"/>
                <a:gd name="T21" fmla="*/ 29 h 74"/>
                <a:gd name="T22" fmla="*/ 79 w 86"/>
                <a:gd name="T23" fmla="*/ 26 h 74"/>
                <a:gd name="T24" fmla="*/ 80 w 86"/>
                <a:gd name="T25" fmla="*/ 21 h 74"/>
                <a:gd name="T26" fmla="*/ 81 w 86"/>
                <a:gd name="T27" fmla="*/ 16 h 74"/>
                <a:gd name="T28" fmla="*/ 85 w 86"/>
                <a:gd name="T29" fmla="*/ 16 h 74"/>
                <a:gd name="T30" fmla="*/ 86 w 86"/>
                <a:gd name="T31" fmla="*/ 56 h 74"/>
                <a:gd name="T32" fmla="*/ 82 w 86"/>
                <a:gd name="T33" fmla="*/ 56 h 74"/>
                <a:gd name="T34" fmla="*/ 81 w 86"/>
                <a:gd name="T35" fmla="*/ 51 h 74"/>
                <a:gd name="T36" fmla="*/ 80 w 86"/>
                <a:gd name="T37" fmla="*/ 46 h 74"/>
                <a:gd name="T38" fmla="*/ 78 w 86"/>
                <a:gd name="T39" fmla="*/ 43 h 74"/>
                <a:gd name="T40" fmla="*/ 74 w 86"/>
                <a:gd name="T41" fmla="*/ 42 h 74"/>
                <a:gd name="T42" fmla="*/ 6 w 86"/>
                <a:gd name="T43" fmla="*/ 43 h 74"/>
                <a:gd name="T44" fmla="*/ 6 w 86"/>
                <a:gd name="T45" fmla="*/ 47 h 74"/>
                <a:gd name="T46" fmla="*/ 6 w 86"/>
                <a:gd name="T47" fmla="*/ 51 h 74"/>
                <a:gd name="T48" fmla="*/ 7 w 86"/>
                <a:gd name="T49" fmla="*/ 57 h 74"/>
                <a:gd name="T50" fmla="*/ 9 w 86"/>
                <a:gd name="T51" fmla="*/ 61 h 74"/>
                <a:gd name="T52" fmla="*/ 14 w 86"/>
                <a:gd name="T53" fmla="*/ 65 h 74"/>
                <a:gd name="T54" fmla="*/ 20 w 86"/>
                <a:gd name="T55" fmla="*/ 68 h 74"/>
                <a:gd name="T56" fmla="*/ 25 w 86"/>
                <a:gd name="T57" fmla="*/ 69 h 74"/>
                <a:gd name="T58" fmla="*/ 25 w 86"/>
                <a:gd name="T59" fmla="*/ 74 h 74"/>
                <a:gd name="T60" fmla="*/ 2 w 86"/>
                <a:gd name="T61" fmla="*/ 74 h 74"/>
                <a:gd name="T62" fmla="*/ 0 w 86"/>
                <a:gd name="T63" fmla="*/ 1 h 74"/>
                <a:gd name="T64" fmla="*/ 23 w 86"/>
                <a:gd name="T65" fmla="*/ 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6" h="74">
                  <a:moveTo>
                    <a:pt x="23" y="0"/>
                  </a:moveTo>
                  <a:cubicBezTo>
                    <a:pt x="23" y="4"/>
                    <a:pt x="23" y="4"/>
                    <a:pt x="23" y="4"/>
                  </a:cubicBezTo>
                  <a:cubicBezTo>
                    <a:pt x="22" y="5"/>
                    <a:pt x="20" y="5"/>
                    <a:pt x="18" y="6"/>
                  </a:cubicBezTo>
                  <a:cubicBezTo>
                    <a:pt x="16" y="7"/>
                    <a:pt x="15" y="8"/>
                    <a:pt x="13" y="10"/>
                  </a:cubicBezTo>
                  <a:cubicBezTo>
                    <a:pt x="11" y="11"/>
                    <a:pt x="10" y="12"/>
                    <a:pt x="8" y="13"/>
                  </a:cubicBezTo>
                  <a:cubicBezTo>
                    <a:pt x="7" y="15"/>
                    <a:pt x="6" y="16"/>
                    <a:pt x="6" y="18"/>
                  </a:cubicBezTo>
                  <a:cubicBezTo>
                    <a:pt x="6" y="19"/>
                    <a:pt x="6" y="20"/>
                    <a:pt x="6" y="22"/>
                  </a:cubicBezTo>
                  <a:cubicBezTo>
                    <a:pt x="6" y="24"/>
                    <a:pt x="6" y="26"/>
                    <a:pt x="6" y="27"/>
                  </a:cubicBezTo>
                  <a:cubicBezTo>
                    <a:pt x="6" y="31"/>
                    <a:pt x="6" y="31"/>
                    <a:pt x="6" y="31"/>
                  </a:cubicBezTo>
                  <a:cubicBezTo>
                    <a:pt x="73" y="30"/>
                    <a:pt x="73" y="30"/>
                    <a:pt x="73" y="30"/>
                  </a:cubicBezTo>
                  <a:cubicBezTo>
                    <a:pt x="74" y="30"/>
                    <a:pt x="76" y="29"/>
                    <a:pt x="77" y="29"/>
                  </a:cubicBezTo>
                  <a:cubicBezTo>
                    <a:pt x="78" y="28"/>
                    <a:pt x="78" y="27"/>
                    <a:pt x="79" y="26"/>
                  </a:cubicBezTo>
                  <a:cubicBezTo>
                    <a:pt x="79" y="25"/>
                    <a:pt x="80" y="23"/>
                    <a:pt x="80" y="21"/>
                  </a:cubicBezTo>
                  <a:cubicBezTo>
                    <a:pt x="81" y="19"/>
                    <a:pt x="81" y="17"/>
                    <a:pt x="81" y="16"/>
                  </a:cubicBezTo>
                  <a:cubicBezTo>
                    <a:pt x="85" y="16"/>
                    <a:pt x="85" y="16"/>
                    <a:pt x="85" y="16"/>
                  </a:cubicBezTo>
                  <a:cubicBezTo>
                    <a:pt x="86" y="56"/>
                    <a:pt x="86" y="56"/>
                    <a:pt x="86" y="56"/>
                  </a:cubicBezTo>
                  <a:cubicBezTo>
                    <a:pt x="82" y="56"/>
                    <a:pt x="82" y="56"/>
                    <a:pt x="82" y="56"/>
                  </a:cubicBezTo>
                  <a:cubicBezTo>
                    <a:pt x="81" y="55"/>
                    <a:pt x="81" y="53"/>
                    <a:pt x="81" y="51"/>
                  </a:cubicBezTo>
                  <a:cubicBezTo>
                    <a:pt x="81" y="48"/>
                    <a:pt x="80" y="47"/>
                    <a:pt x="80" y="46"/>
                  </a:cubicBezTo>
                  <a:cubicBezTo>
                    <a:pt x="79" y="45"/>
                    <a:pt x="79" y="44"/>
                    <a:pt x="78" y="43"/>
                  </a:cubicBezTo>
                  <a:cubicBezTo>
                    <a:pt x="77" y="42"/>
                    <a:pt x="75" y="42"/>
                    <a:pt x="74" y="42"/>
                  </a:cubicBezTo>
                  <a:cubicBezTo>
                    <a:pt x="6" y="43"/>
                    <a:pt x="6" y="43"/>
                    <a:pt x="6" y="43"/>
                  </a:cubicBezTo>
                  <a:cubicBezTo>
                    <a:pt x="6" y="47"/>
                    <a:pt x="6" y="47"/>
                    <a:pt x="6" y="47"/>
                  </a:cubicBezTo>
                  <a:cubicBezTo>
                    <a:pt x="6" y="48"/>
                    <a:pt x="6" y="50"/>
                    <a:pt x="6" y="51"/>
                  </a:cubicBezTo>
                  <a:cubicBezTo>
                    <a:pt x="6" y="53"/>
                    <a:pt x="6" y="55"/>
                    <a:pt x="7" y="57"/>
                  </a:cubicBezTo>
                  <a:cubicBezTo>
                    <a:pt x="7" y="58"/>
                    <a:pt x="8" y="59"/>
                    <a:pt x="9" y="61"/>
                  </a:cubicBezTo>
                  <a:cubicBezTo>
                    <a:pt x="11" y="62"/>
                    <a:pt x="12" y="63"/>
                    <a:pt x="14" y="65"/>
                  </a:cubicBezTo>
                  <a:cubicBezTo>
                    <a:pt x="16" y="66"/>
                    <a:pt x="18" y="67"/>
                    <a:pt x="20" y="68"/>
                  </a:cubicBezTo>
                  <a:cubicBezTo>
                    <a:pt x="22" y="68"/>
                    <a:pt x="23" y="69"/>
                    <a:pt x="25" y="69"/>
                  </a:cubicBezTo>
                  <a:cubicBezTo>
                    <a:pt x="25" y="74"/>
                    <a:pt x="25" y="74"/>
                    <a:pt x="25" y="74"/>
                  </a:cubicBezTo>
                  <a:cubicBezTo>
                    <a:pt x="2" y="74"/>
                    <a:pt x="2" y="74"/>
                    <a:pt x="2" y="74"/>
                  </a:cubicBezTo>
                  <a:cubicBezTo>
                    <a:pt x="0" y="1"/>
                    <a:pt x="0" y="1"/>
                    <a:pt x="0" y="1"/>
                  </a:cubicBezTo>
                  <a:lnTo>
                    <a:pt x="23" y="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9" name="iṡlîḍê"/>
            <p:cNvSpPr/>
            <p:nvPr userDrawn="1">
              <p:custDataLst>
                <p:tags r:id="rId34"/>
              </p:custDataLst>
            </p:nvPr>
          </p:nvSpPr>
          <p:spPr bwMode="auto">
            <a:xfrm>
              <a:off x="4344592" y="3192463"/>
              <a:ext cx="160338" cy="133350"/>
            </a:xfrm>
            <a:custGeom>
              <a:avLst/>
              <a:gdLst>
                <a:gd name="T0" fmla="*/ 4 w 96"/>
                <a:gd name="T1" fmla="*/ 0 h 80"/>
                <a:gd name="T2" fmla="*/ 5 w 96"/>
                <a:gd name="T3" fmla="*/ 3 h 80"/>
                <a:gd name="T4" fmla="*/ 8 w 96"/>
                <a:gd name="T5" fmla="*/ 6 h 80"/>
                <a:gd name="T6" fmla="*/ 10 w 96"/>
                <a:gd name="T7" fmla="*/ 8 h 80"/>
                <a:gd name="T8" fmla="*/ 15 w 96"/>
                <a:gd name="T9" fmla="*/ 11 h 80"/>
                <a:gd name="T10" fmla="*/ 30 w 96"/>
                <a:gd name="T11" fmla="*/ 16 h 80"/>
                <a:gd name="T12" fmla="*/ 49 w 96"/>
                <a:gd name="T13" fmla="*/ 22 h 80"/>
                <a:gd name="T14" fmla="*/ 55 w 96"/>
                <a:gd name="T15" fmla="*/ 23 h 80"/>
                <a:gd name="T16" fmla="*/ 62 w 96"/>
                <a:gd name="T17" fmla="*/ 22 h 80"/>
                <a:gd name="T18" fmla="*/ 78 w 96"/>
                <a:gd name="T19" fmla="*/ 19 h 80"/>
                <a:gd name="T20" fmla="*/ 81 w 96"/>
                <a:gd name="T21" fmla="*/ 17 h 80"/>
                <a:gd name="T22" fmla="*/ 83 w 96"/>
                <a:gd name="T23" fmla="*/ 13 h 80"/>
                <a:gd name="T24" fmla="*/ 83 w 96"/>
                <a:gd name="T25" fmla="*/ 9 h 80"/>
                <a:gd name="T26" fmla="*/ 83 w 96"/>
                <a:gd name="T27" fmla="*/ 4 h 80"/>
                <a:gd name="T28" fmla="*/ 87 w 96"/>
                <a:gd name="T29" fmla="*/ 3 h 80"/>
                <a:gd name="T30" fmla="*/ 96 w 96"/>
                <a:gd name="T31" fmla="*/ 41 h 80"/>
                <a:gd name="T32" fmla="*/ 92 w 96"/>
                <a:gd name="T33" fmla="*/ 42 h 80"/>
                <a:gd name="T34" fmla="*/ 90 w 96"/>
                <a:gd name="T35" fmla="*/ 37 h 80"/>
                <a:gd name="T36" fmla="*/ 88 w 96"/>
                <a:gd name="T37" fmla="*/ 33 h 80"/>
                <a:gd name="T38" fmla="*/ 85 w 96"/>
                <a:gd name="T39" fmla="*/ 31 h 80"/>
                <a:gd name="T40" fmla="*/ 81 w 96"/>
                <a:gd name="T41" fmla="*/ 31 h 80"/>
                <a:gd name="T42" fmla="*/ 61 w 96"/>
                <a:gd name="T43" fmla="*/ 35 h 80"/>
                <a:gd name="T44" fmla="*/ 58 w 96"/>
                <a:gd name="T45" fmla="*/ 37 h 80"/>
                <a:gd name="T46" fmla="*/ 53 w 96"/>
                <a:gd name="T47" fmla="*/ 41 h 80"/>
                <a:gd name="T48" fmla="*/ 41 w 96"/>
                <a:gd name="T49" fmla="*/ 52 h 80"/>
                <a:gd name="T50" fmla="*/ 29 w 96"/>
                <a:gd name="T51" fmla="*/ 63 h 80"/>
                <a:gd name="T52" fmla="*/ 25 w 96"/>
                <a:gd name="T53" fmla="*/ 67 h 80"/>
                <a:gd name="T54" fmla="*/ 23 w 96"/>
                <a:gd name="T55" fmla="*/ 71 h 80"/>
                <a:gd name="T56" fmla="*/ 22 w 96"/>
                <a:gd name="T57" fmla="*/ 75 h 80"/>
                <a:gd name="T58" fmla="*/ 22 w 96"/>
                <a:gd name="T59" fmla="*/ 79 h 80"/>
                <a:gd name="T60" fmla="*/ 18 w 96"/>
                <a:gd name="T61" fmla="*/ 80 h 80"/>
                <a:gd name="T62" fmla="*/ 10 w 96"/>
                <a:gd name="T63" fmla="*/ 45 h 80"/>
                <a:gd name="T64" fmla="*/ 14 w 96"/>
                <a:gd name="T65" fmla="*/ 44 h 80"/>
                <a:gd name="T66" fmla="*/ 17 w 96"/>
                <a:gd name="T67" fmla="*/ 52 h 80"/>
                <a:gd name="T68" fmla="*/ 19 w 96"/>
                <a:gd name="T69" fmla="*/ 54 h 80"/>
                <a:gd name="T70" fmla="*/ 20 w 96"/>
                <a:gd name="T71" fmla="*/ 53 h 80"/>
                <a:gd name="T72" fmla="*/ 22 w 96"/>
                <a:gd name="T73" fmla="*/ 52 h 80"/>
                <a:gd name="T74" fmla="*/ 25 w 96"/>
                <a:gd name="T75" fmla="*/ 49 h 80"/>
                <a:gd name="T76" fmla="*/ 29 w 96"/>
                <a:gd name="T77" fmla="*/ 46 h 80"/>
                <a:gd name="T78" fmla="*/ 38 w 96"/>
                <a:gd name="T79" fmla="*/ 38 h 80"/>
                <a:gd name="T80" fmla="*/ 49 w 96"/>
                <a:gd name="T81" fmla="*/ 28 h 80"/>
                <a:gd name="T82" fmla="*/ 23 w 96"/>
                <a:gd name="T83" fmla="*/ 19 h 80"/>
                <a:gd name="T84" fmla="*/ 12 w 96"/>
                <a:gd name="T85" fmla="*/ 17 h 80"/>
                <a:gd name="T86" fmla="*/ 10 w 96"/>
                <a:gd name="T87" fmla="*/ 18 h 80"/>
                <a:gd name="T88" fmla="*/ 10 w 96"/>
                <a:gd name="T89" fmla="*/ 21 h 80"/>
                <a:gd name="T90" fmla="*/ 10 w 96"/>
                <a:gd name="T91" fmla="*/ 25 h 80"/>
                <a:gd name="T92" fmla="*/ 11 w 96"/>
                <a:gd name="T93" fmla="*/ 29 h 80"/>
                <a:gd name="T94" fmla="*/ 6 w 96"/>
                <a:gd name="T95" fmla="*/ 30 h 80"/>
                <a:gd name="T96" fmla="*/ 0 w 96"/>
                <a:gd name="T97" fmla="*/ 1 h 80"/>
                <a:gd name="T98" fmla="*/ 4 w 96"/>
                <a:gd name="T99"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6" h="80">
                  <a:moveTo>
                    <a:pt x="4" y="0"/>
                  </a:moveTo>
                  <a:cubicBezTo>
                    <a:pt x="4" y="1"/>
                    <a:pt x="5" y="2"/>
                    <a:pt x="5" y="3"/>
                  </a:cubicBezTo>
                  <a:cubicBezTo>
                    <a:pt x="6" y="4"/>
                    <a:pt x="7" y="5"/>
                    <a:pt x="8" y="6"/>
                  </a:cubicBezTo>
                  <a:cubicBezTo>
                    <a:pt x="9" y="7"/>
                    <a:pt x="10" y="8"/>
                    <a:pt x="10" y="8"/>
                  </a:cubicBezTo>
                  <a:cubicBezTo>
                    <a:pt x="11" y="9"/>
                    <a:pt x="13" y="10"/>
                    <a:pt x="15" y="11"/>
                  </a:cubicBezTo>
                  <a:cubicBezTo>
                    <a:pt x="20" y="13"/>
                    <a:pt x="25" y="14"/>
                    <a:pt x="30" y="16"/>
                  </a:cubicBezTo>
                  <a:cubicBezTo>
                    <a:pt x="35" y="17"/>
                    <a:pt x="41" y="19"/>
                    <a:pt x="49" y="22"/>
                  </a:cubicBezTo>
                  <a:cubicBezTo>
                    <a:pt x="52" y="22"/>
                    <a:pt x="54" y="23"/>
                    <a:pt x="55" y="23"/>
                  </a:cubicBezTo>
                  <a:cubicBezTo>
                    <a:pt x="57" y="23"/>
                    <a:pt x="59" y="23"/>
                    <a:pt x="62" y="22"/>
                  </a:cubicBezTo>
                  <a:cubicBezTo>
                    <a:pt x="78" y="19"/>
                    <a:pt x="78" y="19"/>
                    <a:pt x="78" y="19"/>
                  </a:cubicBezTo>
                  <a:cubicBezTo>
                    <a:pt x="79" y="18"/>
                    <a:pt x="80" y="18"/>
                    <a:pt x="81" y="17"/>
                  </a:cubicBezTo>
                  <a:cubicBezTo>
                    <a:pt x="82" y="16"/>
                    <a:pt x="83" y="15"/>
                    <a:pt x="83" y="13"/>
                  </a:cubicBezTo>
                  <a:cubicBezTo>
                    <a:pt x="83" y="13"/>
                    <a:pt x="83" y="11"/>
                    <a:pt x="83" y="9"/>
                  </a:cubicBezTo>
                  <a:cubicBezTo>
                    <a:pt x="83" y="7"/>
                    <a:pt x="83" y="5"/>
                    <a:pt x="83" y="4"/>
                  </a:cubicBezTo>
                  <a:cubicBezTo>
                    <a:pt x="87" y="3"/>
                    <a:pt x="87" y="3"/>
                    <a:pt x="87" y="3"/>
                  </a:cubicBezTo>
                  <a:cubicBezTo>
                    <a:pt x="96" y="41"/>
                    <a:pt x="96" y="41"/>
                    <a:pt x="96" y="41"/>
                  </a:cubicBezTo>
                  <a:cubicBezTo>
                    <a:pt x="92" y="42"/>
                    <a:pt x="92" y="42"/>
                    <a:pt x="92" y="42"/>
                  </a:cubicBezTo>
                  <a:cubicBezTo>
                    <a:pt x="91" y="41"/>
                    <a:pt x="91" y="39"/>
                    <a:pt x="90" y="37"/>
                  </a:cubicBezTo>
                  <a:cubicBezTo>
                    <a:pt x="89" y="35"/>
                    <a:pt x="89" y="34"/>
                    <a:pt x="88" y="33"/>
                  </a:cubicBezTo>
                  <a:cubicBezTo>
                    <a:pt x="87" y="32"/>
                    <a:pt x="86" y="31"/>
                    <a:pt x="85" y="31"/>
                  </a:cubicBezTo>
                  <a:cubicBezTo>
                    <a:pt x="84" y="30"/>
                    <a:pt x="83" y="30"/>
                    <a:pt x="81" y="31"/>
                  </a:cubicBezTo>
                  <a:cubicBezTo>
                    <a:pt x="61" y="35"/>
                    <a:pt x="61" y="35"/>
                    <a:pt x="61" y="35"/>
                  </a:cubicBezTo>
                  <a:cubicBezTo>
                    <a:pt x="61" y="36"/>
                    <a:pt x="60" y="36"/>
                    <a:pt x="58" y="37"/>
                  </a:cubicBezTo>
                  <a:cubicBezTo>
                    <a:pt x="57" y="38"/>
                    <a:pt x="55" y="40"/>
                    <a:pt x="53" y="41"/>
                  </a:cubicBezTo>
                  <a:cubicBezTo>
                    <a:pt x="49" y="45"/>
                    <a:pt x="45" y="48"/>
                    <a:pt x="41" y="52"/>
                  </a:cubicBezTo>
                  <a:cubicBezTo>
                    <a:pt x="36" y="56"/>
                    <a:pt x="32" y="60"/>
                    <a:pt x="29" y="63"/>
                  </a:cubicBezTo>
                  <a:cubicBezTo>
                    <a:pt x="27" y="65"/>
                    <a:pt x="26" y="66"/>
                    <a:pt x="25" y="67"/>
                  </a:cubicBezTo>
                  <a:cubicBezTo>
                    <a:pt x="24" y="69"/>
                    <a:pt x="23" y="70"/>
                    <a:pt x="23" y="71"/>
                  </a:cubicBezTo>
                  <a:cubicBezTo>
                    <a:pt x="22" y="72"/>
                    <a:pt x="22" y="74"/>
                    <a:pt x="22" y="75"/>
                  </a:cubicBezTo>
                  <a:cubicBezTo>
                    <a:pt x="22" y="76"/>
                    <a:pt x="22" y="78"/>
                    <a:pt x="22" y="79"/>
                  </a:cubicBezTo>
                  <a:cubicBezTo>
                    <a:pt x="18" y="80"/>
                    <a:pt x="18" y="80"/>
                    <a:pt x="18" y="80"/>
                  </a:cubicBezTo>
                  <a:cubicBezTo>
                    <a:pt x="10" y="45"/>
                    <a:pt x="10" y="45"/>
                    <a:pt x="10" y="45"/>
                  </a:cubicBezTo>
                  <a:cubicBezTo>
                    <a:pt x="14" y="44"/>
                    <a:pt x="14" y="44"/>
                    <a:pt x="14" y="44"/>
                  </a:cubicBezTo>
                  <a:cubicBezTo>
                    <a:pt x="15" y="48"/>
                    <a:pt x="16" y="50"/>
                    <a:pt x="17" y="52"/>
                  </a:cubicBezTo>
                  <a:cubicBezTo>
                    <a:pt x="18" y="53"/>
                    <a:pt x="18" y="54"/>
                    <a:pt x="19" y="54"/>
                  </a:cubicBezTo>
                  <a:cubicBezTo>
                    <a:pt x="20" y="54"/>
                    <a:pt x="20" y="54"/>
                    <a:pt x="20" y="53"/>
                  </a:cubicBezTo>
                  <a:cubicBezTo>
                    <a:pt x="21" y="53"/>
                    <a:pt x="22" y="52"/>
                    <a:pt x="22" y="52"/>
                  </a:cubicBezTo>
                  <a:cubicBezTo>
                    <a:pt x="23" y="51"/>
                    <a:pt x="24" y="50"/>
                    <a:pt x="25" y="49"/>
                  </a:cubicBezTo>
                  <a:cubicBezTo>
                    <a:pt x="27" y="48"/>
                    <a:pt x="28" y="47"/>
                    <a:pt x="29" y="46"/>
                  </a:cubicBezTo>
                  <a:cubicBezTo>
                    <a:pt x="32" y="44"/>
                    <a:pt x="35" y="41"/>
                    <a:pt x="38" y="38"/>
                  </a:cubicBezTo>
                  <a:cubicBezTo>
                    <a:pt x="41" y="36"/>
                    <a:pt x="45" y="32"/>
                    <a:pt x="49" y="28"/>
                  </a:cubicBezTo>
                  <a:cubicBezTo>
                    <a:pt x="38" y="24"/>
                    <a:pt x="29" y="21"/>
                    <a:pt x="23" y="19"/>
                  </a:cubicBezTo>
                  <a:cubicBezTo>
                    <a:pt x="17" y="17"/>
                    <a:pt x="13" y="16"/>
                    <a:pt x="12" y="17"/>
                  </a:cubicBezTo>
                  <a:cubicBezTo>
                    <a:pt x="11" y="17"/>
                    <a:pt x="11" y="17"/>
                    <a:pt x="10" y="18"/>
                  </a:cubicBezTo>
                  <a:cubicBezTo>
                    <a:pt x="10" y="19"/>
                    <a:pt x="10" y="20"/>
                    <a:pt x="10" y="21"/>
                  </a:cubicBezTo>
                  <a:cubicBezTo>
                    <a:pt x="10" y="22"/>
                    <a:pt x="10" y="24"/>
                    <a:pt x="10" y="25"/>
                  </a:cubicBezTo>
                  <a:cubicBezTo>
                    <a:pt x="10" y="26"/>
                    <a:pt x="10" y="27"/>
                    <a:pt x="11" y="29"/>
                  </a:cubicBezTo>
                  <a:cubicBezTo>
                    <a:pt x="6" y="30"/>
                    <a:pt x="6" y="30"/>
                    <a:pt x="6" y="30"/>
                  </a:cubicBezTo>
                  <a:cubicBezTo>
                    <a:pt x="0" y="1"/>
                    <a:pt x="0" y="1"/>
                    <a:pt x="0" y="1"/>
                  </a:cubicBezTo>
                  <a:lnTo>
                    <a:pt x="4" y="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0" name="íşḷíḍê"/>
            <p:cNvSpPr/>
            <p:nvPr userDrawn="1">
              <p:custDataLst>
                <p:tags r:id="rId35"/>
              </p:custDataLst>
            </p:nvPr>
          </p:nvSpPr>
          <p:spPr bwMode="auto">
            <a:xfrm>
              <a:off x="4090592" y="2903538"/>
              <a:ext cx="250825" cy="234950"/>
            </a:xfrm>
            <a:custGeom>
              <a:avLst/>
              <a:gdLst>
                <a:gd name="T0" fmla="*/ 33 w 151"/>
                <a:gd name="T1" fmla="*/ 116 h 140"/>
                <a:gd name="T2" fmla="*/ 33 w 151"/>
                <a:gd name="T3" fmla="*/ 97 h 140"/>
                <a:gd name="T4" fmla="*/ 20 w 151"/>
                <a:gd name="T5" fmla="*/ 72 h 140"/>
                <a:gd name="T6" fmla="*/ 50 w 151"/>
                <a:gd name="T7" fmla="*/ 90 h 140"/>
                <a:gd name="T8" fmla="*/ 70 w 151"/>
                <a:gd name="T9" fmla="*/ 81 h 140"/>
                <a:gd name="T10" fmla="*/ 37 w 151"/>
                <a:gd name="T11" fmla="*/ 67 h 140"/>
                <a:gd name="T12" fmla="*/ 71 w 151"/>
                <a:gd name="T13" fmla="*/ 69 h 140"/>
                <a:gd name="T14" fmla="*/ 103 w 151"/>
                <a:gd name="T15" fmla="*/ 82 h 140"/>
                <a:gd name="T16" fmla="*/ 66 w 151"/>
                <a:gd name="T17" fmla="*/ 62 h 140"/>
                <a:gd name="T18" fmla="*/ 30 w 151"/>
                <a:gd name="T19" fmla="*/ 55 h 140"/>
                <a:gd name="T20" fmla="*/ 5 w 151"/>
                <a:gd name="T21" fmla="*/ 52 h 140"/>
                <a:gd name="T22" fmla="*/ 35 w 151"/>
                <a:gd name="T23" fmla="*/ 39 h 140"/>
                <a:gd name="T24" fmla="*/ 60 w 151"/>
                <a:gd name="T25" fmla="*/ 18 h 140"/>
                <a:gd name="T26" fmla="*/ 75 w 151"/>
                <a:gd name="T27" fmla="*/ 7 h 140"/>
                <a:gd name="T28" fmla="*/ 56 w 151"/>
                <a:gd name="T29" fmla="*/ 43 h 140"/>
                <a:gd name="T30" fmla="*/ 91 w 151"/>
                <a:gd name="T31" fmla="*/ 3 h 140"/>
                <a:gd name="T32" fmla="*/ 103 w 151"/>
                <a:gd name="T33" fmla="*/ 10 h 140"/>
                <a:gd name="T34" fmla="*/ 119 w 151"/>
                <a:gd name="T35" fmla="*/ 21 h 140"/>
                <a:gd name="T36" fmla="*/ 131 w 151"/>
                <a:gd name="T37" fmla="*/ 33 h 140"/>
                <a:gd name="T38" fmla="*/ 120 w 151"/>
                <a:gd name="T39" fmla="*/ 43 h 140"/>
                <a:gd name="T40" fmla="*/ 127 w 151"/>
                <a:gd name="T41" fmla="*/ 51 h 140"/>
                <a:gd name="T42" fmla="*/ 146 w 151"/>
                <a:gd name="T43" fmla="*/ 57 h 140"/>
                <a:gd name="T44" fmla="*/ 116 w 151"/>
                <a:gd name="T45" fmla="*/ 79 h 140"/>
                <a:gd name="T46" fmla="*/ 111 w 151"/>
                <a:gd name="T47" fmla="*/ 102 h 140"/>
                <a:gd name="T48" fmla="*/ 82 w 151"/>
                <a:gd name="T49" fmla="*/ 96 h 140"/>
                <a:gd name="T50" fmla="*/ 95 w 151"/>
                <a:gd name="T51" fmla="*/ 115 h 140"/>
                <a:gd name="T52" fmla="*/ 65 w 151"/>
                <a:gd name="T53" fmla="*/ 114 h 140"/>
                <a:gd name="T54" fmla="*/ 20 w 151"/>
                <a:gd name="T55" fmla="*/ 135 h 140"/>
                <a:gd name="T56" fmla="*/ 13 w 151"/>
                <a:gd name="T57" fmla="*/ 108 h 140"/>
                <a:gd name="T58" fmla="*/ 100 w 151"/>
                <a:gd name="T59" fmla="*/ 20 h 140"/>
                <a:gd name="T60" fmla="*/ 89 w 151"/>
                <a:gd name="T61" fmla="*/ 29 h 140"/>
                <a:gd name="T62" fmla="*/ 100 w 151"/>
                <a:gd name="T63" fmla="*/ 27 h 140"/>
                <a:gd name="T64" fmla="*/ 112 w 151"/>
                <a:gd name="T65" fmla="*/ 50 h 140"/>
                <a:gd name="T66" fmla="*/ 116 w 151"/>
                <a:gd name="T67" fmla="*/ 58 h 140"/>
                <a:gd name="T68" fmla="*/ 112 w 151"/>
                <a:gd name="T69" fmla="*/ 50 h 140"/>
                <a:gd name="T70" fmla="*/ 100 w 151"/>
                <a:gd name="T71" fmla="*/ 41 h 140"/>
                <a:gd name="T72" fmla="*/ 88 w 151"/>
                <a:gd name="T73" fmla="*/ 60 h 140"/>
                <a:gd name="T74" fmla="*/ 91 w 151"/>
                <a:gd name="T75" fmla="*/ 60 h 140"/>
                <a:gd name="T76" fmla="*/ 99 w 151"/>
                <a:gd name="T77" fmla="*/ 63 h 140"/>
                <a:gd name="T78" fmla="*/ 103 w 151"/>
                <a:gd name="T79" fmla="*/ 64 h 140"/>
                <a:gd name="T80" fmla="*/ 85 w 151"/>
                <a:gd name="T81" fmla="*/ 42 h 140"/>
                <a:gd name="T82" fmla="*/ 79 w 151"/>
                <a:gd name="T83" fmla="*/ 5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1" h="140">
                  <a:moveTo>
                    <a:pt x="17" y="106"/>
                  </a:moveTo>
                  <a:cubicBezTo>
                    <a:pt x="22" y="110"/>
                    <a:pt x="32" y="116"/>
                    <a:pt x="33" y="116"/>
                  </a:cubicBezTo>
                  <a:cubicBezTo>
                    <a:pt x="36" y="116"/>
                    <a:pt x="41" y="117"/>
                    <a:pt x="46" y="105"/>
                  </a:cubicBezTo>
                  <a:cubicBezTo>
                    <a:pt x="46" y="105"/>
                    <a:pt x="42" y="100"/>
                    <a:pt x="33" y="97"/>
                  </a:cubicBezTo>
                  <a:cubicBezTo>
                    <a:pt x="26" y="95"/>
                    <a:pt x="15" y="92"/>
                    <a:pt x="14" y="78"/>
                  </a:cubicBezTo>
                  <a:cubicBezTo>
                    <a:pt x="13" y="73"/>
                    <a:pt x="14" y="71"/>
                    <a:pt x="20" y="72"/>
                  </a:cubicBezTo>
                  <a:cubicBezTo>
                    <a:pt x="21" y="72"/>
                    <a:pt x="23" y="73"/>
                    <a:pt x="25" y="74"/>
                  </a:cubicBezTo>
                  <a:cubicBezTo>
                    <a:pt x="32" y="78"/>
                    <a:pt x="48" y="93"/>
                    <a:pt x="50" y="90"/>
                  </a:cubicBezTo>
                  <a:cubicBezTo>
                    <a:pt x="52" y="86"/>
                    <a:pt x="51" y="84"/>
                    <a:pt x="54" y="83"/>
                  </a:cubicBezTo>
                  <a:cubicBezTo>
                    <a:pt x="57" y="82"/>
                    <a:pt x="74" y="85"/>
                    <a:pt x="70" y="81"/>
                  </a:cubicBezTo>
                  <a:cubicBezTo>
                    <a:pt x="67" y="78"/>
                    <a:pt x="57" y="75"/>
                    <a:pt x="50" y="75"/>
                  </a:cubicBezTo>
                  <a:cubicBezTo>
                    <a:pt x="45" y="75"/>
                    <a:pt x="39" y="73"/>
                    <a:pt x="37" y="67"/>
                  </a:cubicBezTo>
                  <a:cubicBezTo>
                    <a:pt x="35" y="59"/>
                    <a:pt x="39" y="60"/>
                    <a:pt x="46" y="61"/>
                  </a:cubicBezTo>
                  <a:cubicBezTo>
                    <a:pt x="51" y="62"/>
                    <a:pt x="59" y="64"/>
                    <a:pt x="71" y="69"/>
                  </a:cubicBezTo>
                  <a:cubicBezTo>
                    <a:pt x="97" y="81"/>
                    <a:pt x="105" y="91"/>
                    <a:pt x="106" y="87"/>
                  </a:cubicBezTo>
                  <a:cubicBezTo>
                    <a:pt x="106" y="86"/>
                    <a:pt x="105" y="84"/>
                    <a:pt x="103" y="82"/>
                  </a:cubicBezTo>
                  <a:cubicBezTo>
                    <a:pt x="98" y="78"/>
                    <a:pt x="88" y="73"/>
                    <a:pt x="83" y="69"/>
                  </a:cubicBezTo>
                  <a:cubicBezTo>
                    <a:pt x="75" y="65"/>
                    <a:pt x="73" y="63"/>
                    <a:pt x="66" y="62"/>
                  </a:cubicBezTo>
                  <a:cubicBezTo>
                    <a:pt x="60" y="62"/>
                    <a:pt x="63" y="62"/>
                    <a:pt x="57" y="59"/>
                  </a:cubicBezTo>
                  <a:cubicBezTo>
                    <a:pt x="51" y="54"/>
                    <a:pt x="37" y="48"/>
                    <a:pt x="30" y="55"/>
                  </a:cubicBezTo>
                  <a:cubicBezTo>
                    <a:pt x="19" y="64"/>
                    <a:pt x="6" y="71"/>
                    <a:pt x="3" y="64"/>
                  </a:cubicBezTo>
                  <a:cubicBezTo>
                    <a:pt x="1" y="57"/>
                    <a:pt x="0" y="56"/>
                    <a:pt x="5" y="52"/>
                  </a:cubicBezTo>
                  <a:cubicBezTo>
                    <a:pt x="10" y="49"/>
                    <a:pt x="20" y="35"/>
                    <a:pt x="21" y="34"/>
                  </a:cubicBezTo>
                  <a:cubicBezTo>
                    <a:pt x="32" y="29"/>
                    <a:pt x="33" y="35"/>
                    <a:pt x="35" y="39"/>
                  </a:cubicBezTo>
                  <a:cubicBezTo>
                    <a:pt x="36" y="41"/>
                    <a:pt x="40" y="41"/>
                    <a:pt x="43" y="41"/>
                  </a:cubicBezTo>
                  <a:cubicBezTo>
                    <a:pt x="49" y="33"/>
                    <a:pt x="57" y="22"/>
                    <a:pt x="60" y="18"/>
                  </a:cubicBezTo>
                  <a:cubicBezTo>
                    <a:pt x="62" y="14"/>
                    <a:pt x="63" y="7"/>
                    <a:pt x="68" y="4"/>
                  </a:cubicBezTo>
                  <a:cubicBezTo>
                    <a:pt x="73" y="0"/>
                    <a:pt x="74" y="2"/>
                    <a:pt x="75" y="7"/>
                  </a:cubicBezTo>
                  <a:cubicBezTo>
                    <a:pt x="75" y="11"/>
                    <a:pt x="75" y="17"/>
                    <a:pt x="73" y="20"/>
                  </a:cubicBezTo>
                  <a:cubicBezTo>
                    <a:pt x="70" y="25"/>
                    <a:pt x="55" y="41"/>
                    <a:pt x="56" y="43"/>
                  </a:cubicBezTo>
                  <a:cubicBezTo>
                    <a:pt x="56" y="46"/>
                    <a:pt x="58" y="48"/>
                    <a:pt x="61" y="44"/>
                  </a:cubicBezTo>
                  <a:cubicBezTo>
                    <a:pt x="65" y="40"/>
                    <a:pt x="89" y="5"/>
                    <a:pt x="91" y="3"/>
                  </a:cubicBezTo>
                  <a:cubicBezTo>
                    <a:pt x="93" y="2"/>
                    <a:pt x="96" y="4"/>
                    <a:pt x="98" y="7"/>
                  </a:cubicBezTo>
                  <a:cubicBezTo>
                    <a:pt x="100" y="9"/>
                    <a:pt x="100" y="11"/>
                    <a:pt x="103" y="10"/>
                  </a:cubicBezTo>
                  <a:cubicBezTo>
                    <a:pt x="105" y="9"/>
                    <a:pt x="111" y="11"/>
                    <a:pt x="111" y="13"/>
                  </a:cubicBezTo>
                  <a:cubicBezTo>
                    <a:pt x="111" y="16"/>
                    <a:pt x="114" y="25"/>
                    <a:pt x="119" y="21"/>
                  </a:cubicBezTo>
                  <a:cubicBezTo>
                    <a:pt x="124" y="17"/>
                    <a:pt x="127" y="11"/>
                    <a:pt x="132" y="14"/>
                  </a:cubicBezTo>
                  <a:cubicBezTo>
                    <a:pt x="136" y="16"/>
                    <a:pt x="138" y="31"/>
                    <a:pt x="131" y="33"/>
                  </a:cubicBezTo>
                  <a:cubicBezTo>
                    <a:pt x="123" y="34"/>
                    <a:pt x="119" y="36"/>
                    <a:pt x="119" y="36"/>
                  </a:cubicBezTo>
                  <a:cubicBezTo>
                    <a:pt x="119" y="36"/>
                    <a:pt x="122" y="43"/>
                    <a:pt x="120" y="43"/>
                  </a:cubicBezTo>
                  <a:cubicBezTo>
                    <a:pt x="118" y="44"/>
                    <a:pt x="118" y="49"/>
                    <a:pt x="121" y="51"/>
                  </a:cubicBezTo>
                  <a:cubicBezTo>
                    <a:pt x="124" y="53"/>
                    <a:pt x="130" y="60"/>
                    <a:pt x="127" y="51"/>
                  </a:cubicBezTo>
                  <a:cubicBezTo>
                    <a:pt x="124" y="42"/>
                    <a:pt x="120" y="37"/>
                    <a:pt x="124" y="38"/>
                  </a:cubicBezTo>
                  <a:cubicBezTo>
                    <a:pt x="132" y="38"/>
                    <a:pt x="151" y="46"/>
                    <a:pt x="146" y="57"/>
                  </a:cubicBezTo>
                  <a:cubicBezTo>
                    <a:pt x="144" y="60"/>
                    <a:pt x="141" y="64"/>
                    <a:pt x="133" y="67"/>
                  </a:cubicBezTo>
                  <a:cubicBezTo>
                    <a:pt x="117" y="75"/>
                    <a:pt x="111" y="78"/>
                    <a:pt x="116" y="79"/>
                  </a:cubicBezTo>
                  <a:cubicBezTo>
                    <a:pt x="121" y="79"/>
                    <a:pt x="131" y="86"/>
                    <a:pt x="130" y="102"/>
                  </a:cubicBezTo>
                  <a:cubicBezTo>
                    <a:pt x="130" y="102"/>
                    <a:pt x="127" y="115"/>
                    <a:pt x="111" y="102"/>
                  </a:cubicBezTo>
                  <a:cubicBezTo>
                    <a:pt x="111" y="102"/>
                    <a:pt x="98" y="91"/>
                    <a:pt x="92" y="96"/>
                  </a:cubicBezTo>
                  <a:cubicBezTo>
                    <a:pt x="92" y="96"/>
                    <a:pt x="87" y="97"/>
                    <a:pt x="82" y="96"/>
                  </a:cubicBezTo>
                  <a:cubicBezTo>
                    <a:pt x="77" y="95"/>
                    <a:pt x="64" y="96"/>
                    <a:pt x="72" y="102"/>
                  </a:cubicBezTo>
                  <a:cubicBezTo>
                    <a:pt x="79" y="107"/>
                    <a:pt x="94" y="111"/>
                    <a:pt x="95" y="115"/>
                  </a:cubicBezTo>
                  <a:cubicBezTo>
                    <a:pt x="95" y="120"/>
                    <a:pt x="94" y="137"/>
                    <a:pt x="85" y="131"/>
                  </a:cubicBezTo>
                  <a:cubicBezTo>
                    <a:pt x="75" y="126"/>
                    <a:pt x="73" y="115"/>
                    <a:pt x="65" y="114"/>
                  </a:cubicBezTo>
                  <a:cubicBezTo>
                    <a:pt x="58" y="114"/>
                    <a:pt x="56" y="129"/>
                    <a:pt x="45" y="133"/>
                  </a:cubicBezTo>
                  <a:cubicBezTo>
                    <a:pt x="35" y="137"/>
                    <a:pt x="23" y="140"/>
                    <a:pt x="20" y="135"/>
                  </a:cubicBezTo>
                  <a:cubicBezTo>
                    <a:pt x="17" y="130"/>
                    <a:pt x="19" y="124"/>
                    <a:pt x="17" y="119"/>
                  </a:cubicBezTo>
                  <a:cubicBezTo>
                    <a:pt x="15" y="116"/>
                    <a:pt x="14" y="111"/>
                    <a:pt x="13" y="108"/>
                  </a:cubicBezTo>
                  <a:cubicBezTo>
                    <a:pt x="12" y="101"/>
                    <a:pt x="12" y="102"/>
                    <a:pt x="17" y="106"/>
                  </a:cubicBezTo>
                  <a:close/>
                  <a:moveTo>
                    <a:pt x="100" y="20"/>
                  </a:moveTo>
                  <a:cubicBezTo>
                    <a:pt x="98" y="18"/>
                    <a:pt x="98" y="18"/>
                    <a:pt x="97" y="20"/>
                  </a:cubicBezTo>
                  <a:cubicBezTo>
                    <a:pt x="89" y="29"/>
                    <a:pt x="89" y="29"/>
                    <a:pt x="89" y="29"/>
                  </a:cubicBezTo>
                  <a:cubicBezTo>
                    <a:pt x="87" y="32"/>
                    <a:pt x="86" y="32"/>
                    <a:pt x="90" y="32"/>
                  </a:cubicBezTo>
                  <a:cubicBezTo>
                    <a:pt x="93" y="32"/>
                    <a:pt x="98" y="30"/>
                    <a:pt x="100" y="27"/>
                  </a:cubicBezTo>
                  <a:cubicBezTo>
                    <a:pt x="102" y="25"/>
                    <a:pt x="101" y="22"/>
                    <a:pt x="100" y="20"/>
                  </a:cubicBezTo>
                  <a:close/>
                  <a:moveTo>
                    <a:pt x="112" y="50"/>
                  </a:moveTo>
                  <a:cubicBezTo>
                    <a:pt x="110" y="50"/>
                    <a:pt x="109" y="51"/>
                    <a:pt x="110" y="53"/>
                  </a:cubicBezTo>
                  <a:cubicBezTo>
                    <a:pt x="110" y="54"/>
                    <a:pt x="114" y="58"/>
                    <a:pt x="116" y="58"/>
                  </a:cubicBezTo>
                  <a:cubicBezTo>
                    <a:pt x="117" y="59"/>
                    <a:pt x="117" y="58"/>
                    <a:pt x="118" y="58"/>
                  </a:cubicBezTo>
                  <a:cubicBezTo>
                    <a:pt x="121" y="56"/>
                    <a:pt x="112" y="50"/>
                    <a:pt x="112" y="50"/>
                  </a:cubicBezTo>
                  <a:close/>
                  <a:moveTo>
                    <a:pt x="101" y="44"/>
                  </a:moveTo>
                  <a:cubicBezTo>
                    <a:pt x="103" y="43"/>
                    <a:pt x="103" y="40"/>
                    <a:pt x="100" y="41"/>
                  </a:cubicBezTo>
                  <a:cubicBezTo>
                    <a:pt x="96" y="43"/>
                    <a:pt x="96" y="46"/>
                    <a:pt x="101" y="44"/>
                  </a:cubicBezTo>
                  <a:close/>
                  <a:moveTo>
                    <a:pt x="88" y="60"/>
                  </a:moveTo>
                  <a:cubicBezTo>
                    <a:pt x="88" y="60"/>
                    <a:pt x="87" y="61"/>
                    <a:pt x="88" y="62"/>
                  </a:cubicBezTo>
                  <a:cubicBezTo>
                    <a:pt x="89" y="63"/>
                    <a:pt x="90" y="62"/>
                    <a:pt x="91" y="60"/>
                  </a:cubicBezTo>
                  <a:cubicBezTo>
                    <a:pt x="91" y="59"/>
                    <a:pt x="88" y="60"/>
                    <a:pt x="88" y="60"/>
                  </a:cubicBezTo>
                  <a:close/>
                  <a:moveTo>
                    <a:pt x="99" y="63"/>
                  </a:moveTo>
                  <a:cubicBezTo>
                    <a:pt x="99" y="63"/>
                    <a:pt x="100" y="65"/>
                    <a:pt x="101" y="66"/>
                  </a:cubicBezTo>
                  <a:cubicBezTo>
                    <a:pt x="102" y="67"/>
                    <a:pt x="103" y="66"/>
                    <a:pt x="103" y="64"/>
                  </a:cubicBezTo>
                  <a:cubicBezTo>
                    <a:pt x="103" y="61"/>
                    <a:pt x="99" y="63"/>
                    <a:pt x="99" y="63"/>
                  </a:cubicBezTo>
                  <a:close/>
                  <a:moveTo>
                    <a:pt x="85" y="42"/>
                  </a:moveTo>
                  <a:cubicBezTo>
                    <a:pt x="83" y="37"/>
                    <a:pt x="73" y="45"/>
                    <a:pt x="71" y="47"/>
                  </a:cubicBezTo>
                  <a:cubicBezTo>
                    <a:pt x="69" y="50"/>
                    <a:pt x="75" y="50"/>
                    <a:pt x="79" y="50"/>
                  </a:cubicBezTo>
                  <a:cubicBezTo>
                    <a:pt x="83" y="50"/>
                    <a:pt x="87" y="46"/>
                    <a:pt x="85" y="42"/>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1" name="ïş1îḋê"/>
            <p:cNvSpPr/>
            <p:nvPr userDrawn="1">
              <p:custDataLst>
                <p:tags r:id="rId36"/>
              </p:custDataLst>
            </p:nvPr>
          </p:nvSpPr>
          <p:spPr bwMode="auto">
            <a:xfrm>
              <a:off x="5077653" y="3946525"/>
              <a:ext cx="149225" cy="238125"/>
            </a:xfrm>
            <a:custGeom>
              <a:avLst/>
              <a:gdLst>
                <a:gd name="T0" fmla="*/ 21 w 37"/>
                <a:gd name="T1" fmla="*/ 56 h 56"/>
                <a:gd name="T2" fmla="*/ 14 w 37"/>
                <a:gd name="T3" fmla="*/ 55 h 56"/>
                <a:gd name="T4" fmla="*/ 11 w 37"/>
                <a:gd name="T5" fmla="*/ 54 h 56"/>
                <a:gd name="T6" fmla="*/ 4 w 37"/>
                <a:gd name="T7" fmla="*/ 56 h 56"/>
                <a:gd name="T8" fmla="*/ 0 w 37"/>
                <a:gd name="T9" fmla="*/ 41 h 56"/>
                <a:gd name="T10" fmla="*/ 2 w 37"/>
                <a:gd name="T11" fmla="*/ 41 h 56"/>
                <a:gd name="T12" fmla="*/ 20 w 37"/>
                <a:gd name="T13" fmla="*/ 53 h 56"/>
                <a:gd name="T14" fmla="*/ 31 w 37"/>
                <a:gd name="T15" fmla="*/ 43 h 56"/>
                <a:gd name="T16" fmla="*/ 18 w 37"/>
                <a:gd name="T17" fmla="*/ 31 h 56"/>
                <a:gd name="T18" fmla="*/ 3 w 37"/>
                <a:gd name="T19" fmla="*/ 15 h 56"/>
                <a:gd name="T20" fmla="*/ 18 w 37"/>
                <a:gd name="T21" fmla="*/ 0 h 56"/>
                <a:gd name="T22" fmla="*/ 25 w 37"/>
                <a:gd name="T23" fmla="*/ 2 h 56"/>
                <a:gd name="T24" fmla="*/ 27 w 37"/>
                <a:gd name="T25" fmla="*/ 2 h 56"/>
                <a:gd name="T26" fmla="*/ 31 w 37"/>
                <a:gd name="T27" fmla="*/ 1 h 56"/>
                <a:gd name="T28" fmla="*/ 36 w 37"/>
                <a:gd name="T29" fmla="*/ 13 h 56"/>
                <a:gd name="T30" fmla="*/ 34 w 37"/>
                <a:gd name="T31" fmla="*/ 14 h 56"/>
                <a:gd name="T32" fmla="*/ 30 w 37"/>
                <a:gd name="T33" fmla="*/ 9 h 56"/>
                <a:gd name="T34" fmla="*/ 18 w 37"/>
                <a:gd name="T35" fmla="*/ 3 h 56"/>
                <a:gd name="T36" fmla="*/ 8 w 37"/>
                <a:gd name="T37" fmla="*/ 12 h 56"/>
                <a:gd name="T38" fmla="*/ 21 w 37"/>
                <a:gd name="T39" fmla="*/ 23 h 56"/>
                <a:gd name="T40" fmla="*/ 37 w 37"/>
                <a:gd name="T41" fmla="*/ 40 h 56"/>
                <a:gd name="T42" fmla="*/ 21 w 37"/>
                <a:gd name="T43"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 h="56">
                  <a:moveTo>
                    <a:pt x="21" y="56"/>
                  </a:moveTo>
                  <a:cubicBezTo>
                    <a:pt x="19" y="56"/>
                    <a:pt x="16" y="56"/>
                    <a:pt x="14" y="55"/>
                  </a:cubicBezTo>
                  <a:cubicBezTo>
                    <a:pt x="12" y="54"/>
                    <a:pt x="12" y="54"/>
                    <a:pt x="11" y="54"/>
                  </a:cubicBezTo>
                  <a:cubicBezTo>
                    <a:pt x="8" y="54"/>
                    <a:pt x="6" y="55"/>
                    <a:pt x="4" y="56"/>
                  </a:cubicBezTo>
                  <a:cubicBezTo>
                    <a:pt x="0" y="41"/>
                    <a:pt x="0" y="41"/>
                    <a:pt x="0" y="41"/>
                  </a:cubicBezTo>
                  <a:cubicBezTo>
                    <a:pt x="2" y="41"/>
                    <a:pt x="2" y="41"/>
                    <a:pt x="2" y="41"/>
                  </a:cubicBezTo>
                  <a:cubicBezTo>
                    <a:pt x="3" y="44"/>
                    <a:pt x="10" y="53"/>
                    <a:pt x="20" y="53"/>
                  </a:cubicBezTo>
                  <a:cubicBezTo>
                    <a:pt x="28" y="53"/>
                    <a:pt x="31" y="48"/>
                    <a:pt x="31" y="43"/>
                  </a:cubicBezTo>
                  <a:cubicBezTo>
                    <a:pt x="31" y="37"/>
                    <a:pt x="27" y="35"/>
                    <a:pt x="18" y="31"/>
                  </a:cubicBezTo>
                  <a:cubicBezTo>
                    <a:pt x="13" y="30"/>
                    <a:pt x="3" y="26"/>
                    <a:pt x="3" y="15"/>
                  </a:cubicBezTo>
                  <a:cubicBezTo>
                    <a:pt x="3" y="8"/>
                    <a:pt x="7" y="0"/>
                    <a:pt x="18" y="0"/>
                  </a:cubicBezTo>
                  <a:cubicBezTo>
                    <a:pt x="20" y="0"/>
                    <a:pt x="20" y="1"/>
                    <a:pt x="25" y="2"/>
                  </a:cubicBezTo>
                  <a:cubicBezTo>
                    <a:pt x="26" y="2"/>
                    <a:pt x="26" y="2"/>
                    <a:pt x="27" y="2"/>
                  </a:cubicBezTo>
                  <a:cubicBezTo>
                    <a:pt x="27" y="2"/>
                    <a:pt x="29" y="2"/>
                    <a:pt x="31" y="1"/>
                  </a:cubicBezTo>
                  <a:cubicBezTo>
                    <a:pt x="36" y="13"/>
                    <a:pt x="36" y="13"/>
                    <a:pt x="36" y="13"/>
                  </a:cubicBezTo>
                  <a:cubicBezTo>
                    <a:pt x="34" y="14"/>
                    <a:pt x="34" y="14"/>
                    <a:pt x="34" y="14"/>
                  </a:cubicBezTo>
                  <a:cubicBezTo>
                    <a:pt x="33" y="13"/>
                    <a:pt x="32" y="11"/>
                    <a:pt x="30" y="9"/>
                  </a:cubicBezTo>
                  <a:cubicBezTo>
                    <a:pt x="27" y="5"/>
                    <a:pt x="22" y="3"/>
                    <a:pt x="18" y="3"/>
                  </a:cubicBezTo>
                  <a:cubicBezTo>
                    <a:pt x="12" y="3"/>
                    <a:pt x="8" y="6"/>
                    <a:pt x="8" y="12"/>
                  </a:cubicBezTo>
                  <a:cubicBezTo>
                    <a:pt x="8" y="17"/>
                    <a:pt x="12" y="20"/>
                    <a:pt x="21" y="23"/>
                  </a:cubicBezTo>
                  <a:cubicBezTo>
                    <a:pt x="31" y="27"/>
                    <a:pt x="37" y="31"/>
                    <a:pt x="37" y="40"/>
                  </a:cubicBezTo>
                  <a:cubicBezTo>
                    <a:pt x="37" y="48"/>
                    <a:pt x="31" y="56"/>
                    <a:pt x="21" y="5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2" name="îsḻîḓé"/>
            <p:cNvSpPr/>
            <p:nvPr userDrawn="1">
              <p:custDataLst>
                <p:tags r:id="rId37"/>
              </p:custDataLst>
            </p:nvPr>
          </p:nvSpPr>
          <p:spPr bwMode="auto">
            <a:xfrm>
              <a:off x="5247516" y="3956050"/>
              <a:ext cx="206375" cy="228600"/>
            </a:xfrm>
            <a:custGeom>
              <a:avLst/>
              <a:gdLst>
                <a:gd name="T0" fmla="*/ 51 w 51"/>
                <a:gd name="T1" fmla="*/ 2 h 54"/>
                <a:gd name="T2" fmla="*/ 48 w 51"/>
                <a:gd name="T3" fmla="*/ 2 h 54"/>
                <a:gd name="T4" fmla="*/ 43 w 51"/>
                <a:gd name="T5" fmla="*/ 8 h 54"/>
                <a:gd name="T6" fmla="*/ 43 w 51"/>
                <a:gd name="T7" fmla="*/ 36 h 54"/>
                <a:gd name="T8" fmla="*/ 26 w 51"/>
                <a:gd name="T9" fmla="*/ 54 h 54"/>
                <a:gd name="T10" fmla="*/ 8 w 51"/>
                <a:gd name="T11" fmla="*/ 36 h 54"/>
                <a:gd name="T12" fmla="*/ 8 w 51"/>
                <a:gd name="T13" fmla="*/ 7 h 54"/>
                <a:gd name="T14" fmla="*/ 2 w 51"/>
                <a:gd name="T15" fmla="*/ 2 h 54"/>
                <a:gd name="T16" fmla="*/ 0 w 51"/>
                <a:gd name="T17" fmla="*/ 2 h 54"/>
                <a:gd name="T18" fmla="*/ 0 w 51"/>
                <a:gd name="T19" fmla="*/ 0 h 54"/>
                <a:gd name="T20" fmla="*/ 24 w 51"/>
                <a:gd name="T21" fmla="*/ 0 h 54"/>
                <a:gd name="T22" fmla="*/ 24 w 51"/>
                <a:gd name="T23" fmla="*/ 2 h 54"/>
                <a:gd name="T24" fmla="*/ 21 w 51"/>
                <a:gd name="T25" fmla="*/ 2 h 54"/>
                <a:gd name="T26" fmla="*/ 16 w 51"/>
                <a:gd name="T27" fmla="*/ 7 h 54"/>
                <a:gd name="T28" fmla="*/ 16 w 51"/>
                <a:gd name="T29" fmla="*/ 35 h 54"/>
                <a:gd name="T30" fmla="*/ 29 w 51"/>
                <a:gd name="T31" fmla="*/ 51 h 54"/>
                <a:gd name="T32" fmla="*/ 41 w 51"/>
                <a:gd name="T33" fmla="*/ 37 h 54"/>
                <a:gd name="T34" fmla="*/ 41 w 51"/>
                <a:gd name="T35" fmla="*/ 8 h 54"/>
                <a:gd name="T36" fmla="*/ 35 w 51"/>
                <a:gd name="T37" fmla="*/ 2 h 54"/>
                <a:gd name="T38" fmla="*/ 34 w 51"/>
                <a:gd name="T39" fmla="*/ 2 h 54"/>
                <a:gd name="T40" fmla="*/ 34 w 51"/>
                <a:gd name="T41" fmla="*/ 0 h 54"/>
                <a:gd name="T42" fmla="*/ 51 w 51"/>
                <a:gd name="T43" fmla="*/ 0 h 54"/>
                <a:gd name="T44" fmla="*/ 51 w 51"/>
                <a:gd name="T45" fmla="*/ 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1" h="54">
                  <a:moveTo>
                    <a:pt x="51" y="2"/>
                  </a:moveTo>
                  <a:cubicBezTo>
                    <a:pt x="48" y="2"/>
                    <a:pt x="48" y="2"/>
                    <a:pt x="48" y="2"/>
                  </a:cubicBezTo>
                  <a:cubicBezTo>
                    <a:pt x="45" y="2"/>
                    <a:pt x="43" y="4"/>
                    <a:pt x="43" y="8"/>
                  </a:cubicBezTo>
                  <a:cubicBezTo>
                    <a:pt x="43" y="36"/>
                    <a:pt x="43" y="36"/>
                    <a:pt x="43" y="36"/>
                  </a:cubicBezTo>
                  <a:cubicBezTo>
                    <a:pt x="43" y="44"/>
                    <a:pt x="39" y="54"/>
                    <a:pt x="26" y="54"/>
                  </a:cubicBezTo>
                  <a:cubicBezTo>
                    <a:pt x="17" y="54"/>
                    <a:pt x="8" y="49"/>
                    <a:pt x="8" y="36"/>
                  </a:cubicBezTo>
                  <a:cubicBezTo>
                    <a:pt x="8" y="7"/>
                    <a:pt x="8" y="7"/>
                    <a:pt x="8" y="7"/>
                  </a:cubicBezTo>
                  <a:cubicBezTo>
                    <a:pt x="8" y="4"/>
                    <a:pt x="6" y="2"/>
                    <a:pt x="2" y="2"/>
                  </a:cubicBezTo>
                  <a:cubicBezTo>
                    <a:pt x="0" y="2"/>
                    <a:pt x="0" y="2"/>
                    <a:pt x="0" y="2"/>
                  </a:cubicBezTo>
                  <a:cubicBezTo>
                    <a:pt x="0" y="0"/>
                    <a:pt x="0" y="0"/>
                    <a:pt x="0" y="0"/>
                  </a:cubicBezTo>
                  <a:cubicBezTo>
                    <a:pt x="24" y="0"/>
                    <a:pt x="24" y="0"/>
                    <a:pt x="24" y="0"/>
                  </a:cubicBezTo>
                  <a:cubicBezTo>
                    <a:pt x="24" y="2"/>
                    <a:pt x="24" y="2"/>
                    <a:pt x="24" y="2"/>
                  </a:cubicBezTo>
                  <a:cubicBezTo>
                    <a:pt x="21" y="2"/>
                    <a:pt x="21" y="2"/>
                    <a:pt x="21" y="2"/>
                  </a:cubicBezTo>
                  <a:cubicBezTo>
                    <a:pt x="17" y="2"/>
                    <a:pt x="16" y="4"/>
                    <a:pt x="16" y="7"/>
                  </a:cubicBezTo>
                  <a:cubicBezTo>
                    <a:pt x="16" y="35"/>
                    <a:pt x="16" y="35"/>
                    <a:pt x="16" y="35"/>
                  </a:cubicBezTo>
                  <a:cubicBezTo>
                    <a:pt x="16" y="46"/>
                    <a:pt x="22" y="51"/>
                    <a:pt x="29" y="51"/>
                  </a:cubicBezTo>
                  <a:cubicBezTo>
                    <a:pt x="36" y="51"/>
                    <a:pt x="41" y="45"/>
                    <a:pt x="41" y="37"/>
                  </a:cubicBezTo>
                  <a:cubicBezTo>
                    <a:pt x="41" y="8"/>
                    <a:pt x="41" y="8"/>
                    <a:pt x="41" y="8"/>
                  </a:cubicBezTo>
                  <a:cubicBezTo>
                    <a:pt x="41" y="5"/>
                    <a:pt x="39" y="2"/>
                    <a:pt x="35" y="2"/>
                  </a:cubicBezTo>
                  <a:cubicBezTo>
                    <a:pt x="34" y="2"/>
                    <a:pt x="34" y="2"/>
                    <a:pt x="34" y="2"/>
                  </a:cubicBezTo>
                  <a:cubicBezTo>
                    <a:pt x="34" y="0"/>
                    <a:pt x="34" y="0"/>
                    <a:pt x="34" y="0"/>
                  </a:cubicBezTo>
                  <a:cubicBezTo>
                    <a:pt x="51" y="0"/>
                    <a:pt x="51" y="0"/>
                    <a:pt x="51" y="0"/>
                  </a:cubicBezTo>
                  <a:lnTo>
                    <a:pt x="51"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3" name="iŝḷïdê"/>
            <p:cNvSpPr/>
            <p:nvPr userDrawn="1">
              <p:custDataLst>
                <p:tags r:id="rId38"/>
              </p:custDataLst>
            </p:nvPr>
          </p:nvSpPr>
          <p:spPr bwMode="auto">
            <a:xfrm>
              <a:off x="5465003" y="3956050"/>
              <a:ext cx="206375" cy="220663"/>
            </a:xfrm>
            <a:custGeom>
              <a:avLst/>
              <a:gdLst>
                <a:gd name="T0" fmla="*/ 43 w 51"/>
                <a:gd name="T1" fmla="*/ 52 h 52"/>
                <a:gd name="T2" fmla="*/ 11 w 51"/>
                <a:gd name="T3" fmla="*/ 8 h 52"/>
                <a:gd name="T4" fmla="*/ 11 w 51"/>
                <a:gd name="T5" fmla="*/ 44 h 52"/>
                <a:gd name="T6" fmla="*/ 16 w 51"/>
                <a:gd name="T7" fmla="*/ 50 h 52"/>
                <a:gd name="T8" fmla="*/ 18 w 51"/>
                <a:gd name="T9" fmla="*/ 50 h 52"/>
                <a:gd name="T10" fmla="*/ 18 w 51"/>
                <a:gd name="T11" fmla="*/ 52 h 52"/>
                <a:gd name="T12" fmla="*/ 1 w 51"/>
                <a:gd name="T13" fmla="*/ 52 h 52"/>
                <a:gd name="T14" fmla="*/ 1 w 51"/>
                <a:gd name="T15" fmla="*/ 50 h 52"/>
                <a:gd name="T16" fmla="*/ 3 w 51"/>
                <a:gd name="T17" fmla="*/ 50 h 52"/>
                <a:gd name="T18" fmla="*/ 8 w 51"/>
                <a:gd name="T19" fmla="*/ 44 h 52"/>
                <a:gd name="T20" fmla="*/ 8 w 51"/>
                <a:gd name="T21" fmla="*/ 7 h 52"/>
                <a:gd name="T22" fmla="*/ 2 w 51"/>
                <a:gd name="T23" fmla="*/ 2 h 52"/>
                <a:gd name="T24" fmla="*/ 0 w 51"/>
                <a:gd name="T25" fmla="*/ 2 h 52"/>
                <a:gd name="T26" fmla="*/ 0 w 51"/>
                <a:gd name="T27" fmla="*/ 0 h 52"/>
                <a:gd name="T28" fmla="*/ 16 w 51"/>
                <a:gd name="T29" fmla="*/ 0 h 52"/>
                <a:gd name="T30" fmla="*/ 42 w 51"/>
                <a:gd name="T31" fmla="*/ 37 h 52"/>
                <a:gd name="T32" fmla="*/ 42 w 51"/>
                <a:gd name="T33" fmla="*/ 9 h 52"/>
                <a:gd name="T34" fmla="*/ 35 w 51"/>
                <a:gd name="T35" fmla="*/ 2 h 52"/>
                <a:gd name="T36" fmla="*/ 35 w 51"/>
                <a:gd name="T37" fmla="*/ 0 h 52"/>
                <a:gd name="T38" fmla="*/ 51 w 51"/>
                <a:gd name="T39" fmla="*/ 0 h 52"/>
                <a:gd name="T40" fmla="*/ 51 w 51"/>
                <a:gd name="T41" fmla="*/ 2 h 52"/>
                <a:gd name="T42" fmla="*/ 44 w 51"/>
                <a:gd name="T43" fmla="*/ 9 h 52"/>
                <a:gd name="T44" fmla="*/ 44 w 51"/>
                <a:gd name="T45" fmla="*/ 52 h 52"/>
                <a:gd name="T46" fmla="*/ 43 w 51"/>
                <a:gd name="T4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 h="52">
                  <a:moveTo>
                    <a:pt x="43" y="52"/>
                  </a:moveTo>
                  <a:cubicBezTo>
                    <a:pt x="11" y="8"/>
                    <a:pt x="11" y="8"/>
                    <a:pt x="11" y="8"/>
                  </a:cubicBezTo>
                  <a:cubicBezTo>
                    <a:pt x="11" y="44"/>
                    <a:pt x="11" y="44"/>
                    <a:pt x="11" y="44"/>
                  </a:cubicBezTo>
                  <a:cubicBezTo>
                    <a:pt x="11" y="47"/>
                    <a:pt x="12" y="50"/>
                    <a:pt x="16" y="50"/>
                  </a:cubicBezTo>
                  <a:cubicBezTo>
                    <a:pt x="18" y="50"/>
                    <a:pt x="18" y="50"/>
                    <a:pt x="18" y="50"/>
                  </a:cubicBezTo>
                  <a:cubicBezTo>
                    <a:pt x="18" y="52"/>
                    <a:pt x="18" y="52"/>
                    <a:pt x="18" y="52"/>
                  </a:cubicBezTo>
                  <a:cubicBezTo>
                    <a:pt x="1" y="52"/>
                    <a:pt x="1" y="52"/>
                    <a:pt x="1" y="52"/>
                  </a:cubicBezTo>
                  <a:cubicBezTo>
                    <a:pt x="1" y="50"/>
                    <a:pt x="1" y="50"/>
                    <a:pt x="1" y="50"/>
                  </a:cubicBezTo>
                  <a:cubicBezTo>
                    <a:pt x="3" y="50"/>
                    <a:pt x="3" y="50"/>
                    <a:pt x="3" y="50"/>
                  </a:cubicBezTo>
                  <a:cubicBezTo>
                    <a:pt x="7" y="50"/>
                    <a:pt x="8" y="48"/>
                    <a:pt x="8" y="44"/>
                  </a:cubicBezTo>
                  <a:cubicBezTo>
                    <a:pt x="8" y="7"/>
                    <a:pt x="8" y="7"/>
                    <a:pt x="8" y="7"/>
                  </a:cubicBezTo>
                  <a:cubicBezTo>
                    <a:pt x="8" y="2"/>
                    <a:pt x="4" y="2"/>
                    <a:pt x="2" y="2"/>
                  </a:cubicBezTo>
                  <a:cubicBezTo>
                    <a:pt x="0" y="2"/>
                    <a:pt x="0" y="2"/>
                    <a:pt x="0" y="2"/>
                  </a:cubicBezTo>
                  <a:cubicBezTo>
                    <a:pt x="0" y="0"/>
                    <a:pt x="0" y="0"/>
                    <a:pt x="0" y="0"/>
                  </a:cubicBezTo>
                  <a:cubicBezTo>
                    <a:pt x="16" y="0"/>
                    <a:pt x="16" y="0"/>
                    <a:pt x="16" y="0"/>
                  </a:cubicBezTo>
                  <a:cubicBezTo>
                    <a:pt x="42" y="37"/>
                    <a:pt x="42" y="37"/>
                    <a:pt x="42" y="37"/>
                  </a:cubicBezTo>
                  <a:cubicBezTo>
                    <a:pt x="42" y="9"/>
                    <a:pt x="42" y="9"/>
                    <a:pt x="42" y="9"/>
                  </a:cubicBezTo>
                  <a:cubicBezTo>
                    <a:pt x="42" y="2"/>
                    <a:pt x="38" y="2"/>
                    <a:pt x="35" y="2"/>
                  </a:cubicBezTo>
                  <a:cubicBezTo>
                    <a:pt x="35" y="0"/>
                    <a:pt x="35" y="0"/>
                    <a:pt x="35" y="0"/>
                  </a:cubicBezTo>
                  <a:cubicBezTo>
                    <a:pt x="51" y="0"/>
                    <a:pt x="51" y="0"/>
                    <a:pt x="51" y="0"/>
                  </a:cubicBezTo>
                  <a:cubicBezTo>
                    <a:pt x="51" y="2"/>
                    <a:pt x="51" y="2"/>
                    <a:pt x="51" y="2"/>
                  </a:cubicBezTo>
                  <a:cubicBezTo>
                    <a:pt x="49" y="2"/>
                    <a:pt x="44" y="2"/>
                    <a:pt x="44" y="9"/>
                  </a:cubicBezTo>
                  <a:cubicBezTo>
                    <a:pt x="44" y="52"/>
                    <a:pt x="44" y="52"/>
                    <a:pt x="44" y="52"/>
                  </a:cubicBezTo>
                  <a:lnTo>
                    <a:pt x="43"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4" name="ïṥļïḑé"/>
            <p:cNvSpPr/>
            <p:nvPr userDrawn="1">
              <p:custDataLst>
                <p:tags r:id="rId39"/>
              </p:custDataLst>
            </p:nvPr>
          </p:nvSpPr>
          <p:spPr bwMode="auto">
            <a:xfrm>
              <a:off x="5885691" y="3956050"/>
              <a:ext cx="217488" cy="220663"/>
            </a:xfrm>
            <a:custGeom>
              <a:avLst/>
              <a:gdLst>
                <a:gd name="T0" fmla="*/ 51 w 54"/>
                <a:gd name="T1" fmla="*/ 2 h 52"/>
                <a:gd name="T2" fmla="*/ 44 w 54"/>
                <a:gd name="T3" fmla="*/ 8 h 52"/>
                <a:gd name="T4" fmla="*/ 31 w 54"/>
                <a:gd name="T5" fmla="*/ 31 h 52"/>
                <a:gd name="T6" fmla="*/ 31 w 54"/>
                <a:gd name="T7" fmla="*/ 45 h 52"/>
                <a:gd name="T8" fmla="*/ 36 w 54"/>
                <a:gd name="T9" fmla="*/ 50 h 52"/>
                <a:gd name="T10" fmla="*/ 40 w 54"/>
                <a:gd name="T11" fmla="*/ 50 h 52"/>
                <a:gd name="T12" fmla="*/ 40 w 54"/>
                <a:gd name="T13" fmla="*/ 52 h 52"/>
                <a:gd name="T14" fmla="*/ 14 w 54"/>
                <a:gd name="T15" fmla="*/ 52 h 52"/>
                <a:gd name="T16" fmla="*/ 14 w 54"/>
                <a:gd name="T17" fmla="*/ 50 h 52"/>
                <a:gd name="T18" fmla="*/ 18 w 54"/>
                <a:gd name="T19" fmla="*/ 50 h 52"/>
                <a:gd name="T20" fmla="*/ 23 w 54"/>
                <a:gd name="T21" fmla="*/ 45 h 52"/>
                <a:gd name="T22" fmla="*/ 23 w 54"/>
                <a:gd name="T23" fmla="*/ 31 h 52"/>
                <a:gd name="T24" fmla="*/ 8 w 54"/>
                <a:gd name="T25" fmla="*/ 7 h 52"/>
                <a:gd name="T26" fmla="*/ 1 w 54"/>
                <a:gd name="T27" fmla="*/ 2 h 52"/>
                <a:gd name="T28" fmla="*/ 0 w 54"/>
                <a:gd name="T29" fmla="*/ 2 h 52"/>
                <a:gd name="T30" fmla="*/ 0 w 54"/>
                <a:gd name="T31" fmla="*/ 0 h 52"/>
                <a:gd name="T32" fmla="*/ 24 w 54"/>
                <a:gd name="T33" fmla="*/ 0 h 52"/>
                <a:gd name="T34" fmla="*/ 24 w 54"/>
                <a:gd name="T35" fmla="*/ 2 h 52"/>
                <a:gd name="T36" fmla="*/ 21 w 54"/>
                <a:gd name="T37" fmla="*/ 2 h 52"/>
                <a:gd name="T38" fmla="*/ 18 w 54"/>
                <a:gd name="T39" fmla="*/ 5 h 52"/>
                <a:gd name="T40" fmla="*/ 18 w 54"/>
                <a:gd name="T41" fmla="*/ 7 h 52"/>
                <a:gd name="T42" fmla="*/ 30 w 54"/>
                <a:gd name="T43" fmla="*/ 27 h 52"/>
                <a:gd name="T44" fmla="*/ 41 w 54"/>
                <a:gd name="T45" fmla="*/ 8 h 52"/>
                <a:gd name="T46" fmla="*/ 42 w 54"/>
                <a:gd name="T47" fmla="*/ 5 h 52"/>
                <a:gd name="T48" fmla="*/ 39 w 54"/>
                <a:gd name="T49" fmla="*/ 2 h 52"/>
                <a:gd name="T50" fmla="*/ 35 w 54"/>
                <a:gd name="T51" fmla="*/ 2 h 52"/>
                <a:gd name="T52" fmla="*/ 35 w 54"/>
                <a:gd name="T53" fmla="*/ 0 h 52"/>
                <a:gd name="T54" fmla="*/ 54 w 54"/>
                <a:gd name="T55" fmla="*/ 0 h 52"/>
                <a:gd name="T56" fmla="*/ 54 w 54"/>
                <a:gd name="T57" fmla="*/ 2 h 52"/>
                <a:gd name="T58" fmla="*/ 51 w 54"/>
                <a:gd name="T59" fmla="*/ 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4" h="52">
                  <a:moveTo>
                    <a:pt x="51" y="2"/>
                  </a:moveTo>
                  <a:cubicBezTo>
                    <a:pt x="47" y="2"/>
                    <a:pt x="46" y="5"/>
                    <a:pt x="44" y="8"/>
                  </a:cubicBezTo>
                  <a:cubicBezTo>
                    <a:pt x="31" y="31"/>
                    <a:pt x="31" y="31"/>
                    <a:pt x="31" y="31"/>
                  </a:cubicBezTo>
                  <a:cubicBezTo>
                    <a:pt x="31" y="45"/>
                    <a:pt x="31" y="45"/>
                    <a:pt x="31" y="45"/>
                  </a:cubicBezTo>
                  <a:cubicBezTo>
                    <a:pt x="31" y="48"/>
                    <a:pt x="33" y="50"/>
                    <a:pt x="36" y="50"/>
                  </a:cubicBezTo>
                  <a:cubicBezTo>
                    <a:pt x="40" y="50"/>
                    <a:pt x="40" y="50"/>
                    <a:pt x="40" y="50"/>
                  </a:cubicBezTo>
                  <a:cubicBezTo>
                    <a:pt x="40" y="52"/>
                    <a:pt x="40" y="52"/>
                    <a:pt x="40" y="52"/>
                  </a:cubicBezTo>
                  <a:cubicBezTo>
                    <a:pt x="14" y="52"/>
                    <a:pt x="14" y="52"/>
                    <a:pt x="14" y="52"/>
                  </a:cubicBezTo>
                  <a:cubicBezTo>
                    <a:pt x="14" y="50"/>
                    <a:pt x="14" y="50"/>
                    <a:pt x="14" y="50"/>
                  </a:cubicBezTo>
                  <a:cubicBezTo>
                    <a:pt x="18" y="50"/>
                    <a:pt x="18" y="50"/>
                    <a:pt x="18" y="50"/>
                  </a:cubicBezTo>
                  <a:cubicBezTo>
                    <a:pt x="21" y="50"/>
                    <a:pt x="23" y="49"/>
                    <a:pt x="23" y="45"/>
                  </a:cubicBezTo>
                  <a:cubicBezTo>
                    <a:pt x="23" y="31"/>
                    <a:pt x="23" y="31"/>
                    <a:pt x="23" y="31"/>
                  </a:cubicBezTo>
                  <a:cubicBezTo>
                    <a:pt x="8" y="7"/>
                    <a:pt x="8" y="7"/>
                    <a:pt x="8" y="7"/>
                  </a:cubicBezTo>
                  <a:cubicBezTo>
                    <a:pt x="6" y="3"/>
                    <a:pt x="5" y="2"/>
                    <a:pt x="1" y="2"/>
                  </a:cubicBezTo>
                  <a:cubicBezTo>
                    <a:pt x="0" y="2"/>
                    <a:pt x="0" y="2"/>
                    <a:pt x="0" y="2"/>
                  </a:cubicBezTo>
                  <a:cubicBezTo>
                    <a:pt x="0" y="0"/>
                    <a:pt x="0" y="0"/>
                    <a:pt x="0" y="0"/>
                  </a:cubicBezTo>
                  <a:cubicBezTo>
                    <a:pt x="24" y="0"/>
                    <a:pt x="24" y="0"/>
                    <a:pt x="24" y="0"/>
                  </a:cubicBezTo>
                  <a:cubicBezTo>
                    <a:pt x="24" y="2"/>
                    <a:pt x="24" y="2"/>
                    <a:pt x="24" y="2"/>
                  </a:cubicBezTo>
                  <a:cubicBezTo>
                    <a:pt x="21" y="2"/>
                    <a:pt x="21" y="2"/>
                    <a:pt x="21" y="2"/>
                  </a:cubicBezTo>
                  <a:cubicBezTo>
                    <a:pt x="19" y="2"/>
                    <a:pt x="18" y="3"/>
                    <a:pt x="18" y="5"/>
                  </a:cubicBezTo>
                  <a:cubicBezTo>
                    <a:pt x="18" y="5"/>
                    <a:pt x="18" y="6"/>
                    <a:pt x="18" y="7"/>
                  </a:cubicBezTo>
                  <a:cubicBezTo>
                    <a:pt x="30" y="27"/>
                    <a:pt x="30" y="27"/>
                    <a:pt x="30" y="27"/>
                  </a:cubicBezTo>
                  <a:cubicBezTo>
                    <a:pt x="41" y="8"/>
                    <a:pt x="41" y="8"/>
                    <a:pt x="41" y="8"/>
                  </a:cubicBezTo>
                  <a:cubicBezTo>
                    <a:pt x="42" y="7"/>
                    <a:pt x="42" y="6"/>
                    <a:pt x="42" y="5"/>
                  </a:cubicBezTo>
                  <a:cubicBezTo>
                    <a:pt x="42" y="3"/>
                    <a:pt x="41" y="2"/>
                    <a:pt x="39" y="2"/>
                  </a:cubicBezTo>
                  <a:cubicBezTo>
                    <a:pt x="35" y="2"/>
                    <a:pt x="35" y="2"/>
                    <a:pt x="35" y="2"/>
                  </a:cubicBezTo>
                  <a:cubicBezTo>
                    <a:pt x="35" y="0"/>
                    <a:pt x="35" y="0"/>
                    <a:pt x="35" y="0"/>
                  </a:cubicBezTo>
                  <a:cubicBezTo>
                    <a:pt x="54" y="0"/>
                    <a:pt x="54" y="0"/>
                    <a:pt x="54" y="0"/>
                  </a:cubicBezTo>
                  <a:cubicBezTo>
                    <a:pt x="54" y="2"/>
                    <a:pt x="54" y="2"/>
                    <a:pt x="54" y="2"/>
                  </a:cubicBezTo>
                  <a:lnTo>
                    <a:pt x="51"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5" name="îṧḻîḑè"/>
            <p:cNvSpPr/>
            <p:nvPr userDrawn="1">
              <p:custDataLst>
                <p:tags r:id="rId40"/>
              </p:custDataLst>
            </p:nvPr>
          </p:nvSpPr>
          <p:spPr bwMode="auto">
            <a:xfrm>
              <a:off x="6119053" y="3951288"/>
              <a:ext cx="219075" cy="225425"/>
            </a:xfrm>
            <a:custGeom>
              <a:avLst/>
              <a:gdLst>
                <a:gd name="T0" fmla="*/ 31 w 54"/>
                <a:gd name="T1" fmla="*/ 53 h 53"/>
                <a:gd name="T2" fmla="*/ 31 w 54"/>
                <a:gd name="T3" fmla="*/ 51 h 53"/>
                <a:gd name="T4" fmla="*/ 34 w 54"/>
                <a:gd name="T5" fmla="*/ 51 h 53"/>
                <a:gd name="T6" fmla="*/ 37 w 54"/>
                <a:gd name="T7" fmla="*/ 48 h 53"/>
                <a:gd name="T8" fmla="*/ 37 w 54"/>
                <a:gd name="T9" fmla="*/ 45 h 53"/>
                <a:gd name="T10" fmla="*/ 33 w 54"/>
                <a:gd name="T11" fmla="*/ 35 h 53"/>
                <a:gd name="T12" fmla="*/ 15 w 54"/>
                <a:gd name="T13" fmla="*/ 35 h 53"/>
                <a:gd name="T14" fmla="*/ 11 w 54"/>
                <a:gd name="T15" fmla="*/ 46 h 53"/>
                <a:gd name="T16" fmla="*/ 11 w 54"/>
                <a:gd name="T17" fmla="*/ 48 h 53"/>
                <a:gd name="T18" fmla="*/ 15 w 54"/>
                <a:gd name="T19" fmla="*/ 51 h 53"/>
                <a:gd name="T20" fmla="*/ 18 w 54"/>
                <a:gd name="T21" fmla="*/ 51 h 53"/>
                <a:gd name="T22" fmla="*/ 18 w 54"/>
                <a:gd name="T23" fmla="*/ 53 h 53"/>
                <a:gd name="T24" fmla="*/ 0 w 54"/>
                <a:gd name="T25" fmla="*/ 53 h 53"/>
                <a:gd name="T26" fmla="*/ 0 w 54"/>
                <a:gd name="T27" fmla="*/ 51 h 53"/>
                <a:gd name="T28" fmla="*/ 3 w 54"/>
                <a:gd name="T29" fmla="*/ 51 h 53"/>
                <a:gd name="T30" fmla="*/ 9 w 54"/>
                <a:gd name="T31" fmla="*/ 45 h 53"/>
                <a:gd name="T32" fmla="*/ 23 w 54"/>
                <a:gd name="T33" fmla="*/ 0 h 53"/>
                <a:gd name="T34" fmla="*/ 30 w 54"/>
                <a:gd name="T35" fmla="*/ 0 h 53"/>
                <a:gd name="T36" fmla="*/ 46 w 54"/>
                <a:gd name="T37" fmla="*/ 45 h 53"/>
                <a:gd name="T38" fmla="*/ 53 w 54"/>
                <a:gd name="T39" fmla="*/ 51 h 53"/>
                <a:gd name="T40" fmla="*/ 54 w 54"/>
                <a:gd name="T41" fmla="*/ 51 h 53"/>
                <a:gd name="T42" fmla="*/ 54 w 54"/>
                <a:gd name="T43" fmla="*/ 53 h 53"/>
                <a:gd name="T44" fmla="*/ 31 w 54"/>
                <a:gd name="T45" fmla="*/ 53 h 53"/>
                <a:gd name="T46" fmla="*/ 23 w 54"/>
                <a:gd name="T47" fmla="*/ 7 h 53"/>
                <a:gd name="T48" fmla="*/ 16 w 54"/>
                <a:gd name="T49" fmla="*/ 32 h 53"/>
                <a:gd name="T50" fmla="*/ 32 w 54"/>
                <a:gd name="T51" fmla="*/ 32 h 53"/>
                <a:gd name="T52" fmla="*/ 23 w 54"/>
                <a:gd name="T53" fmla="*/ 7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4" h="53">
                  <a:moveTo>
                    <a:pt x="31" y="53"/>
                  </a:moveTo>
                  <a:cubicBezTo>
                    <a:pt x="31" y="51"/>
                    <a:pt x="31" y="51"/>
                    <a:pt x="31" y="51"/>
                  </a:cubicBezTo>
                  <a:cubicBezTo>
                    <a:pt x="34" y="51"/>
                    <a:pt x="34" y="51"/>
                    <a:pt x="34" y="51"/>
                  </a:cubicBezTo>
                  <a:cubicBezTo>
                    <a:pt x="36" y="51"/>
                    <a:pt x="37" y="50"/>
                    <a:pt x="37" y="48"/>
                  </a:cubicBezTo>
                  <a:cubicBezTo>
                    <a:pt x="37" y="47"/>
                    <a:pt x="37" y="46"/>
                    <a:pt x="37" y="45"/>
                  </a:cubicBezTo>
                  <a:cubicBezTo>
                    <a:pt x="33" y="35"/>
                    <a:pt x="33" y="35"/>
                    <a:pt x="33" y="35"/>
                  </a:cubicBezTo>
                  <a:cubicBezTo>
                    <a:pt x="15" y="35"/>
                    <a:pt x="15" y="35"/>
                    <a:pt x="15" y="35"/>
                  </a:cubicBezTo>
                  <a:cubicBezTo>
                    <a:pt x="11" y="46"/>
                    <a:pt x="11" y="46"/>
                    <a:pt x="11" y="46"/>
                  </a:cubicBezTo>
                  <a:cubicBezTo>
                    <a:pt x="11" y="47"/>
                    <a:pt x="11" y="48"/>
                    <a:pt x="11" y="48"/>
                  </a:cubicBezTo>
                  <a:cubicBezTo>
                    <a:pt x="11" y="50"/>
                    <a:pt x="12" y="51"/>
                    <a:pt x="15" y="51"/>
                  </a:cubicBezTo>
                  <a:cubicBezTo>
                    <a:pt x="18" y="51"/>
                    <a:pt x="18" y="51"/>
                    <a:pt x="18" y="51"/>
                  </a:cubicBezTo>
                  <a:cubicBezTo>
                    <a:pt x="18" y="53"/>
                    <a:pt x="18" y="53"/>
                    <a:pt x="18" y="53"/>
                  </a:cubicBezTo>
                  <a:cubicBezTo>
                    <a:pt x="0" y="53"/>
                    <a:pt x="0" y="53"/>
                    <a:pt x="0" y="53"/>
                  </a:cubicBezTo>
                  <a:cubicBezTo>
                    <a:pt x="0" y="51"/>
                    <a:pt x="0" y="51"/>
                    <a:pt x="0" y="51"/>
                  </a:cubicBezTo>
                  <a:cubicBezTo>
                    <a:pt x="3" y="51"/>
                    <a:pt x="3" y="51"/>
                    <a:pt x="3" y="51"/>
                  </a:cubicBezTo>
                  <a:cubicBezTo>
                    <a:pt x="4" y="51"/>
                    <a:pt x="7" y="51"/>
                    <a:pt x="9" y="45"/>
                  </a:cubicBezTo>
                  <a:cubicBezTo>
                    <a:pt x="23" y="0"/>
                    <a:pt x="23" y="0"/>
                    <a:pt x="23" y="0"/>
                  </a:cubicBezTo>
                  <a:cubicBezTo>
                    <a:pt x="30" y="0"/>
                    <a:pt x="30" y="0"/>
                    <a:pt x="30" y="0"/>
                  </a:cubicBezTo>
                  <a:cubicBezTo>
                    <a:pt x="46" y="45"/>
                    <a:pt x="46" y="45"/>
                    <a:pt x="46" y="45"/>
                  </a:cubicBezTo>
                  <a:cubicBezTo>
                    <a:pt x="47" y="48"/>
                    <a:pt x="48" y="51"/>
                    <a:pt x="53" y="51"/>
                  </a:cubicBezTo>
                  <a:cubicBezTo>
                    <a:pt x="54" y="51"/>
                    <a:pt x="54" y="51"/>
                    <a:pt x="54" y="51"/>
                  </a:cubicBezTo>
                  <a:cubicBezTo>
                    <a:pt x="54" y="53"/>
                    <a:pt x="54" y="53"/>
                    <a:pt x="54" y="53"/>
                  </a:cubicBezTo>
                  <a:lnTo>
                    <a:pt x="31" y="53"/>
                  </a:lnTo>
                  <a:close/>
                  <a:moveTo>
                    <a:pt x="23" y="7"/>
                  </a:moveTo>
                  <a:cubicBezTo>
                    <a:pt x="16" y="32"/>
                    <a:pt x="16" y="32"/>
                    <a:pt x="16" y="32"/>
                  </a:cubicBezTo>
                  <a:cubicBezTo>
                    <a:pt x="32" y="32"/>
                    <a:pt x="32" y="32"/>
                    <a:pt x="32" y="32"/>
                  </a:cubicBezTo>
                  <a:lnTo>
                    <a:pt x="23" y="7"/>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6" name="ïślidé"/>
            <p:cNvSpPr/>
            <p:nvPr userDrawn="1">
              <p:custDataLst>
                <p:tags r:id="rId41"/>
              </p:custDataLst>
            </p:nvPr>
          </p:nvSpPr>
          <p:spPr bwMode="auto">
            <a:xfrm>
              <a:off x="6361941" y="3956050"/>
              <a:ext cx="209550" cy="220663"/>
            </a:xfrm>
            <a:custGeom>
              <a:avLst/>
              <a:gdLst>
                <a:gd name="T0" fmla="*/ 50 w 52"/>
                <a:gd name="T1" fmla="*/ 14 h 52"/>
                <a:gd name="T2" fmla="*/ 35 w 52"/>
                <a:gd name="T3" fmla="*/ 2 h 52"/>
                <a:gd name="T4" fmla="*/ 30 w 52"/>
                <a:gd name="T5" fmla="*/ 7 h 52"/>
                <a:gd name="T6" fmla="*/ 30 w 52"/>
                <a:gd name="T7" fmla="*/ 44 h 52"/>
                <a:gd name="T8" fmla="*/ 35 w 52"/>
                <a:gd name="T9" fmla="*/ 50 h 52"/>
                <a:gd name="T10" fmla="*/ 39 w 52"/>
                <a:gd name="T11" fmla="*/ 50 h 52"/>
                <a:gd name="T12" fmla="*/ 39 w 52"/>
                <a:gd name="T13" fmla="*/ 52 h 52"/>
                <a:gd name="T14" fmla="*/ 13 w 52"/>
                <a:gd name="T15" fmla="*/ 52 h 52"/>
                <a:gd name="T16" fmla="*/ 13 w 52"/>
                <a:gd name="T17" fmla="*/ 50 h 52"/>
                <a:gd name="T18" fmla="*/ 16 w 52"/>
                <a:gd name="T19" fmla="*/ 50 h 52"/>
                <a:gd name="T20" fmla="*/ 22 w 52"/>
                <a:gd name="T21" fmla="*/ 44 h 52"/>
                <a:gd name="T22" fmla="*/ 22 w 52"/>
                <a:gd name="T23" fmla="*/ 7 h 52"/>
                <a:gd name="T24" fmla="*/ 17 w 52"/>
                <a:gd name="T25" fmla="*/ 2 h 52"/>
                <a:gd name="T26" fmla="*/ 2 w 52"/>
                <a:gd name="T27" fmla="*/ 14 h 52"/>
                <a:gd name="T28" fmla="*/ 0 w 52"/>
                <a:gd name="T29" fmla="*/ 13 h 52"/>
                <a:gd name="T30" fmla="*/ 5 w 52"/>
                <a:gd name="T31" fmla="*/ 0 h 52"/>
                <a:gd name="T32" fmla="*/ 47 w 52"/>
                <a:gd name="T33" fmla="*/ 0 h 52"/>
                <a:gd name="T34" fmla="*/ 52 w 52"/>
                <a:gd name="T35" fmla="*/ 13 h 52"/>
                <a:gd name="T36" fmla="*/ 50 w 52"/>
                <a:gd name="T37" fmla="*/ 1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2" h="52">
                  <a:moveTo>
                    <a:pt x="50" y="14"/>
                  </a:moveTo>
                  <a:cubicBezTo>
                    <a:pt x="45" y="6"/>
                    <a:pt x="41" y="2"/>
                    <a:pt x="35" y="2"/>
                  </a:cubicBezTo>
                  <a:cubicBezTo>
                    <a:pt x="31" y="2"/>
                    <a:pt x="30" y="4"/>
                    <a:pt x="30" y="7"/>
                  </a:cubicBezTo>
                  <a:cubicBezTo>
                    <a:pt x="30" y="44"/>
                    <a:pt x="30" y="44"/>
                    <a:pt x="30" y="44"/>
                  </a:cubicBezTo>
                  <a:cubicBezTo>
                    <a:pt x="30" y="48"/>
                    <a:pt x="32" y="50"/>
                    <a:pt x="35" y="50"/>
                  </a:cubicBezTo>
                  <a:cubicBezTo>
                    <a:pt x="39" y="50"/>
                    <a:pt x="39" y="50"/>
                    <a:pt x="39" y="50"/>
                  </a:cubicBezTo>
                  <a:cubicBezTo>
                    <a:pt x="39" y="52"/>
                    <a:pt x="39" y="52"/>
                    <a:pt x="39" y="52"/>
                  </a:cubicBezTo>
                  <a:cubicBezTo>
                    <a:pt x="13" y="52"/>
                    <a:pt x="13" y="52"/>
                    <a:pt x="13" y="52"/>
                  </a:cubicBezTo>
                  <a:cubicBezTo>
                    <a:pt x="13" y="50"/>
                    <a:pt x="13" y="50"/>
                    <a:pt x="13" y="50"/>
                  </a:cubicBezTo>
                  <a:cubicBezTo>
                    <a:pt x="16" y="50"/>
                    <a:pt x="16" y="50"/>
                    <a:pt x="16" y="50"/>
                  </a:cubicBezTo>
                  <a:cubicBezTo>
                    <a:pt x="20" y="50"/>
                    <a:pt x="22" y="48"/>
                    <a:pt x="22" y="44"/>
                  </a:cubicBezTo>
                  <a:cubicBezTo>
                    <a:pt x="22" y="7"/>
                    <a:pt x="22" y="7"/>
                    <a:pt x="22" y="7"/>
                  </a:cubicBezTo>
                  <a:cubicBezTo>
                    <a:pt x="22" y="3"/>
                    <a:pt x="21" y="2"/>
                    <a:pt x="17" y="2"/>
                  </a:cubicBezTo>
                  <a:cubicBezTo>
                    <a:pt x="9" y="2"/>
                    <a:pt x="5" y="9"/>
                    <a:pt x="2" y="14"/>
                  </a:cubicBezTo>
                  <a:cubicBezTo>
                    <a:pt x="0" y="13"/>
                    <a:pt x="0" y="13"/>
                    <a:pt x="0" y="13"/>
                  </a:cubicBezTo>
                  <a:cubicBezTo>
                    <a:pt x="5" y="0"/>
                    <a:pt x="5" y="0"/>
                    <a:pt x="5" y="0"/>
                  </a:cubicBezTo>
                  <a:cubicBezTo>
                    <a:pt x="47" y="0"/>
                    <a:pt x="47" y="0"/>
                    <a:pt x="47" y="0"/>
                  </a:cubicBezTo>
                  <a:cubicBezTo>
                    <a:pt x="52" y="13"/>
                    <a:pt x="52" y="13"/>
                    <a:pt x="52" y="13"/>
                  </a:cubicBezTo>
                  <a:lnTo>
                    <a:pt x="50" y="1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7" name="îśḻidê"/>
            <p:cNvSpPr/>
            <p:nvPr userDrawn="1">
              <p:custDataLst>
                <p:tags r:id="rId42"/>
              </p:custDataLst>
            </p:nvPr>
          </p:nvSpPr>
          <p:spPr bwMode="auto">
            <a:xfrm>
              <a:off x="6592128" y="4090988"/>
              <a:ext cx="60325" cy="30163"/>
            </a:xfrm>
            <a:prstGeom prst="rect">
              <a:avLst/>
            </a:prstGeom>
            <a:solidFill>
              <a:srgbClr val="00561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98" name="ïṥļîḍé"/>
            <p:cNvSpPr/>
            <p:nvPr userDrawn="1">
              <p:custDataLst>
                <p:tags r:id="rId43"/>
              </p:custDataLst>
            </p:nvPr>
          </p:nvSpPr>
          <p:spPr bwMode="auto">
            <a:xfrm>
              <a:off x="6665153" y="3946525"/>
              <a:ext cx="149225" cy="238125"/>
            </a:xfrm>
            <a:custGeom>
              <a:avLst/>
              <a:gdLst>
                <a:gd name="T0" fmla="*/ 21 w 37"/>
                <a:gd name="T1" fmla="*/ 56 h 56"/>
                <a:gd name="T2" fmla="*/ 14 w 37"/>
                <a:gd name="T3" fmla="*/ 55 h 56"/>
                <a:gd name="T4" fmla="*/ 11 w 37"/>
                <a:gd name="T5" fmla="*/ 54 h 56"/>
                <a:gd name="T6" fmla="*/ 5 w 37"/>
                <a:gd name="T7" fmla="*/ 56 h 56"/>
                <a:gd name="T8" fmla="*/ 0 w 37"/>
                <a:gd name="T9" fmla="*/ 41 h 56"/>
                <a:gd name="T10" fmla="*/ 2 w 37"/>
                <a:gd name="T11" fmla="*/ 41 h 56"/>
                <a:gd name="T12" fmla="*/ 20 w 37"/>
                <a:gd name="T13" fmla="*/ 53 h 56"/>
                <a:gd name="T14" fmla="*/ 32 w 37"/>
                <a:gd name="T15" fmla="*/ 43 h 56"/>
                <a:gd name="T16" fmla="*/ 18 w 37"/>
                <a:gd name="T17" fmla="*/ 31 h 56"/>
                <a:gd name="T18" fmla="*/ 3 w 37"/>
                <a:gd name="T19" fmla="*/ 15 h 56"/>
                <a:gd name="T20" fmla="*/ 18 w 37"/>
                <a:gd name="T21" fmla="*/ 0 h 56"/>
                <a:gd name="T22" fmla="*/ 25 w 37"/>
                <a:gd name="T23" fmla="*/ 2 h 56"/>
                <a:gd name="T24" fmla="*/ 27 w 37"/>
                <a:gd name="T25" fmla="*/ 2 h 56"/>
                <a:gd name="T26" fmla="*/ 31 w 37"/>
                <a:gd name="T27" fmla="*/ 1 h 56"/>
                <a:gd name="T28" fmla="*/ 36 w 37"/>
                <a:gd name="T29" fmla="*/ 13 h 56"/>
                <a:gd name="T30" fmla="*/ 34 w 37"/>
                <a:gd name="T31" fmla="*/ 14 h 56"/>
                <a:gd name="T32" fmla="*/ 30 w 37"/>
                <a:gd name="T33" fmla="*/ 9 h 56"/>
                <a:gd name="T34" fmla="*/ 18 w 37"/>
                <a:gd name="T35" fmla="*/ 3 h 56"/>
                <a:gd name="T36" fmla="*/ 8 w 37"/>
                <a:gd name="T37" fmla="*/ 12 h 56"/>
                <a:gd name="T38" fmla="*/ 21 w 37"/>
                <a:gd name="T39" fmla="*/ 23 h 56"/>
                <a:gd name="T40" fmla="*/ 37 w 37"/>
                <a:gd name="T41" fmla="*/ 40 h 56"/>
                <a:gd name="T42" fmla="*/ 21 w 37"/>
                <a:gd name="T43"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 h="56">
                  <a:moveTo>
                    <a:pt x="21" y="56"/>
                  </a:moveTo>
                  <a:cubicBezTo>
                    <a:pt x="19" y="56"/>
                    <a:pt x="16" y="56"/>
                    <a:pt x="14" y="55"/>
                  </a:cubicBezTo>
                  <a:cubicBezTo>
                    <a:pt x="12" y="54"/>
                    <a:pt x="12" y="54"/>
                    <a:pt x="11" y="54"/>
                  </a:cubicBezTo>
                  <a:cubicBezTo>
                    <a:pt x="8" y="54"/>
                    <a:pt x="6" y="55"/>
                    <a:pt x="5" y="56"/>
                  </a:cubicBezTo>
                  <a:cubicBezTo>
                    <a:pt x="0" y="41"/>
                    <a:pt x="0" y="41"/>
                    <a:pt x="0" y="41"/>
                  </a:cubicBezTo>
                  <a:cubicBezTo>
                    <a:pt x="2" y="41"/>
                    <a:pt x="2" y="41"/>
                    <a:pt x="2" y="41"/>
                  </a:cubicBezTo>
                  <a:cubicBezTo>
                    <a:pt x="3" y="44"/>
                    <a:pt x="10" y="53"/>
                    <a:pt x="20" y="53"/>
                  </a:cubicBezTo>
                  <a:cubicBezTo>
                    <a:pt x="28" y="53"/>
                    <a:pt x="32" y="48"/>
                    <a:pt x="32" y="43"/>
                  </a:cubicBezTo>
                  <a:cubicBezTo>
                    <a:pt x="32" y="37"/>
                    <a:pt x="27" y="35"/>
                    <a:pt x="18" y="31"/>
                  </a:cubicBezTo>
                  <a:cubicBezTo>
                    <a:pt x="13" y="30"/>
                    <a:pt x="3" y="26"/>
                    <a:pt x="3" y="15"/>
                  </a:cubicBezTo>
                  <a:cubicBezTo>
                    <a:pt x="3" y="8"/>
                    <a:pt x="7" y="0"/>
                    <a:pt x="18" y="0"/>
                  </a:cubicBezTo>
                  <a:cubicBezTo>
                    <a:pt x="20" y="0"/>
                    <a:pt x="20" y="1"/>
                    <a:pt x="25" y="2"/>
                  </a:cubicBezTo>
                  <a:cubicBezTo>
                    <a:pt x="26" y="2"/>
                    <a:pt x="26" y="2"/>
                    <a:pt x="27" y="2"/>
                  </a:cubicBezTo>
                  <a:cubicBezTo>
                    <a:pt x="27" y="2"/>
                    <a:pt x="29" y="2"/>
                    <a:pt x="31" y="1"/>
                  </a:cubicBezTo>
                  <a:cubicBezTo>
                    <a:pt x="36" y="13"/>
                    <a:pt x="36" y="13"/>
                    <a:pt x="36" y="13"/>
                  </a:cubicBezTo>
                  <a:cubicBezTo>
                    <a:pt x="34" y="14"/>
                    <a:pt x="34" y="14"/>
                    <a:pt x="34" y="14"/>
                  </a:cubicBezTo>
                  <a:cubicBezTo>
                    <a:pt x="33" y="13"/>
                    <a:pt x="32" y="11"/>
                    <a:pt x="30" y="9"/>
                  </a:cubicBezTo>
                  <a:cubicBezTo>
                    <a:pt x="27" y="5"/>
                    <a:pt x="22" y="3"/>
                    <a:pt x="18" y="3"/>
                  </a:cubicBezTo>
                  <a:cubicBezTo>
                    <a:pt x="12" y="3"/>
                    <a:pt x="8" y="6"/>
                    <a:pt x="8" y="12"/>
                  </a:cubicBezTo>
                  <a:cubicBezTo>
                    <a:pt x="8" y="17"/>
                    <a:pt x="12" y="20"/>
                    <a:pt x="21" y="23"/>
                  </a:cubicBezTo>
                  <a:cubicBezTo>
                    <a:pt x="31" y="27"/>
                    <a:pt x="37" y="31"/>
                    <a:pt x="37" y="40"/>
                  </a:cubicBezTo>
                  <a:cubicBezTo>
                    <a:pt x="37" y="48"/>
                    <a:pt x="31" y="56"/>
                    <a:pt x="21" y="5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9" name="iṩḻïḍê"/>
            <p:cNvSpPr/>
            <p:nvPr userDrawn="1">
              <p:custDataLst>
                <p:tags r:id="rId44"/>
              </p:custDataLst>
            </p:nvPr>
          </p:nvSpPr>
          <p:spPr bwMode="auto">
            <a:xfrm>
              <a:off x="6838191" y="3956050"/>
              <a:ext cx="177800" cy="220663"/>
            </a:xfrm>
            <a:custGeom>
              <a:avLst/>
              <a:gdLst>
                <a:gd name="T0" fmla="*/ 0 w 44"/>
                <a:gd name="T1" fmla="*/ 0 h 52"/>
                <a:gd name="T2" fmla="*/ 38 w 44"/>
                <a:gd name="T3" fmla="*/ 0 h 52"/>
                <a:gd name="T4" fmla="*/ 43 w 44"/>
                <a:gd name="T5" fmla="*/ 12 h 52"/>
                <a:gd name="T6" fmla="*/ 41 w 44"/>
                <a:gd name="T7" fmla="*/ 13 h 52"/>
                <a:gd name="T8" fmla="*/ 23 w 44"/>
                <a:gd name="T9" fmla="*/ 2 h 52"/>
                <a:gd name="T10" fmla="*/ 21 w 44"/>
                <a:gd name="T11" fmla="*/ 2 h 52"/>
                <a:gd name="T12" fmla="*/ 16 w 44"/>
                <a:gd name="T13" fmla="*/ 7 h 52"/>
                <a:gd name="T14" fmla="*/ 16 w 44"/>
                <a:gd name="T15" fmla="*/ 24 h 52"/>
                <a:gd name="T16" fmla="*/ 22 w 44"/>
                <a:gd name="T17" fmla="*/ 24 h 52"/>
                <a:gd name="T18" fmla="*/ 30 w 44"/>
                <a:gd name="T19" fmla="*/ 17 h 52"/>
                <a:gd name="T20" fmla="*/ 30 w 44"/>
                <a:gd name="T21" fmla="*/ 16 h 52"/>
                <a:gd name="T22" fmla="*/ 33 w 44"/>
                <a:gd name="T23" fmla="*/ 16 h 52"/>
                <a:gd name="T24" fmla="*/ 33 w 44"/>
                <a:gd name="T25" fmla="*/ 36 h 52"/>
                <a:gd name="T26" fmla="*/ 30 w 44"/>
                <a:gd name="T27" fmla="*/ 36 h 52"/>
                <a:gd name="T28" fmla="*/ 30 w 44"/>
                <a:gd name="T29" fmla="*/ 34 h 52"/>
                <a:gd name="T30" fmla="*/ 22 w 44"/>
                <a:gd name="T31" fmla="*/ 27 h 52"/>
                <a:gd name="T32" fmla="*/ 16 w 44"/>
                <a:gd name="T33" fmla="*/ 27 h 52"/>
                <a:gd name="T34" fmla="*/ 16 w 44"/>
                <a:gd name="T35" fmla="*/ 45 h 52"/>
                <a:gd name="T36" fmla="*/ 21 w 44"/>
                <a:gd name="T37" fmla="*/ 50 h 52"/>
                <a:gd name="T38" fmla="*/ 24 w 44"/>
                <a:gd name="T39" fmla="*/ 50 h 52"/>
                <a:gd name="T40" fmla="*/ 43 w 44"/>
                <a:gd name="T41" fmla="*/ 39 h 52"/>
                <a:gd name="T42" fmla="*/ 44 w 44"/>
                <a:gd name="T43" fmla="*/ 40 h 52"/>
                <a:gd name="T44" fmla="*/ 40 w 44"/>
                <a:gd name="T45" fmla="*/ 52 h 52"/>
                <a:gd name="T46" fmla="*/ 0 w 44"/>
                <a:gd name="T47" fmla="*/ 52 h 52"/>
                <a:gd name="T48" fmla="*/ 0 w 44"/>
                <a:gd name="T49" fmla="*/ 50 h 52"/>
                <a:gd name="T50" fmla="*/ 2 w 44"/>
                <a:gd name="T51" fmla="*/ 50 h 52"/>
                <a:gd name="T52" fmla="*/ 7 w 44"/>
                <a:gd name="T53" fmla="*/ 45 h 52"/>
                <a:gd name="T54" fmla="*/ 7 w 44"/>
                <a:gd name="T55" fmla="*/ 7 h 52"/>
                <a:gd name="T56" fmla="*/ 2 w 44"/>
                <a:gd name="T57" fmla="*/ 2 h 52"/>
                <a:gd name="T58" fmla="*/ 0 w 44"/>
                <a:gd name="T59" fmla="*/ 2 h 52"/>
                <a:gd name="T60" fmla="*/ 0 w 44"/>
                <a:gd name="T61"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4" h="52">
                  <a:moveTo>
                    <a:pt x="0" y="0"/>
                  </a:moveTo>
                  <a:cubicBezTo>
                    <a:pt x="38" y="0"/>
                    <a:pt x="38" y="0"/>
                    <a:pt x="38" y="0"/>
                  </a:cubicBezTo>
                  <a:cubicBezTo>
                    <a:pt x="43" y="12"/>
                    <a:pt x="43" y="12"/>
                    <a:pt x="43" y="12"/>
                  </a:cubicBezTo>
                  <a:cubicBezTo>
                    <a:pt x="41" y="13"/>
                    <a:pt x="41" y="13"/>
                    <a:pt x="41" y="13"/>
                  </a:cubicBezTo>
                  <a:cubicBezTo>
                    <a:pt x="35" y="5"/>
                    <a:pt x="32" y="2"/>
                    <a:pt x="23" y="2"/>
                  </a:cubicBezTo>
                  <a:cubicBezTo>
                    <a:pt x="21" y="2"/>
                    <a:pt x="21" y="2"/>
                    <a:pt x="21" y="2"/>
                  </a:cubicBezTo>
                  <a:cubicBezTo>
                    <a:pt x="17" y="2"/>
                    <a:pt x="16" y="4"/>
                    <a:pt x="16" y="7"/>
                  </a:cubicBezTo>
                  <a:cubicBezTo>
                    <a:pt x="16" y="24"/>
                    <a:pt x="16" y="24"/>
                    <a:pt x="16" y="24"/>
                  </a:cubicBezTo>
                  <a:cubicBezTo>
                    <a:pt x="22" y="24"/>
                    <a:pt x="22" y="24"/>
                    <a:pt x="22" y="24"/>
                  </a:cubicBezTo>
                  <a:cubicBezTo>
                    <a:pt x="26" y="24"/>
                    <a:pt x="30" y="23"/>
                    <a:pt x="30" y="17"/>
                  </a:cubicBezTo>
                  <a:cubicBezTo>
                    <a:pt x="30" y="16"/>
                    <a:pt x="30" y="16"/>
                    <a:pt x="30" y="16"/>
                  </a:cubicBezTo>
                  <a:cubicBezTo>
                    <a:pt x="33" y="16"/>
                    <a:pt x="33" y="16"/>
                    <a:pt x="33" y="16"/>
                  </a:cubicBezTo>
                  <a:cubicBezTo>
                    <a:pt x="33" y="36"/>
                    <a:pt x="33" y="36"/>
                    <a:pt x="33" y="36"/>
                  </a:cubicBezTo>
                  <a:cubicBezTo>
                    <a:pt x="30" y="36"/>
                    <a:pt x="30" y="36"/>
                    <a:pt x="30" y="36"/>
                  </a:cubicBezTo>
                  <a:cubicBezTo>
                    <a:pt x="30" y="34"/>
                    <a:pt x="30" y="34"/>
                    <a:pt x="30" y="34"/>
                  </a:cubicBezTo>
                  <a:cubicBezTo>
                    <a:pt x="30" y="31"/>
                    <a:pt x="28" y="27"/>
                    <a:pt x="22" y="27"/>
                  </a:cubicBezTo>
                  <a:cubicBezTo>
                    <a:pt x="16" y="27"/>
                    <a:pt x="16" y="27"/>
                    <a:pt x="16" y="27"/>
                  </a:cubicBezTo>
                  <a:cubicBezTo>
                    <a:pt x="16" y="45"/>
                    <a:pt x="16" y="45"/>
                    <a:pt x="16" y="45"/>
                  </a:cubicBezTo>
                  <a:cubicBezTo>
                    <a:pt x="16" y="49"/>
                    <a:pt x="17" y="50"/>
                    <a:pt x="21" y="50"/>
                  </a:cubicBezTo>
                  <a:cubicBezTo>
                    <a:pt x="24" y="50"/>
                    <a:pt x="24" y="50"/>
                    <a:pt x="24" y="50"/>
                  </a:cubicBezTo>
                  <a:cubicBezTo>
                    <a:pt x="34" y="50"/>
                    <a:pt x="40" y="42"/>
                    <a:pt x="43" y="39"/>
                  </a:cubicBezTo>
                  <a:cubicBezTo>
                    <a:pt x="44" y="40"/>
                    <a:pt x="44" y="40"/>
                    <a:pt x="44" y="40"/>
                  </a:cubicBezTo>
                  <a:cubicBezTo>
                    <a:pt x="40" y="52"/>
                    <a:pt x="40" y="52"/>
                    <a:pt x="40" y="52"/>
                  </a:cubicBezTo>
                  <a:cubicBezTo>
                    <a:pt x="0" y="52"/>
                    <a:pt x="0" y="52"/>
                    <a:pt x="0" y="52"/>
                  </a:cubicBezTo>
                  <a:cubicBezTo>
                    <a:pt x="0" y="50"/>
                    <a:pt x="0" y="50"/>
                    <a:pt x="0" y="50"/>
                  </a:cubicBezTo>
                  <a:cubicBezTo>
                    <a:pt x="2" y="50"/>
                    <a:pt x="2" y="50"/>
                    <a:pt x="2" y="50"/>
                  </a:cubicBezTo>
                  <a:cubicBezTo>
                    <a:pt x="5" y="50"/>
                    <a:pt x="7" y="49"/>
                    <a:pt x="7" y="45"/>
                  </a:cubicBezTo>
                  <a:cubicBezTo>
                    <a:pt x="7" y="7"/>
                    <a:pt x="7" y="7"/>
                    <a:pt x="7" y="7"/>
                  </a:cubicBezTo>
                  <a:cubicBezTo>
                    <a:pt x="7" y="4"/>
                    <a:pt x="6" y="2"/>
                    <a:pt x="2" y="2"/>
                  </a:cubicBezTo>
                  <a:cubicBezTo>
                    <a:pt x="0" y="2"/>
                    <a:pt x="0" y="2"/>
                    <a:pt x="0" y="2"/>
                  </a:cubicBezTo>
                  <a:lnTo>
                    <a:pt x="0" y="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0" name="íSľíďè"/>
            <p:cNvSpPr/>
            <p:nvPr userDrawn="1">
              <p:custDataLst>
                <p:tags r:id="rId45"/>
              </p:custDataLst>
            </p:nvPr>
          </p:nvSpPr>
          <p:spPr bwMode="auto">
            <a:xfrm>
              <a:off x="7031866" y="3956050"/>
              <a:ext cx="206375" cy="220663"/>
            </a:xfrm>
            <a:custGeom>
              <a:avLst/>
              <a:gdLst>
                <a:gd name="T0" fmla="*/ 42 w 51"/>
                <a:gd name="T1" fmla="*/ 52 h 52"/>
                <a:gd name="T2" fmla="*/ 11 w 51"/>
                <a:gd name="T3" fmla="*/ 8 h 52"/>
                <a:gd name="T4" fmla="*/ 11 w 51"/>
                <a:gd name="T5" fmla="*/ 44 h 52"/>
                <a:gd name="T6" fmla="*/ 16 w 51"/>
                <a:gd name="T7" fmla="*/ 50 h 52"/>
                <a:gd name="T8" fmla="*/ 18 w 51"/>
                <a:gd name="T9" fmla="*/ 50 h 52"/>
                <a:gd name="T10" fmla="*/ 18 w 51"/>
                <a:gd name="T11" fmla="*/ 52 h 52"/>
                <a:gd name="T12" fmla="*/ 1 w 51"/>
                <a:gd name="T13" fmla="*/ 52 h 52"/>
                <a:gd name="T14" fmla="*/ 1 w 51"/>
                <a:gd name="T15" fmla="*/ 50 h 52"/>
                <a:gd name="T16" fmla="*/ 3 w 51"/>
                <a:gd name="T17" fmla="*/ 50 h 52"/>
                <a:gd name="T18" fmla="*/ 8 w 51"/>
                <a:gd name="T19" fmla="*/ 44 h 52"/>
                <a:gd name="T20" fmla="*/ 8 w 51"/>
                <a:gd name="T21" fmla="*/ 7 h 52"/>
                <a:gd name="T22" fmla="*/ 2 w 51"/>
                <a:gd name="T23" fmla="*/ 2 h 52"/>
                <a:gd name="T24" fmla="*/ 0 w 51"/>
                <a:gd name="T25" fmla="*/ 2 h 52"/>
                <a:gd name="T26" fmla="*/ 0 w 51"/>
                <a:gd name="T27" fmla="*/ 0 h 52"/>
                <a:gd name="T28" fmla="*/ 15 w 51"/>
                <a:gd name="T29" fmla="*/ 0 h 52"/>
                <a:gd name="T30" fmla="*/ 42 w 51"/>
                <a:gd name="T31" fmla="*/ 37 h 52"/>
                <a:gd name="T32" fmla="*/ 42 w 51"/>
                <a:gd name="T33" fmla="*/ 9 h 52"/>
                <a:gd name="T34" fmla="*/ 35 w 51"/>
                <a:gd name="T35" fmla="*/ 2 h 52"/>
                <a:gd name="T36" fmla="*/ 35 w 51"/>
                <a:gd name="T37" fmla="*/ 0 h 52"/>
                <a:gd name="T38" fmla="*/ 51 w 51"/>
                <a:gd name="T39" fmla="*/ 0 h 52"/>
                <a:gd name="T40" fmla="*/ 51 w 51"/>
                <a:gd name="T41" fmla="*/ 2 h 52"/>
                <a:gd name="T42" fmla="*/ 44 w 51"/>
                <a:gd name="T43" fmla="*/ 9 h 52"/>
                <a:gd name="T44" fmla="*/ 44 w 51"/>
                <a:gd name="T45" fmla="*/ 52 h 52"/>
                <a:gd name="T46" fmla="*/ 42 w 51"/>
                <a:gd name="T4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 h="52">
                  <a:moveTo>
                    <a:pt x="42" y="52"/>
                  </a:moveTo>
                  <a:cubicBezTo>
                    <a:pt x="11" y="8"/>
                    <a:pt x="11" y="8"/>
                    <a:pt x="11" y="8"/>
                  </a:cubicBezTo>
                  <a:cubicBezTo>
                    <a:pt x="11" y="44"/>
                    <a:pt x="11" y="44"/>
                    <a:pt x="11" y="44"/>
                  </a:cubicBezTo>
                  <a:cubicBezTo>
                    <a:pt x="11" y="47"/>
                    <a:pt x="12" y="50"/>
                    <a:pt x="16" y="50"/>
                  </a:cubicBezTo>
                  <a:cubicBezTo>
                    <a:pt x="18" y="50"/>
                    <a:pt x="18" y="50"/>
                    <a:pt x="18" y="50"/>
                  </a:cubicBezTo>
                  <a:cubicBezTo>
                    <a:pt x="18" y="52"/>
                    <a:pt x="18" y="52"/>
                    <a:pt x="18" y="52"/>
                  </a:cubicBezTo>
                  <a:cubicBezTo>
                    <a:pt x="1" y="52"/>
                    <a:pt x="1" y="52"/>
                    <a:pt x="1" y="52"/>
                  </a:cubicBezTo>
                  <a:cubicBezTo>
                    <a:pt x="1" y="50"/>
                    <a:pt x="1" y="50"/>
                    <a:pt x="1" y="50"/>
                  </a:cubicBezTo>
                  <a:cubicBezTo>
                    <a:pt x="3" y="50"/>
                    <a:pt x="3" y="50"/>
                    <a:pt x="3" y="50"/>
                  </a:cubicBezTo>
                  <a:cubicBezTo>
                    <a:pt x="6" y="50"/>
                    <a:pt x="8" y="48"/>
                    <a:pt x="8" y="44"/>
                  </a:cubicBezTo>
                  <a:cubicBezTo>
                    <a:pt x="8" y="7"/>
                    <a:pt x="8" y="7"/>
                    <a:pt x="8" y="7"/>
                  </a:cubicBezTo>
                  <a:cubicBezTo>
                    <a:pt x="8" y="2"/>
                    <a:pt x="4" y="2"/>
                    <a:pt x="2" y="2"/>
                  </a:cubicBezTo>
                  <a:cubicBezTo>
                    <a:pt x="0" y="2"/>
                    <a:pt x="0" y="2"/>
                    <a:pt x="0" y="2"/>
                  </a:cubicBezTo>
                  <a:cubicBezTo>
                    <a:pt x="0" y="0"/>
                    <a:pt x="0" y="0"/>
                    <a:pt x="0" y="0"/>
                  </a:cubicBezTo>
                  <a:cubicBezTo>
                    <a:pt x="15" y="0"/>
                    <a:pt x="15" y="0"/>
                    <a:pt x="15" y="0"/>
                  </a:cubicBezTo>
                  <a:cubicBezTo>
                    <a:pt x="42" y="37"/>
                    <a:pt x="42" y="37"/>
                    <a:pt x="42" y="37"/>
                  </a:cubicBezTo>
                  <a:cubicBezTo>
                    <a:pt x="42" y="9"/>
                    <a:pt x="42" y="9"/>
                    <a:pt x="42" y="9"/>
                  </a:cubicBezTo>
                  <a:cubicBezTo>
                    <a:pt x="42" y="2"/>
                    <a:pt x="38" y="2"/>
                    <a:pt x="35" y="2"/>
                  </a:cubicBezTo>
                  <a:cubicBezTo>
                    <a:pt x="35" y="0"/>
                    <a:pt x="35" y="0"/>
                    <a:pt x="35" y="0"/>
                  </a:cubicBezTo>
                  <a:cubicBezTo>
                    <a:pt x="51" y="0"/>
                    <a:pt x="51" y="0"/>
                    <a:pt x="51" y="0"/>
                  </a:cubicBezTo>
                  <a:cubicBezTo>
                    <a:pt x="51" y="2"/>
                    <a:pt x="51" y="2"/>
                    <a:pt x="51" y="2"/>
                  </a:cubicBezTo>
                  <a:cubicBezTo>
                    <a:pt x="49" y="2"/>
                    <a:pt x="44" y="2"/>
                    <a:pt x="44" y="9"/>
                  </a:cubicBezTo>
                  <a:cubicBezTo>
                    <a:pt x="44" y="52"/>
                    <a:pt x="44" y="52"/>
                    <a:pt x="44" y="52"/>
                  </a:cubicBezTo>
                  <a:lnTo>
                    <a:pt x="42"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1" name="ïşļíḑé"/>
            <p:cNvSpPr/>
            <p:nvPr userDrawn="1">
              <p:custDataLst>
                <p:tags r:id="rId46"/>
              </p:custDataLst>
            </p:nvPr>
          </p:nvSpPr>
          <p:spPr bwMode="auto">
            <a:xfrm>
              <a:off x="7350953" y="3956050"/>
              <a:ext cx="201613" cy="228600"/>
            </a:xfrm>
            <a:custGeom>
              <a:avLst/>
              <a:gdLst>
                <a:gd name="T0" fmla="*/ 50 w 50"/>
                <a:gd name="T1" fmla="*/ 2 h 54"/>
                <a:gd name="T2" fmla="*/ 48 w 50"/>
                <a:gd name="T3" fmla="*/ 2 h 54"/>
                <a:gd name="T4" fmla="*/ 43 w 50"/>
                <a:gd name="T5" fmla="*/ 8 h 54"/>
                <a:gd name="T6" fmla="*/ 43 w 50"/>
                <a:gd name="T7" fmla="*/ 36 h 54"/>
                <a:gd name="T8" fmla="*/ 25 w 50"/>
                <a:gd name="T9" fmla="*/ 54 h 54"/>
                <a:gd name="T10" fmla="*/ 7 w 50"/>
                <a:gd name="T11" fmla="*/ 36 h 54"/>
                <a:gd name="T12" fmla="*/ 7 w 50"/>
                <a:gd name="T13" fmla="*/ 7 h 54"/>
                <a:gd name="T14" fmla="*/ 2 w 50"/>
                <a:gd name="T15" fmla="*/ 2 h 54"/>
                <a:gd name="T16" fmla="*/ 0 w 50"/>
                <a:gd name="T17" fmla="*/ 2 h 54"/>
                <a:gd name="T18" fmla="*/ 0 w 50"/>
                <a:gd name="T19" fmla="*/ 0 h 54"/>
                <a:gd name="T20" fmla="*/ 23 w 50"/>
                <a:gd name="T21" fmla="*/ 0 h 54"/>
                <a:gd name="T22" fmla="*/ 23 w 50"/>
                <a:gd name="T23" fmla="*/ 2 h 54"/>
                <a:gd name="T24" fmla="*/ 21 w 50"/>
                <a:gd name="T25" fmla="*/ 2 h 54"/>
                <a:gd name="T26" fmla="*/ 16 w 50"/>
                <a:gd name="T27" fmla="*/ 7 h 54"/>
                <a:gd name="T28" fmla="*/ 16 w 50"/>
                <a:gd name="T29" fmla="*/ 35 h 54"/>
                <a:gd name="T30" fmla="*/ 28 w 50"/>
                <a:gd name="T31" fmla="*/ 51 h 54"/>
                <a:gd name="T32" fmla="*/ 41 w 50"/>
                <a:gd name="T33" fmla="*/ 37 h 54"/>
                <a:gd name="T34" fmla="*/ 41 w 50"/>
                <a:gd name="T35" fmla="*/ 8 h 54"/>
                <a:gd name="T36" fmla="*/ 35 w 50"/>
                <a:gd name="T37" fmla="*/ 2 h 54"/>
                <a:gd name="T38" fmla="*/ 34 w 50"/>
                <a:gd name="T39" fmla="*/ 2 h 54"/>
                <a:gd name="T40" fmla="*/ 34 w 50"/>
                <a:gd name="T41" fmla="*/ 0 h 54"/>
                <a:gd name="T42" fmla="*/ 50 w 50"/>
                <a:gd name="T43" fmla="*/ 0 h 54"/>
                <a:gd name="T44" fmla="*/ 50 w 50"/>
                <a:gd name="T45" fmla="*/ 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0" h="54">
                  <a:moveTo>
                    <a:pt x="50" y="2"/>
                  </a:moveTo>
                  <a:cubicBezTo>
                    <a:pt x="48" y="2"/>
                    <a:pt x="48" y="2"/>
                    <a:pt x="48" y="2"/>
                  </a:cubicBezTo>
                  <a:cubicBezTo>
                    <a:pt x="44" y="2"/>
                    <a:pt x="43" y="4"/>
                    <a:pt x="43" y="8"/>
                  </a:cubicBezTo>
                  <a:cubicBezTo>
                    <a:pt x="43" y="36"/>
                    <a:pt x="43" y="36"/>
                    <a:pt x="43" y="36"/>
                  </a:cubicBezTo>
                  <a:cubicBezTo>
                    <a:pt x="43" y="44"/>
                    <a:pt x="39" y="54"/>
                    <a:pt x="25" y="54"/>
                  </a:cubicBezTo>
                  <a:cubicBezTo>
                    <a:pt x="16" y="54"/>
                    <a:pt x="7" y="49"/>
                    <a:pt x="7" y="36"/>
                  </a:cubicBezTo>
                  <a:cubicBezTo>
                    <a:pt x="7" y="7"/>
                    <a:pt x="7" y="7"/>
                    <a:pt x="7" y="7"/>
                  </a:cubicBezTo>
                  <a:cubicBezTo>
                    <a:pt x="7" y="4"/>
                    <a:pt x="6" y="2"/>
                    <a:pt x="2" y="2"/>
                  </a:cubicBezTo>
                  <a:cubicBezTo>
                    <a:pt x="0" y="2"/>
                    <a:pt x="0" y="2"/>
                    <a:pt x="0" y="2"/>
                  </a:cubicBezTo>
                  <a:cubicBezTo>
                    <a:pt x="0" y="0"/>
                    <a:pt x="0" y="0"/>
                    <a:pt x="0" y="0"/>
                  </a:cubicBezTo>
                  <a:cubicBezTo>
                    <a:pt x="23" y="0"/>
                    <a:pt x="23" y="0"/>
                    <a:pt x="23" y="0"/>
                  </a:cubicBezTo>
                  <a:cubicBezTo>
                    <a:pt x="23" y="2"/>
                    <a:pt x="23" y="2"/>
                    <a:pt x="23" y="2"/>
                  </a:cubicBezTo>
                  <a:cubicBezTo>
                    <a:pt x="21" y="2"/>
                    <a:pt x="21" y="2"/>
                    <a:pt x="21" y="2"/>
                  </a:cubicBezTo>
                  <a:cubicBezTo>
                    <a:pt x="17" y="2"/>
                    <a:pt x="16" y="4"/>
                    <a:pt x="16" y="7"/>
                  </a:cubicBezTo>
                  <a:cubicBezTo>
                    <a:pt x="16" y="35"/>
                    <a:pt x="16" y="35"/>
                    <a:pt x="16" y="35"/>
                  </a:cubicBezTo>
                  <a:cubicBezTo>
                    <a:pt x="16" y="46"/>
                    <a:pt x="21" y="51"/>
                    <a:pt x="28" y="51"/>
                  </a:cubicBezTo>
                  <a:cubicBezTo>
                    <a:pt x="35" y="51"/>
                    <a:pt x="41" y="45"/>
                    <a:pt x="41" y="37"/>
                  </a:cubicBezTo>
                  <a:cubicBezTo>
                    <a:pt x="41" y="8"/>
                    <a:pt x="41" y="8"/>
                    <a:pt x="41" y="8"/>
                  </a:cubicBezTo>
                  <a:cubicBezTo>
                    <a:pt x="41" y="5"/>
                    <a:pt x="39" y="2"/>
                    <a:pt x="35" y="2"/>
                  </a:cubicBezTo>
                  <a:cubicBezTo>
                    <a:pt x="34" y="2"/>
                    <a:pt x="34" y="2"/>
                    <a:pt x="34" y="2"/>
                  </a:cubicBezTo>
                  <a:cubicBezTo>
                    <a:pt x="34" y="0"/>
                    <a:pt x="34" y="0"/>
                    <a:pt x="34" y="0"/>
                  </a:cubicBezTo>
                  <a:cubicBezTo>
                    <a:pt x="50" y="0"/>
                    <a:pt x="50" y="0"/>
                    <a:pt x="50" y="0"/>
                  </a:cubicBezTo>
                  <a:lnTo>
                    <a:pt x="50"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2" name="ísļiḋê"/>
            <p:cNvSpPr/>
            <p:nvPr userDrawn="1">
              <p:custDataLst>
                <p:tags r:id="rId47"/>
              </p:custDataLst>
            </p:nvPr>
          </p:nvSpPr>
          <p:spPr bwMode="auto">
            <a:xfrm>
              <a:off x="7568441" y="3956050"/>
              <a:ext cx="206375" cy="220663"/>
            </a:xfrm>
            <a:custGeom>
              <a:avLst/>
              <a:gdLst>
                <a:gd name="T0" fmla="*/ 42 w 51"/>
                <a:gd name="T1" fmla="*/ 52 h 52"/>
                <a:gd name="T2" fmla="*/ 11 w 51"/>
                <a:gd name="T3" fmla="*/ 8 h 52"/>
                <a:gd name="T4" fmla="*/ 11 w 51"/>
                <a:gd name="T5" fmla="*/ 44 h 52"/>
                <a:gd name="T6" fmla="*/ 16 w 51"/>
                <a:gd name="T7" fmla="*/ 50 h 52"/>
                <a:gd name="T8" fmla="*/ 18 w 51"/>
                <a:gd name="T9" fmla="*/ 50 h 52"/>
                <a:gd name="T10" fmla="*/ 18 w 51"/>
                <a:gd name="T11" fmla="*/ 52 h 52"/>
                <a:gd name="T12" fmla="*/ 1 w 51"/>
                <a:gd name="T13" fmla="*/ 52 h 52"/>
                <a:gd name="T14" fmla="*/ 1 w 51"/>
                <a:gd name="T15" fmla="*/ 50 h 52"/>
                <a:gd name="T16" fmla="*/ 3 w 51"/>
                <a:gd name="T17" fmla="*/ 50 h 52"/>
                <a:gd name="T18" fmla="*/ 8 w 51"/>
                <a:gd name="T19" fmla="*/ 44 h 52"/>
                <a:gd name="T20" fmla="*/ 8 w 51"/>
                <a:gd name="T21" fmla="*/ 7 h 52"/>
                <a:gd name="T22" fmla="*/ 2 w 51"/>
                <a:gd name="T23" fmla="*/ 2 h 52"/>
                <a:gd name="T24" fmla="*/ 0 w 51"/>
                <a:gd name="T25" fmla="*/ 2 h 52"/>
                <a:gd name="T26" fmla="*/ 0 w 51"/>
                <a:gd name="T27" fmla="*/ 0 h 52"/>
                <a:gd name="T28" fmla="*/ 15 w 51"/>
                <a:gd name="T29" fmla="*/ 0 h 52"/>
                <a:gd name="T30" fmla="*/ 42 w 51"/>
                <a:gd name="T31" fmla="*/ 37 h 52"/>
                <a:gd name="T32" fmla="*/ 42 w 51"/>
                <a:gd name="T33" fmla="*/ 9 h 52"/>
                <a:gd name="T34" fmla="*/ 35 w 51"/>
                <a:gd name="T35" fmla="*/ 2 h 52"/>
                <a:gd name="T36" fmla="*/ 35 w 51"/>
                <a:gd name="T37" fmla="*/ 0 h 52"/>
                <a:gd name="T38" fmla="*/ 51 w 51"/>
                <a:gd name="T39" fmla="*/ 0 h 52"/>
                <a:gd name="T40" fmla="*/ 51 w 51"/>
                <a:gd name="T41" fmla="*/ 2 h 52"/>
                <a:gd name="T42" fmla="*/ 44 w 51"/>
                <a:gd name="T43" fmla="*/ 9 h 52"/>
                <a:gd name="T44" fmla="*/ 44 w 51"/>
                <a:gd name="T45" fmla="*/ 52 h 52"/>
                <a:gd name="T46" fmla="*/ 42 w 51"/>
                <a:gd name="T4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 h="52">
                  <a:moveTo>
                    <a:pt x="42" y="52"/>
                  </a:moveTo>
                  <a:cubicBezTo>
                    <a:pt x="11" y="8"/>
                    <a:pt x="11" y="8"/>
                    <a:pt x="11" y="8"/>
                  </a:cubicBezTo>
                  <a:cubicBezTo>
                    <a:pt x="11" y="44"/>
                    <a:pt x="11" y="44"/>
                    <a:pt x="11" y="44"/>
                  </a:cubicBezTo>
                  <a:cubicBezTo>
                    <a:pt x="11" y="47"/>
                    <a:pt x="12" y="50"/>
                    <a:pt x="16" y="50"/>
                  </a:cubicBezTo>
                  <a:cubicBezTo>
                    <a:pt x="18" y="50"/>
                    <a:pt x="18" y="50"/>
                    <a:pt x="18" y="50"/>
                  </a:cubicBezTo>
                  <a:cubicBezTo>
                    <a:pt x="18" y="52"/>
                    <a:pt x="18" y="52"/>
                    <a:pt x="18" y="52"/>
                  </a:cubicBezTo>
                  <a:cubicBezTo>
                    <a:pt x="1" y="52"/>
                    <a:pt x="1" y="52"/>
                    <a:pt x="1" y="52"/>
                  </a:cubicBezTo>
                  <a:cubicBezTo>
                    <a:pt x="1" y="50"/>
                    <a:pt x="1" y="50"/>
                    <a:pt x="1" y="50"/>
                  </a:cubicBezTo>
                  <a:cubicBezTo>
                    <a:pt x="3" y="50"/>
                    <a:pt x="3" y="50"/>
                    <a:pt x="3" y="50"/>
                  </a:cubicBezTo>
                  <a:cubicBezTo>
                    <a:pt x="6" y="50"/>
                    <a:pt x="8" y="48"/>
                    <a:pt x="8" y="44"/>
                  </a:cubicBezTo>
                  <a:cubicBezTo>
                    <a:pt x="8" y="7"/>
                    <a:pt x="8" y="7"/>
                    <a:pt x="8" y="7"/>
                  </a:cubicBezTo>
                  <a:cubicBezTo>
                    <a:pt x="8" y="2"/>
                    <a:pt x="4" y="2"/>
                    <a:pt x="2" y="2"/>
                  </a:cubicBezTo>
                  <a:cubicBezTo>
                    <a:pt x="0" y="2"/>
                    <a:pt x="0" y="2"/>
                    <a:pt x="0" y="2"/>
                  </a:cubicBezTo>
                  <a:cubicBezTo>
                    <a:pt x="0" y="0"/>
                    <a:pt x="0" y="0"/>
                    <a:pt x="0" y="0"/>
                  </a:cubicBezTo>
                  <a:cubicBezTo>
                    <a:pt x="15" y="0"/>
                    <a:pt x="15" y="0"/>
                    <a:pt x="15" y="0"/>
                  </a:cubicBezTo>
                  <a:cubicBezTo>
                    <a:pt x="42" y="37"/>
                    <a:pt x="42" y="37"/>
                    <a:pt x="42" y="37"/>
                  </a:cubicBezTo>
                  <a:cubicBezTo>
                    <a:pt x="42" y="9"/>
                    <a:pt x="42" y="9"/>
                    <a:pt x="42" y="9"/>
                  </a:cubicBezTo>
                  <a:cubicBezTo>
                    <a:pt x="42" y="2"/>
                    <a:pt x="38" y="2"/>
                    <a:pt x="35" y="2"/>
                  </a:cubicBezTo>
                  <a:cubicBezTo>
                    <a:pt x="35" y="0"/>
                    <a:pt x="35" y="0"/>
                    <a:pt x="35" y="0"/>
                  </a:cubicBezTo>
                  <a:cubicBezTo>
                    <a:pt x="51" y="0"/>
                    <a:pt x="51" y="0"/>
                    <a:pt x="51" y="0"/>
                  </a:cubicBezTo>
                  <a:cubicBezTo>
                    <a:pt x="51" y="2"/>
                    <a:pt x="51" y="2"/>
                    <a:pt x="51" y="2"/>
                  </a:cubicBezTo>
                  <a:cubicBezTo>
                    <a:pt x="49" y="2"/>
                    <a:pt x="44" y="2"/>
                    <a:pt x="44" y="9"/>
                  </a:cubicBezTo>
                  <a:cubicBezTo>
                    <a:pt x="44" y="52"/>
                    <a:pt x="44" y="52"/>
                    <a:pt x="44" y="52"/>
                  </a:cubicBezTo>
                  <a:lnTo>
                    <a:pt x="42"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3" name="ïšľïďê"/>
            <p:cNvSpPr/>
            <p:nvPr userDrawn="1">
              <p:custDataLst>
                <p:tags r:id="rId48"/>
              </p:custDataLst>
            </p:nvPr>
          </p:nvSpPr>
          <p:spPr bwMode="auto">
            <a:xfrm>
              <a:off x="7790691" y="3956050"/>
              <a:ext cx="96838" cy="220663"/>
            </a:xfrm>
            <a:custGeom>
              <a:avLst/>
              <a:gdLst>
                <a:gd name="T0" fmla="*/ 0 w 24"/>
                <a:gd name="T1" fmla="*/ 52 h 52"/>
                <a:gd name="T2" fmla="*/ 0 w 24"/>
                <a:gd name="T3" fmla="*/ 50 h 52"/>
                <a:gd name="T4" fmla="*/ 2 w 24"/>
                <a:gd name="T5" fmla="*/ 50 h 52"/>
                <a:gd name="T6" fmla="*/ 7 w 24"/>
                <a:gd name="T7" fmla="*/ 45 h 52"/>
                <a:gd name="T8" fmla="*/ 7 w 24"/>
                <a:gd name="T9" fmla="*/ 7 h 52"/>
                <a:gd name="T10" fmla="*/ 2 w 24"/>
                <a:gd name="T11" fmla="*/ 2 h 52"/>
                <a:gd name="T12" fmla="*/ 0 w 24"/>
                <a:gd name="T13" fmla="*/ 2 h 52"/>
                <a:gd name="T14" fmla="*/ 0 w 24"/>
                <a:gd name="T15" fmla="*/ 0 h 52"/>
                <a:gd name="T16" fmla="*/ 24 w 24"/>
                <a:gd name="T17" fmla="*/ 0 h 52"/>
                <a:gd name="T18" fmla="*/ 24 w 24"/>
                <a:gd name="T19" fmla="*/ 2 h 52"/>
                <a:gd name="T20" fmla="*/ 21 w 24"/>
                <a:gd name="T21" fmla="*/ 2 h 52"/>
                <a:gd name="T22" fmla="*/ 16 w 24"/>
                <a:gd name="T23" fmla="*/ 7 h 52"/>
                <a:gd name="T24" fmla="*/ 16 w 24"/>
                <a:gd name="T25" fmla="*/ 45 h 52"/>
                <a:gd name="T26" fmla="*/ 21 w 24"/>
                <a:gd name="T27" fmla="*/ 50 h 52"/>
                <a:gd name="T28" fmla="*/ 24 w 24"/>
                <a:gd name="T29" fmla="*/ 50 h 52"/>
                <a:gd name="T30" fmla="*/ 24 w 24"/>
                <a:gd name="T31" fmla="*/ 52 h 52"/>
                <a:gd name="T32" fmla="*/ 0 w 24"/>
                <a:gd name="T33"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 h="52">
                  <a:moveTo>
                    <a:pt x="0" y="52"/>
                  </a:moveTo>
                  <a:cubicBezTo>
                    <a:pt x="0" y="50"/>
                    <a:pt x="0" y="50"/>
                    <a:pt x="0" y="50"/>
                  </a:cubicBezTo>
                  <a:cubicBezTo>
                    <a:pt x="2" y="50"/>
                    <a:pt x="2" y="50"/>
                    <a:pt x="2" y="50"/>
                  </a:cubicBezTo>
                  <a:cubicBezTo>
                    <a:pt x="6" y="50"/>
                    <a:pt x="7" y="49"/>
                    <a:pt x="7" y="45"/>
                  </a:cubicBezTo>
                  <a:cubicBezTo>
                    <a:pt x="7" y="7"/>
                    <a:pt x="7" y="7"/>
                    <a:pt x="7" y="7"/>
                  </a:cubicBezTo>
                  <a:cubicBezTo>
                    <a:pt x="7" y="4"/>
                    <a:pt x="6" y="2"/>
                    <a:pt x="2" y="2"/>
                  </a:cubicBezTo>
                  <a:cubicBezTo>
                    <a:pt x="0" y="2"/>
                    <a:pt x="0" y="2"/>
                    <a:pt x="0" y="2"/>
                  </a:cubicBezTo>
                  <a:cubicBezTo>
                    <a:pt x="0" y="0"/>
                    <a:pt x="0" y="0"/>
                    <a:pt x="0" y="0"/>
                  </a:cubicBezTo>
                  <a:cubicBezTo>
                    <a:pt x="24" y="0"/>
                    <a:pt x="24" y="0"/>
                    <a:pt x="24" y="0"/>
                  </a:cubicBezTo>
                  <a:cubicBezTo>
                    <a:pt x="24" y="2"/>
                    <a:pt x="24" y="2"/>
                    <a:pt x="24" y="2"/>
                  </a:cubicBezTo>
                  <a:cubicBezTo>
                    <a:pt x="21" y="2"/>
                    <a:pt x="21" y="2"/>
                    <a:pt x="21" y="2"/>
                  </a:cubicBezTo>
                  <a:cubicBezTo>
                    <a:pt x="17" y="2"/>
                    <a:pt x="16" y="4"/>
                    <a:pt x="16" y="7"/>
                  </a:cubicBezTo>
                  <a:cubicBezTo>
                    <a:pt x="16" y="45"/>
                    <a:pt x="16" y="45"/>
                    <a:pt x="16" y="45"/>
                  </a:cubicBezTo>
                  <a:cubicBezTo>
                    <a:pt x="16" y="49"/>
                    <a:pt x="17" y="50"/>
                    <a:pt x="21" y="50"/>
                  </a:cubicBezTo>
                  <a:cubicBezTo>
                    <a:pt x="24" y="50"/>
                    <a:pt x="24" y="50"/>
                    <a:pt x="24" y="50"/>
                  </a:cubicBezTo>
                  <a:cubicBezTo>
                    <a:pt x="24" y="52"/>
                    <a:pt x="24" y="52"/>
                    <a:pt x="24" y="52"/>
                  </a:cubicBezTo>
                  <a:lnTo>
                    <a:pt x="0"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4" name="ïSlíḑe"/>
            <p:cNvSpPr/>
            <p:nvPr userDrawn="1">
              <p:custDataLst>
                <p:tags r:id="rId49"/>
              </p:custDataLst>
            </p:nvPr>
          </p:nvSpPr>
          <p:spPr bwMode="auto">
            <a:xfrm>
              <a:off x="7900228" y="3956050"/>
              <a:ext cx="201613" cy="228600"/>
            </a:xfrm>
            <a:custGeom>
              <a:avLst/>
              <a:gdLst>
                <a:gd name="T0" fmla="*/ 48 w 50"/>
                <a:gd name="T1" fmla="*/ 2 h 54"/>
                <a:gd name="T2" fmla="*/ 41 w 50"/>
                <a:gd name="T3" fmla="*/ 8 h 54"/>
                <a:gd name="T4" fmla="*/ 25 w 50"/>
                <a:gd name="T5" fmla="*/ 54 h 54"/>
                <a:gd name="T6" fmla="*/ 24 w 50"/>
                <a:gd name="T7" fmla="*/ 54 h 54"/>
                <a:gd name="T8" fmla="*/ 8 w 50"/>
                <a:gd name="T9" fmla="*/ 8 h 54"/>
                <a:gd name="T10" fmla="*/ 2 w 50"/>
                <a:gd name="T11" fmla="*/ 2 h 54"/>
                <a:gd name="T12" fmla="*/ 0 w 50"/>
                <a:gd name="T13" fmla="*/ 2 h 54"/>
                <a:gd name="T14" fmla="*/ 0 w 50"/>
                <a:gd name="T15" fmla="*/ 0 h 54"/>
                <a:gd name="T16" fmla="*/ 23 w 50"/>
                <a:gd name="T17" fmla="*/ 0 h 54"/>
                <a:gd name="T18" fmla="*/ 23 w 50"/>
                <a:gd name="T19" fmla="*/ 2 h 54"/>
                <a:gd name="T20" fmla="*/ 20 w 50"/>
                <a:gd name="T21" fmla="*/ 2 h 54"/>
                <a:gd name="T22" fmla="*/ 16 w 50"/>
                <a:gd name="T23" fmla="*/ 5 h 54"/>
                <a:gd name="T24" fmla="*/ 17 w 50"/>
                <a:gd name="T25" fmla="*/ 8 h 54"/>
                <a:gd name="T26" fmla="*/ 28 w 50"/>
                <a:gd name="T27" fmla="*/ 40 h 54"/>
                <a:gd name="T28" fmla="*/ 39 w 50"/>
                <a:gd name="T29" fmla="*/ 8 h 54"/>
                <a:gd name="T30" fmla="*/ 40 w 50"/>
                <a:gd name="T31" fmla="*/ 5 h 54"/>
                <a:gd name="T32" fmla="*/ 36 w 50"/>
                <a:gd name="T33" fmla="*/ 2 h 54"/>
                <a:gd name="T34" fmla="*/ 33 w 50"/>
                <a:gd name="T35" fmla="*/ 2 h 54"/>
                <a:gd name="T36" fmla="*/ 33 w 50"/>
                <a:gd name="T37" fmla="*/ 0 h 54"/>
                <a:gd name="T38" fmla="*/ 50 w 50"/>
                <a:gd name="T39" fmla="*/ 0 h 54"/>
                <a:gd name="T40" fmla="*/ 50 w 50"/>
                <a:gd name="T41" fmla="*/ 2 h 54"/>
                <a:gd name="T42" fmla="*/ 48 w 50"/>
                <a:gd name="T43" fmla="*/ 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0" h="54">
                  <a:moveTo>
                    <a:pt x="48" y="2"/>
                  </a:moveTo>
                  <a:cubicBezTo>
                    <a:pt x="44" y="2"/>
                    <a:pt x="43" y="5"/>
                    <a:pt x="41" y="8"/>
                  </a:cubicBezTo>
                  <a:cubicBezTo>
                    <a:pt x="25" y="54"/>
                    <a:pt x="25" y="54"/>
                    <a:pt x="25" y="54"/>
                  </a:cubicBezTo>
                  <a:cubicBezTo>
                    <a:pt x="24" y="54"/>
                    <a:pt x="24" y="54"/>
                    <a:pt x="24" y="54"/>
                  </a:cubicBezTo>
                  <a:cubicBezTo>
                    <a:pt x="8" y="8"/>
                    <a:pt x="8" y="8"/>
                    <a:pt x="8" y="8"/>
                  </a:cubicBezTo>
                  <a:cubicBezTo>
                    <a:pt x="7" y="5"/>
                    <a:pt x="5" y="2"/>
                    <a:pt x="2" y="2"/>
                  </a:cubicBezTo>
                  <a:cubicBezTo>
                    <a:pt x="0" y="2"/>
                    <a:pt x="0" y="2"/>
                    <a:pt x="0" y="2"/>
                  </a:cubicBezTo>
                  <a:cubicBezTo>
                    <a:pt x="0" y="0"/>
                    <a:pt x="0" y="0"/>
                    <a:pt x="0" y="0"/>
                  </a:cubicBezTo>
                  <a:cubicBezTo>
                    <a:pt x="23" y="0"/>
                    <a:pt x="23" y="0"/>
                    <a:pt x="23" y="0"/>
                  </a:cubicBezTo>
                  <a:cubicBezTo>
                    <a:pt x="23" y="2"/>
                    <a:pt x="23" y="2"/>
                    <a:pt x="23" y="2"/>
                  </a:cubicBezTo>
                  <a:cubicBezTo>
                    <a:pt x="20" y="2"/>
                    <a:pt x="20" y="2"/>
                    <a:pt x="20" y="2"/>
                  </a:cubicBezTo>
                  <a:cubicBezTo>
                    <a:pt x="17" y="2"/>
                    <a:pt x="16" y="4"/>
                    <a:pt x="16" y="5"/>
                  </a:cubicBezTo>
                  <a:cubicBezTo>
                    <a:pt x="16" y="6"/>
                    <a:pt x="17" y="8"/>
                    <a:pt x="17" y="8"/>
                  </a:cubicBezTo>
                  <a:cubicBezTo>
                    <a:pt x="28" y="40"/>
                    <a:pt x="28" y="40"/>
                    <a:pt x="28" y="40"/>
                  </a:cubicBezTo>
                  <a:cubicBezTo>
                    <a:pt x="39" y="8"/>
                    <a:pt x="39" y="8"/>
                    <a:pt x="39" y="8"/>
                  </a:cubicBezTo>
                  <a:cubicBezTo>
                    <a:pt x="40" y="7"/>
                    <a:pt x="40" y="6"/>
                    <a:pt x="40" y="5"/>
                  </a:cubicBezTo>
                  <a:cubicBezTo>
                    <a:pt x="40" y="3"/>
                    <a:pt x="38" y="2"/>
                    <a:pt x="36" y="2"/>
                  </a:cubicBezTo>
                  <a:cubicBezTo>
                    <a:pt x="33" y="2"/>
                    <a:pt x="33" y="2"/>
                    <a:pt x="33" y="2"/>
                  </a:cubicBezTo>
                  <a:cubicBezTo>
                    <a:pt x="33" y="0"/>
                    <a:pt x="33" y="0"/>
                    <a:pt x="33" y="0"/>
                  </a:cubicBezTo>
                  <a:cubicBezTo>
                    <a:pt x="50" y="0"/>
                    <a:pt x="50" y="0"/>
                    <a:pt x="50" y="0"/>
                  </a:cubicBezTo>
                  <a:cubicBezTo>
                    <a:pt x="50" y="2"/>
                    <a:pt x="50" y="2"/>
                    <a:pt x="50" y="2"/>
                  </a:cubicBezTo>
                  <a:lnTo>
                    <a:pt x="48"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5" name="îsḻíḓe"/>
            <p:cNvSpPr/>
            <p:nvPr userDrawn="1">
              <p:custDataLst>
                <p:tags r:id="rId50"/>
              </p:custDataLst>
            </p:nvPr>
          </p:nvSpPr>
          <p:spPr bwMode="auto">
            <a:xfrm>
              <a:off x="8120891" y="3956050"/>
              <a:ext cx="182563" cy="220663"/>
            </a:xfrm>
            <a:custGeom>
              <a:avLst/>
              <a:gdLst>
                <a:gd name="T0" fmla="*/ 0 w 45"/>
                <a:gd name="T1" fmla="*/ 0 h 52"/>
                <a:gd name="T2" fmla="*/ 38 w 45"/>
                <a:gd name="T3" fmla="*/ 0 h 52"/>
                <a:gd name="T4" fmla="*/ 43 w 45"/>
                <a:gd name="T5" fmla="*/ 12 h 52"/>
                <a:gd name="T6" fmla="*/ 41 w 45"/>
                <a:gd name="T7" fmla="*/ 13 h 52"/>
                <a:gd name="T8" fmla="*/ 23 w 45"/>
                <a:gd name="T9" fmla="*/ 2 h 52"/>
                <a:gd name="T10" fmla="*/ 21 w 45"/>
                <a:gd name="T11" fmla="*/ 2 h 52"/>
                <a:gd name="T12" fmla="*/ 16 w 45"/>
                <a:gd name="T13" fmla="*/ 7 h 52"/>
                <a:gd name="T14" fmla="*/ 16 w 45"/>
                <a:gd name="T15" fmla="*/ 24 h 52"/>
                <a:gd name="T16" fmla="*/ 22 w 45"/>
                <a:gd name="T17" fmla="*/ 24 h 52"/>
                <a:gd name="T18" fmla="*/ 31 w 45"/>
                <a:gd name="T19" fmla="*/ 17 h 52"/>
                <a:gd name="T20" fmla="*/ 31 w 45"/>
                <a:gd name="T21" fmla="*/ 16 h 52"/>
                <a:gd name="T22" fmla="*/ 33 w 45"/>
                <a:gd name="T23" fmla="*/ 16 h 52"/>
                <a:gd name="T24" fmla="*/ 33 w 45"/>
                <a:gd name="T25" fmla="*/ 36 h 52"/>
                <a:gd name="T26" fmla="*/ 31 w 45"/>
                <a:gd name="T27" fmla="*/ 36 h 52"/>
                <a:gd name="T28" fmla="*/ 31 w 45"/>
                <a:gd name="T29" fmla="*/ 34 h 52"/>
                <a:gd name="T30" fmla="*/ 23 w 45"/>
                <a:gd name="T31" fmla="*/ 27 h 52"/>
                <a:gd name="T32" fmla="*/ 16 w 45"/>
                <a:gd name="T33" fmla="*/ 27 h 52"/>
                <a:gd name="T34" fmla="*/ 16 w 45"/>
                <a:gd name="T35" fmla="*/ 45 h 52"/>
                <a:gd name="T36" fmla="*/ 21 w 45"/>
                <a:gd name="T37" fmla="*/ 50 h 52"/>
                <a:gd name="T38" fmla="*/ 25 w 45"/>
                <a:gd name="T39" fmla="*/ 50 h 52"/>
                <a:gd name="T40" fmla="*/ 43 w 45"/>
                <a:gd name="T41" fmla="*/ 39 h 52"/>
                <a:gd name="T42" fmla="*/ 45 w 45"/>
                <a:gd name="T43" fmla="*/ 40 h 52"/>
                <a:gd name="T44" fmla="*/ 40 w 45"/>
                <a:gd name="T45" fmla="*/ 52 h 52"/>
                <a:gd name="T46" fmla="*/ 0 w 45"/>
                <a:gd name="T47" fmla="*/ 52 h 52"/>
                <a:gd name="T48" fmla="*/ 0 w 45"/>
                <a:gd name="T49" fmla="*/ 50 h 52"/>
                <a:gd name="T50" fmla="*/ 2 w 45"/>
                <a:gd name="T51" fmla="*/ 50 h 52"/>
                <a:gd name="T52" fmla="*/ 7 w 45"/>
                <a:gd name="T53" fmla="*/ 45 h 52"/>
                <a:gd name="T54" fmla="*/ 7 w 45"/>
                <a:gd name="T55" fmla="*/ 7 h 52"/>
                <a:gd name="T56" fmla="*/ 2 w 45"/>
                <a:gd name="T57" fmla="*/ 2 h 52"/>
                <a:gd name="T58" fmla="*/ 0 w 45"/>
                <a:gd name="T59" fmla="*/ 2 h 52"/>
                <a:gd name="T60" fmla="*/ 0 w 45"/>
                <a:gd name="T61"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5" h="52">
                  <a:moveTo>
                    <a:pt x="0" y="0"/>
                  </a:moveTo>
                  <a:cubicBezTo>
                    <a:pt x="38" y="0"/>
                    <a:pt x="38" y="0"/>
                    <a:pt x="38" y="0"/>
                  </a:cubicBezTo>
                  <a:cubicBezTo>
                    <a:pt x="43" y="12"/>
                    <a:pt x="43" y="12"/>
                    <a:pt x="43" y="12"/>
                  </a:cubicBezTo>
                  <a:cubicBezTo>
                    <a:pt x="41" y="13"/>
                    <a:pt x="41" y="13"/>
                    <a:pt x="41" y="13"/>
                  </a:cubicBezTo>
                  <a:cubicBezTo>
                    <a:pt x="36" y="5"/>
                    <a:pt x="32" y="2"/>
                    <a:pt x="23" y="2"/>
                  </a:cubicBezTo>
                  <a:cubicBezTo>
                    <a:pt x="21" y="2"/>
                    <a:pt x="21" y="2"/>
                    <a:pt x="21" y="2"/>
                  </a:cubicBezTo>
                  <a:cubicBezTo>
                    <a:pt x="17" y="2"/>
                    <a:pt x="16" y="4"/>
                    <a:pt x="16" y="7"/>
                  </a:cubicBezTo>
                  <a:cubicBezTo>
                    <a:pt x="16" y="24"/>
                    <a:pt x="16" y="24"/>
                    <a:pt x="16" y="24"/>
                  </a:cubicBezTo>
                  <a:cubicBezTo>
                    <a:pt x="22" y="24"/>
                    <a:pt x="22" y="24"/>
                    <a:pt x="22" y="24"/>
                  </a:cubicBezTo>
                  <a:cubicBezTo>
                    <a:pt x="26" y="24"/>
                    <a:pt x="31" y="23"/>
                    <a:pt x="31" y="17"/>
                  </a:cubicBezTo>
                  <a:cubicBezTo>
                    <a:pt x="31" y="16"/>
                    <a:pt x="31" y="16"/>
                    <a:pt x="31" y="16"/>
                  </a:cubicBezTo>
                  <a:cubicBezTo>
                    <a:pt x="33" y="16"/>
                    <a:pt x="33" y="16"/>
                    <a:pt x="33" y="16"/>
                  </a:cubicBezTo>
                  <a:cubicBezTo>
                    <a:pt x="33" y="36"/>
                    <a:pt x="33" y="36"/>
                    <a:pt x="33" y="36"/>
                  </a:cubicBezTo>
                  <a:cubicBezTo>
                    <a:pt x="31" y="36"/>
                    <a:pt x="31" y="36"/>
                    <a:pt x="31" y="36"/>
                  </a:cubicBezTo>
                  <a:cubicBezTo>
                    <a:pt x="31" y="34"/>
                    <a:pt x="31" y="34"/>
                    <a:pt x="31" y="34"/>
                  </a:cubicBezTo>
                  <a:cubicBezTo>
                    <a:pt x="31" y="31"/>
                    <a:pt x="28" y="27"/>
                    <a:pt x="23" y="27"/>
                  </a:cubicBezTo>
                  <a:cubicBezTo>
                    <a:pt x="16" y="27"/>
                    <a:pt x="16" y="27"/>
                    <a:pt x="16" y="27"/>
                  </a:cubicBezTo>
                  <a:cubicBezTo>
                    <a:pt x="16" y="45"/>
                    <a:pt x="16" y="45"/>
                    <a:pt x="16" y="45"/>
                  </a:cubicBezTo>
                  <a:cubicBezTo>
                    <a:pt x="16" y="49"/>
                    <a:pt x="17" y="50"/>
                    <a:pt x="21" y="50"/>
                  </a:cubicBezTo>
                  <a:cubicBezTo>
                    <a:pt x="25" y="50"/>
                    <a:pt x="25" y="50"/>
                    <a:pt x="25" y="50"/>
                  </a:cubicBezTo>
                  <a:cubicBezTo>
                    <a:pt x="34" y="50"/>
                    <a:pt x="41" y="42"/>
                    <a:pt x="43" y="39"/>
                  </a:cubicBezTo>
                  <a:cubicBezTo>
                    <a:pt x="45" y="40"/>
                    <a:pt x="45" y="40"/>
                    <a:pt x="45" y="40"/>
                  </a:cubicBezTo>
                  <a:cubicBezTo>
                    <a:pt x="40" y="52"/>
                    <a:pt x="40" y="52"/>
                    <a:pt x="40" y="52"/>
                  </a:cubicBezTo>
                  <a:cubicBezTo>
                    <a:pt x="0" y="52"/>
                    <a:pt x="0" y="52"/>
                    <a:pt x="0" y="52"/>
                  </a:cubicBezTo>
                  <a:cubicBezTo>
                    <a:pt x="0" y="50"/>
                    <a:pt x="0" y="50"/>
                    <a:pt x="0" y="50"/>
                  </a:cubicBezTo>
                  <a:cubicBezTo>
                    <a:pt x="2" y="50"/>
                    <a:pt x="2" y="50"/>
                    <a:pt x="2" y="50"/>
                  </a:cubicBezTo>
                  <a:cubicBezTo>
                    <a:pt x="6" y="50"/>
                    <a:pt x="7" y="49"/>
                    <a:pt x="7" y="45"/>
                  </a:cubicBezTo>
                  <a:cubicBezTo>
                    <a:pt x="7" y="7"/>
                    <a:pt x="7" y="7"/>
                    <a:pt x="7" y="7"/>
                  </a:cubicBezTo>
                  <a:cubicBezTo>
                    <a:pt x="7" y="4"/>
                    <a:pt x="6" y="2"/>
                    <a:pt x="2" y="2"/>
                  </a:cubicBezTo>
                  <a:cubicBezTo>
                    <a:pt x="0" y="2"/>
                    <a:pt x="0" y="2"/>
                    <a:pt x="0" y="2"/>
                  </a:cubicBezTo>
                  <a:lnTo>
                    <a:pt x="0" y="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6" name="iśľîḋe"/>
            <p:cNvSpPr/>
            <p:nvPr userDrawn="1">
              <p:custDataLst>
                <p:tags r:id="rId51"/>
              </p:custDataLst>
            </p:nvPr>
          </p:nvSpPr>
          <p:spPr bwMode="auto">
            <a:xfrm>
              <a:off x="8319328" y="3956050"/>
              <a:ext cx="201613" cy="220663"/>
            </a:xfrm>
            <a:custGeom>
              <a:avLst/>
              <a:gdLst>
                <a:gd name="T0" fmla="*/ 36 w 50"/>
                <a:gd name="T1" fmla="*/ 52 h 52"/>
                <a:gd name="T2" fmla="*/ 23 w 50"/>
                <a:gd name="T3" fmla="*/ 27 h 52"/>
                <a:gd name="T4" fmla="*/ 16 w 50"/>
                <a:gd name="T5" fmla="*/ 27 h 52"/>
                <a:gd name="T6" fmla="*/ 16 w 50"/>
                <a:gd name="T7" fmla="*/ 45 h 52"/>
                <a:gd name="T8" fmla="*/ 21 w 50"/>
                <a:gd name="T9" fmla="*/ 50 h 52"/>
                <a:gd name="T10" fmla="*/ 24 w 50"/>
                <a:gd name="T11" fmla="*/ 50 h 52"/>
                <a:gd name="T12" fmla="*/ 24 w 50"/>
                <a:gd name="T13" fmla="*/ 52 h 52"/>
                <a:gd name="T14" fmla="*/ 0 w 50"/>
                <a:gd name="T15" fmla="*/ 52 h 52"/>
                <a:gd name="T16" fmla="*/ 0 w 50"/>
                <a:gd name="T17" fmla="*/ 50 h 52"/>
                <a:gd name="T18" fmla="*/ 3 w 50"/>
                <a:gd name="T19" fmla="*/ 50 h 52"/>
                <a:gd name="T20" fmla="*/ 8 w 50"/>
                <a:gd name="T21" fmla="*/ 45 h 52"/>
                <a:gd name="T22" fmla="*/ 8 w 50"/>
                <a:gd name="T23" fmla="*/ 7 h 52"/>
                <a:gd name="T24" fmla="*/ 3 w 50"/>
                <a:gd name="T25" fmla="*/ 2 h 52"/>
                <a:gd name="T26" fmla="*/ 0 w 50"/>
                <a:gd name="T27" fmla="*/ 2 h 52"/>
                <a:gd name="T28" fmla="*/ 0 w 50"/>
                <a:gd name="T29" fmla="*/ 0 h 52"/>
                <a:gd name="T30" fmla="*/ 29 w 50"/>
                <a:gd name="T31" fmla="*/ 0 h 52"/>
                <a:gd name="T32" fmla="*/ 46 w 50"/>
                <a:gd name="T33" fmla="*/ 13 h 52"/>
                <a:gd name="T34" fmla="*/ 41 w 50"/>
                <a:gd name="T35" fmla="*/ 22 h 52"/>
                <a:gd name="T36" fmla="*/ 32 w 50"/>
                <a:gd name="T37" fmla="*/ 26 h 52"/>
                <a:gd name="T38" fmla="*/ 40 w 50"/>
                <a:gd name="T39" fmla="*/ 43 h 52"/>
                <a:gd name="T40" fmla="*/ 49 w 50"/>
                <a:gd name="T41" fmla="*/ 50 h 52"/>
                <a:gd name="T42" fmla="*/ 50 w 50"/>
                <a:gd name="T43" fmla="*/ 50 h 52"/>
                <a:gd name="T44" fmla="*/ 50 w 50"/>
                <a:gd name="T45" fmla="*/ 52 h 52"/>
                <a:gd name="T46" fmla="*/ 36 w 50"/>
                <a:gd name="T47" fmla="*/ 52 h 52"/>
                <a:gd name="T48" fmla="*/ 26 w 50"/>
                <a:gd name="T49" fmla="*/ 2 h 52"/>
                <a:gd name="T50" fmla="*/ 21 w 50"/>
                <a:gd name="T51" fmla="*/ 2 h 52"/>
                <a:gd name="T52" fmla="*/ 16 w 50"/>
                <a:gd name="T53" fmla="*/ 7 h 52"/>
                <a:gd name="T54" fmla="*/ 16 w 50"/>
                <a:gd name="T55" fmla="*/ 25 h 52"/>
                <a:gd name="T56" fmla="*/ 26 w 50"/>
                <a:gd name="T57" fmla="*/ 25 h 52"/>
                <a:gd name="T58" fmla="*/ 37 w 50"/>
                <a:gd name="T59" fmla="*/ 12 h 52"/>
                <a:gd name="T60" fmla="*/ 26 w 50"/>
                <a:gd name="T61" fmla="*/ 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0" h="52">
                  <a:moveTo>
                    <a:pt x="36" y="52"/>
                  </a:moveTo>
                  <a:cubicBezTo>
                    <a:pt x="23" y="27"/>
                    <a:pt x="23" y="27"/>
                    <a:pt x="23" y="27"/>
                  </a:cubicBezTo>
                  <a:cubicBezTo>
                    <a:pt x="16" y="27"/>
                    <a:pt x="16" y="27"/>
                    <a:pt x="16" y="27"/>
                  </a:cubicBezTo>
                  <a:cubicBezTo>
                    <a:pt x="16" y="45"/>
                    <a:pt x="16" y="45"/>
                    <a:pt x="16" y="45"/>
                  </a:cubicBezTo>
                  <a:cubicBezTo>
                    <a:pt x="16" y="48"/>
                    <a:pt x="18" y="50"/>
                    <a:pt x="21" y="50"/>
                  </a:cubicBezTo>
                  <a:cubicBezTo>
                    <a:pt x="24" y="50"/>
                    <a:pt x="24" y="50"/>
                    <a:pt x="24" y="50"/>
                  </a:cubicBezTo>
                  <a:cubicBezTo>
                    <a:pt x="24" y="52"/>
                    <a:pt x="24" y="52"/>
                    <a:pt x="24" y="52"/>
                  </a:cubicBezTo>
                  <a:cubicBezTo>
                    <a:pt x="0" y="52"/>
                    <a:pt x="0" y="52"/>
                    <a:pt x="0" y="52"/>
                  </a:cubicBezTo>
                  <a:cubicBezTo>
                    <a:pt x="0" y="50"/>
                    <a:pt x="0" y="50"/>
                    <a:pt x="0" y="50"/>
                  </a:cubicBezTo>
                  <a:cubicBezTo>
                    <a:pt x="3" y="50"/>
                    <a:pt x="3" y="50"/>
                    <a:pt x="3" y="50"/>
                  </a:cubicBezTo>
                  <a:cubicBezTo>
                    <a:pt x="6" y="50"/>
                    <a:pt x="8" y="49"/>
                    <a:pt x="8" y="45"/>
                  </a:cubicBezTo>
                  <a:cubicBezTo>
                    <a:pt x="8" y="7"/>
                    <a:pt x="8" y="7"/>
                    <a:pt x="8" y="7"/>
                  </a:cubicBezTo>
                  <a:cubicBezTo>
                    <a:pt x="8" y="4"/>
                    <a:pt x="7" y="2"/>
                    <a:pt x="3" y="2"/>
                  </a:cubicBezTo>
                  <a:cubicBezTo>
                    <a:pt x="0" y="2"/>
                    <a:pt x="0" y="2"/>
                    <a:pt x="0" y="2"/>
                  </a:cubicBezTo>
                  <a:cubicBezTo>
                    <a:pt x="0" y="0"/>
                    <a:pt x="0" y="0"/>
                    <a:pt x="0" y="0"/>
                  </a:cubicBezTo>
                  <a:cubicBezTo>
                    <a:pt x="29" y="0"/>
                    <a:pt x="29" y="0"/>
                    <a:pt x="29" y="0"/>
                  </a:cubicBezTo>
                  <a:cubicBezTo>
                    <a:pt x="40" y="0"/>
                    <a:pt x="46" y="5"/>
                    <a:pt x="46" y="13"/>
                  </a:cubicBezTo>
                  <a:cubicBezTo>
                    <a:pt x="46" y="17"/>
                    <a:pt x="44" y="20"/>
                    <a:pt x="41" y="22"/>
                  </a:cubicBezTo>
                  <a:cubicBezTo>
                    <a:pt x="38" y="25"/>
                    <a:pt x="35" y="26"/>
                    <a:pt x="32" y="26"/>
                  </a:cubicBezTo>
                  <a:cubicBezTo>
                    <a:pt x="40" y="43"/>
                    <a:pt x="40" y="43"/>
                    <a:pt x="40" y="43"/>
                  </a:cubicBezTo>
                  <a:cubicBezTo>
                    <a:pt x="44" y="49"/>
                    <a:pt x="46" y="50"/>
                    <a:pt x="49" y="50"/>
                  </a:cubicBezTo>
                  <a:cubicBezTo>
                    <a:pt x="50" y="50"/>
                    <a:pt x="50" y="50"/>
                    <a:pt x="50" y="50"/>
                  </a:cubicBezTo>
                  <a:cubicBezTo>
                    <a:pt x="50" y="52"/>
                    <a:pt x="50" y="52"/>
                    <a:pt x="50" y="52"/>
                  </a:cubicBezTo>
                  <a:lnTo>
                    <a:pt x="36" y="52"/>
                  </a:lnTo>
                  <a:close/>
                  <a:moveTo>
                    <a:pt x="26" y="2"/>
                  </a:moveTo>
                  <a:cubicBezTo>
                    <a:pt x="21" y="2"/>
                    <a:pt x="21" y="2"/>
                    <a:pt x="21" y="2"/>
                  </a:cubicBezTo>
                  <a:cubicBezTo>
                    <a:pt x="17" y="2"/>
                    <a:pt x="16" y="4"/>
                    <a:pt x="16" y="7"/>
                  </a:cubicBezTo>
                  <a:cubicBezTo>
                    <a:pt x="16" y="25"/>
                    <a:pt x="16" y="25"/>
                    <a:pt x="16" y="25"/>
                  </a:cubicBezTo>
                  <a:cubicBezTo>
                    <a:pt x="26" y="25"/>
                    <a:pt x="26" y="25"/>
                    <a:pt x="26" y="25"/>
                  </a:cubicBezTo>
                  <a:cubicBezTo>
                    <a:pt x="34" y="25"/>
                    <a:pt x="37" y="19"/>
                    <a:pt x="37" y="12"/>
                  </a:cubicBezTo>
                  <a:cubicBezTo>
                    <a:pt x="37" y="6"/>
                    <a:pt x="33" y="2"/>
                    <a:pt x="26" y="2"/>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7" name="iṥḻiḍè"/>
            <p:cNvSpPr/>
            <p:nvPr userDrawn="1">
              <p:custDataLst>
                <p:tags r:id="rId52"/>
              </p:custDataLst>
            </p:nvPr>
          </p:nvSpPr>
          <p:spPr bwMode="auto">
            <a:xfrm>
              <a:off x="8533641" y="3946525"/>
              <a:ext cx="152400" cy="238125"/>
            </a:xfrm>
            <a:custGeom>
              <a:avLst/>
              <a:gdLst>
                <a:gd name="T0" fmla="*/ 21 w 38"/>
                <a:gd name="T1" fmla="*/ 56 h 56"/>
                <a:gd name="T2" fmla="*/ 14 w 38"/>
                <a:gd name="T3" fmla="*/ 55 h 56"/>
                <a:gd name="T4" fmla="*/ 12 w 38"/>
                <a:gd name="T5" fmla="*/ 54 h 56"/>
                <a:gd name="T6" fmla="*/ 5 w 38"/>
                <a:gd name="T7" fmla="*/ 56 h 56"/>
                <a:gd name="T8" fmla="*/ 0 w 38"/>
                <a:gd name="T9" fmla="*/ 41 h 56"/>
                <a:gd name="T10" fmla="*/ 2 w 38"/>
                <a:gd name="T11" fmla="*/ 41 h 56"/>
                <a:gd name="T12" fmla="*/ 21 w 38"/>
                <a:gd name="T13" fmla="*/ 53 h 56"/>
                <a:gd name="T14" fmla="*/ 32 w 38"/>
                <a:gd name="T15" fmla="*/ 43 h 56"/>
                <a:gd name="T16" fmla="*/ 18 w 38"/>
                <a:gd name="T17" fmla="*/ 31 h 56"/>
                <a:gd name="T18" fmla="*/ 3 w 38"/>
                <a:gd name="T19" fmla="*/ 15 h 56"/>
                <a:gd name="T20" fmla="*/ 19 w 38"/>
                <a:gd name="T21" fmla="*/ 0 h 56"/>
                <a:gd name="T22" fmla="*/ 26 w 38"/>
                <a:gd name="T23" fmla="*/ 2 h 56"/>
                <a:gd name="T24" fmla="*/ 28 w 38"/>
                <a:gd name="T25" fmla="*/ 2 h 56"/>
                <a:gd name="T26" fmla="*/ 32 w 38"/>
                <a:gd name="T27" fmla="*/ 1 h 56"/>
                <a:gd name="T28" fmla="*/ 36 w 38"/>
                <a:gd name="T29" fmla="*/ 13 h 56"/>
                <a:gd name="T30" fmla="*/ 34 w 38"/>
                <a:gd name="T31" fmla="*/ 14 h 56"/>
                <a:gd name="T32" fmla="*/ 31 w 38"/>
                <a:gd name="T33" fmla="*/ 9 h 56"/>
                <a:gd name="T34" fmla="*/ 18 w 38"/>
                <a:gd name="T35" fmla="*/ 3 h 56"/>
                <a:gd name="T36" fmla="*/ 9 w 38"/>
                <a:gd name="T37" fmla="*/ 12 h 56"/>
                <a:gd name="T38" fmla="*/ 22 w 38"/>
                <a:gd name="T39" fmla="*/ 23 h 56"/>
                <a:gd name="T40" fmla="*/ 38 w 38"/>
                <a:gd name="T41" fmla="*/ 40 h 56"/>
                <a:gd name="T42" fmla="*/ 21 w 38"/>
                <a:gd name="T43"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8" h="56">
                  <a:moveTo>
                    <a:pt x="21" y="56"/>
                  </a:moveTo>
                  <a:cubicBezTo>
                    <a:pt x="20" y="56"/>
                    <a:pt x="17" y="56"/>
                    <a:pt x="14" y="55"/>
                  </a:cubicBezTo>
                  <a:cubicBezTo>
                    <a:pt x="13" y="54"/>
                    <a:pt x="12" y="54"/>
                    <a:pt x="12" y="54"/>
                  </a:cubicBezTo>
                  <a:cubicBezTo>
                    <a:pt x="9" y="54"/>
                    <a:pt x="7" y="55"/>
                    <a:pt x="5" y="56"/>
                  </a:cubicBezTo>
                  <a:cubicBezTo>
                    <a:pt x="0" y="41"/>
                    <a:pt x="0" y="41"/>
                    <a:pt x="0" y="41"/>
                  </a:cubicBezTo>
                  <a:cubicBezTo>
                    <a:pt x="2" y="41"/>
                    <a:pt x="2" y="41"/>
                    <a:pt x="2" y="41"/>
                  </a:cubicBezTo>
                  <a:cubicBezTo>
                    <a:pt x="4" y="44"/>
                    <a:pt x="11" y="53"/>
                    <a:pt x="21" y="53"/>
                  </a:cubicBezTo>
                  <a:cubicBezTo>
                    <a:pt x="29" y="53"/>
                    <a:pt x="32" y="48"/>
                    <a:pt x="32" y="43"/>
                  </a:cubicBezTo>
                  <a:cubicBezTo>
                    <a:pt x="32" y="37"/>
                    <a:pt x="28" y="35"/>
                    <a:pt x="18" y="31"/>
                  </a:cubicBezTo>
                  <a:cubicBezTo>
                    <a:pt x="13" y="30"/>
                    <a:pt x="3" y="26"/>
                    <a:pt x="3" y="15"/>
                  </a:cubicBezTo>
                  <a:cubicBezTo>
                    <a:pt x="3" y="8"/>
                    <a:pt x="8" y="0"/>
                    <a:pt x="19" y="0"/>
                  </a:cubicBezTo>
                  <a:cubicBezTo>
                    <a:pt x="20" y="0"/>
                    <a:pt x="21" y="1"/>
                    <a:pt x="26" y="2"/>
                  </a:cubicBezTo>
                  <a:cubicBezTo>
                    <a:pt x="27" y="2"/>
                    <a:pt x="27" y="2"/>
                    <a:pt x="28" y="2"/>
                  </a:cubicBezTo>
                  <a:cubicBezTo>
                    <a:pt x="28" y="2"/>
                    <a:pt x="30" y="2"/>
                    <a:pt x="32" y="1"/>
                  </a:cubicBezTo>
                  <a:cubicBezTo>
                    <a:pt x="36" y="13"/>
                    <a:pt x="36" y="13"/>
                    <a:pt x="36" y="13"/>
                  </a:cubicBezTo>
                  <a:cubicBezTo>
                    <a:pt x="34" y="14"/>
                    <a:pt x="34" y="14"/>
                    <a:pt x="34" y="14"/>
                  </a:cubicBezTo>
                  <a:cubicBezTo>
                    <a:pt x="34" y="13"/>
                    <a:pt x="33" y="11"/>
                    <a:pt x="31" y="9"/>
                  </a:cubicBezTo>
                  <a:cubicBezTo>
                    <a:pt x="28" y="5"/>
                    <a:pt x="23" y="3"/>
                    <a:pt x="18" y="3"/>
                  </a:cubicBezTo>
                  <a:cubicBezTo>
                    <a:pt x="13" y="3"/>
                    <a:pt x="9" y="6"/>
                    <a:pt x="9" y="12"/>
                  </a:cubicBezTo>
                  <a:cubicBezTo>
                    <a:pt x="9" y="17"/>
                    <a:pt x="13" y="20"/>
                    <a:pt x="22" y="23"/>
                  </a:cubicBezTo>
                  <a:cubicBezTo>
                    <a:pt x="32" y="27"/>
                    <a:pt x="38" y="31"/>
                    <a:pt x="38" y="40"/>
                  </a:cubicBezTo>
                  <a:cubicBezTo>
                    <a:pt x="38" y="48"/>
                    <a:pt x="32" y="56"/>
                    <a:pt x="21" y="5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8" name="işliďè"/>
            <p:cNvSpPr/>
            <p:nvPr userDrawn="1">
              <p:custDataLst>
                <p:tags r:id="rId53"/>
              </p:custDataLst>
            </p:nvPr>
          </p:nvSpPr>
          <p:spPr bwMode="auto">
            <a:xfrm>
              <a:off x="8703503" y="3956050"/>
              <a:ext cx="96838" cy="220663"/>
            </a:xfrm>
            <a:custGeom>
              <a:avLst/>
              <a:gdLst>
                <a:gd name="T0" fmla="*/ 0 w 24"/>
                <a:gd name="T1" fmla="*/ 52 h 52"/>
                <a:gd name="T2" fmla="*/ 0 w 24"/>
                <a:gd name="T3" fmla="*/ 50 h 52"/>
                <a:gd name="T4" fmla="*/ 3 w 24"/>
                <a:gd name="T5" fmla="*/ 50 h 52"/>
                <a:gd name="T6" fmla="*/ 8 w 24"/>
                <a:gd name="T7" fmla="*/ 45 h 52"/>
                <a:gd name="T8" fmla="*/ 8 w 24"/>
                <a:gd name="T9" fmla="*/ 7 h 52"/>
                <a:gd name="T10" fmla="*/ 3 w 24"/>
                <a:gd name="T11" fmla="*/ 2 h 52"/>
                <a:gd name="T12" fmla="*/ 0 w 24"/>
                <a:gd name="T13" fmla="*/ 2 h 52"/>
                <a:gd name="T14" fmla="*/ 0 w 24"/>
                <a:gd name="T15" fmla="*/ 0 h 52"/>
                <a:gd name="T16" fmla="*/ 24 w 24"/>
                <a:gd name="T17" fmla="*/ 0 h 52"/>
                <a:gd name="T18" fmla="*/ 24 w 24"/>
                <a:gd name="T19" fmla="*/ 2 h 52"/>
                <a:gd name="T20" fmla="*/ 22 w 24"/>
                <a:gd name="T21" fmla="*/ 2 h 52"/>
                <a:gd name="T22" fmla="*/ 16 w 24"/>
                <a:gd name="T23" fmla="*/ 7 h 52"/>
                <a:gd name="T24" fmla="*/ 16 w 24"/>
                <a:gd name="T25" fmla="*/ 45 h 52"/>
                <a:gd name="T26" fmla="*/ 22 w 24"/>
                <a:gd name="T27" fmla="*/ 50 h 52"/>
                <a:gd name="T28" fmla="*/ 24 w 24"/>
                <a:gd name="T29" fmla="*/ 50 h 52"/>
                <a:gd name="T30" fmla="*/ 24 w 24"/>
                <a:gd name="T31" fmla="*/ 52 h 52"/>
                <a:gd name="T32" fmla="*/ 0 w 24"/>
                <a:gd name="T33"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 h="52">
                  <a:moveTo>
                    <a:pt x="0" y="52"/>
                  </a:moveTo>
                  <a:cubicBezTo>
                    <a:pt x="0" y="50"/>
                    <a:pt x="0" y="50"/>
                    <a:pt x="0" y="50"/>
                  </a:cubicBezTo>
                  <a:cubicBezTo>
                    <a:pt x="3" y="50"/>
                    <a:pt x="3" y="50"/>
                    <a:pt x="3" y="50"/>
                  </a:cubicBezTo>
                  <a:cubicBezTo>
                    <a:pt x="7" y="50"/>
                    <a:pt x="8" y="49"/>
                    <a:pt x="8" y="45"/>
                  </a:cubicBezTo>
                  <a:cubicBezTo>
                    <a:pt x="8" y="7"/>
                    <a:pt x="8" y="7"/>
                    <a:pt x="8" y="7"/>
                  </a:cubicBezTo>
                  <a:cubicBezTo>
                    <a:pt x="8" y="4"/>
                    <a:pt x="7" y="2"/>
                    <a:pt x="3" y="2"/>
                  </a:cubicBezTo>
                  <a:cubicBezTo>
                    <a:pt x="0" y="2"/>
                    <a:pt x="0" y="2"/>
                    <a:pt x="0" y="2"/>
                  </a:cubicBezTo>
                  <a:cubicBezTo>
                    <a:pt x="0" y="0"/>
                    <a:pt x="0" y="0"/>
                    <a:pt x="0" y="0"/>
                  </a:cubicBezTo>
                  <a:cubicBezTo>
                    <a:pt x="24" y="0"/>
                    <a:pt x="24" y="0"/>
                    <a:pt x="24" y="0"/>
                  </a:cubicBezTo>
                  <a:cubicBezTo>
                    <a:pt x="24" y="2"/>
                    <a:pt x="24" y="2"/>
                    <a:pt x="24" y="2"/>
                  </a:cubicBezTo>
                  <a:cubicBezTo>
                    <a:pt x="22" y="2"/>
                    <a:pt x="22" y="2"/>
                    <a:pt x="22" y="2"/>
                  </a:cubicBezTo>
                  <a:cubicBezTo>
                    <a:pt x="17" y="2"/>
                    <a:pt x="16" y="4"/>
                    <a:pt x="16" y="7"/>
                  </a:cubicBezTo>
                  <a:cubicBezTo>
                    <a:pt x="16" y="45"/>
                    <a:pt x="16" y="45"/>
                    <a:pt x="16" y="45"/>
                  </a:cubicBezTo>
                  <a:cubicBezTo>
                    <a:pt x="16" y="49"/>
                    <a:pt x="18" y="50"/>
                    <a:pt x="22" y="50"/>
                  </a:cubicBezTo>
                  <a:cubicBezTo>
                    <a:pt x="24" y="50"/>
                    <a:pt x="24" y="50"/>
                    <a:pt x="24" y="50"/>
                  </a:cubicBezTo>
                  <a:cubicBezTo>
                    <a:pt x="24" y="52"/>
                    <a:pt x="24" y="52"/>
                    <a:pt x="24" y="52"/>
                  </a:cubicBezTo>
                  <a:lnTo>
                    <a:pt x="0"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9" name="íṩ1íḍê"/>
            <p:cNvSpPr/>
            <p:nvPr userDrawn="1">
              <p:custDataLst>
                <p:tags r:id="rId54"/>
              </p:custDataLst>
            </p:nvPr>
          </p:nvSpPr>
          <p:spPr bwMode="auto">
            <a:xfrm>
              <a:off x="8819391" y="3956050"/>
              <a:ext cx="206375" cy="220663"/>
            </a:xfrm>
            <a:custGeom>
              <a:avLst/>
              <a:gdLst>
                <a:gd name="T0" fmla="*/ 49 w 51"/>
                <a:gd name="T1" fmla="*/ 14 h 52"/>
                <a:gd name="T2" fmla="*/ 34 w 51"/>
                <a:gd name="T3" fmla="*/ 2 h 52"/>
                <a:gd name="T4" fmla="*/ 30 w 51"/>
                <a:gd name="T5" fmla="*/ 7 h 52"/>
                <a:gd name="T6" fmla="*/ 30 w 51"/>
                <a:gd name="T7" fmla="*/ 44 h 52"/>
                <a:gd name="T8" fmla="*/ 35 w 51"/>
                <a:gd name="T9" fmla="*/ 50 h 52"/>
                <a:gd name="T10" fmla="*/ 39 w 51"/>
                <a:gd name="T11" fmla="*/ 50 h 52"/>
                <a:gd name="T12" fmla="*/ 39 w 51"/>
                <a:gd name="T13" fmla="*/ 52 h 52"/>
                <a:gd name="T14" fmla="*/ 12 w 51"/>
                <a:gd name="T15" fmla="*/ 52 h 52"/>
                <a:gd name="T16" fmla="*/ 12 w 51"/>
                <a:gd name="T17" fmla="*/ 50 h 52"/>
                <a:gd name="T18" fmla="*/ 16 w 51"/>
                <a:gd name="T19" fmla="*/ 50 h 52"/>
                <a:gd name="T20" fmla="*/ 21 w 51"/>
                <a:gd name="T21" fmla="*/ 44 h 52"/>
                <a:gd name="T22" fmla="*/ 21 w 51"/>
                <a:gd name="T23" fmla="*/ 7 h 52"/>
                <a:gd name="T24" fmla="*/ 16 w 51"/>
                <a:gd name="T25" fmla="*/ 2 h 52"/>
                <a:gd name="T26" fmla="*/ 2 w 51"/>
                <a:gd name="T27" fmla="*/ 14 h 52"/>
                <a:gd name="T28" fmla="*/ 0 w 51"/>
                <a:gd name="T29" fmla="*/ 13 h 52"/>
                <a:gd name="T30" fmla="*/ 5 w 51"/>
                <a:gd name="T31" fmla="*/ 0 h 52"/>
                <a:gd name="T32" fmla="*/ 46 w 51"/>
                <a:gd name="T33" fmla="*/ 0 h 52"/>
                <a:gd name="T34" fmla="*/ 51 w 51"/>
                <a:gd name="T35" fmla="*/ 13 h 52"/>
                <a:gd name="T36" fmla="*/ 49 w 51"/>
                <a:gd name="T37" fmla="*/ 1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1" h="52">
                  <a:moveTo>
                    <a:pt x="49" y="14"/>
                  </a:moveTo>
                  <a:cubicBezTo>
                    <a:pt x="45" y="6"/>
                    <a:pt x="41" y="2"/>
                    <a:pt x="34" y="2"/>
                  </a:cubicBezTo>
                  <a:cubicBezTo>
                    <a:pt x="31" y="2"/>
                    <a:pt x="30" y="4"/>
                    <a:pt x="30" y="7"/>
                  </a:cubicBezTo>
                  <a:cubicBezTo>
                    <a:pt x="30" y="44"/>
                    <a:pt x="30" y="44"/>
                    <a:pt x="30" y="44"/>
                  </a:cubicBezTo>
                  <a:cubicBezTo>
                    <a:pt x="30" y="48"/>
                    <a:pt x="31" y="50"/>
                    <a:pt x="35" y="50"/>
                  </a:cubicBezTo>
                  <a:cubicBezTo>
                    <a:pt x="39" y="50"/>
                    <a:pt x="39" y="50"/>
                    <a:pt x="39" y="50"/>
                  </a:cubicBezTo>
                  <a:cubicBezTo>
                    <a:pt x="39" y="52"/>
                    <a:pt x="39" y="52"/>
                    <a:pt x="39" y="52"/>
                  </a:cubicBezTo>
                  <a:cubicBezTo>
                    <a:pt x="12" y="52"/>
                    <a:pt x="12" y="52"/>
                    <a:pt x="12" y="52"/>
                  </a:cubicBezTo>
                  <a:cubicBezTo>
                    <a:pt x="12" y="50"/>
                    <a:pt x="12" y="50"/>
                    <a:pt x="12" y="50"/>
                  </a:cubicBezTo>
                  <a:cubicBezTo>
                    <a:pt x="16" y="50"/>
                    <a:pt x="16" y="50"/>
                    <a:pt x="16" y="50"/>
                  </a:cubicBezTo>
                  <a:cubicBezTo>
                    <a:pt x="20" y="50"/>
                    <a:pt x="21" y="48"/>
                    <a:pt x="21" y="44"/>
                  </a:cubicBezTo>
                  <a:cubicBezTo>
                    <a:pt x="21" y="7"/>
                    <a:pt x="21" y="7"/>
                    <a:pt x="21" y="7"/>
                  </a:cubicBezTo>
                  <a:cubicBezTo>
                    <a:pt x="21" y="3"/>
                    <a:pt x="20" y="2"/>
                    <a:pt x="16" y="2"/>
                  </a:cubicBezTo>
                  <a:cubicBezTo>
                    <a:pt x="8" y="2"/>
                    <a:pt x="4" y="9"/>
                    <a:pt x="2" y="14"/>
                  </a:cubicBezTo>
                  <a:cubicBezTo>
                    <a:pt x="0" y="13"/>
                    <a:pt x="0" y="13"/>
                    <a:pt x="0" y="13"/>
                  </a:cubicBezTo>
                  <a:cubicBezTo>
                    <a:pt x="5" y="0"/>
                    <a:pt x="5" y="0"/>
                    <a:pt x="5" y="0"/>
                  </a:cubicBezTo>
                  <a:cubicBezTo>
                    <a:pt x="46" y="0"/>
                    <a:pt x="46" y="0"/>
                    <a:pt x="46" y="0"/>
                  </a:cubicBezTo>
                  <a:cubicBezTo>
                    <a:pt x="51" y="13"/>
                    <a:pt x="51" y="13"/>
                    <a:pt x="51" y="13"/>
                  </a:cubicBezTo>
                  <a:lnTo>
                    <a:pt x="49" y="1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0" name="iṥľîḓè"/>
            <p:cNvSpPr/>
            <p:nvPr userDrawn="1">
              <p:custDataLst>
                <p:tags r:id="rId55"/>
              </p:custDataLst>
            </p:nvPr>
          </p:nvSpPr>
          <p:spPr bwMode="auto">
            <a:xfrm>
              <a:off x="9049578" y="3956050"/>
              <a:ext cx="217488" cy="220663"/>
            </a:xfrm>
            <a:custGeom>
              <a:avLst/>
              <a:gdLst>
                <a:gd name="T0" fmla="*/ 51 w 54"/>
                <a:gd name="T1" fmla="*/ 2 h 52"/>
                <a:gd name="T2" fmla="*/ 44 w 54"/>
                <a:gd name="T3" fmla="*/ 8 h 52"/>
                <a:gd name="T4" fmla="*/ 32 w 54"/>
                <a:gd name="T5" fmla="*/ 31 h 52"/>
                <a:gd name="T6" fmla="*/ 32 w 54"/>
                <a:gd name="T7" fmla="*/ 45 h 52"/>
                <a:gd name="T8" fmla="*/ 37 w 54"/>
                <a:gd name="T9" fmla="*/ 50 h 52"/>
                <a:gd name="T10" fmla="*/ 41 w 54"/>
                <a:gd name="T11" fmla="*/ 50 h 52"/>
                <a:gd name="T12" fmla="*/ 41 w 54"/>
                <a:gd name="T13" fmla="*/ 52 h 52"/>
                <a:gd name="T14" fmla="*/ 14 w 54"/>
                <a:gd name="T15" fmla="*/ 52 h 52"/>
                <a:gd name="T16" fmla="*/ 14 w 54"/>
                <a:gd name="T17" fmla="*/ 50 h 52"/>
                <a:gd name="T18" fmla="*/ 18 w 54"/>
                <a:gd name="T19" fmla="*/ 50 h 52"/>
                <a:gd name="T20" fmla="*/ 23 w 54"/>
                <a:gd name="T21" fmla="*/ 45 h 52"/>
                <a:gd name="T22" fmla="*/ 23 w 54"/>
                <a:gd name="T23" fmla="*/ 31 h 52"/>
                <a:gd name="T24" fmla="*/ 9 w 54"/>
                <a:gd name="T25" fmla="*/ 7 h 52"/>
                <a:gd name="T26" fmla="*/ 2 w 54"/>
                <a:gd name="T27" fmla="*/ 2 h 52"/>
                <a:gd name="T28" fmla="*/ 0 w 54"/>
                <a:gd name="T29" fmla="*/ 2 h 52"/>
                <a:gd name="T30" fmla="*/ 0 w 54"/>
                <a:gd name="T31" fmla="*/ 0 h 52"/>
                <a:gd name="T32" fmla="*/ 24 w 54"/>
                <a:gd name="T33" fmla="*/ 0 h 52"/>
                <a:gd name="T34" fmla="*/ 24 w 54"/>
                <a:gd name="T35" fmla="*/ 2 h 52"/>
                <a:gd name="T36" fmla="*/ 21 w 54"/>
                <a:gd name="T37" fmla="*/ 2 h 52"/>
                <a:gd name="T38" fmla="*/ 18 w 54"/>
                <a:gd name="T39" fmla="*/ 5 h 52"/>
                <a:gd name="T40" fmla="*/ 19 w 54"/>
                <a:gd name="T41" fmla="*/ 7 h 52"/>
                <a:gd name="T42" fmla="*/ 31 w 54"/>
                <a:gd name="T43" fmla="*/ 27 h 52"/>
                <a:gd name="T44" fmla="*/ 42 w 54"/>
                <a:gd name="T45" fmla="*/ 8 h 52"/>
                <a:gd name="T46" fmla="*/ 42 w 54"/>
                <a:gd name="T47" fmla="*/ 5 h 52"/>
                <a:gd name="T48" fmla="*/ 39 w 54"/>
                <a:gd name="T49" fmla="*/ 2 h 52"/>
                <a:gd name="T50" fmla="*/ 36 w 54"/>
                <a:gd name="T51" fmla="*/ 2 h 52"/>
                <a:gd name="T52" fmla="*/ 36 w 54"/>
                <a:gd name="T53" fmla="*/ 0 h 52"/>
                <a:gd name="T54" fmla="*/ 54 w 54"/>
                <a:gd name="T55" fmla="*/ 0 h 52"/>
                <a:gd name="T56" fmla="*/ 54 w 54"/>
                <a:gd name="T57" fmla="*/ 2 h 52"/>
                <a:gd name="T58" fmla="*/ 51 w 54"/>
                <a:gd name="T59" fmla="*/ 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4" h="52">
                  <a:moveTo>
                    <a:pt x="51" y="2"/>
                  </a:moveTo>
                  <a:cubicBezTo>
                    <a:pt x="48" y="2"/>
                    <a:pt x="46" y="5"/>
                    <a:pt x="44" y="8"/>
                  </a:cubicBezTo>
                  <a:cubicBezTo>
                    <a:pt x="32" y="31"/>
                    <a:pt x="32" y="31"/>
                    <a:pt x="32" y="31"/>
                  </a:cubicBezTo>
                  <a:cubicBezTo>
                    <a:pt x="32" y="45"/>
                    <a:pt x="32" y="45"/>
                    <a:pt x="32" y="45"/>
                  </a:cubicBezTo>
                  <a:cubicBezTo>
                    <a:pt x="32" y="48"/>
                    <a:pt x="33" y="50"/>
                    <a:pt x="37" y="50"/>
                  </a:cubicBezTo>
                  <a:cubicBezTo>
                    <a:pt x="41" y="50"/>
                    <a:pt x="41" y="50"/>
                    <a:pt x="41" y="50"/>
                  </a:cubicBezTo>
                  <a:cubicBezTo>
                    <a:pt x="41" y="52"/>
                    <a:pt x="41" y="52"/>
                    <a:pt x="41" y="52"/>
                  </a:cubicBezTo>
                  <a:cubicBezTo>
                    <a:pt x="14" y="52"/>
                    <a:pt x="14" y="52"/>
                    <a:pt x="14" y="52"/>
                  </a:cubicBezTo>
                  <a:cubicBezTo>
                    <a:pt x="14" y="50"/>
                    <a:pt x="14" y="50"/>
                    <a:pt x="14" y="50"/>
                  </a:cubicBezTo>
                  <a:cubicBezTo>
                    <a:pt x="18" y="50"/>
                    <a:pt x="18" y="50"/>
                    <a:pt x="18" y="50"/>
                  </a:cubicBezTo>
                  <a:cubicBezTo>
                    <a:pt x="22" y="50"/>
                    <a:pt x="23" y="49"/>
                    <a:pt x="23" y="45"/>
                  </a:cubicBezTo>
                  <a:cubicBezTo>
                    <a:pt x="23" y="31"/>
                    <a:pt x="23" y="31"/>
                    <a:pt x="23" y="31"/>
                  </a:cubicBezTo>
                  <a:cubicBezTo>
                    <a:pt x="9" y="7"/>
                    <a:pt x="9" y="7"/>
                    <a:pt x="9" y="7"/>
                  </a:cubicBezTo>
                  <a:cubicBezTo>
                    <a:pt x="7" y="3"/>
                    <a:pt x="5" y="2"/>
                    <a:pt x="2" y="2"/>
                  </a:cubicBezTo>
                  <a:cubicBezTo>
                    <a:pt x="0" y="2"/>
                    <a:pt x="0" y="2"/>
                    <a:pt x="0" y="2"/>
                  </a:cubicBezTo>
                  <a:cubicBezTo>
                    <a:pt x="0" y="0"/>
                    <a:pt x="0" y="0"/>
                    <a:pt x="0" y="0"/>
                  </a:cubicBezTo>
                  <a:cubicBezTo>
                    <a:pt x="24" y="0"/>
                    <a:pt x="24" y="0"/>
                    <a:pt x="24" y="0"/>
                  </a:cubicBezTo>
                  <a:cubicBezTo>
                    <a:pt x="24" y="2"/>
                    <a:pt x="24" y="2"/>
                    <a:pt x="24" y="2"/>
                  </a:cubicBezTo>
                  <a:cubicBezTo>
                    <a:pt x="21" y="2"/>
                    <a:pt x="21" y="2"/>
                    <a:pt x="21" y="2"/>
                  </a:cubicBezTo>
                  <a:cubicBezTo>
                    <a:pt x="19" y="2"/>
                    <a:pt x="18" y="3"/>
                    <a:pt x="18" y="5"/>
                  </a:cubicBezTo>
                  <a:cubicBezTo>
                    <a:pt x="18" y="5"/>
                    <a:pt x="18" y="6"/>
                    <a:pt x="19" y="7"/>
                  </a:cubicBezTo>
                  <a:cubicBezTo>
                    <a:pt x="31" y="27"/>
                    <a:pt x="31" y="27"/>
                    <a:pt x="31" y="27"/>
                  </a:cubicBezTo>
                  <a:cubicBezTo>
                    <a:pt x="42" y="8"/>
                    <a:pt x="42" y="8"/>
                    <a:pt x="42" y="8"/>
                  </a:cubicBezTo>
                  <a:cubicBezTo>
                    <a:pt x="42" y="7"/>
                    <a:pt x="42" y="6"/>
                    <a:pt x="42" y="5"/>
                  </a:cubicBezTo>
                  <a:cubicBezTo>
                    <a:pt x="42" y="3"/>
                    <a:pt x="41" y="2"/>
                    <a:pt x="39" y="2"/>
                  </a:cubicBezTo>
                  <a:cubicBezTo>
                    <a:pt x="36" y="2"/>
                    <a:pt x="36" y="2"/>
                    <a:pt x="36" y="2"/>
                  </a:cubicBezTo>
                  <a:cubicBezTo>
                    <a:pt x="36" y="0"/>
                    <a:pt x="36" y="0"/>
                    <a:pt x="36" y="0"/>
                  </a:cubicBezTo>
                  <a:cubicBezTo>
                    <a:pt x="54" y="0"/>
                    <a:pt x="54" y="0"/>
                    <a:pt x="54" y="0"/>
                  </a:cubicBezTo>
                  <a:cubicBezTo>
                    <a:pt x="54" y="2"/>
                    <a:pt x="54" y="2"/>
                    <a:pt x="54" y="2"/>
                  </a:cubicBezTo>
                  <a:lnTo>
                    <a:pt x="51"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grpSp>
      <p:grpSp>
        <p:nvGrpSpPr>
          <p:cNvPr id="6" name="组合 5"/>
          <p:cNvGrpSpPr/>
          <p:nvPr userDrawn="1"/>
        </p:nvGrpSpPr>
        <p:grpSpPr>
          <a:xfrm>
            <a:off x="2547" y="368300"/>
            <a:ext cx="407988" cy="568318"/>
            <a:chOff x="9119012" y="368300"/>
            <a:chExt cx="407988" cy="457199"/>
          </a:xfrm>
        </p:grpSpPr>
        <p:sp>
          <p:nvSpPr>
            <p:cNvPr id="111" name="矩形 110"/>
            <p:cNvSpPr/>
            <p:nvPr userDrawn="1">
              <p:custDataLst>
                <p:tags r:id="rId56"/>
              </p:custDataLst>
            </p:nvPr>
          </p:nvSpPr>
          <p:spPr>
            <a:xfrm>
              <a:off x="9119012" y="368300"/>
              <a:ext cx="407988" cy="130371"/>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矩形 111"/>
            <p:cNvSpPr/>
            <p:nvPr userDrawn="1">
              <p:custDataLst>
                <p:tags r:id="rId57"/>
              </p:custDataLst>
            </p:nvPr>
          </p:nvSpPr>
          <p:spPr>
            <a:xfrm>
              <a:off x="9119012" y="531714"/>
              <a:ext cx="407988" cy="130371"/>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矩形 112"/>
            <p:cNvSpPr/>
            <p:nvPr userDrawn="1">
              <p:custDataLst>
                <p:tags r:id="rId58"/>
              </p:custDataLst>
            </p:nvPr>
          </p:nvSpPr>
          <p:spPr>
            <a:xfrm>
              <a:off x="9119012" y="695128"/>
              <a:ext cx="407988" cy="130371"/>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装饰  7"/>
          <p:cNvSpPr>
            <a:spLocks noGrp="1"/>
          </p:cNvSpPr>
          <p:nvPr>
            <p:ph type="body" idx="16390" hasCustomPrompt="1"/>
            <p:custDataLst>
              <p:tags r:id="rId59"/>
            </p:custDataLst>
          </p:nvPr>
        </p:nvSpPr>
        <p:spPr>
          <a:xfrm>
            <a:off x="609600" y="1524000"/>
            <a:ext cx="8432800" cy="2209800"/>
          </a:xfrm>
          <a:custGeom>
            <a:avLst/>
            <a:gdLst>
              <a:gd name="connisteX0" fmla="*/ 0 w 8432800"/>
              <a:gd name="connsiteY0" fmla="*/ 203200 h 2209800"/>
              <a:gd name="connisteX1" fmla="*/ 203200 w 8432800"/>
              <a:gd name="connsiteY1" fmla="*/ 0 h 2209800"/>
              <a:gd name="connisteX2" fmla="*/ 8432800 w 8432800"/>
              <a:gd name="connsiteY2" fmla="*/ 0 h 2209800"/>
              <a:gd name="connisteX3" fmla="*/ 8432800 w 8432800"/>
              <a:gd name="connsiteY3" fmla="*/ 2209800 h 2209800"/>
              <a:gd name="connisteX4" fmla="*/ 203200 w 8432800"/>
              <a:gd name="connsiteY4" fmla="*/ 2209800 h 2209800"/>
              <a:gd name="connisteX5" fmla="*/ 0 w 8432800"/>
              <a:gd name="connsiteY5" fmla="*/ 2006600 h 2209800"/>
              <a:gd name="connisteX6" fmla="*/ 0 w 8432800"/>
              <a:gd name="connsiteY6" fmla="*/ 203200 h 22098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8432800" h="2209800">
                <a:moveTo>
                  <a:pt x="0" y="203200"/>
                </a:moveTo>
                <a:cubicBezTo>
                  <a:pt x="0" y="90976"/>
                  <a:pt x="90976" y="0"/>
                  <a:pt x="203200" y="0"/>
                </a:cubicBezTo>
                <a:lnTo>
                  <a:pt x="8432800" y="0"/>
                </a:lnTo>
                <a:lnTo>
                  <a:pt x="8432800" y="2209800"/>
                </a:lnTo>
                <a:lnTo>
                  <a:pt x="203200" y="2209800"/>
                </a:lnTo>
                <a:cubicBezTo>
                  <a:pt x="90976" y="2209800"/>
                  <a:pt x="0" y="2118824"/>
                  <a:pt x="0" y="2006600"/>
                </a:cubicBezTo>
                <a:lnTo>
                  <a:pt x="0" y="203200"/>
                </a:lnTo>
                <a:close/>
              </a:path>
            </a:pathLst>
          </a:custGeom>
          <a:gradFill>
            <a:gsLst>
              <a:gs pos="0">
                <a:schemeClr val="accent1">
                  <a:lumMod val="10000"/>
                  <a:lumOff val="90000"/>
                </a:schemeClr>
              </a:gs>
              <a:gs pos="100000">
                <a:schemeClr val="accent1">
                  <a:lumMod val="10000"/>
                  <a:lumOff val="90000"/>
                </a:schemeClr>
              </a:gs>
            </a:gsLst>
            <a:lin ang="5400000"/>
          </a:gra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7" name="标题 6"/>
          <p:cNvSpPr>
            <a:spLocks noGrp="1"/>
          </p:cNvSpPr>
          <p:nvPr>
            <p:ph type="ctrTitle" idx="16385" hasCustomPrompt="1"/>
            <p:custDataLst>
              <p:tags r:id="rId60"/>
            </p:custDataLst>
          </p:nvPr>
        </p:nvSpPr>
        <p:spPr>
          <a:xfrm>
            <a:off x="609600" y="533400"/>
            <a:ext cx="10972800" cy="609600"/>
          </a:xfrm>
          <a:prstGeom prst="rect">
            <a:avLst/>
          </a:prstGeom>
          <a:noFill/>
        </p:spPr>
        <p:txBody>
          <a:bodyPr lIns="0" tIns="0" rIns="0" bIns="0" anchor="t">
            <a:normAutofit/>
          </a:bodyPr>
          <a:lstStyle>
            <a:lvl1pPr marL="0" indent="0" algn="l">
              <a:lnSpc>
                <a:spcPct val="111000"/>
              </a:lnSpc>
              <a:spcBef>
                <a:spcPct val="0"/>
              </a:spcBef>
              <a:spcAft>
                <a:spcPct val="0"/>
              </a:spcAft>
              <a:buNone/>
              <a:defRPr sz="3600" b="0" spc="0">
                <a:solidFill>
                  <a:schemeClr val="tx1"/>
                </a:solidFill>
              </a:defRPr>
            </a:lvl1pPr>
          </a:lstStyle>
          <a:p>
            <a:r>
              <a:rPr lang="zh-CN" altLang="en-US"/>
              <a:t>单击此处添加标题</a:t>
            </a:r>
            <a:endParaRPr lang="zh-CN" altLang="en-US"/>
          </a:p>
        </p:txBody>
      </p:sp>
      <p:sp>
        <p:nvSpPr>
          <p:cNvPr id="9" name="图片占位符 8"/>
          <p:cNvSpPr>
            <a:spLocks noGrp="1"/>
          </p:cNvSpPr>
          <p:nvPr>
            <p:ph type="pic" idx="16391" hasCustomPrompt="1"/>
            <p:custDataLst>
              <p:tags r:id="rId61"/>
            </p:custDataLst>
          </p:nvPr>
        </p:nvSpPr>
        <p:spPr>
          <a:xfrm>
            <a:off x="9042400" y="1524000"/>
            <a:ext cx="2540000" cy="2209800"/>
          </a:xfrm>
          <a:custGeom>
            <a:avLst/>
            <a:gdLst>
              <a:gd name="connisteX0" fmla="*/ 0 w 2540000"/>
              <a:gd name="connsiteY0" fmla="*/ 0 h 2209800"/>
              <a:gd name="connisteX1" fmla="*/ 2336800 w 2540000"/>
              <a:gd name="connsiteY1" fmla="*/ 0 h 2209800"/>
              <a:gd name="connisteX2" fmla="*/ 2540000 w 2540000"/>
              <a:gd name="connsiteY2" fmla="*/ 203200 h 2209800"/>
              <a:gd name="connisteX3" fmla="*/ 2540000 w 2540000"/>
              <a:gd name="connsiteY3" fmla="*/ 2006600 h 2209800"/>
              <a:gd name="connisteX4" fmla="*/ 2336800 w 2540000"/>
              <a:gd name="connsiteY4" fmla="*/ 2209800 h 2209800"/>
              <a:gd name="connisteX5" fmla="*/ 0 w 2540000"/>
              <a:gd name="connsiteY5" fmla="*/ 2209800 h 2209800"/>
              <a:gd name="connisteX6" fmla="*/ 0 w 2540000"/>
              <a:gd name="connsiteY6" fmla="*/ 0 h 22098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2540000" h="2209800">
                <a:moveTo>
                  <a:pt x="0" y="0"/>
                </a:moveTo>
                <a:lnTo>
                  <a:pt x="2336800" y="0"/>
                </a:lnTo>
                <a:cubicBezTo>
                  <a:pt x="2449024" y="0"/>
                  <a:pt x="2540000" y="90976"/>
                  <a:pt x="2540000" y="203200"/>
                </a:cubicBezTo>
                <a:lnTo>
                  <a:pt x="2540000" y="2006600"/>
                </a:lnTo>
                <a:cubicBezTo>
                  <a:pt x="2540000" y="2118824"/>
                  <a:pt x="2449024" y="2209800"/>
                  <a:pt x="2336800" y="2209800"/>
                </a:cubicBezTo>
                <a:lnTo>
                  <a:pt x="0" y="2209800"/>
                </a:lnTo>
                <a:lnTo>
                  <a:pt x="0" y="0"/>
                </a:lnTo>
                <a:close/>
              </a:path>
            </a:pathLst>
          </a:custGeom>
          <a:solidFill>
            <a:srgbClr val="DDDDDD"/>
          </a:solidFill>
          <a:ln>
            <a:noFill/>
          </a:ln>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CN" altLang="en-US"/>
              <a:t> </a:t>
            </a:r>
            <a:endParaRPr lang="zh-CN" altLang="en-US"/>
          </a:p>
        </p:txBody>
      </p:sp>
      <p:sp>
        <p:nvSpPr>
          <p:cNvPr id="10" name="文本占位符 9"/>
          <p:cNvSpPr>
            <a:spLocks noGrp="1"/>
          </p:cNvSpPr>
          <p:nvPr>
            <p:ph type="body" idx="16386" hasCustomPrompt="1"/>
            <p:custDataLst>
              <p:tags r:id="rId62"/>
            </p:custDataLst>
          </p:nvPr>
        </p:nvSpPr>
        <p:spPr>
          <a:xfrm>
            <a:off x="914400" y="2044700"/>
            <a:ext cx="7823200" cy="406400"/>
          </a:xfrm>
          <a:prstGeom prst="rect">
            <a:avLst/>
          </a:prstGeo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smtClean="0"/>
              <a:t>单击此处添加项标题</a:t>
            </a:r>
            <a:endParaRPr lang="zh-CN" altLang="en-US" smtClean="0"/>
          </a:p>
        </p:txBody>
      </p:sp>
      <p:sp>
        <p:nvSpPr>
          <p:cNvPr id="11" name="文本占位符 10"/>
          <p:cNvSpPr>
            <a:spLocks noGrp="1"/>
          </p:cNvSpPr>
          <p:nvPr>
            <p:ph type="body" idx="16387" hasCustomPrompt="1"/>
            <p:custDataLst>
              <p:tags r:id="rId63"/>
            </p:custDataLst>
          </p:nvPr>
        </p:nvSpPr>
        <p:spPr>
          <a:xfrm>
            <a:off x="914400" y="2603500"/>
            <a:ext cx="7823200" cy="609600"/>
          </a:xfrm>
          <a:prstGeom prst="rect">
            <a:avLst/>
          </a:prstGeo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
        <p:nvSpPr>
          <p:cNvPr id="12" name="装饰  1"/>
          <p:cNvSpPr>
            <a:spLocks noGrp="1"/>
          </p:cNvSpPr>
          <p:nvPr>
            <p:ph type="body" idx="16392" hasCustomPrompt="1"/>
            <p:custDataLst>
              <p:tags r:id="rId64"/>
            </p:custDataLst>
          </p:nvPr>
        </p:nvSpPr>
        <p:spPr>
          <a:xfrm>
            <a:off x="609600" y="4038600"/>
            <a:ext cx="8432800" cy="2209800"/>
          </a:xfrm>
          <a:custGeom>
            <a:avLst/>
            <a:gdLst>
              <a:gd name="connisteX0" fmla="*/ 0 w 8432800"/>
              <a:gd name="connsiteY0" fmla="*/ 203200 h 2209800"/>
              <a:gd name="connisteX1" fmla="*/ 203200 w 8432800"/>
              <a:gd name="connsiteY1" fmla="*/ 0 h 2209800"/>
              <a:gd name="connisteX2" fmla="*/ 8432800 w 8432800"/>
              <a:gd name="connsiteY2" fmla="*/ 0 h 2209800"/>
              <a:gd name="connisteX3" fmla="*/ 8432800 w 8432800"/>
              <a:gd name="connsiteY3" fmla="*/ 2209800 h 2209800"/>
              <a:gd name="connisteX4" fmla="*/ 203200 w 8432800"/>
              <a:gd name="connsiteY4" fmla="*/ 2209800 h 2209800"/>
              <a:gd name="connisteX5" fmla="*/ 0 w 8432800"/>
              <a:gd name="connsiteY5" fmla="*/ 2006600 h 2209800"/>
              <a:gd name="connisteX6" fmla="*/ 0 w 8432800"/>
              <a:gd name="connsiteY6" fmla="*/ 203200 h 22098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8432800" h="2209800">
                <a:moveTo>
                  <a:pt x="0" y="203200"/>
                </a:moveTo>
                <a:cubicBezTo>
                  <a:pt x="0" y="90976"/>
                  <a:pt x="90976" y="0"/>
                  <a:pt x="203200" y="0"/>
                </a:cubicBezTo>
                <a:lnTo>
                  <a:pt x="8432800" y="0"/>
                </a:lnTo>
                <a:lnTo>
                  <a:pt x="8432800" y="2209800"/>
                </a:lnTo>
                <a:lnTo>
                  <a:pt x="203200" y="2209800"/>
                </a:lnTo>
                <a:cubicBezTo>
                  <a:pt x="90976" y="2209800"/>
                  <a:pt x="0" y="2118824"/>
                  <a:pt x="0" y="2006600"/>
                </a:cubicBezTo>
                <a:lnTo>
                  <a:pt x="0" y="203200"/>
                </a:lnTo>
                <a:close/>
              </a:path>
            </a:pathLst>
          </a:custGeom>
          <a:gradFill>
            <a:gsLst>
              <a:gs pos="0">
                <a:schemeClr val="accent1">
                  <a:lumMod val="10000"/>
                  <a:lumOff val="90000"/>
                </a:schemeClr>
              </a:gs>
              <a:gs pos="100000">
                <a:schemeClr val="accent1">
                  <a:lumMod val="10000"/>
                  <a:lumOff val="90000"/>
                </a:schemeClr>
              </a:gs>
            </a:gsLst>
            <a:lin ang="5400000"/>
          </a:gra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13" name="图片占位符 12"/>
          <p:cNvSpPr>
            <a:spLocks noGrp="1"/>
          </p:cNvSpPr>
          <p:nvPr>
            <p:ph type="pic" idx="16393" hasCustomPrompt="1"/>
            <p:custDataLst>
              <p:tags r:id="rId65"/>
            </p:custDataLst>
          </p:nvPr>
        </p:nvSpPr>
        <p:spPr>
          <a:xfrm>
            <a:off x="9042400" y="4038600"/>
            <a:ext cx="2540000" cy="2209800"/>
          </a:xfrm>
          <a:custGeom>
            <a:avLst/>
            <a:gdLst>
              <a:gd name="connisteX0" fmla="*/ 0 w 2540000"/>
              <a:gd name="connsiteY0" fmla="*/ 0 h 2209800"/>
              <a:gd name="connisteX1" fmla="*/ 2336800 w 2540000"/>
              <a:gd name="connsiteY1" fmla="*/ 0 h 2209800"/>
              <a:gd name="connisteX2" fmla="*/ 2540000 w 2540000"/>
              <a:gd name="connsiteY2" fmla="*/ 203200 h 2209800"/>
              <a:gd name="connisteX3" fmla="*/ 2540000 w 2540000"/>
              <a:gd name="connsiteY3" fmla="*/ 2006600 h 2209800"/>
              <a:gd name="connisteX4" fmla="*/ 2336800 w 2540000"/>
              <a:gd name="connsiteY4" fmla="*/ 2209800 h 2209800"/>
              <a:gd name="connisteX5" fmla="*/ 0 w 2540000"/>
              <a:gd name="connsiteY5" fmla="*/ 2209800 h 2209800"/>
              <a:gd name="connisteX6" fmla="*/ 0 w 2540000"/>
              <a:gd name="connsiteY6" fmla="*/ 0 h 22098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2540000" h="2209800">
                <a:moveTo>
                  <a:pt x="0" y="0"/>
                </a:moveTo>
                <a:lnTo>
                  <a:pt x="2336800" y="0"/>
                </a:lnTo>
                <a:cubicBezTo>
                  <a:pt x="2449024" y="0"/>
                  <a:pt x="2540000" y="90976"/>
                  <a:pt x="2540000" y="203200"/>
                </a:cubicBezTo>
                <a:lnTo>
                  <a:pt x="2540000" y="2006600"/>
                </a:lnTo>
                <a:cubicBezTo>
                  <a:pt x="2540000" y="2118824"/>
                  <a:pt x="2449024" y="2209800"/>
                  <a:pt x="2336800" y="2209800"/>
                </a:cubicBezTo>
                <a:lnTo>
                  <a:pt x="0" y="2209800"/>
                </a:lnTo>
                <a:lnTo>
                  <a:pt x="0" y="0"/>
                </a:lnTo>
                <a:close/>
              </a:path>
            </a:pathLst>
          </a:custGeom>
          <a:solidFill>
            <a:srgbClr val="DDDDDD"/>
          </a:solidFill>
          <a:ln>
            <a:noFill/>
          </a:ln>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CN" altLang="en-US"/>
              <a:t> </a:t>
            </a:r>
            <a:endParaRPr lang="zh-CN" altLang="en-US"/>
          </a:p>
        </p:txBody>
      </p:sp>
      <p:sp>
        <p:nvSpPr>
          <p:cNvPr id="14" name="文本占位符 13"/>
          <p:cNvSpPr>
            <a:spLocks noGrp="1"/>
          </p:cNvSpPr>
          <p:nvPr>
            <p:ph type="body" idx="16388" hasCustomPrompt="1"/>
            <p:custDataLst>
              <p:tags r:id="rId66"/>
            </p:custDataLst>
          </p:nvPr>
        </p:nvSpPr>
        <p:spPr>
          <a:xfrm>
            <a:off x="914400" y="4559300"/>
            <a:ext cx="7823200" cy="406400"/>
          </a:xfrm>
          <a:prstGeom prst="rect">
            <a:avLst/>
          </a:prstGeo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smtClean="0"/>
              <a:t>单击此处添加项标题</a:t>
            </a:r>
            <a:endParaRPr lang="zh-CN" altLang="en-US" smtClean="0"/>
          </a:p>
        </p:txBody>
      </p:sp>
      <p:sp>
        <p:nvSpPr>
          <p:cNvPr id="15" name="文本占位符 14"/>
          <p:cNvSpPr>
            <a:spLocks noGrp="1"/>
          </p:cNvSpPr>
          <p:nvPr>
            <p:ph type="body" idx="16389" hasCustomPrompt="1"/>
            <p:custDataLst>
              <p:tags r:id="rId67"/>
            </p:custDataLst>
          </p:nvPr>
        </p:nvSpPr>
        <p:spPr>
          <a:xfrm>
            <a:off x="914400" y="5118100"/>
            <a:ext cx="7823200" cy="609600"/>
          </a:xfrm>
          <a:prstGeom prst="rect">
            <a:avLst/>
          </a:prstGeo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正文页-上标下内-装饰背景-装饰背景-并列-57_9_group1">
    <p:spTree>
      <p:nvGrpSpPr>
        <p:cNvPr id="1" name=""/>
        <p:cNvGrpSpPr/>
        <p:nvPr/>
      </p:nvGrpSpPr>
      <p:grpSpPr>
        <a:xfrm>
          <a:off x="0" y="0"/>
          <a:ext cx="0" cy="0"/>
          <a:chOff x="0" y="0"/>
          <a:chExt cx="0" cy="0"/>
        </a:xfrm>
      </p:grpSpPr>
      <p:sp>
        <p:nvSpPr>
          <p:cNvPr id="56" name="矩形 55"/>
          <p:cNvSpPr/>
          <p:nvPr userDrawn="1">
            <p:custDataLst>
              <p:tags r:id="rId2"/>
            </p:custDataLst>
          </p:nvPr>
        </p:nvSpPr>
        <p:spPr>
          <a:xfrm>
            <a:off x="0" y="6727629"/>
            <a:ext cx="12192000" cy="130371"/>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7" name="a36ff0dd-52e7-4a40-98ef-054fbf16791a"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userDrawn="1">
            <p:custDataLst>
              <p:tags r:id="rId3"/>
            </p:custDataLst>
          </p:nvPr>
        </p:nvGrpSpPr>
        <p:grpSpPr>
          <a:xfrm>
            <a:off x="9791726" y="368300"/>
            <a:ext cx="2006887" cy="568318"/>
            <a:chOff x="2869804" y="2524126"/>
            <a:chExt cx="6452393" cy="1827213"/>
          </a:xfrm>
        </p:grpSpPr>
        <p:sp>
          <p:nvSpPr>
            <p:cNvPr id="58" name="ïṣļïďe"/>
            <p:cNvSpPr/>
            <p:nvPr userDrawn="1">
              <p:custDataLst>
                <p:tags r:id="rId4"/>
              </p:custDataLst>
            </p:nvPr>
          </p:nvSpPr>
          <p:spPr bwMode="auto">
            <a:xfrm>
              <a:off x="5030526" y="2647006"/>
              <a:ext cx="889000" cy="1308100"/>
            </a:xfrm>
            <a:custGeom>
              <a:avLst/>
              <a:gdLst>
                <a:gd name="T0" fmla="*/ 236 w 532"/>
                <a:gd name="T1" fmla="*/ 733 h 780"/>
                <a:gd name="T2" fmla="*/ 216 w 532"/>
                <a:gd name="T3" fmla="*/ 663 h 780"/>
                <a:gd name="T4" fmla="*/ 197 w 532"/>
                <a:gd name="T5" fmla="*/ 414 h 780"/>
                <a:gd name="T6" fmla="*/ 102 w 532"/>
                <a:gd name="T7" fmla="*/ 475 h 780"/>
                <a:gd name="T8" fmla="*/ 46 w 532"/>
                <a:gd name="T9" fmla="*/ 448 h 780"/>
                <a:gd name="T10" fmla="*/ 13 w 532"/>
                <a:gd name="T11" fmla="*/ 400 h 780"/>
                <a:gd name="T12" fmla="*/ 5 w 532"/>
                <a:gd name="T13" fmla="*/ 353 h 780"/>
                <a:gd name="T14" fmla="*/ 23 w 532"/>
                <a:gd name="T15" fmla="*/ 258 h 780"/>
                <a:gd name="T16" fmla="*/ 93 w 532"/>
                <a:gd name="T17" fmla="*/ 231 h 780"/>
                <a:gd name="T18" fmla="*/ 192 w 532"/>
                <a:gd name="T19" fmla="*/ 170 h 780"/>
                <a:gd name="T20" fmla="*/ 180 w 532"/>
                <a:gd name="T21" fmla="*/ 50 h 780"/>
                <a:gd name="T22" fmla="*/ 246 w 532"/>
                <a:gd name="T23" fmla="*/ 16 h 780"/>
                <a:gd name="T24" fmla="*/ 285 w 532"/>
                <a:gd name="T25" fmla="*/ 69 h 780"/>
                <a:gd name="T26" fmla="*/ 290 w 532"/>
                <a:gd name="T27" fmla="*/ 138 h 780"/>
                <a:gd name="T28" fmla="*/ 368 w 532"/>
                <a:gd name="T29" fmla="*/ 129 h 780"/>
                <a:gd name="T30" fmla="*/ 474 w 532"/>
                <a:gd name="T31" fmla="*/ 141 h 780"/>
                <a:gd name="T32" fmla="*/ 452 w 532"/>
                <a:gd name="T33" fmla="*/ 221 h 780"/>
                <a:gd name="T34" fmla="*/ 432 w 532"/>
                <a:gd name="T35" fmla="*/ 289 h 780"/>
                <a:gd name="T36" fmla="*/ 363 w 532"/>
                <a:gd name="T37" fmla="*/ 355 h 780"/>
                <a:gd name="T38" fmla="*/ 296 w 532"/>
                <a:gd name="T39" fmla="*/ 397 h 780"/>
                <a:gd name="T40" fmla="*/ 294 w 532"/>
                <a:gd name="T41" fmla="*/ 705 h 780"/>
                <a:gd name="T42" fmla="*/ 236 w 532"/>
                <a:gd name="T43" fmla="*/ 733 h 780"/>
                <a:gd name="T44" fmla="*/ 185 w 532"/>
                <a:gd name="T45" fmla="*/ 253 h 780"/>
                <a:gd name="T46" fmla="*/ 171 w 532"/>
                <a:gd name="T47" fmla="*/ 262 h 780"/>
                <a:gd name="T48" fmla="*/ 123 w 532"/>
                <a:gd name="T49" fmla="*/ 275 h 780"/>
                <a:gd name="T50" fmla="*/ 128 w 532"/>
                <a:gd name="T51" fmla="*/ 323 h 780"/>
                <a:gd name="T52" fmla="*/ 184 w 532"/>
                <a:gd name="T53" fmla="*/ 325 h 780"/>
                <a:gd name="T54" fmla="*/ 185 w 532"/>
                <a:gd name="T55" fmla="*/ 253 h 780"/>
                <a:gd name="T56" fmla="*/ 291 w 532"/>
                <a:gd name="T57" fmla="*/ 261 h 780"/>
                <a:gd name="T58" fmla="*/ 292 w 532"/>
                <a:gd name="T59" fmla="*/ 269 h 780"/>
                <a:gd name="T60" fmla="*/ 310 w 532"/>
                <a:gd name="T61" fmla="*/ 275 h 780"/>
                <a:gd name="T62" fmla="*/ 354 w 532"/>
                <a:gd name="T63" fmla="*/ 209 h 780"/>
                <a:gd name="T64" fmla="*/ 314 w 532"/>
                <a:gd name="T65" fmla="*/ 192 h 780"/>
                <a:gd name="T66" fmla="*/ 292 w 532"/>
                <a:gd name="T67" fmla="*/ 208 h 780"/>
                <a:gd name="T68" fmla="*/ 291 w 532"/>
                <a:gd name="T69" fmla="*/ 261 h 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32" h="780">
                  <a:moveTo>
                    <a:pt x="236" y="733"/>
                  </a:moveTo>
                  <a:cubicBezTo>
                    <a:pt x="225" y="716"/>
                    <a:pt x="215" y="692"/>
                    <a:pt x="216" y="663"/>
                  </a:cubicBezTo>
                  <a:cubicBezTo>
                    <a:pt x="218" y="605"/>
                    <a:pt x="197" y="414"/>
                    <a:pt x="197" y="414"/>
                  </a:cubicBezTo>
                  <a:cubicBezTo>
                    <a:pt x="197" y="414"/>
                    <a:pt x="136" y="421"/>
                    <a:pt x="102" y="475"/>
                  </a:cubicBezTo>
                  <a:cubicBezTo>
                    <a:pt x="102" y="475"/>
                    <a:pt x="63" y="481"/>
                    <a:pt x="46" y="448"/>
                  </a:cubicBezTo>
                  <a:cubicBezTo>
                    <a:pt x="29" y="414"/>
                    <a:pt x="13" y="400"/>
                    <a:pt x="13" y="400"/>
                  </a:cubicBezTo>
                  <a:cubicBezTo>
                    <a:pt x="13" y="400"/>
                    <a:pt x="0" y="383"/>
                    <a:pt x="5" y="353"/>
                  </a:cubicBezTo>
                  <a:cubicBezTo>
                    <a:pt x="11" y="323"/>
                    <a:pt x="19" y="294"/>
                    <a:pt x="23" y="258"/>
                  </a:cubicBezTo>
                  <a:cubicBezTo>
                    <a:pt x="27" y="222"/>
                    <a:pt x="76" y="220"/>
                    <a:pt x="93" y="231"/>
                  </a:cubicBezTo>
                  <a:cubicBezTo>
                    <a:pt x="93" y="231"/>
                    <a:pt x="162" y="183"/>
                    <a:pt x="192" y="170"/>
                  </a:cubicBezTo>
                  <a:cubicBezTo>
                    <a:pt x="192" y="170"/>
                    <a:pt x="186" y="80"/>
                    <a:pt x="180" y="50"/>
                  </a:cubicBezTo>
                  <a:cubicBezTo>
                    <a:pt x="180" y="50"/>
                    <a:pt x="212" y="0"/>
                    <a:pt x="246" y="16"/>
                  </a:cubicBezTo>
                  <a:cubicBezTo>
                    <a:pt x="281" y="32"/>
                    <a:pt x="280" y="42"/>
                    <a:pt x="285" y="69"/>
                  </a:cubicBezTo>
                  <a:cubicBezTo>
                    <a:pt x="289" y="95"/>
                    <a:pt x="290" y="138"/>
                    <a:pt x="290" y="138"/>
                  </a:cubicBezTo>
                  <a:cubicBezTo>
                    <a:pt x="368" y="129"/>
                    <a:pt x="368" y="129"/>
                    <a:pt x="368" y="129"/>
                  </a:cubicBezTo>
                  <a:cubicBezTo>
                    <a:pt x="368" y="129"/>
                    <a:pt x="415" y="84"/>
                    <a:pt x="474" y="141"/>
                  </a:cubicBezTo>
                  <a:cubicBezTo>
                    <a:pt x="532" y="199"/>
                    <a:pt x="452" y="221"/>
                    <a:pt x="452" y="221"/>
                  </a:cubicBezTo>
                  <a:cubicBezTo>
                    <a:pt x="452" y="221"/>
                    <a:pt x="408" y="257"/>
                    <a:pt x="432" y="289"/>
                  </a:cubicBezTo>
                  <a:cubicBezTo>
                    <a:pt x="455" y="322"/>
                    <a:pt x="386" y="356"/>
                    <a:pt x="363" y="355"/>
                  </a:cubicBezTo>
                  <a:cubicBezTo>
                    <a:pt x="340" y="354"/>
                    <a:pt x="297" y="384"/>
                    <a:pt x="296" y="397"/>
                  </a:cubicBezTo>
                  <a:cubicBezTo>
                    <a:pt x="296" y="409"/>
                    <a:pt x="302" y="692"/>
                    <a:pt x="294" y="705"/>
                  </a:cubicBezTo>
                  <a:cubicBezTo>
                    <a:pt x="297" y="744"/>
                    <a:pt x="264" y="780"/>
                    <a:pt x="236" y="733"/>
                  </a:cubicBezTo>
                  <a:close/>
                  <a:moveTo>
                    <a:pt x="185" y="253"/>
                  </a:moveTo>
                  <a:cubicBezTo>
                    <a:pt x="185" y="253"/>
                    <a:pt x="180" y="257"/>
                    <a:pt x="171" y="262"/>
                  </a:cubicBezTo>
                  <a:cubicBezTo>
                    <a:pt x="158" y="268"/>
                    <a:pt x="142" y="272"/>
                    <a:pt x="123" y="275"/>
                  </a:cubicBezTo>
                  <a:cubicBezTo>
                    <a:pt x="109" y="276"/>
                    <a:pt x="114" y="299"/>
                    <a:pt x="128" y="323"/>
                  </a:cubicBezTo>
                  <a:cubicBezTo>
                    <a:pt x="142" y="347"/>
                    <a:pt x="170" y="330"/>
                    <a:pt x="184" y="325"/>
                  </a:cubicBezTo>
                  <a:cubicBezTo>
                    <a:pt x="198" y="320"/>
                    <a:pt x="185" y="253"/>
                    <a:pt x="185" y="253"/>
                  </a:cubicBezTo>
                  <a:close/>
                  <a:moveTo>
                    <a:pt x="291" y="261"/>
                  </a:moveTo>
                  <a:cubicBezTo>
                    <a:pt x="292" y="269"/>
                    <a:pt x="292" y="269"/>
                    <a:pt x="292" y="269"/>
                  </a:cubicBezTo>
                  <a:cubicBezTo>
                    <a:pt x="292" y="269"/>
                    <a:pt x="296" y="280"/>
                    <a:pt x="310" y="275"/>
                  </a:cubicBezTo>
                  <a:cubicBezTo>
                    <a:pt x="324" y="271"/>
                    <a:pt x="349" y="236"/>
                    <a:pt x="354" y="209"/>
                  </a:cubicBezTo>
                  <a:cubicBezTo>
                    <a:pt x="359" y="182"/>
                    <a:pt x="335" y="190"/>
                    <a:pt x="314" y="192"/>
                  </a:cubicBezTo>
                  <a:cubicBezTo>
                    <a:pt x="292" y="194"/>
                    <a:pt x="292" y="208"/>
                    <a:pt x="292" y="208"/>
                  </a:cubicBezTo>
                  <a:lnTo>
                    <a:pt x="291" y="261"/>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9" name="ïŝḷïdè"/>
            <p:cNvSpPr/>
            <p:nvPr userDrawn="1">
              <p:custDataLst>
                <p:tags r:id="rId5"/>
              </p:custDataLst>
            </p:nvPr>
          </p:nvSpPr>
          <p:spPr bwMode="auto">
            <a:xfrm>
              <a:off x="6106582" y="2874169"/>
              <a:ext cx="762000" cy="817563"/>
            </a:xfrm>
            <a:custGeom>
              <a:avLst/>
              <a:gdLst>
                <a:gd name="T0" fmla="*/ 107 w 456"/>
                <a:gd name="T1" fmla="*/ 347 h 488"/>
                <a:gd name="T2" fmla="*/ 187 w 456"/>
                <a:gd name="T3" fmla="*/ 332 h 488"/>
                <a:gd name="T4" fmla="*/ 171 w 456"/>
                <a:gd name="T5" fmla="*/ 39 h 488"/>
                <a:gd name="T6" fmla="*/ 196 w 456"/>
                <a:gd name="T7" fmla="*/ 1 h 488"/>
                <a:gd name="T8" fmla="*/ 274 w 456"/>
                <a:gd name="T9" fmla="*/ 57 h 488"/>
                <a:gd name="T10" fmla="*/ 274 w 456"/>
                <a:gd name="T11" fmla="*/ 302 h 488"/>
                <a:gd name="T12" fmla="*/ 355 w 456"/>
                <a:gd name="T13" fmla="*/ 283 h 488"/>
                <a:gd name="T14" fmla="*/ 387 w 456"/>
                <a:gd name="T15" fmla="*/ 187 h 488"/>
                <a:gd name="T16" fmla="*/ 456 w 456"/>
                <a:gd name="T17" fmla="*/ 231 h 488"/>
                <a:gd name="T18" fmla="*/ 437 w 456"/>
                <a:gd name="T19" fmla="*/ 394 h 488"/>
                <a:gd name="T20" fmla="*/ 374 w 456"/>
                <a:gd name="T21" fmla="*/ 454 h 488"/>
                <a:gd name="T22" fmla="*/ 352 w 456"/>
                <a:gd name="T23" fmla="*/ 351 h 488"/>
                <a:gd name="T24" fmla="*/ 290 w 456"/>
                <a:gd name="T25" fmla="*/ 368 h 488"/>
                <a:gd name="T26" fmla="*/ 219 w 456"/>
                <a:gd name="T27" fmla="*/ 402 h 488"/>
                <a:gd name="T28" fmla="*/ 129 w 456"/>
                <a:gd name="T29" fmla="*/ 419 h 488"/>
                <a:gd name="T30" fmla="*/ 31 w 456"/>
                <a:gd name="T31" fmla="*/ 451 h 488"/>
                <a:gd name="T32" fmla="*/ 10 w 456"/>
                <a:gd name="T33" fmla="*/ 412 h 488"/>
                <a:gd name="T34" fmla="*/ 3 w 456"/>
                <a:gd name="T35" fmla="*/ 398 h 488"/>
                <a:gd name="T36" fmla="*/ 11 w 456"/>
                <a:gd name="T37" fmla="*/ 367 h 488"/>
                <a:gd name="T38" fmla="*/ 23 w 456"/>
                <a:gd name="T39" fmla="*/ 235 h 488"/>
                <a:gd name="T40" fmla="*/ 53 w 456"/>
                <a:gd name="T41" fmla="*/ 213 h 488"/>
                <a:gd name="T42" fmla="*/ 107 w 456"/>
                <a:gd name="T43" fmla="*/ 347 h 4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56" h="488">
                  <a:moveTo>
                    <a:pt x="107" y="347"/>
                  </a:moveTo>
                  <a:cubicBezTo>
                    <a:pt x="134" y="342"/>
                    <a:pt x="160" y="337"/>
                    <a:pt x="187" y="332"/>
                  </a:cubicBezTo>
                  <a:cubicBezTo>
                    <a:pt x="182" y="234"/>
                    <a:pt x="176" y="137"/>
                    <a:pt x="171" y="39"/>
                  </a:cubicBezTo>
                  <a:cubicBezTo>
                    <a:pt x="171" y="39"/>
                    <a:pt x="165" y="1"/>
                    <a:pt x="196" y="1"/>
                  </a:cubicBezTo>
                  <a:cubicBezTo>
                    <a:pt x="227" y="0"/>
                    <a:pt x="284" y="25"/>
                    <a:pt x="274" y="57"/>
                  </a:cubicBezTo>
                  <a:cubicBezTo>
                    <a:pt x="264" y="89"/>
                    <a:pt x="256" y="303"/>
                    <a:pt x="274" y="302"/>
                  </a:cubicBezTo>
                  <a:cubicBezTo>
                    <a:pt x="292" y="301"/>
                    <a:pt x="355" y="283"/>
                    <a:pt x="355" y="283"/>
                  </a:cubicBezTo>
                  <a:cubicBezTo>
                    <a:pt x="355" y="283"/>
                    <a:pt x="372" y="185"/>
                    <a:pt x="387" y="187"/>
                  </a:cubicBezTo>
                  <a:cubicBezTo>
                    <a:pt x="403" y="188"/>
                    <a:pt x="455" y="196"/>
                    <a:pt x="456" y="231"/>
                  </a:cubicBezTo>
                  <a:cubicBezTo>
                    <a:pt x="456" y="265"/>
                    <a:pt x="454" y="367"/>
                    <a:pt x="437" y="394"/>
                  </a:cubicBezTo>
                  <a:cubicBezTo>
                    <a:pt x="420" y="421"/>
                    <a:pt x="383" y="476"/>
                    <a:pt x="374" y="454"/>
                  </a:cubicBezTo>
                  <a:cubicBezTo>
                    <a:pt x="364" y="433"/>
                    <a:pt x="352" y="351"/>
                    <a:pt x="352" y="351"/>
                  </a:cubicBezTo>
                  <a:cubicBezTo>
                    <a:pt x="331" y="357"/>
                    <a:pt x="310" y="363"/>
                    <a:pt x="290" y="368"/>
                  </a:cubicBezTo>
                  <a:cubicBezTo>
                    <a:pt x="252" y="379"/>
                    <a:pt x="281" y="398"/>
                    <a:pt x="219" y="402"/>
                  </a:cubicBezTo>
                  <a:cubicBezTo>
                    <a:pt x="185" y="404"/>
                    <a:pt x="141" y="408"/>
                    <a:pt x="129" y="419"/>
                  </a:cubicBezTo>
                  <a:cubicBezTo>
                    <a:pt x="111" y="438"/>
                    <a:pt x="71" y="488"/>
                    <a:pt x="31" y="451"/>
                  </a:cubicBezTo>
                  <a:cubicBezTo>
                    <a:pt x="31" y="451"/>
                    <a:pt x="18" y="430"/>
                    <a:pt x="10" y="412"/>
                  </a:cubicBezTo>
                  <a:cubicBezTo>
                    <a:pt x="7" y="407"/>
                    <a:pt x="5" y="402"/>
                    <a:pt x="3" y="398"/>
                  </a:cubicBezTo>
                  <a:cubicBezTo>
                    <a:pt x="0" y="387"/>
                    <a:pt x="7" y="378"/>
                    <a:pt x="11" y="367"/>
                  </a:cubicBezTo>
                  <a:cubicBezTo>
                    <a:pt x="29" y="322"/>
                    <a:pt x="34" y="307"/>
                    <a:pt x="23" y="235"/>
                  </a:cubicBezTo>
                  <a:cubicBezTo>
                    <a:pt x="23" y="235"/>
                    <a:pt x="21" y="202"/>
                    <a:pt x="53" y="213"/>
                  </a:cubicBezTo>
                  <a:cubicBezTo>
                    <a:pt x="118" y="235"/>
                    <a:pt x="92" y="344"/>
                    <a:pt x="107" y="347"/>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1" name="ïṩḻídé"/>
            <p:cNvSpPr/>
            <p:nvPr userDrawn="1">
              <p:custDataLst>
                <p:tags r:id="rId6"/>
              </p:custDataLst>
            </p:nvPr>
          </p:nvSpPr>
          <p:spPr bwMode="auto">
            <a:xfrm>
              <a:off x="7104326" y="2786063"/>
              <a:ext cx="1055688" cy="977900"/>
            </a:xfrm>
            <a:custGeom>
              <a:avLst/>
              <a:gdLst>
                <a:gd name="T0" fmla="*/ 625 w 632"/>
                <a:gd name="T1" fmla="*/ 513 h 584"/>
                <a:gd name="T2" fmla="*/ 413 w 632"/>
                <a:gd name="T3" fmla="*/ 540 h 584"/>
                <a:gd name="T4" fmla="*/ 253 w 632"/>
                <a:gd name="T5" fmla="*/ 323 h 584"/>
                <a:gd name="T6" fmla="*/ 112 w 632"/>
                <a:gd name="T7" fmla="*/ 500 h 584"/>
                <a:gd name="T8" fmla="*/ 6 w 632"/>
                <a:gd name="T9" fmla="*/ 459 h 584"/>
                <a:gd name="T10" fmla="*/ 29 w 632"/>
                <a:gd name="T11" fmla="*/ 439 h 584"/>
                <a:gd name="T12" fmla="*/ 182 w 632"/>
                <a:gd name="T13" fmla="*/ 276 h 584"/>
                <a:gd name="T14" fmla="*/ 48 w 632"/>
                <a:gd name="T15" fmla="*/ 269 h 584"/>
                <a:gd name="T16" fmla="*/ 62 w 632"/>
                <a:gd name="T17" fmla="*/ 164 h 584"/>
                <a:gd name="T18" fmla="*/ 194 w 632"/>
                <a:gd name="T19" fmla="*/ 164 h 584"/>
                <a:gd name="T20" fmla="*/ 194 w 632"/>
                <a:gd name="T21" fmla="*/ 32 h 584"/>
                <a:gd name="T22" fmla="*/ 287 w 632"/>
                <a:gd name="T23" fmla="*/ 28 h 584"/>
                <a:gd name="T24" fmla="*/ 306 w 632"/>
                <a:gd name="T25" fmla="*/ 95 h 584"/>
                <a:gd name="T26" fmla="*/ 329 w 632"/>
                <a:gd name="T27" fmla="*/ 129 h 584"/>
                <a:gd name="T28" fmla="*/ 396 w 632"/>
                <a:gd name="T29" fmla="*/ 105 h 584"/>
                <a:gd name="T30" fmla="*/ 432 w 632"/>
                <a:gd name="T31" fmla="*/ 169 h 584"/>
                <a:gd name="T32" fmla="*/ 312 w 632"/>
                <a:gd name="T33" fmla="*/ 224 h 584"/>
                <a:gd name="T34" fmla="*/ 312 w 632"/>
                <a:gd name="T35" fmla="*/ 289 h 584"/>
                <a:gd name="T36" fmla="*/ 539 w 632"/>
                <a:gd name="T37" fmla="*/ 485 h 584"/>
                <a:gd name="T38" fmla="*/ 625 w 632"/>
                <a:gd name="T39" fmla="*/ 513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32" h="584">
                  <a:moveTo>
                    <a:pt x="625" y="513"/>
                  </a:moveTo>
                  <a:cubicBezTo>
                    <a:pt x="625" y="513"/>
                    <a:pt x="455" y="584"/>
                    <a:pt x="413" y="540"/>
                  </a:cubicBezTo>
                  <a:cubicBezTo>
                    <a:pt x="370" y="496"/>
                    <a:pt x="282" y="378"/>
                    <a:pt x="253" y="323"/>
                  </a:cubicBezTo>
                  <a:cubicBezTo>
                    <a:pt x="253" y="323"/>
                    <a:pt x="172" y="514"/>
                    <a:pt x="112" y="500"/>
                  </a:cubicBezTo>
                  <a:cubicBezTo>
                    <a:pt x="53" y="487"/>
                    <a:pt x="12" y="469"/>
                    <a:pt x="6" y="459"/>
                  </a:cubicBezTo>
                  <a:cubicBezTo>
                    <a:pt x="0" y="448"/>
                    <a:pt x="10" y="444"/>
                    <a:pt x="29" y="439"/>
                  </a:cubicBezTo>
                  <a:cubicBezTo>
                    <a:pt x="47" y="433"/>
                    <a:pt x="166" y="419"/>
                    <a:pt x="182" y="276"/>
                  </a:cubicBezTo>
                  <a:cubicBezTo>
                    <a:pt x="182" y="276"/>
                    <a:pt x="82" y="313"/>
                    <a:pt x="48" y="269"/>
                  </a:cubicBezTo>
                  <a:cubicBezTo>
                    <a:pt x="14" y="224"/>
                    <a:pt x="4" y="163"/>
                    <a:pt x="62" y="164"/>
                  </a:cubicBezTo>
                  <a:cubicBezTo>
                    <a:pt x="120" y="166"/>
                    <a:pt x="196" y="188"/>
                    <a:pt x="194" y="164"/>
                  </a:cubicBezTo>
                  <a:cubicBezTo>
                    <a:pt x="192" y="141"/>
                    <a:pt x="174" y="56"/>
                    <a:pt x="194" y="32"/>
                  </a:cubicBezTo>
                  <a:cubicBezTo>
                    <a:pt x="215" y="8"/>
                    <a:pt x="269" y="0"/>
                    <a:pt x="287" y="28"/>
                  </a:cubicBezTo>
                  <a:cubicBezTo>
                    <a:pt x="304" y="56"/>
                    <a:pt x="311" y="71"/>
                    <a:pt x="306" y="95"/>
                  </a:cubicBezTo>
                  <a:cubicBezTo>
                    <a:pt x="300" y="119"/>
                    <a:pt x="294" y="133"/>
                    <a:pt x="329" y="129"/>
                  </a:cubicBezTo>
                  <a:cubicBezTo>
                    <a:pt x="364" y="125"/>
                    <a:pt x="379" y="98"/>
                    <a:pt x="396" y="105"/>
                  </a:cubicBezTo>
                  <a:cubicBezTo>
                    <a:pt x="413" y="113"/>
                    <a:pt x="468" y="147"/>
                    <a:pt x="432" y="169"/>
                  </a:cubicBezTo>
                  <a:cubicBezTo>
                    <a:pt x="396" y="191"/>
                    <a:pt x="324" y="214"/>
                    <a:pt x="312" y="224"/>
                  </a:cubicBezTo>
                  <a:cubicBezTo>
                    <a:pt x="300" y="233"/>
                    <a:pt x="277" y="232"/>
                    <a:pt x="312" y="289"/>
                  </a:cubicBezTo>
                  <a:cubicBezTo>
                    <a:pt x="344" y="339"/>
                    <a:pt x="428" y="450"/>
                    <a:pt x="539" y="485"/>
                  </a:cubicBezTo>
                  <a:cubicBezTo>
                    <a:pt x="546" y="487"/>
                    <a:pt x="632" y="504"/>
                    <a:pt x="625" y="513"/>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dirty="0"/>
            </a:p>
          </p:txBody>
        </p:sp>
        <p:sp>
          <p:nvSpPr>
            <p:cNvPr id="62" name="îṧḷíďê"/>
            <p:cNvSpPr/>
            <p:nvPr userDrawn="1">
              <p:custDataLst>
                <p:tags r:id="rId7"/>
              </p:custDataLst>
            </p:nvPr>
          </p:nvSpPr>
          <p:spPr bwMode="auto">
            <a:xfrm>
              <a:off x="8339534" y="2693264"/>
              <a:ext cx="982663" cy="1196975"/>
            </a:xfrm>
            <a:custGeom>
              <a:avLst/>
              <a:gdLst>
                <a:gd name="T0" fmla="*/ 268 w 588"/>
                <a:gd name="T1" fmla="*/ 604 h 714"/>
                <a:gd name="T2" fmla="*/ 219 w 588"/>
                <a:gd name="T3" fmla="*/ 538 h 714"/>
                <a:gd name="T4" fmla="*/ 110 w 588"/>
                <a:gd name="T5" fmla="*/ 487 h 714"/>
                <a:gd name="T6" fmla="*/ 258 w 588"/>
                <a:gd name="T7" fmla="*/ 470 h 714"/>
                <a:gd name="T8" fmla="*/ 302 w 588"/>
                <a:gd name="T9" fmla="*/ 390 h 714"/>
                <a:gd name="T10" fmla="*/ 155 w 588"/>
                <a:gd name="T11" fmla="*/ 425 h 714"/>
                <a:gd name="T12" fmla="*/ 275 w 588"/>
                <a:gd name="T13" fmla="*/ 346 h 714"/>
                <a:gd name="T14" fmla="*/ 419 w 588"/>
                <a:gd name="T15" fmla="*/ 309 h 714"/>
                <a:gd name="T16" fmla="*/ 243 w 588"/>
                <a:gd name="T17" fmla="*/ 335 h 714"/>
                <a:gd name="T18" fmla="*/ 99 w 588"/>
                <a:gd name="T19" fmla="*/ 404 h 714"/>
                <a:gd name="T20" fmla="*/ 8 w 588"/>
                <a:gd name="T21" fmla="*/ 457 h 714"/>
                <a:gd name="T22" fmla="*/ 75 w 588"/>
                <a:gd name="T23" fmla="*/ 334 h 714"/>
                <a:gd name="T24" fmla="*/ 107 w 588"/>
                <a:gd name="T25" fmla="*/ 198 h 714"/>
                <a:gd name="T26" fmla="*/ 130 w 588"/>
                <a:gd name="T27" fmla="*/ 124 h 714"/>
                <a:gd name="T28" fmla="*/ 159 w 588"/>
                <a:gd name="T29" fmla="*/ 297 h 714"/>
                <a:gd name="T30" fmla="*/ 178 w 588"/>
                <a:gd name="T31" fmla="*/ 68 h 714"/>
                <a:gd name="T32" fmla="*/ 233 w 588"/>
                <a:gd name="T33" fmla="*/ 63 h 714"/>
                <a:gd name="T34" fmla="*/ 318 w 588"/>
                <a:gd name="T35" fmla="*/ 62 h 714"/>
                <a:gd name="T36" fmla="*/ 389 w 588"/>
                <a:gd name="T37" fmla="*/ 69 h 714"/>
                <a:gd name="T38" fmla="*/ 378 w 588"/>
                <a:gd name="T39" fmla="*/ 133 h 714"/>
                <a:gd name="T40" fmla="*/ 422 w 588"/>
                <a:gd name="T41" fmla="*/ 142 h 714"/>
                <a:gd name="T42" fmla="*/ 502 w 588"/>
                <a:gd name="T43" fmla="*/ 113 h 714"/>
                <a:gd name="T44" fmla="*/ 454 w 588"/>
                <a:gd name="T45" fmla="*/ 265 h 714"/>
                <a:gd name="T46" fmla="*/ 498 w 588"/>
                <a:gd name="T47" fmla="*/ 360 h 714"/>
                <a:gd name="T48" fmla="*/ 383 w 588"/>
                <a:gd name="T49" fmla="*/ 411 h 714"/>
                <a:gd name="T50" fmla="*/ 476 w 588"/>
                <a:gd name="T51" fmla="*/ 445 h 714"/>
                <a:gd name="T52" fmla="*/ 373 w 588"/>
                <a:gd name="T53" fmla="*/ 516 h 714"/>
                <a:gd name="T54" fmla="*/ 269 w 588"/>
                <a:gd name="T55" fmla="*/ 703 h 714"/>
                <a:gd name="T56" fmla="*/ 177 w 588"/>
                <a:gd name="T57" fmla="*/ 626 h 714"/>
                <a:gd name="T58" fmla="*/ 251 w 588"/>
                <a:gd name="T59" fmla="*/ 106 h 714"/>
                <a:gd name="T60" fmla="*/ 236 w 588"/>
                <a:gd name="T61" fmla="*/ 165 h 714"/>
                <a:gd name="T62" fmla="*/ 269 w 588"/>
                <a:gd name="T63" fmla="*/ 129 h 714"/>
                <a:gd name="T64" fmla="*/ 368 w 588"/>
                <a:gd name="T65" fmla="*/ 177 h 714"/>
                <a:gd name="T66" fmla="*/ 404 w 588"/>
                <a:gd name="T67" fmla="*/ 195 h 714"/>
                <a:gd name="T68" fmla="*/ 368 w 588"/>
                <a:gd name="T69" fmla="*/ 177 h 714"/>
                <a:gd name="T70" fmla="*/ 304 w 588"/>
                <a:gd name="T71" fmla="*/ 179 h 714"/>
                <a:gd name="T72" fmla="*/ 310 w 588"/>
                <a:gd name="T73" fmla="*/ 272 h 714"/>
                <a:gd name="T74" fmla="*/ 321 w 588"/>
                <a:gd name="T75" fmla="*/ 266 h 714"/>
                <a:gd name="T76" fmla="*/ 359 w 588"/>
                <a:gd name="T77" fmla="*/ 255 h 714"/>
                <a:gd name="T78" fmla="*/ 373 w 588"/>
                <a:gd name="T79" fmla="*/ 246 h 714"/>
                <a:gd name="T80" fmla="*/ 256 w 588"/>
                <a:gd name="T81" fmla="*/ 218 h 714"/>
                <a:gd name="T82" fmla="*/ 256 w 588"/>
                <a:gd name="T83" fmla="*/ 261 h 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88" h="714">
                  <a:moveTo>
                    <a:pt x="185" y="612"/>
                  </a:moveTo>
                  <a:cubicBezTo>
                    <a:pt x="214" y="611"/>
                    <a:pt x="262" y="609"/>
                    <a:pt x="268" y="604"/>
                  </a:cubicBezTo>
                  <a:cubicBezTo>
                    <a:pt x="276" y="597"/>
                    <a:pt x="298" y="588"/>
                    <a:pt x="281" y="535"/>
                  </a:cubicBezTo>
                  <a:cubicBezTo>
                    <a:pt x="281" y="535"/>
                    <a:pt x="254" y="526"/>
                    <a:pt x="219" y="538"/>
                  </a:cubicBezTo>
                  <a:cubicBezTo>
                    <a:pt x="186" y="550"/>
                    <a:pt x="142" y="567"/>
                    <a:pt x="103" y="523"/>
                  </a:cubicBezTo>
                  <a:cubicBezTo>
                    <a:pt x="88" y="507"/>
                    <a:pt x="85" y="499"/>
                    <a:pt x="110" y="487"/>
                  </a:cubicBezTo>
                  <a:cubicBezTo>
                    <a:pt x="115" y="484"/>
                    <a:pt x="122" y="482"/>
                    <a:pt x="131" y="481"/>
                  </a:cubicBezTo>
                  <a:cubicBezTo>
                    <a:pt x="166" y="476"/>
                    <a:pt x="260" y="487"/>
                    <a:pt x="258" y="470"/>
                  </a:cubicBezTo>
                  <a:cubicBezTo>
                    <a:pt x="257" y="452"/>
                    <a:pt x="245" y="447"/>
                    <a:pt x="252" y="437"/>
                  </a:cubicBezTo>
                  <a:cubicBezTo>
                    <a:pt x="259" y="427"/>
                    <a:pt x="328" y="395"/>
                    <a:pt x="302" y="390"/>
                  </a:cubicBezTo>
                  <a:cubicBezTo>
                    <a:pt x="284" y="386"/>
                    <a:pt x="245" y="403"/>
                    <a:pt x="219" y="420"/>
                  </a:cubicBezTo>
                  <a:cubicBezTo>
                    <a:pt x="200" y="433"/>
                    <a:pt x="175" y="441"/>
                    <a:pt x="155" y="425"/>
                  </a:cubicBezTo>
                  <a:cubicBezTo>
                    <a:pt x="129" y="404"/>
                    <a:pt x="144" y="396"/>
                    <a:pt x="170" y="382"/>
                  </a:cubicBezTo>
                  <a:cubicBezTo>
                    <a:pt x="190" y="371"/>
                    <a:pt x="222" y="358"/>
                    <a:pt x="275" y="346"/>
                  </a:cubicBezTo>
                  <a:cubicBezTo>
                    <a:pt x="396" y="319"/>
                    <a:pt x="449" y="333"/>
                    <a:pt x="440" y="319"/>
                  </a:cubicBezTo>
                  <a:cubicBezTo>
                    <a:pt x="438" y="315"/>
                    <a:pt x="432" y="310"/>
                    <a:pt x="419" y="309"/>
                  </a:cubicBezTo>
                  <a:cubicBezTo>
                    <a:pt x="391" y="307"/>
                    <a:pt x="343" y="316"/>
                    <a:pt x="317" y="318"/>
                  </a:cubicBezTo>
                  <a:cubicBezTo>
                    <a:pt x="281" y="322"/>
                    <a:pt x="266" y="321"/>
                    <a:pt x="243" y="335"/>
                  </a:cubicBezTo>
                  <a:cubicBezTo>
                    <a:pt x="220" y="350"/>
                    <a:pt x="230" y="344"/>
                    <a:pt x="204" y="346"/>
                  </a:cubicBezTo>
                  <a:cubicBezTo>
                    <a:pt x="170" y="347"/>
                    <a:pt x="109" y="361"/>
                    <a:pt x="99" y="404"/>
                  </a:cubicBezTo>
                  <a:cubicBezTo>
                    <a:pt x="86" y="461"/>
                    <a:pt x="59" y="521"/>
                    <a:pt x="31" y="502"/>
                  </a:cubicBezTo>
                  <a:cubicBezTo>
                    <a:pt x="3" y="483"/>
                    <a:pt x="0" y="483"/>
                    <a:pt x="8" y="457"/>
                  </a:cubicBezTo>
                  <a:cubicBezTo>
                    <a:pt x="15" y="432"/>
                    <a:pt x="15" y="361"/>
                    <a:pt x="18" y="354"/>
                  </a:cubicBezTo>
                  <a:cubicBezTo>
                    <a:pt x="40" y="306"/>
                    <a:pt x="59" y="327"/>
                    <a:pt x="75" y="334"/>
                  </a:cubicBezTo>
                  <a:cubicBezTo>
                    <a:pt x="87" y="340"/>
                    <a:pt x="98" y="328"/>
                    <a:pt x="107" y="321"/>
                  </a:cubicBezTo>
                  <a:cubicBezTo>
                    <a:pt x="110" y="278"/>
                    <a:pt x="109" y="219"/>
                    <a:pt x="107" y="198"/>
                  </a:cubicBezTo>
                  <a:cubicBezTo>
                    <a:pt x="106" y="182"/>
                    <a:pt x="92" y="156"/>
                    <a:pt x="100" y="132"/>
                  </a:cubicBezTo>
                  <a:cubicBezTo>
                    <a:pt x="109" y="106"/>
                    <a:pt x="115" y="107"/>
                    <a:pt x="130" y="124"/>
                  </a:cubicBezTo>
                  <a:cubicBezTo>
                    <a:pt x="142" y="137"/>
                    <a:pt x="159" y="158"/>
                    <a:pt x="161" y="173"/>
                  </a:cubicBezTo>
                  <a:cubicBezTo>
                    <a:pt x="163" y="198"/>
                    <a:pt x="150" y="289"/>
                    <a:pt x="159" y="297"/>
                  </a:cubicBezTo>
                  <a:cubicBezTo>
                    <a:pt x="168" y="305"/>
                    <a:pt x="180" y="308"/>
                    <a:pt x="180" y="286"/>
                  </a:cubicBezTo>
                  <a:cubicBezTo>
                    <a:pt x="181" y="264"/>
                    <a:pt x="174" y="81"/>
                    <a:pt x="178" y="68"/>
                  </a:cubicBezTo>
                  <a:cubicBezTo>
                    <a:pt x="181" y="59"/>
                    <a:pt x="198" y="59"/>
                    <a:pt x="210" y="63"/>
                  </a:cubicBezTo>
                  <a:cubicBezTo>
                    <a:pt x="226" y="67"/>
                    <a:pt x="226" y="73"/>
                    <a:pt x="233" y="63"/>
                  </a:cubicBezTo>
                  <a:cubicBezTo>
                    <a:pt x="239" y="54"/>
                    <a:pt x="265" y="47"/>
                    <a:pt x="271" y="55"/>
                  </a:cubicBezTo>
                  <a:cubicBezTo>
                    <a:pt x="280" y="64"/>
                    <a:pt x="312" y="88"/>
                    <a:pt x="318" y="62"/>
                  </a:cubicBezTo>
                  <a:cubicBezTo>
                    <a:pt x="325" y="35"/>
                    <a:pt x="323" y="5"/>
                    <a:pt x="344" y="3"/>
                  </a:cubicBezTo>
                  <a:cubicBezTo>
                    <a:pt x="364" y="0"/>
                    <a:pt x="412" y="46"/>
                    <a:pt x="389" y="69"/>
                  </a:cubicBezTo>
                  <a:cubicBezTo>
                    <a:pt x="367" y="93"/>
                    <a:pt x="358" y="111"/>
                    <a:pt x="358" y="111"/>
                  </a:cubicBezTo>
                  <a:cubicBezTo>
                    <a:pt x="358" y="111"/>
                    <a:pt x="385" y="126"/>
                    <a:pt x="378" y="133"/>
                  </a:cubicBezTo>
                  <a:cubicBezTo>
                    <a:pt x="372" y="141"/>
                    <a:pt x="384" y="157"/>
                    <a:pt x="401" y="157"/>
                  </a:cubicBezTo>
                  <a:cubicBezTo>
                    <a:pt x="418" y="156"/>
                    <a:pt x="455" y="164"/>
                    <a:pt x="422" y="142"/>
                  </a:cubicBezTo>
                  <a:cubicBezTo>
                    <a:pt x="389" y="120"/>
                    <a:pt x="365" y="112"/>
                    <a:pt x="380" y="103"/>
                  </a:cubicBezTo>
                  <a:cubicBezTo>
                    <a:pt x="407" y="85"/>
                    <a:pt x="492" y="65"/>
                    <a:pt x="502" y="113"/>
                  </a:cubicBezTo>
                  <a:cubicBezTo>
                    <a:pt x="505" y="128"/>
                    <a:pt x="503" y="150"/>
                    <a:pt x="486" y="181"/>
                  </a:cubicBezTo>
                  <a:cubicBezTo>
                    <a:pt x="449" y="249"/>
                    <a:pt x="436" y="275"/>
                    <a:pt x="454" y="265"/>
                  </a:cubicBezTo>
                  <a:cubicBezTo>
                    <a:pt x="473" y="256"/>
                    <a:pt x="524" y="252"/>
                    <a:pt x="564" y="307"/>
                  </a:cubicBezTo>
                  <a:cubicBezTo>
                    <a:pt x="564" y="307"/>
                    <a:pt x="588" y="362"/>
                    <a:pt x="498" y="360"/>
                  </a:cubicBezTo>
                  <a:cubicBezTo>
                    <a:pt x="498" y="360"/>
                    <a:pt x="424" y="352"/>
                    <a:pt x="418" y="386"/>
                  </a:cubicBezTo>
                  <a:cubicBezTo>
                    <a:pt x="418" y="386"/>
                    <a:pt x="401" y="403"/>
                    <a:pt x="383" y="411"/>
                  </a:cubicBezTo>
                  <a:cubicBezTo>
                    <a:pt x="364" y="419"/>
                    <a:pt x="321" y="457"/>
                    <a:pt x="362" y="457"/>
                  </a:cubicBezTo>
                  <a:cubicBezTo>
                    <a:pt x="402" y="457"/>
                    <a:pt x="462" y="431"/>
                    <a:pt x="476" y="445"/>
                  </a:cubicBezTo>
                  <a:cubicBezTo>
                    <a:pt x="489" y="459"/>
                    <a:pt x="529" y="518"/>
                    <a:pt x="482" y="524"/>
                  </a:cubicBezTo>
                  <a:cubicBezTo>
                    <a:pt x="436" y="529"/>
                    <a:pt x="399" y="500"/>
                    <a:pt x="373" y="516"/>
                  </a:cubicBezTo>
                  <a:cubicBezTo>
                    <a:pt x="346" y="533"/>
                    <a:pt x="377" y="593"/>
                    <a:pt x="352" y="631"/>
                  </a:cubicBezTo>
                  <a:cubicBezTo>
                    <a:pt x="327" y="669"/>
                    <a:pt x="292" y="714"/>
                    <a:pt x="269" y="703"/>
                  </a:cubicBezTo>
                  <a:cubicBezTo>
                    <a:pt x="246" y="692"/>
                    <a:pt x="238" y="665"/>
                    <a:pt x="217" y="654"/>
                  </a:cubicBezTo>
                  <a:cubicBezTo>
                    <a:pt x="205" y="648"/>
                    <a:pt x="189" y="635"/>
                    <a:pt x="177" y="626"/>
                  </a:cubicBezTo>
                  <a:cubicBezTo>
                    <a:pt x="156" y="608"/>
                    <a:pt x="158" y="612"/>
                    <a:pt x="185" y="612"/>
                  </a:cubicBezTo>
                  <a:close/>
                  <a:moveTo>
                    <a:pt x="251" y="106"/>
                  </a:moveTo>
                  <a:cubicBezTo>
                    <a:pt x="239" y="101"/>
                    <a:pt x="239" y="101"/>
                    <a:pt x="239" y="112"/>
                  </a:cubicBezTo>
                  <a:cubicBezTo>
                    <a:pt x="236" y="165"/>
                    <a:pt x="236" y="165"/>
                    <a:pt x="236" y="165"/>
                  </a:cubicBezTo>
                  <a:cubicBezTo>
                    <a:pt x="235" y="179"/>
                    <a:pt x="234" y="183"/>
                    <a:pt x="247" y="170"/>
                  </a:cubicBezTo>
                  <a:cubicBezTo>
                    <a:pt x="257" y="161"/>
                    <a:pt x="268" y="145"/>
                    <a:pt x="269" y="129"/>
                  </a:cubicBezTo>
                  <a:cubicBezTo>
                    <a:pt x="269" y="115"/>
                    <a:pt x="260" y="109"/>
                    <a:pt x="251" y="106"/>
                  </a:cubicBezTo>
                  <a:close/>
                  <a:moveTo>
                    <a:pt x="368" y="177"/>
                  </a:moveTo>
                  <a:cubicBezTo>
                    <a:pt x="363" y="182"/>
                    <a:pt x="363" y="188"/>
                    <a:pt x="367" y="192"/>
                  </a:cubicBezTo>
                  <a:cubicBezTo>
                    <a:pt x="372" y="197"/>
                    <a:pt x="394" y="198"/>
                    <a:pt x="404" y="195"/>
                  </a:cubicBezTo>
                  <a:cubicBezTo>
                    <a:pt x="407" y="194"/>
                    <a:pt x="407" y="191"/>
                    <a:pt x="408" y="188"/>
                  </a:cubicBezTo>
                  <a:cubicBezTo>
                    <a:pt x="414" y="172"/>
                    <a:pt x="368" y="177"/>
                    <a:pt x="368" y="177"/>
                  </a:cubicBezTo>
                  <a:close/>
                  <a:moveTo>
                    <a:pt x="315" y="186"/>
                  </a:moveTo>
                  <a:cubicBezTo>
                    <a:pt x="320" y="177"/>
                    <a:pt x="312" y="166"/>
                    <a:pt x="304" y="179"/>
                  </a:cubicBezTo>
                  <a:cubicBezTo>
                    <a:pt x="294" y="193"/>
                    <a:pt x="303" y="204"/>
                    <a:pt x="315" y="186"/>
                  </a:cubicBezTo>
                  <a:close/>
                  <a:moveTo>
                    <a:pt x="310" y="272"/>
                  </a:moveTo>
                  <a:cubicBezTo>
                    <a:pt x="310" y="272"/>
                    <a:pt x="311" y="276"/>
                    <a:pt x="317" y="277"/>
                  </a:cubicBezTo>
                  <a:cubicBezTo>
                    <a:pt x="324" y="278"/>
                    <a:pt x="323" y="273"/>
                    <a:pt x="321" y="266"/>
                  </a:cubicBezTo>
                  <a:cubicBezTo>
                    <a:pt x="319" y="260"/>
                    <a:pt x="309" y="272"/>
                    <a:pt x="310" y="272"/>
                  </a:cubicBezTo>
                  <a:close/>
                  <a:moveTo>
                    <a:pt x="359" y="255"/>
                  </a:moveTo>
                  <a:cubicBezTo>
                    <a:pt x="359" y="255"/>
                    <a:pt x="364" y="259"/>
                    <a:pt x="371" y="259"/>
                  </a:cubicBezTo>
                  <a:cubicBezTo>
                    <a:pt x="378" y="259"/>
                    <a:pt x="378" y="253"/>
                    <a:pt x="373" y="246"/>
                  </a:cubicBezTo>
                  <a:cubicBezTo>
                    <a:pt x="367" y="239"/>
                    <a:pt x="359" y="254"/>
                    <a:pt x="359" y="255"/>
                  </a:cubicBezTo>
                  <a:close/>
                  <a:moveTo>
                    <a:pt x="256" y="218"/>
                  </a:moveTo>
                  <a:cubicBezTo>
                    <a:pt x="237" y="205"/>
                    <a:pt x="220" y="258"/>
                    <a:pt x="223" y="271"/>
                  </a:cubicBezTo>
                  <a:cubicBezTo>
                    <a:pt x="220" y="285"/>
                    <a:pt x="243" y="271"/>
                    <a:pt x="256" y="261"/>
                  </a:cubicBezTo>
                  <a:cubicBezTo>
                    <a:pt x="270" y="251"/>
                    <a:pt x="272" y="228"/>
                    <a:pt x="256" y="218"/>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3" name="ïś1ïḓè"/>
            <p:cNvSpPr/>
            <p:nvPr userDrawn="1">
              <p:custDataLst>
                <p:tags r:id="rId8"/>
              </p:custDataLst>
            </p:nvPr>
          </p:nvSpPr>
          <p:spPr bwMode="auto">
            <a:xfrm>
              <a:off x="2869804" y="2524126"/>
              <a:ext cx="1824038" cy="1827213"/>
            </a:xfrm>
            <a:custGeom>
              <a:avLst/>
              <a:gdLst>
                <a:gd name="T0" fmla="*/ 546 w 1091"/>
                <a:gd name="T1" fmla="*/ 0 h 1091"/>
                <a:gd name="T2" fmla="*/ 1091 w 1091"/>
                <a:gd name="T3" fmla="*/ 545 h 1091"/>
                <a:gd name="T4" fmla="*/ 546 w 1091"/>
                <a:gd name="T5" fmla="*/ 1091 h 1091"/>
                <a:gd name="T6" fmla="*/ 0 w 1091"/>
                <a:gd name="T7" fmla="*/ 545 h 1091"/>
                <a:gd name="T8" fmla="*/ 546 w 1091"/>
                <a:gd name="T9" fmla="*/ 0 h 1091"/>
                <a:gd name="T10" fmla="*/ 546 w 1091"/>
                <a:gd name="T11" fmla="*/ 38 h 1091"/>
                <a:gd name="T12" fmla="*/ 38 w 1091"/>
                <a:gd name="T13" fmla="*/ 545 h 1091"/>
                <a:gd name="T14" fmla="*/ 546 w 1091"/>
                <a:gd name="T15" fmla="*/ 1053 h 1091"/>
                <a:gd name="T16" fmla="*/ 1053 w 1091"/>
                <a:gd name="T17" fmla="*/ 545 h 1091"/>
                <a:gd name="T18" fmla="*/ 546 w 1091"/>
                <a:gd name="T19" fmla="*/ 38 h 10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91" h="1091">
                  <a:moveTo>
                    <a:pt x="546" y="0"/>
                  </a:moveTo>
                  <a:cubicBezTo>
                    <a:pt x="846" y="0"/>
                    <a:pt x="1091" y="245"/>
                    <a:pt x="1091" y="545"/>
                  </a:cubicBezTo>
                  <a:cubicBezTo>
                    <a:pt x="1091" y="846"/>
                    <a:pt x="846" y="1091"/>
                    <a:pt x="546" y="1091"/>
                  </a:cubicBezTo>
                  <a:cubicBezTo>
                    <a:pt x="245" y="1091"/>
                    <a:pt x="0" y="846"/>
                    <a:pt x="0" y="545"/>
                  </a:cubicBezTo>
                  <a:cubicBezTo>
                    <a:pt x="0" y="245"/>
                    <a:pt x="245" y="0"/>
                    <a:pt x="546" y="0"/>
                  </a:cubicBezTo>
                  <a:close/>
                  <a:moveTo>
                    <a:pt x="546" y="38"/>
                  </a:moveTo>
                  <a:cubicBezTo>
                    <a:pt x="266" y="38"/>
                    <a:pt x="38" y="266"/>
                    <a:pt x="38" y="545"/>
                  </a:cubicBezTo>
                  <a:cubicBezTo>
                    <a:pt x="38" y="825"/>
                    <a:pt x="266" y="1053"/>
                    <a:pt x="546" y="1053"/>
                  </a:cubicBezTo>
                  <a:cubicBezTo>
                    <a:pt x="825" y="1053"/>
                    <a:pt x="1053" y="825"/>
                    <a:pt x="1053" y="545"/>
                  </a:cubicBezTo>
                  <a:cubicBezTo>
                    <a:pt x="1053" y="266"/>
                    <a:pt x="825" y="38"/>
                    <a:pt x="546" y="38"/>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4" name="iṡļïḑè"/>
            <p:cNvSpPr/>
            <p:nvPr userDrawn="1">
              <p:custDataLst>
                <p:tags r:id="rId9"/>
              </p:custDataLst>
            </p:nvPr>
          </p:nvSpPr>
          <p:spPr bwMode="auto">
            <a:xfrm>
              <a:off x="2968229" y="2620963"/>
              <a:ext cx="1628775" cy="1631950"/>
            </a:xfrm>
            <a:custGeom>
              <a:avLst/>
              <a:gdLst>
                <a:gd name="T0" fmla="*/ 487 w 974"/>
                <a:gd name="T1" fmla="*/ 0 h 974"/>
                <a:gd name="T2" fmla="*/ 974 w 974"/>
                <a:gd name="T3" fmla="*/ 487 h 974"/>
                <a:gd name="T4" fmla="*/ 487 w 974"/>
                <a:gd name="T5" fmla="*/ 974 h 974"/>
                <a:gd name="T6" fmla="*/ 0 w 974"/>
                <a:gd name="T7" fmla="*/ 487 h 974"/>
                <a:gd name="T8" fmla="*/ 487 w 974"/>
                <a:gd name="T9" fmla="*/ 0 h 974"/>
                <a:gd name="T10" fmla="*/ 487 w 974"/>
                <a:gd name="T11" fmla="*/ 6 h 974"/>
                <a:gd name="T12" fmla="*/ 6 w 974"/>
                <a:gd name="T13" fmla="*/ 487 h 974"/>
                <a:gd name="T14" fmla="*/ 487 w 974"/>
                <a:gd name="T15" fmla="*/ 968 h 974"/>
                <a:gd name="T16" fmla="*/ 968 w 974"/>
                <a:gd name="T17" fmla="*/ 487 h 974"/>
                <a:gd name="T18" fmla="*/ 487 w 974"/>
                <a:gd name="T19" fmla="*/ 6 h 9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74" h="974">
                  <a:moveTo>
                    <a:pt x="487" y="0"/>
                  </a:moveTo>
                  <a:cubicBezTo>
                    <a:pt x="755" y="0"/>
                    <a:pt x="974" y="219"/>
                    <a:pt x="974" y="487"/>
                  </a:cubicBezTo>
                  <a:cubicBezTo>
                    <a:pt x="974" y="755"/>
                    <a:pt x="755" y="974"/>
                    <a:pt x="487" y="974"/>
                  </a:cubicBezTo>
                  <a:cubicBezTo>
                    <a:pt x="219" y="974"/>
                    <a:pt x="0" y="755"/>
                    <a:pt x="0" y="487"/>
                  </a:cubicBezTo>
                  <a:cubicBezTo>
                    <a:pt x="0" y="219"/>
                    <a:pt x="219" y="0"/>
                    <a:pt x="487" y="0"/>
                  </a:cubicBezTo>
                  <a:close/>
                  <a:moveTo>
                    <a:pt x="487" y="6"/>
                  </a:moveTo>
                  <a:cubicBezTo>
                    <a:pt x="222" y="6"/>
                    <a:pt x="6" y="222"/>
                    <a:pt x="6" y="487"/>
                  </a:cubicBezTo>
                  <a:cubicBezTo>
                    <a:pt x="6" y="752"/>
                    <a:pt x="222" y="968"/>
                    <a:pt x="487" y="968"/>
                  </a:cubicBezTo>
                  <a:cubicBezTo>
                    <a:pt x="752" y="968"/>
                    <a:pt x="968" y="752"/>
                    <a:pt x="968" y="487"/>
                  </a:cubicBezTo>
                  <a:cubicBezTo>
                    <a:pt x="968" y="222"/>
                    <a:pt x="752" y="6"/>
                    <a:pt x="487" y="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5" name="í$líḋè"/>
            <p:cNvSpPr/>
            <p:nvPr userDrawn="1">
              <p:custDataLst>
                <p:tags r:id="rId10"/>
              </p:custDataLst>
            </p:nvPr>
          </p:nvSpPr>
          <p:spPr bwMode="auto">
            <a:xfrm>
              <a:off x="3268267" y="2881313"/>
              <a:ext cx="228600" cy="258763"/>
            </a:xfrm>
            <a:custGeom>
              <a:avLst/>
              <a:gdLst>
                <a:gd name="T0" fmla="*/ 119 w 137"/>
                <a:gd name="T1" fmla="*/ 142 h 154"/>
                <a:gd name="T2" fmla="*/ 64 w 137"/>
                <a:gd name="T3" fmla="*/ 93 h 154"/>
                <a:gd name="T4" fmla="*/ 56 w 137"/>
                <a:gd name="T5" fmla="*/ 120 h 154"/>
                <a:gd name="T6" fmla="*/ 35 w 137"/>
                <a:gd name="T7" fmla="*/ 118 h 154"/>
                <a:gd name="T8" fmla="*/ 9 w 137"/>
                <a:gd name="T9" fmla="*/ 91 h 154"/>
                <a:gd name="T10" fmla="*/ 15 w 137"/>
                <a:gd name="T11" fmla="*/ 81 h 154"/>
                <a:gd name="T12" fmla="*/ 22 w 137"/>
                <a:gd name="T13" fmla="*/ 60 h 154"/>
                <a:gd name="T14" fmla="*/ 18 w 137"/>
                <a:gd name="T15" fmla="*/ 44 h 154"/>
                <a:gd name="T16" fmla="*/ 4 w 137"/>
                <a:gd name="T17" fmla="*/ 16 h 154"/>
                <a:gd name="T18" fmla="*/ 36 w 137"/>
                <a:gd name="T19" fmla="*/ 26 h 154"/>
                <a:gd name="T20" fmla="*/ 69 w 137"/>
                <a:gd name="T21" fmla="*/ 0 h 154"/>
                <a:gd name="T22" fmla="*/ 82 w 137"/>
                <a:gd name="T23" fmla="*/ 13 h 154"/>
                <a:gd name="T24" fmla="*/ 86 w 137"/>
                <a:gd name="T25" fmla="*/ 29 h 154"/>
                <a:gd name="T26" fmla="*/ 79 w 137"/>
                <a:gd name="T27" fmla="*/ 74 h 154"/>
                <a:gd name="T28" fmla="*/ 104 w 137"/>
                <a:gd name="T29" fmla="*/ 101 h 154"/>
                <a:gd name="T30" fmla="*/ 134 w 137"/>
                <a:gd name="T31" fmla="*/ 142 h 154"/>
                <a:gd name="T32" fmla="*/ 119 w 137"/>
                <a:gd name="T33" fmla="*/ 142 h 154"/>
                <a:gd name="T34" fmla="*/ 37 w 137"/>
                <a:gd name="T35" fmla="*/ 67 h 154"/>
                <a:gd name="T36" fmla="*/ 30 w 137"/>
                <a:gd name="T37" fmla="*/ 77 h 154"/>
                <a:gd name="T38" fmla="*/ 37 w 137"/>
                <a:gd name="T39" fmla="*/ 84 h 154"/>
                <a:gd name="T40" fmla="*/ 46 w 137"/>
                <a:gd name="T41" fmla="*/ 76 h 154"/>
                <a:gd name="T42" fmla="*/ 37 w 137"/>
                <a:gd name="T43" fmla="*/ 67 h 154"/>
                <a:gd name="T44" fmla="*/ 46 w 137"/>
                <a:gd name="T45" fmla="*/ 35 h 154"/>
                <a:gd name="T46" fmla="*/ 52 w 137"/>
                <a:gd name="T47" fmla="*/ 46 h 154"/>
                <a:gd name="T48" fmla="*/ 61 w 137"/>
                <a:gd name="T49" fmla="*/ 44 h 154"/>
                <a:gd name="T50" fmla="*/ 59 w 137"/>
                <a:gd name="T51" fmla="*/ 32 h 154"/>
                <a:gd name="T52" fmla="*/ 46 w 137"/>
                <a:gd name="T53" fmla="*/ 35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7" h="154">
                  <a:moveTo>
                    <a:pt x="119" y="142"/>
                  </a:moveTo>
                  <a:cubicBezTo>
                    <a:pt x="106" y="132"/>
                    <a:pt x="68" y="90"/>
                    <a:pt x="64" y="93"/>
                  </a:cubicBezTo>
                  <a:cubicBezTo>
                    <a:pt x="53" y="100"/>
                    <a:pt x="58" y="118"/>
                    <a:pt x="56" y="120"/>
                  </a:cubicBezTo>
                  <a:cubicBezTo>
                    <a:pt x="52" y="123"/>
                    <a:pt x="39" y="123"/>
                    <a:pt x="35" y="118"/>
                  </a:cubicBezTo>
                  <a:cubicBezTo>
                    <a:pt x="30" y="113"/>
                    <a:pt x="17" y="100"/>
                    <a:pt x="9" y="91"/>
                  </a:cubicBezTo>
                  <a:cubicBezTo>
                    <a:pt x="6" y="82"/>
                    <a:pt x="7" y="80"/>
                    <a:pt x="15" y="81"/>
                  </a:cubicBezTo>
                  <a:cubicBezTo>
                    <a:pt x="17" y="74"/>
                    <a:pt x="19" y="66"/>
                    <a:pt x="22" y="60"/>
                  </a:cubicBezTo>
                  <a:cubicBezTo>
                    <a:pt x="25" y="52"/>
                    <a:pt x="25" y="50"/>
                    <a:pt x="18" y="44"/>
                  </a:cubicBezTo>
                  <a:cubicBezTo>
                    <a:pt x="2" y="29"/>
                    <a:pt x="0" y="23"/>
                    <a:pt x="4" y="16"/>
                  </a:cubicBezTo>
                  <a:cubicBezTo>
                    <a:pt x="13" y="0"/>
                    <a:pt x="35" y="26"/>
                    <a:pt x="36" y="26"/>
                  </a:cubicBezTo>
                  <a:cubicBezTo>
                    <a:pt x="47" y="22"/>
                    <a:pt x="56" y="0"/>
                    <a:pt x="69" y="0"/>
                  </a:cubicBezTo>
                  <a:cubicBezTo>
                    <a:pt x="75" y="1"/>
                    <a:pt x="83" y="7"/>
                    <a:pt x="82" y="13"/>
                  </a:cubicBezTo>
                  <a:cubicBezTo>
                    <a:pt x="82" y="19"/>
                    <a:pt x="77" y="24"/>
                    <a:pt x="86" y="29"/>
                  </a:cubicBezTo>
                  <a:cubicBezTo>
                    <a:pt x="101" y="38"/>
                    <a:pt x="70" y="61"/>
                    <a:pt x="79" y="74"/>
                  </a:cubicBezTo>
                  <a:cubicBezTo>
                    <a:pt x="86" y="83"/>
                    <a:pt x="97" y="92"/>
                    <a:pt x="104" y="101"/>
                  </a:cubicBezTo>
                  <a:cubicBezTo>
                    <a:pt x="113" y="111"/>
                    <a:pt x="132" y="131"/>
                    <a:pt x="134" y="142"/>
                  </a:cubicBezTo>
                  <a:cubicBezTo>
                    <a:pt x="137" y="154"/>
                    <a:pt x="122" y="145"/>
                    <a:pt x="119" y="142"/>
                  </a:cubicBezTo>
                  <a:close/>
                  <a:moveTo>
                    <a:pt x="37" y="67"/>
                  </a:moveTo>
                  <a:cubicBezTo>
                    <a:pt x="33" y="67"/>
                    <a:pt x="31" y="72"/>
                    <a:pt x="30" y="77"/>
                  </a:cubicBezTo>
                  <a:cubicBezTo>
                    <a:pt x="30" y="82"/>
                    <a:pt x="32" y="83"/>
                    <a:pt x="37" y="84"/>
                  </a:cubicBezTo>
                  <a:cubicBezTo>
                    <a:pt x="42" y="84"/>
                    <a:pt x="45" y="80"/>
                    <a:pt x="46" y="76"/>
                  </a:cubicBezTo>
                  <a:cubicBezTo>
                    <a:pt x="46" y="72"/>
                    <a:pt x="42" y="68"/>
                    <a:pt x="37" y="67"/>
                  </a:cubicBezTo>
                  <a:close/>
                  <a:moveTo>
                    <a:pt x="46" y="35"/>
                  </a:moveTo>
                  <a:cubicBezTo>
                    <a:pt x="43" y="39"/>
                    <a:pt x="48" y="43"/>
                    <a:pt x="52" y="46"/>
                  </a:cubicBezTo>
                  <a:cubicBezTo>
                    <a:pt x="56" y="50"/>
                    <a:pt x="58" y="48"/>
                    <a:pt x="61" y="44"/>
                  </a:cubicBezTo>
                  <a:cubicBezTo>
                    <a:pt x="64" y="39"/>
                    <a:pt x="62" y="34"/>
                    <a:pt x="59" y="32"/>
                  </a:cubicBezTo>
                  <a:cubicBezTo>
                    <a:pt x="56" y="29"/>
                    <a:pt x="49" y="31"/>
                    <a:pt x="46" y="35"/>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6" name="ïṡľîḋè"/>
            <p:cNvSpPr/>
            <p:nvPr userDrawn="1">
              <p:custDataLst>
                <p:tags r:id="rId11"/>
              </p:custDataLst>
            </p:nvPr>
          </p:nvSpPr>
          <p:spPr bwMode="auto">
            <a:xfrm>
              <a:off x="3538142" y="2755901"/>
              <a:ext cx="176213" cy="206375"/>
            </a:xfrm>
            <a:custGeom>
              <a:avLst/>
              <a:gdLst>
                <a:gd name="T0" fmla="*/ 90 w 105"/>
                <a:gd name="T1" fmla="*/ 91 h 123"/>
                <a:gd name="T2" fmla="*/ 87 w 105"/>
                <a:gd name="T3" fmla="*/ 82 h 123"/>
                <a:gd name="T4" fmla="*/ 65 w 105"/>
                <a:gd name="T5" fmla="*/ 87 h 123"/>
                <a:gd name="T6" fmla="*/ 54 w 105"/>
                <a:gd name="T7" fmla="*/ 96 h 123"/>
                <a:gd name="T8" fmla="*/ 31 w 105"/>
                <a:gd name="T9" fmla="*/ 116 h 123"/>
                <a:gd name="T10" fmla="*/ 22 w 105"/>
                <a:gd name="T11" fmla="*/ 120 h 123"/>
                <a:gd name="T12" fmla="*/ 9 w 105"/>
                <a:gd name="T13" fmla="*/ 93 h 123"/>
                <a:gd name="T14" fmla="*/ 5 w 105"/>
                <a:gd name="T15" fmla="*/ 69 h 123"/>
                <a:gd name="T16" fmla="*/ 14 w 105"/>
                <a:gd name="T17" fmla="*/ 72 h 123"/>
                <a:gd name="T18" fmla="*/ 29 w 105"/>
                <a:gd name="T19" fmla="*/ 89 h 123"/>
                <a:gd name="T20" fmla="*/ 42 w 105"/>
                <a:gd name="T21" fmla="*/ 76 h 123"/>
                <a:gd name="T22" fmla="*/ 21 w 105"/>
                <a:gd name="T23" fmla="*/ 22 h 123"/>
                <a:gd name="T24" fmla="*/ 19 w 105"/>
                <a:gd name="T25" fmla="*/ 4 h 123"/>
                <a:gd name="T26" fmla="*/ 37 w 105"/>
                <a:gd name="T27" fmla="*/ 6 h 123"/>
                <a:gd name="T28" fmla="*/ 46 w 105"/>
                <a:gd name="T29" fmla="*/ 25 h 123"/>
                <a:gd name="T30" fmla="*/ 65 w 105"/>
                <a:gd name="T31" fmla="*/ 64 h 123"/>
                <a:gd name="T32" fmla="*/ 76 w 105"/>
                <a:gd name="T33" fmla="*/ 50 h 123"/>
                <a:gd name="T34" fmla="*/ 77 w 105"/>
                <a:gd name="T35" fmla="*/ 30 h 123"/>
                <a:gd name="T36" fmla="*/ 102 w 105"/>
                <a:gd name="T37" fmla="*/ 60 h 123"/>
                <a:gd name="T38" fmla="*/ 101 w 105"/>
                <a:gd name="T39" fmla="*/ 90 h 123"/>
                <a:gd name="T40" fmla="*/ 90 w 105"/>
                <a:gd name="T41" fmla="*/ 91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5" h="123">
                  <a:moveTo>
                    <a:pt x="90" y="91"/>
                  </a:moveTo>
                  <a:cubicBezTo>
                    <a:pt x="89" y="89"/>
                    <a:pt x="88" y="86"/>
                    <a:pt x="87" y="82"/>
                  </a:cubicBezTo>
                  <a:cubicBezTo>
                    <a:pt x="83" y="70"/>
                    <a:pt x="75" y="74"/>
                    <a:pt x="65" y="87"/>
                  </a:cubicBezTo>
                  <a:cubicBezTo>
                    <a:pt x="60" y="93"/>
                    <a:pt x="61" y="92"/>
                    <a:pt x="54" y="96"/>
                  </a:cubicBezTo>
                  <a:cubicBezTo>
                    <a:pt x="48" y="99"/>
                    <a:pt x="38" y="101"/>
                    <a:pt x="31" y="116"/>
                  </a:cubicBezTo>
                  <a:cubicBezTo>
                    <a:pt x="28" y="123"/>
                    <a:pt x="27" y="123"/>
                    <a:pt x="22" y="120"/>
                  </a:cubicBezTo>
                  <a:cubicBezTo>
                    <a:pt x="15" y="116"/>
                    <a:pt x="8" y="107"/>
                    <a:pt x="9" y="93"/>
                  </a:cubicBezTo>
                  <a:cubicBezTo>
                    <a:pt x="10" y="83"/>
                    <a:pt x="0" y="75"/>
                    <a:pt x="5" y="69"/>
                  </a:cubicBezTo>
                  <a:cubicBezTo>
                    <a:pt x="6" y="67"/>
                    <a:pt x="10" y="66"/>
                    <a:pt x="14" y="72"/>
                  </a:cubicBezTo>
                  <a:cubicBezTo>
                    <a:pt x="21" y="84"/>
                    <a:pt x="22" y="93"/>
                    <a:pt x="29" y="89"/>
                  </a:cubicBezTo>
                  <a:cubicBezTo>
                    <a:pt x="37" y="85"/>
                    <a:pt x="45" y="85"/>
                    <a:pt x="42" y="76"/>
                  </a:cubicBezTo>
                  <a:cubicBezTo>
                    <a:pt x="40" y="69"/>
                    <a:pt x="28" y="38"/>
                    <a:pt x="21" y="22"/>
                  </a:cubicBezTo>
                  <a:cubicBezTo>
                    <a:pt x="18" y="14"/>
                    <a:pt x="14" y="12"/>
                    <a:pt x="19" y="4"/>
                  </a:cubicBezTo>
                  <a:cubicBezTo>
                    <a:pt x="20" y="2"/>
                    <a:pt x="28" y="0"/>
                    <a:pt x="37" y="6"/>
                  </a:cubicBezTo>
                  <a:cubicBezTo>
                    <a:pt x="37" y="6"/>
                    <a:pt x="41" y="9"/>
                    <a:pt x="46" y="25"/>
                  </a:cubicBezTo>
                  <a:cubicBezTo>
                    <a:pt x="51" y="42"/>
                    <a:pt x="58" y="69"/>
                    <a:pt x="65" y="64"/>
                  </a:cubicBezTo>
                  <a:cubicBezTo>
                    <a:pt x="72" y="59"/>
                    <a:pt x="77" y="56"/>
                    <a:pt x="76" y="50"/>
                  </a:cubicBezTo>
                  <a:cubicBezTo>
                    <a:pt x="76" y="44"/>
                    <a:pt x="71" y="31"/>
                    <a:pt x="77" y="30"/>
                  </a:cubicBezTo>
                  <a:cubicBezTo>
                    <a:pt x="82" y="29"/>
                    <a:pt x="96" y="26"/>
                    <a:pt x="102" y="60"/>
                  </a:cubicBezTo>
                  <a:cubicBezTo>
                    <a:pt x="105" y="76"/>
                    <a:pt x="103" y="85"/>
                    <a:pt x="101" y="90"/>
                  </a:cubicBezTo>
                  <a:cubicBezTo>
                    <a:pt x="98" y="97"/>
                    <a:pt x="94" y="97"/>
                    <a:pt x="90" y="91"/>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7" name="íSļïḑê"/>
            <p:cNvSpPr/>
            <p:nvPr userDrawn="1">
              <p:custDataLst>
                <p:tags r:id="rId12"/>
              </p:custDataLst>
            </p:nvPr>
          </p:nvSpPr>
          <p:spPr bwMode="auto">
            <a:xfrm>
              <a:off x="3828654" y="2736851"/>
              <a:ext cx="230188" cy="242888"/>
            </a:xfrm>
            <a:custGeom>
              <a:avLst/>
              <a:gdLst>
                <a:gd name="T0" fmla="*/ 133 w 137"/>
                <a:gd name="T1" fmla="*/ 142 h 145"/>
                <a:gd name="T2" fmla="*/ 105 w 137"/>
                <a:gd name="T3" fmla="*/ 141 h 145"/>
                <a:gd name="T4" fmla="*/ 77 w 137"/>
                <a:gd name="T5" fmla="*/ 111 h 145"/>
                <a:gd name="T6" fmla="*/ 67 w 137"/>
                <a:gd name="T7" fmla="*/ 73 h 145"/>
                <a:gd name="T8" fmla="*/ 62 w 137"/>
                <a:gd name="T9" fmla="*/ 72 h 145"/>
                <a:gd name="T10" fmla="*/ 28 w 137"/>
                <a:gd name="T11" fmla="*/ 108 h 145"/>
                <a:gd name="T12" fmla="*/ 4 w 137"/>
                <a:gd name="T13" fmla="*/ 89 h 145"/>
                <a:gd name="T14" fmla="*/ 21 w 137"/>
                <a:gd name="T15" fmla="*/ 88 h 145"/>
                <a:gd name="T16" fmla="*/ 46 w 137"/>
                <a:gd name="T17" fmla="*/ 63 h 145"/>
                <a:gd name="T18" fmla="*/ 20 w 137"/>
                <a:gd name="T19" fmla="*/ 46 h 145"/>
                <a:gd name="T20" fmla="*/ 31 w 137"/>
                <a:gd name="T21" fmla="*/ 26 h 145"/>
                <a:gd name="T22" fmla="*/ 64 w 137"/>
                <a:gd name="T23" fmla="*/ 29 h 145"/>
                <a:gd name="T24" fmla="*/ 66 w 137"/>
                <a:gd name="T25" fmla="*/ 12 h 145"/>
                <a:gd name="T26" fmla="*/ 75 w 137"/>
                <a:gd name="T27" fmla="*/ 0 h 145"/>
                <a:gd name="T28" fmla="*/ 90 w 137"/>
                <a:gd name="T29" fmla="*/ 17 h 145"/>
                <a:gd name="T30" fmla="*/ 106 w 137"/>
                <a:gd name="T31" fmla="*/ 30 h 145"/>
                <a:gd name="T32" fmla="*/ 112 w 137"/>
                <a:gd name="T33" fmla="*/ 47 h 145"/>
                <a:gd name="T34" fmla="*/ 79 w 137"/>
                <a:gd name="T35" fmla="*/ 55 h 145"/>
                <a:gd name="T36" fmla="*/ 127 w 137"/>
                <a:gd name="T37" fmla="*/ 130 h 145"/>
                <a:gd name="T38" fmla="*/ 133 w 137"/>
                <a:gd name="T39" fmla="*/ 142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7" h="145">
                  <a:moveTo>
                    <a:pt x="133" y="142"/>
                  </a:moveTo>
                  <a:cubicBezTo>
                    <a:pt x="133" y="142"/>
                    <a:pt x="118" y="145"/>
                    <a:pt x="105" y="141"/>
                  </a:cubicBezTo>
                  <a:cubicBezTo>
                    <a:pt x="86" y="136"/>
                    <a:pt x="83" y="126"/>
                    <a:pt x="77" y="111"/>
                  </a:cubicBezTo>
                  <a:cubicBezTo>
                    <a:pt x="74" y="100"/>
                    <a:pt x="69" y="86"/>
                    <a:pt x="67" y="73"/>
                  </a:cubicBezTo>
                  <a:cubicBezTo>
                    <a:pt x="65" y="73"/>
                    <a:pt x="63" y="72"/>
                    <a:pt x="62" y="72"/>
                  </a:cubicBezTo>
                  <a:cubicBezTo>
                    <a:pt x="62" y="72"/>
                    <a:pt x="42" y="108"/>
                    <a:pt x="28" y="108"/>
                  </a:cubicBezTo>
                  <a:cubicBezTo>
                    <a:pt x="14" y="108"/>
                    <a:pt x="0" y="102"/>
                    <a:pt x="4" y="89"/>
                  </a:cubicBezTo>
                  <a:cubicBezTo>
                    <a:pt x="4" y="89"/>
                    <a:pt x="9" y="86"/>
                    <a:pt x="21" y="88"/>
                  </a:cubicBezTo>
                  <a:cubicBezTo>
                    <a:pt x="33" y="90"/>
                    <a:pt x="46" y="63"/>
                    <a:pt x="46" y="63"/>
                  </a:cubicBezTo>
                  <a:cubicBezTo>
                    <a:pt x="46" y="63"/>
                    <a:pt x="20" y="54"/>
                    <a:pt x="20" y="46"/>
                  </a:cubicBezTo>
                  <a:cubicBezTo>
                    <a:pt x="20" y="38"/>
                    <a:pt x="21" y="20"/>
                    <a:pt x="31" y="26"/>
                  </a:cubicBezTo>
                  <a:cubicBezTo>
                    <a:pt x="42" y="31"/>
                    <a:pt x="61" y="36"/>
                    <a:pt x="64" y="29"/>
                  </a:cubicBezTo>
                  <a:cubicBezTo>
                    <a:pt x="67" y="22"/>
                    <a:pt x="66" y="16"/>
                    <a:pt x="66" y="12"/>
                  </a:cubicBezTo>
                  <a:cubicBezTo>
                    <a:pt x="65" y="7"/>
                    <a:pt x="67" y="1"/>
                    <a:pt x="75" y="0"/>
                  </a:cubicBezTo>
                  <a:cubicBezTo>
                    <a:pt x="83" y="0"/>
                    <a:pt x="92" y="5"/>
                    <a:pt x="90" y="17"/>
                  </a:cubicBezTo>
                  <a:cubicBezTo>
                    <a:pt x="89" y="30"/>
                    <a:pt x="86" y="33"/>
                    <a:pt x="106" y="30"/>
                  </a:cubicBezTo>
                  <a:cubicBezTo>
                    <a:pt x="108" y="29"/>
                    <a:pt x="120" y="41"/>
                    <a:pt x="112" y="47"/>
                  </a:cubicBezTo>
                  <a:cubicBezTo>
                    <a:pt x="104" y="53"/>
                    <a:pt x="78" y="50"/>
                    <a:pt x="79" y="55"/>
                  </a:cubicBezTo>
                  <a:cubicBezTo>
                    <a:pt x="81" y="96"/>
                    <a:pt x="113" y="122"/>
                    <a:pt x="127" y="130"/>
                  </a:cubicBezTo>
                  <a:cubicBezTo>
                    <a:pt x="137" y="135"/>
                    <a:pt x="136" y="140"/>
                    <a:pt x="133" y="142"/>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8" name="iṥḷîďé"/>
            <p:cNvSpPr/>
            <p:nvPr userDrawn="1">
              <p:custDataLst>
                <p:tags r:id="rId13"/>
              </p:custDataLst>
            </p:nvPr>
          </p:nvSpPr>
          <p:spPr bwMode="auto">
            <a:xfrm>
              <a:off x="3336529" y="3048001"/>
              <a:ext cx="922338" cy="860425"/>
            </a:xfrm>
            <a:custGeom>
              <a:avLst/>
              <a:gdLst>
                <a:gd name="T0" fmla="*/ 289 w 552"/>
                <a:gd name="T1" fmla="*/ 111 h 514"/>
                <a:gd name="T2" fmla="*/ 290 w 552"/>
                <a:gd name="T3" fmla="*/ 132 h 514"/>
                <a:gd name="T4" fmla="*/ 315 w 552"/>
                <a:gd name="T5" fmla="*/ 152 h 514"/>
                <a:gd name="T6" fmla="*/ 239 w 552"/>
                <a:gd name="T7" fmla="*/ 132 h 514"/>
                <a:gd name="T8" fmla="*/ 259 w 552"/>
                <a:gd name="T9" fmla="*/ 111 h 514"/>
                <a:gd name="T10" fmla="*/ 236 w 552"/>
                <a:gd name="T11" fmla="*/ 429 h 514"/>
                <a:gd name="T12" fmla="*/ 236 w 552"/>
                <a:gd name="T13" fmla="*/ 429 h 514"/>
                <a:gd name="T14" fmla="*/ 308 w 552"/>
                <a:gd name="T15" fmla="*/ 425 h 514"/>
                <a:gd name="T16" fmla="*/ 320 w 552"/>
                <a:gd name="T17" fmla="*/ 442 h 514"/>
                <a:gd name="T18" fmla="*/ 312 w 552"/>
                <a:gd name="T19" fmla="*/ 444 h 514"/>
                <a:gd name="T20" fmla="*/ 311 w 552"/>
                <a:gd name="T21" fmla="*/ 439 h 514"/>
                <a:gd name="T22" fmla="*/ 262 w 552"/>
                <a:gd name="T23" fmla="*/ 436 h 514"/>
                <a:gd name="T24" fmla="*/ 268 w 552"/>
                <a:gd name="T25" fmla="*/ 441 h 514"/>
                <a:gd name="T26" fmla="*/ 262 w 552"/>
                <a:gd name="T27" fmla="*/ 443 h 514"/>
                <a:gd name="T28" fmla="*/ 294 w 552"/>
                <a:gd name="T29" fmla="*/ 449 h 514"/>
                <a:gd name="T30" fmla="*/ 285 w 552"/>
                <a:gd name="T31" fmla="*/ 435 h 514"/>
                <a:gd name="T32" fmla="*/ 281 w 552"/>
                <a:gd name="T33" fmla="*/ 432 h 514"/>
                <a:gd name="T34" fmla="*/ 277 w 552"/>
                <a:gd name="T35" fmla="*/ 428 h 514"/>
                <a:gd name="T36" fmla="*/ 291 w 552"/>
                <a:gd name="T37" fmla="*/ 432 h 514"/>
                <a:gd name="T38" fmla="*/ 284 w 552"/>
                <a:gd name="T39" fmla="*/ 445 h 514"/>
                <a:gd name="T40" fmla="*/ 307 w 552"/>
                <a:gd name="T41" fmla="*/ 157 h 514"/>
                <a:gd name="T42" fmla="*/ 231 w 552"/>
                <a:gd name="T43" fmla="*/ 322 h 514"/>
                <a:gd name="T44" fmla="*/ 261 w 552"/>
                <a:gd name="T45" fmla="*/ 157 h 514"/>
                <a:gd name="T46" fmla="*/ 285 w 552"/>
                <a:gd name="T47" fmla="*/ 157 h 514"/>
                <a:gd name="T48" fmla="*/ 232 w 552"/>
                <a:gd name="T49" fmla="*/ 336 h 514"/>
                <a:gd name="T50" fmla="*/ 221 w 552"/>
                <a:gd name="T51" fmla="*/ 313 h 514"/>
                <a:gd name="T52" fmla="*/ 127 w 552"/>
                <a:gd name="T53" fmla="*/ 280 h 514"/>
                <a:gd name="T54" fmla="*/ 127 w 552"/>
                <a:gd name="T55" fmla="*/ 264 h 514"/>
                <a:gd name="T56" fmla="*/ 35 w 552"/>
                <a:gd name="T57" fmla="*/ 260 h 514"/>
                <a:gd name="T58" fmla="*/ 183 w 552"/>
                <a:gd name="T59" fmla="*/ 399 h 514"/>
                <a:gd name="T60" fmla="*/ 366 w 552"/>
                <a:gd name="T61" fmla="*/ 386 h 514"/>
                <a:gd name="T62" fmla="*/ 503 w 552"/>
                <a:gd name="T63" fmla="*/ 214 h 514"/>
                <a:gd name="T64" fmla="*/ 311 w 552"/>
                <a:gd name="T65" fmla="*/ 264 h 514"/>
                <a:gd name="T66" fmla="*/ 311 w 552"/>
                <a:gd name="T67" fmla="*/ 280 h 514"/>
                <a:gd name="T68" fmla="*/ 326 w 552"/>
                <a:gd name="T69" fmla="*/ 332 h 514"/>
                <a:gd name="T70" fmla="*/ 323 w 552"/>
                <a:gd name="T71" fmla="*/ 336 h 514"/>
                <a:gd name="T72" fmla="*/ 295 w 552"/>
                <a:gd name="T73" fmla="*/ 327 h 514"/>
                <a:gd name="T74" fmla="*/ 266 w 552"/>
                <a:gd name="T75" fmla="*/ 328 h 514"/>
                <a:gd name="T76" fmla="*/ 237 w 552"/>
                <a:gd name="T77" fmla="*/ 327 h 514"/>
                <a:gd name="T78" fmla="*/ 252 w 552"/>
                <a:gd name="T79" fmla="*/ 366 h 514"/>
                <a:gd name="T80" fmla="*/ 294 w 552"/>
                <a:gd name="T81" fmla="*/ 366 h 514"/>
                <a:gd name="T82" fmla="*/ 199 w 552"/>
                <a:gd name="T83" fmla="*/ 407 h 514"/>
                <a:gd name="T84" fmla="*/ 211 w 552"/>
                <a:gd name="T85" fmla="*/ 407 h 514"/>
                <a:gd name="T86" fmla="*/ 376 w 552"/>
                <a:gd name="T87" fmla="*/ 311 h 514"/>
                <a:gd name="T88" fmla="*/ 336 w 552"/>
                <a:gd name="T89" fmla="*/ 314 h 514"/>
                <a:gd name="T90" fmla="*/ 354 w 552"/>
                <a:gd name="T91" fmla="*/ 354 h 514"/>
                <a:gd name="T92" fmla="*/ 403 w 552"/>
                <a:gd name="T93" fmla="*/ 288 h 514"/>
                <a:gd name="T94" fmla="*/ 211 w 552"/>
                <a:gd name="T95" fmla="*/ 346 h 514"/>
                <a:gd name="T96" fmla="*/ 192 w 552"/>
                <a:gd name="T97" fmla="*/ 297 h 514"/>
                <a:gd name="T98" fmla="*/ 144 w 552"/>
                <a:gd name="T99" fmla="*/ 288 h 514"/>
                <a:gd name="T100" fmla="*/ 285 w 552"/>
                <a:gd name="T101" fmla="*/ 302 h 514"/>
                <a:gd name="T102" fmla="*/ 269 w 552"/>
                <a:gd name="T103" fmla="*/ 229 h 514"/>
                <a:gd name="T104" fmla="*/ 278 w 552"/>
                <a:gd name="T105" fmla="*/ 268 h 514"/>
                <a:gd name="T106" fmla="*/ 273 w 552"/>
                <a:gd name="T107" fmla="*/ 169 h 514"/>
                <a:gd name="T108" fmla="*/ 273 w 552"/>
                <a:gd name="T109" fmla="*/ 169 h 514"/>
                <a:gd name="T110" fmla="*/ 269 w 552"/>
                <a:gd name="T111" fmla="*/ 120 h 514"/>
                <a:gd name="T112" fmla="*/ 281 w 552"/>
                <a:gd name="T113" fmla="*/ 132 h 514"/>
                <a:gd name="T114" fmla="*/ 552 w 552"/>
                <a:gd name="T115" fmla="*/ 258 h 514"/>
                <a:gd name="T116" fmla="*/ 0 w 552"/>
                <a:gd name="T117" fmla="*/ 258 h 514"/>
                <a:gd name="T118" fmla="*/ 383 w 552"/>
                <a:gd name="T119" fmla="*/ 403 h 514"/>
                <a:gd name="T120" fmla="*/ 169 w 552"/>
                <a:gd name="T121" fmla="*/ 112 h 514"/>
                <a:gd name="T122" fmla="*/ 383 w 552"/>
                <a:gd name="T123" fmla="*/ 403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52" h="514">
                  <a:moveTo>
                    <a:pt x="270" y="68"/>
                  </a:moveTo>
                  <a:cubicBezTo>
                    <a:pt x="276" y="68"/>
                    <a:pt x="276" y="68"/>
                    <a:pt x="276" y="68"/>
                  </a:cubicBezTo>
                  <a:cubicBezTo>
                    <a:pt x="276" y="89"/>
                    <a:pt x="276" y="89"/>
                    <a:pt x="276" y="89"/>
                  </a:cubicBezTo>
                  <a:cubicBezTo>
                    <a:pt x="288" y="100"/>
                    <a:pt x="289" y="111"/>
                    <a:pt x="289" y="111"/>
                  </a:cubicBezTo>
                  <a:cubicBezTo>
                    <a:pt x="286" y="111"/>
                    <a:pt x="286" y="111"/>
                    <a:pt x="286" y="111"/>
                  </a:cubicBezTo>
                  <a:cubicBezTo>
                    <a:pt x="286" y="118"/>
                    <a:pt x="286" y="118"/>
                    <a:pt x="286" y="118"/>
                  </a:cubicBezTo>
                  <a:cubicBezTo>
                    <a:pt x="290" y="118"/>
                    <a:pt x="290" y="118"/>
                    <a:pt x="290" y="118"/>
                  </a:cubicBezTo>
                  <a:cubicBezTo>
                    <a:pt x="290" y="132"/>
                    <a:pt x="290" y="132"/>
                    <a:pt x="290" y="132"/>
                  </a:cubicBezTo>
                  <a:cubicBezTo>
                    <a:pt x="307" y="132"/>
                    <a:pt x="307" y="132"/>
                    <a:pt x="307" y="132"/>
                  </a:cubicBezTo>
                  <a:cubicBezTo>
                    <a:pt x="307" y="144"/>
                    <a:pt x="307" y="144"/>
                    <a:pt x="307" y="144"/>
                  </a:cubicBezTo>
                  <a:cubicBezTo>
                    <a:pt x="315" y="144"/>
                    <a:pt x="315" y="144"/>
                    <a:pt x="315" y="144"/>
                  </a:cubicBezTo>
                  <a:cubicBezTo>
                    <a:pt x="315" y="152"/>
                    <a:pt x="315" y="152"/>
                    <a:pt x="315" y="152"/>
                  </a:cubicBezTo>
                  <a:cubicBezTo>
                    <a:pt x="231" y="152"/>
                    <a:pt x="231" y="152"/>
                    <a:pt x="231" y="152"/>
                  </a:cubicBezTo>
                  <a:cubicBezTo>
                    <a:pt x="231" y="144"/>
                    <a:pt x="231" y="144"/>
                    <a:pt x="231" y="144"/>
                  </a:cubicBezTo>
                  <a:cubicBezTo>
                    <a:pt x="239" y="144"/>
                    <a:pt x="239" y="144"/>
                    <a:pt x="239" y="144"/>
                  </a:cubicBezTo>
                  <a:cubicBezTo>
                    <a:pt x="239" y="132"/>
                    <a:pt x="239" y="132"/>
                    <a:pt x="239" y="132"/>
                  </a:cubicBezTo>
                  <a:cubicBezTo>
                    <a:pt x="256" y="132"/>
                    <a:pt x="256" y="132"/>
                    <a:pt x="256" y="132"/>
                  </a:cubicBezTo>
                  <a:cubicBezTo>
                    <a:pt x="256" y="118"/>
                    <a:pt x="256" y="118"/>
                    <a:pt x="256" y="118"/>
                  </a:cubicBezTo>
                  <a:cubicBezTo>
                    <a:pt x="259" y="118"/>
                    <a:pt x="259" y="118"/>
                    <a:pt x="259" y="118"/>
                  </a:cubicBezTo>
                  <a:cubicBezTo>
                    <a:pt x="259" y="111"/>
                    <a:pt x="259" y="111"/>
                    <a:pt x="259" y="111"/>
                  </a:cubicBezTo>
                  <a:cubicBezTo>
                    <a:pt x="257" y="111"/>
                    <a:pt x="257" y="111"/>
                    <a:pt x="257" y="111"/>
                  </a:cubicBezTo>
                  <a:cubicBezTo>
                    <a:pt x="258" y="101"/>
                    <a:pt x="267" y="93"/>
                    <a:pt x="270" y="90"/>
                  </a:cubicBezTo>
                  <a:cubicBezTo>
                    <a:pt x="270" y="68"/>
                    <a:pt x="270" y="68"/>
                    <a:pt x="270" y="68"/>
                  </a:cubicBezTo>
                  <a:close/>
                  <a:moveTo>
                    <a:pt x="236" y="429"/>
                  </a:moveTo>
                  <a:cubicBezTo>
                    <a:pt x="242" y="429"/>
                    <a:pt x="242" y="429"/>
                    <a:pt x="242" y="429"/>
                  </a:cubicBezTo>
                  <a:cubicBezTo>
                    <a:pt x="234" y="451"/>
                    <a:pt x="234" y="451"/>
                    <a:pt x="234" y="451"/>
                  </a:cubicBezTo>
                  <a:cubicBezTo>
                    <a:pt x="228" y="451"/>
                    <a:pt x="228" y="451"/>
                    <a:pt x="228" y="451"/>
                  </a:cubicBezTo>
                  <a:cubicBezTo>
                    <a:pt x="236" y="429"/>
                    <a:pt x="236" y="429"/>
                    <a:pt x="236" y="429"/>
                  </a:cubicBezTo>
                  <a:close/>
                  <a:moveTo>
                    <a:pt x="312" y="444"/>
                  </a:moveTo>
                  <a:cubicBezTo>
                    <a:pt x="302" y="447"/>
                    <a:pt x="302" y="447"/>
                    <a:pt x="302" y="447"/>
                  </a:cubicBezTo>
                  <a:cubicBezTo>
                    <a:pt x="301" y="442"/>
                    <a:pt x="301" y="442"/>
                    <a:pt x="301" y="442"/>
                  </a:cubicBezTo>
                  <a:cubicBezTo>
                    <a:pt x="308" y="425"/>
                    <a:pt x="308" y="425"/>
                    <a:pt x="308" y="425"/>
                  </a:cubicBezTo>
                  <a:cubicBezTo>
                    <a:pt x="313" y="423"/>
                    <a:pt x="313" y="423"/>
                    <a:pt x="313" y="423"/>
                  </a:cubicBezTo>
                  <a:cubicBezTo>
                    <a:pt x="316" y="438"/>
                    <a:pt x="316" y="438"/>
                    <a:pt x="316" y="438"/>
                  </a:cubicBezTo>
                  <a:cubicBezTo>
                    <a:pt x="319" y="437"/>
                    <a:pt x="319" y="437"/>
                    <a:pt x="319" y="437"/>
                  </a:cubicBezTo>
                  <a:cubicBezTo>
                    <a:pt x="320" y="442"/>
                    <a:pt x="320" y="442"/>
                    <a:pt x="320" y="442"/>
                  </a:cubicBezTo>
                  <a:cubicBezTo>
                    <a:pt x="317" y="443"/>
                    <a:pt x="317" y="443"/>
                    <a:pt x="317" y="443"/>
                  </a:cubicBezTo>
                  <a:cubicBezTo>
                    <a:pt x="318" y="447"/>
                    <a:pt x="318" y="447"/>
                    <a:pt x="318" y="447"/>
                  </a:cubicBezTo>
                  <a:cubicBezTo>
                    <a:pt x="313" y="448"/>
                    <a:pt x="313" y="448"/>
                    <a:pt x="313" y="448"/>
                  </a:cubicBezTo>
                  <a:cubicBezTo>
                    <a:pt x="312" y="444"/>
                    <a:pt x="312" y="444"/>
                    <a:pt x="312" y="444"/>
                  </a:cubicBezTo>
                  <a:close/>
                  <a:moveTo>
                    <a:pt x="311" y="439"/>
                  </a:moveTo>
                  <a:cubicBezTo>
                    <a:pt x="310" y="432"/>
                    <a:pt x="310" y="432"/>
                    <a:pt x="310" y="432"/>
                  </a:cubicBezTo>
                  <a:cubicBezTo>
                    <a:pt x="306" y="441"/>
                    <a:pt x="306" y="441"/>
                    <a:pt x="306" y="441"/>
                  </a:cubicBezTo>
                  <a:cubicBezTo>
                    <a:pt x="311" y="439"/>
                    <a:pt x="311" y="439"/>
                    <a:pt x="311" y="439"/>
                  </a:cubicBezTo>
                  <a:close/>
                  <a:moveTo>
                    <a:pt x="259" y="440"/>
                  </a:moveTo>
                  <a:cubicBezTo>
                    <a:pt x="257" y="439"/>
                    <a:pt x="256" y="438"/>
                    <a:pt x="257" y="436"/>
                  </a:cubicBezTo>
                  <a:cubicBezTo>
                    <a:pt x="257" y="434"/>
                    <a:pt x="258" y="433"/>
                    <a:pt x="259" y="433"/>
                  </a:cubicBezTo>
                  <a:cubicBezTo>
                    <a:pt x="261" y="434"/>
                    <a:pt x="262" y="435"/>
                    <a:pt x="262" y="436"/>
                  </a:cubicBezTo>
                  <a:cubicBezTo>
                    <a:pt x="262" y="439"/>
                    <a:pt x="261" y="440"/>
                    <a:pt x="259" y="440"/>
                  </a:cubicBezTo>
                  <a:close/>
                  <a:moveTo>
                    <a:pt x="250" y="445"/>
                  </a:moveTo>
                  <a:cubicBezTo>
                    <a:pt x="250" y="450"/>
                    <a:pt x="253" y="452"/>
                    <a:pt x="258" y="452"/>
                  </a:cubicBezTo>
                  <a:cubicBezTo>
                    <a:pt x="263" y="453"/>
                    <a:pt x="267" y="449"/>
                    <a:pt x="268" y="441"/>
                  </a:cubicBezTo>
                  <a:cubicBezTo>
                    <a:pt x="269" y="433"/>
                    <a:pt x="266" y="429"/>
                    <a:pt x="259" y="428"/>
                  </a:cubicBezTo>
                  <a:cubicBezTo>
                    <a:pt x="254" y="428"/>
                    <a:pt x="251" y="430"/>
                    <a:pt x="250" y="436"/>
                  </a:cubicBezTo>
                  <a:cubicBezTo>
                    <a:pt x="250" y="440"/>
                    <a:pt x="252" y="443"/>
                    <a:pt x="257" y="444"/>
                  </a:cubicBezTo>
                  <a:cubicBezTo>
                    <a:pt x="258" y="444"/>
                    <a:pt x="260" y="444"/>
                    <a:pt x="262" y="443"/>
                  </a:cubicBezTo>
                  <a:cubicBezTo>
                    <a:pt x="261" y="446"/>
                    <a:pt x="260" y="448"/>
                    <a:pt x="258" y="448"/>
                  </a:cubicBezTo>
                  <a:cubicBezTo>
                    <a:pt x="257" y="448"/>
                    <a:pt x="256" y="447"/>
                    <a:pt x="256" y="446"/>
                  </a:cubicBezTo>
                  <a:cubicBezTo>
                    <a:pt x="250" y="445"/>
                    <a:pt x="250" y="445"/>
                    <a:pt x="250" y="445"/>
                  </a:cubicBezTo>
                  <a:close/>
                  <a:moveTo>
                    <a:pt x="294" y="449"/>
                  </a:moveTo>
                  <a:cubicBezTo>
                    <a:pt x="276" y="452"/>
                    <a:pt x="276" y="452"/>
                    <a:pt x="276" y="452"/>
                  </a:cubicBezTo>
                  <a:cubicBezTo>
                    <a:pt x="276" y="450"/>
                    <a:pt x="276" y="448"/>
                    <a:pt x="277" y="446"/>
                  </a:cubicBezTo>
                  <a:cubicBezTo>
                    <a:pt x="278" y="444"/>
                    <a:pt x="279" y="442"/>
                    <a:pt x="282" y="439"/>
                  </a:cubicBezTo>
                  <a:cubicBezTo>
                    <a:pt x="284" y="437"/>
                    <a:pt x="285" y="436"/>
                    <a:pt x="285" y="435"/>
                  </a:cubicBezTo>
                  <a:cubicBezTo>
                    <a:pt x="285" y="434"/>
                    <a:pt x="285" y="433"/>
                    <a:pt x="285" y="433"/>
                  </a:cubicBezTo>
                  <a:cubicBezTo>
                    <a:pt x="285" y="432"/>
                    <a:pt x="285" y="431"/>
                    <a:pt x="284" y="431"/>
                  </a:cubicBezTo>
                  <a:cubicBezTo>
                    <a:pt x="284" y="431"/>
                    <a:pt x="283" y="430"/>
                    <a:pt x="282" y="431"/>
                  </a:cubicBezTo>
                  <a:cubicBezTo>
                    <a:pt x="282" y="431"/>
                    <a:pt x="281" y="431"/>
                    <a:pt x="281" y="432"/>
                  </a:cubicBezTo>
                  <a:cubicBezTo>
                    <a:pt x="280" y="432"/>
                    <a:pt x="280" y="433"/>
                    <a:pt x="280" y="435"/>
                  </a:cubicBezTo>
                  <a:cubicBezTo>
                    <a:pt x="274" y="435"/>
                    <a:pt x="274" y="435"/>
                    <a:pt x="274" y="435"/>
                  </a:cubicBezTo>
                  <a:cubicBezTo>
                    <a:pt x="274" y="433"/>
                    <a:pt x="274" y="432"/>
                    <a:pt x="275" y="430"/>
                  </a:cubicBezTo>
                  <a:cubicBezTo>
                    <a:pt x="275" y="429"/>
                    <a:pt x="276" y="428"/>
                    <a:pt x="277" y="428"/>
                  </a:cubicBezTo>
                  <a:cubicBezTo>
                    <a:pt x="278" y="427"/>
                    <a:pt x="280" y="426"/>
                    <a:pt x="282" y="426"/>
                  </a:cubicBezTo>
                  <a:cubicBezTo>
                    <a:pt x="284" y="426"/>
                    <a:pt x="285" y="426"/>
                    <a:pt x="287" y="426"/>
                  </a:cubicBezTo>
                  <a:cubicBezTo>
                    <a:pt x="288" y="426"/>
                    <a:pt x="289" y="427"/>
                    <a:pt x="290" y="428"/>
                  </a:cubicBezTo>
                  <a:cubicBezTo>
                    <a:pt x="291" y="429"/>
                    <a:pt x="291" y="430"/>
                    <a:pt x="291" y="432"/>
                  </a:cubicBezTo>
                  <a:cubicBezTo>
                    <a:pt x="292" y="433"/>
                    <a:pt x="291" y="435"/>
                    <a:pt x="291" y="436"/>
                  </a:cubicBezTo>
                  <a:cubicBezTo>
                    <a:pt x="290" y="437"/>
                    <a:pt x="289" y="439"/>
                    <a:pt x="287" y="441"/>
                  </a:cubicBezTo>
                  <a:cubicBezTo>
                    <a:pt x="286" y="442"/>
                    <a:pt x="285" y="443"/>
                    <a:pt x="285" y="443"/>
                  </a:cubicBezTo>
                  <a:cubicBezTo>
                    <a:pt x="285" y="444"/>
                    <a:pt x="284" y="444"/>
                    <a:pt x="284" y="445"/>
                  </a:cubicBezTo>
                  <a:cubicBezTo>
                    <a:pt x="293" y="444"/>
                    <a:pt x="293" y="444"/>
                    <a:pt x="293" y="444"/>
                  </a:cubicBezTo>
                  <a:cubicBezTo>
                    <a:pt x="294" y="449"/>
                    <a:pt x="294" y="449"/>
                    <a:pt x="294" y="449"/>
                  </a:cubicBezTo>
                  <a:close/>
                  <a:moveTo>
                    <a:pt x="285" y="157"/>
                  </a:moveTo>
                  <a:cubicBezTo>
                    <a:pt x="307" y="157"/>
                    <a:pt x="307" y="157"/>
                    <a:pt x="307" y="157"/>
                  </a:cubicBezTo>
                  <a:cubicBezTo>
                    <a:pt x="307" y="302"/>
                    <a:pt x="307" y="302"/>
                    <a:pt x="307" y="302"/>
                  </a:cubicBezTo>
                  <a:cubicBezTo>
                    <a:pt x="316" y="302"/>
                    <a:pt x="316" y="302"/>
                    <a:pt x="316" y="302"/>
                  </a:cubicBezTo>
                  <a:cubicBezTo>
                    <a:pt x="316" y="322"/>
                    <a:pt x="316" y="322"/>
                    <a:pt x="316" y="322"/>
                  </a:cubicBezTo>
                  <a:cubicBezTo>
                    <a:pt x="231" y="322"/>
                    <a:pt x="231" y="322"/>
                    <a:pt x="231" y="322"/>
                  </a:cubicBezTo>
                  <a:cubicBezTo>
                    <a:pt x="231" y="302"/>
                    <a:pt x="231" y="302"/>
                    <a:pt x="231" y="302"/>
                  </a:cubicBezTo>
                  <a:cubicBezTo>
                    <a:pt x="239" y="302"/>
                    <a:pt x="239" y="302"/>
                    <a:pt x="239" y="302"/>
                  </a:cubicBezTo>
                  <a:cubicBezTo>
                    <a:pt x="239" y="157"/>
                    <a:pt x="239" y="157"/>
                    <a:pt x="239" y="157"/>
                  </a:cubicBezTo>
                  <a:cubicBezTo>
                    <a:pt x="261" y="157"/>
                    <a:pt x="261" y="157"/>
                    <a:pt x="261" y="157"/>
                  </a:cubicBezTo>
                  <a:cubicBezTo>
                    <a:pt x="261" y="209"/>
                    <a:pt x="261" y="209"/>
                    <a:pt x="261" y="209"/>
                  </a:cubicBezTo>
                  <a:cubicBezTo>
                    <a:pt x="262" y="208"/>
                    <a:pt x="262" y="208"/>
                    <a:pt x="262" y="208"/>
                  </a:cubicBezTo>
                  <a:cubicBezTo>
                    <a:pt x="262" y="208"/>
                    <a:pt x="272" y="196"/>
                    <a:pt x="285" y="207"/>
                  </a:cubicBezTo>
                  <a:cubicBezTo>
                    <a:pt x="285" y="157"/>
                    <a:pt x="285" y="157"/>
                    <a:pt x="285" y="157"/>
                  </a:cubicBezTo>
                  <a:close/>
                  <a:moveTo>
                    <a:pt x="232" y="327"/>
                  </a:moveTo>
                  <a:cubicBezTo>
                    <a:pt x="224" y="327"/>
                    <a:pt x="224" y="327"/>
                    <a:pt x="224" y="327"/>
                  </a:cubicBezTo>
                  <a:cubicBezTo>
                    <a:pt x="224" y="336"/>
                    <a:pt x="224" y="336"/>
                    <a:pt x="224" y="336"/>
                  </a:cubicBezTo>
                  <a:cubicBezTo>
                    <a:pt x="232" y="336"/>
                    <a:pt x="232" y="336"/>
                    <a:pt x="232" y="336"/>
                  </a:cubicBezTo>
                  <a:cubicBezTo>
                    <a:pt x="232" y="407"/>
                    <a:pt x="232" y="407"/>
                    <a:pt x="232" y="407"/>
                  </a:cubicBezTo>
                  <a:cubicBezTo>
                    <a:pt x="221" y="407"/>
                    <a:pt x="221" y="407"/>
                    <a:pt x="221" y="407"/>
                  </a:cubicBezTo>
                  <a:cubicBezTo>
                    <a:pt x="221" y="332"/>
                    <a:pt x="221" y="332"/>
                    <a:pt x="221" y="332"/>
                  </a:cubicBezTo>
                  <a:cubicBezTo>
                    <a:pt x="221" y="323"/>
                    <a:pt x="221" y="316"/>
                    <a:pt x="221" y="313"/>
                  </a:cubicBezTo>
                  <a:cubicBezTo>
                    <a:pt x="221" y="299"/>
                    <a:pt x="203" y="287"/>
                    <a:pt x="202" y="288"/>
                  </a:cubicBezTo>
                  <a:cubicBezTo>
                    <a:pt x="236" y="288"/>
                    <a:pt x="236" y="288"/>
                    <a:pt x="236" y="288"/>
                  </a:cubicBezTo>
                  <a:cubicBezTo>
                    <a:pt x="236" y="280"/>
                    <a:pt x="236" y="280"/>
                    <a:pt x="236" y="280"/>
                  </a:cubicBezTo>
                  <a:cubicBezTo>
                    <a:pt x="127" y="280"/>
                    <a:pt x="127" y="280"/>
                    <a:pt x="127" y="280"/>
                  </a:cubicBezTo>
                  <a:cubicBezTo>
                    <a:pt x="127" y="272"/>
                    <a:pt x="127" y="272"/>
                    <a:pt x="127" y="272"/>
                  </a:cubicBezTo>
                  <a:cubicBezTo>
                    <a:pt x="236" y="272"/>
                    <a:pt x="236" y="272"/>
                    <a:pt x="236" y="272"/>
                  </a:cubicBezTo>
                  <a:cubicBezTo>
                    <a:pt x="236" y="264"/>
                    <a:pt x="236" y="264"/>
                    <a:pt x="236" y="264"/>
                  </a:cubicBezTo>
                  <a:cubicBezTo>
                    <a:pt x="127" y="264"/>
                    <a:pt x="127" y="264"/>
                    <a:pt x="127" y="264"/>
                  </a:cubicBezTo>
                  <a:cubicBezTo>
                    <a:pt x="127" y="263"/>
                    <a:pt x="127" y="263"/>
                    <a:pt x="127" y="263"/>
                  </a:cubicBezTo>
                  <a:cubicBezTo>
                    <a:pt x="103" y="204"/>
                    <a:pt x="54" y="217"/>
                    <a:pt x="54" y="217"/>
                  </a:cubicBezTo>
                  <a:cubicBezTo>
                    <a:pt x="53" y="218"/>
                    <a:pt x="45" y="214"/>
                    <a:pt x="45" y="215"/>
                  </a:cubicBezTo>
                  <a:cubicBezTo>
                    <a:pt x="39" y="229"/>
                    <a:pt x="35" y="245"/>
                    <a:pt x="35" y="260"/>
                  </a:cubicBezTo>
                  <a:cubicBezTo>
                    <a:pt x="35" y="330"/>
                    <a:pt x="92" y="388"/>
                    <a:pt x="161" y="388"/>
                  </a:cubicBezTo>
                  <a:cubicBezTo>
                    <a:pt x="168" y="388"/>
                    <a:pt x="174" y="387"/>
                    <a:pt x="180" y="386"/>
                  </a:cubicBezTo>
                  <a:cubicBezTo>
                    <a:pt x="181" y="386"/>
                    <a:pt x="181" y="386"/>
                    <a:pt x="181" y="386"/>
                  </a:cubicBezTo>
                  <a:cubicBezTo>
                    <a:pt x="183" y="399"/>
                    <a:pt x="183" y="399"/>
                    <a:pt x="183" y="399"/>
                  </a:cubicBezTo>
                  <a:cubicBezTo>
                    <a:pt x="184" y="411"/>
                    <a:pt x="187" y="416"/>
                    <a:pt x="187" y="416"/>
                  </a:cubicBezTo>
                  <a:cubicBezTo>
                    <a:pt x="360" y="416"/>
                    <a:pt x="360" y="416"/>
                    <a:pt x="360" y="416"/>
                  </a:cubicBezTo>
                  <a:cubicBezTo>
                    <a:pt x="360" y="416"/>
                    <a:pt x="363" y="411"/>
                    <a:pt x="364" y="399"/>
                  </a:cubicBezTo>
                  <a:cubicBezTo>
                    <a:pt x="366" y="386"/>
                    <a:pt x="366" y="386"/>
                    <a:pt x="366" y="386"/>
                  </a:cubicBezTo>
                  <a:cubicBezTo>
                    <a:pt x="366" y="386"/>
                    <a:pt x="367" y="393"/>
                    <a:pt x="367" y="393"/>
                  </a:cubicBezTo>
                  <a:cubicBezTo>
                    <a:pt x="373" y="394"/>
                    <a:pt x="380" y="389"/>
                    <a:pt x="386" y="389"/>
                  </a:cubicBezTo>
                  <a:cubicBezTo>
                    <a:pt x="456" y="389"/>
                    <a:pt x="513" y="330"/>
                    <a:pt x="513" y="260"/>
                  </a:cubicBezTo>
                  <a:cubicBezTo>
                    <a:pt x="513" y="245"/>
                    <a:pt x="508" y="228"/>
                    <a:pt x="503" y="214"/>
                  </a:cubicBezTo>
                  <a:cubicBezTo>
                    <a:pt x="503" y="214"/>
                    <a:pt x="494" y="218"/>
                    <a:pt x="494" y="217"/>
                  </a:cubicBezTo>
                  <a:cubicBezTo>
                    <a:pt x="494" y="217"/>
                    <a:pt x="444" y="204"/>
                    <a:pt x="420" y="263"/>
                  </a:cubicBezTo>
                  <a:cubicBezTo>
                    <a:pt x="420" y="264"/>
                    <a:pt x="420" y="264"/>
                    <a:pt x="420" y="264"/>
                  </a:cubicBezTo>
                  <a:cubicBezTo>
                    <a:pt x="311" y="264"/>
                    <a:pt x="311" y="264"/>
                    <a:pt x="311" y="264"/>
                  </a:cubicBezTo>
                  <a:cubicBezTo>
                    <a:pt x="311" y="272"/>
                    <a:pt x="311" y="272"/>
                    <a:pt x="311" y="272"/>
                  </a:cubicBezTo>
                  <a:cubicBezTo>
                    <a:pt x="420" y="272"/>
                    <a:pt x="420" y="272"/>
                    <a:pt x="420" y="272"/>
                  </a:cubicBezTo>
                  <a:cubicBezTo>
                    <a:pt x="420" y="280"/>
                    <a:pt x="420" y="280"/>
                    <a:pt x="420" y="280"/>
                  </a:cubicBezTo>
                  <a:cubicBezTo>
                    <a:pt x="311" y="280"/>
                    <a:pt x="311" y="280"/>
                    <a:pt x="311" y="280"/>
                  </a:cubicBezTo>
                  <a:cubicBezTo>
                    <a:pt x="311" y="288"/>
                    <a:pt x="311" y="288"/>
                    <a:pt x="311" y="288"/>
                  </a:cubicBezTo>
                  <a:cubicBezTo>
                    <a:pt x="346" y="288"/>
                    <a:pt x="346" y="288"/>
                    <a:pt x="346" y="288"/>
                  </a:cubicBezTo>
                  <a:cubicBezTo>
                    <a:pt x="346" y="288"/>
                    <a:pt x="326" y="301"/>
                    <a:pt x="326" y="313"/>
                  </a:cubicBezTo>
                  <a:cubicBezTo>
                    <a:pt x="326" y="316"/>
                    <a:pt x="326" y="323"/>
                    <a:pt x="326" y="332"/>
                  </a:cubicBezTo>
                  <a:cubicBezTo>
                    <a:pt x="326" y="407"/>
                    <a:pt x="326" y="407"/>
                    <a:pt x="326" y="407"/>
                  </a:cubicBezTo>
                  <a:cubicBezTo>
                    <a:pt x="314" y="407"/>
                    <a:pt x="314" y="407"/>
                    <a:pt x="314" y="407"/>
                  </a:cubicBezTo>
                  <a:cubicBezTo>
                    <a:pt x="314" y="336"/>
                    <a:pt x="314" y="336"/>
                    <a:pt x="314" y="336"/>
                  </a:cubicBezTo>
                  <a:cubicBezTo>
                    <a:pt x="323" y="336"/>
                    <a:pt x="323" y="336"/>
                    <a:pt x="323" y="336"/>
                  </a:cubicBezTo>
                  <a:cubicBezTo>
                    <a:pt x="323" y="327"/>
                    <a:pt x="323" y="327"/>
                    <a:pt x="323" y="327"/>
                  </a:cubicBezTo>
                  <a:cubicBezTo>
                    <a:pt x="314" y="327"/>
                    <a:pt x="314" y="327"/>
                    <a:pt x="314" y="327"/>
                  </a:cubicBezTo>
                  <a:cubicBezTo>
                    <a:pt x="310" y="327"/>
                    <a:pt x="310" y="327"/>
                    <a:pt x="310" y="327"/>
                  </a:cubicBezTo>
                  <a:cubicBezTo>
                    <a:pt x="295" y="327"/>
                    <a:pt x="295" y="327"/>
                    <a:pt x="295" y="327"/>
                  </a:cubicBezTo>
                  <a:cubicBezTo>
                    <a:pt x="295" y="343"/>
                    <a:pt x="295" y="343"/>
                    <a:pt x="295" y="343"/>
                  </a:cubicBezTo>
                  <a:cubicBezTo>
                    <a:pt x="292" y="339"/>
                    <a:pt x="287" y="337"/>
                    <a:pt x="283" y="335"/>
                  </a:cubicBezTo>
                  <a:cubicBezTo>
                    <a:pt x="283" y="328"/>
                    <a:pt x="283" y="328"/>
                    <a:pt x="283" y="328"/>
                  </a:cubicBezTo>
                  <a:cubicBezTo>
                    <a:pt x="266" y="328"/>
                    <a:pt x="266" y="328"/>
                    <a:pt x="266" y="328"/>
                  </a:cubicBezTo>
                  <a:cubicBezTo>
                    <a:pt x="266" y="335"/>
                    <a:pt x="266" y="335"/>
                    <a:pt x="266" y="335"/>
                  </a:cubicBezTo>
                  <a:cubicBezTo>
                    <a:pt x="260" y="336"/>
                    <a:pt x="256" y="339"/>
                    <a:pt x="252" y="343"/>
                  </a:cubicBezTo>
                  <a:cubicBezTo>
                    <a:pt x="252" y="327"/>
                    <a:pt x="252" y="327"/>
                    <a:pt x="252" y="327"/>
                  </a:cubicBezTo>
                  <a:cubicBezTo>
                    <a:pt x="237" y="327"/>
                    <a:pt x="237" y="327"/>
                    <a:pt x="237" y="327"/>
                  </a:cubicBezTo>
                  <a:cubicBezTo>
                    <a:pt x="232" y="327"/>
                    <a:pt x="232" y="327"/>
                    <a:pt x="232" y="327"/>
                  </a:cubicBezTo>
                  <a:close/>
                  <a:moveTo>
                    <a:pt x="295" y="407"/>
                  </a:moveTo>
                  <a:cubicBezTo>
                    <a:pt x="252" y="407"/>
                    <a:pt x="252" y="407"/>
                    <a:pt x="252" y="407"/>
                  </a:cubicBezTo>
                  <a:cubicBezTo>
                    <a:pt x="252" y="366"/>
                    <a:pt x="252" y="366"/>
                    <a:pt x="252" y="366"/>
                  </a:cubicBezTo>
                  <a:cubicBezTo>
                    <a:pt x="253" y="366"/>
                    <a:pt x="253" y="366"/>
                    <a:pt x="253" y="366"/>
                  </a:cubicBezTo>
                  <a:cubicBezTo>
                    <a:pt x="253" y="366"/>
                    <a:pt x="253" y="366"/>
                    <a:pt x="253" y="366"/>
                  </a:cubicBezTo>
                  <a:cubicBezTo>
                    <a:pt x="253" y="354"/>
                    <a:pt x="262" y="345"/>
                    <a:pt x="274" y="345"/>
                  </a:cubicBezTo>
                  <a:cubicBezTo>
                    <a:pt x="285" y="345"/>
                    <a:pt x="294" y="354"/>
                    <a:pt x="294" y="366"/>
                  </a:cubicBezTo>
                  <a:cubicBezTo>
                    <a:pt x="294" y="366"/>
                    <a:pt x="294" y="366"/>
                    <a:pt x="294" y="366"/>
                  </a:cubicBezTo>
                  <a:cubicBezTo>
                    <a:pt x="295" y="366"/>
                    <a:pt x="295" y="366"/>
                    <a:pt x="295" y="366"/>
                  </a:cubicBezTo>
                  <a:cubicBezTo>
                    <a:pt x="295" y="407"/>
                    <a:pt x="295" y="407"/>
                    <a:pt x="295" y="407"/>
                  </a:cubicBezTo>
                  <a:close/>
                  <a:moveTo>
                    <a:pt x="199" y="407"/>
                  </a:moveTo>
                  <a:cubicBezTo>
                    <a:pt x="198" y="368"/>
                    <a:pt x="198" y="368"/>
                    <a:pt x="198" y="368"/>
                  </a:cubicBezTo>
                  <a:cubicBezTo>
                    <a:pt x="198" y="368"/>
                    <a:pt x="196" y="358"/>
                    <a:pt x="193" y="354"/>
                  </a:cubicBezTo>
                  <a:cubicBezTo>
                    <a:pt x="211" y="354"/>
                    <a:pt x="211" y="354"/>
                    <a:pt x="211" y="354"/>
                  </a:cubicBezTo>
                  <a:cubicBezTo>
                    <a:pt x="211" y="407"/>
                    <a:pt x="211" y="407"/>
                    <a:pt x="211" y="407"/>
                  </a:cubicBezTo>
                  <a:cubicBezTo>
                    <a:pt x="199" y="407"/>
                    <a:pt x="199" y="407"/>
                    <a:pt x="199" y="407"/>
                  </a:cubicBezTo>
                  <a:close/>
                  <a:moveTo>
                    <a:pt x="336" y="314"/>
                  </a:moveTo>
                  <a:cubicBezTo>
                    <a:pt x="338" y="309"/>
                    <a:pt x="345" y="296"/>
                    <a:pt x="355" y="297"/>
                  </a:cubicBezTo>
                  <a:cubicBezTo>
                    <a:pt x="368" y="298"/>
                    <a:pt x="374" y="303"/>
                    <a:pt x="376" y="311"/>
                  </a:cubicBezTo>
                  <a:cubicBezTo>
                    <a:pt x="376" y="311"/>
                    <a:pt x="368" y="319"/>
                    <a:pt x="368" y="327"/>
                  </a:cubicBezTo>
                  <a:cubicBezTo>
                    <a:pt x="368" y="335"/>
                    <a:pt x="366" y="345"/>
                    <a:pt x="366" y="346"/>
                  </a:cubicBezTo>
                  <a:cubicBezTo>
                    <a:pt x="336" y="346"/>
                    <a:pt x="336" y="346"/>
                    <a:pt x="336" y="346"/>
                  </a:cubicBezTo>
                  <a:cubicBezTo>
                    <a:pt x="336" y="314"/>
                    <a:pt x="336" y="314"/>
                    <a:pt x="336" y="314"/>
                  </a:cubicBezTo>
                  <a:close/>
                  <a:moveTo>
                    <a:pt x="348" y="407"/>
                  </a:moveTo>
                  <a:cubicBezTo>
                    <a:pt x="336" y="407"/>
                    <a:pt x="336" y="407"/>
                    <a:pt x="336" y="407"/>
                  </a:cubicBezTo>
                  <a:cubicBezTo>
                    <a:pt x="336" y="354"/>
                    <a:pt x="336" y="354"/>
                    <a:pt x="336" y="354"/>
                  </a:cubicBezTo>
                  <a:cubicBezTo>
                    <a:pt x="354" y="354"/>
                    <a:pt x="354" y="354"/>
                    <a:pt x="354" y="354"/>
                  </a:cubicBezTo>
                  <a:cubicBezTo>
                    <a:pt x="351" y="358"/>
                    <a:pt x="350" y="368"/>
                    <a:pt x="350" y="368"/>
                  </a:cubicBezTo>
                  <a:cubicBezTo>
                    <a:pt x="348" y="407"/>
                    <a:pt x="348" y="407"/>
                    <a:pt x="348" y="407"/>
                  </a:cubicBezTo>
                  <a:close/>
                  <a:moveTo>
                    <a:pt x="367" y="288"/>
                  </a:moveTo>
                  <a:cubicBezTo>
                    <a:pt x="403" y="288"/>
                    <a:pt x="403" y="288"/>
                    <a:pt x="403" y="288"/>
                  </a:cubicBezTo>
                  <a:cubicBezTo>
                    <a:pt x="392" y="295"/>
                    <a:pt x="383" y="303"/>
                    <a:pt x="383" y="303"/>
                  </a:cubicBezTo>
                  <a:cubicBezTo>
                    <a:pt x="381" y="300"/>
                    <a:pt x="371" y="290"/>
                    <a:pt x="367" y="288"/>
                  </a:cubicBezTo>
                  <a:close/>
                  <a:moveTo>
                    <a:pt x="211" y="314"/>
                  </a:moveTo>
                  <a:cubicBezTo>
                    <a:pt x="211" y="346"/>
                    <a:pt x="211" y="346"/>
                    <a:pt x="211" y="346"/>
                  </a:cubicBezTo>
                  <a:cubicBezTo>
                    <a:pt x="181" y="346"/>
                    <a:pt x="181" y="346"/>
                    <a:pt x="181" y="346"/>
                  </a:cubicBezTo>
                  <a:cubicBezTo>
                    <a:pt x="181" y="345"/>
                    <a:pt x="179" y="335"/>
                    <a:pt x="179" y="327"/>
                  </a:cubicBezTo>
                  <a:cubicBezTo>
                    <a:pt x="179" y="319"/>
                    <a:pt x="171" y="311"/>
                    <a:pt x="171" y="311"/>
                  </a:cubicBezTo>
                  <a:cubicBezTo>
                    <a:pt x="173" y="303"/>
                    <a:pt x="179" y="298"/>
                    <a:pt x="192" y="297"/>
                  </a:cubicBezTo>
                  <a:cubicBezTo>
                    <a:pt x="202" y="296"/>
                    <a:pt x="209" y="309"/>
                    <a:pt x="211" y="314"/>
                  </a:cubicBezTo>
                  <a:close/>
                  <a:moveTo>
                    <a:pt x="179" y="288"/>
                  </a:moveTo>
                  <a:cubicBezTo>
                    <a:pt x="176" y="291"/>
                    <a:pt x="166" y="300"/>
                    <a:pt x="164" y="303"/>
                  </a:cubicBezTo>
                  <a:cubicBezTo>
                    <a:pt x="164" y="303"/>
                    <a:pt x="155" y="295"/>
                    <a:pt x="144" y="288"/>
                  </a:cubicBezTo>
                  <a:cubicBezTo>
                    <a:pt x="179" y="288"/>
                    <a:pt x="179" y="288"/>
                    <a:pt x="179" y="288"/>
                  </a:cubicBezTo>
                  <a:close/>
                  <a:moveTo>
                    <a:pt x="261" y="219"/>
                  </a:moveTo>
                  <a:cubicBezTo>
                    <a:pt x="261" y="302"/>
                    <a:pt x="261" y="302"/>
                    <a:pt x="261" y="302"/>
                  </a:cubicBezTo>
                  <a:cubicBezTo>
                    <a:pt x="285" y="302"/>
                    <a:pt x="285" y="302"/>
                    <a:pt x="285" y="302"/>
                  </a:cubicBezTo>
                  <a:cubicBezTo>
                    <a:pt x="285" y="219"/>
                    <a:pt x="285" y="219"/>
                    <a:pt x="285" y="219"/>
                  </a:cubicBezTo>
                  <a:cubicBezTo>
                    <a:pt x="281" y="215"/>
                    <a:pt x="272" y="208"/>
                    <a:pt x="261" y="219"/>
                  </a:cubicBezTo>
                  <a:close/>
                  <a:moveTo>
                    <a:pt x="272" y="227"/>
                  </a:moveTo>
                  <a:cubicBezTo>
                    <a:pt x="270" y="227"/>
                    <a:pt x="269" y="228"/>
                    <a:pt x="269" y="229"/>
                  </a:cubicBezTo>
                  <a:cubicBezTo>
                    <a:pt x="269" y="268"/>
                    <a:pt x="269" y="268"/>
                    <a:pt x="269" y="268"/>
                  </a:cubicBezTo>
                  <a:cubicBezTo>
                    <a:pt x="269" y="269"/>
                    <a:pt x="270" y="270"/>
                    <a:pt x="272" y="270"/>
                  </a:cubicBezTo>
                  <a:cubicBezTo>
                    <a:pt x="275" y="270"/>
                    <a:pt x="275" y="270"/>
                    <a:pt x="275" y="270"/>
                  </a:cubicBezTo>
                  <a:cubicBezTo>
                    <a:pt x="276" y="270"/>
                    <a:pt x="278" y="269"/>
                    <a:pt x="278" y="268"/>
                  </a:cubicBezTo>
                  <a:cubicBezTo>
                    <a:pt x="278" y="229"/>
                    <a:pt x="278" y="229"/>
                    <a:pt x="278" y="229"/>
                  </a:cubicBezTo>
                  <a:cubicBezTo>
                    <a:pt x="278" y="228"/>
                    <a:pt x="276" y="227"/>
                    <a:pt x="275" y="227"/>
                  </a:cubicBezTo>
                  <a:cubicBezTo>
                    <a:pt x="272" y="227"/>
                    <a:pt x="272" y="227"/>
                    <a:pt x="272" y="227"/>
                  </a:cubicBezTo>
                  <a:close/>
                  <a:moveTo>
                    <a:pt x="273" y="169"/>
                  </a:moveTo>
                  <a:cubicBezTo>
                    <a:pt x="269" y="169"/>
                    <a:pt x="266" y="172"/>
                    <a:pt x="266" y="176"/>
                  </a:cubicBezTo>
                  <a:cubicBezTo>
                    <a:pt x="266" y="181"/>
                    <a:pt x="269" y="184"/>
                    <a:pt x="273" y="184"/>
                  </a:cubicBezTo>
                  <a:cubicBezTo>
                    <a:pt x="278" y="184"/>
                    <a:pt x="281" y="181"/>
                    <a:pt x="281" y="176"/>
                  </a:cubicBezTo>
                  <a:cubicBezTo>
                    <a:pt x="281" y="172"/>
                    <a:pt x="278" y="169"/>
                    <a:pt x="273" y="169"/>
                  </a:cubicBezTo>
                  <a:close/>
                  <a:moveTo>
                    <a:pt x="266" y="120"/>
                  </a:moveTo>
                  <a:cubicBezTo>
                    <a:pt x="266" y="132"/>
                    <a:pt x="266" y="132"/>
                    <a:pt x="266" y="132"/>
                  </a:cubicBezTo>
                  <a:cubicBezTo>
                    <a:pt x="269" y="132"/>
                    <a:pt x="269" y="132"/>
                    <a:pt x="269" y="132"/>
                  </a:cubicBezTo>
                  <a:cubicBezTo>
                    <a:pt x="269" y="120"/>
                    <a:pt x="269" y="120"/>
                    <a:pt x="269" y="120"/>
                  </a:cubicBezTo>
                  <a:cubicBezTo>
                    <a:pt x="266" y="120"/>
                    <a:pt x="266" y="120"/>
                    <a:pt x="266" y="120"/>
                  </a:cubicBezTo>
                  <a:close/>
                  <a:moveTo>
                    <a:pt x="278" y="120"/>
                  </a:moveTo>
                  <a:cubicBezTo>
                    <a:pt x="278" y="132"/>
                    <a:pt x="278" y="132"/>
                    <a:pt x="278" y="132"/>
                  </a:cubicBezTo>
                  <a:cubicBezTo>
                    <a:pt x="281" y="132"/>
                    <a:pt x="281" y="132"/>
                    <a:pt x="281" y="132"/>
                  </a:cubicBezTo>
                  <a:cubicBezTo>
                    <a:pt x="281" y="120"/>
                    <a:pt x="281" y="120"/>
                    <a:pt x="281" y="120"/>
                  </a:cubicBezTo>
                  <a:cubicBezTo>
                    <a:pt x="278" y="120"/>
                    <a:pt x="278" y="120"/>
                    <a:pt x="278" y="120"/>
                  </a:cubicBezTo>
                  <a:close/>
                  <a:moveTo>
                    <a:pt x="395" y="419"/>
                  </a:moveTo>
                  <a:cubicBezTo>
                    <a:pt x="482" y="417"/>
                    <a:pt x="552" y="345"/>
                    <a:pt x="552" y="258"/>
                  </a:cubicBezTo>
                  <a:cubicBezTo>
                    <a:pt x="552" y="170"/>
                    <a:pt x="482" y="99"/>
                    <a:pt x="395" y="96"/>
                  </a:cubicBezTo>
                  <a:cubicBezTo>
                    <a:pt x="383" y="42"/>
                    <a:pt x="334" y="0"/>
                    <a:pt x="276" y="0"/>
                  </a:cubicBezTo>
                  <a:cubicBezTo>
                    <a:pt x="218" y="0"/>
                    <a:pt x="169" y="42"/>
                    <a:pt x="158" y="96"/>
                  </a:cubicBezTo>
                  <a:cubicBezTo>
                    <a:pt x="70" y="98"/>
                    <a:pt x="0" y="170"/>
                    <a:pt x="0" y="258"/>
                  </a:cubicBezTo>
                  <a:cubicBezTo>
                    <a:pt x="0" y="346"/>
                    <a:pt x="70" y="418"/>
                    <a:pt x="158" y="419"/>
                  </a:cubicBezTo>
                  <a:cubicBezTo>
                    <a:pt x="170" y="473"/>
                    <a:pt x="218" y="514"/>
                    <a:pt x="276" y="514"/>
                  </a:cubicBezTo>
                  <a:cubicBezTo>
                    <a:pt x="334" y="514"/>
                    <a:pt x="382" y="473"/>
                    <a:pt x="395" y="419"/>
                  </a:cubicBezTo>
                  <a:close/>
                  <a:moveTo>
                    <a:pt x="383" y="403"/>
                  </a:moveTo>
                  <a:cubicBezTo>
                    <a:pt x="461" y="401"/>
                    <a:pt x="525" y="337"/>
                    <a:pt x="525" y="258"/>
                  </a:cubicBezTo>
                  <a:cubicBezTo>
                    <a:pt x="525" y="179"/>
                    <a:pt x="461" y="114"/>
                    <a:pt x="383" y="112"/>
                  </a:cubicBezTo>
                  <a:cubicBezTo>
                    <a:pt x="373" y="63"/>
                    <a:pt x="329" y="26"/>
                    <a:pt x="276" y="26"/>
                  </a:cubicBezTo>
                  <a:cubicBezTo>
                    <a:pt x="224" y="26"/>
                    <a:pt x="180" y="63"/>
                    <a:pt x="169" y="112"/>
                  </a:cubicBezTo>
                  <a:cubicBezTo>
                    <a:pt x="90" y="114"/>
                    <a:pt x="27" y="178"/>
                    <a:pt x="27" y="258"/>
                  </a:cubicBezTo>
                  <a:cubicBezTo>
                    <a:pt x="27" y="337"/>
                    <a:pt x="91" y="402"/>
                    <a:pt x="170" y="403"/>
                  </a:cubicBezTo>
                  <a:cubicBezTo>
                    <a:pt x="180" y="452"/>
                    <a:pt x="224" y="489"/>
                    <a:pt x="276" y="489"/>
                  </a:cubicBezTo>
                  <a:cubicBezTo>
                    <a:pt x="328" y="489"/>
                    <a:pt x="372" y="452"/>
                    <a:pt x="383" y="403"/>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9" name="işḻíḓé"/>
            <p:cNvSpPr/>
            <p:nvPr userDrawn="1">
              <p:custDataLst>
                <p:tags r:id="rId14"/>
              </p:custDataLst>
            </p:nvPr>
          </p:nvSpPr>
          <p:spPr bwMode="auto">
            <a:xfrm>
              <a:off x="3393679" y="3111501"/>
              <a:ext cx="803275" cy="733425"/>
            </a:xfrm>
            <a:custGeom>
              <a:avLst/>
              <a:gdLst>
                <a:gd name="T0" fmla="*/ 241 w 481"/>
                <a:gd name="T1" fmla="*/ 0 h 438"/>
                <a:gd name="T2" fmla="*/ 335 w 481"/>
                <a:gd name="T3" fmla="*/ 94 h 438"/>
                <a:gd name="T4" fmla="*/ 341 w 481"/>
                <a:gd name="T5" fmla="*/ 94 h 438"/>
                <a:gd name="T6" fmla="*/ 350 w 481"/>
                <a:gd name="T7" fmla="*/ 93 h 438"/>
                <a:gd name="T8" fmla="*/ 481 w 481"/>
                <a:gd name="T9" fmla="*/ 225 h 438"/>
                <a:gd name="T10" fmla="*/ 350 w 481"/>
                <a:gd name="T11" fmla="*/ 356 h 438"/>
                <a:gd name="T12" fmla="*/ 341 w 481"/>
                <a:gd name="T13" fmla="*/ 356 h 438"/>
                <a:gd name="T14" fmla="*/ 335 w 481"/>
                <a:gd name="T15" fmla="*/ 355 h 438"/>
                <a:gd name="T16" fmla="*/ 304 w 481"/>
                <a:gd name="T17" fmla="*/ 413 h 438"/>
                <a:gd name="T18" fmla="*/ 241 w 481"/>
                <a:gd name="T19" fmla="*/ 438 h 438"/>
                <a:gd name="T20" fmla="*/ 176 w 481"/>
                <a:gd name="T21" fmla="*/ 413 h 438"/>
                <a:gd name="T22" fmla="*/ 146 w 481"/>
                <a:gd name="T23" fmla="*/ 354 h 438"/>
                <a:gd name="T24" fmla="*/ 140 w 481"/>
                <a:gd name="T25" fmla="*/ 354 h 438"/>
                <a:gd name="T26" fmla="*/ 131 w 481"/>
                <a:gd name="T27" fmla="*/ 355 h 438"/>
                <a:gd name="T28" fmla="*/ 0 w 481"/>
                <a:gd name="T29" fmla="*/ 223 h 438"/>
                <a:gd name="T30" fmla="*/ 131 w 481"/>
                <a:gd name="T31" fmla="*/ 92 h 438"/>
                <a:gd name="T32" fmla="*/ 140 w 481"/>
                <a:gd name="T33" fmla="*/ 92 h 438"/>
                <a:gd name="T34" fmla="*/ 146 w 481"/>
                <a:gd name="T35" fmla="*/ 93 h 438"/>
                <a:gd name="T36" fmla="*/ 241 w 481"/>
                <a:gd name="T37" fmla="*/ 0 h 438"/>
                <a:gd name="T38" fmla="*/ 241 w 481"/>
                <a:gd name="T39" fmla="*/ 6 h 438"/>
                <a:gd name="T40" fmla="*/ 152 w 481"/>
                <a:gd name="T41" fmla="*/ 95 h 438"/>
                <a:gd name="T42" fmla="*/ 152 w 481"/>
                <a:gd name="T43" fmla="*/ 96 h 438"/>
                <a:gd name="T44" fmla="*/ 152 w 481"/>
                <a:gd name="T45" fmla="*/ 96 h 438"/>
                <a:gd name="T46" fmla="*/ 152 w 481"/>
                <a:gd name="T47" fmla="*/ 99 h 438"/>
                <a:gd name="T48" fmla="*/ 148 w 481"/>
                <a:gd name="T49" fmla="*/ 99 h 438"/>
                <a:gd name="T50" fmla="*/ 140 w 481"/>
                <a:gd name="T51" fmla="*/ 98 h 438"/>
                <a:gd name="T52" fmla="*/ 131 w 481"/>
                <a:gd name="T53" fmla="*/ 98 h 438"/>
                <a:gd name="T54" fmla="*/ 5 w 481"/>
                <a:gd name="T55" fmla="*/ 223 h 438"/>
                <a:gd name="T56" fmla="*/ 131 w 481"/>
                <a:gd name="T57" fmla="*/ 349 h 438"/>
                <a:gd name="T58" fmla="*/ 140 w 481"/>
                <a:gd name="T59" fmla="*/ 349 h 438"/>
                <a:gd name="T60" fmla="*/ 149 w 481"/>
                <a:gd name="T61" fmla="*/ 348 h 438"/>
                <a:gd name="T62" fmla="*/ 152 w 481"/>
                <a:gd name="T63" fmla="*/ 347 h 438"/>
                <a:gd name="T64" fmla="*/ 152 w 481"/>
                <a:gd name="T65" fmla="*/ 350 h 438"/>
                <a:gd name="T66" fmla="*/ 180 w 481"/>
                <a:gd name="T67" fmla="*/ 409 h 438"/>
                <a:gd name="T68" fmla="*/ 241 w 481"/>
                <a:gd name="T69" fmla="*/ 433 h 438"/>
                <a:gd name="T70" fmla="*/ 301 w 481"/>
                <a:gd name="T71" fmla="*/ 409 h 438"/>
                <a:gd name="T72" fmla="*/ 329 w 481"/>
                <a:gd name="T73" fmla="*/ 351 h 438"/>
                <a:gd name="T74" fmla="*/ 330 w 481"/>
                <a:gd name="T75" fmla="*/ 348 h 438"/>
                <a:gd name="T76" fmla="*/ 332 w 481"/>
                <a:gd name="T77" fmla="*/ 349 h 438"/>
                <a:gd name="T78" fmla="*/ 341 w 481"/>
                <a:gd name="T79" fmla="*/ 350 h 438"/>
                <a:gd name="T80" fmla="*/ 350 w 481"/>
                <a:gd name="T81" fmla="*/ 350 h 438"/>
                <a:gd name="T82" fmla="*/ 476 w 481"/>
                <a:gd name="T83" fmla="*/ 225 h 438"/>
                <a:gd name="T84" fmla="*/ 350 w 481"/>
                <a:gd name="T85" fmla="*/ 99 h 438"/>
                <a:gd name="T86" fmla="*/ 341 w 481"/>
                <a:gd name="T87" fmla="*/ 99 h 438"/>
                <a:gd name="T88" fmla="*/ 333 w 481"/>
                <a:gd name="T89" fmla="*/ 100 h 438"/>
                <a:gd name="T90" fmla="*/ 329 w 481"/>
                <a:gd name="T91" fmla="*/ 101 h 438"/>
                <a:gd name="T92" fmla="*/ 330 w 481"/>
                <a:gd name="T93" fmla="*/ 97 h 438"/>
                <a:gd name="T94" fmla="*/ 330 w 481"/>
                <a:gd name="T95" fmla="*/ 96 h 438"/>
                <a:gd name="T96" fmla="*/ 330 w 481"/>
                <a:gd name="T97" fmla="*/ 95 h 438"/>
                <a:gd name="T98" fmla="*/ 241 w 481"/>
                <a:gd name="T99" fmla="*/ 6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81" h="438">
                  <a:moveTo>
                    <a:pt x="241" y="0"/>
                  </a:moveTo>
                  <a:cubicBezTo>
                    <a:pt x="292" y="0"/>
                    <a:pt x="335" y="42"/>
                    <a:pt x="335" y="94"/>
                  </a:cubicBezTo>
                  <a:cubicBezTo>
                    <a:pt x="337" y="94"/>
                    <a:pt x="339" y="94"/>
                    <a:pt x="341" y="94"/>
                  </a:cubicBezTo>
                  <a:cubicBezTo>
                    <a:pt x="344" y="93"/>
                    <a:pt x="347" y="93"/>
                    <a:pt x="350" y="93"/>
                  </a:cubicBezTo>
                  <a:cubicBezTo>
                    <a:pt x="422" y="93"/>
                    <a:pt x="481" y="152"/>
                    <a:pt x="481" y="225"/>
                  </a:cubicBezTo>
                  <a:cubicBezTo>
                    <a:pt x="481" y="297"/>
                    <a:pt x="422" y="356"/>
                    <a:pt x="350" y="356"/>
                  </a:cubicBezTo>
                  <a:cubicBezTo>
                    <a:pt x="347" y="356"/>
                    <a:pt x="344" y="356"/>
                    <a:pt x="341" y="356"/>
                  </a:cubicBezTo>
                  <a:cubicBezTo>
                    <a:pt x="339" y="355"/>
                    <a:pt x="337" y="355"/>
                    <a:pt x="335" y="355"/>
                  </a:cubicBezTo>
                  <a:cubicBezTo>
                    <a:pt x="332" y="378"/>
                    <a:pt x="321" y="399"/>
                    <a:pt x="304" y="413"/>
                  </a:cubicBezTo>
                  <a:cubicBezTo>
                    <a:pt x="288" y="429"/>
                    <a:pt x="265" y="438"/>
                    <a:pt x="241" y="438"/>
                  </a:cubicBezTo>
                  <a:cubicBezTo>
                    <a:pt x="216" y="438"/>
                    <a:pt x="193" y="429"/>
                    <a:pt x="176" y="413"/>
                  </a:cubicBezTo>
                  <a:cubicBezTo>
                    <a:pt x="160" y="398"/>
                    <a:pt x="149" y="377"/>
                    <a:pt x="146" y="354"/>
                  </a:cubicBezTo>
                  <a:cubicBezTo>
                    <a:pt x="144" y="354"/>
                    <a:pt x="142" y="354"/>
                    <a:pt x="140" y="354"/>
                  </a:cubicBezTo>
                  <a:cubicBezTo>
                    <a:pt x="137" y="355"/>
                    <a:pt x="134" y="355"/>
                    <a:pt x="131" y="355"/>
                  </a:cubicBezTo>
                  <a:cubicBezTo>
                    <a:pt x="59" y="355"/>
                    <a:pt x="0" y="296"/>
                    <a:pt x="0" y="223"/>
                  </a:cubicBezTo>
                  <a:cubicBezTo>
                    <a:pt x="0" y="151"/>
                    <a:pt x="59" y="92"/>
                    <a:pt x="131" y="92"/>
                  </a:cubicBezTo>
                  <a:cubicBezTo>
                    <a:pt x="134" y="92"/>
                    <a:pt x="137" y="92"/>
                    <a:pt x="140" y="92"/>
                  </a:cubicBezTo>
                  <a:cubicBezTo>
                    <a:pt x="142" y="93"/>
                    <a:pt x="144" y="93"/>
                    <a:pt x="146" y="93"/>
                  </a:cubicBezTo>
                  <a:cubicBezTo>
                    <a:pt x="147" y="42"/>
                    <a:pt x="189" y="0"/>
                    <a:pt x="241" y="0"/>
                  </a:cubicBezTo>
                  <a:close/>
                  <a:moveTo>
                    <a:pt x="241" y="6"/>
                  </a:moveTo>
                  <a:cubicBezTo>
                    <a:pt x="192" y="6"/>
                    <a:pt x="152" y="46"/>
                    <a:pt x="152" y="95"/>
                  </a:cubicBezTo>
                  <a:cubicBezTo>
                    <a:pt x="152" y="95"/>
                    <a:pt x="152" y="95"/>
                    <a:pt x="152" y="96"/>
                  </a:cubicBezTo>
                  <a:cubicBezTo>
                    <a:pt x="152" y="96"/>
                    <a:pt x="152" y="96"/>
                    <a:pt x="152" y="96"/>
                  </a:cubicBezTo>
                  <a:cubicBezTo>
                    <a:pt x="152" y="99"/>
                    <a:pt x="152" y="99"/>
                    <a:pt x="152" y="99"/>
                  </a:cubicBezTo>
                  <a:cubicBezTo>
                    <a:pt x="148" y="99"/>
                    <a:pt x="148" y="99"/>
                    <a:pt x="148" y="99"/>
                  </a:cubicBezTo>
                  <a:cubicBezTo>
                    <a:pt x="146" y="99"/>
                    <a:pt x="143" y="98"/>
                    <a:pt x="140" y="98"/>
                  </a:cubicBezTo>
                  <a:cubicBezTo>
                    <a:pt x="137" y="98"/>
                    <a:pt x="134" y="98"/>
                    <a:pt x="131" y="98"/>
                  </a:cubicBezTo>
                  <a:cubicBezTo>
                    <a:pt x="62" y="98"/>
                    <a:pt x="5" y="154"/>
                    <a:pt x="5" y="223"/>
                  </a:cubicBezTo>
                  <a:cubicBezTo>
                    <a:pt x="5" y="293"/>
                    <a:pt x="62" y="349"/>
                    <a:pt x="131" y="349"/>
                  </a:cubicBezTo>
                  <a:cubicBezTo>
                    <a:pt x="134" y="349"/>
                    <a:pt x="137" y="349"/>
                    <a:pt x="140" y="349"/>
                  </a:cubicBezTo>
                  <a:cubicBezTo>
                    <a:pt x="143" y="348"/>
                    <a:pt x="146" y="348"/>
                    <a:pt x="149" y="348"/>
                  </a:cubicBezTo>
                  <a:cubicBezTo>
                    <a:pt x="152" y="347"/>
                    <a:pt x="152" y="347"/>
                    <a:pt x="152" y="347"/>
                  </a:cubicBezTo>
                  <a:cubicBezTo>
                    <a:pt x="152" y="350"/>
                    <a:pt x="152" y="350"/>
                    <a:pt x="152" y="350"/>
                  </a:cubicBezTo>
                  <a:cubicBezTo>
                    <a:pt x="154" y="373"/>
                    <a:pt x="164" y="394"/>
                    <a:pt x="180" y="409"/>
                  </a:cubicBezTo>
                  <a:cubicBezTo>
                    <a:pt x="196" y="424"/>
                    <a:pt x="217" y="433"/>
                    <a:pt x="241" y="433"/>
                  </a:cubicBezTo>
                  <a:cubicBezTo>
                    <a:pt x="264" y="433"/>
                    <a:pt x="285" y="424"/>
                    <a:pt x="301" y="409"/>
                  </a:cubicBezTo>
                  <a:cubicBezTo>
                    <a:pt x="317" y="395"/>
                    <a:pt x="327" y="374"/>
                    <a:pt x="329" y="351"/>
                  </a:cubicBezTo>
                  <a:cubicBezTo>
                    <a:pt x="330" y="348"/>
                    <a:pt x="330" y="348"/>
                    <a:pt x="330" y="348"/>
                  </a:cubicBezTo>
                  <a:cubicBezTo>
                    <a:pt x="332" y="349"/>
                    <a:pt x="332" y="349"/>
                    <a:pt x="332" y="349"/>
                  </a:cubicBezTo>
                  <a:cubicBezTo>
                    <a:pt x="335" y="349"/>
                    <a:pt x="338" y="350"/>
                    <a:pt x="341" y="350"/>
                  </a:cubicBezTo>
                  <a:cubicBezTo>
                    <a:pt x="344" y="350"/>
                    <a:pt x="347" y="350"/>
                    <a:pt x="350" y="350"/>
                  </a:cubicBezTo>
                  <a:cubicBezTo>
                    <a:pt x="419" y="350"/>
                    <a:pt x="476" y="294"/>
                    <a:pt x="476" y="225"/>
                  </a:cubicBezTo>
                  <a:cubicBezTo>
                    <a:pt x="476" y="155"/>
                    <a:pt x="419" y="99"/>
                    <a:pt x="350" y="99"/>
                  </a:cubicBezTo>
                  <a:cubicBezTo>
                    <a:pt x="347" y="99"/>
                    <a:pt x="344" y="99"/>
                    <a:pt x="341" y="99"/>
                  </a:cubicBezTo>
                  <a:cubicBezTo>
                    <a:pt x="338" y="100"/>
                    <a:pt x="336" y="100"/>
                    <a:pt x="333" y="100"/>
                  </a:cubicBezTo>
                  <a:cubicBezTo>
                    <a:pt x="329" y="101"/>
                    <a:pt x="329" y="101"/>
                    <a:pt x="329" y="101"/>
                  </a:cubicBezTo>
                  <a:cubicBezTo>
                    <a:pt x="330" y="97"/>
                    <a:pt x="330" y="97"/>
                    <a:pt x="330" y="97"/>
                  </a:cubicBezTo>
                  <a:cubicBezTo>
                    <a:pt x="330" y="97"/>
                    <a:pt x="330" y="96"/>
                    <a:pt x="330" y="96"/>
                  </a:cubicBezTo>
                  <a:cubicBezTo>
                    <a:pt x="330" y="96"/>
                    <a:pt x="330" y="95"/>
                    <a:pt x="330" y="95"/>
                  </a:cubicBezTo>
                  <a:cubicBezTo>
                    <a:pt x="330" y="46"/>
                    <a:pt x="290" y="6"/>
                    <a:pt x="241" y="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0" name="îšḻîďê"/>
            <p:cNvSpPr/>
            <p:nvPr userDrawn="1">
              <p:custDataLst>
                <p:tags r:id="rId15"/>
              </p:custDataLst>
            </p:nvPr>
          </p:nvSpPr>
          <p:spPr bwMode="auto">
            <a:xfrm>
              <a:off x="3109517" y="3192463"/>
              <a:ext cx="147638" cy="104775"/>
            </a:xfrm>
            <a:custGeom>
              <a:avLst/>
              <a:gdLst>
                <a:gd name="T0" fmla="*/ 38 w 89"/>
                <a:gd name="T1" fmla="*/ 56 h 63"/>
                <a:gd name="T2" fmla="*/ 32 w 89"/>
                <a:gd name="T3" fmla="*/ 59 h 63"/>
                <a:gd name="T4" fmla="*/ 23 w 89"/>
                <a:gd name="T5" fmla="*/ 59 h 63"/>
                <a:gd name="T6" fmla="*/ 6 w 89"/>
                <a:gd name="T7" fmla="*/ 49 h 63"/>
                <a:gd name="T8" fmla="*/ 1 w 89"/>
                <a:gd name="T9" fmla="*/ 28 h 63"/>
                <a:gd name="T10" fmla="*/ 4 w 89"/>
                <a:gd name="T11" fmla="*/ 17 h 63"/>
                <a:gd name="T12" fmla="*/ 10 w 89"/>
                <a:gd name="T13" fmla="*/ 8 h 63"/>
                <a:gd name="T14" fmla="*/ 6 w 89"/>
                <a:gd name="T15" fmla="*/ 5 h 63"/>
                <a:gd name="T16" fmla="*/ 6 w 89"/>
                <a:gd name="T17" fmla="*/ 0 h 63"/>
                <a:gd name="T18" fmla="*/ 35 w 89"/>
                <a:gd name="T19" fmla="*/ 3 h 63"/>
                <a:gd name="T20" fmla="*/ 34 w 89"/>
                <a:gd name="T21" fmla="*/ 7 h 63"/>
                <a:gd name="T22" fmla="*/ 24 w 89"/>
                <a:gd name="T23" fmla="*/ 10 h 63"/>
                <a:gd name="T24" fmla="*/ 16 w 89"/>
                <a:gd name="T25" fmla="*/ 14 h 63"/>
                <a:gd name="T26" fmla="*/ 9 w 89"/>
                <a:gd name="T27" fmla="*/ 20 h 63"/>
                <a:gd name="T28" fmla="*/ 6 w 89"/>
                <a:gd name="T29" fmla="*/ 30 h 63"/>
                <a:gd name="T30" fmla="*/ 6 w 89"/>
                <a:gd name="T31" fmla="*/ 37 h 63"/>
                <a:gd name="T32" fmla="*/ 9 w 89"/>
                <a:gd name="T33" fmla="*/ 42 h 63"/>
                <a:gd name="T34" fmla="*/ 13 w 89"/>
                <a:gd name="T35" fmla="*/ 46 h 63"/>
                <a:gd name="T36" fmla="*/ 19 w 89"/>
                <a:gd name="T37" fmla="*/ 47 h 63"/>
                <a:gd name="T38" fmla="*/ 29 w 89"/>
                <a:gd name="T39" fmla="*/ 45 h 63"/>
                <a:gd name="T40" fmla="*/ 36 w 89"/>
                <a:gd name="T41" fmla="*/ 38 h 63"/>
                <a:gd name="T42" fmla="*/ 41 w 89"/>
                <a:gd name="T43" fmla="*/ 29 h 63"/>
                <a:gd name="T44" fmla="*/ 45 w 89"/>
                <a:gd name="T45" fmla="*/ 21 h 63"/>
                <a:gd name="T46" fmla="*/ 55 w 89"/>
                <a:gd name="T47" fmla="*/ 11 h 63"/>
                <a:gd name="T48" fmla="*/ 69 w 89"/>
                <a:gd name="T49" fmla="*/ 9 h 63"/>
                <a:gd name="T50" fmla="*/ 77 w 89"/>
                <a:gd name="T51" fmla="*/ 12 h 63"/>
                <a:gd name="T52" fmla="*/ 84 w 89"/>
                <a:gd name="T53" fmla="*/ 18 h 63"/>
                <a:gd name="T54" fmla="*/ 88 w 89"/>
                <a:gd name="T55" fmla="*/ 27 h 63"/>
                <a:gd name="T56" fmla="*/ 89 w 89"/>
                <a:gd name="T57" fmla="*/ 37 h 63"/>
                <a:gd name="T58" fmla="*/ 86 w 89"/>
                <a:gd name="T59" fmla="*/ 47 h 63"/>
                <a:gd name="T60" fmla="*/ 80 w 89"/>
                <a:gd name="T61" fmla="*/ 55 h 63"/>
                <a:gd name="T62" fmla="*/ 84 w 89"/>
                <a:gd name="T63" fmla="*/ 58 h 63"/>
                <a:gd name="T64" fmla="*/ 84 w 89"/>
                <a:gd name="T65" fmla="*/ 63 h 63"/>
                <a:gd name="T66" fmla="*/ 56 w 89"/>
                <a:gd name="T67" fmla="*/ 60 h 63"/>
                <a:gd name="T68" fmla="*/ 56 w 89"/>
                <a:gd name="T69" fmla="*/ 55 h 63"/>
                <a:gd name="T70" fmla="*/ 66 w 89"/>
                <a:gd name="T71" fmla="*/ 53 h 63"/>
                <a:gd name="T72" fmla="*/ 74 w 89"/>
                <a:gd name="T73" fmla="*/ 50 h 63"/>
                <a:gd name="T74" fmla="*/ 80 w 89"/>
                <a:gd name="T75" fmla="*/ 44 h 63"/>
                <a:gd name="T76" fmla="*/ 83 w 89"/>
                <a:gd name="T77" fmla="*/ 36 h 63"/>
                <a:gd name="T78" fmla="*/ 81 w 89"/>
                <a:gd name="T79" fmla="*/ 26 h 63"/>
                <a:gd name="T80" fmla="*/ 73 w 89"/>
                <a:gd name="T81" fmla="*/ 21 h 63"/>
                <a:gd name="T82" fmla="*/ 63 w 89"/>
                <a:gd name="T83" fmla="*/ 22 h 63"/>
                <a:gd name="T84" fmla="*/ 57 w 89"/>
                <a:gd name="T85" fmla="*/ 29 h 63"/>
                <a:gd name="T86" fmla="*/ 52 w 89"/>
                <a:gd name="T87" fmla="*/ 37 h 63"/>
                <a:gd name="T88" fmla="*/ 48 w 89"/>
                <a:gd name="T89" fmla="*/ 44 h 63"/>
                <a:gd name="T90" fmla="*/ 44 w 89"/>
                <a:gd name="T91" fmla="*/ 51 h 63"/>
                <a:gd name="T92" fmla="*/ 38 w 89"/>
                <a:gd name="T93" fmla="*/ 56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9" h="63">
                  <a:moveTo>
                    <a:pt x="38" y="56"/>
                  </a:moveTo>
                  <a:cubicBezTo>
                    <a:pt x="36" y="58"/>
                    <a:pt x="34" y="59"/>
                    <a:pt x="32" y="59"/>
                  </a:cubicBezTo>
                  <a:cubicBezTo>
                    <a:pt x="29" y="60"/>
                    <a:pt x="26" y="60"/>
                    <a:pt x="23" y="59"/>
                  </a:cubicBezTo>
                  <a:cubicBezTo>
                    <a:pt x="16" y="59"/>
                    <a:pt x="10" y="55"/>
                    <a:pt x="6" y="49"/>
                  </a:cubicBezTo>
                  <a:cubicBezTo>
                    <a:pt x="2" y="43"/>
                    <a:pt x="0" y="36"/>
                    <a:pt x="1" y="28"/>
                  </a:cubicBezTo>
                  <a:cubicBezTo>
                    <a:pt x="2" y="24"/>
                    <a:pt x="3" y="21"/>
                    <a:pt x="4" y="17"/>
                  </a:cubicBezTo>
                  <a:cubicBezTo>
                    <a:pt x="6" y="13"/>
                    <a:pt x="8" y="10"/>
                    <a:pt x="10" y="8"/>
                  </a:cubicBezTo>
                  <a:cubicBezTo>
                    <a:pt x="6" y="5"/>
                    <a:pt x="6" y="5"/>
                    <a:pt x="6" y="5"/>
                  </a:cubicBezTo>
                  <a:cubicBezTo>
                    <a:pt x="6" y="0"/>
                    <a:pt x="6" y="0"/>
                    <a:pt x="6" y="0"/>
                  </a:cubicBezTo>
                  <a:cubicBezTo>
                    <a:pt x="35" y="3"/>
                    <a:pt x="35" y="3"/>
                    <a:pt x="35" y="3"/>
                  </a:cubicBezTo>
                  <a:cubicBezTo>
                    <a:pt x="34" y="7"/>
                    <a:pt x="34" y="7"/>
                    <a:pt x="34" y="7"/>
                  </a:cubicBezTo>
                  <a:cubicBezTo>
                    <a:pt x="31" y="8"/>
                    <a:pt x="27" y="9"/>
                    <a:pt x="24" y="10"/>
                  </a:cubicBezTo>
                  <a:cubicBezTo>
                    <a:pt x="21" y="11"/>
                    <a:pt x="18" y="12"/>
                    <a:pt x="16" y="14"/>
                  </a:cubicBezTo>
                  <a:cubicBezTo>
                    <a:pt x="13" y="16"/>
                    <a:pt x="11" y="18"/>
                    <a:pt x="9" y="20"/>
                  </a:cubicBezTo>
                  <a:cubicBezTo>
                    <a:pt x="8" y="23"/>
                    <a:pt x="7" y="26"/>
                    <a:pt x="6" y="30"/>
                  </a:cubicBezTo>
                  <a:cubicBezTo>
                    <a:pt x="6" y="32"/>
                    <a:pt x="6" y="35"/>
                    <a:pt x="6" y="37"/>
                  </a:cubicBezTo>
                  <a:cubicBezTo>
                    <a:pt x="7" y="39"/>
                    <a:pt x="8" y="41"/>
                    <a:pt x="9" y="42"/>
                  </a:cubicBezTo>
                  <a:cubicBezTo>
                    <a:pt x="10" y="44"/>
                    <a:pt x="11" y="45"/>
                    <a:pt x="13" y="46"/>
                  </a:cubicBezTo>
                  <a:cubicBezTo>
                    <a:pt x="15" y="46"/>
                    <a:pt x="17" y="47"/>
                    <a:pt x="19" y="47"/>
                  </a:cubicBezTo>
                  <a:cubicBezTo>
                    <a:pt x="22" y="48"/>
                    <a:pt x="25" y="47"/>
                    <a:pt x="29" y="45"/>
                  </a:cubicBezTo>
                  <a:cubicBezTo>
                    <a:pt x="32" y="44"/>
                    <a:pt x="34" y="41"/>
                    <a:pt x="36" y="38"/>
                  </a:cubicBezTo>
                  <a:cubicBezTo>
                    <a:pt x="38" y="35"/>
                    <a:pt x="39" y="33"/>
                    <a:pt x="41" y="29"/>
                  </a:cubicBezTo>
                  <a:cubicBezTo>
                    <a:pt x="42" y="26"/>
                    <a:pt x="44" y="24"/>
                    <a:pt x="45" y="21"/>
                  </a:cubicBezTo>
                  <a:cubicBezTo>
                    <a:pt x="48" y="17"/>
                    <a:pt x="51" y="14"/>
                    <a:pt x="55" y="11"/>
                  </a:cubicBezTo>
                  <a:cubicBezTo>
                    <a:pt x="58" y="9"/>
                    <a:pt x="63" y="8"/>
                    <a:pt x="69" y="9"/>
                  </a:cubicBezTo>
                  <a:cubicBezTo>
                    <a:pt x="72" y="9"/>
                    <a:pt x="75" y="10"/>
                    <a:pt x="77" y="12"/>
                  </a:cubicBezTo>
                  <a:cubicBezTo>
                    <a:pt x="80" y="14"/>
                    <a:pt x="82" y="16"/>
                    <a:pt x="84" y="18"/>
                  </a:cubicBezTo>
                  <a:cubicBezTo>
                    <a:pt x="86" y="21"/>
                    <a:pt x="87" y="24"/>
                    <a:pt x="88" y="27"/>
                  </a:cubicBezTo>
                  <a:cubicBezTo>
                    <a:pt x="89" y="30"/>
                    <a:pt x="89" y="34"/>
                    <a:pt x="89" y="37"/>
                  </a:cubicBezTo>
                  <a:cubicBezTo>
                    <a:pt x="88" y="41"/>
                    <a:pt x="87" y="44"/>
                    <a:pt x="86" y="47"/>
                  </a:cubicBezTo>
                  <a:cubicBezTo>
                    <a:pt x="84" y="50"/>
                    <a:pt x="82" y="53"/>
                    <a:pt x="80" y="55"/>
                  </a:cubicBezTo>
                  <a:cubicBezTo>
                    <a:pt x="84" y="58"/>
                    <a:pt x="84" y="58"/>
                    <a:pt x="84" y="58"/>
                  </a:cubicBezTo>
                  <a:cubicBezTo>
                    <a:pt x="84" y="63"/>
                    <a:pt x="84" y="63"/>
                    <a:pt x="84" y="63"/>
                  </a:cubicBezTo>
                  <a:cubicBezTo>
                    <a:pt x="56" y="60"/>
                    <a:pt x="56" y="60"/>
                    <a:pt x="56" y="60"/>
                  </a:cubicBezTo>
                  <a:cubicBezTo>
                    <a:pt x="56" y="55"/>
                    <a:pt x="56" y="55"/>
                    <a:pt x="56" y="55"/>
                  </a:cubicBezTo>
                  <a:cubicBezTo>
                    <a:pt x="60" y="54"/>
                    <a:pt x="63" y="54"/>
                    <a:pt x="66" y="53"/>
                  </a:cubicBezTo>
                  <a:cubicBezTo>
                    <a:pt x="69" y="52"/>
                    <a:pt x="72" y="51"/>
                    <a:pt x="74" y="50"/>
                  </a:cubicBezTo>
                  <a:cubicBezTo>
                    <a:pt x="77" y="48"/>
                    <a:pt x="79" y="47"/>
                    <a:pt x="80" y="44"/>
                  </a:cubicBezTo>
                  <a:cubicBezTo>
                    <a:pt x="82" y="42"/>
                    <a:pt x="83" y="39"/>
                    <a:pt x="83" y="36"/>
                  </a:cubicBezTo>
                  <a:cubicBezTo>
                    <a:pt x="84" y="32"/>
                    <a:pt x="83" y="29"/>
                    <a:pt x="81" y="26"/>
                  </a:cubicBezTo>
                  <a:cubicBezTo>
                    <a:pt x="79" y="23"/>
                    <a:pt x="76" y="21"/>
                    <a:pt x="73" y="21"/>
                  </a:cubicBezTo>
                  <a:cubicBezTo>
                    <a:pt x="69" y="20"/>
                    <a:pt x="66" y="21"/>
                    <a:pt x="63" y="22"/>
                  </a:cubicBezTo>
                  <a:cubicBezTo>
                    <a:pt x="61" y="24"/>
                    <a:pt x="59" y="26"/>
                    <a:pt x="57" y="29"/>
                  </a:cubicBezTo>
                  <a:cubicBezTo>
                    <a:pt x="55" y="31"/>
                    <a:pt x="53" y="34"/>
                    <a:pt x="52" y="37"/>
                  </a:cubicBezTo>
                  <a:cubicBezTo>
                    <a:pt x="51" y="39"/>
                    <a:pt x="49" y="42"/>
                    <a:pt x="48" y="44"/>
                  </a:cubicBezTo>
                  <a:cubicBezTo>
                    <a:pt x="47" y="47"/>
                    <a:pt x="45" y="49"/>
                    <a:pt x="44" y="51"/>
                  </a:cubicBezTo>
                  <a:cubicBezTo>
                    <a:pt x="42" y="53"/>
                    <a:pt x="40" y="55"/>
                    <a:pt x="38" y="5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1" name="i$ľíḑè"/>
            <p:cNvSpPr/>
            <p:nvPr userDrawn="1">
              <p:custDataLst>
                <p:tags r:id="rId16"/>
              </p:custDataLst>
            </p:nvPr>
          </p:nvSpPr>
          <p:spPr bwMode="auto">
            <a:xfrm>
              <a:off x="3080942" y="3298826"/>
              <a:ext cx="147638" cy="133350"/>
            </a:xfrm>
            <a:custGeom>
              <a:avLst/>
              <a:gdLst>
                <a:gd name="T0" fmla="*/ 80 w 89"/>
                <a:gd name="T1" fmla="*/ 79 h 79"/>
                <a:gd name="T2" fmla="*/ 80 w 89"/>
                <a:gd name="T3" fmla="*/ 74 h 79"/>
                <a:gd name="T4" fmla="*/ 78 w 89"/>
                <a:gd name="T5" fmla="*/ 70 h 79"/>
                <a:gd name="T6" fmla="*/ 72 w 89"/>
                <a:gd name="T7" fmla="*/ 67 h 79"/>
                <a:gd name="T8" fmla="*/ 62 w 89"/>
                <a:gd name="T9" fmla="*/ 66 h 79"/>
                <a:gd name="T10" fmla="*/ 25 w 89"/>
                <a:gd name="T11" fmla="*/ 64 h 79"/>
                <a:gd name="T12" fmla="*/ 13 w 89"/>
                <a:gd name="T13" fmla="*/ 61 h 79"/>
                <a:gd name="T14" fmla="*/ 5 w 89"/>
                <a:gd name="T15" fmla="*/ 53 h 79"/>
                <a:gd name="T16" fmla="*/ 1 w 89"/>
                <a:gd name="T17" fmla="*/ 44 h 79"/>
                <a:gd name="T18" fmla="*/ 0 w 89"/>
                <a:gd name="T19" fmla="*/ 35 h 79"/>
                <a:gd name="T20" fmla="*/ 3 w 89"/>
                <a:gd name="T21" fmla="*/ 23 h 79"/>
                <a:gd name="T22" fmla="*/ 9 w 89"/>
                <a:gd name="T23" fmla="*/ 14 h 79"/>
                <a:gd name="T24" fmla="*/ 17 w 89"/>
                <a:gd name="T25" fmla="*/ 9 h 79"/>
                <a:gd name="T26" fmla="*/ 26 w 89"/>
                <a:gd name="T27" fmla="*/ 7 h 79"/>
                <a:gd name="T28" fmla="*/ 76 w 89"/>
                <a:gd name="T29" fmla="*/ 9 h 79"/>
                <a:gd name="T30" fmla="*/ 79 w 89"/>
                <a:gd name="T31" fmla="*/ 9 h 79"/>
                <a:gd name="T32" fmla="*/ 82 w 89"/>
                <a:gd name="T33" fmla="*/ 6 h 79"/>
                <a:gd name="T34" fmla="*/ 83 w 89"/>
                <a:gd name="T35" fmla="*/ 3 h 79"/>
                <a:gd name="T36" fmla="*/ 84 w 89"/>
                <a:gd name="T37" fmla="*/ 0 h 79"/>
                <a:gd name="T38" fmla="*/ 89 w 89"/>
                <a:gd name="T39" fmla="*/ 0 h 79"/>
                <a:gd name="T40" fmla="*/ 87 w 89"/>
                <a:gd name="T41" fmla="*/ 32 h 79"/>
                <a:gd name="T42" fmla="*/ 83 w 89"/>
                <a:gd name="T43" fmla="*/ 32 h 79"/>
                <a:gd name="T44" fmla="*/ 82 w 89"/>
                <a:gd name="T45" fmla="*/ 28 h 79"/>
                <a:gd name="T46" fmla="*/ 82 w 89"/>
                <a:gd name="T47" fmla="*/ 24 h 79"/>
                <a:gd name="T48" fmla="*/ 79 w 89"/>
                <a:gd name="T49" fmla="*/ 22 h 79"/>
                <a:gd name="T50" fmla="*/ 76 w 89"/>
                <a:gd name="T51" fmla="*/ 21 h 79"/>
                <a:gd name="T52" fmla="*/ 29 w 89"/>
                <a:gd name="T53" fmla="*/ 19 h 79"/>
                <a:gd name="T54" fmla="*/ 22 w 89"/>
                <a:gd name="T55" fmla="*/ 19 h 79"/>
                <a:gd name="T56" fmla="*/ 15 w 89"/>
                <a:gd name="T57" fmla="*/ 22 h 79"/>
                <a:gd name="T58" fmla="*/ 9 w 89"/>
                <a:gd name="T59" fmla="*/ 27 h 79"/>
                <a:gd name="T60" fmla="*/ 7 w 89"/>
                <a:gd name="T61" fmla="*/ 37 h 79"/>
                <a:gd name="T62" fmla="*/ 8 w 89"/>
                <a:gd name="T63" fmla="*/ 47 h 79"/>
                <a:gd name="T64" fmla="*/ 13 w 89"/>
                <a:gd name="T65" fmla="*/ 54 h 79"/>
                <a:gd name="T66" fmla="*/ 20 w 89"/>
                <a:gd name="T67" fmla="*/ 58 h 79"/>
                <a:gd name="T68" fmla="*/ 27 w 89"/>
                <a:gd name="T69" fmla="*/ 59 h 79"/>
                <a:gd name="T70" fmla="*/ 61 w 89"/>
                <a:gd name="T71" fmla="*/ 60 h 79"/>
                <a:gd name="T72" fmla="*/ 72 w 89"/>
                <a:gd name="T73" fmla="*/ 60 h 79"/>
                <a:gd name="T74" fmla="*/ 78 w 89"/>
                <a:gd name="T75" fmla="*/ 58 h 79"/>
                <a:gd name="T76" fmla="*/ 81 w 89"/>
                <a:gd name="T77" fmla="*/ 52 h 79"/>
                <a:gd name="T78" fmla="*/ 82 w 89"/>
                <a:gd name="T79" fmla="*/ 47 h 79"/>
                <a:gd name="T80" fmla="*/ 86 w 89"/>
                <a:gd name="T81" fmla="*/ 48 h 79"/>
                <a:gd name="T82" fmla="*/ 84 w 89"/>
                <a:gd name="T83" fmla="*/ 79 h 79"/>
                <a:gd name="T84" fmla="*/ 80 w 89"/>
                <a:gd name="T85" fmla="*/ 7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 h="79">
                  <a:moveTo>
                    <a:pt x="80" y="79"/>
                  </a:moveTo>
                  <a:cubicBezTo>
                    <a:pt x="80" y="78"/>
                    <a:pt x="80" y="76"/>
                    <a:pt x="80" y="74"/>
                  </a:cubicBezTo>
                  <a:cubicBezTo>
                    <a:pt x="79" y="72"/>
                    <a:pt x="79" y="71"/>
                    <a:pt x="78" y="70"/>
                  </a:cubicBezTo>
                  <a:cubicBezTo>
                    <a:pt x="77" y="68"/>
                    <a:pt x="75" y="67"/>
                    <a:pt x="72" y="67"/>
                  </a:cubicBezTo>
                  <a:cubicBezTo>
                    <a:pt x="70" y="66"/>
                    <a:pt x="66" y="66"/>
                    <a:pt x="62" y="66"/>
                  </a:cubicBezTo>
                  <a:cubicBezTo>
                    <a:pt x="25" y="64"/>
                    <a:pt x="25" y="64"/>
                    <a:pt x="25" y="64"/>
                  </a:cubicBezTo>
                  <a:cubicBezTo>
                    <a:pt x="21" y="64"/>
                    <a:pt x="17" y="63"/>
                    <a:pt x="13" y="61"/>
                  </a:cubicBezTo>
                  <a:cubicBezTo>
                    <a:pt x="10" y="59"/>
                    <a:pt x="7" y="56"/>
                    <a:pt x="5" y="53"/>
                  </a:cubicBezTo>
                  <a:cubicBezTo>
                    <a:pt x="3" y="50"/>
                    <a:pt x="2" y="47"/>
                    <a:pt x="1" y="44"/>
                  </a:cubicBezTo>
                  <a:cubicBezTo>
                    <a:pt x="0" y="41"/>
                    <a:pt x="0" y="38"/>
                    <a:pt x="0" y="35"/>
                  </a:cubicBezTo>
                  <a:cubicBezTo>
                    <a:pt x="0" y="30"/>
                    <a:pt x="1" y="26"/>
                    <a:pt x="3" y="23"/>
                  </a:cubicBezTo>
                  <a:cubicBezTo>
                    <a:pt x="4" y="19"/>
                    <a:pt x="6" y="16"/>
                    <a:pt x="9" y="14"/>
                  </a:cubicBezTo>
                  <a:cubicBezTo>
                    <a:pt x="11" y="11"/>
                    <a:pt x="14" y="10"/>
                    <a:pt x="17" y="9"/>
                  </a:cubicBezTo>
                  <a:cubicBezTo>
                    <a:pt x="20" y="8"/>
                    <a:pt x="23" y="7"/>
                    <a:pt x="26" y="7"/>
                  </a:cubicBezTo>
                  <a:cubicBezTo>
                    <a:pt x="76" y="9"/>
                    <a:pt x="76" y="9"/>
                    <a:pt x="76" y="9"/>
                  </a:cubicBezTo>
                  <a:cubicBezTo>
                    <a:pt x="77" y="9"/>
                    <a:pt x="78" y="9"/>
                    <a:pt x="79" y="9"/>
                  </a:cubicBezTo>
                  <a:cubicBezTo>
                    <a:pt x="80" y="9"/>
                    <a:pt x="81" y="8"/>
                    <a:pt x="82" y="6"/>
                  </a:cubicBezTo>
                  <a:cubicBezTo>
                    <a:pt x="83" y="6"/>
                    <a:pt x="83" y="4"/>
                    <a:pt x="83" y="3"/>
                  </a:cubicBezTo>
                  <a:cubicBezTo>
                    <a:pt x="84" y="2"/>
                    <a:pt x="84" y="0"/>
                    <a:pt x="84" y="0"/>
                  </a:cubicBezTo>
                  <a:cubicBezTo>
                    <a:pt x="89" y="0"/>
                    <a:pt x="89" y="0"/>
                    <a:pt x="89" y="0"/>
                  </a:cubicBezTo>
                  <a:cubicBezTo>
                    <a:pt x="87" y="32"/>
                    <a:pt x="87" y="32"/>
                    <a:pt x="87" y="32"/>
                  </a:cubicBezTo>
                  <a:cubicBezTo>
                    <a:pt x="83" y="32"/>
                    <a:pt x="83" y="32"/>
                    <a:pt x="83" y="32"/>
                  </a:cubicBezTo>
                  <a:cubicBezTo>
                    <a:pt x="83" y="31"/>
                    <a:pt x="82" y="29"/>
                    <a:pt x="82" y="28"/>
                  </a:cubicBezTo>
                  <a:cubicBezTo>
                    <a:pt x="82" y="26"/>
                    <a:pt x="82" y="25"/>
                    <a:pt x="82" y="24"/>
                  </a:cubicBezTo>
                  <a:cubicBezTo>
                    <a:pt x="81" y="23"/>
                    <a:pt x="80" y="22"/>
                    <a:pt x="79" y="22"/>
                  </a:cubicBezTo>
                  <a:cubicBezTo>
                    <a:pt x="78" y="21"/>
                    <a:pt x="77" y="21"/>
                    <a:pt x="76" y="21"/>
                  </a:cubicBezTo>
                  <a:cubicBezTo>
                    <a:pt x="29" y="19"/>
                    <a:pt x="29" y="19"/>
                    <a:pt x="29" y="19"/>
                  </a:cubicBezTo>
                  <a:cubicBezTo>
                    <a:pt x="27" y="19"/>
                    <a:pt x="25" y="19"/>
                    <a:pt x="22" y="19"/>
                  </a:cubicBezTo>
                  <a:cubicBezTo>
                    <a:pt x="20" y="20"/>
                    <a:pt x="17" y="20"/>
                    <a:pt x="15" y="22"/>
                  </a:cubicBezTo>
                  <a:cubicBezTo>
                    <a:pt x="13" y="23"/>
                    <a:pt x="11" y="25"/>
                    <a:pt x="9" y="27"/>
                  </a:cubicBezTo>
                  <a:cubicBezTo>
                    <a:pt x="8" y="30"/>
                    <a:pt x="7" y="33"/>
                    <a:pt x="7" y="37"/>
                  </a:cubicBezTo>
                  <a:cubicBezTo>
                    <a:pt x="7" y="41"/>
                    <a:pt x="7" y="45"/>
                    <a:pt x="8" y="47"/>
                  </a:cubicBezTo>
                  <a:cubicBezTo>
                    <a:pt x="10" y="50"/>
                    <a:pt x="11" y="52"/>
                    <a:pt x="13" y="54"/>
                  </a:cubicBezTo>
                  <a:cubicBezTo>
                    <a:pt x="15" y="56"/>
                    <a:pt x="18" y="57"/>
                    <a:pt x="20" y="58"/>
                  </a:cubicBezTo>
                  <a:cubicBezTo>
                    <a:pt x="22" y="58"/>
                    <a:pt x="25" y="59"/>
                    <a:pt x="27" y="59"/>
                  </a:cubicBezTo>
                  <a:cubicBezTo>
                    <a:pt x="61" y="60"/>
                    <a:pt x="61" y="60"/>
                    <a:pt x="61" y="60"/>
                  </a:cubicBezTo>
                  <a:cubicBezTo>
                    <a:pt x="66" y="60"/>
                    <a:pt x="69" y="60"/>
                    <a:pt x="72" y="60"/>
                  </a:cubicBezTo>
                  <a:cubicBezTo>
                    <a:pt x="75" y="59"/>
                    <a:pt x="77" y="59"/>
                    <a:pt x="78" y="58"/>
                  </a:cubicBezTo>
                  <a:cubicBezTo>
                    <a:pt x="79" y="56"/>
                    <a:pt x="80" y="55"/>
                    <a:pt x="81" y="52"/>
                  </a:cubicBezTo>
                  <a:cubicBezTo>
                    <a:pt x="81" y="50"/>
                    <a:pt x="82" y="49"/>
                    <a:pt x="82" y="47"/>
                  </a:cubicBezTo>
                  <a:cubicBezTo>
                    <a:pt x="86" y="48"/>
                    <a:pt x="86" y="48"/>
                    <a:pt x="86" y="48"/>
                  </a:cubicBezTo>
                  <a:cubicBezTo>
                    <a:pt x="84" y="79"/>
                    <a:pt x="84" y="79"/>
                    <a:pt x="84" y="79"/>
                  </a:cubicBezTo>
                  <a:lnTo>
                    <a:pt x="80" y="79"/>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2" name="ís1îḍê"/>
            <p:cNvSpPr/>
            <p:nvPr userDrawn="1">
              <p:custDataLst>
                <p:tags r:id="rId17"/>
              </p:custDataLst>
            </p:nvPr>
          </p:nvSpPr>
          <p:spPr bwMode="auto">
            <a:xfrm>
              <a:off x="3079354" y="3443288"/>
              <a:ext cx="147638" cy="147638"/>
            </a:xfrm>
            <a:custGeom>
              <a:avLst/>
              <a:gdLst>
                <a:gd name="T0" fmla="*/ 85 w 89"/>
                <a:gd name="T1" fmla="*/ 88 h 88"/>
                <a:gd name="T2" fmla="*/ 83 w 89"/>
                <a:gd name="T3" fmla="*/ 83 h 88"/>
                <a:gd name="T4" fmla="*/ 81 w 89"/>
                <a:gd name="T5" fmla="*/ 78 h 88"/>
                <a:gd name="T6" fmla="*/ 75 w 89"/>
                <a:gd name="T7" fmla="*/ 76 h 88"/>
                <a:gd name="T8" fmla="*/ 65 w 89"/>
                <a:gd name="T9" fmla="*/ 75 h 88"/>
                <a:gd name="T10" fmla="*/ 3 w 89"/>
                <a:gd name="T11" fmla="*/ 78 h 88"/>
                <a:gd name="T12" fmla="*/ 3 w 89"/>
                <a:gd name="T13" fmla="*/ 73 h 88"/>
                <a:gd name="T14" fmla="*/ 69 w 89"/>
                <a:gd name="T15" fmla="*/ 21 h 88"/>
                <a:gd name="T16" fmla="*/ 26 w 89"/>
                <a:gd name="T17" fmla="*/ 23 h 88"/>
                <a:gd name="T18" fmla="*/ 15 w 89"/>
                <a:gd name="T19" fmla="*/ 24 h 88"/>
                <a:gd name="T20" fmla="*/ 9 w 89"/>
                <a:gd name="T21" fmla="*/ 27 h 88"/>
                <a:gd name="T22" fmla="*/ 7 w 89"/>
                <a:gd name="T23" fmla="*/ 33 h 88"/>
                <a:gd name="T24" fmla="*/ 6 w 89"/>
                <a:gd name="T25" fmla="*/ 39 h 88"/>
                <a:gd name="T26" fmla="*/ 2 w 89"/>
                <a:gd name="T27" fmla="*/ 39 h 88"/>
                <a:gd name="T28" fmla="*/ 0 w 89"/>
                <a:gd name="T29" fmla="*/ 5 h 88"/>
                <a:gd name="T30" fmla="*/ 5 w 89"/>
                <a:gd name="T31" fmla="*/ 5 h 88"/>
                <a:gd name="T32" fmla="*/ 6 w 89"/>
                <a:gd name="T33" fmla="*/ 10 h 88"/>
                <a:gd name="T34" fmla="*/ 8 w 89"/>
                <a:gd name="T35" fmla="*/ 15 h 88"/>
                <a:gd name="T36" fmla="*/ 13 w 89"/>
                <a:gd name="T37" fmla="*/ 17 h 88"/>
                <a:gd name="T38" fmla="*/ 25 w 89"/>
                <a:gd name="T39" fmla="*/ 18 h 88"/>
                <a:gd name="T40" fmla="*/ 66 w 89"/>
                <a:gd name="T41" fmla="*/ 16 h 88"/>
                <a:gd name="T42" fmla="*/ 72 w 89"/>
                <a:gd name="T43" fmla="*/ 14 h 88"/>
                <a:gd name="T44" fmla="*/ 76 w 89"/>
                <a:gd name="T45" fmla="*/ 12 h 88"/>
                <a:gd name="T46" fmla="*/ 79 w 89"/>
                <a:gd name="T47" fmla="*/ 6 h 88"/>
                <a:gd name="T48" fmla="*/ 80 w 89"/>
                <a:gd name="T49" fmla="*/ 0 h 88"/>
                <a:gd name="T50" fmla="*/ 84 w 89"/>
                <a:gd name="T51" fmla="*/ 0 h 88"/>
                <a:gd name="T52" fmla="*/ 86 w 89"/>
                <a:gd name="T53" fmla="*/ 23 h 88"/>
                <a:gd name="T54" fmla="*/ 24 w 89"/>
                <a:gd name="T55" fmla="*/ 72 h 88"/>
                <a:gd name="T56" fmla="*/ 64 w 89"/>
                <a:gd name="T57" fmla="*/ 70 h 88"/>
                <a:gd name="T58" fmla="*/ 75 w 89"/>
                <a:gd name="T59" fmla="*/ 69 h 88"/>
                <a:gd name="T60" fmla="*/ 80 w 89"/>
                <a:gd name="T61" fmla="*/ 66 h 88"/>
                <a:gd name="T62" fmla="*/ 82 w 89"/>
                <a:gd name="T63" fmla="*/ 60 h 88"/>
                <a:gd name="T64" fmla="*/ 83 w 89"/>
                <a:gd name="T65" fmla="*/ 55 h 88"/>
                <a:gd name="T66" fmla="*/ 87 w 89"/>
                <a:gd name="T67" fmla="*/ 55 h 88"/>
                <a:gd name="T68" fmla="*/ 89 w 89"/>
                <a:gd name="T69" fmla="*/ 88 h 88"/>
                <a:gd name="T70" fmla="*/ 85 w 89"/>
                <a:gd name="T71" fmla="*/ 8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9" h="88">
                  <a:moveTo>
                    <a:pt x="85" y="88"/>
                  </a:moveTo>
                  <a:cubicBezTo>
                    <a:pt x="84" y="87"/>
                    <a:pt x="84" y="85"/>
                    <a:pt x="83" y="83"/>
                  </a:cubicBezTo>
                  <a:cubicBezTo>
                    <a:pt x="83" y="81"/>
                    <a:pt x="82" y="79"/>
                    <a:pt x="81" y="78"/>
                  </a:cubicBezTo>
                  <a:cubicBezTo>
                    <a:pt x="80" y="77"/>
                    <a:pt x="78" y="76"/>
                    <a:pt x="75" y="76"/>
                  </a:cubicBezTo>
                  <a:cubicBezTo>
                    <a:pt x="73" y="75"/>
                    <a:pt x="69" y="75"/>
                    <a:pt x="65" y="75"/>
                  </a:cubicBezTo>
                  <a:cubicBezTo>
                    <a:pt x="3" y="78"/>
                    <a:pt x="3" y="78"/>
                    <a:pt x="3" y="78"/>
                  </a:cubicBezTo>
                  <a:cubicBezTo>
                    <a:pt x="3" y="73"/>
                    <a:pt x="3" y="73"/>
                    <a:pt x="3" y="73"/>
                  </a:cubicBezTo>
                  <a:cubicBezTo>
                    <a:pt x="69" y="21"/>
                    <a:pt x="69" y="21"/>
                    <a:pt x="69" y="21"/>
                  </a:cubicBezTo>
                  <a:cubicBezTo>
                    <a:pt x="26" y="23"/>
                    <a:pt x="26" y="23"/>
                    <a:pt x="26" y="23"/>
                  </a:cubicBezTo>
                  <a:cubicBezTo>
                    <a:pt x="21" y="23"/>
                    <a:pt x="17" y="24"/>
                    <a:pt x="15" y="24"/>
                  </a:cubicBezTo>
                  <a:cubicBezTo>
                    <a:pt x="12" y="25"/>
                    <a:pt x="10" y="26"/>
                    <a:pt x="9" y="27"/>
                  </a:cubicBezTo>
                  <a:cubicBezTo>
                    <a:pt x="8" y="28"/>
                    <a:pt x="8" y="30"/>
                    <a:pt x="7" y="33"/>
                  </a:cubicBezTo>
                  <a:cubicBezTo>
                    <a:pt x="7" y="36"/>
                    <a:pt x="6" y="38"/>
                    <a:pt x="6" y="39"/>
                  </a:cubicBezTo>
                  <a:cubicBezTo>
                    <a:pt x="2" y="39"/>
                    <a:pt x="2" y="39"/>
                    <a:pt x="2" y="39"/>
                  </a:cubicBezTo>
                  <a:cubicBezTo>
                    <a:pt x="0" y="5"/>
                    <a:pt x="0" y="5"/>
                    <a:pt x="0" y="5"/>
                  </a:cubicBezTo>
                  <a:cubicBezTo>
                    <a:pt x="5" y="5"/>
                    <a:pt x="5" y="5"/>
                    <a:pt x="5" y="5"/>
                  </a:cubicBezTo>
                  <a:cubicBezTo>
                    <a:pt x="5" y="6"/>
                    <a:pt x="5" y="8"/>
                    <a:pt x="6" y="10"/>
                  </a:cubicBezTo>
                  <a:cubicBezTo>
                    <a:pt x="7" y="13"/>
                    <a:pt x="7" y="14"/>
                    <a:pt x="8" y="15"/>
                  </a:cubicBezTo>
                  <a:cubicBezTo>
                    <a:pt x="9" y="16"/>
                    <a:pt x="11" y="17"/>
                    <a:pt x="13" y="17"/>
                  </a:cubicBezTo>
                  <a:cubicBezTo>
                    <a:pt x="16" y="18"/>
                    <a:pt x="19" y="18"/>
                    <a:pt x="25" y="18"/>
                  </a:cubicBezTo>
                  <a:cubicBezTo>
                    <a:pt x="66" y="16"/>
                    <a:pt x="66" y="16"/>
                    <a:pt x="66" y="16"/>
                  </a:cubicBezTo>
                  <a:cubicBezTo>
                    <a:pt x="68" y="16"/>
                    <a:pt x="70" y="15"/>
                    <a:pt x="72" y="14"/>
                  </a:cubicBezTo>
                  <a:cubicBezTo>
                    <a:pt x="74" y="14"/>
                    <a:pt x="75" y="13"/>
                    <a:pt x="76" y="12"/>
                  </a:cubicBezTo>
                  <a:cubicBezTo>
                    <a:pt x="77" y="10"/>
                    <a:pt x="78" y="8"/>
                    <a:pt x="79" y="6"/>
                  </a:cubicBezTo>
                  <a:cubicBezTo>
                    <a:pt x="80" y="4"/>
                    <a:pt x="80" y="2"/>
                    <a:pt x="80" y="0"/>
                  </a:cubicBezTo>
                  <a:cubicBezTo>
                    <a:pt x="84" y="0"/>
                    <a:pt x="84" y="0"/>
                    <a:pt x="84" y="0"/>
                  </a:cubicBezTo>
                  <a:cubicBezTo>
                    <a:pt x="86" y="23"/>
                    <a:pt x="86" y="23"/>
                    <a:pt x="86" y="23"/>
                  </a:cubicBezTo>
                  <a:cubicBezTo>
                    <a:pt x="24" y="72"/>
                    <a:pt x="24" y="72"/>
                    <a:pt x="24" y="72"/>
                  </a:cubicBezTo>
                  <a:cubicBezTo>
                    <a:pt x="64" y="70"/>
                    <a:pt x="64" y="70"/>
                    <a:pt x="64" y="70"/>
                  </a:cubicBezTo>
                  <a:cubicBezTo>
                    <a:pt x="69" y="70"/>
                    <a:pt x="72" y="69"/>
                    <a:pt x="75" y="69"/>
                  </a:cubicBezTo>
                  <a:cubicBezTo>
                    <a:pt x="78" y="68"/>
                    <a:pt x="79" y="67"/>
                    <a:pt x="80" y="66"/>
                  </a:cubicBezTo>
                  <a:cubicBezTo>
                    <a:pt x="81" y="65"/>
                    <a:pt x="81" y="63"/>
                    <a:pt x="82" y="60"/>
                  </a:cubicBezTo>
                  <a:cubicBezTo>
                    <a:pt x="83" y="58"/>
                    <a:pt x="83" y="56"/>
                    <a:pt x="83" y="55"/>
                  </a:cubicBezTo>
                  <a:cubicBezTo>
                    <a:pt x="87" y="55"/>
                    <a:pt x="87" y="55"/>
                    <a:pt x="87" y="55"/>
                  </a:cubicBezTo>
                  <a:cubicBezTo>
                    <a:pt x="89" y="88"/>
                    <a:pt x="89" y="88"/>
                    <a:pt x="89" y="88"/>
                  </a:cubicBezTo>
                  <a:lnTo>
                    <a:pt x="85" y="88"/>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3" name="îśḻîďe"/>
            <p:cNvSpPr/>
            <p:nvPr userDrawn="1">
              <p:custDataLst>
                <p:tags r:id="rId18"/>
              </p:custDataLst>
            </p:nvPr>
          </p:nvSpPr>
          <p:spPr bwMode="auto">
            <a:xfrm>
              <a:off x="3114279" y="3617913"/>
              <a:ext cx="169863" cy="147638"/>
            </a:xfrm>
            <a:custGeom>
              <a:avLst/>
              <a:gdLst>
                <a:gd name="T0" fmla="*/ 98 w 102"/>
                <a:gd name="T1" fmla="*/ 76 h 88"/>
                <a:gd name="T2" fmla="*/ 96 w 102"/>
                <a:gd name="T3" fmla="*/ 73 h 88"/>
                <a:gd name="T4" fmla="*/ 93 w 102"/>
                <a:gd name="T5" fmla="*/ 71 h 88"/>
                <a:gd name="T6" fmla="*/ 90 w 102"/>
                <a:gd name="T7" fmla="*/ 69 h 88"/>
                <a:gd name="T8" fmla="*/ 85 w 102"/>
                <a:gd name="T9" fmla="*/ 67 h 88"/>
                <a:gd name="T10" fmla="*/ 70 w 102"/>
                <a:gd name="T11" fmla="*/ 65 h 88"/>
                <a:gd name="T12" fmla="*/ 50 w 102"/>
                <a:gd name="T13" fmla="*/ 63 h 88"/>
                <a:gd name="T14" fmla="*/ 43 w 102"/>
                <a:gd name="T15" fmla="*/ 62 h 88"/>
                <a:gd name="T16" fmla="*/ 37 w 102"/>
                <a:gd name="T17" fmla="*/ 64 h 88"/>
                <a:gd name="T18" fmla="*/ 22 w 102"/>
                <a:gd name="T19" fmla="*/ 71 h 88"/>
                <a:gd name="T20" fmla="*/ 19 w 102"/>
                <a:gd name="T21" fmla="*/ 73 h 88"/>
                <a:gd name="T22" fmla="*/ 18 w 102"/>
                <a:gd name="T23" fmla="*/ 77 h 88"/>
                <a:gd name="T24" fmla="*/ 19 w 102"/>
                <a:gd name="T25" fmla="*/ 81 h 88"/>
                <a:gd name="T26" fmla="*/ 20 w 102"/>
                <a:gd name="T27" fmla="*/ 86 h 88"/>
                <a:gd name="T28" fmla="*/ 16 w 102"/>
                <a:gd name="T29" fmla="*/ 88 h 88"/>
                <a:gd name="T30" fmla="*/ 0 w 102"/>
                <a:gd name="T31" fmla="*/ 52 h 88"/>
                <a:gd name="T32" fmla="*/ 4 w 102"/>
                <a:gd name="T33" fmla="*/ 50 h 88"/>
                <a:gd name="T34" fmla="*/ 7 w 102"/>
                <a:gd name="T35" fmla="*/ 54 h 88"/>
                <a:gd name="T36" fmla="*/ 9 w 102"/>
                <a:gd name="T37" fmla="*/ 58 h 88"/>
                <a:gd name="T38" fmla="*/ 13 w 102"/>
                <a:gd name="T39" fmla="*/ 60 h 88"/>
                <a:gd name="T40" fmla="*/ 17 w 102"/>
                <a:gd name="T41" fmla="*/ 59 h 88"/>
                <a:gd name="T42" fmla="*/ 35 w 102"/>
                <a:gd name="T43" fmla="*/ 51 h 88"/>
                <a:gd name="T44" fmla="*/ 38 w 102"/>
                <a:gd name="T45" fmla="*/ 49 h 88"/>
                <a:gd name="T46" fmla="*/ 42 w 102"/>
                <a:gd name="T47" fmla="*/ 44 h 88"/>
                <a:gd name="T48" fmla="*/ 53 w 102"/>
                <a:gd name="T49" fmla="*/ 31 h 88"/>
                <a:gd name="T50" fmla="*/ 62 w 102"/>
                <a:gd name="T51" fmla="*/ 19 h 88"/>
                <a:gd name="T52" fmla="*/ 66 w 102"/>
                <a:gd name="T53" fmla="*/ 13 h 88"/>
                <a:gd name="T54" fmla="*/ 67 w 102"/>
                <a:gd name="T55" fmla="*/ 9 h 88"/>
                <a:gd name="T56" fmla="*/ 67 w 102"/>
                <a:gd name="T57" fmla="*/ 5 h 88"/>
                <a:gd name="T58" fmla="*/ 66 w 102"/>
                <a:gd name="T59" fmla="*/ 2 h 88"/>
                <a:gd name="T60" fmla="*/ 70 w 102"/>
                <a:gd name="T61" fmla="*/ 0 h 88"/>
                <a:gd name="T62" fmla="*/ 84 w 102"/>
                <a:gd name="T63" fmla="*/ 33 h 88"/>
                <a:gd name="T64" fmla="*/ 80 w 102"/>
                <a:gd name="T65" fmla="*/ 35 h 88"/>
                <a:gd name="T66" fmla="*/ 76 w 102"/>
                <a:gd name="T67" fmla="*/ 27 h 88"/>
                <a:gd name="T68" fmla="*/ 73 w 102"/>
                <a:gd name="T69" fmla="*/ 26 h 88"/>
                <a:gd name="T70" fmla="*/ 72 w 102"/>
                <a:gd name="T71" fmla="*/ 27 h 88"/>
                <a:gd name="T72" fmla="*/ 71 w 102"/>
                <a:gd name="T73" fmla="*/ 28 h 88"/>
                <a:gd name="T74" fmla="*/ 68 w 102"/>
                <a:gd name="T75" fmla="*/ 31 h 88"/>
                <a:gd name="T76" fmla="*/ 65 w 102"/>
                <a:gd name="T77" fmla="*/ 35 h 88"/>
                <a:gd name="T78" fmla="*/ 58 w 102"/>
                <a:gd name="T79" fmla="*/ 44 h 88"/>
                <a:gd name="T80" fmla="*/ 48 w 102"/>
                <a:gd name="T81" fmla="*/ 57 h 88"/>
                <a:gd name="T82" fmla="*/ 75 w 102"/>
                <a:gd name="T83" fmla="*/ 60 h 88"/>
                <a:gd name="T84" fmla="*/ 87 w 102"/>
                <a:gd name="T85" fmla="*/ 61 h 88"/>
                <a:gd name="T86" fmla="*/ 88 w 102"/>
                <a:gd name="T87" fmla="*/ 59 h 88"/>
                <a:gd name="T88" fmla="*/ 88 w 102"/>
                <a:gd name="T89" fmla="*/ 56 h 88"/>
                <a:gd name="T90" fmla="*/ 88 w 102"/>
                <a:gd name="T91" fmla="*/ 52 h 88"/>
                <a:gd name="T92" fmla="*/ 86 w 102"/>
                <a:gd name="T93" fmla="*/ 49 h 88"/>
                <a:gd name="T94" fmla="*/ 90 w 102"/>
                <a:gd name="T95" fmla="*/ 47 h 88"/>
                <a:gd name="T96" fmla="*/ 102 w 102"/>
                <a:gd name="T97" fmla="*/ 74 h 88"/>
                <a:gd name="T98" fmla="*/ 98 w 102"/>
                <a:gd name="T99" fmla="*/ 7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2" h="88">
                  <a:moveTo>
                    <a:pt x="98" y="76"/>
                  </a:moveTo>
                  <a:cubicBezTo>
                    <a:pt x="98" y="75"/>
                    <a:pt x="97" y="74"/>
                    <a:pt x="96" y="73"/>
                  </a:cubicBezTo>
                  <a:cubicBezTo>
                    <a:pt x="95" y="72"/>
                    <a:pt x="94" y="71"/>
                    <a:pt x="93" y="71"/>
                  </a:cubicBezTo>
                  <a:cubicBezTo>
                    <a:pt x="92" y="70"/>
                    <a:pt x="91" y="69"/>
                    <a:pt x="90" y="69"/>
                  </a:cubicBezTo>
                  <a:cubicBezTo>
                    <a:pt x="89" y="69"/>
                    <a:pt x="88" y="68"/>
                    <a:pt x="85" y="67"/>
                  </a:cubicBezTo>
                  <a:cubicBezTo>
                    <a:pt x="80" y="66"/>
                    <a:pt x="75" y="65"/>
                    <a:pt x="70" y="65"/>
                  </a:cubicBezTo>
                  <a:cubicBezTo>
                    <a:pt x="64" y="64"/>
                    <a:pt x="58" y="63"/>
                    <a:pt x="50" y="63"/>
                  </a:cubicBezTo>
                  <a:cubicBezTo>
                    <a:pt x="47" y="62"/>
                    <a:pt x="45" y="62"/>
                    <a:pt x="43" y="62"/>
                  </a:cubicBezTo>
                  <a:cubicBezTo>
                    <a:pt x="42" y="63"/>
                    <a:pt x="40" y="63"/>
                    <a:pt x="37" y="64"/>
                  </a:cubicBezTo>
                  <a:cubicBezTo>
                    <a:pt x="22" y="71"/>
                    <a:pt x="22" y="71"/>
                    <a:pt x="22" y="71"/>
                  </a:cubicBezTo>
                  <a:cubicBezTo>
                    <a:pt x="21" y="71"/>
                    <a:pt x="20" y="72"/>
                    <a:pt x="19" y="73"/>
                  </a:cubicBezTo>
                  <a:cubicBezTo>
                    <a:pt x="18" y="74"/>
                    <a:pt x="18" y="75"/>
                    <a:pt x="18" y="77"/>
                  </a:cubicBezTo>
                  <a:cubicBezTo>
                    <a:pt x="18" y="78"/>
                    <a:pt x="18" y="79"/>
                    <a:pt x="19" y="81"/>
                  </a:cubicBezTo>
                  <a:cubicBezTo>
                    <a:pt x="19" y="83"/>
                    <a:pt x="19" y="85"/>
                    <a:pt x="20" y="86"/>
                  </a:cubicBezTo>
                  <a:cubicBezTo>
                    <a:pt x="16" y="88"/>
                    <a:pt x="16" y="88"/>
                    <a:pt x="16" y="88"/>
                  </a:cubicBezTo>
                  <a:cubicBezTo>
                    <a:pt x="0" y="52"/>
                    <a:pt x="0" y="52"/>
                    <a:pt x="0" y="52"/>
                  </a:cubicBezTo>
                  <a:cubicBezTo>
                    <a:pt x="4" y="50"/>
                    <a:pt x="4" y="50"/>
                    <a:pt x="4" y="50"/>
                  </a:cubicBezTo>
                  <a:cubicBezTo>
                    <a:pt x="5" y="51"/>
                    <a:pt x="6" y="52"/>
                    <a:pt x="7" y="54"/>
                  </a:cubicBezTo>
                  <a:cubicBezTo>
                    <a:pt x="8" y="56"/>
                    <a:pt x="9" y="58"/>
                    <a:pt x="9" y="58"/>
                  </a:cubicBezTo>
                  <a:cubicBezTo>
                    <a:pt x="10" y="59"/>
                    <a:pt x="12" y="60"/>
                    <a:pt x="13" y="60"/>
                  </a:cubicBezTo>
                  <a:cubicBezTo>
                    <a:pt x="14" y="60"/>
                    <a:pt x="15" y="60"/>
                    <a:pt x="17" y="59"/>
                  </a:cubicBezTo>
                  <a:cubicBezTo>
                    <a:pt x="35" y="51"/>
                    <a:pt x="35" y="51"/>
                    <a:pt x="35" y="51"/>
                  </a:cubicBezTo>
                  <a:cubicBezTo>
                    <a:pt x="36" y="51"/>
                    <a:pt x="37" y="50"/>
                    <a:pt x="38" y="49"/>
                  </a:cubicBezTo>
                  <a:cubicBezTo>
                    <a:pt x="39" y="47"/>
                    <a:pt x="41" y="46"/>
                    <a:pt x="42" y="44"/>
                  </a:cubicBezTo>
                  <a:cubicBezTo>
                    <a:pt x="45" y="40"/>
                    <a:pt x="49" y="36"/>
                    <a:pt x="53" y="31"/>
                  </a:cubicBezTo>
                  <a:cubicBezTo>
                    <a:pt x="56" y="26"/>
                    <a:pt x="60" y="22"/>
                    <a:pt x="62" y="19"/>
                  </a:cubicBezTo>
                  <a:cubicBezTo>
                    <a:pt x="64" y="16"/>
                    <a:pt x="65" y="15"/>
                    <a:pt x="66" y="13"/>
                  </a:cubicBezTo>
                  <a:cubicBezTo>
                    <a:pt x="66" y="12"/>
                    <a:pt x="67" y="11"/>
                    <a:pt x="67" y="9"/>
                  </a:cubicBezTo>
                  <a:cubicBezTo>
                    <a:pt x="67" y="8"/>
                    <a:pt x="67" y="7"/>
                    <a:pt x="67" y="5"/>
                  </a:cubicBezTo>
                  <a:cubicBezTo>
                    <a:pt x="67" y="4"/>
                    <a:pt x="66" y="3"/>
                    <a:pt x="66" y="2"/>
                  </a:cubicBezTo>
                  <a:cubicBezTo>
                    <a:pt x="70" y="0"/>
                    <a:pt x="70" y="0"/>
                    <a:pt x="70" y="0"/>
                  </a:cubicBezTo>
                  <a:cubicBezTo>
                    <a:pt x="84" y="33"/>
                    <a:pt x="84" y="33"/>
                    <a:pt x="84" y="33"/>
                  </a:cubicBezTo>
                  <a:cubicBezTo>
                    <a:pt x="80" y="35"/>
                    <a:pt x="80" y="35"/>
                    <a:pt x="80" y="35"/>
                  </a:cubicBezTo>
                  <a:cubicBezTo>
                    <a:pt x="79" y="31"/>
                    <a:pt x="77" y="29"/>
                    <a:pt x="76" y="27"/>
                  </a:cubicBezTo>
                  <a:cubicBezTo>
                    <a:pt x="75" y="26"/>
                    <a:pt x="74" y="25"/>
                    <a:pt x="73" y="26"/>
                  </a:cubicBezTo>
                  <a:cubicBezTo>
                    <a:pt x="73" y="26"/>
                    <a:pt x="73" y="26"/>
                    <a:pt x="72" y="27"/>
                  </a:cubicBezTo>
                  <a:cubicBezTo>
                    <a:pt x="72" y="27"/>
                    <a:pt x="71" y="28"/>
                    <a:pt x="71" y="28"/>
                  </a:cubicBezTo>
                  <a:cubicBezTo>
                    <a:pt x="70" y="29"/>
                    <a:pt x="69" y="30"/>
                    <a:pt x="68" y="31"/>
                  </a:cubicBezTo>
                  <a:cubicBezTo>
                    <a:pt x="67" y="33"/>
                    <a:pt x="66" y="34"/>
                    <a:pt x="65" y="35"/>
                  </a:cubicBezTo>
                  <a:cubicBezTo>
                    <a:pt x="63" y="38"/>
                    <a:pt x="60" y="41"/>
                    <a:pt x="58" y="44"/>
                  </a:cubicBezTo>
                  <a:cubicBezTo>
                    <a:pt x="55" y="47"/>
                    <a:pt x="52" y="52"/>
                    <a:pt x="48" y="57"/>
                  </a:cubicBezTo>
                  <a:cubicBezTo>
                    <a:pt x="60" y="58"/>
                    <a:pt x="69" y="60"/>
                    <a:pt x="75" y="60"/>
                  </a:cubicBezTo>
                  <a:cubicBezTo>
                    <a:pt x="82" y="61"/>
                    <a:pt x="86" y="61"/>
                    <a:pt x="87" y="61"/>
                  </a:cubicBezTo>
                  <a:cubicBezTo>
                    <a:pt x="87" y="61"/>
                    <a:pt x="88" y="60"/>
                    <a:pt x="88" y="59"/>
                  </a:cubicBezTo>
                  <a:cubicBezTo>
                    <a:pt x="89" y="58"/>
                    <a:pt x="89" y="57"/>
                    <a:pt x="88" y="56"/>
                  </a:cubicBezTo>
                  <a:cubicBezTo>
                    <a:pt x="88" y="55"/>
                    <a:pt x="88" y="54"/>
                    <a:pt x="88" y="52"/>
                  </a:cubicBezTo>
                  <a:cubicBezTo>
                    <a:pt x="87" y="51"/>
                    <a:pt x="87" y="50"/>
                    <a:pt x="86" y="49"/>
                  </a:cubicBezTo>
                  <a:cubicBezTo>
                    <a:pt x="90" y="47"/>
                    <a:pt x="90" y="47"/>
                    <a:pt x="90" y="47"/>
                  </a:cubicBezTo>
                  <a:cubicBezTo>
                    <a:pt x="102" y="74"/>
                    <a:pt x="102" y="74"/>
                    <a:pt x="102" y="74"/>
                  </a:cubicBezTo>
                  <a:lnTo>
                    <a:pt x="98" y="76"/>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4" name="îṥlîḍè"/>
            <p:cNvSpPr/>
            <p:nvPr userDrawn="1">
              <p:custDataLst>
                <p:tags r:id="rId19"/>
              </p:custDataLst>
            </p:nvPr>
          </p:nvSpPr>
          <p:spPr bwMode="auto">
            <a:xfrm>
              <a:off x="3147617" y="3763963"/>
              <a:ext cx="161925" cy="139700"/>
            </a:xfrm>
            <a:custGeom>
              <a:avLst/>
              <a:gdLst>
                <a:gd name="T0" fmla="*/ 46 w 97"/>
                <a:gd name="T1" fmla="*/ 84 h 84"/>
                <a:gd name="T2" fmla="*/ 28 w 97"/>
                <a:gd name="T3" fmla="*/ 55 h 84"/>
                <a:gd name="T4" fmla="*/ 31 w 97"/>
                <a:gd name="T5" fmla="*/ 53 h 84"/>
                <a:gd name="T6" fmla="*/ 36 w 97"/>
                <a:gd name="T7" fmla="*/ 58 h 84"/>
                <a:gd name="T8" fmla="*/ 40 w 97"/>
                <a:gd name="T9" fmla="*/ 60 h 84"/>
                <a:gd name="T10" fmla="*/ 41 w 97"/>
                <a:gd name="T11" fmla="*/ 59 h 84"/>
                <a:gd name="T12" fmla="*/ 42 w 97"/>
                <a:gd name="T13" fmla="*/ 58 h 84"/>
                <a:gd name="T14" fmla="*/ 54 w 97"/>
                <a:gd name="T15" fmla="*/ 42 h 84"/>
                <a:gd name="T16" fmla="*/ 38 w 97"/>
                <a:gd name="T17" fmla="*/ 17 h 84"/>
                <a:gd name="T18" fmla="*/ 30 w 97"/>
                <a:gd name="T19" fmla="*/ 19 h 84"/>
                <a:gd name="T20" fmla="*/ 25 w 97"/>
                <a:gd name="T21" fmla="*/ 20 h 84"/>
                <a:gd name="T22" fmla="*/ 20 w 97"/>
                <a:gd name="T23" fmla="*/ 22 h 84"/>
                <a:gd name="T24" fmla="*/ 18 w 97"/>
                <a:gd name="T25" fmla="*/ 23 h 84"/>
                <a:gd name="T26" fmla="*/ 17 w 97"/>
                <a:gd name="T27" fmla="*/ 28 h 84"/>
                <a:gd name="T28" fmla="*/ 20 w 97"/>
                <a:gd name="T29" fmla="*/ 36 h 84"/>
                <a:gd name="T30" fmla="*/ 17 w 97"/>
                <a:gd name="T31" fmla="*/ 38 h 84"/>
                <a:gd name="T32" fmla="*/ 0 w 97"/>
                <a:gd name="T33" fmla="*/ 11 h 84"/>
                <a:gd name="T34" fmla="*/ 3 w 97"/>
                <a:gd name="T35" fmla="*/ 9 h 84"/>
                <a:gd name="T36" fmla="*/ 6 w 97"/>
                <a:gd name="T37" fmla="*/ 12 h 84"/>
                <a:gd name="T38" fmla="*/ 9 w 97"/>
                <a:gd name="T39" fmla="*/ 14 h 84"/>
                <a:gd name="T40" fmla="*/ 14 w 97"/>
                <a:gd name="T41" fmla="*/ 16 h 84"/>
                <a:gd name="T42" fmla="*/ 19 w 97"/>
                <a:gd name="T43" fmla="*/ 15 h 84"/>
                <a:gd name="T44" fmla="*/ 57 w 97"/>
                <a:gd name="T45" fmla="*/ 8 h 84"/>
                <a:gd name="T46" fmla="*/ 94 w 97"/>
                <a:gd name="T47" fmla="*/ 0 h 84"/>
                <a:gd name="T48" fmla="*/ 97 w 97"/>
                <a:gd name="T49" fmla="*/ 4 h 84"/>
                <a:gd name="T50" fmla="*/ 50 w 97"/>
                <a:gd name="T51" fmla="*/ 67 h 84"/>
                <a:gd name="T52" fmla="*/ 48 w 97"/>
                <a:gd name="T53" fmla="*/ 71 h 84"/>
                <a:gd name="T54" fmla="*/ 48 w 97"/>
                <a:gd name="T55" fmla="*/ 75 h 84"/>
                <a:gd name="T56" fmla="*/ 49 w 97"/>
                <a:gd name="T57" fmla="*/ 79 h 84"/>
                <a:gd name="T58" fmla="*/ 50 w 97"/>
                <a:gd name="T59" fmla="*/ 82 h 84"/>
                <a:gd name="T60" fmla="*/ 46 w 97"/>
                <a:gd name="T61" fmla="*/ 84 h 84"/>
                <a:gd name="T62" fmla="*/ 57 w 97"/>
                <a:gd name="T63" fmla="*/ 37 h 84"/>
                <a:gd name="T64" fmla="*/ 78 w 97"/>
                <a:gd name="T65" fmla="*/ 9 h 84"/>
                <a:gd name="T66" fmla="*/ 43 w 97"/>
                <a:gd name="T67" fmla="*/ 16 h 84"/>
                <a:gd name="T68" fmla="*/ 57 w 97"/>
                <a:gd name="T69" fmla="*/ 37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7" h="84">
                  <a:moveTo>
                    <a:pt x="46" y="84"/>
                  </a:moveTo>
                  <a:cubicBezTo>
                    <a:pt x="28" y="55"/>
                    <a:pt x="28" y="55"/>
                    <a:pt x="28" y="55"/>
                  </a:cubicBezTo>
                  <a:cubicBezTo>
                    <a:pt x="31" y="53"/>
                    <a:pt x="31" y="53"/>
                    <a:pt x="31" y="53"/>
                  </a:cubicBezTo>
                  <a:cubicBezTo>
                    <a:pt x="33" y="55"/>
                    <a:pt x="35" y="57"/>
                    <a:pt x="36" y="58"/>
                  </a:cubicBezTo>
                  <a:cubicBezTo>
                    <a:pt x="38" y="60"/>
                    <a:pt x="39" y="60"/>
                    <a:pt x="40" y="60"/>
                  </a:cubicBezTo>
                  <a:cubicBezTo>
                    <a:pt x="40" y="60"/>
                    <a:pt x="40" y="59"/>
                    <a:pt x="41" y="59"/>
                  </a:cubicBezTo>
                  <a:cubicBezTo>
                    <a:pt x="41" y="59"/>
                    <a:pt x="41" y="58"/>
                    <a:pt x="42" y="58"/>
                  </a:cubicBezTo>
                  <a:cubicBezTo>
                    <a:pt x="54" y="42"/>
                    <a:pt x="54" y="42"/>
                    <a:pt x="54" y="42"/>
                  </a:cubicBezTo>
                  <a:cubicBezTo>
                    <a:pt x="38" y="17"/>
                    <a:pt x="38" y="17"/>
                    <a:pt x="38" y="17"/>
                  </a:cubicBezTo>
                  <a:cubicBezTo>
                    <a:pt x="35" y="18"/>
                    <a:pt x="32" y="18"/>
                    <a:pt x="30" y="19"/>
                  </a:cubicBezTo>
                  <a:cubicBezTo>
                    <a:pt x="28" y="19"/>
                    <a:pt x="26" y="20"/>
                    <a:pt x="25" y="20"/>
                  </a:cubicBezTo>
                  <a:cubicBezTo>
                    <a:pt x="23" y="21"/>
                    <a:pt x="21" y="21"/>
                    <a:pt x="20" y="22"/>
                  </a:cubicBezTo>
                  <a:cubicBezTo>
                    <a:pt x="19" y="22"/>
                    <a:pt x="19" y="22"/>
                    <a:pt x="18" y="23"/>
                  </a:cubicBezTo>
                  <a:cubicBezTo>
                    <a:pt x="17" y="24"/>
                    <a:pt x="16" y="25"/>
                    <a:pt x="17" y="28"/>
                  </a:cubicBezTo>
                  <a:cubicBezTo>
                    <a:pt x="18" y="30"/>
                    <a:pt x="19" y="33"/>
                    <a:pt x="20" y="36"/>
                  </a:cubicBezTo>
                  <a:cubicBezTo>
                    <a:pt x="17" y="38"/>
                    <a:pt x="17" y="38"/>
                    <a:pt x="17" y="38"/>
                  </a:cubicBezTo>
                  <a:cubicBezTo>
                    <a:pt x="0" y="11"/>
                    <a:pt x="0" y="11"/>
                    <a:pt x="0" y="11"/>
                  </a:cubicBezTo>
                  <a:cubicBezTo>
                    <a:pt x="3" y="9"/>
                    <a:pt x="3" y="9"/>
                    <a:pt x="3" y="9"/>
                  </a:cubicBezTo>
                  <a:cubicBezTo>
                    <a:pt x="4" y="10"/>
                    <a:pt x="5" y="11"/>
                    <a:pt x="6" y="12"/>
                  </a:cubicBezTo>
                  <a:cubicBezTo>
                    <a:pt x="7" y="13"/>
                    <a:pt x="8" y="14"/>
                    <a:pt x="9" y="14"/>
                  </a:cubicBezTo>
                  <a:cubicBezTo>
                    <a:pt x="11" y="15"/>
                    <a:pt x="12" y="15"/>
                    <a:pt x="14" y="16"/>
                  </a:cubicBezTo>
                  <a:cubicBezTo>
                    <a:pt x="15" y="16"/>
                    <a:pt x="17" y="16"/>
                    <a:pt x="19" y="15"/>
                  </a:cubicBezTo>
                  <a:cubicBezTo>
                    <a:pt x="31" y="13"/>
                    <a:pt x="43" y="11"/>
                    <a:pt x="57" y="8"/>
                  </a:cubicBezTo>
                  <a:cubicBezTo>
                    <a:pt x="71" y="5"/>
                    <a:pt x="83" y="2"/>
                    <a:pt x="94" y="0"/>
                  </a:cubicBezTo>
                  <a:cubicBezTo>
                    <a:pt x="97" y="4"/>
                    <a:pt x="97" y="4"/>
                    <a:pt x="97" y="4"/>
                  </a:cubicBezTo>
                  <a:cubicBezTo>
                    <a:pt x="50" y="67"/>
                    <a:pt x="50" y="67"/>
                    <a:pt x="50" y="67"/>
                  </a:cubicBezTo>
                  <a:cubicBezTo>
                    <a:pt x="50" y="68"/>
                    <a:pt x="49" y="70"/>
                    <a:pt x="48" y="71"/>
                  </a:cubicBezTo>
                  <a:cubicBezTo>
                    <a:pt x="48" y="72"/>
                    <a:pt x="48" y="73"/>
                    <a:pt x="48" y="75"/>
                  </a:cubicBezTo>
                  <a:cubicBezTo>
                    <a:pt x="48" y="76"/>
                    <a:pt x="48" y="77"/>
                    <a:pt x="49" y="79"/>
                  </a:cubicBezTo>
                  <a:cubicBezTo>
                    <a:pt x="49" y="80"/>
                    <a:pt x="50" y="81"/>
                    <a:pt x="50" y="82"/>
                  </a:cubicBezTo>
                  <a:cubicBezTo>
                    <a:pt x="46" y="84"/>
                    <a:pt x="46" y="84"/>
                    <a:pt x="46" y="84"/>
                  </a:cubicBezTo>
                  <a:close/>
                  <a:moveTo>
                    <a:pt x="57" y="37"/>
                  </a:moveTo>
                  <a:cubicBezTo>
                    <a:pt x="78" y="9"/>
                    <a:pt x="78" y="9"/>
                    <a:pt x="78" y="9"/>
                  </a:cubicBezTo>
                  <a:cubicBezTo>
                    <a:pt x="43" y="16"/>
                    <a:pt x="43" y="16"/>
                    <a:pt x="43" y="16"/>
                  </a:cubicBezTo>
                  <a:lnTo>
                    <a:pt x="57" y="37"/>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5" name="íṩļîďè"/>
            <p:cNvSpPr/>
            <p:nvPr userDrawn="1">
              <p:custDataLst>
                <p:tags r:id="rId20"/>
              </p:custDataLst>
            </p:nvPr>
          </p:nvSpPr>
          <p:spPr bwMode="auto">
            <a:xfrm>
              <a:off x="3239692" y="3803651"/>
              <a:ext cx="165100" cy="166688"/>
            </a:xfrm>
            <a:custGeom>
              <a:avLst/>
              <a:gdLst>
                <a:gd name="T0" fmla="*/ 83 w 99"/>
                <a:gd name="T1" fmla="*/ 68 h 100"/>
                <a:gd name="T2" fmla="*/ 80 w 99"/>
                <a:gd name="T3" fmla="*/ 66 h 100"/>
                <a:gd name="T4" fmla="*/ 82 w 99"/>
                <a:gd name="T5" fmla="*/ 61 h 100"/>
                <a:gd name="T6" fmla="*/ 84 w 99"/>
                <a:gd name="T7" fmla="*/ 54 h 100"/>
                <a:gd name="T8" fmla="*/ 85 w 99"/>
                <a:gd name="T9" fmla="*/ 48 h 100"/>
                <a:gd name="T10" fmla="*/ 83 w 99"/>
                <a:gd name="T11" fmla="*/ 44 h 100"/>
                <a:gd name="T12" fmla="*/ 80 w 99"/>
                <a:gd name="T13" fmla="*/ 40 h 100"/>
                <a:gd name="T14" fmla="*/ 77 w 99"/>
                <a:gd name="T15" fmla="*/ 37 h 100"/>
                <a:gd name="T16" fmla="*/ 74 w 99"/>
                <a:gd name="T17" fmla="*/ 34 h 100"/>
                <a:gd name="T18" fmla="*/ 27 w 99"/>
                <a:gd name="T19" fmla="*/ 82 h 100"/>
                <a:gd name="T20" fmla="*/ 25 w 99"/>
                <a:gd name="T21" fmla="*/ 85 h 100"/>
                <a:gd name="T22" fmla="*/ 25 w 99"/>
                <a:gd name="T23" fmla="*/ 89 h 100"/>
                <a:gd name="T24" fmla="*/ 27 w 99"/>
                <a:gd name="T25" fmla="*/ 93 h 100"/>
                <a:gd name="T26" fmla="*/ 31 w 99"/>
                <a:gd name="T27" fmla="*/ 97 h 100"/>
                <a:gd name="T28" fmla="*/ 28 w 99"/>
                <a:gd name="T29" fmla="*/ 100 h 100"/>
                <a:gd name="T30" fmla="*/ 0 w 99"/>
                <a:gd name="T31" fmla="*/ 72 h 100"/>
                <a:gd name="T32" fmla="*/ 3 w 99"/>
                <a:gd name="T33" fmla="*/ 69 h 100"/>
                <a:gd name="T34" fmla="*/ 6 w 99"/>
                <a:gd name="T35" fmla="*/ 72 h 100"/>
                <a:gd name="T36" fmla="*/ 10 w 99"/>
                <a:gd name="T37" fmla="*/ 75 h 100"/>
                <a:gd name="T38" fmla="*/ 14 w 99"/>
                <a:gd name="T39" fmla="*/ 75 h 100"/>
                <a:gd name="T40" fmla="*/ 17 w 99"/>
                <a:gd name="T41" fmla="*/ 73 h 100"/>
                <a:gd name="T42" fmla="*/ 65 w 99"/>
                <a:gd name="T43" fmla="*/ 25 h 100"/>
                <a:gd name="T44" fmla="*/ 63 w 99"/>
                <a:gd name="T45" fmla="*/ 23 h 100"/>
                <a:gd name="T46" fmla="*/ 60 w 99"/>
                <a:gd name="T47" fmla="*/ 20 h 100"/>
                <a:gd name="T48" fmla="*/ 56 w 99"/>
                <a:gd name="T49" fmla="*/ 16 h 100"/>
                <a:gd name="T50" fmla="*/ 51 w 99"/>
                <a:gd name="T51" fmla="*/ 15 h 100"/>
                <a:gd name="T52" fmla="*/ 45 w 99"/>
                <a:gd name="T53" fmla="*/ 16 h 100"/>
                <a:gd name="T54" fmla="*/ 39 w 99"/>
                <a:gd name="T55" fmla="*/ 17 h 100"/>
                <a:gd name="T56" fmla="*/ 34 w 99"/>
                <a:gd name="T57" fmla="*/ 19 h 100"/>
                <a:gd name="T58" fmla="*/ 31 w 99"/>
                <a:gd name="T59" fmla="*/ 17 h 100"/>
                <a:gd name="T60" fmla="*/ 47 w 99"/>
                <a:gd name="T61" fmla="*/ 0 h 100"/>
                <a:gd name="T62" fmla="*/ 99 w 99"/>
                <a:gd name="T63" fmla="*/ 52 h 100"/>
                <a:gd name="T64" fmla="*/ 83 w 99"/>
                <a:gd name="T65" fmla="*/ 68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100">
                  <a:moveTo>
                    <a:pt x="83" y="68"/>
                  </a:moveTo>
                  <a:cubicBezTo>
                    <a:pt x="80" y="66"/>
                    <a:pt x="80" y="66"/>
                    <a:pt x="80" y="66"/>
                  </a:cubicBezTo>
                  <a:cubicBezTo>
                    <a:pt x="81" y="64"/>
                    <a:pt x="82" y="63"/>
                    <a:pt x="82" y="61"/>
                  </a:cubicBezTo>
                  <a:cubicBezTo>
                    <a:pt x="83" y="59"/>
                    <a:pt x="84" y="57"/>
                    <a:pt x="84" y="54"/>
                  </a:cubicBezTo>
                  <a:cubicBezTo>
                    <a:pt x="84" y="52"/>
                    <a:pt x="85" y="50"/>
                    <a:pt x="85" y="48"/>
                  </a:cubicBezTo>
                  <a:cubicBezTo>
                    <a:pt x="85" y="46"/>
                    <a:pt x="84" y="45"/>
                    <a:pt x="83" y="44"/>
                  </a:cubicBezTo>
                  <a:cubicBezTo>
                    <a:pt x="83" y="43"/>
                    <a:pt x="82" y="42"/>
                    <a:pt x="80" y="40"/>
                  </a:cubicBezTo>
                  <a:cubicBezTo>
                    <a:pt x="79" y="39"/>
                    <a:pt x="78" y="38"/>
                    <a:pt x="77" y="37"/>
                  </a:cubicBezTo>
                  <a:cubicBezTo>
                    <a:pt x="74" y="34"/>
                    <a:pt x="74" y="34"/>
                    <a:pt x="74" y="34"/>
                  </a:cubicBezTo>
                  <a:cubicBezTo>
                    <a:pt x="27" y="82"/>
                    <a:pt x="27" y="82"/>
                    <a:pt x="27" y="82"/>
                  </a:cubicBezTo>
                  <a:cubicBezTo>
                    <a:pt x="26" y="83"/>
                    <a:pt x="25" y="84"/>
                    <a:pt x="25" y="85"/>
                  </a:cubicBezTo>
                  <a:cubicBezTo>
                    <a:pt x="24" y="86"/>
                    <a:pt x="25" y="87"/>
                    <a:pt x="25" y="89"/>
                  </a:cubicBezTo>
                  <a:cubicBezTo>
                    <a:pt x="25" y="89"/>
                    <a:pt x="26" y="91"/>
                    <a:pt x="27" y="93"/>
                  </a:cubicBezTo>
                  <a:cubicBezTo>
                    <a:pt x="29" y="95"/>
                    <a:pt x="30" y="96"/>
                    <a:pt x="31" y="97"/>
                  </a:cubicBezTo>
                  <a:cubicBezTo>
                    <a:pt x="28" y="100"/>
                    <a:pt x="28" y="100"/>
                    <a:pt x="28" y="100"/>
                  </a:cubicBezTo>
                  <a:cubicBezTo>
                    <a:pt x="0" y="72"/>
                    <a:pt x="0" y="72"/>
                    <a:pt x="0" y="72"/>
                  </a:cubicBezTo>
                  <a:cubicBezTo>
                    <a:pt x="3" y="69"/>
                    <a:pt x="3" y="69"/>
                    <a:pt x="3" y="69"/>
                  </a:cubicBezTo>
                  <a:cubicBezTo>
                    <a:pt x="3" y="70"/>
                    <a:pt x="5" y="71"/>
                    <a:pt x="6" y="72"/>
                  </a:cubicBezTo>
                  <a:cubicBezTo>
                    <a:pt x="8" y="74"/>
                    <a:pt x="10" y="74"/>
                    <a:pt x="10" y="75"/>
                  </a:cubicBezTo>
                  <a:cubicBezTo>
                    <a:pt x="12" y="75"/>
                    <a:pt x="13" y="76"/>
                    <a:pt x="14" y="75"/>
                  </a:cubicBezTo>
                  <a:cubicBezTo>
                    <a:pt x="15" y="75"/>
                    <a:pt x="16" y="74"/>
                    <a:pt x="17" y="73"/>
                  </a:cubicBezTo>
                  <a:cubicBezTo>
                    <a:pt x="65" y="25"/>
                    <a:pt x="65" y="25"/>
                    <a:pt x="65" y="25"/>
                  </a:cubicBezTo>
                  <a:cubicBezTo>
                    <a:pt x="63" y="23"/>
                    <a:pt x="63" y="23"/>
                    <a:pt x="63" y="23"/>
                  </a:cubicBezTo>
                  <a:cubicBezTo>
                    <a:pt x="62" y="22"/>
                    <a:pt x="61" y="21"/>
                    <a:pt x="60" y="20"/>
                  </a:cubicBezTo>
                  <a:cubicBezTo>
                    <a:pt x="58" y="18"/>
                    <a:pt x="57" y="17"/>
                    <a:pt x="56" y="16"/>
                  </a:cubicBezTo>
                  <a:cubicBezTo>
                    <a:pt x="55" y="15"/>
                    <a:pt x="53" y="15"/>
                    <a:pt x="51" y="15"/>
                  </a:cubicBezTo>
                  <a:cubicBezTo>
                    <a:pt x="49" y="15"/>
                    <a:pt x="47" y="15"/>
                    <a:pt x="45" y="16"/>
                  </a:cubicBezTo>
                  <a:cubicBezTo>
                    <a:pt x="43" y="16"/>
                    <a:pt x="41" y="17"/>
                    <a:pt x="39" y="17"/>
                  </a:cubicBezTo>
                  <a:cubicBezTo>
                    <a:pt x="37" y="18"/>
                    <a:pt x="35" y="19"/>
                    <a:pt x="34" y="19"/>
                  </a:cubicBezTo>
                  <a:cubicBezTo>
                    <a:pt x="31" y="17"/>
                    <a:pt x="31" y="17"/>
                    <a:pt x="31" y="17"/>
                  </a:cubicBezTo>
                  <a:cubicBezTo>
                    <a:pt x="47" y="0"/>
                    <a:pt x="47" y="0"/>
                    <a:pt x="47" y="0"/>
                  </a:cubicBezTo>
                  <a:cubicBezTo>
                    <a:pt x="99" y="52"/>
                    <a:pt x="99" y="52"/>
                    <a:pt x="99" y="52"/>
                  </a:cubicBezTo>
                  <a:lnTo>
                    <a:pt x="83" y="68"/>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6" name="íṧ1îḑè"/>
            <p:cNvSpPr/>
            <p:nvPr userDrawn="1">
              <p:custDataLst>
                <p:tags r:id="rId21"/>
              </p:custDataLst>
            </p:nvPr>
          </p:nvSpPr>
          <p:spPr bwMode="auto">
            <a:xfrm>
              <a:off x="3342879" y="3943351"/>
              <a:ext cx="57150" cy="46038"/>
            </a:xfrm>
            <a:custGeom>
              <a:avLst/>
              <a:gdLst>
                <a:gd name="T0" fmla="*/ 30 w 36"/>
                <a:gd name="T1" fmla="*/ 29 h 29"/>
                <a:gd name="T2" fmla="*/ 0 w 36"/>
                <a:gd name="T3" fmla="*/ 8 h 29"/>
                <a:gd name="T4" fmla="*/ 5 w 36"/>
                <a:gd name="T5" fmla="*/ 0 h 29"/>
                <a:gd name="T6" fmla="*/ 36 w 36"/>
                <a:gd name="T7" fmla="*/ 21 h 29"/>
                <a:gd name="T8" fmla="*/ 30 w 36"/>
                <a:gd name="T9" fmla="*/ 29 h 29"/>
              </a:gdLst>
              <a:ahLst/>
              <a:cxnLst>
                <a:cxn ang="0">
                  <a:pos x="T0" y="T1"/>
                </a:cxn>
                <a:cxn ang="0">
                  <a:pos x="T2" y="T3"/>
                </a:cxn>
                <a:cxn ang="0">
                  <a:pos x="T4" y="T5"/>
                </a:cxn>
                <a:cxn ang="0">
                  <a:pos x="T6" y="T7"/>
                </a:cxn>
                <a:cxn ang="0">
                  <a:pos x="T8" y="T9"/>
                </a:cxn>
              </a:cxnLst>
              <a:rect l="0" t="0" r="r" b="b"/>
              <a:pathLst>
                <a:path w="36" h="29">
                  <a:moveTo>
                    <a:pt x="30" y="29"/>
                  </a:moveTo>
                  <a:lnTo>
                    <a:pt x="0" y="8"/>
                  </a:lnTo>
                  <a:lnTo>
                    <a:pt x="5" y="0"/>
                  </a:lnTo>
                  <a:lnTo>
                    <a:pt x="36" y="21"/>
                  </a:lnTo>
                  <a:lnTo>
                    <a:pt x="30" y="29"/>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7" name="íṣ1íḋê"/>
            <p:cNvSpPr/>
            <p:nvPr userDrawn="1">
              <p:custDataLst>
                <p:tags r:id="rId22"/>
              </p:custDataLst>
            </p:nvPr>
          </p:nvSpPr>
          <p:spPr bwMode="auto">
            <a:xfrm>
              <a:off x="3355579" y="3932238"/>
              <a:ext cx="150813" cy="142875"/>
            </a:xfrm>
            <a:custGeom>
              <a:avLst/>
              <a:gdLst>
                <a:gd name="T0" fmla="*/ 64 w 90"/>
                <a:gd name="T1" fmla="*/ 58 h 85"/>
                <a:gd name="T2" fmla="*/ 64 w 90"/>
                <a:gd name="T3" fmla="*/ 65 h 85"/>
                <a:gd name="T4" fmla="*/ 61 w 90"/>
                <a:gd name="T5" fmla="*/ 73 h 85"/>
                <a:gd name="T6" fmla="*/ 44 w 90"/>
                <a:gd name="T7" fmla="*/ 84 h 85"/>
                <a:gd name="T8" fmla="*/ 23 w 90"/>
                <a:gd name="T9" fmla="*/ 79 h 85"/>
                <a:gd name="T10" fmla="*/ 14 w 90"/>
                <a:gd name="T11" fmla="*/ 72 h 85"/>
                <a:gd name="T12" fmla="*/ 8 w 90"/>
                <a:gd name="T13" fmla="*/ 63 h 85"/>
                <a:gd name="T14" fmla="*/ 4 w 90"/>
                <a:gd name="T15" fmla="*/ 65 h 85"/>
                <a:gd name="T16" fmla="*/ 0 w 90"/>
                <a:gd name="T17" fmla="*/ 63 h 85"/>
                <a:gd name="T18" fmla="*/ 14 w 90"/>
                <a:gd name="T19" fmla="*/ 38 h 85"/>
                <a:gd name="T20" fmla="*/ 19 w 90"/>
                <a:gd name="T21" fmla="*/ 40 h 85"/>
                <a:gd name="T22" fmla="*/ 16 w 90"/>
                <a:gd name="T23" fmla="*/ 51 h 85"/>
                <a:gd name="T24" fmla="*/ 16 w 90"/>
                <a:gd name="T25" fmla="*/ 60 h 85"/>
                <a:gd name="T26" fmla="*/ 20 w 90"/>
                <a:gd name="T27" fmla="*/ 69 h 85"/>
                <a:gd name="T28" fmla="*/ 27 w 90"/>
                <a:gd name="T29" fmla="*/ 76 h 85"/>
                <a:gd name="T30" fmla="*/ 33 w 90"/>
                <a:gd name="T31" fmla="*/ 78 h 85"/>
                <a:gd name="T32" fmla="*/ 39 w 90"/>
                <a:gd name="T33" fmla="*/ 79 h 85"/>
                <a:gd name="T34" fmla="*/ 44 w 90"/>
                <a:gd name="T35" fmla="*/ 76 h 85"/>
                <a:gd name="T36" fmla="*/ 48 w 90"/>
                <a:gd name="T37" fmla="*/ 71 h 85"/>
                <a:gd name="T38" fmla="*/ 51 w 90"/>
                <a:gd name="T39" fmla="*/ 62 h 85"/>
                <a:gd name="T40" fmla="*/ 47 w 90"/>
                <a:gd name="T41" fmla="*/ 52 h 85"/>
                <a:gd name="T42" fmla="*/ 41 w 90"/>
                <a:gd name="T43" fmla="*/ 44 h 85"/>
                <a:gd name="T44" fmla="*/ 36 w 90"/>
                <a:gd name="T45" fmla="*/ 37 h 85"/>
                <a:gd name="T46" fmla="*/ 31 w 90"/>
                <a:gd name="T47" fmla="*/ 24 h 85"/>
                <a:gd name="T48" fmla="*/ 35 w 90"/>
                <a:gd name="T49" fmla="*/ 10 h 85"/>
                <a:gd name="T50" fmla="*/ 41 w 90"/>
                <a:gd name="T51" fmla="*/ 4 h 85"/>
                <a:gd name="T52" fmla="*/ 50 w 90"/>
                <a:gd name="T53" fmla="*/ 0 h 85"/>
                <a:gd name="T54" fmla="*/ 59 w 90"/>
                <a:gd name="T55" fmla="*/ 0 h 85"/>
                <a:gd name="T56" fmla="*/ 69 w 90"/>
                <a:gd name="T57" fmla="*/ 4 h 85"/>
                <a:gd name="T58" fmla="*/ 76 w 90"/>
                <a:gd name="T59" fmla="*/ 11 h 85"/>
                <a:gd name="T60" fmla="*/ 81 w 90"/>
                <a:gd name="T61" fmla="*/ 19 h 85"/>
                <a:gd name="T62" fmla="*/ 86 w 90"/>
                <a:gd name="T63" fmla="*/ 17 h 85"/>
                <a:gd name="T64" fmla="*/ 90 w 90"/>
                <a:gd name="T65" fmla="*/ 20 h 85"/>
                <a:gd name="T66" fmla="*/ 75 w 90"/>
                <a:gd name="T67" fmla="*/ 44 h 85"/>
                <a:gd name="T68" fmla="*/ 71 w 90"/>
                <a:gd name="T69" fmla="*/ 41 h 85"/>
                <a:gd name="T70" fmla="*/ 73 w 90"/>
                <a:gd name="T71" fmla="*/ 32 h 85"/>
                <a:gd name="T72" fmla="*/ 74 w 90"/>
                <a:gd name="T73" fmla="*/ 23 h 85"/>
                <a:gd name="T74" fmla="*/ 72 w 90"/>
                <a:gd name="T75" fmla="*/ 15 h 85"/>
                <a:gd name="T76" fmla="*/ 65 w 90"/>
                <a:gd name="T77" fmla="*/ 8 h 85"/>
                <a:gd name="T78" fmla="*/ 55 w 90"/>
                <a:gd name="T79" fmla="*/ 6 h 85"/>
                <a:gd name="T80" fmla="*/ 47 w 90"/>
                <a:gd name="T81" fmla="*/ 11 h 85"/>
                <a:gd name="T82" fmla="*/ 44 w 90"/>
                <a:gd name="T83" fmla="*/ 20 h 85"/>
                <a:gd name="T84" fmla="*/ 47 w 90"/>
                <a:gd name="T85" fmla="*/ 29 h 85"/>
                <a:gd name="T86" fmla="*/ 53 w 90"/>
                <a:gd name="T87" fmla="*/ 37 h 85"/>
                <a:gd name="T88" fmla="*/ 58 w 90"/>
                <a:gd name="T89" fmla="*/ 44 h 85"/>
                <a:gd name="T90" fmla="*/ 62 w 90"/>
                <a:gd name="T91" fmla="*/ 51 h 85"/>
                <a:gd name="T92" fmla="*/ 64 w 90"/>
                <a:gd name="T93" fmla="*/ 58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90" h="85">
                  <a:moveTo>
                    <a:pt x="64" y="58"/>
                  </a:moveTo>
                  <a:cubicBezTo>
                    <a:pt x="65" y="60"/>
                    <a:pt x="65" y="63"/>
                    <a:pt x="64" y="65"/>
                  </a:cubicBezTo>
                  <a:cubicBezTo>
                    <a:pt x="64" y="68"/>
                    <a:pt x="63" y="70"/>
                    <a:pt x="61" y="73"/>
                  </a:cubicBezTo>
                  <a:cubicBezTo>
                    <a:pt x="57" y="79"/>
                    <a:pt x="51" y="83"/>
                    <a:pt x="44" y="84"/>
                  </a:cubicBezTo>
                  <a:cubicBezTo>
                    <a:pt x="37" y="85"/>
                    <a:pt x="30" y="84"/>
                    <a:pt x="23" y="79"/>
                  </a:cubicBezTo>
                  <a:cubicBezTo>
                    <a:pt x="20" y="77"/>
                    <a:pt x="17" y="75"/>
                    <a:pt x="14" y="72"/>
                  </a:cubicBezTo>
                  <a:cubicBezTo>
                    <a:pt x="12" y="69"/>
                    <a:pt x="10" y="66"/>
                    <a:pt x="8" y="63"/>
                  </a:cubicBezTo>
                  <a:cubicBezTo>
                    <a:pt x="4" y="65"/>
                    <a:pt x="4" y="65"/>
                    <a:pt x="4" y="65"/>
                  </a:cubicBezTo>
                  <a:cubicBezTo>
                    <a:pt x="0" y="63"/>
                    <a:pt x="0" y="63"/>
                    <a:pt x="0" y="63"/>
                  </a:cubicBezTo>
                  <a:cubicBezTo>
                    <a:pt x="14" y="38"/>
                    <a:pt x="14" y="38"/>
                    <a:pt x="14" y="38"/>
                  </a:cubicBezTo>
                  <a:cubicBezTo>
                    <a:pt x="19" y="40"/>
                    <a:pt x="19" y="40"/>
                    <a:pt x="19" y="40"/>
                  </a:cubicBezTo>
                  <a:cubicBezTo>
                    <a:pt x="17" y="44"/>
                    <a:pt x="17" y="47"/>
                    <a:pt x="16" y="51"/>
                  </a:cubicBezTo>
                  <a:cubicBezTo>
                    <a:pt x="16" y="54"/>
                    <a:pt x="16" y="57"/>
                    <a:pt x="16" y="60"/>
                  </a:cubicBezTo>
                  <a:cubicBezTo>
                    <a:pt x="17" y="63"/>
                    <a:pt x="18" y="66"/>
                    <a:pt x="20" y="69"/>
                  </a:cubicBezTo>
                  <a:cubicBezTo>
                    <a:pt x="21" y="71"/>
                    <a:pt x="24" y="74"/>
                    <a:pt x="27" y="76"/>
                  </a:cubicBezTo>
                  <a:cubicBezTo>
                    <a:pt x="29" y="77"/>
                    <a:pt x="31" y="78"/>
                    <a:pt x="33" y="78"/>
                  </a:cubicBezTo>
                  <a:cubicBezTo>
                    <a:pt x="35" y="79"/>
                    <a:pt x="37" y="79"/>
                    <a:pt x="39" y="79"/>
                  </a:cubicBezTo>
                  <a:cubicBezTo>
                    <a:pt x="41" y="78"/>
                    <a:pt x="42" y="77"/>
                    <a:pt x="44" y="76"/>
                  </a:cubicBezTo>
                  <a:cubicBezTo>
                    <a:pt x="45" y="75"/>
                    <a:pt x="47" y="73"/>
                    <a:pt x="48" y="71"/>
                  </a:cubicBezTo>
                  <a:cubicBezTo>
                    <a:pt x="50" y="69"/>
                    <a:pt x="51" y="65"/>
                    <a:pt x="51" y="62"/>
                  </a:cubicBezTo>
                  <a:cubicBezTo>
                    <a:pt x="50" y="58"/>
                    <a:pt x="49" y="55"/>
                    <a:pt x="47" y="52"/>
                  </a:cubicBezTo>
                  <a:cubicBezTo>
                    <a:pt x="45" y="50"/>
                    <a:pt x="43" y="47"/>
                    <a:pt x="41" y="44"/>
                  </a:cubicBezTo>
                  <a:cubicBezTo>
                    <a:pt x="39" y="41"/>
                    <a:pt x="37" y="39"/>
                    <a:pt x="36" y="37"/>
                  </a:cubicBezTo>
                  <a:cubicBezTo>
                    <a:pt x="33" y="32"/>
                    <a:pt x="31" y="28"/>
                    <a:pt x="31" y="24"/>
                  </a:cubicBezTo>
                  <a:cubicBezTo>
                    <a:pt x="30" y="19"/>
                    <a:pt x="32" y="15"/>
                    <a:pt x="35" y="10"/>
                  </a:cubicBezTo>
                  <a:cubicBezTo>
                    <a:pt x="36" y="7"/>
                    <a:pt x="39" y="5"/>
                    <a:pt x="41" y="4"/>
                  </a:cubicBezTo>
                  <a:cubicBezTo>
                    <a:pt x="44" y="2"/>
                    <a:pt x="47" y="1"/>
                    <a:pt x="50" y="0"/>
                  </a:cubicBezTo>
                  <a:cubicBezTo>
                    <a:pt x="53" y="0"/>
                    <a:pt x="56" y="0"/>
                    <a:pt x="59" y="0"/>
                  </a:cubicBezTo>
                  <a:cubicBezTo>
                    <a:pt x="63" y="1"/>
                    <a:pt x="66" y="2"/>
                    <a:pt x="69" y="4"/>
                  </a:cubicBezTo>
                  <a:cubicBezTo>
                    <a:pt x="72" y="6"/>
                    <a:pt x="74" y="9"/>
                    <a:pt x="76" y="11"/>
                  </a:cubicBezTo>
                  <a:cubicBezTo>
                    <a:pt x="78" y="14"/>
                    <a:pt x="80" y="17"/>
                    <a:pt x="81" y="19"/>
                  </a:cubicBezTo>
                  <a:cubicBezTo>
                    <a:pt x="86" y="17"/>
                    <a:pt x="86" y="17"/>
                    <a:pt x="86" y="17"/>
                  </a:cubicBezTo>
                  <a:cubicBezTo>
                    <a:pt x="90" y="20"/>
                    <a:pt x="90" y="20"/>
                    <a:pt x="90" y="20"/>
                  </a:cubicBezTo>
                  <a:cubicBezTo>
                    <a:pt x="75" y="44"/>
                    <a:pt x="75" y="44"/>
                    <a:pt x="75" y="44"/>
                  </a:cubicBezTo>
                  <a:cubicBezTo>
                    <a:pt x="71" y="41"/>
                    <a:pt x="71" y="41"/>
                    <a:pt x="71" y="41"/>
                  </a:cubicBezTo>
                  <a:cubicBezTo>
                    <a:pt x="72" y="38"/>
                    <a:pt x="73" y="35"/>
                    <a:pt x="73" y="32"/>
                  </a:cubicBezTo>
                  <a:cubicBezTo>
                    <a:pt x="74" y="29"/>
                    <a:pt x="74" y="26"/>
                    <a:pt x="74" y="23"/>
                  </a:cubicBezTo>
                  <a:cubicBezTo>
                    <a:pt x="74" y="20"/>
                    <a:pt x="73" y="17"/>
                    <a:pt x="72" y="15"/>
                  </a:cubicBezTo>
                  <a:cubicBezTo>
                    <a:pt x="70" y="12"/>
                    <a:pt x="68" y="10"/>
                    <a:pt x="65" y="8"/>
                  </a:cubicBezTo>
                  <a:cubicBezTo>
                    <a:pt x="62" y="6"/>
                    <a:pt x="59" y="5"/>
                    <a:pt x="55" y="6"/>
                  </a:cubicBezTo>
                  <a:cubicBezTo>
                    <a:pt x="52" y="7"/>
                    <a:pt x="49" y="9"/>
                    <a:pt x="47" y="11"/>
                  </a:cubicBezTo>
                  <a:cubicBezTo>
                    <a:pt x="45" y="15"/>
                    <a:pt x="44" y="18"/>
                    <a:pt x="44" y="20"/>
                  </a:cubicBezTo>
                  <a:cubicBezTo>
                    <a:pt x="45" y="23"/>
                    <a:pt x="46" y="26"/>
                    <a:pt x="47" y="29"/>
                  </a:cubicBezTo>
                  <a:cubicBezTo>
                    <a:pt x="49" y="32"/>
                    <a:pt x="51" y="35"/>
                    <a:pt x="53" y="37"/>
                  </a:cubicBezTo>
                  <a:cubicBezTo>
                    <a:pt x="55" y="39"/>
                    <a:pt x="56" y="42"/>
                    <a:pt x="58" y="44"/>
                  </a:cubicBezTo>
                  <a:cubicBezTo>
                    <a:pt x="59" y="46"/>
                    <a:pt x="61" y="48"/>
                    <a:pt x="62" y="51"/>
                  </a:cubicBezTo>
                  <a:cubicBezTo>
                    <a:pt x="63" y="53"/>
                    <a:pt x="64" y="55"/>
                    <a:pt x="64" y="58"/>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8" name="íśļiḓé"/>
            <p:cNvSpPr/>
            <p:nvPr userDrawn="1">
              <p:custDataLst>
                <p:tags r:id="rId23"/>
              </p:custDataLst>
            </p:nvPr>
          </p:nvSpPr>
          <p:spPr bwMode="auto">
            <a:xfrm>
              <a:off x="3452417" y="3976688"/>
              <a:ext cx="158750" cy="177800"/>
            </a:xfrm>
            <a:custGeom>
              <a:avLst/>
              <a:gdLst>
                <a:gd name="T0" fmla="*/ 76 w 95"/>
                <a:gd name="T1" fmla="*/ 84 h 106"/>
                <a:gd name="T2" fmla="*/ 64 w 95"/>
                <a:gd name="T3" fmla="*/ 106 h 106"/>
                <a:gd name="T4" fmla="*/ 0 w 95"/>
                <a:gd name="T5" fmla="*/ 77 h 106"/>
                <a:gd name="T6" fmla="*/ 2 w 95"/>
                <a:gd name="T7" fmla="*/ 73 h 106"/>
                <a:gd name="T8" fmla="*/ 7 w 95"/>
                <a:gd name="T9" fmla="*/ 75 h 106"/>
                <a:gd name="T10" fmla="*/ 11 w 95"/>
                <a:gd name="T11" fmla="*/ 76 h 106"/>
                <a:gd name="T12" fmla="*/ 14 w 95"/>
                <a:gd name="T13" fmla="*/ 75 h 106"/>
                <a:gd name="T14" fmla="*/ 16 w 95"/>
                <a:gd name="T15" fmla="*/ 72 h 106"/>
                <a:gd name="T16" fmla="*/ 41 w 95"/>
                <a:gd name="T17" fmla="*/ 16 h 106"/>
                <a:gd name="T18" fmla="*/ 42 w 95"/>
                <a:gd name="T19" fmla="*/ 13 h 106"/>
                <a:gd name="T20" fmla="*/ 40 w 95"/>
                <a:gd name="T21" fmla="*/ 10 h 106"/>
                <a:gd name="T22" fmla="*/ 37 w 95"/>
                <a:gd name="T23" fmla="*/ 7 h 106"/>
                <a:gd name="T24" fmla="*/ 33 w 95"/>
                <a:gd name="T25" fmla="*/ 4 h 106"/>
                <a:gd name="T26" fmla="*/ 35 w 95"/>
                <a:gd name="T27" fmla="*/ 0 h 106"/>
                <a:gd name="T28" fmla="*/ 95 w 95"/>
                <a:gd name="T29" fmla="*/ 27 h 106"/>
                <a:gd name="T30" fmla="*/ 86 w 95"/>
                <a:gd name="T31" fmla="*/ 46 h 106"/>
                <a:gd name="T32" fmla="*/ 82 w 95"/>
                <a:gd name="T33" fmla="*/ 44 h 106"/>
                <a:gd name="T34" fmla="*/ 81 w 95"/>
                <a:gd name="T35" fmla="*/ 33 h 106"/>
                <a:gd name="T36" fmla="*/ 77 w 95"/>
                <a:gd name="T37" fmla="*/ 25 h 106"/>
                <a:gd name="T38" fmla="*/ 73 w 95"/>
                <a:gd name="T39" fmla="*/ 23 h 106"/>
                <a:gd name="T40" fmla="*/ 68 w 95"/>
                <a:gd name="T41" fmla="*/ 20 h 106"/>
                <a:gd name="T42" fmla="*/ 56 w 95"/>
                <a:gd name="T43" fmla="*/ 15 h 106"/>
                <a:gd name="T44" fmla="*/ 42 w 95"/>
                <a:gd name="T45" fmla="*/ 45 h 106"/>
                <a:gd name="T46" fmla="*/ 51 w 95"/>
                <a:gd name="T47" fmla="*/ 49 h 106"/>
                <a:gd name="T48" fmla="*/ 57 w 95"/>
                <a:gd name="T49" fmla="*/ 51 h 106"/>
                <a:gd name="T50" fmla="*/ 62 w 95"/>
                <a:gd name="T51" fmla="*/ 50 h 106"/>
                <a:gd name="T52" fmla="*/ 65 w 95"/>
                <a:gd name="T53" fmla="*/ 47 h 106"/>
                <a:gd name="T54" fmla="*/ 69 w 95"/>
                <a:gd name="T55" fmla="*/ 42 h 106"/>
                <a:gd name="T56" fmla="*/ 73 w 95"/>
                <a:gd name="T57" fmla="*/ 44 h 106"/>
                <a:gd name="T58" fmla="*/ 59 w 95"/>
                <a:gd name="T59" fmla="*/ 74 h 106"/>
                <a:gd name="T60" fmla="*/ 55 w 95"/>
                <a:gd name="T61" fmla="*/ 72 h 106"/>
                <a:gd name="T62" fmla="*/ 57 w 95"/>
                <a:gd name="T63" fmla="*/ 66 h 106"/>
                <a:gd name="T64" fmla="*/ 56 w 95"/>
                <a:gd name="T65" fmla="*/ 61 h 106"/>
                <a:gd name="T66" fmla="*/ 54 w 95"/>
                <a:gd name="T67" fmla="*/ 57 h 106"/>
                <a:gd name="T68" fmla="*/ 49 w 95"/>
                <a:gd name="T69" fmla="*/ 54 h 106"/>
                <a:gd name="T70" fmla="*/ 40 w 95"/>
                <a:gd name="T71" fmla="*/ 50 h 106"/>
                <a:gd name="T72" fmla="*/ 29 w 95"/>
                <a:gd name="T73" fmla="*/ 73 h 106"/>
                <a:gd name="T74" fmla="*/ 28 w 95"/>
                <a:gd name="T75" fmla="*/ 78 h 106"/>
                <a:gd name="T76" fmla="*/ 28 w 95"/>
                <a:gd name="T77" fmla="*/ 82 h 106"/>
                <a:gd name="T78" fmla="*/ 31 w 95"/>
                <a:gd name="T79" fmla="*/ 85 h 106"/>
                <a:gd name="T80" fmla="*/ 38 w 95"/>
                <a:gd name="T81" fmla="*/ 89 h 106"/>
                <a:gd name="T82" fmla="*/ 43 w 95"/>
                <a:gd name="T83" fmla="*/ 91 h 106"/>
                <a:gd name="T84" fmla="*/ 48 w 95"/>
                <a:gd name="T85" fmla="*/ 93 h 106"/>
                <a:gd name="T86" fmla="*/ 52 w 95"/>
                <a:gd name="T87" fmla="*/ 94 h 106"/>
                <a:gd name="T88" fmla="*/ 56 w 95"/>
                <a:gd name="T89" fmla="*/ 94 h 106"/>
                <a:gd name="T90" fmla="*/ 65 w 95"/>
                <a:gd name="T91" fmla="*/ 88 h 106"/>
                <a:gd name="T92" fmla="*/ 72 w 95"/>
                <a:gd name="T93" fmla="*/ 82 h 106"/>
                <a:gd name="T94" fmla="*/ 76 w 95"/>
                <a:gd name="T95" fmla="*/ 84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5" h="106">
                  <a:moveTo>
                    <a:pt x="76" y="84"/>
                  </a:moveTo>
                  <a:cubicBezTo>
                    <a:pt x="64" y="106"/>
                    <a:pt x="64" y="106"/>
                    <a:pt x="64" y="106"/>
                  </a:cubicBezTo>
                  <a:cubicBezTo>
                    <a:pt x="0" y="77"/>
                    <a:pt x="0" y="77"/>
                    <a:pt x="0" y="77"/>
                  </a:cubicBezTo>
                  <a:cubicBezTo>
                    <a:pt x="2" y="73"/>
                    <a:pt x="2" y="73"/>
                    <a:pt x="2" y="73"/>
                  </a:cubicBezTo>
                  <a:cubicBezTo>
                    <a:pt x="3" y="74"/>
                    <a:pt x="5" y="74"/>
                    <a:pt x="7" y="75"/>
                  </a:cubicBezTo>
                  <a:cubicBezTo>
                    <a:pt x="9" y="75"/>
                    <a:pt x="10" y="76"/>
                    <a:pt x="11" y="76"/>
                  </a:cubicBezTo>
                  <a:cubicBezTo>
                    <a:pt x="12" y="76"/>
                    <a:pt x="13" y="75"/>
                    <a:pt x="14" y="75"/>
                  </a:cubicBezTo>
                  <a:cubicBezTo>
                    <a:pt x="15" y="74"/>
                    <a:pt x="16" y="73"/>
                    <a:pt x="16" y="72"/>
                  </a:cubicBezTo>
                  <a:cubicBezTo>
                    <a:pt x="41" y="16"/>
                    <a:pt x="41" y="16"/>
                    <a:pt x="41" y="16"/>
                  </a:cubicBezTo>
                  <a:cubicBezTo>
                    <a:pt x="42" y="15"/>
                    <a:pt x="42" y="14"/>
                    <a:pt x="42" y="13"/>
                  </a:cubicBezTo>
                  <a:cubicBezTo>
                    <a:pt x="42" y="12"/>
                    <a:pt x="41" y="11"/>
                    <a:pt x="40" y="10"/>
                  </a:cubicBezTo>
                  <a:cubicBezTo>
                    <a:pt x="40" y="9"/>
                    <a:pt x="39" y="8"/>
                    <a:pt x="37" y="7"/>
                  </a:cubicBezTo>
                  <a:cubicBezTo>
                    <a:pt x="36" y="5"/>
                    <a:pt x="34" y="5"/>
                    <a:pt x="33" y="4"/>
                  </a:cubicBezTo>
                  <a:cubicBezTo>
                    <a:pt x="35" y="0"/>
                    <a:pt x="35" y="0"/>
                    <a:pt x="35" y="0"/>
                  </a:cubicBezTo>
                  <a:cubicBezTo>
                    <a:pt x="95" y="27"/>
                    <a:pt x="95" y="27"/>
                    <a:pt x="95" y="27"/>
                  </a:cubicBezTo>
                  <a:cubicBezTo>
                    <a:pt x="86" y="46"/>
                    <a:pt x="86" y="46"/>
                    <a:pt x="86" y="46"/>
                  </a:cubicBezTo>
                  <a:cubicBezTo>
                    <a:pt x="82" y="44"/>
                    <a:pt x="82" y="44"/>
                    <a:pt x="82" y="44"/>
                  </a:cubicBezTo>
                  <a:cubicBezTo>
                    <a:pt x="83" y="41"/>
                    <a:pt x="82" y="37"/>
                    <a:pt x="81" y="33"/>
                  </a:cubicBezTo>
                  <a:cubicBezTo>
                    <a:pt x="80" y="29"/>
                    <a:pt x="79" y="26"/>
                    <a:pt x="77" y="25"/>
                  </a:cubicBezTo>
                  <a:cubicBezTo>
                    <a:pt x="76" y="24"/>
                    <a:pt x="75" y="23"/>
                    <a:pt x="73" y="23"/>
                  </a:cubicBezTo>
                  <a:cubicBezTo>
                    <a:pt x="71" y="22"/>
                    <a:pt x="70" y="21"/>
                    <a:pt x="68" y="20"/>
                  </a:cubicBezTo>
                  <a:cubicBezTo>
                    <a:pt x="56" y="15"/>
                    <a:pt x="56" y="15"/>
                    <a:pt x="56" y="15"/>
                  </a:cubicBezTo>
                  <a:cubicBezTo>
                    <a:pt x="42" y="45"/>
                    <a:pt x="42" y="45"/>
                    <a:pt x="42" y="45"/>
                  </a:cubicBezTo>
                  <a:cubicBezTo>
                    <a:pt x="51" y="49"/>
                    <a:pt x="51" y="49"/>
                    <a:pt x="51" y="49"/>
                  </a:cubicBezTo>
                  <a:cubicBezTo>
                    <a:pt x="53" y="50"/>
                    <a:pt x="55" y="51"/>
                    <a:pt x="57" y="51"/>
                  </a:cubicBezTo>
                  <a:cubicBezTo>
                    <a:pt x="59" y="51"/>
                    <a:pt x="60" y="51"/>
                    <a:pt x="62" y="50"/>
                  </a:cubicBezTo>
                  <a:cubicBezTo>
                    <a:pt x="63" y="49"/>
                    <a:pt x="64" y="48"/>
                    <a:pt x="65" y="47"/>
                  </a:cubicBezTo>
                  <a:cubicBezTo>
                    <a:pt x="67" y="45"/>
                    <a:pt x="68" y="44"/>
                    <a:pt x="69" y="42"/>
                  </a:cubicBezTo>
                  <a:cubicBezTo>
                    <a:pt x="73" y="44"/>
                    <a:pt x="73" y="44"/>
                    <a:pt x="73" y="44"/>
                  </a:cubicBezTo>
                  <a:cubicBezTo>
                    <a:pt x="59" y="74"/>
                    <a:pt x="59" y="74"/>
                    <a:pt x="59" y="74"/>
                  </a:cubicBezTo>
                  <a:cubicBezTo>
                    <a:pt x="55" y="72"/>
                    <a:pt x="55" y="72"/>
                    <a:pt x="55" y="72"/>
                  </a:cubicBezTo>
                  <a:cubicBezTo>
                    <a:pt x="56" y="71"/>
                    <a:pt x="56" y="69"/>
                    <a:pt x="57" y="66"/>
                  </a:cubicBezTo>
                  <a:cubicBezTo>
                    <a:pt x="57" y="64"/>
                    <a:pt x="57" y="62"/>
                    <a:pt x="56" y="61"/>
                  </a:cubicBezTo>
                  <a:cubicBezTo>
                    <a:pt x="56" y="59"/>
                    <a:pt x="55" y="58"/>
                    <a:pt x="54" y="57"/>
                  </a:cubicBezTo>
                  <a:cubicBezTo>
                    <a:pt x="53" y="56"/>
                    <a:pt x="51" y="55"/>
                    <a:pt x="49" y="54"/>
                  </a:cubicBezTo>
                  <a:cubicBezTo>
                    <a:pt x="40" y="50"/>
                    <a:pt x="40" y="50"/>
                    <a:pt x="40" y="50"/>
                  </a:cubicBezTo>
                  <a:cubicBezTo>
                    <a:pt x="29" y="73"/>
                    <a:pt x="29" y="73"/>
                    <a:pt x="29" y="73"/>
                  </a:cubicBezTo>
                  <a:cubicBezTo>
                    <a:pt x="28" y="75"/>
                    <a:pt x="28" y="77"/>
                    <a:pt x="28" y="78"/>
                  </a:cubicBezTo>
                  <a:cubicBezTo>
                    <a:pt x="27" y="80"/>
                    <a:pt x="27" y="81"/>
                    <a:pt x="28" y="82"/>
                  </a:cubicBezTo>
                  <a:cubicBezTo>
                    <a:pt x="29" y="83"/>
                    <a:pt x="30" y="84"/>
                    <a:pt x="31" y="85"/>
                  </a:cubicBezTo>
                  <a:cubicBezTo>
                    <a:pt x="33" y="86"/>
                    <a:pt x="35" y="87"/>
                    <a:pt x="38" y="89"/>
                  </a:cubicBezTo>
                  <a:cubicBezTo>
                    <a:pt x="39" y="89"/>
                    <a:pt x="41" y="90"/>
                    <a:pt x="43" y="91"/>
                  </a:cubicBezTo>
                  <a:cubicBezTo>
                    <a:pt x="45" y="92"/>
                    <a:pt x="46" y="92"/>
                    <a:pt x="48" y="93"/>
                  </a:cubicBezTo>
                  <a:cubicBezTo>
                    <a:pt x="49" y="93"/>
                    <a:pt x="51" y="94"/>
                    <a:pt x="52" y="94"/>
                  </a:cubicBezTo>
                  <a:cubicBezTo>
                    <a:pt x="54" y="94"/>
                    <a:pt x="55" y="94"/>
                    <a:pt x="56" y="94"/>
                  </a:cubicBezTo>
                  <a:cubicBezTo>
                    <a:pt x="59" y="93"/>
                    <a:pt x="62" y="91"/>
                    <a:pt x="65" y="88"/>
                  </a:cubicBezTo>
                  <a:cubicBezTo>
                    <a:pt x="68" y="86"/>
                    <a:pt x="71" y="84"/>
                    <a:pt x="72" y="82"/>
                  </a:cubicBezTo>
                  <a:lnTo>
                    <a:pt x="76" y="8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9" name="ïSḻïdè"/>
            <p:cNvSpPr/>
            <p:nvPr userDrawn="1">
              <p:custDataLst>
                <p:tags r:id="rId24"/>
              </p:custDataLst>
            </p:nvPr>
          </p:nvSpPr>
          <p:spPr bwMode="auto">
            <a:xfrm>
              <a:off x="3604817" y="4021138"/>
              <a:ext cx="168275" cy="158750"/>
            </a:xfrm>
            <a:custGeom>
              <a:avLst/>
              <a:gdLst>
                <a:gd name="T0" fmla="*/ 99 w 100"/>
                <a:gd name="T1" fmla="*/ 16 h 95"/>
                <a:gd name="T2" fmla="*/ 94 w 100"/>
                <a:gd name="T3" fmla="*/ 17 h 95"/>
                <a:gd name="T4" fmla="*/ 89 w 100"/>
                <a:gd name="T5" fmla="*/ 18 h 95"/>
                <a:gd name="T6" fmla="*/ 85 w 100"/>
                <a:gd name="T7" fmla="*/ 23 h 95"/>
                <a:gd name="T8" fmla="*/ 83 w 100"/>
                <a:gd name="T9" fmla="*/ 33 h 95"/>
                <a:gd name="T10" fmla="*/ 75 w 100"/>
                <a:gd name="T11" fmla="*/ 95 h 95"/>
                <a:gd name="T12" fmla="*/ 70 w 100"/>
                <a:gd name="T13" fmla="*/ 94 h 95"/>
                <a:gd name="T14" fmla="*/ 29 w 100"/>
                <a:gd name="T15" fmla="*/ 19 h 95"/>
                <a:gd name="T16" fmla="*/ 23 w 100"/>
                <a:gd name="T17" fmla="*/ 62 h 95"/>
                <a:gd name="T18" fmla="*/ 22 w 100"/>
                <a:gd name="T19" fmla="*/ 73 h 95"/>
                <a:gd name="T20" fmla="*/ 24 w 100"/>
                <a:gd name="T21" fmla="*/ 79 h 95"/>
                <a:gd name="T22" fmla="*/ 30 w 100"/>
                <a:gd name="T23" fmla="*/ 82 h 95"/>
                <a:gd name="T24" fmla="*/ 35 w 100"/>
                <a:gd name="T25" fmla="*/ 84 h 95"/>
                <a:gd name="T26" fmla="*/ 35 w 100"/>
                <a:gd name="T27" fmla="*/ 88 h 95"/>
                <a:gd name="T28" fmla="*/ 0 w 100"/>
                <a:gd name="T29" fmla="*/ 84 h 95"/>
                <a:gd name="T30" fmla="*/ 1 w 100"/>
                <a:gd name="T31" fmla="*/ 80 h 95"/>
                <a:gd name="T32" fmla="*/ 6 w 100"/>
                <a:gd name="T33" fmla="*/ 79 h 95"/>
                <a:gd name="T34" fmla="*/ 11 w 100"/>
                <a:gd name="T35" fmla="*/ 78 h 95"/>
                <a:gd name="T36" fmla="*/ 15 w 100"/>
                <a:gd name="T37" fmla="*/ 73 h 95"/>
                <a:gd name="T38" fmla="*/ 17 w 100"/>
                <a:gd name="T39" fmla="*/ 62 h 95"/>
                <a:gd name="T40" fmla="*/ 23 w 100"/>
                <a:gd name="T41" fmla="*/ 21 h 95"/>
                <a:gd name="T42" fmla="*/ 22 w 100"/>
                <a:gd name="T43" fmla="*/ 15 h 95"/>
                <a:gd name="T44" fmla="*/ 20 w 100"/>
                <a:gd name="T45" fmla="*/ 11 h 95"/>
                <a:gd name="T46" fmla="*/ 15 w 100"/>
                <a:gd name="T47" fmla="*/ 7 h 95"/>
                <a:gd name="T48" fmla="*/ 9 w 100"/>
                <a:gd name="T49" fmla="*/ 4 h 95"/>
                <a:gd name="T50" fmla="*/ 10 w 100"/>
                <a:gd name="T51" fmla="*/ 0 h 95"/>
                <a:gd name="T52" fmla="*/ 34 w 100"/>
                <a:gd name="T53" fmla="*/ 3 h 95"/>
                <a:gd name="T54" fmla="*/ 72 w 100"/>
                <a:gd name="T55" fmla="*/ 73 h 95"/>
                <a:gd name="T56" fmla="*/ 78 w 100"/>
                <a:gd name="T57" fmla="*/ 33 h 95"/>
                <a:gd name="T58" fmla="*/ 78 w 100"/>
                <a:gd name="T59" fmla="*/ 22 h 95"/>
                <a:gd name="T60" fmla="*/ 76 w 100"/>
                <a:gd name="T61" fmla="*/ 17 h 95"/>
                <a:gd name="T62" fmla="*/ 71 w 100"/>
                <a:gd name="T63" fmla="*/ 14 h 95"/>
                <a:gd name="T64" fmla="*/ 65 w 100"/>
                <a:gd name="T65" fmla="*/ 12 h 95"/>
                <a:gd name="T66" fmla="*/ 66 w 100"/>
                <a:gd name="T67" fmla="*/ 8 h 95"/>
                <a:gd name="T68" fmla="*/ 100 w 100"/>
                <a:gd name="T69" fmla="*/ 12 h 95"/>
                <a:gd name="T70" fmla="*/ 99 w 100"/>
                <a:gd name="T71" fmla="*/ 16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0" h="95">
                  <a:moveTo>
                    <a:pt x="99" y="16"/>
                  </a:moveTo>
                  <a:cubicBezTo>
                    <a:pt x="98" y="16"/>
                    <a:pt x="97" y="16"/>
                    <a:pt x="94" y="17"/>
                  </a:cubicBezTo>
                  <a:cubicBezTo>
                    <a:pt x="92" y="17"/>
                    <a:pt x="90" y="17"/>
                    <a:pt x="89" y="18"/>
                  </a:cubicBezTo>
                  <a:cubicBezTo>
                    <a:pt x="88" y="18"/>
                    <a:pt x="86" y="20"/>
                    <a:pt x="85" y="23"/>
                  </a:cubicBezTo>
                  <a:cubicBezTo>
                    <a:pt x="85" y="26"/>
                    <a:pt x="84" y="29"/>
                    <a:pt x="83" y="33"/>
                  </a:cubicBezTo>
                  <a:cubicBezTo>
                    <a:pt x="75" y="95"/>
                    <a:pt x="75" y="95"/>
                    <a:pt x="75" y="95"/>
                  </a:cubicBezTo>
                  <a:cubicBezTo>
                    <a:pt x="70" y="94"/>
                    <a:pt x="70" y="94"/>
                    <a:pt x="70" y="94"/>
                  </a:cubicBezTo>
                  <a:cubicBezTo>
                    <a:pt x="29" y="19"/>
                    <a:pt x="29" y="19"/>
                    <a:pt x="29" y="19"/>
                  </a:cubicBezTo>
                  <a:cubicBezTo>
                    <a:pt x="23" y="62"/>
                    <a:pt x="23" y="62"/>
                    <a:pt x="23" y="62"/>
                  </a:cubicBezTo>
                  <a:cubicBezTo>
                    <a:pt x="22" y="67"/>
                    <a:pt x="22" y="71"/>
                    <a:pt x="22" y="73"/>
                  </a:cubicBezTo>
                  <a:cubicBezTo>
                    <a:pt x="23" y="76"/>
                    <a:pt x="23" y="78"/>
                    <a:pt x="24" y="79"/>
                  </a:cubicBezTo>
                  <a:cubicBezTo>
                    <a:pt x="25" y="80"/>
                    <a:pt x="27" y="81"/>
                    <a:pt x="30" y="82"/>
                  </a:cubicBezTo>
                  <a:cubicBezTo>
                    <a:pt x="32" y="83"/>
                    <a:pt x="34" y="84"/>
                    <a:pt x="35" y="84"/>
                  </a:cubicBezTo>
                  <a:cubicBezTo>
                    <a:pt x="35" y="88"/>
                    <a:pt x="35" y="88"/>
                    <a:pt x="35" y="88"/>
                  </a:cubicBezTo>
                  <a:cubicBezTo>
                    <a:pt x="0" y="84"/>
                    <a:pt x="0" y="84"/>
                    <a:pt x="0" y="84"/>
                  </a:cubicBezTo>
                  <a:cubicBezTo>
                    <a:pt x="1" y="80"/>
                    <a:pt x="1" y="80"/>
                    <a:pt x="1" y="80"/>
                  </a:cubicBezTo>
                  <a:cubicBezTo>
                    <a:pt x="2" y="80"/>
                    <a:pt x="4" y="80"/>
                    <a:pt x="6" y="79"/>
                  </a:cubicBezTo>
                  <a:cubicBezTo>
                    <a:pt x="9" y="79"/>
                    <a:pt x="11" y="78"/>
                    <a:pt x="11" y="78"/>
                  </a:cubicBezTo>
                  <a:cubicBezTo>
                    <a:pt x="13" y="77"/>
                    <a:pt x="14" y="76"/>
                    <a:pt x="15" y="73"/>
                  </a:cubicBezTo>
                  <a:cubicBezTo>
                    <a:pt x="16" y="71"/>
                    <a:pt x="16" y="67"/>
                    <a:pt x="17" y="62"/>
                  </a:cubicBezTo>
                  <a:cubicBezTo>
                    <a:pt x="23" y="21"/>
                    <a:pt x="23" y="21"/>
                    <a:pt x="23" y="21"/>
                  </a:cubicBezTo>
                  <a:cubicBezTo>
                    <a:pt x="23" y="19"/>
                    <a:pt x="23" y="17"/>
                    <a:pt x="22" y="15"/>
                  </a:cubicBezTo>
                  <a:cubicBezTo>
                    <a:pt x="22" y="13"/>
                    <a:pt x="21" y="12"/>
                    <a:pt x="20" y="11"/>
                  </a:cubicBezTo>
                  <a:cubicBezTo>
                    <a:pt x="19" y="9"/>
                    <a:pt x="17" y="8"/>
                    <a:pt x="15" y="7"/>
                  </a:cubicBezTo>
                  <a:cubicBezTo>
                    <a:pt x="13" y="5"/>
                    <a:pt x="11" y="5"/>
                    <a:pt x="9" y="4"/>
                  </a:cubicBezTo>
                  <a:cubicBezTo>
                    <a:pt x="10" y="0"/>
                    <a:pt x="10" y="0"/>
                    <a:pt x="10" y="0"/>
                  </a:cubicBezTo>
                  <a:cubicBezTo>
                    <a:pt x="34" y="3"/>
                    <a:pt x="34" y="3"/>
                    <a:pt x="34" y="3"/>
                  </a:cubicBezTo>
                  <a:cubicBezTo>
                    <a:pt x="72" y="73"/>
                    <a:pt x="72" y="73"/>
                    <a:pt x="72" y="73"/>
                  </a:cubicBezTo>
                  <a:cubicBezTo>
                    <a:pt x="78" y="33"/>
                    <a:pt x="78" y="33"/>
                    <a:pt x="78" y="33"/>
                  </a:cubicBezTo>
                  <a:cubicBezTo>
                    <a:pt x="78" y="29"/>
                    <a:pt x="78" y="25"/>
                    <a:pt x="78" y="22"/>
                  </a:cubicBezTo>
                  <a:cubicBezTo>
                    <a:pt x="78" y="19"/>
                    <a:pt x="77" y="18"/>
                    <a:pt x="76" y="17"/>
                  </a:cubicBezTo>
                  <a:cubicBezTo>
                    <a:pt x="75" y="16"/>
                    <a:pt x="73" y="15"/>
                    <a:pt x="71" y="14"/>
                  </a:cubicBezTo>
                  <a:cubicBezTo>
                    <a:pt x="69" y="13"/>
                    <a:pt x="67" y="12"/>
                    <a:pt x="65" y="12"/>
                  </a:cubicBezTo>
                  <a:cubicBezTo>
                    <a:pt x="66" y="8"/>
                    <a:pt x="66" y="8"/>
                    <a:pt x="66" y="8"/>
                  </a:cubicBezTo>
                  <a:cubicBezTo>
                    <a:pt x="100" y="12"/>
                    <a:pt x="100" y="12"/>
                    <a:pt x="100" y="12"/>
                  </a:cubicBezTo>
                  <a:lnTo>
                    <a:pt x="99" y="16"/>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0" name="ïṥḷide"/>
            <p:cNvSpPr/>
            <p:nvPr userDrawn="1">
              <p:custDataLst>
                <p:tags r:id="rId25"/>
              </p:custDataLst>
            </p:nvPr>
          </p:nvSpPr>
          <p:spPr bwMode="auto">
            <a:xfrm>
              <a:off x="3811192" y="4035426"/>
              <a:ext cx="142875" cy="149225"/>
            </a:xfrm>
            <a:custGeom>
              <a:avLst/>
              <a:gdLst>
                <a:gd name="T0" fmla="*/ 86 w 86"/>
                <a:gd name="T1" fmla="*/ 4 h 89"/>
                <a:gd name="T2" fmla="*/ 82 w 86"/>
                <a:gd name="T3" fmla="*/ 5 h 89"/>
                <a:gd name="T4" fmla="*/ 76 w 86"/>
                <a:gd name="T5" fmla="*/ 7 h 89"/>
                <a:gd name="T6" fmla="*/ 74 w 86"/>
                <a:gd name="T7" fmla="*/ 13 h 89"/>
                <a:gd name="T8" fmla="*/ 74 w 86"/>
                <a:gd name="T9" fmla="*/ 24 h 89"/>
                <a:gd name="T10" fmla="*/ 77 w 86"/>
                <a:gd name="T11" fmla="*/ 60 h 89"/>
                <a:gd name="T12" fmla="*/ 75 w 86"/>
                <a:gd name="T13" fmla="*/ 72 h 89"/>
                <a:gd name="T14" fmla="*/ 68 w 86"/>
                <a:gd name="T15" fmla="*/ 81 h 89"/>
                <a:gd name="T16" fmla="*/ 58 w 86"/>
                <a:gd name="T17" fmla="*/ 87 h 89"/>
                <a:gd name="T18" fmla="*/ 48 w 86"/>
                <a:gd name="T19" fmla="*/ 89 h 89"/>
                <a:gd name="T20" fmla="*/ 35 w 86"/>
                <a:gd name="T21" fmla="*/ 88 h 89"/>
                <a:gd name="T22" fmla="*/ 24 w 86"/>
                <a:gd name="T23" fmla="*/ 83 h 89"/>
                <a:gd name="T24" fmla="*/ 18 w 86"/>
                <a:gd name="T25" fmla="*/ 76 h 89"/>
                <a:gd name="T26" fmla="*/ 15 w 86"/>
                <a:gd name="T27" fmla="*/ 67 h 89"/>
                <a:gd name="T28" fmla="*/ 12 w 86"/>
                <a:gd name="T29" fmla="*/ 17 h 89"/>
                <a:gd name="T30" fmla="*/ 11 w 86"/>
                <a:gd name="T31" fmla="*/ 14 h 89"/>
                <a:gd name="T32" fmla="*/ 8 w 86"/>
                <a:gd name="T33" fmla="*/ 12 h 89"/>
                <a:gd name="T34" fmla="*/ 4 w 86"/>
                <a:gd name="T35" fmla="*/ 11 h 89"/>
                <a:gd name="T36" fmla="*/ 0 w 86"/>
                <a:gd name="T37" fmla="*/ 10 h 89"/>
                <a:gd name="T38" fmla="*/ 0 w 86"/>
                <a:gd name="T39" fmla="*/ 6 h 89"/>
                <a:gd name="T40" fmla="*/ 35 w 86"/>
                <a:gd name="T41" fmla="*/ 3 h 89"/>
                <a:gd name="T42" fmla="*/ 35 w 86"/>
                <a:gd name="T43" fmla="*/ 8 h 89"/>
                <a:gd name="T44" fmla="*/ 31 w 86"/>
                <a:gd name="T45" fmla="*/ 8 h 89"/>
                <a:gd name="T46" fmla="*/ 27 w 86"/>
                <a:gd name="T47" fmla="*/ 10 h 89"/>
                <a:gd name="T48" fmla="*/ 25 w 86"/>
                <a:gd name="T49" fmla="*/ 12 h 89"/>
                <a:gd name="T50" fmla="*/ 24 w 86"/>
                <a:gd name="T51" fmla="*/ 16 h 89"/>
                <a:gd name="T52" fmla="*/ 28 w 86"/>
                <a:gd name="T53" fmla="*/ 62 h 89"/>
                <a:gd name="T54" fmla="*/ 29 w 86"/>
                <a:gd name="T55" fmla="*/ 69 h 89"/>
                <a:gd name="T56" fmla="*/ 32 w 86"/>
                <a:gd name="T57" fmla="*/ 76 h 89"/>
                <a:gd name="T58" fmla="*/ 39 w 86"/>
                <a:gd name="T59" fmla="*/ 81 h 89"/>
                <a:gd name="T60" fmla="*/ 50 w 86"/>
                <a:gd name="T61" fmla="*/ 82 h 89"/>
                <a:gd name="T62" fmla="*/ 61 w 86"/>
                <a:gd name="T63" fmla="*/ 79 h 89"/>
                <a:gd name="T64" fmla="*/ 67 w 86"/>
                <a:gd name="T65" fmla="*/ 73 h 89"/>
                <a:gd name="T66" fmla="*/ 70 w 86"/>
                <a:gd name="T67" fmla="*/ 66 h 89"/>
                <a:gd name="T68" fmla="*/ 71 w 86"/>
                <a:gd name="T69" fmla="*/ 59 h 89"/>
                <a:gd name="T70" fmla="*/ 68 w 86"/>
                <a:gd name="T71" fmla="*/ 25 h 89"/>
                <a:gd name="T72" fmla="*/ 67 w 86"/>
                <a:gd name="T73" fmla="*/ 14 h 89"/>
                <a:gd name="T74" fmla="*/ 63 w 86"/>
                <a:gd name="T75" fmla="*/ 9 h 89"/>
                <a:gd name="T76" fmla="*/ 58 w 86"/>
                <a:gd name="T77" fmla="*/ 7 h 89"/>
                <a:gd name="T78" fmla="*/ 52 w 86"/>
                <a:gd name="T79" fmla="*/ 6 h 89"/>
                <a:gd name="T80" fmla="*/ 52 w 86"/>
                <a:gd name="T81" fmla="*/ 2 h 89"/>
                <a:gd name="T82" fmla="*/ 86 w 86"/>
                <a:gd name="T83" fmla="*/ 0 h 89"/>
                <a:gd name="T84" fmla="*/ 86 w 86"/>
                <a:gd name="T85" fmla="*/ 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6" h="89">
                  <a:moveTo>
                    <a:pt x="86" y="4"/>
                  </a:moveTo>
                  <a:cubicBezTo>
                    <a:pt x="85" y="4"/>
                    <a:pt x="84" y="4"/>
                    <a:pt x="82" y="5"/>
                  </a:cubicBezTo>
                  <a:cubicBezTo>
                    <a:pt x="79" y="5"/>
                    <a:pt x="78" y="6"/>
                    <a:pt x="76" y="7"/>
                  </a:cubicBezTo>
                  <a:cubicBezTo>
                    <a:pt x="75" y="8"/>
                    <a:pt x="74" y="10"/>
                    <a:pt x="74" y="13"/>
                  </a:cubicBezTo>
                  <a:cubicBezTo>
                    <a:pt x="74" y="16"/>
                    <a:pt x="74" y="19"/>
                    <a:pt x="74" y="24"/>
                  </a:cubicBezTo>
                  <a:cubicBezTo>
                    <a:pt x="77" y="60"/>
                    <a:pt x="77" y="60"/>
                    <a:pt x="77" y="60"/>
                  </a:cubicBezTo>
                  <a:cubicBezTo>
                    <a:pt x="77" y="65"/>
                    <a:pt x="76" y="69"/>
                    <a:pt x="75" y="72"/>
                  </a:cubicBezTo>
                  <a:cubicBezTo>
                    <a:pt x="73" y="76"/>
                    <a:pt x="71" y="79"/>
                    <a:pt x="68" y="81"/>
                  </a:cubicBezTo>
                  <a:cubicBezTo>
                    <a:pt x="65" y="84"/>
                    <a:pt x="62" y="86"/>
                    <a:pt x="58" y="87"/>
                  </a:cubicBezTo>
                  <a:cubicBezTo>
                    <a:pt x="55" y="88"/>
                    <a:pt x="52" y="89"/>
                    <a:pt x="48" y="89"/>
                  </a:cubicBezTo>
                  <a:cubicBezTo>
                    <a:pt x="43" y="89"/>
                    <a:pt x="39" y="89"/>
                    <a:pt x="35" y="88"/>
                  </a:cubicBezTo>
                  <a:cubicBezTo>
                    <a:pt x="31" y="87"/>
                    <a:pt x="27" y="85"/>
                    <a:pt x="24" y="83"/>
                  </a:cubicBezTo>
                  <a:cubicBezTo>
                    <a:pt x="22" y="81"/>
                    <a:pt x="19" y="79"/>
                    <a:pt x="18" y="76"/>
                  </a:cubicBezTo>
                  <a:cubicBezTo>
                    <a:pt x="16" y="73"/>
                    <a:pt x="15" y="70"/>
                    <a:pt x="15" y="67"/>
                  </a:cubicBezTo>
                  <a:cubicBezTo>
                    <a:pt x="12" y="17"/>
                    <a:pt x="12" y="17"/>
                    <a:pt x="12" y="17"/>
                  </a:cubicBezTo>
                  <a:cubicBezTo>
                    <a:pt x="11" y="16"/>
                    <a:pt x="11" y="15"/>
                    <a:pt x="11" y="14"/>
                  </a:cubicBezTo>
                  <a:cubicBezTo>
                    <a:pt x="10" y="13"/>
                    <a:pt x="9" y="12"/>
                    <a:pt x="8" y="12"/>
                  </a:cubicBezTo>
                  <a:cubicBezTo>
                    <a:pt x="7" y="11"/>
                    <a:pt x="5" y="11"/>
                    <a:pt x="4" y="11"/>
                  </a:cubicBezTo>
                  <a:cubicBezTo>
                    <a:pt x="2" y="10"/>
                    <a:pt x="1" y="10"/>
                    <a:pt x="0" y="10"/>
                  </a:cubicBezTo>
                  <a:cubicBezTo>
                    <a:pt x="0" y="6"/>
                    <a:pt x="0" y="6"/>
                    <a:pt x="0" y="6"/>
                  </a:cubicBezTo>
                  <a:cubicBezTo>
                    <a:pt x="35" y="3"/>
                    <a:pt x="35" y="3"/>
                    <a:pt x="35" y="3"/>
                  </a:cubicBezTo>
                  <a:cubicBezTo>
                    <a:pt x="35" y="8"/>
                    <a:pt x="35" y="8"/>
                    <a:pt x="35" y="8"/>
                  </a:cubicBezTo>
                  <a:cubicBezTo>
                    <a:pt x="34" y="8"/>
                    <a:pt x="32" y="8"/>
                    <a:pt x="31" y="8"/>
                  </a:cubicBezTo>
                  <a:cubicBezTo>
                    <a:pt x="29" y="9"/>
                    <a:pt x="28" y="9"/>
                    <a:pt x="27" y="10"/>
                  </a:cubicBezTo>
                  <a:cubicBezTo>
                    <a:pt x="26" y="10"/>
                    <a:pt x="25" y="11"/>
                    <a:pt x="25" y="12"/>
                  </a:cubicBezTo>
                  <a:cubicBezTo>
                    <a:pt x="24" y="13"/>
                    <a:pt x="24" y="15"/>
                    <a:pt x="24" y="16"/>
                  </a:cubicBezTo>
                  <a:cubicBezTo>
                    <a:pt x="28" y="62"/>
                    <a:pt x="28" y="62"/>
                    <a:pt x="28" y="62"/>
                  </a:cubicBezTo>
                  <a:cubicBezTo>
                    <a:pt x="28" y="64"/>
                    <a:pt x="28" y="67"/>
                    <a:pt x="29" y="69"/>
                  </a:cubicBezTo>
                  <a:cubicBezTo>
                    <a:pt x="30" y="72"/>
                    <a:pt x="31" y="74"/>
                    <a:pt x="32" y="76"/>
                  </a:cubicBezTo>
                  <a:cubicBezTo>
                    <a:pt x="34" y="78"/>
                    <a:pt x="36" y="80"/>
                    <a:pt x="39" y="81"/>
                  </a:cubicBezTo>
                  <a:cubicBezTo>
                    <a:pt x="42" y="82"/>
                    <a:pt x="45" y="82"/>
                    <a:pt x="50" y="82"/>
                  </a:cubicBezTo>
                  <a:cubicBezTo>
                    <a:pt x="54" y="82"/>
                    <a:pt x="58" y="81"/>
                    <a:pt x="61" y="79"/>
                  </a:cubicBezTo>
                  <a:cubicBezTo>
                    <a:pt x="64" y="78"/>
                    <a:pt x="66" y="76"/>
                    <a:pt x="67" y="73"/>
                  </a:cubicBezTo>
                  <a:cubicBezTo>
                    <a:pt x="69" y="71"/>
                    <a:pt x="70" y="69"/>
                    <a:pt x="70" y="66"/>
                  </a:cubicBezTo>
                  <a:cubicBezTo>
                    <a:pt x="71" y="64"/>
                    <a:pt x="71" y="62"/>
                    <a:pt x="71" y="59"/>
                  </a:cubicBezTo>
                  <a:cubicBezTo>
                    <a:pt x="68" y="25"/>
                    <a:pt x="68" y="25"/>
                    <a:pt x="68" y="25"/>
                  </a:cubicBezTo>
                  <a:cubicBezTo>
                    <a:pt x="68" y="20"/>
                    <a:pt x="67" y="17"/>
                    <a:pt x="67" y="14"/>
                  </a:cubicBezTo>
                  <a:cubicBezTo>
                    <a:pt x="66" y="11"/>
                    <a:pt x="65" y="10"/>
                    <a:pt x="63" y="9"/>
                  </a:cubicBezTo>
                  <a:cubicBezTo>
                    <a:pt x="62" y="8"/>
                    <a:pt x="60" y="7"/>
                    <a:pt x="58" y="7"/>
                  </a:cubicBezTo>
                  <a:cubicBezTo>
                    <a:pt x="55" y="7"/>
                    <a:pt x="53" y="6"/>
                    <a:pt x="52" y="6"/>
                  </a:cubicBezTo>
                  <a:cubicBezTo>
                    <a:pt x="52" y="2"/>
                    <a:pt x="52" y="2"/>
                    <a:pt x="52" y="2"/>
                  </a:cubicBezTo>
                  <a:cubicBezTo>
                    <a:pt x="86" y="0"/>
                    <a:pt x="86" y="0"/>
                    <a:pt x="86" y="0"/>
                  </a:cubicBezTo>
                  <a:lnTo>
                    <a:pt x="86" y="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1" name="ïṣlïḍé"/>
            <p:cNvSpPr/>
            <p:nvPr userDrawn="1">
              <p:custDataLst>
                <p:tags r:id="rId26"/>
              </p:custDataLst>
            </p:nvPr>
          </p:nvSpPr>
          <p:spPr bwMode="auto">
            <a:xfrm>
              <a:off x="3957242" y="3975101"/>
              <a:ext cx="161925" cy="184150"/>
            </a:xfrm>
            <a:custGeom>
              <a:avLst/>
              <a:gdLst>
                <a:gd name="T0" fmla="*/ 83 w 97"/>
                <a:gd name="T1" fmla="*/ 4 h 110"/>
                <a:gd name="T2" fmla="*/ 79 w 97"/>
                <a:gd name="T3" fmla="*/ 7 h 110"/>
                <a:gd name="T4" fmla="*/ 75 w 97"/>
                <a:gd name="T5" fmla="*/ 10 h 110"/>
                <a:gd name="T6" fmla="*/ 74 w 97"/>
                <a:gd name="T7" fmla="*/ 17 h 110"/>
                <a:gd name="T8" fmla="*/ 77 w 97"/>
                <a:gd name="T9" fmla="*/ 27 h 110"/>
                <a:gd name="T10" fmla="*/ 97 w 97"/>
                <a:gd name="T11" fmla="*/ 85 h 110"/>
                <a:gd name="T12" fmla="*/ 92 w 97"/>
                <a:gd name="T13" fmla="*/ 87 h 110"/>
                <a:gd name="T14" fmla="*/ 24 w 97"/>
                <a:gd name="T15" fmla="*/ 39 h 110"/>
                <a:gd name="T16" fmla="*/ 38 w 97"/>
                <a:gd name="T17" fmla="*/ 80 h 110"/>
                <a:gd name="T18" fmla="*/ 43 w 97"/>
                <a:gd name="T19" fmla="*/ 90 h 110"/>
                <a:gd name="T20" fmla="*/ 47 w 97"/>
                <a:gd name="T21" fmla="*/ 94 h 110"/>
                <a:gd name="T22" fmla="*/ 53 w 97"/>
                <a:gd name="T23" fmla="*/ 95 h 110"/>
                <a:gd name="T24" fmla="*/ 58 w 97"/>
                <a:gd name="T25" fmla="*/ 94 h 110"/>
                <a:gd name="T26" fmla="*/ 60 w 97"/>
                <a:gd name="T27" fmla="*/ 98 h 110"/>
                <a:gd name="T28" fmla="*/ 29 w 97"/>
                <a:gd name="T29" fmla="*/ 110 h 110"/>
                <a:gd name="T30" fmla="*/ 27 w 97"/>
                <a:gd name="T31" fmla="*/ 106 h 110"/>
                <a:gd name="T32" fmla="*/ 32 w 97"/>
                <a:gd name="T33" fmla="*/ 103 h 110"/>
                <a:gd name="T34" fmla="*/ 35 w 97"/>
                <a:gd name="T35" fmla="*/ 99 h 110"/>
                <a:gd name="T36" fmla="*/ 36 w 97"/>
                <a:gd name="T37" fmla="*/ 94 h 110"/>
                <a:gd name="T38" fmla="*/ 33 w 97"/>
                <a:gd name="T39" fmla="*/ 82 h 110"/>
                <a:gd name="T40" fmla="*/ 20 w 97"/>
                <a:gd name="T41" fmla="*/ 43 h 110"/>
                <a:gd name="T42" fmla="*/ 17 w 97"/>
                <a:gd name="T43" fmla="*/ 39 h 110"/>
                <a:gd name="T44" fmla="*/ 14 w 97"/>
                <a:gd name="T45" fmla="*/ 35 h 110"/>
                <a:gd name="T46" fmla="*/ 7 w 97"/>
                <a:gd name="T47" fmla="*/ 34 h 110"/>
                <a:gd name="T48" fmla="*/ 2 w 97"/>
                <a:gd name="T49" fmla="*/ 35 h 110"/>
                <a:gd name="T50" fmla="*/ 0 w 97"/>
                <a:gd name="T51" fmla="*/ 31 h 110"/>
                <a:gd name="T52" fmla="*/ 22 w 97"/>
                <a:gd name="T53" fmla="*/ 23 h 110"/>
                <a:gd name="T54" fmla="*/ 85 w 97"/>
                <a:gd name="T55" fmla="*/ 67 h 110"/>
                <a:gd name="T56" fmla="*/ 72 w 97"/>
                <a:gd name="T57" fmla="*/ 29 h 110"/>
                <a:gd name="T58" fmla="*/ 68 w 97"/>
                <a:gd name="T59" fmla="*/ 19 h 110"/>
                <a:gd name="T60" fmla="*/ 63 w 97"/>
                <a:gd name="T61" fmla="*/ 15 h 110"/>
                <a:gd name="T62" fmla="*/ 58 w 97"/>
                <a:gd name="T63" fmla="*/ 15 h 110"/>
                <a:gd name="T64" fmla="*/ 52 w 97"/>
                <a:gd name="T65" fmla="*/ 16 h 110"/>
                <a:gd name="T66" fmla="*/ 51 w 97"/>
                <a:gd name="T67" fmla="*/ 12 h 110"/>
                <a:gd name="T68" fmla="*/ 82 w 97"/>
                <a:gd name="T69" fmla="*/ 0 h 110"/>
                <a:gd name="T70" fmla="*/ 83 w 97"/>
                <a:gd name="T71" fmla="*/ 4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7" h="110">
                  <a:moveTo>
                    <a:pt x="83" y="4"/>
                  </a:moveTo>
                  <a:cubicBezTo>
                    <a:pt x="82" y="5"/>
                    <a:pt x="81" y="5"/>
                    <a:pt x="79" y="7"/>
                  </a:cubicBezTo>
                  <a:cubicBezTo>
                    <a:pt x="77" y="8"/>
                    <a:pt x="76" y="9"/>
                    <a:pt x="75" y="10"/>
                  </a:cubicBezTo>
                  <a:cubicBezTo>
                    <a:pt x="74" y="12"/>
                    <a:pt x="74" y="14"/>
                    <a:pt x="74" y="17"/>
                  </a:cubicBezTo>
                  <a:cubicBezTo>
                    <a:pt x="75" y="19"/>
                    <a:pt x="75" y="23"/>
                    <a:pt x="77" y="27"/>
                  </a:cubicBezTo>
                  <a:cubicBezTo>
                    <a:pt x="97" y="85"/>
                    <a:pt x="97" y="85"/>
                    <a:pt x="97" y="85"/>
                  </a:cubicBezTo>
                  <a:cubicBezTo>
                    <a:pt x="92" y="87"/>
                    <a:pt x="92" y="87"/>
                    <a:pt x="92" y="87"/>
                  </a:cubicBezTo>
                  <a:cubicBezTo>
                    <a:pt x="24" y="39"/>
                    <a:pt x="24" y="39"/>
                    <a:pt x="24" y="39"/>
                  </a:cubicBezTo>
                  <a:cubicBezTo>
                    <a:pt x="38" y="80"/>
                    <a:pt x="38" y="80"/>
                    <a:pt x="38" y="80"/>
                  </a:cubicBezTo>
                  <a:cubicBezTo>
                    <a:pt x="40" y="84"/>
                    <a:pt x="41" y="88"/>
                    <a:pt x="43" y="90"/>
                  </a:cubicBezTo>
                  <a:cubicBezTo>
                    <a:pt x="44" y="92"/>
                    <a:pt x="45" y="94"/>
                    <a:pt x="47" y="94"/>
                  </a:cubicBezTo>
                  <a:cubicBezTo>
                    <a:pt x="48" y="95"/>
                    <a:pt x="50" y="95"/>
                    <a:pt x="53" y="95"/>
                  </a:cubicBezTo>
                  <a:cubicBezTo>
                    <a:pt x="56" y="95"/>
                    <a:pt x="57" y="94"/>
                    <a:pt x="58" y="94"/>
                  </a:cubicBezTo>
                  <a:cubicBezTo>
                    <a:pt x="60" y="98"/>
                    <a:pt x="60" y="98"/>
                    <a:pt x="60" y="98"/>
                  </a:cubicBezTo>
                  <a:cubicBezTo>
                    <a:pt x="29" y="110"/>
                    <a:pt x="29" y="110"/>
                    <a:pt x="29" y="110"/>
                  </a:cubicBezTo>
                  <a:cubicBezTo>
                    <a:pt x="27" y="106"/>
                    <a:pt x="27" y="106"/>
                    <a:pt x="27" y="106"/>
                  </a:cubicBezTo>
                  <a:cubicBezTo>
                    <a:pt x="28" y="105"/>
                    <a:pt x="30" y="104"/>
                    <a:pt x="32" y="103"/>
                  </a:cubicBezTo>
                  <a:cubicBezTo>
                    <a:pt x="34" y="101"/>
                    <a:pt x="35" y="100"/>
                    <a:pt x="35" y="99"/>
                  </a:cubicBezTo>
                  <a:cubicBezTo>
                    <a:pt x="36" y="98"/>
                    <a:pt x="37" y="96"/>
                    <a:pt x="36" y="94"/>
                  </a:cubicBezTo>
                  <a:cubicBezTo>
                    <a:pt x="36" y="91"/>
                    <a:pt x="35" y="88"/>
                    <a:pt x="33" y="82"/>
                  </a:cubicBezTo>
                  <a:cubicBezTo>
                    <a:pt x="20" y="43"/>
                    <a:pt x="20" y="43"/>
                    <a:pt x="20" y="43"/>
                  </a:cubicBezTo>
                  <a:cubicBezTo>
                    <a:pt x="19" y="42"/>
                    <a:pt x="18" y="40"/>
                    <a:pt x="17" y="39"/>
                  </a:cubicBezTo>
                  <a:cubicBezTo>
                    <a:pt x="16" y="37"/>
                    <a:pt x="15" y="36"/>
                    <a:pt x="14" y="35"/>
                  </a:cubicBezTo>
                  <a:cubicBezTo>
                    <a:pt x="12" y="35"/>
                    <a:pt x="10" y="34"/>
                    <a:pt x="7" y="34"/>
                  </a:cubicBezTo>
                  <a:cubicBezTo>
                    <a:pt x="5" y="34"/>
                    <a:pt x="3" y="34"/>
                    <a:pt x="2" y="35"/>
                  </a:cubicBezTo>
                  <a:cubicBezTo>
                    <a:pt x="0" y="31"/>
                    <a:pt x="0" y="31"/>
                    <a:pt x="0" y="31"/>
                  </a:cubicBezTo>
                  <a:cubicBezTo>
                    <a:pt x="22" y="23"/>
                    <a:pt x="22" y="23"/>
                    <a:pt x="22" y="23"/>
                  </a:cubicBezTo>
                  <a:cubicBezTo>
                    <a:pt x="85" y="67"/>
                    <a:pt x="85" y="67"/>
                    <a:pt x="85" y="67"/>
                  </a:cubicBezTo>
                  <a:cubicBezTo>
                    <a:pt x="72" y="29"/>
                    <a:pt x="72" y="29"/>
                    <a:pt x="72" y="29"/>
                  </a:cubicBezTo>
                  <a:cubicBezTo>
                    <a:pt x="70" y="25"/>
                    <a:pt x="69" y="21"/>
                    <a:pt x="68" y="19"/>
                  </a:cubicBezTo>
                  <a:cubicBezTo>
                    <a:pt x="66" y="17"/>
                    <a:pt x="65" y="16"/>
                    <a:pt x="63" y="15"/>
                  </a:cubicBezTo>
                  <a:cubicBezTo>
                    <a:pt x="62" y="15"/>
                    <a:pt x="60" y="15"/>
                    <a:pt x="58" y="15"/>
                  </a:cubicBezTo>
                  <a:cubicBezTo>
                    <a:pt x="55" y="15"/>
                    <a:pt x="53" y="15"/>
                    <a:pt x="52" y="16"/>
                  </a:cubicBezTo>
                  <a:cubicBezTo>
                    <a:pt x="51" y="12"/>
                    <a:pt x="51" y="12"/>
                    <a:pt x="51" y="12"/>
                  </a:cubicBezTo>
                  <a:cubicBezTo>
                    <a:pt x="82" y="0"/>
                    <a:pt x="82" y="0"/>
                    <a:pt x="82" y="0"/>
                  </a:cubicBezTo>
                  <a:lnTo>
                    <a:pt x="83" y="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2" name="îşļîḋe"/>
            <p:cNvSpPr/>
            <p:nvPr userDrawn="1">
              <p:custDataLst>
                <p:tags r:id="rId27"/>
              </p:custDataLst>
            </p:nvPr>
          </p:nvSpPr>
          <p:spPr bwMode="auto">
            <a:xfrm>
              <a:off x="4098529" y="3937001"/>
              <a:ext cx="114300" cy="153988"/>
            </a:xfrm>
            <a:custGeom>
              <a:avLst/>
              <a:gdLst>
                <a:gd name="T0" fmla="*/ 69 w 69"/>
                <a:gd name="T1" fmla="*/ 73 h 92"/>
                <a:gd name="T2" fmla="*/ 39 w 69"/>
                <a:gd name="T3" fmla="*/ 92 h 92"/>
                <a:gd name="T4" fmla="*/ 37 w 69"/>
                <a:gd name="T5" fmla="*/ 89 h 92"/>
                <a:gd name="T6" fmla="*/ 41 w 69"/>
                <a:gd name="T7" fmla="*/ 86 h 92"/>
                <a:gd name="T8" fmla="*/ 44 w 69"/>
                <a:gd name="T9" fmla="*/ 83 h 92"/>
                <a:gd name="T10" fmla="*/ 45 w 69"/>
                <a:gd name="T11" fmla="*/ 80 h 92"/>
                <a:gd name="T12" fmla="*/ 44 w 69"/>
                <a:gd name="T13" fmla="*/ 76 h 92"/>
                <a:gd name="T14" fmla="*/ 16 w 69"/>
                <a:gd name="T15" fmla="*/ 24 h 92"/>
                <a:gd name="T16" fmla="*/ 13 w 69"/>
                <a:gd name="T17" fmla="*/ 21 h 92"/>
                <a:gd name="T18" fmla="*/ 10 w 69"/>
                <a:gd name="T19" fmla="*/ 20 h 92"/>
                <a:gd name="T20" fmla="*/ 6 w 69"/>
                <a:gd name="T21" fmla="*/ 21 h 92"/>
                <a:gd name="T22" fmla="*/ 2 w 69"/>
                <a:gd name="T23" fmla="*/ 23 h 92"/>
                <a:gd name="T24" fmla="*/ 0 w 69"/>
                <a:gd name="T25" fmla="*/ 19 h 92"/>
                <a:gd name="T26" fmla="*/ 30 w 69"/>
                <a:gd name="T27" fmla="*/ 0 h 92"/>
                <a:gd name="T28" fmla="*/ 32 w 69"/>
                <a:gd name="T29" fmla="*/ 4 h 92"/>
                <a:gd name="T30" fmla="*/ 29 w 69"/>
                <a:gd name="T31" fmla="*/ 7 h 92"/>
                <a:gd name="T32" fmla="*/ 26 w 69"/>
                <a:gd name="T33" fmla="*/ 10 h 92"/>
                <a:gd name="T34" fmla="*/ 24 w 69"/>
                <a:gd name="T35" fmla="*/ 13 h 92"/>
                <a:gd name="T36" fmla="*/ 25 w 69"/>
                <a:gd name="T37" fmla="*/ 17 h 92"/>
                <a:gd name="T38" fmla="*/ 54 w 69"/>
                <a:gd name="T39" fmla="*/ 70 h 92"/>
                <a:gd name="T40" fmla="*/ 56 w 69"/>
                <a:gd name="T41" fmla="*/ 72 h 92"/>
                <a:gd name="T42" fmla="*/ 60 w 69"/>
                <a:gd name="T43" fmla="*/ 73 h 92"/>
                <a:gd name="T44" fmla="*/ 63 w 69"/>
                <a:gd name="T45" fmla="*/ 72 h 92"/>
                <a:gd name="T46" fmla="*/ 67 w 69"/>
                <a:gd name="T47" fmla="*/ 70 h 92"/>
                <a:gd name="T48" fmla="*/ 69 w 69"/>
                <a:gd name="T49" fmla="*/ 73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9" h="92">
                  <a:moveTo>
                    <a:pt x="69" y="73"/>
                  </a:moveTo>
                  <a:cubicBezTo>
                    <a:pt x="39" y="92"/>
                    <a:pt x="39" y="92"/>
                    <a:pt x="39" y="92"/>
                  </a:cubicBezTo>
                  <a:cubicBezTo>
                    <a:pt x="37" y="89"/>
                    <a:pt x="37" y="89"/>
                    <a:pt x="37" y="89"/>
                  </a:cubicBezTo>
                  <a:cubicBezTo>
                    <a:pt x="38" y="88"/>
                    <a:pt x="39" y="87"/>
                    <a:pt x="41" y="86"/>
                  </a:cubicBezTo>
                  <a:cubicBezTo>
                    <a:pt x="42" y="85"/>
                    <a:pt x="43" y="84"/>
                    <a:pt x="44" y="83"/>
                  </a:cubicBezTo>
                  <a:cubicBezTo>
                    <a:pt x="44" y="82"/>
                    <a:pt x="45" y="81"/>
                    <a:pt x="45" y="80"/>
                  </a:cubicBezTo>
                  <a:cubicBezTo>
                    <a:pt x="45" y="79"/>
                    <a:pt x="45" y="78"/>
                    <a:pt x="44" y="76"/>
                  </a:cubicBezTo>
                  <a:cubicBezTo>
                    <a:pt x="16" y="24"/>
                    <a:pt x="16" y="24"/>
                    <a:pt x="16" y="24"/>
                  </a:cubicBezTo>
                  <a:cubicBezTo>
                    <a:pt x="15" y="22"/>
                    <a:pt x="14" y="21"/>
                    <a:pt x="13" y="21"/>
                  </a:cubicBezTo>
                  <a:cubicBezTo>
                    <a:pt x="13" y="20"/>
                    <a:pt x="11" y="20"/>
                    <a:pt x="10" y="20"/>
                  </a:cubicBezTo>
                  <a:cubicBezTo>
                    <a:pt x="9" y="21"/>
                    <a:pt x="7" y="21"/>
                    <a:pt x="6" y="21"/>
                  </a:cubicBezTo>
                  <a:cubicBezTo>
                    <a:pt x="4" y="22"/>
                    <a:pt x="3" y="22"/>
                    <a:pt x="2" y="23"/>
                  </a:cubicBezTo>
                  <a:cubicBezTo>
                    <a:pt x="0" y="19"/>
                    <a:pt x="0" y="19"/>
                    <a:pt x="0" y="19"/>
                  </a:cubicBezTo>
                  <a:cubicBezTo>
                    <a:pt x="30" y="0"/>
                    <a:pt x="30" y="0"/>
                    <a:pt x="30" y="0"/>
                  </a:cubicBezTo>
                  <a:cubicBezTo>
                    <a:pt x="32" y="4"/>
                    <a:pt x="32" y="4"/>
                    <a:pt x="32" y="4"/>
                  </a:cubicBezTo>
                  <a:cubicBezTo>
                    <a:pt x="31" y="5"/>
                    <a:pt x="30" y="6"/>
                    <a:pt x="29" y="7"/>
                  </a:cubicBezTo>
                  <a:cubicBezTo>
                    <a:pt x="28" y="8"/>
                    <a:pt x="27" y="9"/>
                    <a:pt x="26" y="10"/>
                  </a:cubicBezTo>
                  <a:cubicBezTo>
                    <a:pt x="25" y="11"/>
                    <a:pt x="24" y="12"/>
                    <a:pt x="24" y="13"/>
                  </a:cubicBezTo>
                  <a:cubicBezTo>
                    <a:pt x="24" y="14"/>
                    <a:pt x="25" y="16"/>
                    <a:pt x="25" y="17"/>
                  </a:cubicBezTo>
                  <a:cubicBezTo>
                    <a:pt x="54" y="70"/>
                    <a:pt x="54" y="70"/>
                    <a:pt x="54" y="70"/>
                  </a:cubicBezTo>
                  <a:cubicBezTo>
                    <a:pt x="54" y="71"/>
                    <a:pt x="55" y="72"/>
                    <a:pt x="56" y="72"/>
                  </a:cubicBezTo>
                  <a:cubicBezTo>
                    <a:pt x="57" y="73"/>
                    <a:pt x="58" y="73"/>
                    <a:pt x="60" y="73"/>
                  </a:cubicBezTo>
                  <a:cubicBezTo>
                    <a:pt x="60" y="73"/>
                    <a:pt x="62" y="72"/>
                    <a:pt x="63" y="72"/>
                  </a:cubicBezTo>
                  <a:cubicBezTo>
                    <a:pt x="65" y="71"/>
                    <a:pt x="66" y="70"/>
                    <a:pt x="67" y="70"/>
                  </a:cubicBezTo>
                  <a:lnTo>
                    <a:pt x="69" y="73"/>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3" name="i$líḋe"/>
            <p:cNvSpPr/>
            <p:nvPr userDrawn="1">
              <p:custDataLst>
                <p:tags r:id="rId28"/>
              </p:custDataLst>
            </p:nvPr>
          </p:nvSpPr>
          <p:spPr bwMode="auto">
            <a:xfrm>
              <a:off x="4149329" y="3846513"/>
              <a:ext cx="138113" cy="160338"/>
            </a:xfrm>
            <a:custGeom>
              <a:avLst/>
              <a:gdLst>
                <a:gd name="T0" fmla="*/ 65 w 82"/>
                <a:gd name="T1" fmla="*/ 3 h 95"/>
                <a:gd name="T2" fmla="*/ 63 w 82"/>
                <a:gd name="T3" fmla="*/ 6 h 95"/>
                <a:gd name="T4" fmla="*/ 61 w 82"/>
                <a:gd name="T5" fmla="*/ 9 h 95"/>
                <a:gd name="T6" fmla="*/ 61 w 82"/>
                <a:gd name="T7" fmla="*/ 14 h 95"/>
                <a:gd name="T8" fmla="*/ 62 w 82"/>
                <a:gd name="T9" fmla="*/ 19 h 95"/>
                <a:gd name="T10" fmla="*/ 70 w 82"/>
                <a:gd name="T11" fmla="*/ 49 h 95"/>
                <a:gd name="T12" fmla="*/ 82 w 82"/>
                <a:gd name="T13" fmla="*/ 92 h 95"/>
                <a:gd name="T14" fmla="*/ 78 w 82"/>
                <a:gd name="T15" fmla="*/ 95 h 95"/>
                <a:gd name="T16" fmla="*/ 41 w 82"/>
                <a:gd name="T17" fmla="*/ 71 h 95"/>
                <a:gd name="T18" fmla="*/ 16 w 82"/>
                <a:gd name="T19" fmla="*/ 55 h 95"/>
                <a:gd name="T20" fmla="*/ 13 w 82"/>
                <a:gd name="T21" fmla="*/ 54 h 95"/>
                <a:gd name="T22" fmla="*/ 9 w 82"/>
                <a:gd name="T23" fmla="*/ 54 h 95"/>
                <a:gd name="T24" fmla="*/ 6 w 82"/>
                <a:gd name="T25" fmla="*/ 55 h 95"/>
                <a:gd name="T26" fmla="*/ 3 w 82"/>
                <a:gd name="T27" fmla="*/ 57 h 95"/>
                <a:gd name="T28" fmla="*/ 0 w 82"/>
                <a:gd name="T29" fmla="*/ 54 h 95"/>
                <a:gd name="T30" fmla="*/ 26 w 82"/>
                <a:gd name="T31" fmla="*/ 32 h 95"/>
                <a:gd name="T32" fmla="*/ 28 w 82"/>
                <a:gd name="T33" fmla="*/ 35 h 95"/>
                <a:gd name="T34" fmla="*/ 23 w 82"/>
                <a:gd name="T35" fmla="*/ 40 h 95"/>
                <a:gd name="T36" fmla="*/ 22 w 82"/>
                <a:gd name="T37" fmla="*/ 44 h 95"/>
                <a:gd name="T38" fmla="*/ 23 w 82"/>
                <a:gd name="T39" fmla="*/ 45 h 95"/>
                <a:gd name="T40" fmla="*/ 24 w 82"/>
                <a:gd name="T41" fmla="*/ 46 h 95"/>
                <a:gd name="T42" fmla="*/ 41 w 82"/>
                <a:gd name="T43" fmla="*/ 56 h 95"/>
                <a:gd name="T44" fmla="*/ 73 w 82"/>
                <a:gd name="T45" fmla="*/ 77 h 95"/>
                <a:gd name="T46" fmla="*/ 65 w 82"/>
                <a:gd name="T47" fmla="*/ 50 h 95"/>
                <a:gd name="T48" fmla="*/ 59 w 82"/>
                <a:gd name="T49" fmla="*/ 29 h 95"/>
                <a:gd name="T50" fmla="*/ 56 w 82"/>
                <a:gd name="T51" fmla="*/ 22 h 95"/>
                <a:gd name="T52" fmla="*/ 55 w 82"/>
                <a:gd name="T53" fmla="*/ 19 h 95"/>
                <a:gd name="T54" fmla="*/ 52 w 82"/>
                <a:gd name="T55" fmla="*/ 18 h 95"/>
                <a:gd name="T56" fmla="*/ 49 w 82"/>
                <a:gd name="T57" fmla="*/ 19 h 95"/>
                <a:gd name="T58" fmla="*/ 46 w 82"/>
                <a:gd name="T59" fmla="*/ 20 h 95"/>
                <a:gd name="T60" fmla="*/ 42 w 82"/>
                <a:gd name="T61" fmla="*/ 23 h 95"/>
                <a:gd name="T62" fmla="*/ 40 w 82"/>
                <a:gd name="T63" fmla="*/ 19 h 95"/>
                <a:gd name="T64" fmla="*/ 63 w 82"/>
                <a:gd name="T65" fmla="*/ 0 h 95"/>
                <a:gd name="T66" fmla="*/ 65 w 82"/>
                <a:gd name="T67" fmla="*/ 3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2" h="95">
                  <a:moveTo>
                    <a:pt x="65" y="3"/>
                  </a:moveTo>
                  <a:cubicBezTo>
                    <a:pt x="65" y="4"/>
                    <a:pt x="64" y="5"/>
                    <a:pt x="63" y="6"/>
                  </a:cubicBezTo>
                  <a:cubicBezTo>
                    <a:pt x="62" y="7"/>
                    <a:pt x="62" y="8"/>
                    <a:pt x="61" y="9"/>
                  </a:cubicBezTo>
                  <a:cubicBezTo>
                    <a:pt x="61" y="11"/>
                    <a:pt x="60" y="12"/>
                    <a:pt x="61" y="14"/>
                  </a:cubicBezTo>
                  <a:cubicBezTo>
                    <a:pt x="61" y="15"/>
                    <a:pt x="61" y="17"/>
                    <a:pt x="62" y="19"/>
                  </a:cubicBezTo>
                  <a:cubicBezTo>
                    <a:pt x="63" y="26"/>
                    <a:pt x="66" y="36"/>
                    <a:pt x="70" y="49"/>
                  </a:cubicBezTo>
                  <a:cubicBezTo>
                    <a:pt x="74" y="63"/>
                    <a:pt x="78" y="77"/>
                    <a:pt x="82" y="92"/>
                  </a:cubicBezTo>
                  <a:cubicBezTo>
                    <a:pt x="78" y="95"/>
                    <a:pt x="78" y="95"/>
                    <a:pt x="78" y="95"/>
                  </a:cubicBezTo>
                  <a:cubicBezTo>
                    <a:pt x="65" y="87"/>
                    <a:pt x="53" y="79"/>
                    <a:pt x="41" y="71"/>
                  </a:cubicBezTo>
                  <a:cubicBezTo>
                    <a:pt x="29" y="63"/>
                    <a:pt x="21" y="58"/>
                    <a:pt x="16" y="55"/>
                  </a:cubicBezTo>
                  <a:cubicBezTo>
                    <a:pt x="15" y="55"/>
                    <a:pt x="14" y="54"/>
                    <a:pt x="13" y="54"/>
                  </a:cubicBezTo>
                  <a:cubicBezTo>
                    <a:pt x="12" y="54"/>
                    <a:pt x="11" y="54"/>
                    <a:pt x="9" y="54"/>
                  </a:cubicBezTo>
                  <a:cubicBezTo>
                    <a:pt x="8" y="54"/>
                    <a:pt x="7" y="55"/>
                    <a:pt x="6" y="55"/>
                  </a:cubicBezTo>
                  <a:cubicBezTo>
                    <a:pt x="5" y="56"/>
                    <a:pt x="4" y="56"/>
                    <a:pt x="3" y="57"/>
                  </a:cubicBezTo>
                  <a:cubicBezTo>
                    <a:pt x="0" y="54"/>
                    <a:pt x="0" y="54"/>
                    <a:pt x="0" y="54"/>
                  </a:cubicBezTo>
                  <a:cubicBezTo>
                    <a:pt x="26" y="32"/>
                    <a:pt x="26" y="32"/>
                    <a:pt x="26" y="32"/>
                  </a:cubicBezTo>
                  <a:cubicBezTo>
                    <a:pt x="28" y="35"/>
                    <a:pt x="28" y="35"/>
                    <a:pt x="28" y="35"/>
                  </a:cubicBezTo>
                  <a:cubicBezTo>
                    <a:pt x="26" y="37"/>
                    <a:pt x="24" y="39"/>
                    <a:pt x="23" y="40"/>
                  </a:cubicBezTo>
                  <a:cubicBezTo>
                    <a:pt x="22" y="42"/>
                    <a:pt x="22" y="43"/>
                    <a:pt x="22" y="44"/>
                  </a:cubicBezTo>
                  <a:cubicBezTo>
                    <a:pt x="22" y="45"/>
                    <a:pt x="23" y="45"/>
                    <a:pt x="23" y="45"/>
                  </a:cubicBezTo>
                  <a:cubicBezTo>
                    <a:pt x="24" y="46"/>
                    <a:pt x="24" y="46"/>
                    <a:pt x="24" y="46"/>
                  </a:cubicBezTo>
                  <a:cubicBezTo>
                    <a:pt x="28" y="48"/>
                    <a:pt x="33" y="52"/>
                    <a:pt x="41" y="56"/>
                  </a:cubicBezTo>
                  <a:cubicBezTo>
                    <a:pt x="48" y="61"/>
                    <a:pt x="59" y="68"/>
                    <a:pt x="73" y="77"/>
                  </a:cubicBezTo>
                  <a:cubicBezTo>
                    <a:pt x="70" y="69"/>
                    <a:pt x="68" y="60"/>
                    <a:pt x="65" y="50"/>
                  </a:cubicBezTo>
                  <a:cubicBezTo>
                    <a:pt x="62" y="40"/>
                    <a:pt x="60" y="33"/>
                    <a:pt x="59" y="29"/>
                  </a:cubicBezTo>
                  <a:cubicBezTo>
                    <a:pt x="58" y="25"/>
                    <a:pt x="57" y="23"/>
                    <a:pt x="56" y="22"/>
                  </a:cubicBezTo>
                  <a:cubicBezTo>
                    <a:pt x="56" y="20"/>
                    <a:pt x="55" y="20"/>
                    <a:pt x="55" y="19"/>
                  </a:cubicBezTo>
                  <a:cubicBezTo>
                    <a:pt x="54" y="18"/>
                    <a:pt x="53" y="18"/>
                    <a:pt x="52" y="18"/>
                  </a:cubicBezTo>
                  <a:cubicBezTo>
                    <a:pt x="51" y="18"/>
                    <a:pt x="50" y="18"/>
                    <a:pt x="49" y="19"/>
                  </a:cubicBezTo>
                  <a:cubicBezTo>
                    <a:pt x="48" y="19"/>
                    <a:pt x="47" y="20"/>
                    <a:pt x="46" y="20"/>
                  </a:cubicBezTo>
                  <a:cubicBezTo>
                    <a:pt x="45" y="21"/>
                    <a:pt x="44" y="22"/>
                    <a:pt x="42" y="23"/>
                  </a:cubicBezTo>
                  <a:cubicBezTo>
                    <a:pt x="40" y="19"/>
                    <a:pt x="40" y="19"/>
                    <a:pt x="40" y="19"/>
                  </a:cubicBezTo>
                  <a:cubicBezTo>
                    <a:pt x="63" y="0"/>
                    <a:pt x="63" y="0"/>
                    <a:pt x="63" y="0"/>
                  </a:cubicBezTo>
                  <a:lnTo>
                    <a:pt x="65" y="3"/>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4" name="î$ḷïďê"/>
            <p:cNvSpPr/>
            <p:nvPr userDrawn="1">
              <p:custDataLst>
                <p:tags r:id="rId29"/>
              </p:custDataLst>
            </p:nvPr>
          </p:nvSpPr>
          <p:spPr bwMode="auto">
            <a:xfrm>
              <a:off x="4250929" y="3752851"/>
              <a:ext cx="180975" cy="173038"/>
            </a:xfrm>
            <a:custGeom>
              <a:avLst/>
              <a:gdLst>
                <a:gd name="T0" fmla="*/ 90 w 109"/>
                <a:gd name="T1" fmla="*/ 30 h 103"/>
                <a:gd name="T2" fmla="*/ 109 w 109"/>
                <a:gd name="T3" fmla="*/ 46 h 103"/>
                <a:gd name="T4" fmla="*/ 68 w 109"/>
                <a:gd name="T5" fmla="*/ 103 h 103"/>
                <a:gd name="T6" fmla="*/ 64 w 109"/>
                <a:gd name="T7" fmla="*/ 100 h 103"/>
                <a:gd name="T8" fmla="*/ 67 w 109"/>
                <a:gd name="T9" fmla="*/ 96 h 103"/>
                <a:gd name="T10" fmla="*/ 68 w 109"/>
                <a:gd name="T11" fmla="*/ 92 h 103"/>
                <a:gd name="T12" fmla="*/ 68 w 109"/>
                <a:gd name="T13" fmla="*/ 89 h 103"/>
                <a:gd name="T14" fmla="*/ 66 w 109"/>
                <a:gd name="T15" fmla="*/ 86 h 103"/>
                <a:gd name="T16" fmla="*/ 17 w 109"/>
                <a:gd name="T17" fmla="*/ 50 h 103"/>
                <a:gd name="T18" fmla="*/ 14 w 109"/>
                <a:gd name="T19" fmla="*/ 49 h 103"/>
                <a:gd name="T20" fmla="*/ 10 w 109"/>
                <a:gd name="T21" fmla="*/ 49 h 103"/>
                <a:gd name="T22" fmla="*/ 6 w 109"/>
                <a:gd name="T23" fmla="*/ 52 h 103"/>
                <a:gd name="T24" fmla="*/ 3 w 109"/>
                <a:gd name="T25" fmla="*/ 55 h 103"/>
                <a:gd name="T26" fmla="*/ 0 w 109"/>
                <a:gd name="T27" fmla="*/ 53 h 103"/>
                <a:gd name="T28" fmla="*/ 39 w 109"/>
                <a:gd name="T29" fmla="*/ 0 h 103"/>
                <a:gd name="T30" fmla="*/ 55 w 109"/>
                <a:gd name="T31" fmla="*/ 12 h 103"/>
                <a:gd name="T32" fmla="*/ 52 w 109"/>
                <a:gd name="T33" fmla="*/ 16 h 103"/>
                <a:gd name="T34" fmla="*/ 41 w 109"/>
                <a:gd name="T35" fmla="*/ 14 h 103"/>
                <a:gd name="T36" fmla="*/ 33 w 109"/>
                <a:gd name="T37" fmla="*/ 17 h 103"/>
                <a:gd name="T38" fmla="*/ 30 w 109"/>
                <a:gd name="T39" fmla="*/ 20 h 103"/>
                <a:gd name="T40" fmla="*/ 26 w 109"/>
                <a:gd name="T41" fmla="*/ 25 h 103"/>
                <a:gd name="T42" fmla="*/ 18 w 109"/>
                <a:gd name="T43" fmla="*/ 35 h 103"/>
                <a:gd name="T44" fmla="*/ 45 w 109"/>
                <a:gd name="T45" fmla="*/ 55 h 103"/>
                <a:gd name="T46" fmla="*/ 51 w 109"/>
                <a:gd name="T47" fmla="*/ 48 h 103"/>
                <a:gd name="T48" fmla="*/ 54 w 109"/>
                <a:gd name="T49" fmla="*/ 42 h 103"/>
                <a:gd name="T50" fmla="*/ 54 w 109"/>
                <a:gd name="T51" fmla="*/ 37 h 103"/>
                <a:gd name="T52" fmla="*/ 52 w 109"/>
                <a:gd name="T53" fmla="*/ 33 h 103"/>
                <a:gd name="T54" fmla="*/ 48 w 109"/>
                <a:gd name="T55" fmla="*/ 28 h 103"/>
                <a:gd name="T56" fmla="*/ 51 w 109"/>
                <a:gd name="T57" fmla="*/ 25 h 103"/>
                <a:gd name="T58" fmla="*/ 77 w 109"/>
                <a:gd name="T59" fmla="*/ 44 h 103"/>
                <a:gd name="T60" fmla="*/ 75 w 109"/>
                <a:gd name="T61" fmla="*/ 48 h 103"/>
                <a:gd name="T62" fmla="*/ 69 w 109"/>
                <a:gd name="T63" fmla="*/ 45 h 103"/>
                <a:gd name="T64" fmla="*/ 64 w 109"/>
                <a:gd name="T65" fmla="*/ 44 h 103"/>
                <a:gd name="T66" fmla="*/ 59 w 109"/>
                <a:gd name="T67" fmla="*/ 46 h 103"/>
                <a:gd name="T68" fmla="*/ 55 w 109"/>
                <a:gd name="T69" fmla="*/ 51 h 103"/>
                <a:gd name="T70" fmla="*/ 49 w 109"/>
                <a:gd name="T71" fmla="*/ 58 h 103"/>
                <a:gd name="T72" fmla="*/ 70 w 109"/>
                <a:gd name="T73" fmla="*/ 73 h 103"/>
                <a:gd name="T74" fmla="*/ 75 w 109"/>
                <a:gd name="T75" fmla="*/ 76 h 103"/>
                <a:gd name="T76" fmla="*/ 79 w 109"/>
                <a:gd name="T77" fmla="*/ 77 h 103"/>
                <a:gd name="T78" fmla="*/ 82 w 109"/>
                <a:gd name="T79" fmla="*/ 74 h 103"/>
                <a:gd name="T80" fmla="*/ 87 w 109"/>
                <a:gd name="T81" fmla="*/ 68 h 103"/>
                <a:gd name="T82" fmla="*/ 90 w 109"/>
                <a:gd name="T83" fmla="*/ 64 h 103"/>
                <a:gd name="T84" fmla="*/ 93 w 109"/>
                <a:gd name="T85" fmla="*/ 59 h 103"/>
                <a:gd name="T86" fmla="*/ 95 w 109"/>
                <a:gd name="T87" fmla="*/ 55 h 103"/>
                <a:gd name="T88" fmla="*/ 96 w 109"/>
                <a:gd name="T89" fmla="*/ 51 h 103"/>
                <a:gd name="T90" fmla="*/ 92 w 109"/>
                <a:gd name="T91" fmla="*/ 42 h 103"/>
                <a:gd name="T92" fmla="*/ 88 w 109"/>
                <a:gd name="T93" fmla="*/ 34 h 103"/>
                <a:gd name="T94" fmla="*/ 90 w 109"/>
                <a:gd name="T95" fmla="*/ 3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9" h="103">
                  <a:moveTo>
                    <a:pt x="90" y="30"/>
                  </a:moveTo>
                  <a:cubicBezTo>
                    <a:pt x="109" y="46"/>
                    <a:pt x="109" y="46"/>
                    <a:pt x="109" y="46"/>
                  </a:cubicBezTo>
                  <a:cubicBezTo>
                    <a:pt x="68" y="103"/>
                    <a:pt x="68" y="103"/>
                    <a:pt x="68" y="103"/>
                  </a:cubicBezTo>
                  <a:cubicBezTo>
                    <a:pt x="64" y="100"/>
                    <a:pt x="64" y="100"/>
                    <a:pt x="64" y="100"/>
                  </a:cubicBezTo>
                  <a:cubicBezTo>
                    <a:pt x="65" y="99"/>
                    <a:pt x="66" y="98"/>
                    <a:pt x="67" y="96"/>
                  </a:cubicBezTo>
                  <a:cubicBezTo>
                    <a:pt x="68" y="94"/>
                    <a:pt x="68" y="93"/>
                    <a:pt x="68" y="92"/>
                  </a:cubicBezTo>
                  <a:cubicBezTo>
                    <a:pt x="69" y="91"/>
                    <a:pt x="69" y="90"/>
                    <a:pt x="68" y="89"/>
                  </a:cubicBezTo>
                  <a:cubicBezTo>
                    <a:pt x="68" y="88"/>
                    <a:pt x="67" y="87"/>
                    <a:pt x="66" y="86"/>
                  </a:cubicBezTo>
                  <a:cubicBezTo>
                    <a:pt x="17" y="50"/>
                    <a:pt x="17" y="50"/>
                    <a:pt x="17" y="50"/>
                  </a:cubicBezTo>
                  <a:cubicBezTo>
                    <a:pt x="16" y="49"/>
                    <a:pt x="15" y="49"/>
                    <a:pt x="14" y="49"/>
                  </a:cubicBezTo>
                  <a:cubicBezTo>
                    <a:pt x="13" y="48"/>
                    <a:pt x="11" y="49"/>
                    <a:pt x="10" y="49"/>
                  </a:cubicBezTo>
                  <a:cubicBezTo>
                    <a:pt x="9" y="50"/>
                    <a:pt x="8" y="51"/>
                    <a:pt x="6" y="52"/>
                  </a:cubicBezTo>
                  <a:cubicBezTo>
                    <a:pt x="5" y="53"/>
                    <a:pt x="4" y="54"/>
                    <a:pt x="3" y="55"/>
                  </a:cubicBezTo>
                  <a:cubicBezTo>
                    <a:pt x="0" y="53"/>
                    <a:pt x="0" y="53"/>
                    <a:pt x="0" y="53"/>
                  </a:cubicBezTo>
                  <a:cubicBezTo>
                    <a:pt x="39" y="0"/>
                    <a:pt x="39" y="0"/>
                    <a:pt x="39" y="0"/>
                  </a:cubicBezTo>
                  <a:cubicBezTo>
                    <a:pt x="55" y="12"/>
                    <a:pt x="55" y="12"/>
                    <a:pt x="55" y="12"/>
                  </a:cubicBezTo>
                  <a:cubicBezTo>
                    <a:pt x="52" y="16"/>
                    <a:pt x="52" y="16"/>
                    <a:pt x="52" y="16"/>
                  </a:cubicBezTo>
                  <a:cubicBezTo>
                    <a:pt x="49" y="14"/>
                    <a:pt x="46" y="14"/>
                    <a:pt x="41" y="14"/>
                  </a:cubicBezTo>
                  <a:cubicBezTo>
                    <a:pt x="37" y="14"/>
                    <a:pt x="34" y="15"/>
                    <a:pt x="33" y="17"/>
                  </a:cubicBezTo>
                  <a:cubicBezTo>
                    <a:pt x="32" y="18"/>
                    <a:pt x="31" y="19"/>
                    <a:pt x="30" y="20"/>
                  </a:cubicBezTo>
                  <a:cubicBezTo>
                    <a:pt x="29" y="21"/>
                    <a:pt x="27" y="23"/>
                    <a:pt x="26" y="25"/>
                  </a:cubicBezTo>
                  <a:cubicBezTo>
                    <a:pt x="18" y="35"/>
                    <a:pt x="18" y="35"/>
                    <a:pt x="18" y="35"/>
                  </a:cubicBezTo>
                  <a:cubicBezTo>
                    <a:pt x="45" y="55"/>
                    <a:pt x="45" y="55"/>
                    <a:pt x="45" y="55"/>
                  </a:cubicBezTo>
                  <a:cubicBezTo>
                    <a:pt x="51" y="48"/>
                    <a:pt x="51" y="48"/>
                    <a:pt x="51" y="48"/>
                  </a:cubicBezTo>
                  <a:cubicBezTo>
                    <a:pt x="53" y="45"/>
                    <a:pt x="54" y="43"/>
                    <a:pt x="54" y="42"/>
                  </a:cubicBezTo>
                  <a:cubicBezTo>
                    <a:pt x="55" y="40"/>
                    <a:pt x="54" y="39"/>
                    <a:pt x="54" y="37"/>
                  </a:cubicBezTo>
                  <a:cubicBezTo>
                    <a:pt x="54" y="36"/>
                    <a:pt x="53" y="34"/>
                    <a:pt x="52" y="33"/>
                  </a:cubicBezTo>
                  <a:cubicBezTo>
                    <a:pt x="50" y="31"/>
                    <a:pt x="49" y="30"/>
                    <a:pt x="48" y="28"/>
                  </a:cubicBezTo>
                  <a:cubicBezTo>
                    <a:pt x="51" y="25"/>
                    <a:pt x="51" y="25"/>
                    <a:pt x="51" y="25"/>
                  </a:cubicBezTo>
                  <a:cubicBezTo>
                    <a:pt x="77" y="44"/>
                    <a:pt x="77" y="44"/>
                    <a:pt x="77" y="44"/>
                  </a:cubicBezTo>
                  <a:cubicBezTo>
                    <a:pt x="75" y="48"/>
                    <a:pt x="75" y="48"/>
                    <a:pt x="75" y="48"/>
                  </a:cubicBezTo>
                  <a:cubicBezTo>
                    <a:pt x="73" y="47"/>
                    <a:pt x="71" y="46"/>
                    <a:pt x="69" y="45"/>
                  </a:cubicBezTo>
                  <a:cubicBezTo>
                    <a:pt x="67" y="45"/>
                    <a:pt x="65" y="44"/>
                    <a:pt x="64" y="44"/>
                  </a:cubicBezTo>
                  <a:cubicBezTo>
                    <a:pt x="62" y="44"/>
                    <a:pt x="60" y="45"/>
                    <a:pt x="59" y="46"/>
                  </a:cubicBezTo>
                  <a:cubicBezTo>
                    <a:pt x="58" y="47"/>
                    <a:pt x="56" y="48"/>
                    <a:pt x="55" y="51"/>
                  </a:cubicBezTo>
                  <a:cubicBezTo>
                    <a:pt x="49" y="58"/>
                    <a:pt x="49" y="58"/>
                    <a:pt x="49" y="58"/>
                  </a:cubicBezTo>
                  <a:cubicBezTo>
                    <a:pt x="70" y="73"/>
                    <a:pt x="70" y="73"/>
                    <a:pt x="70" y="73"/>
                  </a:cubicBezTo>
                  <a:cubicBezTo>
                    <a:pt x="72" y="75"/>
                    <a:pt x="73" y="76"/>
                    <a:pt x="75" y="76"/>
                  </a:cubicBezTo>
                  <a:cubicBezTo>
                    <a:pt x="76" y="77"/>
                    <a:pt x="77" y="77"/>
                    <a:pt x="79" y="77"/>
                  </a:cubicBezTo>
                  <a:cubicBezTo>
                    <a:pt x="80" y="76"/>
                    <a:pt x="81" y="75"/>
                    <a:pt x="82" y="74"/>
                  </a:cubicBezTo>
                  <a:cubicBezTo>
                    <a:pt x="83" y="73"/>
                    <a:pt x="85" y="71"/>
                    <a:pt x="87" y="68"/>
                  </a:cubicBezTo>
                  <a:cubicBezTo>
                    <a:pt x="88" y="67"/>
                    <a:pt x="89" y="66"/>
                    <a:pt x="90" y="64"/>
                  </a:cubicBezTo>
                  <a:cubicBezTo>
                    <a:pt x="91" y="62"/>
                    <a:pt x="92" y="61"/>
                    <a:pt x="93" y="59"/>
                  </a:cubicBezTo>
                  <a:cubicBezTo>
                    <a:pt x="94" y="58"/>
                    <a:pt x="95" y="57"/>
                    <a:pt x="95" y="55"/>
                  </a:cubicBezTo>
                  <a:cubicBezTo>
                    <a:pt x="96" y="54"/>
                    <a:pt x="96" y="52"/>
                    <a:pt x="96" y="51"/>
                  </a:cubicBezTo>
                  <a:cubicBezTo>
                    <a:pt x="95" y="49"/>
                    <a:pt x="94" y="46"/>
                    <a:pt x="92" y="42"/>
                  </a:cubicBezTo>
                  <a:cubicBezTo>
                    <a:pt x="90" y="38"/>
                    <a:pt x="89" y="35"/>
                    <a:pt x="88" y="34"/>
                  </a:cubicBezTo>
                  <a:lnTo>
                    <a:pt x="90" y="3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5" name="íṩḷîďe"/>
            <p:cNvSpPr/>
            <p:nvPr userDrawn="1">
              <p:custDataLst>
                <p:tags r:id="rId30"/>
              </p:custDataLst>
            </p:nvPr>
          </p:nvSpPr>
          <p:spPr bwMode="auto">
            <a:xfrm>
              <a:off x="4319192" y="3654426"/>
              <a:ext cx="177800" cy="142875"/>
            </a:xfrm>
            <a:custGeom>
              <a:avLst/>
              <a:gdLst>
                <a:gd name="T0" fmla="*/ 107 w 107"/>
                <a:gd name="T1" fmla="*/ 8 h 85"/>
                <a:gd name="T2" fmla="*/ 99 w 107"/>
                <a:gd name="T3" fmla="*/ 29 h 85"/>
                <a:gd name="T4" fmla="*/ 76 w 107"/>
                <a:gd name="T5" fmla="*/ 35 h 85"/>
                <a:gd name="T6" fmla="*/ 54 w 107"/>
                <a:gd name="T7" fmla="*/ 41 h 85"/>
                <a:gd name="T8" fmla="*/ 51 w 107"/>
                <a:gd name="T9" fmla="*/ 49 h 85"/>
                <a:gd name="T10" fmla="*/ 76 w 107"/>
                <a:gd name="T11" fmla="*/ 58 h 85"/>
                <a:gd name="T12" fmla="*/ 80 w 107"/>
                <a:gd name="T13" fmla="*/ 59 h 85"/>
                <a:gd name="T14" fmla="*/ 83 w 107"/>
                <a:gd name="T15" fmla="*/ 57 h 85"/>
                <a:gd name="T16" fmla="*/ 85 w 107"/>
                <a:gd name="T17" fmla="*/ 54 h 85"/>
                <a:gd name="T18" fmla="*/ 87 w 107"/>
                <a:gd name="T19" fmla="*/ 50 h 85"/>
                <a:gd name="T20" fmla="*/ 91 w 107"/>
                <a:gd name="T21" fmla="*/ 51 h 85"/>
                <a:gd name="T22" fmla="*/ 79 w 107"/>
                <a:gd name="T23" fmla="*/ 85 h 85"/>
                <a:gd name="T24" fmla="*/ 75 w 107"/>
                <a:gd name="T25" fmla="*/ 83 h 85"/>
                <a:gd name="T26" fmla="*/ 76 w 107"/>
                <a:gd name="T27" fmla="*/ 79 h 85"/>
                <a:gd name="T28" fmla="*/ 77 w 107"/>
                <a:gd name="T29" fmla="*/ 76 h 85"/>
                <a:gd name="T30" fmla="*/ 75 w 107"/>
                <a:gd name="T31" fmla="*/ 72 h 85"/>
                <a:gd name="T32" fmla="*/ 72 w 107"/>
                <a:gd name="T33" fmla="*/ 70 h 85"/>
                <a:gd name="T34" fmla="*/ 15 w 107"/>
                <a:gd name="T35" fmla="*/ 49 h 85"/>
                <a:gd name="T36" fmla="*/ 11 w 107"/>
                <a:gd name="T37" fmla="*/ 49 h 85"/>
                <a:gd name="T38" fmla="*/ 8 w 107"/>
                <a:gd name="T39" fmla="*/ 50 h 85"/>
                <a:gd name="T40" fmla="*/ 6 w 107"/>
                <a:gd name="T41" fmla="*/ 54 h 85"/>
                <a:gd name="T42" fmla="*/ 4 w 107"/>
                <a:gd name="T43" fmla="*/ 57 h 85"/>
                <a:gd name="T44" fmla="*/ 0 w 107"/>
                <a:gd name="T45" fmla="*/ 56 h 85"/>
                <a:gd name="T46" fmla="*/ 13 w 107"/>
                <a:gd name="T47" fmla="*/ 19 h 85"/>
                <a:gd name="T48" fmla="*/ 18 w 107"/>
                <a:gd name="T49" fmla="*/ 10 h 85"/>
                <a:gd name="T50" fmla="*/ 24 w 107"/>
                <a:gd name="T51" fmla="*/ 3 h 85"/>
                <a:gd name="T52" fmla="*/ 32 w 107"/>
                <a:gd name="T53" fmla="*/ 0 h 85"/>
                <a:gd name="T54" fmla="*/ 41 w 107"/>
                <a:gd name="T55" fmla="*/ 1 h 85"/>
                <a:gd name="T56" fmla="*/ 49 w 107"/>
                <a:gd name="T57" fmla="*/ 6 h 85"/>
                <a:gd name="T58" fmla="*/ 53 w 107"/>
                <a:gd name="T59" fmla="*/ 12 h 85"/>
                <a:gd name="T60" fmla="*/ 55 w 107"/>
                <a:gd name="T61" fmla="*/ 19 h 85"/>
                <a:gd name="T62" fmla="*/ 56 w 107"/>
                <a:gd name="T63" fmla="*/ 28 h 85"/>
                <a:gd name="T64" fmla="*/ 72 w 107"/>
                <a:gd name="T65" fmla="*/ 23 h 85"/>
                <a:gd name="T66" fmla="*/ 89 w 107"/>
                <a:gd name="T67" fmla="*/ 19 h 85"/>
                <a:gd name="T68" fmla="*/ 95 w 107"/>
                <a:gd name="T69" fmla="*/ 16 h 85"/>
                <a:gd name="T70" fmla="*/ 99 w 107"/>
                <a:gd name="T71" fmla="*/ 13 h 85"/>
                <a:gd name="T72" fmla="*/ 102 w 107"/>
                <a:gd name="T73" fmla="*/ 10 h 85"/>
                <a:gd name="T74" fmla="*/ 103 w 107"/>
                <a:gd name="T75" fmla="*/ 6 h 85"/>
                <a:gd name="T76" fmla="*/ 107 w 107"/>
                <a:gd name="T77" fmla="*/ 8 h 85"/>
                <a:gd name="T78" fmla="*/ 38 w 107"/>
                <a:gd name="T79" fmla="*/ 15 h 85"/>
                <a:gd name="T80" fmla="*/ 25 w 107"/>
                <a:gd name="T81" fmla="*/ 15 h 85"/>
                <a:gd name="T82" fmla="*/ 16 w 107"/>
                <a:gd name="T83" fmla="*/ 25 h 85"/>
                <a:gd name="T84" fmla="*/ 13 w 107"/>
                <a:gd name="T85" fmla="*/ 35 h 85"/>
                <a:gd name="T86" fmla="*/ 47 w 107"/>
                <a:gd name="T87" fmla="*/ 47 h 85"/>
                <a:gd name="T88" fmla="*/ 49 w 107"/>
                <a:gd name="T89" fmla="*/ 40 h 85"/>
                <a:gd name="T90" fmla="*/ 49 w 107"/>
                <a:gd name="T91" fmla="*/ 25 h 85"/>
                <a:gd name="T92" fmla="*/ 38 w 107"/>
                <a:gd name="T93" fmla="*/ 1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7" h="85">
                  <a:moveTo>
                    <a:pt x="107" y="8"/>
                  </a:moveTo>
                  <a:cubicBezTo>
                    <a:pt x="99" y="29"/>
                    <a:pt x="99" y="29"/>
                    <a:pt x="99" y="29"/>
                  </a:cubicBezTo>
                  <a:cubicBezTo>
                    <a:pt x="90" y="31"/>
                    <a:pt x="82" y="33"/>
                    <a:pt x="76" y="35"/>
                  </a:cubicBezTo>
                  <a:cubicBezTo>
                    <a:pt x="69" y="37"/>
                    <a:pt x="62" y="39"/>
                    <a:pt x="54" y="41"/>
                  </a:cubicBezTo>
                  <a:cubicBezTo>
                    <a:pt x="51" y="49"/>
                    <a:pt x="51" y="49"/>
                    <a:pt x="51" y="49"/>
                  </a:cubicBezTo>
                  <a:cubicBezTo>
                    <a:pt x="76" y="58"/>
                    <a:pt x="76" y="58"/>
                    <a:pt x="76" y="58"/>
                  </a:cubicBezTo>
                  <a:cubicBezTo>
                    <a:pt x="78" y="59"/>
                    <a:pt x="79" y="59"/>
                    <a:pt x="80" y="59"/>
                  </a:cubicBezTo>
                  <a:cubicBezTo>
                    <a:pt x="81" y="59"/>
                    <a:pt x="82" y="58"/>
                    <a:pt x="83" y="57"/>
                  </a:cubicBezTo>
                  <a:cubicBezTo>
                    <a:pt x="84" y="57"/>
                    <a:pt x="85" y="56"/>
                    <a:pt x="85" y="54"/>
                  </a:cubicBezTo>
                  <a:cubicBezTo>
                    <a:pt x="86" y="52"/>
                    <a:pt x="87" y="51"/>
                    <a:pt x="87" y="50"/>
                  </a:cubicBezTo>
                  <a:cubicBezTo>
                    <a:pt x="91" y="51"/>
                    <a:pt x="91" y="51"/>
                    <a:pt x="91" y="51"/>
                  </a:cubicBezTo>
                  <a:cubicBezTo>
                    <a:pt x="79" y="85"/>
                    <a:pt x="79" y="85"/>
                    <a:pt x="79" y="85"/>
                  </a:cubicBezTo>
                  <a:cubicBezTo>
                    <a:pt x="75" y="83"/>
                    <a:pt x="75" y="83"/>
                    <a:pt x="75" y="83"/>
                  </a:cubicBezTo>
                  <a:cubicBezTo>
                    <a:pt x="75" y="82"/>
                    <a:pt x="76" y="81"/>
                    <a:pt x="76" y="79"/>
                  </a:cubicBezTo>
                  <a:cubicBezTo>
                    <a:pt x="76" y="78"/>
                    <a:pt x="77" y="76"/>
                    <a:pt x="77" y="76"/>
                  </a:cubicBezTo>
                  <a:cubicBezTo>
                    <a:pt x="77" y="74"/>
                    <a:pt x="76" y="73"/>
                    <a:pt x="75" y="72"/>
                  </a:cubicBezTo>
                  <a:cubicBezTo>
                    <a:pt x="75" y="71"/>
                    <a:pt x="74" y="71"/>
                    <a:pt x="72" y="70"/>
                  </a:cubicBezTo>
                  <a:cubicBezTo>
                    <a:pt x="15" y="49"/>
                    <a:pt x="15" y="49"/>
                    <a:pt x="15" y="49"/>
                  </a:cubicBezTo>
                  <a:cubicBezTo>
                    <a:pt x="14" y="49"/>
                    <a:pt x="12" y="49"/>
                    <a:pt x="11" y="49"/>
                  </a:cubicBezTo>
                  <a:cubicBezTo>
                    <a:pt x="10" y="49"/>
                    <a:pt x="9" y="49"/>
                    <a:pt x="8" y="50"/>
                  </a:cubicBezTo>
                  <a:cubicBezTo>
                    <a:pt x="7" y="51"/>
                    <a:pt x="7" y="52"/>
                    <a:pt x="6" y="54"/>
                  </a:cubicBezTo>
                  <a:cubicBezTo>
                    <a:pt x="5" y="55"/>
                    <a:pt x="4" y="56"/>
                    <a:pt x="4" y="57"/>
                  </a:cubicBezTo>
                  <a:cubicBezTo>
                    <a:pt x="0" y="56"/>
                    <a:pt x="0" y="56"/>
                    <a:pt x="0" y="56"/>
                  </a:cubicBezTo>
                  <a:cubicBezTo>
                    <a:pt x="13" y="19"/>
                    <a:pt x="13" y="19"/>
                    <a:pt x="13" y="19"/>
                  </a:cubicBezTo>
                  <a:cubicBezTo>
                    <a:pt x="15" y="16"/>
                    <a:pt x="16" y="13"/>
                    <a:pt x="18" y="10"/>
                  </a:cubicBezTo>
                  <a:cubicBezTo>
                    <a:pt x="20" y="7"/>
                    <a:pt x="22" y="5"/>
                    <a:pt x="24" y="3"/>
                  </a:cubicBezTo>
                  <a:cubicBezTo>
                    <a:pt x="26" y="2"/>
                    <a:pt x="29" y="1"/>
                    <a:pt x="32" y="0"/>
                  </a:cubicBezTo>
                  <a:cubicBezTo>
                    <a:pt x="35" y="0"/>
                    <a:pt x="38" y="0"/>
                    <a:pt x="41" y="1"/>
                  </a:cubicBezTo>
                  <a:cubicBezTo>
                    <a:pt x="44" y="2"/>
                    <a:pt x="47" y="4"/>
                    <a:pt x="49" y="6"/>
                  </a:cubicBezTo>
                  <a:cubicBezTo>
                    <a:pt x="51" y="7"/>
                    <a:pt x="52" y="9"/>
                    <a:pt x="53" y="12"/>
                  </a:cubicBezTo>
                  <a:cubicBezTo>
                    <a:pt x="54" y="14"/>
                    <a:pt x="55" y="17"/>
                    <a:pt x="55" y="19"/>
                  </a:cubicBezTo>
                  <a:cubicBezTo>
                    <a:pt x="56" y="22"/>
                    <a:pt x="56" y="25"/>
                    <a:pt x="56" y="28"/>
                  </a:cubicBezTo>
                  <a:cubicBezTo>
                    <a:pt x="62" y="26"/>
                    <a:pt x="68" y="25"/>
                    <a:pt x="72" y="23"/>
                  </a:cubicBezTo>
                  <a:cubicBezTo>
                    <a:pt x="77" y="22"/>
                    <a:pt x="82" y="20"/>
                    <a:pt x="89" y="19"/>
                  </a:cubicBezTo>
                  <a:cubicBezTo>
                    <a:pt x="91" y="18"/>
                    <a:pt x="94" y="17"/>
                    <a:pt x="95" y="16"/>
                  </a:cubicBezTo>
                  <a:cubicBezTo>
                    <a:pt x="97" y="15"/>
                    <a:pt x="98" y="14"/>
                    <a:pt x="99" y="13"/>
                  </a:cubicBezTo>
                  <a:cubicBezTo>
                    <a:pt x="100" y="12"/>
                    <a:pt x="101" y="11"/>
                    <a:pt x="102" y="10"/>
                  </a:cubicBezTo>
                  <a:cubicBezTo>
                    <a:pt x="102" y="8"/>
                    <a:pt x="103" y="7"/>
                    <a:pt x="103" y="6"/>
                  </a:cubicBezTo>
                  <a:cubicBezTo>
                    <a:pt x="107" y="8"/>
                    <a:pt x="107" y="8"/>
                    <a:pt x="107" y="8"/>
                  </a:cubicBezTo>
                  <a:close/>
                  <a:moveTo>
                    <a:pt x="38" y="15"/>
                  </a:moveTo>
                  <a:cubicBezTo>
                    <a:pt x="33" y="14"/>
                    <a:pt x="28" y="14"/>
                    <a:pt x="25" y="15"/>
                  </a:cubicBezTo>
                  <a:cubicBezTo>
                    <a:pt x="21" y="17"/>
                    <a:pt x="18" y="20"/>
                    <a:pt x="16" y="25"/>
                  </a:cubicBezTo>
                  <a:cubicBezTo>
                    <a:pt x="13" y="35"/>
                    <a:pt x="13" y="35"/>
                    <a:pt x="13" y="35"/>
                  </a:cubicBezTo>
                  <a:cubicBezTo>
                    <a:pt x="47" y="47"/>
                    <a:pt x="47" y="47"/>
                    <a:pt x="47" y="47"/>
                  </a:cubicBezTo>
                  <a:cubicBezTo>
                    <a:pt x="49" y="40"/>
                    <a:pt x="49" y="40"/>
                    <a:pt x="49" y="40"/>
                  </a:cubicBezTo>
                  <a:cubicBezTo>
                    <a:pt x="51" y="35"/>
                    <a:pt x="51" y="30"/>
                    <a:pt x="49" y="25"/>
                  </a:cubicBezTo>
                  <a:cubicBezTo>
                    <a:pt x="47" y="21"/>
                    <a:pt x="43" y="17"/>
                    <a:pt x="38" y="15"/>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6" name="íṡļïḍé"/>
            <p:cNvSpPr/>
            <p:nvPr userDrawn="1">
              <p:custDataLst>
                <p:tags r:id="rId31"/>
              </p:custDataLst>
            </p:nvPr>
          </p:nvSpPr>
          <p:spPr bwMode="auto">
            <a:xfrm>
              <a:off x="4360467" y="3546476"/>
              <a:ext cx="149225" cy="115888"/>
            </a:xfrm>
            <a:custGeom>
              <a:avLst/>
              <a:gdLst>
                <a:gd name="T0" fmla="*/ 52 w 89"/>
                <a:gd name="T1" fmla="*/ 10 h 69"/>
                <a:gd name="T2" fmla="*/ 60 w 89"/>
                <a:gd name="T3" fmla="*/ 8 h 69"/>
                <a:gd name="T4" fmla="*/ 68 w 89"/>
                <a:gd name="T5" fmla="*/ 8 h 69"/>
                <a:gd name="T6" fmla="*/ 84 w 89"/>
                <a:gd name="T7" fmla="*/ 20 h 69"/>
                <a:gd name="T8" fmla="*/ 88 w 89"/>
                <a:gd name="T9" fmla="*/ 41 h 69"/>
                <a:gd name="T10" fmla="*/ 84 w 89"/>
                <a:gd name="T11" fmla="*/ 52 h 69"/>
                <a:gd name="T12" fmla="*/ 78 w 89"/>
                <a:gd name="T13" fmla="*/ 61 h 69"/>
                <a:gd name="T14" fmla="*/ 81 w 89"/>
                <a:gd name="T15" fmla="*/ 64 h 69"/>
                <a:gd name="T16" fmla="*/ 80 w 89"/>
                <a:gd name="T17" fmla="*/ 69 h 69"/>
                <a:gd name="T18" fmla="*/ 52 w 89"/>
                <a:gd name="T19" fmla="*/ 64 h 69"/>
                <a:gd name="T20" fmla="*/ 53 w 89"/>
                <a:gd name="T21" fmla="*/ 59 h 69"/>
                <a:gd name="T22" fmla="*/ 63 w 89"/>
                <a:gd name="T23" fmla="*/ 58 h 69"/>
                <a:gd name="T24" fmla="*/ 72 w 89"/>
                <a:gd name="T25" fmla="*/ 54 h 69"/>
                <a:gd name="T26" fmla="*/ 79 w 89"/>
                <a:gd name="T27" fmla="*/ 48 h 69"/>
                <a:gd name="T28" fmla="*/ 83 w 89"/>
                <a:gd name="T29" fmla="*/ 39 h 69"/>
                <a:gd name="T30" fmla="*/ 83 w 89"/>
                <a:gd name="T31" fmla="*/ 32 h 69"/>
                <a:gd name="T32" fmla="*/ 81 w 89"/>
                <a:gd name="T33" fmla="*/ 26 h 69"/>
                <a:gd name="T34" fmla="*/ 77 w 89"/>
                <a:gd name="T35" fmla="*/ 23 h 69"/>
                <a:gd name="T36" fmla="*/ 71 w 89"/>
                <a:gd name="T37" fmla="*/ 21 h 69"/>
                <a:gd name="T38" fmla="*/ 61 w 89"/>
                <a:gd name="T39" fmla="*/ 22 h 69"/>
                <a:gd name="T40" fmla="*/ 53 w 89"/>
                <a:gd name="T41" fmla="*/ 29 h 69"/>
                <a:gd name="T42" fmla="*/ 48 w 89"/>
                <a:gd name="T43" fmla="*/ 37 h 69"/>
                <a:gd name="T44" fmla="*/ 43 w 89"/>
                <a:gd name="T45" fmla="*/ 44 h 69"/>
                <a:gd name="T46" fmla="*/ 33 w 89"/>
                <a:gd name="T47" fmla="*/ 54 h 69"/>
                <a:gd name="T48" fmla="*/ 19 w 89"/>
                <a:gd name="T49" fmla="*/ 55 h 69"/>
                <a:gd name="T50" fmla="*/ 10 w 89"/>
                <a:gd name="T51" fmla="*/ 51 h 69"/>
                <a:gd name="T52" fmla="*/ 4 w 89"/>
                <a:gd name="T53" fmla="*/ 44 h 69"/>
                <a:gd name="T54" fmla="*/ 1 w 89"/>
                <a:gd name="T55" fmla="*/ 35 h 69"/>
                <a:gd name="T56" fmla="*/ 1 w 89"/>
                <a:gd name="T57" fmla="*/ 26 h 69"/>
                <a:gd name="T58" fmla="*/ 5 w 89"/>
                <a:gd name="T59" fmla="*/ 16 h 69"/>
                <a:gd name="T60" fmla="*/ 10 w 89"/>
                <a:gd name="T61" fmla="*/ 8 h 69"/>
                <a:gd name="T62" fmla="*/ 7 w 89"/>
                <a:gd name="T63" fmla="*/ 5 h 69"/>
                <a:gd name="T64" fmla="*/ 8 w 89"/>
                <a:gd name="T65" fmla="*/ 0 h 69"/>
                <a:gd name="T66" fmla="*/ 35 w 89"/>
                <a:gd name="T67" fmla="*/ 5 h 69"/>
                <a:gd name="T68" fmla="*/ 35 w 89"/>
                <a:gd name="T69" fmla="*/ 10 h 69"/>
                <a:gd name="T70" fmla="*/ 25 w 89"/>
                <a:gd name="T71" fmla="*/ 11 h 69"/>
                <a:gd name="T72" fmla="*/ 16 w 89"/>
                <a:gd name="T73" fmla="*/ 14 h 69"/>
                <a:gd name="T74" fmla="*/ 10 w 89"/>
                <a:gd name="T75" fmla="*/ 19 h 69"/>
                <a:gd name="T76" fmla="*/ 6 w 89"/>
                <a:gd name="T77" fmla="*/ 27 h 69"/>
                <a:gd name="T78" fmla="*/ 8 w 89"/>
                <a:gd name="T79" fmla="*/ 37 h 69"/>
                <a:gd name="T80" fmla="*/ 16 w 89"/>
                <a:gd name="T81" fmla="*/ 43 h 69"/>
                <a:gd name="T82" fmla="*/ 25 w 89"/>
                <a:gd name="T83" fmla="*/ 42 h 69"/>
                <a:gd name="T84" fmla="*/ 32 w 89"/>
                <a:gd name="T85" fmla="*/ 36 h 69"/>
                <a:gd name="T86" fmla="*/ 37 w 89"/>
                <a:gd name="T87" fmla="*/ 28 h 69"/>
                <a:gd name="T88" fmla="*/ 42 w 89"/>
                <a:gd name="T89" fmla="*/ 21 h 69"/>
                <a:gd name="T90" fmla="*/ 47 w 89"/>
                <a:gd name="T91" fmla="*/ 15 h 69"/>
                <a:gd name="T92" fmla="*/ 52 w 89"/>
                <a:gd name="T93" fmla="*/ 1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9" h="69">
                  <a:moveTo>
                    <a:pt x="52" y="10"/>
                  </a:moveTo>
                  <a:cubicBezTo>
                    <a:pt x="55" y="9"/>
                    <a:pt x="57" y="8"/>
                    <a:pt x="60" y="8"/>
                  </a:cubicBezTo>
                  <a:cubicBezTo>
                    <a:pt x="62" y="7"/>
                    <a:pt x="65" y="7"/>
                    <a:pt x="68" y="8"/>
                  </a:cubicBezTo>
                  <a:cubicBezTo>
                    <a:pt x="75" y="9"/>
                    <a:pt x="81" y="13"/>
                    <a:pt x="84" y="20"/>
                  </a:cubicBezTo>
                  <a:cubicBezTo>
                    <a:pt x="88" y="26"/>
                    <a:pt x="89" y="33"/>
                    <a:pt x="88" y="41"/>
                  </a:cubicBezTo>
                  <a:cubicBezTo>
                    <a:pt x="87" y="45"/>
                    <a:pt x="86" y="48"/>
                    <a:pt x="84" y="52"/>
                  </a:cubicBezTo>
                  <a:cubicBezTo>
                    <a:pt x="82" y="55"/>
                    <a:pt x="80" y="58"/>
                    <a:pt x="78" y="61"/>
                  </a:cubicBezTo>
                  <a:cubicBezTo>
                    <a:pt x="81" y="64"/>
                    <a:pt x="81" y="64"/>
                    <a:pt x="81" y="64"/>
                  </a:cubicBezTo>
                  <a:cubicBezTo>
                    <a:pt x="80" y="69"/>
                    <a:pt x="80" y="69"/>
                    <a:pt x="80" y="69"/>
                  </a:cubicBezTo>
                  <a:cubicBezTo>
                    <a:pt x="52" y="64"/>
                    <a:pt x="52" y="64"/>
                    <a:pt x="52" y="64"/>
                  </a:cubicBezTo>
                  <a:cubicBezTo>
                    <a:pt x="53" y="59"/>
                    <a:pt x="53" y="59"/>
                    <a:pt x="53" y="59"/>
                  </a:cubicBezTo>
                  <a:cubicBezTo>
                    <a:pt x="57" y="59"/>
                    <a:pt x="60" y="58"/>
                    <a:pt x="63" y="58"/>
                  </a:cubicBezTo>
                  <a:cubicBezTo>
                    <a:pt x="66" y="57"/>
                    <a:pt x="69" y="56"/>
                    <a:pt x="72" y="54"/>
                  </a:cubicBezTo>
                  <a:cubicBezTo>
                    <a:pt x="75" y="52"/>
                    <a:pt x="77" y="50"/>
                    <a:pt x="79" y="48"/>
                  </a:cubicBezTo>
                  <a:cubicBezTo>
                    <a:pt x="81" y="46"/>
                    <a:pt x="82" y="43"/>
                    <a:pt x="83" y="39"/>
                  </a:cubicBezTo>
                  <a:cubicBezTo>
                    <a:pt x="83" y="36"/>
                    <a:pt x="83" y="34"/>
                    <a:pt x="83" y="32"/>
                  </a:cubicBezTo>
                  <a:cubicBezTo>
                    <a:pt x="83" y="30"/>
                    <a:pt x="82" y="28"/>
                    <a:pt x="81" y="26"/>
                  </a:cubicBezTo>
                  <a:cubicBezTo>
                    <a:pt x="80" y="25"/>
                    <a:pt x="79" y="24"/>
                    <a:pt x="77" y="23"/>
                  </a:cubicBezTo>
                  <a:cubicBezTo>
                    <a:pt x="75" y="22"/>
                    <a:pt x="73" y="21"/>
                    <a:pt x="71" y="21"/>
                  </a:cubicBezTo>
                  <a:cubicBezTo>
                    <a:pt x="68" y="20"/>
                    <a:pt x="65" y="20"/>
                    <a:pt x="61" y="22"/>
                  </a:cubicBezTo>
                  <a:cubicBezTo>
                    <a:pt x="58" y="23"/>
                    <a:pt x="56" y="25"/>
                    <a:pt x="53" y="29"/>
                  </a:cubicBezTo>
                  <a:cubicBezTo>
                    <a:pt x="52" y="31"/>
                    <a:pt x="50" y="34"/>
                    <a:pt x="48" y="37"/>
                  </a:cubicBezTo>
                  <a:cubicBezTo>
                    <a:pt x="46" y="40"/>
                    <a:pt x="45" y="42"/>
                    <a:pt x="43" y="44"/>
                  </a:cubicBezTo>
                  <a:cubicBezTo>
                    <a:pt x="40" y="49"/>
                    <a:pt x="37" y="52"/>
                    <a:pt x="33" y="54"/>
                  </a:cubicBezTo>
                  <a:cubicBezTo>
                    <a:pt x="29" y="56"/>
                    <a:pt x="24" y="56"/>
                    <a:pt x="19" y="55"/>
                  </a:cubicBezTo>
                  <a:cubicBezTo>
                    <a:pt x="16" y="54"/>
                    <a:pt x="13" y="53"/>
                    <a:pt x="10" y="51"/>
                  </a:cubicBezTo>
                  <a:cubicBezTo>
                    <a:pt x="8" y="49"/>
                    <a:pt x="6" y="47"/>
                    <a:pt x="4" y="44"/>
                  </a:cubicBezTo>
                  <a:cubicBezTo>
                    <a:pt x="2" y="42"/>
                    <a:pt x="1" y="39"/>
                    <a:pt x="1" y="35"/>
                  </a:cubicBezTo>
                  <a:cubicBezTo>
                    <a:pt x="0" y="32"/>
                    <a:pt x="0" y="29"/>
                    <a:pt x="1" y="26"/>
                  </a:cubicBezTo>
                  <a:cubicBezTo>
                    <a:pt x="2" y="22"/>
                    <a:pt x="3" y="18"/>
                    <a:pt x="5" y="16"/>
                  </a:cubicBezTo>
                  <a:cubicBezTo>
                    <a:pt x="7" y="13"/>
                    <a:pt x="8" y="10"/>
                    <a:pt x="10" y="8"/>
                  </a:cubicBezTo>
                  <a:cubicBezTo>
                    <a:pt x="7" y="5"/>
                    <a:pt x="7" y="5"/>
                    <a:pt x="7" y="5"/>
                  </a:cubicBezTo>
                  <a:cubicBezTo>
                    <a:pt x="8" y="0"/>
                    <a:pt x="8" y="0"/>
                    <a:pt x="8" y="0"/>
                  </a:cubicBezTo>
                  <a:cubicBezTo>
                    <a:pt x="35" y="5"/>
                    <a:pt x="35" y="5"/>
                    <a:pt x="35" y="5"/>
                  </a:cubicBezTo>
                  <a:cubicBezTo>
                    <a:pt x="35" y="10"/>
                    <a:pt x="35" y="10"/>
                    <a:pt x="35" y="10"/>
                  </a:cubicBezTo>
                  <a:cubicBezTo>
                    <a:pt x="31" y="10"/>
                    <a:pt x="28" y="11"/>
                    <a:pt x="25" y="11"/>
                  </a:cubicBezTo>
                  <a:cubicBezTo>
                    <a:pt x="22" y="12"/>
                    <a:pt x="19" y="12"/>
                    <a:pt x="16" y="14"/>
                  </a:cubicBezTo>
                  <a:cubicBezTo>
                    <a:pt x="14" y="15"/>
                    <a:pt x="12" y="17"/>
                    <a:pt x="10" y="19"/>
                  </a:cubicBezTo>
                  <a:cubicBezTo>
                    <a:pt x="8" y="21"/>
                    <a:pt x="7" y="24"/>
                    <a:pt x="6" y="27"/>
                  </a:cubicBezTo>
                  <a:cubicBezTo>
                    <a:pt x="5" y="31"/>
                    <a:pt x="6" y="34"/>
                    <a:pt x="8" y="37"/>
                  </a:cubicBezTo>
                  <a:cubicBezTo>
                    <a:pt x="10" y="40"/>
                    <a:pt x="12" y="42"/>
                    <a:pt x="16" y="43"/>
                  </a:cubicBezTo>
                  <a:cubicBezTo>
                    <a:pt x="19" y="44"/>
                    <a:pt x="22" y="43"/>
                    <a:pt x="25" y="42"/>
                  </a:cubicBezTo>
                  <a:cubicBezTo>
                    <a:pt x="28" y="41"/>
                    <a:pt x="30" y="39"/>
                    <a:pt x="32" y="36"/>
                  </a:cubicBezTo>
                  <a:cubicBezTo>
                    <a:pt x="34" y="34"/>
                    <a:pt x="36" y="31"/>
                    <a:pt x="37" y="28"/>
                  </a:cubicBezTo>
                  <a:cubicBezTo>
                    <a:pt x="39" y="26"/>
                    <a:pt x="40" y="23"/>
                    <a:pt x="42" y="21"/>
                  </a:cubicBezTo>
                  <a:cubicBezTo>
                    <a:pt x="44" y="19"/>
                    <a:pt x="45" y="17"/>
                    <a:pt x="47" y="15"/>
                  </a:cubicBezTo>
                  <a:cubicBezTo>
                    <a:pt x="49" y="13"/>
                    <a:pt x="50" y="12"/>
                    <a:pt x="52" y="10"/>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7" name="îŝḻïḍé"/>
            <p:cNvSpPr/>
            <p:nvPr userDrawn="1">
              <p:custDataLst>
                <p:tags r:id="rId32"/>
              </p:custDataLst>
            </p:nvPr>
          </p:nvSpPr>
          <p:spPr bwMode="auto">
            <a:xfrm>
              <a:off x="4381104" y="3465513"/>
              <a:ext cx="141288" cy="69850"/>
            </a:xfrm>
            <a:custGeom>
              <a:avLst/>
              <a:gdLst>
                <a:gd name="T0" fmla="*/ 85 w 85"/>
                <a:gd name="T1" fmla="*/ 4 h 42"/>
                <a:gd name="T2" fmla="*/ 84 w 85"/>
                <a:gd name="T3" fmla="*/ 42 h 42"/>
                <a:gd name="T4" fmla="*/ 80 w 85"/>
                <a:gd name="T5" fmla="*/ 41 h 42"/>
                <a:gd name="T6" fmla="*/ 79 w 85"/>
                <a:gd name="T7" fmla="*/ 37 h 42"/>
                <a:gd name="T8" fmla="*/ 79 w 85"/>
                <a:gd name="T9" fmla="*/ 32 h 42"/>
                <a:gd name="T10" fmla="*/ 77 w 85"/>
                <a:gd name="T11" fmla="*/ 30 h 42"/>
                <a:gd name="T12" fmla="*/ 73 w 85"/>
                <a:gd name="T13" fmla="*/ 28 h 42"/>
                <a:gd name="T14" fmla="*/ 12 w 85"/>
                <a:gd name="T15" fmla="*/ 26 h 42"/>
                <a:gd name="T16" fmla="*/ 9 w 85"/>
                <a:gd name="T17" fmla="*/ 27 h 42"/>
                <a:gd name="T18" fmla="*/ 6 w 85"/>
                <a:gd name="T19" fmla="*/ 30 h 42"/>
                <a:gd name="T20" fmla="*/ 5 w 85"/>
                <a:gd name="T21" fmla="*/ 34 h 42"/>
                <a:gd name="T22" fmla="*/ 4 w 85"/>
                <a:gd name="T23" fmla="*/ 38 h 42"/>
                <a:gd name="T24" fmla="*/ 0 w 85"/>
                <a:gd name="T25" fmla="*/ 38 h 42"/>
                <a:gd name="T26" fmla="*/ 1 w 85"/>
                <a:gd name="T27" fmla="*/ 0 h 42"/>
                <a:gd name="T28" fmla="*/ 5 w 85"/>
                <a:gd name="T29" fmla="*/ 0 h 42"/>
                <a:gd name="T30" fmla="*/ 6 w 85"/>
                <a:gd name="T31" fmla="*/ 5 h 42"/>
                <a:gd name="T32" fmla="*/ 6 w 85"/>
                <a:gd name="T33" fmla="*/ 9 h 42"/>
                <a:gd name="T34" fmla="*/ 9 w 85"/>
                <a:gd name="T35" fmla="*/ 12 h 42"/>
                <a:gd name="T36" fmla="*/ 12 w 85"/>
                <a:gd name="T37" fmla="*/ 13 h 42"/>
                <a:gd name="T38" fmla="*/ 73 w 85"/>
                <a:gd name="T39" fmla="*/ 16 h 42"/>
                <a:gd name="T40" fmla="*/ 77 w 85"/>
                <a:gd name="T41" fmla="*/ 15 h 42"/>
                <a:gd name="T42" fmla="*/ 79 w 85"/>
                <a:gd name="T43" fmla="*/ 12 h 42"/>
                <a:gd name="T44" fmla="*/ 80 w 85"/>
                <a:gd name="T45" fmla="*/ 8 h 42"/>
                <a:gd name="T46" fmla="*/ 81 w 85"/>
                <a:gd name="T47" fmla="*/ 3 h 42"/>
                <a:gd name="T48" fmla="*/ 85 w 85"/>
                <a:gd name="T49" fmla="*/ 4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5" h="42">
                  <a:moveTo>
                    <a:pt x="85" y="4"/>
                  </a:moveTo>
                  <a:cubicBezTo>
                    <a:pt x="84" y="42"/>
                    <a:pt x="84" y="42"/>
                    <a:pt x="84" y="42"/>
                  </a:cubicBezTo>
                  <a:cubicBezTo>
                    <a:pt x="80" y="41"/>
                    <a:pt x="80" y="41"/>
                    <a:pt x="80" y="41"/>
                  </a:cubicBezTo>
                  <a:cubicBezTo>
                    <a:pt x="80" y="40"/>
                    <a:pt x="79" y="39"/>
                    <a:pt x="79" y="37"/>
                  </a:cubicBezTo>
                  <a:cubicBezTo>
                    <a:pt x="79" y="35"/>
                    <a:pt x="79" y="33"/>
                    <a:pt x="79" y="32"/>
                  </a:cubicBezTo>
                  <a:cubicBezTo>
                    <a:pt x="78" y="31"/>
                    <a:pt x="78" y="30"/>
                    <a:pt x="77" y="30"/>
                  </a:cubicBezTo>
                  <a:cubicBezTo>
                    <a:pt x="76" y="29"/>
                    <a:pt x="75" y="29"/>
                    <a:pt x="73" y="28"/>
                  </a:cubicBezTo>
                  <a:cubicBezTo>
                    <a:pt x="12" y="26"/>
                    <a:pt x="12" y="26"/>
                    <a:pt x="12" y="26"/>
                  </a:cubicBezTo>
                  <a:cubicBezTo>
                    <a:pt x="11" y="26"/>
                    <a:pt x="10" y="26"/>
                    <a:pt x="9" y="27"/>
                  </a:cubicBezTo>
                  <a:cubicBezTo>
                    <a:pt x="8" y="27"/>
                    <a:pt x="7" y="28"/>
                    <a:pt x="6" y="30"/>
                  </a:cubicBezTo>
                  <a:cubicBezTo>
                    <a:pt x="6" y="31"/>
                    <a:pt x="5" y="32"/>
                    <a:pt x="5" y="34"/>
                  </a:cubicBezTo>
                  <a:cubicBezTo>
                    <a:pt x="4" y="36"/>
                    <a:pt x="4" y="37"/>
                    <a:pt x="4" y="38"/>
                  </a:cubicBezTo>
                  <a:cubicBezTo>
                    <a:pt x="0" y="38"/>
                    <a:pt x="0" y="38"/>
                    <a:pt x="0" y="38"/>
                  </a:cubicBezTo>
                  <a:cubicBezTo>
                    <a:pt x="1" y="0"/>
                    <a:pt x="1" y="0"/>
                    <a:pt x="1" y="0"/>
                  </a:cubicBezTo>
                  <a:cubicBezTo>
                    <a:pt x="5" y="0"/>
                    <a:pt x="5" y="0"/>
                    <a:pt x="5" y="0"/>
                  </a:cubicBezTo>
                  <a:cubicBezTo>
                    <a:pt x="5" y="2"/>
                    <a:pt x="5" y="3"/>
                    <a:pt x="6" y="5"/>
                  </a:cubicBezTo>
                  <a:cubicBezTo>
                    <a:pt x="6" y="7"/>
                    <a:pt x="6" y="8"/>
                    <a:pt x="6" y="9"/>
                  </a:cubicBezTo>
                  <a:cubicBezTo>
                    <a:pt x="7" y="11"/>
                    <a:pt x="7" y="12"/>
                    <a:pt x="9" y="12"/>
                  </a:cubicBezTo>
                  <a:cubicBezTo>
                    <a:pt x="10" y="13"/>
                    <a:pt x="11" y="13"/>
                    <a:pt x="12" y="13"/>
                  </a:cubicBezTo>
                  <a:cubicBezTo>
                    <a:pt x="73" y="16"/>
                    <a:pt x="73" y="16"/>
                    <a:pt x="73" y="16"/>
                  </a:cubicBezTo>
                  <a:cubicBezTo>
                    <a:pt x="74" y="16"/>
                    <a:pt x="75" y="16"/>
                    <a:pt x="77" y="15"/>
                  </a:cubicBezTo>
                  <a:cubicBezTo>
                    <a:pt x="78" y="15"/>
                    <a:pt x="78" y="14"/>
                    <a:pt x="79" y="12"/>
                  </a:cubicBezTo>
                  <a:cubicBezTo>
                    <a:pt x="79" y="11"/>
                    <a:pt x="80" y="10"/>
                    <a:pt x="80" y="8"/>
                  </a:cubicBezTo>
                  <a:cubicBezTo>
                    <a:pt x="81" y="6"/>
                    <a:pt x="81" y="5"/>
                    <a:pt x="81" y="3"/>
                  </a:cubicBezTo>
                  <a:lnTo>
                    <a:pt x="85" y="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8" name="ïsḻïďê"/>
            <p:cNvSpPr/>
            <p:nvPr userDrawn="1">
              <p:custDataLst>
                <p:tags r:id="rId33"/>
              </p:custDataLst>
            </p:nvPr>
          </p:nvSpPr>
          <p:spPr bwMode="auto">
            <a:xfrm>
              <a:off x="4382692" y="3332163"/>
              <a:ext cx="142875" cy="123825"/>
            </a:xfrm>
            <a:custGeom>
              <a:avLst/>
              <a:gdLst>
                <a:gd name="T0" fmla="*/ 23 w 86"/>
                <a:gd name="T1" fmla="*/ 0 h 74"/>
                <a:gd name="T2" fmla="*/ 23 w 86"/>
                <a:gd name="T3" fmla="*/ 4 h 74"/>
                <a:gd name="T4" fmla="*/ 18 w 86"/>
                <a:gd name="T5" fmla="*/ 6 h 74"/>
                <a:gd name="T6" fmla="*/ 13 w 86"/>
                <a:gd name="T7" fmla="*/ 10 h 74"/>
                <a:gd name="T8" fmla="*/ 8 w 86"/>
                <a:gd name="T9" fmla="*/ 13 h 74"/>
                <a:gd name="T10" fmla="*/ 6 w 86"/>
                <a:gd name="T11" fmla="*/ 18 h 74"/>
                <a:gd name="T12" fmla="*/ 6 w 86"/>
                <a:gd name="T13" fmla="*/ 22 h 74"/>
                <a:gd name="T14" fmla="*/ 6 w 86"/>
                <a:gd name="T15" fmla="*/ 27 h 74"/>
                <a:gd name="T16" fmla="*/ 6 w 86"/>
                <a:gd name="T17" fmla="*/ 31 h 74"/>
                <a:gd name="T18" fmla="*/ 73 w 86"/>
                <a:gd name="T19" fmla="*/ 30 h 74"/>
                <a:gd name="T20" fmla="*/ 77 w 86"/>
                <a:gd name="T21" fmla="*/ 29 h 74"/>
                <a:gd name="T22" fmla="*/ 79 w 86"/>
                <a:gd name="T23" fmla="*/ 26 h 74"/>
                <a:gd name="T24" fmla="*/ 80 w 86"/>
                <a:gd name="T25" fmla="*/ 21 h 74"/>
                <a:gd name="T26" fmla="*/ 81 w 86"/>
                <a:gd name="T27" fmla="*/ 16 h 74"/>
                <a:gd name="T28" fmla="*/ 85 w 86"/>
                <a:gd name="T29" fmla="*/ 16 h 74"/>
                <a:gd name="T30" fmla="*/ 86 w 86"/>
                <a:gd name="T31" fmla="*/ 56 h 74"/>
                <a:gd name="T32" fmla="*/ 82 w 86"/>
                <a:gd name="T33" fmla="*/ 56 h 74"/>
                <a:gd name="T34" fmla="*/ 81 w 86"/>
                <a:gd name="T35" fmla="*/ 51 h 74"/>
                <a:gd name="T36" fmla="*/ 80 w 86"/>
                <a:gd name="T37" fmla="*/ 46 h 74"/>
                <a:gd name="T38" fmla="*/ 78 w 86"/>
                <a:gd name="T39" fmla="*/ 43 h 74"/>
                <a:gd name="T40" fmla="*/ 74 w 86"/>
                <a:gd name="T41" fmla="*/ 42 h 74"/>
                <a:gd name="T42" fmla="*/ 6 w 86"/>
                <a:gd name="T43" fmla="*/ 43 h 74"/>
                <a:gd name="T44" fmla="*/ 6 w 86"/>
                <a:gd name="T45" fmla="*/ 47 h 74"/>
                <a:gd name="T46" fmla="*/ 6 w 86"/>
                <a:gd name="T47" fmla="*/ 51 h 74"/>
                <a:gd name="T48" fmla="*/ 7 w 86"/>
                <a:gd name="T49" fmla="*/ 57 h 74"/>
                <a:gd name="T50" fmla="*/ 9 w 86"/>
                <a:gd name="T51" fmla="*/ 61 h 74"/>
                <a:gd name="T52" fmla="*/ 14 w 86"/>
                <a:gd name="T53" fmla="*/ 65 h 74"/>
                <a:gd name="T54" fmla="*/ 20 w 86"/>
                <a:gd name="T55" fmla="*/ 68 h 74"/>
                <a:gd name="T56" fmla="*/ 25 w 86"/>
                <a:gd name="T57" fmla="*/ 69 h 74"/>
                <a:gd name="T58" fmla="*/ 25 w 86"/>
                <a:gd name="T59" fmla="*/ 74 h 74"/>
                <a:gd name="T60" fmla="*/ 2 w 86"/>
                <a:gd name="T61" fmla="*/ 74 h 74"/>
                <a:gd name="T62" fmla="*/ 0 w 86"/>
                <a:gd name="T63" fmla="*/ 1 h 74"/>
                <a:gd name="T64" fmla="*/ 23 w 86"/>
                <a:gd name="T65" fmla="*/ 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6" h="74">
                  <a:moveTo>
                    <a:pt x="23" y="0"/>
                  </a:moveTo>
                  <a:cubicBezTo>
                    <a:pt x="23" y="4"/>
                    <a:pt x="23" y="4"/>
                    <a:pt x="23" y="4"/>
                  </a:cubicBezTo>
                  <a:cubicBezTo>
                    <a:pt x="22" y="5"/>
                    <a:pt x="20" y="5"/>
                    <a:pt x="18" y="6"/>
                  </a:cubicBezTo>
                  <a:cubicBezTo>
                    <a:pt x="16" y="7"/>
                    <a:pt x="15" y="8"/>
                    <a:pt x="13" y="10"/>
                  </a:cubicBezTo>
                  <a:cubicBezTo>
                    <a:pt x="11" y="11"/>
                    <a:pt x="10" y="12"/>
                    <a:pt x="8" y="13"/>
                  </a:cubicBezTo>
                  <a:cubicBezTo>
                    <a:pt x="7" y="15"/>
                    <a:pt x="6" y="16"/>
                    <a:pt x="6" y="18"/>
                  </a:cubicBezTo>
                  <a:cubicBezTo>
                    <a:pt x="6" y="19"/>
                    <a:pt x="6" y="20"/>
                    <a:pt x="6" y="22"/>
                  </a:cubicBezTo>
                  <a:cubicBezTo>
                    <a:pt x="6" y="24"/>
                    <a:pt x="6" y="26"/>
                    <a:pt x="6" y="27"/>
                  </a:cubicBezTo>
                  <a:cubicBezTo>
                    <a:pt x="6" y="31"/>
                    <a:pt x="6" y="31"/>
                    <a:pt x="6" y="31"/>
                  </a:cubicBezTo>
                  <a:cubicBezTo>
                    <a:pt x="73" y="30"/>
                    <a:pt x="73" y="30"/>
                    <a:pt x="73" y="30"/>
                  </a:cubicBezTo>
                  <a:cubicBezTo>
                    <a:pt x="74" y="30"/>
                    <a:pt x="76" y="29"/>
                    <a:pt x="77" y="29"/>
                  </a:cubicBezTo>
                  <a:cubicBezTo>
                    <a:pt x="78" y="28"/>
                    <a:pt x="78" y="27"/>
                    <a:pt x="79" y="26"/>
                  </a:cubicBezTo>
                  <a:cubicBezTo>
                    <a:pt x="79" y="25"/>
                    <a:pt x="80" y="23"/>
                    <a:pt x="80" y="21"/>
                  </a:cubicBezTo>
                  <a:cubicBezTo>
                    <a:pt x="81" y="19"/>
                    <a:pt x="81" y="17"/>
                    <a:pt x="81" y="16"/>
                  </a:cubicBezTo>
                  <a:cubicBezTo>
                    <a:pt x="85" y="16"/>
                    <a:pt x="85" y="16"/>
                    <a:pt x="85" y="16"/>
                  </a:cubicBezTo>
                  <a:cubicBezTo>
                    <a:pt x="86" y="56"/>
                    <a:pt x="86" y="56"/>
                    <a:pt x="86" y="56"/>
                  </a:cubicBezTo>
                  <a:cubicBezTo>
                    <a:pt x="82" y="56"/>
                    <a:pt x="82" y="56"/>
                    <a:pt x="82" y="56"/>
                  </a:cubicBezTo>
                  <a:cubicBezTo>
                    <a:pt x="81" y="55"/>
                    <a:pt x="81" y="53"/>
                    <a:pt x="81" y="51"/>
                  </a:cubicBezTo>
                  <a:cubicBezTo>
                    <a:pt x="81" y="48"/>
                    <a:pt x="80" y="47"/>
                    <a:pt x="80" y="46"/>
                  </a:cubicBezTo>
                  <a:cubicBezTo>
                    <a:pt x="79" y="45"/>
                    <a:pt x="79" y="44"/>
                    <a:pt x="78" y="43"/>
                  </a:cubicBezTo>
                  <a:cubicBezTo>
                    <a:pt x="77" y="42"/>
                    <a:pt x="75" y="42"/>
                    <a:pt x="74" y="42"/>
                  </a:cubicBezTo>
                  <a:cubicBezTo>
                    <a:pt x="6" y="43"/>
                    <a:pt x="6" y="43"/>
                    <a:pt x="6" y="43"/>
                  </a:cubicBezTo>
                  <a:cubicBezTo>
                    <a:pt x="6" y="47"/>
                    <a:pt x="6" y="47"/>
                    <a:pt x="6" y="47"/>
                  </a:cubicBezTo>
                  <a:cubicBezTo>
                    <a:pt x="6" y="48"/>
                    <a:pt x="6" y="50"/>
                    <a:pt x="6" y="51"/>
                  </a:cubicBezTo>
                  <a:cubicBezTo>
                    <a:pt x="6" y="53"/>
                    <a:pt x="6" y="55"/>
                    <a:pt x="7" y="57"/>
                  </a:cubicBezTo>
                  <a:cubicBezTo>
                    <a:pt x="7" y="58"/>
                    <a:pt x="8" y="59"/>
                    <a:pt x="9" y="61"/>
                  </a:cubicBezTo>
                  <a:cubicBezTo>
                    <a:pt x="11" y="62"/>
                    <a:pt x="12" y="63"/>
                    <a:pt x="14" y="65"/>
                  </a:cubicBezTo>
                  <a:cubicBezTo>
                    <a:pt x="16" y="66"/>
                    <a:pt x="18" y="67"/>
                    <a:pt x="20" y="68"/>
                  </a:cubicBezTo>
                  <a:cubicBezTo>
                    <a:pt x="22" y="68"/>
                    <a:pt x="23" y="69"/>
                    <a:pt x="25" y="69"/>
                  </a:cubicBezTo>
                  <a:cubicBezTo>
                    <a:pt x="25" y="74"/>
                    <a:pt x="25" y="74"/>
                    <a:pt x="25" y="74"/>
                  </a:cubicBezTo>
                  <a:cubicBezTo>
                    <a:pt x="2" y="74"/>
                    <a:pt x="2" y="74"/>
                    <a:pt x="2" y="74"/>
                  </a:cubicBezTo>
                  <a:cubicBezTo>
                    <a:pt x="0" y="1"/>
                    <a:pt x="0" y="1"/>
                    <a:pt x="0" y="1"/>
                  </a:cubicBezTo>
                  <a:lnTo>
                    <a:pt x="23" y="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9" name="iṡlîḍê"/>
            <p:cNvSpPr/>
            <p:nvPr userDrawn="1">
              <p:custDataLst>
                <p:tags r:id="rId34"/>
              </p:custDataLst>
            </p:nvPr>
          </p:nvSpPr>
          <p:spPr bwMode="auto">
            <a:xfrm>
              <a:off x="4344592" y="3192463"/>
              <a:ext cx="160338" cy="133350"/>
            </a:xfrm>
            <a:custGeom>
              <a:avLst/>
              <a:gdLst>
                <a:gd name="T0" fmla="*/ 4 w 96"/>
                <a:gd name="T1" fmla="*/ 0 h 80"/>
                <a:gd name="T2" fmla="*/ 5 w 96"/>
                <a:gd name="T3" fmla="*/ 3 h 80"/>
                <a:gd name="T4" fmla="*/ 8 w 96"/>
                <a:gd name="T5" fmla="*/ 6 h 80"/>
                <a:gd name="T6" fmla="*/ 10 w 96"/>
                <a:gd name="T7" fmla="*/ 8 h 80"/>
                <a:gd name="T8" fmla="*/ 15 w 96"/>
                <a:gd name="T9" fmla="*/ 11 h 80"/>
                <a:gd name="T10" fmla="*/ 30 w 96"/>
                <a:gd name="T11" fmla="*/ 16 h 80"/>
                <a:gd name="T12" fmla="*/ 49 w 96"/>
                <a:gd name="T13" fmla="*/ 22 h 80"/>
                <a:gd name="T14" fmla="*/ 55 w 96"/>
                <a:gd name="T15" fmla="*/ 23 h 80"/>
                <a:gd name="T16" fmla="*/ 62 w 96"/>
                <a:gd name="T17" fmla="*/ 22 h 80"/>
                <a:gd name="T18" fmla="*/ 78 w 96"/>
                <a:gd name="T19" fmla="*/ 19 h 80"/>
                <a:gd name="T20" fmla="*/ 81 w 96"/>
                <a:gd name="T21" fmla="*/ 17 h 80"/>
                <a:gd name="T22" fmla="*/ 83 w 96"/>
                <a:gd name="T23" fmla="*/ 13 h 80"/>
                <a:gd name="T24" fmla="*/ 83 w 96"/>
                <a:gd name="T25" fmla="*/ 9 h 80"/>
                <a:gd name="T26" fmla="*/ 83 w 96"/>
                <a:gd name="T27" fmla="*/ 4 h 80"/>
                <a:gd name="T28" fmla="*/ 87 w 96"/>
                <a:gd name="T29" fmla="*/ 3 h 80"/>
                <a:gd name="T30" fmla="*/ 96 w 96"/>
                <a:gd name="T31" fmla="*/ 41 h 80"/>
                <a:gd name="T32" fmla="*/ 92 w 96"/>
                <a:gd name="T33" fmla="*/ 42 h 80"/>
                <a:gd name="T34" fmla="*/ 90 w 96"/>
                <a:gd name="T35" fmla="*/ 37 h 80"/>
                <a:gd name="T36" fmla="*/ 88 w 96"/>
                <a:gd name="T37" fmla="*/ 33 h 80"/>
                <a:gd name="T38" fmla="*/ 85 w 96"/>
                <a:gd name="T39" fmla="*/ 31 h 80"/>
                <a:gd name="T40" fmla="*/ 81 w 96"/>
                <a:gd name="T41" fmla="*/ 31 h 80"/>
                <a:gd name="T42" fmla="*/ 61 w 96"/>
                <a:gd name="T43" fmla="*/ 35 h 80"/>
                <a:gd name="T44" fmla="*/ 58 w 96"/>
                <a:gd name="T45" fmla="*/ 37 h 80"/>
                <a:gd name="T46" fmla="*/ 53 w 96"/>
                <a:gd name="T47" fmla="*/ 41 h 80"/>
                <a:gd name="T48" fmla="*/ 41 w 96"/>
                <a:gd name="T49" fmla="*/ 52 h 80"/>
                <a:gd name="T50" fmla="*/ 29 w 96"/>
                <a:gd name="T51" fmla="*/ 63 h 80"/>
                <a:gd name="T52" fmla="*/ 25 w 96"/>
                <a:gd name="T53" fmla="*/ 67 h 80"/>
                <a:gd name="T54" fmla="*/ 23 w 96"/>
                <a:gd name="T55" fmla="*/ 71 h 80"/>
                <a:gd name="T56" fmla="*/ 22 w 96"/>
                <a:gd name="T57" fmla="*/ 75 h 80"/>
                <a:gd name="T58" fmla="*/ 22 w 96"/>
                <a:gd name="T59" fmla="*/ 79 h 80"/>
                <a:gd name="T60" fmla="*/ 18 w 96"/>
                <a:gd name="T61" fmla="*/ 80 h 80"/>
                <a:gd name="T62" fmla="*/ 10 w 96"/>
                <a:gd name="T63" fmla="*/ 45 h 80"/>
                <a:gd name="T64" fmla="*/ 14 w 96"/>
                <a:gd name="T65" fmla="*/ 44 h 80"/>
                <a:gd name="T66" fmla="*/ 17 w 96"/>
                <a:gd name="T67" fmla="*/ 52 h 80"/>
                <a:gd name="T68" fmla="*/ 19 w 96"/>
                <a:gd name="T69" fmla="*/ 54 h 80"/>
                <a:gd name="T70" fmla="*/ 20 w 96"/>
                <a:gd name="T71" fmla="*/ 53 h 80"/>
                <a:gd name="T72" fmla="*/ 22 w 96"/>
                <a:gd name="T73" fmla="*/ 52 h 80"/>
                <a:gd name="T74" fmla="*/ 25 w 96"/>
                <a:gd name="T75" fmla="*/ 49 h 80"/>
                <a:gd name="T76" fmla="*/ 29 w 96"/>
                <a:gd name="T77" fmla="*/ 46 h 80"/>
                <a:gd name="T78" fmla="*/ 38 w 96"/>
                <a:gd name="T79" fmla="*/ 38 h 80"/>
                <a:gd name="T80" fmla="*/ 49 w 96"/>
                <a:gd name="T81" fmla="*/ 28 h 80"/>
                <a:gd name="T82" fmla="*/ 23 w 96"/>
                <a:gd name="T83" fmla="*/ 19 h 80"/>
                <a:gd name="T84" fmla="*/ 12 w 96"/>
                <a:gd name="T85" fmla="*/ 17 h 80"/>
                <a:gd name="T86" fmla="*/ 10 w 96"/>
                <a:gd name="T87" fmla="*/ 18 h 80"/>
                <a:gd name="T88" fmla="*/ 10 w 96"/>
                <a:gd name="T89" fmla="*/ 21 h 80"/>
                <a:gd name="T90" fmla="*/ 10 w 96"/>
                <a:gd name="T91" fmla="*/ 25 h 80"/>
                <a:gd name="T92" fmla="*/ 11 w 96"/>
                <a:gd name="T93" fmla="*/ 29 h 80"/>
                <a:gd name="T94" fmla="*/ 6 w 96"/>
                <a:gd name="T95" fmla="*/ 30 h 80"/>
                <a:gd name="T96" fmla="*/ 0 w 96"/>
                <a:gd name="T97" fmla="*/ 1 h 80"/>
                <a:gd name="T98" fmla="*/ 4 w 96"/>
                <a:gd name="T99"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6" h="80">
                  <a:moveTo>
                    <a:pt x="4" y="0"/>
                  </a:moveTo>
                  <a:cubicBezTo>
                    <a:pt x="4" y="1"/>
                    <a:pt x="5" y="2"/>
                    <a:pt x="5" y="3"/>
                  </a:cubicBezTo>
                  <a:cubicBezTo>
                    <a:pt x="6" y="4"/>
                    <a:pt x="7" y="5"/>
                    <a:pt x="8" y="6"/>
                  </a:cubicBezTo>
                  <a:cubicBezTo>
                    <a:pt x="9" y="7"/>
                    <a:pt x="10" y="8"/>
                    <a:pt x="10" y="8"/>
                  </a:cubicBezTo>
                  <a:cubicBezTo>
                    <a:pt x="11" y="9"/>
                    <a:pt x="13" y="10"/>
                    <a:pt x="15" y="11"/>
                  </a:cubicBezTo>
                  <a:cubicBezTo>
                    <a:pt x="20" y="13"/>
                    <a:pt x="25" y="14"/>
                    <a:pt x="30" y="16"/>
                  </a:cubicBezTo>
                  <a:cubicBezTo>
                    <a:pt x="35" y="17"/>
                    <a:pt x="41" y="19"/>
                    <a:pt x="49" y="22"/>
                  </a:cubicBezTo>
                  <a:cubicBezTo>
                    <a:pt x="52" y="22"/>
                    <a:pt x="54" y="23"/>
                    <a:pt x="55" y="23"/>
                  </a:cubicBezTo>
                  <a:cubicBezTo>
                    <a:pt x="57" y="23"/>
                    <a:pt x="59" y="23"/>
                    <a:pt x="62" y="22"/>
                  </a:cubicBezTo>
                  <a:cubicBezTo>
                    <a:pt x="78" y="19"/>
                    <a:pt x="78" y="19"/>
                    <a:pt x="78" y="19"/>
                  </a:cubicBezTo>
                  <a:cubicBezTo>
                    <a:pt x="79" y="18"/>
                    <a:pt x="80" y="18"/>
                    <a:pt x="81" y="17"/>
                  </a:cubicBezTo>
                  <a:cubicBezTo>
                    <a:pt x="82" y="16"/>
                    <a:pt x="83" y="15"/>
                    <a:pt x="83" y="13"/>
                  </a:cubicBezTo>
                  <a:cubicBezTo>
                    <a:pt x="83" y="13"/>
                    <a:pt x="83" y="11"/>
                    <a:pt x="83" y="9"/>
                  </a:cubicBezTo>
                  <a:cubicBezTo>
                    <a:pt x="83" y="7"/>
                    <a:pt x="83" y="5"/>
                    <a:pt x="83" y="4"/>
                  </a:cubicBezTo>
                  <a:cubicBezTo>
                    <a:pt x="87" y="3"/>
                    <a:pt x="87" y="3"/>
                    <a:pt x="87" y="3"/>
                  </a:cubicBezTo>
                  <a:cubicBezTo>
                    <a:pt x="96" y="41"/>
                    <a:pt x="96" y="41"/>
                    <a:pt x="96" y="41"/>
                  </a:cubicBezTo>
                  <a:cubicBezTo>
                    <a:pt x="92" y="42"/>
                    <a:pt x="92" y="42"/>
                    <a:pt x="92" y="42"/>
                  </a:cubicBezTo>
                  <a:cubicBezTo>
                    <a:pt x="91" y="41"/>
                    <a:pt x="91" y="39"/>
                    <a:pt x="90" y="37"/>
                  </a:cubicBezTo>
                  <a:cubicBezTo>
                    <a:pt x="89" y="35"/>
                    <a:pt x="89" y="34"/>
                    <a:pt x="88" y="33"/>
                  </a:cubicBezTo>
                  <a:cubicBezTo>
                    <a:pt x="87" y="32"/>
                    <a:pt x="86" y="31"/>
                    <a:pt x="85" y="31"/>
                  </a:cubicBezTo>
                  <a:cubicBezTo>
                    <a:pt x="84" y="30"/>
                    <a:pt x="83" y="30"/>
                    <a:pt x="81" y="31"/>
                  </a:cubicBezTo>
                  <a:cubicBezTo>
                    <a:pt x="61" y="35"/>
                    <a:pt x="61" y="35"/>
                    <a:pt x="61" y="35"/>
                  </a:cubicBezTo>
                  <a:cubicBezTo>
                    <a:pt x="61" y="36"/>
                    <a:pt x="60" y="36"/>
                    <a:pt x="58" y="37"/>
                  </a:cubicBezTo>
                  <a:cubicBezTo>
                    <a:pt x="57" y="38"/>
                    <a:pt x="55" y="40"/>
                    <a:pt x="53" y="41"/>
                  </a:cubicBezTo>
                  <a:cubicBezTo>
                    <a:pt x="49" y="45"/>
                    <a:pt x="45" y="48"/>
                    <a:pt x="41" y="52"/>
                  </a:cubicBezTo>
                  <a:cubicBezTo>
                    <a:pt x="36" y="56"/>
                    <a:pt x="32" y="60"/>
                    <a:pt x="29" y="63"/>
                  </a:cubicBezTo>
                  <a:cubicBezTo>
                    <a:pt x="27" y="65"/>
                    <a:pt x="26" y="66"/>
                    <a:pt x="25" y="67"/>
                  </a:cubicBezTo>
                  <a:cubicBezTo>
                    <a:pt x="24" y="69"/>
                    <a:pt x="23" y="70"/>
                    <a:pt x="23" y="71"/>
                  </a:cubicBezTo>
                  <a:cubicBezTo>
                    <a:pt x="22" y="72"/>
                    <a:pt x="22" y="74"/>
                    <a:pt x="22" y="75"/>
                  </a:cubicBezTo>
                  <a:cubicBezTo>
                    <a:pt x="22" y="76"/>
                    <a:pt x="22" y="78"/>
                    <a:pt x="22" y="79"/>
                  </a:cubicBezTo>
                  <a:cubicBezTo>
                    <a:pt x="18" y="80"/>
                    <a:pt x="18" y="80"/>
                    <a:pt x="18" y="80"/>
                  </a:cubicBezTo>
                  <a:cubicBezTo>
                    <a:pt x="10" y="45"/>
                    <a:pt x="10" y="45"/>
                    <a:pt x="10" y="45"/>
                  </a:cubicBezTo>
                  <a:cubicBezTo>
                    <a:pt x="14" y="44"/>
                    <a:pt x="14" y="44"/>
                    <a:pt x="14" y="44"/>
                  </a:cubicBezTo>
                  <a:cubicBezTo>
                    <a:pt x="15" y="48"/>
                    <a:pt x="16" y="50"/>
                    <a:pt x="17" y="52"/>
                  </a:cubicBezTo>
                  <a:cubicBezTo>
                    <a:pt x="18" y="53"/>
                    <a:pt x="18" y="54"/>
                    <a:pt x="19" y="54"/>
                  </a:cubicBezTo>
                  <a:cubicBezTo>
                    <a:pt x="20" y="54"/>
                    <a:pt x="20" y="54"/>
                    <a:pt x="20" y="53"/>
                  </a:cubicBezTo>
                  <a:cubicBezTo>
                    <a:pt x="21" y="53"/>
                    <a:pt x="22" y="52"/>
                    <a:pt x="22" y="52"/>
                  </a:cubicBezTo>
                  <a:cubicBezTo>
                    <a:pt x="23" y="51"/>
                    <a:pt x="24" y="50"/>
                    <a:pt x="25" y="49"/>
                  </a:cubicBezTo>
                  <a:cubicBezTo>
                    <a:pt x="27" y="48"/>
                    <a:pt x="28" y="47"/>
                    <a:pt x="29" y="46"/>
                  </a:cubicBezTo>
                  <a:cubicBezTo>
                    <a:pt x="32" y="44"/>
                    <a:pt x="35" y="41"/>
                    <a:pt x="38" y="38"/>
                  </a:cubicBezTo>
                  <a:cubicBezTo>
                    <a:pt x="41" y="36"/>
                    <a:pt x="45" y="32"/>
                    <a:pt x="49" y="28"/>
                  </a:cubicBezTo>
                  <a:cubicBezTo>
                    <a:pt x="38" y="24"/>
                    <a:pt x="29" y="21"/>
                    <a:pt x="23" y="19"/>
                  </a:cubicBezTo>
                  <a:cubicBezTo>
                    <a:pt x="17" y="17"/>
                    <a:pt x="13" y="16"/>
                    <a:pt x="12" y="17"/>
                  </a:cubicBezTo>
                  <a:cubicBezTo>
                    <a:pt x="11" y="17"/>
                    <a:pt x="11" y="17"/>
                    <a:pt x="10" y="18"/>
                  </a:cubicBezTo>
                  <a:cubicBezTo>
                    <a:pt x="10" y="19"/>
                    <a:pt x="10" y="20"/>
                    <a:pt x="10" y="21"/>
                  </a:cubicBezTo>
                  <a:cubicBezTo>
                    <a:pt x="10" y="22"/>
                    <a:pt x="10" y="24"/>
                    <a:pt x="10" y="25"/>
                  </a:cubicBezTo>
                  <a:cubicBezTo>
                    <a:pt x="10" y="26"/>
                    <a:pt x="10" y="27"/>
                    <a:pt x="11" y="29"/>
                  </a:cubicBezTo>
                  <a:cubicBezTo>
                    <a:pt x="6" y="30"/>
                    <a:pt x="6" y="30"/>
                    <a:pt x="6" y="30"/>
                  </a:cubicBezTo>
                  <a:cubicBezTo>
                    <a:pt x="0" y="1"/>
                    <a:pt x="0" y="1"/>
                    <a:pt x="0" y="1"/>
                  </a:cubicBezTo>
                  <a:lnTo>
                    <a:pt x="4" y="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0" name="íşḷíḍê"/>
            <p:cNvSpPr/>
            <p:nvPr userDrawn="1">
              <p:custDataLst>
                <p:tags r:id="rId35"/>
              </p:custDataLst>
            </p:nvPr>
          </p:nvSpPr>
          <p:spPr bwMode="auto">
            <a:xfrm>
              <a:off x="4090592" y="2903538"/>
              <a:ext cx="250825" cy="234950"/>
            </a:xfrm>
            <a:custGeom>
              <a:avLst/>
              <a:gdLst>
                <a:gd name="T0" fmla="*/ 33 w 151"/>
                <a:gd name="T1" fmla="*/ 116 h 140"/>
                <a:gd name="T2" fmla="*/ 33 w 151"/>
                <a:gd name="T3" fmla="*/ 97 h 140"/>
                <a:gd name="T4" fmla="*/ 20 w 151"/>
                <a:gd name="T5" fmla="*/ 72 h 140"/>
                <a:gd name="T6" fmla="*/ 50 w 151"/>
                <a:gd name="T7" fmla="*/ 90 h 140"/>
                <a:gd name="T8" fmla="*/ 70 w 151"/>
                <a:gd name="T9" fmla="*/ 81 h 140"/>
                <a:gd name="T10" fmla="*/ 37 w 151"/>
                <a:gd name="T11" fmla="*/ 67 h 140"/>
                <a:gd name="T12" fmla="*/ 71 w 151"/>
                <a:gd name="T13" fmla="*/ 69 h 140"/>
                <a:gd name="T14" fmla="*/ 103 w 151"/>
                <a:gd name="T15" fmla="*/ 82 h 140"/>
                <a:gd name="T16" fmla="*/ 66 w 151"/>
                <a:gd name="T17" fmla="*/ 62 h 140"/>
                <a:gd name="T18" fmla="*/ 30 w 151"/>
                <a:gd name="T19" fmla="*/ 55 h 140"/>
                <a:gd name="T20" fmla="*/ 5 w 151"/>
                <a:gd name="T21" fmla="*/ 52 h 140"/>
                <a:gd name="T22" fmla="*/ 35 w 151"/>
                <a:gd name="T23" fmla="*/ 39 h 140"/>
                <a:gd name="T24" fmla="*/ 60 w 151"/>
                <a:gd name="T25" fmla="*/ 18 h 140"/>
                <a:gd name="T26" fmla="*/ 75 w 151"/>
                <a:gd name="T27" fmla="*/ 7 h 140"/>
                <a:gd name="T28" fmla="*/ 56 w 151"/>
                <a:gd name="T29" fmla="*/ 43 h 140"/>
                <a:gd name="T30" fmla="*/ 91 w 151"/>
                <a:gd name="T31" fmla="*/ 3 h 140"/>
                <a:gd name="T32" fmla="*/ 103 w 151"/>
                <a:gd name="T33" fmla="*/ 10 h 140"/>
                <a:gd name="T34" fmla="*/ 119 w 151"/>
                <a:gd name="T35" fmla="*/ 21 h 140"/>
                <a:gd name="T36" fmla="*/ 131 w 151"/>
                <a:gd name="T37" fmla="*/ 33 h 140"/>
                <a:gd name="T38" fmla="*/ 120 w 151"/>
                <a:gd name="T39" fmla="*/ 43 h 140"/>
                <a:gd name="T40" fmla="*/ 127 w 151"/>
                <a:gd name="T41" fmla="*/ 51 h 140"/>
                <a:gd name="T42" fmla="*/ 146 w 151"/>
                <a:gd name="T43" fmla="*/ 57 h 140"/>
                <a:gd name="T44" fmla="*/ 116 w 151"/>
                <a:gd name="T45" fmla="*/ 79 h 140"/>
                <a:gd name="T46" fmla="*/ 111 w 151"/>
                <a:gd name="T47" fmla="*/ 102 h 140"/>
                <a:gd name="T48" fmla="*/ 82 w 151"/>
                <a:gd name="T49" fmla="*/ 96 h 140"/>
                <a:gd name="T50" fmla="*/ 95 w 151"/>
                <a:gd name="T51" fmla="*/ 115 h 140"/>
                <a:gd name="T52" fmla="*/ 65 w 151"/>
                <a:gd name="T53" fmla="*/ 114 h 140"/>
                <a:gd name="T54" fmla="*/ 20 w 151"/>
                <a:gd name="T55" fmla="*/ 135 h 140"/>
                <a:gd name="T56" fmla="*/ 13 w 151"/>
                <a:gd name="T57" fmla="*/ 108 h 140"/>
                <a:gd name="T58" fmla="*/ 100 w 151"/>
                <a:gd name="T59" fmla="*/ 20 h 140"/>
                <a:gd name="T60" fmla="*/ 89 w 151"/>
                <a:gd name="T61" fmla="*/ 29 h 140"/>
                <a:gd name="T62" fmla="*/ 100 w 151"/>
                <a:gd name="T63" fmla="*/ 27 h 140"/>
                <a:gd name="T64" fmla="*/ 112 w 151"/>
                <a:gd name="T65" fmla="*/ 50 h 140"/>
                <a:gd name="T66" fmla="*/ 116 w 151"/>
                <a:gd name="T67" fmla="*/ 58 h 140"/>
                <a:gd name="T68" fmla="*/ 112 w 151"/>
                <a:gd name="T69" fmla="*/ 50 h 140"/>
                <a:gd name="T70" fmla="*/ 100 w 151"/>
                <a:gd name="T71" fmla="*/ 41 h 140"/>
                <a:gd name="T72" fmla="*/ 88 w 151"/>
                <a:gd name="T73" fmla="*/ 60 h 140"/>
                <a:gd name="T74" fmla="*/ 91 w 151"/>
                <a:gd name="T75" fmla="*/ 60 h 140"/>
                <a:gd name="T76" fmla="*/ 99 w 151"/>
                <a:gd name="T77" fmla="*/ 63 h 140"/>
                <a:gd name="T78" fmla="*/ 103 w 151"/>
                <a:gd name="T79" fmla="*/ 64 h 140"/>
                <a:gd name="T80" fmla="*/ 85 w 151"/>
                <a:gd name="T81" fmla="*/ 42 h 140"/>
                <a:gd name="T82" fmla="*/ 79 w 151"/>
                <a:gd name="T83" fmla="*/ 5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1" h="140">
                  <a:moveTo>
                    <a:pt x="17" y="106"/>
                  </a:moveTo>
                  <a:cubicBezTo>
                    <a:pt x="22" y="110"/>
                    <a:pt x="32" y="116"/>
                    <a:pt x="33" y="116"/>
                  </a:cubicBezTo>
                  <a:cubicBezTo>
                    <a:pt x="36" y="116"/>
                    <a:pt x="41" y="117"/>
                    <a:pt x="46" y="105"/>
                  </a:cubicBezTo>
                  <a:cubicBezTo>
                    <a:pt x="46" y="105"/>
                    <a:pt x="42" y="100"/>
                    <a:pt x="33" y="97"/>
                  </a:cubicBezTo>
                  <a:cubicBezTo>
                    <a:pt x="26" y="95"/>
                    <a:pt x="15" y="92"/>
                    <a:pt x="14" y="78"/>
                  </a:cubicBezTo>
                  <a:cubicBezTo>
                    <a:pt x="13" y="73"/>
                    <a:pt x="14" y="71"/>
                    <a:pt x="20" y="72"/>
                  </a:cubicBezTo>
                  <a:cubicBezTo>
                    <a:pt x="21" y="72"/>
                    <a:pt x="23" y="73"/>
                    <a:pt x="25" y="74"/>
                  </a:cubicBezTo>
                  <a:cubicBezTo>
                    <a:pt x="32" y="78"/>
                    <a:pt x="48" y="93"/>
                    <a:pt x="50" y="90"/>
                  </a:cubicBezTo>
                  <a:cubicBezTo>
                    <a:pt x="52" y="86"/>
                    <a:pt x="51" y="84"/>
                    <a:pt x="54" y="83"/>
                  </a:cubicBezTo>
                  <a:cubicBezTo>
                    <a:pt x="57" y="82"/>
                    <a:pt x="74" y="85"/>
                    <a:pt x="70" y="81"/>
                  </a:cubicBezTo>
                  <a:cubicBezTo>
                    <a:pt x="67" y="78"/>
                    <a:pt x="57" y="75"/>
                    <a:pt x="50" y="75"/>
                  </a:cubicBezTo>
                  <a:cubicBezTo>
                    <a:pt x="45" y="75"/>
                    <a:pt x="39" y="73"/>
                    <a:pt x="37" y="67"/>
                  </a:cubicBezTo>
                  <a:cubicBezTo>
                    <a:pt x="35" y="59"/>
                    <a:pt x="39" y="60"/>
                    <a:pt x="46" y="61"/>
                  </a:cubicBezTo>
                  <a:cubicBezTo>
                    <a:pt x="51" y="62"/>
                    <a:pt x="59" y="64"/>
                    <a:pt x="71" y="69"/>
                  </a:cubicBezTo>
                  <a:cubicBezTo>
                    <a:pt x="97" y="81"/>
                    <a:pt x="105" y="91"/>
                    <a:pt x="106" y="87"/>
                  </a:cubicBezTo>
                  <a:cubicBezTo>
                    <a:pt x="106" y="86"/>
                    <a:pt x="105" y="84"/>
                    <a:pt x="103" y="82"/>
                  </a:cubicBezTo>
                  <a:cubicBezTo>
                    <a:pt x="98" y="78"/>
                    <a:pt x="88" y="73"/>
                    <a:pt x="83" y="69"/>
                  </a:cubicBezTo>
                  <a:cubicBezTo>
                    <a:pt x="75" y="65"/>
                    <a:pt x="73" y="63"/>
                    <a:pt x="66" y="62"/>
                  </a:cubicBezTo>
                  <a:cubicBezTo>
                    <a:pt x="60" y="62"/>
                    <a:pt x="63" y="62"/>
                    <a:pt x="57" y="59"/>
                  </a:cubicBezTo>
                  <a:cubicBezTo>
                    <a:pt x="51" y="54"/>
                    <a:pt x="37" y="48"/>
                    <a:pt x="30" y="55"/>
                  </a:cubicBezTo>
                  <a:cubicBezTo>
                    <a:pt x="19" y="64"/>
                    <a:pt x="6" y="71"/>
                    <a:pt x="3" y="64"/>
                  </a:cubicBezTo>
                  <a:cubicBezTo>
                    <a:pt x="1" y="57"/>
                    <a:pt x="0" y="56"/>
                    <a:pt x="5" y="52"/>
                  </a:cubicBezTo>
                  <a:cubicBezTo>
                    <a:pt x="10" y="49"/>
                    <a:pt x="20" y="35"/>
                    <a:pt x="21" y="34"/>
                  </a:cubicBezTo>
                  <a:cubicBezTo>
                    <a:pt x="32" y="29"/>
                    <a:pt x="33" y="35"/>
                    <a:pt x="35" y="39"/>
                  </a:cubicBezTo>
                  <a:cubicBezTo>
                    <a:pt x="36" y="41"/>
                    <a:pt x="40" y="41"/>
                    <a:pt x="43" y="41"/>
                  </a:cubicBezTo>
                  <a:cubicBezTo>
                    <a:pt x="49" y="33"/>
                    <a:pt x="57" y="22"/>
                    <a:pt x="60" y="18"/>
                  </a:cubicBezTo>
                  <a:cubicBezTo>
                    <a:pt x="62" y="14"/>
                    <a:pt x="63" y="7"/>
                    <a:pt x="68" y="4"/>
                  </a:cubicBezTo>
                  <a:cubicBezTo>
                    <a:pt x="73" y="0"/>
                    <a:pt x="74" y="2"/>
                    <a:pt x="75" y="7"/>
                  </a:cubicBezTo>
                  <a:cubicBezTo>
                    <a:pt x="75" y="11"/>
                    <a:pt x="75" y="17"/>
                    <a:pt x="73" y="20"/>
                  </a:cubicBezTo>
                  <a:cubicBezTo>
                    <a:pt x="70" y="25"/>
                    <a:pt x="55" y="41"/>
                    <a:pt x="56" y="43"/>
                  </a:cubicBezTo>
                  <a:cubicBezTo>
                    <a:pt x="56" y="46"/>
                    <a:pt x="58" y="48"/>
                    <a:pt x="61" y="44"/>
                  </a:cubicBezTo>
                  <a:cubicBezTo>
                    <a:pt x="65" y="40"/>
                    <a:pt x="89" y="5"/>
                    <a:pt x="91" y="3"/>
                  </a:cubicBezTo>
                  <a:cubicBezTo>
                    <a:pt x="93" y="2"/>
                    <a:pt x="96" y="4"/>
                    <a:pt x="98" y="7"/>
                  </a:cubicBezTo>
                  <a:cubicBezTo>
                    <a:pt x="100" y="9"/>
                    <a:pt x="100" y="11"/>
                    <a:pt x="103" y="10"/>
                  </a:cubicBezTo>
                  <a:cubicBezTo>
                    <a:pt x="105" y="9"/>
                    <a:pt x="111" y="11"/>
                    <a:pt x="111" y="13"/>
                  </a:cubicBezTo>
                  <a:cubicBezTo>
                    <a:pt x="111" y="16"/>
                    <a:pt x="114" y="25"/>
                    <a:pt x="119" y="21"/>
                  </a:cubicBezTo>
                  <a:cubicBezTo>
                    <a:pt x="124" y="17"/>
                    <a:pt x="127" y="11"/>
                    <a:pt x="132" y="14"/>
                  </a:cubicBezTo>
                  <a:cubicBezTo>
                    <a:pt x="136" y="16"/>
                    <a:pt x="138" y="31"/>
                    <a:pt x="131" y="33"/>
                  </a:cubicBezTo>
                  <a:cubicBezTo>
                    <a:pt x="123" y="34"/>
                    <a:pt x="119" y="36"/>
                    <a:pt x="119" y="36"/>
                  </a:cubicBezTo>
                  <a:cubicBezTo>
                    <a:pt x="119" y="36"/>
                    <a:pt x="122" y="43"/>
                    <a:pt x="120" y="43"/>
                  </a:cubicBezTo>
                  <a:cubicBezTo>
                    <a:pt x="118" y="44"/>
                    <a:pt x="118" y="49"/>
                    <a:pt x="121" y="51"/>
                  </a:cubicBezTo>
                  <a:cubicBezTo>
                    <a:pt x="124" y="53"/>
                    <a:pt x="130" y="60"/>
                    <a:pt x="127" y="51"/>
                  </a:cubicBezTo>
                  <a:cubicBezTo>
                    <a:pt x="124" y="42"/>
                    <a:pt x="120" y="37"/>
                    <a:pt x="124" y="38"/>
                  </a:cubicBezTo>
                  <a:cubicBezTo>
                    <a:pt x="132" y="38"/>
                    <a:pt x="151" y="46"/>
                    <a:pt x="146" y="57"/>
                  </a:cubicBezTo>
                  <a:cubicBezTo>
                    <a:pt x="144" y="60"/>
                    <a:pt x="141" y="64"/>
                    <a:pt x="133" y="67"/>
                  </a:cubicBezTo>
                  <a:cubicBezTo>
                    <a:pt x="117" y="75"/>
                    <a:pt x="111" y="78"/>
                    <a:pt x="116" y="79"/>
                  </a:cubicBezTo>
                  <a:cubicBezTo>
                    <a:pt x="121" y="79"/>
                    <a:pt x="131" y="86"/>
                    <a:pt x="130" y="102"/>
                  </a:cubicBezTo>
                  <a:cubicBezTo>
                    <a:pt x="130" y="102"/>
                    <a:pt x="127" y="115"/>
                    <a:pt x="111" y="102"/>
                  </a:cubicBezTo>
                  <a:cubicBezTo>
                    <a:pt x="111" y="102"/>
                    <a:pt x="98" y="91"/>
                    <a:pt x="92" y="96"/>
                  </a:cubicBezTo>
                  <a:cubicBezTo>
                    <a:pt x="92" y="96"/>
                    <a:pt x="87" y="97"/>
                    <a:pt x="82" y="96"/>
                  </a:cubicBezTo>
                  <a:cubicBezTo>
                    <a:pt x="77" y="95"/>
                    <a:pt x="64" y="96"/>
                    <a:pt x="72" y="102"/>
                  </a:cubicBezTo>
                  <a:cubicBezTo>
                    <a:pt x="79" y="107"/>
                    <a:pt x="94" y="111"/>
                    <a:pt x="95" y="115"/>
                  </a:cubicBezTo>
                  <a:cubicBezTo>
                    <a:pt x="95" y="120"/>
                    <a:pt x="94" y="137"/>
                    <a:pt x="85" y="131"/>
                  </a:cubicBezTo>
                  <a:cubicBezTo>
                    <a:pt x="75" y="126"/>
                    <a:pt x="73" y="115"/>
                    <a:pt x="65" y="114"/>
                  </a:cubicBezTo>
                  <a:cubicBezTo>
                    <a:pt x="58" y="114"/>
                    <a:pt x="56" y="129"/>
                    <a:pt x="45" y="133"/>
                  </a:cubicBezTo>
                  <a:cubicBezTo>
                    <a:pt x="35" y="137"/>
                    <a:pt x="23" y="140"/>
                    <a:pt x="20" y="135"/>
                  </a:cubicBezTo>
                  <a:cubicBezTo>
                    <a:pt x="17" y="130"/>
                    <a:pt x="19" y="124"/>
                    <a:pt x="17" y="119"/>
                  </a:cubicBezTo>
                  <a:cubicBezTo>
                    <a:pt x="15" y="116"/>
                    <a:pt x="14" y="111"/>
                    <a:pt x="13" y="108"/>
                  </a:cubicBezTo>
                  <a:cubicBezTo>
                    <a:pt x="12" y="101"/>
                    <a:pt x="12" y="102"/>
                    <a:pt x="17" y="106"/>
                  </a:cubicBezTo>
                  <a:close/>
                  <a:moveTo>
                    <a:pt x="100" y="20"/>
                  </a:moveTo>
                  <a:cubicBezTo>
                    <a:pt x="98" y="18"/>
                    <a:pt x="98" y="18"/>
                    <a:pt x="97" y="20"/>
                  </a:cubicBezTo>
                  <a:cubicBezTo>
                    <a:pt x="89" y="29"/>
                    <a:pt x="89" y="29"/>
                    <a:pt x="89" y="29"/>
                  </a:cubicBezTo>
                  <a:cubicBezTo>
                    <a:pt x="87" y="32"/>
                    <a:pt x="86" y="32"/>
                    <a:pt x="90" y="32"/>
                  </a:cubicBezTo>
                  <a:cubicBezTo>
                    <a:pt x="93" y="32"/>
                    <a:pt x="98" y="30"/>
                    <a:pt x="100" y="27"/>
                  </a:cubicBezTo>
                  <a:cubicBezTo>
                    <a:pt x="102" y="25"/>
                    <a:pt x="101" y="22"/>
                    <a:pt x="100" y="20"/>
                  </a:cubicBezTo>
                  <a:close/>
                  <a:moveTo>
                    <a:pt x="112" y="50"/>
                  </a:moveTo>
                  <a:cubicBezTo>
                    <a:pt x="110" y="50"/>
                    <a:pt x="109" y="51"/>
                    <a:pt x="110" y="53"/>
                  </a:cubicBezTo>
                  <a:cubicBezTo>
                    <a:pt x="110" y="54"/>
                    <a:pt x="114" y="58"/>
                    <a:pt x="116" y="58"/>
                  </a:cubicBezTo>
                  <a:cubicBezTo>
                    <a:pt x="117" y="59"/>
                    <a:pt x="117" y="58"/>
                    <a:pt x="118" y="58"/>
                  </a:cubicBezTo>
                  <a:cubicBezTo>
                    <a:pt x="121" y="56"/>
                    <a:pt x="112" y="50"/>
                    <a:pt x="112" y="50"/>
                  </a:cubicBezTo>
                  <a:close/>
                  <a:moveTo>
                    <a:pt x="101" y="44"/>
                  </a:moveTo>
                  <a:cubicBezTo>
                    <a:pt x="103" y="43"/>
                    <a:pt x="103" y="40"/>
                    <a:pt x="100" y="41"/>
                  </a:cubicBezTo>
                  <a:cubicBezTo>
                    <a:pt x="96" y="43"/>
                    <a:pt x="96" y="46"/>
                    <a:pt x="101" y="44"/>
                  </a:cubicBezTo>
                  <a:close/>
                  <a:moveTo>
                    <a:pt x="88" y="60"/>
                  </a:moveTo>
                  <a:cubicBezTo>
                    <a:pt x="88" y="60"/>
                    <a:pt x="87" y="61"/>
                    <a:pt x="88" y="62"/>
                  </a:cubicBezTo>
                  <a:cubicBezTo>
                    <a:pt x="89" y="63"/>
                    <a:pt x="90" y="62"/>
                    <a:pt x="91" y="60"/>
                  </a:cubicBezTo>
                  <a:cubicBezTo>
                    <a:pt x="91" y="59"/>
                    <a:pt x="88" y="60"/>
                    <a:pt x="88" y="60"/>
                  </a:cubicBezTo>
                  <a:close/>
                  <a:moveTo>
                    <a:pt x="99" y="63"/>
                  </a:moveTo>
                  <a:cubicBezTo>
                    <a:pt x="99" y="63"/>
                    <a:pt x="100" y="65"/>
                    <a:pt x="101" y="66"/>
                  </a:cubicBezTo>
                  <a:cubicBezTo>
                    <a:pt x="102" y="67"/>
                    <a:pt x="103" y="66"/>
                    <a:pt x="103" y="64"/>
                  </a:cubicBezTo>
                  <a:cubicBezTo>
                    <a:pt x="103" y="61"/>
                    <a:pt x="99" y="63"/>
                    <a:pt x="99" y="63"/>
                  </a:cubicBezTo>
                  <a:close/>
                  <a:moveTo>
                    <a:pt x="85" y="42"/>
                  </a:moveTo>
                  <a:cubicBezTo>
                    <a:pt x="83" y="37"/>
                    <a:pt x="73" y="45"/>
                    <a:pt x="71" y="47"/>
                  </a:cubicBezTo>
                  <a:cubicBezTo>
                    <a:pt x="69" y="50"/>
                    <a:pt x="75" y="50"/>
                    <a:pt x="79" y="50"/>
                  </a:cubicBezTo>
                  <a:cubicBezTo>
                    <a:pt x="83" y="50"/>
                    <a:pt x="87" y="46"/>
                    <a:pt x="85" y="42"/>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1" name="ïş1îḋê"/>
            <p:cNvSpPr/>
            <p:nvPr userDrawn="1">
              <p:custDataLst>
                <p:tags r:id="rId36"/>
              </p:custDataLst>
            </p:nvPr>
          </p:nvSpPr>
          <p:spPr bwMode="auto">
            <a:xfrm>
              <a:off x="5077653" y="3946525"/>
              <a:ext cx="149225" cy="238125"/>
            </a:xfrm>
            <a:custGeom>
              <a:avLst/>
              <a:gdLst>
                <a:gd name="T0" fmla="*/ 21 w 37"/>
                <a:gd name="T1" fmla="*/ 56 h 56"/>
                <a:gd name="T2" fmla="*/ 14 w 37"/>
                <a:gd name="T3" fmla="*/ 55 h 56"/>
                <a:gd name="T4" fmla="*/ 11 w 37"/>
                <a:gd name="T5" fmla="*/ 54 h 56"/>
                <a:gd name="T6" fmla="*/ 4 w 37"/>
                <a:gd name="T7" fmla="*/ 56 h 56"/>
                <a:gd name="T8" fmla="*/ 0 w 37"/>
                <a:gd name="T9" fmla="*/ 41 h 56"/>
                <a:gd name="T10" fmla="*/ 2 w 37"/>
                <a:gd name="T11" fmla="*/ 41 h 56"/>
                <a:gd name="T12" fmla="*/ 20 w 37"/>
                <a:gd name="T13" fmla="*/ 53 h 56"/>
                <a:gd name="T14" fmla="*/ 31 w 37"/>
                <a:gd name="T15" fmla="*/ 43 h 56"/>
                <a:gd name="T16" fmla="*/ 18 w 37"/>
                <a:gd name="T17" fmla="*/ 31 h 56"/>
                <a:gd name="T18" fmla="*/ 3 w 37"/>
                <a:gd name="T19" fmla="*/ 15 h 56"/>
                <a:gd name="T20" fmla="*/ 18 w 37"/>
                <a:gd name="T21" fmla="*/ 0 h 56"/>
                <a:gd name="T22" fmla="*/ 25 w 37"/>
                <a:gd name="T23" fmla="*/ 2 h 56"/>
                <a:gd name="T24" fmla="*/ 27 w 37"/>
                <a:gd name="T25" fmla="*/ 2 h 56"/>
                <a:gd name="T26" fmla="*/ 31 w 37"/>
                <a:gd name="T27" fmla="*/ 1 h 56"/>
                <a:gd name="T28" fmla="*/ 36 w 37"/>
                <a:gd name="T29" fmla="*/ 13 h 56"/>
                <a:gd name="T30" fmla="*/ 34 w 37"/>
                <a:gd name="T31" fmla="*/ 14 h 56"/>
                <a:gd name="T32" fmla="*/ 30 w 37"/>
                <a:gd name="T33" fmla="*/ 9 h 56"/>
                <a:gd name="T34" fmla="*/ 18 w 37"/>
                <a:gd name="T35" fmla="*/ 3 h 56"/>
                <a:gd name="T36" fmla="*/ 8 w 37"/>
                <a:gd name="T37" fmla="*/ 12 h 56"/>
                <a:gd name="T38" fmla="*/ 21 w 37"/>
                <a:gd name="T39" fmla="*/ 23 h 56"/>
                <a:gd name="T40" fmla="*/ 37 w 37"/>
                <a:gd name="T41" fmla="*/ 40 h 56"/>
                <a:gd name="T42" fmla="*/ 21 w 37"/>
                <a:gd name="T43"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 h="56">
                  <a:moveTo>
                    <a:pt x="21" y="56"/>
                  </a:moveTo>
                  <a:cubicBezTo>
                    <a:pt x="19" y="56"/>
                    <a:pt x="16" y="56"/>
                    <a:pt x="14" y="55"/>
                  </a:cubicBezTo>
                  <a:cubicBezTo>
                    <a:pt x="12" y="54"/>
                    <a:pt x="12" y="54"/>
                    <a:pt x="11" y="54"/>
                  </a:cubicBezTo>
                  <a:cubicBezTo>
                    <a:pt x="8" y="54"/>
                    <a:pt x="6" y="55"/>
                    <a:pt x="4" y="56"/>
                  </a:cubicBezTo>
                  <a:cubicBezTo>
                    <a:pt x="0" y="41"/>
                    <a:pt x="0" y="41"/>
                    <a:pt x="0" y="41"/>
                  </a:cubicBezTo>
                  <a:cubicBezTo>
                    <a:pt x="2" y="41"/>
                    <a:pt x="2" y="41"/>
                    <a:pt x="2" y="41"/>
                  </a:cubicBezTo>
                  <a:cubicBezTo>
                    <a:pt x="3" y="44"/>
                    <a:pt x="10" y="53"/>
                    <a:pt x="20" y="53"/>
                  </a:cubicBezTo>
                  <a:cubicBezTo>
                    <a:pt x="28" y="53"/>
                    <a:pt x="31" y="48"/>
                    <a:pt x="31" y="43"/>
                  </a:cubicBezTo>
                  <a:cubicBezTo>
                    <a:pt x="31" y="37"/>
                    <a:pt x="27" y="35"/>
                    <a:pt x="18" y="31"/>
                  </a:cubicBezTo>
                  <a:cubicBezTo>
                    <a:pt x="13" y="30"/>
                    <a:pt x="3" y="26"/>
                    <a:pt x="3" y="15"/>
                  </a:cubicBezTo>
                  <a:cubicBezTo>
                    <a:pt x="3" y="8"/>
                    <a:pt x="7" y="0"/>
                    <a:pt x="18" y="0"/>
                  </a:cubicBezTo>
                  <a:cubicBezTo>
                    <a:pt x="20" y="0"/>
                    <a:pt x="20" y="1"/>
                    <a:pt x="25" y="2"/>
                  </a:cubicBezTo>
                  <a:cubicBezTo>
                    <a:pt x="26" y="2"/>
                    <a:pt x="26" y="2"/>
                    <a:pt x="27" y="2"/>
                  </a:cubicBezTo>
                  <a:cubicBezTo>
                    <a:pt x="27" y="2"/>
                    <a:pt x="29" y="2"/>
                    <a:pt x="31" y="1"/>
                  </a:cubicBezTo>
                  <a:cubicBezTo>
                    <a:pt x="36" y="13"/>
                    <a:pt x="36" y="13"/>
                    <a:pt x="36" y="13"/>
                  </a:cubicBezTo>
                  <a:cubicBezTo>
                    <a:pt x="34" y="14"/>
                    <a:pt x="34" y="14"/>
                    <a:pt x="34" y="14"/>
                  </a:cubicBezTo>
                  <a:cubicBezTo>
                    <a:pt x="33" y="13"/>
                    <a:pt x="32" y="11"/>
                    <a:pt x="30" y="9"/>
                  </a:cubicBezTo>
                  <a:cubicBezTo>
                    <a:pt x="27" y="5"/>
                    <a:pt x="22" y="3"/>
                    <a:pt x="18" y="3"/>
                  </a:cubicBezTo>
                  <a:cubicBezTo>
                    <a:pt x="12" y="3"/>
                    <a:pt x="8" y="6"/>
                    <a:pt x="8" y="12"/>
                  </a:cubicBezTo>
                  <a:cubicBezTo>
                    <a:pt x="8" y="17"/>
                    <a:pt x="12" y="20"/>
                    <a:pt x="21" y="23"/>
                  </a:cubicBezTo>
                  <a:cubicBezTo>
                    <a:pt x="31" y="27"/>
                    <a:pt x="37" y="31"/>
                    <a:pt x="37" y="40"/>
                  </a:cubicBezTo>
                  <a:cubicBezTo>
                    <a:pt x="37" y="48"/>
                    <a:pt x="31" y="56"/>
                    <a:pt x="21" y="5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2" name="îsḻîḓé"/>
            <p:cNvSpPr/>
            <p:nvPr userDrawn="1">
              <p:custDataLst>
                <p:tags r:id="rId37"/>
              </p:custDataLst>
            </p:nvPr>
          </p:nvSpPr>
          <p:spPr bwMode="auto">
            <a:xfrm>
              <a:off x="5247516" y="3956050"/>
              <a:ext cx="206375" cy="228600"/>
            </a:xfrm>
            <a:custGeom>
              <a:avLst/>
              <a:gdLst>
                <a:gd name="T0" fmla="*/ 51 w 51"/>
                <a:gd name="T1" fmla="*/ 2 h 54"/>
                <a:gd name="T2" fmla="*/ 48 w 51"/>
                <a:gd name="T3" fmla="*/ 2 h 54"/>
                <a:gd name="T4" fmla="*/ 43 w 51"/>
                <a:gd name="T5" fmla="*/ 8 h 54"/>
                <a:gd name="T6" fmla="*/ 43 w 51"/>
                <a:gd name="T7" fmla="*/ 36 h 54"/>
                <a:gd name="T8" fmla="*/ 26 w 51"/>
                <a:gd name="T9" fmla="*/ 54 h 54"/>
                <a:gd name="T10" fmla="*/ 8 w 51"/>
                <a:gd name="T11" fmla="*/ 36 h 54"/>
                <a:gd name="T12" fmla="*/ 8 w 51"/>
                <a:gd name="T13" fmla="*/ 7 h 54"/>
                <a:gd name="T14" fmla="*/ 2 w 51"/>
                <a:gd name="T15" fmla="*/ 2 h 54"/>
                <a:gd name="T16" fmla="*/ 0 w 51"/>
                <a:gd name="T17" fmla="*/ 2 h 54"/>
                <a:gd name="T18" fmla="*/ 0 w 51"/>
                <a:gd name="T19" fmla="*/ 0 h 54"/>
                <a:gd name="T20" fmla="*/ 24 w 51"/>
                <a:gd name="T21" fmla="*/ 0 h 54"/>
                <a:gd name="T22" fmla="*/ 24 w 51"/>
                <a:gd name="T23" fmla="*/ 2 h 54"/>
                <a:gd name="T24" fmla="*/ 21 w 51"/>
                <a:gd name="T25" fmla="*/ 2 h 54"/>
                <a:gd name="T26" fmla="*/ 16 w 51"/>
                <a:gd name="T27" fmla="*/ 7 h 54"/>
                <a:gd name="T28" fmla="*/ 16 w 51"/>
                <a:gd name="T29" fmla="*/ 35 h 54"/>
                <a:gd name="T30" fmla="*/ 29 w 51"/>
                <a:gd name="T31" fmla="*/ 51 h 54"/>
                <a:gd name="T32" fmla="*/ 41 w 51"/>
                <a:gd name="T33" fmla="*/ 37 h 54"/>
                <a:gd name="T34" fmla="*/ 41 w 51"/>
                <a:gd name="T35" fmla="*/ 8 h 54"/>
                <a:gd name="T36" fmla="*/ 35 w 51"/>
                <a:gd name="T37" fmla="*/ 2 h 54"/>
                <a:gd name="T38" fmla="*/ 34 w 51"/>
                <a:gd name="T39" fmla="*/ 2 h 54"/>
                <a:gd name="T40" fmla="*/ 34 w 51"/>
                <a:gd name="T41" fmla="*/ 0 h 54"/>
                <a:gd name="T42" fmla="*/ 51 w 51"/>
                <a:gd name="T43" fmla="*/ 0 h 54"/>
                <a:gd name="T44" fmla="*/ 51 w 51"/>
                <a:gd name="T45" fmla="*/ 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1" h="54">
                  <a:moveTo>
                    <a:pt x="51" y="2"/>
                  </a:moveTo>
                  <a:cubicBezTo>
                    <a:pt x="48" y="2"/>
                    <a:pt x="48" y="2"/>
                    <a:pt x="48" y="2"/>
                  </a:cubicBezTo>
                  <a:cubicBezTo>
                    <a:pt x="45" y="2"/>
                    <a:pt x="43" y="4"/>
                    <a:pt x="43" y="8"/>
                  </a:cubicBezTo>
                  <a:cubicBezTo>
                    <a:pt x="43" y="36"/>
                    <a:pt x="43" y="36"/>
                    <a:pt x="43" y="36"/>
                  </a:cubicBezTo>
                  <a:cubicBezTo>
                    <a:pt x="43" y="44"/>
                    <a:pt x="39" y="54"/>
                    <a:pt x="26" y="54"/>
                  </a:cubicBezTo>
                  <a:cubicBezTo>
                    <a:pt x="17" y="54"/>
                    <a:pt x="8" y="49"/>
                    <a:pt x="8" y="36"/>
                  </a:cubicBezTo>
                  <a:cubicBezTo>
                    <a:pt x="8" y="7"/>
                    <a:pt x="8" y="7"/>
                    <a:pt x="8" y="7"/>
                  </a:cubicBezTo>
                  <a:cubicBezTo>
                    <a:pt x="8" y="4"/>
                    <a:pt x="6" y="2"/>
                    <a:pt x="2" y="2"/>
                  </a:cubicBezTo>
                  <a:cubicBezTo>
                    <a:pt x="0" y="2"/>
                    <a:pt x="0" y="2"/>
                    <a:pt x="0" y="2"/>
                  </a:cubicBezTo>
                  <a:cubicBezTo>
                    <a:pt x="0" y="0"/>
                    <a:pt x="0" y="0"/>
                    <a:pt x="0" y="0"/>
                  </a:cubicBezTo>
                  <a:cubicBezTo>
                    <a:pt x="24" y="0"/>
                    <a:pt x="24" y="0"/>
                    <a:pt x="24" y="0"/>
                  </a:cubicBezTo>
                  <a:cubicBezTo>
                    <a:pt x="24" y="2"/>
                    <a:pt x="24" y="2"/>
                    <a:pt x="24" y="2"/>
                  </a:cubicBezTo>
                  <a:cubicBezTo>
                    <a:pt x="21" y="2"/>
                    <a:pt x="21" y="2"/>
                    <a:pt x="21" y="2"/>
                  </a:cubicBezTo>
                  <a:cubicBezTo>
                    <a:pt x="17" y="2"/>
                    <a:pt x="16" y="4"/>
                    <a:pt x="16" y="7"/>
                  </a:cubicBezTo>
                  <a:cubicBezTo>
                    <a:pt x="16" y="35"/>
                    <a:pt x="16" y="35"/>
                    <a:pt x="16" y="35"/>
                  </a:cubicBezTo>
                  <a:cubicBezTo>
                    <a:pt x="16" y="46"/>
                    <a:pt x="22" y="51"/>
                    <a:pt x="29" y="51"/>
                  </a:cubicBezTo>
                  <a:cubicBezTo>
                    <a:pt x="36" y="51"/>
                    <a:pt x="41" y="45"/>
                    <a:pt x="41" y="37"/>
                  </a:cubicBezTo>
                  <a:cubicBezTo>
                    <a:pt x="41" y="8"/>
                    <a:pt x="41" y="8"/>
                    <a:pt x="41" y="8"/>
                  </a:cubicBezTo>
                  <a:cubicBezTo>
                    <a:pt x="41" y="5"/>
                    <a:pt x="39" y="2"/>
                    <a:pt x="35" y="2"/>
                  </a:cubicBezTo>
                  <a:cubicBezTo>
                    <a:pt x="34" y="2"/>
                    <a:pt x="34" y="2"/>
                    <a:pt x="34" y="2"/>
                  </a:cubicBezTo>
                  <a:cubicBezTo>
                    <a:pt x="34" y="0"/>
                    <a:pt x="34" y="0"/>
                    <a:pt x="34" y="0"/>
                  </a:cubicBezTo>
                  <a:cubicBezTo>
                    <a:pt x="51" y="0"/>
                    <a:pt x="51" y="0"/>
                    <a:pt x="51" y="0"/>
                  </a:cubicBezTo>
                  <a:lnTo>
                    <a:pt x="51"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3" name="iŝḷïdê"/>
            <p:cNvSpPr/>
            <p:nvPr userDrawn="1">
              <p:custDataLst>
                <p:tags r:id="rId38"/>
              </p:custDataLst>
            </p:nvPr>
          </p:nvSpPr>
          <p:spPr bwMode="auto">
            <a:xfrm>
              <a:off x="5465003" y="3956050"/>
              <a:ext cx="206375" cy="220663"/>
            </a:xfrm>
            <a:custGeom>
              <a:avLst/>
              <a:gdLst>
                <a:gd name="T0" fmla="*/ 43 w 51"/>
                <a:gd name="T1" fmla="*/ 52 h 52"/>
                <a:gd name="T2" fmla="*/ 11 w 51"/>
                <a:gd name="T3" fmla="*/ 8 h 52"/>
                <a:gd name="T4" fmla="*/ 11 w 51"/>
                <a:gd name="T5" fmla="*/ 44 h 52"/>
                <a:gd name="T6" fmla="*/ 16 w 51"/>
                <a:gd name="T7" fmla="*/ 50 h 52"/>
                <a:gd name="T8" fmla="*/ 18 w 51"/>
                <a:gd name="T9" fmla="*/ 50 h 52"/>
                <a:gd name="T10" fmla="*/ 18 w 51"/>
                <a:gd name="T11" fmla="*/ 52 h 52"/>
                <a:gd name="T12" fmla="*/ 1 w 51"/>
                <a:gd name="T13" fmla="*/ 52 h 52"/>
                <a:gd name="T14" fmla="*/ 1 w 51"/>
                <a:gd name="T15" fmla="*/ 50 h 52"/>
                <a:gd name="T16" fmla="*/ 3 w 51"/>
                <a:gd name="T17" fmla="*/ 50 h 52"/>
                <a:gd name="T18" fmla="*/ 8 w 51"/>
                <a:gd name="T19" fmla="*/ 44 h 52"/>
                <a:gd name="T20" fmla="*/ 8 w 51"/>
                <a:gd name="T21" fmla="*/ 7 h 52"/>
                <a:gd name="T22" fmla="*/ 2 w 51"/>
                <a:gd name="T23" fmla="*/ 2 h 52"/>
                <a:gd name="T24" fmla="*/ 0 w 51"/>
                <a:gd name="T25" fmla="*/ 2 h 52"/>
                <a:gd name="T26" fmla="*/ 0 w 51"/>
                <a:gd name="T27" fmla="*/ 0 h 52"/>
                <a:gd name="T28" fmla="*/ 16 w 51"/>
                <a:gd name="T29" fmla="*/ 0 h 52"/>
                <a:gd name="T30" fmla="*/ 42 w 51"/>
                <a:gd name="T31" fmla="*/ 37 h 52"/>
                <a:gd name="T32" fmla="*/ 42 w 51"/>
                <a:gd name="T33" fmla="*/ 9 h 52"/>
                <a:gd name="T34" fmla="*/ 35 w 51"/>
                <a:gd name="T35" fmla="*/ 2 h 52"/>
                <a:gd name="T36" fmla="*/ 35 w 51"/>
                <a:gd name="T37" fmla="*/ 0 h 52"/>
                <a:gd name="T38" fmla="*/ 51 w 51"/>
                <a:gd name="T39" fmla="*/ 0 h 52"/>
                <a:gd name="T40" fmla="*/ 51 w 51"/>
                <a:gd name="T41" fmla="*/ 2 h 52"/>
                <a:gd name="T42" fmla="*/ 44 w 51"/>
                <a:gd name="T43" fmla="*/ 9 h 52"/>
                <a:gd name="T44" fmla="*/ 44 w 51"/>
                <a:gd name="T45" fmla="*/ 52 h 52"/>
                <a:gd name="T46" fmla="*/ 43 w 51"/>
                <a:gd name="T4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 h="52">
                  <a:moveTo>
                    <a:pt x="43" y="52"/>
                  </a:moveTo>
                  <a:cubicBezTo>
                    <a:pt x="11" y="8"/>
                    <a:pt x="11" y="8"/>
                    <a:pt x="11" y="8"/>
                  </a:cubicBezTo>
                  <a:cubicBezTo>
                    <a:pt x="11" y="44"/>
                    <a:pt x="11" y="44"/>
                    <a:pt x="11" y="44"/>
                  </a:cubicBezTo>
                  <a:cubicBezTo>
                    <a:pt x="11" y="47"/>
                    <a:pt x="12" y="50"/>
                    <a:pt x="16" y="50"/>
                  </a:cubicBezTo>
                  <a:cubicBezTo>
                    <a:pt x="18" y="50"/>
                    <a:pt x="18" y="50"/>
                    <a:pt x="18" y="50"/>
                  </a:cubicBezTo>
                  <a:cubicBezTo>
                    <a:pt x="18" y="52"/>
                    <a:pt x="18" y="52"/>
                    <a:pt x="18" y="52"/>
                  </a:cubicBezTo>
                  <a:cubicBezTo>
                    <a:pt x="1" y="52"/>
                    <a:pt x="1" y="52"/>
                    <a:pt x="1" y="52"/>
                  </a:cubicBezTo>
                  <a:cubicBezTo>
                    <a:pt x="1" y="50"/>
                    <a:pt x="1" y="50"/>
                    <a:pt x="1" y="50"/>
                  </a:cubicBezTo>
                  <a:cubicBezTo>
                    <a:pt x="3" y="50"/>
                    <a:pt x="3" y="50"/>
                    <a:pt x="3" y="50"/>
                  </a:cubicBezTo>
                  <a:cubicBezTo>
                    <a:pt x="7" y="50"/>
                    <a:pt x="8" y="48"/>
                    <a:pt x="8" y="44"/>
                  </a:cubicBezTo>
                  <a:cubicBezTo>
                    <a:pt x="8" y="7"/>
                    <a:pt x="8" y="7"/>
                    <a:pt x="8" y="7"/>
                  </a:cubicBezTo>
                  <a:cubicBezTo>
                    <a:pt x="8" y="2"/>
                    <a:pt x="4" y="2"/>
                    <a:pt x="2" y="2"/>
                  </a:cubicBezTo>
                  <a:cubicBezTo>
                    <a:pt x="0" y="2"/>
                    <a:pt x="0" y="2"/>
                    <a:pt x="0" y="2"/>
                  </a:cubicBezTo>
                  <a:cubicBezTo>
                    <a:pt x="0" y="0"/>
                    <a:pt x="0" y="0"/>
                    <a:pt x="0" y="0"/>
                  </a:cubicBezTo>
                  <a:cubicBezTo>
                    <a:pt x="16" y="0"/>
                    <a:pt x="16" y="0"/>
                    <a:pt x="16" y="0"/>
                  </a:cubicBezTo>
                  <a:cubicBezTo>
                    <a:pt x="42" y="37"/>
                    <a:pt x="42" y="37"/>
                    <a:pt x="42" y="37"/>
                  </a:cubicBezTo>
                  <a:cubicBezTo>
                    <a:pt x="42" y="9"/>
                    <a:pt x="42" y="9"/>
                    <a:pt x="42" y="9"/>
                  </a:cubicBezTo>
                  <a:cubicBezTo>
                    <a:pt x="42" y="2"/>
                    <a:pt x="38" y="2"/>
                    <a:pt x="35" y="2"/>
                  </a:cubicBezTo>
                  <a:cubicBezTo>
                    <a:pt x="35" y="0"/>
                    <a:pt x="35" y="0"/>
                    <a:pt x="35" y="0"/>
                  </a:cubicBezTo>
                  <a:cubicBezTo>
                    <a:pt x="51" y="0"/>
                    <a:pt x="51" y="0"/>
                    <a:pt x="51" y="0"/>
                  </a:cubicBezTo>
                  <a:cubicBezTo>
                    <a:pt x="51" y="2"/>
                    <a:pt x="51" y="2"/>
                    <a:pt x="51" y="2"/>
                  </a:cubicBezTo>
                  <a:cubicBezTo>
                    <a:pt x="49" y="2"/>
                    <a:pt x="44" y="2"/>
                    <a:pt x="44" y="9"/>
                  </a:cubicBezTo>
                  <a:cubicBezTo>
                    <a:pt x="44" y="52"/>
                    <a:pt x="44" y="52"/>
                    <a:pt x="44" y="52"/>
                  </a:cubicBezTo>
                  <a:lnTo>
                    <a:pt x="43"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4" name="ïṥļïḑé"/>
            <p:cNvSpPr/>
            <p:nvPr userDrawn="1">
              <p:custDataLst>
                <p:tags r:id="rId39"/>
              </p:custDataLst>
            </p:nvPr>
          </p:nvSpPr>
          <p:spPr bwMode="auto">
            <a:xfrm>
              <a:off x="5885691" y="3956050"/>
              <a:ext cx="217488" cy="220663"/>
            </a:xfrm>
            <a:custGeom>
              <a:avLst/>
              <a:gdLst>
                <a:gd name="T0" fmla="*/ 51 w 54"/>
                <a:gd name="T1" fmla="*/ 2 h 52"/>
                <a:gd name="T2" fmla="*/ 44 w 54"/>
                <a:gd name="T3" fmla="*/ 8 h 52"/>
                <a:gd name="T4" fmla="*/ 31 w 54"/>
                <a:gd name="T5" fmla="*/ 31 h 52"/>
                <a:gd name="T6" fmla="*/ 31 w 54"/>
                <a:gd name="T7" fmla="*/ 45 h 52"/>
                <a:gd name="T8" fmla="*/ 36 w 54"/>
                <a:gd name="T9" fmla="*/ 50 h 52"/>
                <a:gd name="T10" fmla="*/ 40 w 54"/>
                <a:gd name="T11" fmla="*/ 50 h 52"/>
                <a:gd name="T12" fmla="*/ 40 w 54"/>
                <a:gd name="T13" fmla="*/ 52 h 52"/>
                <a:gd name="T14" fmla="*/ 14 w 54"/>
                <a:gd name="T15" fmla="*/ 52 h 52"/>
                <a:gd name="T16" fmla="*/ 14 w 54"/>
                <a:gd name="T17" fmla="*/ 50 h 52"/>
                <a:gd name="T18" fmla="*/ 18 w 54"/>
                <a:gd name="T19" fmla="*/ 50 h 52"/>
                <a:gd name="T20" fmla="*/ 23 w 54"/>
                <a:gd name="T21" fmla="*/ 45 h 52"/>
                <a:gd name="T22" fmla="*/ 23 w 54"/>
                <a:gd name="T23" fmla="*/ 31 h 52"/>
                <a:gd name="T24" fmla="*/ 8 w 54"/>
                <a:gd name="T25" fmla="*/ 7 h 52"/>
                <a:gd name="T26" fmla="*/ 1 w 54"/>
                <a:gd name="T27" fmla="*/ 2 h 52"/>
                <a:gd name="T28" fmla="*/ 0 w 54"/>
                <a:gd name="T29" fmla="*/ 2 h 52"/>
                <a:gd name="T30" fmla="*/ 0 w 54"/>
                <a:gd name="T31" fmla="*/ 0 h 52"/>
                <a:gd name="T32" fmla="*/ 24 w 54"/>
                <a:gd name="T33" fmla="*/ 0 h 52"/>
                <a:gd name="T34" fmla="*/ 24 w 54"/>
                <a:gd name="T35" fmla="*/ 2 h 52"/>
                <a:gd name="T36" fmla="*/ 21 w 54"/>
                <a:gd name="T37" fmla="*/ 2 h 52"/>
                <a:gd name="T38" fmla="*/ 18 w 54"/>
                <a:gd name="T39" fmla="*/ 5 h 52"/>
                <a:gd name="T40" fmla="*/ 18 w 54"/>
                <a:gd name="T41" fmla="*/ 7 h 52"/>
                <a:gd name="T42" fmla="*/ 30 w 54"/>
                <a:gd name="T43" fmla="*/ 27 h 52"/>
                <a:gd name="T44" fmla="*/ 41 w 54"/>
                <a:gd name="T45" fmla="*/ 8 h 52"/>
                <a:gd name="T46" fmla="*/ 42 w 54"/>
                <a:gd name="T47" fmla="*/ 5 h 52"/>
                <a:gd name="T48" fmla="*/ 39 w 54"/>
                <a:gd name="T49" fmla="*/ 2 h 52"/>
                <a:gd name="T50" fmla="*/ 35 w 54"/>
                <a:gd name="T51" fmla="*/ 2 h 52"/>
                <a:gd name="T52" fmla="*/ 35 w 54"/>
                <a:gd name="T53" fmla="*/ 0 h 52"/>
                <a:gd name="T54" fmla="*/ 54 w 54"/>
                <a:gd name="T55" fmla="*/ 0 h 52"/>
                <a:gd name="T56" fmla="*/ 54 w 54"/>
                <a:gd name="T57" fmla="*/ 2 h 52"/>
                <a:gd name="T58" fmla="*/ 51 w 54"/>
                <a:gd name="T59" fmla="*/ 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4" h="52">
                  <a:moveTo>
                    <a:pt x="51" y="2"/>
                  </a:moveTo>
                  <a:cubicBezTo>
                    <a:pt x="47" y="2"/>
                    <a:pt x="46" y="5"/>
                    <a:pt x="44" y="8"/>
                  </a:cubicBezTo>
                  <a:cubicBezTo>
                    <a:pt x="31" y="31"/>
                    <a:pt x="31" y="31"/>
                    <a:pt x="31" y="31"/>
                  </a:cubicBezTo>
                  <a:cubicBezTo>
                    <a:pt x="31" y="45"/>
                    <a:pt x="31" y="45"/>
                    <a:pt x="31" y="45"/>
                  </a:cubicBezTo>
                  <a:cubicBezTo>
                    <a:pt x="31" y="48"/>
                    <a:pt x="33" y="50"/>
                    <a:pt x="36" y="50"/>
                  </a:cubicBezTo>
                  <a:cubicBezTo>
                    <a:pt x="40" y="50"/>
                    <a:pt x="40" y="50"/>
                    <a:pt x="40" y="50"/>
                  </a:cubicBezTo>
                  <a:cubicBezTo>
                    <a:pt x="40" y="52"/>
                    <a:pt x="40" y="52"/>
                    <a:pt x="40" y="52"/>
                  </a:cubicBezTo>
                  <a:cubicBezTo>
                    <a:pt x="14" y="52"/>
                    <a:pt x="14" y="52"/>
                    <a:pt x="14" y="52"/>
                  </a:cubicBezTo>
                  <a:cubicBezTo>
                    <a:pt x="14" y="50"/>
                    <a:pt x="14" y="50"/>
                    <a:pt x="14" y="50"/>
                  </a:cubicBezTo>
                  <a:cubicBezTo>
                    <a:pt x="18" y="50"/>
                    <a:pt x="18" y="50"/>
                    <a:pt x="18" y="50"/>
                  </a:cubicBezTo>
                  <a:cubicBezTo>
                    <a:pt x="21" y="50"/>
                    <a:pt x="23" y="49"/>
                    <a:pt x="23" y="45"/>
                  </a:cubicBezTo>
                  <a:cubicBezTo>
                    <a:pt x="23" y="31"/>
                    <a:pt x="23" y="31"/>
                    <a:pt x="23" y="31"/>
                  </a:cubicBezTo>
                  <a:cubicBezTo>
                    <a:pt x="8" y="7"/>
                    <a:pt x="8" y="7"/>
                    <a:pt x="8" y="7"/>
                  </a:cubicBezTo>
                  <a:cubicBezTo>
                    <a:pt x="6" y="3"/>
                    <a:pt x="5" y="2"/>
                    <a:pt x="1" y="2"/>
                  </a:cubicBezTo>
                  <a:cubicBezTo>
                    <a:pt x="0" y="2"/>
                    <a:pt x="0" y="2"/>
                    <a:pt x="0" y="2"/>
                  </a:cubicBezTo>
                  <a:cubicBezTo>
                    <a:pt x="0" y="0"/>
                    <a:pt x="0" y="0"/>
                    <a:pt x="0" y="0"/>
                  </a:cubicBezTo>
                  <a:cubicBezTo>
                    <a:pt x="24" y="0"/>
                    <a:pt x="24" y="0"/>
                    <a:pt x="24" y="0"/>
                  </a:cubicBezTo>
                  <a:cubicBezTo>
                    <a:pt x="24" y="2"/>
                    <a:pt x="24" y="2"/>
                    <a:pt x="24" y="2"/>
                  </a:cubicBezTo>
                  <a:cubicBezTo>
                    <a:pt x="21" y="2"/>
                    <a:pt x="21" y="2"/>
                    <a:pt x="21" y="2"/>
                  </a:cubicBezTo>
                  <a:cubicBezTo>
                    <a:pt x="19" y="2"/>
                    <a:pt x="18" y="3"/>
                    <a:pt x="18" y="5"/>
                  </a:cubicBezTo>
                  <a:cubicBezTo>
                    <a:pt x="18" y="5"/>
                    <a:pt x="18" y="6"/>
                    <a:pt x="18" y="7"/>
                  </a:cubicBezTo>
                  <a:cubicBezTo>
                    <a:pt x="30" y="27"/>
                    <a:pt x="30" y="27"/>
                    <a:pt x="30" y="27"/>
                  </a:cubicBezTo>
                  <a:cubicBezTo>
                    <a:pt x="41" y="8"/>
                    <a:pt x="41" y="8"/>
                    <a:pt x="41" y="8"/>
                  </a:cubicBezTo>
                  <a:cubicBezTo>
                    <a:pt x="42" y="7"/>
                    <a:pt x="42" y="6"/>
                    <a:pt x="42" y="5"/>
                  </a:cubicBezTo>
                  <a:cubicBezTo>
                    <a:pt x="42" y="3"/>
                    <a:pt x="41" y="2"/>
                    <a:pt x="39" y="2"/>
                  </a:cubicBezTo>
                  <a:cubicBezTo>
                    <a:pt x="35" y="2"/>
                    <a:pt x="35" y="2"/>
                    <a:pt x="35" y="2"/>
                  </a:cubicBezTo>
                  <a:cubicBezTo>
                    <a:pt x="35" y="0"/>
                    <a:pt x="35" y="0"/>
                    <a:pt x="35" y="0"/>
                  </a:cubicBezTo>
                  <a:cubicBezTo>
                    <a:pt x="54" y="0"/>
                    <a:pt x="54" y="0"/>
                    <a:pt x="54" y="0"/>
                  </a:cubicBezTo>
                  <a:cubicBezTo>
                    <a:pt x="54" y="2"/>
                    <a:pt x="54" y="2"/>
                    <a:pt x="54" y="2"/>
                  </a:cubicBezTo>
                  <a:lnTo>
                    <a:pt x="51"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5" name="îṧḻîḑè"/>
            <p:cNvSpPr/>
            <p:nvPr userDrawn="1">
              <p:custDataLst>
                <p:tags r:id="rId40"/>
              </p:custDataLst>
            </p:nvPr>
          </p:nvSpPr>
          <p:spPr bwMode="auto">
            <a:xfrm>
              <a:off x="6119053" y="3951288"/>
              <a:ext cx="219075" cy="225425"/>
            </a:xfrm>
            <a:custGeom>
              <a:avLst/>
              <a:gdLst>
                <a:gd name="T0" fmla="*/ 31 w 54"/>
                <a:gd name="T1" fmla="*/ 53 h 53"/>
                <a:gd name="T2" fmla="*/ 31 w 54"/>
                <a:gd name="T3" fmla="*/ 51 h 53"/>
                <a:gd name="T4" fmla="*/ 34 w 54"/>
                <a:gd name="T5" fmla="*/ 51 h 53"/>
                <a:gd name="T6" fmla="*/ 37 w 54"/>
                <a:gd name="T7" fmla="*/ 48 h 53"/>
                <a:gd name="T8" fmla="*/ 37 w 54"/>
                <a:gd name="T9" fmla="*/ 45 h 53"/>
                <a:gd name="T10" fmla="*/ 33 w 54"/>
                <a:gd name="T11" fmla="*/ 35 h 53"/>
                <a:gd name="T12" fmla="*/ 15 w 54"/>
                <a:gd name="T13" fmla="*/ 35 h 53"/>
                <a:gd name="T14" fmla="*/ 11 w 54"/>
                <a:gd name="T15" fmla="*/ 46 h 53"/>
                <a:gd name="T16" fmla="*/ 11 w 54"/>
                <a:gd name="T17" fmla="*/ 48 h 53"/>
                <a:gd name="T18" fmla="*/ 15 w 54"/>
                <a:gd name="T19" fmla="*/ 51 h 53"/>
                <a:gd name="T20" fmla="*/ 18 w 54"/>
                <a:gd name="T21" fmla="*/ 51 h 53"/>
                <a:gd name="T22" fmla="*/ 18 w 54"/>
                <a:gd name="T23" fmla="*/ 53 h 53"/>
                <a:gd name="T24" fmla="*/ 0 w 54"/>
                <a:gd name="T25" fmla="*/ 53 h 53"/>
                <a:gd name="T26" fmla="*/ 0 w 54"/>
                <a:gd name="T27" fmla="*/ 51 h 53"/>
                <a:gd name="T28" fmla="*/ 3 w 54"/>
                <a:gd name="T29" fmla="*/ 51 h 53"/>
                <a:gd name="T30" fmla="*/ 9 w 54"/>
                <a:gd name="T31" fmla="*/ 45 h 53"/>
                <a:gd name="T32" fmla="*/ 23 w 54"/>
                <a:gd name="T33" fmla="*/ 0 h 53"/>
                <a:gd name="T34" fmla="*/ 30 w 54"/>
                <a:gd name="T35" fmla="*/ 0 h 53"/>
                <a:gd name="T36" fmla="*/ 46 w 54"/>
                <a:gd name="T37" fmla="*/ 45 h 53"/>
                <a:gd name="T38" fmla="*/ 53 w 54"/>
                <a:gd name="T39" fmla="*/ 51 h 53"/>
                <a:gd name="T40" fmla="*/ 54 w 54"/>
                <a:gd name="T41" fmla="*/ 51 h 53"/>
                <a:gd name="T42" fmla="*/ 54 w 54"/>
                <a:gd name="T43" fmla="*/ 53 h 53"/>
                <a:gd name="T44" fmla="*/ 31 w 54"/>
                <a:gd name="T45" fmla="*/ 53 h 53"/>
                <a:gd name="T46" fmla="*/ 23 w 54"/>
                <a:gd name="T47" fmla="*/ 7 h 53"/>
                <a:gd name="T48" fmla="*/ 16 w 54"/>
                <a:gd name="T49" fmla="*/ 32 h 53"/>
                <a:gd name="T50" fmla="*/ 32 w 54"/>
                <a:gd name="T51" fmla="*/ 32 h 53"/>
                <a:gd name="T52" fmla="*/ 23 w 54"/>
                <a:gd name="T53" fmla="*/ 7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4" h="53">
                  <a:moveTo>
                    <a:pt x="31" y="53"/>
                  </a:moveTo>
                  <a:cubicBezTo>
                    <a:pt x="31" y="51"/>
                    <a:pt x="31" y="51"/>
                    <a:pt x="31" y="51"/>
                  </a:cubicBezTo>
                  <a:cubicBezTo>
                    <a:pt x="34" y="51"/>
                    <a:pt x="34" y="51"/>
                    <a:pt x="34" y="51"/>
                  </a:cubicBezTo>
                  <a:cubicBezTo>
                    <a:pt x="36" y="51"/>
                    <a:pt x="37" y="50"/>
                    <a:pt x="37" y="48"/>
                  </a:cubicBezTo>
                  <a:cubicBezTo>
                    <a:pt x="37" y="47"/>
                    <a:pt x="37" y="46"/>
                    <a:pt x="37" y="45"/>
                  </a:cubicBezTo>
                  <a:cubicBezTo>
                    <a:pt x="33" y="35"/>
                    <a:pt x="33" y="35"/>
                    <a:pt x="33" y="35"/>
                  </a:cubicBezTo>
                  <a:cubicBezTo>
                    <a:pt x="15" y="35"/>
                    <a:pt x="15" y="35"/>
                    <a:pt x="15" y="35"/>
                  </a:cubicBezTo>
                  <a:cubicBezTo>
                    <a:pt x="11" y="46"/>
                    <a:pt x="11" y="46"/>
                    <a:pt x="11" y="46"/>
                  </a:cubicBezTo>
                  <a:cubicBezTo>
                    <a:pt x="11" y="47"/>
                    <a:pt x="11" y="48"/>
                    <a:pt x="11" y="48"/>
                  </a:cubicBezTo>
                  <a:cubicBezTo>
                    <a:pt x="11" y="50"/>
                    <a:pt x="12" y="51"/>
                    <a:pt x="15" y="51"/>
                  </a:cubicBezTo>
                  <a:cubicBezTo>
                    <a:pt x="18" y="51"/>
                    <a:pt x="18" y="51"/>
                    <a:pt x="18" y="51"/>
                  </a:cubicBezTo>
                  <a:cubicBezTo>
                    <a:pt x="18" y="53"/>
                    <a:pt x="18" y="53"/>
                    <a:pt x="18" y="53"/>
                  </a:cubicBezTo>
                  <a:cubicBezTo>
                    <a:pt x="0" y="53"/>
                    <a:pt x="0" y="53"/>
                    <a:pt x="0" y="53"/>
                  </a:cubicBezTo>
                  <a:cubicBezTo>
                    <a:pt x="0" y="51"/>
                    <a:pt x="0" y="51"/>
                    <a:pt x="0" y="51"/>
                  </a:cubicBezTo>
                  <a:cubicBezTo>
                    <a:pt x="3" y="51"/>
                    <a:pt x="3" y="51"/>
                    <a:pt x="3" y="51"/>
                  </a:cubicBezTo>
                  <a:cubicBezTo>
                    <a:pt x="4" y="51"/>
                    <a:pt x="7" y="51"/>
                    <a:pt x="9" y="45"/>
                  </a:cubicBezTo>
                  <a:cubicBezTo>
                    <a:pt x="23" y="0"/>
                    <a:pt x="23" y="0"/>
                    <a:pt x="23" y="0"/>
                  </a:cubicBezTo>
                  <a:cubicBezTo>
                    <a:pt x="30" y="0"/>
                    <a:pt x="30" y="0"/>
                    <a:pt x="30" y="0"/>
                  </a:cubicBezTo>
                  <a:cubicBezTo>
                    <a:pt x="46" y="45"/>
                    <a:pt x="46" y="45"/>
                    <a:pt x="46" y="45"/>
                  </a:cubicBezTo>
                  <a:cubicBezTo>
                    <a:pt x="47" y="48"/>
                    <a:pt x="48" y="51"/>
                    <a:pt x="53" y="51"/>
                  </a:cubicBezTo>
                  <a:cubicBezTo>
                    <a:pt x="54" y="51"/>
                    <a:pt x="54" y="51"/>
                    <a:pt x="54" y="51"/>
                  </a:cubicBezTo>
                  <a:cubicBezTo>
                    <a:pt x="54" y="53"/>
                    <a:pt x="54" y="53"/>
                    <a:pt x="54" y="53"/>
                  </a:cubicBezTo>
                  <a:lnTo>
                    <a:pt x="31" y="53"/>
                  </a:lnTo>
                  <a:close/>
                  <a:moveTo>
                    <a:pt x="23" y="7"/>
                  </a:moveTo>
                  <a:cubicBezTo>
                    <a:pt x="16" y="32"/>
                    <a:pt x="16" y="32"/>
                    <a:pt x="16" y="32"/>
                  </a:cubicBezTo>
                  <a:cubicBezTo>
                    <a:pt x="32" y="32"/>
                    <a:pt x="32" y="32"/>
                    <a:pt x="32" y="32"/>
                  </a:cubicBezTo>
                  <a:lnTo>
                    <a:pt x="23" y="7"/>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6" name="ïślidé"/>
            <p:cNvSpPr/>
            <p:nvPr userDrawn="1">
              <p:custDataLst>
                <p:tags r:id="rId41"/>
              </p:custDataLst>
            </p:nvPr>
          </p:nvSpPr>
          <p:spPr bwMode="auto">
            <a:xfrm>
              <a:off x="6361941" y="3956050"/>
              <a:ext cx="209550" cy="220663"/>
            </a:xfrm>
            <a:custGeom>
              <a:avLst/>
              <a:gdLst>
                <a:gd name="T0" fmla="*/ 50 w 52"/>
                <a:gd name="T1" fmla="*/ 14 h 52"/>
                <a:gd name="T2" fmla="*/ 35 w 52"/>
                <a:gd name="T3" fmla="*/ 2 h 52"/>
                <a:gd name="T4" fmla="*/ 30 w 52"/>
                <a:gd name="T5" fmla="*/ 7 h 52"/>
                <a:gd name="T6" fmla="*/ 30 w 52"/>
                <a:gd name="T7" fmla="*/ 44 h 52"/>
                <a:gd name="T8" fmla="*/ 35 w 52"/>
                <a:gd name="T9" fmla="*/ 50 h 52"/>
                <a:gd name="T10" fmla="*/ 39 w 52"/>
                <a:gd name="T11" fmla="*/ 50 h 52"/>
                <a:gd name="T12" fmla="*/ 39 w 52"/>
                <a:gd name="T13" fmla="*/ 52 h 52"/>
                <a:gd name="T14" fmla="*/ 13 w 52"/>
                <a:gd name="T15" fmla="*/ 52 h 52"/>
                <a:gd name="T16" fmla="*/ 13 w 52"/>
                <a:gd name="T17" fmla="*/ 50 h 52"/>
                <a:gd name="T18" fmla="*/ 16 w 52"/>
                <a:gd name="T19" fmla="*/ 50 h 52"/>
                <a:gd name="T20" fmla="*/ 22 w 52"/>
                <a:gd name="T21" fmla="*/ 44 h 52"/>
                <a:gd name="T22" fmla="*/ 22 w 52"/>
                <a:gd name="T23" fmla="*/ 7 h 52"/>
                <a:gd name="T24" fmla="*/ 17 w 52"/>
                <a:gd name="T25" fmla="*/ 2 h 52"/>
                <a:gd name="T26" fmla="*/ 2 w 52"/>
                <a:gd name="T27" fmla="*/ 14 h 52"/>
                <a:gd name="T28" fmla="*/ 0 w 52"/>
                <a:gd name="T29" fmla="*/ 13 h 52"/>
                <a:gd name="T30" fmla="*/ 5 w 52"/>
                <a:gd name="T31" fmla="*/ 0 h 52"/>
                <a:gd name="T32" fmla="*/ 47 w 52"/>
                <a:gd name="T33" fmla="*/ 0 h 52"/>
                <a:gd name="T34" fmla="*/ 52 w 52"/>
                <a:gd name="T35" fmla="*/ 13 h 52"/>
                <a:gd name="T36" fmla="*/ 50 w 52"/>
                <a:gd name="T37" fmla="*/ 1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2" h="52">
                  <a:moveTo>
                    <a:pt x="50" y="14"/>
                  </a:moveTo>
                  <a:cubicBezTo>
                    <a:pt x="45" y="6"/>
                    <a:pt x="41" y="2"/>
                    <a:pt x="35" y="2"/>
                  </a:cubicBezTo>
                  <a:cubicBezTo>
                    <a:pt x="31" y="2"/>
                    <a:pt x="30" y="4"/>
                    <a:pt x="30" y="7"/>
                  </a:cubicBezTo>
                  <a:cubicBezTo>
                    <a:pt x="30" y="44"/>
                    <a:pt x="30" y="44"/>
                    <a:pt x="30" y="44"/>
                  </a:cubicBezTo>
                  <a:cubicBezTo>
                    <a:pt x="30" y="48"/>
                    <a:pt x="32" y="50"/>
                    <a:pt x="35" y="50"/>
                  </a:cubicBezTo>
                  <a:cubicBezTo>
                    <a:pt x="39" y="50"/>
                    <a:pt x="39" y="50"/>
                    <a:pt x="39" y="50"/>
                  </a:cubicBezTo>
                  <a:cubicBezTo>
                    <a:pt x="39" y="52"/>
                    <a:pt x="39" y="52"/>
                    <a:pt x="39" y="52"/>
                  </a:cubicBezTo>
                  <a:cubicBezTo>
                    <a:pt x="13" y="52"/>
                    <a:pt x="13" y="52"/>
                    <a:pt x="13" y="52"/>
                  </a:cubicBezTo>
                  <a:cubicBezTo>
                    <a:pt x="13" y="50"/>
                    <a:pt x="13" y="50"/>
                    <a:pt x="13" y="50"/>
                  </a:cubicBezTo>
                  <a:cubicBezTo>
                    <a:pt x="16" y="50"/>
                    <a:pt x="16" y="50"/>
                    <a:pt x="16" y="50"/>
                  </a:cubicBezTo>
                  <a:cubicBezTo>
                    <a:pt x="20" y="50"/>
                    <a:pt x="22" y="48"/>
                    <a:pt x="22" y="44"/>
                  </a:cubicBezTo>
                  <a:cubicBezTo>
                    <a:pt x="22" y="7"/>
                    <a:pt x="22" y="7"/>
                    <a:pt x="22" y="7"/>
                  </a:cubicBezTo>
                  <a:cubicBezTo>
                    <a:pt x="22" y="3"/>
                    <a:pt x="21" y="2"/>
                    <a:pt x="17" y="2"/>
                  </a:cubicBezTo>
                  <a:cubicBezTo>
                    <a:pt x="9" y="2"/>
                    <a:pt x="5" y="9"/>
                    <a:pt x="2" y="14"/>
                  </a:cubicBezTo>
                  <a:cubicBezTo>
                    <a:pt x="0" y="13"/>
                    <a:pt x="0" y="13"/>
                    <a:pt x="0" y="13"/>
                  </a:cubicBezTo>
                  <a:cubicBezTo>
                    <a:pt x="5" y="0"/>
                    <a:pt x="5" y="0"/>
                    <a:pt x="5" y="0"/>
                  </a:cubicBezTo>
                  <a:cubicBezTo>
                    <a:pt x="47" y="0"/>
                    <a:pt x="47" y="0"/>
                    <a:pt x="47" y="0"/>
                  </a:cubicBezTo>
                  <a:cubicBezTo>
                    <a:pt x="52" y="13"/>
                    <a:pt x="52" y="13"/>
                    <a:pt x="52" y="13"/>
                  </a:cubicBezTo>
                  <a:lnTo>
                    <a:pt x="50" y="1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7" name="îśḻidê"/>
            <p:cNvSpPr/>
            <p:nvPr userDrawn="1">
              <p:custDataLst>
                <p:tags r:id="rId42"/>
              </p:custDataLst>
            </p:nvPr>
          </p:nvSpPr>
          <p:spPr bwMode="auto">
            <a:xfrm>
              <a:off x="6592128" y="4090988"/>
              <a:ext cx="60325" cy="30163"/>
            </a:xfrm>
            <a:prstGeom prst="rect">
              <a:avLst/>
            </a:prstGeom>
            <a:solidFill>
              <a:srgbClr val="00561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98" name="ïṥļîḍé"/>
            <p:cNvSpPr/>
            <p:nvPr userDrawn="1">
              <p:custDataLst>
                <p:tags r:id="rId43"/>
              </p:custDataLst>
            </p:nvPr>
          </p:nvSpPr>
          <p:spPr bwMode="auto">
            <a:xfrm>
              <a:off x="6665153" y="3946525"/>
              <a:ext cx="149225" cy="238125"/>
            </a:xfrm>
            <a:custGeom>
              <a:avLst/>
              <a:gdLst>
                <a:gd name="T0" fmla="*/ 21 w 37"/>
                <a:gd name="T1" fmla="*/ 56 h 56"/>
                <a:gd name="T2" fmla="*/ 14 w 37"/>
                <a:gd name="T3" fmla="*/ 55 h 56"/>
                <a:gd name="T4" fmla="*/ 11 w 37"/>
                <a:gd name="T5" fmla="*/ 54 h 56"/>
                <a:gd name="T6" fmla="*/ 5 w 37"/>
                <a:gd name="T7" fmla="*/ 56 h 56"/>
                <a:gd name="T8" fmla="*/ 0 w 37"/>
                <a:gd name="T9" fmla="*/ 41 h 56"/>
                <a:gd name="T10" fmla="*/ 2 w 37"/>
                <a:gd name="T11" fmla="*/ 41 h 56"/>
                <a:gd name="T12" fmla="*/ 20 w 37"/>
                <a:gd name="T13" fmla="*/ 53 h 56"/>
                <a:gd name="T14" fmla="*/ 32 w 37"/>
                <a:gd name="T15" fmla="*/ 43 h 56"/>
                <a:gd name="T16" fmla="*/ 18 w 37"/>
                <a:gd name="T17" fmla="*/ 31 h 56"/>
                <a:gd name="T18" fmla="*/ 3 w 37"/>
                <a:gd name="T19" fmla="*/ 15 h 56"/>
                <a:gd name="T20" fmla="*/ 18 w 37"/>
                <a:gd name="T21" fmla="*/ 0 h 56"/>
                <a:gd name="T22" fmla="*/ 25 w 37"/>
                <a:gd name="T23" fmla="*/ 2 h 56"/>
                <a:gd name="T24" fmla="*/ 27 w 37"/>
                <a:gd name="T25" fmla="*/ 2 h 56"/>
                <a:gd name="T26" fmla="*/ 31 w 37"/>
                <a:gd name="T27" fmla="*/ 1 h 56"/>
                <a:gd name="T28" fmla="*/ 36 w 37"/>
                <a:gd name="T29" fmla="*/ 13 h 56"/>
                <a:gd name="T30" fmla="*/ 34 w 37"/>
                <a:gd name="T31" fmla="*/ 14 h 56"/>
                <a:gd name="T32" fmla="*/ 30 w 37"/>
                <a:gd name="T33" fmla="*/ 9 h 56"/>
                <a:gd name="T34" fmla="*/ 18 w 37"/>
                <a:gd name="T35" fmla="*/ 3 h 56"/>
                <a:gd name="T36" fmla="*/ 8 w 37"/>
                <a:gd name="T37" fmla="*/ 12 h 56"/>
                <a:gd name="T38" fmla="*/ 21 w 37"/>
                <a:gd name="T39" fmla="*/ 23 h 56"/>
                <a:gd name="T40" fmla="*/ 37 w 37"/>
                <a:gd name="T41" fmla="*/ 40 h 56"/>
                <a:gd name="T42" fmla="*/ 21 w 37"/>
                <a:gd name="T43"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 h="56">
                  <a:moveTo>
                    <a:pt x="21" y="56"/>
                  </a:moveTo>
                  <a:cubicBezTo>
                    <a:pt x="19" y="56"/>
                    <a:pt x="16" y="56"/>
                    <a:pt x="14" y="55"/>
                  </a:cubicBezTo>
                  <a:cubicBezTo>
                    <a:pt x="12" y="54"/>
                    <a:pt x="12" y="54"/>
                    <a:pt x="11" y="54"/>
                  </a:cubicBezTo>
                  <a:cubicBezTo>
                    <a:pt x="8" y="54"/>
                    <a:pt x="6" y="55"/>
                    <a:pt x="5" y="56"/>
                  </a:cubicBezTo>
                  <a:cubicBezTo>
                    <a:pt x="0" y="41"/>
                    <a:pt x="0" y="41"/>
                    <a:pt x="0" y="41"/>
                  </a:cubicBezTo>
                  <a:cubicBezTo>
                    <a:pt x="2" y="41"/>
                    <a:pt x="2" y="41"/>
                    <a:pt x="2" y="41"/>
                  </a:cubicBezTo>
                  <a:cubicBezTo>
                    <a:pt x="3" y="44"/>
                    <a:pt x="10" y="53"/>
                    <a:pt x="20" y="53"/>
                  </a:cubicBezTo>
                  <a:cubicBezTo>
                    <a:pt x="28" y="53"/>
                    <a:pt x="32" y="48"/>
                    <a:pt x="32" y="43"/>
                  </a:cubicBezTo>
                  <a:cubicBezTo>
                    <a:pt x="32" y="37"/>
                    <a:pt x="27" y="35"/>
                    <a:pt x="18" y="31"/>
                  </a:cubicBezTo>
                  <a:cubicBezTo>
                    <a:pt x="13" y="30"/>
                    <a:pt x="3" y="26"/>
                    <a:pt x="3" y="15"/>
                  </a:cubicBezTo>
                  <a:cubicBezTo>
                    <a:pt x="3" y="8"/>
                    <a:pt x="7" y="0"/>
                    <a:pt x="18" y="0"/>
                  </a:cubicBezTo>
                  <a:cubicBezTo>
                    <a:pt x="20" y="0"/>
                    <a:pt x="20" y="1"/>
                    <a:pt x="25" y="2"/>
                  </a:cubicBezTo>
                  <a:cubicBezTo>
                    <a:pt x="26" y="2"/>
                    <a:pt x="26" y="2"/>
                    <a:pt x="27" y="2"/>
                  </a:cubicBezTo>
                  <a:cubicBezTo>
                    <a:pt x="27" y="2"/>
                    <a:pt x="29" y="2"/>
                    <a:pt x="31" y="1"/>
                  </a:cubicBezTo>
                  <a:cubicBezTo>
                    <a:pt x="36" y="13"/>
                    <a:pt x="36" y="13"/>
                    <a:pt x="36" y="13"/>
                  </a:cubicBezTo>
                  <a:cubicBezTo>
                    <a:pt x="34" y="14"/>
                    <a:pt x="34" y="14"/>
                    <a:pt x="34" y="14"/>
                  </a:cubicBezTo>
                  <a:cubicBezTo>
                    <a:pt x="33" y="13"/>
                    <a:pt x="32" y="11"/>
                    <a:pt x="30" y="9"/>
                  </a:cubicBezTo>
                  <a:cubicBezTo>
                    <a:pt x="27" y="5"/>
                    <a:pt x="22" y="3"/>
                    <a:pt x="18" y="3"/>
                  </a:cubicBezTo>
                  <a:cubicBezTo>
                    <a:pt x="12" y="3"/>
                    <a:pt x="8" y="6"/>
                    <a:pt x="8" y="12"/>
                  </a:cubicBezTo>
                  <a:cubicBezTo>
                    <a:pt x="8" y="17"/>
                    <a:pt x="12" y="20"/>
                    <a:pt x="21" y="23"/>
                  </a:cubicBezTo>
                  <a:cubicBezTo>
                    <a:pt x="31" y="27"/>
                    <a:pt x="37" y="31"/>
                    <a:pt x="37" y="40"/>
                  </a:cubicBezTo>
                  <a:cubicBezTo>
                    <a:pt x="37" y="48"/>
                    <a:pt x="31" y="56"/>
                    <a:pt x="21" y="5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9" name="iṩḻïḍê"/>
            <p:cNvSpPr/>
            <p:nvPr userDrawn="1">
              <p:custDataLst>
                <p:tags r:id="rId44"/>
              </p:custDataLst>
            </p:nvPr>
          </p:nvSpPr>
          <p:spPr bwMode="auto">
            <a:xfrm>
              <a:off x="6838191" y="3956050"/>
              <a:ext cx="177800" cy="220663"/>
            </a:xfrm>
            <a:custGeom>
              <a:avLst/>
              <a:gdLst>
                <a:gd name="T0" fmla="*/ 0 w 44"/>
                <a:gd name="T1" fmla="*/ 0 h 52"/>
                <a:gd name="T2" fmla="*/ 38 w 44"/>
                <a:gd name="T3" fmla="*/ 0 h 52"/>
                <a:gd name="T4" fmla="*/ 43 w 44"/>
                <a:gd name="T5" fmla="*/ 12 h 52"/>
                <a:gd name="T6" fmla="*/ 41 w 44"/>
                <a:gd name="T7" fmla="*/ 13 h 52"/>
                <a:gd name="T8" fmla="*/ 23 w 44"/>
                <a:gd name="T9" fmla="*/ 2 h 52"/>
                <a:gd name="T10" fmla="*/ 21 w 44"/>
                <a:gd name="T11" fmla="*/ 2 h 52"/>
                <a:gd name="T12" fmla="*/ 16 w 44"/>
                <a:gd name="T13" fmla="*/ 7 h 52"/>
                <a:gd name="T14" fmla="*/ 16 w 44"/>
                <a:gd name="T15" fmla="*/ 24 h 52"/>
                <a:gd name="T16" fmla="*/ 22 w 44"/>
                <a:gd name="T17" fmla="*/ 24 h 52"/>
                <a:gd name="T18" fmla="*/ 30 w 44"/>
                <a:gd name="T19" fmla="*/ 17 h 52"/>
                <a:gd name="T20" fmla="*/ 30 w 44"/>
                <a:gd name="T21" fmla="*/ 16 h 52"/>
                <a:gd name="T22" fmla="*/ 33 w 44"/>
                <a:gd name="T23" fmla="*/ 16 h 52"/>
                <a:gd name="T24" fmla="*/ 33 w 44"/>
                <a:gd name="T25" fmla="*/ 36 h 52"/>
                <a:gd name="T26" fmla="*/ 30 w 44"/>
                <a:gd name="T27" fmla="*/ 36 h 52"/>
                <a:gd name="T28" fmla="*/ 30 w 44"/>
                <a:gd name="T29" fmla="*/ 34 h 52"/>
                <a:gd name="T30" fmla="*/ 22 w 44"/>
                <a:gd name="T31" fmla="*/ 27 h 52"/>
                <a:gd name="T32" fmla="*/ 16 w 44"/>
                <a:gd name="T33" fmla="*/ 27 h 52"/>
                <a:gd name="T34" fmla="*/ 16 w 44"/>
                <a:gd name="T35" fmla="*/ 45 h 52"/>
                <a:gd name="T36" fmla="*/ 21 w 44"/>
                <a:gd name="T37" fmla="*/ 50 h 52"/>
                <a:gd name="T38" fmla="*/ 24 w 44"/>
                <a:gd name="T39" fmla="*/ 50 h 52"/>
                <a:gd name="T40" fmla="*/ 43 w 44"/>
                <a:gd name="T41" fmla="*/ 39 h 52"/>
                <a:gd name="T42" fmla="*/ 44 w 44"/>
                <a:gd name="T43" fmla="*/ 40 h 52"/>
                <a:gd name="T44" fmla="*/ 40 w 44"/>
                <a:gd name="T45" fmla="*/ 52 h 52"/>
                <a:gd name="T46" fmla="*/ 0 w 44"/>
                <a:gd name="T47" fmla="*/ 52 h 52"/>
                <a:gd name="T48" fmla="*/ 0 w 44"/>
                <a:gd name="T49" fmla="*/ 50 h 52"/>
                <a:gd name="T50" fmla="*/ 2 w 44"/>
                <a:gd name="T51" fmla="*/ 50 h 52"/>
                <a:gd name="T52" fmla="*/ 7 w 44"/>
                <a:gd name="T53" fmla="*/ 45 h 52"/>
                <a:gd name="T54" fmla="*/ 7 w 44"/>
                <a:gd name="T55" fmla="*/ 7 h 52"/>
                <a:gd name="T56" fmla="*/ 2 w 44"/>
                <a:gd name="T57" fmla="*/ 2 h 52"/>
                <a:gd name="T58" fmla="*/ 0 w 44"/>
                <a:gd name="T59" fmla="*/ 2 h 52"/>
                <a:gd name="T60" fmla="*/ 0 w 44"/>
                <a:gd name="T61"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4" h="52">
                  <a:moveTo>
                    <a:pt x="0" y="0"/>
                  </a:moveTo>
                  <a:cubicBezTo>
                    <a:pt x="38" y="0"/>
                    <a:pt x="38" y="0"/>
                    <a:pt x="38" y="0"/>
                  </a:cubicBezTo>
                  <a:cubicBezTo>
                    <a:pt x="43" y="12"/>
                    <a:pt x="43" y="12"/>
                    <a:pt x="43" y="12"/>
                  </a:cubicBezTo>
                  <a:cubicBezTo>
                    <a:pt x="41" y="13"/>
                    <a:pt x="41" y="13"/>
                    <a:pt x="41" y="13"/>
                  </a:cubicBezTo>
                  <a:cubicBezTo>
                    <a:pt x="35" y="5"/>
                    <a:pt x="32" y="2"/>
                    <a:pt x="23" y="2"/>
                  </a:cubicBezTo>
                  <a:cubicBezTo>
                    <a:pt x="21" y="2"/>
                    <a:pt x="21" y="2"/>
                    <a:pt x="21" y="2"/>
                  </a:cubicBezTo>
                  <a:cubicBezTo>
                    <a:pt x="17" y="2"/>
                    <a:pt x="16" y="4"/>
                    <a:pt x="16" y="7"/>
                  </a:cubicBezTo>
                  <a:cubicBezTo>
                    <a:pt x="16" y="24"/>
                    <a:pt x="16" y="24"/>
                    <a:pt x="16" y="24"/>
                  </a:cubicBezTo>
                  <a:cubicBezTo>
                    <a:pt x="22" y="24"/>
                    <a:pt x="22" y="24"/>
                    <a:pt x="22" y="24"/>
                  </a:cubicBezTo>
                  <a:cubicBezTo>
                    <a:pt x="26" y="24"/>
                    <a:pt x="30" y="23"/>
                    <a:pt x="30" y="17"/>
                  </a:cubicBezTo>
                  <a:cubicBezTo>
                    <a:pt x="30" y="16"/>
                    <a:pt x="30" y="16"/>
                    <a:pt x="30" y="16"/>
                  </a:cubicBezTo>
                  <a:cubicBezTo>
                    <a:pt x="33" y="16"/>
                    <a:pt x="33" y="16"/>
                    <a:pt x="33" y="16"/>
                  </a:cubicBezTo>
                  <a:cubicBezTo>
                    <a:pt x="33" y="36"/>
                    <a:pt x="33" y="36"/>
                    <a:pt x="33" y="36"/>
                  </a:cubicBezTo>
                  <a:cubicBezTo>
                    <a:pt x="30" y="36"/>
                    <a:pt x="30" y="36"/>
                    <a:pt x="30" y="36"/>
                  </a:cubicBezTo>
                  <a:cubicBezTo>
                    <a:pt x="30" y="34"/>
                    <a:pt x="30" y="34"/>
                    <a:pt x="30" y="34"/>
                  </a:cubicBezTo>
                  <a:cubicBezTo>
                    <a:pt x="30" y="31"/>
                    <a:pt x="28" y="27"/>
                    <a:pt x="22" y="27"/>
                  </a:cubicBezTo>
                  <a:cubicBezTo>
                    <a:pt x="16" y="27"/>
                    <a:pt x="16" y="27"/>
                    <a:pt x="16" y="27"/>
                  </a:cubicBezTo>
                  <a:cubicBezTo>
                    <a:pt x="16" y="45"/>
                    <a:pt x="16" y="45"/>
                    <a:pt x="16" y="45"/>
                  </a:cubicBezTo>
                  <a:cubicBezTo>
                    <a:pt x="16" y="49"/>
                    <a:pt x="17" y="50"/>
                    <a:pt x="21" y="50"/>
                  </a:cubicBezTo>
                  <a:cubicBezTo>
                    <a:pt x="24" y="50"/>
                    <a:pt x="24" y="50"/>
                    <a:pt x="24" y="50"/>
                  </a:cubicBezTo>
                  <a:cubicBezTo>
                    <a:pt x="34" y="50"/>
                    <a:pt x="40" y="42"/>
                    <a:pt x="43" y="39"/>
                  </a:cubicBezTo>
                  <a:cubicBezTo>
                    <a:pt x="44" y="40"/>
                    <a:pt x="44" y="40"/>
                    <a:pt x="44" y="40"/>
                  </a:cubicBezTo>
                  <a:cubicBezTo>
                    <a:pt x="40" y="52"/>
                    <a:pt x="40" y="52"/>
                    <a:pt x="40" y="52"/>
                  </a:cubicBezTo>
                  <a:cubicBezTo>
                    <a:pt x="0" y="52"/>
                    <a:pt x="0" y="52"/>
                    <a:pt x="0" y="52"/>
                  </a:cubicBezTo>
                  <a:cubicBezTo>
                    <a:pt x="0" y="50"/>
                    <a:pt x="0" y="50"/>
                    <a:pt x="0" y="50"/>
                  </a:cubicBezTo>
                  <a:cubicBezTo>
                    <a:pt x="2" y="50"/>
                    <a:pt x="2" y="50"/>
                    <a:pt x="2" y="50"/>
                  </a:cubicBezTo>
                  <a:cubicBezTo>
                    <a:pt x="5" y="50"/>
                    <a:pt x="7" y="49"/>
                    <a:pt x="7" y="45"/>
                  </a:cubicBezTo>
                  <a:cubicBezTo>
                    <a:pt x="7" y="7"/>
                    <a:pt x="7" y="7"/>
                    <a:pt x="7" y="7"/>
                  </a:cubicBezTo>
                  <a:cubicBezTo>
                    <a:pt x="7" y="4"/>
                    <a:pt x="6" y="2"/>
                    <a:pt x="2" y="2"/>
                  </a:cubicBezTo>
                  <a:cubicBezTo>
                    <a:pt x="0" y="2"/>
                    <a:pt x="0" y="2"/>
                    <a:pt x="0" y="2"/>
                  </a:cubicBezTo>
                  <a:lnTo>
                    <a:pt x="0" y="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0" name="íSľíďè"/>
            <p:cNvSpPr/>
            <p:nvPr userDrawn="1">
              <p:custDataLst>
                <p:tags r:id="rId45"/>
              </p:custDataLst>
            </p:nvPr>
          </p:nvSpPr>
          <p:spPr bwMode="auto">
            <a:xfrm>
              <a:off x="7031866" y="3956050"/>
              <a:ext cx="206375" cy="220663"/>
            </a:xfrm>
            <a:custGeom>
              <a:avLst/>
              <a:gdLst>
                <a:gd name="T0" fmla="*/ 42 w 51"/>
                <a:gd name="T1" fmla="*/ 52 h 52"/>
                <a:gd name="T2" fmla="*/ 11 w 51"/>
                <a:gd name="T3" fmla="*/ 8 h 52"/>
                <a:gd name="T4" fmla="*/ 11 w 51"/>
                <a:gd name="T5" fmla="*/ 44 h 52"/>
                <a:gd name="T6" fmla="*/ 16 w 51"/>
                <a:gd name="T7" fmla="*/ 50 h 52"/>
                <a:gd name="T8" fmla="*/ 18 w 51"/>
                <a:gd name="T9" fmla="*/ 50 h 52"/>
                <a:gd name="T10" fmla="*/ 18 w 51"/>
                <a:gd name="T11" fmla="*/ 52 h 52"/>
                <a:gd name="T12" fmla="*/ 1 w 51"/>
                <a:gd name="T13" fmla="*/ 52 h 52"/>
                <a:gd name="T14" fmla="*/ 1 w 51"/>
                <a:gd name="T15" fmla="*/ 50 h 52"/>
                <a:gd name="T16" fmla="*/ 3 w 51"/>
                <a:gd name="T17" fmla="*/ 50 h 52"/>
                <a:gd name="T18" fmla="*/ 8 w 51"/>
                <a:gd name="T19" fmla="*/ 44 h 52"/>
                <a:gd name="T20" fmla="*/ 8 w 51"/>
                <a:gd name="T21" fmla="*/ 7 h 52"/>
                <a:gd name="T22" fmla="*/ 2 w 51"/>
                <a:gd name="T23" fmla="*/ 2 h 52"/>
                <a:gd name="T24" fmla="*/ 0 w 51"/>
                <a:gd name="T25" fmla="*/ 2 h 52"/>
                <a:gd name="T26" fmla="*/ 0 w 51"/>
                <a:gd name="T27" fmla="*/ 0 h 52"/>
                <a:gd name="T28" fmla="*/ 15 w 51"/>
                <a:gd name="T29" fmla="*/ 0 h 52"/>
                <a:gd name="T30" fmla="*/ 42 w 51"/>
                <a:gd name="T31" fmla="*/ 37 h 52"/>
                <a:gd name="T32" fmla="*/ 42 w 51"/>
                <a:gd name="T33" fmla="*/ 9 h 52"/>
                <a:gd name="T34" fmla="*/ 35 w 51"/>
                <a:gd name="T35" fmla="*/ 2 h 52"/>
                <a:gd name="T36" fmla="*/ 35 w 51"/>
                <a:gd name="T37" fmla="*/ 0 h 52"/>
                <a:gd name="T38" fmla="*/ 51 w 51"/>
                <a:gd name="T39" fmla="*/ 0 h 52"/>
                <a:gd name="T40" fmla="*/ 51 w 51"/>
                <a:gd name="T41" fmla="*/ 2 h 52"/>
                <a:gd name="T42" fmla="*/ 44 w 51"/>
                <a:gd name="T43" fmla="*/ 9 h 52"/>
                <a:gd name="T44" fmla="*/ 44 w 51"/>
                <a:gd name="T45" fmla="*/ 52 h 52"/>
                <a:gd name="T46" fmla="*/ 42 w 51"/>
                <a:gd name="T4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 h="52">
                  <a:moveTo>
                    <a:pt x="42" y="52"/>
                  </a:moveTo>
                  <a:cubicBezTo>
                    <a:pt x="11" y="8"/>
                    <a:pt x="11" y="8"/>
                    <a:pt x="11" y="8"/>
                  </a:cubicBezTo>
                  <a:cubicBezTo>
                    <a:pt x="11" y="44"/>
                    <a:pt x="11" y="44"/>
                    <a:pt x="11" y="44"/>
                  </a:cubicBezTo>
                  <a:cubicBezTo>
                    <a:pt x="11" y="47"/>
                    <a:pt x="12" y="50"/>
                    <a:pt x="16" y="50"/>
                  </a:cubicBezTo>
                  <a:cubicBezTo>
                    <a:pt x="18" y="50"/>
                    <a:pt x="18" y="50"/>
                    <a:pt x="18" y="50"/>
                  </a:cubicBezTo>
                  <a:cubicBezTo>
                    <a:pt x="18" y="52"/>
                    <a:pt x="18" y="52"/>
                    <a:pt x="18" y="52"/>
                  </a:cubicBezTo>
                  <a:cubicBezTo>
                    <a:pt x="1" y="52"/>
                    <a:pt x="1" y="52"/>
                    <a:pt x="1" y="52"/>
                  </a:cubicBezTo>
                  <a:cubicBezTo>
                    <a:pt x="1" y="50"/>
                    <a:pt x="1" y="50"/>
                    <a:pt x="1" y="50"/>
                  </a:cubicBezTo>
                  <a:cubicBezTo>
                    <a:pt x="3" y="50"/>
                    <a:pt x="3" y="50"/>
                    <a:pt x="3" y="50"/>
                  </a:cubicBezTo>
                  <a:cubicBezTo>
                    <a:pt x="6" y="50"/>
                    <a:pt x="8" y="48"/>
                    <a:pt x="8" y="44"/>
                  </a:cubicBezTo>
                  <a:cubicBezTo>
                    <a:pt x="8" y="7"/>
                    <a:pt x="8" y="7"/>
                    <a:pt x="8" y="7"/>
                  </a:cubicBezTo>
                  <a:cubicBezTo>
                    <a:pt x="8" y="2"/>
                    <a:pt x="4" y="2"/>
                    <a:pt x="2" y="2"/>
                  </a:cubicBezTo>
                  <a:cubicBezTo>
                    <a:pt x="0" y="2"/>
                    <a:pt x="0" y="2"/>
                    <a:pt x="0" y="2"/>
                  </a:cubicBezTo>
                  <a:cubicBezTo>
                    <a:pt x="0" y="0"/>
                    <a:pt x="0" y="0"/>
                    <a:pt x="0" y="0"/>
                  </a:cubicBezTo>
                  <a:cubicBezTo>
                    <a:pt x="15" y="0"/>
                    <a:pt x="15" y="0"/>
                    <a:pt x="15" y="0"/>
                  </a:cubicBezTo>
                  <a:cubicBezTo>
                    <a:pt x="42" y="37"/>
                    <a:pt x="42" y="37"/>
                    <a:pt x="42" y="37"/>
                  </a:cubicBezTo>
                  <a:cubicBezTo>
                    <a:pt x="42" y="9"/>
                    <a:pt x="42" y="9"/>
                    <a:pt x="42" y="9"/>
                  </a:cubicBezTo>
                  <a:cubicBezTo>
                    <a:pt x="42" y="2"/>
                    <a:pt x="38" y="2"/>
                    <a:pt x="35" y="2"/>
                  </a:cubicBezTo>
                  <a:cubicBezTo>
                    <a:pt x="35" y="0"/>
                    <a:pt x="35" y="0"/>
                    <a:pt x="35" y="0"/>
                  </a:cubicBezTo>
                  <a:cubicBezTo>
                    <a:pt x="51" y="0"/>
                    <a:pt x="51" y="0"/>
                    <a:pt x="51" y="0"/>
                  </a:cubicBezTo>
                  <a:cubicBezTo>
                    <a:pt x="51" y="2"/>
                    <a:pt x="51" y="2"/>
                    <a:pt x="51" y="2"/>
                  </a:cubicBezTo>
                  <a:cubicBezTo>
                    <a:pt x="49" y="2"/>
                    <a:pt x="44" y="2"/>
                    <a:pt x="44" y="9"/>
                  </a:cubicBezTo>
                  <a:cubicBezTo>
                    <a:pt x="44" y="52"/>
                    <a:pt x="44" y="52"/>
                    <a:pt x="44" y="52"/>
                  </a:cubicBezTo>
                  <a:lnTo>
                    <a:pt x="42"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1" name="ïşļíḑé"/>
            <p:cNvSpPr/>
            <p:nvPr userDrawn="1">
              <p:custDataLst>
                <p:tags r:id="rId46"/>
              </p:custDataLst>
            </p:nvPr>
          </p:nvSpPr>
          <p:spPr bwMode="auto">
            <a:xfrm>
              <a:off x="7350953" y="3956050"/>
              <a:ext cx="201613" cy="228600"/>
            </a:xfrm>
            <a:custGeom>
              <a:avLst/>
              <a:gdLst>
                <a:gd name="T0" fmla="*/ 50 w 50"/>
                <a:gd name="T1" fmla="*/ 2 h 54"/>
                <a:gd name="T2" fmla="*/ 48 w 50"/>
                <a:gd name="T3" fmla="*/ 2 h 54"/>
                <a:gd name="T4" fmla="*/ 43 w 50"/>
                <a:gd name="T5" fmla="*/ 8 h 54"/>
                <a:gd name="T6" fmla="*/ 43 w 50"/>
                <a:gd name="T7" fmla="*/ 36 h 54"/>
                <a:gd name="T8" fmla="*/ 25 w 50"/>
                <a:gd name="T9" fmla="*/ 54 h 54"/>
                <a:gd name="T10" fmla="*/ 7 w 50"/>
                <a:gd name="T11" fmla="*/ 36 h 54"/>
                <a:gd name="T12" fmla="*/ 7 w 50"/>
                <a:gd name="T13" fmla="*/ 7 h 54"/>
                <a:gd name="T14" fmla="*/ 2 w 50"/>
                <a:gd name="T15" fmla="*/ 2 h 54"/>
                <a:gd name="T16" fmla="*/ 0 w 50"/>
                <a:gd name="T17" fmla="*/ 2 h 54"/>
                <a:gd name="T18" fmla="*/ 0 w 50"/>
                <a:gd name="T19" fmla="*/ 0 h 54"/>
                <a:gd name="T20" fmla="*/ 23 w 50"/>
                <a:gd name="T21" fmla="*/ 0 h 54"/>
                <a:gd name="T22" fmla="*/ 23 w 50"/>
                <a:gd name="T23" fmla="*/ 2 h 54"/>
                <a:gd name="T24" fmla="*/ 21 w 50"/>
                <a:gd name="T25" fmla="*/ 2 h 54"/>
                <a:gd name="T26" fmla="*/ 16 w 50"/>
                <a:gd name="T27" fmla="*/ 7 h 54"/>
                <a:gd name="T28" fmla="*/ 16 w 50"/>
                <a:gd name="T29" fmla="*/ 35 h 54"/>
                <a:gd name="T30" fmla="*/ 28 w 50"/>
                <a:gd name="T31" fmla="*/ 51 h 54"/>
                <a:gd name="T32" fmla="*/ 41 w 50"/>
                <a:gd name="T33" fmla="*/ 37 h 54"/>
                <a:gd name="T34" fmla="*/ 41 w 50"/>
                <a:gd name="T35" fmla="*/ 8 h 54"/>
                <a:gd name="T36" fmla="*/ 35 w 50"/>
                <a:gd name="T37" fmla="*/ 2 h 54"/>
                <a:gd name="T38" fmla="*/ 34 w 50"/>
                <a:gd name="T39" fmla="*/ 2 h 54"/>
                <a:gd name="T40" fmla="*/ 34 w 50"/>
                <a:gd name="T41" fmla="*/ 0 h 54"/>
                <a:gd name="T42" fmla="*/ 50 w 50"/>
                <a:gd name="T43" fmla="*/ 0 h 54"/>
                <a:gd name="T44" fmla="*/ 50 w 50"/>
                <a:gd name="T45" fmla="*/ 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0" h="54">
                  <a:moveTo>
                    <a:pt x="50" y="2"/>
                  </a:moveTo>
                  <a:cubicBezTo>
                    <a:pt x="48" y="2"/>
                    <a:pt x="48" y="2"/>
                    <a:pt x="48" y="2"/>
                  </a:cubicBezTo>
                  <a:cubicBezTo>
                    <a:pt x="44" y="2"/>
                    <a:pt x="43" y="4"/>
                    <a:pt x="43" y="8"/>
                  </a:cubicBezTo>
                  <a:cubicBezTo>
                    <a:pt x="43" y="36"/>
                    <a:pt x="43" y="36"/>
                    <a:pt x="43" y="36"/>
                  </a:cubicBezTo>
                  <a:cubicBezTo>
                    <a:pt x="43" y="44"/>
                    <a:pt x="39" y="54"/>
                    <a:pt x="25" y="54"/>
                  </a:cubicBezTo>
                  <a:cubicBezTo>
                    <a:pt x="16" y="54"/>
                    <a:pt x="7" y="49"/>
                    <a:pt x="7" y="36"/>
                  </a:cubicBezTo>
                  <a:cubicBezTo>
                    <a:pt x="7" y="7"/>
                    <a:pt x="7" y="7"/>
                    <a:pt x="7" y="7"/>
                  </a:cubicBezTo>
                  <a:cubicBezTo>
                    <a:pt x="7" y="4"/>
                    <a:pt x="6" y="2"/>
                    <a:pt x="2" y="2"/>
                  </a:cubicBezTo>
                  <a:cubicBezTo>
                    <a:pt x="0" y="2"/>
                    <a:pt x="0" y="2"/>
                    <a:pt x="0" y="2"/>
                  </a:cubicBezTo>
                  <a:cubicBezTo>
                    <a:pt x="0" y="0"/>
                    <a:pt x="0" y="0"/>
                    <a:pt x="0" y="0"/>
                  </a:cubicBezTo>
                  <a:cubicBezTo>
                    <a:pt x="23" y="0"/>
                    <a:pt x="23" y="0"/>
                    <a:pt x="23" y="0"/>
                  </a:cubicBezTo>
                  <a:cubicBezTo>
                    <a:pt x="23" y="2"/>
                    <a:pt x="23" y="2"/>
                    <a:pt x="23" y="2"/>
                  </a:cubicBezTo>
                  <a:cubicBezTo>
                    <a:pt x="21" y="2"/>
                    <a:pt x="21" y="2"/>
                    <a:pt x="21" y="2"/>
                  </a:cubicBezTo>
                  <a:cubicBezTo>
                    <a:pt x="17" y="2"/>
                    <a:pt x="16" y="4"/>
                    <a:pt x="16" y="7"/>
                  </a:cubicBezTo>
                  <a:cubicBezTo>
                    <a:pt x="16" y="35"/>
                    <a:pt x="16" y="35"/>
                    <a:pt x="16" y="35"/>
                  </a:cubicBezTo>
                  <a:cubicBezTo>
                    <a:pt x="16" y="46"/>
                    <a:pt x="21" y="51"/>
                    <a:pt x="28" y="51"/>
                  </a:cubicBezTo>
                  <a:cubicBezTo>
                    <a:pt x="35" y="51"/>
                    <a:pt x="41" y="45"/>
                    <a:pt x="41" y="37"/>
                  </a:cubicBezTo>
                  <a:cubicBezTo>
                    <a:pt x="41" y="8"/>
                    <a:pt x="41" y="8"/>
                    <a:pt x="41" y="8"/>
                  </a:cubicBezTo>
                  <a:cubicBezTo>
                    <a:pt x="41" y="5"/>
                    <a:pt x="39" y="2"/>
                    <a:pt x="35" y="2"/>
                  </a:cubicBezTo>
                  <a:cubicBezTo>
                    <a:pt x="34" y="2"/>
                    <a:pt x="34" y="2"/>
                    <a:pt x="34" y="2"/>
                  </a:cubicBezTo>
                  <a:cubicBezTo>
                    <a:pt x="34" y="0"/>
                    <a:pt x="34" y="0"/>
                    <a:pt x="34" y="0"/>
                  </a:cubicBezTo>
                  <a:cubicBezTo>
                    <a:pt x="50" y="0"/>
                    <a:pt x="50" y="0"/>
                    <a:pt x="50" y="0"/>
                  </a:cubicBezTo>
                  <a:lnTo>
                    <a:pt x="50"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2" name="ísļiḋê"/>
            <p:cNvSpPr/>
            <p:nvPr userDrawn="1">
              <p:custDataLst>
                <p:tags r:id="rId47"/>
              </p:custDataLst>
            </p:nvPr>
          </p:nvSpPr>
          <p:spPr bwMode="auto">
            <a:xfrm>
              <a:off x="7568441" y="3956050"/>
              <a:ext cx="206375" cy="220663"/>
            </a:xfrm>
            <a:custGeom>
              <a:avLst/>
              <a:gdLst>
                <a:gd name="T0" fmla="*/ 42 w 51"/>
                <a:gd name="T1" fmla="*/ 52 h 52"/>
                <a:gd name="T2" fmla="*/ 11 w 51"/>
                <a:gd name="T3" fmla="*/ 8 h 52"/>
                <a:gd name="T4" fmla="*/ 11 w 51"/>
                <a:gd name="T5" fmla="*/ 44 h 52"/>
                <a:gd name="T6" fmla="*/ 16 w 51"/>
                <a:gd name="T7" fmla="*/ 50 h 52"/>
                <a:gd name="T8" fmla="*/ 18 w 51"/>
                <a:gd name="T9" fmla="*/ 50 h 52"/>
                <a:gd name="T10" fmla="*/ 18 w 51"/>
                <a:gd name="T11" fmla="*/ 52 h 52"/>
                <a:gd name="T12" fmla="*/ 1 w 51"/>
                <a:gd name="T13" fmla="*/ 52 h 52"/>
                <a:gd name="T14" fmla="*/ 1 w 51"/>
                <a:gd name="T15" fmla="*/ 50 h 52"/>
                <a:gd name="T16" fmla="*/ 3 w 51"/>
                <a:gd name="T17" fmla="*/ 50 h 52"/>
                <a:gd name="T18" fmla="*/ 8 w 51"/>
                <a:gd name="T19" fmla="*/ 44 h 52"/>
                <a:gd name="T20" fmla="*/ 8 w 51"/>
                <a:gd name="T21" fmla="*/ 7 h 52"/>
                <a:gd name="T22" fmla="*/ 2 w 51"/>
                <a:gd name="T23" fmla="*/ 2 h 52"/>
                <a:gd name="T24" fmla="*/ 0 w 51"/>
                <a:gd name="T25" fmla="*/ 2 h 52"/>
                <a:gd name="T26" fmla="*/ 0 w 51"/>
                <a:gd name="T27" fmla="*/ 0 h 52"/>
                <a:gd name="T28" fmla="*/ 15 w 51"/>
                <a:gd name="T29" fmla="*/ 0 h 52"/>
                <a:gd name="T30" fmla="*/ 42 w 51"/>
                <a:gd name="T31" fmla="*/ 37 h 52"/>
                <a:gd name="T32" fmla="*/ 42 w 51"/>
                <a:gd name="T33" fmla="*/ 9 h 52"/>
                <a:gd name="T34" fmla="*/ 35 w 51"/>
                <a:gd name="T35" fmla="*/ 2 h 52"/>
                <a:gd name="T36" fmla="*/ 35 w 51"/>
                <a:gd name="T37" fmla="*/ 0 h 52"/>
                <a:gd name="T38" fmla="*/ 51 w 51"/>
                <a:gd name="T39" fmla="*/ 0 h 52"/>
                <a:gd name="T40" fmla="*/ 51 w 51"/>
                <a:gd name="T41" fmla="*/ 2 h 52"/>
                <a:gd name="T42" fmla="*/ 44 w 51"/>
                <a:gd name="T43" fmla="*/ 9 h 52"/>
                <a:gd name="T44" fmla="*/ 44 w 51"/>
                <a:gd name="T45" fmla="*/ 52 h 52"/>
                <a:gd name="T46" fmla="*/ 42 w 51"/>
                <a:gd name="T4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 h="52">
                  <a:moveTo>
                    <a:pt x="42" y="52"/>
                  </a:moveTo>
                  <a:cubicBezTo>
                    <a:pt x="11" y="8"/>
                    <a:pt x="11" y="8"/>
                    <a:pt x="11" y="8"/>
                  </a:cubicBezTo>
                  <a:cubicBezTo>
                    <a:pt x="11" y="44"/>
                    <a:pt x="11" y="44"/>
                    <a:pt x="11" y="44"/>
                  </a:cubicBezTo>
                  <a:cubicBezTo>
                    <a:pt x="11" y="47"/>
                    <a:pt x="12" y="50"/>
                    <a:pt x="16" y="50"/>
                  </a:cubicBezTo>
                  <a:cubicBezTo>
                    <a:pt x="18" y="50"/>
                    <a:pt x="18" y="50"/>
                    <a:pt x="18" y="50"/>
                  </a:cubicBezTo>
                  <a:cubicBezTo>
                    <a:pt x="18" y="52"/>
                    <a:pt x="18" y="52"/>
                    <a:pt x="18" y="52"/>
                  </a:cubicBezTo>
                  <a:cubicBezTo>
                    <a:pt x="1" y="52"/>
                    <a:pt x="1" y="52"/>
                    <a:pt x="1" y="52"/>
                  </a:cubicBezTo>
                  <a:cubicBezTo>
                    <a:pt x="1" y="50"/>
                    <a:pt x="1" y="50"/>
                    <a:pt x="1" y="50"/>
                  </a:cubicBezTo>
                  <a:cubicBezTo>
                    <a:pt x="3" y="50"/>
                    <a:pt x="3" y="50"/>
                    <a:pt x="3" y="50"/>
                  </a:cubicBezTo>
                  <a:cubicBezTo>
                    <a:pt x="6" y="50"/>
                    <a:pt x="8" y="48"/>
                    <a:pt x="8" y="44"/>
                  </a:cubicBezTo>
                  <a:cubicBezTo>
                    <a:pt x="8" y="7"/>
                    <a:pt x="8" y="7"/>
                    <a:pt x="8" y="7"/>
                  </a:cubicBezTo>
                  <a:cubicBezTo>
                    <a:pt x="8" y="2"/>
                    <a:pt x="4" y="2"/>
                    <a:pt x="2" y="2"/>
                  </a:cubicBezTo>
                  <a:cubicBezTo>
                    <a:pt x="0" y="2"/>
                    <a:pt x="0" y="2"/>
                    <a:pt x="0" y="2"/>
                  </a:cubicBezTo>
                  <a:cubicBezTo>
                    <a:pt x="0" y="0"/>
                    <a:pt x="0" y="0"/>
                    <a:pt x="0" y="0"/>
                  </a:cubicBezTo>
                  <a:cubicBezTo>
                    <a:pt x="15" y="0"/>
                    <a:pt x="15" y="0"/>
                    <a:pt x="15" y="0"/>
                  </a:cubicBezTo>
                  <a:cubicBezTo>
                    <a:pt x="42" y="37"/>
                    <a:pt x="42" y="37"/>
                    <a:pt x="42" y="37"/>
                  </a:cubicBezTo>
                  <a:cubicBezTo>
                    <a:pt x="42" y="9"/>
                    <a:pt x="42" y="9"/>
                    <a:pt x="42" y="9"/>
                  </a:cubicBezTo>
                  <a:cubicBezTo>
                    <a:pt x="42" y="2"/>
                    <a:pt x="38" y="2"/>
                    <a:pt x="35" y="2"/>
                  </a:cubicBezTo>
                  <a:cubicBezTo>
                    <a:pt x="35" y="0"/>
                    <a:pt x="35" y="0"/>
                    <a:pt x="35" y="0"/>
                  </a:cubicBezTo>
                  <a:cubicBezTo>
                    <a:pt x="51" y="0"/>
                    <a:pt x="51" y="0"/>
                    <a:pt x="51" y="0"/>
                  </a:cubicBezTo>
                  <a:cubicBezTo>
                    <a:pt x="51" y="2"/>
                    <a:pt x="51" y="2"/>
                    <a:pt x="51" y="2"/>
                  </a:cubicBezTo>
                  <a:cubicBezTo>
                    <a:pt x="49" y="2"/>
                    <a:pt x="44" y="2"/>
                    <a:pt x="44" y="9"/>
                  </a:cubicBezTo>
                  <a:cubicBezTo>
                    <a:pt x="44" y="52"/>
                    <a:pt x="44" y="52"/>
                    <a:pt x="44" y="52"/>
                  </a:cubicBezTo>
                  <a:lnTo>
                    <a:pt x="42"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3" name="ïšľïďê"/>
            <p:cNvSpPr/>
            <p:nvPr userDrawn="1">
              <p:custDataLst>
                <p:tags r:id="rId48"/>
              </p:custDataLst>
            </p:nvPr>
          </p:nvSpPr>
          <p:spPr bwMode="auto">
            <a:xfrm>
              <a:off x="7790691" y="3956050"/>
              <a:ext cx="96838" cy="220663"/>
            </a:xfrm>
            <a:custGeom>
              <a:avLst/>
              <a:gdLst>
                <a:gd name="T0" fmla="*/ 0 w 24"/>
                <a:gd name="T1" fmla="*/ 52 h 52"/>
                <a:gd name="T2" fmla="*/ 0 w 24"/>
                <a:gd name="T3" fmla="*/ 50 h 52"/>
                <a:gd name="T4" fmla="*/ 2 w 24"/>
                <a:gd name="T5" fmla="*/ 50 h 52"/>
                <a:gd name="T6" fmla="*/ 7 w 24"/>
                <a:gd name="T7" fmla="*/ 45 h 52"/>
                <a:gd name="T8" fmla="*/ 7 w 24"/>
                <a:gd name="T9" fmla="*/ 7 h 52"/>
                <a:gd name="T10" fmla="*/ 2 w 24"/>
                <a:gd name="T11" fmla="*/ 2 h 52"/>
                <a:gd name="T12" fmla="*/ 0 w 24"/>
                <a:gd name="T13" fmla="*/ 2 h 52"/>
                <a:gd name="T14" fmla="*/ 0 w 24"/>
                <a:gd name="T15" fmla="*/ 0 h 52"/>
                <a:gd name="T16" fmla="*/ 24 w 24"/>
                <a:gd name="T17" fmla="*/ 0 h 52"/>
                <a:gd name="T18" fmla="*/ 24 w 24"/>
                <a:gd name="T19" fmla="*/ 2 h 52"/>
                <a:gd name="T20" fmla="*/ 21 w 24"/>
                <a:gd name="T21" fmla="*/ 2 h 52"/>
                <a:gd name="T22" fmla="*/ 16 w 24"/>
                <a:gd name="T23" fmla="*/ 7 h 52"/>
                <a:gd name="T24" fmla="*/ 16 w 24"/>
                <a:gd name="T25" fmla="*/ 45 h 52"/>
                <a:gd name="T26" fmla="*/ 21 w 24"/>
                <a:gd name="T27" fmla="*/ 50 h 52"/>
                <a:gd name="T28" fmla="*/ 24 w 24"/>
                <a:gd name="T29" fmla="*/ 50 h 52"/>
                <a:gd name="T30" fmla="*/ 24 w 24"/>
                <a:gd name="T31" fmla="*/ 52 h 52"/>
                <a:gd name="T32" fmla="*/ 0 w 24"/>
                <a:gd name="T33"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 h="52">
                  <a:moveTo>
                    <a:pt x="0" y="52"/>
                  </a:moveTo>
                  <a:cubicBezTo>
                    <a:pt x="0" y="50"/>
                    <a:pt x="0" y="50"/>
                    <a:pt x="0" y="50"/>
                  </a:cubicBezTo>
                  <a:cubicBezTo>
                    <a:pt x="2" y="50"/>
                    <a:pt x="2" y="50"/>
                    <a:pt x="2" y="50"/>
                  </a:cubicBezTo>
                  <a:cubicBezTo>
                    <a:pt x="6" y="50"/>
                    <a:pt x="7" y="49"/>
                    <a:pt x="7" y="45"/>
                  </a:cubicBezTo>
                  <a:cubicBezTo>
                    <a:pt x="7" y="7"/>
                    <a:pt x="7" y="7"/>
                    <a:pt x="7" y="7"/>
                  </a:cubicBezTo>
                  <a:cubicBezTo>
                    <a:pt x="7" y="4"/>
                    <a:pt x="6" y="2"/>
                    <a:pt x="2" y="2"/>
                  </a:cubicBezTo>
                  <a:cubicBezTo>
                    <a:pt x="0" y="2"/>
                    <a:pt x="0" y="2"/>
                    <a:pt x="0" y="2"/>
                  </a:cubicBezTo>
                  <a:cubicBezTo>
                    <a:pt x="0" y="0"/>
                    <a:pt x="0" y="0"/>
                    <a:pt x="0" y="0"/>
                  </a:cubicBezTo>
                  <a:cubicBezTo>
                    <a:pt x="24" y="0"/>
                    <a:pt x="24" y="0"/>
                    <a:pt x="24" y="0"/>
                  </a:cubicBezTo>
                  <a:cubicBezTo>
                    <a:pt x="24" y="2"/>
                    <a:pt x="24" y="2"/>
                    <a:pt x="24" y="2"/>
                  </a:cubicBezTo>
                  <a:cubicBezTo>
                    <a:pt x="21" y="2"/>
                    <a:pt x="21" y="2"/>
                    <a:pt x="21" y="2"/>
                  </a:cubicBezTo>
                  <a:cubicBezTo>
                    <a:pt x="17" y="2"/>
                    <a:pt x="16" y="4"/>
                    <a:pt x="16" y="7"/>
                  </a:cubicBezTo>
                  <a:cubicBezTo>
                    <a:pt x="16" y="45"/>
                    <a:pt x="16" y="45"/>
                    <a:pt x="16" y="45"/>
                  </a:cubicBezTo>
                  <a:cubicBezTo>
                    <a:pt x="16" y="49"/>
                    <a:pt x="17" y="50"/>
                    <a:pt x="21" y="50"/>
                  </a:cubicBezTo>
                  <a:cubicBezTo>
                    <a:pt x="24" y="50"/>
                    <a:pt x="24" y="50"/>
                    <a:pt x="24" y="50"/>
                  </a:cubicBezTo>
                  <a:cubicBezTo>
                    <a:pt x="24" y="52"/>
                    <a:pt x="24" y="52"/>
                    <a:pt x="24" y="52"/>
                  </a:cubicBezTo>
                  <a:lnTo>
                    <a:pt x="0"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4" name="ïSlíḑe"/>
            <p:cNvSpPr/>
            <p:nvPr userDrawn="1">
              <p:custDataLst>
                <p:tags r:id="rId49"/>
              </p:custDataLst>
            </p:nvPr>
          </p:nvSpPr>
          <p:spPr bwMode="auto">
            <a:xfrm>
              <a:off x="7900228" y="3956050"/>
              <a:ext cx="201613" cy="228600"/>
            </a:xfrm>
            <a:custGeom>
              <a:avLst/>
              <a:gdLst>
                <a:gd name="T0" fmla="*/ 48 w 50"/>
                <a:gd name="T1" fmla="*/ 2 h 54"/>
                <a:gd name="T2" fmla="*/ 41 w 50"/>
                <a:gd name="T3" fmla="*/ 8 h 54"/>
                <a:gd name="T4" fmla="*/ 25 w 50"/>
                <a:gd name="T5" fmla="*/ 54 h 54"/>
                <a:gd name="T6" fmla="*/ 24 w 50"/>
                <a:gd name="T7" fmla="*/ 54 h 54"/>
                <a:gd name="T8" fmla="*/ 8 w 50"/>
                <a:gd name="T9" fmla="*/ 8 h 54"/>
                <a:gd name="T10" fmla="*/ 2 w 50"/>
                <a:gd name="T11" fmla="*/ 2 h 54"/>
                <a:gd name="T12" fmla="*/ 0 w 50"/>
                <a:gd name="T13" fmla="*/ 2 h 54"/>
                <a:gd name="T14" fmla="*/ 0 w 50"/>
                <a:gd name="T15" fmla="*/ 0 h 54"/>
                <a:gd name="T16" fmla="*/ 23 w 50"/>
                <a:gd name="T17" fmla="*/ 0 h 54"/>
                <a:gd name="T18" fmla="*/ 23 w 50"/>
                <a:gd name="T19" fmla="*/ 2 h 54"/>
                <a:gd name="T20" fmla="*/ 20 w 50"/>
                <a:gd name="T21" fmla="*/ 2 h 54"/>
                <a:gd name="T22" fmla="*/ 16 w 50"/>
                <a:gd name="T23" fmla="*/ 5 h 54"/>
                <a:gd name="T24" fmla="*/ 17 w 50"/>
                <a:gd name="T25" fmla="*/ 8 h 54"/>
                <a:gd name="T26" fmla="*/ 28 w 50"/>
                <a:gd name="T27" fmla="*/ 40 h 54"/>
                <a:gd name="T28" fmla="*/ 39 w 50"/>
                <a:gd name="T29" fmla="*/ 8 h 54"/>
                <a:gd name="T30" fmla="*/ 40 w 50"/>
                <a:gd name="T31" fmla="*/ 5 h 54"/>
                <a:gd name="T32" fmla="*/ 36 w 50"/>
                <a:gd name="T33" fmla="*/ 2 h 54"/>
                <a:gd name="T34" fmla="*/ 33 w 50"/>
                <a:gd name="T35" fmla="*/ 2 h 54"/>
                <a:gd name="T36" fmla="*/ 33 w 50"/>
                <a:gd name="T37" fmla="*/ 0 h 54"/>
                <a:gd name="T38" fmla="*/ 50 w 50"/>
                <a:gd name="T39" fmla="*/ 0 h 54"/>
                <a:gd name="T40" fmla="*/ 50 w 50"/>
                <a:gd name="T41" fmla="*/ 2 h 54"/>
                <a:gd name="T42" fmla="*/ 48 w 50"/>
                <a:gd name="T43" fmla="*/ 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0" h="54">
                  <a:moveTo>
                    <a:pt x="48" y="2"/>
                  </a:moveTo>
                  <a:cubicBezTo>
                    <a:pt x="44" y="2"/>
                    <a:pt x="43" y="5"/>
                    <a:pt x="41" y="8"/>
                  </a:cubicBezTo>
                  <a:cubicBezTo>
                    <a:pt x="25" y="54"/>
                    <a:pt x="25" y="54"/>
                    <a:pt x="25" y="54"/>
                  </a:cubicBezTo>
                  <a:cubicBezTo>
                    <a:pt x="24" y="54"/>
                    <a:pt x="24" y="54"/>
                    <a:pt x="24" y="54"/>
                  </a:cubicBezTo>
                  <a:cubicBezTo>
                    <a:pt x="8" y="8"/>
                    <a:pt x="8" y="8"/>
                    <a:pt x="8" y="8"/>
                  </a:cubicBezTo>
                  <a:cubicBezTo>
                    <a:pt x="7" y="5"/>
                    <a:pt x="5" y="2"/>
                    <a:pt x="2" y="2"/>
                  </a:cubicBezTo>
                  <a:cubicBezTo>
                    <a:pt x="0" y="2"/>
                    <a:pt x="0" y="2"/>
                    <a:pt x="0" y="2"/>
                  </a:cubicBezTo>
                  <a:cubicBezTo>
                    <a:pt x="0" y="0"/>
                    <a:pt x="0" y="0"/>
                    <a:pt x="0" y="0"/>
                  </a:cubicBezTo>
                  <a:cubicBezTo>
                    <a:pt x="23" y="0"/>
                    <a:pt x="23" y="0"/>
                    <a:pt x="23" y="0"/>
                  </a:cubicBezTo>
                  <a:cubicBezTo>
                    <a:pt x="23" y="2"/>
                    <a:pt x="23" y="2"/>
                    <a:pt x="23" y="2"/>
                  </a:cubicBezTo>
                  <a:cubicBezTo>
                    <a:pt x="20" y="2"/>
                    <a:pt x="20" y="2"/>
                    <a:pt x="20" y="2"/>
                  </a:cubicBezTo>
                  <a:cubicBezTo>
                    <a:pt x="17" y="2"/>
                    <a:pt x="16" y="4"/>
                    <a:pt x="16" y="5"/>
                  </a:cubicBezTo>
                  <a:cubicBezTo>
                    <a:pt x="16" y="6"/>
                    <a:pt x="17" y="8"/>
                    <a:pt x="17" y="8"/>
                  </a:cubicBezTo>
                  <a:cubicBezTo>
                    <a:pt x="28" y="40"/>
                    <a:pt x="28" y="40"/>
                    <a:pt x="28" y="40"/>
                  </a:cubicBezTo>
                  <a:cubicBezTo>
                    <a:pt x="39" y="8"/>
                    <a:pt x="39" y="8"/>
                    <a:pt x="39" y="8"/>
                  </a:cubicBezTo>
                  <a:cubicBezTo>
                    <a:pt x="40" y="7"/>
                    <a:pt x="40" y="6"/>
                    <a:pt x="40" y="5"/>
                  </a:cubicBezTo>
                  <a:cubicBezTo>
                    <a:pt x="40" y="3"/>
                    <a:pt x="38" y="2"/>
                    <a:pt x="36" y="2"/>
                  </a:cubicBezTo>
                  <a:cubicBezTo>
                    <a:pt x="33" y="2"/>
                    <a:pt x="33" y="2"/>
                    <a:pt x="33" y="2"/>
                  </a:cubicBezTo>
                  <a:cubicBezTo>
                    <a:pt x="33" y="0"/>
                    <a:pt x="33" y="0"/>
                    <a:pt x="33" y="0"/>
                  </a:cubicBezTo>
                  <a:cubicBezTo>
                    <a:pt x="50" y="0"/>
                    <a:pt x="50" y="0"/>
                    <a:pt x="50" y="0"/>
                  </a:cubicBezTo>
                  <a:cubicBezTo>
                    <a:pt x="50" y="2"/>
                    <a:pt x="50" y="2"/>
                    <a:pt x="50" y="2"/>
                  </a:cubicBezTo>
                  <a:lnTo>
                    <a:pt x="48"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5" name="îsḻíḓe"/>
            <p:cNvSpPr/>
            <p:nvPr userDrawn="1">
              <p:custDataLst>
                <p:tags r:id="rId50"/>
              </p:custDataLst>
            </p:nvPr>
          </p:nvSpPr>
          <p:spPr bwMode="auto">
            <a:xfrm>
              <a:off x="8120891" y="3956050"/>
              <a:ext cx="182563" cy="220663"/>
            </a:xfrm>
            <a:custGeom>
              <a:avLst/>
              <a:gdLst>
                <a:gd name="T0" fmla="*/ 0 w 45"/>
                <a:gd name="T1" fmla="*/ 0 h 52"/>
                <a:gd name="T2" fmla="*/ 38 w 45"/>
                <a:gd name="T3" fmla="*/ 0 h 52"/>
                <a:gd name="T4" fmla="*/ 43 w 45"/>
                <a:gd name="T5" fmla="*/ 12 h 52"/>
                <a:gd name="T6" fmla="*/ 41 w 45"/>
                <a:gd name="T7" fmla="*/ 13 h 52"/>
                <a:gd name="T8" fmla="*/ 23 w 45"/>
                <a:gd name="T9" fmla="*/ 2 h 52"/>
                <a:gd name="T10" fmla="*/ 21 w 45"/>
                <a:gd name="T11" fmla="*/ 2 h 52"/>
                <a:gd name="T12" fmla="*/ 16 w 45"/>
                <a:gd name="T13" fmla="*/ 7 h 52"/>
                <a:gd name="T14" fmla="*/ 16 w 45"/>
                <a:gd name="T15" fmla="*/ 24 h 52"/>
                <a:gd name="T16" fmla="*/ 22 w 45"/>
                <a:gd name="T17" fmla="*/ 24 h 52"/>
                <a:gd name="T18" fmla="*/ 31 w 45"/>
                <a:gd name="T19" fmla="*/ 17 h 52"/>
                <a:gd name="T20" fmla="*/ 31 w 45"/>
                <a:gd name="T21" fmla="*/ 16 h 52"/>
                <a:gd name="T22" fmla="*/ 33 w 45"/>
                <a:gd name="T23" fmla="*/ 16 h 52"/>
                <a:gd name="T24" fmla="*/ 33 w 45"/>
                <a:gd name="T25" fmla="*/ 36 h 52"/>
                <a:gd name="T26" fmla="*/ 31 w 45"/>
                <a:gd name="T27" fmla="*/ 36 h 52"/>
                <a:gd name="T28" fmla="*/ 31 w 45"/>
                <a:gd name="T29" fmla="*/ 34 h 52"/>
                <a:gd name="T30" fmla="*/ 23 w 45"/>
                <a:gd name="T31" fmla="*/ 27 h 52"/>
                <a:gd name="T32" fmla="*/ 16 w 45"/>
                <a:gd name="T33" fmla="*/ 27 h 52"/>
                <a:gd name="T34" fmla="*/ 16 w 45"/>
                <a:gd name="T35" fmla="*/ 45 h 52"/>
                <a:gd name="T36" fmla="*/ 21 w 45"/>
                <a:gd name="T37" fmla="*/ 50 h 52"/>
                <a:gd name="T38" fmla="*/ 25 w 45"/>
                <a:gd name="T39" fmla="*/ 50 h 52"/>
                <a:gd name="T40" fmla="*/ 43 w 45"/>
                <a:gd name="T41" fmla="*/ 39 h 52"/>
                <a:gd name="T42" fmla="*/ 45 w 45"/>
                <a:gd name="T43" fmla="*/ 40 h 52"/>
                <a:gd name="T44" fmla="*/ 40 w 45"/>
                <a:gd name="T45" fmla="*/ 52 h 52"/>
                <a:gd name="T46" fmla="*/ 0 w 45"/>
                <a:gd name="T47" fmla="*/ 52 h 52"/>
                <a:gd name="T48" fmla="*/ 0 w 45"/>
                <a:gd name="T49" fmla="*/ 50 h 52"/>
                <a:gd name="T50" fmla="*/ 2 w 45"/>
                <a:gd name="T51" fmla="*/ 50 h 52"/>
                <a:gd name="T52" fmla="*/ 7 w 45"/>
                <a:gd name="T53" fmla="*/ 45 h 52"/>
                <a:gd name="T54" fmla="*/ 7 w 45"/>
                <a:gd name="T55" fmla="*/ 7 h 52"/>
                <a:gd name="T56" fmla="*/ 2 w 45"/>
                <a:gd name="T57" fmla="*/ 2 h 52"/>
                <a:gd name="T58" fmla="*/ 0 w 45"/>
                <a:gd name="T59" fmla="*/ 2 h 52"/>
                <a:gd name="T60" fmla="*/ 0 w 45"/>
                <a:gd name="T61"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5" h="52">
                  <a:moveTo>
                    <a:pt x="0" y="0"/>
                  </a:moveTo>
                  <a:cubicBezTo>
                    <a:pt x="38" y="0"/>
                    <a:pt x="38" y="0"/>
                    <a:pt x="38" y="0"/>
                  </a:cubicBezTo>
                  <a:cubicBezTo>
                    <a:pt x="43" y="12"/>
                    <a:pt x="43" y="12"/>
                    <a:pt x="43" y="12"/>
                  </a:cubicBezTo>
                  <a:cubicBezTo>
                    <a:pt x="41" y="13"/>
                    <a:pt x="41" y="13"/>
                    <a:pt x="41" y="13"/>
                  </a:cubicBezTo>
                  <a:cubicBezTo>
                    <a:pt x="36" y="5"/>
                    <a:pt x="32" y="2"/>
                    <a:pt x="23" y="2"/>
                  </a:cubicBezTo>
                  <a:cubicBezTo>
                    <a:pt x="21" y="2"/>
                    <a:pt x="21" y="2"/>
                    <a:pt x="21" y="2"/>
                  </a:cubicBezTo>
                  <a:cubicBezTo>
                    <a:pt x="17" y="2"/>
                    <a:pt x="16" y="4"/>
                    <a:pt x="16" y="7"/>
                  </a:cubicBezTo>
                  <a:cubicBezTo>
                    <a:pt x="16" y="24"/>
                    <a:pt x="16" y="24"/>
                    <a:pt x="16" y="24"/>
                  </a:cubicBezTo>
                  <a:cubicBezTo>
                    <a:pt x="22" y="24"/>
                    <a:pt x="22" y="24"/>
                    <a:pt x="22" y="24"/>
                  </a:cubicBezTo>
                  <a:cubicBezTo>
                    <a:pt x="26" y="24"/>
                    <a:pt x="31" y="23"/>
                    <a:pt x="31" y="17"/>
                  </a:cubicBezTo>
                  <a:cubicBezTo>
                    <a:pt x="31" y="16"/>
                    <a:pt x="31" y="16"/>
                    <a:pt x="31" y="16"/>
                  </a:cubicBezTo>
                  <a:cubicBezTo>
                    <a:pt x="33" y="16"/>
                    <a:pt x="33" y="16"/>
                    <a:pt x="33" y="16"/>
                  </a:cubicBezTo>
                  <a:cubicBezTo>
                    <a:pt x="33" y="36"/>
                    <a:pt x="33" y="36"/>
                    <a:pt x="33" y="36"/>
                  </a:cubicBezTo>
                  <a:cubicBezTo>
                    <a:pt x="31" y="36"/>
                    <a:pt x="31" y="36"/>
                    <a:pt x="31" y="36"/>
                  </a:cubicBezTo>
                  <a:cubicBezTo>
                    <a:pt x="31" y="34"/>
                    <a:pt x="31" y="34"/>
                    <a:pt x="31" y="34"/>
                  </a:cubicBezTo>
                  <a:cubicBezTo>
                    <a:pt x="31" y="31"/>
                    <a:pt x="28" y="27"/>
                    <a:pt x="23" y="27"/>
                  </a:cubicBezTo>
                  <a:cubicBezTo>
                    <a:pt x="16" y="27"/>
                    <a:pt x="16" y="27"/>
                    <a:pt x="16" y="27"/>
                  </a:cubicBezTo>
                  <a:cubicBezTo>
                    <a:pt x="16" y="45"/>
                    <a:pt x="16" y="45"/>
                    <a:pt x="16" y="45"/>
                  </a:cubicBezTo>
                  <a:cubicBezTo>
                    <a:pt x="16" y="49"/>
                    <a:pt x="17" y="50"/>
                    <a:pt x="21" y="50"/>
                  </a:cubicBezTo>
                  <a:cubicBezTo>
                    <a:pt x="25" y="50"/>
                    <a:pt x="25" y="50"/>
                    <a:pt x="25" y="50"/>
                  </a:cubicBezTo>
                  <a:cubicBezTo>
                    <a:pt x="34" y="50"/>
                    <a:pt x="41" y="42"/>
                    <a:pt x="43" y="39"/>
                  </a:cubicBezTo>
                  <a:cubicBezTo>
                    <a:pt x="45" y="40"/>
                    <a:pt x="45" y="40"/>
                    <a:pt x="45" y="40"/>
                  </a:cubicBezTo>
                  <a:cubicBezTo>
                    <a:pt x="40" y="52"/>
                    <a:pt x="40" y="52"/>
                    <a:pt x="40" y="52"/>
                  </a:cubicBezTo>
                  <a:cubicBezTo>
                    <a:pt x="0" y="52"/>
                    <a:pt x="0" y="52"/>
                    <a:pt x="0" y="52"/>
                  </a:cubicBezTo>
                  <a:cubicBezTo>
                    <a:pt x="0" y="50"/>
                    <a:pt x="0" y="50"/>
                    <a:pt x="0" y="50"/>
                  </a:cubicBezTo>
                  <a:cubicBezTo>
                    <a:pt x="2" y="50"/>
                    <a:pt x="2" y="50"/>
                    <a:pt x="2" y="50"/>
                  </a:cubicBezTo>
                  <a:cubicBezTo>
                    <a:pt x="6" y="50"/>
                    <a:pt x="7" y="49"/>
                    <a:pt x="7" y="45"/>
                  </a:cubicBezTo>
                  <a:cubicBezTo>
                    <a:pt x="7" y="7"/>
                    <a:pt x="7" y="7"/>
                    <a:pt x="7" y="7"/>
                  </a:cubicBezTo>
                  <a:cubicBezTo>
                    <a:pt x="7" y="4"/>
                    <a:pt x="6" y="2"/>
                    <a:pt x="2" y="2"/>
                  </a:cubicBezTo>
                  <a:cubicBezTo>
                    <a:pt x="0" y="2"/>
                    <a:pt x="0" y="2"/>
                    <a:pt x="0" y="2"/>
                  </a:cubicBezTo>
                  <a:lnTo>
                    <a:pt x="0" y="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6" name="iśľîḋe"/>
            <p:cNvSpPr/>
            <p:nvPr userDrawn="1">
              <p:custDataLst>
                <p:tags r:id="rId51"/>
              </p:custDataLst>
            </p:nvPr>
          </p:nvSpPr>
          <p:spPr bwMode="auto">
            <a:xfrm>
              <a:off x="8319328" y="3956050"/>
              <a:ext cx="201613" cy="220663"/>
            </a:xfrm>
            <a:custGeom>
              <a:avLst/>
              <a:gdLst>
                <a:gd name="T0" fmla="*/ 36 w 50"/>
                <a:gd name="T1" fmla="*/ 52 h 52"/>
                <a:gd name="T2" fmla="*/ 23 w 50"/>
                <a:gd name="T3" fmla="*/ 27 h 52"/>
                <a:gd name="T4" fmla="*/ 16 w 50"/>
                <a:gd name="T5" fmla="*/ 27 h 52"/>
                <a:gd name="T6" fmla="*/ 16 w 50"/>
                <a:gd name="T7" fmla="*/ 45 h 52"/>
                <a:gd name="T8" fmla="*/ 21 w 50"/>
                <a:gd name="T9" fmla="*/ 50 h 52"/>
                <a:gd name="T10" fmla="*/ 24 w 50"/>
                <a:gd name="T11" fmla="*/ 50 h 52"/>
                <a:gd name="T12" fmla="*/ 24 w 50"/>
                <a:gd name="T13" fmla="*/ 52 h 52"/>
                <a:gd name="T14" fmla="*/ 0 w 50"/>
                <a:gd name="T15" fmla="*/ 52 h 52"/>
                <a:gd name="T16" fmla="*/ 0 w 50"/>
                <a:gd name="T17" fmla="*/ 50 h 52"/>
                <a:gd name="T18" fmla="*/ 3 w 50"/>
                <a:gd name="T19" fmla="*/ 50 h 52"/>
                <a:gd name="T20" fmla="*/ 8 w 50"/>
                <a:gd name="T21" fmla="*/ 45 h 52"/>
                <a:gd name="T22" fmla="*/ 8 w 50"/>
                <a:gd name="T23" fmla="*/ 7 h 52"/>
                <a:gd name="T24" fmla="*/ 3 w 50"/>
                <a:gd name="T25" fmla="*/ 2 h 52"/>
                <a:gd name="T26" fmla="*/ 0 w 50"/>
                <a:gd name="T27" fmla="*/ 2 h 52"/>
                <a:gd name="T28" fmla="*/ 0 w 50"/>
                <a:gd name="T29" fmla="*/ 0 h 52"/>
                <a:gd name="T30" fmla="*/ 29 w 50"/>
                <a:gd name="T31" fmla="*/ 0 h 52"/>
                <a:gd name="T32" fmla="*/ 46 w 50"/>
                <a:gd name="T33" fmla="*/ 13 h 52"/>
                <a:gd name="T34" fmla="*/ 41 w 50"/>
                <a:gd name="T35" fmla="*/ 22 h 52"/>
                <a:gd name="T36" fmla="*/ 32 w 50"/>
                <a:gd name="T37" fmla="*/ 26 h 52"/>
                <a:gd name="T38" fmla="*/ 40 w 50"/>
                <a:gd name="T39" fmla="*/ 43 h 52"/>
                <a:gd name="T40" fmla="*/ 49 w 50"/>
                <a:gd name="T41" fmla="*/ 50 h 52"/>
                <a:gd name="T42" fmla="*/ 50 w 50"/>
                <a:gd name="T43" fmla="*/ 50 h 52"/>
                <a:gd name="T44" fmla="*/ 50 w 50"/>
                <a:gd name="T45" fmla="*/ 52 h 52"/>
                <a:gd name="T46" fmla="*/ 36 w 50"/>
                <a:gd name="T47" fmla="*/ 52 h 52"/>
                <a:gd name="T48" fmla="*/ 26 w 50"/>
                <a:gd name="T49" fmla="*/ 2 h 52"/>
                <a:gd name="T50" fmla="*/ 21 w 50"/>
                <a:gd name="T51" fmla="*/ 2 h 52"/>
                <a:gd name="T52" fmla="*/ 16 w 50"/>
                <a:gd name="T53" fmla="*/ 7 h 52"/>
                <a:gd name="T54" fmla="*/ 16 w 50"/>
                <a:gd name="T55" fmla="*/ 25 h 52"/>
                <a:gd name="T56" fmla="*/ 26 w 50"/>
                <a:gd name="T57" fmla="*/ 25 h 52"/>
                <a:gd name="T58" fmla="*/ 37 w 50"/>
                <a:gd name="T59" fmla="*/ 12 h 52"/>
                <a:gd name="T60" fmla="*/ 26 w 50"/>
                <a:gd name="T61" fmla="*/ 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0" h="52">
                  <a:moveTo>
                    <a:pt x="36" y="52"/>
                  </a:moveTo>
                  <a:cubicBezTo>
                    <a:pt x="23" y="27"/>
                    <a:pt x="23" y="27"/>
                    <a:pt x="23" y="27"/>
                  </a:cubicBezTo>
                  <a:cubicBezTo>
                    <a:pt x="16" y="27"/>
                    <a:pt x="16" y="27"/>
                    <a:pt x="16" y="27"/>
                  </a:cubicBezTo>
                  <a:cubicBezTo>
                    <a:pt x="16" y="45"/>
                    <a:pt x="16" y="45"/>
                    <a:pt x="16" y="45"/>
                  </a:cubicBezTo>
                  <a:cubicBezTo>
                    <a:pt x="16" y="48"/>
                    <a:pt x="18" y="50"/>
                    <a:pt x="21" y="50"/>
                  </a:cubicBezTo>
                  <a:cubicBezTo>
                    <a:pt x="24" y="50"/>
                    <a:pt x="24" y="50"/>
                    <a:pt x="24" y="50"/>
                  </a:cubicBezTo>
                  <a:cubicBezTo>
                    <a:pt x="24" y="52"/>
                    <a:pt x="24" y="52"/>
                    <a:pt x="24" y="52"/>
                  </a:cubicBezTo>
                  <a:cubicBezTo>
                    <a:pt x="0" y="52"/>
                    <a:pt x="0" y="52"/>
                    <a:pt x="0" y="52"/>
                  </a:cubicBezTo>
                  <a:cubicBezTo>
                    <a:pt x="0" y="50"/>
                    <a:pt x="0" y="50"/>
                    <a:pt x="0" y="50"/>
                  </a:cubicBezTo>
                  <a:cubicBezTo>
                    <a:pt x="3" y="50"/>
                    <a:pt x="3" y="50"/>
                    <a:pt x="3" y="50"/>
                  </a:cubicBezTo>
                  <a:cubicBezTo>
                    <a:pt x="6" y="50"/>
                    <a:pt x="8" y="49"/>
                    <a:pt x="8" y="45"/>
                  </a:cubicBezTo>
                  <a:cubicBezTo>
                    <a:pt x="8" y="7"/>
                    <a:pt x="8" y="7"/>
                    <a:pt x="8" y="7"/>
                  </a:cubicBezTo>
                  <a:cubicBezTo>
                    <a:pt x="8" y="4"/>
                    <a:pt x="7" y="2"/>
                    <a:pt x="3" y="2"/>
                  </a:cubicBezTo>
                  <a:cubicBezTo>
                    <a:pt x="0" y="2"/>
                    <a:pt x="0" y="2"/>
                    <a:pt x="0" y="2"/>
                  </a:cubicBezTo>
                  <a:cubicBezTo>
                    <a:pt x="0" y="0"/>
                    <a:pt x="0" y="0"/>
                    <a:pt x="0" y="0"/>
                  </a:cubicBezTo>
                  <a:cubicBezTo>
                    <a:pt x="29" y="0"/>
                    <a:pt x="29" y="0"/>
                    <a:pt x="29" y="0"/>
                  </a:cubicBezTo>
                  <a:cubicBezTo>
                    <a:pt x="40" y="0"/>
                    <a:pt x="46" y="5"/>
                    <a:pt x="46" y="13"/>
                  </a:cubicBezTo>
                  <a:cubicBezTo>
                    <a:pt x="46" y="17"/>
                    <a:pt x="44" y="20"/>
                    <a:pt x="41" y="22"/>
                  </a:cubicBezTo>
                  <a:cubicBezTo>
                    <a:pt x="38" y="25"/>
                    <a:pt x="35" y="26"/>
                    <a:pt x="32" y="26"/>
                  </a:cubicBezTo>
                  <a:cubicBezTo>
                    <a:pt x="40" y="43"/>
                    <a:pt x="40" y="43"/>
                    <a:pt x="40" y="43"/>
                  </a:cubicBezTo>
                  <a:cubicBezTo>
                    <a:pt x="44" y="49"/>
                    <a:pt x="46" y="50"/>
                    <a:pt x="49" y="50"/>
                  </a:cubicBezTo>
                  <a:cubicBezTo>
                    <a:pt x="50" y="50"/>
                    <a:pt x="50" y="50"/>
                    <a:pt x="50" y="50"/>
                  </a:cubicBezTo>
                  <a:cubicBezTo>
                    <a:pt x="50" y="52"/>
                    <a:pt x="50" y="52"/>
                    <a:pt x="50" y="52"/>
                  </a:cubicBezTo>
                  <a:lnTo>
                    <a:pt x="36" y="52"/>
                  </a:lnTo>
                  <a:close/>
                  <a:moveTo>
                    <a:pt x="26" y="2"/>
                  </a:moveTo>
                  <a:cubicBezTo>
                    <a:pt x="21" y="2"/>
                    <a:pt x="21" y="2"/>
                    <a:pt x="21" y="2"/>
                  </a:cubicBezTo>
                  <a:cubicBezTo>
                    <a:pt x="17" y="2"/>
                    <a:pt x="16" y="4"/>
                    <a:pt x="16" y="7"/>
                  </a:cubicBezTo>
                  <a:cubicBezTo>
                    <a:pt x="16" y="25"/>
                    <a:pt x="16" y="25"/>
                    <a:pt x="16" y="25"/>
                  </a:cubicBezTo>
                  <a:cubicBezTo>
                    <a:pt x="26" y="25"/>
                    <a:pt x="26" y="25"/>
                    <a:pt x="26" y="25"/>
                  </a:cubicBezTo>
                  <a:cubicBezTo>
                    <a:pt x="34" y="25"/>
                    <a:pt x="37" y="19"/>
                    <a:pt x="37" y="12"/>
                  </a:cubicBezTo>
                  <a:cubicBezTo>
                    <a:pt x="37" y="6"/>
                    <a:pt x="33" y="2"/>
                    <a:pt x="26" y="2"/>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7" name="iṥḻiḍè"/>
            <p:cNvSpPr/>
            <p:nvPr userDrawn="1">
              <p:custDataLst>
                <p:tags r:id="rId52"/>
              </p:custDataLst>
            </p:nvPr>
          </p:nvSpPr>
          <p:spPr bwMode="auto">
            <a:xfrm>
              <a:off x="8533641" y="3946525"/>
              <a:ext cx="152400" cy="238125"/>
            </a:xfrm>
            <a:custGeom>
              <a:avLst/>
              <a:gdLst>
                <a:gd name="T0" fmla="*/ 21 w 38"/>
                <a:gd name="T1" fmla="*/ 56 h 56"/>
                <a:gd name="T2" fmla="*/ 14 w 38"/>
                <a:gd name="T3" fmla="*/ 55 h 56"/>
                <a:gd name="T4" fmla="*/ 12 w 38"/>
                <a:gd name="T5" fmla="*/ 54 h 56"/>
                <a:gd name="T6" fmla="*/ 5 w 38"/>
                <a:gd name="T7" fmla="*/ 56 h 56"/>
                <a:gd name="T8" fmla="*/ 0 w 38"/>
                <a:gd name="T9" fmla="*/ 41 h 56"/>
                <a:gd name="T10" fmla="*/ 2 w 38"/>
                <a:gd name="T11" fmla="*/ 41 h 56"/>
                <a:gd name="T12" fmla="*/ 21 w 38"/>
                <a:gd name="T13" fmla="*/ 53 h 56"/>
                <a:gd name="T14" fmla="*/ 32 w 38"/>
                <a:gd name="T15" fmla="*/ 43 h 56"/>
                <a:gd name="T16" fmla="*/ 18 w 38"/>
                <a:gd name="T17" fmla="*/ 31 h 56"/>
                <a:gd name="T18" fmla="*/ 3 w 38"/>
                <a:gd name="T19" fmla="*/ 15 h 56"/>
                <a:gd name="T20" fmla="*/ 19 w 38"/>
                <a:gd name="T21" fmla="*/ 0 h 56"/>
                <a:gd name="T22" fmla="*/ 26 w 38"/>
                <a:gd name="T23" fmla="*/ 2 h 56"/>
                <a:gd name="T24" fmla="*/ 28 w 38"/>
                <a:gd name="T25" fmla="*/ 2 h 56"/>
                <a:gd name="T26" fmla="*/ 32 w 38"/>
                <a:gd name="T27" fmla="*/ 1 h 56"/>
                <a:gd name="T28" fmla="*/ 36 w 38"/>
                <a:gd name="T29" fmla="*/ 13 h 56"/>
                <a:gd name="T30" fmla="*/ 34 w 38"/>
                <a:gd name="T31" fmla="*/ 14 h 56"/>
                <a:gd name="T32" fmla="*/ 31 w 38"/>
                <a:gd name="T33" fmla="*/ 9 h 56"/>
                <a:gd name="T34" fmla="*/ 18 w 38"/>
                <a:gd name="T35" fmla="*/ 3 h 56"/>
                <a:gd name="T36" fmla="*/ 9 w 38"/>
                <a:gd name="T37" fmla="*/ 12 h 56"/>
                <a:gd name="T38" fmla="*/ 22 w 38"/>
                <a:gd name="T39" fmla="*/ 23 h 56"/>
                <a:gd name="T40" fmla="*/ 38 w 38"/>
                <a:gd name="T41" fmla="*/ 40 h 56"/>
                <a:gd name="T42" fmla="*/ 21 w 38"/>
                <a:gd name="T43"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8" h="56">
                  <a:moveTo>
                    <a:pt x="21" y="56"/>
                  </a:moveTo>
                  <a:cubicBezTo>
                    <a:pt x="20" y="56"/>
                    <a:pt x="17" y="56"/>
                    <a:pt x="14" y="55"/>
                  </a:cubicBezTo>
                  <a:cubicBezTo>
                    <a:pt x="13" y="54"/>
                    <a:pt x="12" y="54"/>
                    <a:pt x="12" y="54"/>
                  </a:cubicBezTo>
                  <a:cubicBezTo>
                    <a:pt x="9" y="54"/>
                    <a:pt x="7" y="55"/>
                    <a:pt x="5" y="56"/>
                  </a:cubicBezTo>
                  <a:cubicBezTo>
                    <a:pt x="0" y="41"/>
                    <a:pt x="0" y="41"/>
                    <a:pt x="0" y="41"/>
                  </a:cubicBezTo>
                  <a:cubicBezTo>
                    <a:pt x="2" y="41"/>
                    <a:pt x="2" y="41"/>
                    <a:pt x="2" y="41"/>
                  </a:cubicBezTo>
                  <a:cubicBezTo>
                    <a:pt x="4" y="44"/>
                    <a:pt x="11" y="53"/>
                    <a:pt x="21" y="53"/>
                  </a:cubicBezTo>
                  <a:cubicBezTo>
                    <a:pt x="29" y="53"/>
                    <a:pt x="32" y="48"/>
                    <a:pt x="32" y="43"/>
                  </a:cubicBezTo>
                  <a:cubicBezTo>
                    <a:pt x="32" y="37"/>
                    <a:pt x="28" y="35"/>
                    <a:pt x="18" y="31"/>
                  </a:cubicBezTo>
                  <a:cubicBezTo>
                    <a:pt x="13" y="30"/>
                    <a:pt x="3" y="26"/>
                    <a:pt x="3" y="15"/>
                  </a:cubicBezTo>
                  <a:cubicBezTo>
                    <a:pt x="3" y="8"/>
                    <a:pt x="8" y="0"/>
                    <a:pt x="19" y="0"/>
                  </a:cubicBezTo>
                  <a:cubicBezTo>
                    <a:pt x="20" y="0"/>
                    <a:pt x="21" y="1"/>
                    <a:pt x="26" y="2"/>
                  </a:cubicBezTo>
                  <a:cubicBezTo>
                    <a:pt x="27" y="2"/>
                    <a:pt x="27" y="2"/>
                    <a:pt x="28" y="2"/>
                  </a:cubicBezTo>
                  <a:cubicBezTo>
                    <a:pt x="28" y="2"/>
                    <a:pt x="30" y="2"/>
                    <a:pt x="32" y="1"/>
                  </a:cubicBezTo>
                  <a:cubicBezTo>
                    <a:pt x="36" y="13"/>
                    <a:pt x="36" y="13"/>
                    <a:pt x="36" y="13"/>
                  </a:cubicBezTo>
                  <a:cubicBezTo>
                    <a:pt x="34" y="14"/>
                    <a:pt x="34" y="14"/>
                    <a:pt x="34" y="14"/>
                  </a:cubicBezTo>
                  <a:cubicBezTo>
                    <a:pt x="34" y="13"/>
                    <a:pt x="33" y="11"/>
                    <a:pt x="31" y="9"/>
                  </a:cubicBezTo>
                  <a:cubicBezTo>
                    <a:pt x="28" y="5"/>
                    <a:pt x="23" y="3"/>
                    <a:pt x="18" y="3"/>
                  </a:cubicBezTo>
                  <a:cubicBezTo>
                    <a:pt x="13" y="3"/>
                    <a:pt x="9" y="6"/>
                    <a:pt x="9" y="12"/>
                  </a:cubicBezTo>
                  <a:cubicBezTo>
                    <a:pt x="9" y="17"/>
                    <a:pt x="13" y="20"/>
                    <a:pt x="22" y="23"/>
                  </a:cubicBezTo>
                  <a:cubicBezTo>
                    <a:pt x="32" y="27"/>
                    <a:pt x="38" y="31"/>
                    <a:pt x="38" y="40"/>
                  </a:cubicBezTo>
                  <a:cubicBezTo>
                    <a:pt x="38" y="48"/>
                    <a:pt x="32" y="56"/>
                    <a:pt x="21" y="5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8" name="işliďè"/>
            <p:cNvSpPr/>
            <p:nvPr userDrawn="1">
              <p:custDataLst>
                <p:tags r:id="rId53"/>
              </p:custDataLst>
            </p:nvPr>
          </p:nvSpPr>
          <p:spPr bwMode="auto">
            <a:xfrm>
              <a:off x="8703503" y="3956050"/>
              <a:ext cx="96838" cy="220663"/>
            </a:xfrm>
            <a:custGeom>
              <a:avLst/>
              <a:gdLst>
                <a:gd name="T0" fmla="*/ 0 w 24"/>
                <a:gd name="T1" fmla="*/ 52 h 52"/>
                <a:gd name="T2" fmla="*/ 0 w 24"/>
                <a:gd name="T3" fmla="*/ 50 h 52"/>
                <a:gd name="T4" fmla="*/ 3 w 24"/>
                <a:gd name="T5" fmla="*/ 50 h 52"/>
                <a:gd name="T6" fmla="*/ 8 w 24"/>
                <a:gd name="T7" fmla="*/ 45 h 52"/>
                <a:gd name="T8" fmla="*/ 8 w 24"/>
                <a:gd name="T9" fmla="*/ 7 h 52"/>
                <a:gd name="T10" fmla="*/ 3 w 24"/>
                <a:gd name="T11" fmla="*/ 2 h 52"/>
                <a:gd name="T12" fmla="*/ 0 w 24"/>
                <a:gd name="T13" fmla="*/ 2 h 52"/>
                <a:gd name="T14" fmla="*/ 0 w 24"/>
                <a:gd name="T15" fmla="*/ 0 h 52"/>
                <a:gd name="T16" fmla="*/ 24 w 24"/>
                <a:gd name="T17" fmla="*/ 0 h 52"/>
                <a:gd name="T18" fmla="*/ 24 w 24"/>
                <a:gd name="T19" fmla="*/ 2 h 52"/>
                <a:gd name="T20" fmla="*/ 22 w 24"/>
                <a:gd name="T21" fmla="*/ 2 h 52"/>
                <a:gd name="T22" fmla="*/ 16 w 24"/>
                <a:gd name="T23" fmla="*/ 7 h 52"/>
                <a:gd name="T24" fmla="*/ 16 w 24"/>
                <a:gd name="T25" fmla="*/ 45 h 52"/>
                <a:gd name="T26" fmla="*/ 22 w 24"/>
                <a:gd name="T27" fmla="*/ 50 h 52"/>
                <a:gd name="T28" fmla="*/ 24 w 24"/>
                <a:gd name="T29" fmla="*/ 50 h 52"/>
                <a:gd name="T30" fmla="*/ 24 w 24"/>
                <a:gd name="T31" fmla="*/ 52 h 52"/>
                <a:gd name="T32" fmla="*/ 0 w 24"/>
                <a:gd name="T33"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 h="52">
                  <a:moveTo>
                    <a:pt x="0" y="52"/>
                  </a:moveTo>
                  <a:cubicBezTo>
                    <a:pt x="0" y="50"/>
                    <a:pt x="0" y="50"/>
                    <a:pt x="0" y="50"/>
                  </a:cubicBezTo>
                  <a:cubicBezTo>
                    <a:pt x="3" y="50"/>
                    <a:pt x="3" y="50"/>
                    <a:pt x="3" y="50"/>
                  </a:cubicBezTo>
                  <a:cubicBezTo>
                    <a:pt x="7" y="50"/>
                    <a:pt x="8" y="49"/>
                    <a:pt x="8" y="45"/>
                  </a:cubicBezTo>
                  <a:cubicBezTo>
                    <a:pt x="8" y="7"/>
                    <a:pt x="8" y="7"/>
                    <a:pt x="8" y="7"/>
                  </a:cubicBezTo>
                  <a:cubicBezTo>
                    <a:pt x="8" y="4"/>
                    <a:pt x="7" y="2"/>
                    <a:pt x="3" y="2"/>
                  </a:cubicBezTo>
                  <a:cubicBezTo>
                    <a:pt x="0" y="2"/>
                    <a:pt x="0" y="2"/>
                    <a:pt x="0" y="2"/>
                  </a:cubicBezTo>
                  <a:cubicBezTo>
                    <a:pt x="0" y="0"/>
                    <a:pt x="0" y="0"/>
                    <a:pt x="0" y="0"/>
                  </a:cubicBezTo>
                  <a:cubicBezTo>
                    <a:pt x="24" y="0"/>
                    <a:pt x="24" y="0"/>
                    <a:pt x="24" y="0"/>
                  </a:cubicBezTo>
                  <a:cubicBezTo>
                    <a:pt x="24" y="2"/>
                    <a:pt x="24" y="2"/>
                    <a:pt x="24" y="2"/>
                  </a:cubicBezTo>
                  <a:cubicBezTo>
                    <a:pt x="22" y="2"/>
                    <a:pt x="22" y="2"/>
                    <a:pt x="22" y="2"/>
                  </a:cubicBezTo>
                  <a:cubicBezTo>
                    <a:pt x="17" y="2"/>
                    <a:pt x="16" y="4"/>
                    <a:pt x="16" y="7"/>
                  </a:cubicBezTo>
                  <a:cubicBezTo>
                    <a:pt x="16" y="45"/>
                    <a:pt x="16" y="45"/>
                    <a:pt x="16" y="45"/>
                  </a:cubicBezTo>
                  <a:cubicBezTo>
                    <a:pt x="16" y="49"/>
                    <a:pt x="18" y="50"/>
                    <a:pt x="22" y="50"/>
                  </a:cubicBezTo>
                  <a:cubicBezTo>
                    <a:pt x="24" y="50"/>
                    <a:pt x="24" y="50"/>
                    <a:pt x="24" y="50"/>
                  </a:cubicBezTo>
                  <a:cubicBezTo>
                    <a:pt x="24" y="52"/>
                    <a:pt x="24" y="52"/>
                    <a:pt x="24" y="52"/>
                  </a:cubicBezTo>
                  <a:lnTo>
                    <a:pt x="0"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9" name="íṩ1íḍê"/>
            <p:cNvSpPr/>
            <p:nvPr userDrawn="1">
              <p:custDataLst>
                <p:tags r:id="rId54"/>
              </p:custDataLst>
            </p:nvPr>
          </p:nvSpPr>
          <p:spPr bwMode="auto">
            <a:xfrm>
              <a:off x="8819391" y="3956050"/>
              <a:ext cx="206375" cy="220663"/>
            </a:xfrm>
            <a:custGeom>
              <a:avLst/>
              <a:gdLst>
                <a:gd name="T0" fmla="*/ 49 w 51"/>
                <a:gd name="T1" fmla="*/ 14 h 52"/>
                <a:gd name="T2" fmla="*/ 34 w 51"/>
                <a:gd name="T3" fmla="*/ 2 h 52"/>
                <a:gd name="T4" fmla="*/ 30 w 51"/>
                <a:gd name="T5" fmla="*/ 7 h 52"/>
                <a:gd name="T6" fmla="*/ 30 w 51"/>
                <a:gd name="T7" fmla="*/ 44 h 52"/>
                <a:gd name="T8" fmla="*/ 35 w 51"/>
                <a:gd name="T9" fmla="*/ 50 h 52"/>
                <a:gd name="T10" fmla="*/ 39 w 51"/>
                <a:gd name="T11" fmla="*/ 50 h 52"/>
                <a:gd name="T12" fmla="*/ 39 w 51"/>
                <a:gd name="T13" fmla="*/ 52 h 52"/>
                <a:gd name="T14" fmla="*/ 12 w 51"/>
                <a:gd name="T15" fmla="*/ 52 h 52"/>
                <a:gd name="T16" fmla="*/ 12 w 51"/>
                <a:gd name="T17" fmla="*/ 50 h 52"/>
                <a:gd name="T18" fmla="*/ 16 w 51"/>
                <a:gd name="T19" fmla="*/ 50 h 52"/>
                <a:gd name="T20" fmla="*/ 21 w 51"/>
                <a:gd name="T21" fmla="*/ 44 h 52"/>
                <a:gd name="T22" fmla="*/ 21 w 51"/>
                <a:gd name="T23" fmla="*/ 7 h 52"/>
                <a:gd name="T24" fmla="*/ 16 w 51"/>
                <a:gd name="T25" fmla="*/ 2 h 52"/>
                <a:gd name="T26" fmla="*/ 2 w 51"/>
                <a:gd name="T27" fmla="*/ 14 h 52"/>
                <a:gd name="T28" fmla="*/ 0 w 51"/>
                <a:gd name="T29" fmla="*/ 13 h 52"/>
                <a:gd name="T30" fmla="*/ 5 w 51"/>
                <a:gd name="T31" fmla="*/ 0 h 52"/>
                <a:gd name="T32" fmla="*/ 46 w 51"/>
                <a:gd name="T33" fmla="*/ 0 h 52"/>
                <a:gd name="T34" fmla="*/ 51 w 51"/>
                <a:gd name="T35" fmla="*/ 13 h 52"/>
                <a:gd name="T36" fmla="*/ 49 w 51"/>
                <a:gd name="T37" fmla="*/ 1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1" h="52">
                  <a:moveTo>
                    <a:pt x="49" y="14"/>
                  </a:moveTo>
                  <a:cubicBezTo>
                    <a:pt x="45" y="6"/>
                    <a:pt x="41" y="2"/>
                    <a:pt x="34" y="2"/>
                  </a:cubicBezTo>
                  <a:cubicBezTo>
                    <a:pt x="31" y="2"/>
                    <a:pt x="30" y="4"/>
                    <a:pt x="30" y="7"/>
                  </a:cubicBezTo>
                  <a:cubicBezTo>
                    <a:pt x="30" y="44"/>
                    <a:pt x="30" y="44"/>
                    <a:pt x="30" y="44"/>
                  </a:cubicBezTo>
                  <a:cubicBezTo>
                    <a:pt x="30" y="48"/>
                    <a:pt x="31" y="50"/>
                    <a:pt x="35" y="50"/>
                  </a:cubicBezTo>
                  <a:cubicBezTo>
                    <a:pt x="39" y="50"/>
                    <a:pt x="39" y="50"/>
                    <a:pt x="39" y="50"/>
                  </a:cubicBezTo>
                  <a:cubicBezTo>
                    <a:pt x="39" y="52"/>
                    <a:pt x="39" y="52"/>
                    <a:pt x="39" y="52"/>
                  </a:cubicBezTo>
                  <a:cubicBezTo>
                    <a:pt x="12" y="52"/>
                    <a:pt x="12" y="52"/>
                    <a:pt x="12" y="52"/>
                  </a:cubicBezTo>
                  <a:cubicBezTo>
                    <a:pt x="12" y="50"/>
                    <a:pt x="12" y="50"/>
                    <a:pt x="12" y="50"/>
                  </a:cubicBezTo>
                  <a:cubicBezTo>
                    <a:pt x="16" y="50"/>
                    <a:pt x="16" y="50"/>
                    <a:pt x="16" y="50"/>
                  </a:cubicBezTo>
                  <a:cubicBezTo>
                    <a:pt x="20" y="50"/>
                    <a:pt x="21" y="48"/>
                    <a:pt x="21" y="44"/>
                  </a:cubicBezTo>
                  <a:cubicBezTo>
                    <a:pt x="21" y="7"/>
                    <a:pt x="21" y="7"/>
                    <a:pt x="21" y="7"/>
                  </a:cubicBezTo>
                  <a:cubicBezTo>
                    <a:pt x="21" y="3"/>
                    <a:pt x="20" y="2"/>
                    <a:pt x="16" y="2"/>
                  </a:cubicBezTo>
                  <a:cubicBezTo>
                    <a:pt x="8" y="2"/>
                    <a:pt x="4" y="9"/>
                    <a:pt x="2" y="14"/>
                  </a:cubicBezTo>
                  <a:cubicBezTo>
                    <a:pt x="0" y="13"/>
                    <a:pt x="0" y="13"/>
                    <a:pt x="0" y="13"/>
                  </a:cubicBezTo>
                  <a:cubicBezTo>
                    <a:pt x="5" y="0"/>
                    <a:pt x="5" y="0"/>
                    <a:pt x="5" y="0"/>
                  </a:cubicBezTo>
                  <a:cubicBezTo>
                    <a:pt x="46" y="0"/>
                    <a:pt x="46" y="0"/>
                    <a:pt x="46" y="0"/>
                  </a:cubicBezTo>
                  <a:cubicBezTo>
                    <a:pt x="51" y="13"/>
                    <a:pt x="51" y="13"/>
                    <a:pt x="51" y="13"/>
                  </a:cubicBezTo>
                  <a:lnTo>
                    <a:pt x="49" y="1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0" name="iṥľîḓè"/>
            <p:cNvSpPr/>
            <p:nvPr userDrawn="1">
              <p:custDataLst>
                <p:tags r:id="rId55"/>
              </p:custDataLst>
            </p:nvPr>
          </p:nvSpPr>
          <p:spPr bwMode="auto">
            <a:xfrm>
              <a:off x="9049578" y="3956050"/>
              <a:ext cx="217488" cy="220663"/>
            </a:xfrm>
            <a:custGeom>
              <a:avLst/>
              <a:gdLst>
                <a:gd name="T0" fmla="*/ 51 w 54"/>
                <a:gd name="T1" fmla="*/ 2 h 52"/>
                <a:gd name="T2" fmla="*/ 44 w 54"/>
                <a:gd name="T3" fmla="*/ 8 h 52"/>
                <a:gd name="T4" fmla="*/ 32 w 54"/>
                <a:gd name="T5" fmla="*/ 31 h 52"/>
                <a:gd name="T6" fmla="*/ 32 w 54"/>
                <a:gd name="T7" fmla="*/ 45 h 52"/>
                <a:gd name="T8" fmla="*/ 37 w 54"/>
                <a:gd name="T9" fmla="*/ 50 h 52"/>
                <a:gd name="T10" fmla="*/ 41 w 54"/>
                <a:gd name="T11" fmla="*/ 50 h 52"/>
                <a:gd name="T12" fmla="*/ 41 w 54"/>
                <a:gd name="T13" fmla="*/ 52 h 52"/>
                <a:gd name="T14" fmla="*/ 14 w 54"/>
                <a:gd name="T15" fmla="*/ 52 h 52"/>
                <a:gd name="T16" fmla="*/ 14 w 54"/>
                <a:gd name="T17" fmla="*/ 50 h 52"/>
                <a:gd name="T18" fmla="*/ 18 w 54"/>
                <a:gd name="T19" fmla="*/ 50 h 52"/>
                <a:gd name="T20" fmla="*/ 23 w 54"/>
                <a:gd name="T21" fmla="*/ 45 h 52"/>
                <a:gd name="T22" fmla="*/ 23 w 54"/>
                <a:gd name="T23" fmla="*/ 31 h 52"/>
                <a:gd name="T24" fmla="*/ 9 w 54"/>
                <a:gd name="T25" fmla="*/ 7 h 52"/>
                <a:gd name="T26" fmla="*/ 2 w 54"/>
                <a:gd name="T27" fmla="*/ 2 h 52"/>
                <a:gd name="T28" fmla="*/ 0 w 54"/>
                <a:gd name="T29" fmla="*/ 2 h 52"/>
                <a:gd name="T30" fmla="*/ 0 w 54"/>
                <a:gd name="T31" fmla="*/ 0 h 52"/>
                <a:gd name="T32" fmla="*/ 24 w 54"/>
                <a:gd name="T33" fmla="*/ 0 h 52"/>
                <a:gd name="T34" fmla="*/ 24 w 54"/>
                <a:gd name="T35" fmla="*/ 2 h 52"/>
                <a:gd name="T36" fmla="*/ 21 w 54"/>
                <a:gd name="T37" fmla="*/ 2 h 52"/>
                <a:gd name="T38" fmla="*/ 18 w 54"/>
                <a:gd name="T39" fmla="*/ 5 h 52"/>
                <a:gd name="T40" fmla="*/ 19 w 54"/>
                <a:gd name="T41" fmla="*/ 7 h 52"/>
                <a:gd name="T42" fmla="*/ 31 w 54"/>
                <a:gd name="T43" fmla="*/ 27 h 52"/>
                <a:gd name="T44" fmla="*/ 42 w 54"/>
                <a:gd name="T45" fmla="*/ 8 h 52"/>
                <a:gd name="T46" fmla="*/ 42 w 54"/>
                <a:gd name="T47" fmla="*/ 5 h 52"/>
                <a:gd name="T48" fmla="*/ 39 w 54"/>
                <a:gd name="T49" fmla="*/ 2 h 52"/>
                <a:gd name="T50" fmla="*/ 36 w 54"/>
                <a:gd name="T51" fmla="*/ 2 h 52"/>
                <a:gd name="T52" fmla="*/ 36 w 54"/>
                <a:gd name="T53" fmla="*/ 0 h 52"/>
                <a:gd name="T54" fmla="*/ 54 w 54"/>
                <a:gd name="T55" fmla="*/ 0 h 52"/>
                <a:gd name="T56" fmla="*/ 54 w 54"/>
                <a:gd name="T57" fmla="*/ 2 h 52"/>
                <a:gd name="T58" fmla="*/ 51 w 54"/>
                <a:gd name="T59" fmla="*/ 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4" h="52">
                  <a:moveTo>
                    <a:pt x="51" y="2"/>
                  </a:moveTo>
                  <a:cubicBezTo>
                    <a:pt x="48" y="2"/>
                    <a:pt x="46" y="5"/>
                    <a:pt x="44" y="8"/>
                  </a:cubicBezTo>
                  <a:cubicBezTo>
                    <a:pt x="32" y="31"/>
                    <a:pt x="32" y="31"/>
                    <a:pt x="32" y="31"/>
                  </a:cubicBezTo>
                  <a:cubicBezTo>
                    <a:pt x="32" y="45"/>
                    <a:pt x="32" y="45"/>
                    <a:pt x="32" y="45"/>
                  </a:cubicBezTo>
                  <a:cubicBezTo>
                    <a:pt x="32" y="48"/>
                    <a:pt x="33" y="50"/>
                    <a:pt x="37" y="50"/>
                  </a:cubicBezTo>
                  <a:cubicBezTo>
                    <a:pt x="41" y="50"/>
                    <a:pt x="41" y="50"/>
                    <a:pt x="41" y="50"/>
                  </a:cubicBezTo>
                  <a:cubicBezTo>
                    <a:pt x="41" y="52"/>
                    <a:pt x="41" y="52"/>
                    <a:pt x="41" y="52"/>
                  </a:cubicBezTo>
                  <a:cubicBezTo>
                    <a:pt x="14" y="52"/>
                    <a:pt x="14" y="52"/>
                    <a:pt x="14" y="52"/>
                  </a:cubicBezTo>
                  <a:cubicBezTo>
                    <a:pt x="14" y="50"/>
                    <a:pt x="14" y="50"/>
                    <a:pt x="14" y="50"/>
                  </a:cubicBezTo>
                  <a:cubicBezTo>
                    <a:pt x="18" y="50"/>
                    <a:pt x="18" y="50"/>
                    <a:pt x="18" y="50"/>
                  </a:cubicBezTo>
                  <a:cubicBezTo>
                    <a:pt x="22" y="50"/>
                    <a:pt x="23" y="49"/>
                    <a:pt x="23" y="45"/>
                  </a:cubicBezTo>
                  <a:cubicBezTo>
                    <a:pt x="23" y="31"/>
                    <a:pt x="23" y="31"/>
                    <a:pt x="23" y="31"/>
                  </a:cubicBezTo>
                  <a:cubicBezTo>
                    <a:pt x="9" y="7"/>
                    <a:pt x="9" y="7"/>
                    <a:pt x="9" y="7"/>
                  </a:cubicBezTo>
                  <a:cubicBezTo>
                    <a:pt x="7" y="3"/>
                    <a:pt x="5" y="2"/>
                    <a:pt x="2" y="2"/>
                  </a:cubicBezTo>
                  <a:cubicBezTo>
                    <a:pt x="0" y="2"/>
                    <a:pt x="0" y="2"/>
                    <a:pt x="0" y="2"/>
                  </a:cubicBezTo>
                  <a:cubicBezTo>
                    <a:pt x="0" y="0"/>
                    <a:pt x="0" y="0"/>
                    <a:pt x="0" y="0"/>
                  </a:cubicBezTo>
                  <a:cubicBezTo>
                    <a:pt x="24" y="0"/>
                    <a:pt x="24" y="0"/>
                    <a:pt x="24" y="0"/>
                  </a:cubicBezTo>
                  <a:cubicBezTo>
                    <a:pt x="24" y="2"/>
                    <a:pt x="24" y="2"/>
                    <a:pt x="24" y="2"/>
                  </a:cubicBezTo>
                  <a:cubicBezTo>
                    <a:pt x="21" y="2"/>
                    <a:pt x="21" y="2"/>
                    <a:pt x="21" y="2"/>
                  </a:cubicBezTo>
                  <a:cubicBezTo>
                    <a:pt x="19" y="2"/>
                    <a:pt x="18" y="3"/>
                    <a:pt x="18" y="5"/>
                  </a:cubicBezTo>
                  <a:cubicBezTo>
                    <a:pt x="18" y="5"/>
                    <a:pt x="18" y="6"/>
                    <a:pt x="19" y="7"/>
                  </a:cubicBezTo>
                  <a:cubicBezTo>
                    <a:pt x="31" y="27"/>
                    <a:pt x="31" y="27"/>
                    <a:pt x="31" y="27"/>
                  </a:cubicBezTo>
                  <a:cubicBezTo>
                    <a:pt x="42" y="8"/>
                    <a:pt x="42" y="8"/>
                    <a:pt x="42" y="8"/>
                  </a:cubicBezTo>
                  <a:cubicBezTo>
                    <a:pt x="42" y="7"/>
                    <a:pt x="42" y="6"/>
                    <a:pt x="42" y="5"/>
                  </a:cubicBezTo>
                  <a:cubicBezTo>
                    <a:pt x="42" y="3"/>
                    <a:pt x="41" y="2"/>
                    <a:pt x="39" y="2"/>
                  </a:cubicBezTo>
                  <a:cubicBezTo>
                    <a:pt x="36" y="2"/>
                    <a:pt x="36" y="2"/>
                    <a:pt x="36" y="2"/>
                  </a:cubicBezTo>
                  <a:cubicBezTo>
                    <a:pt x="36" y="0"/>
                    <a:pt x="36" y="0"/>
                    <a:pt x="36" y="0"/>
                  </a:cubicBezTo>
                  <a:cubicBezTo>
                    <a:pt x="54" y="0"/>
                    <a:pt x="54" y="0"/>
                    <a:pt x="54" y="0"/>
                  </a:cubicBezTo>
                  <a:cubicBezTo>
                    <a:pt x="54" y="2"/>
                    <a:pt x="54" y="2"/>
                    <a:pt x="54" y="2"/>
                  </a:cubicBezTo>
                  <a:lnTo>
                    <a:pt x="51"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grpSp>
      <p:grpSp>
        <p:nvGrpSpPr>
          <p:cNvPr id="6" name="组合 5"/>
          <p:cNvGrpSpPr/>
          <p:nvPr userDrawn="1"/>
        </p:nvGrpSpPr>
        <p:grpSpPr>
          <a:xfrm>
            <a:off x="2547" y="368300"/>
            <a:ext cx="407988" cy="568318"/>
            <a:chOff x="9119012" y="368300"/>
            <a:chExt cx="407988" cy="457199"/>
          </a:xfrm>
        </p:grpSpPr>
        <p:sp>
          <p:nvSpPr>
            <p:cNvPr id="111" name="矩形 110"/>
            <p:cNvSpPr/>
            <p:nvPr userDrawn="1">
              <p:custDataLst>
                <p:tags r:id="rId56"/>
              </p:custDataLst>
            </p:nvPr>
          </p:nvSpPr>
          <p:spPr>
            <a:xfrm>
              <a:off x="9119012" y="368300"/>
              <a:ext cx="407988" cy="130371"/>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矩形 111"/>
            <p:cNvSpPr/>
            <p:nvPr userDrawn="1">
              <p:custDataLst>
                <p:tags r:id="rId57"/>
              </p:custDataLst>
            </p:nvPr>
          </p:nvSpPr>
          <p:spPr>
            <a:xfrm>
              <a:off x="9119012" y="531714"/>
              <a:ext cx="407988" cy="130371"/>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矩形 112"/>
            <p:cNvSpPr/>
            <p:nvPr userDrawn="1">
              <p:custDataLst>
                <p:tags r:id="rId58"/>
              </p:custDataLst>
            </p:nvPr>
          </p:nvSpPr>
          <p:spPr>
            <a:xfrm>
              <a:off x="9119012" y="695128"/>
              <a:ext cx="407988" cy="130371"/>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装饰  7"/>
          <p:cNvSpPr>
            <a:spLocks noGrp="1"/>
          </p:cNvSpPr>
          <p:nvPr>
            <p:ph type="body" idx="16390" hasCustomPrompt="1"/>
            <p:custDataLst>
              <p:tags r:id="rId59"/>
            </p:custDataLst>
          </p:nvPr>
        </p:nvSpPr>
        <p:spPr>
          <a:xfrm>
            <a:off x="3149600" y="1524000"/>
            <a:ext cx="8432800" cy="2209800"/>
          </a:xfrm>
          <a:custGeom>
            <a:avLst/>
            <a:gdLst>
              <a:gd name="connisteX0" fmla="*/ 0 w 8432800"/>
              <a:gd name="connsiteY0" fmla="*/ 0 h 2209800"/>
              <a:gd name="connisteX1" fmla="*/ 8229600 w 8432800"/>
              <a:gd name="connsiteY1" fmla="*/ 0 h 2209800"/>
              <a:gd name="connisteX2" fmla="*/ 8432800 w 8432800"/>
              <a:gd name="connsiteY2" fmla="*/ 203200 h 2209800"/>
              <a:gd name="connisteX3" fmla="*/ 8432800 w 8432800"/>
              <a:gd name="connsiteY3" fmla="*/ 2006600 h 2209800"/>
              <a:gd name="connisteX4" fmla="*/ 8229600 w 8432800"/>
              <a:gd name="connsiteY4" fmla="*/ 2209800 h 2209800"/>
              <a:gd name="connisteX5" fmla="*/ 0 w 8432800"/>
              <a:gd name="connsiteY5" fmla="*/ 2209800 h 2209800"/>
              <a:gd name="connisteX6" fmla="*/ 0 w 8432800"/>
              <a:gd name="connsiteY6" fmla="*/ 0 h 22098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8432800" h="2209800">
                <a:moveTo>
                  <a:pt x="0" y="0"/>
                </a:moveTo>
                <a:lnTo>
                  <a:pt x="8229600" y="0"/>
                </a:lnTo>
                <a:cubicBezTo>
                  <a:pt x="8341824" y="0"/>
                  <a:pt x="8432800" y="90976"/>
                  <a:pt x="8432800" y="203200"/>
                </a:cubicBezTo>
                <a:lnTo>
                  <a:pt x="8432800" y="2006600"/>
                </a:lnTo>
                <a:cubicBezTo>
                  <a:pt x="8432800" y="2118824"/>
                  <a:pt x="8341824" y="2209800"/>
                  <a:pt x="8229600" y="2209800"/>
                </a:cubicBezTo>
                <a:lnTo>
                  <a:pt x="0" y="2209800"/>
                </a:lnTo>
                <a:lnTo>
                  <a:pt x="0" y="0"/>
                </a:lnTo>
                <a:close/>
              </a:path>
            </a:pathLst>
          </a:custGeom>
          <a:solidFill>
            <a:schemeClr val="accent1"/>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7" name="标题 6"/>
          <p:cNvSpPr>
            <a:spLocks noGrp="1"/>
          </p:cNvSpPr>
          <p:nvPr>
            <p:ph type="ctrTitle" idx="16385" hasCustomPrompt="1"/>
            <p:custDataLst>
              <p:tags r:id="rId60"/>
            </p:custDataLst>
          </p:nvPr>
        </p:nvSpPr>
        <p:spPr>
          <a:xfrm>
            <a:off x="609600" y="533400"/>
            <a:ext cx="10972800" cy="609600"/>
          </a:xfrm>
          <a:prstGeom prst="rect">
            <a:avLst/>
          </a:prstGeom>
          <a:noFill/>
        </p:spPr>
        <p:txBody>
          <a:bodyPr lIns="0" tIns="0" rIns="0" bIns="0" anchor="t">
            <a:normAutofit/>
          </a:bodyPr>
          <a:lstStyle>
            <a:lvl1pPr marL="0" indent="0" algn="l">
              <a:lnSpc>
                <a:spcPct val="111000"/>
              </a:lnSpc>
              <a:spcBef>
                <a:spcPct val="0"/>
              </a:spcBef>
              <a:spcAft>
                <a:spcPct val="0"/>
              </a:spcAft>
              <a:buNone/>
              <a:defRPr sz="3600" b="0" spc="0">
                <a:solidFill>
                  <a:schemeClr val="tx1"/>
                </a:solidFill>
              </a:defRPr>
            </a:lvl1pPr>
          </a:lstStyle>
          <a:p>
            <a:r>
              <a:rPr lang="zh-CN" altLang="en-US"/>
              <a:t>单击此处添加标题</a:t>
            </a:r>
            <a:endParaRPr lang="zh-CN" altLang="en-US"/>
          </a:p>
        </p:txBody>
      </p:sp>
      <p:sp>
        <p:nvSpPr>
          <p:cNvPr id="9" name="图片占位符 8"/>
          <p:cNvSpPr>
            <a:spLocks noGrp="1"/>
          </p:cNvSpPr>
          <p:nvPr>
            <p:ph type="pic" idx="16391" hasCustomPrompt="1"/>
            <p:custDataLst>
              <p:tags r:id="rId61"/>
            </p:custDataLst>
          </p:nvPr>
        </p:nvSpPr>
        <p:spPr>
          <a:xfrm>
            <a:off x="609600" y="1524000"/>
            <a:ext cx="2540000" cy="2209800"/>
          </a:xfrm>
          <a:custGeom>
            <a:avLst/>
            <a:gdLst>
              <a:gd name="connisteX0" fmla="*/ 0 w 2540000"/>
              <a:gd name="connsiteY0" fmla="*/ 203200 h 2209800"/>
              <a:gd name="connisteX1" fmla="*/ 203200 w 2540000"/>
              <a:gd name="connsiteY1" fmla="*/ 0 h 2209800"/>
              <a:gd name="connisteX2" fmla="*/ 2540000 w 2540000"/>
              <a:gd name="connsiteY2" fmla="*/ 0 h 2209800"/>
              <a:gd name="connisteX3" fmla="*/ 2540000 w 2540000"/>
              <a:gd name="connsiteY3" fmla="*/ 2209800 h 2209800"/>
              <a:gd name="connisteX4" fmla="*/ 203200 w 2540000"/>
              <a:gd name="connsiteY4" fmla="*/ 2209800 h 2209800"/>
              <a:gd name="connisteX5" fmla="*/ 0 w 2540000"/>
              <a:gd name="connsiteY5" fmla="*/ 2006600 h 2209800"/>
              <a:gd name="connisteX6" fmla="*/ 0 w 2540000"/>
              <a:gd name="connsiteY6" fmla="*/ 203200 h 22098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2540000" h="2209800">
                <a:moveTo>
                  <a:pt x="0" y="203200"/>
                </a:moveTo>
                <a:cubicBezTo>
                  <a:pt x="0" y="90976"/>
                  <a:pt x="90976" y="0"/>
                  <a:pt x="203200" y="0"/>
                </a:cubicBezTo>
                <a:lnTo>
                  <a:pt x="2540000" y="0"/>
                </a:lnTo>
                <a:lnTo>
                  <a:pt x="2540000" y="2209800"/>
                </a:lnTo>
                <a:lnTo>
                  <a:pt x="203200" y="2209800"/>
                </a:lnTo>
                <a:cubicBezTo>
                  <a:pt x="90976" y="2209800"/>
                  <a:pt x="0" y="2118824"/>
                  <a:pt x="0" y="2006600"/>
                </a:cubicBezTo>
                <a:lnTo>
                  <a:pt x="0" y="203200"/>
                </a:lnTo>
                <a:close/>
              </a:path>
            </a:pathLst>
          </a:custGeom>
          <a:solidFill>
            <a:srgbClr val="DDDDDD"/>
          </a:solidFill>
          <a:ln>
            <a:noFill/>
          </a:ln>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CN" altLang="en-US"/>
              <a:t> </a:t>
            </a:r>
            <a:endParaRPr lang="zh-CN" altLang="en-US"/>
          </a:p>
        </p:txBody>
      </p:sp>
      <p:sp>
        <p:nvSpPr>
          <p:cNvPr id="10" name="文本占位符 9"/>
          <p:cNvSpPr>
            <a:spLocks noGrp="1"/>
          </p:cNvSpPr>
          <p:nvPr>
            <p:ph type="body" idx="16386" hasCustomPrompt="1"/>
            <p:custDataLst>
              <p:tags r:id="rId62"/>
            </p:custDataLst>
          </p:nvPr>
        </p:nvSpPr>
        <p:spPr>
          <a:xfrm>
            <a:off x="3454400" y="1892300"/>
            <a:ext cx="7823200" cy="406400"/>
          </a:xfrm>
          <a:prstGeom prst="rect">
            <a:avLst/>
          </a:prstGeom>
          <a:noFill/>
        </p:spPr>
        <p:txBody>
          <a:bodyPr lIns="0" tIns="0" rIns="0" bIns="0" anchor="t">
            <a:normAutofit/>
          </a:bodyPr>
          <a:lstStyle>
            <a:lvl1pPr marL="0" indent="0" algn="l">
              <a:lnSpc>
                <a:spcPct val="111000"/>
              </a:lnSpc>
              <a:spcBef>
                <a:spcPct val="0"/>
              </a:spcBef>
              <a:spcAft>
                <a:spcPct val="0"/>
              </a:spcAft>
              <a:buNone/>
              <a:defRPr sz="2400" b="0" spc="0">
                <a:solidFill>
                  <a:srgbClr val="FFFFFF"/>
                </a:solidFill>
              </a:defRPr>
            </a:lvl1pPr>
          </a:lstStyle>
          <a:p>
            <a:pPr lvl="0"/>
            <a:r>
              <a:rPr lang="zh-CN" altLang="en-US" smtClean="0"/>
              <a:t>单击此处添加项标题</a:t>
            </a:r>
            <a:endParaRPr lang="zh-CN" altLang="en-US" smtClean="0"/>
          </a:p>
        </p:txBody>
      </p:sp>
      <p:sp>
        <p:nvSpPr>
          <p:cNvPr id="11" name="文本占位符 10"/>
          <p:cNvSpPr>
            <a:spLocks noGrp="1"/>
          </p:cNvSpPr>
          <p:nvPr>
            <p:ph type="body" idx="16387" hasCustomPrompt="1"/>
            <p:custDataLst>
              <p:tags r:id="rId63"/>
            </p:custDataLst>
          </p:nvPr>
        </p:nvSpPr>
        <p:spPr>
          <a:xfrm>
            <a:off x="3454400" y="2451100"/>
            <a:ext cx="7823200" cy="914400"/>
          </a:xfrm>
          <a:prstGeom prst="rect">
            <a:avLst/>
          </a:prstGeom>
          <a:noFill/>
        </p:spPr>
        <p:txBody>
          <a:bodyPr lIns="0" tIns="0" rIns="0" bIns="0" anchor="t">
            <a:normAutofit/>
          </a:bodyPr>
          <a:lstStyle>
            <a:lvl1pPr marL="0" indent="0" algn="l">
              <a:lnSpc>
                <a:spcPct val="125000"/>
              </a:lnSpc>
              <a:spcBef>
                <a:spcPct val="0"/>
              </a:spcBef>
              <a:spcAft>
                <a:spcPct val="0"/>
              </a:spcAft>
              <a:buNone/>
              <a:defRPr sz="1600" b="0" spc="0">
                <a:solidFill>
                  <a:srgbClr val="FFFFFF"/>
                </a:solidFill>
              </a:defRPr>
            </a:lvl1pPr>
          </a:lstStyle>
          <a:p>
            <a:pPr lvl="0"/>
            <a:r>
              <a:rPr lang="zh-CN" altLang="en-US" smtClean="0"/>
              <a:t>单击此处添加项正文</a:t>
            </a:r>
            <a:endParaRPr lang="zh-CN" altLang="en-US" smtClean="0"/>
          </a:p>
        </p:txBody>
      </p:sp>
      <p:sp>
        <p:nvSpPr>
          <p:cNvPr id="12" name="装饰  1"/>
          <p:cNvSpPr>
            <a:spLocks noGrp="1"/>
          </p:cNvSpPr>
          <p:nvPr>
            <p:ph type="body" idx="16392" hasCustomPrompt="1"/>
            <p:custDataLst>
              <p:tags r:id="rId64"/>
            </p:custDataLst>
          </p:nvPr>
        </p:nvSpPr>
        <p:spPr>
          <a:xfrm>
            <a:off x="3149600" y="4038600"/>
            <a:ext cx="8432800" cy="2209800"/>
          </a:xfrm>
          <a:custGeom>
            <a:avLst/>
            <a:gdLst>
              <a:gd name="connisteX0" fmla="*/ 0 w 8432800"/>
              <a:gd name="connsiteY0" fmla="*/ 0 h 2209800"/>
              <a:gd name="connisteX1" fmla="*/ 8229600 w 8432800"/>
              <a:gd name="connsiteY1" fmla="*/ 0 h 2209800"/>
              <a:gd name="connisteX2" fmla="*/ 8432800 w 8432800"/>
              <a:gd name="connsiteY2" fmla="*/ 203200 h 2209800"/>
              <a:gd name="connisteX3" fmla="*/ 8432800 w 8432800"/>
              <a:gd name="connsiteY3" fmla="*/ 2006600 h 2209800"/>
              <a:gd name="connisteX4" fmla="*/ 8229600 w 8432800"/>
              <a:gd name="connsiteY4" fmla="*/ 2209800 h 2209800"/>
              <a:gd name="connisteX5" fmla="*/ 0 w 8432800"/>
              <a:gd name="connsiteY5" fmla="*/ 2209800 h 2209800"/>
              <a:gd name="connisteX6" fmla="*/ 0 w 8432800"/>
              <a:gd name="connsiteY6" fmla="*/ 0 h 22098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8432800" h="2209800">
                <a:moveTo>
                  <a:pt x="0" y="0"/>
                </a:moveTo>
                <a:lnTo>
                  <a:pt x="8229600" y="0"/>
                </a:lnTo>
                <a:cubicBezTo>
                  <a:pt x="8341824" y="0"/>
                  <a:pt x="8432800" y="90976"/>
                  <a:pt x="8432800" y="203200"/>
                </a:cubicBezTo>
                <a:lnTo>
                  <a:pt x="8432800" y="2006600"/>
                </a:lnTo>
                <a:cubicBezTo>
                  <a:pt x="8432800" y="2118824"/>
                  <a:pt x="8341824" y="2209800"/>
                  <a:pt x="8229600" y="2209800"/>
                </a:cubicBezTo>
                <a:lnTo>
                  <a:pt x="0" y="2209800"/>
                </a:lnTo>
                <a:lnTo>
                  <a:pt x="0" y="0"/>
                </a:lnTo>
                <a:close/>
              </a:path>
            </a:pathLst>
          </a:custGeom>
          <a:solidFill>
            <a:schemeClr val="accent1"/>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13" name="图片占位符 12"/>
          <p:cNvSpPr>
            <a:spLocks noGrp="1"/>
          </p:cNvSpPr>
          <p:nvPr>
            <p:ph type="pic" idx="16393" hasCustomPrompt="1"/>
            <p:custDataLst>
              <p:tags r:id="rId65"/>
            </p:custDataLst>
          </p:nvPr>
        </p:nvSpPr>
        <p:spPr>
          <a:xfrm>
            <a:off x="609600" y="4038600"/>
            <a:ext cx="2540000" cy="2209800"/>
          </a:xfrm>
          <a:custGeom>
            <a:avLst/>
            <a:gdLst>
              <a:gd name="connisteX0" fmla="*/ 0 w 2540000"/>
              <a:gd name="connsiteY0" fmla="*/ 203200 h 2209800"/>
              <a:gd name="connisteX1" fmla="*/ 203200 w 2540000"/>
              <a:gd name="connsiteY1" fmla="*/ 0 h 2209800"/>
              <a:gd name="connisteX2" fmla="*/ 2540000 w 2540000"/>
              <a:gd name="connsiteY2" fmla="*/ 0 h 2209800"/>
              <a:gd name="connisteX3" fmla="*/ 2540000 w 2540000"/>
              <a:gd name="connsiteY3" fmla="*/ 2209800 h 2209800"/>
              <a:gd name="connisteX4" fmla="*/ 203200 w 2540000"/>
              <a:gd name="connsiteY4" fmla="*/ 2209800 h 2209800"/>
              <a:gd name="connisteX5" fmla="*/ 0 w 2540000"/>
              <a:gd name="connsiteY5" fmla="*/ 2006600 h 2209800"/>
              <a:gd name="connisteX6" fmla="*/ 0 w 2540000"/>
              <a:gd name="connsiteY6" fmla="*/ 203200 h 22098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2540000" h="2209800">
                <a:moveTo>
                  <a:pt x="0" y="203200"/>
                </a:moveTo>
                <a:cubicBezTo>
                  <a:pt x="0" y="90976"/>
                  <a:pt x="90976" y="0"/>
                  <a:pt x="203200" y="0"/>
                </a:cubicBezTo>
                <a:lnTo>
                  <a:pt x="2540000" y="0"/>
                </a:lnTo>
                <a:lnTo>
                  <a:pt x="2540000" y="2209800"/>
                </a:lnTo>
                <a:lnTo>
                  <a:pt x="203200" y="2209800"/>
                </a:lnTo>
                <a:cubicBezTo>
                  <a:pt x="90976" y="2209800"/>
                  <a:pt x="0" y="2118824"/>
                  <a:pt x="0" y="2006600"/>
                </a:cubicBezTo>
                <a:lnTo>
                  <a:pt x="0" y="203200"/>
                </a:lnTo>
                <a:close/>
              </a:path>
            </a:pathLst>
          </a:custGeom>
          <a:solidFill>
            <a:srgbClr val="DDDDDD"/>
          </a:solidFill>
          <a:ln>
            <a:noFill/>
          </a:ln>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CN" altLang="en-US"/>
              <a:t> </a:t>
            </a:r>
            <a:endParaRPr lang="zh-CN" altLang="en-US"/>
          </a:p>
        </p:txBody>
      </p:sp>
      <p:sp>
        <p:nvSpPr>
          <p:cNvPr id="14" name="文本占位符 13"/>
          <p:cNvSpPr>
            <a:spLocks noGrp="1"/>
          </p:cNvSpPr>
          <p:nvPr>
            <p:ph type="body" idx="16388" hasCustomPrompt="1"/>
            <p:custDataLst>
              <p:tags r:id="rId66"/>
            </p:custDataLst>
          </p:nvPr>
        </p:nvSpPr>
        <p:spPr>
          <a:xfrm>
            <a:off x="3454400" y="4406900"/>
            <a:ext cx="7823200" cy="406400"/>
          </a:xfrm>
          <a:prstGeom prst="rect">
            <a:avLst/>
          </a:prstGeom>
          <a:noFill/>
        </p:spPr>
        <p:txBody>
          <a:bodyPr lIns="0" tIns="0" rIns="0" bIns="0" anchor="t">
            <a:normAutofit/>
          </a:bodyPr>
          <a:lstStyle>
            <a:lvl1pPr marL="0" indent="0" algn="l">
              <a:lnSpc>
                <a:spcPct val="111000"/>
              </a:lnSpc>
              <a:spcBef>
                <a:spcPct val="0"/>
              </a:spcBef>
              <a:spcAft>
                <a:spcPct val="0"/>
              </a:spcAft>
              <a:buNone/>
              <a:defRPr sz="2400" b="0" spc="0">
                <a:solidFill>
                  <a:srgbClr val="FFFFFF"/>
                </a:solidFill>
              </a:defRPr>
            </a:lvl1pPr>
          </a:lstStyle>
          <a:p>
            <a:pPr lvl="0"/>
            <a:r>
              <a:rPr lang="zh-CN" altLang="en-US" smtClean="0"/>
              <a:t>单击此处添加项标题</a:t>
            </a:r>
            <a:endParaRPr lang="zh-CN" altLang="en-US" smtClean="0"/>
          </a:p>
        </p:txBody>
      </p:sp>
      <p:sp>
        <p:nvSpPr>
          <p:cNvPr id="15" name="文本占位符 14"/>
          <p:cNvSpPr>
            <a:spLocks noGrp="1"/>
          </p:cNvSpPr>
          <p:nvPr>
            <p:ph type="body" idx="16389" hasCustomPrompt="1"/>
            <p:custDataLst>
              <p:tags r:id="rId67"/>
            </p:custDataLst>
          </p:nvPr>
        </p:nvSpPr>
        <p:spPr>
          <a:xfrm>
            <a:off x="3454400" y="4965700"/>
            <a:ext cx="7823200" cy="914400"/>
          </a:xfrm>
          <a:prstGeom prst="rect">
            <a:avLst/>
          </a:prstGeom>
          <a:noFill/>
        </p:spPr>
        <p:txBody>
          <a:bodyPr lIns="0" tIns="0" rIns="0" bIns="0" anchor="t">
            <a:normAutofit/>
          </a:bodyPr>
          <a:lstStyle>
            <a:lvl1pPr marL="0" indent="0" algn="l">
              <a:lnSpc>
                <a:spcPct val="125000"/>
              </a:lnSpc>
              <a:spcBef>
                <a:spcPct val="0"/>
              </a:spcBef>
              <a:spcAft>
                <a:spcPct val="0"/>
              </a:spcAft>
              <a:buNone/>
              <a:defRPr sz="1600" b="0" spc="0">
                <a:solidFill>
                  <a:srgbClr val="FFFFFF"/>
                </a:solidFill>
              </a:defRPr>
            </a:lvl1pPr>
          </a:lstStyle>
          <a:p>
            <a:pPr lvl="0"/>
            <a:r>
              <a:rPr lang="zh-CN" altLang="en-US" smtClean="0"/>
              <a:t>单击此处添加项正文</a:t>
            </a:r>
            <a:endParaRPr lang="zh-CN" altLang="en-US" smtClean="0"/>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184" y="523097"/>
            <a:ext cx="10515600" cy="1325563"/>
          </a:xfrm>
        </p:spPr>
        <p:txBody>
          <a:bodyPr/>
          <a:lstStyle/>
          <a:p>
            <a:r>
              <a:rPr lang="zh-CN" altLang="en-US"/>
              <a:t>单击此处编辑母版标题样式</a:t>
            </a:r>
            <a:endParaRPr lang="zh-CN" altLang="en-US"/>
          </a:p>
        </p:txBody>
      </p:sp>
      <p:sp>
        <p:nvSpPr>
          <p:cNvPr id="3" name="内容占位符 2"/>
          <p:cNvSpPr>
            <a:spLocks noGrp="1"/>
          </p:cNvSpPr>
          <p:nvPr>
            <p:ph idx="1"/>
          </p:nvPr>
        </p:nvSpPr>
        <p:spPr>
          <a:xfrm>
            <a:off x="838184" y="1983597"/>
            <a:ext cx="10515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正文页-上标下内-装饰无-颜色错位-并列-2_10_group1">
    <p:spTree>
      <p:nvGrpSpPr>
        <p:cNvPr id="1" name=""/>
        <p:cNvGrpSpPr/>
        <p:nvPr/>
      </p:nvGrpSpPr>
      <p:grpSpPr>
        <a:xfrm>
          <a:off x="0" y="0"/>
          <a:ext cx="0" cy="0"/>
          <a:chOff x="0" y="0"/>
          <a:chExt cx="0" cy="0"/>
        </a:xfrm>
      </p:grpSpPr>
      <p:sp>
        <p:nvSpPr>
          <p:cNvPr id="56" name="矩形 55"/>
          <p:cNvSpPr/>
          <p:nvPr userDrawn="1">
            <p:custDataLst>
              <p:tags r:id="rId2"/>
            </p:custDataLst>
          </p:nvPr>
        </p:nvSpPr>
        <p:spPr>
          <a:xfrm>
            <a:off x="0" y="6727629"/>
            <a:ext cx="12192000" cy="130371"/>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7" name="a36ff0dd-52e7-4a40-98ef-054fbf16791a"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userDrawn="1">
            <p:custDataLst>
              <p:tags r:id="rId3"/>
            </p:custDataLst>
          </p:nvPr>
        </p:nvGrpSpPr>
        <p:grpSpPr>
          <a:xfrm>
            <a:off x="9791726" y="368300"/>
            <a:ext cx="2006887" cy="568318"/>
            <a:chOff x="2869804" y="2524126"/>
            <a:chExt cx="6452393" cy="1827213"/>
          </a:xfrm>
        </p:grpSpPr>
        <p:sp>
          <p:nvSpPr>
            <p:cNvPr id="58" name="ïṣļïďe"/>
            <p:cNvSpPr/>
            <p:nvPr userDrawn="1">
              <p:custDataLst>
                <p:tags r:id="rId4"/>
              </p:custDataLst>
            </p:nvPr>
          </p:nvSpPr>
          <p:spPr bwMode="auto">
            <a:xfrm>
              <a:off x="5030526" y="2647006"/>
              <a:ext cx="889000" cy="1308100"/>
            </a:xfrm>
            <a:custGeom>
              <a:avLst/>
              <a:gdLst>
                <a:gd name="T0" fmla="*/ 236 w 532"/>
                <a:gd name="T1" fmla="*/ 733 h 780"/>
                <a:gd name="T2" fmla="*/ 216 w 532"/>
                <a:gd name="T3" fmla="*/ 663 h 780"/>
                <a:gd name="T4" fmla="*/ 197 w 532"/>
                <a:gd name="T5" fmla="*/ 414 h 780"/>
                <a:gd name="T6" fmla="*/ 102 w 532"/>
                <a:gd name="T7" fmla="*/ 475 h 780"/>
                <a:gd name="T8" fmla="*/ 46 w 532"/>
                <a:gd name="T9" fmla="*/ 448 h 780"/>
                <a:gd name="T10" fmla="*/ 13 w 532"/>
                <a:gd name="T11" fmla="*/ 400 h 780"/>
                <a:gd name="T12" fmla="*/ 5 w 532"/>
                <a:gd name="T13" fmla="*/ 353 h 780"/>
                <a:gd name="T14" fmla="*/ 23 w 532"/>
                <a:gd name="T15" fmla="*/ 258 h 780"/>
                <a:gd name="T16" fmla="*/ 93 w 532"/>
                <a:gd name="T17" fmla="*/ 231 h 780"/>
                <a:gd name="T18" fmla="*/ 192 w 532"/>
                <a:gd name="T19" fmla="*/ 170 h 780"/>
                <a:gd name="T20" fmla="*/ 180 w 532"/>
                <a:gd name="T21" fmla="*/ 50 h 780"/>
                <a:gd name="T22" fmla="*/ 246 w 532"/>
                <a:gd name="T23" fmla="*/ 16 h 780"/>
                <a:gd name="T24" fmla="*/ 285 w 532"/>
                <a:gd name="T25" fmla="*/ 69 h 780"/>
                <a:gd name="T26" fmla="*/ 290 w 532"/>
                <a:gd name="T27" fmla="*/ 138 h 780"/>
                <a:gd name="T28" fmla="*/ 368 w 532"/>
                <a:gd name="T29" fmla="*/ 129 h 780"/>
                <a:gd name="T30" fmla="*/ 474 w 532"/>
                <a:gd name="T31" fmla="*/ 141 h 780"/>
                <a:gd name="T32" fmla="*/ 452 w 532"/>
                <a:gd name="T33" fmla="*/ 221 h 780"/>
                <a:gd name="T34" fmla="*/ 432 w 532"/>
                <a:gd name="T35" fmla="*/ 289 h 780"/>
                <a:gd name="T36" fmla="*/ 363 w 532"/>
                <a:gd name="T37" fmla="*/ 355 h 780"/>
                <a:gd name="T38" fmla="*/ 296 w 532"/>
                <a:gd name="T39" fmla="*/ 397 h 780"/>
                <a:gd name="T40" fmla="*/ 294 w 532"/>
                <a:gd name="T41" fmla="*/ 705 h 780"/>
                <a:gd name="T42" fmla="*/ 236 w 532"/>
                <a:gd name="T43" fmla="*/ 733 h 780"/>
                <a:gd name="T44" fmla="*/ 185 w 532"/>
                <a:gd name="T45" fmla="*/ 253 h 780"/>
                <a:gd name="T46" fmla="*/ 171 w 532"/>
                <a:gd name="T47" fmla="*/ 262 h 780"/>
                <a:gd name="T48" fmla="*/ 123 w 532"/>
                <a:gd name="T49" fmla="*/ 275 h 780"/>
                <a:gd name="T50" fmla="*/ 128 w 532"/>
                <a:gd name="T51" fmla="*/ 323 h 780"/>
                <a:gd name="T52" fmla="*/ 184 w 532"/>
                <a:gd name="T53" fmla="*/ 325 h 780"/>
                <a:gd name="T54" fmla="*/ 185 w 532"/>
                <a:gd name="T55" fmla="*/ 253 h 780"/>
                <a:gd name="T56" fmla="*/ 291 w 532"/>
                <a:gd name="T57" fmla="*/ 261 h 780"/>
                <a:gd name="T58" fmla="*/ 292 w 532"/>
                <a:gd name="T59" fmla="*/ 269 h 780"/>
                <a:gd name="T60" fmla="*/ 310 w 532"/>
                <a:gd name="T61" fmla="*/ 275 h 780"/>
                <a:gd name="T62" fmla="*/ 354 w 532"/>
                <a:gd name="T63" fmla="*/ 209 h 780"/>
                <a:gd name="T64" fmla="*/ 314 w 532"/>
                <a:gd name="T65" fmla="*/ 192 h 780"/>
                <a:gd name="T66" fmla="*/ 292 w 532"/>
                <a:gd name="T67" fmla="*/ 208 h 780"/>
                <a:gd name="T68" fmla="*/ 291 w 532"/>
                <a:gd name="T69" fmla="*/ 261 h 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32" h="780">
                  <a:moveTo>
                    <a:pt x="236" y="733"/>
                  </a:moveTo>
                  <a:cubicBezTo>
                    <a:pt x="225" y="716"/>
                    <a:pt x="215" y="692"/>
                    <a:pt x="216" y="663"/>
                  </a:cubicBezTo>
                  <a:cubicBezTo>
                    <a:pt x="218" y="605"/>
                    <a:pt x="197" y="414"/>
                    <a:pt x="197" y="414"/>
                  </a:cubicBezTo>
                  <a:cubicBezTo>
                    <a:pt x="197" y="414"/>
                    <a:pt x="136" y="421"/>
                    <a:pt x="102" y="475"/>
                  </a:cubicBezTo>
                  <a:cubicBezTo>
                    <a:pt x="102" y="475"/>
                    <a:pt x="63" y="481"/>
                    <a:pt x="46" y="448"/>
                  </a:cubicBezTo>
                  <a:cubicBezTo>
                    <a:pt x="29" y="414"/>
                    <a:pt x="13" y="400"/>
                    <a:pt x="13" y="400"/>
                  </a:cubicBezTo>
                  <a:cubicBezTo>
                    <a:pt x="13" y="400"/>
                    <a:pt x="0" y="383"/>
                    <a:pt x="5" y="353"/>
                  </a:cubicBezTo>
                  <a:cubicBezTo>
                    <a:pt x="11" y="323"/>
                    <a:pt x="19" y="294"/>
                    <a:pt x="23" y="258"/>
                  </a:cubicBezTo>
                  <a:cubicBezTo>
                    <a:pt x="27" y="222"/>
                    <a:pt x="76" y="220"/>
                    <a:pt x="93" y="231"/>
                  </a:cubicBezTo>
                  <a:cubicBezTo>
                    <a:pt x="93" y="231"/>
                    <a:pt x="162" y="183"/>
                    <a:pt x="192" y="170"/>
                  </a:cubicBezTo>
                  <a:cubicBezTo>
                    <a:pt x="192" y="170"/>
                    <a:pt x="186" y="80"/>
                    <a:pt x="180" y="50"/>
                  </a:cubicBezTo>
                  <a:cubicBezTo>
                    <a:pt x="180" y="50"/>
                    <a:pt x="212" y="0"/>
                    <a:pt x="246" y="16"/>
                  </a:cubicBezTo>
                  <a:cubicBezTo>
                    <a:pt x="281" y="32"/>
                    <a:pt x="280" y="42"/>
                    <a:pt x="285" y="69"/>
                  </a:cubicBezTo>
                  <a:cubicBezTo>
                    <a:pt x="289" y="95"/>
                    <a:pt x="290" y="138"/>
                    <a:pt x="290" y="138"/>
                  </a:cubicBezTo>
                  <a:cubicBezTo>
                    <a:pt x="368" y="129"/>
                    <a:pt x="368" y="129"/>
                    <a:pt x="368" y="129"/>
                  </a:cubicBezTo>
                  <a:cubicBezTo>
                    <a:pt x="368" y="129"/>
                    <a:pt x="415" y="84"/>
                    <a:pt x="474" y="141"/>
                  </a:cubicBezTo>
                  <a:cubicBezTo>
                    <a:pt x="532" y="199"/>
                    <a:pt x="452" y="221"/>
                    <a:pt x="452" y="221"/>
                  </a:cubicBezTo>
                  <a:cubicBezTo>
                    <a:pt x="452" y="221"/>
                    <a:pt x="408" y="257"/>
                    <a:pt x="432" y="289"/>
                  </a:cubicBezTo>
                  <a:cubicBezTo>
                    <a:pt x="455" y="322"/>
                    <a:pt x="386" y="356"/>
                    <a:pt x="363" y="355"/>
                  </a:cubicBezTo>
                  <a:cubicBezTo>
                    <a:pt x="340" y="354"/>
                    <a:pt x="297" y="384"/>
                    <a:pt x="296" y="397"/>
                  </a:cubicBezTo>
                  <a:cubicBezTo>
                    <a:pt x="296" y="409"/>
                    <a:pt x="302" y="692"/>
                    <a:pt x="294" y="705"/>
                  </a:cubicBezTo>
                  <a:cubicBezTo>
                    <a:pt x="297" y="744"/>
                    <a:pt x="264" y="780"/>
                    <a:pt x="236" y="733"/>
                  </a:cubicBezTo>
                  <a:close/>
                  <a:moveTo>
                    <a:pt x="185" y="253"/>
                  </a:moveTo>
                  <a:cubicBezTo>
                    <a:pt x="185" y="253"/>
                    <a:pt x="180" y="257"/>
                    <a:pt x="171" y="262"/>
                  </a:cubicBezTo>
                  <a:cubicBezTo>
                    <a:pt x="158" y="268"/>
                    <a:pt x="142" y="272"/>
                    <a:pt x="123" y="275"/>
                  </a:cubicBezTo>
                  <a:cubicBezTo>
                    <a:pt x="109" y="276"/>
                    <a:pt x="114" y="299"/>
                    <a:pt x="128" y="323"/>
                  </a:cubicBezTo>
                  <a:cubicBezTo>
                    <a:pt x="142" y="347"/>
                    <a:pt x="170" y="330"/>
                    <a:pt x="184" y="325"/>
                  </a:cubicBezTo>
                  <a:cubicBezTo>
                    <a:pt x="198" y="320"/>
                    <a:pt x="185" y="253"/>
                    <a:pt x="185" y="253"/>
                  </a:cubicBezTo>
                  <a:close/>
                  <a:moveTo>
                    <a:pt x="291" y="261"/>
                  </a:moveTo>
                  <a:cubicBezTo>
                    <a:pt x="292" y="269"/>
                    <a:pt x="292" y="269"/>
                    <a:pt x="292" y="269"/>
                  </a:cubicBezTo>
                  <a:cubicBezTo>
                    <a:pt x="292" y="269"/>
                    <a:pt x="296" y="280"/>
                    <a:pt x="310" y="275"/>
                  </a:cubicBezTo>
                  <a:cubicBezTo>
                    <a:pt x="324" y="271"/>
                    <a:pt x="349" y="236"/>
                    <a:pt x="354" y="209"/>
                  </a:cubicBezTo>
                  <a:cubicBezTo>
                    <a:pt x="359" y="182"/>
                    <a:pt x="335" y="190"/>
                    <a:pt x="314" y="192"/>
                  </a:cubicBezTo>
                  <a:cubicBezTo>
                    <a:pt x="292" y="194"/>
                    <a:pt x="292" y="208"/>
                    <a:pt x="292" y="208"/>
                  </a:cubicBezTo>
                  <a:lnTo>
                    <a:pt x="291" y="261"/>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9" name="ïŝḷïdè"/>
            <p:cNvSpPr/>
            <p:nvPr userDrawn="1">
              <p:custDataLst>
                <p:tags r:id="rId5"/>
              </p:custDataLst>
            </p:nvPr>
          </p:nvSpPr>
          <p:spPr bwMode="auto">
            <a:xfrm>
              <a:off x="6106582" y="2874169"/>
              <a:ext cx="762000" cy="817563"/>
            </a:xfrm>
            <a:custGeom>
              <a:avLst/>
              <a:gdLst>
                <a:gd name="T0" fmla="*/ 107 w 456"/>
                <a:gd name="T1" fmla="*/ 347 h 488"/>
                <a:gd name="T2" fmla="*/ 187 w 456"/>
                <a:gd name="T3" fmla="*/ 332 h 488"/>
                <a:gd name="T4" fmla="*/ 171 w 456"/>
                <a:gd name="T5" fmla="*/ 39 h 488"/>
                <a:gd name="T6" fmla="*/ 196 w 456"/>
                <a:gd name="T7" fmla="*/ 1 h 488"/>
                <a:gd name="T8" fmla="*/ 274 w 456"/>
                <a:gd name="T9" fmla="*/ 57 h 488"/>
                <a:gd name="T10" fmla="*/ 274 w 456"/>
                <a:gd name="T11" fmla="*/ 302 h 488"/>
                <a:gd name="T12" fmla="*/ 355 w 456"/>
                <a:gd name="T13" fmla="*/ 283 h 488"/>
                <a:gd name="T14" fmla="*/ 387 w 456"/>
                <a:gd name="T15" fmla="*/ 187 h 488"/>
                <a:gd name="T16" fmla="*/ 456 w 456"/>
                <a:gd name="T17" fmla="*/ 231 h 488"/>
                <a:gd name="T18" fmla="*/ 437 w 456"/>
                <a:gd name="T19" fmla="*/ 394 h 488"/>
                <a:gd name="T20" fmla="*/ 374 w 456"/>
                <a:gd name="T21" fmla="*/ 454 h 488"/>
                <a:gd name="T22" fmla="*/ 352 w 456"/>
                <a:gd name="T23" fmla="*/ 351 h 488"/>
                <a:gd name="T24" fmla="*/ 290 w 456"/>
                <a:gd name="T25" fmla="*/ 368 h 488"/>
                <a:gd name="T26" fmla="*/ 219 w 456"/>
                <a:gd name="T27" fmla="*/ 402 h 488"/>
                <a:gd name="T28" fmla="*/ 129 w 456"/>
                <a:gd name="T29" fmla="*/ 419 h 488"/>
                <a:gd name="T30" fmla="*/ 31 w 456"/>
                <a:gd name="T31" fmla="*/ 451 h 488"/>
                <a:gd name="T32" fmla="*/ 10 w 456"/>
                <a:gd name="T33" fmla="*/ 412 h 488"/>
                <a:gd name="T34" fmla="*/ 3 w 456"/>
                <a:gd name="T35" fmla="*/ 398 h 488"/>
                <a:gd name="T36" fmla="*/ 11 w 456"/>
                <a:gd name="T37" fmla="*/ 367 h 488"/>
                <a:gd name="T38" fmla="*/ 23 w 456"/>
                <a:gd name="T39" fmla="*/ 235 h 488"/>
                <a:gd name="T40" fmla="*/ 53 w 456"/>
                <a:gd name="T41" fmla="*/ 213 h 488"/>
                <a:gd name="T42" fmla="*/ 107 w 456"/>
                <a:gd name="T43" fmla="*/ 347 h 4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56" h="488">
                  <a:moveTo>
                    <a:pt x="107" y="347"/>
                  </a:moveTo>
                  <a:cubicBezTo>
                    <a:pt x="134" y="342"/>
                    <a:pt x="160" y="337"/>
                    <a:pt x="187" y="332"/>
                  </a:cubicBezTo>
                  <a:cubicBezTo>
                    <a:pt x="182" y="234"/>
                    <a:pt x="176" y="137"/>
                    <a:pt x="171" y="39"/>
                  </a:cubicBezTo>
                  <a:cubicBezTo>
                    <a:pt x="171" y="39"/>
                    <a:pt x="165" y="1"/>
                    <a:pt x="196" y="1"/>
                  </a:cubicBezTo>
                  <a:cubicBezTo>
                    <a:pt x="227" y="0"/>
                    <a:pt x="284" y="25"/>
                    <a:pt x="274" y="57"/>
                  </a:cubicBezTo>
                  <a:cubicBezTo>
                    <a:pt x="264" y="89"/>
                    <a:pt x="256" y="303"/>
                    <a:pt x="274" y="302"/>
                  </a:cubicBezTo>
                  <a:cubicBezTo>
                    <a:pt x="292" y="301"/>
                    <a:pt x="355" y="283"/>
                    <a:pt x="355" y="283"/>
                  </a:cubicBezTo>
                  <a:cubicBezTo>
                    <a:pt x="355" y="283"/>
                    <a:pt x="372" y="185"/>
                    <a:pt x="387" y="187"/>
                  </a:cubicBezTo>
                  <a:cubicBezTo>
                    <a:pt x="403" y="188"/>
                    <a:pt x="455" y="196"/>
                    <a:pt x="456" y="231"/>
                  </a:cubicBezTo>
                  <a:cubicBezTo>
                    <a:pt x="456" y="265"/>
                    <a:pt x="454" y="367"/>
                    <a:pt x="437" y="394"/>
                  </a:cubicBezTo>
                  <a:cubicBezTo>
                    <a:pt x="420" y="421"/>
                    <a:pt x="383" y="476"/>
                    <a:pt x="374" y="454"/>
                  </a:cubicBezTo>
                  <a:cubicBezTo>
                    <a:pt x="364" y="433"/>
                    <a:pt x="352" y="351"/>
                    <a:pt x="352" y="351"/>
                  </a:cubicBezTo>
                  <a:cubicBezTo>
                    <a:pt x="331" y="357"/>
                    <a:pt x="310" y="363"/>
                    <a:pt x="290" y="368"/>
                  </a:cubicBezTo>
                  <a:cubicBezTo>
                    <a:pt x="252" y="379"/>
                    <a:pt x="281" y="398"/>
                    <a:pt x="219" y="402"/>
                  </a:cubicBezTo>
                  <a:cubicBezTo>
                    <a:pt x="185" y="404"/>
                    <a:pt x="141" y="408"/>
                    <a:pt x="129" y="419"/>
                  </a:cubicBezTo>
                  <a:cubicBezTo>
                    <a:pt x="111" y="438"/>
                    <a:pt x="71" y="488"/>
                    <a:pt x="31" y="451"/>
                  </a:cubicBezTo>
                  <a:cubicBezTo>
                    <a:pt x="31" y="451"/>
                    <a:pt x="18" y="430"/>
                    <a:pt x="10" y="412"/>
                  </a:cubicBezTo>
                  <a:cubicBezTo>
                    <a:pt x="7" y="407"/>
                    <a:pt x="5" y="402"/>
                    <a:pt x="3" y="398"/>
                  </a:cubicBezTo>
                  <a:cubicBezTo>
                    <a:pt x="0" y="387"/>
                    <a:pt x="7" y="378"/>
                    <a:pt x="11" y="367"/>
                  </a:cubicBezTo>
                  <a:cubicBezTo>
                    <a:pt x="29" y="322"/>
                    <a:pt x="34" y="307"/>
                    <a:pt x="23" y="235"/>
                  </a:cubicBezTo>
                  <a:cubicBezTo>
                    <a:pt x="23" y="235"/>
                    <a:pt x="21" y="202"/>
                    <a:pt x="53" y="213"/>
                  </a:cubicBezTo>
                  <a:cubicBezTo>
                    <a:pt x="118" y="235"/>
                    <a:pt x="92" y="344"/>
                    <a:pt x="107" y="347"/>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1" name="ïṩḻídé"/>
            <p:cNvSpPr/>
            <p:nvPr userDrawn="1">
              <p:custDataLst>
                <p:tags r:id="rId6"/>
              </p:custDataLst>
            </p:nvPr>
          </p:nvSpPr>
          <p:spPr bwMode="auto">
            <a:xfrm>
              <a:off x="7104326" y="2786063"/>
              <a:ext cx="1055688" cy="977900"/>
            </a:xfrm>
            <a:custGeom>
              <a:avLst/>
              <a:gdLst>
                <a:gd name="T0" fmla="*/ 625 w 632"/>
                <a:gd name="T1" fmla="*/ 513 h 584"/>
                <a:gd name="T2" fmla="*/ 413 w 632"/>
                <a:gd name="T3" fmla="*/ 540 h 584"/>
                <a:gd name="T4" fmla="*/ 253 w 632"/>
                <a:gd name="T5" fmla="*/ 323 h 584"/>
                <a:gd name="T6" fmla="*/ 112 w 632"/>
                <a:gd name="T7" fmla="*/ 500 h 584"/>
                <a:gd name="T8" fmla="*/ 6 w 632"/>
                <a:gd name="T9" fmla="*/ 459 h 584"/>
                <a:gd name="T10" fmla="*/ 29 w 632"/>
                <a:gd name="T11" fmla="*/ 439 h 584"/>
                <a:gd name="T12" fmla="*/ 182 w 632"/>
                <a:gd name="T13" fmla="*/ 276 h 584"/>
                <a:gd name="T14" fmla="*/ 48 w 632"/>
                <a:gd name="T15" fmla="*/ 269 h 584"/>
                <a:gd name="T16" fmla="*/ 62 w 632"/>
                <a:gd name="T17" fmla="*/ 164 h 584"/>
                <a:gd name="T18" fmla="*/ 194 w 632"/>
                <a:gd name="T19" fmla="*/ 164 h 584"/>
                <a:gd name="T20" fmla="*/ 194 w 632"/>
                <a:gd name="T21" fmla="*/ 32 h 584"/>
                <a:gd name="T22" fmla="*/ 287 w 632"/>
                <a:gd name="T23" fmla="*/ 28 h 584"/>
                <a:gd name="T24" fmla="*/ 306 w 632"/>
                <a:gd name="T25" fmla="*/ 95 h 584"/>
                <a:gd name="T26" fmla="*/ 329 w 632"/>
                <a:gd name="T27" fmla="*/ 129 h 584"/>
                <a:gd name="T28" fmla="*/ 396 w 632"/>
                <a:gd name="T29" fmla="*/ 105 h 584"/>
                <a:gd name="T30" fmla="*/ 432 w 632"/>
                <a:gd name="T31" fmla="*/ 169 h 584"/>
                <a:gd name="T32" fmla="*/ 312 w 632"/>
                <a:gd name="T33" fmla="*/ 224 h 584"/>
                <a:gd name="T34" fmla="*/ 312 w 632"/>
                <a:gd name="T35" fmla="*/ 289 h 584"/>
                <a:gd name="T36" fmla="*/ 539 w 632"/>
                <a:gd name="T37" fmla="*/ 485 h 584"/>
                <a:gd name="T38" fmla="*/ 625 w 632"/>
                <a:gd name="T39" fmla="*/ 513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32" h="584">
                  <a:moveTo>
                    <a:pt x="625" y="513"/>
                  </a:moveTo>
                  <a:cubicBezTo>
                    <a:pt x="625" y="513"/>
                    <a:pt x="455" y="584"/>
                    <a:pt x="413" y="540"/>
                  </a:cubicBezTo>
                  <a:cubicBezTo>
                    <a:pt x="370" y="496"/>
                    <a:pt x="282" y="378"/>
                    <a:pt x="253" y="323"/>
                  </a:cubicBezTo>
                  <a:cubicBezTo>
                    <a:pt x="253" y="323"/>
                    <a:pt x="172" y="514"/>
                    <a:pt x="112" y="500"/>
                  </a:cubicBezTo>
                  <a:cubicBezTo>
                    <a:pt x="53" y="487"/>
                    <a:pt x="12" y="469"/>
                    <a:pt x="6" y="459"/>
                  </a:cubicBezTo>
                  <a:cubicBezTo>
                    <a:pt x="0" y="448"/>
                    <a:pt x="10" y="444"/>
                    <a:pt x="29" y="439"/>
                  </a:cubicBezTo>
                  <a:cubicBezTo>
                    <a:pt x="47" y="433"/>
                    <a:pt x="166" y="419"/>
                    <a:pt x="182" y="276"/>
                  </a:cubicBezTo>
                  <a:cubicBezTo>
                    <a:pt x="182" y="276"/>
                    <a:pt x="82" y="313"/>
                    <a:pt x="48" y="269"/>
                  </a:cubicBezTo>
                  <a:cubicBezTo>
                    <a:pt x="14" y="224"/>
                    <a:pt x="4" y="163"/>
                    <a:pt x="62" y="164"/>
                  </a:cubicBezTo>
                  <a:cubicBezTo>
                    <a:pt x="120" y="166"/>
                    <a:pt x="196" y="188"/>
                    <a:pt x="194" y="164"/>
                  </a:cubicBezTo>
                  <a:cubicBezTo>
                    <a:pt x="192" y="141"/>
                    <a:pt x="174" y="56"/>
                    <a:pt x="194" y="32"/>
                  </a:cubicBezTo>
                  <a:cubicBezTo>
                    <a:pt x="215" y="8"/>
                    <a:pt x="269" y="0"/>
                    <a:pt x="287" y="28"/>
                  </a:cubicBezTo>
                  <a:cubicBezTo>
                    <a:pt x="304" y="56"/>
                    <a:pt x="311" y="71"/>
                    <a:pt x="306" y="95"/>
                  </a:cubicBezTo>
                  <a:cubicBezTo>
                    <a:pt x="300" y="119"/>
                    <a:pt x="294" y="133"/>
                    <a:pt x="329" y="129"/>
                  </a:cubicBezTo>
                  <a:cubicBezTo>
                    <a:pt x="364" y="125"/>
                    <a:pt x="379" y="98"/>
                    <a:pt x="396" y="105"/>
                  </a:cubicBezTo>
                  <a:cubicBezTo>
                    <a:pt x="413" y="113"/>
                    <a:pt x="468" y="147"/>
                    <a:pt x="432" y="169"/>
                  </a:cubicBezTo>
                  <a:cubicBezTo>
                    <a:pt x="396" y="191"/>
                    <a:pt x="324" y="214"/>
                    <a:pt x="312" y="224"/>
                  </a:cubicBezTo>
                  <a:cubicBezTo>
                    <a:pt x="300" y="233"/>
                    <a:pt x="277" y="232"/>
                    <a:pt x="312" y="289"/>
                  </a:cubicBezTo>
                  <a:cubicBezTo>
                    <a:pt x="344" y="339"/>
                    <a:pt x="428" y="450"/>
                    <a:pt x="539" y="485"/>
                  </a:cubicBezTo>
                  <a:cubicBezTo>
                    <a:pt x="546" y="487"/>
                    <a:pt x="632" y="504"/>
                    <a:pt x="625" y="513"/>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dirty="0"/>
            </a:p>
          </p:txBody>
        </p:sp>
        <p:sp>
          <p:nvSpPr>
            <p:cNvPr id="62" name="îṧḷíďê"/>
            <p:cNvSpPr/>
            <p:nvPr userDrawn="1">
              <p:custDataLst>
                <p:tags r:id="rId7"/>
              </p:custDataLst>
            </p:nvPr>
          </p:nvSpPr>
          <p:spPr bwMode="auto">
            <a:xfrm>
              <a:off x="8339534" y="2693264"/>
              <a:ext cx="982663" cy="1196975"/>
            </a:xfrm>
            <a:custGeom>
              <a:avLst/>
              <a:gdLst>
                <a:gd name="T0" fmla="*/ 268 w 588"/>
                <a:gd name="T1" fmla="*/ 604 h 714"/>
                <a:gd name="T2" fmla="*/ 219 w 588"/>
                <a:gd name="T3" fmla="*/ 538 h 714"/>
                <a:gd name="T4" fmla="*/ 110 w 588"/>
                <a:gd name="T5" fmla="*/ 487 h 714"/>
                <a:gd name="T6" fmla="*/ 258 w 588"/>
                <a:gd name="T7" fmla="*/ 470 h 714"/>
                <a:gd name="T8" fmla="*/ 302 w 588"/>
                <a:gd name="T9" fmla="*/ 390 h 714"/>
                <a:gd name="T10" fmla="*/ 155 w 588"/>
                <a:gd name="T11" fmla="*/ 425 h 714"/>
                <a:gd name="T12" fmla="*/ 275 w 588"/>
                <a:gd name="T13" fmla="*/ 346 h 714"/>
                <a:gd name="T14" fmla="*/ 419 w 588"/>
                <a:gd name="T15" fmla="*/ 309 h 714"/>
                <a:gd name="T16" fmla="*/ 243 w 588"/>
                <a:gd name="T17" fmla="*/ 335 h 714"/>
                <a:gd name="T18" fmla="*/ 99 w 588"/>
                <a:gd name="T19" fmla="*/ 404 h 714"/>
                <a:gd name="T20" fmla="*/ 8 w 588"/>
                <a:gd name="T21" fmla="*/ 457 h 714"/>
                <a:gd name="T22" fmla="*/ 75 w 588"/>
                <a:gd name="T23" fmla="*/ 334 h 714"/>
                <a:gd name="T24" fmla="*/ 107 w 588"/>
                <a:gd name="T25" fmla="*/ 198 h 714"/>
                <a:gd name="T26" fmla="*/ 130 w 588"/>
                <a:gd name="T27" fmla="*/ 124 h 714"/>
                <a:gd name="T28" fmla="*/ 159 w 588"/>
                <a:gd name="T29" fmla="*/ 297 h 714"/>
                <a:gd name="T30" fmla="*/ 178 w 588"/>
                <a:gd name="T31" fmla="*/ 68 h 714"/>
                <a:gd name="T32" fmla="*/ 233 w 588"/>
                <a:gd name="T33" fmla="*/ 63 h 714"/>
                <a:gd name="T34" fmla="*/ 318 w 588"/>
                <a:gd name="T35" fmla="*/ 62 h 714"/>
                <a:gd name="T36" fmla="*/ 389 w 588"/>
                <a:gd name="T37" fmla="*/ 69 h 714"/>
                <a:gd name="T38" fmla="*/ 378 w 588"/>
                <a:gd name="T39" fmla="*/ 133 h 714"/>
                <a:gd name="T40" fmla="*/ 422 w 588"/>
                <a:gd name="T41" fmla="*/ 142 h 714"/>
                <a:gd name="T42" fmla="*/ 502 w 588"/>
                <a:gd name="T43" fmla="*/ 113 h 714"/>
                <a:gd name="T44" fmla="*/ 454 w 588"/>
                <a:gd name="T45" fmla="*/ 265 h 714"/>
                <a:gd name="T46" fmla="*/ 498 w 588"/>
                <a:gd name="T47" fmla="*/ 360 h 714"/>
                <a:gd name="T48" fmla="*/ 383 w 588"/>
                <a:gd name="T49" fmla="*/ 411 h 714"/>
                <a:gd name="T50" fmla="*/ 476 w 588"/>
                <a:gd name="T51" fmla="*/ 445 h 714"/>
                <a:gd name="T52" fmla="*/ 373 w 588"/>
                <a:gd name="T53" fmla="*/ 516 h 714"/>
                <a:gd name="T54" fmla="*/ 269 w 588"/>
                <a:gd name="T55" fmla="*/ 703 h 714"/>
                <a:gd name="T56" fmla="*/ 177 w 588"/>
                <a:gd name="T57" fmla="*/ 626 h 714"/>
                <a:gd name="T58" fmla="*/ 251 w 588"/>
                <a:gd name="T59" fmla="*/ 106 h 714"/>
                <a:gd name="T60" fmla="*/ 236 w 588"/>
                <a:gd name="T61" fmla="*/ 165 h 714"/>
                <a:gd name="T62" fmla="*/ 269 w 588"/>
                <a:gd name="T63" fmla="*/ 129 h 714"/>
                <a:gd name="T64" fmla="*/ 368 w 588"/>
                <a:gd name="T65" fmla="*/ 177 h 714"/>
                <a:gd name="T66" fmla="*/ 404 w 588"/>
                <a:gd name="T67" fmla="*/ 195 h 714"/>
                <a:gd name="T68" fmla="*/ 368 w 588"/>
                <a:gd name="T69" fmla="*/ 177 h 714"/>
                <a:gd name="T70" fmla="*/ 304 w 588"/>
                <a:gd name="T71" fmla="*/ 179 h 714"/>
                <a:gd name="T72" fmla="*/ 310 w 588"/>
                <a:gd name="T73" fmla="*/ 272 h 714"/>
                <a:gd name="T74" fmla="*/ 321 w 588"/>
                <a:gd name="T75" fmla="*/ 266 h 714"/>
                <a:gd name="T76" fmla="*/ 359 w 588"/>
                <a:gd name="T77" fmla="*/ 255 h 714"/>
                <a:gd name="T78" fmla="*/ 373 w 588"/>
                <a:gd name="T79" fmla="*/ 246 h 714"/>
                <a:gd name="T80" fmla="*/ 256 w 588"/>
                <a:gd name="T81" fmla="*/ 218 h 714"/>
                <a:gd name="T82" fmla="*/ 256 w 588"/>
                <a:gd name="T83" fmla="*/ 261 h 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88" h="714">
                  <a:moveTo>
                    <a:pt x="185" y="612"/>
                  </a:moveTo>
                  <a:cubicBezTo>
                    <a:pt x="214" y="611"/>
                    <a:pt x="262" y="609"/>
                    <a:pt x="268" y="604"/>
                  </a:cubicBezTo>
                  <a:cubicBezTo>
                    <a:pt x="276" y="597"/>
                    <a:pt x="298" y="588"/>
                    <a:pt x="281" y="535"/>
                  </a:cubicBezTo>
                  <a:cubicBezTo>
                    <a:pt x="281" y="535"/>
                    <a:pt x="254" y="526"/>
                    <a:pt x="219" y="538"/>
                  </a:cubicBezTo>
                  <a:cubicBezTo>
                    <a:pt x="186" y="550"/>
                    <a:pt x="142" y="567"/>
                    <a:pt x="103" y="523"/>
                  </a:cubicBezTo>
                  <a:cubicBezTo>
                    <a:pt x="88" y="507"/>
                    <a:pt x="85" y="499"/>
                    <a:pt x="110" y="487"/>
                  </a:cubicBezTo>
                  <a:cubicBezTo>
                    <a:pt x="115" y="484"/>
                    <a:pt x="122" y="482"/>
                    <a:pt x="131" y="481"/>
                  </a:cubicBezTo>
                  <a:cubicBezTo>
                    <a:pt x="166" y="476"/>
                    <a:pt x="260" y="487"/>
                    <a:pt x="258" y="470"/>
                  </a:cubicBezTo>
                  <a:cubicBezTo>
                    <a:pt x="257" y="452"/>
                    <a:pt x="245" y="447"/>
                    <a:pt x="252" y="437"/>
                  </a:cubicBezTo>
                  <a:cubicBezTo>
                    <a:pt x="259" y="427"/>
                    <a:pt x="328" y="395"/>
                    <a:pt x="302" y="390"/>
                  </a:cubicBezTo>
                  <a:cubicBezTo>
                    <a:pt x="284" y="386"/>
                    <a:pt x="245" y="403"/>
                    <a:pt x="219" y="420"/>
                  </a:cubicBezTo>
                  <a:cubicBezTo>
                    <a:pt x="200" y="433"/>
                    <a:pt x="175" y="441"/>
                    <a:pt x="155" y="425"/>
                  </a:cubicBezTo>
                  <a:cubicBezTo>
                    <a:pt x="129" y="404"/>
                    <a:pt x="144" y="396"/>
                    <a:pt x="170" y="382"/>
                  </a:cubicBezTo>
                  <a:cubicBezTo>
                    <a:pt x="190" y="371"/>
                    <a:pt x="222" y="358"/>
                    <a:pt x="275" y="346"/>
                  </a:cubicBezTo>
                  <a:cubicBezTo>
                    <a:pt x="396" y="319"/>
                    <a:pt x="449" y="333"/>
                    <a:pt x="440" y="319"/>
                  </a:cubicBezTo>
                  <a:cubicBezTo>
                    <a:pt x="438" y="315"/>
                    <a:pt x="432" y="310"/>
                    <a:pt x="419" y="309"/>
                  </a:cubicBezTo>
                  <a:cubicBezTo>
                    <a:pt x="391" y="307"/>
                    <a:pt x="343" y="316"/>
                    <a:pt x="317" y="318"/>
                  </a:cubicBezTo>
                  <a:cubicBezTo>
                    <a:pt x="281" y="322"/>
                    <a:pt x="266" y="321"/>
                    <a:pt x="243" y="335"/>
                  </a:cubicBezTo>
                  <a:cubicBezTo>
                    <a:pt x="220" y="350"/>
                    <a:pt x="230" y="344"/>
                    <a:pt x="204" y="346"/>
                  </a:cubicBezTo>
                  <a:cubicBezTo>
                    <a:pt x="170" y="347"/>
                    <a:pt x="109" y="361"/>
                    <a:pt x="99" y="404"/>
                  </a:cubicBezTo>
                  <a:cubicBezTo>
                    <a:pt x="86" y="461"/>
                    <a:pt x="59" y="521"/>
                    <a:pt x="31" y="502"/>
                  </a:cubicBezTo>
                  <a:cubicBezTo>
                    <a:pt x="3" y="483"/>
                    <a:pt x="0" y="483"/>
                    <a:pt x="8" y="457"/>
                  </a:cubicBezTo>
                  <a:cubicBezTo>
                    <a:pt x="15" y="432"/>
                    <a:pt x="15" y="361"/>
                    <a:pt x="18" y="354"/>
                  </a:cubicBezTo>
                  <a:cubicBezTo>
                    <a:pt x="40" y="306"/>
                    <a:pt x="59" y="327"/>
                    <a:pt x="75" y="334"/>
                  </a:cubicBezTo>
                  <a:cubicBezTo>
                    <a:pt x="87" y="340"/>
                    <a:pt x="98" y="328"/>
                    <a:pt x="107" y="321"/>
                  </a:cubicBezTo>
                  <a:cubicBezTo>
                    <a:pt x="110" y="278"/>
                    <a:pt x="109" y="219"/>
                    <a:pt x="107" y="198"/>
                  </a:cubicBezTo>
                  <a:cubicBezTo>
                    <a:pt x="106" y="182"/>
                    <a:pt x="92" y="156"/>
                    <a:pt x="100" y="132"/>
                  </a:cubicBezTo>
                  <a:cubicBezTo>
                    <a:pt x="109" y="106"/>
                    <a:pt x="115" y="107"/>
                    <a:pt x="130" y="124"/>
                  </a:cubicBezTo>
                  <a:cubicBezTo>
                    <a:pt x="142" y="137"/>
                    <a:pt x="159" y="158"/>
                    <a:pt x="161" y="173"/>
                  </a:cubicBezTo>
                  <a:cubicBezTo>
                    <a:pt x="163" y="198"/>
                    <a:pt x="150" y="289"/>
                    <a:pt x="159" y="297"/>
                  </a:cubicBezTo>
                  <a:cubicBezTo>
                    <a:pt x="168" y="305"/>
                    <a:pt x="180" y="308"/>
                    <a:pt x="180" y="286"/>
                  </a:cubicBezTo>
                  <a:cubicBezTo>
                    <a:pt x="181" y="264"/>
                    <a:pt x="174" y="81"/>
                    <a:pt x="178" y="68"/>
                  </a:cubicBezTo>
                  <a:cubicBezTo>
                    <a:pt x="181" y="59"/>
                    <a:pt x="198" y="59"/>
                    <a:pt x="210" y="63"/>
                  </a:cubicBezTo>
                  <a:cubicBezTo>
                    <a:pt x="226" y="67"/>
                    <a:pt x="226" y="73"/>
                    <a:pt x="233" y="63"/>
                  </a:cubicBezTo>
                  <a:cubicBezTo>
                    <a:pt x="239" y="54"/>
                    <a:pt x="265" y="47"/>
                    <a:pt x="271" y="55"/>
                  </a:cubicBezTo>
                  <a:cubicBezTo>
                    <a:pt x="280" y="64"/>
                    <a:pt x="312" y="88"/>
                    <a:pt x="318" y="62"/>
                  </a:cubicBezTo>
                  <a:cubicBezTo>
                    <a:pt x="325" y="35"/>
                    <a:pt x="323" y="5"/>
                    <a:pt x="344" y="3"/>
                  </a:cubicBezTo>
                  <a:cubicBezTo>
                    <a:pt x="364" y="0"/>
                    <a:pt x="412" y="46"/>
                    <a:pt x="389" y="69"/>
                  </a:cubicBezTo>
                  <a:cubicBezTo>
                    <a:pt x="367" y="93"/>
                    <a:pt x="358" y="111"/>
                    <a:pt x="358" y="111"/>
                  </a:cubicBezTo>
                  <a:cubicBezTo>
                    <a:pt x="358" y="111"/>
                    <a:pt x="385" y="126"/>
                    <a:pt x="378" y="133"/>
                  </a:cubicBezTo>
                  <a:cubicBezTo>
                    <a:pt x="372" y="141"/>
                    <a:pt x="384" y="157"/>
                    <a:pt x="401" y="157"/>
                  </a:cubicBezTo>
                  <a:cubicBezTo>
                    <a:pt x="418" y="156"/>
                    <a:pt x="455" y="164"/>
                    <a:pt x="422" y="142"/>
                  </a:cubicBezTo>
                  <a:cubicBezTo>
                    <a:pt x="389" y="120"/>
                    <a:pt x="365" y="112"/>
                    <a:pt x="380" y="103"/>
                  </a:cubicBezTo>
                  <a:cubicBezTo>
                    <a:pt x="407" y="85"/>
                    <a:pt x="492" y="65"/>
                    <a:pt x="502" y="113"/>
                  </a:cubicBezTo>
                  <a:cubicBezTo>
                    <a:pt x="505" y="128"/>
                    <a:pt x="503" y="150"/>
                    <a:pt x="486" y="181"/>
                  </a:cubicBezTo>
                  <a:cubicBezTo>
                    <a:pt x="449" y="249"/>
                    <a:pt x="436" y="275"/>
                    <a:pt x="454" y="265"/>
                  </a:cubicBezTo>
                  <a:cubicBezTo>
                    <a:pt x="473" y="256"/>
                    <a:pt x="524" y="252"/>
                    <a:pt x="564" y="307"/>
                  </a:cubicBezTo>
                  <a:cubicBezTo>
                    <a:pt x="564" y="307"/>
                    <a:pt x="588" y="362"/>
                    <a:pt x="498" y="360"/>
                  </a:cubicBezTo>
                  <a:cubicBezTo>
                    <a:pt x="498" y="360"/>
                    <a:pt x="424" y="352"/>
                    <a:pt x="418" y="386"/>
                  </a:cubicBezTo>
                  <a:cubicBezTo>
                    <a:pt x="418" y="386"/>
                    <a:pt x="401" y="403"/>
                    <a:pt x="383" y="411"/>
                  </a:cubicBezTo>
                  <a:cubicBezTo>
                    <a:pt x="364" y="419"/>
                    <a:pt x="321" y="457"/>
                    <a:pt x="362" y="457"/>
                  </a:cubicBezTo>
                  <a:cubicBezTo>
                    <a:pt x="402" y="457"/>
                    <a:pt x="462" y="431"/>
                    <a:pt x="476" y="445"/>
                  </a:cubicBezTo>
                  <a:cubicBezTo>
                    <a:pt x="489" y="459"/>
                    <a:pt x="529" y="518"/>
                    <a:pt x="482" y="524"/>
                  </a:cubicBezTo>
                  <a:cubicBezTo>
                    <a:pt x="436" y="529"/>
                    <a:pt x="399" y="500"/>
                    <a:pt x="373" y="516"/>
                  </a:cubicBezTo>
                  <a:cubicBezTo>
                    <a:pt x="346" y="533"/>
                    <a:pt x="377" y="593"/>
                    <a:pt x="352" y="631"/>
                  </a:cubicBezTo>
                  <a:cubicBezTo>
                    <a:pt x="327" y="669"/>
                    <a:pt x="292" y="714"/>
                    <a:pt x="269" y="703"/>
                  </a:cubicBezTo>
                  <a:cubicBezTo>
                    <a:pt x="246" y="692"/>
                    <a:pt x="238" y="665"/>
                    <a:pt x="217" y="654"/>
                  </a:cubicBezTo>
                  <a:cubicBezTo>
                    <a:pt x="205" y="648"/>
                    <a:pt x="189" y="635"/>
                    <a:pt x="177" y="626"/>
                  </a:cubicBezTo>
                  <a:cubicBezTo>
                    <a:pt x="156" y="608"/>
                    <a:pt x="158" y="612"/>
                    <a:pt x="185" y="612"/>
                  </a:cubicBezTo>
                  <a:close/>
                  <a:moveTo>
                    <a:pt x="251" y="106"/>
                  </a:moveTo>
                  <a:cubicBezTo>
                    <a:pt x="239" y="101"/>
                    <a:pt x="239" y="101"/>
                    <a:pt x="239" y="112"/>
                  </a:cubicBezTo>
                  <a:cubicBezTo>
                    <a:pt x="236" y="165"/>
                    <a:pt x="236" y="165"/>
                    <a:pt x="236" y="165"/>
                  </a:cubicBezTo>
                  <a:cubicBezTo>
                    <a:pt x="235" y="179"/>
                    <a:pt x="234" y="183"/>
                    <a:pt x="247" y="170"/>
                  </a:cubicBezTo>
                  <a:cubicBezTo>
                    <a:pt x="257" y="161"/>
                    <a:pt x="268" y="145"/>
                    <a:pt x="269" y="129"/>
                  </a:cubicBezTo>
                  <a:cubicBezTo>
                    <a:pt x="269" y="115"/>
                    <a:pt x="260" y="109"/>
                    <a:pt x="251" y="106"/>
                  </a:cubicBezTo>
                  <a:close/>
                  <a:moveTo>
                    <a:pt x="368" y="177"/>
                  </a:moveTo>
                  <a:cubicBezTo>
                    <a:pt x="363" y="182"/>
                    <a:pt x="363" y="188"/>
                    <a:pt x="367" y="192"/>
                  </a:cubicBezTo>
                  <a:cubicBezTo>
                    <a:pt x="372" y="197"/>
                    <a:pt x="394" y="198"/>
                    <a:pt x="404" y="195"/>
                  </a:cubicBezTo>
                  <a:cubicBezTo>
                    <a:pt x="407" y="194"/>
                    <a:pt x="407" y="191"/>
                    <a:pt x="408" y="188"/>
                  </a:cubicBezTo>
                  <a:cubicBezTo>
                    <a:pt x="414" y="172"/>
                    <a:pt x="368" y="177"/>
                    <a:pt x="368" y="177"/>
                  </a:cubicBezTo>
                  <a:close/>
                  <a:moveTo>
                    <a:pt x="315" y="186"/>
                  </a:moveTo>
                  <a:cubicBezTo>
                    <a:pt x="320" y="177"/>
                    <a:pt x="312" y="166"/>
                    <a:pt x="304" y="179"/>
                  </a:cubicBezTo>
                  <a:cubicBezTo>
                    <a:pt x="294" y="193"/>
                    <a:pt x="303" y="204"/>
                    <a:pt x="315" y="186"/>
                  </a:cubicBezTo>
                  <a:close/>
                  <a:moveTo>
                    <a:pt x="310" y="272"/>
                  </a:moveTo>
                  <a:cubicBezTo>
                    <a:pt x="310" y="272"/>
                    <a:pt x="311" y="276"/>
                    <a:pt x="317" y="277"/>
                  </a:cubicBezTo>
                  <a:cubicBezTo>
                    <a:pt x="324" y="278"/>
                    <a:pt x="323" y="273"/>
                    <a:pt x="321" y="266"/>
                  </a:cubicBezTo>
                  <a:cubicBezTo>
                    <a:pt x="319" y="260"/>
                    <a:pt x="309" y="272"/>
                    <a:pt x="310" y="272"/>
                  </a:cubicBezTo>
                  <a:close/>
                  <a:moveTo>
                    <a:pt x="359" y="255"/>
                  </a:moveTo>
                  <a:cubicBezTo>
                    <a:pt x="359" y="255"/>
                    <a:pt x="364" y="259"/>
                    <a:pt x="371" y="259"/>
                  </a:cubicBezTo>
                  <a:cubicBezTo>
                    <a:pt x="378" y="259"/>
                    <a:pt x="378" y="253"/>
                    <a:pt x="373" y="246"/>
                  </a:cubicBezTo>
                  <a:cubicBezTo>
                    <a:pt x="367" y="239"/>
                    <a:pt x="359" y="254"/>
                    <a:pt x="359" y="255"/>
                  </a:cubicBezTo>
                  <a:close/>
                  <a:moveTo>
                    <a:pt x="256" y="218"/>
                  </a:moveTo>
                  <a:cubicBezTo>
                    <a:pt x="237" y="205"/>
                    <a:pt x="220" y="258"/>
                    <a:pt x="223" y="271"/>
                  </a:cubicBezTo>
                  <a:cubicBezTo>
                    <a:pt x="220" y="285"/>
                    <a:pt x="243" y="271"/>
                    <a:pt x="256" y="261"/>
                  </a:cubicBezTo>
                  <a:cubicBezTo>
                    <a:pt x="270" y="251"/>
                    <a:pt x="272" y="228"/>
                    <a:pt x="256" y="218"/>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3" name="ïś1ïḓè"/>
            <p:cNvSpPr/>
            <p:nvPr userDrawn="1">
              <p:custDataLst>
                <p:tags r:id="rId8"/>
              </p:custDataLst>
            </p:nvPr>
          </p:nvSpPr>
          <p:spPr bwMode="auto">
            <a:xfrm>
              <a:off x="2869804" y="2524126"/>
              <a:ext cx="1824038" cy="1827213"/>
            </a:xfrm>
            <a:custGeom>
              <a:avLst/>
              <a:gdLst>
                <a:gd name="T0" fmla="*/ 546 w 1091"/>
                <a:gd name="T1" fmla="*/ 0 h 1091"/>
                <a:gd name="T2" fmla="*/ 1091 w 1091"/>
                <a:gd name="T3" fmla="*/ 545 h 1091"/>
                <a:gd name="T4" fmla="*/ 546 w 1091"/>
                <a:gd name="T5" fmla="*/ 1091 h 1091"/>
                <a:gd name="T6" fmla="*/ 0 w 1091"/>
                <a:gd name="T7" fmla="*/ 545 h 1091"/>
                <a:gd name="T8" fmla="*/ 546 w 1091"/>
                <a:gd name="T9" fmla="*/ 0 h 1091"/>
                <a:gd name="T10" fmla="*/ 546 w 1091"/>
                <a:gd name="T11" fmla="*/ 38 h 1091"/>
                <a:gd name="T12" fmla="*/ 38 w 1091"/>
                <a:gd name="T13" fmla="*/ 545 h 1091"/>
                <a:gd name="T14" fmla="*/ 546 w 1091"/>
                <a:gd name="T15" fmla="*/ 1053 h 1091"/>
                <a:gd name="T16" fmla="*/ 1053 w 1091"/>
                <a:gd name="T17" fmla="*/ 545 h 1091"/>
                <a:gd name="T18" fmla="*/ 546 w 1091"/>
                <a:gd name="T19" fmla="*/ 38 h 10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91" h="1091">
                  <a:moveTo>
                    <a:pt x="546" y="0"/>
                  </a:moveTo>
                  <a:cubicBezTo>
                    <a:pt x="846" y="0"/>
                    <a:pt x="1091" y="245"/>
                    <a:pt x="1091" y="545"/>
                  </a:cubicBezTo>
                  <a:cubicBezTo>
                    <a:pt x="1091" y="846"/>
                    <a:pt x="846" y="1091"/>
                    <a:pt x="546" y="1091"/>
                  </a:cubicBezTo>
                  <a:cubicBezTo>
                    <a:pt x="245" y="1091"/>
                    <a:pt x="0" y="846"/>
                    <a:pt x="0" y="545"/>
                  </a:cubicBezTo>
                  <a:cubicBezTo>
                    <a:pt x="0" y="245"/>
                    <a:pt x="245" y="0"/>
                    <a:pt x="546" y="0"/>
                  </a:cubicBezTo>
                  <a:close/>
                  <a:moveTo>
                    <a:pt x="546" y="38"/>
                  </a:moveTo>
                  <a:cubicBezTo>
                    <a:pt x="266" y="38"/>
                    <a:pt x="38" y="266"/>
                    <a:pt x="38" y="545"/>
                  </a:cubicBezTo>
                  <a:cubicBezTo>
                    <a:pt x="38" y="825"/>
                    <a:pt x="266" y="1053"/>
                    <a:pt x="546" y="1053"/>
                  </a:cubicBezTo>
                  <a:cubicBezTo>
                    <a:pt x="825" y="1053"/>
                    <a:pt x="1053" y="825"/>
                    <a:pt x="1053" y="545"/>
                  </a:cubicBezTo>
                  <a:cubicBezTo>
                    <a:pt x="1053" y="266"/>
                    <a:pt x="825" y="38"/>
                    <a:pt x="546" y="38"/>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4" name="iṡļïḑè"/>
            <p:cNvSpPr/>
            <p:nvPr userDrawn="1">
              <p:custDataLst>
                <p:tags r:id="rId9"/>
              </p:custDataLst>
            </p:nvPr>
          </p:nvSpPr>
          <p:spPr bwMode="auto">
            <a:xfrm>
              <a:off x="2968229" y="2620963"/>
              <a:ext cx="1628775" cy="1631950"/>
            </a:xfrm>
            <a:custGeom>
              <a:avLst/>
              <a:gdLst>
                <a:gd name="T0" fmla="*/ 487 w 974"/>
                <a:gd name="T1" fmla="*/ 0 h 974"/>
                <a:gd name="T2" fmla="*/ 974 w 974"/>
                <a:gd name="T3" fmla="*/ 487 h 974"/>
                <a:gd name="T4" fmla="*/ 487 w 974"/>
                <a:gd name="T5" fmla="*/ 974 h 974"/>
                <a:gd name="T6" fmla="*/ 0 w 974"/>
                <a:gd name="T7" fmla="*/ 487 h 974"/>
                <a:gd name="T8" fmla="*/ 487 w 974"/>
                <a:gd name="T9" fmla="*/ 0 h 974"/>
                <a:gd name="T10" fmla="*/ 487 w 974"/>
                <a:gd name="T11" fmla="*/ 6 h 974"/>
                <a:gd name="T12" fmla="*/ 6 w 974"/>
                <a:gd name="T13" fmla="*/ 487 h 974"/>
                <a:gd name="T14" fmla="*/ 487 w 974"/>
                <a:gd name="T15" fmla="*/ 968 h 974"/>
                <a:gd name="T16" fmla="*/ 968 w 974"/>
                <a:gd name="T17" fmla="*/ 487 h 974"/>
                <a:gd name="T18" fmla="*/ 487 w 974"/>
                <a:gd name="T19" fmla="*/ 6 h 9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74" h="974">
                  <a:moveTo>
                    <a:pt x="487" y="0"/>
                  </a:moveTo>
                  <a:cubicBezTo>
                    <a:pt x="755" y="0"/>
                    <a:pt x="974" y="219"/>
                    <a:pt x="974" y="487"/>
                  </a:cubicBezTo>
                  <a:cubicBezTo>
                    <a:pt x="974" y="755"/>
                    <a:pt x="755" y="974"/>
                    <a:pt x="487" y="974"/>
                  </a:cubicBezTo>
                  <a:cubicBezTo>
                    <a:pt x="219" y="974"/>
                    <a:pt x="0" y="755"/>
                    <a:pt x="0" y="487"/>
                  </a:cubicBezTo>
                  <a:cubicBezTo>
                    <a:pt x="0" y="219"/>
                    <a:pt x="219" y="0"/>
                    <a:pt x="487" y="0"/>
                  </a:cubicBezTo>
                  <a:close/>
                  <a:moveTo>
                    <a:pt x="487" y="6"/>
                  </a:moveTo>
                  <a:cubicBezTo>
                    <a:pt x="222" y="6"/>
                    <a:pt x="6" y="222"/>
                    <a:pt x="6" y="487"/>
                  </a:cubicBezTo>
                  <a:cubicBezTo>
                    <a:pt x="6" y="752"/>
                    <a:pt x="222" y="968"/>
                    <a:pt x="487" y="968"/>
                  </a:cubicBezTo>
                  <a:cubicBezTo>
                    <a:pt x="752" y="968"/>
                    <a:pt x="968" y="752"/>
                    <a:pt x="968" y="487"/>
                  </a:cubicBezTo>
                  <a:cubicBezTo>
                    <a:pt x="968" y="222"/>
                    <a:pt x="752" y="6"/>
                    <a:pt x="487" y="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5" name="í$líḋè"/>
            <p:cNvSpPr/>
            <p:nvPr userDrawn="1">
              <p:custDataLst>
                <p:tags r:id="rId10"/>
              </p:custDataLst>
            </p:nvPr>
          </p:nvSpPr>
          <p:spPr bwMode="auto">
            <a:xfrm>
              <a:off x="3268267" y="2881313"/>
              <a:ext cx="228600" cy="258763"/>
            </a:xfrm>
            <a:custGeom>
              <a:avLst/>
              <a:gdLst>
                <a:gd name="T0" fmla="*/ 119 w 137"/>
                <a:gd name="T1" fmla="*/ 142 h 154"/>
                <a:gd name="T2" fmla="*/ 64 w 137"/>
                <a:gd name="T3" fmla="*/ 93 h 154"/>
                <a:gd name="T4" fmla="*/ 56 w 137"/>
                <a:gd name="T5" fmla="*/ 120 h 154"/>
                <a:gd name="T6" fmla="*/ 35 w 137"/>
                <a:gd name="T7" fmla="*/ 118 h 154"/>
                <a:gd name="T8" fmla="*/ 9 w 137"/>
                <a:gd name="T9" fmla="*/ 91 h 154"/>
                <a:gd name="T10" fmla="*/ 15 w 137"/>
                <a:gd name="T11" fmla="*/ 81 h 154"/>
                <a:gd name="T12" fmla="*/ 22 w 137"/>
                <a:gd name="T13" fmla="*/ 60 h 154"/>
                <a:gd name="T14" fmla="*/ 18 w 137"/>
                <a:gd name="T15" fmla="*/ 44 h 154"/>
                <a:gd name="T16" fmla="*/ 4 w 137"/>
                <a:gd name="T17" fmla="*/ 16 h 154"/>
                <a:gd name="T18" fmla="*/ 36 w 137"/>
                <a:gd name="T19" fmla="*/ 26 h 154"/>
                <a:gd name="T20" fmla="*/ 69 w 137"/>
                <a:gd name="T21" fmla="*/ 0 h 154"/>
                <a:gd name="T22" fmla="*/ 82 w 137"/>
                <a:gd name="T23" fmla="*/ 13 h 154"/>
                <a:gd name="T24" fmla="*/ 86 w 137"/>
                <a:gd name="T25" fmla="*/ 29 h 154"/>
                <a:gd name="T26" fmla="*/ 79 w 137"/>
                <a:gd name="T27" fmla="*/ 74 h 154"/>
                <a:gd name="T28" fmla="*/ 104 w 137"/>
                <a:gd name="T29" fmla="*/ 101 h 154"/>
                <a:gd name="T30" fmla="*/ 134 w 137"/>
                <a:gd name="T31" fmla="*/ 142 h 154"/>
                <a:gd name="T32" fmla="*/ 119 w 137"/>
                <a:gd name="T33" fmla="*/ 142 h 154"/>
                <a:gd name="T34" fmla="*/ 37 w 137"/>
                <a:gd name="T35" fmla="*/ 67 h 154"/>
                <a:gd name="T36" fmla="*/ 30 w 137"/>
                <a:gd name="T37" fmla="*/ 77 h 154"/>
                <a:gd name="T38" fmla="*/ 37 w 137"/>
                <a:gd name="T39" fmla="*/ 84 h 154"/>
                <a:gd name="T40" fmla="*/ 46 w 137"/>
                <a:gd name="T41" fmla="*/ 76 h 154"/>
                <a:gd name="T42" fmla="*/ 37 w 137"/>
                <a:gd name="T43" fmla="*/ 67 h 154"/>
                <a:gd name="T44" fmla="*/ 46 w 137"/>
                <a:gd name="T45" fmla="*/ 35 h 154"/>
                <a:gd name="T46" fmla="*/ 52 w 137"/>
                <a:gd name="T47" fmla="*/ 46 h 154"/>
                <a:gd name="T48" fmla="*/ 61 w 137"/>
                <a:gd name="T49" fmla="*/ 44 h 154"/>
                <a:gd name="T50" fmla="*/ 59 w 137"/>
                <a:gd name="T51" fmla="*/ 32 h 154"/>
                <a:gd name="T52" fmla="*/ 46 w 137"/>
                <a:gd name="T53" fmla="*/ 35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7" h="154">
                  <a:moveTo>
                    <a:pt x="119" y="142"/>
                  </a:moveTo>
                  <a:cubicBezTo>
                    <a:pt x="106" y="132"/>
                    <a:pt x="68" y="90"/>
                    <a:pt x="64" y="93"/>
                  </a:cubicBezTo>
                  <a:cubicBezTo>
                    <a:pt x="53" y="100"/>
                    <a:pt x="58" y="118"/>
                    <a:pt x="56" y="120"/>
                  </a:cubicBezTo>
                  <a:cubicBezTo>
                    <a:pt x="52" y="123"/>
                    <a:pt x="39" y="123"/>
                    <a:pt x="35" y="118"/>
                  </a:cubicBezTo>
                  <a:cubicBezTo>
                    <a:pt x="30" y="113"/>
                    <a:pt x="17" y="100"/>
                    <a:pt x="9" y="91"/>
                  </a:cubicBezTo>
                  <a:cubicBezTo>
                    <a:pt x="6" y="82"/>
                    <a:pt x="7" y="80"/>
                    <a:pt x="15" y="81"/>
                  </a:cubicBezTo>
                  <a:cubicBezTo>
                    <a:pt x="17" y="74"/>
                    <a:pt x="19" y="66"/>
                    <a:pt x="22" y="60"/>
                  </a:cubicBezTo>
                  <a:cubicBezTo>
                    <a:pt x="25" y="52"/>
                    <a:pt x="25" y="50"/>
                    <a:pt x="18" y="44"/>
                  </a:cubicBezTo>
                  <a:cubicBezTo>
                    <a:pt x="2" y="29"/>
                    <a:pt x="0" y="23"/>
                    <a:pt x="4" y="16"/>
                  </a:cubicBezTo>
                  <a:cubicBezTo>
                    <a:pt x="13" y="0"/>
                    <a:pt x="35" y="26"/>
                    <a:pt x="36" y="26"/>
                  </a:cubicBezTo>
                  <a:cubicBezTo>
                    <a:pt x="47" y="22"/>
                    <a:pt x="56" y="0"/>
                    <a:pt x="69" y="0"/>
                  </a:cubicBezTo>
                  <a:cubicBezTo>
                    <a:pt x="75" y="1"/>
                    <a:pt x="83" y="7"/>
                    <a:pt x="82" y="13"/>
                  </a:cubicBezTo>
                  <a:cubicBezTo>
                    <a:pt x="82" y="19"/>
                    <a:pt x="77" y="24"/>
                    <a:pt x="86" y="29"/>
                  </a:cubicBezTo>
                  <a:cubicBezTo>
                    <a:pt x="101" y="38"/>
                    <a:pt x="70" y="61"/>
                    <a:pt x="79" y="74"/>
                  </a:cubicBezTo>
                  <a:cubicBezTo>
                    <a:pt x="86" y="83"/>
                    <a:pt x="97" y="92"/>
                    <a:pt x="104" y="101"/>
                  </a:cubicBezTo>
                  <a:cubicBezTo>
                    <a:pt x="113" y="111"/>
                    <a:pt x="132" y="131"/>
                    <a:pt x="134" y="142"/>
                  </a:cubicBezTo>
                  <a:cubicBezTo>
                    <a:pt x="137" y="154"/>
                    <a:pt x="122" y="145"/>
                    <a:pt x="119" y="142"/>
                  </a:cubicBezTo>
                  <a:close/>
                  <a:moveTo>
                    <a:pt x="37" y="67"/>
                  </a:moveTo>
                  <a:cubicBezTo>
                    <a:pt x="33" y="67"/>
                    <a:pt x="31" y="72"/>
                    <a:pt x="30" y="77"/>
                  </a:cubicBezTo>
                  <a:cubicBezTo>
                    <a:pt x="30" y="82"/>
                    <a:pt x="32" y="83"/>
                    <a:pt x="37" y="84"/>
                  </a:cubicBezTo>
                  <a:cubicBezTo>
                    <a:pt x="42" y="84"/>
                    <a:pt x="45" y="80"/>
                    <a:pt x="46" y="76"/>
                  </a:cubicBezTo>
                  <a:cubicBezTo>
                    <a:pt x="46" y="72"/>
                    <a:pt x="42" y="68"/>
                    <a:pt x="37" y="67"/>
                  </a:cubicBezTo>
                  <a:close/>
                  <a:moveTo>
                    <a:pt x="46" y="35"/>
                  </a:moveTo>
                  <a:cubicBezTo>
                    <a:pt x="43" y="39"/>
                    <a:pt x="48" y="43"/>
                    <a:pt x="52" y="46"/>
                  </a:cubicBezTo>
                  <a:cubicBezTo>
                    <a:pt x="56" y="50"/>
                    <a:pt x="58" y="48"/>
                    <a:pt x="61" y="44"/>
                  </a:cubicBezTo>
                  <a:cubicBezTo>
                    <a:pt x="64" y="39"/>
                    <a:pt x="62" y="34"/>
                    <a:pt x="59" y="32"/>
                  </a:cubicBezTo>
                  <a:cubicBezTo>
                    <a:pt x="56" y="29"/>
                    <a:pt x="49" y="31"/>
                    <a:pt x="46" y="35"/>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6" name="ïṡľîḋè"/>
            <p:cNvSpPr/>
            <p:nvPr userDrawn="1">
              <p:custDataLst>
                <p:tags r:id="rId11"/>
              </p:custDataLst>
            </p:nvPr>
          </p:nvSpPr>
          <p:spPr bwMode="auto">
            <a:xfrm>
              <a:off x="3538142" y="2755901"/>
              <a:ext cx="176213" cy="206375"/>
            </a:xfrm>
            <a:custGeom>
              <a:avLst/>
              <a:gdLst>
                <a:gd name="T0" fmla="*/ 90 w 105"/>
                <a:gd name="T1" fmla="*/ 91 h 123"/>
                <a:gd name="T2" fmla="*/ 87 w 105"/>
                <a:gd name="T3" fmla="*/ 82 h 123"/>
                <a:gd name="T4" fmla="*/ 65 w 105"/>
                <a:gd name="T5" fmla="*/ 87 h 123"/>
                <a:gd name="T6" fmla="*/ 54 w 105"/>
                <a:gd name="T7" fmla="*/ 96 h 123"/>
                <a:gd name="T8" fmla="*/ 31 w 105"/>
                <a:gd name="T9" fmla="*/ 116 h 123"/>
                <a:gd name="T10" fmla="*/ 22 w 105"/>
                <a:gd name="T11" fmla="*/ 120 h 123"/>
                <a:gd name="T12" fmla="*/ 9 w 105"/>
                <a:gd name="T13" fmla="*/ 93 h 123"/>
                <a:gd name="T14" fmla="*/ 5 w 105"/>
                <a:gd name="T15" fmla="*/ 69 h 123"/>
                <a:gd name="T16" fmla="*/ 14 w 105"/>
                <a:gd name="T17" fmla="*/ 72 h 123"/>
                <a:gd name="T18" fmla="*/ 29 w 105"/>
                <a:gd name="T19" fmla="*/ 89 h 123"/>
                <a:gd name="T20" fmla="*/ 42 w 105"/>
                <a:gd name="T21" fmla="*/ 76 h 123"/>
                <a:gd name="T22" fmla="*/ 21 w 105"/>
                <a:gd name="T23" fmla="*/ 22 h 123"/>
                <a:gd name="T24" fmla="*/ 19 w 105"/>
                <a:gd name="T25" fmla="*/ 4 h 123"/>
                <a:gd name="T26" fmla="*/ 37 w 105"/>
                <a:gd name="T27" fmla="*/ 6 h 123"/>
                <a:gd name="T28" fmla="*/ 46 w 105"/>
                <a:gd name="T29" fmla="*/ 25 h 123"/>
                <a:gd name="T30" fmla="*/ 65 w 105"/>
                <a:gd name="T31" fmla="*/ 64 h 123"/>
                <a:gd name="T32" fmla="*/ 76 w 105"/>
                <a:gd name="T33" fmla="*/ 50 h 123"/>
                <a:gd name="T34" fmla="*/ 77 w 105"/>
                <a:gd name="T35" fmla="*/ 30 h 123"/>
                <a:gd name="T36" fmla="*/ 102 w 105"/>
                <a:gd name="T37" fmla="*/ 60 h 123"/>
                <a:gd name="T38" fmla="*/ 101 w 105"/>
                <a:gd name="T39" fmla="*/ 90 h 123"/>
                <a:gd name="T40" fmla="*/ 90 w 105"/>
                <a:gd name="T41" fmla="*/ 91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5" h="123">
                  <a:moveTo>
                    <a:pt x="90" y="91"/>
                  </a:moveTo>
                  <a:cubicBezTo>
                    <a:pt x="89" y="89"/>
                    <a:pt x="88" y="86"/>
                    <a:pt x="87" y="82"/>
                  </a:cubicBezTo>
                  <a:cubicBezTo>
                    <a:pt x="83" y="70"/>
                    <a:pt x="75" y="74"/>
                    <a:pt x="65" y="87"/>
                  </a:cubicBezTo>
                  <a:cubicBezTo>
                    <a:pt x="60" y="93"/>
                    <a:pt x="61" y="92"/>
                    <a:pt x="54" y="96"/>
                  </a:cubicBezTo>
                  <a:cubicBezTo>
                    <a:pt x="48" y="99"/>
                    <a:pt x="38" y="101"/>
                    <a:pt x="31" y="116"/>
                  </a:cubicBezTo>
                  <a:cubicBezTo>
                    <a:pt x="28" y="123"/>
                    <a:pt x="27" y="123"/>
                    <a:pt x="22" y="120"/>
                  </a:cubicBezTo>
                  <a:cubicBezTo>
                    <a:pt x="15" y="116"/>
                    <a:pt x="8" y="107"/>
                    <a:pt x="9" y="93"/>
                  </a:cubicBezTo>
                  <a:cubicBezTo>
                    <a:pt x="10" y="83"/>
                    <a:pt x="0" y="75"/>
                    <a:pt x="5" y="69"/>
                  </a:cubicBezTo>
                  <a:cubicBezTo>
                    <a:pt x="6" y="67"/>
                    <a:pt x="10" y="66"/>
                    <a:pt x="14" y="72"/>
                  </a:cubicBezTo>
                  <a:cubicBezTo>
                    <a:pt x="21" y="84"/>
                    <a:pt x="22" y="93"/>
                    <a:pt x="29" y="89"/>
                  </a:cubicBezTo>
                  <a:cubicBezTo>
                    <a:pt x="37" y="85"/>
                    <a:pt x="45" y="85"/>
                    <a:pt x="42" y="76"/>
                  </a:cubicBezTo>
                  <a:cubicBezTo>
                    <a:pt x="40" y="69"/>
                    <a:pt x="28" y="38"/>
                    <a:pt x="21" y="22"/>
                  </a:cubicBezTo>
                  <a:cubicBezTo>
                    <a:pt x="18" y="14"/>
                    <a:pt x="14" y="12"/>
                    <a:pt x="19" y="4"/>
                  </a:cubicBezTo>
                  <a:cubicBezTo>
                    <a:pt x="20" y="2"/>
                    <a:pt x="28" y="0"/>
                    <a:pt x="37" y="6"/>
                  </a:cubicBezTo>
                  <a:cubicBezTo>
                    <a:pt x="37" y="6"/>
                    <a:pt x="41" y="9"/>
                    <a:pt x="46" y="25"/>
                  </a:cubicBezTo>
                  <a:cubicBezTo>
                    <a:pt x="51" y="42"/>
                    <a:pt x="58" y="69"/>
                    <a:pt x="65" y="64"/>
                  </a:cubicBezTo>
                  <a:cubicBezTo>
                    <a:pt x="72" y="59"/>
                    <a:pt x="77" y="56"/>
                    <a:pt x="76" y="50"/>
                  </a:cubicBezTo>
                  <a:cubicBezTo>
                    <a:pt x="76" y="44"/>
                    <a:pt x="71" y="31"/>
                    <a:pt x="77" y="30"/>
                  </a:cubicBezTo>
                  <a:cubicBezTo>
                    <a:pt x="82" y="29"/>
                    <a:pt x="96" y="26"/>
                    <a:pt x="102" y="60"/>
                  </a:cubicBezTo>
                  <a:cubicBezTo>
                    <a:pt x="105" y="76"/>
                    <a:pt x="103" y="85"/>
                    <a:pt x="101" y="90"/>
                  </a:cubicBezTo>
                  <a:cubicBezTo>
                    <a:pt x="98" y="97"/>
                    <a:pt x="94" y="97"/>
                    <a:pt x="90" y="91"/>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7" name="íSļïḑê"/>
            <p:cNvSpPr/>
            <p:nvPr userDrawn="1">
              <p:custDataLst>
                <p:tags r:id="rId12"/>
              </p:custDataLst>
            </p:nvPr>
          </p:nvSpPr>
          <p:spPr bwMode="auto">
            <a:xfrm>
              <a:off x="3828654" y="2736851"/>
              <a:ext cx="230188" cy="242888"/>
            </a:xfrm>
            <a:custGeom>
              <a:avLst/>
              <a:gdLst>
                <a:gd name="T0" fmla="*/ 133 w 137"/>
                <a:gd name="T1" fmla="*/ 142 h 145"/>
                <a:gd name="T2" fmla="*/ 105 w 137"/>
                <a:gd name="T3" fmla="*/ 141 h 145"/>
                <a:gd name="T4" fmla="*/ 77 w 137"/>
                <a:gd name="T5" fmla="*/ 111 h 145"/>
                <a:gd name="T6" fmla="*/ 67 w 137"/>
                <a:gd name="T7" fmla="*/ 73 h 145"/>
                <a:gd name="T8" fmla="*/ 62 w 137"/>
                <a:gd name="T9" fmla="*/ 72 h 145"/>
                <a:gd name="T10" fmla="*/ 28 w 137"/>
                <a:gd name="T11" fmla="*/ 108 h 145"/>
                <a:gd name="T12" fmla="*/ 4 w 137"/>
                <a:gd name="T13" fmla="*/ 89 h 145"/>
                <a:gd name="T14" fmla="*/ 21 w 137"/>
                <a:gd name="T15" fmla="*/ 88 h 145"/>
                <a:gd name="T16" fmla="*/ 46 w 137"/>
                <a:gd name="T17" fmla="*/ 63 h 145"/>
                <a:gd name="T18" fmla="*/ 20 w 137"/>
                <a:gd name="T19" fmla="*/ 46 h 145"/>
                <a:gd name="T20" fmla="*/ 31 w 137"/>
                <a:gd name="T21" fmla="*/ 26 h 145"/>
                <a:gd name="T22" fmla="*/ 64 w 137"/>
                <a:gd name="T23" fmla="*/ 29 h 145"/>
                <a:gd name="T24" fmla="*/ 66 w 137"/>
                <a:gd name="T25" fmla="*/ 12 h 145"/>
                <a:gd name="T26" fmla="*/ 75 w 137"/>
                <a:gd name="T27" fmla="*/ 0 h 145"/>
                <a:gd name="T28" fmla="*/ 90 w 137"/>
                <a:gd name="T29" fmla="*/ 17 h 145"/>
                <a:gd name="T30" fmla="*/ 106 w 137"/>
                <a:gd name="T31" fmla="*/ 30 h 145"/>
                <a:gd name="T32" fmla="*/ 112 w 137"/>
                <a:gd name="T33" fmla="*/ 47 h 145"/>
                <a:gd name="T34" fmla="*/ 79 w 137"/>
                <a:gd name="T35" fmla="*/ 55 h 145"/>
                <a:gd name="T36" fmla="*/ 127 w 137"/>
                <a:gd name="T37" fmla="*/ 130 h 145"/>
                <a:gd name="T38" fmla="*/ 133 w 137"/>
                <a:gd name="T39" fmla="*/ 142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7" h="145">
                  <a:moveTo>
                    <a:pt x="133" y="142"/>
                  </a:moveTo>
                  <a:cubicBezTo>
                    <a:pt x="133" y="142"/>
                    <a:pt x="118" y="145"/>
                    <a:pt x="105" y="141"/>
                  </a:cubicBezTo>
                  <a:cubicBezTo>
                    <a:pt x="86" y="136"/>
                    <a:pt x="83" y="126"/>
                    <a:pt x="77" y="111"/>
                  </a:cubicBezTo>
                  <a:cubicBezTo>
                    <a:pt x="74" y="100"/>
                    <a:pt x="69" y="86"/>
                    <a:pt x="67" y="73"/>
                  </a:cubicBezTo>
                  <a:cubicBezTo>
                    <a:pt x="65" y="73"/>
                    <a:pt x="63" y="72"/>
                    <a:pt x="62" y="72"/>
                  </a:cubicBezTo>
                  <a:cubicBezTo>
                    <a:pt x="62" y="72"/>
                    <a:pt x="42" y="108"/>
                    <a:pt x="28" y="108"/>
                  </a:cubicBezTo>
                  <a:cubicBezTo>
                    <a:pt x="14" y="108"/>
                    <a:pt x="0" y="102"/>
                    <a:pt x="4" y="89"/>
                  </a:cubicBezTo>
                  <a:cubicBezTo>
                    <a:pt x="4" y="89"/>
                    <a:pt x="9" y="86"/>
                    <a:pt x="21" y="88"/>
                  </a:cubicBezTo>
                  <a:cubicBezTo>
                    <a:pt x="33" y="90"/>
                    <a:pt x="46" y="63"/>
                    <a:pt x="46" y="63"/>
                  </a:cubicBezTo>
                  <a:cubicBezTo>
                    <a:pt x="46" y="63"/>
                    <a:pt x="20" y="54"/>
                    <a:pt x="20" y="46"/>
                  </a:cubicBezTo>
                  <a:cubicBezTo>
                    <a:pt x="20" y="38"/>
                    <a:pt x="21" y="20"/>
                    <a:pt x="31" y="26"/>
                  </a:cubicBezTo>
                  <a:cubicBezTo>
                    <a:pt x="42" y="31"/>
                    <a:pt x="61" y="36"/>
                    <a:pt x="64" y="29"/>
                  </a:cubicBezTo>
                  <a:cubicBezTo>
                    <a:pt x="67" y="22"/>
                    <a:pt x="66" y="16"/>
                    <a:pt x="66" y="12"/>
                  </a:cubicBezTo>
                  <a:cubicBezTo>
                    <a:pt x="65" y="7"/>
                    <a:pt x="67" y="1"/>
                    <a:pt x="75" y="0"/>
                  </a:cubicBezTo>
                  <a:cubicBezTo>
                    <a:pt x="83" y="0"/>
                    <a:pt x="92" y="5"/>
                    <a:pt x="90" y="17"/>
                  </a:cubicBezTo>
                  <a:cubicBezTo>
                    <a:pt x="89" y="30"/>
                    <a:pt x="86" y="33"/>
                    <a:pt x="106" y="30"/>
                  </a:cubicBezTo>
                  <a:cubicBezTo>
                    <a:pt x="108" y="29"/>
                    <a:pt x="120" y="41"/>
                    <a:pt x="112" y="47"/>
                  </a:cubicBezTo>
                  <a:cubicBezTo>
                    <a:pt x="104" y="53"/>
                    <a:pt x="78" y="50"/>
                    <a:pt x="79" y="55"/>
                  </a:cubicBezTo>
                  <a:cubicBezTo>
                    <a:pt x="81" y="96"/>
                    <a:pt x="113" y="122"/>
                    <a:pt x="127" y="130"/>
                  </a:cubicBezTo>
                  <a:cubicBezTo>
                    <a:pt x="137" y="135"/>
                    <a:pt x="136" y="140"/>
                    <a:pt x="133" y="142"/>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8" name="iṥḷîďé"/>
            <p:cNvSpPr/>
            <p:nvPr userDrawn="1">
              <p:custDataLst>
                <p:tags r:id="rId13"/>
              </p:custDataLst>
            </p:nvPr>
          </p:nvSpPr>
          <p:spPr bwMode="auto">
            <a:xfrm>
              <a:off x="3336529" y="3048001"/>
              <a:ext cx="922338" cy="860425"/>
            </a:xfrm>
            <a:custGeom>
              <a:avLst/>
              <a:gdLst>
                <a:gd name="T0" fmla="*/ 289 w 552"/>
                <a:gd name="T1" fmla="*/ 111 h 514"/>
                <a:gd name="T2" fmla="*/ 290 w 552"/>
                <a:gd name="T3" fmla="*/ 132 h 514"/>
                <a:gd name="T4" fmla="*/ 315 w 552"/>
                <a:gd name="T5" fmla="*/ 152 h 514"/>
                <a:gd name="T6" fmla="*/ 239 w 552"/>
                <a:gd name="T7" fmla="*/ 132 h 514"/>
                <a:gd name="T8" fmla="*/ 259 w 552"/>
                <a:gd name="T9" fmla="*/ 111 h 514"/>
                <a:gd name="T10" fmla="*/ 236 w 552"/>
                <a:gd name="T11" fmla="*/ 429 h 514"/>
                <a:gd name="T12" fmla="*/ 236 w 552"/>
                <a:gd name="T13" fmla="*/ 429 h 514"/>
                <a:gd name="T14" fmla="*/ 308 w 552"/>
                <a:gd name="T15" fmla="*/ 425 h 514"/>
                <a:gd name="T16" fmla="*/ 320 w 552"/>
                <a:gd name="T17" fmla="*/ 442 h 514"/>
                <a:gd name="T18" fmla="*/ 312 w 552"/>
                <a:gd name="T19" fmla="*/ 444 h 514"/>
                <a:gd name="T20" fmla="*/ 311 w 552"/>
                <a:gd name="T21" fmla="*/ 439 h 514"/>
                <a:gd name="T22" fmla="*/ 262 w 552"/>
                <a:gd name="T23" fmla="*/ 436 h 514"/>
                <a:gd name="T24" fmla="*/ 268 w 552"/>
                <a:gd name="T25" fmla="*/ 441 h 514"/>
                <a:gd name="T26" fmla="*/ 262 w 552"/>
                <a:gd name="T27" fmla="*/ 443 h 514"/>
                <a:gd name="T28" fmla="*/ 294 w 552"/>
                <a:gd name="T29" fmla="*/ 449 h 514"/>
                <a:gd name="T30" fmla="*/ 285 w 552"/>
                <a:gd name="T31" fmla="*/ 435 h 514"/>
                <a:gd name="T32" fmla="*/ 281 w 552"/>
                <a:gd name="T33" fmla="*/ 432 h 514"/>
                <a:gd name="T34" fmla="*/ 277 w 552"/>
                <a:gd name="T35" fmla="*/ 428 h 514"/>
                <a:gd name="T36" fmla="*/ 291 w 552"/>
                <a:gd name="T37" fmla="*/ 432 h 514"/>
                <a:gd name="T38" fmla="*/ 284 w 552"/>
                <a:gd name="T39" fmla="*/ 445 h 514"/>
                <a:gd name="T40" fmla="*/ 307 w 552"/>
                <a:gd name="T41" fmla="*/ 157 h 514"/>
                <a:gd name="T42" fmla="*/ 231 w 552"/>
                <a:gd name="T43" fmla="*/ 322 h 514"/>
                <a:gd name="T44" fmla="*/ 261 w 552"/>
                <a:gd name="T45" fmla="*/ 157 h 514"/>
                <a:gd name="T46" fmla="*/ 285 w 552"/>
                <a:gd name="T47" fmla="*/ 157 h 514"/>
                <a:gd name="T48" fmla="*/ 232 w 552"/>
                <a:gd name="T49" fmla="*/ 336 h 514"/>
                <a:gd name="T50" fmla="*/ 221 w 552"/>
                <a:gd name="T51" fmla="*/ 313 h 514"/>
                <a:gd name="T52" fmla="*/ 127 w 552"/>
                <a:gd name="T53" fmla="*/ 280 h 514"/>
                <a:gd name="T54" fmla="*/ 127 w 552"/>
                <a:gd name="T55" fmla="*/ 264 h 514"/>
                <a:gd name="T56" fmla="*/ 35 w 552"/>
                <a:gd name="T57" fmla="*/ 260 h 514"/>
                <a:gd name="T58" fmla="*/ 183 w 552"/>
                <a:gd name="T59" fmla="*/ 399 h 514"/>
                <a:gd name="T60" fmla="*/ 366 w 552"/>
                <a:gd name="T61" fmla="*/ 386 h 514"/>
                <a:gd name="T62" fmla="*/ 503 w 552"/>
                <a:gd name="T63" fmla="*/ 214 h 514"/>
                <a:gd name="T64" fmla="*/ 311 w 552"/>
                <a:gd name="T65" fmla="*/ 264 h 514"/>
                <a:gd name="T66" fmla="*/ 311 w 552"/>
                <a:gd name="T67" fmla="*/ 280 h 514"/>
                <a:gd name="T68" fmla="*/ 326 w 552"/>
                <a:gd name="T69" fmla="*/ 332 h 514"/>
                <a:gd name="T70" fmla="*/ 323 w 552"/>
                <a:gd name="T71" fmla="*/ 336 h 514"/>
                <a:gd name="T72" fmla="*/ 295 w 552"/>
                <a:gd name="T73" fmla="*/ 327 h 514"/>
                <a:gd name="T74" fmla="*/ 266 w 552"/>
                <a:gd name="T75" fmla="*/ 328 h 514"/>
                <a:gd name="T76" fmla="*/ 237 w 552"/>
                <a:gd name="T77" fmla="*/ 327 h 514"/>
                <a:gd name="T78" fmla="*/ 252 w 552"/>
                <a:gd name="T79" fmla="*/ 366 h 514"/>
                <a:gd name="T80" fmla="*/ 294 w 552"/>
                <a:gd name="T81" fmla="*/ 366 h 514"/>
                <a:gd name="T82" fmla="*/ 199 w 552"/>
                <a:gd name="T83" fmla="*/ 407 h 514"/>
                <a:gd name="T84" fmla="*/ 211 w 552"/>
                <a:gd name="T85" fmla="*/ 407 h 514"/>
                <a:gd name="T86" fmla="*/ 376 w 552"/>
                <a:gd name="T87" fmla="*/ 311 h 514"/>
                <a:gd name="T88" fmla="*/ 336 w 552"/>
                <a:gd name="T89" fmla="*/ 314 h 514"/>
                <a:gd name="T90" fmla="*/ 354 w 552"/>
                <a:gd name="T91" fmla="*/ 354 h 514"/>
                <a:gd name="T92" fmla="*/ 403 w 552"/>
                <a:gd name="T93" fmla="*/ 288 h 514"/>
                <a:gd name="T94" fmla="*/ 211 w 552"/>
                <a:gd name="T95" fmla="*/ 346 h 514"/>
                <a:gd name="T96" fmla="*/ 192 w 552"/>
                <a:gd name="T97" fmla="*/ 297 h 514"/>
                <a:gd name="T98" fmla="*/ 144 w 552"/>
                <a:gd name="T99" fmla="*/ 288 h 514"/>
                <a:gd name="T100" fmla="*/ 285 w 552"/>
                <a:gd name="T101" fmla="*/ 302 h 514"/>
                <a:gd name="T102" fmla="*/ 269 w 552"/>
                <a:gd name="T103" fmla="*/ 229 h 514"/>
                <a:gd name="T104" fmla="*/ 278 w 552"/>
                <a:gd name="T105" fmla="*/ 268 h 514"/>
                <a:gd name="T106" fmla="*/ 273 w 552"/>
                <a:gd name="T107" fmla="*/ 169 h 514"/>
                <a:gd name="T108" fmla="*/ 273 w 552"/>
                <a:gd name="T109" fmla="*/ 169 h 514"/>
                <a:gd name="T110" fmla="*/ 269 w 552"/>
                <a:gd name="T111" fmla="*/ 120 h 514"/>
                <a:gd name="T112" fmla="*/ 281 w 552"/>
                <a:gd name="T113" fmla="*/ 132 h 514"/>
                <a:gd name="T114" fmla="*/ 552 w 552"/>
                <a:gd name="T115" fmla="*/ 258 h 514"/>
                <a:gd name="T116" fmla="*/ 0 w 552"/>
                <a:gd name="T117" fmla="*/ 258 h 514"/>
                <a:gd name="T118" fmla="*/ 383 w 552"/>
                <a:gd name="T119" fmla="*/ 403 h 514"/>
                <a:gd name="T120" fmla="*/ 169 w 552"/>
                <a:gd name="T121" fmla="*/ 112 h 514"/>
                <a:gd name="T122" fmla="*/ 383 w 552"/>
                <a:gd name="T123" fmla="*/ 403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52" h="514">
                  <a:moveTo>
                    <a:pt x="270" y="68"/>
                  </a:moveTo>
                  <a:cubicBezTo>
                    <a:pt x="276" y="68"/>
                    <a:pt x="276" y="68"/>
                    <a:pt x="276" y="68"/>
                  </a:cubicBezTo>
                  <a:cubicBezTo>
                    <a:pt x="276" y="89"/>
                    <a:pt x="276" y="89"/>
                    <a:pt x="276" y="89"/>
                  </a:cubicBezTo>
                  <a:cubicBezTo>
                    <a:pt x="288" y="100"/>
                    <a:pt x="289" y="111"/>
                    <a:pt x="289" y="111"/>
                  </a:cubicBezTo>
                  <a:cubicBezTo>
                    <a:pt x="286" y="111"/>
                    <a:pt x="286" y="111"/>
                    <a:pt x="286" y="111"/>
                  </a:cubicBezTo>
                  <a:cubicBezTo>
                    <a:pt x="286" y="118"/>
                    <a:pt x="286" y="118"/>
                    <a:pt x="286" y="118"/>
                  </a:cubicBezTo>
                  <a:cubicBezTo>
                    <a:pt x="290" y="118"/>
                    <a:pt x="290" y="118"/>
                    <a:pt x="290" y="118"/>
                  </a:cubicBezTo>
                  <a:cubicBezTo>
                    <a:pt x="290" y="132"/>
                    <a:pt x="290" y="132"/>
                    <a:pt x="290" y="132"/>
                  </a:cubicBezTo>
                  <a:cubicBezTo>
                    <a:pt x="307" y="132"/>
                    <a:pt x="307" y="132"/>
                    <a:pt x="307" y="132"/>
                  </a:cubicBezTo>
                  <a:cubicBezTo>
                    <a:pt x="307" y="144"/>
                    <a:pt x="307" y="144"/>
                    <a:pt x="307" y="144"/>
                  </a:cubicBezTo>
                  <a:cubicBezTo>
                    <a:pt x="315" y="144"/>
                    <a:pt x="315" y="144"/>
                    <a:pt x="315" y="144"/>
                  </a:cubicBezTo>
                  <a:cubicBezTo>
                    <a:pt x="315" y="152"/>
                    <a:pt x="315" y="152"/>
                    <a:pt x="315" y="152"/>
                  </a:cubicBezTo>
                  <a:cubicBezTo>
                    <a:pt x="231" y="152"/>
                    <a:pt x="231" y="152"/>
                    <a:pt x="231" y="152"/>
                  </a:cubicBezTo>
                  <a:cubicBezTo>
                    <a:pt x="231" y="144"/>
                    <a:pt x="231" y="144"/>
                    <a:pt x="231" y="144"/>
                  </a:cubicBezTo>
                  <a:cubicBezTo>
                    <a:pt x="239" y="144"/>
                    <a:pt x="239" y="144"/>
                    <a:pt x="239" y="144"/>
                  </a:cubicBezTo>
                  <a:cubicBezTo>
                    <a:pt x="239" y="132"/>
                    <a:pt x="239" y="132"/>
                    <a:pt x="239" y="132"/>
                  </a:cubicBezTo>
                  <a:cubicBezTo>
                    <a:pt x="256" y="132"/>
                    <a:pt x="256" y="132"/>
                    <a:pt x="256" y="132"/>
                  </a:cubicBezTo>
                  <a:cubicBezTo>
                    <a:pt x="256" y="118"/>
                    <a:pt x="256" y="118"/>
                    <a:pt x="256" y="118"/>
                  </a:cubicBezTo>
                  <a:cubicBezTo>
                    <a:pt x="259" y="118"/>
                    <a:pt x="259" y="118"/>
                    <a:pt x="259" y="118"/>
                  </a:cubicBezTo>
                  <a:cubicBezTo>
                    <a:pt x="259" y="111"/>
                    <a:pt x="259" y="111"/>
                    <a:pt x="259" y="111"/>
                  </a:cubicBezTo>
                  <a:cubicBezTo>
                    <a:pt x="257" y="111"/>
                    <a:pt x="257" y="111"/>
                    <a:pt x="257" y="111"/>
                  </a:cubicBezTo>
                  <a:cubicBezTo>
                    <a:pt x="258" y="101"/>
                    <a:pt x="267" y="93"/>
                    <a:pt x="270" y="90"/>
                  </a:cubicBezTo>
                  <a:cubicBezTo>
                    <a:pt x="270" y="68"/>
                    <a:pt x="270" y="68"/>
                    <a:pt x="270" y="68"/>
                  </a:cubicBezTo>
                  <a:close/>
                  <a:moveTo>
                    <a:pt x="236" y="429"/>
                  </a:moveTo>
                  <a:cubicBezTo>
                    <a:pt x="242" y="429"/>
                    <a:pt x="242" y="429"/>
                    <a:pt x="242" y="429"/>
                  </a:cubicBezTo>
                  <a:cubicBezTo>
                    <a:pt x="234" y="451"/>
                    <a:pt x="234" y="451"/>
                    <a:pt x="234" y="451"/>
                  </a:cubicBezTo>
                  <a:cubicBezTo>
                    <a:pt x="228" y="451"/>
                    <a:pt x="228" y="451"/>
                    <a:pt x="228" y="451"/>
                  </a:cubicBezTo>
                  <a:cubicBezTo>
                    <a:pt x="236" y="429"/>
                    <a:pt x="236" y="429"/>
                    <a:pt x="236" y="429"/>
                  </a:cubicBezTo>
                  <a:close/>
                  <a:moveTo>
                    <a:pt x="312" y="444"/>
                  </a:moveTo>
                  <a:cubicBezTo>
                    <a:pt x="302" y="447"/>
                    <a:pt x="302" y="447"/>
                    <a:pt x="302" y="447"/>
                  </a:cubicBezTo>
                  <a:cubicBezTo>
                    <a:pt x="301" y="442"/>
                    <a:pt x="301" y="442"/>
                    <a:pt x="301" y="442"/>
                  </a:cubicBezTo>
                  <a:cubicBezTo>
                    <a:pt x="308" y="425"/>
                    <a:pt x="308" y="425"/>
                    <a:pt x="308" y="425"/>
                  </a:cubicBezTo>
                  <a:cubicBezTo>
                    <a:pt x="313" y="423"/>
                    <a:pt x="313" y="423"/>
                    <a:pt x="313" y="423"/>
                  </a:cubicBezTo>
                  <a:cubicBezTo>
                    <a:pt x="316" y="438"/>
                    <a:pt x="316" y="438"/>
                    <a:pt x="316" y="438"/>
                  </a:cubicBezTo>
                  <a:cubicBezTo>
                    <a:pt x="319" y="437"/>
                    <a:pt x="319" y="437"/>
                    <a:pt x="319" y="437"/>
                  </a:cubicBezTo>
                  <a:cubicBezTo>
                    <a:pt x="320" y="442"/>
                    <a:pt x="320" y="442"/>
                    <a:pt x="320" y="442"/>
                  </a:cubicBezTo>
                  <a:cubicBezTo>
                    <a:pt x="317" y="443"/>
                    <a:pt x="317" y="443"/>
                    <a:pt x="317" y="443"/>
                  </a:cubicBezTo>
                  <a:cubicBezTo>
                    <a:pt x="318" y="447"/>
                    <a:pt x="318" y="447"/>
                    <a:pt x="318" y="447"/>
                  </a:cubicBezTo>
                  <a:cubicBezTo>
                    <a:pt x="313" y="448"/>
                    <a:pt x="313" y="448"/>
                    <a:pt x="313" y="448"/>
                  </a:cubicBezTo>
                  <a:cubicBezTo>
                    <a:pt x="312" y="444"/>
                    <a:pt x="312" y="444"/>
                    <a:pt x="312" y="444"/>
                  </a:cubicBezTo>
                  <a:close/>
                  <a:moveTo>
                    <a:pt x="311" y="439"/>
                  </a:moveTo>
                  <a:cubicBezTo>
                    <a:pt x="310" y="432"/>
                    <a:pt x="310" y="432"/>
                    <a:pt x="310" y="432"/>
                  </a:cubicBezTo>
                  <a:cubicBezTo>
                    <a:pt x="306" y="441"/>
                    <a:pt x="306" y="441"/>
                    <a:pt x="306" y="441"/>
                  </a:cubicBezTo>
                  <a:cubicBezTo>
                    <a:pt x="311" y="439"/>
                    <a:pt x="311" y="439"/>
                    <a:pt x="311" y="439"/>
                  </a:cubicBezTo>
                  <a:close/>
                  <a:moveTo>
                    <a:pt x="259" y="440"/>
                  </a:moveTo>
                  <a:cubicBezTo>
                    <a:pt x="257" y="439"/>
                    <a:pt x="256" y="438"/>
                    <a:pt x="257" y="436"/>
                  </a:cubicBezTo>
                  <a:cubicBezTo>
                    <a:pt x="257" y="434"/>
                    <a:pt x="258" y="433"/>
                    <a:pt x="259" y="433"/>
                  </a:cubicBezTo>
                  <a:cubicBezTo>
                    <a:pt x="261" y="434"/>
                    <a:pt x="262" y="435"/>
                    <a:pt x="262" y="436"/>
                  </a:cubicBezTo>
                  <a:cubicBezTo>
                    <a:pt x="262" y="439"/>
                    <a:pt x="261" y="440"/>
                    <a:pt x="259" y="440"/>
                  </a:cubicBezTo>
                  <a:close/>
                  <a:moveTo>
                    <a:pt x="250" y="445"/>
                  </a:moveTo>
                  <a:cubicBezTo>
                    <a:pt x="250" y="450"/>
                    <a:pt x="253" y="452"/>
                    <a:pt x="258" y="452"/>
                  </a:cubicBezTo>
                  <a:cubicBezTo>
                    <a:pt x="263" y="453"/>
                    <a:pt x="267" y="449"/>
                    <a:pt x="268" y="441"/>
                  </a:cubicBezTo>
                  <a:cubicBezTo>
                    <a:pt x="269" y="433"/>
                    <a:pt x="266" y="429"/>
                    <a:pt x="259" y="428"/>
                  </a:cubicBezTo>
                  <a:cubicBezTo>
                    <a:pt x="254" y="428"/>
                    <a:pt x="251" y="430"/>
                    <a:pt x="250" y="436"/>
                  </a:cubicBezTo>
                  <a:cubicBezTo>
                    <a:pt x="250" y="440"/>
                    <a:pt x="252" y="443"/>
                    <a:pt x="257" y="444"/>
                  </a:cubicBezTo>
                  <a:cubicBezTo>
                    <a:pt x="258" y="444"/>
                    <a:pt x="260" y="444"/>
                    <a:pt x="262" y="443"/>
                  </a:cubicBezTo>
                  <a:cubicBezTo>
                    <a:pt x="261" y="446"/>
                    <a:pt x="260" y="448"/>
                    <a:pt x="258" y="448"/>
                  </a:cubicBezTo>
                  <a:cubicBezTo>
                    <a:pt x="257" y="448"/>
                    <a:pt x="256" y="447"/>
                    <a:pt x="256" y="446"/>
                  </a:cubicBezTo>
                  <a:cubicBezTo>
                    <a:pt x="250" y="445"/>
                    <a:pt x="250" y="445"/>
                    <a:pt x="250" y="445"/>
                  </a:cubicBezTo>
                  <a:close/>
                  <a:moveTo>
                    <a:pt x="294" y="449"/>
                  </a:moveTo>
                  <a:cubicBezTo>
                    <a:pt x="276" y="452"/>
                    <a:pt x="276" y="452"/>
                    <a:pt x="276" y="452"/>
                  </a:cubicBezTo>
                  <a:cubicBezTo>
                    <a:pt x="276" y="450"/>
                    <a:pt x="276" y="448"/>
                    <a:pt x="277" y="446"/>
                  </a:cubicBezTo>
                  <a:cubicBezTo>
                    <a:pt x="278" y="444"/>
                    <a:pt x="279" y="442"/>
                    <a:pt x="282" y="439"/>
                  </a:cubicBezTo>
                  <a:cubicBezTo>
                    <a:pt x="284" y="437"/>
                    <a:pt x="285" y="436"/>
                    <a:pt x="285" y="435"/>
                  </a:cubicBezTo>
                  <a:cubicBezTo>
                    <a:pt x="285" y="434"/>
                    <a:pt x="285" y="433"/>
                    <a:pt x="285" y="433"/>
                  </a:cubicBezTo>
                  <a:cubicBezTo>
                    <a:pt x="285" y="432"/>
                    <a:pt x="285" y="431"/>
                    <a:pt x="284" y="431"/>
                  </a:cubicBezTo>
                  <a:cubicBezTo>
                    <a:pt x="284" y="431"/>
                    <a:pt x="283" y="430"/>
                    <a:pt x="282" y="431"/>
                  </a:cubicBezTo>
                  <a:cubicBezTo>
                    <a:pt x="282" y="431"/>
                    <a:pt x="281" y="431"/>
                    <a:pt x="281" y="432"/>
                  </a:cubicBezTo>
                  <a:cubicBezTo>
                    <a:pt x="280" y="432"/>
                    <a:pt x="280" y="433"/>
                    <a:pt x="280" y="435"/>
                  </a:cubicBezTo>
                  <a:cubicBezTo>
                    <a:pt x="274" y="435"/>
                    <a:pt x="274" y="435"/>
                    <a:pt x="274" y="435"/>
                  </a:cubicBezTo>
                  <a:cubicBezTo>
                    <a:pt x="274" y="433"/>
                    <a:pt x="274" y="432"/>
                    <a:pt x="275" y="430"/>
                  </a:cubicBezTo>
                  <a:cubicBezTo>
                    <a:pt x="275" y="429"/>
                    <a:pt x="276" y="428"/>
                    <a:pt x="277" y="428"/>
                  </a:cubicBezTo>
                  <a:cubicBezTo>
                    <a:pt x="278" y="427"/>
                    <a:pt x="280" y="426"/>
                    <a:pt x="282" y="426"/>
                  </a:cubicBezTo>
                  <a:cubicBezTo>
                    <a:pt x="284" y="426"/>
                    <a:pt x="285" y="426"/>
                    <a:pt x="287" y="426"/>
                  </a:cubicBezTo>
                  <a:cubicBezTo>
                    <a:pt x="288" y="426"/>
                    <a:pt x="289" y="427"/>
                    <a:pt x="290" y="428"/>
                  </a:cubicBezTo>
                  <a:cubicBezTo>
                    <a:pt x="291" y="429"/>
                    <a:pt x="291" y="430"/>
                    <a:pt x="291" y="432"/>
                  </a:cubicBezTo>
                  <a:cubicBezTo>
                    <a:pt x="292" y="433"/>
                    <a:pt x="291" y="435"/>
                    <a:pt x="291" y="436"/>
                  </a:cubicBezTo>
                  <a:cubicBezTo>
                    <a:pt x="290" y="437"/>
                    <a:pt x="289" y="439"/>
                    <a:pt x="287" y="441"/>
                  </a:cubicBezTo>
                  <a:cubicBezTo>
                    <a:pt x="286" y="442"/>
                    <a:pt x="285" y="443"/>
                    <a:pt x="285" y="443"/>
                  </a:cubicBezTo>
                  <a:cubicBezTo>
                    <a:pt x="285" y="444"/>
                    <a:pt x="284" y="444"/>
                    <a:pt x="284" y="445"/>
                  </a:cubicBezTo>
                  <a:cubicBezTo>
                    <a:pt x="293" y="444"/>
                    <a:pt x="293" y="444"/>
                    <a:pt x="293" y="444"/>
                  </a:cubicBezTo>
                  <a:cubicBezTo>
                    <a:pt x="294" y="449"/>
                    <a:pt x="294" y="449"/>
                    <a:pt x="294" y="449"/>
                  </a:cubicBezTo>
                  <a:close/>
                  <a:moveTo>
                    <a:pt x="285" y="157"/>
                  </a:moveTo>
                  <a:cubicBezTo>
                    <a:pt x="307" y="157"/>
                    <a:pt x="307" y="157"/>
                    <a:pt x="307" y="157"/>
                  </a:cubicBezTo>
                  <a:cubicBezTo>
                    <a:pt x="307" y="302"/>
                    <a:pt x="307" y="302"/>
                    <a:pt x="307" y="302"/>
                  </a:cubicBezTo>
                  <a:cubicBezTo>
                    <a:pt x="316" y="302"/>
                    <a:pt x="316" y="302"/>
                    <a:pt x="316" y="302"/>
                  </a:cubicBezTo>
                  <a:cubicBezTo>
                    <a:pt x="316" y="322"/>
                    <a:pt x="316" y="322"/>
                    <a:pt x="316" y="322"/>
                  </a:cubicBezTo>
                  <a:cubicBezTo>
                    <a:pt x="231" y="322"/>
                    <a:pt x="231" y="322"/>
                    <a:pt x="231" y="322"/>
                  </a:cubicBezTo>
                  <a:cubicBezTo>
                    <a:pt x="231" y="302"/>
                    <a:pt x="231" y="302"/>
                    <a:pt x="231" y="302"/>
                  </a:cubicBezTo>
                  <a:cubicBezTo>
                    <a:pt x="239" y="302"/>
                    <a:pt x="239" y="302"/>
                    <a:pt x="239" y="302"/>
                  </a:cubicBezTo>
                  <a:cubicBezTo>
                    <a:pt x="239" y="157"/>
                    <a:pt x="239" y="157"/>
                    <a:pt x="239" y="157"/>
                  </a:cubicBezTo>
                  <a:cubicBezTo>
                    <a:pt x="261" y="157"/>
                    <a:pt x="261" y="157"/>
                    <a:pt x="261" y="157"/>
                  </a:cubicBezTo>
                  <a:cubicBezTo>
                    <a:pt x="261" y="209"/>
                    <a:pt x="261" y="209"/>
                    <a:pt x="261" y="209"/>
                  </a:cubicBezTo>
                  <a:cubicBezTo>
                    <a:pt x="262" y="208"/>
                    <a:pt x="262" y="208"/>
                    <a:pt x="262" y="208"/>
                  </a:cubicBezTo>
                  <a:cubicBezTo>
                    <a:pt x="262" y="208"/>
                    <a:pt x="272" y="196"/>
                    <a:pt x="285" y="207"/>
                  </a:cubicBezTo>
                  <a:cubicBezTo>
                    <a:pt x="285" y="157"/>
                    <a:pt x="285" y="157"/>
                    <a:pt x="285" y="157"/>
                  </a:cubicBezTo>
                  <a:close/>
                  <a:moveTo>
                    <a:pt x="232" y="327"/>
                  </a:moveTo>
                  <a:cubicBezTo>
                    <a:pt x="224" y="327"/>
                    <a:pt x="224" y="327"/>
                    <a:pt x="224" y="327"/>
                  </a:cubicBezTo>
                  <a:cubicBezTo>
                    <a:pt x="224" y="336"/>
                    <a:pt x="224" y="336"/>
                    <a:pt x="224" y="336"/>
                  </a:cubicBezTo>
                  <a:cubicBezTo>
                    <a:pt x="232" y="336"/>
                    <a:pt x="232" y="336"/>
                    <a:pt x="232" y="336"/>
                  </a:cubicBezTo>
                  <a:cubicBezTo>
                    <a:pt x="232" y="407"/>
                    <a:pt x="232" y="407"/>
                    <a:pt x="232" y="407"/>
                  </a:cubicBezTo>
                  <a:cubicBezTo>
                    <a:pt x="221" y="407"/>
                    <a:pt x="221" y="407"/>
                    <a:pt x="221" y="407"/>
                  </a:cubicBezTo>
                  <a:cubicBezTo>
                    <a:pt x="221" y="332"/>
                    <a:pt x="221" y="332"/>
                    <a:pt x="221" y="332"/>
                  </a:cubicBezTo>
                  <a:cubicBezTo>
                    <a:pt x="221" y="323"/>
                    <a:pt x="221" y="316"/>
                    <a:pt x="221" y="313"/>
                  </a:cubicBezTo>
                  <a:cubicBezTo>
                    <a:pt x="221" y="299"/>
                    <a:pt x="203" y="287"/>
                    <a:pt x="202" y="288"/>
                  </a:cubicBezTo>
                  <a:cubicBezTo>
                    <a:pt x="236" y="288"/>
                    <a:pt x="236" y="288"/>
                    <a:pt x="236" y="288"/>
                  </a:cubicBezTo>
                  <a:cubicBezTo>
                    <a:pt x="236" y="280"/>
                    <a:pt x="236" y="280"/>
                    <a:pt x="236" y="280"/>
                  </a:cubicBezTo>
                  <a:cubicBezTo>
                    <a:pt x="127" y="280"/>
                    <a:pt x="127" y="280"/>
                    <a:pt x="127" y="280"/>
                  </a:cubicBezTo>
                  <a:cubicBezTo>
                    <a:pt x="127" y="272"/>
                    <a:pt x="127" y="272"/>
                    <a:pt x="127" y="272"/>
                  </a:cubicBezTo>
                  <a:cubicBezTo>
                    <a:pt x="236" y="272"/>
                    <a:pt x="236" y="272"/>
                    <a:pt x="236" y="272"/>
                  </a:cubicBezTo>
                  <a:cubicBezTo>
                    <a:pt x="236" y="264"/>
                    <a:pt x="236" y="264"/>
                    <a:pt x="236" y="264"/>
                  </a:cubicBezTo>
                  <a:cubicBezTo>
                    <a:pt x="127" y="264"/>
                    <a:pt x="127" y="264"/>
                    <a:pt x="127" y="264"/>
                  </a:cubicBezTo>
                  <a:cubicBezTo>
                    <a:pt x="127" y="263"/>
                    <a:pt x="127" y="263"/>
                    <a:pt x="127" y="263"/>
                  </a:cubicBezTo>
                  <a:cubicBezTo>
                    <a:pt x="103" y="204"/>
                    <a:pt x="54" y="217"/>
                    <a:pt x="54" y="217"/>
                  </a:cubicBezTo>
                  <a:cubicBezTo>
                    <a:pt x="53" y="218"/>
                    <a:pt x="45" y="214"/>
                    <a:pt x="45" y="215"/>
                  </a:cubicBezTo>
                  <a:cubicBezTo>
                    <a:pt x="39" y="229"/>
                    <a:pt x="35" y="245"/>
                    <a:pt x="35" y="260"/>
                  </a:cubicBezTo>
                  <a:cubicBezTo>
                    <a:pt x="35" y="330"/>
                    <a:pt x="92" y="388"/>
                    <a:pt x="161" y="388"/>
                  </a:cubicBezTo>
                  <a:cubicBezTo>
                    <a:pt x="168" y="388"/>
                    <a:pt x="174" y="387"/>
                    <a:pt x="180" y="386"/>
                  </a:cubicBezTo>
                  <a:cubicBezTo>
                    <a:pt x="181" y="386"/>
                    <a:pt x="181" y="386"/>
                    <a:pt x="181" y="386"/>
                  </a:cubicBezTo>
                  <a:cubicBezTo>
                    <a:pt x="183" y="399"/>
                    <a:pt x="183" y="399"/>
                    <a:pt x="183" y="399"/>
                  </a:cubicBezTo>
                  <a:cubicBezTo>
                    <a:pt x="184" y="411"/>
                    <a:pt x="187" y="416"/>
                    <a:pt x="187" y="416"/>
                  </a:cubicBezTo>
                  <a:cubicBezTo>
                    <a:pt x="360" y="416"/>
                    <a:pt x="360" y="416"/>
                    <a:pt x="360" y="416"/>
                  </a:cubicBezTo>
                  <a:cubicBezTo>
                    <a:pt x="360" y="416"/>
                    <a:pt x="363" y="411"/>
                    <a:pt x="364" y="399"/>
                  </a:cubicBezTo>
                  <a:cubicBezTo>
                    <a:pt x="366" y="386"/>
                    <a:pt x="366" y="386"/>
                    <a:pt x="366" y="386"/>
                  </a:cubicBezTo>
                  <a:cubicBezTo>
                    <a:pt x="366" y="386"/>
                    <a:pt x="367" y="393"/>
                    <a:pt x="367" y="393"/>
                  </a:cubicBezTo>
                  <a:cubicBezTo>
                    <a:pt x="373" y="394"/>
                    <a:pt x="380" y="389"/>
                    <a:pt x="386" y="389"/>
                  </a:cubicBezTo>
                  <a:cubicBezTo>
                    <a:pt x="456" y="389"/>
                    <a:pt x="513" y="330"/>
                    <a:pt x="513" y="260"/>
                  </a:cubicBezTo>
                  <a:cubicBezTo>
                    <a:pt x="513" y="245"/>
                    <a:pt x="508" y="228"/>
                    <a:pt x="503" y="214"/>
                  </a:cubicBezTo>
                  <a:cubicBezTo>
                    <a:pt x="503" y="214"/>
                    <a:pt x="494" y="218"/>
                    <a:pt x="494" y="217"/>
                  </a:cubicBezTo>
                  <a:cubicBezTo>
                    <a:pt x="494" y="217"/>
                    <a:pt x="444" y="204"/>
                    <a:pt x="420" y="263"/>
                  </a:cubicBezTo>
                  <a:cubicBezTo>
                    <a:pt x="420" y="264"/>
                    <a:pt x="420" y="264"/>
                    <a:pt x="420" y="264"/>
                  </a:cubicBezTo>
                  <a:cubicBezTo>
                    <a:pt x="311" y="264"/>
                    <a:pt x="311" y="264"/>
                    <a:pt x="311" y="264"/>
                  </a:cubicBezTo>
                  <a:cubicBezTo>
                    <a:pt x="311" y="272"/>
                    <a:pt x="311" y="272"/>
                    <a:pt x="311" y="272"/>
                  </a:cubicBezTo>
                  <a:cubicBezTo>
                    <a:pt x="420" y="272"/>
                    <a:pt x="420" y="272"/>
                    <a:pt x="420" y="272"/>
                  </a:cubicBezTo>
                  <a:cubicBezTo>
                    <a:pt x="420" y="280"/>
                    <a:pt x="420" y="280"/>
                    <a:pt x="420" y="280"/>
                  </a:cubicBezTo>
                  <a:cubicBezTo>
                    <a:pt x="311" y="280"/>
                    <a:pt x="311" y="280"/>
                    <a:pt x="311" y="280"/>
                  </a:cubicBezTo>
                  <a:cubicBezTo>
                    <a:pt x="311" y="288"/>
                    <a:pt x="311" y="288"/>
                    <a:pt x="311" y="288"/>
                  </a:cubicBezTo>
                  <a:cubicBezTo>
                    <a:pt x="346" y="288"/>
                    <a:pt x="346" y="288"/>
                    <a:pt x="346" y="288"/>
                  </a:cubicBezTo>
                  <a:cubicBezTo>
                    <a:pt x="346" y="288"/>
                    <a:pt x="326" y="301"/>
                    <a:pt x="326" y="313"/>
                  </a:cubicBezTo>
                  <a:cubicBezTo>
                    <a:pt x="326" y="316"/>
                    <a:pt x="326" y="323"/>
                    <a:pt x="326" y="332"/>
                  </a:cubicBezTo>
                  <a:cubicBezTo>
                    <a:pt x="326" y="407"/>
                    <a:pt x="326" y="407"/>
                    <a:pt x="326" y="407"/>
                  </a:cubicBezTo>
                  <a:cubicBezTo>
                    <a:pt x="314" y="407"/>
                    <a:pt x="314" y="407"/>
                    <a:pt x="314" y="407"/>
                  </a:cubicBezTo>
                  <a:cubicBezTo>
                    <a:pt x="314" y="336"/>
                    <a:pt x="314" y="336"/>
                    <a:pt x="314" y="336"/>
                  </a:cubicBezTo>
                  <a:cubicBezTo>
                    <a:pt x="323" y="336"/>
                    <a:pt x="323" y="336"/>
                    <a:pt x="323" y="336"/>
                  </a:cubicBezTo>
                  <a:cubicBezTo>
                    <a:pt x="323" y="327"/>
                    <a:pt x="323" y="327"/>
                    <a:pt x="323" y="327"/>
                  </a:cubicBezTo>
                  <a:cubicBezTo>
                    <a:pt x="314" y="327"/>
                    <a:pt x="314" y="327"/>
                    <a:pt x="314" y="327"/>
                  </a:cubicBezTo>
                  <a:cubicBezTo>
                    <a:pt x="310" y="327"/>
                    <a:pt x="310" y="327"/>
                    <a:pt x="310" y="327"/>
                  </a:cubicBezTo>
                  <a:cubicBezTo>
                    <a:pt x="295" y="327"/>
                    <a:pt x="295" y="327"/>
                    <a:pt x="295" y="327"/>
                  </a:cubicBezTo>
                  <a:cubicBezTo>
                    <a:pt x="295" y="343"/>
                    <a:pt x="295" y="343"/>
                    <a:pt x="295" y="343"/>
                  </a:cubicBezTo>
                  <a:cubicBezTo>
                    <a:pt x="292" y="339"/>
                    <a:pt x="287" y="337"/>
                    <a:pt x="283" y="335"/>
                  </a:cubicBezTo>
                  <a:cubicBezTo>
                    <a:pt x="283" y="328"/>
                    <a:pt x="283" y="328"/>
                    <a:pt x="283" y="328"/>
                  </a:cubicBezTo>
                  <a:cubicBezTo>
                    <a:pt x="266" y="328"/>
                    <a:pt x="266" y="328"/>
                    <a:pt x="266" y="328"/>
                  </a:cubicBezTo>
                  <a:cubicBezTo>
                    <a:pt x="266" y="335"/>
                    <a:pt x="266" y="335"/>
                    <a:pt x="266" y="335"/>
                  </a:cubicBezTo>
                  <a:cubicBezTo>
                    <a:pt x="260" y="336"/>
                    <a:pt x="256" y="339"/>
                    <a:pt x="252" y="343"/>
                  </a:cubicBezTo>
                  <a:cubicBezTo>
                    <a:pt x="252" y="327"/>
                    <a:pt x="252" y="327"/>
                    <a:pt x="252" y="327"/>
                  </a:cubicBezTo>
                  <a:cubicBezTo>
                    <a:pt x="237" y="327"/>
                    <a:pt x="237" y="327"/>
                    <a:pt x="237" y="327"/>
                  </a:cubicBezTo>
                  <a:cubicBezTo>
                    <a:pt x="232" y="327"/>
                    <a:pt x="232" y="327"/>
                    <a:pt x="232" y="327"/>
                  </a:cubicBezTo>
                  <a:close/>
                  <a:moveTo>
                    <a:pt x="295" y="407"/>
                  </a:moveTo>
                  <a:cubicBezTo>
                    <a:pt x="252" y="407"/>
                    <a:pt x="252" y="407"/>
                    <a:pt x="252" y="407"/>
                  </a:cubicBezTo>
                  <a:cubicBezTo>
                    <a:pt x="252" y="366"/>
                    <a:pt x="252" y="366"/>
                    <a:pt x="252" y="366"/>
                  </a:cubicBezTo>
                  <a:cubicBezTo>
                    <a:pt x="253" y="366"/>
                    <a:pt x="253" y="366"/>
                    <a:pt x="253" y="366"/>
                  </a:cubicBezTo>
                  <a:cubicBezTo>
                    <a:pt x="253" y="366"/>
                    <a:pt x="253" y="366"/>
                    <a:pt x="253" y="366"/>
                  </a:cubicBezTo>
                  <a:cubicBezTo>
                    <a:pt x="253" y="354"/>
                    <a:pt x="262" y="345"/>
                    <a:pt x="274" y="345"/>
                  </a:cubicBezTo>
                  <a:cubicBezTo>
                    <a:pt x="285" y="345"/>
                    <a:pt x="294" y="354"/>
                    <a:pt x="294" y="366"/>
                  </a:cubicBezTo>
                  <a:cubicBezTo>
                    <a:pt x="294" y="366"/>
                    <a:pt x="294" y="366"/>
                    <a:pt x="294" y="366"/>
                  </a:cubicBezTo>
                  <a:cubicBezTo>
                    <a:pt x="295" y="366"/>
                    <a:pt x="295" y="366"/>
                    <a:pt x="295" y="366"/>
                  </a:cubicBezTo>
                  <a:cubicBezTo>
                    <a:pt x="295" y="407"/>
                    <a:pt x="295" y="407"/>
                    <a:pt x="295" y="407"/>
                  </a:cubicBezTo>
                  <a:close/>
                  <a:moveTo>
                    <a:pt x="199" y="407"/>
                  </a:moveTo>
                  <a:cubicBezTo>
                    <a:pt x="198" y="368"/>
                    <a:pt x="198" y="368"/>
                    <a:pt x="198" y="368"/>
                  </a:cubicBezTo>
                  <a:cubicBezTo>
                    <a:pt x="198" y="368"/>
                    <a:pt x="196" y="358"/>
                    <a:pt x="193" y="354"/>
                  </a:cubicBezTo>
                  <a:cubicBezTo>
                    <a:pt x="211" y="354"/>
                    <a:pt x="211" y="354"/>
                    <a:pt x="211" y="354"/>
                  </a:cubicBezTo>
                  <a:cubicBezTo>
                    <a:pt x="211" y="407"/>
                    <a:pt x="211" y="407"/>
                    <a:pt x="211" y="407"/>
                  </a:cubicBezTo>
                  <a:cubicBezTo>
                    <a:pt x="199" y="407"/>
                    <a:pt x="199" y="407"/>
                    <a:pt x="199" y="407"/>
                  </a:cubicBezTo>
                  <a:close/>
                  <a:moveTo>
                    <a:pt x="336" y="314"/>
                  </a:moveTo>
                  <a:cubicBezTo>
                    <a:pt x="338" y="309"/>
                    <a:pt x="345" y="296"/>
                    <a:pt x="355" y="297"/>
                  </a:cubicBezTo>
                  <a:cubicBezTo>
                    <a:pt x="368" y="298"/>
                    <a:pt x="374" y="303"/>
                    <a:pt x="376" y="311"/>
                  </a:cubicBezTo>
                  <a:cubicBezTo>
                    <a:pt x="376" y="311"/>
                    <a:pt x="368" y="319"/>
                    <a:pt x="368" y="327"/>
                  </a:cubicBezTo>
                  <a:cubicBezTo>
                    <a:pt x="368" y="335"/>
                    <a:pt x="366" y="345"/>
                    <a:pt x="366" y="346"/>
                  </a:cubicBezTo>
                  <a:cubicBezTo>
                    <a:pt x="336" y="346"/>
                    <a:pt x="336" y="346"/>
                    <a:pt x="336" y="346"/>
                  </a:cubicBezTo>
                  <a:cubicBezTo>
                    <a:pt x="336" y="314"/>
                    <a:pt x="336" y="314"/>
                    <a:pt x="336" y="314"/>
                  </a:cubicBezTo>
                  <a:close/>
                  <a:moveTo>
                    <a:pt x="348" y="407"/>
                  </a:moveTo>
                  <a:cubicBezTo>
                    <a:pt x="336" y="407"/>
                    <a:pt x="336" y="407"/>
                    <a:pt x="336" y="407"/>
                  </a:cubicBezTo>
                  <a:cubicBezTo>
                    <a:pt x="336" y="354"/>
                    <a:pt x="336" y="354"/>
                    <a:pt x="336" y="354"/>
                  </a:cubicBezTo>
                  <a:cubicBezTo>
                    <a:pt x="354" y="354"/>
                    <a:pt x="354" y="354"/>
                    <a:pt x="354" y="354"/>
                  </a:cubicBezTo>
                  <a:cubicBezTo>
                    <a:pt x="351" y="358"/>
                    <a:pt x="350" y="368"/>
                    <a:pt x="350" y="368"/>
                  </a:cubicBezTo>
                  <a:cubicBezTo>
                    <a:pt x="348" y="407"/>
                    <a:pt x="348" y="407"/>
                    <a:pt x="348" y="407"/>
                  </a:cubicBezTo>
                  <a:close/>
                  <a:moveTo>
                    <a:pt x="367" y="288"/>
                  </a:moveTo>
                  <a:cubicBezTo>
                    <a:pt x="403" y="288"/>
                    <a:pt x="403" y="288"/>
                    <a:pt x="403" y="288"/>
                  </a:cubicBezTo>
                  <a:cubicBezTo>
                    <a:pt x="392" y="295"/>
                    <a:pt x="383" y="303"/>
                    <a:pt x="383" y="303"/>
                  </a:cubicBezTo>
                  <a:cubicBezTo>
                    <a:pt x="381" y="300"/>
                    <a:pt x="371" y="290"/>
                    <a:pt x="367" y="288"/>
                  </a:cubicBezTo>
                  <a:close/>
                  <a:moveTo>
                    <a:pt x="211" y="314"/>
                  </a:moveTo>
                  <a:cubicBezTo>
                    <a:pt x="211" y="346"/>
                    <a:pt x="211" y="346"/>
                    <a:pt x="211" y="346"/>
                  </a:cubicBezTo>
                  <a:cubicBezTo>
                    <a:pt x="181" y="346"/>
                    <a:pt x="181" y="346"/>
                    <a:pt x="181" y="346"/>
                  </a:cubicBezTo>
                  <a:cubicBezTo>
                    <a:pt x="181" y="345"/>
                    <a:pt x="179" y="335"/>
                    <a:pt x="179" y="327"/>
                  </a:cubicBezTo>
                  <a:cubicBezTo>
                    <a:pt x="179" y="319"/>
                    <a:pt x="171" y="311"/>
                    <a:pt x="171" y="311"/>
                  </a:cubicBezTo>
                  <a:cubicBezTo>
                    <a:pt x="173" y="303"/>
                    <a:pt x="179" y="298"/>
                    <a:pt x="192" y="297"/>
                  </a:cubicBezTo>
                  <a:cubicBezTo>
                    <a:pt x="202" y="296"/>
                    <a:pt x="209" y="309"/>
                    <a:pt x="211" y="314"/>
                  </a:cubicBezTo>
                  <a:close/>
                  <a:moveTo>
                    <a:pt x="179" y="288"/>
                  </a:moveTo>
                  <a:cubicBezTo>
                    <a:pt x="176" y="291"/>
                    <a:pt x="166" y="300"/>
                    <a:pt x="164" y="303"/>
                  </a:cubicBezTo>
                  <a:cubicBezTo>
                    <a:pt x="164" y="303"/>
                    <a:pt x="155" y="295"/>
                    <a:pt x="144" y="288"/>
                  </a:cubicBezTo>
                  <a:cubicBezTo>
                    <a:pt x="179" y="288"/>
                    <a:pt x="179" y="288"/>
                    <a:pt x="179" y="288"/>
                  </a:cubicBezTo>
                  <a:close/>
                  <a:moveTo>
                    <a:pt x="261" y="219"/>
                  </a:moveTo>
                  <a:cubicBezTo>
                    <a:pt x="261" y="302"/>
                    <a:pt x="261" y="302"/>
                    <a:pt x="261" y="302"/>
                  </a:cubicBezTo>
                  <a:cubicBezTo>
                    <a:pt x="285" y="302"/>
                    <a:pt x="285" y="302"/>
                    <a:pt x="285" y="302"/>
                  </a:cubicBezTo>
                  <a:cubicBezTo>
                    <a:pt x="285" y="219"/>
                    <a:pt x="285" y="219"/>
                    <a:pt x="285" y="219"/>
                  </a:cubicBezTo>
                  <a:cubicBezTo>
                    <a:pt x="281" y="215"/>
                    <a:pt x="272" y="208"/>
                    <a:pt x="261" y="219"/>
                  </a:cubicBezTo>
                  <a:close/>
                  <a:moveTo>
                    <a:pt x="272" y="227"/>
                  </a:moveTo>
                  <a:cubicBezTo>
                    <a:pt x="270" y="227"/>
                    <a:pt x="269" y="228"/>
                    <a:pt x="269" y="229"/>
                  </a:cubicBezTo>
                  <a:cubicBezTo>
                    <a:pt x="269" y="268"/>
                    <a:pt x="269" y="268"/>
                    <a:pt x="269" y="268"/>
                  </a:cubicBezTo>
                  <a:cubicBezTo>
                    <a:pt x="269" y="269"/>
                    <a:pt x="270" y="270"/>
                    <a:pt x="272" y="270"/>
                  </a:cubicBezTo>
                  <a:cubicBezTo>
                    <a:pt x="275" y="270"/>
                    <a:pt x="275" y="270"/>
                    <a:pt x="275" y="270"/>
                  </a:cubicBezTo>
                  <a:cubicBezTo>
                    <a:pt x="276" y="270"/>
                    <a:pt x="278" y="269"/>
                    <a:pt x="278" y="268"/>
                  </a:cubicBezTo>
                  <a:cubicBezTo>
                    <a:pt x="278" y="229"/>
                    <a:pt x="278" y="229"/>
                    <a:pt x="278" y="229"/>
                  </a:cubicBezTo>
                  <a:cubicBezTo>
                    <a:pt x="278" y="228"/>
                    <a:pt x="276" y="227"/>
                    <a:pt x="275" y="227"/>
                  </a:cubicBezTo>
                  <a:cubicBezTo>
                    <a:pt x="272" y="227"/>
                    <a:pt x="272" y="227"/>
                    <a:pt x="272" y="227"/>
                  </a:cubicBezTo>
                  <a:close/>
                  <a:moveTo>
                    <a:pt x="273" y="169"/>
                  </a:moveTo>
                  <a:cubicBezTo>
                    <a:pt x="269" y="169"/>
                    <a:pt x="266" y="172"/>
                    <a:pt x="266" y="176"/>
                  </a:cubicBezTo>
                  <a:cubicBezTo>
                    <a:pt x="266" y="181"/>
                    <a:pt x="269" y="184"/>
                    <a:pt x="273" y="184"/>
                  </a:cubicBezTo>
                  <a:cubicBezTo>
                    <a:pt x="278" y="184"/>
                    <a:pt x="281" y="181"/>
                    <a:pt x="281" y="176"/>
                  </a:cubicBezTo>
                  <a:cubicBezTo>
                    <a:pt x="281" y="172"/>
                    <a:pt x="278" y="169"/>
                    <a:pt x="273" y="169"/>
                  </a:cubicBezTo>
                  <a:close/>
                  <a:moveTo>
                    <a:pt x="266" y="120"/>
                  </a:moveTo>
                  <a:cubicBezTo>
                    <a:pt x="266" y="132"/>
                    <a:pt x="266" y="132"/>
                    <a:pt x="266" y="132"/>
                  </a:cubicBezTo>
                  <a:cubicBezTo>
                    <a:pt x="269" y="132"/>
                    <a:pt x="269" y="132"/>
                    <a:pt x="269" y="132"/>
                  </a:cubicBezTo>
                  <a:cubicBezTo>
                    <a:pt x="269" y="120"/>
                    <a:pt x="269" y="120"/>
                    <a:pt x="269" y="120"/>
                  </a:cubicBezTo>
                  <a:cubicBezTo>
                    <a:pt x="266" y="120"/>
                    <a:pt x="266" y="120"/>
                    <a:pt x="266" y="120"/>
                  </a:cubicBezTo>
                  <a:close/>
                  <a:moveTo>
                    <a:pt x="278" y="120"/>
                  </a:moveTo>
                  <a:cubicBezTo>
                    <a:pt x="278" y="132"/>
                    <a:pt x="278" y="132"/>
                    <a:pt x="278" y="132"/>
                  </a:cubicBezTo>
                  <a:cubicBezTo>
                    <a:pt x="281" y="132"/>
                    <a:pt x="281" y="132"/>
                    <a:pt x="281" y="132"/>
                  </a:cubicBezTo>
                  <a:cubicBezTo>
                    <a:pt x="281" y="120"/>
                    <a:pt x="281" y="120"/>
                    <a:pt x="281" y="120"/>
                  </a:cubicBezTo>
                  <a:cubicBezTo>
                    <a:pt x="278" y="120"/>
                    <a:pt x="278" y="120"/>
                    <a:pt x="278" y="120"/>
                  </a:cubicBezTo>
                  <a:close/>
                  <a:moveTo>
                    <a:pt x="395" y="419"/>
                  </a:moveTo>
                  <a:cubicBezTo>
                    <a:pt x="482" y="417"/>
                    <a:pt x="552" y="345"/>
                    <a:pt x="552" y="258"/>
                  </a:cubicBezTo>
                  <a:cubicBezTo>
                    <a:pt x="552" y="170"/>
                    <a:pt x="482" y="99"/>
                    <a:pt x="395" y="96"/>
                  </a:cubicBezTo>
                  <a:cubicBezTo>
                    <a:pt x="383" y="42"/>
                    <a:pt x="334" y="0"/>
                    <a:pt x="276" y="0"/>
                  </a:cubicBezTo>
                  <a:cubicBezTo>
                    <a:pt x="218" y="0"/>
                    <a:pt x="169" y="42"/>
                    <a:pt x="158" y="96"/>
                  </a:cubicBezTo>
                  <a:cubicBezTo>
                    <a:pt x="70" y="98"/>
                    <a:pt x="0" y="170"/>
                    <a:pt x="0" y="258"/>
                  </a:cubicBezTo>
                  <a:cubicBezTo>
                    <a:pt x="0" y="346"/>
                    <a:pt x="70" y="418"/>
                    <a:pt x="158" y="419"/>
                  </a:cubicBezTo>
                  <a:cubicBezTo>
                    <a:pt x="170" y="473"/>
                    <a:pt x="218" y="514"/>
                    <a:pt x="276" y="514"/>
                  </a:cubicBezTo>
                  <a:cubicBezTo>
                    <a:pt x="334" y="514"/>
                    <a:pt x="382" y="473"/>
                    <a:pt x="395" y="419"/>
                  </a:cubicBezTo>
                  <a:close/>
                  <a:moveTo>
                    <a:pt x="383" y="403"/>
                  </a:moveTo>
                  <a:cubicBezTo>
                    <a:pt x="461" y="401"/>
                    <a:pt x="525" y="337"/>
                    <a:pt x="525" y="258"/>
                  </a:cubicBezTo>
                  <a:cubicBezTo>
                    <a:pt x="525" y="179"/>
                    <a:pt x="461" y="114"/>
                    <a:pt x="383" y="112"/>
                  </a:cubicBezTo>
                  <a:cubicBezTo>
                    <a:pt x="373" y="63"/>
                    <a:pt x="329" y="26"/>
                    <a:pt x="276" y="26"/>
                  </a:cubicBezTo>
                  <a:cubicBezTo>
                    <a:pt x="224" y="26"/>
                    <a:pt x="180" y="63"/>
                    <a:pt x="169" y="112"/>
                  </a:cubicBezTo>
                  <a:cubicBezTo>
                    <a:pt x="90" y="114"/>
                    <a:pt x="27" y="178"/>
                    <a:pt x="27" y="258"/>
                  </a:cubicBezTo>
                  <a:cubicBezTo>
                    <a:pt x="27" y="337"/>
                    <a:pt x="91" y="402"/>
                    <a:pt x="170" y="403"/>
                  </a:cubicBezTo>
                  <a:cubicBezTo>
                    <a:pt x="180" y="452"/>
                    <a:pt x="224" y="489"/>
                    <a:pt x="276" y="489"/>
                  </a:cubicBezTo>
                  <a:cubicBezTo>
                    <a:pt x="328" y="489"/>
                    <a:pt x="372" y="452"/>
                    <a:pt x="383" y="403"/>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9" name="işḻíḓé"/>
            <p:cNvSpPr/>
            <p:nvPr userDrawn="1">
              <p:custDataLst>
                <p:tags r:id="rId14"/>
              </p:custDataLst>
            </p:nvPr>
          </p:nvSpPr>
          <p:spPr bwMode="auto">
            <a:xfrm>
              <a:off x="3393679" y="3111501"/>
              <a:ext cx="803275" cy="733425"/>
            </a:xfrm>
            <a:custGeom>
              <a:avLst/>
              <a:gdLst>
                <a:gd name="T0" fmla="*/ 241 w 481"/>
                <a:gd name="T1" fmla="*/ 0 h 438"/>
                <a:gd name="T2" fmla="*/ 335 w 481"/>
                <a:gd name="T3" fmla="*/ 94 h 438"/>
                <a:gd name="T4" fmla="*/ 341 w 481"/>
                <a:gd name="T5" fmla="*/ 94 h 438"/>
                <a:gd name="T6" fmla="*/ 350 w 481"/>
                <a:gd name="T7" fmla="*/ 93 h 438"/>
                <a:gd name="T8" fmla="*/ 481 w 481"/>
                <a:gd name="T9" fmla="*/ 225 h 438"/>
                <a:gd name="T10" fmla="*/ 350 w 481"/>
                <a:gd name="T11" fmla="*/ 356 h 438"/>
                <a:gd name="T12" fmla="*/ 341 w 481"/>
                <a:gd name="T13" fmla="*/ 356 h 438"/>
                <a:gd name="T14" fmla="*/ 335 w 481"/>
                <a:gd name="T15" fmla="*/ 355 h 438"/>
                <a:gd name="T16" fmla="*/ 304 w 481"/>
                <a:gd name="T17" fmla="*/ 413 h 438"/>
                <a:gd name="T18" fmla="*/ 241 w 481"/>
                <a:gd name="T19" fmla="*/ 438 h 438"/>
                <a:gd name="T20" fmla="*/ 176 w 481"/>
                <a:gd name="T21" fmla="*/ 413 h 438"/>
                <a:gd name="T22" fmla="*/ 146 w 481"/>
                <a:gd name="T23" fmla="*/ 354 h 438"/>
                <a:gd name="T24" fmla="*/ 140 w 481"/>
                <a:gd name="T25" fmla="*/ 354 h 438"/>
                <a:gd name="T26" fmla="*/ 131 w 481"/>
                <a:gd name="T27" fmla="*/ 355 h 438"/>
                <a:gd name="T28" fmla="*/ 0 w 481"/>
                <a:gd name="T29" fmla="*/ 223 h 438"/>
                <a:gd name="T30" fmla="*/ 131 w 481"/>
                <a:gd name="T31" fmla="*/ 92 h 438"/>
                <a:gd name="T32" fmla="*/ 140 w 481"/>
                <a:gd name="T33" fmla="*/ 92 h 438"/>
                <a:gd name="T34" fmla="*/ 146 w 481"/>
                <a:gd name="T35" fmla="*/ 93 h 438"/>
                <a:gd name="T36" fmla="*/ 241 w 481"/>
                <a:gd name="T37" fmla="*/ 0 h 438"/>
                <a:gd name="T38" fmla="*/ 241 w 481"/>
                <a:gd name="T39" fmla="*/ 6 h 438"/>
                <a:gd name="T40" fmla="*/ 152 w 481"/>
                <a:gd name="T41" fmla="*/ 95 h 438"/>
                <a:gd name="T42" fmla="*/ 152 w 481"/>
                <a:gd name="T43" fmla="*/ 96 h 438"/>
                <a:gd name="T44" fmla="*/ 152 w 481"/>
                <a:gd name="T45" fmla="*/ 96 h 438"/>
                <a:gd name="T46" fmla="*/ 152 w 481"/>
                <a:gd name="T47" fmla="*/ 99 h 438"/>
                <a:gd name="T48" fmla="*/ 148 w 481"/>
                <a:gd name="T49" fmla="*/ 99 h 438"/>
                <a:gd name="T50" fmla="*/ 140 w 481"/>
                <a:gd name="T51" fmla="*/ 98 h 438"/>
                <a:gd name="T52" fmla="*/ 131 w 481"/>
                <a:gd name="T53" fmla="*/ 98 h 438"/>
                <a:gd name="T54" fmla="*/ 5 w 481"/>
                <a:gd name="T55" fmla="*/ 223 h 438"/>
                <a:gd name="T56" fmla="*/ 131 w 481"/>
                <a:gd name="T57" fmla="*/ 349 h 438"/>
                <a:gd name="T58" fmla="*/ 140 w 481"/>
                <a:gd name="T59" fmla="*/ 349 h 438"/>
                <a:gd name="T60" fmla="*/ 149 w 481"/>
                <a:gd name="T61" fmla="*/ 348 h 438"/>
                <a:gd name="T62" fmla="*/ 152 w 481"/>
                <a:gd name="T63" fmla="*/ 347 h 438"/>
                <a:gd name="T64" fmla="*/ 152 w 481"/>
                <a:gd name="T65" fmla="*/ 350 h 438"/>
                <a:gd name="T66" fmla="*/ 180 w 481"/>
                <a:gd name="T67" fmla="*/ 409 h 438"/>
                <a:gd name="T68" fmla="*/ 241 w 481"/>
                <a:gd name="T69" fmla="*/ 433 h 438"/>
                <a:gd name="T70" fmla="*/ 301 w 481"/>
                <a:gd name="T71" fmla="*/ 409 h 438"/>
                <a:gd name="T72" fmla="*/ 329 w 481"/>
                <a:gd name="T73" fmla="*/ 351 h 438"/>
                <a:gd name="T74" fmla="*/ 330 w 481"/>
                <a:gd name="T75" fmla="*/ 348 h 438"/>
                <a:gd name="T76" fmla="*/ 332 w 481"/>
                <a:gd name="T77" fmla="*/ 349 h 438"/>
                <a:gd name="T78" fmla="*/ 341 w 481"/>
                <a:gd name="T79" fmla="*/ 350 h 438"/>
                <a:gd name="T80" fmla="*/ 350 w 481"/>
                <a:gd name="T81" fmla="*/ 350 h 438"/>
                <a:gd name="T82" fmla="*/ 476 w 481"/>
                <a:gd name="T83" fmla="*/ 225 h 438"/>
                <a:gd name="T84" fmla="*/ 350 w 481"/>
                <a:gd name="T85" fmla="*/ 99 h 438"/>
                <a:gd name="T86" fmla="*/ 341 w 481"/>
                <a:gd name="T87" fmla="*/ 99 h 438"/>
                <a:gd name="T88" fmla="*/ 333 w 481"/>
                <a:gd name="T89" fmla="*/ 100 h 438"/>
                <a:gd name="T90" fmla="*/ 329 w 481"/>
                <a:gd name="T91" fmla="*/ 101 h 438"/>
                <a:gd name="T92" fmla="*/ 330 w 481"/>
                <a:gd name="T93" fmla="*/ 97 h 438"/>
                <a:gd name="T94" fmla="*/ 330 w 481"/>
                <a:gd name="T95" fmla="*/ 96 h 438"/>
                <a:gd name="T96" fmla="*/ 330 w 481"/>
                <a:gd name="T97" fmla="*/ 95 h 438"/>
                <a:gd name="T98" fmla="*/ 241 w 481"/>
                <a:gd name="T99" fmla="*/ 6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81" h="438">
                  <a:moveTo>
                    <a:pt x="241" y="0"/>
                  </a:moveTo>
                  <a:cubicBezTo>
                    <a:pt x="292" y="0"/>
                    <a:pt x="335" y="42"/>
                    <a:pt x="335" y="94"/>
                  </a:cubicBezTo>
                  <a:cubicBezTo>
                    <a:pt x="337" y="94"/>
                    <a:pt x="339" y="94"/>
                    <a:pt x="341" y="94"/>
                  </a:cubicBezTo>
                  <a:cubicBezTo>
                    <a:pt x="344" y="93"/>
                    <a:pt x="347" y="93"/>
                    <a:pt x="350" y="93"/>
                  </a:cubicBezTo>
                  <a:cubicBezTo>
                    <a:pt x="422" y="93"/>
                    <a:pt x="481" y="152"/>
                    <a:pt x="481" y="225"/>
                  </a:cubicBezTo>
                  <a:cubicBezTo>
                    <a:pt x="481" y="297"/>
                    <a:pt x="422" y="356"/>
                    <a:pt x="350" y="356"/>
                  </a:cubicBezTo>
                  <a:cubicBezTo>
                    <a:pt x="347" y="356"/>
                    <a:pt x="344" y="356"/>
                    <a:pt x="341" y="356"/>
                  </a:cubicBezTo>
                  <a:cubicBezTo>
                    <a:pt x="339" y="355"/>
                    <a:pt x="337" y="355"/>
                    <a:pt x="335" y="355"/>
                  </a:cubicBezTo>
                  <a:cubicBezTo>
                    <a:pt x="332" y="378"/>
                    <a:pt x="321" y="399"/>
                    <a:pt x="304" y="413"/>
                  </a:cubicBezTo>
                  <a:cubicBezTo>
                    <a:pt x="288" y="429"/>
                    <a:pt x="265" y="438"/>
                    <a:pt x="241" y="438"/>
                  </a:cubicBezTo>
                  <a:cubicBezTo>
                    <a:pt x="216" y="438"/>
                    <a:pt x="193" y="429"/>
                    <a:pt x="176" y="413"/>
                  </a:cubicBezTo>
                  <a:cubicBezTo>
                    <a:pt x="160" y="398"/>
                    <a:pt x="149" y="377"/>
                    <a:pt x="146" y="354"/>
                  </a:cubicBezTo>
                  <a:cubicBezTo>
                    <a:pt x="144" y="354"/>
                    <a:pt x="142" y="354"/>
                    <a:pt x="140" y="354"/>
                  </a:cubicBezTo>
                  <a:cubicBezTo>
                    <a:pt x="137" y="355"/>
                    <a:pt x="134" y="355"/>
                    <a:pt x="131" y="355"/>
                  </a:cubicBezTo>
                  <a:cubicBezTo>
                    <a:pt x="59" y="355"/>
                    <a:pt x="0" y="296"/>
                    <a:pt x="0" y="223"/>
                  </a:cubicBezTo>
                  <a:cubicBezTo>
                    <a:pt x="0" y="151"/>
                    <a:pt x="59" y="92"/>
                    <a:pt x="131" y="92"/>
                  </a:cubicBezTo>
                  <a:cubicBezTo>
                    <a:pt x="134" y="92"/>
                    <a:pt x="137" y="92"/>
                    <a:pt x="140" y="92"/>
                  </a:cubicBezTo>
                  <a:cubicBezTo>
                    <a:pt x="142" y="93"/>
                    <a:pt x="144" y="93"/>
                    <a:pt x="146" y="93"/>
                  </a:cubicBezTo>
                  <a:cubicBezTo>
                    <a:pt x="147" y="42"/>
                    <a:pt x="189" y="0"/>
                    <a:pt x="241" y="0"/>
                  </a:cubicBezTo>
                  <a:close/>
                  <a:moveTo>
                    <a:pt x="241" y="6"/>
                  </a:moveTo>
                  <a:cubicBezTo>
                    <a:pt x="192" y="6"/>
                    <a:pt x="152" y="46"/>
                    <a:pt x="152" y="95"/>
                  </a:cubicBezTo>
                  <a:cubicBezTo>
                    <a:pt x="152" y="95"/>
                    <a:pt x="152" y="95"/>
                    <a:pt x="152" y="96"/>
                  </a:cubicBezTo>
                  <a:cubicBezTo>
                    <a:pt x="152" y="96"/>
                    <a:pt x="152" y="96"/>
                    <a:pt x="152" y="96"/>
                  </a:cubicBezTo>
                  <a:cubicBezTo>
                    <a:pt x="152" y="99"/>
                    <a:pt x="152" y="99"/>
                    <a:pt x="152" y="99"/>
                  </a:cubicBezTo>
                  <a:cubicBezTo>
                    <a:pt x="148" y="99"/>
                    <a:pt x="148" y="99"/>
                    <a:pt x="148" y="99"/>
                  </a:cubicBezTo>
                  <a:cubicBezTo>
                    <a:pt x="146" y="99"/>
                    <a:pt x="143" y="98"/>
                    <a:pt x="140" y="98"/>
                  </a:cubicBezTo>
                  <a:cubicBezTo>
                    <a:pt x="137" y="98"/>
                    <a:pt x="134" y="98"/>
                    <a:pt x="131" y="98"/>
                  </a:cubicBezTo>
                  <a:cubicBezTo>
                    <a:pt x="62" y="98"/>
                    <a:pt x="5" y="154"/>
                    <a:pt x="5" y="223"/>
                  </a:cubicBezTo>
                  <a:cubicBezTo>
                    <a:pt x="5" y="293"/>
                    <a:pt x="62" y="349"/>
                    <a:pt x="131" y="349"/>
                  </a:cubicBezTo>
                  <a:cubicBezTo>
                    <a:pt x="134" y="349"/>
                    <a:pt x="137" y="349"/>
                    <a:pt x="140" y="349"/>
                  </a:cubicBezTo>
                  <a:cubicBezTo>
                    <a:pt x="143" y="348"/>
                    <a:pt x="146" y="348"/>
                    <a:pt x="149" y="348"/>
                  </a:cubicBezTo>
                  <a:cubicBezTo>
                    <a:pt x="152" y="347"/>
                    <a:pt x="152" y="347"/>
                    <a:pt x="152" y="347"/>
                  </a:cubicBezTo>
                  <a:cubicBezTo>
                    <a:pt x="152" y="350"/>
                    <a:pt x="152" y="350"/>
                    <a:pt x="152" y="350"/>
                  </a:cubicBezTo>
                  <a:cubicBezTo>
                    <a:pt x="154" y="373"/>
                    <a:pt x="164" y="394"/>
                    <a:pt x="180" y="409"/>
                  </a:cubicBezTo>
                  <a:cubicBezTo>
                    <a:pt x="196" y="424"/>
                    <a:pt x="217" y="433"/>
                    <a:pt x="241" y="433"/>
                  </a:cubicBezTo>
                  <a:cubicBezTo>
                    <a:pt x="264" y="433"/>
                    <a:pt x="285" y="424"/>
                    <a:pt x="301" y="409"/>
                  </a:cubicBezTo>
                  <a:cubicBezTo>
                    <a:pt x="317" y="395"/>
                    <a:pt x="327" y="374"/>
                    <a:pt x="329" y="351"/>
                  </a:cubicBezTo>
                  <a:cubicBezTo>
                    <a:pt x="330" y="348"/>
                    <a:pt x="330" y="348"/>
                    <a:pt x="330" y="348"/>
                  </a:cubicBezTo>
                  <a:cubicBezTo>
                    <a:pt x="332" y="349"/>
                    <a:pt x="332" y="349"/>
                    <a:pt x="332" y="349"/>
                  </a:cubicBezTo>
                  <a:cubicBezTo>
                    <a:pt x="335" y="349"/>
                    <a:pt x="338" y="350"/>
                    <a:pt x="341" y="350"/>
                  </a:cubicBezTo>
                  <a:cubicBezTo>
                    <a:pt x="344" y="350"/>
                    <a:pt x="347" y="350"/>
                    <a:pt x="350" y="350"/>
                  </a:cubicBezTo>
                  <a:cubicBezTo>
                    <a:pt x="419" y="350"/>
                    <a:pt x="476" y="294"/>
                    <a:pt x="476" y="225"/>
                  </a:cubicBezTo>
                  <a:cubicBezTo>
                    <a:pt x="476" y="155"/>
                    <a:pt x="419" y="99"/>
                    <a:pt x="350" y="99"/>
                  </a:cubicBezTo>
                  <a:cubicBezTo>
                    <a:pt x="347" y="99"/>
                    <a:pt x="344" y="99"/>
                    <a:pt x="341" y="99"/>
                  </a:cubicBezTo>
                  <a:cubicBezTo>
                    <a:pt x="338" y="100"/>
                    <a:pt x="336" y="100"/>
                    <a:pt x="333" y="100"/>
                  </a:cubicBezTo>
                  <a:cubicBezTo>
                    <a:pt x="329" y="101"/>
                    <a:pt x="329" y="101"/>
                    <a:pt x="329" y="101"/>
                  </a:cubicBezTo>
                  <a:cubicBezTo>
                    <a:pt x="330" y="97"/>
                    <a:pt x="330" y="97"/>
                    <a:pt x="330" y="97"/>
                  </a:cubicBezTo>
                  <a:cubicBezTo>
                    <a:pt x="330" y="97"/>
                    <a:pt x="330" y="96"/>
                    <a:pt x="330" y="96"/>
                  </a:cubicBezTo>
                  <a:cubicBezTo>
                    <a:pt x="330" y="96"/>
                    <a:pt x="330" y="95"/>
                    <a:pt x="330" y="95"/>
                  </a:cubicBezTo>
                  <a:cubicBezTo>
                    <a:pt x="330" y="46"/>
                    <a:pt x="290" y="6"/>
                    <a:pt x="241" y="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0" name="îšḻîďê"/>
            <p:cNvSpPr/>
            <p:nvPr userDrawn="1">
              <p:custDataLst>
                <p:tags r:id="rId15"/>
              </p:custDataLst>
            </p:nvPr>
          </p:nvSpPr>
          <p:spPr bwMode="auto">
            <a:xfrm>
              <a:off x="3109517" y="3192463"/>
              <a:ext cx="147638" cy="104775"/>
            </a:xfrm>
            <a:custGeom>
              <a:avLst/>
              <a:gdLst>
                <a:gd name="T0" fmla="*/ 38 w 89"/>
                <a:gd name="T1" fmla="*/ 56 h 63"/>
                <a:gd name="T2" fmla="*/ 32 w 89"/>
                <a:gd name="T3" fmla="*/ 59 h 63"/>
                <a:gd name="T4" fmla="*/ 23 w 89"/>
                <a:gd name="T5" fmla="*/ 59 h 63"/>
                <a:gd name="T6" fmla="*/ 6 w 89"/>
                <a:gd name="T7" fmla="*/ 49 h 63"/>
                <a:gd name="T8" fmla="*/ 1 w 89"/>
                <a:gd name="T9" fmla="*/ 28 h 63"/>
                <a:gd name="T10" fmla="*/ 4 w 89"/>
                <a:gd name="T11" fmla="*/ 17 h 63"/>
                <a:gd name="T12" fmla="*/ 10 w 89"/>
                <a:gd name="T13" fmla="*/ 8 h 63"/>
                <a:gd name="T14" fmla="*/ 6 w 89"/>
                <a:gd name="T15" fmla="*/ 5 h 63"/>
                <a:gd name="T16" fmla="*/ 6 w 89"/>
                <a:gd name="T17" fmla="*/ 0 h 63"/>
                <a:gd name="T18" fmla="*/ 35 w 89"/>
                <a:gd name="T19" fmla="*/ 3 h 63"/>
                <a:gd name="T20" fmla="*/ 34 w 89"/>
                <a:gd name="T21" fmla="*/ 7 h 63"/>
                <a:gd name="T22" fmla="*/ 24 w 89"/>
                <a:gd name="T23" fmla="*/ 10 h 63"/>
                <a:gd name="T24" fmla="*/ 16 w 89"/>
                <a:gd name="T25" fmla="*/ 14 h 63"/>
                <a:gd name="T26" fmla="*/ 9 w 89"/>
                <a:gd name="T27" fmla="*/ 20 h 63"/>
                <a:gd name="T28" fmla="*/ 6 w 89"/>
                <a:gd name="T29" fmla="*/ 30 h 63"/>
                <a:gd name="T30" fmla="*/ 6 w 89"/>
                <a:gd name="T31" fmla="*/ 37 h 63"/>
                <a:gd name="T32" fmla="*/ 9 w 89"/>
                <a:gd name="T33" fmla="*/ 42 h 63"/>
                <a:gd name="T34" fmla="*/ 13 w 89"/>
                <a:gd name="T35" fmla="*/ 46 h 63"/>
                <a:gd name="T36" fmla="*/ 19 w 89"/>
                <a:gd name="T37" fmla="*/ 47 h 63"/>
                <a:gd name="T38" fmla="*/ 29 w 89"/>
                <a:gd name="T39" fmla="*/ 45 h 63"/>
                <a:gd name="T40" fmla="*/ 36 w 89"/>
                <a:gd name="T41" fmla="*/ 38 h 63"/>
                <a:gd name="T42" fmla="*/ 41 w 89"/>
                <a:gd name="T43" fmla="*/ 29 h 63"/>
                <a:gd name="T44" fmla="*/ 45 w 89"/>
                <a:gd name="T45" fmla="*/ 21 h 63"/>
                <a:gd name="T46" fmla="*/ 55 w 89"/>
                <a:gd name="T47" fmla="*/ 11 h 63"/>
                <a:gd name="T48" fmla="*/ 69 w 89"/>
                <a:gd name="T49" fmla="*/ 9 h 63"/>
                <a:gd name="T50" fmla="*/ 77 w 89"/>
                <a:gd name="T51" fmla="*/ 12 h 63"/>
                <a:gd name="T52" fmla="*/ 84 w 89"/>
                <a:gd name="T53" fmla="*/ 18 h 63"/>
                <a:gd name="T54" fmla="*/ 88 w 89"/>
                <a:gd name="T55" fmla="*/ 27 h 63"/>
                <a:gd name="T56" fmla="*/ 89 w 89"/>
                <a:gd name="T57" fmla="*/ 37 h 63"/>
                <a:gd name="T58" fmla="*/ 86 w 89"/>
                <a:gd name="T59" fmla="*/ 47 h 63"/>
                <a:gd name="T60" fmla="*/ 80 w 89"/>
                <a:gd name="T61" fmla="*/ 55 h 63"/>
                <a:gd name="T62" fmla="*/ 84 w 89"/>
                <a:gd name="T63" fmla="*/ 58 h 63"/>
                <a:gd name="T64" fmla="*/ 84 w 89"/>
                <a:gd name="T65" fmla="*/ 63 h 63"/>
                <a:gd name="T66" fmla="*/ 56 w 89"/>
                <a:gd name="T67" fmla="*/ 60 h 63"/>
                <a:gd name="T68" fmla="*/ 56 w 89"/>
                <a:gd name="T69" fmla="*/ 55 h 63"/>
                <a:gd name="T70" fmla="*/ 66 w 89"/>
                <a:gd name="T71" fmla="*/ 53 h 63"/>
                <a:gd name="T72" fmla="*/ 74 w 89"/>
                <a:gd name="T73" fmla="*/ 50 h 63"/>
                <a:gd name="T74" fmla="*/ 80 w 89"/>
                <a:gd name="T75" fmla="*/ 44 h 63"/>
                <a:gd name="T76" fmla="*/ 83 w 89"/>
                <a:gd name="T77" fmla="*/ 36 h 63"/>
                <a:gd name="T78" fmla="*/ 81 w 89"/>
                <a:gd name="T79" fmla="*/ 26 h 63"/>
                <a:gd name="T80" fmla="*/ 73 w 89"/>
                <a:gd name="T81" fmla="*/ 21 h 63"/>
                <a:gd name="T82" fmla="*/ 63 w 89"/>
                <a:gd name="T83" fmla="*/ 22 h 63"/>
                <a:gd name="T84" fmla="*/ 57 w 89"/>
                <a:gd name="T85" fmla="*/ 29 h 63"/>
                <a:gd name="T86" fmla="*/ 52 w 89"/>
                <a:gd name="T87" fmla="*/ 37 h 63"/>
                <a:gd name="T88" fmla="*/ 48 w 89"/>
                <a:gd name="T89" fmla="*/ 44 h 63"/>
                <a:gd name="T90" fmla="*/ 44 w 89"/>
                <a:gd name="T91" fmla="*/ 51 h 63"/>
                <a:gd name="T92" fmla="*/ 38 w 89"/>
                <a:gd name="T93" fmla="*/ 56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9" h="63">
                  <a:moveTo>
                    <a:pt x="38" y="56"/>
                  </a:moveTo>
                  <a:cubicBezTo>
                    <a:pt x="36" y="58"/>
                    <a:pt x="34" y="59"/>
                    <a:pt x="32" y="59"/>
                  </a:cubicBezTo>
                  <a:cubicBezTo>
                    <a:pt x="29" y="60"/>
                    <a:pt x="26" y="60"/>
                    <a:pt x="23" y="59"/>
                  </a:cubicBezTo>
                  <a:cubicBezTo>
                    <a:pt x="16" y="59"/>
                    <a:pt x="10" y="55"/>
                    <a:pt x="6" y="49"/>
                  </a:cubicBezTo>
                  <a:cubicBezTo>
                    <a:pt x="2" y="43"/>
                    <a:pt x="0" y="36"/>
                    <a:pt x="1" y="28"/>
                  </a:cubicBezTo>
                  <a:cubicBezTo>
                    <a:pt x="2" y="24"/>
                    <a:pt x="3" y="21"/>
                    <a:pt x="4" y="17"/>
                  </a:cubicBezTo>
                  <a:cubicBezTo>
                    <a:pt x="6" y="13"/>
                    <a:pt x="8" y="10"/>
                    <a:pt x="10" y="8"/>
                  </a:cubicBezTo>
                  <a:cubicBezTo>
                    <a:pt x="6" y="5"/>
                    <a:pt x="6" y="5"/>
                    <a:pt x="6" y="5"/>
                  </a:cubicBezTo>
                  <a:cubicBezTo>
                    <a:pt x="6" y="0"/>
                    <a:pt x="6" y="0"/>
                    <a:pt x="6" y="0"/>
                  </a:cubicBezTo>
                  <a:cubicBezTo>
                    <a:pt x="35" y="3"/>
                    <a:pt x="35" y="3"/>
                    <a:pt x="35" y="3"/>
                  </a:cubicBezTo>
                  <a:cubicBezTo>
                    <a:pt x="34" y="7"/>
                    <a:pt x="34" y="7"/>
                    <a:pt x="34" y="7"/>
                  </a:cubicBezTo>
                  <a:cubicBezTo>
                    <a:pt x="31" y="8"/>
                    <a:pt x="27" y="9"/>
                    <a:pt x="24" y="10"/>
                  </a:cubicBezTo>
                  <a:cubicBezTo>
                    <a:pt x="21" y="11"/>
                    <a:pt x="18" y="12"/>
                    <a:pt x="16" y="14"/>
                  </a:cubicBezTo>
                  <a:cubicBezTo>
                    <a:pt x="13" y="16"/>
                    <a:pt x="11" y="18"/>
                    <a:pt x="9" y="20"/>
                  </a:cubicBezTo>
                  <a:cubicBezTo>
                    <a:pt x="8" y="23"/>
                    <a:pt x="7" y="26"/>
                    <a:pt x="6" y="30"/>
                  </a:cubicBezTo>
                  <a:cubicBezTo>
                    <a:pt x="6" y="32"/>
                    <a:pt x="6" y="35"/>
                    <a:pt x="6" y="37"/>
                  </a:cubicBezTo>
                  <a:cubicBezTo>
                    <a:pt x="7" y="39"/>
                    <a:pt x="8" y="41"/>
                    <a:pt x="9" y="42"/>
                  </a:cubicBezTo>
                  <a:cubicBezTo>
                    <a:pt x="10" y="44"/>
                    <a:pt x="11" y="45"/>
                    <a:pt x="13" y="46"/>
                  </a:cubicBezTo>
                  <a:cubicBezTo>
                    <a:pt x="15" y="46"/>
                    <a:pt x="17" y="47"/>
                    <a:pt x="19" y="47"/>
                  </a:cubicBezTo>
                  <a:cubicBezTo>
                    <a:pt x="22" y="48"/>
                    <a:pt x="25" y="47"/>
                    <a:pt x="29" y="45"/>
                  </a:cubicBezTo>
                  <a:cubicBezTo>
                    <a:pt x="32" y="44"/>
                    <a:pt x="34" y="41"/>
                    <a:pt x="36" y="38"/>
                  </a:cubicBezTo>
                  <a:cubicBezTo>
                    <a:pt x="38" y="35"/>
                    <a:pt x="39" y="33"/>
                    <a:pt x="41" y="29"/>
                  </a:cubicBezTo>
                  <a:cubicBezTo>
                    <a:pt x="42" y="26"/>
                    <a:pt x="44" y="24"/>
                    <a:pt x="45" y="21"/>
                  </a:cubicBezTo>
                  <a:cubicBezTo>
                    <a:pt x="48" y="17"/>
                    <a:pt x="51" y="14"/>
                    <a:pt x="55" y="11"/>
                  </a:cubicBezTo>
                  <a:cubicBezTo>
                    <a:pt x="58" y="9"/>
                    <a:pt x="63" y="8"/>
                    <a:pt x="69" y="9"/>
                  </a:cubicBezTo>
                  <a:cubicBezTo>
                    <a:pt x="72" y="9"/>
                    <a:pt x="75" y="10"/>
                    <a:pt x="77" y="12"/>
                  </a:cubicBezTo>
                  <a:cubicBezTo>
                    <a:pt x="80" y="14"/>
                    <a:pt x="82" y="16"/>
                    <a:pt x="84" y="18"/>
                  </a:cubicBezTo>
                  <a:cubicBezTo>
                    <a:pt x="86" y="21"/>
                    <a:pt x="87" y="24"/>
                    <a:pt x="88" y="27"/>
                  </a:cubicBezTo>
                  <a:cubicBezTo>
                    <a:pt x="89" y="30"/>
                    <a:pt x="89" y="34"/>
                    <a:pt x="89" y="37"/>
                  </a:cubicBezTo>
                  <a:cubicBezTo>
                    <a:pt x="88" y="41"/>
                    <a:pt x="87" y="44"/>
                    <a:pt x="86" y="47"/>
                  </a:cubicBezTo>
                  <a:cubicBezTo>
                    <a:pt x="84" y="50"/>
                    <a:pt x="82" y="53"/>
                    <a:pt x="80" y="55"/>
                  </a:cubicBezTo>
                  <a:cubicBezTo>
                    <a:pt x="84" y="58"/>
                    <a:pt x="84" y="58"/>
                    <a:pt x="84" y="58"/>
                  </a:cubicBezTo>
                  <a:cubicBezTo>
                    <a:pt x="84" y="63"/>
                    <a:pt x="84" y="63"/>
                    <a:pt x="84" y="63"/>
                  </a:cubicBezTo>
                  <a:cubicBezTo>
                    <a:pt x="56" y="60"/>
                    <a:pt x="56" y="60"/>
                    <a:pt x="56" y="60"/>
                  </a:cubicBezTo>
                  <a:cubicBezTo>
                    <a:pt x="56" y="55"/>
                    <a:pt x="56" y="55"/>
                    <a:pt x="56" y="55"/>
                  </a:cubicBezTo>
                  <a:cubicBezTo>
                    <a:pt x="60" y="54"/>
                    <a:pt x="63" y="54"/>
                    <a:pt x="66" y="53"/>
                  </a:cubicBezTo>
                  <a:cubicBezTo>
                    <a:pt x="69" y="52"/>
                    <a:pt x="72" y="51"/>
                    <a:pt x="74" y="50"/>
                  </a:cubicBezTo>
                  <a:cubicBezTo>
                    <a:pt x="77" y="48"/>
                    <a:pt x="79" y="47"/>
                    <a:pt x="80" y="44"/>
                  </a:cubicBezTo>
                  <a:cubicBezTo>
                    <a:pt x="82" y="42"/>
                    <a:pt x="83" y="39"/>
                    <a:pt x="83" y="36"/>
                  </a:cubicBezTo>
                  <a:cubicBezTo>
                    <a:pt x="84" y="32"/>
                    <a:pt x="83" y="29"/>
                    <a:pt x="81" y="26"/>
                  </a:cubicBezTo>
                  <a:cubicBezTo>
                    <a:pt x="79" y="23"/>
                    <a:pt x="76" y="21"/>
                    <a:pt x="73" y="21"/>
                  </a:cubicBezTo>
                  <a:cubicBezTo>
                    <a:pt x="69" y="20"/>
                    <a:pt x="66" y="21"/>
                    <a:pt x="63" y="22"/>
                  </a:cubicBezTo>
                  <a:cubicBezTo>
                    <a:pt x="61" y="24"/>
                    <a:pt x="59" y="26"/>
                    <a:pt x="57" y="29"/>
                  </a:cubicBezTo>
                  <a:cubicBezTo>
                    <a:pt x="55" y="31"/>
                    <a:pt x="53" y="34"/>
                    <a:pt x="52" y="37"/>
                  </a:cubicBezTo>
                  <a:cubicBezTo>
                    <a:pt x="51" y="39"/>
                    <a:pt x="49" y="42"/>
                    <a:pt x="48" y="44"/>
                  </a:cubicBezTo>
                  <a:cubicBezTo>
                    <a:pt x="47" y="47"/>
                    <a:pt x="45" y="49"/>
                    <a:pt x="44" y="51"/>
                  </a:cubicBezTo>
                  <a:cubicBezTo>
                    <a:pt x="42" y="53"/>
                    <a:pt x="40" y="55"/>
                    <a:pt x="38" y="5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1" name="i$ľíḑè"/>
            <p:cNvSpPr/>
            <p:nvPr userDrawn="1">
              <p:custDataLst>
                <p:tags r:id="rId16"/>
              </p:custDataLst>
            </p:nvPr>
          </p:nvSpPr>
          <p:spPr bwMode="auto">
            <a:xfrm>
              <a:off x="3080942" y="3298826"/>
              <a:ext cx="147638" cy="133350"/>
            </a:xfrm>
            <a:custGeom>
              <a:avLst/>
              <a:gdLst>
                <a:gd name="T0" fmla="*/ 80 w 89"/>
                <a:gd name="T1" fmla="*/ 79 h 79"/>
                <a:gd name="T2" fmla="*/ 80 w 89"/>
                <a:gd name="T3" fmla="*/ 74 h 79"/>
                <a:gd name="T4" fmla="*/ 78 w 89"/>
                <a:gd name="T5" fmla="*/ 70 h 79"/>
                <a:gd name="T6" fmla="*/ 72 w 89"/>
                <a:gd name="T7" fmla="*/ 67 h 79"/>
                <a:gd name="T8" fmla="*/ 62 w 89"/>
                <a:gd name="T9" fmla="*/ 66 h 79"/>
                <a:gd name="T10" fmla="*/ 25 w 89"/>
                <a:gd name="T11" fmla="*/ 64 h 79"/>
                <a:gd name="T12" fmla="*/ 13 w 89"/>
                <a:gd name="T13" fmla="*/ 61 h 79"/>
                <a:gd name="T14" fmla="*/ 5 w 89"/>
                <a:gd name="T15" fmla="*/ 53 h 79"/>
                <a:gd name="T16" fmla="*/ 1 w 89"/>
                <a:gd name="T17" fmla="*/ 44 h 79"/>
                <a:gd name="T18" fmla="*/ 0 w 89"/>
                <a:gd name="T19" fmla="*/ 35 h 79"/>
                <a:gd name="T20" fmla="*/ 3 w 89"/>
                <a:gd name="T21" fmla="*/ 23 h 79"/>
                <a:gd name="T22" fmla="*/ 9 w 89"/>
                <a:gd name="T23" fmla="*/ 14 h 79"/>
                <a:gd name="T24" fmla="*/ 17 w 89"/>
                <a:gd name="T25" fmla="*/ 9 h 79"/>
                <a:gd name="T26" fmla="*/ 26 w 89"/>
                <a:gd name="T27" fmla="*/ 7 h 79"/>
                <a:gd name="T28" fmla="*/ 76 w 89"/>
                <a:gd name="T29" fmla="*/ 9 h 79"/>
                <a:gd name="T30" fmla="*/ 79 w 89"/>
                <a:gd name="T31" fmla="*/ 9 h 79"/>
                <a:gd name="T32" fmla="*/ 82 w 89"/>
                <a:gd name="T33" fmla="*/ 6 h 79"/>
                <a:gd name="T34" fmla="*/ 83 w 89"/>
                <a:gd name="T35" fmla="*/ 3 h 79"/>
                <a:gd name="T36" fmla="*/ 84 w 89"/>
                <a:gd name="T37" fmla="*/ 0 h 79"/>
                <a:gd name="T38" fmla="*/ 89 w 89"/>
                <a:gd name="T39" fmla="*/ 0 h 79"/>
                <a:gd name="T40" fmla="*/ 87 w 89"/>
                <a:gd name="T41" fmla="*/ 32 h 79"/>
                <a:gd name="T42" fmla="*/ 83 w 89"/>
                <a:gd name="T43" fmla="*/ 32 h 79"/>
                <a:gd name="T44" fmla="*/ 82 w 89"/>
                <a:gd name="T45" fmla="*/ 28 h 79"/>
                <a:gd name="T46" fmla="*/ 82 w 89"/>
                <a:gd name="T47" fmla="*/ 24 h 79"/>
                <a:gd name="T48" fmla="*/ 79 w 89"/>
                <a:gd name="T49" fmla="*/ 22 h 79"/>
                <a:gd name="T50" fmla="*/ 76 w 89"/>
                <a:gd name="T51" fmla="*/ 21 h 79"/>
                <a:gd name="T52" fmla="*/ 29 w 89"/>
                <a:gd name="T53" fmla="*/ 19 h 79"/>
                <a:gd name="T54" fmla="*/ 22 w 89"/>
                <a:gd name="T55" fmla="*/ 19 h 79"/>
                <a:gd name="T56" fmla="*/ 15 w 89"/>
                <a:gd name="T57" fmla="*/ 22 h 79"/>
                <a:gd name="T58" fmla="*/ 9 w 89"/>
                <a:gd name="T59" fmla="*/ 27 h 79"/>
                <a:gd name="T60" fmla="*/ 7 w 89"/>
                <a:gd name="T61" fmla="*/ 37 h 79"/>
                <a:gd name="T62" fmla="*/ 8 w 89"/>
                <a:gd name="T63" fmla="*/ 47 h 79"/>
                <a:gd name="T64" fmla="*/ 13 w 89"/>
                <a:gd name="T65" fmla="*/ 54 h 79"/>
                <a:gd name="T66" fmla="*/ 20 w 89"/>
                <a:gd name="T67" fmla="*/ 58 h 79"/>
                <a:gd name="T68" fmla="*/ 27 w 89"/>
                <a:gd name="T69" fmla="*/ 59 h 79"/>
                <a:gd name="T70" fmla="*/ 61 w 89"/>
                <a:gd name="T71" fmla="*/ 60 h 79"/>
                <a:gd name="T72" fmla="*/ 72 w 89"/>
                <a:gd name="T73" fmla="*/ 60 h 79"/>
                <a:gd name="T74" fmla="*/ 78 w 89"/>
                <a:gd name="T75" fmla="*/ 58 h 79"/>
                <a:gd name="T76" fmla="*/ 81 w 89"/>
                <a:gd name="T77" fmla="*/ 52 h 79"/>
                <a:gd name="T78" fmla="*/ 82 w 89"/>
                <a:gd name="T79" fmla="*/ 47 h 79"/>
                <a:gd name="T80" fmla="*/ 86 w 89"/>
                <a:gd name="T81" fmla="*/ 48 h 79"/>
                <a:gd name="T82" fmla="*/ 84 w 89"/>
                <a:gd name="T83" fmla="*/ 79 h 79"/>
                <a:gd name="T84" fmla="*/ 80 w 89"/>
                <a:gd name="T85" fmla="*/ 7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 h="79">
                  <a:moveTo>
                    <a:pt x="80" y="79"/>
                  </a:moveTo>
                  <a:cubicBezTo>
                    <a:pt x="80" y="78"/>
                    <a:pt x="80" y="76"/>
                    <a:pt x="80" y="74"/>
                  </a:cubicBezTo>
                  <a:cubicBezTo>
                    <a:pt x="79" y="72"/>
                    <a:pt x="79" y="71"/>
                    <a:pt x="78" y="70"/>
                  </a:cubicBezTo>
                  <a:cubicBezTo>
                    <a:pt x="77" y="68"/>
                    <a:pt x="75" y="67"/>
                    <a:pt x="72" y="67"/>
                  </a:cubicBezTo>
                  <a:cubicBezTo>
                    <a:pt x="70" y="66"/>
                    <a:pt x="66" y="66"/>
                    <a:pt x="62" y="66"/>
                  </a:cubicBezTo>
                  <a:cubicBezTo>
                    <a:pt x="25" y="64"/>
                    <a:pt x="25" y="64"/>
                    <a:pt x="25" y="64"/>
                  </a:cubicBezTo>
                  <a:cubicBezTo>
                    <a:pt x="21" y="64"/>
                    <a:pt x="17" y="63"/>
                    <a:pt x="13" y="61"/>
                  </a:cubicBezTo>
                  <a:cubicBezTo>
                    <a:pt x="10" y="59"/>
                    <a:pt x="7" y="56"/>
                    <a:pt x="5" y="53"/>
                  </a:cubicBezTo>
                  <a:cubicBezTo>
                    <a:pt x="3" y="50"/>
                    <a:pt x="2" y="47"/>
                    <a:pt x="1" y="44"/>
                  </a:cubicBezTo>
                  <a:cubicBezTo>
                    <a:pt x="0" y="41"/>
                    <a:pt x="0" y="38"/>
                    <a:pt x="0" y="35"/>
                  </a:cubicBezTo>
                  <a:cubicBezTo>
                    <a:pt x="0" y="30"/>
                    <a:pt x="1" y="26"/>
                    <a:pt x="3" y="23"/>
                  </a:cubicBezTo>
                  <a:cubicBezTo>
                    <a:pt x="4" y="19"/>
                    <a:pt x="6" y="16"/>
                    <a:pt x="9" y="14"/>
                  </a:cubicBezTo>
                  <a:cubicBezTo>
                    <a:pt x="11" y="11"/>
                    <a:pt x="14" y="10"/>
                    <a:pt x="17" y="9"/>
                  </a:cubicBezTo>
                  <a:cubicBezTo>
                    <a:pt x="20" y="8"/>
                    <a:pt x="23" y="7"/>
                    <a:pt x="26" y="7"/>
                  </a:cubicBezTo>
                  <a:cubicBezTo>
                    <a:pt x="76" y="9"/>
                    <a:pt x="76" y="9"/>
                    <a:pt x="76" y="9"/>
                  </a:cubicBezTo>
                  <a:cubicBezTo>
                    <a:pt x="77" y="9"/>
                    <a:pt x="78" y="9"/>
                    <a:pt x="79" y="9"/>
                  </a:cubicBezTo>
                  <a:cubicBezTo>
                    <a:pt x="80" y="9"/>
                    <a:pt x="81" y="8"/>
                    <a:pt x="82" y="6"/>
                  </a:cubicBezTo>
                  <a:cubicBezTo>
                    <a:pt x="83" y="6"/>
                    <a:pt x="83" y="4"/>
                    <a:pt x="83" y="3"/>
                  </a:cubicBezTo>
                  <a:cubicBezTo>
                    <a:pt x="84" y="2"/>
                    <a:pt x="84" y="0"/>
                    <a:pt x="84" y="0"/>
                  </a:cubicBezTo>
                  <a:cubicBezTo>
                    <a:pt x="89" y="0"/>
                    <a:pt x="89" y="0"/>
                    <a:pt x="89" y="0"/>
                  </a:cubicBezTo>
                  <a:cubicBezTo>
                    <a:pt x="87" y="32"/>
                    <a:pt x="87" y="32"/>
                    <a:pt x="87" y="32"/>
                  </a:cubicBezTo>
                  <a:cubicBezTo>
                    <a:pt x="83" y="32"/>
                    <a:pt x="83" y="32"/>
                    <a:pt x="83" y="32"/>
                  </a:cubicBezTo>
                  <a:cubicBezTo>
                    <a:pt x="83" y="31"/>
                    <a:pt x="82" y="29"/>
                    <a:pt x="82" y="28"/>
                  </a:cubicBezTo>
                  <a:cubicBezTo>
                    <a:pt x="82" y="26"/>
                    <a:pt x="82" y="25"/>
                    <a:pt x="82" y="24"/>
                  </a:cubicBezTo>
                  <a:cubicBezTo>
                    <a:pt x="81" y="23"/>
                    <a:pt x="80" y="22"/>
                    <a:pt x="79" y="22"/>
                  </a:cubicBezTo>
                  <a:cubicBezTo>
                    <a:pt x="78" y="21"/>
                    <a:pt x="77" y="21"/>
                    <a:pt x="76" y="21"/>
                  </a:cubicBezTo>
                  <a:cubicBezTo>
                    <a:pt x="29" y="19"/>
                    <a:pt x="29" y="19"/>
                    <a:pt x="29" y="19"/>
                  </a:cubicBezTo>
                  <a:cubicBezTo>
                    <a:pt x="27" y="19"/>
                    <a:pt x="25" y="19"/>
                    <a:pt x="22" y="19"/>
                  </a:cubicBezTo>
                  <a:cubicBezTo>
                    <a:pt x="20" y="20"/>
                    <a:pt x="17" y="20"/>
                    <a:pt x="15" y="22"/>
                  </a:cubicBezTo>
                  <a:cubicBezTo>
                    <a:pt x="13" y="23"/>
                    <a:pt x="11" y="25"/>
                    <a:pt x="9" y="27"/>
                  </a:cubicBezTo>
                  <a:cubicBezTo>
                    <a:pt x="8" y="30"/>
                    <a:pt x="7" y="33"/>
                    <a:pt x="7" y="37"/>
                  </a:cubicBezTo>
                  <a:cubicBezTo>
                    <a:pt x="7" y="41"/>
                    <a:pt x="7" y="45"/>
                    <a:pt x="8" y="47"/>
                  </a:cubicBezTo>
                  <a:cubicBezTo>
                    <a:pt x="10" y="50"/>
                    <a:pt x="11" y="52"/>
                    <a:pt x="13" y="54"/>
                  </a:cubicBezTo>
                  <a:cubicBezTo>
                    <a:pt x="15" y="56"/>
                    <a:pt x="18" y="57"/>
                    <a:pt x="20" y="58"/>
                  </a:cubicBezTo>
                  <a:cubicBezTo>
                    <a:pt x="22" y="58"/>
                    <a:pt x="25" y="59"/>
                    <a:pt x="27" y="59"/>
                  </a:cubicBezTo>
                  <a:cubicBezTo>
                    <a:pt x="61" y="60"/>
                    <a:pt x="61" y="60"/>
                    <a:pt x="61" y="60"/>
                  </a:cubicBezTo>
                  <a:cubicBezTo>
                    <a:pt x="66" y="60"/>
                    <a:pt x="69" y="60"/>
                    <a:pt x="72" y="60"/>
                  </a:cubicBezTo>
                  <a:cubicBezTo>
                    <a:pt x="75" y="59"/>
                    <a:pt x="77" y="59"/>
                    <a:pt x="78" y="58"/>
                  </a:cubicBezTo>
                  <a:cubicBezTo>
                    <a:pt x="79" y="56"/>
                    <a:pt x="80" y="55"/>
                    <a:pt x="81" y="52"/>
                  </a:cubicBezTo>
                  <a:cubicBezTo>
                    <a:pt x="81" y="50"/>
                    <a:pt x="82" y="49"/>
                    <a:pt x="82" y="47"/>
                  </a:cubicBezTo>
                  <a:cubicBezTo>
                    <a:pt x="86" y="48"/>
                    <a:pt x="86" y="48"/>
                    <a:pt x="86" y="48"/>
                  </a:cubicBezTo>
                  <a:cubicBezTo>
                    <a:pt x="84" y="79"/>
                    <a:pt x="84" y="79"/>
                    <a:pt x="84" y="79"/>
                  </a:cubicBezTo>
                  <a:lnTo>
                    <a:pt x="80" y="79"/>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2" name="ís1îḍê"/>
            <p:cNvSpPr/>
            <p:nvPr userDrawn="1">
              <p:custDataLst>
                <p:tags r:id="rId17"/>
              </p:custDataLst>
            </p:nvPr>
          </p:nvSpPr>
          <p:spPr bwMode="auto">
            <a:xfrm>
              <a:off x="3079354" y="3443288"/>
              <a:ext cx="147638" cy="147638"/>
            </a:xfrm>
            <a:custGeom>
              <a:avLst/>
              <a:gdLst>
                <a:gd name="T0" fmla="*/ 85 w 89"/>
                <a:gd name="T1" fmla="*/ 88 h 88"/>
                <a:gd name="T2" fmla="*/ 83 w 89"/>
                <a:gd name="T3" fmla="*/ 83 h 88"/>
                <a:gd name="T4" fmla="*/ 81 w 89"/>
                <a:gd name="T5" fmla="*/ 78 h 88"/>
                <a:gd name="T6" fmla="*/ 75 w 89"/>
                <a:gd name="T7" fmla="*/ 76 h 88"/>
                <a:gd name="T8" fmla="*/ 65 w 89"/>
                <a:gd name="T9" fmla="*/ 75 h 88"/>
                <a:gd name="T10" fmla="*/ 3 w 89"/>
                <a:gd name="T11" fmla="*/ 78 h 88"/>
                <a:gd name="T12" fmla="*/ 3 w 89"/>
                <a:gd name="T13" fmla="*/ 73 h 88"/>
                <a:gd name="T14" fmla="*/ 69 w 89"/>
                <a:gd name="T15" fmla="*/ 21 h 88"/>
                <a:gd name="T16" fmla="*/ 26 w 89"/>
                <a:gd name="T17" fmla="*/ 23 h 88"/>
                <a:gd name="T18" fmla="*/ 15 w 89"/>
                <a:gd name="T19" fmla="*/ 24 h 88"/>
                <a:gd name="T20" fmla="*/ 9 w 89"/>
                <a:gd name="T21" fmla="*/ 27 h 88"/>
                <a:gd name="T22" fmla="*/ 7 w 89"/>
                <a:gd name="T23" fmla="*/ 33 h 88"/>
                <a:gd name="T24" fmla="*/ 6 w 89"/>
                <a:gd name="T25" fmla="*/ 39 h 88"/>
                <a:gd name="T26" fmla="*/ 2 w 89"/>
                <a:gd name="T27" fmla="*/ 39 h 88"/>
                <a:gd name="T28" fmla="*/ 0 w 89"/>
                <a:gd name="T29" fmla="*/ 5 h 88"/>
                <a:gd name="T30" fmla="*/ 5 w 89"/>
                <a:gd name="T31" fmla="*/ 5 h 88"/>
                <a:gd name="T32" fmla="*/ 6 w 89"/>
                <a:gd name="T33" fmla="*/ 10 h 88"/>
                <a:gd name="T34" fmla="*/ 8 w 89"/>
                <a:gd name="T35" fmla="*/ 15 h 88"/>
                <a:gd name="T36" fmla="*/ 13 w 89"/>
                <a:gd name="T37" fmla="*/ 17 h 88"/>
                <a:gd name="T38" fmla="*/ 25 w 89"/>
                <a:gd name="T39" fmla="*/ 18 h 88"/>
                <a:gd name="T40" fmla="*/ 66 w 89"/>
                <a:gd name="T41" fmla="*/ 16 h 88"/>
                <a:gd name="T42" fmla="*/ 72 w 89"/>
                <a:gd name="T43" fmla="*/ 14 h 88"/>
                <a:gd name="T44" fmla="*/ 76 w 89"/>
                <a:gd name="T45" fmla="*/ 12 h 88"/>
                <a:gd name="T46" fmla="*/ 79 w 89"/>
                <a:gd name="T47" fmla="*/ 6 h 88"/>
                <a:gd name="T48" fmla="*/ 80 w 89"/>
                <a:gd name="T49" fmla="*/ 0 h 88"/>
                <a:gd name="T50" fmla="*/ 84 w 89"/>
                <a:gd name="T51" fmla="*/ 0 h 88"/>
                <a:gd name="T52" fmla="*/ 86 w 89"/>
                <a:gd name="T53" fmla="*/ 23 h 88"/>
                <a:gd name="T54" fmla="*/ 24 w 89"/>
                <a:gd name="T55" fmla="*/ 72 h 88"/>
                <a:gd name="T56" fmla="*/ 64 w 89"/>
                <a:gd name="T57" fmla="*/ 70 h 88"/>
                <a:gd name="T58" fmla="*/ 75 w 89"/>
                <a:gd name="T59" fmla="*/ 69 h 88"/>
                <a:gd name="T60" fmla="*/ 80 w 89"/>
                <a:gd name="T61" fmla="*/ 66 h 88"/>
                <a:gd name="T62" fmla="*/ 82 w 89"/>
                <a:gd name="T63" fmla="*/ 60 h 88"/>
                <a:gd name="T64" fmla="*/ 83 w 89"/>
                <a:gd name="T65" fmla="*/ 55 h 88"/>
                <a:gd name="T66" fmla="*/ 87 w 89"/>
                <a:gd name="T67" fmla="*/ 55 h 88"/>
                <a:gd name="T68" fmla="*/ 89 w 89"/>
                <a:gd name="T69" fmla="*/ 88 h 88"/>
                <a:gd name="T70" fmla="*/ 85 w 89"/>
                <a:gd name="T71" fmla="*/ 8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9" h="88">
                  <a:moveTo>
                    <a:pt x="85" y="88"/>
                  </a:moveTo>
                  <a:cubicBezTo>
                    <a:pt x="84" y="87"/>
                    <a:pt x="84" y="85"/>
                    <a:pt x="83" y="83"/>
                  </a:cubicBezTo>
                  <a:cubicBezTo>
                    <a:pt x="83" y="81"/>
                    <a:pt x="82" y="79"/>
                    <a:pt x="81" y="78"/>
                  </a:cubicBezTo>
                  <a:cubicBezTo>
                    <a:pt x="80" y="77"/>
                    <a:pt x="78" y="76"/>
                    <a:pt x="75" y="76"/>
                  </a:cubicBezTo>
                  <a:cubicBezTo>
                    <a:pt x="73" y="75"/>
                    <a:pt x="69" y="75"/>
                    <a:pt x="65" y="75"/>
                  </a:cubicBezTo>
                  <a:cubicBezTo>
                    <a:pt x="3" y="78"/>
                    <a:pt x="3" y="78"/>
                    <a:pt x="3" y="78"/>
                  </a:cubicBezTo>
                  <a:cubicBezTo>
                    <a:pt x="3" y="73"/>
                    <a:pt x="3" y="73"/>
                    <a:pt x="3" y="73"/>
                  </a:cubicBezTo>
                  <a:cubicBezTo>
                    <a:pt x="69" y="21"/>
                    <a:pt x="69" y="21"/>
                    <a:pt x="69" y="21"/>
                  </a:cubicBezTo>
                  <a:cubicBezTo>
                    <a:pt x="26" y="23"/>
                    <a:pt x="26" y="23"/>
                    <a:pt x="26" y="23"/>
                  </a:cubicBezTo>
                  <a:cubicBezTo>
                    <a:pt x="21" y="23"/>
                    <a:pt x="17" y="24"/>
                    <a:pt x="15" y="24"/>
                  </a:cubicBezTo>
                  <a:cubicBezTo>
                    <a:pt x="12" y="25"/>
                    <a:pt x="10" y="26"/>
                    <a:pt x="9" y="27"/>
                  </a:cubicBezTo>
                  <a:cubicBezTo>
                    <a:pt x="8" y="28"/>
                    <a:pt x="8" y="30"/>
                    <a:pt x="7" y="33"/>
                  </a:cubicBezTo>
                  <a:cubicBezTo>
                    <a:pt x="7" y="36"/>
                    <a:pt x="6" y="38"/>
                    <a:pt x="6" y="39"/>
                  </a:cubicBezTo>
                  <a:cubicBezTo>
                    <a:pt x="2" y="39"/>
                    <a:pt x="2" y="39"/>
                    <a:pt x="2" y="39"/>
                  </a:cubicBezTo>
                  <a:cubicBezTo>
                    <a:pt x="0" y="5"/>
                    <a:pt x="0" y="5"/>
                    <a:pt x="0" y="5"/>
                  </a:cubicBezTo>
                  <a:cubicBezTo>
                    <a:pt x="5" y="5"/>
                    <a:pt x="5" y="5"/>
                    <a:pt x="5" y="5"/>
                  </a:cubicBezTo>
                  <a:cubicBezTo>
                    <a:pt x="5" y="6"/>
                    <a:pt x="5" y="8"/>
                    <a:pt x="6" y="10"/>
                  </a:cubicBezTo>
                  <a:cubicBezTo>
                    <a:pt x="7" y="13"/>
                    <a:pt x="7" y="14"/>
                    <a:pt x="8" y="15"/>
                  </a:cubicBezTo>
                  <a:cubicBezTo>
                    <a:pt x="9" y="16"/>
                    <a:pt x="11" y="17"/>
                    <a:pt x="13" y="17"/>
                  </a:cubicBezTo>
                  <a:cubicBezTo>
                    <a:pt x="16" y="18"/>
                    <a:pt x="19" y="18"/>
                    <a:pt x="25" y="18"/>
                  </a:cubicBezTo>
                  <a:cubicBezTo>
                    <a:pt x="66" y="16"/>
                    <a:pt x="66" y="16"/>
                    <a:pt x="66" y="16"/>
                  </a:cubicBezTo>
                  <a:cubicBezTo>
                    <a:pt x="68" y="16"/>
                    <a:pt x="70" y="15"/>
                    <a:pt x="72" y="14"/>
                  </a:cubicBezTo>
                  <a:cubicBezTo>
                    <a:pt x="74" y="14"/>
                    <a:pt x="75" y="13"/>
                    <a:pt x="76" y="12"/>
                  </a:cubicBezTo>
                  <a:cubicBezTo>
                    <a:pt x="77" y="10"/>
                    <a:pt x="78" y="8"/>
                    <a:pt x="79" y="6"/>
                  </a:cubicBezTo>
                  <a:cubicBezTo>
                    <a:pt x="80" y="4"/>
                    <a:pt x="80" y="2"/>
                    <a:pt x="80" y="0"/>
                  </a:cubicBezTo>
                  <a:cubicBezTo>
                    <a:pt x="84" y="0"/>
                    <a:pt x="84" y="0"/>
                    <a:pt x="84" y="0"/>
                  </a:cubicBezTo>
                  <a:cubicBezTo>
                    <a:pt x="86" y="23"/>
                    <a:pt x="86" y="23"/>
                    <a:pt x="86" y="23"/>
                  </a:cubicBezTo>
                  <a:cubicBezTo>
                    <a:pt x="24" y="72"/>
                    <a:pt x="24" y="72"/>
                    <a:pt x="24" y="72"/>
                  </a:cubicBezTo>
                  <a:cubicBezTo>
                    <a:pt x="64" y="70"/>
                    <a:pt x="64" y="70"/>
                    <a:pt x="64" y="70"/>
                  </a:cubicBezTo>
                  <a:cubicBezTo>
                    <a:pt x="69" y="70"/>
                    <a:pt x="72" y="69"/>
                    <a:pt x="75" y="69"/>
                  </a:cubicBezTo>
                  <a:cubicBezTo>
                    <a:pt x="78" y="68"/>
                    <a:pt x="79" y="67"/>
                    <a:pt x="80" y="66"/>
                  </a:cubicBezTo>
                  <a:cubicBezTo>
                    <a:pt x="81" y="65"/>
                    <a:pt x="81" y="63"/>
                    <a:pt x="82" y="60"/>
                  </a:cubicBezTo>
                  <a:cubicBezTo>
                    <a:pt x="83" y="58"/>
                    <a:pt x="83" y="56"/>
                    <a:pt x="83" y="55"/>
                  </a:cubicBezTo>
                  <a:cubicBezTo>
                    <a:pt x="87" y="55"/>
                    <a:pt x="87" y="55"/>
                    <a:pt x="87" y="55"/>
                  </a:cubicBezTo>
                  <a:cubicBezTo>
                    <a:pt x="89" y="88"/>
                    <a:pt x="89" y="88"/>
                    <a:pt x="89" y="88"/>
                  </a:cubicBezTo>
                  <a:lnTo>
                    <a:pt x="85" y="88"/>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3" name="îśḻîďe"/>
            <p:cNvSpPr/>
            <p:nvPr userDrawn="1">
              <p:custDataLst>
                <p:tags r:id="rId18"/>
              </p:custDataLst>
            </p:nvPr>
          </p:nvSpPr>
          <p:spPr bwMode="auto">
            <a:xfrm>
              <a:off x="3114279" y="3617913"/>
              <a:ext cx="169863" cy="147638"/>
            </a:xfrm>
            <a:custGeom>
              <a:avLst/>
              <a:gdLst>
                <a:gd name="T0" fmla="*/ 98 w 102"/>
                <a:gd name="T1" fmla="*/ 76 h 88"/>
                <a:gd name="T2" fmla="*/ 96 w 102"/>
                <a:gd name="T3" fmla="*/ 73 h 88"/>
                <a:gd name="T4" fmla="*/ 93 w 102"/>
                <a:gd name="T5" fmla="*/ 71 h 88"/>
                <a:gd name="T6" fmla="*/ 90 w 102"/>
                <a:gd name="T7" fmla="*/ 69 h 88"/>
                <a:gd name="T8" fmla="*/ 85 w 102"/>
                <a:gd name="T9" fmla="*/ 67 h 88"/>
                <a:gd name="T10" fmla="*/ 70 w 102"/>
                <a:gd name="T11" fmla="*/ 65 h 88"/>
                <a:gd name="T12" fmla="*/ 50 w 102"/>
                <a:gd name="T13" fmla="*/ 63 h 88"/>
                <a:gd name="T14" fmla="*/ 43 w 102"/>
                <a:gd name="T15" fmla="*/ 62 h 88"/>
                <a:gd name="T16" fmla="*/ 37 w 102"/>
                <a:gd name="T17" fmla="*/ 64 h 88"/>
                <a:gd name="T18" fmla="*/ 22 w 102"/>
                <a:gd name="T19" fmla="*/ 71 h 88"/>
                <a:gd name="T20" fmla="*/ 19 w 102"/>
                <a:gd name="T21" fmla="*/ 73 h 88"/>
                <a:gd name="T22" fmla="*/ 18 w 102"/>
                <a:gd name="T23" fmla="*/ 77 h 88"/>
                <a:gd name="T24" fmla="*/ 19 w 102"/>
                <a:gd name="T25" fmla="*/ 81 h 88"/>
                <a:gd name="T26" fmla="*/ 20 w 102"/>
                <a:gd name="T27" fmla="*/ 86 h 88"/>
                <a:gd name="T28" fmla="*/ 16 w 102"/>
                <a:gd name="T29" fmla="*/ 88 h 88"/>
                <a:gd name="T30" fmla="*/ 0 w 102"/>
                <a:gd name="T31" fmla="*/ 52 h 88"/>
                <a:gd name="T32" fmla="*/ 4 w 102"/>
                <a:gd name="T33" fmla="*/ 50 h 88"/>
                <a:gd name="T34" fmla="*/ 7 w 102"/>
                <a:gd name="T35" fmla="*/ 54 h 88"/>
                <a:gd name="T36" fmla="*/ 9 w 102"/>
                <a:gd name="T37" fmla="*/ 58 h 88"/>
                <a:gd name="T38" fmla="*/ 13 w 102"/>
                <a:gd name="T39" fmla="*/ 60 h 88"/>
                <a:gd name="T40" fmla="*/ 17 w 102"/>
                <a:gd name="T41" fmla="*/ 59 h 88"/>
                <a:gd name="T42" fmla="*/ 35 w 102"/>
                <a:gd name="T43" fmla="*/ 51 h 88"/>
                <a:gd name="T44" fmla="*/ 38 w 102"/>
                <a:gd name="T45" fmla="*/ 49 h 88"/>
                <a:gd name="T46" fmla="*/ 42 w 102"/>
                <a:gd name="T47" fmla="*/ 44 h 88"/>
                <a:gd name="T48" fmla="*/ 53 w 102"/>
                <a:gd name="T49" fmla="*/ 31 h 88"/>
                <a:gd name="T50" fmla="*/ 62 w 102"/>
                <a:gd name="T51" fmla="*/ 19 h 88"/>
                <a:gd name="T52" fmla="*/ 66 w 102"/>
                <a:gd name="T53" fmla="*/ 13 h 88"/>
                <a:gd name="T54" fmla="*/ 67 w 102"/>
                <a:gd name="T55" fmla="*/ 9 h 88"/>
                <a:gd name="T56" fmla="*/ 67 w 102"/>
                <a:gd name="T57" fmla="*/ 5 h 88"/>
                <a:gd name="T58" fmla="*/ 66 w 102"/>
                <a:gd name="T59" fmla="*/ 2 h 88"/>
                <a:gd name="T60" fmla="*/ 70 w 102"/>
                <a:gd name="T61" fmla="*/ 0 h 88"/>
                <a:gd name="T62" fmla="*/ 84 w 102"/>
                <a:gd name="T63" fmla="*/ 33 h 88"/>
                <a:gd name="T64" fmla="*/ 80 w 102"/>
                <a:gd name="T65" fmla="*/ 35 h 88"/>
                <a:gd name="T66" fmla="*/ 76 w 102"/>
                <a:gd name="T67" fmla="*/ 27 h 88"/>
                <a:gd name="T68" fmla="*/ 73 w 102"/>
                <a:gd name="T69" fmla="*/ 26 h 88"/>
                <a:gd name="T70" fmla="*/ 72 w 102"/>
                <a:gd name="T71" fmla="*/ 27 h 88"/>
                <a:gd name="T72" fmla="*/ 71 w 102"/>
                <a:gd name="T73" fmla="*/ 28 h 88"/>
                <a:gd name="T74" fmla="*/ 68 w 102"/>
                <a:gd name="T75" fmla="*/ 31 h 88"/>
                <a:gd name="T76" fmla="*/ 65 w 102"/>
                <a:gd name="T77" fmla="*/ 35 h 88"/>
                <a:gd name="T78" fmla="*/ 58 w 102"/>
                <a:gd name="T79" fmla="*/ 44 h 88"/>
                <a:gd name="T80" fmla="*/ 48 w 102"/>
                <a:gd name="T81" fmla="*/ 57 h 88"/>
                <a:gd name="T82" fmla="*/ 75 w 102"/>
                <a:gd name="T83" fmla="*/ 60 h 88"/>
                <a:gd name="T84" fmla="*/ 87 w 102"/>
                <a:gd name="T85" fmla="*/ 61 h 88"/>
                <a:gd name="T86" fmla="*/ 88 w 102"/>
                <a:gd name="T87" fmla="*/ 59 h 88"/>
                <a:gd name="T88" fmla="*/ 88 w 102"/>
                <a:gd name="T89" fmla="*/ 56 h 88"/>
                <a:gd name="T90" fmla="*/ 88 w 102"/>
                <a:gd name="T91" fmla="*/ 52 h 88"/>
                <a:gd name="T92" fmla="*/ 86 w 102"/>
                <a:gd name="T93" fmla="*/ 49 h 88"/>
                <a:gd name="T94" fmla="*/ 90 w 102"/>
                <a:gd name="T95" fmla="*/ 47 h 88"/>
                <a:gd name="T96" fmla="*/ 102 w 102"/>
                <a:gd name="T97" fmla="*/ 74 h 88"/>
                <a:gd name="T98" fmla="*/ 98 w 102"/>
                <a:gd name="T99" fmla="*/ 7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2" h="88">
                  <a:moveTo>
                    <a:pt x="98" y="76"/>
                  </a:moveTo>
                  <a:cubicBezTo>
                    <a:pt x="98" y="75"/>
                    <a:pt x="97" y="74"/>
                    <a:pt x="96" y="73"/>
                  </a:cubicBezTo>
                  <a:cubicBezTo>
                    <a:pt x="95" y="72"/>
                    <a:pt x="94" y="71"/>
                    <a:pt x="93" y="71"/>
                  </a:cubicBezTo>
                  <a:cubicBezTo>
                    <a:pt x="92" y="70"/>
                    <a:pt x="91" y="69"/>
                    <a:pt x="90" y="69"/>
                  </a:cubicBezTo>
                  <a:cubicBezTo>
                    <a:pt x="89" y="69"/>
                    <a:pt x="88" y="68"/>
                    <a:pt x="85" y="67"/>
                  </a:cubicBezTo>
                  <a:cubicBezTo>
                    <a:pt x="80" y="66"/>
                    <a:pt x="75" y="65"/>
                    <a:pt x="70" y="65"/>
                  </a:cubicBezTo>
                  <a:cubicBezTo>
                    <a:pt x="64" y="64"/>
                    <a:pt x="58" y="63"/>
                    <a:pt x="50" y="63"/>
                  </a:cubicBezTo>
                  <a:cubicBezTo>
                    <a:pt x="47" y="62"/>
                    <a:pt x="45" y="62"/>
                    <a:pt x="43" y="62"/>
                  </a:cubicBezTo>
                  <a:cubicBezTo>
                    <a:pt x="42" y="63"/>
                    <a:pt x="40" y="63"/>
                    <a:pt x="37" y="64"/>
                  </a:cubicBezTo>
                  <a:cubicBezTo>
                    <a:pt x="22" y="71"/>
                    <a:pt x="22" y="71"/>
                    <a:pt x="22" y="71"/>
                  </a:cubicBezTo>
                  <a:cubicBezTo>
                    <a:pt x="21" y="71"/>
                    <a:pt x="20" y="72"/>
                    <a:pt x="19" y="73"/>
                  </a:cubicBezTo>
                  <a:cubicBezTo>
                    <a:pt x="18" y="74"/>
                    <a:pt x="18" y="75"/>
                    <a:pt x="18" y="77"/>
                  </a:cubicBezTo>
                  <a:cubicBezTo>
                    <a:pt x="18" y="78"/>
                    <a:pt x="18" y="79"/>
                    <a:pt x="19" y="81"/>
                  </a:cubicBezTo>
                  <a:cubicBezTo>
                    <a:pt x="19" y="83"/>
                    <a:pt x="19" y="85"/>
                    <a:pt x="20" y="86"/>
                  </a:cubicBezTo>
                  <a:cubicBezTo>
                    <a:pt x="16" y="88"/>
                    <a:pt x="16" y="88"/>
                    <a:pt x="16" y="88"/>
                  </a:cubicBezTo>
                  <a:cubicBezTo>
                    <a:pt x="0" y="52"/>
                    <a:pt x="0" y="52"/>
                    <a:pt x="0" y="52"/>
                  </a:cubicBezTo>
                  <a:cubicBezTo>
                    <a:pt x="4" y="50"/>
                    <a:pt x="4" y="50"/>
                    <a:pt x="4" y="50"/>
                  </a:cubicBezTo>
                  <a:cubicBezTo>
                    <a:pt x="5" y="51"/>
                    <a:pt x="6" y="52"/>
                    <a:pt x="7" y="54"/>
                  </a:cubicBezTo>
                  <a:cubicBezTo>
                    <a:pt x="8" y="56"/>
                    <a:pt x="9" y="58"/>
                    <a:pt x="9" y="58"/>
                  </a:cubicBezTo>
                  <a:cubicBezTo>
                    <a:pt x="10" y="59"/>
                    <a:pt x="12" y="60"/>
                    <a:pt x="13" y="60"/>
                  </a:cubicBezTo>
                  <a:cubicBezTo>
                    <a:pt x="14" y="60"/>
                    <a:pt x="15" y="60"/>
                    <a:pt x="17" y="59"/>
                  </a:cubicBezTo>
                  <a:cubicBezTo>
                    <a:pt x="35" y="51"/>
                    <a:pt x="35" y="51"/>
                    <a:pt x="35" y="51"/>
                  </a:cubicBezTo>
                  <a:cubicBezTo>
                    <a:pt x="36" y="51"/>
                    <a:pt x="37" y="50"/>
                    <a:pt x="38" y="49"/>
                  </a:cubicBezTo>
                  <a:cubicBezTo>
                    <a:pt x="39" y="47"/>
                    <a:pt x="41" y="46"/>
                    <a:pt x="42" y="44"/>
                  </a:cubicBezTo>
                  <a:cubicBezTo>
                    <a:pt x="45" y="40"/>
                    <a:pt x="49" y="36"/>
                    <a:pt x="53" y="31"/>
                  </a:cubicBezTo>
                  <a:cubicBezTo>
                    <a:pt x="56" y="26"/>
                    <a:pt x="60" y="22"/>
                    <a:pt x="62" y="19"/>
                  </a:cubicBezTo>
                  <a:cubicBezTo>
                    <a:pt x="64" y="16"/>
                    <a:pt x="65" y="15"/>
                    <a:pt x="66" y="13"/>
                  </a:cubicBezTo>
                  <a:cubicBezTo>
                    <a:pt x="66" y="12"/>
                    <a:pt x="67" y="11"/>
                    <a:pt x="67" y="9"/>
                  </a:cubicBezTo>
                  <a:cubicBezTo>
                    <a:pt x="67" y="8"/>
                    <a:pt x="67" y="7"/>
                    <a:pt x="67" y="5"/>
                  </a:cubicBezTo>
                  <a:cubicBezTo>
                    <a:pt x="67" y="4"/>
                    <a:pt x="66" y="3"/>
                    <a:pt x="66" y="2"/>
                  </a:cubicBezTo>
                  <a:cubicBezTo>
                    <a:pt x="70" y="0"/>
                    <a:pt x="70" y="0"/>
                    <a:pt x="70" y="0"/>
                  </a:cubicBezTo>
                  <a:cubicBezTo>
                    <a:pt x="84" y="33"/>
                    <a:pt x="84" y="33"/>
                    <a:pt x="84" y="33"/>
                  </a:cubicBezTo>
                  <a:cubicBezTo>
                    <a:pt x="80" y="35"/>
                    <a:pt x="80" y="35"/>
                    <a:pt x="80" y="35"/>
                  </a:cubicBezTo>
                  <a:cubicBezTo>
                    <a:pt x="79" y="31"/>
                    <a:pt x="77" y="29"/>
                    <a:pt x="76" y="27"/>
                  </a:cubicBezTo>
                  <a:cubicBezTo>
                    <a:pt x="75" y="26"/>
                    <a:pt x="74" y="25"/>
                    <a:pt x="73" y="26"/>
                  </a:cubicBezTo>
                  <a:cubicBezTo>
                    <a:pt x="73" y="26"/>
                    <a:pt x="73" y="26"/>
                    <a:pt x="72" y="27"/>
                  </a:cubicBezTo>
                  <a:cubicBezTo>
                    <a:pt x="72" y="27"/>
                    <a:pt x="71" y="28"/>
                    <a:pt x="71" y="28"/>
                  </a:cubicBezTo>
                  <a:cubicBezTo>
                    <a:pt x="70" y="29"/>
                    <a:pt x="69" y="30"/>
                    <a:pt x="68" y="31"/>
                  </a:cubicBezTo>
                  <a:cubicBezTo>
                    <a:pt x="67" y="33"/>
                    <a:pt x="66" y="34"/>
                    <a:pt x="65" y="35"/>
                  </a:cubicBezTo>
                  <a:cubicBezTo>
                    <a:pt x="63" y="38"/>
                    <a:pt x="60" y="41"/>
                    <a:pt x="58" y="44"/>
                  </a:cubicBezTo>
                  <a:cubicBezTo>
                    <a:pt x="55" y="47"/>
                    <a:pt x="52" y="52"/>
                    <a:pt x="48" y="57"/>
                  </a:cubicBezTo>
                  <a:cubicBezTo>
                    <a:pt x="60" y="58"/>
                    <a:pt x="69" y="60"/>
                    <a:pt x="75" y="60"/>
                  </a:cubicBezTo>
                  <a:cubicBezTo>
                    <a:pt x="82" y="61"/>
                    <a:pt x="86" y="61"/>
                    <a:pt x="87" y="61"/>
                  </a:cubicBezTo>
                  <a:cubicBezTo>
                    <a:pt x="87" y="61"/>
                    <a:pt x="88" y="60"/>
                    <a:pt x="88" y="59"/>
                  </a:cubicBezTo>
                  <a:cubicBezTo>
                    <a:pt x="89" y="58"/>
                    <a:pt x="89" y="57"/>
                    <a:pt x="88" y="56"/>
                  </a:cubicBezTo>
                  <a:cubicBezTo>
                    <a:pt x="88" y="55"/>
                    <a:pt x="88" y="54"/>
                    <a:pt x="88" y="52"/>
                  </a:cubicBezTo>
                  <a:cubicBezTo>
                    <a:pt x="87" y="51"/>
                    <a:pt x="87" y="50"/>
                    <a:pt x="86" y="49"/>
                  </a:cubicBezTo>
                  <a:cubicBezTo>
                    <a:pt x="90" y="47"/>
                    <a:pt x="90" y="47"/>
                    <a:pt x="90" y="47"/>
                  </a:cubicBezTo>
                  <a:cubicBezTo>
                    <a:pt x="102" y="74"/>
                    <a:pt x="102" y="74"/>
                    <a:pt x="102" y="74"/>
                  </a:cubicBezTo>
                  <a:lnTo>
                    <a:pt x="98" y="76"/>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4" name="îṥlîḍè"/>
            <p:cNvSpPr/>
            <p:nvPr userDrawn="1">
              <p:custDataLst>
                <p:tags r:id="rId19"/>
              </p:custDataLst>
            </p:nvPr>
          </p:nvSpPr>
          <p:spPr bwMode="auto">
            <a:xfrm>
              <a:off x="3147617" y="3763963"/>
              <a:ext cx="161925" cy="139700"/>
            </a:xfrm>
            <a:custGeom>
              <a:avLst/>
              <a:gdLst>
                <a:gd name="T0" fmla="*/ 46 w 97"/>
                <a:gd name="T1" fmla="*/ 84 h 84"/>
                <a:gd name="T2" fmla="*/ 28 w 97"/>
                <a:gd name="T3" fmla="*/ 55 h 84"/>
                <a:gd name="T4" fmla="*/ 31 w 97"/>
                <a:gd name="T5" fmla="*/ 53 h 84"/>
                <a:gd name="T6" fmla="*/ 36 w 97"/>
                <a:gd name="T7" fmla="*/ 58 h 84"/>
                <a:gd name="T8" fmla="*/ 40 w 97"/>
                <a:gd name="T9" fmla="*/ 60 h 84"/>
                <a:gd name="T10" fmla="*/ 41 w 97"/>
                <a:gd name="T11" fmla="*/ 59 h 84"/>
                <a:gd name="T12" fmla="*/ 42 w 97"/>
                <a:gd name="T13" fmla="*/ 58 h 84"/>
                <a:gd name="T14" fmla="*/ 54 w 97"/>
                <a:gd name="T15" fmla="*/ 42 h 84"/>
                <a:gd name="T16" fmla="*/ 38 w 97"/>
                <a:gd name="T17" fmla="*/ 17 h 84"/>
                <a:gd name="T18" fmla="*/ 30 w 97"/>
                <a:gd name="T19" fmla="*/ 19 h 84"/>
                <a:gd name="T20" fmla="*/ 25 w 97"/>
                <a:gd name="T21" fmla="*/ 20 h 84"/>
                <a:gd name="T22" fmla="*/ 20 w 97"/>
                <a:gd name="T23" fmla="*/ 22 h 84"/>
                <a:gd name="T24" fmla="*/ 18 w 97"/>
                <a:gd name="T25" fmla="*/ 23 h 84"/>
                <a:gd name="T26" fmla="*/ 17 w 97"/>
                <a:gd name="T27" fmla="*/ 28 h 84"/>
                <a:gd name="T28" fmla="*/ 20 w 97"/>
                <a:gd name="T29" fmla="*/ 36 h 84"/>
                <a:gd name="T30" fmla="*/ 17 w 97"/>
                <a:gd name="T31" fmla="*/ 38 h 84"/>
                <a:gd name="T32" fmla="*/ 0 w 97"/>
                <a:gd name="T33" fmla="*/ 11 h 84"/>
                <a:gd name="T34" fmla="*/ 3 w 97"/>
                <a:gd name="T35" fmla="*/ 9 h 84"/>
                <a:gd name="T36" fmla="*/ 6 w 97"/>
                <a:gd name="T37" fmla="*/ 12 h 84"/>
                <a:gd name="T38" fmla="*/ 9 w 97"/>
                <a:gd name="T39" fmla="*/ 14 h 84"/>
                <a:gd name="T40" fmla="*/ 14 w 97"/>
                <a:gd name="T41" fmla="*/ 16 h 84"/>
                <a:gd name="T42" fmla="*/ 19 w 97"/>
                <a:gd name="T43" fmla="*/ 15 h 84"/>
                <a:gd name="T44" fmla="*/ 57 w 97"/>
                <a:gd name="T45" fmla="*/ 8 h 84"/>
                <a:gd name="T46" fmla="*/ 94 w 97"/>
                <a:gd name="T47" fmla="*/ 0 h 84"/>
                <a:gd name="T48" fmla="*/ 97 w 97"/>
                <a:gd name="T49" fmla="*/ 4 h 84"/>
                <a:gd name="T50" fmla="*/ 50 w 97"/>
                <a:gd name="T51" fmla="*/ 67 h 84"/>
                <a:gd name="T52" fmla="*/ 48 w 97"/>
                <a:gd name="T53" fmla="*/ 71 h 84"/>
                <a:gd name="T54" fmla="*/ 48 w 97"/>
                <a:gd name="T55" fmla="*/ 75 h 84"/>
                <a:gd name="T56" fmla="*/ 49 w 97"/>
                <a:gd name="T57" fmla="*/ 79 h 84"/>
                <a:gd name="T58" fmla="*/ 50 w 97"/>
                <a:gd name="T59" fmla="*/ 82 h 84"/>
                <a:gd name="T60" fmla="*/ 46 w 97"/>
                <a:gd name="T61" fmla="*/ 84 h 84"/>
                <a:gd name="T62" fmla="*/ 57 w 97"/>
                <a:gd name="T63" fmla="*/ 37 h 84"/>
                <a:gd name="T64" fmla="*/ 78 w 97"/>
                <a:gd name="T65" fmla="*/ 9 h 84"/>
                <a:gd name="T66" fmla="*/ 43 w 97"/>
                <a:gd name="T67" fmla="*/ 16 h 84"/>
                <a:gd name="T68" fmla="*/ 57 w 97"/>
                <a:gd name="T69" fmla="*/ 37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7" h="84">
                  <a:moveTo>
                    <a:pt x="46" y="84"/>
                  </a:moveTo>
                  <a:cubicBezTo>
                    <a:pt x="28" y="55"/>
                    <a:pt x="28" y="55"/>
                    <a:pt x="28" y="55"/>
                  </a:cubicBezTo>
                  <a:cubicBezTo>
                    <a:pt x="31" y="53"/>
                    <a:pt x="31" y="53"/>
                    <a:pt x="31" y="53"/>
                  </a:cubicBezTo>
                  <a:cubicBezTo>
                    <a:pt x="33" y="55"/>
                    <a:pt x="35" y="57"/>
                    <a:pt x="36" y="58"/>
                  </a:cubicBezTo>
                  <a:cubicBezTo>
                    <a:pt x="38" y="60"/>
                    <a:pt x="39" y="60"/>
                    <a:pt x="40" y="60"/>
                  </a:cubicBezTo>
                  <a:cubicBezTo>
                    <a:pt x="40" y="60"/>
                    <a:pt x="40" y="59"/>
                    <a:pt x="41" y="59"/>
                  </a:cubicBezTo>
                  <a:cubicBezTo>
                    <a:pt x="41" y="59"/>
                    <a:pt x="41" y="58"/>
                    <a:pt x="42" y="58"/>
                  </a:cubicBezTo>
                  <a:cubicBezTo>
                    <a:pt x="54" y="42"/>
                    <a:pt x="54" y="42"/>
                    <a:pt x="54" y="42"/>
                  </a:cubicBezTo>
                  <a:cubicBezTo>
                    <a:pt x="38" y="17"/>
                    <a:pt x="38" y="17"/>
                    <a:pt x="38" y="17"/>
                  </a:cubicBezTo>
                  <a:cubicBezTo>
                    <a:pt x="35" y="18"/>
                    <a:pt x="32" y="18"/>
                    <a:pt x="30" y="19"/>
                  </a:cubicBezTo>
                  <a:cubicBezTo>
                    <a:pt x="28" y="19"/>
                    <a:pt x="26" y="20"/>
                    <a:pt x="25" y="20"/>
                  </a:cubicBezTo>
                  <a:cubicBezTo>
                    <a:pt x="23" y="21"/>
                    <a:pt x="21" y="21"/>
                    <a:pt x="20" y="22"/>
                  </a:cubicBezTo>
                  <a:cubicBezTo>
                    <a:pt x="19" y="22"/>
                    <a:pt x="19" y="22"/>
                    <a:pt x="18" y="23"/>
                  </a:cubicBezTo>
                  <a:cubicBezTo>
                    <a:pt x="17" y="24"/>
                    <a:pt x="16" y="25"/>
                    <a:pt x="17" y="28"/>
                  </a:cubicBezTo>
                  <a:cubicBezTo>
                    <a:pt x="18" y="30"/>
                    <a:pt x="19" y="33"/>
                    <a:pt x="20" y="36"/>
                  </a:cubicBezTo>
                  <a:cubicBezTo>
                    <a:pt x="17" y="38"/>
                    <a:pt x="17" y="38"/>
                    <a:pt x="17" y="38"/>
                  </a:cubicBezTo>
                  <a:cubicBezTo>
                    <a:pt x="0" y="11"/>
                    <a:pt x="0" y="11"/>
                    <a:pt x="0" y="11"/>
                  </a:cubicBezTo>
                  <a:cubicBezTo>
                    <a:pt x="3" y="9"/>
                    <a:pt x="3" y="9"/>
                    <a:pt x="3" y="9"/>
                  </a:cubicBezTo>
                  <a:cubicBezTo>
                    <a:pt x="4" y="10"/>
                    <a:pt x="5" y="11"/>
                    <a:pt x="6" y="12"/>
                  </a:cubicBezTo>
                  <a:cubicBezTo>
                    <a:pt x="7" y="13"/>
                    <a:pt x="8" y="14"/>
                    <a:pt x="9" y="14"/>
                  </a:cubicBezTo>
                  <a:cubicBezTo>
                    <a:pt x="11" y="15"/>
                    <a:pt x="12" y="15"/>
                    <a:pt x="14" y="16"/>
                  </a:cubicBezTo>
                  <a:cubicBezTo>
                    <a:pt x="15" y="16"/>
                    <a:pt x="17" y="16"/>
                    <a:pt x="19" y="15"/>
                  </a:cubicBezTo>
                  <a:cubicBezTo>
                    <a:pt x="31" y="13"/>
                    <a:pt x="43" y="11"/>
                    <a:pt x="57" y="8"/>
                  </a:cubicBezTo>
                  <a:cubicBezTo>
                    <a:pt x="71" y="5"/>
                    <a:pt x="83" y="2"/>
                    <a:pt x="94" y="0"/>
                  </a:cubicBezTo>
                  <a:cubicBezTo>
                    <a:pt x="97" y="4"/>
                    <a:pt x="97" y="4"/>
                    <a:pt x="97" y="4"/>
                  </a:cubicBezTo>
                  <a:cubicBezTo>
                    <a:pt x="50" y="67"/>
                    <a:pt x="50" y="67"/>
                    <a:pt x="50" y="67"/>
                  </a:cubicBezTo>
                  <a:cubicBezTo>
                    <a:pt x="50" y="68"/>
                    <a:pt x="49" y="70"/>
                    <a:pt x="48" y="71"/>
                  </a:cubicBezTo>
                  <a:cubicBezTo>
                    <a:pt x="48" y="72"/>
                    <a:pt x="48" y="73"/>
                    <a:pt x="48" y="75"/>
                  </a:cubicBezTo>
                  <a:cubicBezTo>
                    <a:pt x="48" y="76"/>
                    <a:pt x="48" y="77"/>
                    <a:pt x="49" y="79"/>
                  </a:cubicBezTo>
                  <a:cubicBezTo>
                    <a:pt x="49" y="80"/>
                    <a:pt x="50" y="81"/>
                    <a:pt x="50" y="82"/>
                  </a:cubicBezTo>
                  <a:cubicBezTo>
                    <a:pt x="46" y="84"/>
                    <a:pt x="46" y="84"/>
                    <a:pt x="46" y="84"/>
                  </a:cubicBezTo>
                  <a:close/>
                  <a:moveTo>
                    <a:pt x="57" y="37"/>
                  </a:moveTo>
                  <a:cubicBezTo>
                    <a:pt x="78" y="9"/>
                    <a:pt x="78" y="9"/>
                    <a:pt x="78" y="9"/>
                  </a:cubicBezTo>
                  <a:cubicBezTo>
                    <a:pt x="43" y="16"/>
                    <a:pt x="43" y="16"/>
                    <a:pt x="43" y="16"/>
                  </a:cubicBezTo>
                  <a:lnTo>
                    <a:pt x="57" y="37"/>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5" name="íṩļîďè"/>
            <p:cNvSpPr/>
            <p:nvPr userDrawn="1">
              <p:custDataLst>
                <p:tags r:id="rId20"/>
              </p:custDataLst>
            </p:nvPr>
          </p:nvSpPr>
          <p:spPr bwMode="auto">
            <a:xfrm>
              <a:off x="3239692" y="3803651"/>
              <a:ext cx="165100" cy="166688"/>
            </a:xfrm>
            <a:custGeom>
              <a:avLst/>
              <a:gdLst>
                <a:gd name="T0" fmla="*/ 83 w 99"/>
                <a:gd name="T1" fmla="*/ 68 h 100"/>
                <a:gd name="T2" fmla="*/ 80 w 99"/>
                <a:gd name="T3" fmla="*/ 66 h 100"/>
                <a:gd name="T4" fmla="*/ 82 w 99"/>
                <a:gd name="T5" fmla="*/ 61 h 100"/>
                <a:gd name="T6" fmla="*/ 84 w 99"/>
                <a:gd name="T7" fmla="*/ 54 h 100"/>
                <a:gd name="T8" fmla="*/ 85 w 99"/>
                <a:gd name="T9" fmla="*/ 48 h 100"/>
                <a:gd name="T10" fmla="*/ 83 w 99"/>
                <a:gd name="T11" fmla="*/ 44 h 100"/>
                <a:gd name="T12" fmla="*/ 80 w 99"/>
                <a:gd name="T13" fmla="*/ 40 h 100"/>
                <a:gd name="T14" fmla="*/ 77 w 99"/>
                <a:gd name="T15" fmla="*/ 37 h 100"/>
                <a:gd name="T16" fmla="*/ 74 w 99"/>
                <a:gd name="T17" fmla="*/ 34 h 100"/>
                <a:gd name="T18" fmla="*/ 27 w 99"/>
                <a:gd name="T19" fmla="*/ 82 h 100"/>
                <a:gd name="T20" fmla="*/ 25 w 99"/>
                <a:gd name="T21" fmla="*/ 85 h 100"/>
                <a:gd name="T22" fmla="*/ 25 w 99"/>
                <a:gd name="T23" fmla="*/ 89 h 100"/>
                <a:gd name="T24" fmla="*/ 27 w 99"/>
                <a:gd name="T25" fmla="*/ 93 h 100"/>
                <a:gd name="T26" fmla="*/ 31 w 99"/>
                <a:gd name="T27" fmla="*/ 97 h 100"/>
                <a:gd name="T28" fmla="*/ 28 w 99"/>
                <a:gd name="T29" fmla="*/ 100 h 100"/>
                <a:gd name="T30" fmla="*/ 0 w 99"/>
                <a:gd name="T31" fmla="*/ 72 h 100"/>
                <a:gd name="T32" fmla="*/ 3 w 99"/>
                <a:gd name="T33" fmla="*/ 69 h 100"/>
                <a:gd name="T34" fmla="*/ 6 w 99"/>
                <a:gd name="T35" fmla="*/ 72 h 100"/>
                <a:gd name="T36" fmla="*/ 10 w 99"/>
                <a:gd name="T37" fmla="*/ 75 h 100"/>
                <a:gd name="T38" fmla="*/ 14 w 99"/>
                <a:gd name="T39" fmla="*/ 75 h 100"/>
                <a:gd name="T40" fmla="*/ 17 w 99"/>
                <a:gd name="T41" fmla="*/ 73 h 100"/>
                <a:gd name="T42" fmla="*/ 65 w 99"/>
                <a:gd name="T43" fmla="*/ 25 h 100"/>
                <a:gd name="T44" fmla="*/ 63 w 99"/>
                <a:gd name="T45" fmla="*/ 23 h 100"/>
                <a:gd name="T46" fmla="*/ 60 w 99"/>
                <a:gd name="T47" fmla="*/ 20 h 100"/>
                <a:gd name="T48" fmla="*/ 56 w 99"/>
                <a:gd name="T49" fmla="*/ 16 h 100"/>
                <a:gd name="T50" fmla="*/ 51 w 99"/>
                <a:gd name="T51" fmla="*/ 15 h 100"/>
                <a:gd name="T52" fmla="*/ 45 w 99"/>
                <a:gd name="T53" fmla="*/ 16 h 100"/>
                <a:gd name="T54" fmla="*/ 39 w 99"/>
                <a:gd name="T55" fmla="*/ 17 h 100"/>
                <a:gd name="T56" fmla="*/ 34 w 99"/>
                <a:gd name="T57" fmla="*/ 19 h 100"/>
                <a:gd name="T58" fmla="*/ 31 w 99"/>
                <a:gd name="T59" fmla="*/ 17 h 100"/>
                <a:gd name="T60" fmla="*/ 47 w 99"/>
                <a:gd name="T61" fmla="*/ 0 h 100"/>
                <a:gd name="T62" fmla="*/ 99 w 99"/>
                <a:gd name="T63" fmla="*/ 52 h 100"/>
                <a:gd name="T64" fmla="*/ 83 w 99"/>
                <a:gd name="T65" fmla="*/ 68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100">
                  <a:moveTo>
                    <a:pt x="83" y="68"/>
                  </a:moveTo>
                  <a:cubicBezTo>
                    <a:pt x="80" y="66"/>
                    <a:pt x="80" y="66"/>
                    <a:pt x="80" y="66"/>
                  </a:cubicBezTo>
                  <a:cubicBezTo>
                    <a:pt x="81" y="64"/>
                    <a:pt x="82" y="63"/>
                    <a:pt x="82" y="61"/>
                  </a:cubicBezTo>
                  <a:cubicBezTo>
                    <a:pt x="83" y="59"/>
                    <a:pt x="84" y="57"/>
                    <a:pt x="84" y="54"/>
                  </a:cubicBezTo>
                  <a:cubicBezTo>
                    <a:pt x="84" y="52"/>
                    <a:pt x="85" y="50"/>
                    <a:pt x="85" y="48"/>
                  </a:cubicBezTo>
                  <a:cubicBezTo>
                    <a:pt x="85" y="46"/>
                    <a:pt x="84" y="45"/>
                    <a:pt x="83" y="44"/>
                  </a:cubicBezTo>
                  <a:cubicBezTo>
                    <a:pt x="83" y="43"/>
                    <a:pt x="82" y="42"/>
                    <a:pt x="80" y="40"/>
                  </a:cubicBezTo>
                  <a:cubicBezTo>
                    <a:pt x="79" y="39"/>
                    <a:pt x="78" y="38"/>
                    <a:pt x="77" y="37"/>
                  </a:cubicBezTo>
                  <a:cubicBezTo>
                    <a:pt x="74" y="34"/>
                    <a:pt x="74" y="34"/>
                    <a:pt x="74" y="34"/>
                  </a:cubicBezTo>
                  <a:cubicBezTo>
                    <a:pt x="27" y="82"/>
                    <a:pt x="27" y="82"/>
                    <a:pt x="27" y="82"/>
                  </a:cubicBezTo>
                  <a:cubicBezTo>
                    <a:pt x="26" y="83"/>
                    <a:pt x="25" y="84"/>
                    <a:pt x="25" y="85"/>
                  </a:cubicBezTo>
                  <a:cubicBezTo>
                    <a:pt x="24" y="86"/>
                    <a:pt x="25" y="87"/>
                    <a:pt x="25" y="89"/>
                  </a:cubicBezTo>
                  <a:cubicBezTo>
                    <a:pt x="25" y="89"/>
                    <a:pt x="26" y="91"/>
                    <a:pt x="27" y="93"/>
                  </a:cubicBezTo>
                  <a:cubicBezTo>
                    <a:pt x="29" y="95"/>
                    <a:pt x="30" y="96"/>
                    <a:pt x="31" y="97"/>
                  </a:cubicBezTo>
                  <a:cubicBezTo>
                    <a:pt x="28" y="100"/>
                    <a:pt x="28" y="100"/>
                    <a:pt x="28" y="100"/>
                  </a:cubicBezTo>
                  <a:cubicBezTo>
                    <a:pt x="0" y="72"/>
                    <a:pt x="0" y="72"/>
                    <a:pt x="0" y="72"/>
                  </a:cubicBezTo>
                  <a:cubicBezTo>
                    <a:pt x="3" y="69"/>
                    <a:pt x="3" y="69"/>
                    <a:pt x="3" y="69"/>
                  </a:cubicBezTo>
                  <a:cubicBezTo>
                    <a:pt x="3" y="70"/>
                    <a:pt x="5" y="71"/>
                    <a:pt x="6" y="72"/>
                  </a:cubicBezTo>
                  <a:cubicBezTo>
                    <a:pt x="8" y="74"/>
                    <a:pt x="10" y="74"/>
                    <a:pt x="10" y="75"/>
                  </a:cubicBezTo>
                  <a:cubicBezTo>
                    <a:pt x="12" y="75"/>
                    <a:pt x="13" y="76"/>
                    <a:pt x="14" y="75"/>
                  </a:cubicBezTo>
                  <a:cubicBezTo>
                    <a:pt x="15" y="75"/>
                    <a:pt x="16" y="74"/>
                    <a:pt x="17" y="73"/>
                  </a:cubicBezTo>
                  <a:cubicBezTo>
                    <a:pt x="65" y="25"/>
                    <a:pt x="65" y="25"/>
                    <a:pt x="65" y="25"/>
                  </a:cubicBezTo>
                  <a:cubicBezTo>
                    <a:pt x="63" y="23"/>
                    <a:pt x="63" y="23"/>
                    <a:pt x="63" y="23"/>
                  </a:cubicBezTo>
                  <a:cubicBezTo>
                    <a:pt x="62" y="22"/>
                    <a:pt x="61" y="21"/>
                    <a:pt x="60" y="20"/>
                  </a:cubicBezTo>
                  <a:cubicBezTo>
                    <a:pt x="58" y="18"/>
                    <a:pt x="57" y="17"/>
                    <a:pt x="56" y="16"/>
                  </a:cubicBezTo>
                  <a:cubicBezTo>
                    <a:pt x="55" y="15"/>
                    <a:pt x="53" y="15"/>
                    <a:pt x="51" y="15"/>
                  </a:cubicBezTo>
                  <a:cubicBezTo>
                    <a:pt x="49" y="15"/>
                    <a:pt x="47" y="15"/>
                    <a:pt x="45" y="16"/>
                  </a:cubicBezTo>
                  <a:cubicBezTo>
                    <a:pt x="43" y="16"/>
                    <a:pt x="41" y="17"/>
                    <a:pt x="39" y="17"/>
                  </a:cubicBezTo>
                  <a:cubicBezTo>
                    <a:pt x="37" y="18"/>
                    <a:pt x="35" y="19"/>
                    <a:pt x="34" y="19"/>
                  </a:cubicBezTo>
                  <a:cubicBezTo>
                    <a:pt x="31" y="17"/>
                    <a:pt x="31" y="17"/>
                    <a:pt x="31" y="17"/>
                  </a:cubicBezTo>
                  <a:cubicBezTo>
                    <a:pt x="47" y="0"/>
                    <a:pt x="47" y="0"/>
                    <a:pt x="47" y="0"/>
                  </a:cubicBezTo>
                  <a:cubicBezTo>
                    <a:pt x="99" y="52"/>
                    <a:pt x="99" y="52"/>
                    <a:pt x="99" y="52"/>
                  </a:cubicBezTo>
                  <a:lnTo>
                    <a:pt x="83" y="68"/>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6" name="íṧ1îḑè"/>
            <p:cNvSpPr/>
            <p:nvPr userDrawn="1">
              <p:custDataLst>
                <p:tags r:id="rId21"/>
              </p:custDataLst>
            </p:nvPr>
          </p:nvSpPr>
          <p:spPr bwMode="auto">
            <a:xfrm>
              <a:off x="3342879" y="3943351"/>
              <a:ext cx="57150" cy="46038"/>
            </a:xfrm>
            <a:custGeom>
              <a:avLst/>
              <a:gdLst>
                <a:gd name="T0" fmla="*/ 30 w 36"/>
                <a:gd name="T1" fmla="*/ 29 h 29"/>
                <a:gd name="T2" fmla="*/ 0 w 36"/>
                <a:gd name="T3" fmla="*/ 8 h 29"/>
                <a:gd name="T4" fmla="*/ 5 w 36"/>
                <a:gd name="T5" fmla="*/ 0 h 29"/>
                <a:gd name="T6" fmla="*/ 36 w 36"/>
                <a:gd name="T7" fmla="*/ 21 h 29"/>
                <a:gd name="T8" fmla="*/ 30 w 36"/>
                <a:gd name="T9" fmla="*/ 29 h 29"/>
              </a:gdLst>
              <a:ahLst/>
              <a:cxnLst>
                <a:cxn ang="0">
                  <a:pos x="T0" y="T1"/>
                </a:cxn>
                <a:cxn ang="0">
                  <a:pos x="T2" y="T3"/>
                </a:cxn>
                <a:cxn ang="0">
                  <a:pos x="T4" y="T5"/>
                </a:cxn>
                <a:cxn ang="0">
                  <a:pos x="T6" y="T7"/>
                </a:cxn>
                <a:cxn ang="0">
                  <a:pos x="T8" y="T9"/>
                </a:cxn>
              </a:cxnLst>
              <a:rect l="0" t="0" r="r" b="b"/>
              <a:pathLst>
                <a:path w="36" h="29">
                  <a:moveTo>
                    <a:pt x="30" y="29"/>
                  </a:moveTo>
                  <a:lnTo>
                    <a:pt x="0" y="8"/>
                  </a:lnTo>
                  <a:lnTo>
                    <a:pt x="5" y="0"/>
                  </a:lnTo>
                  <a:lnTo>
                    <a:pt x="36" y="21"/>
                  </a:lnTo>
                  <a:lnTo>
                    <a:pt x="30" y="29"/>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7" name="íṣ1íḋê"/>
            <p:cNvSpPr/>
            <p:nvPr userDrawn="1">
              <p:custDataLst>
                <p:tags r:id="rId22"/>
              </p:custDataLst>
            </p:nvPr>
          </p:nvSpPr>
          <p:spPr bwMode="auto">
            <a:xfrm>
              <a:off x="3355579" y="3932238"/>
              <a:ext cx="150813" cy="142875"/>
            </a:xfrm>
            <a:custGeom>
              <a:avLst/>
              <a:gdLst>
                <a:gd name="T0" fmla="*/ 64 w 90"/>
                <a:gd name="T1" fmla="*/ 58 h 85"/>
                <a:gd name="T2" fmla="*/ 64 w 90"/>
                <a:gd name="T3" fmla="*/ 65 h 85"/>
                <a:gd name="T4" fmla="*/ 61 w 90"/>
                <a:gd name="T5" fmla="*/ 73 h 85"/>
                <a:gd name="T6" fmla="*/ 44 w 90"/>
                <a:gd name="T7" fmla="*/ 84 h 85"/>
                <a:gd name="T8" fmla="*/ 23 w 90"/>
                <a:gd name="T9" fmla="*/ 79 h 85"/>
                <a:gd name="T10" fmla="*/ 14 w 90"/>
                <a:gd name="T11" fmla="*/ 72 h 85"/>
                <a:gd name="T12" fmla="*/ 8 w 90"/>
                <a:gd name="T13" fmla="*/ 63 h 85"/>
                <a:gd name="T14" fmla="*/ 4 w 90"/>
                <a:gd name="T15" fmla="*/ 65 h 85"/>
                <a:gd name="T16" fmla="*/ 0 w 90"/>
                <a:gd name="T17" fmla="*/ 63 h 85"/>
                <a:gd name="T18" fmla="*/ 14 w 90"/>
                <a:gd name="T19" fmla="*/ 38 h 85"/>
                <a:gd name="T20" fmla="*/ 19 w 90"/>
                <a:gd name="T21" fmla="*/ 40 h 85"/>
                <a:gd name="T22" fmla="*/ 16 w 90"/>
                <a:gd name="T23" fmla="*/ 51 h 85"/>
                <a:gd name="T24" fmla="*/ 16 w 90"/>
                <a:gd name="T25" fmla="*/ 60 h 85"/>
                <a:gd name="T26" fmla="*/ 20 w 90"/>
                <a:gd name="T27" fmla="*/ 69 h 85"/>
                <a:gd name="T28" fmla="*/ 27 w 90"/>
                <a:gd name="T29" fmla="*/ 76 h 85"/>
                <a:gd name="T30" fmla="*/ 33 w 90"/>
                <a:gd name="T31" fmla="*/ 78 h 85"/>
                <a:gd name="T32" fmla="*/ 39 w 90"/>
                <a:gd name="T33" fmla="*/ 79 h 85"/>
                <a:gd name="T34" fmla="*/ 44 w 90"/>
                <a:gd name="T35" fmla="*/ 76 h 85"/>
                <a:gd name="T36" fmla="*/ 48 w 90"/>
                <a:gd name="T37" fmla="*/ 71 h 85"/>
                <a:gd name="T38" fmla="*/ 51 w 90"/>
                <a:gd name="T39" fmla="*/ 62 h 85"/>
                <a:gd name="T40" fmla="*/ 47 w 90"/>
                <a:gd name="T41" fmla="*/ 52 h 85"/>
                <a:gd name="T42" fmla="*/ 41 w 90"/>
                <a:gd name="T43" fmla="*/ 44 h 85"/>
                <a:gd name="T44" fmla="*/ 36 w 90"/>
                <a:gd name="T45" fmla="*/ 37 h 85"/>
                <a:gd name="T46" fmla="*/ 31 w 90"/>
                <a:gd name="T47" fmla="*/ 24 h 85"/>
                <a:gd name="T48" fmla="*/ 35 w 90"/>
                <a:gd name="T49" fmla="*/ 10 h 85"/>
                <a:gd name="T50" fmla="*/ 41 w 90"/>
                <a:gd name="T51" fmla="*/ 4 h 85"/>
                <a:gd name="T52" fmla="*/ 50 w 90"/>
                <a:gd name="T53" fmla="*/ 0 h 85"/>
                <a:gd name="T54" fmla="*/ 59 w 90"/>
                <a:gd name="T55" fmla="*/ 0 h 85"/>
                <a:gd name="T56" fmla="*/ 69 w 90"/>
                <a:gd name="T57" fmla="*/ 4 h 85"/>
                <a:gd name="T58" fmla="*/ 76 w 90"/>
                <a:gd name="T59" fmla="*/ 11 h 85"/>
                <a:gd name="T60" fmla="*/ 81 w 90"/>
                <a:gd name="T61" fmla="*/ 19 h 85"/>
                <a:gd name="T62" fmla="*/ 86 w 90"/>
                <a:gd name="T63" fmla="*/ 17 h 85"/>
                <a:gd name="T64" fmla="*/ 90 w 90"/>
                <a:gd name="T65" fmla="*/ 20 h 85"/>
                <a:gd name="T66" fmla="*/ 75 w 90"/>
                <a:gd name="T67" fmla="*/ 44 h 85"/>
                <a:gd name="T68" fmla="*/ 71 w 90"/>
                <a:gd name="T69" fmla="*/ 41 h 85"/>
                <a:gd name="T70" fmla="*/ 73 w 90"/>
                <a:gd name="T71" fmla="*/ 32 h 85"/>
                <a:gd name="T72" fmla="*/ 74 w 90"/>
                <a:gd name="T73" fmla="*/ 23 h 85"/>
                <a:gd name="T74" fmla="*/ 72 w 90"/>
                <a:gd name="T75" fmla="*/ 15 h 85"/>
                <a:gd name="T76" fmla="*/ 65 w 90"/>
                <a:gd name="T77" fmla="*/ 8 h 85"/>
                <a:gd name="T78" fmla="*/ 55 w 90"/>
                <a:gd name="T79" fmla="*/ 6 h 85"/>
                <a:gd name="T80" fmla="*/ 47 w 90"/>
                <a:gd name="T81" fmla="*/ 11 h 85"/>
                <a:gd name="T82" fmla="*/ 44 w 90"/>
                <a:gd name="T83" fmla="*/ 20 h 85"/>
                <a:gd name="T84" fmla="*/ 47 w 90"/>
                <a:gd name="T85" fmla="*/ 29 h 85"/>
                <a:gd name="T86" fmla="*/ 53 w 90"/>
                <a:gd name="T87" fmla="*/ 37 h 85"/>
                <a:gd name="T88" fmla="*/ 58 w 90"/>
                <a:gd name="T89" fmla="*/ 44 h 85"/>
                <a:gd name="T90" fmla="*/ 62 w 90"/>
                <a:gd name="T91" fmla="*/ 51 h 85"/>
                <a:gd name="T92" fmla="*/ 64 w 90"/>
                <a:gd name="T93" fmla="*/ 58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90" h="85">
                  <a:moveTo>
                    <a:pt x="64" y="58"/>
                  </a:moveTo>
                  <a:cubicBezTo>
                    <a:pt x="65" y="60"/>
                    <a:pt x="65" y="63"/>
                    <a:pt x="64" y="65"/>
                  </a:cubicBezTo>
                  <a:cubicBezTo>
                    <a:pt x="64" y="68"/>
                    <a:pt x="63" y="70"/>
                    <a:pt x="61" y="73"/>
                  </a:cubicBezTo>
                  <a:cubicBezTo>
                    <a:pt x="57" y="79"/>
                    <a:pt x="51" y="83"/>
                    <a:pt x="44" y="84"/>
                  </a:cubicBezTo>
                  <a:cubicBezTo>
                    <a:pt x="37" y="85"/>
                    <a:pt x="30" y="84"/>
                    <a:pt x="23" y="79"/>
                  </a:cubicBezTo>
                  <a:cubicBezTo>
                    <a:pt x="20" y="77"/>
                    <a:pt x="17" y="75"/>
                    <a:pt x="14" y="72"/>
                  </a:cubicBezTo>
                  <a:cubicBezTo>
                    <a:pt x="12" y="69"/>
                    <a:pt x="10" y="66"/>
                    <a:pt x="8" y="63"/>
                  </a:cubicBezTo>
                  <a:cubicBezTo>
                    <a:pt x="4" y="65"/>
                    <a:pt x="4" y="65"/>
                    <a:pt x="4" y="65"/>
                  </a:cubicBezTo>
                  <a:cubicBezTo>
                    <a:pt x="0" y="63"/>
                    <a:pt x="0" y="63"/>
                    <a:pt x="0" y="63"/>
                  </a:cubicBezTo>
                  <a:cubicBezTo>
                    <a:pt x="14" y="38"/>
                    <a:pt x="14" y="38"/>
                    <a:pt x="14" y="38"/>
                  </a:cubicBezTo>
                  <a:cubicBezTo>
                    <a:pt x="19" y="40"/>
                    <a:pt x="19" y="40"/>
                    <a:pt x="19" y="40"/>
                  </a:cubicBezTo>
                  <a:cubicBezTo>
                    <a:pt x="17" y="44"/>
                    <a:pt x="17" y="47"/>
                    <a:pt x="16" y="51"/>
                  </a:cubicBezTo>
                  <a:cubicBezTo>
                    <a:pt x="16" y="54"/>
                    <a:pt x="16" y="57"/>
                    <a:pt x="16" y="60"/>
                  </a:cubicBezTo>
                  <a:cubicBezTo>
                    <a:pt x="17" y="63"/>
                    <a:pt x="18" y="66"/>
                    <a:pt x="20" y="69"/>
                  </a:cubicBezTo>
                  <a:cubicBezTo>
                    <a:pt x="21" y="71"/>
                    <a:pt x="24" y="74"/>
                    <a:pt x="27" y="76"/>
                  </a:cubicBezTo>
                  <a:cubicBezTo>
                    <a:pt x="29" y="77"/>
                    <a:pt x="31" y="78"/>
                    <a:pt x="33" y="78"/>
                  </a:cubicBezTo>
                  <a:cubicBezTo>
                    <a:pt x="35" y="79"/>
                    <a:pt x="37" y="79"/>
                    <a:pt x="39" y="79"/>
                  </a:cubicBezTo>
                  <a:cubicBezTo>
                    <a:pt x="41" y="78"/>
                    <a:pt x="42" y="77"/>
                    <a:pt x="44" y="76"/>
                  </a:cubicBezTo>
                  <a:cubicBezTo>
                    <a:pt x="45" y="75"/>
                    <a:pt x="47" y="73"/>
                    <a:pt x="48" y="71"/>
                  </a:cubicBezTo>
                  <a:cubicBezTo>
                    <a:pt x="50" y="69"/>
                    <a:pt x="51" y="65"/>
                    <a:pt x="51" y="62"/>
                  </a:cubicBezTo>
                  <a:cubicBezTo>
                    <a:pt x="50" y="58"/>
                    <a:pt x="49" y="55"/>
                    <a:pt x="47" y="52"/>
                  </a:cubicBezTo>
                  <a:cubicBezTo>
                    <a:pt x="45" y="50"/>
                    <a:pt x="43" y="47"/>
                    <a:pt x="41" y="44"/>
                  </a:cubicBezTo>
                  <a:cubicBezTo>
                    <a:pt x="39" y="41"/>
                    <a:pt x="37" y="39"/>
                    <a:pt x="36" y="37"/>
                  </a:cubicBezTo>
                  <a:cubicBezTo>
                    <a:pt x="33" y="32"/>
                    <a:pt x="31" y="28"/>
                    <a:pt x="31" y="24"/>
                  </a:cubicBezTo>
                  <a:cubicBezTo>
                    <a:pt x="30" y="19"/>
                    <a:pt x="32" y="15"/>
                    <a:pt x="35" y="10"/>
                  </a:cubicBezTo>
                  <a:cubicBezTo>
                    <a:pt x="36" y="7"/>
                    <a:pt x="39" y="5"/>
                    <a:pt x="41" y="4"/>
                  </a:cubicBezTo>
                  <a:cubicBezTo>
                    <a:pt x="44" y="2"/>
                    <a:pt x="47" y="1"/>
                    <a:pt x="50" y="0"/>
                  </a:cubicBezTo>
                  <a:cubicBezTo>
                    <a:pt x="53" y="0"/>
                    <a:pt x="56" y="0"/>
                    <a:pt x="59" y="0"/>
                  </a:cubicBezTo>
                  <a:cubicBezTo>
                    <a:pt x="63" y="1"/>
                    <a:pt x="66" y="2"/>
                    <a:pt x="69" y="4"/>
                  </a:cubicBezTo>
                  <a:cubicBezTo>
                    <a:pt x="72" y="6"/>
                    <a:pt x="74" y="9"/>
                    <a:pt x="76" y="11"/>
                  </a:cubicBezTo>
                  <a:cubicBezTo>
                    <a:pt x="78" y="14"/>
                    <a:pt x="80" y="17"/>
                    <a:pt x="81" y="19"/>
                  </a:cubicBezTo>
                  <a:cubicBezTo>
                    <a:pt x="86" y="17"/>
                    <a:pt x="86" y="17"/>
                    <a:pt x="86" y="17"/>
                  </a:cubicBezTo>
                  <a:cubicBezTo>
                    <a:pt x="90" y="20"/>
                    <a:pt x="90" y="20"/>
                    <a:pt x="90" y="20"/>
                  </a:cubicBezTo>
                  <a:cubicBezTo>
                    <a:pt x="75" y="44"/>
                    <a:pt x="75" y="44"/>
                    <a:pt x="75" y="44"/>
                  </a:cubicBezTo>
                  <a:cubicBezTo>
                    <a:pt x="71" y="41"/>
                    <a:pt x="71" y="41"/>
                    <a:pt x="71" y="41"/>
                  </a:cubicBezTo>
                  <a:cubicBezTo>
                    <a:pt x="72" y="38"/>
                    <a:pt x="73" y="35"/>
                    <a:pt x="73" y="32"/>
                  </a:cubicBezTo>
                  <a:cubicBezTo>
                    <a:pt x="74" y="29"/>
                    <a:pt x="74" y="26"/>
                    <a:pt x="74" y="23"/>
                  </a:cubicBezTo>
                  <a:cubicBezTo>
                    <a:pt x="74" y="20"/>
                    <a:pt x="73" y="17"/>
                    <a:pt x="72" y="15"/>
                  </a:cubicBezTo>
                  <a:cubicBezTo>
                    <a:pt x="70" y="12"/>
                    <a:pt x="68" y="10"/>
                    <a:pt x="65" y="8"/>
                  </a:cubicBezTo>
                  <a:cubicBezTo>
                    <a:pt x="62" y="6"/>
                    <a:pt x="59" y="5"/>
                    <a:pt x="55" y="6"/>
                  </a:cubicBezTo>
                  <a:cubicBezTo>
                    <a:pt x="52" y="7"/>
                    <a:pt x="49" y="9"/>
                    <a:pt x="47" y="11"/>
                  </a:cubicBezTo>
                  <a:cubicBezTo>
                    <a:pt x="45" y="15"/>
                    <a:pt x="44" y="18"/>
                    <a:pt x="44" y="20"/>
                  </a:cubicBezTo>
                  <a:cubicBezTo>
                    <a:pt x="45" y="23"/>
                    <a:pt x="46" y="26"/>
                    <a:pt x="47" y="29"/>
                  </a:cubicBezTo>
                  <a:cubicBezTo>
                    <a:pt x="49" y="32"/>
                    <a:pt x="51" y="35"/>
                    <a:pt x="53" y="37"/>
                  </a:cubicBezTo>
                  <a:cubicBezTo>
                    <a:pt x="55" y="39"/>
                    <a:pt x="56" y="42"/>
                    <a:pt x="58" y="44"/>
                  </a:cubicBezTo>
                  <a:cubicBezTo>
                    <a:pt x="59" y="46"/>
                    <a:pt x="61" y="48"/>
                    <a:pt x="62" y="51"/>
                  </a:cubicBezTo>
                  <a:cubicBezTo>
                    <a:pt x="63" y="53"/>
                    <a:pt x="64" y="55"/>
                    <a:pt x="64" y="58"/>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8" name="íśļiḓé"/>
            <p:cNvSpPr/>
            <p:nvPr userDrawn="1">
              <p:custDataLst>
                <p:tags r:id="rId23"/>
              </p:custDataLst>
            </p:nvPr>
          </p:nvSpPr>
          <p:spPr bwMode="auto">
            <a:xfrm>
              <a:off x="3452417" y="3976688"/>
              <a:ext cx="158750" cy="177800"/>
            </a:xfrm>
            <a:custGeom>
              <a:avLst/>
              <a:gdLst>
                <a:gd name="T0" fmla="*/ 76 w 95"/>
                <a:gd name="T1" fmla="*/ 84 h 106"/>
                <a:gd name="T2" fmla="*/ 64 w 95"/>
                <a:gd name="T3" fmla="*/ 106 h 106"/>
                <a:gd name="T4" fmla="*/ 0 w 95"/>
                <a:gd name="T5" fmla="*/ 77 h 106"/>
                <a:gd name="T6" fmla="*/ 2 w 95"/>
                <a:gd name="T7" fmla="*/ 73 h 106"/>
                <a:gd name="T8" fmla="*/ 7 w 95"/>
                <a:gd name="T9" fmla="*/ 75 h 106"/>
                <a:gd name="T10" fmla="*/ 11 w 95"/>
                <a:gd name="T11" fmla="*/ 76 h 106"/>
                <a:gd name="T12" fmla="*/ 14 w 95"/>
                <a:gd name="T13" fmla="*/ 75 h 106"/>
                <a:gd name="T14" fmla="*/ 16 w 95"/>
                <a:gd name="T15" fmla="*/ 72 h 106"/>
                <a:gd name="T16" fmla="*/ 41 w 95"/>
                <a:gd name="T17" fmla="*/ 16 h 106"/>
                <a:gd name="T18" fmla="*/ 42 w 95"/>
                <a:gd name="T19" fmla="*/ 13 h 106"/>
                <a:gd name="T20" fmla="*/ 40 w 95"/>
                <a:gd name="T21" fmla="*/ 10 h 106"/>
                <a:gd name="T22" fmla="*/ 37 w 95"/>
                <a:gd name="T23" fmla="*/ 7 h 106"/>
                <a:gd name="T24" fmla="*/ 33 w 95"/>
                <a:gd name="T25" fmla="*/ 4 h 106"/>
                <a:gd name="T26" fmla="*/ 35 w 95"/>
                <a:gd name="T27" fmla="*/ 0 h 106"/>
                <a:gd name="T28" fmla="*/ 95 w 95"/>
                <a:gd name="T29" fmla="*/ 27 h 106"/>
                <a:gd name="T30" fmla="*/ 86 w 95"/>
                <a:gd name="T31" fmla="*/ 46 h 106"/>
                <a:gd name="T32" fmla="*/ 82 w 95"/>
                <a:gd name="T33" fmla="*/ 44 h 106"/>
                <a:gd name="T34" fmla="*/ 81 w 95"/>
                <a:gd name="T35" fmla="*/ 33 h 106"/>
                <a:gd name="T36" fmla="*/ 77 w 95"/>
                <a:gd name="T37" fmla="*/ 25 h 106"/>
                <a:gd name="T38" fmla="*/ 73 w 95"/>
                <a:gd name="T39" fmla="*/ 23 h 106"/>
                <a:gd name="T40" fmla="*/ 68 w 95"/>
                <a:gd name="T41" fmla="*/ 20 h 106"/>
                <a:gd name="T42" fmla="*/ 56 w 95"/>
                <a:gd name="T43" fmla="*/ 15 h 106"/>
                <a:gd name="T44" fmla="*/ 42 w 95"/>
                <a:gd name="T45" fmla="*/ 45 h 106"/>
                <a:gd name="T46" fmla="*/ 51 w 95"/>
                <a:gd name="T47" fmla="*/ 49 h 106"/>
                <a:gd name="T48" fmla="*/ 57 w 95"/>
                <a:gd name="T49" fmla="*/ 51 h 106"/>
                <a:gd name="T50" fmla="*/ 62 w 95"/>
                <a:gd name="T51" fmla="*/ 50 h 106"/>
                <a:gd name="T52" fmla="*/ 65 w 95"/>
                <a:gd name="T53" fmla="*/ 47 h 106"/>
                <a:gd name="T54" fmla="*/ 69 w 95"/>
                <a:gd name="T55" fmla="*/ 42 h 106"/>
                <a:gd name="T56" fmla="*/ 73 w 95"/>
                <a:gd name="T57" fmla="*/ 44 h 106"/>
                <a:gd name="T58" fmla="*/ 59 w 95"/>
                <a:gd name="T59" fmla="*/ 74 h 106"/>
                <a:gd name="T60" fmla="*/ 55 w 95"/>
                <a:gd name="T61" fmla="*/ 72 h 106"/>
                <a:gd name="T62" fmla="*/ 57 w 95"/>
                <a:gd name="T63" fmla="*/ 66 h 106"/>
                <a:gd name="T64" fmla="*/ 56 w 95"/>
                <a:gd name="T65" fmla="*/ 61 h 106"/>
                <a:gd name="T66" fmla="*/ 54 w 95"/>
                <a:gd name="T67" fmla="*/ 57 h 106"/>
                <a:gd name="T68" fmla="*/ 49 w 95"/>
                <a:gd name="T69" fmla="*/ 54 h 106"/>
                <a:gd name="T70" fmla="*/ 40 w 95"/>
                <a:gd name="T71" fmla="*/ 50 h 106"/>
                <a:gd name="T72" fmla="*/ 29 w 95"/>
                <a:gd name="T73" fmla="*/ 73 h 106"/>
                <a:gd name="T74" fmla="*/ 28 w 95"/>
                <a:gd name="T75" fmla="*/ 78 h 106"/>
                <a:gd name="T76" fmla="*/ 28 w 95"/>
                <a:gd name="T77" fmla="*/ 82 h 106"/>
                <a:gd name="T78" fmla="*/ 31 w 95"/>
                <a:gd name="T79" fmla="*/ 85 h 106"/>
                <a:gd name="T80" fmla="*/ 38 w 95"/>
                <a:gd name="T81" fmla="*/ 89 h 106"/>
                <a:gd name="T82" fmla="*/ 43 w 95"/>
                <a:gd name="T83" fmla="*/ 91 h 106"/>
                <a:gd name="T84" fmla="*/ 48 w 95"/>
                <a:gd name="T85" fmla="*/ 93 h 106"/>
                <a:gd name="T86" fmla="*/ 52 w 95"/>
                <a:gd name="T87" fmla="*/ 94 h 106"/>
                <a:gd name="T88" fmla="*/ 56 w 95"/>
                <a:gd name="T89" fmla="*/ 94 h 106"/>
                <a:gd name="T90" fmla="*/ 65 w 95"/>
                <a:gd name="T91" fmla="*/ 88 h 106"/>
                <a:gd name="T92" fmla="*/ 72 w 95"/>
                <a:gd name="T93" fmla="*/ 82 h 106"/>
                <a:gd name="T94" fmla="*/ 76 w 95"/>
                <a:gd name="T95" fmla="*/ 84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5" h="106">
                  <a:moveTo>
                    <a:pt x="76" y="84"/>
                  </a:moveTo>
                  <a:cubicBezTo>
                    <a:pt x="64" y="106"/>
                    <a:pt x="64" y="106"/>
                    <a:pt x="64" y="106"/>
                  </a:cubicBezTo>
                  <a:cubicBezTo>
                    <a:pt x="0" y="77"/>
                    <a:pt x="0" y="77"/>
                    <a:pt x="0" y="77"/>
                  </a:cubicBezTo>
                  <a:cubicBezTo>
                    <a:pt x="2" y="73"/>
                    <a:pt x="2" y="73"/>
                    <a:pt x="2" y="73"/>
                  </a:cubicBezTo>
                  <a:cubicBezTo>
                    <a:pt x="3" y="74"/>
                    <a:pt x="5" y="74"/>
                    <a:pt x="7" y="75"/>
                  </a:cubicBezTo>
                  <a:cubicBezTo>
                    <a:pt x="9" y="75"/>
                    <a:pt x="10" y="76"/>
                    <a:pt x="11" y="76"/>
                  </a:cubicBezTo>
                  <a:cubicBezTo>
                    <a:pt x="12" y="76"/>
                    <a:pt x="13" y="75"/>
                    <a:pt x="14" y="75"/>
                  </a:cubicBezTo>
                  <a:cubicBezTo>
                    <a:pt x="15" y="74"/>
                    <a:pt x="16" y="73"/>
                    <a:pt x="16" y="72"/>
                  </a:cubicBezTo>
                  <a:cubicBezTo>
                    <a:pt x="41" y="16"/>
                    <a:pt x="41" y="16"/>
                    <a:pt x="41" y="16"/>
                  </a:cubicBezTo>
                  <a:cubicBezTo>
                    <a:pt x="42" y="15"/>
                    <a:pt x="42" y="14"/>
                    <a:pt x="42" y="13"/>
                  </a:cubicBezTo>
                  <a:cubicBezTo>
                    <a:pt x="42" y="12"/>
                    <a:pt x="41" y="11"/>
                    <a:pt x="40" y="10"/>
                  </a:cubicBezTo>
                  <a:cubicBezTo>
                    <a:pt x="40" y="9"/>
                    <a:pt x="39" y="8"/>
                    <a:pt x="37" y="7"/>
                  </a:cubicBezTo>
                  <a:cubicBezTo>
                    <a:pt x="36" y="5"/>
                    <a:pt x="34" y="5"/>
                    <a:pt x="33" y="4"/>
                  </a:cubicBezTo>
                  <a:cubicBezTo>
                    <a:pt x="35" y="0"/>
                    <a:pt x="35" y="0"/>
                    <a:pt x="35" y="0"/>
                  </a:cubicBezTo>
                  <a:cubicBezTo>
                    <a:pt x="95" y="27"/>
                    <a:pt x="95" y="27"/>
                    <a:pt x="95" y="27"/>
                  </a:cubicBezTo>
                  <a:cubicBezTo>
                    <a:pt x="86" y="46"/>
                    <a:pt x="86" y="46"/>
                    <a:pt x="86" y="46"/>
                  </a:cubicBezTo>
                  <a:cubicBezTo>
                    <a:pt x="82" y="44"/>
                    <a:pt x="82" y="44"/>
                    <a:pt x="82" y="44"/>
                  </a:cubicBezTo>
                  <a:cubicBezTo>
                    <a:pt x="83" y="41"/>
                    <a:pt x="82" y="37"/>
                    <a:pt x="81" y="33"/>
                  </a:cubicBezTo>
                  <a:cubicBezTo>
                    <a:pt x="80" y="29"/>
                    <a:pt x="79" y="26"/>
                    <a:pt x="77" y="25"/>
                  </a:cubicBezTo>
                  <a:cubicBezTo>
                    <a:pt x="76" y="24"/>
                    <a:pt x="75" y="23"/>
                    <a:pt x="73" y="23"/>
                  </a:cubicBezTo>
                  <a:cubicBezTo>
                    <a:pt x="71" y="22"/>
                    <a:pt x="70" y="21"/>
                    <a:pt x="68" y="20"/>
                  </a:cubicBezTo>
                  <a:cubicBezTo>
                    <a:pt x="56" y="15"/>
                    <a:pt x="56" y="15"/>
                    <a:pt x="56" y="15"/>
                  </a:cubicBezTo>
                  <a:cubicBezTo>
                    <a:pt x="42" y="45"/>
                    <a:pt x="42" y="45"/>
                    <a:pt x="42" y="45"/>
                  </a:cubicBezTo>
                  <a:cubicBezTo>
                    <a:pt x="51" y="49"/>
                    <a:pt x="51" y="49"/>
                    <a:pt x="51" y="49"/>
                  </a:cubicBezTo>
                  <a:cubicBezTo>
                    <a:pt x="53" y="50"/>
                    <a:pt x="55" y="51"/>
                    <a:pt x="57" y="51"/>
                  </a:cubicBezTo>
                  <a:cubicBezTo>
                    <a:pt x="59" y="51"/>
                    <a:pt x="60" y="51"/>
                    <a:pt x="62" y="50"/>
                  </a:cubicBezTo>
                  <a:cubicBezTo>
                    <a:pt x="63" y="49"/>
                    <a:pt x="64" y="48"/>
                    <a:pt x="65" y="47"/>
                  </a:cubicBezTo>
                  <a:cubicBezTo>
                    <a:pt x="67" y="45"/>
                    <a:pt x="68" y="44"/>
                    <a:pt x="69" y="42"/>
                  </a:cubicBezTo>
                  <a:cubicBezTo>
                    <a:pt x="73" y="44"/>
                    <a:pt x="73" y="44"/>
                    <a:pt x="73" y="44"/>
                  </a:cubicBezTo>
                  <a:cubicBezTo>
                    <a:pt x="59" y="74"/>
                    <a:pt x="59" y="74"/>
                    <a:pt x="59" y="74"/>
                  </a:cubicBezTo>
                  <a:cubicBezTo>
                    <a:pt x="55" y="72"/>
                    <a:pt x="55" y="72"/>
                    <a:pt x="55" y="72"/>
                  </a:cubicBezTo>
                  <a:cubicBezTo>
                    <a:pt x="56" y="71"/>
                    <a:pt x="56" y="69"/>
                    <a:pt x="57" y="66"/>
                  </a:cubicBezTo>
                  <a:cubicBezTo>
                    <a:pt x="57" y="64"/>
                    <a:pt x="57" y="62"/>
                    <a:pt x="56" y="61"/>
                  </a:cubicBezTo>
                  <a:cubicBezTo>
                    <a:pt x="56" y="59"/>
                    <a:pt x="55" y="58"/>
                    <a:pt x="54" y="57"/>
                  </a:cubicBezTo>
                  <a:cubicBezTo>
                    <a:pt x="53" y="56"/>
                    <a:pt x="51" y="55"/>
                    <a:pt x="49" y="54"/>
                  </a:cubicBezTo>
                  <a:cubicBezTo>
                    <a:pt x="40" y="50"/>
                    <a:pt x="40" y="50"/>
                    <a:pt x="40" y="50"/>
                  </a:cubicBezTo>
                  <a:cubicBezTo>
                    <a:pt x="29" y="73"/>
                    <a:pt x="29" y="73"/>
                    <a:pt x="29" y="73"/>
                  </a:cubicBezTo>
                  <a:cubicBezTo>
                    <a:pt x="28" y="75"/>
                    <a:pt x="28" y="77"/>
                    <a:pt x="28" y="78"/>
                  </a:cubicBezTo>
                  <a:cubicBezTo>
                    <a:pt x="27" y="80"/>
                    <a:pt x="27" y="81"/>
                    <a:pt x="28" y="82"/>
                  </a:cubicBezTo>
                  <a:cubicBezTo>
                    <a:pt x="29" y="83"/>
                    <a:pt x="30" y="84"/>
                    <a:pt x="31" y="85"/>
                  </a:cubicBezTo>
                  <a:cubicBezTo>
                    <a:pt x="33" y="86"/>
                    <a:pt x="35" y="87"/>
                    <a:pt x="38" y="89"/>
                  </a:cubicBezTo>
                  <a:cubicBezTo>
                    <a:pt x="39" y="89"/>
                    <a:pt x="41" y="90"/>
                    <a:pt x="43" y="91"/>
                  </a:cubicBezTo>
                  <a:cubicBezTo>
                    <a:pt x="45" y="92"/>
                    <a:pt x="46" y="92"/>
                    <a:pt x="48" y="93"/>
                  </a:cubicBezTo>
                  <a:cubicBezTo>
                    <a:pt x="49" y="93"/>
                    <a:pt x="51" y="94"/>
                    <a:pt x="52" y="94"/>
                  </a:cubicBezTo>
                  <a:cubicBezTo>
                    <a:pt x="54" y="94"/>
                    <a:pt x="55" y="94"/>
                    <a:pt x="56" y="94"/>
                  </a:cubicBezTo>
                  <a:cubicBezTo>
                    <a:pt x="59" y="93"/>
                    <a:pt x="62" y="91"/>
                    <a:pt x="65" y="88"/>
                  </a:cubicBezTo>
                  <a:cubicBezTo>
                    <a:pt x="68" y="86"/>
                    <a:pt x="71" y="84"/>
                    <a:pt x="72" y="82"/>
                  </a:cubicBezTo>
                  <a:lnTo>
                    <a:pt x="76" y="8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9" name="ïSḻïdè"/>
            <p:cNvSpPr/>
            <p:nvPr userDrawn="1">
              <p:custDataLst>
                <p:tags r:id="rId24"/>
              </p:custDataLst>
            </p:nvPr>
          </p:nvSpPr>
          <p:spPr bwMode="auto">
            <a:xfrm>
              <a:off x="3604817" y="4021138"/>
              <a:ext cx="168275" cy="158750"/>
            </a:xfrm>
            <a:custGeom>
              <a:avLst/>
              <a:gdLst>
                <a:gd name="T0" fmla="*/ 99 w 100"/>
                <a:gd name="T1" fmla="*/ 16 h 95"/>
                <a:gd name="T2" fmla="*/ 94 w 100"/>
                <a:gd name="T3" fmla="*/ 17 h 95"/>
                <a:gd name="T4" fmla="*/ 89 w 100"/>
                <a:gd name="T5" fmla="*/ 18 h 95"/>
                <a:gd name="T6" fmla="*/ 85 w 100"/>
                <a:gd name="T7" fmla="*/ 23 h 95"/>
                <a:gd name="T8" fmla="*/ 83 w 100"/>
                <a:gd name="T9" fmla="*/ 33 h 95"/>
                <a:gd name="T10" fmla="*/ 75 w 100"/>
                <a:gd name="T11" fmla="*/ 95 h 95"/>
                <a:gd name="T12" fmla="*/ 70 w 100"/>
                <a:gd name="T13" fmla="*/ 94 h 95"/>
                <a:gd name="T14" fmla="*/ 29 w 100"/>
                <a:gd name="T15" fmla="*/ 19 h 95"/>
                <a:gd name="T16" fmla="*/ 23 w 100"/>
                <a:gd name="T17" fmla="*/ 62 h 95"/>
                <a:gd name="T18" fmla="*/ 22 w 100"/>
                <a:gd name="T19" fmla="*/ 73 h 95"/>
                <a:gd name="T20" fmla="*/ 24 w 100"/>
                <a:gd name="T21" fmla="*/ 79 h 95"/>
                <a:gd name="T22" fmla="*/ 30 w 100"/>
                <a:gd name="T23" fmla="*/ 82 h 95"/>
                <a:gd name="T24" fmla="*/ 35 w 100"/>
                <a:gd name="T25" fmla="*/ 84 h 95"/>
                <a:gd name="T26" fmla="*/ 35 w 100"/>
                <a:gd name="T27" fmla="*/ 88 h 95"/>
                <a:gd name="T28" fmla="*/ 0 w 100"/>
                <a:gd name="T29" fmla="*/ 84 h 95"/>
                <a:gd name="T30" fmla="*/ 1 w 100"/>
                <a:gd name="T31" fmla="*/ 80 h 95"/>
                <a:gd name="T32" fmla="*/ 6 w 100"/>
                <a:gd name="T33" fmla="*/ 79 h 95"/>
                <a:gd name="T34" fmla="*/ 11 w 100"/>
                <a:gd name="T35" fmla="*/ 78 h 95"/>
                <a:gd name="T36" fmla="*/ 15 w 100"/>
                <a:gd name="T37" fmla="*/ 73 h 95"/>
                <a:gd name="T38" fmla="*/ 17 w 100"/>
                <a:gd name="T39" fmla="*/ 62 h 95"/>
                <a:gd name="T40" fmla="*/ 23 w 100"/>
                <a:gd name="T41" fmla="*/ 21 h 95"/>
                <a:gd name="T42" fmla="*/ 22 w 100"/>
                <a:gd name="T43" fmla="*/ 15 h 95"/>
                <a:gd name="T44" fmla="*/ 20 w 100"/>
                <a:gd name="T45" fmla="*/ 11 h 95"/>
                <a:gd name="T46" fmla="*/ 15 w 100"/>
                <a:gd name="T47" fmla="*/ 7 h 95"/>
                <a:gd name="T48" fmla="*/ 9 w 100"/>
                <a:gd name="T49" fmla="*/ 4 h 95"/>
                <a:gd name="T50" fmla="*/ 10 w 100"/>
                <a:gd name="T51" fmla="*/ 0 h 95"/>
                <a:gd name="T52" fmla="*/ 34 w 100"/>
                <a:gd name="T53" fmla="*/ 3 h 95"/>
                <a:gd name="T54" fmla="*/ 72 w 100"/>
                <a:gd name="T55" fmla="*/ 73 h 95"/>
                <a:gd name="T56" fmla="*/ 78 w 100"/>
                <a:gd name="T57" fmla="*/ 33 h 95"/>
                <a:gd name="T58" fmla="*/ 78 w 100"/>
                <a:gd name="T59" fmla="*/ 22 h 95"/>
                <a:gd name="T60" fmla="*/ 76 w 100"/>
                <a:gd name="T61" fmla="*/ 17 h 95"/>
                <a:gd name="T62" fmla="*/ 71 w 100"/>
                <a:gd name="T63" fmla="*/ 14 h 95"/>
                <a:gd name="T64" fmla="*/ 65 w 100"/>
                <a:gd name="T65" fmla="*/ 12 h 95"/>
                <a:gd name="T66" fmla="*/ 66 w 100"/>
                <a:gd name="T67" fmla="*/ 8 h 95"/>
                <a:gd name="T68" fmla="*/ 100 w 100"/>
                <a:gd name="T69" fmla="*/ 12 h 95"/>
                <a:gd name="T70" fmla="*/ 99 w 100"/>
                <a:gd name="T71" fmla="*/ 16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0" h="95">
                  <a:moveTo>
                    <a:pt x="99" y="16"/>
                  </a:moveTo>
                  <a:cubicBezTo>
                    <a:pt x="98" y="16"/>
                    <a:pt x="97" y="16"/>
                    <a:pt x="94" y="17"/>
                  </a:cubicBezTo>
                  <a:cubicBezTo>
                    <a:pt x="92" y="17"/>
                    <a:pt x="90" y="17"/>
                    <a:pt x="89" y="18"/>
                  </a:cubicBezTo>
                  <a:cubicBezTo>
                    <a:pt x="88" y="18"/>
                    <a:pt x="86" y="20"/>
                    <a:pt x="85" y="23"/>
                  </a:cubicBezTo>
                  <a:cubicBezTo>
                    <a:pt x="85" y="26"/>
                    <a:pt x="84" y="29"/>
                    <a:pt x="83" y="33"/>
                  </a:cubicBezTo>
                  <a:cubicBezTo>
                    <a:pt x="75" y="95"/>
                    <a:pt x="75" y="95"/>
                    <a:pt x="75" y="95"/>
                  </a:cubicBezTo>
                  <a:cubicBezTo>
                    <a:pt x="70" y="94"/>
                    <a:pt x="70" y="94"/>
                    <a:pt x="70" y="94"/>
                  </a:cubicBezTo>
                  <a:cubicBezTo>
                    <a:pt x="29" y="19"/>
                    <a:pt x="29" y="19"/>
                    <a:pt x="29" y="19"/>
                  </a:cubicBezTo>
                  <a:cubicBezTo>
                    <a:pt x="23" y="62"/>
                    <a:pt x="23" y="62"/>
                    <a:pt x="23" y="62"/>
                  </a:cubicBezTo>
                  <a:cubicBezTo>
                    <a:pt x="22" y="67"/>
                    <a:pt x="22" y="71"/>
                    <a:pt x="22" y="73"/>
                  </a:cubicBezTo>
                  <a:cubicBezTo>
                    <a:pt x="23" y="76"/>
                    <a:pt x="23" y="78"/>
                    <a:pt x="24" y="79"/>
                  </a:cubicBezTo>
                  <a:cubicBezTo>
                    <a:pt x="25" y="80"/>
                    <a:pt x="27" y="81"/>
                    <a:pt x="30" y="82"/>
                  </a:cubicBezTo>
                  <a:cubicBezTo>
                    <a:pt x="32" y="83"/>
                    <a:pt x="34" y="84"/>
                    <a:pt x="35" y="84"/>
                  </a:cubicBezTo>
                  <a:cubicBezTo>
                    <a:pt x="35" y="88"/>
                    <a:pt x="35" y="88"/>
                    <a:pt x="35" y="88"/>
                  </a:cubicBezTo>
                  <a:cubicBezTo>
                    <a:pt x="0" y="84"/>
                    <a:pt x="0" y="84"/>
                    <a:pt x="0" y="84"/>
                  </a:cubicBezTo>
                  <a:cubicBezTo>
                    <a:pt x="1" y="80"/>
                    <a:pt x="1" y="80"/>
                    <a:pt x="1" y="80"/>
                  </a:cubicBezTo>
                  <a:cubicBezTo>
                    <a:pt x="2" y="80"/>
                    <a:pt x="4" y="80"/>
                    <a:pt x="6" y="79"/>
                  </a:cubicBezTo>
                  <a:cubicBezTo>
                    <a:pt x="9" y="79"/>
                    <a:pt x="11" y="78"/>
                    <a:pt x="11" y="78"/>
                  </a:cubicBezTo>
                  <a:cubicBezTo>
                    <a:pt x="13" y="77"/>
                    <a:pt x="14" y="76"/>
                    <a:pt x="15" y="73"/>
                  </a:cubicBezTo>
                  <a:cubicBezTo>
                    <a:pt x="16" y="71"/>
                    <a:pt x="16" y="67"/>
                    <a:pt x="17" y="62"/>
                  </a:cubicBezTo>
                  <a:cubicBezTo>
                    <a:pt x="23" y="21"/>
                    <a:pt x="23" y="21"/>
                    <a:pt x="23" y="21"/>
                  </a:cubicBezTo>
                  <a:cubicBezTo>
                    <a:pt x="23" y="19"/>
                    <a:pt x="23" y="17"/>
                    <a:pt x="22" y="15"/>
                  </a:cubicBezTo>
                  <a:cubicBezTo>
                    <a:pt x="22" y="13"/>
                    <a:pt x="21" y="12"/>
                    <a:pt x="20" y="11"/>
                  </a:cubicBezTo>
                  <a:cubicBezTo>
                    <a:pt x="19" y="9"/>
                    <a:pt x="17" y="8"/>
                    <a:pt x="15" y="7"/>
                  </a:cubicBezTo>
                  <a:cubicBezTo>
                    <a:pt x="13" y="5"/>
                    <a:pt x="11" y="5"/>
                    <a:pt x="9" y="4"/>
                  </a:cubicBezTo>
                  <a:cubicBezTo>
                    <a:pt x="10" y="0"/>
                    <a:pt x="10" y="0"/>
                    <a:pt x="10" y="0"/>
                  </a:cubicBezTo>
                  <a:cubicBezTo>
                    <a:pt x="34" y="3"/>
                    <a:pt x="34" y="3"/>
                    <a:pt x="34" y="3"/>
                  </a:cubicBezTo>
                  <a:cubicBezTo>
                    <a:pt x="72" y="73"/>
                    <a:pt x="72" y="73"/>
                    <a:pt x="72" y="73"/>
                  </a:cubicBezTo>
                  <a:cubicBezTo>
                    <a:pt x="78" y="33"/>
                    <a:pt x="78" y="33"/>
                    <a:pt x="78" y="33"/>
                  </a:cubicBezTo>
                  <a:cubicBezTo>
                    <a:pt x="78" y="29"/>
                    <a:pt x="78" y="25"/>
                    <a:pt x="78" y="22"/>
                  </a:cubicBezTo>
                  <a:cubicBezTo>
                    <a:pt x="78" y="19"/>
                    <a:pt x="77" y="18"/>
                    <a:pt x="76" y="17"/>
                  </a:cubicBezTo>
                  <a:cubicBezTo>
                    <a:pt x="75" y="16"/>
                    <a:pt x="73" y="15"/>
                    <a:pt x="71" y="14"/>
                  </a:cubicBezTo>
                  <a:cubicBezTo>
                    <a:pt x="69" y="13"/>
                    <a:pt x="67" y="12"/>
                    <a:pt x="65" y="12"/>
                  </a:cubicBezTo>
                  <a:cubicBezTo>
                    <a:pt x="66" y="8"/>
                    <a:pt x="66" y="8"/>
                    <a:pt x="66" y="8"/>
                  </a:cubicBezTo>
                  <a:cubicBezTo>
                    <a:pt x="100" y="12"/>
                    <a:pt x="100" y="12"/>
                    <a:pt x="100" y="12"/>
                  </a:cubicBezTo>
                  <a:lnTo>
                    <a:pt x="99" y="16"/>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0" name="ïṥḷide"/>
            <p:cNvSpPr/>
            <p:nvPr userDrawn="1">
              <p:custDataLst>
                <p:tags r:id="rId25"/>
              </p:custDataLst>
            </p:nvPr>
          </p:nvSpPr>
          <p:spPr bwMode="auto">
            <a:xfrm>
              <a:off x="3811192" y="4035426"/>
              <a:ext cx="142875" cy="149225"/>
            </a:xfrm>
            <a:custGeom>
              <a:avLst/>
              <a:gdLst>
                <a:gd name="T0" fmla="*/ 86 w 86"/>
                <a:gd name="T1" fmla="*/ 4 h 89"/>
                <a:gd name="T2" fmla="*/ 82 w 86"/>
                <a:gd name="T3" fmla="*/ 5 h 89"/>
                <a:gd name="T4" fmla="*/ 76 w 86"/>
                <a:gd name="T5" fmla="*/ 7 h 89"/>
                <a:gd name="T6" fmla="*/ 74 w 86"/>
                <a:gd name="T7" fmla="*/ 13 h 89"/>
                <a:gd name="T8" fmla="*/ 74 w 86"/>
                <a:gd name="T9" fmla="*/ 24 h 89"/>
                <a:gd name="T10" fmla="*/ 77 w 86"/>
                <a:gd name="T11" fmla="*/ 60 h 89"/>
                <a:gd name="T12" fmla="*/ 75 w 86"/>
                <a:gd name="T13" fmla="*/ 72 h 89"/>
                <a:gd name="T14" fmla="*/ 68 w 86"/>
                <a:gd name="T15" fmla="*/ 81 h 89"/>
                <a:gd name="T16" fmla="*/ 58 w 86"/>
                <a:gd name="T17" fmla="*/ 87 h 89"/>
                <a:gd name="T18" fmla="*/ 48 w 86"/>
                <a:gd name="T19" fmla="*/ 89 h 89"/>
                <a:gd name="T20" fmla="*/ 35 w 86"/>
                <a:gd name="T21" fmla="*/ 88 h 89"/>
                <a:gd name="T22" fmla="*/ 24 w 86"/>
                <a:gd name="T23" fmla="*/ 83 h 89"/>
                <a:gd name="T24" fmla="*/ 18 w 86"/>
                <a:gd name="T25" fmla="*/ 76 h 89"/>
                <a:gd name="T26" fmla="*/ 15 w 86"/>
                <a:gd name="T27" fmla="*/ 67 h 89"/>
                <a:gd name="T28" fmla="*/ 12 w 86"/>
                <a:gd name="T29" fmla="*/ 17 h 89"/>
                <a:gd name="T30" fmla="*/ 11 w 86"/>
                <a:gd name="T31" fmla="*/ 14 h 89"/>
                <a:gd name="T32" fmla="*/ 8 w 86"/>
                <a:gd name="T33" fmla="*/ 12 h 89"/>
                <a:gd name="T34" fmla="*/ 4 w 86"/>
                <a:gd name="T35" fmla="*/ 11 h 89"/>
                <a:gd name="T36" fmla="*/ 0 w 86"/>
                <a:gd name="T37" fmla="*/ 10 h 89"/>
                <a:gd name="T38" fmla="*/ 0 w 86"/>
                <a:gd name="T39" fmla="*/ 6 h 89"/>
                <a:gd name="T40" fmla="*/ 35 w 86"/>
                <a:gd name="T41" fmla="*/ 3 h 89"/>
                <a:gd name="T42" fmla="*/ 35 w 86"/>
                <a:gd name="T43" fmla="*/ 8 h 89"/>
                <a:gd name="T44" fmla="*/ 31 w 86"/>
                <a:gd name="T45" fmla="*/ 8 h 89"/>
                <a:gd name="T46" fmla="*/ 27 w 86"/>
                <a:gd name="T47" fmla="*/ 10 h 89"/>
                <a:gd name="T48" fmla="*/ 25 w 86"/>
                <a:gd name="T49" fmla="*/ 12 h 89"/>
                <a:gd name="T50" fmla="*/ 24 w 86"/>
                <a:gd name="T51" fmla="*/ 16 h 89"/>
                <a:gd name="T52" fmla="*/ 28 w 86"/>
                <a:gd name="T53" fmla="*/ 62 h 89"/>
                <a:gd name="T54" fmla="*/ 29 w 86"/>
                <a:gd name="T55" fmla="*/ 69 h 89"/>
                <a:gd name="T56" fmla="*/ 32 w 86"/>
                <a:gd name="T57" fmla="*/ 76 h 89"/>
                <a:gd name="T58" fmla="*/ 39 w 86"/>
                <a:gd name="T59" fmla="*/ 81 h 89"/>
                <a:gd name="T60" fmla="*/ 50 w 86"/>
                <a:gd name="T61" fmla="*/ 82 h 89"/>
                <a:gd name="T62" fmla="*/ 61 w 86"/>
                <a:gd name="T63" fmla="*/ 79 h 89"/>
                <a:gd name="T64" fmla="*/ 67 w 86"/>
                <a:gd name="T65" fmla="*/ 73 h 89"/>
                <a:gd name="T66" fmla="*/ 70 w 86"/>
                <a:gd name="T67" fmla="*/ 66 h 89"/>
                <a:gd name="T68" fmla="*/ 71 w 86"/>
                <a:gd name="T69" fmla="*/ 59 h 89"/>
                <a:gd name="T70" fmla="*/ 68 w 86"/>
                <a:gd name="T71" fmla="*/ 25 h 89"/>
                <a:gd name="T72" fmla="*/ 67 w 86"/>
                <a:gd name="T73" fmla="*/ 14 h 89"/>
                <a:gd name="T74" fmla="*/ 63 w 86"/>
                <a:gd name="T75" fmla="*/ 9 h 89"/>
                <a:gd name="T76" fmla="*/ 58 w 86"/>
                <a:gd name="T77" fmla="*/ 7 h 89"/>
                <a:gd name="T78" fmla="*/ 52 w 86"/>
                <a:gd name="T79" fmla="*/ 6 h 89"/>
                <a:gd name="T80" fmla="*/ 52 w 86"/>
                <a:gd name="T81" fmla="*/ 2 h 89"/>
                <a:gd name="T82" fmla="*/ 86 w 86"/>
                <a:gd name="T83" fmla="*/ 0 h 89"/>
                <a:gd name="T84" fmla="*/ 86 w 86"/>
                <a:gd name="T85" fmla="*/ 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6" h="89">
                  <a:moveTo>
                    <a:pt x="86" y="4"/>
                  </a:moveTo>
                  <a:cubicBezTo>
                    <a:pt x="85" y="4"/>
                    <a:pt x="84" y="4"/>
                    <a:pt x="82" y="5"/>
                  </a:cubicBezTo>
                  <a:cubicBezTo>
                    <a:pt x="79" y="5"/>
                    <a:pt x="78" y="6"/>
                    <a:pt x="76" y="7"/>
                  </a:cubicBezTo>
                  <a:cubicBezTo>
                    <a:pt x="75" y="8"/>
                    <a:pt x="74" y="10"/>
                    <a:pt x="74" y="13"/>
                  </a:cubicBezTo>
                  <a:cubicBezTo>
                    <a:pt x="74" y="16"/>
                    <a:pt x="74" y="19"/>
                    <a:pt x="74" y="24"/>
                  </a:cubicBezTo>
                  <a:cubicBezTo>
                    <a:pt x="77" y="60"/>
                    <a:pt x="77" y="60"/>
                    <a:pt x="77" y="60"/>
                  </a:cubicBezTo>
                  <a:cubicBezTo>
                    <a:pt x="77" y="65"/>
                    <a:pt x="76" y="69"/>
                    <a:pt x="75" y="72"/>
                  </a:cubicBezTo>
                  <a:cubicBezTo>
                    <a:pt x="73" y="76"/>
                    <a:pt x="71" y="79"/>
                    <a:pt x="68" y="81"/>
                  </a:cubicBezTo>
                  <a:cubicBezTo>
                    <a:pt x="65" y="84"/>
                    <a:pt x="62" y="86"/>
                    <a:pt x="58" y="87"/>
                  </a:cubicBezTo>
                  <a:cubicBezTo>
                    <a:pt x="55" y="88"/>
                    <a:pt x="52" y="89"/>
                    <a:pt x="48" y="89"/>
                  </a:cubicBezTo>
                  <a:cubicBezTo>
                    <a:pt x="43" y="89"/>
                    <a:pt x="39" y="89"/>
                    <a:pt x="35" y="88"/>
                  </a:cubicBezTo>
                  <a:cubicBezTo>
                    <a:pt x="31" y="87"/>
                    <a:pt x="27" y="85"/>
                    <a:pt x="24" y="83"/>
                  </a:cubicBezTo>
                  <a:cubicBezTo>
                    <a:pt x="22" y="81"/>
                    <a:pt x="19" y="79"/>
                    <a:pt x="18" y="76"/>
                  </a:cubicBezTo>
                  <a:cubicBezTo>
                    <a:pt x="16" y="73"/>
                    <a:pt x="15" y="70"/>
                    <a:pt x="15" y="67"/>
                  </a:cubicBezTo>
                  <a:cubicBezTo>
                    <a:pt x="12" y="17"/>
                    <a:pt x="12" y="17"/>
                    <a:pt x="12" y="17"/>
                  </a:cubicBezTo>
                  <a:cubicBezTo>
                    <a:pt x="11" y="16"/>
                    <a:pt x="11" y="15"/>
                    <a:pt x="11" y="14"/>
                  </a:cubicBezTo>
                  <a:cubicBezTo>
                    <a:pt x="10" y="13"/>
                    <a:pt x="9" y="12"/>
                    <a:pt x="8" y="12"/>
                  </a:cubicBezTo>
                  <a:cubicBezTo>
                    <a:pt x="7" y="11"/>
                    <a:pt x="5" y="11"/>
                    <a:pt x="4" y="11"/>
                  </a:cubicBezTo>
                  <a:cubicBezTo>
                    <a:pt x="2" y="10"/>
                    <a:pt x="1" y="10"/>
                    <a:pt x="0" y="10"/>
                  </a:cubicBezTo>
                  <a:cubicBezTo>
                    <a:pt x="0" y="6"/>
                    <a:pt x="0" y="6"/>
                    <a:pt x="0" y="6"/>
                  </a:cubicBezTo>
                  <a:cubicBezTo>
                    <a:pt x="35" y="3"/>
                    <a:pt x="35" y="3"/>
                    <a:pt x="35" y="3"/>
                  </a:cubicBezTo>
                  <a:cubicBezTo>
                    <a:pt x="35" y="8"/>
                    <a:pt x="35" y="8"/>
                    <a:pt x="35" y="8"/>
                  </a:cubicBezTo>
                  <a:cubicBezTo>
                    <a:pt x="34" y="8"/>
                    <a:pt x="32" y="8"/>
                    <a:pt x="31" y="8"/>
                  </a:cubicBezTo>
                  <a:cubicBezTo>
                    <a:pt x="29" y="9"/>
                    <a:pt x="28" y="9"/>
                    <a:pt x="27" y="10"/>
                  </a:cubicBezTo>
                  <a:cubicBezTo>
                    <a:pt x="26" y="10"/>
                    <a:pt x="25" y="11"/>
                    <a:pt x="25" y="12"/>
                  </a:cubicBezTo>
                  <a:cubicBezTo>
                    <a:pt x="24" y="13"/>
                    <a:pt x="24" y="15"/>
                    <a:pt x="24" y="16"/>
                  </a:cubicBezTo>
                  <a:cubicBezTo>
                    <a:pt x="28" y="62"/>
                    <a:pt x="28" y="62"/>
                    <a:pt x="28" y="62"/>
                  </a:cubicBezTo>
                  <a:cubicBezTo>
                    <a:pt x="28" y="64"/>
                    <a:pt x="28" y="67"/>
                    <a:pt x="29" y="69"/>
                  </a:cubicBezTo>
                  <a:cubicBezTo>
                    <a:pt x="30" y="72"/>
                    <a:pt x="31" y="74"/>
                    <a:pt x="32" y="76"/>
                  </a:cubicBezTo>
                  <a:cubicBezTo>
                    <a:pt x="34" y="78"/>
                    <a:pt x="36" y="80"/>
                    <a:pt x="39" y="81"/>
                  </a:cubicBezTo>
                  <a:cubicBezTo>
                    <a:pt x="42" y="82"/>
                    <a:pt x="45" y="82"/>
                    <a:pt x="50" y="82"/>
                  </a:cubicBezTo>
                  <a:cubicBezTo>
                    <a:pt x="54" y="82"/>
                    <a:pt x="58" y="81"/>
                    <a:pt x="61" y="79"/>
                  </a:cubicBezTo>
                  <a:cubicBezTo>
                    <a:pt x="64" y="78"/>
                    <a:pt x="66" y="76"/>
                    <a:pt x="67" y="73"/>
                  </a:cubicBezTo>
                  <a:cubicBezTo>
                    <a:pt x="69" y="71"/>
                    <a:pt x="70" y="69"/>
                    <a:pt x="70" y="66"/>
                  </a:cubicBezTo>
                  <a:cubicBezTo>
                    <a:pt x="71" y="64"/>
                    <a:pt x="71" y="62"/>
                    <a:pt x="71" y="59"/>
                  </a:cubicBezTo>
                  <a:cubicBezTo>
                    <a:pt x="68" y="25"/>
                    <a:pt x="68" y="25"/>
                    <a:pt x="68" y="25"/>
                  </a:cubicBezTo>
                  <a:cubicBezTo>
                    <a:pt x="68" y="20"/>
                    <a:pt x="67" y="17"/>
                    <a:pt x="67" y="14"/>
                  </a:cubicBezTo>
                  <a:cubicBezTo>
                    <a:pt x="66" y="11"/>
                    <a:pt x="65" y="10"/>
                    <a:pt x="63" y="9"/>
                  </a:cubicBezTo>
                  <a:cubicBezTo>
                    <a:pt x="62" y="8"/>
                    <a:pt x="60" y="7"/>
                    <a:pt x="58" y="7"/>
                  </a:cubicBezTo>
                  <a:cubicBezTo>
                    <a:pt x="55" y="7"/>
                    <a:pt x="53" y="6"/>
                    <a:pt x="52" y="6"/>
                  </a:cubicBezTo>
                  <a:cubicBezTo>
                    <a:pt x="52" y="2"/>
                    <a:pt x="52" y="2"/>
                    <a:pt x="52" y="2"/>
                  </a:cubicBezTo>
                  <a:cubicBezTo>
                    <a:pt x="86" y="0"/>
                    <a:pt x="86" y="0"/>
                    <a:pt x="86" y="0"/>
                  </a:cubicBezTo>
                  <a:lnTo>
                    <a:pt x="86" y="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1" name="ïṣlïḍé"/>
            <p:cNvSpPr/>
            <p:nvPr userDrawn="1">
              <p:custDataLst>
                <p:tags r:id="rId26"/>
              </p:custDataLst>
            </p:nvPr>
          </p:nvSpPr>
          <p:spPr bwMode="auto">
            <a:xfrm>
              <a:off x="3957242" y="3975101"/>
              <a:ext cx="161925" cy="184150"/>
            </a:xfrm>
            <a:custGeom>
              <a:avLst/>
              <a:gdLst>
                <a:gd name="T0" fmla="*/ 83 w 97"/>
                <a:gd name="T1" fmla="*/ 4 h 110"/>
                <a:gd name="T2" fmla="*/ 79 w 97"/>
                <a:gd name="T3" fmla="*/ 7 h 110"/>
                <a:gd name="T4" fmla="*/ 75 w 97"/>
                <a:gd name="T5" fmla="*/ 10 h 110"/>
                <a:gd name="T6" fmla="*/ 74 w 97"/>
                <a:gd name="T7" fmla="*/ 17 h 110"/>
                <a:gd name="T8" fmla="*/ 77 w 97"/>
                <a:gd name="T9" fmla="*/ 27 h 110"/>
                <a:gd name="T10" fmla="*/ 97 w 97"/>
                <a:gd name="T11" fmla="*/ 85 h 110"/>
                <a:gd name="T12" fmla="*/ 92 w 97"/>
                <a:gd name="T13" fmla="*/ 87 h 110"/>
                <a:gd name="T14" fmla="*/ 24 w 97"/>
                <a:gd name="T15" fmla="*/ 39 h 110"/>
                <a:gd name="T16" fmla="*/ 38 w 97"/>
                <a:gd name="T17" fmla="*/ 80 h 110"/>
                <a:gd name="T18" fmla="*/ 43 w 97"/>
                <a:gd name="T19" fmla="*/ 90 h 110"/>
                <a:gd name="T20" fmla="*/ 47 w 97"/>
                <a:gd name="T21" fmla="*/ 94 h 110"/>
                <a:gd name="T22" fmla="*/ 53 w 97"/>
                <a:gd name="T23" fmla="*/ 95 h 110"/>
                <a:gd name="T24" fmla="*/ 58 w 97"/>
                <a:gd name="T25" fmla="*/ 94 h 110"/>
                <a:gd name="T26" fmla="*/ 60 w 97"/>
                <a:gd name="T27" fmla="*/ 98 h 110"/>
                <a:gd name="T28" fmla="*/ 29 w 97"/>
                <a:gd name="T29" fmla="*/ 110 h 110"/>
                <a:gd name="T30" fmla="*/ 27 w 97"/>
                <a:gd name="T31" fmla="*/ 106 h 110"/>
                <a:gd name="T32" fmla="*/ 32 w 97"/>
                <a:gd name="T33" fmla="*/ 103 h 110"/>
                <a:gd name="T34" fmla="*/ 35 w 97"/>
                <a:gd name="T35" fmla="*/ 99 h 110"/>
                <a:gd name="T36" fmla="*/ 36 w 97"/>
                <a:gd name="T37" fmla="*/ 94 h 110"/>
                <a:gd name="T38" fmla="*/ 33 w 97"/>
                <a:gd name="T39" fmla="*/ 82 h 110"/>
                <a:gd name="T40" fmla="*/ 20 w 97"/>
                <a:gd name="T41" fmla="*/ 43 h 110"/>
                <a:gd name="T42" fmla="*/ 17 w 97"/>
                <a:gd name="T43" fmla="*/ 39 h 110"/>
                <a:gd name="T44" fmla="*/ 14 w 97"/>
                <a:gd name="T45" fmla="*/ 35 h 110"/>
                <a:gd name="T46" fmla="*/ 7 w 97"/>
                <a:gd name="T47" fmla="*/ 34 h 110"/>
                <a:gd name="T48" fmla="*/ 2 w 97"/>
                <a:gd name="T49" fmla="*/ 35 h 110"/>
                <a:gd name="T50" fmla="*/ 0 w 97"/>
                <a:gd name="T51" fmla="*/ 31 h 110"/>
                <a:gd name="T52" fmla="*/ 22 w 97"/>
                <a:gd name="T53" fmla="*/ 23 h 110"/>
                <a:gd name="T54" fmla="*/ 85 w 97"/>
                <a:gd name="T55" fmla="*/ 67 h 110"/>
                <a:gd name="T56" fmla="*/ 72 w 97"/>
                <a:gd name="T57" fmla="*/ 29 h 110"/>
                <a:gd name="T58" fmla="*/ 68 w 97"/>
                <a:gd name="T59" fmla="*/ 19 h 110"/>
                <a:gd name="T60" fmla="*/ 63 w 97"/>
                <a:gd name="T61" fmla="*/ 15 h 110"/>
                <a:gd name="T62" fmla="*/ 58 w 97"/>
                <a:gd name="T63" fmla="*/ 15 h 110"/>
                <a:gd name="T64" fmla="*/ 52 w 97"/>
                <a:gd name="T65" fmla="*/ 16 h 110"/>
                <a:gd name="T66" fmla="*/ 51 w 97"/>
                <a:gd name="T67" fmla="*/ 12 h 110"/>
                <a:gd name="T68" fmla="*/ 82 w 97"/>
                <a:gd name="T69" fmla="*/ 0 h 110"/>
                <a:gd name="T70" fmla="*/ 83 w 97"/>
                <a:gd name="T71" fmla="*/ 4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7" h="110">
                  <a:moveTo>
                    <a:pt x="83" y="4"/>
                  </a:moveTo>
                  <a:cubicBezTo>
                    <a:pt x="82" y="5"/>
                    <a:pt x="81" y="5"/>
                    <a:pt x="79" y="7"/>
                  </a:cubicBezTo>
                  <a:cubicBezTo>
                    <a:pt x="77" y="8"/>
                    <a:pt x="76" y="9"/>
                    <a:pt x="75" y="10"/>
                  </a:cubicBezTo>
                  <a:cubicBezTo>
                    <a:pt x="74" y="12"/>
                    <a:pt x="74" y="14"/>
                    <a:pt x="74" y="17"/>
                  </a:cubicBezTo>
                  <a:cubicBezTo>
                    <a:pt x="75" y="19"/>
                    <a:pt x="75" y="23"/>
                    <a:pt x="77" y="27"/>
                  </a:cubicBezTo>
                  <a:cubicBezTo>
                    <a:pt x="97" y="85"/>
                    <a:pt x="97" y="85"/>
                    <a:pt x="97" y="85"/>
                  </a:cubicBezTo>
                  <a:cubicBezTo>
                    <a:pt x="92" y="87"/>
                    <a:pt x="92" y="87"/>
                    <a:pt x="92" y="87"/>
                  </a:cubicBezTo>
                  <a:cubicBezTo>
                    <a:pt x="24" y="39"/>
                    <a:pt x="24" y="39"/>
                    <a:pt x="24" y="39"/>
                  </a:cubicBezTo>
                  <a:cubicBezTo>
                    <a:pt x="38" y="80"/>
                    <a:pt x="38" y="80"/>
                    <a:pt x="38" y="80"/>
                  </a:cubicBezTo>
                  <a:cubicBezTo>
                    <a:pt x="40" y="84"/>
                    <a:pt x="41" y="88"/>
                    <a:pt x="43" y="90"/>
                  </a:cubicBezTo>
                  <a:cubicBezTo>
                    <a:pt x="44" y="92"/>
                    <a:pt x="45" y="94"/>
                    <a:pt x="47" y="94"/>
                  </a:cubicBezTo>
                  <a:cubicBezTo>
                    <a:pt x="48" y="95"/>
                    <a:pt x="50" y="95"/>
                    <a:pt x="53" y="95"/>
                  </a:cubicBezTo>
                  <a:cubicBezTo>
                    <a:pt x="56" y="95"/>
                    <a:pt x="57" y="94"/>
                    <a:pt x="58" y="94"/>
                  </a:cubicBezTo>
                  <a:cubicBezTo>
                    <a:pt x="60" y="98"/>
                    <a:pt x="60" y="98"/>
                    <a:pt x="60" y="98"/>
                  </a:cubicBezTo>
                  <a:cubicBezTo>
                    <a:pt x="29" y="110"/>
                    <a:pt x="29" y="110"/>
                    <a:pt x="29" y="110"/>
                  </a:cubicBezTo>
                  <a:cubicBezTo>
                    <a:pt x="27" y="106"/>
                    <a:pt x="27" y="106"/>
                    <a:pt x="27" y="106"/>
                  </a:cubicBezTo>
                  <a:cubicBezTo>
                    <a:pt x="28" y="105"/>
                    <a:pt x="30" y="104"/>
                    <a:pt x="32" y="103"/>
                  </a:cubicBezTo>
                  <a:cubicBezTo>
                    <a:pt x="34" y="101"/>
                    <a:pt x="35" y="100"/>
                    <a:pt x="35" y="99"/>
                  </a:cubicBezTo>
                  <a:cubicBezTo>
                    <a:pt x="36" y="98"/>
                    <a:pt x="37" y="96"/>
                    <a:pt x="36" y="94"/>
                  </a:cubicBezTo>
                  <a:cubicBezTo>
                    <a:pt x="36" y="91"/>
                    <a:pt x="35" y="88"/>
                    <a:pt x="33" y="82"/>
                  </a:cubicBezTo>
                  <a:cubicBezTo>
                    <a:pt x="20" y="43"/>
                    <a:pt x="20" y="43"/>
                    <a:pt x="20" y="43"/>
                  </a:cubicBezTo>
                  <a:cubicBezTo>
                    <a:pt x="19" y="42"/>
                    <a:pt x="18" y="40"/>
                    <a:pt x="17" y="39"/>
                  </a:cubicBezTo>
                  <a:cubicBezTo>
                    <a:pt x="16" y="37"/>
                    <a:pt x="15" y="36"/>
                    <a:pt x="14" y="35"/>
                  </a:cubicBezTo>
                  <a:cubicBezTo>
                    <a:pt x="12" y="35"/>
                    <a:pt x="10" y="34"/>
                    <a:pt x="7" y="34"/>
                  </a:cubicBezTo>
                  <a:cubicBezTo>
                    <a:pt x="5" y="34"/>
                    <a:pt x="3" y="34"/>
                    <a:pt x="2" y="35"/>
                  </a:cubicBezTo>
                  <a:cubicBezTo>
                    <a:pt x="0" y="31"/>
                    <a:pt x="0" y="31"/>
                    <a:pt x="0" y="31"/>
                  </a:cubicBezTo>
                  <a:cubicBezTo>
                    <a:pt x="22" y="23"/>
                    <a:pt x="22" y="23"/>
                    <a:pt x="22" y="23"/>
                  </a:cubicBezTo>
                  <a:cubicBezTo>
                    <a:pt x="85" y="67"/>
                    <a:pt x="85" y="67"/>
                    <a:pt x="85" y="67"/>
                  </a:cubicBezTo>
                  <a:cubicBezTo>
                    <a:pt x="72" y="29"/>
                    <a:pt x="72" y="29"/>
                    <a:pt x="72" y="29"/>
                  </a:cubicBezTo>
                  <a:cubicBezTo>
                    <a:pt x="70" y="25"/>
                    <a:pt x="69" y="21"/>
                    <a:pt x="68" y="19"/>
                  </a:cubicBezTo>
                  <a:cubicBezTo>
                    <a:pt x="66" y="17"/>
                    <a:pt x="65" y="16"/>
                    <a:pt x="63" y="15"/>
                  </a:cubicBezTo>
                  <a:cubicBezTo>
                    <a:pt x="62" y="15"/>
                    <a:pt x="60" y="15"/>
                    <a:pt x="58" y="15"/>
                  </a:cubicBezTo>
                  <a:cubicBezTo>
                    <a:pt x="55" y="15"/>
                    <a:pt x="53" y="15"/>
                    <a:pt x="52" y="16"/>
                  </a:cubicBezTo>
                  <a:cubicBezTo>
                    <a:pt x="51" y="12"/>
                    <a:pt x="51" y="12"/>
                    <a:pt x="51" y="12"/>
                  </a:cubicBezTo>
                  <a:cubicBezTo>
                    <a:pt x="82" y="0"/>
                    <a:pt x="82" y="0"/>
                    <a:pt x="82" y="0"/>
                  </a:cubicBezTo>
                  <a:lnTo>
                    <a:pt x="83" y="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2" name="îşļîḋe"/>
            <p:cNvSpPr/>
            <p:nvPr userDrawn="1">
              <p:custDataLst>
                <p:tags r:id="rId27"/>
              </p:custDataLst>
            </p:nvPr>
          </p:nvSpPr>
          <p:spPr bwMode="auto">
            <a:xfrm>
              <a:off x="4098529" y="3937001"/>
              <a:ext cx="114300" cy="153988"/>
            </a:xfrm>
            <a:custGeom>
              <a:avLst/>
              <a:gdLst>
                <a:gd name="T0" fmla="*/ 69 w 69"/>
                <a:gd name="T1" fmla="*/ 73 h 92"/>
                <a:gd name="T2" fmla="*/ 39 w 69"/>
                <a:gd name="T3" fmla="*/ 92 h 92"/>
                <a:gd name="T4" fmla="*/ 37 w 69"/>
                <a:gd name="T5" fmla="*/ 89 h 92"/>
                <a:gd name="T6" fmla="*/ 41 w 69"/>
                <a:gd name="T7" fmla="*/ 86 h 92"/>
                <a:gd name="T8" fmla="*/ 44 w 69"/>
                <a:gd name="T9" fmla="*/ 83 h 92"/>
                <a:gd name="T10" fmla="*/ 45 w 69"/>
                <a:gd name="T11" fmla="*/ 80 h 92"/>
                <a:gd name="T12" fmla="*/ 44 w 69"/>
                <a:gd name="T13" fmla="*/ 76 h 92"/>
                <a:gd name="T14" fmla="*/ 16 w 69"/>
                <a:gd name="T15" fmla="*/ 24 h 92"/>
                <a:gd name="T16" fmla="*/ 13 w 69"/>
                <a:gd name="T17" fmla="*/ 21 h 92"/>
                <a:gd name="T18" fmla="*/ 10 w 69"/>
                <a:gd name="T19" fmla="*/ 20 h 92"/>
                <a:gd name="T20" fmla="*/ 6 w 69"/>
                <a:gd name="T21" fmla="*/ 21 h 92"/>
                <a:gd name="T22" fmla="*/ 2 w 69"/>
                <a:gd name="T23" fmla="*/ 23 h 92"/>
                <a:gd name="T24" fmla="*/ 0 w 69"/>
                <a:gd name="T25" fmla="*/ 19 h 92"/>
                <a:gd name="T26" fmla="*/ 30 w 69"/>
                <a:gd name="T27" fmla="*/ 0 h 92"/>
                <a:gd name="T28" fmla="*/ 32 w 69"/>
                <a:gd name="T29" fmla="*/ 4 h 92"/>
                <a:gd name="T30" fmla="*/ 29 w 69"/>
                <a:gd name="T31" fmla="*/ 7 h 92"/>
                <a:gd name="T32" fmla="*/ 26 w 69"/>
                <a:gd name="T33" fmla="*/ 10 h 92"/>
                <a:gd name="T34" fmla="*/ 24 w 69"/>
                <a:gd name="T35" fmla="*/ 13 h 92"/>
                <a:gd name="T36" fmla="*/ 25 w 69"/>
                <a:gd name="T37" fmla="*/ 17 h 92"/>
                <a:gd name="T38" fmla="*/ 54 w 69"/>
                <a:gd name="T39" fmla="*/ 70 h 92"/>
                <a:gd name="T40" fmla="*/ 56 w 69"/>
                <a:gd name="T41" fmla="*/ 72 h 92"/>
                <a:gd name="T42" fmla="*/ 60 w 69"/>
                <a:gd name="T43" fmla="*/ 73 h 92"/>
                <a:gd name="T44" fmla="*/ 63 w 69"/>
                <a:gd name="T45" fmla="*/ 72 h 92"/>
                <a:gd name="T46" fmla="*/ 67 w 69"/>
                <a:gd name="T47" fmla="*/ 70 h 92"/>
                <a:gd name="T48" fmla="*/ 69 w 69"/>
                <a:gd name="T49" fmla="*/ 73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9" h="92">
                  <a:moveTo>
                    <a:pt x="69" y="73"/>
                  </a:moveTo>
                  <a:cubicBezTo>
                    <a:pt x="39" y="92"/>
                    <a:pt x="39" y="92"/>
                    <a:pt x="39" y="92"/>
                  </a:cubicBezTo>
                  <a:cubicBezTo>
                    <a:pt x="37" y="89"/>
                    <a:pt x="37" y="89"/>
                    <a:pt x="37" y="89"/>
                  </a:cubicBezTo>
                  <a:cubicBezTo>
                    <a:pt x="38" y="88"/>
                    <a:pt x="39" y="87"/>
                    <a:pt x="41" y="86"/>
                  </a:cubicBezTo>
                  <a:cubicBezTo>
                    <a:pt x="42" y="85"/>
                    <a:pt x="43" y="84"/>
                    <a:pt x="44" y="83"/>
                  </a:cubicBezTo>
                  <a:cubicBezTo>
                    <a:pt x="44" y="82"/>
                    <a:pt x="45" y="81"/>
                    <a:pt x="45" y="80"/>
                  </a:cubicBezTo>
                  <a:cubicBezTo>
                    <a:pt x="45" y="79"/>
                    <a:pt x="45" y="78"/>
                    <a:pt x="44" y="76"/>
                  </a:cubicBezTo>
                  <a:cubicBezTo>
                    <a:pt x="16" y="24"/>
                    <a:pt x="16" y="24"/>
                    <a:pt x="16" y="24"/>
                  </a:cubicBezTo>
                  <a:cubicBezTo>
                    <a:pt x="15" y="22"/>
                    <a:pt x="14" y="21"/>
                    <a:pt x="13" y="21"/>
                  </a:cubicBezTo>
                  <a:cubicBezTo>
                    <a:pt x="13" y="20"/>
                    <a:pt x="11" y="20"/>
                    <a:pt x="10" y="20"/>
                  </a:cubicBezTo>
                  <a:cubicBezTo>
                    <a:pt x="9" y="21"/>
                    <a:pt x="7" y="21"/>
                    <a:pt x="6" y="21"/>
                  </a:cubicBezTo>
                  <a:cubicBezTo>
                    <a:pt x="4" y="22"/>
                    <a:pt x="3" y="22"/>
                    <a:pt x="2" y="23"/>
                  </a:cubicBezTo>
                  <a:cubicBezTo>
                    <a:pt x="0" y="19"/>
                    <a:pt x="0" y="19"/>
                    <a:pt x="0" y="19"/>
                  </a:cubicBezTo>
                  <a:cubicBezTo>
                    <a:pt x="30" y="0"/>
                    <a:pt x="30" y="0"/>
                    <a:pt x="30" y="0"/>
                  </a:cubicBezTo>
                  <a:cubicBezTo>
                    <a:pt x="32" y="4"/>
                    <a:pt x="32" y="4"/>
                    <a:pt x="32" y="4"/>
                  </a:cubicBezTo>
                  <a:cubicBezTo>
                    <a:pt x="31" y="5"/>
                    <a:pt x="30" y="6"/>
                    <a:pt x="29" y="7"/>
                  </a:cubicBezTo>
                  <a:cubicBezTo>
                    <a:pt x="28" y="8"/>
                    <a:pt x="27" y="9"/>
                    <a:pt x="26" y="10"/>
                  </a:cubicBezTo>
                  <a:cubicBezTo>
                    <a:pt x="25" y="11"/>
                    <a:pt x="24" y="12"/>
                    <a:pt x="24" y="13"/>
                  </a:cubicBezTo>
                  <a:cubicBezTo>
                    <a:pt x="24" y="14"/>
                    <a:pt x="25" y="16"/>
                    <a:pt x="25" y="17"/>
                  </a:cubicBezTo>
                  <a:cubicBezTo>
                    <a:pt x="54" y="70"/>
                    <a:pt x="54" y="70"/>
                    <a:pt x="54" y="70"/>
                  </a:cubicBezTo>
                  <a:cubicBezTo>
                    <a:pt x="54" y="71"/>
                    <a:pt x="55" y="72"/>
                    <a:pt x="56" y="72"/>
                  </a:cubicBezTo>
                  <a:cubicBezTo>
                    <a:pt x="57" y="73"/>
                    <a:pt x="58" y="73"/>
                    <a:pt x="60" y="73"/>
                  </a:cubicBezTo>
                  <a:cubicBezTo>
                    <a:pt x="60" y="73"/>
                    <a:pt x="62" y="72"/>
                    <a:pt x="63" y="72"/>
                  </a:cubicBezTo>
                  <a:cubicBezTo>
                    <a:pt x="65" y="71"/>
                    <a:pt x="66" y="70"/>
                    <a:pt x="67" y="70"/>
                  </a:cubicBezTo>
                  <a:lnTo>
                    <a:pt x="69" y="73"/>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3" name="i$líḋe"/>
            <p:cNvSpPr/>
            <p:nvPr userDrawn="1">
              <p:custDataLst>
                <p:tags r:id="rId28"/>
              </p:custDataLst>
            </p:nvPr>
          </p:nvSpPr>
          <p:spPr bwMode="auto">
            <a:xfrm>
              <a:off x="4149329" y="3846513"/>
              <a:ext cx="138113" cy="160338"/>
            </a:xfrm>
            <a:custGeom>
              <a:avLst/>
              <a:gdLst>
                <a:gd name="T0" fmla="*/ 65 w 82"/>
                <a:gd name="T1" fmla="*/ 3 h 95"/>
                <a:gd name="T2" fmla="*/ 63 w 82"/>
                <a:gd name="T3" fmla="*/ 6 h 95"/>
                <a:gd name="T4" fmla="*/ 61 w 82"/>
                <a:gd name="T5" fmla="*/ 9 h 95"/>
                <a:gd name="T6" fmla="*/ 61 w 82"/>
                <a:gd name="T7" fmla="*/ 14 h 95"/>
                <a:gd name="T8" fmla="*/ 62 w 82"/>
                <a:gd name="T9" fmla="*/ 19 h 95"/>
                <a:gd name="T10" fmla="*/ 70 w 82"/>
                <a:gd name="T11" fmla="*/ 49 h 95"/>
                <a:gd name="T12" fmla="*/ 82 w 82"/>
                <a:gd name="T13" fmla="*/ 92 h 95"/>
                <a:gd name="T14" fmla="*/ 78 w 82"/>
                <a:gd name="T15" fmla="*/ 95 h 95"/>
                <a:gd name="T16" fmla="*/ 41 w 82"/>
                <a:gd name="T17" fmla="*/ 71 h 95"/>
                <a:gd name="T18" fmla="*/ 16 w 82"/>
                <a:gd name="T19" fmla="*/ 55 h 95"/>
                <a:gd name="T20" fmla="*/ 13 w 82"/>
                <a:gd name="T21" fmla="*/ 54 h 95"/>
                <a:gd name="T22" fmla="*/ 9 w 82"/>
                <a:gd name="T23" fmla="*/ 54 h 95"/>
                <a:gd name="T24" fmla="*/ 6 w 82"/>
                <a:gd name="T25" fmla="*/ 55 h 95"/>
                <a:gd name="T26" fmla="*/ 3 w 82"/>
                <a:gd name="T27" fmla="*/ 57 h 95"/>
                <a:gd name="T28" fmla="*/ 0 w 82"/>
                <a:gd name="T29" fmla="*/ 54 h 95"/>
                <a:gd name="T30" fmla="*/ 26 w 82"/>
                <a:gd name="T31" fmla="*/ 32 h 95"/>
                <a:gd name="T32" fmla="*/ 28 w 82"/>
                <a:gd name="T33" fmla="*/ 35 h 95"/>
                <a:gd name="T34" fmla="*/ 23 w 82"/>
                <a:gd name="T35" fmla="*/ 40 h 95"/>
                <a:gd name="T36" fmla="*/ 22 w 82"/>
                <a:gd name="T37" fmla="*/ 44 h 95"/>
                <a:gd name="T38" fmla="*/ 23 w 82"/>
                <a:gd name="T39" fmla="*/ 45 h 95"/>
                <a:gd name="T40" fmla="*/ 24 w 82"/>
                <a:gd name="T41" fmla="*/ 46 h 95"/>
                <a:gd name="T42" fmla="*/ 41 w 82"/>
                <a:gd name="T43" fmla="*/ 56 h 95"/>
                <a:gd name="T44" fmla="*/ 73 w 82"/>
                <a:gd name="T45" fmla="*/ 77 h 95"/>
                <a:gd name="T46" fmla="*/ 65 w 82"/>
                <a:gd name="T47" fmla="*/ 50 h 95"/>
                <a:gd name="T48" fmla="*/ 59 w 82"/>
                <a:gd name="T49" fmla="*/ 29 h 95"/>
                <a:gd name="T50" fmla="*/ 56 w 82"/>
                <a:gd name="T51" fmla="*/ 22 h 95"/>
                <a:gd name="T52" fmla="*/ 55 w 82"/>
                <a:gd name="T53" fmla="*/ 19 h 95"/>
                <a:gd name="T54" fmla="*/ 52 w 82"/>
                <a:gd name="T55" fmla="*/ 18 h 95"/>
                <a:gd name="T56" fmla="*/ 49 w 82"/>
                <a:gd name="T57" fmla="*/ 19 h 95"/>
                <a:gd name="T58" fmla="*/ 46 w 82"/>
                <a:gd name="T59" fmla="*/ 20 h 95"/>
                <a:gd name="T60" fmla="*/ 42 w 82"/>
                <a:gd name="T61" fmla="*/ 23 h 95"/>
                <a:gd name="T62" fmla="*/ 40 w 82"/>
                <a:gd name="T63" fmla="*/ 19 h 95"/>
                <a:gd name="T64" fmla="*/ 63 w 82"/>
                <a:gd name="T65" fmla="*/ 0 h 95"/>
                <a:gd name="T66" fmla="*/ 65 w 82"/>
                <a:gd name="T67" fmla="*/ 3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2" h="95">
                  <a:moveTo>
                    <a:pt x="65" y="3"/>
                  </a:moveTo>
                  <a:cubicBezTo>
                    <a:pt x="65" y="4"/>
                    <a:pt x="64" y="5"/>
                    <a:pt x="63" y="6"/>
                  </a:cubicBezTo>
                  <a:cubicBezTo>
                    <a:pt x="62" y="7"/>
                    <a:pt x="62" y="8"/>
                    <a:pt x="61" y="9"/>
                  </a:cubicBezTo>
                  <a:cubicBezTo>
                    <a:pt x="61" y="11"/>
                    <a:pt x="60" y="12"/>
                    <a:pt x="61" y="14"/>
                  </a:cubicBezTo>
                  <a:cubicBezTo>
                    <a:pt x="61" y="15"/>
                    <a:pt x="61" y="17"/>
                    <a:pt x="62" y="19"/>
                  </a:cubicBezTo>
                  <a:cubicBezTo>
                    <a:pt x="63" y="26"/>
                    <a:pt x="66" y="36"/>
                    <a:pt x="70" y="49"/>
                  </a:cubicBezTo>
                  <a:cubicBezTo>
                    <a:pt x="74" y="63"/>
                    <a:pt x="78" y="77"/>
                    <a:pt x="82" y="92"/>
                  </a:cubicBezTo>
                  <a:cubicBezTo>
                    <a:pt x="78" y="95"/>
                    <a:pt x="78" y="95"/>
                    <a:pt x="78" y="95"/>
                  </a:cubicBezTo>
                  <a:cubicBezTo>
                    <a:pt x="65" y="87"/>
                    <a:pt x="53" y="79"/>
                    <a:pt x="41" y="71"/>
                  </a:cubicBezTo>
                  <a:cubicBezTo>
                    <a:pt x="29" y="63"/>
                    <a:pt x="21" y="58"/>
                    <a:pt x="16" y="55"/>
                  </a:cubicBezTo>
                  <a:cubicBezTo>
                    <a:pt x="15" y="55"/>
                    <a:pt x="14" y="54"/>
                    <a:pt x="13" y="54"/>
                  </a:cubicBezTo>
                  <a:cubicBezTo>
                    <a:pt x="12" y="54"/>
                    <a:pt x="11" y="54"/>
                    <a:pt x="9" y="54"/>
                  </a:cubicBezTo>
                  <a:cubicBezTo>
                    <a:pt x="8" y="54"/>
                    <a:pt x="7" y="55"/>
                    <a:pt x="6" y="55"/>
                  </a:cubicBezTo>
                  <a:cubicBezTo>
                    <a:pt x="5" y="56"/>
                    <a:pt x="4" y="56"/>
                    <a:pt x="3" y="57"/>
                  </a:cubicBezTo>
                  <a:cubicBezTo>
                    <a:pt x="0" y="54"/>
                    <a:pt x="0" y="54"/>
                    <a:pt x="0" y="54"/>
                  </a:cubicBezTo>
                  <a:cubicBezTo>
                    <a:pt x="26" y="32"/>
                    <a:pt x="26" y="32"/>
                    <a:pt x="26" y="32"/>
                  </a:cubicBezTo>
                  <a:cubicBezTo>
                    <a:pt x="28" y="35"/>
                    <a:pt x="28" y="35"/>
                    <a:pt x="28" y="35"/>
                  </a:cubicBezTo>
                  <a:cubicBezTo>
                    <a:pt x="26" y="37"/>
                    <a:pt x="24" y="39"/>
                    <a:pt x="23" y="40"/>
                  </a:cubicBezTo>
                  <a:cubicBezTo>
                    <a:pt x="22" y="42"/>
                    <a:pt x="22" y="43"/>
                    <a:pt x="22" y="44"/>
                  </a:cubicBezTo>
                  <a:cubicBezTo>
                    <a:pt x="22" y="45"/>
                    <a:pt x="23" y="45"/>
                    <a:pt x="23" y="45"/>
                  </a:cubicBezTo>
                  <a:cubicBezTo>
                    <a:pt x="24" y="46"/>
                    <a:pt x="24" y="46"/>
                    <a:pt x="24" y="46"/>
                  </a:cubicBezTo>
                  <a:cubicBezTo>
                    <a:pt x="28" y="48"/>
                    <a:pt x="33" y="52"/>
                    <a:pt x="41" y="56"/>
                  </a:cubicBezTo>
                  <a:cubicBezTo>
                    <a:pt x="48" y="61"/>
                    <a:pt x="59" y="68"/>
                    <a:pt x="73" y="77"/>
                  </a:cubicBezTo>
                  <a:cubicBezTo>
                    <a:pt x="70" y="69"/>
                    <a:pt x="68" y="60"/>
                    <a:pt x="65" y="50"/>
                  </a:cubicBezTo>
                  <a:cubicBezTo>
                    <a:pt x="62" y="40"/>
                    <a:pt x="60" y="33"/>
                    <a:pt x="59" y="29"/>
                  </a:cubicBezTo>
                  <a:cubicBezTo>
                    <a:pt x="58" y="25"/>
                    <a:pt x="57" y="23"/>
                    <a:pt x="56" y="22"/>
                  </a:cubicBezTo>
                  <a:cubicBezTo>
                    <a:pt x="56" y="20"/>
                    <a:pt x="55" y="20"/>
                    <a:pt x="55" y="19"/>
                  </a:cubicBezTo>
                  <a:cubicBezTo>
                    <a:pt x="54" y="18"/>
                    <a:pt x="53" y="18"/>
                    <a:pt x="52" y="18"/>
                  </a:cubicBezTo>
                  <a:cubicBezTo>
                    <a:pt x="51" y="18"/>
                    <a:pt x="50" y="18"/>
                    <a:pt x="49" y="19"/>
                  </a:cubicBezTo>
                  <a:cubicBezTo>
                    <a:pt x="48" y="19"/>
                    <a:pt x="47" y="20"/>
                    <a:pt x="46" y="20"/>
                  </a:cubicBezTo>
                  <a:cubicBezTo>
                    <a:pt x="45" y="21"/>
                    <a:pt x="44" y="22"/>
                    <a:pt x="42" y="23"/>
                  </a:cubicBezTo>
                  <a:cubicBezTo>
                    <a:pt x="40" y="19"/>
                    <a:pt x="40" y="19"/>
                    <a:pt x="40" y="19"/>
                  </a:cubicBezTo>
                  <a:cubicBezTo>
                    <a:pt x="63" y="0"/>
                    <a:pt x="63" y="0"/>
                    <a:pt x="63" y="0"/>
                  </a:cubicBezTo>
                  <a:lnTo>
                    <a:pt x="65" y="3"/>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4" name="î$ḷïďê"/>
            <p:cNvSpPr/>
            <p:nvPr userDrawn="1">
              <p:custDataLst>
                <p:tags r:id="rId29"/>
              </p:custDataLst>
            </p:nvPr>
          </p:nvSpPr>
          <p:spPr bwMode="auto">
            <a:xfrm>
              <a:off x="4250929" y="3752851"/>
              <a:ext cx="180975" cy="173038"/>
            </a:xfrm>
            <a:custGeom>
              <a:avLst/>
              <a:gdLst>
                <a:gd name="T0" fmla="*/ 90 w 109"/>
                <a:gd name="T1" fmla="*/ 30 h 103"/>
                <a:gd name="T2" fmla="*/ 109 w 109"/>
                <a:gd name="T3" fmla="*/ 46 h 103"/>
                <a:gd name="T4" fmla="*/ 68 w 109"/>
                <a:gd name="T5" fmla="*/ 103 h 103"/>
                <a:gd name="T6" fmla="*/ 64 w 109"/>
                <a:gd name="T7" fmla="*/ 100 h 103"/>
                <a:gd name="T8" fmla="*/ 67 w 109"/>
                <a:gd name="T9" fmla="*/ 96 h 103"/>
                <a:gd name="T10" fmla="*/ 68 w 109"/>
                <a:gd name="T11" fmla="*/ 92 h 103"/>
                <a:gd name="T12" fmla="*/ 68 w 109"/>
                <a:gd name="T13" fmla="*/ 89 h 103"/>
                <a:gd name="T14" fmla="*/ 66 w 109"/>
                <a:gd name="T15" fmla="*/ 86 h 103"/>
                <a:gd name="T16" fmla="*/ 17 w 109"/>
                <a:gd name="T17" fmla="*/ 50 h 103"/>
                <a:gd name="T18" fmla="*/ 14 w 109"/>
                <a:gd name="T19" fmla="*/ 49 h 103"/>
                <a:gd name="T20" fmla="*/ 10 w 109"/>
                <a:gd name="T21" fmla="*/ 49 h 103"/>
                <a:gd name="T22" fmla="*/ 6 w 109"/>
                <a:gd name="T23" fmla="*/ 52 h 103"/>
                <a:gd name="T24" fmla="*/ 3 w 109"/>
                <a:gd name="T25" fmla="*/ 55 h 103"/>
                <a:gd name="T26" fmla="*/ 0 w 109"/>
                <a:gd name="T27" fmla="*/ 53 h 103"/>
                <a:gd name="T28" fmla="*/ 39 w 109"/>
                <a:gd name="T29" fmla="*/ 0 h 103"/>
                <a:gd name="T30" fmla="*/ 55 w 109"/>
                <a:gd name="T31" fmla="*/ 12 h 103"/>
                <a:gd name="T32" fmla="*/ 52 w 109"/>
                <a:gd name="T33" fmla="*/ 16 h 103"/>
                <a:gd name="T34" fmla="*/ 41 w 109"/>
                <a:gd name="T35" fmla="*/ 14 h 103"/>
                <a:gd name="T36" fmla="*/ 33 w 109"/>
                <a:gd name="T37" fmla="*/ 17 h 103"/>
                <a:gd name="T38" fmla="*/ 30 w 109"/>
                <a:gd name="T39" fmla="*/ 20 h 103"/>
                <a:gd name="T40" fmla="*/ 26 w 109"/>
                <a:gd name="T41" fmla="*/ 25 h 103"/>
                <a:gd name="T42" fmla="*/ 18 w 109"/>
                <a:gd name="T43" fmla="*/ 35 h 103"/>
                <a:gd name="T44" fmla="*/ 45 w 109"/>
                <a:gd name="T45" fmla="*/ 55 h 103"/>
                <a:gd name="T46" fmla="*/ 51 w 109"/>
                <a:gd name="T47" fmla="*/ 48 h 103"/>
                <a:gd name="T48" fmla="*/ 54 w 109"/>
                <a:gd name="T49" fmla="*/ 42 h 103"/>
                <a:gd name="T50" fmla="*/ 54 w 109"/>
                <a:gd name="T51" fmla="*/ 37 h 103"/>
                <a:gd name="T52" fmla="*/ 52 w 109"/>
                <a:gd name="T53" fmla="*/ 33 h 103"/>
                <a:gd name="T54" fmla="*/ 48 w 109"/>
                <a:gd name="T55" fmla="*/ 28 h 103"/>
                <a:gd name="T56" fmla="*/ 51 w 109"/>
                <a:gd name="T57" fmla="*/ 25 h 103"/>
                <a:gd name="T58" fmla="*/ 77 w 109"/>
                <a:gd name="T59" fmla="*/ 44 h 103"/>
                <a:gd name="T60" fmla="*/ 75 w 109"/>
                <a:gd name="T61" fmla="*/ 48 h 103"/>
                <a:gd name="T62" fmla="*/ 69 w 109"/>
                <a:gd name="T63" fmla="*/ 45 h 103"/>
                <a:gd name="T64" fmla="*/ 64 w 109"/>
                <a:gd name="T65" fmla="*/ 44 h 103"/>
                <a:gd name="T66" fmla="*/ 59 w 109"/>
                <a:gd name="T67" fmla="*/ 46 h 103"/>
                <a:gd name="T68" fmla="*/ 55 w 109"/>
                <a:gd name="T69" fmla="*/ 51 h 103"/>
                <a:gd name="T70" fmla="*/ 49 w 109"/>
                <a:gd name="T71" fmla="*/ 58 h 103"/>
                <a:gd name="T72" fmla="*/ 70 w 109"/>
                <a:gd name="T73" fmla="*/ 73 h 103"/>
                <a:gd name="T74" fmla="*/ 75 w 109"/>
                <a:gd name="T75" fmla="*/ 76 h 103"/>
                <a:gd name="T76" fmla="*/ 79 w 109"/>
                <a:gd name="T77" fmla="*/ 77 h 103"/>
                <a:gd name="T78" fmla="*/ 82 w 109"/>
                <a:gd name="T79" fmla="*/ 74 h 103"/>
                <a:gd name="T80" fmla="*/ 87 w 109"/>
                <a:gd name="T81" fmla="*/ 68 h 103"/>
                <a:gd name="T82" fmla="*/ 90 w 109"/>
                <a:gd name="T83" fmla="*/ 64 h 103"/>
                <a:gd name="T84" fmla="*/ 93 w 109"/>
                <a:gd name="T85" fmla="*/ 59 h 103"/>
                <a:gd name="T86" fmla="*/ 95 w 109"/>
                <a:gd name="T87" fmla="*/ 55 h 103"/>
                <a:gd name="T88" fmla="*/ 96 w 109"/>
                <a:gd name="T89" fmla="*/ 51 h 103"/>
                <a:gd name="T90" fmla="*/ 92 w 109"/>
                <a:gd name="T91" fmla="*/ 42 h 103"/>
                <a:gd name="T92" fmla="*/ 88 w 109"/>
                <a:gd name="T93" fmla="*/ 34 h 103"/>
                <a:gd name="T94" fmla="*/ 90 w 109"/>
                <a:gd name="T95" fmla="*/ 3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9" h="103">
                  <a:moveTo>
                    <a:pt x="90" y="30"/>
                  </a:moveTo>
                  <a:cubicBezTo>
                    <a:pt x="109" y="46"/>
                    <a:pt x="109" y="46"/>
                    <a:pt x="109" y="46"/>
                  </a:cubicBezTo>
                  <a:cubicBezTo>
                    <a:pt x="68" y="103"/>
                    <a:pt x="68" y="103"/>
                    <a:pt x="68" y="103"/>
                  </a:cubicBezTo>
                  <a:cubicBezTo>
                    <a:pt x="64" y="100"/>
                    <a:pt x="64" y="100"/>
                    <a:pt x="64" y="100"/>
                  </a:cubicBezTo>
                  <a:cubicBezTo>
                    <a:pt x="65" y="99"/>
                    <a:pt x="66" y="98"/>
                    <a:pt x="67" y="96"/>
                  </a:cubicBezTo>
                  <a:cubicBezTo>
                    <a:pt x="68" y="94"/>
                    <a:pt x="68" y="93"/>
                    <a:pt x="68" y="92"/>
                  </a:cubicBezTo>
                  <a:cubicBezTo>
                    <a:pt x="69" y="91"/>
                    <a:pt x="69" y="90"/>
                    <a:pt x="68" y="89"/>
                  </a:cubicBezTo>
                  <a:cubicBezTo>
                    <a:pt x="68" y="88"/>
                    <a:pt x="67" y="87"/>
                    <a:pt x="66" y="86"/>
                  </a:cubicBezTo>
                  <a:cubicBezTo>
                    <a:pt x="17" y="50"/>
                    <a:pt x="17" y="50"/>
                    <a:pt x="17" y="50"/>
                  </a:cubicBezTo>
                  <a:cubicBezTo>
                    <a:pt x="16" y="49"/>
                    <a:pt x="15" y="49"/>
                    <a:pt x="14" y="49"/>
                  </a:cubicBezTo>
                  <a:cubicBezTo>
                    <a:pt x="13" y="48"/>
                    <a:pt x="11" y="49"/>
                    <a:pt x="10" y="49"/>
                  </a:cubicBezTo>
                  <a:cubicBezTo>
                    <a:pt x="9" y="50"/>
                    <a:pt x="8" y="51"/>
                    <a:pt x="6" y="52"/>
                  </a:cubicBezTo>
                  <a:cubicBezTo>
                    <a:pt x="5" y="53"/>
                    <a:pt x="4" y="54"/>
                    <a:pt x="3" y="55"/>
                  </a:cubicBezTo>
                  <a:cubicBezTo>
                    <a:pt x="0" y="53"/>
                    <a:pt x="0" y="53"/>
                    <a:pt x="0" y="53"/>
                  </a:cubicBezTo>
                  <a:cubicBezTo>
                    <a:pt x="39" y="0"/>
                    <a:pt x="39" y="0"/>
                    <a:pt x="39" y="0"/>
                  </a:cubicBezTo>
                  <a:cubicBezTo>
                    <a:pt x="55" y="12"/>
                    <a:pt x="55" y="12"/>
                    <a:pt x="55" y="12"/>
                  </a:cubicBezTo>
                  <a:cubicBezTo>
                    <a:pt x="52" y="16"/>
                    <a:pt x="52" y="16"/>
                    <a:pt x="52" y="16"/>
                  </a:cubicBezTo>
                  <a:cubicBezTo>
                    <a:pt x="49" y="14"/>
                    <a:pt x="46" y="14"/>
                    <a:pt x="41" y="14"/>
                  </a:cubicBezTo>
                  <a:cubicBezTo>
                    <a:pt x="37" y="14"/>
                    <a:pt x="34" y="15"/>
                    <a:pt x="33" y="17"/>
                  </a:cubicBezTo>
                  <a:cubicBezTo>
                    <a:pt x="32" y="18"/>
                    <a:pt x="31" y="19"/>
                    <a:pt x="30" y="20"/>
                  </a:cubicBezTo>
                  <a:cubicBezTo>
                    <a:pt x="29" y="21"/>
                    <a:pt x="27" y="23"/>
                    <a:pt x="26" y="25"/>
                  </a:cubicBezTo>
                  <a:cubicBezTo>
                    <a:pt x="18" y="35"/>
                    <a:pt x="18" y="35"/>
                    <a:pt x="18" y="35"/>
                  </a:cubicBezTo>
                  <a:cubicBezTo>
                    <a:pt x="45" y="55"/>
                    <a:pt x="45" y="55"/>
                    <a:pt x="45" y="55"/>
                  </a:cubicBezTo>
                  <a:cubicBezTo>
                    <a:pt x="51" y="48"/>
                    <a:pt x="51" y="48"/>
                    <a:pt x="51" y="48"/>
                  </a:cubicBezTo>
                  <a:cubicBezTo>
                    <a:pt x="53" y="45"/>
                    <a:pt x="54" y="43"/>
                    <a:pt x="54" y="42"/>
                  </a:cubicBezTo>
                  <a:cubicBezTo>
                    <a:pt x="55" y="40"/>
                    <a:pt x="54" y="39"/>
                    <a:pt x="54" y="37"/>
                  </a:cubicBezTo>
                  <a:cubicBezTo>
                    <a:pt x="54" y="36"/>
                    <a:pt x="53" y="34"/>
                    <a:pt x="52" y="33"/>
                  </a:cubicBezTo>
                  <a:cubicBezTo>
                    <a:pt x="50" y="31"/>
                    <a:pt x="49" y="30"/>
                    <a:pt x="48" y="28"/>
                  </a:cubicBezTo>
                  <a:cubicBezTo>
                    <a:pt x="51" y="25"/>
                    <a:pt x="51" y="25"/>
                    <a:pt x="51" y="25"/>
                  </a:cubicBezTo>
                  <a:cubicBezTo>
                    <a:pt x="77" y="44"/>
                    <a:pt x="77" y="44"/>
                    <a:pt x="77" y="44"/>
                  </a:cubicBezTo>
                  <a:cubicBezTo>
                    <a:pt x="75" y="48"/>
                    <a:pt x="75" y="48"/>
                    <a:pt x="75" y="48"/>
                  </a:cubicBezTo>
                  <a:cubicBezTo>
                    <a:pt x="73" y="47"/>
                    <a:pt x="71" y="46"/>
                    <a:pt x="69" y="45"/>
                  </a:cubicBezTo>
                  <a:cubicBezTo>
                    <a:pt x="67" y="45"/>
                    <a:pt x="65" y="44"/>
                    <a:pt x="64" y="44"/>
                  </a:cubicBezTo>
                  <a:cubicBezTo>
                    <a:pt x="62" y="44"/>
                    <a:pt x="60" y="45"/>
                    <a:pt x="59" y="46"/>
                  </a:cubicBezTo>
                  <a:cubicBezTo>
                    <a:pt x="58" y="47"/>
                    <a:pt x="56" y="48"/>
                    <a:pt x="55" y="51"/>
                  </a:cubicBezTo>
                  <a:cubicBezTo>
                    <a:pt x="49" y="58"/>
                    <a:pt x="49" y="58"/>
                    <a:pt x="49" y="58"/>
                  </a:cubicBezTo>
                  <a:cubicBezTo>
                    <a:pt x="70" y="73"/>
                    <a:pt x="70" y="73"/>
                    <a:pt x="70" y="73"/>
                  </a:cubicBezTo>
                  <a:cubicBezTo>
                    <a:pt x="72" y="75"/>
                    <a:pt x="73" y="76"/>
                    <a:pt x="75" y="76"/>
                  </a:cubicBezTo>
                  <a:cubicBezTo>
                    <a:pt x="76" y="77"/>
                    <a:pt x="77" y="77"/>
                    <a:pt x="79" y="77"/>
                  </a:cubicBezTo>
                  <a:cubicBezTo>
                    <a:pt x="80" y="76"/>
                    <a:pt x="81" y="75"/>
                    <a:pt x="82" y="74"/>
                  </a:cubicBezTo>
                  <a:cubicBezTo>
                    <a:pt x="83" y="73"/>
                    <a:pt x="85" y="71"/>
                    <a:pt x="87" y="68"/>
                  </a:cubicBezTo>
                  <a:cubicBezTo>
                    <a:pt x="88" y="67"/>
                    <a:pt x="89" y="66"/>
                    <a:pt x="90" y="64"/>
                  </a:cubicBezTo>
                  <a:cubicBezTo>
                    <a:pt x="91" y="62"/>
                    <a:pt x="92" y="61"/>
                    <a:pt x="93" y="59"/>
                  </a:cubicBezTo>
                  <a:cubicBezTo>
                    <a:pt x="94" y="58"/>
                    <a:pt x="95" y="57"/>
                    <a:pt x="95" y="55"/>
                  </a:cubicBezTo>
                  <a:cubicBezTo>
                    <a:pt x="96" y="54"/>
                    <a:pt x="96" y="52"/>
                    <a:pt x="96" y="51"/>
                  </a:cubicBezTo>
                  <a:cubicBezTo>
                    <a:pt x="95" y="49"/>
                    <a:pt x="94" y="46"/>
                    <a:pt x="92" y="42"/>
                  </a:cubicBezTo>
                  <a:cubicBezTo>
                    <a:pt x="90" y="38"/>
                    <a:pt x="89" y="35"/>
                    <a:pt x="88" y="34"/>
                  </a:cubicBezTo>
                  <a:lnTo>
                    <a:pt x="90" y="3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5" name="íṩḷîďe"/>
            <p:cNvSpPr/>
            <p:nvPr userDrawn="1">
              <p:custDataLst>
                <p:tags r:id="rId30"/>
              </p:custDataLst>
            </p:nvPr>
          </p:nvSpPr>
          <p:spPr bwMode="auto">
            <a:xfrm>
              <a:off x="4319192" y="3654426"/>
              <a:ext cx="177800" cy="142875"/>
            </a:xfrm>
            <a:custGeom>
              <a:avLst/>
              <a:gdLst>
                <a:gd name="T0" fmla="*/ 107 w 107"/>
                <a:gd name="T1" fmla="*/ 8 h 85"/>
                <a:gd name="T2" fmla="*/ 99 w 107"/>
                <a:gd name="T3" fmla="*/ 29 h 85"/>
                <a:gd name="T4" fmla="*/ 76 w 107"/>
                <a:gd name="T5" fmla="*/ 35 h 85"/>
                <a:gd name="T6" fmla="*/ 54 w 107"/>
                <a:gd name="T7" fmla="*/ 41 h 85"/>
                <a:gd name="T8" fmla="*/ 51 w 107"/>
                <a:gd name="T9" fmla="*/ 49 h 85"/>
                <a:gd name="T10" fmla="*/ 76 w 107"/>
                <a:gd name="T11" fmla="*/ 58 h 85"/>
                <a:gd name="T12" fmla="*/ 80 w 107"/>
                <a:gd name="T13" fmla="*/ 59 h 85"/>
                <a:gd name="T14" fmla="*/ 83 w 107"/>
                <a:gd name="T15" fmla="*/ 57 h 85"/>
                <a:gd name="T16" fmla="*/ 85 w 107"/>
                <a:gd name="T17" fmla="*/ 54 h 85"/>
                <a:gd name="T18" fmla="*/ 87 w 107"/>
                <a:gd name="T19" fmla="*/ 50 h 85"/>
                <a:gd name="T20" fmla="*/ 91 w 107"/>
                <a:gd name="T21" fmla="*/ 51 h 85"/>
                <a:gd name="T22" fmla="*/ 79 w 107"/>
                <a:gd name="T23" fmla="*/ 85 h 85"/>
                <a:gd name="T24" fmla="*/ 75 w 107"/>
                <a:gd name="T25" fmla="*/ 83 h 85"/>
                <a:gd name="T26" fmla="*/ 76 w 107"/>
                <a:gd name="T27" fmla="*/ 79 h 85"/>
                <a:gd name="T28" fmla="*/ 77 w 107"/>
                <a:gd name="T29" fmla="*/ 76 h 85"/>
                <a:gd name="T30" fmla="*/ 75 w 107"/>
                <a:gd name="T31" fmla="*/ 72 h 85"/>
                <a:gd name="T32" fmla="*/ 72 w 107"/>
                <a:gd name="T33" fmla="*/ 70 h 85"/>
                <a:gd name="T34" fmla="*/ 15 w 107"/>
                <a:gd name="T35" fmla="*/ 49 h 85"/>
                <a:gd name="T36" fmla="*/ 11 w 107"/>
                <a:gd name="T37" fmla="*/ 49 h 85"/>
                <a:gd name="T38" fmla="*/ 8 w 107"/>
                <a:gd name="T39" fmla="*/ 50 h 85"/>
                <a:gd name="T40" fmla="*/ 6 w 107"/>
                <a:gd name="T41" fmla="*/ 54 h 85"/>
                <a:gd name="T42" fmla="*/ 4 w 107"/>
                <a:gd name="T43" fmla="*/ 57 h 85"/>
                <a:gd name="T44" fmla="*/ 0 w 107"/>
                <a:gd name="T45" fmla="*/ 56 h 85"/>
                <a:gd name="T46" fmla="*/ 13 w 107"/>
                <a:gd name="T47" fmla="*/ 19 h 85"/>
                <a:gd name="T48" fmla="*/ 18 w 107"/>
                <a:gd name="T49" fmla="*/ 10 h 85"/>
                <a:gd name="T50" fmla="*/ 24 w 107"/>
                <a:gd name="T51" fmla="*/ 3 h 85"/>
                <a:gd name="T52" fmla="*/ 32 w 107"/>
                <a:gd name="T53" fmla="*/ 0 h 85"/>
                <a:gd name="T54" fmla="*/ 41 w 107"/>
                <a:gd name="T55" fmla="*/ 1 h 85"/>
                <a:gd name="T56" fmla="*/ 49 w 107"/>
                <a:gd name="T57" fmla="*/ 6 h 85"/>
                <a:gd name="T58" fmla="*/ 53 w 107"/>
                <a:gd name="T59" fmla="*/ 12 h 85"/>
                <a:gd name="T60" fmla="*/ 55 w 107"/>
                <a:gd name="T61" fmla="*/ 19 h 85"/>
                <a:gd name="T62" fmla="*/ 56 w 107"/>
                <a:gd name="T63" fmla="*/ 28 h 85"/>
                <a:gd name="T64" fmla="*/ 72 w 107"/>
                <a:gd name="T65" fmla="*/ 23 h 85"/>
                <a:gd name="T66" fmla="*/ 89 w 107"/>
                <a:gd name="T67" fmla="*/ 19 h 85"/>
                <a:gd name="T68" fmla="*/ 95 w 107"/>
                <a:gd name="T69" fmla="*/ 16 h 85"/>
                <a:gd name="T70" fmla="*/ 99 w 107"/>
                <a:gd name="T71" fmla="*/ 13 h 85"/>
                <a:gd name="T72" fmla="*/ 102 w 107"/>
                <a:gd name="T73" fmla="*/ 10 h 85"/>
                <a:gd name="T74" fmla="*/ 103 w 107"/>
                <a:gd name="T75" fmla="*/ 6 h 85"/>
                <a:gd name="T76" fmla="*/ 107 w 107"/>
                <a:gd name="T77" fmla="*/ 8 h 85"/>
                <a:gd name="T78" fmla="*/ 38 w 107"/>
                <a:gd name="T79" fmla="*/ 15 h 85"/>
                <a:gd name="T80" fmla="*/ 25 w 107"/>
                <a:gd name="T81" fmla="*/ 15 h 85"/>
                <a:gd name="T82" fmla="*/ 16 w 107"/>
                <a:gd name="T83" fmla="*/ 25 h 85"/>
                <a:gd name="T84" fmla="*/ 13 w 107"/>
                <a:gd name="T85" fmla="*/ 35 h 85"/>
                <a:gd name="T86" fmla="*/ 47 w 107"/>
                <a:gd name="T87" fmla="*/ 47 h 85"/>
                <a:gd name="T88" fmla="*/ 49 w 107"/>
                <a:gd name="T89" fmla="*/ 40 h 85"/>
                <a:gd name="T90" fmla="*/ 49 w 107"/>
                <a:gd name="T91" fmla="*/ 25 h 85"/>
                <a:gd name="T92" fmla="*/ 38 w 107"/>
                <a:gd name="T93" fmla="*/ 1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7" h="85">
                  <a:moveTo>
                    <a:pt x="107" y="8"/>
                  </a:moveTo>
                  <a:cubicBezTo>
                    <a:pt x="99" y="29"/>
                    <a:pt x="99" y="29"/>
                    <a:pt x="99" y="29"/>
                  </a:cubicBezTo>
                  <a:cubicBezTo>
                    <a:pt x="90" y="31"/>
                    <a:pt x="82" y="33"/>
                    <a:pt x="76" y="35"/>
                  </a:cubicBezTo>
                  <a:cubicBezTo>
                    <a:pt x="69" y="37"/>
                    <a:pt x="62" y="39"/>
                    <a:pt x="54" y="41"/>
                  </a:cubicBezTo>
                  <a:cubicBezTo>
                    <a:pt x="51" y="49"/>
                    <a:pt x="51" y="49"/>
                    <a:pt x="51" y="49"/>
                  </a:cubicBezTo>
                  <a:cubicBezTo>
                    <a:pt x="76" y="58"/>
                    <a:pt x="76" y="58"/>
                    <a:pt x="76" y="58"/>
                  </a:cubicBezTo>
                  <a:cubicBezTo>
                    <a:pt x="78" y="59"/>
                    <a:pt x="79" y="59"/>
                    <a:pt x="80" y="59"/>
                  </a:cubicBezTo>
                  <a:cubicBezTo>
                    <a:pt x="81" y="59"/>
                    <a:pt x="82" y="58"/>
                    <a:pt x="83" y="57"/>
                  </a:cubicBezTo>
                  <a:cubicBezTo>
                    <a:pt x="84" y="57"/>
                    <a:pt x="85" y="56"/>
                    <a:pt x="85" y="54"/>
                  </a:cubicBezTo>
                  <a:cubicBezTo>
                    <a:pt x="86" y="52"/>
                    <a:pt x="87" y="51"/>
                    <a:pt x="87" y="50"/>
                  </a:cubicBezTo>
                  <a:cubicBezTo>
                    <a:pt x="91" y="51"/>
                    <a:pt x="91" y="51"/>
                    <a:pt x="91" y="51"/>
                  </a:cubicBezTo>
                  <a:cubicBezTo>
                    <a:pt x="79" y="85"/>
                    <a:pt x="79" y="85"/>
                    <a:pt x="79" y="85"/>
                  </a:cubicBezTo>
                  <a:cubicBezTo>
                    <a:pt x="75" y="83"/>
                    <a:pt x="75" y="83"/>
                    <a:pt x="75" y="83"/>
                  </a:cubicBezTo>
                  <a:cubicBezTo>
                    <a:pt x="75" y="82"/>
                    <a:pt x="76" y="81"/>
                    <a:pt x="76" y="79"/>
                  </a:cubicBezTo>
                  <a:cubicBezTo>
                    <a:pt x="76" y="78"/>
                    <a:pt x="77" y="76"/>
                    <a:pt x="77" y="76"/>
                  </a:cubicBezTo>
                  <a:cubicBezTo>
                    <a:pt x="77" y="74"/>
                    <a:pt x="76" y="73"/>
                    <a:pt x="75" y="72"/>
                  </a:cubicBezTo>
                  <a:cubicBezTo>
                    <a:pt x="75" y="71"/>
                    <a:pt x="74" y="71"/>
                    <a:pt x="72" y="70"/>
                  </a:cubicBezTo>
                  <a:cubicBezTo>
                    <a:pt x="15" y="49"/>
                    <a:pt x="15" y="49"/>
                    <a:pt x="15" y="49"/>
                  </a:cubicBezTo>
                  <a:cubicBezTo>
                    <a:pt x="14" y="49"/>
                    <a:pt x="12" y="49"/>
                    <a:pt x="11" y="49"/>
                  </a:cubicBezTo>
                  <a:cubicBezTo>
                    <a:pt x="10" y="49"/>
                    <a:pt x="9" y="49"/>
                    <a:pt x="8" y="50"/>
                  </a:cubicBezTo>
                  <a:cubicBezTo>
                    <a:pt x="7" y="51"/>
                    <a:pt x="7" y="52"/>
                    <a:pt x="6" y="54"/>
                  </a:cubicBezTo>
                  <a:cubicBezTo>
                    <a:pt x="5" y="55"/>
                    <a:pt x="4" y="56"/>
                    <a:pt x="4" y="57"/>
                  </a:cubicBezTo>
                  <a:cubicBezTo>
                    <a:pt x="0" y="56"/>
                    <a:pt x="0" y="56"/>
                    <a:pt x="0" y="56"/>
                  </a:cubicBezTo>
                  <a:cubicBezTo>
                    <a:pt x="13" y="19"/>
                    <a:pt x="13" y="19"/>
                    <a:pt x="13" y="19"/>
                  </a:cubicBezTo>
                  <a:cubicBezTo>
                    <a:pt x="15" y="16"/>
                    <a:pt x="16" y="13"/>
                    <a:pt x="18" y="10"/>
                  </a:cubicBezTo>
                  <a:cubicBezTo>
                    <a:pt x="20" y="7"/>
                    <a:pt x="22" y="5"/>
                    <a:pt x="24" y="3"/>
                  </a:cubicBezTo>
                  <a:cubicBezTo>
                    <a:pt x="26" y="2"/>
                    <a:pt x="29" y="1"/>
                    <a:pt x="32" y="0"/>
                  </a:cubicBezTo>
                  <a:cubicBezTo>
                    <a:pt x="35" y="0"/>
                    <a:pt x="38" y="0"/>
                    <a:pt x="41" y="1"/>
                  </a:cubicBezTo>
                  <a:cubicBezTo>
                    <a:pt x="44" y="2"/>
                    <a:pt x="47" y="4"/>
                    <a:pt x="49" y="6"/>
                  </a:cubicBezTo>
                  <a:cubicBezTo>
                    <a:pt x="51" y="7"/>
                    <a:pt x="52" y="9"/>
                    <a:pt x="53" y="12"/>
                  </a:cubicBezTo>
                  <a:cubicBezTo>
                    <a:pt x="54" y="14"/>
                    <a:pt x="55" y="17"/>
                    <a:pt x="55" y="19"/>
                  </a:cubicBezTo>
                  <a:cubicBezTo>
                    <a:pt x="56" y="22"/>
                    <a:pt x="56" y="25"/>
                    <a:pt x="56" y="28"/>
                  </a:cubicBezTo>
                  <a:cubicBezTo>
                    <a:pt x="62" y="26"/>
                    <a:pt x="68" y="25"/>
                    <a:pt x="72" y="23"/>
                  </a:cubicBezTo>
                  <a:cubicBezTo>
                    <a:pt x="77" y="22"/>
                    <a:pt x="82" y="20"/>
                    <a:pt x="89" y="19"/>
                  </a:cubicBezTo>
                  <a:cubicBezTo>
                    <a:pt x="91" y="18"/>
                    <a:pt x="94" y="17"/>
                    <a:pt x="95" y="16"/>
                  </a:cubicBezTo>
                  <a:cubicBezTo>
                    <a:pt x="97" y="15"/>
                    <a:pt x="98" y="14"/>
                    <a:pt x="99" y="13"/>
                  </a:cubicBezTo>
                  <a:cubicBezTo>
                    <a:pt x="100" y="12"/>
                    <a:pt x="101" y="11"/>
                    <a:pt x="102" y="10"/>
                  </a:cubicBezTo>
                  <a:cubicBezTo>
                    <a:pt x="102" y="8"/>
                    <a:pt x="103" y="7"/>
                    <a:pt x="103" y="6"/>
                  </a:cubicBezTo>
                  <a:cubicBezTo>
                    <a:pt x="107" y="8"/>
                    <a:pt x="107" y="8"/>
                    <a:pt x="107" y="8"/>
                  </a:cubicBezTo>
                  <a:close/>
                  <a:moveTo>
                    <a:pt x="38" y="15"/>
                  </a:moveTo>
                  <a:cubicBezTo>
                    <a:pt x="33" y="14"/>
                    <a:pt x="28" y="14"/>
                    <a:pt x="25" y="15"/>
                  </a:cubicBezTo>
                  <a:cubicBezTo>
                    <a:pt x="21" y="17"/>
                    <a:pt x="18" y="20"/>
                    <a:pt x="16" y="25"/>
                  </a:cubicBezTo>
                  <a:cubicBezTo>
                    <a:pt x="13" y="35"/>
                    <a:pt x="13" y="35"/>
                    <a:pt x="13" y="35"/>
                  </a:cubicBezTo>
                  <a:cubicBezTo>
                    <a:pt x="47" y="47"/>
                    <a:pt x="47" y="47"/>
                    <a:pt x="47" y="47"/>
                  </a:cubicBezTo>
                  <a:cubicBezTo>
                    <a:pt x="49" y="40"/>
                    <a:pt x="49" y="40"/>
                    <a:pt x="49" y="40"/>
                  </a:cubicBezTo>
                  <a:cubicBezTo>
                    <a:pt x="51" y="35"/>
                    <a:pt x="51" y="30"/>
                    <a:pt x="49" y="25"/>
                  </a:cubicBezTo>
                  <a:cubicBezTo>
                    <a:pt x="47" y="21"/>
                    <a:pt x="43" y="17"/>
                    <a:pt x="38" y="15"/>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6" name="íṡļïḍé"/>
            <p:cNvSpPr/>
            <p:nvPr userDrawn="1">
              <p:custDataLst>
                <p:tags r:id="rId31"/>
              </p:custDataLst>
            </p:nvPr>
          </p:nvSpPr>
          <p:spPr bwMode="auto">
            <a:xfrm>
              <a:off x="4360467" y="3546476"/>
              <a:ext cx="149225" cy="115888"/>
            </a:xfrm>
            <a:custGeom>
              <a:avLst/>
              <a:gdLst>
                <a:gd name="T0" fmla="*/ 52 w 89"/>
                <a:gd name="T1" fmla="*/ 10 h 69"/>
                <a:gd name="T2" fmla="*/ 60 w 89"/>
                <a:gd name="T3" fmla="*/ 8 h 69"/>
                <a:gd name="T4" fmla="*/ 68 w 89"/>
                <a:gd name="T5" fmla="*/ 8 h 69"/>
                <a:gd name="T6" fmla="*/ 84 w 89"/>
                <a:gd name="T7" fmla="*/ 20 h 69"/>
                <a:gd name="T8" fmla="*/ 88 w 89"/>
                <a:gd name="T9" fmla="*/ 41 h 69"/>
                <a:gd name="T10" fmla="*/ 84 w 89"/>
                <a:gd name="T11" fmla="*/ 52 h 69"/>
                <a:gd name="T12" fmla="*/ 78 w 89"/>
                <a:gd name="T13" fmla="*/ 61 h 69"/>
                <a:gd name="T14" fmla="*/ 81 w 89"/>
                <a:gd name="T15" fmla="*/ 64 h 69"/>
                <a:gd name="T16" fmla="*/ 80 w 89"/>
                <a:gd name="T17" fmla="*/ 69 h 69"/>
                <a:gd name="T18" fmla="*/ 52 w 89"/>
                <a:gd name="T19" fmla="*/ 64 h 69"/>
                <a:gd name="T20" fmla="*/ 53 w 89"/>
                <a:gd name="T21" fmla="*/ 59 h 69"/>
                <a:gd name="T22" fmla="*/ 63 w 89"/>
                <a:gd name="T23" fmla="*/ 58 h 69"/>
                <a:gd name="T24" fmla="*/ 72 w 89"/>
                <a:gd name="T25" fmla="*/ 54 h 69"/>
                <a:gd name="T26" fmla="*/ 79 w 89"/>
                <a:gd name="T27" fmla="*/ 48 h 69"/>
                <a:gd name="T28" fmla="*/ 83 w 89"/>
                <a:gd name="T29" fmla="*/ 39 h 69"/>
                <a:gd name="T30" fmla="*/ 83 w 89"/>
                <a:gd name="T31" fmla="*/ 32 h 69"/>
                <a:gd name="T32" fmla="*/ 81 w 89"/>
                <a:gd name="T33" fmla="*/ 26 h 69"/>
                <a:gd name="T34" fmla="*/ 77 w 89"/>
                <a:gd name="T35" fmla="*/ 23 h 69"/>
                <a:gd name="T36" fmla="*/ 71 w 89"/>
                <a:gd name="T37" fmla="*/ 21 h 69"/>
                <a:gd name="T38" fmla="*/ 61 w 89"/>
                <a:gd name="T39" fmla="*/ 22 h 69"/>
                <a:gd name="T40" fmla="*/ 53 w 89"/>
                <a:gd name="T41" fmla="*/ 29 h 69"/>
                <a:gd name="T42" fmla="*/ 48 w 89"/>
                <a:gd name="T43" fmla="*/ 37 h 69"/>
                <a:gd name="T44" fmla="*/ 43 w 89"/>
                <a:gd name="T45" fmla="*/ 44 h 69"/>
                <a:gd name="T46" fmla="*/ 33 w 89"/>
                <a:gd name="T47" fmla="*/ 54 h 69"/>
                <a:gd name="T48" fmla="*/ 19 w 89"/>
                <a:gd name="T49" fmla="*/ 55 h 69"/>
                <a:gd name="T50" fmla="*/ 10 w 89"/>
                <a:gd name="T51" fmla="*/ 51 h 69"/>
                <a:gd name="T52" fmla="*/ 4 w 89"/>
                <a:gd name="T53" fmla="*/ 44 h 69"/>
                <a:gd name="T54" fmla="*/ 1 w 89"/>
                <a:gd name="T55" fmla="*/ 35 h 69"/>
                <a:gd name="T56" fmla="*/ 1 w 89"/>
                <a:gd name="T57" fmla="*/ 26 h 69"/>
                <a:gd name="T58" fmla="*/ 5 w 89"/>
                <a:gd name="T59" fmla="*/ 16 h 69"/>
                <a:gd name="T60" fmla="*/ 10 w 89"/>
                <a:gd name="T61" fmla="*/ 8 h 69"/>
                <a:gd name="T62" fmla="*/ 7 w 89"/>
                <a:gd name="T63" fmla="*/ 5 h 69"/>
                <a:gd name="T64" fmla="*/ 8 w 89"/>
                <a:gd name="T65" fmla="*/ 0 h 69"/>
                <a:gd name="T66" fmla="*/ 35 w 89"/>
                <a:gd name="T67" fmla="*/ 5 h 69"/>
                <a:gd name="T68" fmla="*/ 35 w 89"/>
                <a:gd name="T69" fmla="*/ 10 h 69"/>
                <a:gd name="T70" fmla="*/ 25 w 89"/>
                <a:gd name="T71" fmla="*/ 11 h 69"/>
                <a:gd name="T72" fmla="*/ 16 w 89"/>
                <a:gd name="T73" fmla="*/ 14 h 69"/>
                <a:gd name="T74" fmla="*/ 10 w 89"/>
                <a:gd name="T75" fmla="*/ 19 h 69"/>
                <a:gd name="T76" fmla="*/ 6 w 89"/>
                <a:gd name="T77" fmla="*/ 27 h 69"/>
                <a:gd name="T78" fmla="*/ 8 w 89"/>
                <a:gd name="T79" fmla="*/ 37 h 69"/>
                <a:gd name="T80" fmla="*/ 16 w 89"/>
                <a:gd name="T81" fmla="*/ 43 h 69"/>
                <a:gd name="T82" fmla="*/ 25 w 89"/>
                <a:gd name="T83" fmla="*/ 42 h 69"/>
                <a:gd name="T84" fmla="*/ 32 w 89"/>
                <a:gd name="T85" fmla="*/ 36 h 69"/>
                <a:gd name="T86" fmla="*/ 37 w 89"/>
                <a:gd name="T87" fmla="*/ 28 h 69"/>
                <a:gd name="T88" fmla="*/ 42 w 89"/>
                <a:gd name="T89" fmla="*/ 21 h 69"/>
                <a:gd name="T90" fmla="*/ 47 w 89"/>
                <a:gd name="T91" fmla="*/ 15 h 69"/>
                <a:gd name="T92" fmla="*/ 52 w 89"/>
                <a:gd name="T93" fmla="*/ 1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9" h="69">
                  <a:moveTo>
                    <a:pt x="52" y="10"/>
                  </a:moveTo>
                  <a:cubicBezTo>
                    <a:pt x="55" y="9"/>
                    <a:pt x="57" y="8"/>
                    <a:pt x="60" y="8"/>
                  </a:cubicBezTo>
                  <a:cubicBezTo>
                    <a:pt x="62" y="7"/>
                    <a:pt x="65" y="7"/>
                    <a:pt x="68" y="8"/>
                  </a:cubicBezTo>
                  <a:cubicBezTo>
                    <a:pt x="75" y="9"/>
                    <a:pt x="81" y="13"/>
                    <a:pt x="84" y="20"/>
                  </a:cubicBezTo>
                  <a:cubicBezTo>
                    <a:pt x="88" y="26"/>
                    <a:pt x="89" y="33"/>
                    <a:pt x="88" y="41"/>
                  </a:cubicBezTo>
                  <a:cubicBezTo>
                    <a:pt x="87" y="45"/>
                    <a:pt x="86" y="48"/>
                    <a:pt x="84" y="52"/>
                  </a:cubicBezTo>
                  <a:cubicBezTo>
                    <a:pt x="82" y="55"/>
                    <a:pt x="80" y="58"/>
                    <a:pt x="78" y="61"/>
                  </a:cubicBezTo>
                  <a:cubicBezTo>
                    <a:pt x="81" y="64"/>
                    <a:pt x="81" y="64"/>
                    <a:pt x="81" y="64"/>
                  </a:cubicBezTo>
                  <a:cubicBezTo>
                    <a:pt x="80" y="69"/>
                    <a:pt x="80" y="69"/>
                    <a:pt x="80" y="69"/>
                  </a:cubicBezTo>
                  <a:cubicBezTo>
                    <a:pt x="52" y="64"/>
                    <a:pt x="52" y="64"/>
                    <a:pt x="52" y="64"/>
                  </a:cubicBezTo>
                  <a:cubicBezTo>
                    <a:pt x="53" y="59"/>
                    <a:pt x="53" y="59"/>
                    <a:pt x="53" y="59"/>
                  </a:cubicBezTo>
                  <a:cubicBezTo>
                    <a:pt x="57" y="59"/>
                    <a:pt x="60" y="58"/>
                    <a:pt x="63" y="58"/>
                  </a:cubicBezTo>
                  <a:cubicBezTo>
                    <a:pt x="66" y="57"/>
                    <a:pt x="69" y="56"/>
                    <a:pt x="72" y="54"/>
                  </a:cubicBezTo>
                  <a:cubicBezTo>
                    <a:pt x="75" y="52"/>
                    <a:pt x="77" y="50"/>
                    <a:pt x="79" y="48"/>
                  </a:cubicBezTo>
                  <a:cubicBezTo>
                    <a:pt x="81" y="46"/>
                    <a:pt x="82" y="43"/>
                    <a:pt x="83" y="39"/>
                  </a:cubicBezTo>
                  <a:cubicBezTo>
                    <a:pt x="83" y="36"/>
                    <a:pt x="83" y="34"/>
                    <a:pt x="83" y="32"/>
                  </a:cubicBezTo>
                  <a:cubicBezTo>
                    <a:pt x="83" y="30"/>
                    <a:pt x="82" y="28"/>
                    <a:pt x="81" y="26"/>
                  </a:cubicBezTo>
                  <a:cubicBezTo>
                    <a:pt x="80" y="25"/>
                    <a:pt x="79" y="24"/>
                    <a:pt x="77" y="23"/>
                  </a:cubicBezTo>
                  <a:cubicBezTo>
                    <a:pt x="75" y="22"/>
                    <a:pt x="73" y="21"/>
                    <a:pt x="71" y="21"/>
                  </a:cubicBezTo>
                  <a:cubicBezTo>
                    <a:pt x="68" y="20"/>
                    <a:pt x="65" y="20"/>
                    <a:pt x="61" y="22"/>
                  </a:cubicBezTo>
                  <a:cubicBezTo>
                    <a:pt x="58" y="23"/>
                    <a:pt x="56" y="25"/>
                    <a:pt x="53" y="29"/>
                  </a:cubicBezTo>
                  <a:cubicBezTo>
                    <a:pt x="52" y="31"/>
                    <a:pt x="50" y="34"/>
                    <a:pt x="48" y="37"/>
                  </a:cubicBezTo>
                  <a:cubicBezTo>
                    <a:pt x="46" y="40"/>
                    <a:pt x="45" y="42"/>
                    <a:pt x="43" y="44"/>
                  </a:cubicBezTo>
                  <a:cubicBezTo>
                    <a:pt x="40" y="49"/>
                    <a:pt x="37" y="52"/>
                    <a:pt x="33" y="54"/>
                  </a:cubicBezTo>
                  <a:cubicBezTo>
                    <a:pt x="29" y="56"/>
                    <a:pt x="24" y="56"/>
                    <a:pt x="19" y="55"/>
                  </a:cubicBezTo>
                  <a:cubicBezTo>
                    <a:pt x="16" y="54"/>
                    <a:pt x="13" y="53"/>
                    <a:pt x="10" y="51"/>
                  </a:cubicBezTo>
                  <a:cubicBezTo>
                    <a:pt x="8" y="49"/>
                    <a:pt x="6" y="47"/>
                    <a:pt x="4" y="44"/>
                  </a:cubicBezTo>
                  <a:cubicBezTo>
                    <a:pt x="2" y="42"/>
                    <a:pt x="1" y="39"/>
                    <a:pt x="1" y="35"/>
                  </a:cubicBezTo>
                  <a:cubicBezTo>
                    <a:pt x="0" y="32"/>
                    <a:pt x="0" y="29"/>
                    <a:pt x="1" y="26"/>
                  </a:cubicBezTo>
                  <a:cubicBezTo>
                    <a:pt x="2" y="22"/>
                    <a:pt x="3" y="18"/>
                    <a:pt x="5" y="16"/>
                  </a:cubicBezTo>
                  <a:cubicBezTo>
                    <a:pt x="7" y="13"/>
                    <a:pt x="8" y="10"/>
                    <a:pt x="10" y="8"/>
                  </a:cubicBezTo>
                  <a:cubicBezTo>
                    <a:pt x="7" y="5"/>
                    <a:pt x="7" y="5"/>
                    <a:pt x="7" y="5"/>
                  </a:cubicBezTo>
                  <a:cubicBezTo>
                    <a:pt x="8" y="0"/>
                    <a:pt x="8" y="0"/>
                    <a:pt x="8" y="0"/>
                  </a:cubicBezTo>
                  <a:cubicBezTo>
                    <a:pt x="35" y="5"/>
                    <a:pt x="35" y="5"/>
                    <a:pt x="35" y="5"/>
                  </a:cubicBezTo>
                  <a:cubicBezTo>
                    <a:pt x="35" y="10"/>
                    <a:pt x="35" y="10"/>
                    <a:pt x="35" y="10"/>
                  </a:cubicBezTo>
                  <a:cubicBezTo>
                    <a:pt x="31" y="10"/>
                    <a:pt x="28" y="11"/>
                    <a:pt x="25" y="11"/>
                  </a:cubicBezTo>
                  <a:cubicBezTo>
                    <a:pt x="22" y="12"/>
                    <a:pt x="19" y="12"/>
                    <a:pt x="16" y="14"/>
                  </a:cubicBezTo>
                  <a:cubicBezTo>
                    <a:pt x="14" y="15"/>
                    <a:pt x="12" y="17"/>
                    <a:pt x="10" y="19"/>
                  </a:cubicBezTo>
                  <a:cubicBezTo>
                    <a:pt x="8" y="21"/>
                    <a:pt x="7" y="24"/>
                    <a:pt x="6" y="27"/>
                  </a:cubicBezTo>
                  <a:cubicBezTo>
                    <a:pt x="5" y="31"/>
                    <a:pt x="6" y="34"/>
                    <a:pt x="8" y="37"/>
                  </a:cubicBezTo>
                  <a:cubicBezTo>
                    <a:pt x="10" y="40"/>
                    <a:pt x="12" y="42"/>
                    <a:pt x="16" y="43"/>
                  </a:cubicBezTo>
                  <a:cubicBezTo>
                    <a:pt x="19" y="44"/>
                    <a:pt x="22" y="43"/>
                    <a:pt x="25" y="42"/>
                  </a:cubicBezTo>
                  <a:cubicBezTo>
                    <a:pt x="28" y="41"/>
                    <a:pt x="30" y="39"/>
                    <a:pt x="32" y="36"/>
                  </a:cubicBezTo>
                  <a:cubicBezTo>
                    <a:pt x="34" y="34"/>
                    <a:pt x="36" y="31"/>
                    <a:pt x="37" y="28"/>
                  </a:cubicBezTo>
                  <a:cubicBezTo>
                    <a:pt x="39" y="26"/>
                    <a:pt x="40" y="23"/>
                    <a:pt x="42" y="21"/>
                  </a:cubicBezTo>
                  <a:cubicBezTo>
                    <a:pt x="44" y="19"/>
                    <a:pt x="45" y="17"/>
                    <a:pt x="47" y="15"/>
                  </a:cubicBezTo>
                  <a:cubicBezTo>
                    <a:pt x="49" y="13"/>
                    <a:pt x="50" y="12"/>
                    <a:pt x="52" y="10"/>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7" name="îŝḻïḍé"/>
            <p:cNvSpPr/>
            <p:nvPr userDrawn="1">
              <p:custDataLst>
                <p:tags r:id="rId32"/>
              </p:custDataLst>
            </p:nvPr>
          </p:nvSpPr>
          <p:spPr bwMode="auto">
            <a:xfrm>
              <a:off x="4381104" y="3465513"/>
              <a:ext cx="141288" cy="69850"/>
            </a:xfrm>
            <a:custGeom>
              <a:avLst/>
              <a:gdLst>
                <a:gd name="T0" fmla="*/ 85 w 85"/>
                <a:gd name="T1" fmla="*/ 4 h 42"/>
                <a:gd name="T2" fmla="*/ 84 w 85"/>
                <a:gd name="T3" fmla="*/ 42 h 42"/>
                <a:gd name="T4" fmla="*/ 80 w 85"/>
                <a:gd name="T5" fmla="*/ 41 h 42"/>
                <a:gd name="T6" fmla="*/ 79 w 85"/>
                <a:gd name="T7" fmla="*/ 37 h 42"/>
                <a:gd name="T8" fmla="*/ 79 w 85"/>
                <a:gd name="T9" fmla="*/ 32 h 42"/>
                <a:gd name="T10" fmla="*/ 77 w 85"/>
                <a:gd name="T11" fmla="*/ 30 h 42"/>
                <a:gd name="T12" fmla="*/ 73 w 85"/>
                <a:gd name="T13" fmla="*/ 28 h 42"/>
                <a:gd name="T14" fmla="*/ 12 w 85"/>
                <a:gd name="T15" fmla="*/ 26 h 42"/>
                <a:gd name="T16" fmla="*/ 9 w 85"/>
                <a:gd name="T17" fmla="*/ 27 h 42"/>
                <a:gd name="T18" fmla="*/ 6 w 85"/>
                <a:gd name="T19" fmla="*/ 30 h 42"/>
                <a:gd name="T20" fmla="*/ 5 w 85"/>
                <a:gd name="T21" fmla="*/ 34 h 42"/>
                <a:gd name="T22" fmla="*/ 4 w 85"/>
                <a:gd name="T23" fmla="*/ 38 h 42"/>
                <a:gd name="T24" fmla="*/ 0 w 85"/>
                <a:gd name="T25" fmla="*/ 38 h 42"/>
                <a:gd name="T26" fmla="*/ 1 w 85"/>
                <a:gd name="T27" fmla="*/ 0 h 42"/>
                <a:gd name="T28" fmla="*/ 5 w 85"/>
                <a:gd name="T29" fmla="*/ 0 h 42"/>
                <a:gd name="T30" fmla="*/ 6 w 85"/>
                <a:gd name="T31" fmla="*/ 5 h 42"/>
                <a:gd name="T32" fmla="*/ 6 w 85"/>
                <a:gd name="T33" fmla="*/ 9 h 42"/>
                <a:gd name="T34" fmla="*/ 9 w 85"/>
                <a:gd name="T35" fmla="*/ 12 h 42"/>
                <a:gd name="T36" fmla="*/ 12 w 85"/>
                <a:gd name="T37" fmla="*/ 13 h 42"/>
                <a:gd name="T38" fmla="*/ 73 w 85"/>
                <a:gd name="T39" fmla="*/ 16 h 42"/>
                <a:gd name="T40" fmla="*/ 77 w 85"/>
                <a:gd name="T41" fmla="*/ 15 h 42"/>
                <a:gd name="T42" fmla="*/ 79 w 85"/>
                <a:gd name="T43" fmla="*/ 12 h 42"/>
                <a:gd name="T44" fmla="*/ 80 w 85"/>
                <a:gd name="T45" fmla="*/ 8 h 42"/>
                <a:gd name="T46" fmla="*/ 81 w 85"/>
                <a:gd name="T47" fmla="*/ 3 h 42"/>
                <a:gd name="T48" fmla="*/ 85 w 85"/>
                <a:gd name="T49" fmla="*/ 4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5" h="42">
                  <a:moveTo>
                    <a:pt x="85" y="4"/>
                  </a:moveTo>
                  <a:cubicBezTo>
                    <a:pt x="84" y="42"/>
                    <a:pt x="84" y="42"/>
                    <a:pt x="84" y="42"/>
                  </a:cubicBezTo>
                  <a:cubicBezTo>
                    <a:pt x="80" y="41"/>
                    <a:pt x="80" y="41"/>
                    <a:pt x="80" y="41"/>
                  </a:cubicBezTo>
                  <a:cubicBezTo>
                    <a:pt x="80" y="40"/>
                    <a:pt x="79" y="39"/>
                    <a:pt x="79" y="37"/>
                  </a:cubicBezTo>
                  <a:cubicBezTo>
                    <a:pt x="79" y="35"/>
                    <a:pt x="79" y="33"/>
                    <a:pt x="79" y="32"/>
                  </a:cubicBezTo>
                  <a:cubicBezTo>
                    <a:pt x="78" y="31"/>
                    <a:pt x="78" y="30"/>
                    <a:pt x="77" y="30"/>
                  </a:cubicBezTo>
                  <a:cubicBezTo>
                    <a:pt x="76" y="29"/>
                    <a:pt x="75" y="29"/>
                    <a:pt x="73" y="28"/>
                  </a:cubicBezTo>
                  <a:cubicBezTo>
                    <a:pt x="12" y="26"/>
                    <a:pt x="12" y="26"/>
                    <a:pt x="12" y="26"/>
                  </a:cubicBezTo>
                  <a:cubicBezTo>
                    <a:pt x="11" y="26"/>
                    <a:pt x="10" y="26"/>
                    <a:pt x="9" y="27"/>
                  </a:cubicBezTo>
                  <a:cubicBezTo>
                    <a:pt x="8" y="27"/>
                    <a:pt x="7" y="28"/>
                    <a:pt x="6" y="30"/>
                  </a:cubicBezTo>
                  <a:cubicBezTo>
                    <a:pt x="6" y="31"/>
                    <a:pt x="5" y="32"/>
                    <a:pt x="5" y="34"/>
                  </a:cubicBezTo>
                  <a:cubicBezTo>
                    <a:pt x="4" y="36"/>
                    <a:pt x="4" y="37"/>
                    <a:pt x="4" y="38"/>
                  </a:cubicBezTo>
                  <a:cubicBezTo>
                    <a:pt x="0" y="38"/>
                    <a:pt x="0" y="38"/>
                    <a:pt x="0" y="38"/>
                  </a:cubicBezTo>
                  <a:cubicBezTo>
                    <a:pt x="1" y="0"/>
                    <a:pt x="1" y="0"/>
                    <a:pt x="1" y="0"/>
                  </a:cubicBezTo>
                  <a:cubicBezTo>
                    <a:pt x="5" y="0"/>
                    <a:pt x="5" y="0"/>
                    <a:pt x="5" y="0"/>
                  </a:cubicBezTo>
                  <a:cubicBezTo>
                    <a:pt x="5" y="2"/>
                    <a:pt x="5" y="3"/>
                    <a:pt x="6" y="5"/>
                  </a:cubicBezTo>
                  <a:cubicBezTo>
                    <a:pt x="6" y="7"/>
                    <a:pt x="6" y="8"/>
                    <a:pt x="6" y="9"/>
                  </a:cubicBezTo>
                  <a:cubicBezTo>
                    <a:pt x="7" y="11"/>
                    <a:pt x="7" y="12"/>
                    <a:pt x="9" y="12"/>
                  </a:cubicBezTo>
                  <a:cubicBezTo>
                    <a:pt x="10" y="13"/>
                    <a:pt x="11" y="13"/>
                    <a:pt x="12" y="13"/>
                  </a:cubicBezTo>
                  <a:cubicBezTo>
                    <a:pt x="73" y="16"/>
                    <a:pt x="73" y="16"/>
                    <a:pt x="73" y="16"/>
                  </a:cubicBezTo>
                  <a:cubicBezTo>
                    <a:pt x="74" y="16"/>
                    <a:pt x="75" y="16"/>
                    <a:pt x="77" y="15"/>
                  </a:cubicBezTo>
                  <a:cubicBezTo>
                    <a:pt x="78" y="15"/>
                    <a:pt x="78" y="14"/>
                    <a:pt x="79" y="12"/>
                  </a:cubicBezTo>
                  <a:cubicBezTo>
                    <a:pt x="79" y="11"/>
                    <a:pt x="80" y="10"/>
                    <a:pt x="80" y="8"/>
                  </a:cubicBezTo>
                  <a:cubicBezTo>
                    <a:pt x="81" y="6"/>
                    <a:pt x="81" y="5"/>
                    <a:pt x="81" y="3"/>
                  </a:cubicBezTo>
                  <a:lnTo>
                    <a:pt x="85" y="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8" name="ïsḻïďê"/>
            <p:cNvSpPr/>
            <p:nvPr userDrawn="1">
              <p:custDataLst>
                <p:tags r:id="rId33"/>
              </p:custDataLst>
            </p:nvPr>
          </p:nvSpPr>
          <p:spPr bwMode="auto">
            <a:xfrm>
              <a:off x="4382692" y="3332163"/>
              <a:ext cx="142875" cy="123825"/>
            </a:xfrm>
            <a:custGeom>
              <a:avLst/>
              <a:gdLst>
                <a:gd name="T0" fmla="*/ 23 w 86"/>
                <a:gd name="T1" fmla="*/ 0 h 74"/>
                <a:gd name="T2" fmla="*/ 23 w 86"/>
                <a:gd name="T3" fmla="*/ 4 h 74"/>
                <a:gd name="T4" fmla="*/ 18 w 86"/>
                <a:gd name="T5" fmla="*/ 6 h 74"/>
                <a:gd name="T6" fmla="*/ 13 w 86"/>
                <a:gd name="T7" fmla="*/ 10 h 74"/>
                <a:gd name="T8" fmla="*/ 8 w 86"/>
                <a:gd name="T9" fmla="*/ 13 h 74"/>
                <a:gd name="T10" fmla="*/ 6 w 86"/>
                <a:gd name="T11" fmla="*/ 18 h 74"/>
                <a:gd name="T12" fmla="*/ 6 w 86"/>
                <a:gd name="T13" fmla="*/ 22 h 74"/>
                <a:gd name="T14" fmla="*/ 6 w 86"/>
                <a:gd name="T15" fmla="*/ 27 h 74"/>
                <a:gd name="T16" fmla="*/ 6 w 86"/>
                <a:gd name="T17" fmla="*/ 31 h 74"/>
                <a:gd name="T18" fmla="*/ 73 w 86"/>
                <a:gd name="T19" fmla="*/ 30 h 74"/>
                <a:gd name="T20" fmla="*/ 77 w 86"/>
                <a:gd name="T21" fmla="*/ 29 h 74"/>
                <a:gd name="T22" fmla="*/ 79 w 86"/>
                <a:gd name="T23" fmla="*/ 26 h 74"/>
                <a:gd name="T24" fmla="*/ 80 w 86"/>
                <a:gd name="T25" fmla="*/ 21 h 74"/>
                <a:gd name="T26" fmla="*/ 81 w 86"/>
                <a:gd name="T27" fmla="*/ 16 h 74"/>
                <a:gd name="T28" fmla="*/ 85 w 86"/>
                <a:gd name="T29" fmla="*/ 16 h 74"/>
                <a:gd name="T30" fmla="*/ 86 w 86"/>
                <a:gd name="T31" fmla="*/ 56 h 74"/>
                <a:gd name="T32" fmla="*/ 82 w 86"/>
                <a:gd name="T33" fmla="*/ 56 h 74"/>
                <a:gd name="T34" fmla="*/ 81 w 86"/>
                <a:gd name="T35" fmla="*/ 51 h 74"/>
                <a:gd name="T36" fmla="*/ 80 w 86"/>
                <a:gd name="T37" fmla="*/ 46 h 74"/>
                <a:gd name="T38" fmla="*/ 78 w 86"/>
                <a:gd name="T39" fmla="*/ 43 h 74"/>
                <a:gd name="T40" fmla="*/ 74 w 86"/>
                <a:gd name="T41" fmla="*/ 42 h 74"/>
                <a:gd name="T42" fmla="*/ 6 w 86"/>
                <a:gd name="T43" fmla="*/ 43 h 74"/>
                <a:gd name="T44" fmla="*/ 6 w 86"/>
                <a:gd name="T45" fmla="*/ 47 h 74"/>
                <a:gd name="T46" fmla="*/ 6 w 86"/>
                <a:gd name="T47" fmla="*/ 51 h 74"/>
                <a:gd name="T48" fmla="*/ 7 w 86"/>
                <a:gd name="T49" fmla="*/ 57 h 74"/>
                <a:gd name="T50" fmla="*/ 9 w 86"/>
                <a:gd name="T51" fmla="*/ 61 h 74"/>
                <a:gd name="T52" fmla="*/ 14 w 86"/>
                <a:gd name="T53" fmla="*/ 65 h 74"/>
                <a:gd name="T54" fmla="*/ 20 w 86"/>
                <a:gd name="T55" fmla="*/ 68 h 74"/>
                <a:gd name="T56" fmla="*/ 25 w 86"/>
                <a:gd name="T57" fmla="*/ 69 h 74"/>
                <a:gd name="T58" fmla="*/ 25 w 86"/>
                <a:gd name="T59" fmla="*/ 74 h 74"/>
                <a:gd name="T60" fmla="*/ 2 w 86"/>
                <a:gd name="T61" fmla="*/ 74 h 74"/>
                <a:gd name="T62" fmla="*/ 0 w 86"/>
                <a:gd name="T63" fmla="*/ 1 h 74"/>
                <a:gd name="T64" fmla="*/ 23 w 86"/>
                <a:gd name="T65" fmla="*/ 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6" h="74">
                  <a:moveTo>
                    <a:pt x="23" y="0"/>
                  </a:moveTo>
                  <a:cubicBezTo>
                    <a:pt x="23" y="4"/>
                    <a:pt x="23" y="4"/>
                    <a:pt x="23" y="4"/>
                  </a:cubicBezTo>
                  <a:cubicBezTo>
                    <a:pt x="22" y="5"/>
                    <a:pt x="20" y="5"/>
                    <a:pt x="18" y="6"/>
                  </a:cubicBezTo>
                  <a:cubicBezTo>
                    <a:pt x="16" y="7"/>
                    <a:pt x="15" y="8"/>
                    <a:pt x="13" y="10"/>
                  </a:cubicBezTo>
                  <a:cubicBezTo>
                    <a:pt x="11" y="11"/>
                    <a:pt x="10" y="12"/>
                    <a:pt x="8" y="13"/>
                  </a:cubicBezTo>
                  <a:cubicBezTo>
                    <a:pt x="7" y="15"/>
                    <a:pt x="6" y="16"/>
                    <a:pt x="6" y="18"/>
                  </a:cubicBezTo>
                  <a:cubicBezTo>
                    <a:pt x="6" y="19"/>
                    <a:pt x="6" y="20"/>
                    <a:pt x="6" y="22"/>
                  </a:cubicBezTo>
                  <a:cubicBezTo>
                    <a:pt x="6" y="24"/>
                    <a:pt x="6" y="26"/>
                    <a:pt x="6" y="27"/>
                  </a:cubicBezTo>
                  <a:cubicBezTo>
                    <a:pt x="6" y="31"/>
                    <a:pt x="6" y="31"/>
                    <a:pt x="6" y="31"/>
                  </a:cubicBezTo>
                  <a:cubicBezTo>
                    <a:pt x="73" y="30"/>
                    <a:pt x="73" y="30"/>
                    <a:pt x="73" y="30"/>
                  </a:cubicBezTo>
                  <a:cubicBezTo>
                    <a:pt x="74" y="30"/>
                    <a:pt x="76" y="29"/>
                    <a:pt x="77" y="29"/>
                  </a:cubicBezTo>
                  <a:cubicBezTo>
                    <a:pt x="78" y="28"/>
                    <a:pt x="78" y="27"/>
                    <a:pt x="79" y="26"/>
                  </a:cubicBezTo>
                  <a:cubicBezTo>
                    <a:pt x="79" y="25"/>
                    <a:pt x="80" y="23"/>
                    <a:pt x="80" y="21"/>
                  </a:cubicBezTo>
                  <a:cubicBezTo>
                    <a:pt x="81" y="19"/>
                    <a:pt x="81" y="17"/>
                    <a:pt x="81" y="16"/>
                  </a:cubicBezTo>
                  <a:cubicBezTo>
                    <a:pt x="85" y="16"/>
                    <a:pt x="85" y="16"/>
                    <a:pt x="85" y="16"/>
                  </a:cubicBezTo>
                  <a:cubicBezTo>
                    <a:pt x="86" y="56"/>
                    <a:pt x="86" y="56"/>
                    <a:pt x="86" y="56"/>
                  </a:cubicBezTo>
                  <a:cubicBezTo>
                    <a:pt x="82" y="56"/>
                    <a:pt x="82" y="56"/>
                    <a:pt x="82" y="56"/>
                  </a:cubicBezTo>
                  <a:cubicBezTo>
                    <a:pt x="81" y="55"/>
                    <a:pt x="81" y="53"/>
                    <a:pt x="81" y="51"/>
                  </a:cubicBezTo>
                  <a:cubicBezTo>
                    <a:pt x="81" y="48"/>
                    <a:pt x="80" y="47"/>
                    <a:pt x="80" y="46"/>
                  </a:cubicBezTo>
                  <a:cubicBezTo>
                    <a:pt x="79" y="45"/>
                    <a:pt x="79" y="44"/>
                    <a:pt x="78" y="43"/>
                  </a:cubicBezTo>
                  <a:cubicBezTo>
                    <a:pt x="77" y="42"/>
                    <a:pt x="75" y="42"/>
                    <a:pt x="74" y="42"/>
                  </a:cubicBezTo>
                  <a:cubicBezTo>
                    <a:pt x="6" y="43"/>
                    <a:pt x="6" y="43"/>
                    <a:pt x="6" y="43"/>
                  </a:cubicBezTo>
                  <a:cubicBezTo>
                    <a:pt x="6" y="47"/>
                    <a:pt x="6" y="47"/>
                    <a:pt x="6" y="47"/>
                  </a:cubicBezTo>
                  <a:cubicBezTo>
                    <a:pt x="6" y="48"/>
                    <a:pt x="6" y="50"/>
                    <a:pt x="6" y="51"/>
                  </a:cubicBezTo>
                  <a:cubicBezTo>
                    <a:pt x="6" y="53"/>
                    <a:pt x="6" y="55"/>
                    <a:pt x="7" y="57"/>
                  </a:cubicBezTo>
                  <a:cubicBezTo>
                    <a:pt x="7" y="58"/>
                    <a:pt x="8" y="59"/>
                    <a:pt x="9" y="61"/>
                  </a:cubicBezTo>
                  <a:cubicBezTo>
                    <a:pt x="11" y="62"/>
                    <a:pt x="12" y="63"/>
                    <a:pt x="14" y="65"/>
                  </a:cubicBezTo>
                  <a:cubicBezTo>
                    <a:pt x="16" y="66"/>
                    <a:pt x="18" y="67"/>
                    <a:pt x="20" y="68"/>
                  </a:cubicBezTo>
                  <a:cubicBezTo>
                    <a:pt x="22" y="68"/>
                    <a:pt x="23" y="69"/>
                    <a:pt x="25" y="69"/>
                  </a:cubicBezTo>
                  <a:cubicBezTo>
                    <a:pt x="25" y="74"/>
                    <a:pt x="25" y="74"/>
                    <a:pt x="25" y="74"/>
                  </a:cubicBezTo>
                  <a:cubicBezTo>
                    <a:pt x="2" y="74"/>
                    <a:pt x="2" y="74"/>
                    <a:pt x="2" y="74"/>
                  </a:cubicBezTo>
                  <a:cubicBezTo>
                    <a:pt x="0" y="1"/>
                    <a:pt x="0" y="1"/>
                    <a:pt x="0" y="1"/>
                  </a:cubicBezTo>
                  <a:lnTo>
                    <a:pt x="23" y="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9" name="iṡlîḍê"/>
            <p:cNvSpPr/>
            <p:nvPr userDrawn="1">
              <p:custDataLst>
                <p:tags r:id="rId34"/>
              </p:custDataLst>
            </p:nvPr>
          </p:nvSpPr>
          <p:spPr bwMode="auto">
            <a:xfrm>
              <a:off x="4344592" y="3192463"/>
              <a:ext cx="160338" cy="133350"/>
            </a:xfrm>
            <a:custGeom>
              <a:avLst/>
              <a:gdLst>
                <a:gd name="T0" fmla="*/ 4 w 96"/>
                <a:gd name="T1" fmla="*/ 0 h 80"/>
                <a:gd name="T2" fmla="*/ 5 w 96"/>
                <a:gd name="T3" fmla="*/ 3 h 80"/>
                <a:gd name="T4" fmla="*/ 8 w 96"/>
                <a:gd name="T5" fmla="*/ 6 h 80"/>
                <a:gd name="T6" fmla="*/ 10 w 96"/>
                <a:gd name="T7" fmla="*/ 8 h 80"/>
                <a:gd name="T8" fmla="*/ 15 w 96"/>
                <a:gd name="T9" fmla="*/ 11 h 80"/>
                <a:gd name="T10" fmla="*/ 30 w 96"/>
                <a:gd name="T11" fmla="*/ 16 h 80"/>
                <a:gd name="T12" fmla="*/ 49 w 96"/>
                <a:gd name="T13" fmla="*/ 22 h 80"/>
                <a:gd name="T14" fmla="*/ 55 w 96"/>
                <a:gd name="T15" fmla="*/ 23 h 80"/>
                <a:gd name="T16" fmla="*/ 62 w 96"/>
                <a:gd name="T17" fmla="*/ 22 h 80"/>
                <a:gd name="T18" fmla="*/ 78 w 96"/>
                <a:gd name="T19" fmla="*/ 19 h 80"/>
                <a:gd name="T20" fmla="*/ 81 w 96"/>
                <a:gd name="T21" fmla="*/ 17 h 80"/>
                <a:gd name="T22" fmla="*/ 83 w 96"/>
                <a:gd name="T23" fmla="*/ 13 h 80"/>
                <a:gd name="T24" fmla="*/ 83 w 96"/>
                <a:gd name="T25" fmla="*/ 9 h 80"/>
                <a:gd name="T26" fmla="*/ 83 w 96"/>
                <a:gd name="T27" fmla="*/ 4 h 80"/>
                <a:gd name="T28" fmla="*/ 87 w 96"/>
                <a:gd name="T29" fmla="*/ 3 h 80"/>
                <a:gd name="T30" fmla="*/ 96 w 96"/>
                <a:gd name="T31" fmla="*/ 41 h 80"/>
                <a:gd name="T32" fmla="*/ 92 w 96"/>
                <a:gd name="T33" fmla="*/ 42 h 80"/>
                <a:gd name="T34" fmla="*/ 90 w 96"/>
                <a:gd name="T35" fmla="*/ 37 h 80"/>
                <a:gd name="T36" fmla="*/ 88 w 96"/>
                <a:gd name="T37" fmla="*/ 33 h 80"/>
                <a:gd name="T38" fmla="*/ 85 w 96"/>
                <a:gd name="T39" fmla="*/ 31 h 80"/>
                <a:gd name="T40" fmla="*/ 81 w 96"/>
                <a:gd name="T41" fmla="*/ 31 h 80"/>
                <a:gd name="T42" fmla="*/ 61 w 96"/>
                <a:gd name="T43" fmla="*/ 35 h 80"/>
                <a:gd name="T44" fmla="*/ 58 w 96"/>
                <a:gd name="T45" fmla="*/ 37 h 80"/>
                <a:gd name="T46" fmla="*/ 53 w 96"/>
                <a:gd name="T47" fmla="*/ 41 h 80"/>
                <a:gd name="T48" fmla="*/ 41 w 96"/>
                <a:gd name="T49" fmla="*/ 52 h 80"/>
                <a:gd name="T50" fmla="*/ 29 w 96"/>
                <a:gd name="T51" fmla="*/ 63 h 80"/>
                <a:gd name="T52" fmla="*/ 25 w 96"/>
                <a:gd name="T53" fmla="*/ 67 h 80"/>
                <a:gd name="T54" fmla="*/ 23 w 96"/>
                <a:gd name="T55" fmla="*/ 71 h 80"/>
                <a:gd name="T56" fmla="*/ 22 w 96"/>
                <a:gd name="T57" fmla="*/ 75 h 80"/>
                <a:gd name="T58" fmla="*/ 22 w 96"/>
                <a:gd name="T59" fmla="*/ 79 h 80"/>
                <a:gd name="T60" fmla="*/ 18 w 96"/>
                <a:gd name="T61" fmla="*/ 80 h 80"/>
                <a:gd name="T62" fmla="*/ 10 w 96"/>
                <a:gd name="T63" fmla="*/ 45 h 80"/>
                <a:gd name="T64" fmla="*/ 14 w 96"/>
                <a:gd name="T65" fmla="*/ 44 h 80"/>
                <a:gd name="T66" fmla="*/ 17 w 96"/>
                <a:gd name="T67" fmla="*/ 52 h 80"/>
                <a:gd name="T68" fmla="*/ 19 w 96"/>
                <a:gd name="T69" fmla="*/ 54 h 80"/>
                <a:gd name="T70" fmla="*/ 20 w 96"/>
                <a:gd name="T71" fmla="*/ 53 h 80"/>
                <a:gd name="T72" fmla="*/ 22 w 96"/>
                <a:gd name="T73" fmla="*/ 52 h 80"/>
                <a:gd name="T74" fmla="*/ 25 w 96"/>
                <a:gd name="T75" fmla="*/ 49 h 80"/>
                <a:gd name="T76" fmla="*/ 29 w 96"/>
                <a:gd name="T77" fmla="*/ 46 h 80"/>
                <a:gd name="T78" fmla="*/ 38 w 96"/>
                <a:gd name="T79" fmla="*/ 38 h 80"/>
                <a:gd name="T80" fmla="*/ 49 w 96"/>
                <a:gd name="T81" fmla="*/ 28 h 80"/>
                <a:gd name="T82" fmla="*/ 23 w 96"/>
                <a:gd name="T83" fmla="*/ 19 h 80"/>
                <a:gd name="T84" fmla="*/ 12 w 96"/>
                <a:gd name="T85" fmla="*/ 17 h 80"/>
                <a:gd name="T86" fmla="*/ 10 w 96"/>
                <a:gd name="T87" fmla="*/ 18 h 80"/>
                <a:gd name="T88" fmla="*/ 10 w 96"/>
                <a:gd name="T89" fmla="*/ 21 h 80"/>
                <a:gd name="T90" fmla="*/ 10 w 96"/>
                <a:gd name="T91" fmla="*/ 25 h 80"/>
                <a:gd name="T92" fmla="*/ 11 w 96"/>
                <a:gd name="T93" fmla="*/ 29 h 80"/>
                <a:gd name="T94" fmla="*/ 6 w 96"/>
                <a:gd name="T95" fmla="*/ 30 h 80"/>
                <a:gd name="T96" fmla="*/ 0 w 96"/>
                <a:gd name="T97" fmla="*/ 1 h 80"/>
                <a:gd name="T98" fmla="*/ 4 w 96"/>
                <a:gd name="T99"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6" h="80">
                  <a:moveTo>
                    <a:pt x="4" y="0"/>
                  </a:moveTo>
                  <a:cubicBezTo>
                    <a:pt x="4" y="1"/>
                    <a:pt x="5" y="2"/>
                    <a:pt x="5" y="3"/>
                  </a:cubicBezTo>
                  <a:cubicBezTo>
                    <a:pt x="6" y="4"/>
                    <a:pt x="7" y="5"/>
                    <a:pt x="8" y="6"/>
                  </a:cubicBezTo>
                  <a:cubicBezTo>
                    <a:pt x="9" y="7"/>
                    <a:pt x="10" y="8"/>
                    <a:pt x="10" y="8"/>
                  </a:cubicBezTo>
                  <a:cubicBezTo>
                    <a:pt x="11" y="9"/>
                    <a:pt x="13" y="10"/>
                    <a:pt x="15" y="11"/>
                  </a:cubicBezTo>
                  <a:cubicBezTo>
                    <a:pt x="20" y="13"/>
                    <a:pt x="25" y="14"/>
                    <a:pt x="30" y="16"/>
                  </a:cubicBezTo>
                  <a:cubicBezTo>
                    <a:pt x="35" y="17"/>
                    <a:pt x="41" y="19"/>
                    <a:pt x="49" y="22"/>
                  </a:cubicBezTo>
                  <a:cubicBezTo>
                    <a:pt x="52" y="22"/>
                    <a:pt x="54" y="23"/>
                    <a:pt x="55" y="23"/>
                  </a:cubicBezTo>
                  <a:cubicBezTo>
                    <a:pt x="57" y="23"/>
                    <a:pt x="59" y="23"/>
                    <a:pt x="62" y="22"/>
                  </a:cubicBezTo>
                  <a:cubicBezTo>
                    <a:pt x="78" y="19"/>
                    <a:pt x="78" y="19"/>
                    <a:pt x="78" y="19"/>
                  </a:cubicBezTo>
                  <a:cubicBezTo>
                    <a:pt x="79" y="18"/>
                    <a:pt x="80" y="18"/>
                    <a:pt x="81" y="17"/>
                  </a:cubicBezTo>
                  <a:cubicBezTo>
                    <a:pt x="82" y="16"/>
                    <a:pt x="83" y="15"/>
                    <a:pt x="83" y="13"/>
                  </a:cubicBezTo>
                  <a:cubicBezTo>
                    <a:pt x="83" y="13"/>
                    <a:pt x="83" y="11"/>
                    <a:pt x="83" y="9"/>
                  </a:cubicBezTo>
                  <a:cubicBezTo>
                    <a:pt x="83" y="7"/>
                    <a:pt x="83" y="5"/>
                    <a:pt x="83" y="4"/>
                  </a:cubicBezTo>
                  <a:cubicBezTo>
                    <a:pt x="87" y="3"/>
                    <a:pt x="87" y="3"/>
                    <a:pt x="87" y="3"/>
                  </a:cubicBezTo>
                  <a:cubicBezTo>
                    <a:pt x="96" y="41"/>
                    <a:pt x="96" y="41"/>
                    <a:pt x="96" y="41"/>
                  </a:cubicBezTo>
                  <a:cubicBezTo>
                    <a:pt x="92" y="42"/>
                    <a:pt x="92" y="42"/>
                    <a:pt x="92" y="42"/>
                  </a:cubicBezTo>
                  <a:cubicBezTo>
                    <a:pt x="91" y="41"/>
                    <a:pt x="91" y="39"/>
                    <a:pt x="90" y="37"/>
                  </a:cubicBezTo>
                  <a:cubicBezTo>
                    <a:pt x="89" y="35"/>
                    <a:pt x="89" y="34"/>
                    <a:pt x="88" y="33"/>
                  </a:cubicBezTo>
                  <a:cubicBezTo>
                    <a:pt x="87" y="32"/>
                    <a:pt x="86" y="31"/>
                    <a:pt x="85" y="31"/>
                  </a:cubicBezTo>
                  <a:cubicBezTo>
                    <a:pt x="84" y="30"/>
                    <a:pt x="83" y="30"/>
                    <a:pt x="81" y="31"/>
                  </a:cubicBezTo>
                  <a:cubicBezTo>
                    <a:pt x="61" y="35"/>
                    <a:pt x="61" y="35"/>
                    <a:pt x="61" y="35"/>
                  </a:cubicBezTo>
                  <a:cubicBezTo>
                    <a:pt x="61" y="36"/>
                    <a:pt x="60" y="36"/>
                    <a:pt x="58" y="37"/>
                  </a:cubicBezTo>
                  <a:cubicBezTo>
                    <a:pt x="57" y="38"/>
                    <a:pt x="55" y="40"/>
                    <a:pt x="53" y="41"/>
                  </a:cubicBezTo>
                  <a:cubicBezTo>
                    <a:pt x="49" y="45"/>
                    <a:pt x="45" y="48"/>
                    <a:pt x="41" y="52"/>
                  </a:cubicBezTo>
                  <a:cubicBezTo>
                    <a:pt x="36" y="56"/>
                    <a:pt x="32" y="60"/>
                    <a:pt x="29" y="63"/>
                  </a:cubicBezTo>
                  <a:cubicBezTo>
                    <a:pt x="27" y="65"/>
                    <a:pt x="26" y="66"/>
                    <a:pt x="25" y="67"/>
                  </a:cubicBezTo>
                  <a:cubicBezTo>
                    <a:pt x="24" y="69"/>
                    <a:pt x="23" y="70"/>
                    <a:pt x="23" y="71"/>
                  </a:cubicBezTo>
                  <a:cubicBezTo>
                    <a:pt x="22" y="72"/>
                    <a:pt x="22" y="74"/>
                    <a:pt x="22" y="75"/>
                  </a:cubicBezTo>
                  <a:cubicBezTo>
                    <a:pt x="22" y="76"/>
                    <a:pt x="22" y="78"/>
                    <a:pt x="22" y="79"/>
                  </a:cubicBezTo>
                  <a:cubicBezTo>
                    <a:pt x="18" y="80"/>
                    <a:pt x="18" y="80"/>
                    <a:pt x="18" y="80"/>
                  </a:cubicBezTo>
                  <a:cubicBezTo>
                    <a:pt x="10" y="45"/>
                    <a:pt x="10" y="45"/>
                    <a:pt x="10" y="45"/>
                  </a:cubicBezTo>
                  <a:cubicBezTo>
                    <a:pt x="14" y="44"/>
                    <a:pt x="14" y="44"/>
                    <a:pt x="14" y="44"/>
                  </a:cubicBezTo>
                  <a:cubicBezTo>
                    <a:pt x="15" y="48"/>
                    <a:pt x="16" y="50"/>
                    <a:pt x="17" y="52"/>
                  </a:cubicBezTo>
                  <a:cubicBezTo>
                    <a:pt x="18" y="53"/>
                    <a:pt x="18" y="54"/>
                    <a:pt x="19" y="54"/>
                  </a:cubicBezTo>
                  <a:cubicBezTo>
                    <a:pt x="20" y="54"/>
                    <a:pt x="20" y="54"/>
                    <a:pt x="20" y="53"/>
                  </a:cubicBezTo>
                  <a:cubicBezTo>
                    <a:pt x="21" y="53"/>
                    <a:pt x="22" y="52"/>
                    <a:pt x="22" y="52"/>
                  </a:cubicBezTo>
                  <a:cubicBezTo>
                    <a:pt x="23" y="51"/>
                    <a:pt x="24" y="50"/>
                    <a:pt x="25" y="49"/>
                  </a:cubicBezTo>
                  <a:cubicBezTo>
                    <a:pt x="27" y="48"/>
                    <a:pt x="28" y="47"/>
                    <a:pt x="29" y="46"/>
                  </a:cubicBezTo>
                  <a:cubicBezTo>
                    <a:pt x="32" y="44"/>
                    <a:pt x="35" y="41"/>
                    <a:pt x="38" y="38"/>
                  </a:cubicBezTo>
                  <a:cubicBezTo>
                    <a:pt x="41" y="36"/>
                    <a:pt x="45" y="32"/>
                    <a:pt x="49" y="28"/>
                  </a:cubicBezTo>
                  <a:cubicBezTo>
                    <a:pt x="38" y="24"/>
                    <a:pt x="29" y="21"/>
                    <a:pt x="23" y="19"/>
                  </a:cubicBezTo>
                  <a:cubicBezTo>
                    <a:pt x="17" y="17"/>
                    <a:pt x="13" y="16"/>
                    <a:pt x="12" y="17"/>
                  </a:cubicBezTo>
                  <a:cubicBezTo>
                    <a:pt x="11" y="17"/>
                    <a:pt x="11" y="17"/>
                    <a:pt x="10" y="18"/>
                  </a:cubicBezTo>
                  <a:cubicBezTo>
                    <a:pt x="10" y="19"/>
                    <a:pt x="10" y="20"/>
                    <a:pt x="10" y="21"/>
                  </a:cubicBezTo>
                  <a:cubicBezTo>
                    <a:pt x="10" y="22"/>
                    <a:pt x="10" y="24"/>
                    <a:pt x="10" y="25"/>
                  </a:cubicBezTo>
                  <a:cubicBezTo>
                    <a:pt x="10" y="26"/>
                    <a:pt x="10" y="27"/>
                    <a:pt x="11" y="29"/>
                  </a:cubicBezTo>
                  <a:cubicBezTo>
                    <a:pt x="6" y="30"/>
                    <a:pt x="6" y="30"/>
                    <a:pt x="6" y="30"/>
                  </a:cubicBezTo>
                  <a:cubicBezTo>
                    <a:pt x="0" y="1"/>
                    <a:pt x="0" y="1"/>
                    <a:pt x="0" y="1"/>
                  </a:cubicBezTo>
                  <a:lnTo>
                    <a:pt x="4" y="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0" name="íşḷíḍê"/>
            <p:cNvSpPr/>
            <p:nvPr userDrawn="1">
              <p:custDataLst>
                <p:tags r:id="rId35"/>
              </p:custDataLst>
            </p:nvPr>
          </p:nvSpPr>
          <p:spPr bwMode="auto">
            <a:xfrm>
              <a:off x="4090592" y="2903538"/>
              <a:ext cx="250825" cy="234950"/>
            </a:xfrm>
            <a:custGeom>
              <a:avLst/>
              <a:gdLst>
                <a:gd name="T0" fmla="*/ 33 w 151"/>
                <a:gd name="T1" fmla="*/ 116 h 140"/>
                <a:gd name="T2" fmla="*/ 33 w 151"/>
                <a:gd name="T3" fmla="*/ 97 h 140"/>
                <a:gd name="T4" fmla="*/ 20 w 151"/>
                <a:gd name="T5" fmla="*/ 72 h 140"/>
                <a:gd name="T6" fmla="*/ 50 w 151"/>
                <a:gd name="T7" fmla="*/ 90 h 140"/>
                <a:gd name="T8" fmla="*/ 70 w 151"/>
                <a:gd name="T9" fmla="*/ 81 h 140"/>
                <a:gd name="T10" fmla="*/ 37 w 151"/>
                <a:gd name="T11" fmla="*/ 67 h 140"/>
                <a:gd name="T12" fmla="*/ 71 w 151"/>
                <a:gd name="T13" fmla="*/ 69 h 140"/>
                <a:gd name="T14" fmla="*/ 103 w 151"/>
                <a:gd name="T15" fmla="*/ 82 h 140"/>
                <a:gd name="T16" fmla="*/ 66 w 151"/>
                <a:gd name="T17" fmla="*/ 62 h 140"/>
                <a:gd name="T18" fmla="*/ 30 w 151"/>
                <a:gd name="T19" fmla="*/ 55 h 140"/>
                <a:gd name="T20" fmla="*/ 5 w 151"/>
                <a:gd name="T21" fmla="*/ 52 h 140"/>
                <a:gd name="T22" fmla="*/ 35 w 151"/>
                <a:gd name="T23" fmla="*/ 39 h 140"/>
                <a:gd name="T24" fmla="*/ 60 w 151"/>
                <a:gd name="T25" fmla="*/ 18 h 140"/>
                <a:gd name="T26" fmla="*/ 75 w 151"/>
                <a:gd name="T27" fmla="*/ 7 h 140"/>
                <a:gd name="T28" fmla="*/ 56 w 151"/>
                <a:gd name="T29" fmla="*/ 43 h 140"/>
                <a:gd name="T30" fmla="*/ 91 w 151"/>
                <a:gd name="T31" fmla="*/ 3 h 140"/>
                <a:gd name="T32" fmla="*/ 103 w 151"/>
                <a:gd name="T33" fmla="*/ 10 h 140"/>
                <a:gd name="T34" fmla="*/ 119 w 151"/>
                <a:gd name="T35" fmla="*/ 21 h 140"/>
                <a:gd name="T36" fmla="*/ 131 w 151"/>
                <a:gd name="T37" fmla="*/ 33 h 140"/>
                <a:gd name="T38" fmla="*/ 120 w 151"/>
                <a:gd name="T39" fmla="*/ 43 h 140"/>
                <a:gd name="T40" fmla="*/ 127 w 151"/>
                <a:gd name="T41" fmla="*/ 51 h 140"/>
                <a:gd name="T42" fmla="*/ 146 w 151"/>
                <a:gd name="T43" fmla="*/ 57 h 140"/>
                <a:gd name="T44" fmla="*/ 116 w 151"/>
                <a:gd name="T45" fmla="*/ 79 h 140"/>
                <a:gd name="T46" fmla="*/ 111 w 151"/>
                <a:gd name="T47" fmla="*/ 102 h 140"/>
                <a:gd name="T48" fmla="*/ 82 w 151"/>
                <a:gd name="T49" fmla="*/ 96 h 140"/>
                <a:gd name="T50" fmla="*/ 95 w 151"/>
                <a:gd name="T51" fmla="*/ 115 h 140"/>
                <a:gd name="T52" fmla="*/ 65 w 151"/>
                <a:gd name="T53" fmla="*/ 114 h 140"/>
                <a:gd name="T54" fmla="*/ 20 w 151"/>
                <a:gd name="T55" fmla="*/ 135 h 140"/>
                <a:gd name="T56" fmla="*/ 13 w 151"/>
                <a:gd name="T57" fmla="*/ 108 h 140"/>
                <a:gd name="T58" fmla="*/ 100 w 151"/>
                <a:gd name="T59" fmla="*/ 20 h 140"/>
                <a:gd name="T60" fmla="*/ 89 w 151"/>
                <a:gd name="T61" fmla="*/ 29 h 140"/>
                <a:gd name="T62" fmla="*/ 100 w 151"/>
                <a:gd name="T63" fmla="*/ 27 h 140"/>
                <a:gd name="T64" fmla="*/ 112 w 151"/>
                <a:gd name="T65" fmla="*/ 50 h 140"/>
                <a:gd name="T66" fmla="*/ 116 w 151"/>
                <a:gd name="T67" fmla="*/ 58 h 140"/>
                <a:gd name="T68" fmla="*/ 112 w 151"/>
                <a:gd name="T69" fmla="*/ 50 h 140"/>
                <a:gd name="T70" fmla="*/ 100 w 151"/>
                <a:gd name="T71" fmla="*/ 41 h 140"/>
                <a:gd name="T72" fmla="*/ 88 w 151"/>
                <a:gd name="T73" fmla="*/ 60 h 140"/>
                <a:gd name="T74" fmla="*/ 91 w 151"/>
                <a:gd name="T75" fmla="*/ 60 h 140"/>
                <a:gd name="T76" fmla="*/ 99 w 151"/>
                <a:gd name="T77" fmla="*/ 63 h 140"/>
                <a:gd name="T78" fmla="*/ 103 w 151"/>
                <a:gd name="T79" fmla="*/ 64 h 140"/>
                <a:gd name="T80" fmla="*/ 85 w 151"/>
                <a:gd name="T81" fmla="*/ 42 h 140"/>
                <a:gd name="T82" fmla="*/ 79 w 151"/>
                <a:gd name="T83" fmla="*/ 5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1" h="140">
                  <a:moveTo>
                    <a:pt x="17" y="106"/>
                  </a:moveTo>
                  <a:cubicBezTo>
                    <a:pt x="22" y="110"/>
                    <a:pt x="32" y="116"/>
                    <a:pt x="33" y="116"/>
                  </a:cubicBezTo>
                  <a:cubicBezTo>
                    <a:pt x="36" y="116"/>
                    <a:pt x="41" y="117"/>
                    <a:pt x="46" y="105"/>
                  </a:cubicBezTo>
                  <a:cubicBezTo>
                    <a:pt x="46" y="105"/>
                    <a:pt x="42" y="100"/>
                    <a:pt x="33" y="97"/>
                  </a:cubicBezTo>
                  <a:cubicBezTo>
                    <a:pt x="26" y="95"/>
                    <a:pt x="15" y="92"/>
                    <a:pt x="14" y="78"/>
                  </a:cubicBezTo>
                  <a:cubicBezTo>
                    <a:pt x="13" y="73"/>
                    <a:pt x="14" y="71"/>
                    <a:pt x="20" y="72"/>
                  </a:cubicBezTo>
                  <a:cubicBezTo>
                    <a:pt x="21" y="72"/>
                    <a:pt x="23" y="73"/>
                    <a:pt x="25" y="74"/>
                  </a:cubicBezTo>
                  <a:cubicBezTo>
                    <a:pt x="32" y="78"/>
                    <a:pt x="48" y="93"/>
                    <a:pt x="50" y="90"/>
                  </a:cubicBezTo>
                  <a:cubicBezTo>
                    <a:pt x="52" y="86"/>
                    <a:pt x="51" y="84"/>
                    <a:pt x="54" y="83"/>
                  </a:cubicBezTo>
                  <a:cubicBezTo>
                    <a:pt x="57" y="82"/>
                    <a:pt x="74" y="85"/>
                    <a:pt x="70" y="81"/>
                  </a:cubicBezTo>
                  <a:cubicBezTo>
                    <a:pt x="67" y="78"/>
                    <a:pt x="57" y="75"/>
                    <a:pt x="50" y="75"/>
                  </a:cubicBezTo>
                  <a:cubicBezTo>
                    <a:pt x="45" y="75"/>
                    <a:pt x="39" y="73"/>
                    <a:pt x="37" y="67"/>
                  </a:cubicBezTo>
                  <a:cubicBezTo>
                    <a:pt x="35" y="59"/>
                    <a:pt x="39" y="60"/>
                    <a:pt x="46" y="61"/>
                  </a:cubicBezTo>
                  <a:cubicBezTo>
                    <a:pt x="51" y="62"/>
                    <a:pt x="59" y="64"/>
                    <a:pt x="71" y="69"/>
                  </a:cubicBezTo>
                  <a:cubicBezTo>
                    <a:pt x="97" y="81"/>
                    <a:pt x="105" y="91"/>
                    <a:pt x="106" y="87"/>
                  </a:cubicBezTo>
                  <a:cubicBezTo>
                    <a:pt x="106" y="86"/>
                    <a:pt x="105" y="84"/>
                    <a:pt x="103" y="82"/>
                  </a:cubicBezTo>
                  <a:cubicBezTo>
                    <a:pt x="98" y="78"/>
                    <a:pt x="88" y="73"/>
                    <a:pt x="83" y="69"/>
                  </a:cubicBezTo>
                  <a:cubicBezTo>
                    <a:pt x="75" y="65"/>
                    <a:pt x="73" y="63"/>
                    <a:pt x="66" y="62"/>
                  </a:cubicBezTo>
                  <a:cubicBezTo>
                    <a:pt x="60" y="62"/>
                    <a:pt x="63" y="62"/>
                    <a:pt x="57" y="59"/>
                  </a:cubicBezTo>
                  <a:cubicBezTo>
                    <a:pt x="51" y="54"/>
                    <a:pt x="37" y="48"/>
                    <a:pt x="30" y="55"/>
                  </a:cubicBezTo>
                  <a:cubicBezTo>
                    <a:pt x="19" y="64"/>
                    <a:pt x="6" y="71"/>
                    <a:pt x="3" y="64"/>
                  </a:cubicBezTo>
                  <a:cubicBezTo>
                    <a:pt x="1" y="57"/>
                    <a:pt x="0" y="56"/>
                    <a:pt x="5" y="52"/>
                  </a:cubicBezTo>
                  <a:cubicBezTo>
                    <a:pt x="10" y="49"/>
                    <a:pt x="20" y="35"/>
                    <a:pt x="21" y="34"/>
                  </a:cubicBezTo>
                  <a:cubicBezTo>
                    <a:pt x="32" y="29"/>
                    <a:pt x="33" y="35"/>
                    <a:pt x="35" y="39"/>
                  </a:cubicBezTo>
                  <a:cubicBezTo>
                    <a:pt x="36" y="41"/>
                    <a:pt x="40" y="41"/>
                    <a:pt x="43" y="41"/>
                  </a:cubicBezTo>
                  <a:cubicBezTo>
                    <a:pt x="49" y="33"/>
                    <a:pt x="57" y="22"/>
                    <a:pt x="60" y="18"/>
                  </a:cubicBezTo>
                  <a:cubicBezTo>
                    <a:pt x="62" y="14"/>
                    <a:pt x="63" y="7"/>
                    <a:pt x="68" y="4"/>
                  </a:cubicBezTo>
                  <a:cubicBezTo>
                    <a:pt x="73" y="0"/>
                    <a:pt x="74" y="2"/>
                    <a:pt x="75" y="7"/>
                  </a:cubicBezTo>
                  <a:cubicBezTo>
                    <a:pt x="75" y="11"/>
                    <a:pt x="75" y="17"/>
                    <a:pt x="73" y="20"/>
                  </a:cubicBezTo>
                  <a:cubicBezTo>
                    <a:pt x="70" y="25"/>
                    <a:pt x="55" y="41"/>
                    <a:pt x="56" y="43"/>
                  </a:cubicBezTo>
                  <a:cubicBezTo>
                    <a:pt x="56" y="46"/>
                    <a:pt x="58" y="48"/>
                    <a:pt x="61" y="44"/>
                  </a:cubicBezTo>
                  <a:cubicBezTo>
                    <a:pt x="65" y="40"/>
                    <a:pt x="89" y="5"/>
                    <a:pt x="91" y="3"/>
                  </a:cubicBezTo>
                  <a:cubicBezTo>
                    <a:pt x="93" y="2"/>
                    <a:pt x="96" y="4"/>
                    <a:pt x="98" y="7"/>
                  </a:cubicBezTo>
                  <a:cubicBezTo>
                    <a:pt x="100" y="9"/>
                    <a:pt x="100" y="11"/>
                    <a:pt x="103" y="10"/>
                  </a:cubicBezTo>
                  <a:cubicBezTo>
                    <a:pt x="105" y="9"/>
                    <a:pt x="111" y="11"/>
                    <a:pt x="111" y="13"/>
                  </a:cubicBezTo>
                  <a:cubicBezTo>
                    <a:pt x="111" y="16"/>
                    <a:pt x="114" y="25"/>
                    <a:pt x="119" y="21"/>
                  </a:cubicBezTo>
                  <a:cubicBezTo>
                    <a:pt x="124" y="17"/>
                    <a:pt x="127" y="11"/>
                    <a:pt x="132" y="14"/>
                  </a:cubicBezTo>
                  <a:cubicBezTo>
                    <a:pt x="136" y="16"/>
                    <a:pt x="138" y="31"/>
                    <a:pt x="131" y="33"/>
                  </a:cubicBezTo>
                  <a:cubicBezTo>
                    <a:pt x="123" y="34"/>
                    <a:pt x="119" y="36"/>
                    <a:pt x="119" y="36"/>
                  </a:cubicBezTo>
                  <a:cubicBezTo>
                    <a:pt x="119" y="36"/>
                    <a:pt x="122" y="43"/>
                    <a:pt x="120" y="43"/>
                  </a:cubicBezTo>
                  <a:cubicBezTo>
                    <a:pt x="118" y="44"/>
                    <a:pt x="118" y="49"/>
                    <a:pt x="121" y="51"/>
                  </a:cubicBezTo>
                  <a:cubicBezTo>
                    <a:pt x="124" y="53"/>
                    <a:pt x="130" y="60"/>
                    <a:pt x="127" y="51"/>
                  </a:cubicBezTo>
                  <a:cubicBezTo>
                    <a:pt x="124" y="42"/>
                    <a:pt x="120" y="37"/>
                    <a:pt x="124" y="38"/>
                  </a:cubicBezTo>
                  <a:cubicBezTo>
                    <a:pt x="132" y="38"/>
                    <a:pt x="151" y="46"/>
                    <a:pt x="146" y="57"/>
                  </a:cubicBezTo>
                  <a:cubicBezTo>
                    <a:pt x="144" y="60"/>
                    <a:pt x="141" y="64"/>
                    <a:pt x="133" y="67"/>
                  </a:cubicBezTo>
                  <a:cubicBezTo>
                    <a:pt x="117" y="75"/>
                    <a:pt x="111" y="78"/>
                    <a:pt x="116" y="79"/>
                  </a:cubicBezTo>
                  <a:cubicBezTo>
                    <a:pt x="121" y="79"/>
                    <a:pt x="131" y="86"/>
                    <a:pt x="130" y="102"/>
                  </a:cubicBezTo>
                  <a:cubicBezTo>
                    <a:pt x="130" y="102"/>
                    <a:pt x="127" y="115"/>
                    <a:pt x="111" y="102"/>
                  </a:cubicBezTo>
                  <a:cubicBezTo>
                    <a:pt x="111" y="102"/>
                    <a:pt x="98" y="91"/>
                    <a:pt x="92" y="96"/>
                  </a:cubicBezTo>
                  <a:cubicBezTo>
                    <a:pt x="92" y="96"/>
                    <a:pt x="87" y="97"/>
                    <a:pt x="82" y="96"/>
                  </a:cubicBezTo>
                  <a:cubicBezTo>
                    <a:pt x="77" y="95"/>
                    <a:pt x="64" y="96"/>
                    <a:pt x="72" y="102"/>
                  </a:cubicBezTo>
                  <a:cubicBezTo>
                    <a:pt x="79" y="107"/>
                    <a:pt x="94" y="111"/>
                    <a:pt x="95" y="115"/>
                  </a:cubicBezTo>
                  <a:cubicBezTo>
                    <a:pt x="95" y="120"/>
                    <a:pt x="94" y="137"/>
                    <a:pt x="85" y="131"/>
                  </a:cubicBezTo>
                  <a:cubicBezTo>
                    <a:pt x="75" y="126"/>
                    <a:pt x="73" y="115"/>
                    <a:pt x="65" y="114"/>
                  </a:cubicBezTo>
                  <a:cubicBezTo>
                    <a:pt x="58" y="114"/>
                    <a:pt x="56" y="129"/>
                    <a:pt x="45" y="133"/>
                  </a:cubicBezTo>
                  <a:cubicBezTo>
                    <a:pt x="35" y="137"/>
                    <a:pt x="23" y="140"/>
                    <a:pt x="20" y="135"/>
                  </a:cubicBezTo>
                  <a:cubicBezTo>
                    <a:pt x="17" y="130"/>
                    <a:pt x="19" y="124"/>
                    <a:pt x="17" y="119"/>
                  </a:cubicBezTo>
                  <a:cubicBezTo>
                    <a:pt x="15" y="116"/>
                    <a:pt x="14" y="111"/>
                    <a:pt x="13" y="108"/>
                  </a:cubicBezTo>
                  <a:cubicBezTo>
                    <a:pt x="12" y="101"/>
                    <a:pt x="12" y="102"/>
                    <a:pt x="17" y="106"/>
                  </a:cubicBezTo>
                  <a:close/>
                  <a:moveTo>
                    <a:pt x="100" y="20"/>
                  </a:moveTo>
                  <a:cubicBezTo>
                    <a:pt x="98" y="18"/>
                    <a:pt x="98" y="18"/>
                    <a:pt x="97" y="20"/>
                  </a:cubicBezTo>
                  <a:cubicBezTo>
                    <a:pt x="89" y="29"/>
                    <a:pt x="89" y="29"/>
                    <a:pt x="89" y="29"/>
                  </a:cubicBezTo>
                  <a:cubicBezTo>
                    <a:pt x="87" y="32"/>
                    <a:pt x="86" y="32"/>
                    <a:pt x="90" y="32"/>
                  </a:cubicBezTo>
                  <a:cubicBezTo>
                    <a:pt x="93" y="32"/>
                    <a:pt x="98" y="30"/>
                    <a:pt x="100" y="27"/>
                  </a:cubicBezTo>
                  <a:cubicBezTo>
                    <a:pt x="102" y="25"/>
                    <a:pt x="101" y="22"/>
                    <a:pt x="100" y="20"/>
                  </a:cubicBezTo>
                  <a:close/>
                  <a:moveTo>
                    <a:pt x="112" y="50"/>
                  </a:moveTo>
                  <a:cubicBezTo>
                    <a:pt x="110" y="50"/>
                    <a:pt x="109" y="51"/>
                    <a:pt x="110" y="53"/>
                  </a:cubicBezTo>
                  <a:cubicBezTo>
                    <a:pt x="110" y="54"/>
                    <a:pt x="114" y="58"/>
                    <a:pt x="116" y="58"/>
                  </a:cubicBezTo>
                  <a:cubicBezTo>
                    <a:pt x="117" y="59"/>
                    <a:pt x="117" y="58"/>
                    <a:pt x="118" y="58"/>
                  </a:cubicBezTo>
                  <a:cubicBezTo>
                    <a:pt x="121" y="56"/>
                    <a:pt x="112" y="50"/>
                    <a:pt x="112" y="50"/>
                  </a:cubicBezTo>
                  <a:close/>
                  <a:moveTo>
                    <a:pt x="101" y="44"/>
                  </a:moveTo>
                  <a:cubicBezTo>
                    <a:pt x="103" y="43"/>
                    <a:pt x="103" y="40"/>
                    <a:pt x="100" y="41"/>
                  </a:cubicBezTo>
                  <a:cubicBezTo>
                    <a:pt x="96" y="43"/>
                    <a:pt x="96" y="46"/>
                    <a:pt x="101" y="44"/>
                  </a:cubicBezTo>
                  <a:close/>
                  <a:moveTo>
                    <a:pt x="88" y="60"/>
                  </a:moveTo>
                  <a:cubicBezTo>
                    <a:pt x="88" y="60"/>
                    <a:pt x="87" y="61"/>
                    <a:pt x="88" y="62"/>
                  </a:cubicBezTo>
                  <a:cubicBezTo>
                    <a:pt x="89" y="63"/>
                    <a:pt x="90" y="62"/>
                    <a:pt x="91" y="60"/>
                  </a:cubicBezTo>
                  <a:cubicBezTo>
                    <a:pt x="91" y="59"/>
                    <a:pt x="88" y="60"/>
                    <a:pt x="88" y="60"/>
                  </a:cubicBezTo>
                  <a:close/>
                  <a:moveTo>
                    <a:pt x="99" y="63"/>
                  </a:moveTo>
                  <a:cubicBezTo>
                    <a:pt x="99" y="63"/>
                    <a:pt x="100" y="65"/>
                    <a:pt x="101" y="66"/>
                  </a:cubicBezTo>
                  <a:cubicBezTo>
                    <a:pt x="102" y="67"/>
                    <a:pt x="103" y="66"/>
                    <a:pt x="103" y="64"/>
                  </a:cubicBezTo>
                  <a:cubicBezTo>
                    <a:pt x="103" y="61"/>
                    <a:pt x="99" y="63"/>
                    <a:pt x="99" y="63"/>
                  </a:cubicBezTo>
                  <a:close/>
                  <a:moveTo>
                    <a:pt x="85" y="42"/>
                  </a:moveTo>
                  <a:cubicBezTo>
                    <a:pt x="83" y="37"/>
                    <a:pt x="73" y="45"/>
                    <a:pt x="71" y="47"/>
                  </a:cubicBezTo>
                  <a:cubicBezTo>
                    <a:pt x="69" y="50"/>
                    <a:pt x="75" y="50"/>
                    <a:pt x="79" y="50"/>
                  </a:cubicBezTo>
                  <a:cubicBezTo>
                    <a:pt x="83" y="50"/>
                    <a:pt x="87" y="46"/>
                    <a:pt x="85" y="42"/>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1" name="ïş1îḋê"/>
            <p:cNvSpPr/>
            <p:nvPr userDrawn="1">
              <p:custDataLst>
                <p:tags r:id="rId36"/>
              </p:custDataLst>
            </p:nvPr>
          </p:nvSpPr>
          <p:spPr bwMode="auto">
            <a:xfrm>
              <a:off x="5077653" y="3946525"/>
              <a:ext cx="149225" cy="238125"/>
            </a:xfrm>
            <a:custGeom>
              <a:avLst/>
              <a:gdLst>
                <a:gd name="T0" fmla="*/ 21 w 37"/>
                <a:gd name="T1" fmla="*/ 56 h 56"/>
                <a:gd name="T2" fmla="*/ 14 w 37"/>
                <a:gd name="T3" fmla="*/ 55 h 56"/>
                <a:gd name="T4" fmla="*/ 11 w 37"/>
                <a:gd name="T5" fmla="*/ 54 h 56"/>
                <a:gd name="T6" fmla="*/ 4 w 37"/>
                <a:gd name="T7" fmla="*/ 56 h 56"/>
                <a:gd name="T8" fmla="*/ 0 w 37"/>
                <a:gd name="T9" fmla="*/ 41 h 56"/>
                <a:gd name="T10" fmla="*/ 2 w 37"/>
                <a:gd name="T11" fmla="*/ 41 h 56"/>
                <a:gd name="T12" fmla="*/ 20 w 37"/>
                <a:gd name="T13" fmla="*/ 53 h 56"/>
                <a:gd name="T14" fmla="*/ 31 w 37"/>
                <a:gd name="T15" fmla="*/ 43 h 56"/>
                <a:gd name="T16" fmla="*/ 18 w 37"/>
                <a:gd name="T17" fmla="*/ 31 h 56"/>
                <a:gd name="T18" fmla="*/ 3 w 37"/>
                <a:gd name="T19" fmla="*/ 15 h 56"/>
                <a:gd name="T20" fmla="*/ 18 w 37"/>
                <a:gd name="T21" fmla="*/ 0 h 56"/>
                <a:gd name="T22" fmla="*/ 25 w 37"/>
                <a:gd name="T23" fmla="*/ 2 h 56"/>
                <a:gd name="T24" fmla="*/ 27 w 37"/>
                <a:gd name="T25" fmla="*/ 2 h 56"/>
                <a:gd name="T26" fmla="*/ 31 w 37"/>
                <a:gd name="T27" fmla="*/ 1 h 56"/>
                <a:gd name="T28" fmla="*/ 36 w 37"/>
                <a:gd name="T29" fmla="*/ 13 h 56"/>
                <a:gd name="T30" fmla="*/ 34 w 37"/>
                <a:gd name="T31" fmla="*/ 14 h 56"/>
                <a:gd name="T32" fmla="*/ 30 w 37"/>
                <a:gd name="T33" fmla="*/ 9 h 56"/>
                <a:gd name="T34" fmla="*/ 18 w 37"/>
                <a:gd name="T35" fmla="*/ 3 h 56"/>
                <a:gd name="T36" fmla="*/ 8 w 37"/>
                <a:gd name="T37" fmla="*/ 12 h 56"/>
                <a:gd name="T38" fmla="*/ 21 w 37"/>
                <a:gd name="T39" fmla="*/ 23 h 56"/>
                <a:gd name="T40" fmla="*/ 37 w 37"/>
                <a:gd name="T41" fmla="*/ 40 h 56"/>
                <a:gd name="T42" fmla="*/ 21 w 37"/>
                <a:gd name="T43"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 h="56">
                  <a:moveTo>
                    <a:pt x="21" y="56"/>
                  </a:moveTo>
                  <a:cubicBezTo>
                    <a:pt x="19" y="56"/>
                    <a:pt x="16" y="56"/>
                    <a:pt x="14" y="55"/>
                  </a:cubicBezTo>
                  <a:cubicBezTo>
                    <a:pt x="12" y="54"/>
                    <a:pt x="12" y="54"/>
                    <a:pt x="11" y="54"/>
                  </a:cubicBezTo>
                  <a:cubicBezTo>
                    <a:pt x="8" y="54"/>
                    <a:pt x="6" y="55"/>
                    <a:pt x="4" y="56"/>
                  </a:cubicBezTo>
                  <a:cubicBezTo>
                    <a:pt x="0" y="41"/>
                    <a:pt x="0" y="41"/>
                    <a:pt x="0" y="41"/>
                  </a:cubicBezTo>
                  <a:cubicBezTo>
                    <a:pt x="2" y="41"/>
                    <a:pt x="2" y="41"/>
                    <a:pt x="2" y="41"/>
                  </a:cubicBezTo>
                  <a:cubicBezTo>
                    <a:pt x="3" y="44"/>
                    <a:pt x="10" y="53"/>
                    <a:pt x="20" y="53"/>
                  </a:cubicBezTo>
                  <a:cubicBezTo>
                    <a:pt x="28" y="53"/>
                    <a:pt x="31" y="48"/>
                    <a:pt x="31" y="43"/>
                  </a:cubicBezTo>
                  <a:cubicBezTo>
                    <a:pt x="31" y="37"/>
                    <a:pt x="27" y="35"/>
                    <a:pt x="18" y="31"/>
                  </a:cubicBezTo>
                  <a:cubicBezTo>
                    <a:pt x="13" y="30"/>
                    <a:pt x="3" y="26"/>
                    <a:pt x="3" y="15"/>
                  </a:cubicBezTo>
                  <a:cubicBezTo>
                    <a:pt x="3" y="8"/>
                    <a:pt x="7" y="0"/>
                    <a:pt x="18" y="0"/>
                  </a:cubicBezTo>
                  <a:cubicBezTo>
                    <a:pt x="20" y="0"/>
                    <a:pt x="20" y="1"/>
                    <a:pt x="25" y="2"/>
                  </a:cubicBezTo>
                  <a:cubicBezTo>
                    <a:pt x="26" y="2"/>
                    <a:pt x="26" y="2"/>
                    <a:pt x="27" y="2"/>
                  </a:cubicBezTo>
                  <a:cubicBezTo>
                    <a:pt x="27" y="2"/>
                    <a:pt x="29" y="2"/>
                    <a:pt x="31" y="1"/>
                  </a:cubicBezTo>
                  <a:cubicBezTo>
                    <a:pt x="36" y="13"/>
                    <a:pt x="36" y="13"/>
                    <a:pt x="36" y="13"/>
                  </a:cubicBezTo>
                  <a:cubicBezTo>
                    <a:pt x="34" y="14"/>
                    <a:pt x="34" y="14"/>
                    <a:pt x="34" y="14"/>
                  </a:cubicBezTo>
                  <a:cubicBezTo>
                    <a:pt x="33" y="13"/>
                    <a:pt x="32" y="11"/>
                    <a:pt x="30" y="9"/>
                  </a:cubicBezTo>
                  <a:cubicBezTo>
                    <a:pt x="27" y="5"/>
                    <a:pt x="22" y="3"/>
                    <a:pt x="18" y="3"/>
                  </a:cubicBezTo>
                  <a:cubicBezTo>
                    <a:pt x="12" y="3"/>
                    <a:pt x="8" y="6"/>
                    <a:pt x="8" y="12"/>
                  </a:cubicBezTo>
                  <a:cubicBezTo>
                    <a:pt x="8" y="17"/>
                    <a:pt x="12" y="20"/>
                    <a:pt x="21" y="23"/>
                  </a:cubicBezTo>
                  <a:cubicBezTo>
                    <a:pt x="31" y="27"/>
                    <a:pt x="37" y="31"/>
                    <a:pt x="37" y="40"/>
                  </a:cubicBezTo>
                  <a:cubicBezTo>
                    <a:pt x="37" y="48"/>
                    <a:pt x="31" y="56"/>
                    <a:pt x="21" y="5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2" name="îsḻîḓé"/>
            <p:cNvSpPr/>
            <p:nvPr userDrawn="1">
              <p:custDataLst>
                <p:tags r:id="rId37"/>
              </p:custDataLst>
            </p:nvPr>
          </p:nvSpPr>
          <p:spPr bwMode="auto">
            <a:xfrm>
              <a:off x="5247516" y="3956050"/>
              <a:ext cx="206375" cy="228600"/>
            </a:xfrm>
            <a:custGeom>
              <a:avLst/>
              <a:gdLst>
                <a:gd name="T0" fmla="*/ 51 w 51"/>
                <a:gd name="T1" fmla="*/ 2 h 54"/>
                <a:gd name="T2" fmla="*/ 48 w 51"/>
                <a:gd name="T3" fmla="*/ 2 h 54"/>
                <a:gd name="T4" fmla="*/ 43 w 51"/>
                <a:gd name="T5" fmla="*/ 8 h 54"/>
                <a:gd name="T6" fmla="*/ 43 w 51"/>
                <a:gd name="T7" fmla="*/ 36 h 54"/>
                <a:gd name="T8" fmla="*/ 26 w 51"/>
                <a:gd name="T9" fmla="*/ 54 h 54"/>
                <a:gd name="T10" fmla="*/ 8 w 51"/>
                <a:gd name="T11" fmla="*/ 36 h 54"/>
                <a:gd name="T12" fmla="*/ 8 w 51"/>
                <a:gd name="T13" fmla="*/ 7 h 54"/>
                <a:gd name="T14" fmla="*/ 2 w 51"/>
                <a:gd name="T15" fmla="*/ 2 h 54"/>
                <a:gd name="T16" fmla="*/ 0 w 51"/>
                <a:gd name="T17" fmla="*/ 2 h 54"/>
                <a:gd name="T18" fmla="*/ 0 w 51"/>
                <a:gd name="T19" fmla="*/ 0 h 54"/>
                <a:gd name="T20" fmla="*/ 24 w 51"/>
                <a:gd name="T21" fmla="*/ 0 h 54"/>
                <a:gd name="T22" fmla="*/ 24 w 51"/>
                <a:gd name="T23" fmla="*/ 2 h 54"/>
                <a:gd name="T24" fmla="*/ 21 w 51"/>
                <a:gd name="T25" fmla="*/ 2 h 54"/>
                <a:gd name="T26" fmla="*/ 16 w 51"/>
                <a:gd name="T27" fmla="*/ 7 h 54"/>
                <a:gd name="T28" fmla="*/ 16 w 51"/>
                <a:gd name="T29" fmla="*/ 35 h 54"/>
                <a:gd name="T30" fmla="*/ 29 w 51"/>
                <a:gd name="T31" fmla="*/ 51 h 54"/>
                <a:gd name="T32" fmla="*/ 41 w 51"/>
                <a:gd name="T33" fmla="*/ 37 h 54"/>
                <a:gd name="T34" fmla="*/ 41 w 51"/>
                <a:gd name="T35" fmla="*/ 8 h 54"/>
                <a:gd name="T36" fmla="*/ 35 w 51"/>
                <a:gd name="T37" fmla="*/ 2 h 54"/>
                <a:gd name="T38" fmla="*/ 34 w 51"/>
                <a:gd name="T39" fmla="*/ 2 h 54"/>
                <a:gd name="T40" fmla="*/ 34 w 51"/>
                <a:gd name="T41" fmla="*/ 0 h 54"/>
                <a:gd name="T42" fmla="*/ 51 w 51"/>
                <a:gd name="T43" fmla="*/ 0 h 54"/>
                <a:gd name="T44" fmla="*/ 51 w 51"/>
                <a:gd name="T45" fmla="*/ 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1" h="54">
                  <a:moveTo>
                    <a:pt x="51" y="2"/>
                  </a:moveTo>
                  <a:cubicBezTo>
                    <a:pt x="48" y="2"/>
                    <a:pt x="48" y="2"/>
                    <a:pt x="48" y="2"/>
                  </a:cubicBezTo>
                  <a:cubicBezTo>
                    <a:pt x="45" y="2"/>
                    <a:pt x="43" y="4"/>
                    <a:pt x="43" y="8"/>
                  </a:cubicBezTo>
                  <a:cubicBezTo>
                    <a:pt x="43" y="36"/>
                    <a:pt x="43" y="36"/>
                    <a:pt x="43" y="36"/>
                  </a:cubicBezTo>
                  <a:cubicBezTo>
                    <a:pt x="43" y="44"/>
                    <a:pt x="39" y="54"/>
                    <a:pt x="26" y="54"/>
                  </a:cubicBezTo>
                  <a:cubicBezTo>
                    <a:pt x="17" y="54"/>
                    <a:pt x="8" y="49"/>
                    <a:pt x="8" y="36"/>
                  </a:cubicBezTo>
                  <a:cubicBezTo>
                    <a:pt x="8" y="7"/>
                    <a:pt x="8" y="7"/>
                    <a:pt x="8" y="7"/>
                  </a:cubicBezTo>
                  <a:cubicBezTo>
                    <a:pt x="8" y="4"/>
                    <a:pt x="6" y="2"/>
                    <a:pt x="2" y="2"/>
                  </a:cubicBezTo>
                  <a:cubicBezTo>
                    <a:pt x="0" y="2"/>
                    <a:pt x="0" y="2"/>
                    <a:pt x="0" y="2"/>
                  </a:cubicBezTo>
                  <a:cubicBezTo>
                    <a:pt x="0" y="0"/>
                    <a:pt x="0" y="0"/>
                    <a:pt x="0" y="0"/>
                  </a:cubicBezTo>
                  <a:cubicBezTo>
                    <a:pt x="24" y="0"/>
                    <a:pt x="24" y="0"/>
                    <a:pt x="24" y="0"/>
                  </a:cubicBezTo>
                  <a:cubicBezTo>
                    <a:pt x="24" y="2"/>
                    <a:pt x="24" y="2"/>
                    <a:pt x="24" y="2"/>
                  </a:cubicBezTo>
                  <a:cubicBezTo>
                    <a:pt x="21" y="2"/>
                    <a:pt x="21" y="2"/>
                    <a:pt x="21" y="2"/>
                  </a:cubicBezTo>
                  <a:cubicBezTo>
                    <a:pt x="17" y="2"/>
                    <a:pt x="16" y="4"/>
                    <a:pt x="16" y="7"/>
                  </a:cubicBezTo>
                  <a:cubicBezTo>
                    <a:pt x="16" y="35"/>
                    <a:pt x="16" y="35"/>
                    <a:pt x="16" y="35"/>
                  </a:cubicBezTo>
                  <a:cubicBezTo>
                    <a:pt x="16" y="46"/>
                    <a:pt x="22" y="51"/>
                    <a:pt x="29" y="51"/>
                  </a:cubicBezTo>
                  <a:cubicBezTo>
                    <a:pt x="36" y="51"/>
                    <a:pt x="41" y="45"/>
                    <a:pt x="41" y="37"/>
                  </a:cubicBezTo>
                  <a:cubicBezTo>
                    <a:pt x="41" y="8"/>
                    <a:pt x="41" y="8"/>
                    <a:pt x="41" y="8"/>
                  </a:cubicBezTo>
                  <a:cubicBezTo>
                    <a:pt x="41" y="5"/>
                    <a:pt x="39" y="2"/>
                    <a:pt x="35" y="2"/>
                  </a:cubicBezTo>
                  <a:cubicBezTo>
                    <a:pt x="34" y="2"/>
                    <a:pt x="34" y="2"/>
                    <a:pt x="34" y="2"/>
                  </a:cubicBezTo>
                  <a:cubicBezTo>
                    <a:pt x="34" y="0"/>
                    <a:pt x="34" y="0"/>
                    <a:pt x="34" y="0"/>
                  </a:cubicBezTo>
                  <a:cubicBezTo>
                    <a:pt x="51" y="0"/>
                    <a:pt x="51" y="0"/>
                    <a:pt x="51" y="0"/>
                  </a:cubicBezTo>
                  <a:lnTo>
                    <a:pt x="51"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3" name="iŝḷïdê"/>
            <p:cNvSpPr/>
            <p:nvPr userDrawn="1">
              <p:custDataLst>
                <p:tags r:id="rId38"/>
              </p:custDataLst>
            </p:nvPr>
          </p:nvSpPr>
          <p:spPr bwMode="auto">
            <a:xfrm>
              <a:off x="5465003" y="3956050"/>
              <a:ext cx="206375" cy="220663"/>
            </a:xfrm>
            <a:custGeom>
              <a:avLst/>
              <a:gdLst>
                <a:gd name="T0" fmla="*/ 43 w 51"/>
                <a:gd name="T1" fmla="*/ 52 h 52"/>
                <a:gd name="T2" fmla="*/ 11 w 51"/>
                <a:gd name="T3" fmla="*/ 8 h 52"/>
                <a:gd name="T4" fmla="*/ 11 w 51"/>
                <a:gd name="T5" fmla="*/ 44 h 52"/>
                <a:gd name="T6" fmla="*/ 16 w 51"/>
                <a:gd name="T7" fmla="*/ 50 h 52"/>
                <a:gd name="T8" fmla="*/ 18 w 51"/>
                <a:gd name="T9" fmla="*/ 50 h 52"/>
                <a:gd name="T10" fmla="*/ 18 w 51"/>
                <a:gd name="T11" fmla="*/ 52 h 52"/>
                <a:gd name="T12" fmla="*/ 1 w 51"/>
                <a:gd name="T13" fmla="*/ 52 h 52"/>
                <a:gd name="T14" fmla="*/ 1 w 51"/>
                <a:gd name="T15" fmla="*/ 50 h 52"/>
                <a:gd name="T16" fmla="*/ 3 w 51"/>
                <a:gd name="T17" fmla="*/ 50 h 52"/>
                <a:gd name="T18" fmla="*/ 8 w 51"/>
                <a:gd name="T19" fmla="*/ 44 h 52"/>
                <a:gd name="T20" fmla="*/ 8 w 51"/>
                <a:gd name="T21" fmla="*/ 7 h 52"/>
                <a:gd name="T22" fmla="*/ 2 w 51"/>
                <a:gd name="T23" fmla="*/ 2 h 52"/>
                <a:gd name="T24" fmla="*/ 0 w 51"/>
                <a:gd name="T25" fmla="*/ 2 h 52"/>
                <a:gd name="T26" fmla="*/ 0 w 51"/>
                <a:gd name="T27" fmla="*/ 0 h 52"/>
                <a:gd name="T28" fmla="*/ 16 w 51"/>
                <a:gd name="T29" fmla="*/ 0 h 52"/>
                <a:gd name="T30" fmla="*/ 42 w 51"/>
                <a:gd name="T31" fmla="*/ 37 h 52"/>
                <a:gd name="T32" fmla="*/ 42 w 51"/>
                <a:gd name="T33" fmla="*/ 9 h 52"/>
                <a:gd name="T34" fmla="*/ 35 w 51"/>
                <a:gd name="T35" fmla="*/ 2 h 52"/>
                <a:gd name="T36" fmla="*/ 35 w 51"/>
                <a:gd name="T37" fmla="*/ 0 h 52"/>
                <a:gd name="T38" fmla="*/ 51 w 51"/>
                <a:gd name="T39" fmla="*/ 0 h 52"/>
                <a:gd name="T40" fmla="*/ 51 w 51"/>
                <a:gd name="T41" fmla="*/ 2 h 52"/>
                <a:gd name="T42" fmla="*/ 44 w 51"/>
                <a:gd name="T43" fmla="*/ 9 h 52"/>
                <a:gd name="T44" fmla="*/ 44 w 51"/>
                <a:gd name="T45" fmla="*/ 52 h 52"/>
                <a:gd name="T46" fmla="*/ 43 w 51"/>
                <a:gd name="T4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 h="52">
                  <a:moveTo>
                    <a:pt x="43" y="52"/>
                  </a:moveTo>
                  <a:cubicBezTo>
                    <a:pt x="11" y="8"/>
                    <a:pt x="11" y="8"/>
                    <a:pt x="11" y="8"/>
                  </a:cubicBezTo>
                  <a:cubicBezTo>
                    <a:pt x="11" y="44"/>
                    <a:pt x="11" y="44"/>
                    <a:pt x="11" y="44"/>
                  </a:cubicBezTo>
                  <a:cubicBezTo>
                    <a:pt x="11" y="47"/>
                    <a:pt x="12" y="50"/>
                    <a:pt x="16" y="50"/>
                  </a:cubicBezTo>
                  <a:cubicBezTo>
                    <a:pt x="18" y="50"/>
                    <a:pt x="18" y="50"/>
                    <a:pt x="18" y="50"/>
                  </a:cubicBezTo>
                  <a:cubicBezTo>
                    <a:pt x="18" y="52"/>
                    <a:pt x="18" y="52"/>
                    <a:pt x="18" y="52"/>
                  </a:cubicBezTo>
                  <a:cubicBezTo>
                    <a:pt x="1" y="52"/>
                    <a:pt x="1" y="52"/>
                    <a:pt x="1" y="52"/>
                  </a:cubicBezTo>
                  <a:cubicBezTo>
                    <a:pt x="1" y="50"/>
                    <a:pt x="1" y="50"/>
                    <a:pt x="1" y="50"/>
                  </a:cubicBezTo>
                  <a:cubicBezTo>
                    <a:pt x="3" y="50"/>
                    <a:pt x="3" y="50"/>
                    <a:pt x="3" y="50"/>
                  </a:cubicBezTo>
                  <a:cubicBezTo>
                    <a:pt x="7" y="50"/>
                    <a:pt x="8" y="48"/>
                    <a:pt x="8" y="44"/>
                  </a:cubicBezTo>
                  <a:cubicBezTo>
                    <a:pt x="8" y="7"/>
                    <a:pt x="8" y="7"/>
                    <a:pt x="8" y="7"/>
                  </a:cubicBezTo>
                  <a:cubicBezTo>
                    <a:pt x="8" y="2"/>
                    <a:pt x="4" y="2"/>
                    <a:pt x="2" y="2"/>
                  </a:cubicBezTo>
                  <a:cubicBezTo>
                    <a:pt x="0" y="2"/>
                    <a:pt x="0" y="2"/>
                    <a:pt x="0" y="2"/>
                  </a:cubicBezTo>
                  <a:cubicBezTo>
                    <a:pt x="0" y="0"/>
                    <a:pt x="0" y="0"/>
                    <a:pt x="0" y="0"/>
                  </a:cubicBezTo>
                  <a:cubicBezTo>
                    <a:pt x="16" y="0"/>
                    <a:pt x="16" y="0"/>
                    <a:pt x="16" y="0"/>
                  </a:cubicBezTo>
                  <a:cubicBezTo>
                    <a:pt x="42" y="37"/>
                    <a:pt x="42" y="37"/>
                    <a:pt x="42" y="37"/>
                  </a:cubicBezTo>
                  <a:cubicBezTo>
                    <a:pt x="42" y="9"/>
                    <a:pt x="42" y="9"/>
                    <a:pt x="42" y="9"/>
                  </a:cubicBezTo>
                  <a:cubicBezTo>
                    <a:pt x="42" y="2"/>
                    <a:pt x="38" y="2"/>
                    <a:pt x="35" y="2"/>
                  </a:cubicBezTo>
                  <a:cubicBezTo>
                    <a:pt x="35" y="0"/>
                    <a:pt x="35" y="0"/>
                    <a:pt x="35" y="0"/>
                  </a:cubicBezTo>
                  <a:cubicBezTo>
                    <a:pt x="51" y="0"/>
                    <a:pt x="51" y="0"/>
                    <a:pt x="51" y="0"/>
                  </a:cubicBezTo>
                  <a:cubicBezTo>
                    <a:pt x="51" y="2"/>
                    <a:pt x="51" y="2"/>
                    <a:pt x="51" y="2"/>
                  </a:cubicBezTo>
                  <a:cubicBezTo>
                    <a:pt x="49" y="2"/>
                    <a:pt x="44" y="2"/>
                    <a:pt x="44" y="9"/>
                  </a:cubicBezTo>
                  <a:cubicBezTo>
                    <a:pt x="44" y="52"/>
                    <a:pt x="44" y="52"/>
                    <a:pt x="44" y="52"/>
                  </a:cubicBezTo>
                  <a:lnTo>
                    <a:pt x="43"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4" name="ïṥļïḑé"/>
            <p:cNvSpPr/>
            <p:nvPr userDrawn="1">
              <p:custDataLst>
                <p:tags r:id="rId39"/>
              </p:custDataLst>
            </p:nvPr>
          </p:nvSpPr>
          <p:spPr bwMode="auto">
            <a:xfrm>
              <a:off x="5885691" y="3956050"/>
              <a:ext cx="217488" cy="220663"/>
            </a:xfrm>
            <a:custGeom>
              <a:avLst/>
              <a:gdLst>
                <a:gd name="T0" fmla="*/ 51 w 54"/>
                <a:gd name="T1" fmla="*/ 2 h 52"/>
                <a:gd name="T2" fmla="*/ 44 w 54"/>
                <a:gd name="T3" fmla="*/ 8 h 52"/>
                <a:gd name="T4" fmla="*/ 31 w 54"/>
                <a:gd name="T5" fmla="*/ 31 h 52"/>
                <a:gd name="T6" fmla="*/ 31 w 54"/>
                <a:gd name="T7" fmla="*/ 45 h 52"/>
                <a:gd name="T8" fmla="*/ 36 w 54"/>
                <a:gd name="T9" fmla="*/ 50 h 52"/>
                <a:gd name="T10" fmla="*/ 40 w 54"/>
                <a:gd name="T11" fmla="*/ 50 h 52"/>
                <a:gd name="T12" fmla="*/ 40 w 54"/>
                <a:gd name="T13" fmla="*/ 52 h 52"/>
                <a:gd name="T14" fmla="*/ 14 w 54"/>
                <a:gd name="T15" fmla="*/ 52 h 52"/>
                <a:gd name="T16" fmla="*/ 14 w 54"/>
                <a:gd name="T17" fmla="*/ 50 h 52"/>
                <a:gd name="T18" fmla="*/ 18 w 54"/>
                <a:gd name="T19" fmla="*/ 50 h 52"/>
                <a:gd name="T20" fmla="*/ 23 w 54"/>
                <a:gd name="T21" fmla="*/ 45 h 52"/>
                <a:gd name="T22" fmla="*/ 23 w 54"/>
                <a:gd name="T23" fmla="*/ 31 h 52"/>
                <a:gd name="T24" fmla="*/ 8 w 54"/>
                <a:gd name="T25" fmla="*/ 7 h 52"/>
                <a:gd name="T26" fmla="*/ 1 w 54"/>
                <a:gd name="T27" fmla="*/ 2 h 52"/>
                <a:gd name="T28" fmla="*/ 0 w 54"/>
                <a:gd name="T29" fmla="*/ 2 h 52"/>
                <a:gd name="T30" fmla="*/ 0 w 54"/>
                <a:gd name="T31" fmla="*/ 0 h 52"/>
                <a:gd name="T32" fmla="*/ 24 w 54"/>
                <a:gd name="T33" fmla="*/ 0 h 52"/>
                <a:gd name="T34" fmla="*/ 24 w 54"/>
                <a:gd name="T35" fmla="*/ 2 h 52"/>
                <a:gd name="T36" fmla="*/ 21 w 54"/>
                <a:gd name="T37" fmla="*/ 2 h 52"/>
                <a:gd name="T38" fmla="*/ 18 w 54"/>
                <a:gd name="T39" fmla="*/ 5 h 52"/>
                <a:gd name="T40" fmla="*/ 18 w 54"/>
                <a:gd name="T41" fmla="*/ 7 h 52"/>
                <a:gd name="T42" fmla="*/ 30 w 54"/>
                <a:gd name="T43" fmla="*/ 27 h 52"/>
                <a:gd name="T44" fmla="*/ 41 w 54"/>
                <a:gd name="T45" fmla="*/ 8 h 52"/>
                <a:gd name="T46" fmla="*/ 42 w 54"/>
                <a:gd name="T47" fmla="*/ 5 h 52"/>
                <a:gd name="T48" fmla="*/ 39 w 54"/>
                <a:gd name="T49" fmla="*/ 2 h 52"/>
                <a:gd name="T50" fmla="*/ 35 w 54"/>
                <a:gd name="T51" fmla="*/ 2 h 52"/>
                <a:gd name="T52" fmla="*/ 35 w 54"/>
                <a:gd name="T53" fmla="*/ 0 h 52"/>
                <a:gd name="T54" fmla="*/ 54 w 54"/>
                <a:gd name="T55" fmla="*/ 0 h 52"/>
                <a:gd name="T56" fmla="*/ 54 w 54"/>
                <a:gd name="T57" fmla="*/ 2 h 52"/>
                <a:gd name="T58" fmla="*/ 51 w 54"/>
                <a:gd name="T59" fmla="*/ 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4" h="52">
                  <a:moveTo>
                    <a:pt x="51" y="2"/>
                  </a:moveTo>
                  <a:cubicBezTo>
                    <a:pt x="47" y="2"/>
                    <a:pt x="46" y="5"/>
                    <a:pt x="44" y="8"/>
                  </a:cubicBezTo>
                  <a:cubicBezTo>
                    <a:pt x="31" y="31"/>
                    <a:pt x="31" y="31"/>
                    <a:pt x="31" y="31"/>
                  </a:cubicBezTo>
                  <a:cubicBezTo>
                    <a:pt x="31" y="45"/>
                    <a:pt x="31" y="45"/>
                    <a:pt x="31" y="45"/>
                  </a:cubicBezTo>
                  <a:cubicBezTo>
                    <a:pt x="31" y="48"/>
                    <a:pt x="33" y="50"/>
                    <a:pt x="36" y="50"/>
                  </a:cubicBezTo>
                  <a:cubicBezTo>
                    <a:pt x="40" y="50"/>
                    <a:pt x="40" y="50"/>
                    <a:pt x="40" y="50"/>
                  </a:cubicBezTo>
                  <a:cubicBezTo>
                    <a:pt x="40" y="52"/>
                    <a:pt x="40" y="52"/>
                    <a:pt x="40" y="52"/>
                  </a:cubicBezTo>
                  <a:cubicBezTo>
                    <a:pt x="14" y="52"/>
                    <a:pt x="14" y="52"/>
                    <a:pt x="14" y="52"/>
                  </a:cubicBezTo>
                  <a:cubicBezTo>
                    <a:pt x="14" y="50"/>
                    <a:pt x="14" y="50"/>
                    <a:pt x="14" y="50"/>
                  </a:cubicBezTo>
                  <a:cubicBezTo>
                    <a:pt x="18" y="50"/>
                    <a:pt x="18" y="50"/>
                    <a:pt x="18" y="50"/>
                  </a:cubicBezTo>
                  <a:cubicBezTo>
                    <a:pt x="21" y="50"/>
                    <a:pt x="23" y="49"/>
                    <a:pt x="23" y="45"/>
                  </a:cubicBezTo>
                  <a:cubicBezTo>
                    <a:pt x="23" y="31"/>
                    <a:pt x="23" y="31"/>
                    <a:pt x="23" y="31"/>
                  </a:cubicBezTo>
                  <a:cubicBezTo>
                    <a:pt x="8" y="7"/>
                    <a:pt x="8" y="7"/>
                    <a:pt x="8" y="7"/>
                  </a:cubicBezTo>
                  <a:cubicBezTo>
                    <a:pt x="6" y="3"/>
                    <a:pt x="5" y="2"/>
                    <a:pt x="1" y="2"/>
                  </a:cubicBezTo>
                  <a:cubicBezTo>
                    <a:pt x="0" y="2"/>
                    <a:pt x="0" y="2"/>
                    <a:pt x="0" y="2"/>
                  </a:cubicBezTo>
                  <a:cubicBezTo>
                    <a:pt x="0" y="0"/>
                    <a:pt x="0" y="0"/>
                    <a:pt x="0" y="0"/>
                  </a:cubicBezTo>
                  <a:cubicBezTo>
                    <a:pt x="24" y="0"/>
                    <a:pt x="24" y="0"/>
                    <a:pt x="24" y="0"/>
                  </a:cubicBezTo>
                  <a:cubicBezTo>
                    <a:pt x="24" y="2"/>
                    <a:pt x="24" y="2"/>
                    <a:pt x="24" y="2"/>
                  </a:cubicBezTo>
                  <a:cubicBezTo>
                    <a:pt x="21" y="2"/>
                    <a:pt x="21" y="2"/>
                    <a:pt x="21" y="2"/>
                  </a:cubicBezTo>
                  <a:cubicBezTo>
                    <a:pt x="19" y="2"/>
                    <a:pt x="18" y="3"/>
                    <a:pt x="18" y="5"/>
                  </a:cubicBezTo>
                  <a:cubicBezTo>
                    <a:pt x="18" y="5"/>
                    <a:pt x="18" y="6"/>
                    <a:pt x="18" y="7"/>
                  </a:cubicBezTo>
                  <a:cubicBezTo>
                    <a:pt x="30" y="27"/>
                    <a:pt x="30" y="27"/>
                    <a:pt x="30" y="27"/>
                  </a:cubicBezTo>
                  <a:cubicBezTo>
                    <a:pt x="41" y="8"/>
                    <a:pt x="41" y="8"/>
                    <a:pt x="41" y="8"/>
                  </a:cubicBezTo>
                  <a:cubicBezTo>
                    <a:pt x="42" y="7"/>
                    <a:pt x="42" y="6"/>
                    <a:pt x="42" y="5"/>
                  </a:cubicBezTo>
                  <a:cubicBezTo>
                    <a:pt x="42" y="3"/>
                    <a:pt x="41" y="2"/>
                    <a:pt x="39" y="2"/>
                  </a:cubicBezTo>
                  <a:cubicBezTo>
                    <a:pt x="35" y="2"/>
                    <a:pt x="35" y="2"/>
                    <a:pt x="35" y="2"/>
                  </a:cubicBezTo>
                  <a:cubicBezTo>
                    <a:pt x="35" y="0"/>
                    <a:pt x="35" y="0"/>
                    <a:pt x="35" y="0"/>
                  </a:cubicBezTo>
                  <a:cubicBezTo>
                    <a:pt x="54" y="0"/>
                    <a:pt x="54" y="0"/>
                    <a:pt x="54" y="0"/>
                  </a:cubicBezTo>
                  <a:cubicBezTo>
                    <a:pt x="54" y="2"/>
                    <a:pt x="54" y="2"/>
                    <a:pt x="54" y="2"/>
                  </a:cubicBezTo>
                  <a:lnTo>
                    <a:pt x="51"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5" name="îṧḻîḑè"/>
            <p:cNvSpPr/>
            <p:nvPr userDrawn="1">
              <p:custDataLst>
                <p:tags r:id="rId40"/>
              </p:custDataLst>
            </p:nvPr>
          </p:nvSpPr>
          <p:spPr bwMode="auto">
            <a:xfrm>
              <a:off x="6119053" y="3951288"/>
              <a:ext cx="219075" cy="225425"/>
            </a:xfrm>
            <a:custGeom>
              <a:avLst/>
              <a:gdLst>
                <a:gd name="T0" fmla="*/ 31 w 54"/>
                <a:gd name="T1" fmla="*/ 53 h 53"/>
                <a:gd name="T2" fmla="*/ 31 w 54"/>
                <a:gd name="T3" fmla="*/ 51 h 53"/>
                <a:gd name="T4" fmla="*/ 34 w 54"/>
                <a:gd name="T5" fmla="*/ 51 h 53"/>
                <a:gd name="T6" fmla="*/ 37 w 54"/>
                <a:gd name="T7" fmla="*/ 48 h 53"/>
                <a:gd name="T8" fmla="*/ 37 w 54"/>
                <a:gd name="T9" fmla="*/ 45 h 53"/>
                <a:gd name="T10" fmla="*/ 33 w 54"/>
                <a:gd name="T11" fmla="*/ 35 h 53"/>
                <a:gd name="T12" fmla="*/ 15 w 54"/>
                <a:gd name="T13" fmla="*/ 35 h 53"/>
                <a:gd name="T14" fmla="*/ 11 w 54"/>
                <a:gd name="T15" fmla="*/ 46 h 53"/>
                <a:gd name="T16" fmla="*/ 11 w 54"/>
                <a:gd name="T17" fmla="*/ 48 h 53"/>
                <a:gd name="T18" fmla="*/ 15 w 54"/>
                <a:gd name="T19" fmla="*/ 51 h 53"/>
                <a:gd name="T20" fmla="*/ 18 w 54"/>
                <a:gd name="T21" fmla="*/ 51 h 53"/>
                <a:gd name="T22" fmla="*/ 18 w 54"/>
                <a:gd name="T23" fmla="*/ 53 h 53"/>
                <a:gd name="T24" fmla="*/ 0 w 54"/>
                <a:gd name="T25" fmla="*/ 53 h 53"/>
                <a:gd name="T26" fmla="*/ 0 w 54"/>
                <a:gd name="T27" fmla="*/ 51 h 53"/>
                <a:gd name="T28" fmla="*/ 3 w 54"/>
                <a:gd name="T29" fmla="*/ 51 h 53"/>
                <a:gd name="T30" fmla="*/ 9 w 54"/>
                <a:gd name="T31" fmla="*/ 45 h 53"/>
                <a:gd name="T32" fmla="*/ 23 w 54"/>
                <a:gd name="T33" fmla="*/ 0 h 53"/>
                <a:gd name="T34" fmla="*/ 30 w 54"/>
                <a:gd name="T35" fmla="*/ 0 h 53"/>
                <a:gd name="T36" fmla="*/ 46 w 54"/>
                <a:gd name="T37" fmla="*/ 45 h 53"/>
                <a:gd name="T38" fmla="*/ 53 w 54"/>
                <a:gd name="T39" fmla="*/ 51 h 53"/>
                <a:gd name="T40" fmla="*/ 54 w 54"/>
                <a:gd name="T41" fmla="*/ 51 h 53"/>
                <a:gd name="T42" fmla="*/ 54 w 54"/>
                <a:gd name="T43" fmla="*/ 53 h 53"/>
                <a:gd name="T44" fmla="*/ 31 w 54"/>
                <a:gd name="T45" fmla="*/ 53 h 53"/>
                <a:gd name="T46" fmla="*/ 23 w 54"/>
                <a:gd name="T47" fmla="*/ 7 h 53"/>
                <a:gd name="T48" fmla="*/ 16 w 54"/>
                <a:gd name="T49" fmla="*/ 32 h 53"/>
                <a:gd name="T50" fmla="*/ 32 w 54"/>
                <a:gd name="T51" fmla="*/ 32 h 53"/>
                <a:gd name="T52" fmla="*/ 23 w 54"/>
                <a:gd name="T53" fmla="*/ 7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4" h="53">
                  <a:moveTo>
                    <a:pt x="31" y="53"/>
                  </a:moveTo>
                  <a:cubicBezTo>
                    <a:pt x="31" y="51"/>
                    <a:pt x="31" y="51"/>
                    <a:pt x="31" y="51"/>
                  </a:cubicBezTo>
                  <a:cubicBezTo>
                    <a:pt x="34" y="51"/>
                    <a:pt x="34" y="51"/>
                    <a:pt x="34" y="51"/>
                  </a:cubicBezTo>
                  <a:cubicBezTo>
                    <a:pt x="36" y="51"/>
                    <a:pt x="37" y="50"/>
                    <a:pt x="37" y="48"/>
                  </a:cubicBezTo>
                  <a:cubicBezTo>
                    <a:pt x="37" y="47"/>
                    <a:pt x="37" y="46"/>
                    <a:pt x="37" y="45"/>
                  </a:cubicBezTo>
                  <a:cubicBezTo>
                    <a:pt x="33" y="35"/>
                    <a:pt x="33" y="35"/>
                    <a:pt x="33" y="35"/>
                  </a:cubicBezTo>
                  <a:cubicBezTo>
                    <a:pt x="15" y="35"/>
                    <a:pt x="15" y="35"/>
                    <a:pt x="15" y="35"/>
                  </a:cubicBezTo>
                  <a:cubicBezTo>
                    <a:pt x="11" y="46"/>
                    <a:pt x="11" y="46"/>
                    <a:pt x="11" y="46"/>
                  </a:cubicBezTo>
                  <a:cubicBezTo>
                    <a:pt x="11" y="47"/>
                    <a:pt x="11" y="48"/>
                    <a:pt x="11" y="48"/>
                  </a:cubicBezTo>
                  <a:cubicBezTo>
                    <a:pt x="11" y="50"/>
                    <a:pt x="12" y="51"/>
                    <a:pt x="15" y="51"/>
                  </a:cubicBezTo>
                  <a:cubicBezTo>
                    <a:pt x="18" y="51"/>
                    <a:pt x="18" y="51"/>
                    <a:pt x="18" y="51"/>
                  </a:cubicBezTo>
                  <a:cubicBezTo>
                    <a:pt x="18" y="53"/>
                    <a:pt x="18" y="53"/>
                    <a:pt x="18" y="53"/>
                  </a:cubicBezTo>
                  <a:cubicBezTo>
                    <a:pt x="0" y="53"/>
                    <a:pt x="0" y="53"/>
                    <a:pt x="0" y="53"/>
                  </a:cubicBezTo>
                  <a:cubicBezTo>
                    <a:pt x="0" y="51"/>
                    <a:pt x="0" y="51"/>
                    <a:pt x="0" y="51"/>
                  </a:cubicBezTo>
                  <a:cubicBezTo>
                    <a:pt x="3" y="51"/>
                    <a:pt x="3" y="51"/>
                    <a:pt x="3" y="51"/>
                  </a:cubicBezTo>
                  <a:cubicBezTo>
                    <a:pt x="4" y="51"/>
                    <a:pt x="7" y="51"/>
                    <a:pt x="9" y="45"/>
                  </a:cubicBezTo>
                  <a:cubicBezTo>
                    <a:pt x="23" y="0"/>
                    <a:pt x="23" y="0"/>
                    <a:pt x="23" y="0"/>
                  </a:cubicBezTo>
                  <a:cubicBezTo>
                    <a:pt x="30" y="0"/>
                    <a:pt x="30" y="0"/>
                    <a:pt x="30" y="0"/>
                  </a:cubicBezTo>
                  <a:cubicBezTo>
                    <a:pt x="46" y="45"/>
                    <a:pt x="46" y="45"/>
                    <a:pt x="46" y="45"/>
                  </a:cubicBezTo>
                  <a:cubicBezTo>
                    <a:pt x="47" y="48"/>
                    <a:pt x="48" y="51"/>
                    <a:pt x="53" y="51"/>
                  </a:cubicBezTo>
                  <a:cubicBezTo>
                    <a:pt x="54" y="51"/>
                    <a:pt x="54" y="51"/>
                    <a:pt x="54" y="51"/>
                  </a:cubicBezTo>
                  <a:cubicBezTo>
                    <a:pt x="54" y="53"/>
                    <a:pt x="54" y="53"/>
                    <a:pt x="54" y="53"/>
                  </a:cubicBezTo>
                  <a:lnTo>
                    <a:pt x="31" y="53"/>
                  </a:lnTo>
                  <a:close/>
                  <a:moveTo>
                    <a:pt x="23" y="7"/>
                  </a:moveTo>
                  <a:cubicBezTo>
                    <a:pt x="16" y="32"/>
                    <a:pt x="16" y="32"/>
                    <a:pt x="16" y="32"/>
                  </a:cubicBezTo>
                  <a:cubicBezTo>
                    <a:pt x="32" y="32"/>
                    <a:pt x="32" y="32"/>
                    <a:pt x="32" y="32"/>
                  </a:cubicBezTo>
                  <a:lnTo>
                    <a:pt x="23" y="7"/>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6" name="ïślidé"/>
            <p:cNvSpPr/>
            <p:nvPr userDrawn="1">
              <p:custDataLst>
                <p:tags r:id="rId41"/>
              </p:custDataLst>
            </p:nvPr>
          </p:nvSpPr>
          <p:spPr bwMode="auto">
            <a:xfrm>
              <a:off x="6361941" y="3956050"/>
              <a:ext cx="209550" cy="220663"/>
            </a:xfrm>
            <a:custGeom>
              <a:avLst/>
              <a:gdLst>
                <a:gd name="T0" fmla="*/ 50 w 52"/>
                <a:gd name="T1" fmla="*/ 14 h 52"/>
                <a:gd name="T2" fmla="*/ 35 w 52"/>
                <a:gd name="T3" fmla="*/ 2 h 52"/>
                <a:gd name="T4" fmla="*/ 30 w 52"/>
                <a:gd name="T5" fmla="*/ 7 h 52"/>
                <a:gd name="T6" fmla="*/ 30 w 52"/>
                <a:gd name="T7" fmla="*/ 44 h 52"/>
                <a:gd name="T8" fmla="*/ 35 w 52"/>
                <a:gd name="T9" fmla="*/ 50 h 52"/>
                <a:gd name="T10" fmla="*/ 39 w 52"/>
                <a:gd name="T11" fmla="*/ 50 h 52"/>
                <a:gd name="T12" fmla="*/ 39 w 52"/>
                <a:gd name="T13" fmla="*/ 52 h 52"/>
                <a:gd name="T14" fmla="*/ 13 w 52"/>
                <a:gd name="T15" fmla="*/ 52 h 52"/>
                <a:gd name="T16" fmla="*/ 13 w 52"/>
                <a:gd name="T17" fmla="*/ 50 h 52"/>
                <a:gd name="T18" fmla="*/ 16 w 52"/>
                <a:gd name="T19" fmla="*/ 50 h 52"/>
                <a:gd name="T20" fmla="*/ 22 w 52"/>
                <a:gd name="T21" fmla="*/ 44 h 52"/>
                <a:gd name="T22" fmla="*/ 22 w 52"/>
                <a:gd name="T23" fmla="*/ 7 h 52"/>
                <a:gd name="T24" fmla="*/ 17 w 52"/>
                <a:gd name="T25" fmla="*/ 2 h 52"/>
                <a:gd name="T26" fmla="*/ 2 w 52"/>
                <a:gd name="T27" fmla="*/ 14 h 52"/>
                <a:gd name="T28" fmla="*/ 0 w 52"/>
                <a:gd name="T29" fmla="*/ 13 h 52"/>
                <a:gd name="T30" fmla="*/ 5 w 52"/>
                <a:gd name="T31" fmla="*/ 0 h 52"/>
                <a:gd name="T32" fmla="*/ 47 w 52"/>
                <a:gd name="T33" fmla="*/ 0 h 52"/>
                <a:gd name="T34" fmla="*/ 52 w 52"/>
                <a:gd name="T35" fmla="*/ 13 h 52"/>
                <a:gd name="T36" fmla="*/ 50 w 52"/>
                <a:gd name="T37" fmla="*/ 1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2" h="52">
                  <a:moveTo>
                    <a:pt x="50" y="14"/>
                  </a:moveTo>
                  <a:cubicBezTo>
                    <a:pt x="45" y="6"/>
                    <a:pt x="41" y="2"/>
                    <a:pt x="35" y="2"/>
                  </a:cubicBezTo>
                  <a:cubicBezTo>
                    <a:pt x="31" y="2"/>
                    <a:pt x="30" y="4"/>
                    <a:pt x="30" y="7"/>
                  </a:cubicBezTo>
                  <a:cubicBezTo>
                    <a:pt x="30" y="44"/>
                    <a:pt x="30" y="44"/>
                    <a:pt x="30" y="44"/>
                  </a:cubicBezTo>
                  <a:cubicBezTo>
                    <a:pt x="30" y="48"/>
                    <a:pt x="32" y="50"/>
                    <a:pt x="35" y="50"/>
                  </a:cubicBezTo>
                  <a:cubicBezTo>
                    <a:pt x="39" y="50"/>
                    <a:pt x="39" y="50"/>
                    <a:pt x="39" y="50"/>
                  </a:cubicBezTo>
                  <a:cubicBezTo>
                    <a:pt x="39" y="52"/>
                    <a:pt x="39" y="52"/>
                    <a:pt x="39" y="52"/>
                  </a:cubicBezTo>
                  <a:cubicBezTo>
                    <a:pt x="13" y="52"/>
                    <a:pt x="13" y="52"/>
                    <a:pt x="13" y="52"/>
                  </a:cubicBezTo>
                  <a:cubicBezTo>
                    <a:pt x="13" y="50"/>
                    <a:pt x="13" y="50"/>
                    <a:pt x="13" y="50"/>
                  </a:cubicBezTo>
                  <a:cubicBezTo>
                    <a:pt x="16" y="50"/>
                    <a:pt x="16" y="50"/>
                    <a:pt x="16" y="50"/>
                  </a:cubicBezTo>
                  <a:cubicBezTo>
                    <a:pt x="20" y="50"/>
                    <a:pt x="22" y="48"/>
                    <a:pt x="22" y="44"/>
                  </a:cubicBezTo>
                  <a:cubicBezTo>
                    <a:pt x="22" y="7"/>
                    <a:pt x="22" y="7"/>
                    <a:pt x="22" y="7"/>
                  </a:cubicBezTo>
                  <a:cubicBezTo>
                    <a:pt x="22" y="3"/>
                    <a:pt x="21" y="2"/>
                    <a:pt x="17" y="2"/>
                  </a:cubicBezTo>
                  <a:cubicBezTo>
                    <a:pt x="9" y="2"/>
                    <a:pt x="5" y="9"/>
                    <a:pt x="2" y="14"/>
                  </a:cubicBezTo>
                  <a:cubicBezTo>
                    <a:pt x="0" y="13"/>
                    <a:pt x="0" y="13"/>
                    <a:pt x="0" y="13"/>
                  </a:cubicBezTo>
                  <a:cubicBezTo>
                    <a:pt x="5" y="0"/>
                    <a:pt x="5" y="0"/>
                    <a:pt x="5" y="0"/>
                  </a:cubicBezTo>
                  <a:cubicBezTo>
                    <a:pt x="47" y="0"/>
                    <a:pt x="47" y="0"/>
                    <a:pt x="47" y="0"/>
                  </a:cubicBezTo>
                  <a:cubicBezTo>
                    <a:pt x="52" y="13"/>
                    <a:pt x="52" y="13"/>
                    <a:pt x="52" y="13"/>
                  </a:cubicBezTo>
                  <a:lnTo>
                    <a:pt x="50" y="1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7" name="îśḻidê"/>
            <p:cNvSpPr/>
            <p:nvPr userDrawn="1">
              <p:custDataLst>
                <p:tags r:id="rId42"/>
              </p:custDataLst>
            </p:nvPr>
          </p:nvSpPr>
          <p:spPr bwMode="auto">
            <a:xfrm>
              <a:off x="6592128" y="4090988"/>
              <a:ext cx="60325" cy="30163"/>
            </a:xfrm>
            <a:prstGeom prst="rect">
              <a:avLst/>
            </a:prstGeom>
            <a:solidFill>
              <a:srgbClr val="00561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98" name="ïṥļîḍé"/>
            <p:cNvSpPr/>
            <p:nvPr userDrawn="1">
              <p:custDataLst>
                <p:tags r:id="rId43"/>
              </p:custDataLst>
            </p:nvPr>
          </p:nvSpPr>
          <p:spPr bwMode="auto">
            <a:xfrm>
              <a:off x="6665153" y="3946525"/>
              <a:ext cx="149225" cy="238125"/>
            </a:xfrm>
            <a:custGeom>
              <a:avLst/>
              <a:gdLst>
                <a:gd name="T0" fmla="*/ 21 w 37"/>
                <a:gd name="T1" fmla="*/ 56 h 56"/>
                <a:gd name="T2" fmla="*/ 14 w 37"/>
                <a:gd name="T3" fmla="*/ 55 h 56"/>
                <a:gd name="T4" fmla="*/ 11 w 37"/>
                <a:gd name="T5" fmla="*/ 54 h 56"/>
                <a:gd name="T6" fmla="*/ 5 w 37"/>
                <a:gd name="T7" fmla="*/ 56 h 56"/>
                <a:gd name="T8" fmla="*/ 0 w 37"/>
                <a:gd name="T9" fmla="*/ 41 h 56"/>
                <a:gd name="T10" fmla="*/ 2 w 37"/>
                <a:gd name="T11" fmla="*/ 41 h 56"/>
                <a:gd name="T12" fmla="*/ 20 w 37"/>
                <a:gd name="T13" fmla="*/ 53 h 56"/>
                <a:gd name="T14" fmla="*/ 32 w 37"/>
                <a:gd name="T15" fmla="*/ 43 h 56"/>
                <a:gd name="T16" fmla="*/ 18 w 37"/>
                <a:gd name="T17" fmla="*/ 31 h 56"/>
                <a:gd name="T18" fmla="*/ 3 w 37"/>
                <a:gd name="T19" fmla="*/ 15 h 56"/>
                <a:gd name="T20" fmla="*/ 18 w 37"/>
                <a:gd name="T21" fmla="*/ 0 h 56"/>
                <a:gd name="T22" fmla="*/ 25 w 37"/>
                <a:gd name="T23" fmla="*/ 2 h 56"/>
                <a:gd name="T24" fmla="*/ 27 w 37"/>
                <a:gd name="T25" fmla="*/ 2 h 56"/>
                <a:gd name="T26" fmla="*/ 31 w 37"/>
                <a:gd name="T27" fmla="*/ 1 h 56"/>
                <a:gd name="T28" fmla="*/ 36 w 37"/>
                <a:gd name="T29" fmla="*/ 13 h 56"/>
                <a:gd name="T30" fmla="*/ 34 w 37"/>
                <a:gd name="T31" fmla="*/ 14 h 56"/>
                <a:gd name="T32" fmla="*/ 30 w 37"/>
                <a:gd name="T33" fmla="*/ 9 h 56"/>
                <a:gd name="T34" fmla="*/ 18 w 37"/>
                <a:gd name="T35" fmla="*/ 3 h 56"/>
                <a:gd name="T36" fmla="*/ 8 w 37"/>
                <a:gd name="T37" fmla="*/ 12 h 56"/>
                <a:gd name="T38" fmla="*/ 21 w 37"/>
                <a:gd name="T39" fmla="*/ 23 h 56"/>
                <a:gd name="T40" fmla="*/ 37 w 37"/>
                <a:gd name="T41" fmla="*/ 40 h 56"/>
                <a:gd name="T42" fmla="*/ 21 w 37"/>
                <a:gd name="T43"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 h="56">
                  <a:moveTo>
                    <a:pt x="21" y="56"/>
                  </a:moveTo>
                  <a:cubicBezTo>
                    <a:pt x="19" y="56"/>
                    <a:pt x="16" y="56"/>
                    <a:pt x="14" y="55"/>
                  </a:cubicBezTo>
                  <a:cubicBezTo>
                    <a:pt x="12" y="54"/>
                    <a:pt x="12" y="54"/>
                    <a:pt x="11" y="54"/>
                  </a:cubicBezTo>
                  <a:cubicBezTo>
                    <a:pt x="8" y="54"/>
                    <a:pt x="6" y="55"/>
                    <a:pt x="5" y="56"/>
                  </a:cubicBezTo>
                  <a:cubicBezTo>
                    <a:pt x="0" y="41"/>
                    <a:pt x="0" y="41"/>
                    <a:pt x="0" y="41"/>
                  </a:cubicBezTo>
                  <a:cubicBezTo>
                    <a:pt x="2" y="41"/>
                    <a:pt x="2" y="41"/>
                    <a:pt x="2" y="41"/>
                  </a:cubicBezTo>
                  <a:cubicBezTo>
                    <a:pt x="3" y="44"/>
                    <a:pt x="10" y="53"/>
                    <a:pt x="20" y="53"/>
                  </a:cubicBezTo>
                  <a:cubicBezTo>
                    <a:pt x="28" y="53"/>
                    <a:pt x="32" y="48"/>
                    <a:pt x="32" y="43"/>
                  </a:cubicBezTo>
                  <a:cubicBezTo>
                    <a:pt x="32" y="37"/>
                    <a:pt x="27" y="35"/>
                    <a:pt x="18" y="31"/>
                  </a:cubicBezTo>
                  <a:cubicBezTo>
                    <a:pt x="13" y="30"/>
                    <a:pt x="3" y="26"/>
                    <a:pt x="3" y="15"/>
                  </a:cubicBezTo>
                  <a:cubicBezTo>
                    <a:pt x="3" y="8"/>
                    <a:pt x="7" y="0"/>
                    <a:pt x="18" y="0"/>
                  </a:cubicBezTo>
                  <a:cubicBezTo>
                    <a:pt x="20" y="0"/>
                    <a:pt x="20" y="1"/>
                    <a:pt x="25" y="2"/>
                  </a:cubicBezTo>
                  <a:cubicBezTo>
                    <a:pt x="26" y="2"/>
                    <a:pt x="26" y="2"/>
                    <a:pt x="27" y="2"/>
                  </a:cubicBezTo>
                  <a:cubicBezTo>
                    <a:pt x="27" y="2"/>
                    <a:pt x="29" y="2"/>
                    <a:pt x="31" y="1"/>
                  </a:cubicBezTo>
                  <a:cubicBezTo>
                    <a:pt x="36" y="13"/>
                    <a:pt x="36" y="13"/>
                    <a:pt x="36" y="13"/>
                  </a:cubicBezTo>
                  <a:cubicBezTo>
                    <a:pt x="34" y="14"/>
                    <a:pt x="34" y="14"/>
                    <a:pt x="34" y="14"/>
                  </a:cubicBezTo>
                  <a:cubicBezTo>
                    <a:pt x="33" y="13"/>
                    <a:pt x="32" y="11"/>
                    <a:pt x="30" y="9"/>
                  </a:cubicBezTo>
                  <a:cubicBezTo>
                    <a:pt x="27" y="5"/>
                    <a:pt x="22" y="3"/>
                    <a:pt x="18" y="3"/>
                  </a:cubicBezTo>
                  <a:cubicBezTo>
                    <a:pt x="12" y="3"/>
                    <a:pt x="8" y="6"/>
                    <a:pt x="8" y="12"/>
                  </a:cubicBezTo>
                  <a:cubicBezTo>
                    <a:pt x="8" y="17"/>
                    <a:pt x="12" y="20"/>
                    <a:pt x="21" y="23"/>
                  </a:cubicBezTo>
                  <a:cubicBezTo>
                    <a:pt x="31" y="27"/>
                    <a:pt x="37" y="31"/>
                    <a:pt x="37" y="40"/>
                  </a:cubicBezTo>
                  <a:cubicBezTo>
                    <a:pt x="37" y="48"/>
                    <a:pt x="31" y="56"/>
                    <a:pt x="21" y="5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9" name="iṩḻïḍê"/>
            <p:cNvSpPr/>
            <p:nvPr userDrawn="1">
              <p:custDataLst>
                <p:tags r:id="rId44"/>
              </p:custDataLst>
            </p:nvPr>
          </p:nvSpPr>
          <p:spPr bwMode="auto">
            <a:xfrm>
              <a:off x="6838191" y="3956050"/>
              <a:ext cx="177800" cy="220663"/>
            </a:xfrm>
            <a:custGeom>
              <a:avLst/>
              <a:gdLst>
                <a:gd name="T0" fmla="*/ 0 w 44"/>
                <a:gd name="T1" fmla="*/ 0 h 52"/>
                <a:gd name="T2" fmla="*/ 38 w 44"/>
                <a:gd name="T3" fmla="*/ 0 h 52"/>
                <a:gd name="T4" fmla="*/ 43 w 44"/>
                <a:gd name="T5" fmla="*/ 12 h 52"/>
                <a:gd name="T6" fmla="*/ 41 w 44"/>
                <a:gd name="T7" fmla="*/ 13 h 52"/>
                <a:gd name="T8" fmla="*/ 23 w 44"/>
                <a:gd name="T9" fmla="*/ 2 h 52"/>
                <a:gd name="T10" fmla="*/ 21 w 44"/>
                <a:gd name="T11" fmla="*/ 2 h 52"/>
                <a:gd name="T12" fmla="*/ 16 w 44"/>
                <a:gd name="T13" fmla="*/ 7 h 52"/>
                <a:gd name="T14" fmla="*/ 16 w 44"/>
                <a:gd name="T15" fmla="*/ 24 h 52"/>
                <a:gd name="T16" fmla="*/ 22 w 44"/>
                <a:gd name="T17" fmla="*/ 24 h 52"/>
                <a:gd name="T18" fmla="*/ 30 w 44"/>
                <a:gd name="T19" fmla="*/ 17 h 52"/>
                <a:gd name="T20" fmla="*/ 30 w 44"/>
                <a:gd name="T21" fmla="*/ 16 h 52"/>
                <a:gd name="T22" fmla="*/ 33 w 44"/>
                <a:gd name="T23" fmla="*/ 16 h 52"/>
                <a:gd name="T24" fmla="*/ 33 w 44"/>
                <a:gd name="T25" fmla="*/ 36 h 52"/>
                <a:gd name="T26" fmla="*/ 30 w 44"/>
                <a:gd name="T27" fmla="*/ 36 h 52"/>
                <a:gd name="T28" fmla="*/ 30 w 44"/>
                <a:gd name="T29" fmla="*/ 34 h 52"/>
                <a:gd name="T30" fmla="*/ 22 w 44"/>
                <a:gd name="T31" fmla="*/ 27 h 52"/>
                <a:gd name="T32" fmla="*/ 16 w 44"/>
                <a:gd name="T33" fmla="*/ 27 h 52"/>
                <a:gd name="T34" fmla="*/ 16 w 44"/>
                <a:gd name="T35" fmla="*/ 45 h 52"/>
                <a:gd name="T36" fmla="*/ 21 w 44"/>
                <a:gd name="T37" fmla="*/ 50 h 52"/>
                <a:gd name="T38" fmla="*/ 24 w 44"/>
                <a:gd name="T39" fmla="*/ 50 h 52"/>
                <a:gd name="T40" fmla="*/ 43 w 44"/>
                <a:gd name="T41" fmla="*/ 39 h 52"/>
                <a:gd name="T42" fmla="*/ 44 w 44"/>
                <a:gd name="T43" fmla="*/ 40 h 52"/>
                <a:gd name="T44" fmla="*/ 40 w 44"/>
                <a:gd name="T45" fmla="*/ 52 h 52"/>
                <a:gd name="T46" fmla="*/ 0 w 44"/>
                <a:gd name="T47" fmla="*/ 52 h 52"/>
                <a:gd name="T48" fmla="*/ 0 w 44"/>
                <a:gd name="T49" fmla="*/ 50 h 52"/>
                <a:gd name="T50" fmla="*/ 2 w 44"/>
                <a:gd name="T51" fmla="*/ 50 h 52"/>
                <a:gd name="T52" fmla="*/ 7 w 44"/>
                <a:gd name="T53" fmla="*/ 45 h 52"/>
                <a:gd name="T54" fmla="*/ 7 w 44"/>
                <a:gd name="T55" fmla="*/ 7 h 52"/>
                <a:gd name="T56" fmla="*/ 2 w 44"/>
                <a:gd name="T57" fmla="*/ 2 h 52"/>
                <a:gd name="T58" fmla="*/ 0 w 44"/>
                <a:gd name="T59" fmla="*/ 2 h 52"/>
                <a:gd name="T60" fmla="*/ 0 w 44"/>
                <a:gd name="T61"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4" h="52">
                  <a:moveTo>
                    <a:pt x="0" y="0"/>
                  </a:moveTo>
                  <a:cubicBezTo>
                    <a:pt x="38" y="0"/>
                    <a:pt x="38" y="0"/>
                    <a:pt x="38" y="0"/>
                  </a:cubicBezTo>
                  <a:cubicBezTo>
                    <a:pt x="43" y="12"/>
                    <a:pt x="43" y="12"/>
                    <a:pt x="43" y="12"/>
                  </a:cubicBezTo>
                  <a:cubicBezTo>
                    <a:pt x="41" y="13"/>
                    <a:pt x="41" y="13"/>
                    <a:pt x="41" y="13"/>
                  </a:cubicBezTo>
                  <a:cubicBezTo>
                    <a:pt x="35" y="5"/>
                    <a:pt x="32" y="2"/>
                    <a:pt x="23" y="2"/>
                  </a:cubicBezTo>
                  <a:cubicBezTo>
                    <a:pt x="21" y="2"/>
                    <a:pt x="21" y="2"/>
                    <a:pt x="21" y="2"/>
                  </a:cubicBezTo>
                  <a:cubicBezTo>
                    <a:pt x="17" y="2"/>
                    <a:pt x="16" y="4"/>
                    <a:pt x="16" y="7"/>
                  </a:cubicBezTo>
                  <a:cubicBezTo>
                    <a:pt x="16" y="24"/>
                    <a:pt x="16" y="24"/>
                    <a:pt x="16" y="24"/>
                  </a:cubicBezTo>
                  <a:cubicBezTo>
                    <a:pt x="22" y="24"/>
                    <a:pt x="22" y="24"/>
                    <a:pt x="22" y="24"/>
                  </a:cubicBezTo>
                  <a:cubicBezTo>
                    <a:pt x="26" y="24"/>
                    <a:pt x="30" y="23"/>
                    <a:pt x="30" y="17"/>
                  </a:cubicBezTo>
                  <a:cubicBezTo>
                    <a:pt x="30" y="16"/>
                    <a:pt x="30" y="16"/>
                    <a:pt x="30" y="16"/>
                  </a:cubicBezTo>
                  <a:cubicBezTo>
                    <a:pt x="33" y="16"/>
                    <a:pt x="33" y="16"/>
                    <a:pt x="33" y="16"/>
                  </a:cubicBezTo>
                  <a:cubicBezTo>
                    <a:pt x="33" y="36"/>
                    <a:pt x="33" y="36"/>
                    <a:pt x="33" y="36"/>
                  </a:cubicBezTo>
                  <a:cubicBezTo>
                    <a:pt x="30" y="36"/>
                    <a:pt x="30" y="36"/>
                    <a:pt x="30" y="36"/>
                  </a:cubicBezTo>
                  <a:cubicBezTo>
                    <a:pt x="30" y="34"/>
                    <a:pt x="30" y="34"/>
                    <a:pt x="30" y="34"/>
                  </a:cubicBezTo>
                  <a:cubicBezTo>
                    <a:pt x="30" y="31"/>
                    <a:pt x="28" y="27"/>
                    <a:pt x="22" y="27"/>
                  </a:cubicBezTo>
                  <a:cubicBezTo>
                    <a:pt x="16" y="27"/>
                    <a:pt x="16" y="27"/>
                    <a:pt x="16" y="27"/>
                  </a:cubicBezTo>
                  <a:cubicBezTo>
                    <a:pt x="16" y="45"/>
                    <a:pt x="16" y="45"/>
                    <a:pt x="16" y="45"/>
                  </a:cubicBezTo>
                  <a:cubicBezTo>
                    <a:pt x="16" y="49"/>
                    <a:pt x="17" y="50"/>
                    <a:pt x="21" y="50"/>
                  </a:cubicBezTo>
                  <a:cubicBezTo>
                    <a:pt x="24" y="50"/>
                    <a:pt x="24" y="50"/>
                    <a:pt x="24" y="50"/>
                  </a:cubicBezTo>
                  <a:cubicBezTo>
                    <a:pt x="34" y="50"/>
                    <a:pt x="40" y="42"/>
                    <a:pt x="43" y="39"/>
                  </a:cubicBezTo>
                  <a:cubicBezTo>
                    <a:pt x="44" y="40"/>
                    <a:pt x="44" y="40"/>
                    <a:pt x="44" y="40"/>
                  </a:cubicBezTo>
                  <a:cubicBezTo>
                    <a:pt x="40" y="52"/>
                    <a:pt x="40" y="52"/>
                    <a:pt x="40" y="52"/>
                  </a:cubicBezTo>
                  <a:cubicBezTo>
                    <a:pt x="0" y="52"/>
                    <a:pt x="0" y="52"/>
                    <a:pt x="0" y="52"/>
                  </a:cubicBezTo>
                  <a:cubicBezTo>
                    <a:pt x="0" y="50"/>
                    <a:pt x="0" y="50"/>
                    <a:pt x="0" y="50"/>
                  </a:cubicBezTo>
                  <a:cubicBezTo>
                    <a:pt x="2" y="50"/>
                    <a:pt x="2" y="50"/>
                    <a:pt x="2" y="50"/>
                  </a:cubicBezTo>
                  <a:cubicBezTo>
                    <a:pt x="5" y="50"/>
                    <a:pt x="7" y="49"/>
                    <a:pt x="7" y="45"/>
                  </a:cubicBezTo>
                  <a:cubicBezTo>
                    <a:pt x="7" y="7"/>
                    <a:pt x="7" y="7"/>
                    <a:pt x="7" y="7"/>
                  </a:cubicBezTo>
                  <a:cubicBezTo>
                    <a:pt x="7" y="4"/>
                    <a:pt x="6" y="2"/>
                    <a:pt x="2" y="2"/>
                  </a:cubicBezTo>
                  <a:cubicBezTo>
                    <a:pt x="0" y="2"/>
                    <a:pt x="0" y="2"/>
                    <a:pt x="0" y="2"/>
                  </a:cubicBezTo>
                  <a:lnTo>
                    <a:pt x="0" y="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0" name="íSľíďè"/>
            <p:cNvSpPr/>
            <p:nvPr userDrawn="1">
              <p:custDataLst>
                <p:tags r:id="rId45"/>
              </p:custDataLst>
            </p:nvPr>
          </p:nvSpPr>
          <p:spPr bwMode="auto">
            <a:xfrm>
              <a:off x="7031866" y="3956050"/>
              <a:ext cx="206375" cy="220663"/>
            </a:xfrm>
            <a:custGeom>
              <a:avLst/>
              <a:gdLst>
                <a:gd name="T0" fmla="*/ 42 w 51"/>
                <a:gd name="T1" fmla="*/ 52 h 52"/>
                <a:gd name="T2" fmla="*/ 11 w 51"/>
                <a:gd name="T3" fmla="*/ 8 h 52"/>
                <a:gd name="T4" fmla="*/ 11 w 51"/>
                <a:gd name="T5" fmla="*/ 44 h 52"/>
                <a:gd name="T6" fmla="*/ 16 w 51"/>
                <a:gd name="T7" fmla="*/ 50 h 52"/>
                <a:gd name="T8" fmla="*/ 18 w 51"/>
                <a:gd name="T9" fmla="*/ 50 h 52"/>
                <a:gd name="T10" fmla="*/ 18 w 51"/>
                <a:gd name="T11" fmla="*/ 52 h 52"/>
                <a:gd name="T12" fmla="*/ 1 w 51"/>
                <a:gd name="T13" fmla="*/ 52 h 52"/>
                <a:gd name="T14" fmla="*/ 1 w 51"/>
                <a:gd name="T15" fmla="*/ 50 h 52"/>
                <a:gd name="T16" fmla="*/ 3 w 51"/>
                <a:gd name="T17" fmla="*/ 50 h 52"/>
                <a:gd name="T18" fmla="*/ 8 w 51"/>
                <a:gd name="T19" fmla="*/ 44 h 52"/>
                <a:gd name="T20" fmla="*/ 8 w 51"/>
                <a:gd name="T21" fmla="*/ 7 h 52"/>
                <a:gd name="T22" fmla="*/ 2 w 51"/>
                <a:gd name="T23" fmla="*/ 2 h 52"/>
                <a:gd name="T24" fmla="*/ 0 w 51"/>
                <a:gd name="T25" fmla="*/ 2 h 52"/>
                <a:gd name="T26" fmla="*/ 0 w 51"/>
                <a:gd name="T27" fmla="*/ 0 h 52"/>
                <a:gd name="T28" fmla="*/ 15 w 51"/>
                <a:gd name="T29" fmla="*/ 0 h 52"/>
                <a:gd name="T30" fmla="*/ 42 w 51"/>
                <a:gd name="T31" fmla="*/ 37 h 52"/>
                <a:gd name="T32" fmla="*/ 42 w 51"/>
                <a:gd name="T33" fmla="*/ 9 h 52"/>
                <a:gd name="T34" fmla="*/ 35 w 51"/>
                <a:gd name="T35" fmla="*/ 2 h 52"/>
                <a:gd name="T36" fmla="*/ 35 w 51"/>
                <a:gd name="T37" fmla="*/ 0 h 52"/>
                <a:gd name="T38" fmla="*/ 51 w 51"/>
                <a:gd name="T39" fmla="*/ 0 h 52"/>
                <a:gd name="T40" fmla="*/ 51 w 51"/>
                <a:gd name="T41" fmla="*/ 2 h 52"/>
                <a:gd name="T42" fmla="*/ 44 w 51"/>
                <a:gd name="T43" fmla="*/ 9 h 52"/>
                <a:gd name="T44" fmla="*/ 44 w 51"/>
                <a:gd name="T45" fmla="*/ 52 h 52"/>
                <a:gd name="T46" fmla="*/ 42 w 51"/>
                <a:gd name="T4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 h="52">
                  <a:moveTo>
                    <a:pt x="42" y="52"/>
                  </a:moveTo>
                  <a:cubicBezTo>
                    <a:pt x="11" y="8"/>
                    <a:pt x="11" y="8"/>
                    <a:pt x="11" y="8"/>
                  </a:cubicBezTo>
                  <a:cubicBezTo>
                    <a:pt x="11" y="44"/>
                    <a:pt x="11" y="44"/>
                    <a:pt x="11" y="44"/>
                  </a:cubicBezTo>
                  <a:cubicBezTo>
                    <a:pt x="11" y="47"/>
                    <a:pt x="12" y="50"/>
                    <a:pt x="16" y="50"/>
                  </a:cubicBezTo>
                  <a:cubicBezTo>
                    <a:pt x="18" y="50"/>
                    <a:pt x="18" y="50"/>
                    <a:pt x="18" y="50"/>
                  </a:cubicBezTo>
                  <a:cubicBezTo>
                    <a:pt x="18" y="52"/>
                    <a:pt x="18" y="52"/>
                    <a:pt x="18" y="52"/>
                  </a:cubicBezTo>
                  <a:cubicBezTo>
                    <a:pt x="1" y="52"/>
                    <a:pt x="1" y="52"/>
                    <a:pt x="1" y="52"/>
                  </a:cubicBezTo>
                  <a:cubicBezTo>
                    <a:pt x="1" y="50"/>
                    <a:pt x="1" y="50"/>
                    <a:pt x="1" y="50"/>
                  </a:cubicBezTo>
                  <a:cubicBezTo>
                    <a:pt x="3" y="50"/>
                    <a:pt x="3" y="50"/>
                    <a:pt x="3" y="50"/>
                  </a:cubicBezTo>
                  <a:cubicBezTo>
                    <a:pt x="6" y="50"/>
                    <a:pt x="8" y="48"/>
                    <a:pt x="8" y="44"/>
                  </a:cubicBezTo>
                  <a:cubicBezTo>
                    <a:pt x="8" y="7"/>
                    <a:pt x="8" y="7"/>
                    <a:pt x="8" y="7"/>
                  </a:cubicBezTo>
                  <a:cubicBezTo>
                    <a:pt x="8" y="2"/>
                    <a:pt x="4" y="2"/>
                    <a:pt x="2" y="2"/>
                  </a:cubicBezTo>
                  <a:cubicBezTo>
                    <a:pt x="0" y="2"/>
                    <a:pt x="0" y="2"/>
                    <a:pt x="0" y="2"/>
                  </a:cubicBezTo>
                  <a:cubicBezTo>
                    <a:pt x="0" y="0"/>
                    <a:pt x="0" y="0"/>
                    <a:pt x="0" y="0"/>
                  </a:cubicBezTo>
                  <a:cubicBezTo>
                    <a:pt x="15" y="0"/>
                    <a:pt x="15" y="0"/>
                    <a:pt x="15" y="0"/>
                  </a:cubicBezTo>
                  <a:cubicBezTo>
                    <a:pt x="42" y="37"/>
                    <a:pt x="42" y="37"/>
                    <a:pt x="42" y="37"/>
                  </a:cubicBezTo>
                  <a:cubicBezTo>
                    <a:pt x="42" y="9"/>
                    <a:pt x="42" y="9"/>
                    <a:pt x="42" y="9"/>
                  </a:cubicBezTo>
                  <a:cubicBezTo>
                    <a:pt x="42" y="2"/>
                    <a:pt x="38" y="2"/>
                    <a:pt x="35" y="2"/>
                  </a:cubicBezTo>
                  <a:cubicBezTo>
                    <a:pt x="35" y="0"/>
                    <a:pt x="35" y="0"/>
                    <a:pt x="35" y="0"/>
                  </a:cubicBezTo>
                  <a:cubicBezTo>
                    <a:pt x="51" y="0"/>
                    <a:pt x="51" y="0"/>
                    <a:pt x="51" y="0"/>
                  </a:cubicBezTo>
                  <a:cubicBezTo>
                    <a:pt x="51" y="2"/>
                    <a:pt x="51" y="2"/>
                    <a:pt x="51" y="2"/>
                  </a:cubicBezTo>
                  <a:cubicBezTo>
                    <a:pt x="49" y="2"/>
                    <a:pt x="44" y="2"/>
                    <a:pt x="44" y="9"/>
                  </a:cubicBezTo>
                  <a:cubicBezTo>
                    <a:pt x="44" y="52"/>
                    <a:pt x="44" y="52"/>
                    <a:pt x="44" y="52"/>
                  </a:cubicBezTo>
                  <a:lnTo>
                    <a:pt x="42"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1" name="ïşļíḑé"/>
            <p:cNvSpPr/>
            <p:nvPr userDrawn="1">
              <p:custDataLst>
                <p:tags r:id="rId46"/>
              </p:custDataLst>
            </p:nvPr>
          </p:nvSpPr>
          <p:spPr bwMode="auto">
            <a:xfrm>
              <a:off x="7350953" y="3956050"/>
              <a:ext cx="201613" cy="228600"/>
            </a:xfrm>
            <a:custGeom>
              <a:avLst/>
              <a:gdLst>
                <a:gd name="T0" fmla="*/ 50 w 50"/>
                <a:gd name="T1" fmla="*/ 2 h 54"/>
                <a:gd name="T2" fmla="*/ 48 w 50"/>
                <a:gd name="T3" fmla="*/ 2 h 54"/>
                <a:gd name="T4" fmla="*/ 43 w 50"/>
                <a:gd name="T5" fmla="*/ 8 h 54"/>
                <a:gd name="T6" fmla="*/ 43 w 50"/>
                <a:gd name="T7" fmla="*/ 36 h 54"/>
                <a:gd name="T8" fmla="*/ 25 w 50"/>
                <a:gd name="T9" fmla="*/ 54 h 54"/>
                <a:gd name="T10" fmla="*/ 7 w 50"/>
                <a:gd name="T11" fmla="*/ 36 h 54"/>
                <a:gd name="T12" fmla="*/ 7 w 50"/>
                <a:gd name="T13" fmla="*/ 7 h 54"/>
                <a:gd name="T14" fmla="*/ 2 w 50"/>
                <a:gd name="T15" fmla="*/ 2 h 54"/>
                <a:gd name="T16" fmla="*/ 0 w 50"/>
                <a:gd name="T17" fmla="*/ 2 h 54"/>
                <a:gd name="T18" fmla="*/ 0 w 50"/>
                <a:gd name="T19" fmla="*/ 0 h 54"/>
                <a:gd name="T20" fmla="*/ 23 w 50"/>
                <a:gd name="T21" fmla="*/ 0 h 54"/>
                <a:gd name="T22" fmla="*/ 23 w 50"/>
                <a:gd name="T23" fmla="*/ 2 h 54"/>
                <a:gd name="T24" fmla="*/ 21 w 50"/>
                <a:gd name="T25" fmla="*/ 2 h 54"/>
                <a:gd name="T26" fmla="*/ 16 w 50"/>
                <a:gd name="T27" fmla="*/ 7 h 54"/>
                <a:gd name="T28" fmla="*/ 16 w 50"/>
                <a:gd name="T29" fmla="*/ 35 h 54"/>
                <a:gd name="T30" fmla="*/ 28 w 50"/>
                <a:gd name="T31" fmla="*/ 51 h 54"/>
                <a:gd name="T32" fmla="*/ 41 w 50"/>
                <a:gd name="T33" fmla="*/ 37 h 54"/>
                <a:gd name="T34" fmla="*/ 41 w 50"/>
                <a:gd name="T35" fmla="*/ 8 h 54"/>
                <a:gd name="T36" fmla="*/ 35 w 50"/>
                <a:gd name="T37" fmla="*/ 2 h 54"/>
                <a:gd name="T38" fmla="*/ 34 w 50"/>
                <a:gd name="T39" fmla="*/ 2 h 54"/>
                <a:gd name="T40" fmla="*/ 34 w 50"/>
                <a:gd name="T41" fmla="*/ 0 h 54"/>
                <a:gd name="T42" fmla="*/ 50 w 50"/>
                <a:gd name="T43" fmla="*/ 0 h 54"/>
                <a:gd name="T44" fmla="*/ 50 w 50"/>
                <a:gd name="T45" fmla="*/ 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0" h="54">
                  <a:moveTo>
                    <a:pt x="50" y="2"/>
                  </a:moveTo>
                  <a:cubicBezTo>
                    <a:pt x="48" y="2"/>
                    <a:pt x="48" y="2"/>
                    <a:pt x="48" y="2"/>
                  </a:cubicBezTo>
                  <a:cubicBezTo>
                    <a:pt x="44" y="2"/>
                    <a:pt x="43" y="4"/>
                    <a:pt x="43" y="8"/>
                  </a:cubicBezTo>
                  <a:cubicBezTo>
                    <a:pt x="43" y="36"/>
                    <a:pt x="43" y="36"/>
                    <a:pt x="43" y="36"/>
                  </a:cubicBezTo>
                  <a:cubicBezTo>
                    <a:pt x="43" y="44"/>
                    <a:pt x="39" y="54"/>
                    <a:pt x="25" y="54"/>
                  </a:cubicBezTo>
                  <a:cubicBezTo>
                    <a:pt x="16" y="54"/>
                    <a:pt x="7" y="49"/>
                    <a:pt x="7" y="36"/>
                  </a:cubicBezTo>
                  <a:cubicBezTo>
                    <a:pt x="7" y="7"/>
                    <a:pt x="7" y="7"/>
                    <a:pt x="7" y="7"/>
                  </a:cubicBezTo>
                  <a:cubicBezTo>
                    <a:pt x="7" y="4"/>
                    <a:pt x="6" y="2"/>
                    <a:pt x="2" y="2"/>
                  </a:cubicBezTo>
                  <a:cubicBezTo>
                    <a:pt x="0" y="2"/>
                    <a:pt x="0" y="2"/>
                    <a:pt x="0" y="2"/>
                  </a:cubicBezTo>
                  <a:cubicBezTo>
                    <a:pt x="0" y="0"/>
                    <a:pt x="0" y="0"/>
                    <a:pt x="0" y="0"/>
                  </a:cubicBezTo>
                  <a:cubicBezTo>
                    <a:pt x="23" y="0"/>
                    <a:pt x="23" y="0"/>
                    <a:pt x="23" y="0"/>
                  </a:cubicBezTo>
                  <a:cubicBezTo>
                    <a:pt x="23" y="2"/>
                    <a:pt x="23" y="2"/>
                    <a:pt x="23" y="2"/>
                  </a:cubicBezTo>
                  <a:cubicBezTo>
                    <a:pt x="21" y="2"/>
                    <a:pt x="21" y="2"/>
                    <a:pt x="21" y="2"/>
                  </a:cubicBezTo>
                  <a:cubicBezTo>
                    <a:pt x="17" y="2"/>
                    <a:pt x="16" y="4"/>
                    <a:pt x="16" y="7"/>
                  </a:cubicBezTo>
                  <a:cubicBezTo>
                    <a:pt x="16" y="35"/>
                    <a:pt x="16" y="35"/>
                    <a:pt x="16" y="35"/>
                  </a:cubicBezTo>
                  <a:cubicBezTo>
                    <a:pt x="16" y="46"/>
                    <a:pt x="21" y="51"/>
                    <a:pt x="28" y="51"/>
                  </a:cubicBezTo>
                  <a:cubicBezTo>
                    <a:pt x="35" y="51"/>
                    <a:pt x="41" y="45"/>
                    <a:pt x="41" y="37"/>
                  </a:cubicBezTo>
                  <a:cubicBezTo>
                    <a:pt x="41" y="8"/>
                    <a:pt x="41" y="8"/>
                    <a:pt x="41" y="8"/>
                  </a:cubicBezTo>
                  <a:cubicBezTo>
                    <a:pt x="41" y="5"/>
                    <a:pt x="39" y="2"/>
                    <a:pt x="35" y="2"/>
                  </a:cubicBezTo>
                  <a:cubicBezTo>
                    <a:pt x="34" y="2"/>
                    <a:pt x="34" y="2"/>
                    <a:pt x="34" y="2"/>
                  </a:cubicBezTo>
                  <a:cubicBezTo>
                    <a:pt x="34" y="0"/>
                    <a:pt x="34" y="0"/>
                    <a:pt x="34" y="0"/>
                  </a:cubicBezTo>
                  <a:cubicBezTo>
                    <a:pt x="50" y="0"/>
                    <a:pt x="50" y="0"/>
                    <a:pt x="50" y="0"/>
                  </a:cubicBezTo>
                  <a:lnTo>
                    <a:pt x="50"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2" name="ísļiḋê"/>
            <p:cNvSpPr/>
            <p:nvPr userDrawn="1">
              <p:custDataLst>
                <p:tags r:id="rId47"/>
              </p:custDataLst>
            </p:nvPr>
          </p:nvSpPr>
          <p:spPr bwMode="auto">
            <a:xfrm>
              <a:off x="7568441" y="3956050"/>
              <a:ext cx="206375" cy="220663"/>
            </a:xfrm>
            <a:custGeom>
              <a:avLst/>
              <a:gdLst>
                <a:gd name="T0" fmla="*/ 42 w 51"/>
                <a:gd name="T1" fmla="*/ 52 h 52"/>
                <a:gd name="T2" fmla="*/ 11 w 51"/>
                <a:gd name="T3" fmla="*/ 8 h 52"/>
                <a:gd name="T4" fmla="*/ 11 w 51"/>
                <a:gd name="T5" fmla="*/ 44 h 52"/>
                <a:gd name="T6" fmla="*/ 16 w 51"/>
                <a:gd name="T7" fmla="*/ 50 h 52"/>
                <a:gd name="T8" fmla="*/ 18 w 51"/>
                <a:gd name="T9" fmla="*/ 50 h 52"/>
                <a:gd name="T10" fmla="*/ 18 w 51"/>
                <a:gd name="T11" fmla="*/ 52 h 52"/>
                <a:gd name="T12" fmla="*/ 1 w 51"/>
                <a:gd name="T13" fmla="*/ 52 h 52"/>
                <a:gd name="T14" fmla="*/ 1 w 51"/>
                <a:gd name="T15" fmla="*/ 50 h 52"/>
                <a:gd name="T16" fmla="*/ 3 w 51"/>
                <a:gd name="T17" fmla="*/ 50 h 52"/>
                <a:gd name="T18" fmla="*/ 8 w 51"/>
                <a:gd name="T19" fmla="*/ 44 h 52"/>
                <a:gd name="T20" fmla="*/ 8 w 51"/>
                <a:gd name="T21" fmla="*/ 7 h 52"/>
                <a:gd name="T22" fmla="*/ 2 w 51"/>
                <a:gd name="T23" fmla="*/ 2 h 52"/>
                <a:gd name="T24" fmla="*/ 0 w 51"/>
                <a:gd name="T25" fmla="*/ 2 h 52"/>
                <a:gd name="T26" fmla="*/ 0 w 51"/>
                <a:gd name="T27" fmla="*/ 0 h 52"/>
                <a:gd name="T28" fmla="*/ 15 w 51"/>
                <a:gd name="T29" fmla="*/ 0 h 52"/>
                <a:gd name="T30" fmla="*/ 42 w 51"/>
                <a:gd name="T31" fmla="*/ 37 h 52"/>
                <a:gd name="T32" fmla="*/ 42 w 51"/>
                <a:gd name="T33" fmla="*/ 9 h 52"/>
                <a:gd name="T34" fmla="*/ 35 w 51"/>
                <a:gd name="T35" fmla="*/ 2 h 52"/>
                <a:gd name="T36" fmla="*/ 35 w 51"/>
                <a:gd name="T37" fmla="*/ 0 h 52"/>
                <a:gd name="T38" fmla="*/ 51 w 51"/>
                <a:gd name="T39" fmla="*/ 0 h 52"/>
                <a:gd name="T40" fmla="*/ 51 w 51"/>
                <a:gd name="T41" fmla="*/ 2 h 52"/>
                <a:gd name="T42" fmla="*/ 44 w 51"/>
                <a:gd name="T43" fmla="*/ 9 h 52"/>
                <a:gd name="T44" fmla="*/ 44 w 51"/>
                <a:gd name="T45" fmla="*/ 52 h 52"/>
                <a:gd name="T46" fmla="*/ 42 w 51"/>
                <a:gd name="T4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 h="52">
                  <a:moveTo>
                    <a:pt x="42" y="52"/>
                  </a:moveTo>
                  <a:cubicBezTo>
                    <a:pt x="11" y="8"/>
                    <a:pt x="11" y="8"/>
                    <a:pt x="11" y="8"/>
                  </a:cubicBezTo>
                  <a:cubicBezTo>
                    <a:pt x="11" y="44"/>
                    <a:pt x="11" y="44"/>
                    <a:pt x="11" y="44"/>
                  </a:cubicBezTo>
                  <a:cubicBezTo>
                    <a:pt x="11" y="47"/>
                    <a:pt x="12" y="50"/>
                    <a:pt x="16" y="50"/>
                  </a:cubicBezTo>
                  <a:cubicBezTo>
                    <a:pt x="18" y="50"/>
                    <a:pt x="18" y="50"/>
                    <a:pt x="18" y="50"/>
                  </a:cubicBezTo>
                  <a:cubicBezTo>
                    <a:pt x="18" y="52"/>
                    <a:pt x="18" y="52"/>
                    <a:pt x="18" y="52"/>
                  </a:cubicBezTo>
                  <a:cubicBezTo>
                    <a:pt x="1" y="52"/>
                    <a:pt x="1" y="52"/>
                    <a:pt x="1" y="52"/>
                  </a:cubicBezTo>
                  <a:cubicBezTo>
                    <a:pt x="1" y="50"/>
                    <a:pt x="1" y="50"/>
                    <a:pt x="1" y="50"/>
                  </a:cubicBezTo>
                  <a:cubicBezTo>
                    <a:pt x="3" y="50"/>
                    <a:pt x="3" y="50"/>
                    <a:pt x="3" y="50"/>
                  </a:cubicBezTo>
                  <a:cubicBezTo>
                    <a:pt x="6" y="50"/>
                    <a:pt x="8" y="48"/>
                    <a:pt x="8" y="44"/>
                  </a:cubicBezTo>
                  <a:cubicBezTo>
                    <a:pt x="8" y="7"/>
                    <a:pt x="8" y="7"/>
                    <a:pt x="8" y="7"/>
                  </a:cubicBezTo>
                  <a:cubicBezTo>
                    <a:pt x="8" y="2"/>
                    <a:pt x="4" y="2"/>
                    <a:pt x="2" y="2"/>
                  </a:cubicBezTo>
                  <a:cubicBezTo>
                    <a:pt x="0" y="2"/>
                    <a:pt x="0" y="2"/>
                    <a:pt x="0" y="2"/>
                  </a:cubicBezTo>
                  <a:cubicBezTo>
                    <a:pt x="0" y="0"/>
                    <a:pt x="0" y="0"/>
                    <a:pt x="0" y="0"/>
                  </a:cubicBezTo>
                  <a:cubicBezTo>
                    <a:pt x="15" y="0"/>
                    <a:pt x="15" y="0"/>
                    <a:pt x="15" y="0"/>
                  </a:cubicBezTo>
                  <a:cubicBezTo>
                    <a:pt x="42" y="37"/>
                    <a:pt x="42" y="37"/>
                    <a:pt x="42" y="37"/>
                  </a:cubicBezTo>
                  <a:cubicBezTo>
                    <a:pt x="42" y="9"/>
                    <a:pt x="42" y="9"/>
                    <a:pt x="42" y="9"/>
                  </a:cubicBezTo>
                  <a:cubicBezTo>
                    <a:pt x="42" y="2"/>
                    <a:pt x="38" y="2"/>
                    <a:pt x="35" y="2"/>
                  </a:cubicBezTo>
                  <a:cubicBezTo>
                    <a:pt x="35" y="0"/>
                    <a:pt x="35" y="0"/>
                    <a:pt x="35" y="0"/>
                  </a:cubicBezTo>
                  <a:cubicBezTo>
                    <a:pt x="51" y="0"/>
                    <a:pt x="51" y="0"/>
                    <a:pt x="51" y="0"/>
                  </a:cubicBezTo>
                  <a:cubicBezTo>
                    <a:pt x="51" y="2"/>
                    <a:pt x="51" y="2"/>
                    <a:pt x="51" y="2"/>
                  </a:cubicBezTo>
                  <a:cubicBezTo>
                    <a:pt x="49" y="2"/>
                    <a:pt x="44" y="2"/>
                    <a:pt x="44" y="9"/>
                  </a:cubicBezTo>
                  <a:cubicBezTo>
                    <a:pt x="44" y="52"/>
                    <a:pt x="44" y="52"/>
                    <a:pt x="44" y="52"/>
                  </a:cubicBezTo>
                  <a:lnTo>
                    <a:pt x="42"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3" name="ïšľïďê"/>
            <p:cNvSpPr/>
            <p:nvPr userDrawn="1">
              <p:custDataLst>
                <p:tags r:id="rId48"/>
              </p:custDataLst>
            </p:nvPr>
          </p:nvSpPr>
          <p:spPr bwMode="auto">
            <a:xfrm>
              <a:off x="7790691" y="3956050"/>
              <a:ext cx="96838" cy="220663"/>
            </a:xfrm>
            <a:custGeom>
              <a:avLst/>
              <a:gdLst>
                <a:gd name="T0" fmla="*/ 0 w 24"/>
                <a:gd name="T1" fmla="*/ 52 h 52"/>
                <a:gd name="T2" fmla="*/ 0 w 24"/>
                <a:gd name="T3" fmla="*/ 50 h 52"/>
                <a:gd name="T4" fmla="*/ 2 w 24"/>
                <a:gd name="T5" fmla="*/ 50 h 52"/>
                <a:gd name="T6" fmla="*/ 7 w 24"/>
                <a:gd name="T7" fmla="*/ 45 h 52"/>
                <a:gd name="T8" fmla="*/ 7 w 24"/>
                <a:gd name="T9" fmla="*/ 7 h 52"/>
                <a:gd name="T10" fmla="*/ 2 w 24"/>
                <a:gd name="T11" fmla="*/ 2 h 52"/>
                <a:gd name="T12" fmla="*/ 0 w 24"/>
                <a:gd name="T13" fmla="*/ 2 h 52"/>
                <a:gd name="T14" fmla="*/ 0 w 24"/>
                <a:gd name="T15" fmla="*/ 0 h 52"/>
                <a:gd name="T16" fmla="*/ 24 w 24"/>
                <a:gd name="T17" fmla="*/ 0 h 52"/>
                <a:gd name="T18" fmla="*/ 24 w 24"/>
                <a:gd name="T19" fmla="*/ 2 h 52"/>
                <a:gd name="T20" fmla="*/ 21 w 24"/>
                <a:gd name="T21" fmla="*/ 2 h 52"/>
                <a:gd name="T22" fmla="*/ 16 w 24"/>
                <a:gd name="T23" fmla="*/ 7 h 52"/>
                <a:gd name="T24" fmla="*/ 16 w 24"/>
                <a:gd name="T25" fmla="*/ 45 h 52"/>
                <a:gd name="T26" fmla="*/ 21 w 24"/>
                <a:gd name="T27" fmla="*/ 50 h 52"/>
                <a:gd name="T28" fmla="*/ 24 w 24"/>
                <a:gd name="T29" fmla="*/ 50 h 52"/>
                <a:gd name="T30" fmla="*/ 24 w 24"/>
                <a:gd name="T31" fmla="*/ 52 h 52"/>
                <a:gd name="T32" fmla="*/ 0 w 24"/>
                <a:gd name="T33"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 h="52">
                  <a:moveTo>
                    <a:pt x="0" y="52"/>
                  </a:moveTo>
                  <a:cubicBezTo>
                    <a:pt x="0" y="50"/>
                    <a:pt x="0" y="50"/>
                    <a:pt x="0" y="50"/>
                  </a:cubicBezTo>
                  <a:cubicBezTo>
                    <a:pt x="2" y="50"/>
                    <a:pt x="2" y="50"/>
                    <a:pt x="2" y="50"/>
                  </a:cubicBezTo>
                  <a:cubicBezTo>
                    <a:pt x="6" y="50"/>
                    <a:pt x="7" y="49"/>
                    <a:pt x="7" y="45"/>
                  </a:cubicBezTo>
                  <a:cubicBezTo>
                    <a:pt x="7" y="7"/>
                    <a:pt x="7" y="7"/>
                    <a:pt x="7" y="7"/>
                  </a:cubicBezTo>
                  <a:cubicBezTo>
                    <a:pt x="7" y="4"/>
                    <a:pt x="6" y="2"/>
                    <a:pt x="2" y="2"/>
                  </a:cubicBezTo>
                  <a:cubicBezTo>
                    <a:pt x="0" y="2"/>
                    <a:pt x="0" y="2"/>
                    <a:pt x="0" y="2"/>
                  </a:cubicBezTo>
                  <a:cubicBezTo>
                    <a:pt x="0" y="0"/>
                    <a:pt x="0" y="0"/>
                    <a:pt x="0" y="0"/>
                  </a:cubicBezTo>
                  <a:cubicBezTo>
                    <a:pt x="24" y="0"/>
                    <a:pt x="24" y="0"/>
                    <a:pt x="24" y="0"/>
                  </a:cubicBezTo>
                  <a:cubicBezTo>
                    <a:pt x="24" y="2"/>
                    <a:pt x="24" y="2"/>
                    <a:pt x="24" y="2"/>
                  </a:cubicBezTo>
                  <a:cubicBezTo>
                    <a:pt x="21" y="2"/>
                    <a:pt x="21" y="2"/>
                    <a:pt x="21" y="2"/>
                  </a:cubicBezTo>
                  <a:cubicBezTo>
                    <a:pt x="17" y="2"/>
                    <a:pt x="16" y="4"/>
                    <a:pt x="16" y="7"/>
                  </a:cubicBezTo>
                  <a:cubicBezTo>
                    <a:pt x="16" y="45"/>
                    <a:pt x="16" y="45"/>
                    <a:pt x="16" y="45"/>
                  </a:cubicBezTo>
                  <a:cubicBezTo>
                    <a:pt x="16" y="49"/>
                    <a:pt x="17" y="50"/>
                    <a:pt x="21" y="50"/>
                  </a:cubicBezTo>
                  <a:cubicBezTo>
                    <a:pt x="24" y="50"/>
                    <a:pt x="24" y="50"/>
                    <a:pt x="24" y="50"/>
                  </a:cubicBezTo>
                  <a:cubicBezTo>
                    <a:pt x="24" y="52"/>
                    <a:pt x="24" y="52"/>
                    <a:pt x="24" y="52"/>
                  </a:cubicBezTo>
                  <a:lnTo>
                    <a:pt x="0"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4" name="ïSlíḑe"/>
            <p:cNvSpPr/>
            <p:nvPr userDrawn="1">
              <p:custDataLst>
                <p:tags r:id="rId49"/>
              </p:custDataLst>
            </p:nvPr>
          </p:nvSpPr>
          <p:spPr bwMode="auto">
            <a:xfrm>
              <a:off x="7900228" y="3956050"/>
              <a:ext cx="201613" cy="228600"/>
            </a:xfrm>
            <a:custGeom>
              <a:avLst/>
              <a:gdLst>
                <a:gd name="T0" fmla="*/ 48 w 50"/>
                <a:gd name="T1" fmla="*/ 2 h 54"/>
                <a:gd name="T2" fmla="*/ 41 w 50"/>
                <a:gd name="T3" fmla="*/ 8 h 54"/>
                <a:gd name="T4" fmla="*/ 25 w 50"/>
                <a:gd name="T5" fmla="*/ 54 h 54"/>
                <a:gd name="T6" fmla="*/ 24 w 50"/>
                <a:gd name="T7" fmla="*/ 54 h 54"/>
                <a:gd name="T8" fmla="*/ 8 w 50"/>
                <a:gd name="T9" fmla="*/ 8 h 54"/>
                <a:gd name="T10" fmla="*/ 2 w 50"/>
                <a:gd name="T11" fmla="*/ 2 h 54"/>
                <a:gd name="T12" fmla="*/ 0 w 50"/>
                <a:gd name="T13" fmla="*/ 2 h 54"/>
                <a:gd name="T14" fmla="*/ 0 w 50"/>
                <a:gd name="T15" fmla="*/ 0 h 54"/>
                <a:gd name="T16" fmla="*/ 23 w 50"/>
                <a:gd name="T17" fmla="*/ 0 h 54"/>
                <a:gd name="T18" fmla="*/ 23 w 50"/>
                <a:gd name="T19" fmla="*/ 2 h 54"/>
                <a:gd name="T20" fmla="*/ 20 w 50"/>
                <a:gd name="T21" fmla="*/ 2 h 54"/>
                <a:gd name="T22" fmla="*/ 16 w 50"/>
                <a:gd name="T23" fmla="*/ 5 h 54"/>
                <a:gd name="T24" fmla="*/ 17 w 50"/>
                <a:gd name="T25" fmla="*/ 8 h 54"/>
                <a:gd name="T26" fmla="*/ 28 w 50"/>
                <a:gd name="T27" fmla="*/ 40 h 54"/>
                <a:gd name="T28" fmla="*/ 39 w 50"/>
                <a:gd name="T29" fmla="*/ 8 h 54"/>
                <a:gd name="T30" fmla="*/ 40 w 50"/>
                <a:gd name="T31" fmla="*/ 5 h 54"/>
                <a:gd name="T32" fmla="*/ 36 w 50"/>
                <a:gd name="T33" fmla="*/ 2 h 54"/>
                <a:gd name="T34" fmla="*/ 33 w 50"/>
                <a:gd name="T35" fmla="*/ 2 h 54"/>
                <a:gd name="T36" fmla="*/ 33 w 50"/>
                <a:gd name="T37" fmla="*/ 0 h 54"/>
                <a:gd name="T38" fmla="*/ 50 w 50"/>
                <a:gd name="T39" fmla="*/ 0 h 54"/>
                <a:gd name="T40" fmla="*/ 50 w 50"/>
                <a:gd name="T41" fmla="*/ 2 h 54"/>
                <a:gd name="T42" fmla="*/ 48 w 50"/>
                <a:gd name="T43" fmla="*/ 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0" h="54">
                  <a:moveTo>
                    <a:pt x="48" y="2"/>
                  </a:moveTo>
                  <a:cubicBezTo>
                    <a:pt x="44" y="2"/>
                    <a:pt x="43" y="5"/>
                    <a:pt x="41" y="8"/>
                  </a:cubicBezTo>
                  <a:cubicBezTo>
                    <a:pt x="25" y="54"/>
                    <a:pt x="25" y="54"/>
                    <a:pt x="25" y="54"/>
                  </a:cubicBezTo>
                  <a:cubicBezTo>
                    <a:pt x="24" y="54"/>
                    <a:pt x="24" y="54"/>
                    <a:pt x="24" y="54"/>
                  </a:cubicBezTo>
                  <a:cubicBezTo>
                    <a:pt x="8" y="8"/>
                    <a:pt x="8" y="8"/>
                    <a:pt x="8" y="8"/>
                  </a:cubicBezTo>
                  <a:cubicBezTo>
                    <a:pt x="7" y="5"/>
                    <a:pt x="5" y="2"/>
                    <a:pt x="2" y="2"/>
                  </a:cubicBezTo>
                  <a:cubicBezTo>
                    <a:pt x="0" y="2"/>
                    <a:pt x="0" y="2"/>
                    <a:pt x="0" y="2"/>
                  </a:cubicBezTo>
                  <a:cubicBezTo>
                    <a:pt x="0" y="0"/>
                    <a:pt x="0" y="0"/>
                    <a:pt x="0" y="0"/>
                  </a:cubicBezTo>
                  <a:cubicBezTo>
                    <a:pt x="23" y="0"/>
                    <a:pt x="23" y="0"/>
                    <a:pt x="23" y="0"/>
                  </a:cubicBezTo>
                  <a:cubicBezTo>
                    <a:pt x="23" y="2"/>
                    <a:pt x="23" y="2"/>
                    <a:pt x="23" y="2"/>
                  </a:cubicBezTo>
                  <a:cubicBezTo>
                    <a:pt x="20" y="2"/>
                    <a:pt x="20" y="2"/>
                    <a:pt x="20" y="2"/>
                  </a:cubicBezTo>
                  <a:cubicBezTo>
                    <a:pt x="17" y="2"/>
                    <a:pt x="16" y="4"/>
                    <a:pt x="16" y="5"/>
                  </a:cubicBezTo>
                  <a:cubicBezTo>
                    <a:pt x="16" y="6"/>
                    <a:pt x="17" y="8"/>
                    <a:pt x="17" y="8"/>
                  </a:cubicBezTo>
                  <a:cubicBezTo>
                    <a:pt x="28" y="40"/>
                    <a:pt x="28" y="40"/>
                    <a:pt x="28" y="40"/>
                  </a:cubicBezTo>
                  <a:cubicBezTo>
                    <a:pt x="39" y="8"/>
                    <a:pt x="39" y="8"/>
                    <a:pt x="39" y="8"/>
                  </a:cubicBezTo>
                  <a:cubicBezTo>
                    <a:pt x="40" y="7"/>
                    <a:pt x="40" y="6"/>
                    <a:pt x="40" y="5"/>
                  </a:cubicBezTo>
                  <a:cubicBezTo>
                    <a:pt x="40" y="3"/>
                    <a:pt x="38" y="2"/>
                    <a:pt x="36" y="2"/>
                  </a:cubicBezTo>
                  <a:cubicBezTo>
                    <a:pt x="33" y="2"/>
                    <a:pt x="33" y="2"/>
                    <a:pt x="33" y="2"/>
                  </a:cubicBezTo>
                  <a:cubicBezTo>
                    <a:pt x="33" y="0"/>
                    <a:pt x="33" y="0"/>
                    <a:pt x="33" y="0"/>
                  </a:cubicBezTo>
                  <a:cubicBezTo>
                    <a:pt x="50" y="0"/>
                    <a:pt x="50" y="0"/>
                    <a:pt x="50" y="0"/>
                  </a:cubicBezTo>
                  <a:cubicBezTo>
                    <a:pt x="50" y="2"/>
                    <a:pt x="50" y="2"/>
                    <a:pt x="50" y="2"/>
                  </a:cubicBezTo>
                  <a:lnTo>
                    <a:pt x="48"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5" name="îsḻíḓe"/>
            <p:cNvSpPr/>
            <p:nvPr userDrawn="1">
              <p:custDataLst>
                <p:tags r:id="rId50"/>
              </p:custDataLst>
            </p:nvPr>
          </p:nvSpPr>
          <p:spPr bwMode="auto">
            <a:xfrm>
              <a:off x="8120891" y="3956050"/>
              <a:ext cx="182563" cy="220663"/>
            </a:xfrm>
            <a:custGeom>
              <a:avLst/>
              <a:gdLst>
                <a:gd name="T0" fmla="*/ 0 w 45"/>
                <a:gd name="T1" fmla="*/ 0 h 52"/>
                <a:gd name="T2" fmla="*/ 38 w 45"/>
                <a:gd name="T3" fmla="*/ 0 h 52"/>
                <a:gd name="T4" fmla="*/ 43 w 45"/>
                <a:gd name="T5" fmla="*/ 12 h 52"/>
                <a:gd name="T6" fmla="*/ 41 w 45"/>
                <a:gd name="T7" fmla="*/ 13 h 52"/>
                <a:gd name="T8" fmla="*/ 23 w 45"/>
                <a:gd name="T9" fmla="*/ 2 h 52"/>
                <a:gd name="T10" fmla="*/ 21 w 45"/>
                <a:gd name="T11" fmla="*/ 2 h 52"/>
                <a:gd name="T12" fmla="*/ 16 w 45"/>
                <a:gd name="T13" fmla="*/ 7 h 52"/>
                <a:gd name="T14" fmla="*/ 16 w 45"/>
                <a:gd name="T15" fmla="*/ 24 h 52"/>
                <a:gd name="T16" fmla="*/ 22 w 45"/>
                <a:gd name="T17" fmla="*/ 24 h 52"/>
                <a:gd name="T18" fmla="*/ 31 w 45"/>
                <a:gd name="T19" fmla="*/ 17 h 52"/>
                <a:gd name="T20" fmla="*/ 31 w 45"/>
                <a:gd name="T21" fmla="*/ 16 h 52"/>
                <a:gd name="T22" fmla="*/ 33 w 45"/>
                <a:gd name="T23" fmla="*/ 16 h 52"/>
                <a:gd name="T24" fmla="*/ 33 w 45"/>
                <a:gd name="T25" fmla="*/ 36 h 52"/>
                <a:gd name="T26" fmla="*/ 31 w 45"/>
                <a:gd name="T27" fmla="*/ 36 h 52"/>
                <a:gd name="T28" fmla="*/ 31 w 45"/>
                <a:gd name="T29" fmla="*/ 34 h 52"/>
                <a:gd name="T30" fmla="*/ 23 w 45"/>
                <a:gd name="T31" fmla="*/ 27 h 52"/>
                <a:gd name="T32" fmla="*/ 16 w 45"/>
                <a:gd name="T33" fmla="*/ 27 h 52"/>
                <a:gd name="T34" fmla="*/ 16 w 45"/>
                <a:gd name="T35" fmla="*/ 45 h 52"/>
                <a:gd name="T36" fmla="*/ 21 w 45"/>
                <a:gd name="T37" fmla="*/ 50 h 52"/>
                <a:gd name="T38" fmla="*/ 25 w 45"/>
                <a:gd name="T39" fmla="*/ 50 h 52"/>
                <a:gd name="T40" fmla="*/ 43 w 45"/>
                <a:gd name="T41" fmla="*/ 39 h 52"/>
                <a:gd name="T42" fmla="*/ 45 w 45"/>
                <a:gd name="T43" fmla="*/ 40 h 52"/>
                <a:gd name="T44" fmla="*/ 40 w 45"/>
                <a:gd name="T45" fmla="*/ 52 h 52"/>
                <a:gd name="T46" fmla="*/ 0 w 45"/>
                <a:gd name="T47" fmla="*/ 52 h 52"/>
                <a:gd name="T48" fmla="*/ 0 w 45"/>
                <a:gd name="T49" fmla="*/ 50 h 52"/>
                <a:gd name="T50" fmla="*/ 2 w 45"/>
                <a:gd name="T51" fmla="*/ 50 h 52"/>
                <a:gd name="T52" fmla="*/ 7 w 45"/>
                <a:gd name="T53" fmla="*/ 45 h 52"/>
                <a:gd name="T54" fmla="*/ 7 w 45"/>
                <a:gd name="T55" fmla="*/ 7 h 52"/>
                <a:gd name="T56" fmla="*/ 2 w 45"/>
                <a:gd name="T57" fmla="*/ 2 h 52"/>
                <a:gd name="T58" fmla="*/ 0 w 45"/>
                <a:gd name="T59" fmla="*/ 2 h 52"/>
                <a:gd name="T60" fmla="*/ 0 w 45"/>
                <a:gd name="T61"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5" h="52">
                  <a:moveTo>
                    <a:pt x="0" y="0"/>
                  </a:moveTo>
                  <a:cubicBezTo>
                    <a:pt x="38" y="0"/>
                    <a:pt x="38" y="0"/>
                    <a:pt x="38" y="0"/>
                  </a:cubicBezTo>
                  <a:cubicBezTo>
                    <a:pt x="43" y="12"/>
                    <a:pt x="43" y="12"/>
                    <a:pt x="43" y="12"/>
                  </a:cubicBezTo>
                  <a:cubicBezTo>
                    <a:pt x="41" y="13"/>
                    <a:pt x="41" y="13"/>
                    <a:pt x="41" y="13"/>
                  </a:cubicBezTo>
                  <a:cubicBezTo>
                    <a:pt x="36" y="5"/>
                    <a:pt x="32" y="2"/>
                    <a:pt x="23" y="2"/>
                  </a:cubicBezTo>
                  <a:cubicBezTo>
                    <a:pt x="21" y="2"/>
                    <a:pt x="21" y="2"/>
                    <a:pt x="21" y="2"/>
                  </a:cubicBezTo>
                  <a:cubicBezTo>
                    <a:pt x="17" y="2"/>
                    <a:pt x="16" y="4"/>
                    <a:pt x="16" y="7"/>
                  </a:cubicBezTo>
                  <a:cubicBezTo>
                    <a:pt x="16" y="24"/>
                    <a:pt x="16" y="24"/>
                    <a:pt x="16" y="24"/>
                  </a:cubicBezTo>
                  <a:cubicBezTo>
                    <a:pt x="22" y="24"/>
                    <a:pt x="22" y="24"/>
                    <a:pt x="22" y="24"/>
                  </a:cubicBezTo>
                  <a:cubicBezTo>
                    <a:pt x="26" y="24"/>
                    <a:pt x="31" y="23"/>
                    <a:pt x="31" y="17"/>
                  </a:cubicBezTo>
                  <a:cubicBezTo>
                    <a:pt x="31" y="16"/>
                    <a:pt x="31" y="16"/>
                    <a:pt x="31" y="16"/>
                  </a:cubicBezTo>
                  <a:cubicBezTo>
                    <a:pt x="33" y="16"/>
                    <a:pt x="33" y="16"/>
                    <a:pt x="33" y="16"/>
                  </a:cubicBezTo>
                  <a:cubicBezTo>
                    <a:pt x="33" y="36"/>
                    <a:pt x="33" y="36"/>
                    <a:pt x="33" y="36"/>
                  </a:cubicBezTo>
                  <a:cubicBezTo>
                    <a:pt x="31" y="36"/>
                    <a:pt x="31" y="36"/>
                    <a:pt x="31" y="36"/>
                  </a:cubicBezTo>
                  <a:cubicBezTo>
                    <a:pt x="31" y="34"/>
                    <a:pt x="31" y="34"/>
                    <a:pt x="31" y="34"/>
                  </a:cubicBezTo>
                  <a:cubicBezTo>
                    <a:pt x="31" y="31"/>
                    <a:pt x="28" y="27"/>
                    <a:pt x="23" y="27"/>
                  </a:cubicBezTo>
                  <a:cubicBezTo>
                    <a:pt x="16" y="27"/>
                    <a:pt x="16" y="27"/>
                    <a:pt x="16" y="27"/>
                  </a:cubicBezTo>
                  <a:cubicBezTo>
                    <a:pt x="16" y="45"/>
                    <a:pt x="16" y="45"/>
                    <a:pt x="16" y="45"/>
                  </a:cubicBezTo>
                  <a:cubicBezTo>
                    <a:pt x="16" y="49"/>
                    <a:pt x="17" y="50"/>
                    <a:pt x="21" y="50"/>
                  </a:cubicBezTo>
                  <a:cubicBezTo>
                    <a:pt x="25" y="50"/>
                    <a:pt x="25" y="50"/>
                    <a:pt x="25" y="50"/>
                  </a:cubicBezTo>
                  <a:cubicBezTo>
                    <a:pt x="34" y="50"/>
                    <a:pt x="41" y="42"/>
                    <a:pt x="43" y="39"/>
                  </a:cubicBezTo>
                  <a:cubicBezTo>
                    <a:pt x="45" y="40"/>
                    <a:pt x="45" y="40"/>
                    <a:pt x="45" y="40"/>
                  </a:cubicBezTo>
                  <a:cubicBezTo>
                    <a:pt x="40" y="52"/>
                    <a:pt x="40" y="52"/>
                    <a:pt x="40" y="52"/>
                  </a:cubicBezTo>
                  <a:cubicBezTo>
                    <a:pt x="0" y="52"/>
                    <a:pt x="0" y="52"/>
                    <a:pt x="0" y="52"/>
                  </a:cubicBezTo>
                  <a:cubicBezTo>
                    <a:pt x="0" y="50"/>
                    <a:pt x="0" y="50"/>
                    <a:pt x="0" y="50"/>
                  </a:cubicBezTo>
                  <a:cubicBezTo>
                    <a:pt x="2" y="50"/>
                    <a:pt x="2" y="50"/>
                    <a:pt x="2" y="50"/>
                  </a:cubicBezTo>
                  <a:cubicBezTo>
                    <a:pt x="6" y="50"/>
                    <a:pt x="7" y="49"/>
                    <a:pt x="7" y="45"/>
                  </a:cubicBezTo>
                  <a:cubicBezTo>
                    <a:pt x="7" y="7"/>
                    <a:pt x="7" y="7"/>
                    <a:pt x="7" y="7"/>
                  </a:cubicBezTo>
                  <a:cubicBezTo>
                    <a:pt x="7" y="4"/>
                    <a:pt x="6" y="2"/>
                    <a:pt x="2" y="2"/>
                  </a:cubicBezTo>
                  <a:cubicBezTo>
                    <a:pt x="0" y="2"/>
                    <a:pt x="0" y="2"/>
                    <a:pt x="0" y="2"/>
                  </a:cubicBezTo>
                  <a:lnTo>
                    <a:pt x="0" y="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6" name="iśľîḋe"/>
            <p:cNvSpPr/>
            <p:nvPr userDrawn="1">
              <p:custDataLst>
                <p:tags r:id="rId51"/>
              </p:custDataLst>
            </p:nvPr>
          </p:nvSpPr>
          <p:spPr bwMode="auto">
            <a:xfrm>
              <a:off x="8319328" y="3956050"/>
              <a:ext cx="201613" cy="220663"/>
            </a:xfrm>
            <a:custGeom>
              <a:avLst/>
              <a:gdLst>
                <a:gd name="T0" fmla="*/ 36 w 50"/>
                <a:gd name="T1" fmla="*/ 52 h 52"/>
                <a:gd name="T2" fmla="*/ 23 w 50"/>
                <a:gd name="T3" fmla="*/ 27 h 52"/>
                <a:gd name="T4" fmla="*/ 16 w 50"/>
                <a:gd name="T5" fmla="*/ 27 h 52"/>
                <a:gd name="T6" fmla="*/ 16 w 50"/>
                <a:gd name="T7" fmla="*/ 45 h 52"/>
                <a:gd name="T8" fmla="*/ 21 w 50"/>
                <a:gd name="T9" fmla="*/ 50 h 52"/>
                <a:gd name="T10" fmla="*/ 24 w 50"/>
                <a:gd name="T11" fmla="*/ 50 h 52"/>
                <a:gd name="T12" fmla="*/ 24 w 50"/>
                <a:gd name="T13" fmla="*/ 52 h 52"/>
                <a:gd name="T14" fmla="*/ 0 w 50"/>
                <a:gd name="T15" fmla="*/ 52 h 52"/>
                <a:gd name="T16" fmla="*/ 0 w 50"/>
                <a:gd name="T17" fmla="*/ 50 h 52"/>
                <a:gd name="T18" fmla="*/ 3 w 50"/>
                <a:gd name="T19" fmla="*/ 50 h 52"/>
                <a:gd name="T20" fmla="*/ 8 w 50"/>
                <a:gd name="T21" fmla="*/ 45 h 52"/>
                <a:gd name="T22" fmla="*/ 8 w 50"/>
                <a:gd name="T23" fmla="*/ 7 h 52"/>
                <a:gd name="T24" fmla="*/ 3 w 50"/>
                <a:gd name="T25" fmla="*/ 2 h 52"/>
                <a:gd name="T26" fmla="*/ 0 w 50"/>
                <a:gd name="T27" fmla="*/ 2 h 52"/>
                <a:gd name="T28" fmla="*/ 0 w 50"/>
                <a:gd name="T29" fmla="*/ 0 h 52"/>
                <a:gd name="T30" fmla="*/ 29 w 50"/>
                <a:gd name="T31" fmla="*/ 0 h 52"/>
                <a:gd name="T32" fmla="*/ 46 w 50"/>
                <a:gd name="T33" fmla="*/ 13 h 52"/>
                <a:gd name="T34" fmla="*/ 41 w 50"/>
                <a:gd name="T35" fmla="*/ 22 h 52"/>
                <a:gd name="T36" fmla="*/ 32 w 50"/>
                <a:gd name="T37" fmla="*/ 26 h 52"/>
                <a:gd name="T38" fmla="*/ 40 w 50"/>
                <a:gd name="T39" fmla="*/ 43 h 52"/>
                <a:gd name="T40" fmla="*/ 49 w 50"/>
                <a:gd name="T41" fmla="*/ 50 h 52"/>
                <a:gd name="T42" fmla="*/ 50 w 50"/>
                <a:gd name="T43" fmla="*/ 50 h 52"/>
                <a:gd name="T44" fmla="*/ 50 w 50"/>
                <a:gd name="T45" fmla="*/ 52 h 52"/>
                <a:gd name="T46" fmla="*/ 36 w 50"/>
                <a:gd name="T47" fmla="*/ 52 h 52"/>
                <a:gd name="T48" fmla="*/ 26 w 50"/>
                <a:gd name="T49" fmla="*/ 2 h 52"/>
                <a:gd name="T50" fmla="*/ 21 w 50"/>
                <a:gd name="T51" fmla="*/ 2 h 52"/>
                <a:gd name="T52" fmla="*/ 16 w 50"/>
                <a:gd name="T53" fmla="*/ 7 h 52"/>
                <a:gd name="T54" fmla="*/ 16 w 50"/>
                <a:gd name="T55" fmla="*/ 25 h 52"/>
                <a:gd name="T56" fmla="*/ 26 w 50"/>
                <a:gd name="T57" fmla="*/ 25 h 52"/>
                <a:gd name="T58" fmla="*/ 37 w 50"/>
                <a:gd name="T59" fmla="*/ 12 h 52"/>
                <a:gd name="T60" fmla="*/ 26 w 50"/>
                <a:gd name="T61" fmla="*/ 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0" h="52">
                  <a:moveTo>
                    <a:pt x="36" y="52"/>
                  </a:moveTo>
                  <a:cubicBezTo>
                    <a:pt x="23" y="27"/>
                    <a:pt x="23" y="27"/>
                    <a:pt x="23" y="27"/>
                  </a:cubicBezTo>
                  <a:cubicBezTo>
                    <a:pt x="16" y="27"/>
                    <a:pt x="16" y="27"/>
                    <a:pt x="16" y="27"/>
                  </a:cubicBezTo>
                  <a:cubicBezTo>
                    <a:pt x="16" y="45"/>
                    <a:pt x="16" y="45"/>
                    <a:pt x="16" y="45"/>
                  </a:cubicBezTo>
                  <a:cubicBezTo>
                    <a:pt x="16" y="48"/>
                    <a:pt x="18" y="50"/>
                    <a:pt x="21" y="50"/>
                  </a:cubicBezTo>
                  <a:cubicBezTo>
                    <a:pt x="24" y="50"/>
                    <a:pt x="24" y="50"/>
                    <a:pt x="24" y="50"/>
                  </a:cubicBezTo>
                  <a:cubicBezTo>
                    <a:pt x="24" y="52"/>
                    <a:pt x="24" y="52"/>
                    <a:pt x="24" y="52"/>
                  </a:cubicBezTo>
                  <a:cubicBezTo>
                    <a:pt x="0" y="52"/>
                    <a:pt x="0" y="52"/>
                    <a:pt x="0" y="52"/>
                  </a:cubicBezTo>
                  <a:cubicBezTo>
                    <a:pt x="0" y="50"/>
                    <a:pt x="0" y="50"/>
                    <a:pt x="0" y="50"/>
                  </a:cubicBezTo>
                  <a:cubicBezTo>
                    <a:pt x="3" y="50"/>
                    <a:pt x="3" y="50"/>
                    <a:pt x="3" y="50"/>
                  </a:cubicBezTo>
                  <a:cubicBezTo>
                    <a:pt x="6" y="50"/>
                    <a:pt x="8" y="49"/>
                    <a:pt x="8" y="45"/>
                  </a:cubicBezTo>
                  <a:cubicBezTo>
                    <a:pt x="8" y="7"/>
                    <a:pt x="8" y="7"/>
                    <a:pt x="8" y="7"/>
                  </a:cubicBezTo>
                  <a:cubicBezTo>
                    <a:pt x="8" y="4"/>
                    <a:pt x="7" y="2"/>
                    <a:pt x="3" y="2"/>
                  </a:cubicBezTo>
                  <a:cubicBezTo>
                    <a:pt x="0" y="2"/>
                    <a:pt x="0" y="2"/>
                    <a:pt x="0" y="2"/>
                  </a:cubicBezTo>
                  <a:cubicBezTo>
                    <a:pt x="0" y="0"/>
                    <a:pt x="0" y="0"/>
                    <a:pt x="0" y="0"/>
                  </a:cubicBezTo>
                  <a:cubicBezTo>
                    <a:pt x="29" y="0"/>
                    <a:pt x="29" y="0"/>
                    <a:pt x="29" y="0"/>
                  </a:cubicBezTo>
                  <a:cubicBezTo>
                    <a:pt x="40" y="0"/>
                    <a:pt x="46" y="5"/>
                    <a:pt x="46" y="13"/>
                  </a:cubicBezTo>
                  <a:cubicBezTo>
                    <a:pt x="46" y="17"/>
                    <a:pt x="44" y="20"/>
                    <a:pt x="41" y="22"/>
                  </a:cubicBezTo>
                  <a:cubicBezTo>
                    <a:pt x="38" y="25"/>
                    <a:pt x="35" y="26"/>
                    <a:pt x="32" y="26"/>
                  </a:cubicBezTo>
                  <a:cubicBezTo>
                    <a:pt x="40" y="43"/>
                    <a:pt x="40" y="43"/>
                    <a:pt x="40" y="43"/>
                  </a:cubicBezTo>
                  <a:cubicBezTo>
                    <a:pt x="44" y="49"/>
                    <a:pt x="46" y="50"/>
                    <a:pt x="49" y="50"/>
                  </a:cubicBezTo>
                  <a:cubicBezTo>
                    <a:pt x="50" y="50"/>
                    <a:pt x="50" y="50"/>
                    <a:pt x="50" y="50"/>
                  </a:cubicBezTo>
                  <a:cubicBezTo>
                    <a:pt x="50" y="52"/>
                    <a:pt x="50" y="52"/>
                    <a:pt x="50" y="52"/>
                  </a:cubicBezTo>
                  <a:lnTo>
                    <a:pt x="36" y="52"/>
                  </a:lnTo>
                  <a:close/>
                  <a:moveTo>
                    <a:pt x="26" y="2"/>
                  </a:moveTo>
                  <a:cubicBezTo>
                    <a:pt x="21" y="2"/>
                    <a:pt x="21" y="2"/>
                    <a:pt x="21" y="2"/>
                  </a:cubicBezTo>
                  <a:cubicBezTo>
                    <a:pt x="17" y="2"/>
                    <a:pt x="16" y="4"/>
                    <a:pt x="16" y="7"/>
                  </a:cubicBezTo>
                  <a:cubicBezTo>
                    <a:pt x="16" y="25"/>
                    <a:pt x="16" y="25"/>
                    <a:pt x="16" y="25"/>
                  </a:cubicBezTo>
                  <a:cubicBezTo>
                    <a:pt x="26" y="25"/>
                    <a:pt x="26" y="25"/>
                    <a:pt x="26" y="25"/>
                  </a:cubicBezTo>
                  <a:cubicBezTo>
                    <a:pt x="34" y="25"/>
                    <a:pt x="37" y="19"/>
                    <a:pt x="37" y="12"/>
                  </a:cubicBezTo>
                  <a:cubicBezTo>
                    <a:pt x="37" y="6"/>
                    <a:pt x="33" y="2"/>
                    <a:pt x="26" y="2"/>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7" name="iṥḻiḍè"/>
            <p:cNvSpPr/>
            <p:nvPr userDrawn="1">
              <p:custDataLst>
                <p:tags r:id="rId52"/>
              </p:custDataLst>
            </p:nvPr>
          </p:nvSpPr>
          <p:spPr bwMode="auto">
            <a:xfrm>
              <a:off x="8533641" y="3946525"/>
              <a:ext cx="152400" cy="238125"/>
            </a:xfrm>
            <a:custGeom>
              <a:avLst/>
              <a:gdLst>
                <a:gd name="T0" fmla="*/ 21 w 38"/>
                <a:gd name="T1" fmla="*/ 56 h 56"/>
                <a:gd name="T2" fmla="*/ 14 w 38"/>
                <a:gd name="T3" fmla="*/ 55 h 56"/>
                <a:gd name="T4" fmla="*/ 12 w 38"/>
                <a:gd name="T5" fmla="*/ 54 h 56"/>
                <a:gd name="T6" fmla="*/ 5 w 38"/>
                <a:gd name="T7" fmla="*/ 56 h 56"/>
                <a:gd name="T8" fmla="*/ 0 w 38"/>
                <a:gd name="T9" fmla="*/ 41 h 56"/>
                <a:gd name="T10" fmla="*/ 2 w 38"/>
                <a:gd name="T11" fmla="*/ 41 h 56"/>
                <a:gd name="T12" fmla="*/ 21 w 38"/>
                <a:gd name="T13" fmla="*/ 53 h 56"/>
                <a:gd name="T14" fmla="*/ 32 w 38"/>
                <a:gd name="T15" fmla="*/ 43 h 56"/>
                <a:gd name="T16" fmla="*/ 18 w 38"/>
                <a:gd name="T17" fmla="*/ 31 h 56"/>
                <a:gd name="T18" fmla="*/ 3 w 38"/>
                <a:gd name="T19" fmla="*/ 15 h 56"/>
                <a:gd name="T20" fmla="*/ 19 w 38"/>
                <a:gd name="T21" fmla="*/ 0 h 56"/>
                <a:gd name="T22" fmla="*/ 26 w 38"/>
                <a:gd name="T23" fmla="*/ 2 h 56"/>
                <a:gd name="T24" fmla="*/ 28 w 38"/>
                <a:gd name="T25" fmla="*/ 2 h 56"/>
                <a:gd name="T26" fmla="*/ 32 w 38"/>
                <a:gd name="T27" fmla="*/ 1 h 56"/>
                <a:gd name="T28" fmla="*/ 36 w 38"/>
                <a:gd name="T29" fmla="*/ 13 h 56"/>
                <a:gd name="T30" fmla="*/ 34 w 38"/>
                <a:gd name="T31" fmla="*/ 14 h 56"/>
                <a:gd name="T32" fmla="*/ 31 w 38"/>
                <a:gd name="T33" fmla="*/ 9 h 56"/>
                <a:gd name="T34" fmla="*/ 18 w 38"/>
                <a:gd name="T35" fmla="*/ 3 h 56"/>
                <a:gd name="T36" fmla="*/ 9 w 38"/>
                <a:gd name="T37" fmla="*/ 12 h 56"/>
                <a:gd name="T38" fmla="*/ 22 w 38"/>
                <a:gd name="T39" fmla="*/ 23 h 56"/>
                <a:gd name="T40" fmla="*/ 38 w 38"/>
                <a:gd name="T41" fmla="*/ 40 h 56"/>
                <a:gd name="T42" fmla="*/ 21 w 38"/>
                <a:gd name="T43"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8" h="56">
                  <a:moveTo>
                    <a:pt x="21" y="56"/>
                  </a:moveTo>
                  <a:cubicBezTo>
                    <a:pt x="20" y="56"/>
                    <a:pt x="17" y="56"/>
                    <a:pt x="14" y="55"/>
                  </a:cubicBezTo>
                  <a:cubicBezTo>
                    <a:pt x="13" y="54"/>
                    <a:pt x="12" y="54"/>
                    <a:pt x="12" y="54"/>
                  </a:cubicBezTo>
                  <a:cubicBezTo>
                    <a:pt x="9" y="54"/>
                    <a:pt x="7" y="55"/>
                    <a:pt x="5" y="56"/>
                  </a:cubicBezTo>
                  <a:cubicBezTo>
                    <a:pt x="0" y="41"/>
                    <a:pt x="0" y="41"/>
                    <a:pt x="0" y="41"/>
                  </a:cubicBezTo>
                  <a:cubicBezTo>
                    <a:pt x="2" y="41"/>
                    <a:pt x="2" y="41"/>
                    <a:pt x="2" y="41"/>
                  </a:cubicBezTo>
                  <a:cubicBezTo>
                    <a:pt x="4" y="44"/>
                    <a:pt x="11" y="53"/>
                    <a:pt x="21" y="53"/>
                  </a:cubicBezTo>
                  <a:cubicBezTo>
                    <a:pt x="29" y="53"/>
                    <a:pt x="32" y="48"/>
                    <a:pt x="32" y="43"/>
                  </a:cubicBezTo>
                  <a:cubicBezTo>
                    <a:pt x="32" y="37"/>
                    <a:pt x="28" y="35"/>
                    <a:pt x="18" y="31"/>
                  </a:cubicBezTo>
                  <a:cubicBezTo>
                    <a:pt x="13" y="30"/>
                    <a:pt x="3" y="26"/>
                    <a:pt x="3" y="15"/>
                  </a:cubicBezTo>
                  <a:cubicBezTo>
                    <a:pt x="3" y="8"/>
                    <a:pt x="8" y="0"/>
                    <a:pt x="19" y="0"/>
                  </a:cubicBezTo>
                  <a:cubicBezTo>
                    <a:pt x="20" y="0"/>
                    <a:pt x="21" y="1"/>
                    <a:pt x="26" y="2"/>
                  </a:cubicBezTo>
                  <a:cubicBezTo>
                    <a:pt x="27" y="2"/>
                    <a:pt x="27" y="2"/>
                    <a:pt x="28" y="2"/>
                  </a:cubicBezTo>
                  <a:cubicBezTo>
                    <a:pt x="28" y="2"/>
                    <a:pt x="30" y="2"/>
                    <a:pt x="32" y="1"/>
                  </a:cubicBezTo>
                  <a:cubicBezTo>
                    <a:pt x="36" y="13"/>
                    <a:pt x="36" y="13"/>
                    <a:pt x="36" y="13"/>
                  </a:cubicBezTo>
                  <a:cubicBezTo>
                    <a:pt x="34" y="14"/>
                    <a:pt x="34" y="14"/>
                    <a:pt x="34" y="14"/>
                  </a:cubicBezTo>
                  <a:cubicBezTo>
                    <a:pt x="34" y="13"/>
                    <a:pt x="33" y="11"/>
                    <a:pt x="31" y="9"/>
                  </a:cubicBezTo>
                  <a:cubicBezTo>
                    <a:pt x="28" y="5"/>
                    <a:pt x="23" y="3"/>
                    <a:pt x="18" y="3"/>
                  </a:cubicBezTo>
                  <a:cubicBezTo>
                    <a:pt x="13" y="3"/>
                    <a:pt x="9" y="6"/>
                    <a:pt x="9" y="12"/>
                  </a:cubicBezTo>
                  <a:cubicBezTo>
                    <a:pt x="9" y="17"/>
                    <a:pt x="13" y="20"/>
                    <a:pt x="22" y="23"/>
                  </a:cubicBezTo>
                  <a:cubicBezTo>
                    <a:pt x="32" y="27"/>
                    <a:pt x="38" y="31"/>
                    <a:pt x="38" y="40"/>
                  </a:cubicBezTo>
                  <a:cubicBezTo>
                    <a:pt x="38" y="48"/>
                    <a:pt x="32" y="56"/>
                    <a:pt x="21" y="5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8" name="işliďè"/>
            <p:cNvSpPr/>
            <p:nvPr userDrawn="1">
              <p:custDataLst>
                <p:tags r:id="rId53"/>
              </p:custDataLst>
            </p:nvPr>
          </p:nvSpPr>
          <p:spPr bwMode="auto">
            <a:xfrm>
              <a:off x="8703503" y="3956050"/>
              <a:ext cx="96838" cy="220663"/>
            </a:xfrm>
            <a:custGeom>
              <a:avLst/>
              <a:gdLst>
                <a:gd name="T0" fmla="*/ 0 w 24"/>
                <a:gd name="T1" fmla="*/ 52 h 52"/>
                <a:gd name="T2" fmla="*/ 0 w 24"/>
                <a:gd name="T3" fmla="*/ 50 h 52"/>
                <a:gd name="T4" fmla="*/ 3 w 24"/>
                <a:gd name="T5" fmla="*/ 50 h 52"/>
                <a:gd name="T6" fmla="*/ 8 w 24"/>
                <a:gd name="T7" fmla="*/ 45 h 52"/>
                <a:gd name="T8" fmla="*/ 8 w 24"/>
                <a:gd name="T9" fmla="*/ 7 h 52"/>
                <a:gd name="T10" fmla="*/ 3 w 24"/>
                <a:gd name="T11" fmla="*/ 2 h 52"/>
                <a:gd name="T12" fmla="*/ 0 w 24"/>
                <a:gd name="T13" fmla="*/ 2 h 52"/>
                <a:gd name="T14" fmla="*/ 0 w 24"/>
                <a:gd name="T15" fmla="*/ 0 h 52"/>
                <a:gd name="T16" fmla="*/ 24 w 24"/>
                <a:gd name="T17" fmla="*/ 0 h 52"/>
                <a:gd name="T18" fmla="*/ 24 w 24"/>
                <a:gd name="T19" fmla="*/ 2 h 52"/>
                <a:gd name="T20" fmla="*/ 22 w 24"/>
                <a:gd name="T21" fmla="*/ 2 h 52"/>
                <a:gd name="T22" fmla="*/ 16 w 24"/>
                <a:gd name="T23" fmla="*/ 7 h 52"/>
                <a:gd name="T24" fmla="*/ 16 w 24"/>
                <a:gd name="T25" fmla="*/ 45 h 52"/>
                <a:gd name="T26" fmla="*/ 22 w 24"/>
                <a:gd name="T27" fmla="*/ 50 h 52"/>
                <a:gd name="T28" fmla="*/ 24 w 24"/>
                <a:gd name="T29" fmla="*/ 50 h 52"/>
                <a:gd name="T30" fmla="*/ 24 w 24"/>
                <a:gd name="T31" fmla="*/ 52 h 52"/>
                <a:gd name="T32" fmla="*/ 0 w 24"/>
                <a:gd name="T33"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 h="52">
                  <a:moveTo>
                    <a:pt x="0" y="52"/>
                  </a:moveTo>
                  <a:cubicBezTo>
                    <a:pt x="0" y="50"/>
                    <a:pt x="0" y="50"/>
                    <a:pt x="0" y="50"/>
                  </a:cubicBezTo>
                  <a:cubicBezTo>
                    <a:pt x="3" y="50"/>
                    <a:pt x="3" y="50"/>
                    <a:pt x="3" y="50"/>
                  </a:cubicBezTo>
                  <a:cubicBezTo>
                    <a:pt x="7" y="50"/>
                    <a:pt x="8" y="49"/>
                    <a:pt x="8" y="45"/>
                  </a:cubicBezTo>
                  <a:cubicBezTo>
                    <a:pt x="8" y="7"/>
                    <a:pt x="8" y="7"/>
                    <a:pt x="8" y="7"/>
                  </a:cubicBezTo>
                  <a:cubicBezTo>
                    <a:pt x="8" y="4"/>
                    <a:pt x="7" y="2"/>
                    <a:pt x="3" y="2"/>
                  </a:cubicBezTo>
                  <a:cubicBezTo>
                    <a:pt x="0" y="2"/>
                    <a:pt x="0" y="2"/>
                    <a:pt x="0" y="2"/>
                  </a:cubicBezTo>
                  <a:cubicBezTo>
                    <a:pt x="0" y="0"/>
                    <a:pt x="0" y="0"/>
                    <a:pt x="0" y="0"/>
                  </a:cubicBezTo>
                  <a:cubicBezTo>
                    <a:pt x="24" y="0"/>
                    <a:pt x="24" y="0"/>
                    <a:pt x="24" y="0"/>
                  </a:cubicBezTo>
                  <a:cubicBezTo>
                    <a:pt x="24" y="2"/>
                    <a:pt x="24" y="2"/>
                    <a:pt x="24" y="2"/>
                  </a:cubicBezTo>
                  <a:cubicBezTo>
                    <a:pt x="22" y="2"/>
                    <a:pt x="22" y="2"/>
                    <a:pt x="22" y="2"/>
                  </a:cubicBezTo>
                  <a:cubicBezTo>
                    <a:pt x="17" y="2"/>
                    <a:pt x="16" y="4"/>
                    <a:pt x="16" y="7"/>
                  </a:cubicBezTo>
                  <a:cubicBezTo>
                    <a:pt x="16" y="45"/>
                    <a:pt x="16" y="45"/>
                    <a:pt x="16" y="45"/>
                  </a:cubicBezTo>
                  <a:cubicBezTo>
                    <a:pt x="16" y="49"/>
                    <a:pt x="18" y="50"/>
                    <a:pt x="22" y="50"/>
                  </a:cubicBezTo>
                  <a:cubicBezTo>
                    <a:pt x="24" y="50"/>
                    <a:pt x="24" y="50"/>
                    <a:pt x="24" y="50"/>
                  </a:cubicBezTo>
                  <a:cubicBezTo>
                    <a:pt x="24" y="52"/>
                    <a:pt x="24" y="52"/>
                    <a:pt x="24" y="52"/>
                  </a:cubicBezTo>
                  <a:lnTo>
                    <a:pt x="0"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9" name="íṩ1íḍê"/>
            <p:cNvSpPr/>
            <p:nvPr userDrawn="1">
              <p:custDataLst>
                <p:tags r:id="rId54"/>
              </p:custDataLst>
            </p:nvPr>
          </p:nvSpPr>
          <p:spPr bwMode="auto">
            <a:xfrm>
              <a:off x="8819391" y="3956050"/>
              <a:ext cx="206375" cy="220663"/>
            </a:xfrm>
            <a:custGeom>
              <a:avLst/>
              <a:gdLst>
                <a:gd name="T0" fmla="*/ 49 w 51"/>
                <a:gd name="T1" fmla="*/ 14 h 52"/>
                <a:gd name="T2" fmla="*/ 34 w 51"/>
                <a:gd name="T3" fmla="*/ 2 h 52"/>
                <a:gd name="T4" fmla="*/ 30 w 51"/>
                <a:gd name="T5" fmla="*/ 7 h 52"/>
                <a:gd name="T6" fmla="*/ 30 w 51"/>
                <a:gd name="T7" fmla="*/ 44 h 52"/>
                <a:gd name="T8" fmla="*/ 35 w 51"/>
                <a:gd name="T9" fmla="*/ 50 h 52"/>
                <a:gd name="T10" fmla="*/ 39 w 51"/>
                <a:gd name="T11" fmla="*/ 50 h 52"/>
                <a:gd name="T12" fmla="*/ 39 w 51"/>
                <a:gd name="T13" fmla="*/ 52 h 52"/>
                <a:gd name="T14" fmla="*/ 12 w 51"/>
                <a:gd name="T15" fmla="*/ 52 h 52"/>
                <a:gd name="T16" fmla="*/ 12 w 51"/>
                <a:gd name="T17" fmla="*/ 50 h 52"/>
                <a:gd name="T18" fmla="*/ 16 w 51"/>
                <a:gd name="T19" fmla="*/ 50 h 52"/>
                <a:gd name="T20" fmla="*/ 21 w 51"/>
                <a:gd name="T21" fmla="*/ 44 h 52"/>
                <a:gd name="T22" fmla="*/ 21 w 51"/>
                <a:gd name="T23" fmla="*/ 7 h 52"/>
                <a:gd name="T24" fmla="*/ 16 w 51"/>
                <a:gd name="T25" fmla="*/ 2 h 52"/>
                <a:gd name="T26" fmla="*/ 2 w 51"/>
                <a:gd name="T27" fmla="*/ 14 h 52"/>
                <a:gd name="T28" fmla="*/ 0 w 51"/>
                <a:gd name="T29" fmla="*/ 13 h 52"/>
                <a:gd name="T30" fmla="*/ 5 w 51"/>
                <a:gd name="T31" fmla="*/ 0 h 52"/>
                <a:gd name="T32" fmla="*/ 46 w 51"/>
                <a:gd name="T33" fmla="*/ 0 h 52"/>
                <a:gd name="T34" fmla="*/ 51 w 51"/>
                <a:gd name="T35" fmla="*/ 13 h 52"/>
                <a:gd name="T36" fmla="*/ 49 w 51"/>
                <a:gd name="T37" fmla="*/ 1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1" h="52">
                  <a:moveTo>
                    <a:pt x="49" y="14"/>
                  </a:moveTo>
                  <a:cubicBezTo>
                    <a:pt x="45" y="6"/>
                    <a:pt x="41" y="2"/>
                    <a:pt x="34" y="2"/>
                  </a:cubicBezTo>
                  <a:cubicBezTo>
                    <a:pt x="31" y="2"/>
                    <a:pt x="30" y="4"/>
                    <a:pt x="30" y="7"/>
                  </a:cubicBezTo>
                  <a:cubicBezTo>
                    <a:pt x="30" y="44"/>
                    <a:pt x="30" y="44"/>
                    <a:pt x="30" y="44"/>
                  </a:cubicBezTo>
                  <a:cubicBezTo>
                    <a:pt x="30" y="48"/>
                    <a:pt x="31" y="50"/>
                    <a:pt x="35" y="50"/>
                  </a:cubicBezTo>
                  <a:cubicBezTo>
                    <a:pt x="39" y="50"/>
                    <a:pt x="39" y="50"/>
                    <a:pt x="39" y="50"/>
                  </a:cubicBezTo>
                  <a:cubicBezTo>
                    <a:pt x="39" y="52"/>
                    <a:pt x="39" y="52"/>
                    <a:pt x="39" y="52"/>
                  </a:cubicBezTo>
                  <a:cubicBezTo>
                    <a:pt x="12" y="52"/>
                    <a:pt x="12" y="52"/>
                    <a:pt x="12" y="52"/>
                  </a:cubicBezTo>
                  <a:cubicBezTo>
                    <a:pt x="12" y="50"/>
                    <a:pt x="12" y="50"/>
                    <a:pt x="12" y="50"/>
                  </a:cubicBezTo>
                  <a:cubicBezTo>
                    <a:pt x="16" y="50"/>
                    <a:pt x="16" y="50"/>
                    <a:pt x="16" y="50"/>
                  </a:cubicBezTo>
                  <a:cubicBezTo>
                    <a:pt x="20" y="50"/>
                    <a:pt x="21" y="48"/>
                    <a:pt x="21" y="44"/>
                  </a:cubicBezTo>
                  <a:cubicBezTo>
                    <a:pt x="21" y="7"/>
                    <a:pt x="21" y="7"/>
                    <a:pt x="21" y="7"/>
                  </a:cubicBezTo>
                  <a:cubicBezTo>
                    <a:pt x="21" y="3"/>
                    <a:pt x="20" y="2"/>
                    <a:pt x="16" y="2"/>
                  </a:cubicBezTo>
                  <a:cubicBezTo>
                    <a:pt x="8" y="2"/>
                    <a:pt x="4" y="9"/>
                    <a:pt x="2" y="14"/>
                  </a:cubicBezTo>
                  <a:cubicBezTo>
                    <a:pt x="0" y="13"/>
                    <a:pt x="0" y="13"/>
                    <a:pt x="0" y="13"/>
                  </a:cubicBezTo>
                  <a:cubicBezTo>
                    <a:pt x="5" y="0"/>
                    <a:pt x="5" y="0"/>
                    <a:pt x="5" y="0"/>
                  </a:cubicBezTo>
                  <a:cubicBezTo>
                    <a:pt x="46" y="0"/>
                    <a:pt x="46" y="0"/>
                    <a:pt x="46" y="0"/>
                  </a:cubicBezTo>
                  <a:cubicBezTo>
                    <a:pt x="51" y="13"/>
                    <a:pt x="51" y="13"/>
                    <a:pt x="51" y="13"/>
                  </a:cubicBezTo>
                  <a:lnTo>
                    <a:pt x="49" y="1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0" name="iṥľîḓè"/>
            <p:cNvSpPr/>
            <p:nvPr userDrawn="1">
              <p:custDataLst>
                <p:tags r:id="rId55"/>
              </p:custDataLst>
            </p:nvPr>
          </p:nvSpPr>
          <p:spPr bwMode="auto">
            <a:xfrm>
              <a:off x="9049578" y="3956050"/>
              <a:ext cx="217488" cy="220663"/>
            </a:xfrm>
            <a:custGeom>
              <a:avLst/>
              <a:gdLst>
                <a:gd name="T0" fmla="*/ 51 w 54"/>
                <a:gd name="T1" fmla="*/ 2 h 52"/>
                <a:gd name="T2" fmla="*/ 44 w 54"/>
                <a:gd name="T3" fmla="*/ 8 h 52"/>
                <a:gd name="T4" fmla="*/ 32 w 54"/>
                <a:gd name="T5" fmla="*/ 31 h 52"/>
                <a:gd name="T6" fmla="*/ 32 w 54"/>
                <a:gd name="T7" fmla="*/ 45 h 52"/>
                <a:gd name="T8" fmla="*/ 37 w 54"/>
                <a:gd name="T9" fmla="*/ 50 h 52"/>
                <a:gd name="T10" fmla="*/ 41 w 54"/>
                <a:gd name="T11" fmla="*/ 50 h 52"/>
                <a:gd name="T12" fmla="*/ 41 w 54"/>
                <a:gd name="T13" fmla="*/ 52 h 52"/>
                <a:gd name="T14" fmla="*/ 14 w 54"/>
                <a:gd name="T15" fmla="*/ 52 h 52"/>
                <a:gd name="T16" fmla="*/ 14 w 54"/>
                <a:gd name="T17" fmla="*/ 50 h 52"/>
                <a:gd name="T18" fmla="*/ 18 w 54"/>
                <a:gd name="T19" fmla="*/ 50 h 52"/>
                <a:gd name="T20" fmla="*/ 23 w 54"/>
                <a:gd name="T21" fmla="*/ 45 h 52"/>
                <a:gd name="T22" fmla="*/ 23 w 54"/>
                <a:gd name="T23" fmla="*/ 31 h 52"/>
                <a:gd name="T24" fmla="*/ 9 w 54"/>
                <a:gd name="T25" fmla="*/ 7 h 52"/>
                <a:gd name="T26" fmla="*/ 2 w 54"/>
                <a:gd name="T27" fmla="*/ 2 h 52"/>
                <a:gd name="T28" fmla="*/ 0 w 54"/>
                <a:gd name="T29" fmla="*/ 2 h 52"/>
                <a:gd name="T30" fmla="*/ 0 w 54"/>
                <a:gd name="T31" fmla="*/ 0 h 52"/>
                <a:gd name="T32" fmla="*/ 24 w 54"/>
                <a:gd name="T33" fmla="*/ 0 h 52"/>
                <a:gd name="T34" fmla="*/ 24 w 54"/>
                <a:gd name="T35" fmla="*/ 2 h 52"/>
                <a:gd name="T36" fmla="*/ 21 w 54"/>
                <a:gd name="T37" fmla="*/ 2 h 52"/>
                <a:gd name="T38" fmla="*/ 18 w 54"/>
                <a:gd name="T39" fmla="*/ 5 h 52"/>
                <a:gd name="T40" fmla="*/ 19 w 54"/>
                <a:gd name="T41" fmla="*/ 7 h 52"/>
                <a:gd name="T42" fmla="*/ 31 w 54"/>
                <a:gd name="T43" fmla="*/ 27 h 52"/>
                <a:gd name="T44" fmla="*/ 42 w 54"/>
                <a:gd name="T45" fmla="*/ 8 h 52"/>
                <a:gd name="T46" fmla="*/ 42 w 54"/>
                <a:gd name="T47" fmla="*/ 5 h 52"/>
                <a:gd name="T48" fmla="*/ 39 w 54"/>
                <a:gd name="T49" fmla="*/ 2 h 52"/>
                <a:gd name="T50" fmla="*/ 36 w 54"/>
                <a:gd name="T51" fmla="*/ 2 h 52"/>
                <a:gd name="T52" fmla="*/ 36 w 54"/>
                <a:gd name="T53" fmla="*/ 0 h 52"/>
                <a:gd name="T54" fmla="*/ 54 w 54"/>
                <a:gd name="T55" fmla="*/ 0 h 52"/>
                <a:gd name="T56" fmla="*/ 54 w 54"/>
                <a:gd name="T57" fmla="*/ 2 h 52"/>
                <a:gd name="T58" fmla="*/ 51 w 54"/>
                <a:gd name="T59" fmla="*/ 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4" h="52">
                  <a:moveTo>
                    <a:pt x="51" y="2"/>
                  </a:moveTo>
                  <a:cubicBezTo>
                    <a:pt x="48" y="2"/>
                    <a:pt x="46" y="5"/>
                    <a:pt x="44" y="8"/>
                  </a:cubicBezTo>
                  <a:cubicBezTo>
                    <a:pt x="32" y="31"/>
                    <a:pt x="32" y="31"/>
                    <a:pt x="32" y="31"/>
                  </a:cubicBezTo>
                  <a:cubicBezTo>
                    <a:pt x="32" y="45"/>
                    <a:pt x="32" y="45"/>
                    <a:pt x="32" y="45"/>
                  </a:cubicBezTo>
                  <a:cubicBezTo>
                    <a:pt x="32" y="48"/>
                    <a:pt x="33" y="50"/>
                    <a:pt x="37" y="50"/>
                  </a:cubicBezTo>
                  <a:cubicBezTo>
                    <a:pt x="41" y="50"/>
                    <a:pt x="41" y="50"/>
                    <a:pt x="41" y="50"/>
                  </a:cubicBezTo>
                  <a:cubicBezTo>
                    <a:pt x="41" y="52"/>
                    <a:pt x="41" y="52"/>
                    <a:pt x="41" y="52"/>
                  </a:cubicBezTo>
                  <a:cubicBezTo>
                    <a:pt x="14" y="52"/>
                    <a:pt x="14" y="52"/>
                    <a:pt x="14" y="52"/>
                  </a:cubicBezTo>
                  <a:cubicBezTo>
                    <a:pt x="14" y="50"/>
                    <a:pt x="14" y="50"/>
                    <a:pt x="14" y="50"/>
                  </a:cubicBezTo>
                  <a:cubicBezTo>
                    <a:pt x="18" y="50"/>
                    <a:pt x="18" y="50"/>
                    <a:pt x="18" y="50"/>
                  </a:cubicBezTo>
                  <a:cubicBezTo>
                    <a:pt x="22" y="50"/>
                    <a:pt x="23" y="49"/>
                    <a:pt x="23" y="45"/>
                  </a:cubicBezTo>
                  <a:cubicBezTo>
                    <a:pt x="23" y="31"/>
                    <a:pt x="23" y="31"/>
                    <a:pt x="23" y="31"/>
                  </a:cubicBezTo>
                  <a:cubicBezTo>
                    <a:pt x="9" y="7"/>
                    <a:pt x="9" y="7"/>
                    <a:pt x="9" y="7"/>
                  </a:cubicBezTo>
                  <a:cubicBezTo>
                    <a:pt x="7" y="3"/>
                    <a:pt x="5" y="2"/>
                    <a:pt x="2" y="2"/>
                  </a:cubicBezTo>
                  <a:cubicBezTo>
                    <a:pt x="0" y="2"/>
                    <a:pt x="0" y="2"/>
                    <a:pt x="0" y="2"/>
                  </a:cubicBezTo>
                  <a:cubicBezTo>
                    <a:pt x="0" y="0"/>
                    <a:pt x="0" y="0"/>
                    <a:pt x="0" y="0"/>
                  </a:cubicBezTo>
                  <a:cubicBezTo>
                    <a:pt x="24" y="0"/>
                    <a:pt x="24" y="0"/>
                    <a:pt x="24" y="0"/>
                  </a:cubicBezTo>
                  <a:cubicBezTo>
                    <a:pt x="24" y="2"/>
                    <a:pt x="24" y="2"/>
                    <a:pt x="24" y="2"/>
                  </a:cubicBezTo>
                  <a:cubicBezTo>
                    <a:pt x="21" y="2"/>
                    <a:pt x="21" y="2"/>
                    <a:pt x="21" y="2"/>
                  </a:cubicBezTo>
                  <a:cubicBezTo>
                    <a:pt x="19" y="2"/>
                    <a:pt x="18" y="3"/>
                    <a:pt x="18" y="5"/>
                  </a:cubicBezTo>
                  <a:cubicBezTo>
                    <a:pt x="18" y="5"/>
                    <a:pt x="18" y="6"/>
                    <a:pt x="19" y="7"/>
                  </a:cubicBezTo>
                  <a:cubicBezTo>
                    <a:pt x="31" y="27"/>
                    <a:pt x="31" y="27"/>
                    <a:pt x="31" y="27"/>
                  </a:cubicBezTo>
                  <a:cubicBezTo>
                    <a:pt x="42" y="8"/>
                    <a:pt x="42" y="8"/>
                    <a:pt x="42" y="8"/>
                  </a:cubicBezTo>
                  <a:cubicBezTo>
                    <a:pt x="42" y="7"/>
                    <a:pt x="42" y="6"/>
                    <a:pt x="42" y="5"/>
                  </a:cubicBezTo>
                  <a:cubicBezTo>
                    <a:pt x="42" y="3"/>
                    <a:pt x="41" y="2"/>
                    <a:pt x="39" y="2"/>
                  </a:cubicBezTo>
                  <a:cubicBezTo>
                    <a:pt x="36" y="2"/>
                    <a:pt x="36" y="2"/>
                    <a:pt x="36" y="2"/>
                  </a:cubicBezTo>
                  <a:cubicBezTo>
                    <a:pt x="36" y="0"/>
                    <a:pt x="36" y="0"/>
                    <a:pt x="36" y="0"/>
                  </a:cubicBezTo>
                  <a:cubicBezTo>
                    <a:pt x="54" y="0"/>
                    <a:pt x="54" y="0"/>
                    <a:pt x="54" y="0"/>
                  </a:cubicBezTo>
                  <a:cubicBezTo>
                    <a:pt x="54" y="2"/>
                    <a:pt x="54" y="2"/>
                    <a:pt x="54" y="2"/>
                  </a:cubicBezTo>
                  <a:lnTo>
                    <a:pt x="51"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grpSp>
      <p:grpSp>
        <p:nvGrpSpPr>
          <p:cNvPr id="6" name="组合 5"/>
          <p:cNvGrpSpPr/>
          <p:nvPr userDrawn="1"/>
        </p:nvGrpSpPr>
        <p:grpSpPr>
          <a:xfrm>
            <a:off x="2547" y="368300"/>
            <a:ext cx="407988" cy="568318"/>
            <a:chOff x="9119012" y="368300"/>
            <a:chExt cx="407988" cy="457199"/>
          </a:xfrm>
        </p:grpSpPr>
        <p:sp>
          <p:nvSpPr>
            <p:cNvPr id="111" name="矩形 110"/>
            <p:cNvSpPr/>
            <p:nvPr userDrawn="1">
              <p:custDataLst>
                <p:tags r:id="rId56"/>
              </p:custDataLst>
            </p:nvPr>
          </p:nvSpPr>
          <p:spPr>
            <a:xfrm>
              <a:off x="9119012" y="368300"/>
              <a:ext cx="407988" cy="130371"/>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矩形 111"/>
            <p:cNvSpPr/>
            <p:nvPr userDrawn="1">
              <p:custDataLst>
                <p:tags r:id="rId57"/>
              </p:custDataLst>
            </p:nvPr>
          </p:nvSpPr>
          <p:spPr>
            <a:xfrm>
              <a:off x="9119012" y="531714"/>
              <a:ext cx="407988" cy="130371"/>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矩形 112"/>
            <p:cNvSpPr/>
            <p:nvPr userDrawn="1">
              <p:custDataLst>
                <p:tags r:id="rId58"/>
              </p:custDataLst>
            </p:nvPr>
          </p:nvSpPr>
          <p:spPr>
            <a:xfrm>
              <a:off x="9119012" y="695128"/>
              <a:ext cx="407988" cy="130371"/>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装饰  7"/>
          <p:cNvSpPr>
            <a:spLocks noGrp="1"/>
          </p:cNvSpPr>
          <p:nvPr>
            <p:ph type="body" idx="16390" hasCustomPrompt="1"/>
            <p:custDataLst>
              <p:tags r:id="rId59"/>
            </p:custDataLst>
          </p:nvPr>
        </p:nvSpPr>
        <p:spPr>
          <a:xfrm>
            <a:off x="5181600" y="1524000"/>
            <a:ext cx="6400800" cy="2209800"/>
          </a:xfrm>
          <a:custGeom>
            <a:avLst/>
            <a:gdLst>
              <a:gd name="connisteX0" fmla="*/ 0 w 6400800"/>
              <a:gd name="connsiteY0" fmla="*/ 0 h 2209800"/>
              <a:gd name="connisteX1" fmla="*/ 6197600 w 6400800"/>
              <a:gd name="connsiteY1" fmla="*/ 0 h 2209800"/>
              <a:gd name="connisteX2" fmla="*/ 6400800 w 6400800"/>
              <a:gd name="connsiteY2" fmla="*/ 203200 h 2209800"/>
              <a:gd name="connisteX3" fmla="*/ 6400800 w 6400800"/>
              <a:gd name="connsiteY3" fmla="*/ 2006600 h 2209800"/>
              <a:gd name="connisteX4" fmla="*/ 6197600 w 6400800"/>
              <a:gd name="connsiteY4" fmla="*/ 2209800 h 2209800"/>
              <a:gd name="connisteX5" fmla="*/ 0 w 6400800"/>
              <a:gd name="connsiteY5" fmla="*/ 2209800 h 2209800"/>
              <a:gd name="connisteX6" fmla="*/ 0 w 6400800"/>
              <a:gd name="connsiteY6" fmla="*/ 0 h 22098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6400800" h="2209800">
                <a:moveTo>
                  <a:pt x="0" y="0"/>
                </a:moveTo>
                <a:lnTo>
                  <a:pt x="6197600" y="0"/>
                </a:lnTo>
                <a:cubicBezTo>
                  <a:pt x="6309824" y="0"/>
                  <a:pt x="6400800" y="90976"/>
                  <a:pt x="6400800" y="203200"/>
                </a:cubicBezTo>
                <a:lnTo>
                  <a:pt x="6400800" y="2006600"/>
                </a:lnTo>
                <a:cubicBezTo>
                  <a:pt x="6400800" y="2118824"/>
                  <a:pt x="6309824" y="2209800"/>
                  <a:pt x="6197600" y="2209800"/>
                </a:cubicBezTo>
                <a:lnTo>
                  <a:pt x="0" y="2209800"/>
                </a:lnTo>
                <a:lnTo>
                  <a:pt x="0" y="0"/>
                </a:lnTo>
                <a:close/>
              </a:path>
            </a:pathLst>
          </a:custGeom>
          <a:gradFill>
            <a:gsLst>
              <a:gs pos="0">
                <a:schemeClr val="accent1">
                  <a:lumMod val="10000"/>
                  <a:lumOff val="90000"/>
                </a:schemeClr>
              </a:gs>
              <a:gs pos="100000">
                <a:schemeClr val="accent1">
                  <a:lumMod val="10000"/>
                  <a:lumOff val="90000"/>
                </a:schemeClr>
              </a:gs>
            </a:gsLst>
            <a:lin ang="5400000"/>
          </a:gra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7" name="标题 6"/>
          <p:cNvSpPr>
            <a:spLocks noGrp="1"/>
          </p:cNvSpPr>
          <p:nvPr>
            <p:ph type="ctrTitle" idx="16385" hasCustomPrompt="1"/>
            <p:custDataLst>
              <p:tags r:id="rId60"/>
            </p:custDataLst>
          </p:nvPr>
        </p:nvSpPr>
        <p:spPr>
          <a:xfrm>
            <a:off x="609600" y="533400"/>
            <a:ext cx="10972800" cy="609600"/>
          </a:xfrm>
          <a:prstGeom prst="rect">
            <a:avLst/>
          </a:prstGeom>
          <a:noFill/>
        </p:spPr>
        <p:txBody>
          <a:bodyPr lIns="0" tIns="0" rIns="0" bIns="0" anchor="t">
            <a:normAutofit/>
          </a:bodyPr>
          <a:lstStyle>
            <a:lvl1pPr marL="0" indent="0" algn="l">
              <a:lnSpc>
                <a:spcPct val="111000"/>
              </a:lnSpc>
              <a:spcBef>
                <a:spcPct val="0"/>
              </a:spcBef>
              <a:spcAft>
                <a:spcPct val="0"/>
              </a:spcAft>
              <a:buNone/>
              <a:defRPr sz="3600" b="0" spc="0">
                <a:solidFill>
                  <a:schemeClr val="tx1"/>
                </a:solidFill>
              </a:defRPr>
            </a:lvl1pPr>
          </a:lstStyle>
          <a:p>
            <a:r>
              <a:rPr lang="zh-CN" altLang="en-US"/>
              <a:t>单击此处添加标题</a:t>
            </a:r>
            <a:endParaRPr lang="zh-CN" altLang="en-US"/>
          </a:p>
        </p:txBody>
      </p:sp>
      <p:sp>
        <p:nvSpPr>
          <p:cNvPr id="9" name="图片占位符 8"/>
          <p:cNvSpPr>
            <a:spLocks noGrp="1"/>
          </p:cNvSpPr>
          <p:nvPr>
            <p:ph type="pic" idx="16391" hasCustomPrompt="1"/>
            <p:custDataLst>
              <p:tags r:id="rId61"/>
            </p:custDataLst>
          </p:nvPr>
        </p:nvSpPr>
        <p:spPr>
          <a:xfrm>
            <a:off x="609600" y="1524000"/>
            <a:ext cx="4572000" cy="2209800"/>
          </a:xfrm>
          <a:custGeom>
            <a:avLst/>
            <a:gdLst>
              <a:gd name="connisteX0" fmla="*/ 0 w 4572000"/>
              <a:gd name="connsiteY0" fmla="*/ 203200 h 2209800"/>
              <a:gd name="connisteX1" fmla="*/ 203200 w 4572000"/>
              <a:gd name="connsiteY1" fmla="*/ 0 h 2209800"/>
              <a:gd name="connisteX2" fmla="*/ 4572000 w 4572000"/>
              <a:gd name="connsiteY2" fmla="*/ 0 h 2209800"/>
              <a:gd name="connisteX3" fmla="*/ 4572000 w 4572000"/>
              <a:gd name="connsiteY3" fmla="*/ 2209800 h 2209800"/>
              <a:gd name="connisteX4" fmla="*/ 203200 w 4572000"/>
              <a:gd name="connsiteY4" fmla="*/ 2209800 h 2209800"/>
              <a:gd name="connisteX5" fmla="*/ 0 w 4572000"/>
              <a:gd name="connsiteY5" fmla="*/ 2006600 h 2209800"/>
              <a:gd name="connisteX6" fmla="*/ 0 w 4572000"/>
              <a:gd name="connsiteY6" fmla="*/ 203200 h 22098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4572000" h="2209800">
                <a:moveTo>
                  <a:pt x="0" y="203200"/>
                </a:moveTo>
                <a:cubicBezTo>
                  <a:pt x="0" y="90976"/>
                  <a:pt x="90976" y="0"/>
                  <a:pt x="203200" y="0"/>
                </a:cubicBezTo>
                <a:lnTo>
                  <a:pt x="4572000" y="0"/>
                </a:lnTo>
                <a:lnTo>
                  <a:pt x="4572000" y="2209800"/>
                </a:lnTo>
                <a:lnTo>
                  <a:pt x="203200" y="2209800"/>
                </a:lnTo>
                <a:cubicBezTo>
                  <a:pt x="90976" y="2209800"/>
                  <a:pt x="0" y="2118824"/>
                  <a:pt x="0" y="2006600"/>
                </a:cubicBezTo>
                <a:lnTo>
                  <a:pt x="0" y="203200"/>
                </a:lnTo>
                <a:close/>
              </a:path>
            </a:pathLst>
          </a:custGeom>
          <a:solidFill>
            <a:srgbClr val="DDDDDD"/>
          </a:solidFill>
          <a:ln>
            <a:noFill/>
          </a:ln>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CN" altLang="en-US"/>
              <a:t> </a:t>
            </a:r>
            <a:endParaRPr lang="zh-CN" altLang="en-US"/>
          </a:p>
        </p:txBody>
      </p:sp>
      <p:sp>
        <p:nvSpPr>
          <p:cNvPr id="10" name="文本占位符 9"/>
          <p:cNvSpPr>
            <a:spLocks noGrp="1"/>
          </p:cNvSpPr>
          <p:nvPr>
            <p:ph type="body" idx="16386" hasCustomPrompt="1"/>
            <p:custDataLst>
              <p:tags r:id="rId62"/>
            </p:custDataLst>
          </p:nvPr>
        </p:nvSpPr>
        <p:spPr>
          <a:xfrm>
            <a:off x="5486400" y="1892300"/>
            <a:ext cx="5791200" cy="406400"/>
          </a:xfrm>
          <a:prstGeom prst="rect">
            <a:avLst/>
          </a:prstGeo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smtClean="0"/>
              <a:t>单击此处添加项标题</a:t>
            </a:r>
            <a:endParaRPr lang="zh-CN" altLang="en-US" smtClean="0"/>
          </a:p>
        </p:txBody>
      </p:sp>
      <p:sp>
        <p:nvSpPr>
          <p:cNvPr id="11" name="文本占位符 10"/>
          <p:cNvSpPr>
            <a:spLocks noGrp="1"/>
          </p:cNvSpPr>
          <p:nvPr>
            <p:ph type="body" idx="16387" hasCustomPrompt="1"/>
            <p:custDataLst>
              <p:tags r:id="rId63"/>
            </p:custDataLst>
          </p:nvPr>
        </p:nvSpPr>
        <p:spPr>
          <a:xfrm>
            <a:off x="5486400" y="2451100"/>
            <a:ext cx="5791200" cy="914400"/>
          </a:xfrm>
          <a:prstGeom prst="rect">
            <a:avLst/>
          </a:prstGeo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
        <p:nvSpPr>
          <p:cNvPr id="12" name="装饰  1"/>
          <p:cNvSpPr>
            <a:spLocks noGrp="1"/>
          </p:cNvSpPr>
          <p:nvPr>
            <p:ph type="body" idx="16392" hasCustomPrompt="1"/>
            <p:custDataLst>
              <p:tags r:id="rId64"/>
            </p:custDataLst>
          </p:nvPr>
        </p:nvSpPr>
        <p:spPr>
          <a:xfrm>
            <a:off x="5181600" y="4038600"/>
            <a:ext cx="6400800" cy="2209800"/>
          </a:xfrm>
          <a:custGeom>
            <a:avLst/>
            <a:gdLst>
              <a:gd name="connisteX0" fmla="*/ 0 w 6400800"/>
              <a:gd name="connsiteY0" fmla="*/ 0 h 2209800"/>
              <a:gd name="connisteX1" fmla="*/ 6197600 w 6400800"/>
              <a:gd name="connsiteY1" fmla="*/ 0 h 2209800"/>
              <a:gd name="connisteX2" fmla="*/ 6400800 w 6400800"/>
              <a:gd name="connsiteY2" fmla="*/ 203200 h 2209800"/>
              <a:gd name="connisteX3" fmla="*/ 6400800 w 6400800"/>
              <a:gd name="connsiteY3" fmla="*/ 2006600 h 2209800"/>
              <a:gd name="connisteX4" fmla="*/ 6197600 w 6400800"/>
              <a:gd name="connsiteY4" fmla="*/ 2209800 h 2209800"/>
              <a:gd name="connisteX5" fmla="*/ 0 w 6400800"/>
              <a:gd name="connsiteY5" fmla="*/ 2209800 h 2209800"/>
              <a:gd name="connisteX6" fmla="*/ 0 w 6400800"/>
              <a:gd name="connsiteY6" fmla="*/ 0 h 22098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6400800" h="2209800">
                <a:moveTo>
                  <a:pt x="0" y="0"/>
                </a:moveTo>
                <a:lnTo>
                  <a:pt x="6197600" y="0"/>
                </a:lnTo>
                <a:cubicBezTo>
                  <a:pt x="6309824" y="0"/>
                  <a:pt x="6400800" y="90976"/>
                  <a:pt x="6400800" y="203200"/>
                </a:cubicBezTo>
                <a:lnTo>
                  <a:pt x="6400800" y="2006600"/>
                </a:lnTo>
                <a:cubicBezTo>
                  <a:pt x="6400800" y="2118824"/>
                  <a:pt x="6309824" y="2209800"/>
                  <a:pt x="6197600" y="2209800"/>
                </a:cubicBezTo>
                <a:lnTo>
                  <a:pt x="0" y="2209800"/>
                </a:lnTo>
                <a:lnTo>
                  <a:pt x="0" y="0"/>
                </a:lnTo>
                <a:close/>
              </a:path>
            </a:pathLst>
          </a:custGeom>
          <a:solidFill>
            <a:schemeClr val="accent1"/>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13" name="图片占位符 12"/>
          <p:cNvSpPr>
            <a:spLocks noGrp="1"/>
          </p:cNvSpPr>
          <p:nvPr>
            <p:ph type="pic" idx="16393" hasCustomPrompt="1"/>
            <p:custDataLst>
              <p:tags r:id="rId65"/>
            </p:custDataLst>
          </p:nvPr>
        </p:nvSpPr>
        <p:spPr>
          <a:xfrm>
            <a:off x="609600" y="4038600"/>
            <a:ext cx="4572000" cy="2209800"/>
          </a:xfrm>
          <a:custGeom>
            <a:avLst/>
            <a:gdLst>
              <a:gd name="connisteX0" fmla="*/ 0 w 4572000"/>
              <a:gd name="connsiteY0" fmla="*/ 203200 h 2209800"/>
              <a:gd name="connisteX1" fmla="*/ 203200 w 4572000"/>
              <a:gd name="connsiteY1" fmla="*/ 0 h 2209800"/>
              <a:gd name="connisteX2" fmla="*/ 4572000 w 4572000"/>
              <a:gd name="connsiteY2" fmla="*/ 0 h 2209800"/>
              <a:gd name="connisteX3" fmla="*/ 4572000 w 4572000"/>
              <a:gd name="connsiteY3" fmla="*/ 2209800 h 2209800"/>
              <a:gd name="connisteX4" fmla="*/ 203200 w 4572000"/>
              <a:gd name="connsiteY4" fmla="*/ 2209800 h 2209800"/>
              <a:gd name="connisteX5" fmla="*/ 0 w 4572000"/>
              <a:gd name="connsiteY5" fmla="*/ 2006600 h 2209800"/>
              <a:gd name="connisteX6" fmla="*/ 0 w 4572000"/>
              <a:gd name="connsiteY6" fmla="*/ 203200 h 22098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4572000" h="2209800">
                <a:moveTo>
                  <a:pt x="0" y="203200"/>
                </a:moveTo>
                <a:cubicBezTo>
                  <a:pt x="0" y="90976"/>
                  <a:pt x="90976" y="0"/>
                  <a:pt x="203200" y="0"/>
                </a:cubicBezTo>
                <a:lnTo>
                  <a:pt x="4572000" y="0"/>
                </a:lnTo>
                <a:lnTo>
                  <a:pt x="4572000" y="2209800"/>
                </a:lnTo>
                <a:lnTo>
                  <a:pt x="203200" y="2209800"/>
                </a:lnTo>
                <a:cubicBezTo>
                  <a:pt x="90976" y="2209800"/>
                  <a:pt x="0" y="2118824"/>
                  <a:pt x="0" y="2006600"/>
                </a:cubicBezTo>
                <a:lnTo>
                  <a:pt x="0" y="203200"/>
                </a:lnTo>
                <a:close/>
              </a:path>
            </a:pathLst>
          </a:custGeom>
          <a:solidFill>
            <a:srgbClr val="DDDDDD"/>
          </a:solidFill>
          <a:ln>
            <a:noFill/>
          </a:ln>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CN" altLang="en-US"/>
              <a:t> </a:t>
            </a:r>
            <a:endParaRPr lang="zh-CN" altLang="en-US"/>
          </a:p>
        </p:txBody>
      </p:sp>
      <p:sp>
        <p:nvSpPr>
          <p:cNvPr id="14" name="文本占位符 13"/>
          <p:cNvSpPr>
            <a:spLocks noGrp="1"/>
          </p:cNvSpPr>
          <p:nvPr>
            <p:ph type="body" idx="16388" hasCustomPrompt="1"/>
            <p:custDataLst>
              <p:tags r:id="rId66"/>
            </p:custDataLst>
          </p:nvPr>
        </p:nvSpPr>
        <p:spPr>
          <a:xfrm>
            <a:off x="5486400" y="4406900"/>
            <a:ext cx="5791200" cy="406400"/>
          </a:xfrm>
          <a:prstGeom prst="rect">
            <a:avLst/>
          </a:prstGeom>
          <a:noFill/>
        </p:spPr>
        <p:txBody>
          <a:bodyPr lIns="0" tIns="0" rIns="0" bIns="0" anchor="t">
            <a:normAutofit/>
          </a:bodyPr>
          <a:lstStyle>
            <a:lvl1pPr marL="0" indent="0" algn="l">
              <a:lnSpc>
                <a:spcPct val="111000"/>
              </a:lnSpc>
              <a:spcBef>
                <a:spcPct val="0"/>
              </a:spcBef>
              <a:spcAft>
                <a:spcPct val="0"/>
              </a:spcAft>
              <a:buNone/>
              <a:defRPr sz="2400" b="0" spc="0">
                <a:solidFill>
                  <a:srgbClr val="FFFFFF"/>
                </a:solidFill>
              </a:defRPr>
            </a:lvl1pPr>
          </a:lstStyle>
          <a:p>
            <a:pPr lvl="0"/>
            <a:r>
              <a:rPr lang="zh-CN" altLang="en-US" smtClean="0"/>
              <a:t>单击此处添加项标题</a:t>
            </a:r>
            <a:endParaRPr lang="zh-CN" altLang="en-US" smtClean="0"/>
          </a:p>
        </p:txBody>
      </p:sp>
      <p:sp>
        <p:nvSpPr>
          <p:cNvPr id="15" name="文本占位符 14"/>
          <p:cNvSpPr>
            <a:spLocks noGrp="1"/>
          </p:cNvSpPr>
          <p:nvPr>
            <p:ph type="body" idx="16389" hasCustomPrompt="1"/>
            <p:custDataLst>
              <p:tags r:id="rId67"/>
            </p:custDataLst>
          </p:nvPr>
        </p:nvSpPr>
        <p:spPr>
          <a:xfrm>
            <a:off x="5486400" y="4965700"/>
            <a:ext cx="5791200" cy="914400"/>
          </a:xfrm>
          <a:prstGeom prst="rect">
            <a:avLst/>
          </a:prstGeom>
          <a:noFill/>
        </p:spPr>
        <p:txBody>
          <a:bodyPr lIns="0" tIns="0" rIns="0" bIns="0" anchor="t">
            <a:normAutofit/>
          </a:bodyPr>
          <a:lstStyle>
            <a:lvl1pPr marL="0" indent="0" algn="l">
              <a:lnSpc>
                <a:spcPct val="125000"/>
              </a:lnSpc>
              <a:spcBef>
                <a:spcPct val="0"/>
              </a:spcBef>
              <a:spcAft>
                <a:spcPct val="0"/>
              </a:spcAft>
              <a:buNone/>
              <a:defRPr sz="1600" b="0" spc="0">
                <a:solidFill>
                  <a:srgbClr val="FFFFFF"/>
                </a:solidFill>
              </a:defRPr>
            </a:lvl1pPr>
          </a:lstStyle>
          <a:p>
            <a:pPr lvl="0"/>
            <a:r>
              <a:rPr lang="zh-CN" altLang="en-US" smtClean="0"/>
              <a:t>单击此处添加项正文</a:t>
            </a:r>
            <a:endParaRPr lang="zh-CN" altLang="en-US" smtClean="0"/>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正文页-6_62">
    <p:spTree>
      <p:nvGrpSpPr>
        <p:cNvPr id="1" name=""/>
        <p:cNvGrpSpPr/>
        <p:nvPr/>
      </p:nvGrpSpPr>
      <p:grpSpPr>
        <a:xfrm>
          <a:off x="0" y="0"/>
          <a:ext cx="0" cy="0"/>
          <a:chOff x="0" y="0"/>
          <a:chExt cx="0" cy="0"/>
        </a:xfrm>
      </p:grpSpPr>
      <p:sp>
        <p:nvSpPr>
          <p:cNvPr id="56" name="矩形 55"/>
          <p:cNvSpPr/>
          <p:nvPr userDrawn="1">
            <p:custDataLst>
              <p:tags r:id="rId2"/>
            </p:custDataLst>
          </p:nvPr>
        </p:nvSpPr>
        <p:spPr>
          <a:xfrm>
            <a:off x="0" y="6727629"/>
            <a:ext cx="12192000" cy="130371"/>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7" name="a36ff0dd-52e7-4a40-98ef-054fbf16791a"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userDrawn="1">
            <p:custDataLst>
              <p:tags r:id="rId3"/>
            </p:custDataLst>
          </p:nvPr>
        </p:nvGrpSpPr>
        <p:grpSpPr>
          <a:xfrm>
            <a:off x="9791726" y="368300"/>
            <a:ext cx="2006887" cy="568318"/>
            <a:chOff x="2869804" y="2524126"/>
            <a:chExt cx="6452393" cy="1827213"/>
          </a:xfrm>
        </p:grpSpPr>
        <p:sp>
          <p:nvSpPr>
            <p:cNvPr id="58" name="ïṣļïďe"/>
            <p:cNvSpPr/>
            <p:nvPr userDrawn="1">
              <p:custDataLst>
                <p:tags r:id="rId4"/>
              </p:custDataLst>
            </p:nvPr>
          </p:nvSpPr>
          <p:spPr bwMode="auto">
            <a:xfrm>
              <a:off x="5030526" y="2647006"/>
              <a:ext cx="889000" cy="1308100"/>
            </a:xfrm>
            <a:custGeom>
              <a:avLst/>
              <a:gdLst>
                <a:gd name="T0" fmla="*/ 236 w 532"/>
                <a:gd name="T1" fmla="*/ 733 h 780"/>
                <a:gd name="T2" fmla="*/ 216 w 532"/>
                <a:gd name="T3" fmla="*/ 663 h 780"/>
                <a:gd name="T4" fmla="*/ 197 w 532"/>
                <a:gd name="T5" fmla="*/ 414 h 780"/>
                <a:gd name="T6" fmla="*/ 102 w 532"/>
                <a:gd name="T7" fmla="*/ 475 h 780"/>
                <a:gd name="T8" fmla="*/ 46 w 532"/>
                <a:gd name="T9" fmla="*/ 448 h 780"/>
                <a:gd name="T10" fmla="*/ 13 w 532"/>
                <a:gd name="T11" fmla="*/ 400 h 780"/>
                <a:gd name="T12" fmla="*/ 5 w 532"/>
                <a:gd name="T13" fmla="*/ 353 h 780"/>
                <a:gd name="T14" fmla="*/ 23 w 532"/>
                <a:gd name="T15" fmla="*/ 258 h 780"/>
                <a:gd name="T16" fmla="*/ 93 w 532"/>
                <a:gd name="T17" fmla="*/ 231 h 780"/>
                <a:gd name="T18" fmla="*/ 192 w 532"/>
                <a:gd name="T19" fmla="*/ 170 h 780"/>
                <a:gd name="T20" fmla="*/ 180 w 532"/>
                <a:gd name="T21" fmla="*/ 50 h 780"/>
                <a:gd name="T22" fmla="*/ 246 w 532"/>
                <a:gd name="T23" fmla="*/ 16 h 780"/>
                <a:gd name="T24" fmla="*/ 285 w 532"/>
                <a:gd name="T25" fmla="*/ 69 h 780"/>
                <a:gd name="T26" fmla="*/ 290 w 532"/>
                <a:gd name="T27" fmla="*/ 138 h 780"/>
                <a:gd name="T28" fmla="*/ 368 w 532"/>
                <a:gd name="T29" fmla="*/ 129 h 780"/>
                <a:gd name="T30" fmla="*/ 474 w 532"/>
                <a:gd name="T31" fmla="*/ 141 h 780"/>
                <a:gd name="T32" fmla="*/ 452 w 532"/>
                <a:gd name="T33" fmla="*/ 221 h 780"/>
                <a:gd name="T34" fmla="*/ 432 w 532"/>
                <a:gd name="T35" fmla="*/ 289 h 780"/>
                <a:gd name="T36" fmla="*/ 363 w 532"/>
                <a:gd name="T37" fmla="*/ 355 h 780"/>
                <a:gd name="T38" fmla="*/ 296 w 532"/>
                <a:gd name="T39" fmla="*/ 397 h 780"/>
                <a:gd name="T40" fmla="*/ 294 w 532"/>
                <a:gd name="T41" fmla="*/ 705 h 780"/>
                <a:gd name="T42" fmla="*/ 236 w 532"/>
                <a:gd name="T43" fmla="*/ 733 h 780"/>
                <a:gd name="T44" fmla="*/ 185 w 532"/>
                <a:gd name="T45" fmla="*/ 253 h 780"/>
                <a:gd name="T46" fmla="*/ 171 w 532"/>
                <a:gd name="T47" fmla="*/ 262 h 780"/>
                <a:gd name="T48" fmla="*/ 123 w 532"/>
                <a:gd name="T49" fmla="*/ 275 h 780"/>
                <a:gd name="T50" fmla="*/ 128 w 532"/>
                <a:gd name="T51" fmla="*/ 323 h 780"/>
                <a:gd name="T52" fmla="*/ 184 w 532"/>
                <a:gd name="T53" fmla="*/ 325 h 780"/>
                <a:gd name="T54" fmla="*/ 185 w 532"/>
                <a:gd name="T55" fmla="*/ 253 h 780"/>
                <a:gd name="T56" fmla="*/ 291 w 532"/>
                <a:gd name="T57" fmla="*/ 261 h 780"/>
                <a:gd name="T58" fmla="*/ 292 w 532"/>
                <a:gd name="T59" fmla="*/ 269 h 780"/>
                <a:gd name="T60" fmla="*/ 310 w 532"/>
                <a:gd name="T61" fmla="*/ 275 h 780"/>
                <a:gd name="T62" fmla="*/ 354 w 532"/>
                <a:gd name="T63" fmla="*/ 209 h 780"/>
                <a:gd name="T64" fmla="*/ 314 w 532"/>
                <a:gd name="T65" fmla="*/ 192 h 780"/>
                <a:gd name="T66" fmla="*/ 292 w 532"/>
                <a:gd name="T67" fmla="*/ 208 h 780"/>
                <a:gd name="T68" fmla="*/ 291 w 532"/>
                <a:gd name="T69" fmla="*/ 261 h 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32" h="780">
                  <a:moveTo>
                    <a:pt x="236" y="733"/>
                  </a:moveTo>
                  <a:cubicBezTo>
                    <a:pt x="225" y="716"/>
                    <a:pt x="215" y="692"/>
                    <a:pt x="216" y="663"/>
                  </a:cubicBezTo>
                  <a:cubicBezTo>
                    <a:pt x="218" y="605"/>
                    <a:pt x="197" y="414"/>
                    <a:pt x="197" y="414"/>
                  </a:cubicBezTo>
                  <a:cubicBezTo>
                    <a:pt x="197" y="414"/>
                    <a:pt x="136" y="421"/>
                    <a:pt x="102" y="475"/>
                  </a:cubicBezTo>
                  <a:cubicBezTo>
                    <a:pt x="102" y="475"/>
                    <a:pt x="63" y="481"/>
                    <a:pt x="46" y="448"/>
                  </a:cubicBezTo>
                  <a:cubicBezTo>
                    <a:pt x="29" y="414"/>
                    <a:pt x="13" y="400"/>
                    <a:pt x="13" y="400"/>
                  </a:cubicBezTo>
                  <a:cubicBezTo>
                    <a:pt x="13" y="400"/>
                    <a:pt x="0" y="383"/>
                    <a:pt x="5" y="353"/>
                  </a:cubicBezTo>
                  <a:cubicBezTo>
                    <a:pt x="11" y="323"/>
                    <a:pt x="19" y="294"/>
                    <a:pt x="23" y="258"/>
                  </a:cubicBezTo>
                  <a:cubicBezTo>
                    <a:pt x="27" y="222"/>
                    <a:pt x="76" y="220"/>
                    <a:pt x="93" y="231"/>
                  </a:cubicBezTo>
                  <a:cubicBezTo>
                    <a:pt x="93" y="231"/>
                    <a:pt x="162" y="183"/>
                    <a:pt x="192" y="170"/>
                  </a:cubicBezTo>
                  <a:cubicBezTo>
                    <a:pt x="192" y="170"/>
                    <a:pt x="186" y="80"/>
                    <a:pt x="180" y="50"/>
                  </a:cubicBezTo>
                  <a:cubicBezTo>
                    <a:pt x="180" y="50"/>
                    <a:pt x="212" y="0"/>
                    <a:pt x="246" y="16"/>
                  </a:cubicBezTo>
                  <a:cubicBezTo>
                    <a:pt x="281" y="32"/>
                    <a:pt x="280" y="42"/>
                    <a:pt x="285" y="69"/>
                  </a:cubicBezTo>
                  <a:cubicBezTo>
                    <a:pt x="289" y="95"/>
                    <a:pt x="290" y="138"/>
                    <a:pt x="290" y="138"/>
                  </a:cubicBezTo>
                  <a:cubicBezTo>
                    <a:pt x="368" y="129"/>
                    <a:pt x="368" y="129"/>
                    <a:pt x="368" y="129"/>
                  </a:cubicBezTo>
                  <a:cubicBezTo>
                    <a:pt x="368" y="129"/>
                    <a:pt x="415" y="84"/>
                    <a:pt x="474" y="141"/>
                  </a:cubicBezTo>
                  <a:cubicBezTo>
                    <a:pt x="532" y="199"/>
                    <a:pt x="452" y="221"/>
                    <a:pt x="452" y="221"/>
                  </a:cubicBezTo>
                  <a:cubicBezTo>
                    <a:pt x="452" y="221"/>
                    <a:pt x="408" y="257"/>
                    <a:pt x="432" y="289"/>
                  </a:cubicBezTo>
                  <a:cubicBezTo>
                    <a:pt x="455" y="322"/>
                    <a:pt x="386" y="356"/>
                    <a:pt x="363" y="355"/>
                  </a:cubicBezTo>
                  <a:cubicBezTo>
                    <a:pt x="340" y="354"/>
                    <a:pt x="297" y="384"/>
                    <a:pt x="296" y="397"/>
                  </a:cubicBezTo>
                  <a:cubicBezTo>
                    <a:pt x="296" y="409"/>
                    <a:pt x="302" y="692"/>
                    <a:pt x="294" y="705"/>
                  </a:cubicBezTo>
                  <a:cubicBezTo>
                    <a:pt x="297" y="744"/>
                    <a:pt x="264" y="780"/>
                    <a:pt x="236" y="733"/>
                  </a:cubicBezTo>
                  <a:close/>
                  <a:moveTo>
                    <a:pt x="185" y="253"/>
                  </a:moveTo>
                  <a:cubicBezTo>
                    <a:pt x="185" y="253"/>
                    <a:pt x="180" y="257"/>
                    <a:pt x="171" y="262"/>
                  </a:cubicBezTo>
                  <a:cubicBezTo>
                    <a:pt x="158" y="268"/>
                    <a:pt x="142" y="272"/>
                    <a:pt x="123" y="275"/>
                  </a:cubicBezTo>
                  <a:cubicBezTo>
                    <a:pt x="109" y="276"/>
                    <a:pt x="114" y="299"/>
                    <a:pt x="128" y="323"/>
                  </a:cubicBezTo>
                  <a:cubicBezTo>
                    <a:pt x="142" y="347"/>
                    <a:pt x="170" y="330"/>
                    <a:pt x="184" y="325"/>
                  </a:cubicBezTo>
                  <a:cubicBezTo>
                    <a:pt x="198" y="320"/>
                    <a:pt x="185" y="253"/>
                    <a:pt x="185" y="253"/>
                  </a:cubicBezTo>
                  <a:close/>
                  <a:moveTo>
                    <a:pt x="291" y="261"/>
                  </a:moveTo>
                  <a:cubicBezTo>
                    <a:pt x="292" y="269"/>
                    <a:pt x="292" y="269"/>
                    <a:pt x="292" y="269"/>
                  </a:cubicBezTo>
                  <a:cubicBezTo>
                    <a:pt x="292" y="269"/>
                    <a:pt x="296" y="280"/>
                    <a:pt x="310" y="275"/>
                  </a:cubicBezTo>
                  <a:cubicBezTo>
                    <a:pt x="324" y="271"/>
                    <a:pt x="349" y="236"/>
                    <a:pt x="354" y="209"/>
                  </a:cubicBezTo>
                  <a:cubicBezTo>
                    <a:pt x="359" y="182"/>
                    <a:pt x="335" y="190"/>
                    <a:pt x="314" y="192"/>
                  </a:cubicBezTo>
                  <a:cubicBezTo>
                    <a:pt x="292" y="194"/>
                    <a:pt x="292" y="208"/>
                    <a:pt x="292" y="208"/>
                  </a:cubicBezTo>
                  <a:lnTo>
                    <a:pt x="291" y="261"/>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9" name="ïŝḷïdè"/>
            <p:cNvSpPr/>
            <p:nvPr userDrawn="1">
              <p:custDataLst>
                <p:tags r:id="rId5"/>
              </p:custDataLst>
            </p:nvPr>
          </p:nvSpPr>
          <p:spPr bwMode="auto">
            <a:xfrm>
              <a:off x="6106582" y="2874169"/>
              <a:ext cx="762000" cy="817563"/>
            </a:xfrm>
            <a:custGeom>
              <a:avLst/>
              <a:gdLst>
                <a:gd name="T0" fmla="*/ 107 w 456"/>
                <a:gd name="T1" fmla="*/ 347 h 488"/>
                <a:gd name="T2" fmla="*/ 187 w 456"/>
                <a:gd name="T3" fmla="*/ 332 h 488"/>
                <a:gd name="T4" fmla="*/ 171 w 456"/>
                <a:gd name="T5" fmla="*/ 39 h 488"/>
                <a:gd name="T6" fmla="*/ 196 w 456"/>
                <a:gd name="T7" fmla="*/ 1 h 488"/>
                <a:gd name="T8" fmla="*/ 274 w 456"/>
                <a:gd name="T9" fmla="*/ 57 h 488"/>
                <a:gd name="T10" fmla="*/ 274 w 456"/>
                <a:gd name="T11" fmla="*/ 302 h 488"/>
                <a:gd name="T12" fmla="*/ 355 w 456"/>
                <a:gd name="T13" fmla="*/ 283 h 488"/>
                <a:gd name="T14" fmla="*/ 387 w 456"/>
                <a:gd name="T15" fmla="*/ 187 h 488"/>
                <a:gd name="T16" fmla="*/ 456 w 456"/>
                <a:gd name="T17" fmla="*/ 231 h 488"/>
                <a:gd name="T18" fmla="*/ 437 w 456"/>
                <a:gd name="T19" fmla="*/ 394 h 488"/>
                <a:gd name="T20" fmla="*/ 374 w 456"/>
                <a:gd name="T21" fmla="*/ 454 h 488"/>
                <a:gd name="T22" fmla="*/ 352 w 456"/>
                <a:gd name="T23" fmla="*/ 351 h 488"/>
                <a:gd name="T24" fmla="*/ 290 w 456"/>
                <a:gd name="T25" fmla="*/ 368 h 488"/>
                <a:gd name="T26" fmla="*/ 219 w 456"/>
                <a:gd name="T27" fmla="*/ 402 h 488"/>
                <a:gd name="T28" fmla="*/ 129 w 456"/>
                <a:gd name="T29" fmla="*/ 419 h 488"/>
                <a:gd name="T30" fmla="*/ 31 w 456"/>
                <a:gd name="T31" fmla="*/ 451 h 488"/>
                <a:gd name="T32" fmla="*/ 10 w 456"/>
                <a:gd name="T33" fmla="*/ 412 h 488"/>
                <a:gd name="T34" fmla="*/ 3 w 456"/>
                <a:gd name="T35" fmla="*/ 398 h 488"/>
                <a:gd name="T36" fmla="*/ 11 w 456"/>
                <a:gd name="T37" fmla="*/ 367 h 488"/>
                <a:gd name="T38" fmla="*/ 23 w 456"/>
                <a:gd name="T39" fmla="*/ 235 h 488"/>
                <a:gd name="T40" fmla="*/ 53 w 456"/>
                <a:gd name="T41" fmla="*/ 213 h 488"/>
                <a:gd name="T42" fmla="*/ 107 w 456"/>
                <a:gd name="T43" fmla="*/ 347 h 4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56" h="488">
                  <a:moveTo>
                    <a:pt x="107" y="347"/>
                  </a:moveTo>
                  <a:cubicBezTo>
                    <a:pt x="134" y="342"/>
                    <a:pt x="160" y="337"/>
                    <a:pt x="187" y="332"/>
                  </a:cubicBezTo>
                  <a:cubicBezTo>
                    <a:pt x="182" y="234"/>
                    <a:pt x="176" y="137"/>
                    <a:pt x="171" y="39"/>
                  </a:cubicBezTo>
                  <a:cubicBezTo>
                    <a:pt x="171" y="39"/>
                    <a:pt x="165" y="1"/>
                    <a:pt x="196" y="1"/>
                  </a:cubicBezTo>
                  <a:cubicBezTo>
                    <a:pt x="227" y="0"/>
                    <a:pt x="284" y="25"/>
                    <a:pt x="274" y="57"/>
                  </a:cubicBezTo>
                  <a:cubicBezTo>
                    <a:pt x="264" y="89"/>
                    <a:pt x="256" y="303"/>
                    <a:pt x="274" y="302"/>
                  </a:cubicBezTo>
                  <a:cubicBezTo>
                    <a:pt x="292" y="301"/>
                    <a:pt x="355" y="283"/>
                    <a:pt x="355" y="283"/>
                  </a:cubicBezTo>
                  <a:cubicBezTo>
                    <a:pt x="355" y="283"/>
                    <a:pt x="372" y="185"/>
                    <a:pt x="387" y="187"/>
                  </a:cubicBezTo>
                  <a:cubicBezTo>
                    <a:pt x="403" y="188"/>
                    <a:pt x="455" y="196"/>
                    <a:pt x="456" y="231"/>
                  </a:cubicBezTo>
                  <a:cubicBezTo>
                    <a:pt x="456" y="265"/>
                    <a:pt x="454" y="367"/>
                    <a:pt x="437" y="394"/>
                  </a:cubicBezTo>
                  <a:cubicBezTo>
                    <a:pt x="420" y="421"/>
                    <a:pt x="383" y="476"/>
                    <a:pt x="374" y="454"/>
                  </a:cubicBezTo>
                  <a:cubicBezTo>
                    <a:pt x="364" y="433"/>
                    <a:pt x="352" y="351"/>
                    <a:pt x="352" y="351"/>
                  </a:cubicBezTo>
                  <a:cubicBezTo>
                    <a:pt x="331" y="357"/>
                    <a:pt x="310" y="363"/>
                    <a:pt x="290" y="368"/>
                  </a:cubicBezTo>
                  <a:cubicBezTo>
                    <a:pt x="252" y="379"/>
                    <a:pt x="281" y="398"/>
                    <a:pt x="219" y="402"/>
                  </a:cubicBezTo>
                  <a:cubicBezTo>
                    <a:pt x="185" y="404"/>
                    <a:pt x="141" y="408"/>
                    <a:pt x="129" y="419"/>
                  </a:cubicBezTo>
                  <a:cubicBezTo>
                    <a:pt x="111" y="438"/>
                    <a:pt x="71" y="488"/>
                    <a:pt x="31" y="451"/>
                  </a:cubicBezTo>
                  <a:cubicBezTo>
                    <a:pt x="31" y="451"/>
                    <a:pt x="18" y="430"/>
                    <a:pt x="10" y="412"/>
                  </a:cubicBezTo>
                  <a:cubicBezTo>
                    <a:pt x="7" y="407"/>
                    <a:pt x="5" y="402"/>
                    <a:pt x="3" y="398"/>
                  </a:cubicBezTo>
                  <a:cubicBezTo>
                    <a:pt x="0" y="387"/>
                    <a:pt x="7" y="378"/>
                    <a:pt x="11" y="367"/>
                  </a:cubicBezTo>
                  <a:cubicBezTo>
                    <a:pt x="29" y="322"/>
                    <a:pt x="34" y="307"/>
                    <a:pt x="23" y="235"/>
                  </a:cubicBezTo>
                  <a:cubicBezTo>
                    <a:pt x="23" y="235"/>
                    <a:pt x="21" y="202"/>
                    <a:pt x="53" y="213"/>
                  </a:cubicBezTo>
                  <a:cubicBezTo>
                    <a:pt x="118" y="235"/>
                    <a:pt x="92" y="344"/>
                    <a:pt x="107" y="347"/>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1" name="ïṩḻídé"/>
            <p:cNvSpPr/>
            <p:nvPr userDrawn="1">
              <p:custDataLst>
                <p:tags r:id="rId6"/>
              </p:custDataLst>
            </p:nvPr>
          </p:nvSpPr>
          <p:spPr bwMode="auto">
            <a:xfrm>
              <a:off x="7104326" y="2786063"/>
              <a:ext cx="1055688" cy="977900"/>
            </a:xfrm>
            <a:custGeom>
              <a:avLst/>
              <a:gdLst>
                <a:gd name="T0" fmla="*/ 625 w 632"/>
                <a:gd name="T1" fmla="*/ 513 h 584"/>
                <a:gd name="T2" fmla="*/ 413 w 632"/>
                <a:gd name="T3" fmla="*/ 540 h 584"/>
                <a:gd name="T4" fmla="*/ 253 w 632"/>
                <a:gd name="T5" fmla="*/ 323 h 584"/>
                <a:gd name="T6" fmla="*/ 112 w 632"/>
                <a:gd name="T7" fmla="*/ 500 h 584"/>
                <a:gd name="T8" fmla="*/ 6 w 632"/>
                <a:gd name="T9" fmla="*/ 459 h 584"/>
                <a:gd name="T10" fmla="*/ 29 w 632"/>
                <a:gd name="T11" fmla="*/ 439 h 584"/>
                <a:gd name="T12" fmla="*/ 182 w 632"/>
                <a:gd name="T13" fmla="*/ 276 h 584"/>
                <a:gd name="T14" fmla="*/ 48 w 632"/>
                <a:gd name="T15" fmla="*/ 269 h 584"/>
                <a:gd name="T16" fmla="*/ 62 w 632"/>
                <a:gd name="T17" fmla="*/ 164 h 584"/>
                <a:gd name="T18" fmla="*/ 194 w 632"/>
                <a:gd name="T19" fmla="*/ 164 h 584"/>
                <a:gd name="T20" fmla="*/ 194 w 632"/>
                <a:gd name="T21" fmla="*/ 32 h 584"/>
                <a:gd name="T22" fmla="*/ 287 w 632"/>
                <a:gd name="T23" fmla="*/ 28 h 584"/>
                <a:gd name="T24" fmla="*/ 306 w 632"/>
                <a:gd name="T25" fmla="*/ 95 h 584"/>
                <a:gd name="T26" fmla="*/ 329 w 632"/>
                <a:gd name="T27" fmla="*/ 129 h 584"/>
                <a:gd name="T28" fmla="*/ 396 w 632"/>
                <a:gd name="T29" fmla="*/ 105 h 584"/>
                <a:gd name="T30" fmla="*/ 432 w 632"/>
                <a:gd name="T31" fmla="*/ 169 h 584"/>
                <a:gd name="T32" fmla="*/ 312 w 632"/>
                <a:gd name="T33" fmla="*/ 224 h 584"/>
                <a:gd name="T34" fmla="*/ 312 w 632"/>
                <a:gd name="T35" fmla="*/ 289 h 584"/>
                <a:gd name="T36" fmla="*/ 539 w 632"/>
                <a:gd name="T37" fmla="*/ 485 h 584"/>
                <a:gd name="T38" fmla="*/ 625 w 632"/>
                <a:gd name="T39" fmla="*/ 513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32" h="584">
                  <a:moveTo>
                    <a:pt x="625" y="513"/>
                  </a:moveTo>
                  <a:cubicBezTo>
                    <a:pt x="625" y="513"/>
                    <a:pt x="455" y="584"/>
                    <a:pt x="413" y="540"/>
                  </a:cubicBezTo>
                  <a:cubicBezTo>
                    <a:pt x="370" y="496"/>
                    <a:pt x="282" y="378"/>
                    <a:pt x="253" y="323"/>
                  </a:cubicBezTo>
                  <a:cubicBezTo>
                    <a:pt x="253" y="323"/>
                    <a:pt x="172" y="514"/>
                    <a:pt x="112" y="500"/>
                  </a:cubicBezTo>
                  <a:cubicBezTo>
                    <a:pt x="53" y="487"/>
                    <a:pt x="12" y="469"/>
                    <a:pt x="6" y="459"/>
                  </a:cubicBezTo>
                  <a:cubicBezTo>
                    <a:pt x="0" y="448"/>
                    <a:pt x="10" y="444"/>
                    <a:pt x="29" y="439"/>
                  </a:cubicBezTo>
                  <a:cubicBezTo>
                    <a:pt x="47" y="433"/>
                    <a:pt x="166" y="419"/>
                    <a:pt x="182" y="276"/>
                  </a:cubicBezTo>
                  <a:cubicBezTo>
                    <a:pt x="182" y="276"/>
                    <a:pt x="82" y="313"/>
                    <a:pt x="48" y="269"/>
                  </a:cubicBezTo>
                  <a:cubicBezTo>
                    <a:pt x="14" y="224"/>
                    <a:pt x="4" y="163"/>
                    <a:pt x="62" y="164"/>
                  </a:cubicBezTo>
                  <a:cubicBezTo>
                    <a:pt x="120" y="166"/>
                    <a:pt x="196" y="188"/>
                    <a:pt x="194" y="164"/>
                  </a:cubicBezTo>
                  <a:cubicBezTo>
                    <a:pt x="192" y="141"/>
                    <a:pt x="174" y="56"/>
                    <a:pt x="194" y="32"/>
                  </a:cubicBezTo>
                  <a:cubicBezTo>
                    <a:pt x="215" y="8"/>
                    <a:pt x="269" y="0"/>
                    <a:pt x="287" y="28"/>
                  </a:cubicBezTo>
                  <a:cubicBezTo>
                    <a:pt x="304" y="56"/>
                    <a:pt x="311" y="71"/>
                    <a:pt x="306" y="95"/>
                  </a:cubicBezTo>
                  <a:cubicBezTo>
                    <a:pt x="300" y="119"/>
                    <a:pt x="294" y="133"/>
                    <a:pt x="329" y="129"/>
                  </a:cubicBezTo>
                  <a:cubicBezTo>
                    <a:pt x="364" y="125"/>
                    <a:pt x="379" y="98"/>
                    <a:pt x="396" y="105"/>
                  </a:cubicBezTo>
                  <a:cubicBezTo>
                    <a:pt x="413" y="113"/>
                    <a:pt x="468" y="147"/>
                    <a:pt x="432" y="169"/>
                  </a:cubicBezTo>
                  <a:cubicBezTo>
                    <a:pt x="396" y="191"/>
                    <a:pt x="324" y="214"/>
                    <a:pt x="312" y="224"/>
                  </a:cubicBezTo>
                  <a:cubicBezTo>
                    <a:pt x="300" y="233"/>
                    <a:pt x="277" y="232"/>
                    <a:pt x="312" y="289"/>
                  </a:cubicBezTo>
                  <a:cubicBezTo>
                    <a:pt x="344" y="339"/>
                    <a:pt x="428" y="450"/>
                    <a:pt x="539" y="485"/>
                  </a:cubicBezTo>
                  <a:cubicBezTo>
                    <a:pt x="546" y="487"/>
                    <a:pt x="632" y="504"/>
                    <a:pt x="625" y="513"/>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dirty="0"/>
            </a:p>
          </p:txBody>
        </p:sp>
        <p:sp>
          <p:nvSpPr>
            <p:cNvPr id="62" name="îṧḷíďê"/>
            <p:cNvSpPr/>
            <p:nvPr userDrawn="1">
              <p:custDataLst>
                <p:tags r:id="rId7"/>
              </p:custDataLst>
            </p:nvPr>
          </p:nvSpPr>
          <p:spPr bwMode="auto">
            <a:xfrm>
              <a:off x="8339534" y="2693264"/>
              <a:ext cx="982663" cy="1196975"/>
            </a:xfrm>
            <a:custGeom>
              <a:avLst/>
              <a:gdLst>
                <a:gd name="T0" fmla="*/ 268 w 588"/>
                <a:gd name="T1" fmla="*/ 604 h 714"/>
                <a:gd name="T2" fmla="*/ 219 w 588"/>
                <a:gd name="T3" fmla="*/ 538 h 714"/>
                <a:gd name="T4" fmla="*/ 110 w 588"/>
                <a:gd name="T5" fmla="*/ 487 h 714"/>
                <a:gd name="T6" fmla="*/ 258 w 588"/>
                <a:gd name="T7" fmla="*/ 470 h 714"/>
                <a:gd name="T8" fmla="*/ 302 w 588"/>
                <a:gd name="T9" fmla="*/ 390 h 714"/>
                <a:gd name="T10" fmla="*/ 155 w 588"/>
                <a:gd name="T11" fmla="*/ 425 h 714"/>
                <a:gd name="T12" fmla="*/ 275 w 588"/>
                <a:gd name="T13" fmla="*/ 346 h 714"/>
                <a:gd name="T14" fmla="*/ 419 w 588"/>
                <a:gd name="T15" fmla="*/ 309 h 714"/>
                <a:gd name="T16" fmla="*/ 243 w 588"/>
                <a:gd name="T17" fmla="*/ 335 h 714"/>
                <a:gd name="T18" fmla="*/ 99 w 588"/>
                <a:gd name="T19" fmla="*/ 404 h 714"/>
                <a:gd name="T20" fmla="*/ 8 w 588"/>
                <a:gd name="T21" fmla="*/ 457 h 714"/>
                <a:gd name="T22" fmla="*/ 75 w 588"/>
                <a:gd name="T23" fmla="*/ 334 h 714"/>
                <a:gd name="T24" fmla="*/ 107 w 588"/>
                <a:gd name="T25" fmla="*/ 198 h 714"/>
                <a:gd name="T26" fmla="*/ 130 w 588"/>
                <a:gd name="T27" fmla="*/ 124 h 714"/>
                <a:gd name="T28" fmla="*/ 159 w 588"/>
                <a:gd name="T29" fmla="*/ 297 h 714"/>
                <a:gd name="T30" fmla="*/ 178 w 588"/>
                <a:gd name="T31" fmla="*/ 68 h 714"/>
                <a:gd name="T32" fmla="*/ 233 w 588"/>
                <a:gd name="T33" fmla="*/ 63 h 714"/>
                <a:gd name="T34" fmla="*/ 318 w 588"/>
                <a:gd name="T35" fmla="*/ 62 h 714"/>
                <a:gd name="T36" fmla="*/ 389 w 588"/>
                <a:gd name="T37" fmla="*/ 69 h 714"/>
                <a:gd name="T38" fmla="*/ 378 w 588"/>
                <a:gd name="T39" fmla="*/ 133 h 714"/>
                <a:gd name="T40" fmla="*/ 422 w 588"/>
                <a:gd name="T41" fmla="*/ 142 h 714"/>
                <a:gd name="T42" fmla="*/ 502 w 588"/>
                <a:gd name="T43" fmla="*/ 113 h 714"/>
                <a:gd name="T44" fmla="*/ 454 w 588"/>
                <a:gd name="T45" fmla="*/ 265 h 714"/>
                <a:gd name="T46" fmla="*/ 498 w 588"/>
                <a:gd name="T47" fmla="*/ 360 h 714"/>
                <a:gd name="T48" fmla="*/ 383 w 588"/>
                <a:gd name="T49" fmla="*/ 411 h 714"/>
                <a:gd name="T50" fmla="*/ 476 w 588"/>
                <a:gd name="T51" fmla="*/ 445 h 714"/>
                <a:gd name="T52" fmla="*/ 373 w 588"/>
                <a:gd name="T53" fmla="*/ 516 h 714"/>
                <a:gd name="T54" fmla="*/ 269 w 588"/>
                <a:gd name="T55" fmla="*/ 703 h 714"/>
                <a:gd name="T56" fmla="*/ 177 w 588"/>
                <a:gd name="T57" fmla="*/ 626 h 714"/>
                <a:gd name="T58" fmla="*/ 251 w 588"/>
                <a:gd name="T59" fmla="*/ 106 h 714"/>
                <a:gd name="T60" fmla="*/ 236 w 588"/>
                <a:gd name="T61" fmla="*/ 165 h 714"/>
                <a:gd name="T62" fmla="*/ 269 w 588"/>
                <a:gd name="T63" fmla="*/ 129 h 714"/>
                <a:gd name="T64" fmla="*/ 368 w 588"/>
                <a:gd name="T65" fmla="*/ 177 h 714"/>
                <a:gd name="T66" fmla="*/ 404 w 588"/>
                <a:gd name="T67" fmla="*/ 195 h 714"/>
                <a:gd name="T68" fmla="*/ 368 w 588"/>
                <a:gd name="T69" fmla="*/ 177 h 714"/>
                <a:gd name="T70" fmla="*/ 304 w 588"/>
                <a:gd name="T71" fmla="*/ 179 h 714"/>
                <a:gd name="T72" fmla="*/ 310 w 588"/>
                <a:gd name="T73" fmla="*/ 272 h 714"/>
                <a:gd name="T74" fmla="*/ 321 w 588"/>
                <a:gd name="T75" fmla="*/ 266 h 714"/>
                <a:gd name="T76" fmla="*/ 359 w 588"/>
                <a:gd name="T77" fmla="*/ 255 h 714"/>
                <a:gd name="T78" fmla="*/ 373 w 588"/>
                <a:gd name="T79" fmla="*/ 246 h 714"/>
                <a:gd name="T80" fmla="*/ 256 w 588"/>
                <a:gd name="T81" fmla="*/ 218 h 714"/>
                <a:gd name="T82" fmla="*/ 256 w 588"/>
                <a:gd name="T83" fmla="*/ 261 h 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88" h="714">
                  <a:moveTo>
                    <a:pt x="185" y="612"/>
                  </a:moveTo>
                  <a:cubicBezTo>
                    <a:pt x="214" y="611"/>
                    <a:pt x="262" y="609"/>
                    <a:pt x="268" y="604"/>
                  </a:cubicBezTo>
                  <a:cubicBezTo>
                    <a:pt x="276" y="597"/>
                    <a:pt x="298" y="588"/>
                    <a:pt x="281" y="535"/>
                  </a:cubicBezTo>
                  <a:cubicBezTo>
                    <a:pt x="281" y="535"/>
                    <a:pt x="254" y="526"/>
                    <a:pt x="219" y="538"/>
                  </a:cubicBezTo>
                  <a:cubicBezTo>
                    <a:pt x="186" y="550"/>
                    <a:pt x="142" y="567"/>
                    <a:pt x="103" y="523"/>
                  </a:cubicBezTo>
                  <a:cubicBezTo>
                    <a:pt x="88" y="507"/>
                    <a:pt x="85" y="499"/>
                    <a:pt x="110" y="487"/>
                  </a:cubicBezTo>
                  <a:cubicBezTo>
                    <a:pt x="115" y="484"/>
                    <a:pt x="122" y="482"/>
                    <a:pt x="131" y="481"/>
                  </a:cubicBezTo>
                  <a:cubicBezTo>
                    <a:pt x="166" y="476"/>
                    <a:pt x="260" y="487"/>
                    <a:pt x="258" y="470"/>
                  </a:cubicBezTo>
                  <a:cubicBezTo>
                    <a:pt x="257" y="452"/>
                    <a:pt x="245" y="447"/>
                    <a:pt x="252" y="437"/>
                  </a:cubicBezTo>
                  <a:cubicBezTo>
                    <a:pt x="259" y="427"/>
                    <a:pt x="328" y="395"/>
                    <a:pt x="302" y="390"/>
                  </a:cubicBezTo>
                  <a:cubicBezTo>
                    <a:pt x="284" y="386"/>
                    <a:pt x="245" y="403"/>
                    <a:pt x="219" y="420"/>
                  </a:cubicBezTo>
                  <a:cubicBezTo>
                    <a:pt x="200" y="433"/>
                    <a:pt x="175" y="441"/>
                    <a:pt x="155" y="425"/>
                  </a:cubicBezTo>
                  <a:cubicBezTo>
                    <a:pt x="129" y="404"/>
                    <a:pt x="144" y="396"/>
                    <a:pt x="170" y="382"/>
                  </a:cubicBezTo>
                  <a:cubicBezTo>
                    <a:pt x="190" y="371"/>
                    <a:pt x="222" y="358"/>
                    <a:pt x="275" y="346"/>
                  </a:cubicBezTo>
                  <a:cubicBezTo>
                    <a:pt x="396" y="319"/>
                    <a:pt x="449" y="333"/>
                    <a:pt x="440" y="319"/>
                  </a:cubicBezTo>
                  <a:cubicBezTo>
                    <a:pt x="438" y="315"/>
                    <a:pt x="432" y="310"/>
                    <a:pt x="419" y="309"/>
                  </a:cubicBezTo>
                  <a:cubicBezTo>
                    <a:pt x="391" y="307"/>
                    <a:pt x="343" y="316"/>
                    <a:pt x="317" y="318"/>
                  </a:cubicBezTo>
                  <a:cubicBezTo>
                    <a:pt x="281" y="322"/>
                    <a:pt x="266" y="321"/>
                    <a:pt x="243" y="335"/>
                  </a:cubicBezTo>
                  <a:cubicBezTo>
                    <a:pt x="220" y="350"/>
                    <a:pt x="230" y="344"/>
                    <a:pt x="204" y="346"/>
                  </a:cubicBezTo>
                  <a:cubicBezTo>
                    <a:pt x="170" y="347"/>
                    <a:pt x="109" y="361"/>
                    <a:pt x="99" y="404"/>
                  </a:cubicBezTo>
                  <a:cubicBezTo>
                    <a:pt x="86" y="461"/>
                    <a:pt x="59" y="521"/>
                    <a:pt x="31" y="502"/>
                  </a:cubicBezTo>
                  <a:cubicBezTo>
                    <a:pt x="3" y="483"/>
                    <a:pt x="0" y="483"/>
                    <a:pt x="8" y="457"/>
                  </a:cubicBezTo>
                  <a:cubicBezTo>
                    <a:pt x="15" y="432"/>
                    <a:pt x="15" y="361"/>
                    <a:pt x="18" y="354"/>
                  </a:cubicBezTo>
                  <a:cubicBezTo>
                    <a:pt x="40" y="306"/>
                    <a:pt x="59" y="327"/>
                    <a:pt x="75" y="334"/>
                  </a:cubicBezTo>
                  <a:cubicBezTo>
                    <a:pt x="87" y="340"/>
                    <a:pt x="98" y="328"/>
                    <a:pt x="107" y="321"/>
                  </a:cubicBezTo>
                  <a:cubicBezTo>
                    <a:pt x="110" y="278"/>
                    <a:pt x="109" y="219"/>
                    <a:pt x="107" y="198"/>
                  </a:cubicBezTo>
                  <a:cubicBezTo>
                    <a:pt x="106" y="182"/>
                    <a:pt x="92" y="156"/>
                    <a:pt x="100" y="132"/>
                  </a:cubicBezTo>
                  <a:cubicBezTo>
                    <a:pt x="109" y="106"/>
                    <a:pt x="115" y="107"/>
                    <a:pt x="130" y="124"/>
                  </a:cubicBezTo>
                  <a:cubicBezTo>
                    <a:pt x="142" y="137"/>
                    <a:pt x="159" y="158"/>
                    <a:pt x="161" y="173"/>
                  </a:cubicBezTo>
                  <a:cubicBezTo>
                    <a:pt x="163" y="198"/>
                    <a:pt x="150" y="289"/>
                    <a:pt x="159" y="297"/>
                  </a:cubicBezTo>
                  <a:cubicBezTo>
                    <a:pt x="168" y="305"/>
                    <a:pt x="180" y="308"/>
                    <a:pt x="180" y="286"/>
                  </a:cubicBezTo>
                  <a:cubicBezTo>
                    <a:pt x="181" y="264"/>
                    <a:pt x="174" y="81"/>
                    <a:pt x="178" y="68"/>
                  </a:cubicBezTo>
                  <a:cubicBezTo>
                    <a:pt x="181" y="59"/>
                    <a:pt x="198" y="59"/>
                    <a:pt x="210" y="63"/>
                  </a:cubicBezTo>
                  <a:cubicBezTo>
                    <a:pt x="226" y="67"/>
                    <a:pt x="226" y="73"/>
                    <a:pt x="233" y="63"/>
                  </a:cubicBezTo>
                  <a:cubicBezTo>
                    <a:pt x="239" y="54"/>
                    <a:pt x="265" y="47"/>
                    <a:pt x="271" y="55"/>
                  </a:cubicBezTo>
                  <a:cubicBezTo>
                    <a:pt x="280" y="64"/>
                    <a:pt x="312" y="88"/>
                    <a:pt x="318" y="62"/>
                  </a:cubicBezTo>
                  <a:cubicBezTo>
                    <a:pt x="325" y="35"/>
                    <a:pt x="323" y="5"/>
                    <a:pt x="344" y="3"/>
                  </a:cubicBezTo>
                  <a:cubicBezTo>
                    <a:pt x="364" y="0"/>
                    <a:pt x="412" y="46"/>
                    <a:pt x="389" y="69"/>
                  </a:cubicBezTo>
                  <a:cubicBezTo>
                    <a:pt x="367" y="93"/>
                    <a:pt x="358" y="111"/>
                    <a:pt x="358" y="111"/>
                  </a:cubicBezTo>
                  <a:cubicBezTo>
                    <a:pt x="358" y="111"/>
                    <a:pt x="385" y="126"/>
                    <a:pt x="378" y="133"/>
                  </a:cubicBezTo>
                  <a:cubicBezTo>
                    <a:pt x="372" y="141"/>
                    <a:pt x="384" y="157"/>
                    <a:pt x="401" y="157"/>
                  </a:cubicBezTo>
                  <a:cubicBezTo>
                    <a:pt x="418" y="156"/>
                    <a:pt x="455" y="164"/>
                    <a:pt x="422" y="142"/>
                  </a:cubicBezTo>
                  <a:cubicBezTo>
                    <a:pt x="389" y="120"/>
                    <a:pt x="365" y="112"/>
                    <a:pt x="380" y="103"/>
                  </a:cubicBezTo>
                  <a:cubicBezTo>
                    <a:pt x="407" y="85"/>
                    <a:pt x="492" y="65"/>
                    <a:pt x="502" y="113"/>
                  </a:cubicBezTo>
                  <a:cubicBezTo>
                    <a:pt x="505" y="128"/>
                    <a:pt x="503" y="150"/>
                    <a:pt x="486" y="181"/>
                  </a:cubicBezTo>
                  <a:cubicBezTo>
                    <a:pt x="449" y="249"/>
                    <a:pt x="436" y="275"/>
                    <a:pt x="454" y="265"/>
                  </a:cubicBezTo>
                  <a:cubicBezTo>
                    <a:pt x="473" y="256"/>
                    <a:pt x="524" y="252"/>
                    <a:pt x="564" y="307"/>
                  </a:cubicBezTo>
                  <a:cubicBezTo>
                    <a:pt x="564" y="307"/>
                    <a:pt x="588" y="362"/>
                    <a:pt x="498" y="360"/>
                  </a:cubicBezTo>
                  <a:cubicBezTo>
                    <a:pt x="498" y="360"/>
                    <a:pt x="424" y="352"/>
                    <a:pt x="418" y="386"/>
                  </a:cubicBezTo>
                  <a:cubicBezTo>
                    <a:pt x="418" y="386"/>
                    <a:pt x="401" y="403"/>
                    <a:pt x="383" y="411"/>
                  </a:cubicBezTo>
                  <a:cubicBezTo>
                    <a:pt x="364" y="419"/>
                    <a:pt x="321" y="457"/>
                    <a:pt x="362" y="457"/>
                  </a:cubicBezTo>
                  <a:cubicBezTo>
                    <a:pt x="402" y="457"/>
                    <a:pt x="462" y="431"/>
                    <a:pt x="476" y="445"/>
                  </a:cubicBezTo>
                  <a:cubicBezTo>
                    <a:pt x="489" y="459"/>
                    <a:pt x="529" y="518"/>
                    <a:pt x="482" y="524"/>
                  </a:cubicBezTo>
                  <a:cubicBezTo>
                    <a:pt x="436" y="529"/>
                    <a:pt x="399" y="500"/>
                    <a:pt x="373" y="516"/>
                  </a:cubicBezTo>
                  <a:cubicBezTo>
                    <a:pt x="346" y="533"/>
                    <a:pt x="377" y="593"/>
                    <a:pt x="352" y="631"/>
                  </a:cubicBezTo>
                  <a:cubicBezTo>
                    <a:pt x="327" y="669"/>
                    <a:pt x="292" y="714"/>
                    <a:pt x="269" y="703"/>
                  </a:cubicBezTo>
                  <a:cubicBezTo>
                    <a:pt x="246" y="692"/>
                    <a:pt x="238" y="665"/>
                    <a:pt x="217" y="654"/>
                  </a:cubicBezTo>
                  <a:cubicBezTo>
                    <a:pt x="205" y="648"/>
                    <a:pt x="189" y="635"/>
                    <a:pt x="177" y="626"/>
                  </a:cubicBezTo>
                  <a:cubicBezTo>
                    <a:pt x="156" y="608"/>
                    <a:pt x="158" y="612"/>
                    <a:pt x="185" y="612"/>
                  </a:cubicBezTo>
                  <a:close/>
                  <a:moveTo>
                    <a:pt x="251" y="106"/>
                  </a:moveTo>
                  <a:cubicBezTo>
                    <a:pt x="239" y="101"/>
                    <a:pt x="239" y="101"/>
                    <a:pt x="239" y="112"/>
                  </a:cubicBezTo>
                  <a:cubicBezTo>
                    <a:pt x="236" y="165"/>
                    <a:pt x="236" y="165"/>
                    <a:pt x="236" y="165"/>
                  </a:cubicBezTo>
                  <a:cubicBezTo>
                    <a:pt x="235" y="179"/>
                    <a:pt x="234" y="183"/>
                    <a:pt x="247" y="170"/>
                  </a:cubicBezTo>
                  <a:cubicBezTo>
                    <a:pt x="257" y="161"/>
                    <a:pt x="268" y="145"/>
                    <a:pt x="269" y="129"/>
                  </a:cubicBezTo>
                  <a:cubicBezTo>
                    <a:pt x="269" y="115"/>
                    <a:pt x="260" y="109"/>
                    <a:pt x="251" y="106"/>
                  </a:cubicBezTo>
                  <a:close/>
                  <a:moveTo>
                    <a:pt x="368" y="177"/>
                  </a:moveTo>
                  <a:cubicBezTo>
                    <a:pt x="363" y="182"/>
                    <a:pt x="363" y="188"/>
                    <a:pt x="367" y="192"/>
                  </a:cubicBezTo>
                  <a:cubicBezTo>
                    <a:pt x="372" y="197"/>
                    <a:pt x="394" y="198"/>
                    <a:pt x="404" y="195"/>
                  </a:cubicBezTo>
                  <a:cubicBezTo>
                    <a:pt x="407" y="194"/>
                    <a:pt x="407" y="191"/>
                    <a:pt x="408" y="188"/>
                  </a:cubicBezTo>
                  <a:cubicBezTo>
                    <a:pt x="414" y="172"/>
                    <a:pt x="368" y="177"/>
                    <a:pt x="368" y="177"/>
                  </a:cubicBezTo>
                  <a:close/>
                  <a:moveTo>
                    <a:pt x="315" y="186"/>
                  </a:moveTo>
                  <a:cubicBezTo>
                    <a:pt x="320" y="177"/>
                    <a:pt x="312" y="166"/>
                    <a:pt x="304" y="179"/>
                  </a:cubicBezTo>
                  <a:cubicBezTo>
                    <a:pt x="294" y="193"/>
                    <a:pt x="303" y="204"/>
                    <a:pt x="315" y="186"/>
                  </a:cubicBezTo>
                  <a:close/>
                  <a:moveTo>
                    <a:pt x="310" y="272"/>
                  </a:moveTo>
                  <a:cubicBezTo>
                    <a:pt x="310" y="272"/>
                    <a:pt x="311" y="276"/>
                    <a:pt x="317" y="277"/>
                  </a:cubicBezTo>
                  <a:cubicBezTo>
                    <a:pt x="324" y="278"/>
                    <a:pt x="323" y="273"/>
                    <a:pt x="321" y="266"/>
                  </a:cubicBezTo>
                  <a:cubicBezTo>
                    <a:pt x="319" y="260"/>
                    <a:pt x="309" y="272"/>
                    <a:pt x="310" y="272"/>
                  </a:cubicBezTo>
                  <a:close/>
                  <a:moveTo>
                    <a:pt x="359" y="255"/>
                  </a:moveTo>
                  <a:cubicBezTo>
                    <a:pt x="359" y="255"/>
                    <a:pt x="364" y="259"/>
                    <a:pt x="371" y="259"/>
                  </a:cubicBezTo>
                  <a:cubicBezTo>
                    <a:pt x="378" y="259"/>
                    <a:pt x="378" y="253"/>
                    <a:pt x="373" y="246"/>
                  </a:cubicBezTo>
                  <a:cubicBezTo>
                    <a:pt x="367" y="239"/>
                    <a:pt x="359" y="254"/>
                    <a:pt x="359" y="255"/>
                  </a:cubicBezTo>
                  <a:close/>
                  <a:moveTo>
                    <a:pt x="256" y="218"/>
                  </a:moveTo>
                  <a:cubicBezTo>
                    <a:pt x="237" y="205"/>
                    <a:pt x="220" y="258"/>
                    <a:pt x="223" y="271"/>
                  </a:cubicBezTo>
                  <a:cubicBezTo>
                    <a:pt x="220" y="285"/>
                    <a:pt x="243" y="271"/>
                    <a:pt x="256" y="261"/>
                  </a:cubicBezTo>
                  <a:cubicBezTo>
                    <a:pt x="270" y="251"/>
                    <a:pt x="272" y="228"/>
                    <a:pt x="256" y="218"/>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3" name="ïś1ïḓè"/>
            <p:cNvSpPr/>
            <p:nvPr userDrawn="1">
              <p:custDataLst>
                <p:tags r:id="rId8"/>
              </p:custDataLst>
            </p:nvPr>
          </p:nvSpPr>
          <p:spPr bwMode="auto">
            <a:xfrm>
              <a:off x="2869804" y="2524126"/>
              <a:ext cx="1824038" cy="1827213"/>
            </a:xfrm>
            <a:custGeom>
              <a:avLst/>
              <a:gdLst>
                <a:gd name="T0" fmla="*/ 546 w 1091"/>
                <a:gd name="T1" fmla="*/ 0 h 1091"/>
                <a:gd name="T2" fmla="*/ 1091 w 1091"/>
                <a:gd name="T3" fmla="*/ 545 h 1091"/>
                <a:gd name="T4" fmla="*/ 546 w 1091"/>
                <a:gd name="T5" fmla="*/ 1091 h 1091"/>
                <a:gd name="T6" fmla="*/ 0 w 1091"/>
                <a:gd name="T7" fmla="*/ 545 h 1091"/>
                <a:gd name="T8" fmla="*/ 546 w 1091"/>
                <a:gd name="T9" fmla="*/ 0 h 1091"/>
                <a:gd name="T10" fmla="*/ 546 w 1091"/>
                <a:gd name="T11" fmla="*/ 38 h 1091"/>
                <a:gd name="T12" fmla="*/ 38 w 1091"/>
                <a:gd name="T13" fmla="*/ 545 h 1091"/>
                <a:gd name="T14" fmla="*/ 546 w 1091"/>
                <a:gd name="T15" fmla="*/ 1053 h 1091"/>
                <a:gd name="T16" fmla="*/ 1053 w 1091"/>
                <a:gd name="T17" fmla="*/ 545 h 1091"/>
                <a:gd name="T18" fmla="*/ 546 w 1091"/>
                <a:gd name="T19" fmla="*/ 38 h 10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91" h="1091">
                  <a:moveTo>
                    <a:pt x="546" y="0"/>
                  </a:moveTo>
                  <a:cubicBezTo>
                    <a:pt x="846" y="0"/>
                    <a:pt x="1091" y="245"/>
                    <a:pt x="1091" y="545"/>
                  </a:cubicBezTo>
                  <a:cubicBezTo>
                    <a:pt x="1091" y="846"/>
                    <a:pt x="846" y="1091"/>
                    <a:pt x="546" y="1091"/>
                  </a:cubicBezTo>
                  <a:cubicBezTo>
                    <a:pt x="245" y="1091"/>
                    <a:pt x="0" y="846"/>
                    <a:pt x="0" y="545"/>
                  </a:cubicBezTo>
                  <a:cubicBezTo>
                    <a:pt x="0" y="245"/>
                    <a:pt x="245" y="0"/>
                    <a:pt x="546" y="0"/>
                  </a:cubicBezTo>
                  <a:close/>
                  <a:moveTo>
                    <a:pt x="546" y="38"/>
                  </a:moveTo>
                  <a:cubicBezTo>
                    <a:pt x="266" y="38"/>
                    <a:pt x="38" y="266"/>
                    <a:pt x="38" y="545"/>
                  </a:cubicBezTo>
                  <a:cubicBezTo>
                    <a:pt x="38" y="825"/>
                    <a:pt x="266" y="1053"/>
                    <a:pt x="546" y="1053"/>
                  </a:cubicBezTo>
                  <a:cubicBezTo>
                    <a:pt x="825" y="1053"/>
                    <a:pt x="1053" y="825"/>
                    <a:pt x="1053" y="545"/>
                  </a:cubicBezTo>
                  <a:cubicBezTo>
                    <a:pt x="1053" y="266"/>
                    <a:pt x="825" y="38"/>
                    <a:pt x="546" y="38"/>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4" name="iṡļïḑè"/>
            <p:cNvSpPr/>
            <p:nvPr userDrawn="1">
              <p:custDataLst>
                <p:tags r:id="rId9"/>
              </p:custDataLst>
            </p:nvPr>
          </p:nvSpPr>
          <p:spPr bwMode="auto">
            <a:xfrm>
              <a:off x="2968229" y="2620963"/>
              <a:ext cx="1628775" cy="1631950"/>
            </a:xfrm>
            <a:custGeom>
              <a:avLst/>
              <a:gdLst>
                <a:gd name="T0" fmla="*/ 487 w 974"/>
                <a:gd name="T1" fmla="*/ 0 h 974"/>
                <a:gd name="T2" fmla="*/ 974 w 974"/>
                <a:gd name="T3" fmla="*/ 487 h 974"/>
                <a:gd name="T4" fmla="*/ 487 w 974"/>
                <a:gd name="T5" fmla="*/ 974 h 974"/>
                <a:gd name="T6" fmla="*/ 0 w 974"/>
                <a:gd name="T7" fmla="*/ 487 h 974"/>
                <a:gd name="T8" fmla="*/ 487 w 974"/>
                <a:gd name="T9" fmla="*/ 0 h 974"/>
                <a:gd name="T10" fmla="*/ 487 w 974"/>
                <a:gd name="T11" fmla="*/ 6 h 974"/>
                <a:gd name="T12" fmla="*/ 6 w 974"/>
                <a:gd name="T13" fmla="*/ 487 h 974"/>
                <a:gd name="T14" fmla="*/ 487 w 974"/>
                <a:gd name="T15" fmla="*/ 968 h 974"/>
                <a:gd name="T16" fmla="*/ 968 w 974"/>
                <a:gd name="T17" fmla="*/ 487 h 974"/>
                <a:gd name="T18" fmla="*/ 487 w 974"/>
                <a:gd name="T19" fmla="*/ 6 h 9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74" h="974">
                  <a:moveTo>
                    <a:pt x="487" y="0"/>
                  </a:moveTo>
                  <a:cubicBezTo>
                    <a:pt x="755" y="0"/>
                    <a:pt x="974" y="219"/>
                    <a:pt x="974" y="487"/>
                  </a:cubicBezTo>
                  <a:cubicBezTo>
                    <a:pt x="974" y="755"/>
                    <a:pt x="755" y="974"/>
                    <a:pt x="487" y="974"/>
                  </a:cubicBezTo>
                  <a:cubicBezTo>
                    <a:pt x="219" y="974"/>
                    <a:pt x="0" y="755"/>
                    <a:pt x="0" y="487"/>
                  </a:cubicBezTo>
                  <a:cubicBezTo>
                    <a:pt x="0" y="219"/>
                    <a:pt x="219" y="0"/>
                    <a:pt x="487" y="0"/>
                  </a:cubicBezTo>
                  <a:close/>
                  <a:moveTo>
                    <a:pt x="487" y="6"/>
                  </a:moveTo>
                  <a:cubicBezTo>
                    <a:pt x="222" y="6"/>
                    <a:pt x="6" y="222"/>
                    <a:pt x="6" y="487"/>
                  </a:cubicBezTo>
                  <a:cubicBezTo>
                    <a:pt x="6" y="752"/>
                    <a:pt x="222" y="968"/>
                    <a:pt x="487" y="968"/>
                  </a:cubicBezTo>
                  <a:cubicBezTo>
                    <a:pt x="752" y="968"/>
                    <a:pt x="968" y="752"/>
                    <a:pt x="968" y="487"/>
                  </a:cubicBezTo>
                  <a:cubicBezTo>
                    <a:pt x="968" y="222"/>
                    <a:pt x="752" y="6"/>
                    <a:pt x="487" y="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5" name="í$líḋè"/>
            <p:cNvSpPr/>
            <p:nvPr userDrawn="1">
              <p:custDataLst>
                <p:tags r:id="rId10"/>
              </p:custDataLst>
            </p:nvPr>
          </p:nvSpPr>
          <p:spPr bwMode="auto">
            <a:xfrm>
              <a:off x="3268267" y="2881313"/>
              <a:ext cx="228600" cy="258763"/>
            </a:xfrm>
            <a:custGeom>
              <a:avLst/>
              <a:gdLst>
                <a:gd name="T0" fmla="*/ 119 w 137"/>
                <a:gd name="T1" fmla="*/ 142 h 154"/>
                <a:gd name="T2" fmla="*/ 64 w 137"/>
                <a:gd name="T3" fmla="*/ 93 h 154"/>
                <a:gd name="T4" fmla="*/ 56 w 137"/>
                <a:gd name="T5" fmla="*/ 120 h 154"/>
                <a:gd name="T6" fmla="*/ 35 w 137"/>
                <a:gd name="T7" fmla="*/ 118 h 154"/>
                <a:gd name="T8" fmla="*/ 9 w 137"/>
                <a:gd name="T9" fmla="*/ 91 h 154"/>
                <a:gd name="T10" fmla="*/ 15 w 137"/>
                <a:gd name="T11" fmla="*/ 81 h 154"/>
                <a:gd name="T12" fmla="*/ 22 w 137"/>
                <a:gd name="T13" fmla="*/ 60 h 154"/>
                <a:gd name="T14" fmla="*/ 18 w 137"/>
                <a:gd name="T15" fmla="*/ 44 h 154"/>
                <a:gd name="T16" fmla="*/ 4 w 137"/>
                <a:gd name="T17" fmla="*/ 16 h 154"/>
                <a:gd name="T18" fmla="*/ 36 w 137"/>
                <a:gd name="T19" fmla="*/ 26 h 154"/>
                <a:gd name="T20" fmla="*/ 69 w 137"/>
                <a:gd name="T21" fmla="*/ 0 h 154"/>
                <a:gd name="T22" fmla="*/ 82 w 137"/>
                <a:gd name="T23" fmla="*/ 13 h 154"/>
                <a:gd name="T24" fmla="*/ 86 w 137"/>
                <a:gd name="T25" fmla="*/ 29 h 154"/>
                <a:gd name="T26" fmla="*/ 79 w 137"/>
                <a:gd name="T27" fmla="*/ 74 h 154"/>
                <a:gd name="T28" fmla="*/ 104 w 137"/>
                <a:gd name="T29" fmla="*/ 101 h 154"/>
                <a:gd name="T30" fmla="*/ 134 w 137"/>
                <a:gd name="T31" fmla="*/ 142 h 154"/>
                <a:gd name="T32" fmla="*/ 119 w 137"/>
                <a:gd name="T33" fmla="*/ 142 h 154"/>
                <a:gd name="T34" fmla="*/ 37 w 137"/>
                <a:gd name="T35" fmla="*/ 67 h 154"/>
                <a:gd name="T36" fmla="*/ 30 w 137"/>
                <a:gd name="T37" fmla="*/ 77 h 154"/>
                <a:gd name="T38" fmla="*/ 37 w 137"/>
                <a:gd name="T39" fmla="*/ 84 h 154"/>
                <a:gd name="T40" fmla="*/ 46 w 137"/>
                <a:gd name="T41" fmla="*/ 76 h 154"/>
                <a:gd name="T42" fmla="*/ 37 w 137"/>
                <a:gd name="T43" fmla="*/ 67 h 154"/>
                <a:gd name="T44" fmla="*/ 46 w 137"/>
                <a:gd name="T45" fmla="*/ 35 h 154"/>
                <a:gd name="T46" fmla="*/ 52 w 137"/>
                <a:gd name="T47" fmla="*/ 46 h 154"/>
                <a:gd name="T48" fmla="*/ 61 w 137"/>
                <a:gd name="T49" fmla="*/ 44 h 154"/>
                <a:gd name="T50" fmla="*/ 59 w 137"/>
                <a:gd name="T51" fmla="*/ 32 h 154"/>
                <a:gd name="T52" fmla="*/ 46 w 137"/>
                <a:gd name="T53" fmla="*/ 35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7" h="154">
                  <a:moveTo>
                    <a:pt x="119" y="142"/>
                  </a:moveTo>
                  <a:cubicBezTo>
                    <a:pt x="106" y="132"/>
                    <a:pt x="68" y="90"/>
                    <a:pt x="64" y="93"/>
                  </a:cubicBezTo>
                  <a:cubicBezTo>
                    <a:pt x="53" y="100"/>
                    <a:pt x="58" y="118"/>
                    <a:pt x="56" y="120"/>
                  </a:cubicBezTo>
                  <a:cubicBezTo>
                    <a:pt x="52" y="123"/>
                    <a:pt x="39" y="123"/>
                    <a:pt x="35" y="118"/>
                  </a:cubicBezTo>
                  <a:cubicBezTo>
                    <a:pt x="30" y="113"/>
                    <a:pt x="17" y="100"/>
                    <a:pt x="9" y="91"/>
                  </a:cubicBezTo>
                  <a:cubicBezTo>
                    <a:pt x="6" y="82"/>
                    <a:pt x="7" y="80"/>
                    <a:pt x="15" y="81"/>
                  </a:cubicBezTo>
                  <a:cubicBezTo>
                    <a:pt x="17" y="74"/>
                    <a:pt x="19" y="66"/>
                    <a:pt x="22" y="60"/>
                  </a:cubicBezTo>
                  <a:cubicBezTo>
                    <a:pt x="25" y="52"/>
                    <a:pt x="25" y="50"/>
                    <a:pt x="18" y="44"/>
                  </a:cubicBezTo>
                  <a:cubicBezTo>
                    <a:pt x="2" y="29"/>
                    <a:pt x="0" y="23"/>
                    <a:pt x="4" y="16"/>
                  </a:cubicBezTo>
                  <a:cubicBezTo>
                    <a:pt x="13" y="0"/>
                    <a:pt x="35" y="26"/>
                    <a:pt x="36" y="26"/>
                  </a:cubicBezTo>
                  <a:cubicBezTo>
                    <a:pt x="47" y="22"/>
                    <a:pt x="56" y="0"/>
                    <a:pt x="69" y="0"/>
                  </a:cubicBezTo>
                  <a:cubicBezTo>
                    <a:pt x="75" y="1"/>
                    <a:pt x="83" y="7"/>
                    <a:pt x="82" y="13"/>
                  </a:cubicBezTo>
                  <a:cubicBezTo>
                    <a:pt x="82" y="19"/>
                    <a:pt x="77" y="24"/>
                    <a:pt x="86" y="29"/>
                  </a:cubicBezTo>
                  <a:cubicBezTo>
                    <a:pt x="101" y="38"/>
                    <a:pt x="70" y="61"/>
                    <a:pt x="79" y="74"/>
                  </a:cubicBezTo>
                  <a:cubicBezTo>
                    <a:pt x="86" y="83"/>
                    <a:pt x="97" y="92"/>
                    <a:pt x="104" y="101"/>
                  </a:cubicBezTo>
                  <a:cubicBezTo>
                    <a:pt x="113" y="111"/>
                    <a:pt x="132" y="131"/>
                    <a:pt x="134" y="142"/>
                  </a:cubicBezTo>
                  <a:cubicBezTo>
                    <a:pt x="137" y="154"/>
                    <a:pt x="122" y="145"/>
                    <a:pt x="119" y="142"/>
                  </a:cubicBezTo>
                  <a:close/>
                  <a:moveTo>
                    <a:pt x="37" y="67"/>
                  </a:moveTo>
                  <a:cubicBezTo>
                    <a:pt x="33" y="67"/>
                    <a:pt x="31" y="72"/>
                    <a:pt x="30" y="77"/>
                  </a:cubicBezTo>
                  <a:cubicBezTo>
                    <a:pt x="30" y="82"/>
                    <a:pt x="32" y="83"/>
                    <a:pt x="37" y="84"/>
                  </a:cubicBezTo>
                  <a:cubicBezTo>
                    <a:pt x="42" y="84"/>
                    <a:pt x="45" y="80"/>
                    <a:pt x="46" y="76"/>
                  </a:cubicBezTo>
                  <a:cubicBezTo>
                    <a:pt x="46" y="72"/>
                    <a:pt x="42" y="68"/>
                    <a:pt x="37" y="67"/>
                  </a:cubicBezTo>
                  <a:close/>
                  <a:moveTo>
                    <a:pt x="46" y="35"/>
                  </a:moveTo>
                  <a:cubicBezTo>
                    <a:pt x="43" y="39"/>
                    <a:pt x="48" y="43"/>
                    <a:pt x="52" y="46"/>
                  </a:cubicBezTo>
                  <a:cubicBezTo>
                    <a:pt x="56" y="50"/>
                    <a:pt x="58" y="48"/>
                    <a:pt x="61" y="44"/>
                  </a:cubicBezTo>
                  <a:cubicBezTo>
                    <a:pt x="64" y="39"/>
                    <a:pt x="62" y="34"/>
                    <a:pt x="59" y="32"/>
                  </a:cubicBezTo>
                  <a:cubicBezTo>
                    <a:pt x="56" y="29"/>
                    <a:pt x="49" y="31"/>
                    <a:pt x="46" y="35"/>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6" name="ïṡľîḋè"/>
            <p:cNvSpPr/>
            <p:nvPr userDrawn="1">
              <p:custDataLst>
                <p:tags r:id="rId11"/>
              </p:custDataLst>
            </p:nvPr>
          </p:nvSpPr>
          <p:spPr bwMode="auto">
            <a:xfrm>
              <a:off x="3538142" y="2755901"/>
              <a:ext cx="176213" cy="206375"/>
            </a:xfrm>
            <a:custGeom>
              <a:avLst/>
              <a:gdLst>
                <a:gd name="T0" fmla="*/ 90 w 105"/>
                <a:gd name="T1" fmla="*/ 91 h 123"/>
                <a:gd name="T2" fmla="*/ 87 w 105"/>
                <a:gd name="T3" fmla="*/ 82 h 123"/>
                <a:gd name="T4" fmla="*/ 65 w 105"/>
                <a:gd name="T5" fmla="*/ 87 h 123"/>
                <a:gd name="T6" fmla="*/ 54 w 105"/>
                <a:gd name="T7" fmla="*/ 96 h 123"/>
                <a:gd name="T8" fmla="*/ 31 w 105"/>
                <a:gd name="T9" fmla="*/ 116 h 123"/>
                <a:gd name="T10" fmla="*/ 22 w 105"/>
                <a:gd name="T11" fmla="*/ 120 h 123"/>
                <a:gd name="T12" fmla="*/ 9 w 105"/>
                <a:gd name="T13" fmla="*/ 93 h 123"/>
                <a:gd name="T14" fmla="*/ 5 w 105"/>
                <a:gd name="T15" fmla="*/ 69 h 123"/>
                <a:gd name="T16" fmla="*/ 14 w 105"/>
                <a:gd name="T17" fmla="*/ 72 h 123"/>
                <a:gd name="T18" fmla="*/ 29 w 105"/>
                <a:gd name="T19" fmla="*/ 89 h 123"/>
                <a:gd name="T20" fmla="*/ 42 w 105"/>
                <a:gd name="T21" fmla="*/ 76 h 123"/>
                <a:gd name="T22" fmla="*/ 21 w 105"/>
                <a:gd name="T23" fmla="*/ 22 h 123"/>
                <a:gd name="T24" fmla="*/ 19 w 105"/>
                <a:gd name="T25" fmla="*/ 4 h 123"/>
                <a:gd name="T26" fmla="*/ 37 w 105"/>
                <a:gd name="T27" fmla="*/ 6 h 123"/>
                <a:gd name="T28" fmla="*/ 46 w 105"/>
                <a:gd name="T29" fmla="*/ 25 h 123"/>
                <a:gd name="T30" fmla="*/ 65 w 105"/>
                <a:gd name="T31" fmla="*/ 64 h 123"/>
                <a:gd name="T32" fmla="*/ 76 w 105"/>
                <a:gd name="T33" fmla="*/ 50 h 123"/>
                <a:gd name="T34" fmla="*/ 77 w 105"/>
                <a:gd name="T35" fmla="*/ 30 h 123"/>
                <a:gd name="T36" fmla="*/ 102 w 105"/>
                <a:gd name="T37" fmla="*/ 60 h 123"/>
                <a:gd name="T38" fmla="*/ 101 w 105"/>
                <a:gd name="T39" fmla="*/ 90 h 123"/>
                <a:gd name="T40" fmla="*/ 90 w 105"/>
                <a:gd name="T41" fmla="*/ 91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5" h="123">
                  <a:moveTo>
                    <a:pt x="90" y="91"/>
                  </a:moveTo>
                  <a:cubicBezTo>
                    <a:pt x="89" y="89"/>
                    <a:pt x="88" y="86"/>
                    <a:pt x="87" y="82"/>
                  </a:cubicBezTo>
                  <a:cubicBezTo>
                    <a:pt x="83" y="70"/>
                    <a:pt x="75" y="74"/>
                    <a:pt x="65" y="87"/>
                  </a:cubicBezTo>
                  <a:cubicBezTo>
                    <a:pt x="60" y="93"/>
                    <a:pt x="61" y="92"/>
                    <a:pt x="54" y="96"/>
                  </a:cubicBezTo>
                  <a:cubicBezTo>
                    <a:pt x="48" y="99"/>
                    <a:pt x="38" y="101"/>
                    <a:pt x="31" y="116"/>
                  </a:cubicBezTo>
                  <a:cubicBezTo>
                    <a:pt x="28" y="123"/>
                    <a:pt x="27" y="123"/>
                    <a:pt x="22" y="120"/>
                  </a:cubicBezTo>
                  <a:cubicBezTo>
                    <a:pt x="15" y="116"/>
                    <a:pt x="8" y="107"/>
                    <a:pt x="9" y="93"/>
                  </a:cubicBezTo>
                  <a:cubicBezTo>
                    <a:pt x="10" y="83"/>
                    <a:pt x="0" y="75"/>
                    <a:pt x="5" y="69"/>
                  </a:cubicBezTo>
                  <a:cubicBezTo>
                    <a:pt x="6" y="67"/>
                    <a:pt x="10" y="66"/>
                    <a:pt x="14" y="72"/>
                  </a:cubicBezTo>
                  <a:cubicBezTo>
                    <a:pt x="21" y="84"/>
                    <a:pt x="22" y="93"/>
                    <a:pt x="29" y="89"/>
                  </a:cubicBezTo>
                  <a:cubicBezTo>
                    <a:pt x="37" y="85"/>
                    <a:pt x="45" y="85"/>
                    <a:pt x="42" y="76"/>
                  </a:cubicBezTo>
                  <a:cubicBezTo>
                    <a:pt x="40" y="69"/>
                    <a:pt x="28" y="38"/>
                    <a:pt x="21" y="22"/>
                  </a:cubicBezTo>
                  <a:cubicBezTo>
                    <a:pt x="18" y="14"/>
                    <a:pt x="14" y="12"/>
                    <a:pt x="19" y="4"/>
                  </a:cubicBezTo>
                  <a:cubicBezTo>
                    <a:pt x="20" y="2"/>
                    <a:pt x="28" y="0"/>
                    <a:pt x="37" y="6"/>
                  </a:cubicBezTo>
                  <a:cubicBezTo>
                    <a:pt x="37" y="6"/>
                    <a:pt x="41" y="9"/>
                    <a:pt x="46" y="25"/>
                  </a:cubicBezTo>
                  <a:cubicBezTo>
                    <a:pt x="51" y="42"/>
                    <a:pt x="58" y="69"/>
                    <a:pt x="65" y="64"/>
                  </a:cubicBezTo>
                  <a:cubicBezTo>
                    <a:pt x="72" y="59"/>
                    <a:pt x="77" y="56"/>
                    <a:pt x="76" y="50"/>
                  </a:cubicBezTo>
                  <a:cubicBezTo>
                    <a:pt x="76" y="44"/>
                    <a:pt x="71" y="31"/>
                    <a:pt x="77" y="30"/>
                  </a:cubicBezTo>
                  <a:cubicBezTo>
                    <a:pt x="82" y="29"/>
                    <a:pt x="96" y="26"/>
                    <a:pt x="102" y="60"/>
                  </a:cubicBezTo>
                  <a:cubicBezTo>
                    <a:pt x="105" y="76"/>
                    <a:pt x="103" y="85"/>
                    <a:pt x="101" y="90"/>
                  </a:cubicBezTo>
                  <a:cubicBezTo>
                    <a:pt x="98" y="97"/>
                    <a:pt x="94" y="97"/>
                    <a:pt x="90" y="91"/>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7" name="íSļïḑê"/>
            <p:cNvSpPr/>
            <p:nvPr userDrawn="1">
              <p:custDataLst>
                <p:tags r:id="rId12"/>
              </p:custDataLst>
            </p:nvPr>
          </p:nvSpPr>
          <p:spPr bwMode="auto">
            <a:xfrm>
              <a:off x="3828654" y="2736851"/>
              <a:ext cx="230188" cy="242888"/>
            </a:xfrm>
            <a:custGeom>
              <a:avLst/>
              <a:gdLst>
                <a:gd name="T0" fmla="*/ 133 w 137"/>
                <a:gd name="T1" fmla="*/ 142 h 145"/>
                <a:gd name="T2" fmla="*/ 105 w 137"/>
                <a:gd name="T3" fmla="*/ 141 h 145"/>
                <a:gd name="T4" fmla="*/ 77 w 137"/>
                <a:gd name="T5" fmla="*/ 111 h 145"/>
                <a:gd name="T6" fmla="*/ 67 w 137"/>
                <a:gd name="T7" fmla="*/ 73 h 145"/>
                <a:gd name="T8" fmla="*/ 62 w 137"/>
                <a:gd name="T9" fmla="*/ 72 h 145"/>
                <a:gd name="T10" fmla="*/ 28 w 137"/>
                <a:gd name="T11" fmla="*/ 108 h 145"/>
                <a:gd name="T12" fmla="*/ 4 w 137"/>
                <a:gd name="T13" fmla="*/ 89 h 145"/>
                <a:gd name="T14" fmla="*/ 21 w 137"/>
                <a:gd name="T15" fmla="*/ 88 h 145"/>
                <a:gd name="T16" fmla="*/ 46 w 137"/>
                <a:gd name="T17" fmla="*/ 63 h 145"/>
                <a:gd name="T18" fmla="*/ 20 w 137"/>
                <a:gd name="T19" fmla="*/ 46 h 145"/>
                <a:gd name="T20" fmla="*/ 31 w 137"/>
                <a:gd name="T21" fmla="*/ 26 h 145"/>
                <a:gd name="T22" fmla="*/ 64 w 137"/>
                <a:gd name="T23" fmla="*/ 29 h 145"/>
                <a:gd name="T24" fmla="*/ 66 w 137"/>
                <a:gd name="T25" fmla="*/ 12 h 145"/>
                <a:gd name="T26" fmla="*/ 75 w 137"/>
                <a:gd name="T27" fmla="*/ 0 h 145"/>
                <a:gd name="T28" fmla="*/ 90 w 137"/>
                <a:gd name="T29" fmla="*/ 17 h 145"/>
                <a:gd name="T30" fmla="*/ 106 w 137"/>
                <a:gd name="T31" fmla="*/ 30 h 145"/>
                <a:gd name="T32" fmla="*/ 112 w 137"/>
                <a:gd name="T33" fmla="*/ 47 h 145"/>
                <a:gd name="T34" fmla="*/ 79 w 137"/>
                <a:gd name="T35" fmla="*/ 55 h 145"/>
                <a:gd name="T36" fmla="*/ 127 w 137"/>
                <a:gd name="T37" fmla="*/ 130 h 145"/>
                <a:gd name="T38" fmla="*/ 133 w 137"/>
                <a:gd name="T39" fmla="*/ 142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7" h="145">
                  <a:moveTo>
                    <a:pt x="133" y="142"/>
                  </a:moveTo>
                  <a:cubicBezTo>
                    <a:pt x="133" y="142"/>
                    <a:pt x="118" y="145"/>
                    <a:pt x="105" y="141"/>
                  </a:cubicBezTo>
                  <a:cubicBezTo>
                    <a:pt x="86" y="136"/>
                    <a:pt x="83" y="126"/>
                    <a:pt x="77" y="111"/>
                  </a:cubicBezTo>
                  <a:cubicBezTo>
                    <a:pt x="74" y="100"/>
                    <a:pt x="69" y="86"/>
                    <a:pt x="67" y="73"/>
                  </a:cubicBezTo>
                  <a:cubicBezTo>
                    <a:pt x="65" y="73"/>
                    <a:pt x="63" y="72"/>
                    <a:pt x="62" y="72"/>
                  </a:cubicBezTo>
                  <a:cubicBezTo>
                    <a:pt x="62" y="72"/>
                    <a:pt x="42" y="108"/>
                    <a:pt x="28" y="108"/>
                  </a:cubicBezTo>
                  <a:cubicBezTo>
                    <a:pt x="14" y="108"/>
                    <a:pt x="0" y="102"/>
                    <a:pt x="4" y="89"/>
                  </a:cubicBezTo>
                  <a:cubicBezTo>
                    <a:pt x="4" y="89"/>
                    <a:pt x="9" y="86"/>
                    <a:pt x="21" y="88"/>
                  </a:cubicBezTo>
                  <a:cubicBezTo>
                    <a:pt x="33" y="90"/>
                    <a:pt x="46" y="63"/>
                    <a:pt x="46" y="63"/>
                  </a:cubicBezTo>
                  <a:cubicBezTo>
                    <a:pt x="46" y="63"/>
                    <a:pt x="20" y="54"/>
                    <a:pt x="20" y="46"/>
                  </a:cubicBezTo>
                  <a:cubicBezTo>
                    <a:pt x="20" y="38"/>
                    <a:pt x="21" y="20"/>
                    <a:pt x="31" y="26"/>
                  </a:cubicBezTo>
                  <a:cubicBezTo>
                    <a:pt x="42" y="31"/>
                    <a:pt x="61" y="36"/>
                    <a:pt x="64" y="29"/>
                  </a:cubicBezTo>
                  <a:cubicBezTo>
                    <a:pt x="67" y="22"/>
                    <a:pt x="66" y="16"/>
                    <a:pt x="66" y="12"/>
                  </a:cubicBezTo>
                  <a:cubicBezTo>
                    <a:pt x="65" y="7"/>
                    <a:pt x="67" y="1"/>
                    <a:pt x="75" y="0"/>
                  </a:cubicBezTo>
                  <a:cubicBezTo>
                    <a:pt x="83" y="0"/>
                    <a:pt x="92" y="5"/>
                    <a:pt x="90" y="17"/>
                  </a:cubicBezTo>
                  <a:cubicBezTo>
                    <a:pt x="89" y="30"/>
                    <a:pt x="86" y="33"/>
                    <a:pt x="106" y="30"/>
                  </a:cubicBezTo>
                  <a:cubicBezTo>
                    <a:pt x="108" y="29"/>
                    <a:pt x="120" y="41"/>
                    <a:pt x="112" y="47"/>
                  </a:cubicBezTo>
                  <a:cubicBezTo>
                    <a:pt x="104" y="53"/>
                    <a:pt x="78" y="50"/>
                    <a:pt x="79" y="55"/>
                  </a:cubicBezTo>
                  <a:cubicBezTo>
                    <a:pt x="81" y="96"/>
                    <a:pt x="113" y="122"/>
                    <a:pt x="127" y="130"/>
                  </a:cubicBezTo>
                  <a:cubicBezTo>
                    <a:pt x="137" y="135"/>
                    <a:pt x="136" y="140"/>
                    <a:pt x="133" y="142"/>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8" name="iṥḷîďé"/>
            <p:cNvSpPr/>
            <p:nvPr userDrawn="1">
              <p:custDataLst>
                <p:tags r:id="rId13"/>
              </p:custDataLst>
            </p:nvPr>
          </p:nvSpPr>
          <p:spPr bwMode="auto">
            <a:xfrm>
              <a:off x="3336529" y="3048001"/>
              <a:ext cx="922338" cy="860425"/>
            </a:xfrm>
            <a:custGeom>
              <a:avLst/>
              <a:gdLst>
                <a:gd name="T0" fmla="*/ 289 w 552"/>
                <a:gd name="T1" fmla="*/ 111 h 514"/>
                <a:gd name="T2" fmla="*/ 290 w 552"/>
                <a:gd name="T3" fmla="*/ 132 h 514"/>
                <a:gd name="T4" fmla="*/ 315 w 552"/>
                <a:gd name="T5" fmla="*/ 152 h 514"/>
                <a:gd name="T6" fmla="*/ 239 w 552"/>
                <a:gd name="T7" fmla="*/ 132 h 514"/>
                <a:gd name="T8" fmla="*/ 259 w 552"/>
                <a:gd name="T9" fmla="*/ 111 h 514"/>
                <a:gd name="T10" fmla="*/ 236 w 552"/>
                <a:gd name="T11" fmla="*/ 429 h 514"/>
                <a:gd name="T12" fmla="*/ 236 w 552"/>
                <a:gd name="T13" fmla="*/ 429 h 514"/>
                <a:gd name="T14" fmla="*/ 308 w 552"/>
                <a:gd name="T15" fmla="*/ 425 h 514"/>
                <a:gd name="T16" fmla="*/ 320 w 552"/>
                <a:gd name="T17" fmla="*/ 442 h 514"/>
                <a:gd name="T18" fmla="*/ 312 w 552"/>
                <a:gd name="T19" fmla="*/ 444 h 514"/>
                <a:gd name="T20" fmla="*/ 311 w 552"/>
                <a:gd name="T21" fmla="*/ 439 h 514"/>
                <a:gd name="T22" fmla="*/ 262 w 552"/>
                <a:gd name="T23" fmla="*/ 436 h 514"/>
                <a:gd name="T24" fmla="*/ 268 w 552"/>
                <a:gd name="T25" fmla="*/ 441 h 514"/>
                <a:gd name="T26" fmla="*/ 262 w 552"/>
                <a:gd name="T27" fmla="*/ 443 h 514"/>
                <a:gd name="T28" fmla="*/ 294 w 552"/>
                <a:gd name="T29" fmla="*/ 449 h 514"/>
                <a:gd name="T30" fmla="*/ 285 w 552"/>
                <a:gd name="T31" fmla="*/ 435 h 514"/>
                <a:gd name="T32" fmla="*/ 281 w 552"/>
                <a:gd name="T33" fmla="*/ 432 h 514"/>
                <a:gd name="T34" fmla="*/ 277 w 552"/>
                <a:gd name="T35" fmla="*/ 428 h 514"/>
                <a:gd name="T36" fmla="*/ 291 w 552"/>
                <a:gd name="T37" fmla="*/ 432 h 514"/>
                <a:gd name="T38" fmla="*/ 284 w 552"/>
                <a:gd name="T39" fmla="*/ 445 h 514"/>
                <a:gd name="T40" fmla="*/ 307 w 552"/>
                <a:gd name="T41" fmla="*/ 157 h 514"/>
                <a:gd name="T42" fmla="*/ 231 w 552"/>
                <a:gd name="T43" fmla="*/ 322 h 514"/>
                <a:gd name="T44" fmla="*/ 261 w 552"/>
                <a:gd name="T45" fmla="*/ 157 h 514"/>
                <a:gd name="T46" fmla="*/ 285 w 552"/>
                <a:gd name="T47" fmla="*/ 157 h 514"/>
                <a:gd name="T48" fmla="*/ 232 w 552"/>
                <a:gd name="T49" fmla="*/ 336 h 514"/>
                <a:gd name="T50" fmla="*/ 221 w 552"/>
                <a:gd name="T51" fmla="*/ 313 h 514"/>
                <a:gd name="T52" fmla="*/ 127 w 552"/>
                <a:gd name="T53" fmla="*/ 280 h 514"/>
                <a:gd name="T54" fmla="*/ 127 w 552"/>
                <a:gd name="T55" fmla="*/ 264 h 514"/>
                <a:gd name="T56" fmla="*/ 35 w 552"/>
                <a:gd name="T57" fmla="*/ 260 h 514"/>
                <a:gd name="T58" fmla="*/ 183 w 552"/>
                <a:gd name="T59" fmla="*/ 399 h 514"/>
                <a:gd name="T60" fmla="*/ 366 w 552"/>
                <a:gd name="T61" fmla="*/ 386 h 514"/>
                <a:gd name="T62" fmla="*/ 503 w 552"/>
                <a:gd name="T63" fmla="*/ 214 h 514"/>
                <a:gd name="T64" fmla="*/ 311 w 552"/>
                <a:gd name="T65" fmla="*/ 264 h 514"/>
                <a:gd name="T66" fmla="*/ 311 w 552"/>
                <a:gd name="T67" fmla="*/ 280 h 514"/>
                <a:gd name="T68" fmla="*/ 326 w 552"/>
                <a:gd name="T69" fmla="*/ 332 h 514"/>
                <a:gd name="T70" fmla="*/ 323 w 552"/>
                <a:gd name="T71" fmla="*/ 336 h 514"/>
                <a:gd name="T72" fmla="*/ 295 w 552"/>
                <a:gd name="T73" fmla="*/ 327 h 514"/>
                <a:gd name="T74" fmla="*/ 266 w 552"/>
                <a:gd name="T75" fmla="*/ 328 h 514"/>
                <a:gd name="T76" fmla="*/ 237 w 552"/>
                <a:gd name="T77" fmla="*/ 327 h 514"/>
                <a:gd name="T78" fmla="*/ 252 w 552"/>
                <a:gd name="T79" fmla="*/ 366 h 514"/>
                <a:gd name="T80" fmla="*/ 294 w 552"/>
                <a:gd name="T81" fmla="*/ 366 h 514"/>
                <a:gd name="T82" fmla="*/ 199 w 552"/>
                <a:gd name="T83" fmla="*/ 407 h 514"/>
                <a:gd name="T84" fmla="*/ 211 w 552"/>
                <a:gd name="T85" fmla="*/ 407 h 514"/>
                <a:gd name="T86" fmla="*/ 376 w 552"/>
                <a:gd name="T87" fmla="*/ 311 h 514"/>
                <a:gd name="T88" fmla="*/ 336 w 552"/>
                <a:gd name="T89" fmla="*/ 314 h 514"/>
                <a:gd name="T90" fmla="*/ 354 w 552"/>
                <a:gd name="T91" fmla="*/ 354 h 514"/>
                <a:gd name="T92" fmla="*/ 403 w 552"/>
                <a:gd name="T93" fmla="*/ 288 h 514"/>
                <a:gd name="T94" fmla="*/ 211 w 552"/>
                <a:gd name="T95" fmla="*/ 346 h 514"/>
                <a:gd name="T96" fmla="*/ 192 w 552"/>
                <a:gd name="T97" fmla="*/ 297 h 514"/>
                <a:gd name="T98" fmla="*/ 144 w 552"/>
                <a:gd name="T99" fmla="*/ 288 h 514"/>
                <a:gd name="T100" fmla="*/ 285 w 552"/>
                <a:gd name="T101" fmla="*/ 302 h 514"/>
                <a:gd name="T102" fmla="*/ 269 w 552"/>
                <a:gd name="T103" fmla="*/ 229 h 514"/>
                <a:gd name="T104" fmla="*/ 278 w 552"/>
                <a:gd name="T105" fmla="*/ 268 h 514"/>
                <a:gd name="T106" fmla="*/ 273 w 552"/>
                <a:gd name="T107" fmla="*/ 169 h 514"/>
                <a:gd name="T108" fmla="*/ 273 w 552"/>
                <a:gd name="T109" fmla="*/ 169 h 514"/>
                <a:gd name="T110" fmla="*/ 269 w 552"/>
                <a:gd name="T111" fmla="*/ 120 h 514"/>
                <a:gd name="T112" fmla="*/ 281 w 552"/>
                <a:gd name="T113" fmla="*/ 132 h 514"/>
                <a:gd name="T114" fmla="*/ 552 w 552"/>
                <a:gd name="T115" fmla="*/ 258 h 514"/>
                <a:gd name="T116" fmla="*/ 0 w 552"/>
                <a:gd name="T117" fmla="*/ 258 h 514"/>
                <a:gd name="T118" fmla="*/ 383 w 552"/>
                <a:gd name="T119" fmla="*/ 403 h 514"/>
                <a:gd name="T120" fmla="*/ 169 w 552"/>
                <a:gd name="T121" fmla="*/ 112 h 514"/>
                <a:gd name="T122" fmla="*/ 383 w 552"/>
                <a:gd name="T123" fmla="*/ 403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52" h="514">
                  <a:moveTo>
                    <a:pt x="270" y="68"/>
                  </a:moveTo>
                  <a:cubicBezTo>
                    <a:pt x="276" y="68"/>
                    <a:pt x="276" y="68"/>
                    <a:pt x="276" y="68"/>
                  </a:cubicBezTo>
                  <a:cubicBezTo>
                    <a:pt x="276" y="89"/>
                    <a:pt x="276" y="89"/>
                    <a:pt x="276" y="89"/>
                  </a:cubicBezTo>
                  <a:cubicBezTo>
                    <a:pt x="288" y="100"/>
                    <a:pt x="289" y="111"/>
                    <a:pt x="289" y="111"/>
                  </a:cubicBezTo>
                  <a:cubicBezTo>
                    <a:pt x="286" y="111"/>
                    <a:pt x="286" y="111"/>
                    <a:pt x="286" y="111"/>
                  </a:cubicBezTo>
                  <a:cubicBezTo>
                    <a:pt x="286" y="118"/>
                    <a:pt x="286" y="118"/>
                    <a:pt x="286" y="118"/>
                  </a:cubicBezTo>
                  <a:cubicBezTo>
                    <a:pt x="290" y="118"/>
                    <a:pt x="290" y="118"/>
                    <a:pt x="290" y="118"/>
                  </a:cubicBezTo>
                  <a:cubicBezTo>
                    <a:pt x="290" y="132"/>
                    <a:pt x="290" y="132"/>
                    <a:pt x="290" y="132"/>
                  </a:cubicBezTo>
                  <a:cubicBezTo>
                    <a:pt x="307" y="132"/>
                    <a:pt x="307" y="132"/>
                    <a:pt x="307" y="132"/>
                  </a:cubicBezTo>
                  <a:cubicBezTo>
                    <a:pt x="307" y="144"/>
                    <a:pt x="307" y="144"/>
                    <a:pt x="307" y="144"/>
                  </a:cubicBezTo>
                  <a:cubicBezTo>
                    <a:pt x="315" y="144"/>
                    <a:pt x="315" y="144"/>
                    <a:pt x="315" y="144"/>
                  </a:cubicBezTo>
                  <a:cubicBezTo>
                    <a:pt x="315" y="152"/>
                    <a:pt x="315" y="152"/>
                    <a:pt x="315" y="152"/>
                  </a:cubicBezTo>
                  <a:cubicBezTo>
                    <a:pt x="231" y="152"/>
                    <a:pt x="231" y="152"/>
                    <a:pt x="231" y="152"/>
                  </a:cubicBezTo>
                  <a:cubicBezTo>
                    <a:pt x="231" y="144"/>
                    <a:pt x="231" y="144"/>
                    <a:pt x="231" y="144"/>
                  </a:cubicBezTo>
                  <a:cubicBezTo>
                    <a:pt x="239" y="144"/>
                    <a:pt x="239" y="144"/>
                    <a:pt x="239" y="144"/>
                  </a:cubicBezTo>
                  <a:cubicBezTo>
                    <a:pt x="239" y="132"/>
                    <a:pt x="239" y="132"/>
                    <a:pt x="239" y="132"/>
                  </a:cubicBezTo>
                  <a:cubicBezTo>
                    <a:pt x="256" y="132"/>
                    <a:pt x="256" y="132"/>
                    <a:pt x="256" y="132"/>
                  </a:cubicBezTo>
                  <a:cubicBezTo>
                    <a:pt x="256" y="118"/>
                    <a:pt x="256" y="118"/>
                    <a:pt x="256" y="118"/>
                  </a:cubicBezTo>
                  <a:cubicBezTo>
                    <a:pt x="259" y="118"/>
                    <a:pt x="259" y="118"/>
                    <a:pt x="259" y="118"/>
                  </a:cubicBezTo>
                  <a:cubicBezTo>
                    <a:pt x="259" y="111"/>
                    <a:pt x="259" y="111"/>
                    <a:pt x="259" y="111"/>
                  </a:cubicBezTo>
                  <a:cubicBezTo>
                    <a:pt x="257" y="111"/>
                    <a:pt x="257" y="111"/>
                    <a:pt x="257" y="111"/>
                  </a:cubicBezTo>
                  <a:cubicBezTo>
                    <a:pt x="258" y="101"/>
                    <a:pt x="267" y="93"/>
                    <a:pt x="270" y="90"/>
                  </a:cubicBezTo>
                  <a:cubicBezTo>
                    <a:pt x="270" y="68"/>
                    <a:pt x="270" y="68"/>
                    <a:pt x="270" y="68"/>
                  </a:cubicBezTo>
                  <a:close/>
                  <a:moveTo>
                    <a:pt x="236" y="429"/>
                  </a:moveTo>
                  <a:cubicBezTo>
                    <a:pt x="242" y="429"/>
                    <a:pt x="242" y="429"/>
                    <a:pt x="242" y="429"/>
                  </a:cubicBezTo>
                  <a:cubicBezTo>
                    <a:pt x="234" y="451"/>
                    <a:pt x="234" y="451"/>
                    <a:pt x="234" y="451"/>
                  </a:cubicBezTo>
                  <a:cubicBezTo>
                    <a:pt x="228" y="451"/>
                    <a:pt x="228" y="451"/>
                    <a:pt x="228" y="451"/>
                  </a:cubicBezTo>
                  <a:cubicBezTo>
                    <a:pt x="236" y="429"/>
                    <a:pt x="236" y="429"/>
                    <a:pt x="236" y="429"/>
                  </a:cubicBezTo>
                  <a:close/>
                  <a:moveTo>
                    <a:pt x="312" y="444"/>
                  </a:moveTo>
                  <a:cubicBezTo>
                    <a:pt x="302" y="447"/>
                    <a:pt x="302" y="447"/>
                    <a:pt x="302" y="447"/>
                  </a:cubicBezTo>
                  <a:cubicBezTo>
                    <a:pt x="301" y="442"/>
                    <a:pt x="301" y="442"/>
                    <a:pt x="301" y="442"/>
                  </a:cubicBezTo>
                  <a:cubicBezTo>
                    <a:pt x="308" y="425"/>
                    <a:pt x="308" y="425"/>
                    <a:pt x="308" y="425"/>
                  </a:cubicBezTo>
                  <a:cubicBezTo>
                    <a:pt x="313" y="423"/>
                    <a:pt x="313" y="423"/>
                    <a:pt x="313" y="423"/>
                  </a:cubicBezTo>
                  <a:cubicBezTo>
                    <a:pt x="316" y="438"/>
                    <a:pt x="316" y="438"/>
                    <a:pt x="316" y="438"/>
                  </a:cubicBezTo>
                  <a:cubicBezTo>
                    <a:pt x="319" y="437"/>
                    <a:pt x="319" y="437"/>
                    <a:pt x="319" y="437"/>
                  </a:cubicBezTo>
                  <a:cubicBezTo>
                    <a:pt x="320" y="442"/>
                    <a:pt x="320" y="442"/>
                    <a:pt x="320" y="442"/>
                  </a:cubicBezTo>
                  <a:cubicBezTo>
                    <a:pt x="317" y="443"/>
                    <a:pt x="317" y="443"/>
                    <a:pt x="317" y="443"/>
                  </a:cubicBezTo>
                  <a:cubicBezTo>
                    <a:pt x="318" y="447"/>
                    <a:pt x="318" y="447"/>
                    <a:pt x="318" y="447"/>
                  </a:cubicBezTo>
                  <a:cubicBezTo>
                    <a:pt x="313" y="448"/>
                    <a:pt x="313" y="448"/>
                    <a:pt x="313" y="448"/>
                  </a:cubicBezTo>
                  <a:cubicBezTo>
                    <a:pt x="312" y="444"/>
                    <a:pt x="312" y="444"/>
                    <a:pt x="312" y="444"/>
                  </a:cubicBezTo>
                  <a:close/>
                  <a:moveTo>
                    <a:pt x="311" y="439"/>
                  </a:moveTo>
                  <a:cubicBezTo>
                    <a:pt x="310" y="432"/>
                    <a:pt x="310" y="432"/>
                    <a:pt x="310" y="432"/>
                  </a:cubicBezTo>
                  <a:cubicBezTo>
                    <a:pt x="306" y="441"/>
                    <a:pt x="306" y="441"/>
                    <a:pt x="306" y="441"/>
                  </a:cubicBezTo>
                  <a:cubicBezTo>
                    <a:pt x="311" y="439"/>
                    <a:pt x="311" y="439"/>
                    <a:pt x="311" y="439"/>
                  </a:cubicBezTo>
                  <a:close/>
                  <a:moveTo>
                    <a:pt x="259" y="440"/>
                  </a:moveTo>
                  <a:cubicBezTo>
                    <a:pt x="257" y="439"/>
                    <a:pt x="256" y="438"/>
                    <a:pt x="257" y="436"/>
                  </a:cubicBezTo>
                  <a:cubicBezTo>
                    <a:pt x="257" y="434"/>
                    <a:pt x="258" y="433"/>
                    <a:pt x="259" y="433"/>
                  </a:cubicBezTo>
                  <a:cubicBezTo>
                    <a:pt x="261" y="434"/>
                    <a:pt x="262" y="435"/>
                    <a:pt x="262" y="436"/>
                  </a:cubicBezTo>
                  <a:cubicBezTo>
                    <a:pt x="262" y="439"/>
                    <a:pt x="261" y="440"/>
                    <a:pt x="259" y="440"/>
                  </a:cubicBezTo>
                  <a:close/>
                  <a:moveTo>
                    <a:pt x="250" y="445"/>
                  </a:moveTo>
                  <a:cubicBezTo>
                    <a:pt x="250" y="450"/>
                    <a:pt x="253" y="452"/>
                    <a:pt x="258" y="452"/>
                  </a:cubicBezTo>
                  <a:cubicBezTo>
                    <a:pt x="263" y="453"/>
                    <a:pt x="267" y="449"/>
                    <a:pt x="268" y="441"/>
                  </a:cubicBezTo>
                  <a:cubicBezTo>
                    <a:pt x="269" y="433"/>
                    <a:pt x="266" y="429"/>
                    <a:pt x="259" y="428"/>
                  </a:cubicBezTo>
                  <a:cubicBezTo>
                    <a:pt x="254" y="428"/>
                    <a:pt x="251" y="430"/>
                    <a:pt x="250" y="436"/>
                  </a:cubicBezTo>
                  <a:cubicBezTo>
                    <a:pt x="250" y="440"/>
                    <a:pt x="252" y="443"/>
                    <a:pt x="257" y="444"/>
                  </a:cubicBezTo>
                  <a:cubicBezTo>
                    <a:pt x="258" y="444"/>
                    <a:pt x="260" y="444"/>
                    <a:pt x="262" y="443"/>
                  </a:cubicBezTo>
                  <a:cubicBezTo>
                    <a:pt x="261" y="446"/>
                    <a:pt x="260" y="448"/>
                    <a:pt x="258" y="448"/>
                  </a:cubicBezTo>
                  <a:cubicBezTo>
                    <a:pt x="257" y="448"/>
                    <a:pt x="256" y="447"/>
                    <a:pt x="256" y="446"/>
                  </a:cubicBezTo>
                  <a:cubicBezTo>
                    <a:pt x="250" y="445"/>
                    <a:pt x="250" y="445"/>
                    <a:pt x="250" y="445"/>
                  </a:cubicBezTo>
                  <a:close/>
                  <a:moveTo>
                    <a:pt x="294" y="449"/>
                  </a:moveTo>
                  <a:cubicBezTo>
                    <a:pt x="276" y="452"/>
                    <a:pt x="276" y="452"/>
                    <a:pt x="276" y="452"/>
                  </a:cubicBezTo>
                  <a:cubicBezTo>
                    <a:pt x="276" y="450"/>
                    <a:pt x="276" y="448"/>
                    <a:pt x="277" y="446"/>
                  </a:cubicBezTo>
                  <a:cubicBezTo>
                    <a:pt x="278" y="444"/>
                    <a:pt x="279" y="442"/>
                    <a:pt x="282" y="439"/>
                  </a:cubicBezTo>
                  <a:cubicBezTo>
                    <a:pt x="284" y="437"/>
                    <a:pt x="285" y="436"/>
                    <a:pt x="285" y="435"/>
                  </a:cubicBezTo>
                  <a:cubicBezTo>
                    <a:pt x="285" y="434"/>
                    <a:pt x="285" y="433"/>
                    <a:pt x="285" y="433"/>
                  </a:cubicBezTo>
                  <a:cubicBezTo>
                    <a:pt x="285" y="432"/>
                    <a:pt x="285" y="431"/>
                    <a:pt x="284" y="431"/>
                  </a:cubicBezTo>
                  <a:cubicBezTo>
                    <a:pt x="284" y="431"/>
                    <a:pt x="283" y="430"/>
                    <a:pt x="282" y="431"/>
                  </a:cubicBezTo>
                  <a:cubicBezTo>
                    <a:pt x="282" y="431"/>
                    <a:pt x="281" y="431"/>
                    <a:pt x="281" y="432"/>
                  </a:cubicBezTo>
                  <a:cubicBezTo>
                    <a:pt x="280" y="432"/>
                    <a:pt x="280" y="433"/>
                    <a:pt x="280" y="435"/>
                  </a:cubicBezTo>
                  <a:cubicBezTo>
                    <a:pt x="274" y="435"/>
                    <a:pt x="274" y="435"/>
                    <a:pt x="274" y="435"/>
                  </a:cubicBezTo>
                  <a:cubicBezTo>
                    <a:pt x="274" y="433"/>
                    <a:pt x="274" y="432"/>
                    <a:pt x="275" y="430"/>
                  </a:cubicBezTo>
                  <a:cubicBezTo>
                    <a:pt x="275" y="429"/>
                    <a:pt x="276" y="428"/>
                    <a:pt x="277" y="428"/>
                  </a:cubicBezTo>
                  <a:cubicBezTo>
                    <a:pt x="278" y="427"/>
                    <a:pt x="280" y="426"/>
                    <a:pt x="282" y="426"/>
                  </a:cubicBezTo>
                  <a:cubicBezTo>
                    <a:pt x="284" y="426"/>
                    <a:pt x="285" y="426"/>
                    <a:pt x="287" y="426"/>
                  </a:cubicBezTo>
                  <a:cubicBezTo>
                    <a:pt x="288" y="426"/>
                    <a:pt x="289" y="427"/>
                    <a:pt x="290" y="428"/>
                  </a:cubicBezTo>
                  <a:cubicBezTo>
                    <a:pt x="291" y="429"/>
                    <a:pt x="291" y="430"/>
                    <a:pt x="291" y="432"/>
                  </a:cubicBezTo>
                  <a:cubicBezTo>
                    <a:pt x="292" y="433"/>
                    <a:pt x="291" y="435"/>
                    <a:pt x="291" y="436"/>
                  </a:cubicBezTo>
                  <a:cubicBezTo>
                    <a:pt x="290" y="437"/>
                    <a:pt x="289" y="439"/>
                    <a:pt x="287" y="441"/>
                  </a:cubicBezTo>
                  <a:cubicBezTo>
                    <a:pt x="286" y="442"/>
                    <a:pt x="285" y="443"/>
                    <a:pt x="285" y="443"/>
                  </a:cubicBezTo>
                  <a:cubicBezTo>
                    <a:pt x="285" y="444"/>
                    <a:pt x="284" y="444"/>
                    <a:pt x="284" y="445"/>
                  </a:cubicBezTo>
                  <a:cubicBezTo>
                    <a:pt x="293" y="444"/>
                    <a:pt x="293" y="444"/>
                    <a:pt x="293" y="444"/>
                  </a:cubicBezTo>
                  <a:cubicBezTo>
                    <a:pt x="294" y="449"/>
                    <a:pt x="294" y="449"/>
                    <a:pt x="294" y="449"/>
                  </a:cubicBezTo>
                  <a:close/>
                  <a:moveTo>
                    <a:pt x="285" y="157"/>
                  </a:moveTo>
                  <a:cubicBezTo>
                    <a:pt x="307" y="157"/>
                    <a:pt x="307" y="157"/>
                    <a:pt x="307" y="157"/>
                  </a:cubicBezTo>
                  <a:cubicBezTo>
                    <a:pt x="307" y="302"/>
                    <a:pt x="307" y="302"/>
                    <a:pt x="307" y="302"/>
                  </a:cubicBezTo>
                  <a:cubicBezTo>
                    <a:pt x="316" y="302"/>
                    <a:pt x="316" y="302"/>
                    <a:pt x="316" y="302"/>
                  </a:cubicBezTo>
                  <a:cubicBezTo>
                    <a:pt x="316" y="322"/>
                    <a:pt x="316" y="322"/>
                    <a:pt x="316" y="322"/>
                  </a:cubicBezTo>
                  <a:cubicBezTo>
                    <a:pt x="231" y="322"/>
                    <a:pt x="231" y="322"/>
                    <a:pt x="231" y="322"/>
                  </a:cubicBezTo>
                  <a:cubicBezTo>
                    <a:pt x="231" y="302"/>
                    <a:pt x="231" y="302"/>
                    <a:pt x="231" y="302"/>
                  </a:cubicBezTo>
                  <a:cubicBezTo>
                    <a:pt x="239" y="302"/>
                    <a:pt x="239" y="302"/>
                    <a:pt x="239" y="302"/>
                  </a:cubicBezTo>
                  <a:cubicBezTo>
                    <a:pt x="239" y="157"/>
                    <a:pt x="239" y="157"/>
                    <a:pt x="239" y="157"/>
                  </a:cubicBezTo>
                  <a:cubicBezTo>
                    <a:pt x="261" y="157"/>
                    <a:pt x="261" y="157"/>
                    <a:pt x="261" y="157"/>
                  </a:cubicBezTo>
                  <a:cubicBezTo>
                    <a:pt x="261" y="209"/>
                    <a:pt x="261" y="209"/>
                    <a:pt x="261" y="209"/>
                  </a:cubicBezTo>
                  <a:cubicBezTo>
                    <a:pt x="262" y="208"/>
                    <a:pt x="262" y="208"/>
                    <a:pt x="262" y="208"/>
                  </a:cubicBezTo>
                  <a:cubicBezTo>
                    <a:pt x="262" y="208"/>
                    <a:pt x="272" y="196"/>
                    <a:pt x="285" y="207"/>
                  </a:cubicBezTo>
                  <a:cubicBezTo>
                    <a:pt x="285" y="157"/>
                    <a:pt x="285" y="157"/>
                    <a:pt x="285" y="157"/>
                  </a:cubicBezTo>
                  <a:close/>
                  <a:moveTo>
                    <a:pt x="232" y="327"/>
                  </a:moveTo>
                  <a:cubicBezTo>
                    <a:pt x="224" y="327"/>
                    <a:pt x="224" y="327"/>
                    <a:pt x="224" y="327"/>
                  </a:cubicBezTo>
                  <a:cubicBezTo>
                    <a:pt x="224" y="336"/>
                    <a:pt x="224" y="336"/>
                    <a:pt x="224" y="336"/>
                  </a:cubicBezTo>
                  <a:cubicBezTo>
                    <a:pt x="232" y="336"/>
                    <a:pt x="232" y="336"/>
                    <a:pt x="232" y="336"/>
                  </a:cubicBezTo>
                  <a:cubicBezTo>
                    <a:pt x="232" y="407"/>
                    <a:pt x="232" y="407"/>
                    <a:pt x="232" y="407"/>
                  </a:cubicBezTo>
                  <a:cubicBezTo>
                    <a:pt x="221" y="407"/>
                    <a:pt x="221" y="407"/>
                    <a:pt x="221" y="407"/>
                  </a:cubicBezTo>
                  <a:cubicBezTo>
                    <a:pt x="221" y="332"/>
                    <a:pt x="221" y="332"/>
                    <a:pt x="221" y="332"/>
                  </a:cubicBezTo>
                  <a:cubicBezTo>
                    <a:pt x="221" y="323"/>
                    <a:pt x="221" y="316"/>
                    <a:pt x="221" y="313"/>
                  </a:cubicBezTo>
                  <a:cubicBezTo>
                    <a:pt x="221" y="299"/>
                    <a:pt x="203" y="287"/>
                    <a:pt x="202" y="288"/>
                  </a:cubicBezTo>
                  <a:cubicBezTo>
                    <a:pt x="236" y="288"/>
                    <a:pt x="236" y="288"/>
                    <a:pt x="236" y="288"/>
                  </a:cubicBezTo>
                  <a:cubicBezTo>
                    <a:pt x="236" y="280"/>
                    <a:pt x="236" y="280"/>
                    <a:pt x="236" y="280"/>
                  </a:cubicBezTo>
                  <a:cubicBezTo>
                    <a:pt x="127" y="280"/>
                    <a:pt x="127" y="280"/>
                    <a:pt x="127" y="280"/>
                  </a:cubicBezTo>
                  <a:cubicBezTo>
                    <a:pt x="127" y="272"/>
                    <a:pt x="127" y="272"/>
                    <a:pt x="127" y="272"/>
                  </a:cubicBezTo>
                  <a:cubicBezTo>
                    <a:pt x="236" y="272"/>
                    <a:pt x="236" y="272"/>
                    <a:pt x="236" y="272"/>
                  </a:cubicBezTo>
                  <a:cubicBezTo>
                    <a:pt x="236" y="264"/>
                    <a:pt x="236" y="264"/>
                    <a:pt x="236" y="264"/>
                  </a:cubicBezTo>
                  <a:cubicBezTo>
                    <a:pt x="127" y="264"/>
                    <a:pt x="127" y="264"/>
                    <a:pt x="127" y="264"/>
                  </a:cubicBezTo>
                  <a:cubicBezTo>
                    <a:pt x="127" y="263"/>
                    <a:pt x="127" y="263"/>
                    <a:pt x="127" y="263"/>
                  </a:cubicBezTo>
                  <a:cubicBezTo>
                    <a:pt x="103" y="204"/>
                    <a:pt x="54" y="217"/>
                    <a:pt x="54" y="217"/>
                  </a:cubicBezTo>
                  <a:cubicBezTo>
                    <a:pt x="53" y="218"/>
                    <a:pt x="45" y="214"/>
                    <a:pt x="45" y="215"/>
                  </a:cubicBezTo>
                  <a:cubicBezTo>
                    <a:pt x="39" y="229"/>
                    <a:pt x="35" y="245"/>
                    <a:pt x="35" y="260"/>
                  </a:cubicBezTo>
                  <a:cubicBezTo>
                    <a:pt x="35" y="330"/>
                    <a:pt x="92" y="388"/>
                    <a:pt x="161" y="388"/>
                  </a:cubicBezTo>
                  <a:cubicBezTo>
                    <a:pt x="168" y="388"/>
                    <a:pt x="174" y="387"/>
                    <a:pt x="180" y="386"/>
                  </a:cubicBezTo>
                  <a:cubicBezTo>
                    <a:pt x="181" y="386"/>
                    <a:pt x="181" y="386"/>
                    <a:pt x="181" y="386"/>
                  </a:cubicBezTo>
                  <a:cubicBezTo>
                    <a:pt x="183" y="399"/>
                    <a:pt x="183" y="399"/>
                    <a:pt x="183" y="399"/>
                  </a:cubicBezTo>
                  <a:cubicBezTo>
                    <a:pt x="184" y="411"/>
                    <a:pt x="187" y="416"/>
                    <a:pt x="187" y="416"/>
                  </a:cubicBezTo>
                  <a:cubicBezTo>
                    <a:pt x="360" y="416"/>
                    <a:pt x="360" y="416"/>
                    <a:pt x="360" y="416"/>
                  </a:cubicBezTo>
                  <a:cubicBezTo>
                    <a:pt x="360" y="416"/>
                    <a:pt x="363" y="411"/>
                    <a:pt x="364" y="399"/>
                  </a:cubicBezTo>
                  <a:cubicBezTo>
                    <a:pt x="366" y="386"/>
                    <a:pt x="366" y="386"/>
                    <a:pt x="366" y="386"/>
                  </a:cubicBezTo>
                  <a:cubicBezTo>
                    <a:pt x="366" y="386"/>
                    <a:pt x="367" y="393"/>
                    <a:pt x="367" y="393"/>
                  </a:cubicBezTo>
                  <a:cubicBezTo>
                    <a:pt x="373" y="394"/>
                    <a:pt x="380" y="389"/>
                    <a:pt x="386" y="389"/>
                  </a:cubicBezTo>
                  <a:cubicBezTo>
                    <a:pt x="456" y="389"/>
                    <a:pt x="513" y="330"/>
                    <a:pt x="513" y="260"/>
                  </a:cubicBezTo>
                  <a:cubicBezTo>
                    <a:pt x="513" y="245"/>
                    <a:pt x="508" y="228"/>
                    <a:pt x="503" y="214"/>
                  </a:cubicBezTo>
                  <a:cubicBezTo>
                    <a:pt x="503" y="214"/>
                    <a:pt x="494" y="218"/>
                    <a:pt x="494" y="217"/>
                  </a:cubicBezTo>
                  <a:cubicBezTo>
                    <a:pt x="494" y="217"/>
                    <a:pt x="444" y="204"/>
                    <a:pt x="420" y="263"/>
                  </a:cubicBezTo>
                  <a:cubicBezTo>
                    <a:pt x="420" y="264"/>
                    <a:pt x="420" y="264"/>
                    <a:pt x="420" y="264"/>
                  </a:cubicBezTo>
                  <a:cubicBezTo>
                    <a:pt x="311" y="264"/>
                    <a:pt x="311" y="264"/>
                    <a:pt x="311" y="264"/>
                  </a:cubicBezTo>
                  <a:cubicBezTo>
                    <a:pt x="311" y="272"/>
                    <a:pt x="311" y="272"/>
                    <a:pt x="311" y="272"/>
                  </a:cubicBezTo>
                  <a:cubicBezTo>
                    <a:pt x="420" y="272"/>
                    <a:pt x="420" y="272"/>
                    <a:pt x="420" y="272"/>
                  </a:cubicBezTo>
                  <a:cubicBezTo>
                    <a:pt x="420" y="280"/>
                    <a:pt x="420" y="280"/>
                    <a:pt x="420" y="280"/>
                  </a:cubicBezTo>
                  <a:cubicBezTo>
                    <a:pt x="311" y="280"/>
                    <a:pt x="311" y="280"/>
                    <a:pt x="311" y="280"/>
                  </a:cubicBezTo>
                  <a:cubicBezTo>
                    <a:pt x="311" y="288"/>
                    <a:pt x="311" y="288"/>
                    <a:pt x="311" y="288"/>
                  </a:cubicBezTo>
                  <a:cubicBezTo>
                    <a:pt x="346" y="288"/>
                    <a:pt x="346" y="288"/>
                    <a:pt x="346" y="288"/>
                  </a:cubicBezTo>
                  <a:cubicBezTo>
                    <a:pt x="346" y="288"/>
                    <a:pt x="326" y="301"/>
                    <a:pt x="326" y="313"/>
                  </a:cubicBezTo>
                  <a:cubicBezTo>
                    <a:pt x="326" y="316"/>
                    <a:pt x="326" y="323"/>
                    <a:pt x="326" y="332"/>
                  </a:cubicBezTo>
                  <a:cubicBezTo>
                    <a:pt x="326" y="407"/>
                    <a:pt x="326" y="407"/>
                    <a:pt x="326" y="407"/>
                  </a:cubicBezTo>
                  <a:cubicBezTo>
                    <a:pt x="314" y="407"/>
                    <a:pt x="314" y="407"/>
                    <a:pt x="314" y="407"/>
                  </a:cubicBezTo>
                  <a:cubicBezTo>
                    <a:pt x="314" y="336"/>
                    <a:pt x="314" y="336"/>
                    <a:pt x="314" y="336"/>
                  </a:cubicBezTo>
                  <a:cubicBezTo>
                    <a:pt x="323" y="336"/>
                    <a:pt x="323" y="336"/>
                    <a:pt x="323" y="336"/>
                  </a:cubicBezTo>
                  <a:cubicBezTo>
                    <a:pt x="323" y="327"/>
                    <a:pt x="323" y="327"/>
                    <a:pt x="323" y="327"/>
                  </a:cubicBezTo>
                  <a:cubicBezTo>
                    <a:pt x="314" y="327"/>
                    <a:pt x="314" y="327"/>
                    <a:pt x="314" y="327"/>
                  </a:cubicBezTo>
                  <a:cubicBezTo>
                    <a:pt x="310" y="327"/>
                    <a:pt x="310" y="327"/>
                    <a:pt x="310" y="327"/>
                  </a:cubicBezTo>
                  <a:cubicBezTo>
                    <a:pt x="295" y="327"/>
                    <a:pt x="295" y="327"/>
                    <a:pt x="295" y="327"/>
                  </a:cubicBezTo>
                  <a:cubicBezTo>
                    <a:pt x="295" y="343"/>
                    <a:pt x="295" y="343"/>
                    <a:pt x="295" y="343"/>
                  </a:cubicBezTo>
                  <a:cubicBezTo>
                    <a:pt x="292" y="339"/>
                    <a:pt x="287" y="337"/>
                    <a:pt x="283" y="335"/>
                  </a:cubicBezTo>
                  <a:cubicBezTo>
                    <a:pt x="283" y="328"/>
                    <a:pt x="283" y="328"/>
                    <a:pt x="283" y="328"/>
                  </a:cubicBezTo>
                  <a:cubicBezTo>
                    <a:pt x="266" y="328"/>
                    <a:pt x="266" y="328"/>
                    <a:pt x="266" y="328"/>
                  </a:cubicBezTo>
                  <a:cubicBezTo>
                    <a:pt x="266" y="335"/>
                    <a:pt x="266" y="335"/>
                    <a:pt x="266" y="335"/>
                  </a:cubicBezTo>
                  <a:cubicBezTo>
                    <a:pt x="260" y="336"/>
                    <a:pt x="256" y="339"/>
                    <a:pt x="252" y="343"/>
                  </a:cubicBezTo>
                  <a:cubicBezTo>
                    <a:pt x="252" y="327"/>
                    <a:pt x="252" y="327"/>
                    <a:pt x="252" y="327"/>
                  </a:cubicBezTo>
                  <a:cubicBezTo>
                    <a:pt x="237" y="327"/>
                    <a:pt x="237" y="327"/>
                    <a:pt x="237" y="327"/>
                  </a:cubicBezTo>
                  <a:cubicBezTo>
                    <a:pt x="232" y="327"/>
                    <a:pt x="232" y="327"/>
                    <a:pt x="232" y="327"/>
                  </a:cubicBezTo>
                  <a:close/>
                  <a:moveTo>
                    <a:pt x="295" y="407"/>
                  </a:moveTo>
                  <a:cubicBezTo>
                    <a:pt x="252" y="407"/>
                    <a:pt x="252" y="407"/>
                    <a:pt x="252" y="407"/>
                  </a:cubicBezTo>
                  <a:cubicBezTo>
                    <a:pt x="252" y="366"/>
                    <a:pt x="252" y="366"/>
                    <a:pt x="252" y="366"/>
                  </a:cubicBezTo>
                  <a:cubicBezTo>
                    <a:pt x="253" y="366"/>
                    <a:pt x="253" y="366"/>
                    <a:pt x="253" y="366"/>
                  </a:cubicBezTo>
                  <a:cubicBezTo>
                    <a:pt x="253" y="366"/>
                    <a:pt x="253" y="366"/>
                    <a:pt x="253" y="366"/>
                  </a:cubicBezTo>
                  <a:cubicBezTo>
                    <a:pt x="253" y="354"/>
                    <a:pt x="262" y="345"/>
                    <a:pt x="274" y="345"/>
                  </a:cubicBezTo>
                  <a:cubicBezTo>
                    <a:pt x="285" y="345"/>
                    <a:pt x="294" y="354"/>
                    <a:pt x="294" y="366"/>
                  </a:cubicBezTo>
                  <a:cubicBezTo>
                    <a:pt x="294" y="366"/>
                    <a:pt x="294" y="366"/>
                    <a:pt x="294" y="366"/>
                  </a:cubicBezTo>
                  <a:cubicBezTo>
                    <a:pt x="295" y="366"/>
                    <a:pt x="295" y="366"/>
                    <a:pt x="295" y="366"/>
                  </a:cubicBezTo>
                  <a:cubicBezTo>
                    <a:pt x="295" y="407"/>
                    <a:pt x="295" y="407"/>
                    <a:pt x="295" y="407"/>
                  </a:cubicBezTo>
                  <a:close/>
                  <a:moveTo>
                    <a:pt x="199" y="407"/>
                  </a:moveTo>
                  <a:cubicBezTo>
                    <a:pt x="198" y="368"/>
                    <a:pt x="198" y="368"/>
                    <a:pt x="198" y="368"/>
                  </a:cubicBezTo>
                  <a:cubicBezTo>
                    <a:pt x="198" y="368"/>
                    <a:pt x="196" y="358"/>
                    <a:pt x="193" y="354"/>
                  </a:cubicBezTo>
                  <a:cubicBezTo>
                    <a:pt x="211" y="354"/>
                    <a:pt x="211" y="354"/>
                    <a:pt x="211" y="354"/>
                  </a:cubicBezTo>
                  <a:cubicBezTo>
                    <a:pt x="211" y="407"/>
                    <a:pt x="211" y="407"/>
                    <a:pt x="211" y="407"/>
                  </a:cubicBezTo>
                  <a:cubicBezTo>
                    <a:pt x="199" y="407"/>
                    <a:pt x="199" y="407"/>
                    <a:pt x="199" y="407"/>
                  </a:cubicBezTo>
                  <a:close/>
                  <a:moveTo>
                    <a:pt x="336" y="314"/>
                  </a:moveTo>
                  <a:cubicBezTo>
                    <a:pt x="338" y="309"/>
                    <a:pt x="345" y="296"/>
                    <a:pt x="355" y="297"/>
                  </a:cubicBezTo>
                  <a:cubicBezTo>
                    <a:pt x="368" y="298"/>
                    <a:pt x="374" y="303"/>
                    <a:pt x="376" y="311"/>
                  </a:cubicBezTo>
                  <a:cubicBezTo>
                    <a:pt x="376" y="311"/>
                    <a:pt x="368" y="319"/>
                    <a:pt x="368" y="327"/>
                  </a:cubicBezTo>
                  <a:cubicBezTo>
                    <a:pt x="368" y="335"/>
                    <a:pt x="366" y="345"/>
                    <a:pt x="366" y="346"/>
                  </a:cubicBezTo>
                  <a:cubicBezTo>
                    <a:pt x="336" y="346"/>
                    <a:pt x="336" y="346"/>
                    <a:pt x="336" y="346"/>
                  </a:cubicBezTo>
                  <a:cubicBezTo>
                    <a:pt x="336" y="314"/>
                    <a:pt x="336" y="314"/>
                    <a:pt x="336" y="314"/>
                  </a:cubicBezTo>
                  <a:close/>
                  <a:moveTo>
                    <a:pt x="348" y="407"/>
                  </a:moveTo>
                  <a:cubicBezTo>
                    <a:pt x="336" y="407"/>
                    <a:pt x="336" y="407"/>
                    <a:pt x="336" y="407"/>
                  </a:cubicBezTo>
                  <a:cubicBezTo>
                    <a:pt x="336" y="354"/>
                    <a:pt x="336" y="354"/>
                    <a:pt x="336" y="354"/>
                  </a:cubicBezTo>
                  <a:cubicBezTo>
                    <a:pt x="354" y="354"/>
                    <a:pt x="354" y="354"/>
                    <a:pt x="354" y="354"/>
                  </a:cubicBezTo>
                  <a:cubicBezTo>
                    <a:pt x="351" y="358"/>
                    <a:pt x="350" y="368"/>
                    <a:pt x="350" y="368"/>
                  </a:cubicBezTo>
                  <a:cubicBezTo>
                    <a:pt x="348" y="407"/>
                    <a:pt x="348" y="407"/>
                    <a:pt x="348" y="407"/>
                  </a:cubicBezTo>
                  <a:close/>
                  <a:moveTo>
                    <a:pt x="367" y="288"/>
                  </a:moveTo>
                  <a:cubicBezTo>
                    <a:pt x="403" y="288"/>
                    <a:pt x="403" y="288"/>
                    <a:pt x="403" y="288"/>
                  </a:cubicBezTo>
                  <a:cubicBezTo>
                    <a:pt x="392" y="295"/>
                    <a:pt x="383" y="303"/>
                    <a:pt x="383" y="303"/>
                  </a:cubicBezTo>
                  <a:cubicBezTo>
                    <a:pt x="381" y="300"/>
                    <a:pt x="371" y="290"/>
                    <a:pt x="367" y="288"/>
                  </a:cubicBezTo>
                  <a:close/>
                  <a:moveTo>
                    <a:pt x="211" y="314"/>
                  </a:moveTo>
                  <a:cubicBezTo>
                    <a:pt x="211" y="346"/>
                    <a:pt x="211" y="346"/>
                    <a:pt x="211" y="346"/>
                  </a:cubicBezTo>
                  <a:cubicBezTo>
                    <a:pt x="181" y="346"/>
                    <a:pt x="181" y="346"/>
                    <a:pt x="181" y="346"/>
                  </a:cubicBezTo>
                  <a:cubicBezTo>
                    <a:pt x="181" y="345"/>
                    <a:pt x="179" y="335"/>
                    <a:pt x="179" y="327"/>
                  </a:cubicBezTo>
                  <a:cubicBezTo>
                    <a:pt x="179" y="319"/>
                    <a:pt x="171" y="311"/>
                    <a:pt x="171" y="311"/>
                  </a:cubicBezTo>
                  <a:cubicBezTo>
                    <a:pt x="173" y="303"/>
                    <a:pt x="179" y="298"/>
                    <a:pt x="192" y="297"/>
                  </a:cubicBezTo>
                  <a:cubicBezTo>
                    <a:pt x="202" y="296"/>
                    <a:pt x="209" y="309"/>
                    <a:pt x="211" y="314"/>
                  </a:cubicBezTo>
                  <a:close/>
                  <a:moveTo>
                    <a:pt x="179" y="288"/>
                  </a:moveTo>
                  <a:cubicBezTo>
                    <a:pt x="176" y="291"/>
                    <a:pt x="166" y="300"/>
                    <a:pt x="164" y="303"/>
                  </a:cubicBezTo>
                  <a:cubicBezTo>
                    <a:pt x="164" y="303"/>
                    <a:pt x="155" y="295"/>
                    <a:pt x="144" y="288"/>
                  </a:cubicBezTo>
                  <a:cubicBezTo>
                    <a:pt x="179" y="288"/>
                    <a:pt x="179" y="288"/>
                    <a:pt x="179" y="288"/>
                  </a:cubicBezTo>
                  <a:close/>
                  <a:moveTo>
                    <a:pt x="261" y="219"/>
                  </a:moveTo>
                  <a:cubicBezTo>
                    <a:pt x="261" y="302"/>
                    <a:pt x="261" y="302"/>
                    <a:pt x="261" y="302"/>
                  </a:cubicBezTo>
                  <a:cubicBezTo>
                    <a:pt x="285" y="302"/>
                    <a:pt x="285" y="302"/>
                    <a:pt x="285" y="302"/>
                  </a:cubicBezTo>
                  <a:cubicBezTo>
                    <a:pt x="285" y="219"/>
                    <a:pt x="285" y="219"/>
                    <a:pt x="285" y="219"/>
                  </a:cubicBezTo>
                  <a:cubicBezTo>
                    <a:pt x="281" y="215"/>
                    <a:pt x="272" y="208"/>
                    <a:pt x="261" y="219"/>
                  </a:cubicBezTo>
                  <a:close/>
                  <a:moveTo>
                    <a:pt x="272" y="227"/>
                  </a:moveTo>
                  <a:cubicBezTo>
                    <a:pt x="270" y="227"/>
                    <a:pt x="269" y="228"/>
                    <a:pt x="269" y="229"/>
                  </a:cubicBezTo>
                  <a:cubicBezTo>
                    <a:pt x="269" y="268"/>
                    <a:pt x="269" y="268"/>
                    <a:pt x="269" y="268"/>
                  </a:cubicBezTo>
                  <a:cubicBezTo>
                    <a:pt x="269" y="269"/>
                    <a:pt x="270" y="270"/>
                    <a:pt x="272" y="270"/>
                  </a:cubicBezTo>
                  <a:cubicBezTo>
                    <a:pt x="275" y="270"/>
                    <a:pt x="275" y="270"/>
                    <a:pt x="275" y="270"/>
                  </a:cubicBezTo>
                  <a:cubicBezTo>
                    <a:pt x="276" y="270"/>
                    <a:pt x="278" y="269"/>
                    <a:pt x="278" y="268"/>
                  </a:cubicBezTo>
                  <a:cubicBezTo>
                    <a:pt x="278" y="229"/>
                    <a:pt x="278" y="229"/>
                    <a:pt x="278" y="229"/>
                  </a:cubicBezTo>
                  <a:cubicBezTo>
                    <a:pt x="278" y="228"/>
                    <a:pt x="276" y="227"/>
                    <a:pt x="275" y="227"/>
                  </a:cubicBezTo>
                  <a:cubicBezTo>
                    <a:pt x="272" y="227"/>
                    <a:pt x="272" y="227"/>
                    <a:pt x="272" y="227"/>
                  </a:cubicBezTo>
                  <a:close/>
                  <a:moveTo>
                    <a:pt x="273" y="169"/>
                  </a:moveTo>
                  <a:cubicBezTo>
                    <a:pt x="269" y="169"/>
                    <a:pt x="266" y="172"/>
                    <a:pt x="266" y="176"/>
                  </a:cubicBezTo>
                  <a:cubicBezTo>
                    <a:pt x="266" y="181"/>
                    <a:pt x="269" y="184"/>
                    <a:pt x="273" y="184"/>
                  </a:cubicBezTo>
                  <a:cubicBezTo>
                    <a:pt x="278" y="184"/>
                    <a:pt x="281" y="181"/>
                    <a:pt x="281" y="176"/>
                  </a:cubicBezTo>
                  <a:cubicBezTo>
                    <a:pt x="281" y="172"/>
                    <a:pt x="278" y="169"/>
                    <a:pt x="273" y="169"/>
                  </a:cubicBezTo>
                  <a:close/>
                  <a:moveTo>
                    <a:pt x="266" y="120"/>
                  </a:moveTo>
                  <a:cubicBezTo>
                    <a:pt x="266" y="132"/>
                    <a:pt x="266" y="132"/>
                    <a:pt x="266" y="132"/>
                  </a:cubicBezTo>
                  <a:cubicBezTo>
                    <a:pt x="269" y="132"/>
                    <a:pt x="269" y="132"/>
                    <a:pt x="269" y="132"/>
                  </a:cubicBezTo>
                  <a:cubicBezTo>
                    <a:pt x="269" y="120"/>
                    <a:pt x="269" y="120"/>
                    <a:pt x="269" y="120"/>
                  </a:cubicBezTo>
                  <a:cubicBezTo>
                    <a:pt x="266" y="120"/>
                    <a:pt x="266" y="120"/>
                    <a:pt x="266" y="120"/>
                  </a:cubicBezTo>
                  <a:close/>
                  <a:moveTo>
                    <a:pt x="278" y="120"/>
                  </a:moveTo>
                  <a:cubicBezTo>
                    <a:pt x="278" y="132"/>
                    <a:pt x="278" y="132"/>
                    <a:pt x="278" y="132"/>
                  </a:cubicBezTo>
                  <a:cubicBezTo>
                    <a:pt x="281" y="132"/>
                    <a:pt x="281" y="132"/>
                    <a:pt x="281" y="132"/>
                  </a:cubicBezTo>
                  <a:cubicBezTo>
                    <a:pt x="281" y="120"/>
                    <a:pt x="281" y="120"/>
                    <a:pt x="281" y="120"/>
                  </a:cubicBezTo>
                  <a:cubicBezTo>
                    <a:pt x="278" y="120"/>
                    <a:pt x="278" y="120"/>
                    <a:pt x="278" y="120"/>
                  </a:cubicBezTo>
                  <a:close/>
                  <a:moveTo>
                    <a:pt x="395" y="419"/>
                  </a:moveTo>
                  <a:cubicBezTo>
                    <a:pt x="482" y="417"/>
                    <a:pt x="552" y="345"/>
                    <a:pt x="552" y="258"/>
                  </a:cubicBezTo>
                  <a:cubicBezTo>
                    <a:pt x="552" y="170"/>
                    <a:pt x="482" y="99"/>
                    <a:pt x="395" y="96"/>
                  </a:cubicBezTo>
                  <a:cubicBezTo>
                    <a:pt x="383" y="42"/>
                    <a:pt x="334" y="0"/>
                    <a:pt x="276" y="0"/>
                  </a:cubicBezTo>
                  <a:cubicBezTo>
                    <a:pt x="218" y="0"/>
                    <a:pt x="169" y="42"/>
                    <a:pt x="158" y="96"/>
                  </a:cubicBezTo>
                  <a:cubicBezTo>
                    <a:pt x="70" y="98"/>
                    <a:pt x="0" y="170"/>
                    <a:pt x="0" y="258"/>
                  </a:cubicBezTo>
                  <a:cubicBezTo>
                    <a:pt x="0" y="346"/>
                    <a:pt x="70" y="418"/>
                    <a:pt x="158" y="419"/>
                  </a:cubicBezTo>
                  <a:cubicBezTo>
                    <a:pt x="170" y="473"/>
                    <a:pt x="218" y="514"/>
                    <a:pt x="276" y="514"/>
                  </a:cubicBezTo>
                  <a:cubicBezTo>
                    <a:pt x="334" y="514"/>
                    <a:pt x="382" y="473"/>
                    <a:pt x="395" y="419"/>
                  </a:cubicBezTo>
                  <a:close/>
                  <a:moveTo>
                    <a:pt x="383" y="403"/>
                  </a:moveTo>
                  <a:cubicBezTo>
                    <a:pt x="461" y="401"/>
                    <a:pt x="525" y="337"/>
                    <a:pt x="525" y="258"/>
                  </a:cubicBezTo>
                  <a:cubicBezTo>
                    <a:pt x="525" y="179"/>
                    <a:pt x="461" y="114"/>
                    <a:pt x="383" y="112"/>
                  </a:cubicBezTo>
                  <a:cubicBezTo>
                    <a:pt x="373" y="63"/>
                    <a:pt x="329" y="26"/>
                    <a:pt x="276" y="26"/>
                  </a:cubicBezTo>
                  <a:cubicBezTo>
                    <a:pt x="224" y="26"/>
                    <a:pt x="180" y="63"/>
                    <a:pt x="169" y="112"/>
                  </a:cubicBezTo>
                  <a:cubicBezTo>
                    <a:pt x="90" y="114"/>
                    <a:pt x="27" y="178"/>
                    <a:pt x="27" y="258"/>
                  </a:cubicBezTo>
                  <a:cubicBezTo>
                    <a:pt x="27" y="337"/>
                    <a:pt x="91" y="402"/>
                    <a:pt x="170" y="403"/>
                  </a:cubicBezTo>
                  <a:cubicBezTo>
                    <a:pt x="180" y="452"/>
                    <a:pt x="224" y="489"/>
                    <a:pt x="276" y="489"/>
                  </a:cubicBezTo>
                  <a:cubicBezTo>
                    <a:pt x="328" y="489"/>
                    <a:pt x="372" y="452"/>
                    <a:pt x="383" y="403"/>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9" name="işḻíḓé"/>
            <p:cNvSpPr/>
            <p:nvPr userDrawn="1">
              <p:custDataLst>
                <p:tags r:id="rId14"/>
              </p:custDataLst>
            </p:nvPr>
          </p:nvSpPr>
          <p:spPr bwMode="auto">
            <a:xfrm>
              <a:off x="3393679" y="3111501"/>
              <a:ext cx="803275" cy="733425"/>
            </a:xfrm>
            <a:custGeom>
              <a:avLst/>
              <a:gdLst>
                <a:gd name="T0" fmla="*/ 241 w 481"/>
                <a:gd name="T1" fmla="*/ 0 h 438"/>
                <a:gd name="T2" fmla="*/ 335 w 481"/>
                <a:gd name="T3" fmla="*/ 94 h 438"/>
                <a:gd name="T4" fmla="*/ 341 w 481"/>
                <a:gd name="T5" fmla="*/ 94 h 438"/>
                <a:gd name="T6" fmla="*/ 350 w 481"/>
                <a:gd name="T7" fmla="*/ 93 h 438"/>
                <a:gd name="T8" fmla="*/ 481 w 481"/>
                <a:gd name="T9" fmla="*/ 225 h 438"/>
                <a:gd name="T10" fmla="*/ 350 w 481"/>
                <a:gd name="T11" fmla="*/ 356 h 438"/>
                <a:gd name="T12" fmla="*/ 341 w 481"/>
                <a:gd name="T13" fmla="*/ 356 h 438"/>
                <a:gd name="T14" fmla="*/ 335 w 481"/>
                <a:gd name="T15" fmla="*/ 355 h 438"/>
                <a:gd name="T16" fmla="*/ 304 w 481"/>
                <a:gd name="T17" fmla="*/ 413 h 438"/>
                <a:gd name="T18" fmla="*/ 241 w 481"/>
                <a:gd name="T19" fmla="*/ 438 h 438"/>
                <a:gd name="T20" fmla="*/ 176 w 481"/>
                <a:gd name="T21" fmla="*/ 413 h 438"/>
                <a:gd name="T22" fmla="*/ 146 w 481"/>
                <a:gd name="T23" fmla="*/ 354 h 438"/>
                <a:gd name="T24" fmla="*/ 140 w 481"/>
                <a:gd name="T25" fmla="*/ 354 h 438"/>
                <a:gd name="T26" fmla="*/ 131 w 481"/>
                <a:gd name="T27" fmla="*/ 355 h 438"/>
                <a:gd name="T28" fmla="*/ 0 w 481"/>
                <a:gd name="T29" fmla="*/ 223 h 438"/>
                <a:gd name="T30" fmla="*/ 131 w 481"/>
                <a:gd name="T31" fmla="*/ 92 h 438"/>
                <a:gd name="T32" fmla="*/ 140 w 481"/>
                <a:gd name="T33" fmla="*/ 92 h 438"/>
                <a:gd name="T34" fmla="*/ 146 w 481"/>
                <a:gd name="T35" fmla="*/ 93 h 438"/>
                <a:gd name="T36" fmla="*/ 241 w 481"/>
                <a:gd name="T37" fmla="*/ 0 h 438"/>
                <a:gd name="T38" fmla="*/ 241 w 481"/>
                <a:gd name="T39" fmla="*/ 6 h 438"/>
                <a:gd name="T40" fmla="*/ 152 w 481"/>
                <a:gd name="T41" fmla="*/ 95 h 438"/>
                <a:gd name="T42" fmla="*/ 152 w 481"/>
                <a:gd name="T43" fmla="*/ 96 h 438"/>
                <a:gd name="T44" fmla="*/ 152 w 481"/>
                <a:gd name="T45" fmla="*/ 96 h 438"/>
                <a:gd name="T46" fmla="*/ 152 w 481"/>
                <a:gd name="T47" fmla="*/ 99 h 438"/>
                <a:gd name="T48" fmla="*/ 148 w 481"/>
                <a:gd name="T49" fmla="*/ 99 h 438"/>
                <a:gd name="T50" fmla="*/ 140 w 481"/>
                <a:gd name="T51" fmla="*/ 98 h 438"/>
                <a:gd name="T52" fmla="*/ 131 w 481"/>
                <a:gd name="T53" fmla="*/ 98 h 438"/>
                <a:gd name="T54" fmla="*/ 5 w 481"/>
                <a:gd name="T55" fmla="*/ 223 h 438"/>
                <a:gd name="T56" fmla="*/ 131 w 481"/>
                <a:gd name="T57" fmla="*/ 349 h 438"/>
                <a:gd name="T58" fmla="*/ 140 w 481"/>
                <a:gd name="T59" fmla="*/ 349 h 438"/>
                <a:gd name="T60" fmla="*/ 149 w 481"/>
                <a:gd name="T61" fmla="*/ 348 h 438"/>
                <a:gd name="T62" fmla="*/ 152 w 481"/>
                <a:gd name="T63" fmla="*/ 347 h 438"/>
                <a:gd name="T64" fmla="*/ 152 w 481"/>
                <a:gd name="T65" fmla="*/ 350 h 438"/>
                <a:gd name="T66" fmla="*/ 180 w 481"/>
                <a:gd name="T67" fmla="*/ 409 h 438"/>
                <a:gd name="T68" fmla="*/ 241 w 481"/>
                <a:gd name="T69" fmla="*/ 433 h 438"/>
                <a:gd name="T70" fmla="*/ 301 w 481"/>
                <a:gd name="T71" fmla="*/ 409 h 438"/>
                <a:gd name="T72" fmla="*/ 329 w 481"/>
                <a:gd name="T73" fmla="*/ 351 h 438"/>
                <a:gd name="T74" fmla="*/ 330 w 481"/>
                <a:gd name="T75" fmla="*/ 348 h 438"/>
                <a:gd name="T76" fmla="*/ 332 w 481"/>
                <a:gd name="T77" fmla="*/ 349 h 438"/>
                <a:gd name="T78" fmla="*/ 341 w 481"/>
                <a:gd name="T79" fmla="*/ 350 h 438"/>
                <a:gd name="T80" fmla="*/ 350 w 481"/>
                <a:gd name="T81" fmla="*/ 350 h 438"/>
                <a:gd name="T82" fmla="*/ 476 w 481"/>
                <a:gd name="T83" fmla="*/ 225 h 438"/>
                <a:gd name="T84" fmla="*/ 350 w 481"/>
                <a:gd name="T85" fmla="*/ 99 h 438"/>
                <a:gd name="T86" fmla="*/ 341 w 481"/>
                <a:gd name="T87" fmla="*/ 99 h 438"/>
                <a:gd name="T88" fmla="*/ 333 w 481"/>
                <a:gd name="T89" fmla="*/ 100 h 438"/>
                <a:gd name="T90" fmla="*/ 329 w 481"/>
                <a:gd name="T91" fmla="*/ 101 h 438"/>
                <a:gd name="T92" fmla="*/ 330 w 481"/>
                <a:gd name="T93" fmla="*/ 97 h 438"/>
                <a:gd name="T94" fmla="*/ 330 w 481"/>
                <a:gd name="T95" fmla="*/ 96 h 438"/>
                <a:gd name="T96" fmla="*/ 330 w 481"/>
                <a:gd name="T97" fmla="*/ 95 h 438"/>
                <a:gd name="T98" fmla="*/ 241 w 481"/>
                <a:gd name="T99" fmla="*/ 6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81" h="438">
                  <a:moveTo>
                    <a:pt x="241" y="0"/>
                  </a:moveTo>
                  <a:cubicBezTo>
                    <a:pt x="292" y="0"/>
                    <a:pt x="335" y="42"/>
                    <a:pt x="335" y="94"/>
                  </a:cubicBezTo>
                  <a:cubicBezTo>
                    <a:pt x="337" y="94"/>
                    <a:pt x="339" y="94"/>
                    <a:pt x="341" y="94"/>
                  </a:cubicBezTo>
                  <a:cubicBezTo>
                    <a:pt x="344" y="93"/>
                    <a:pt x="347" y="93"/>
                    <a:pt x="350" y="93"/>
                  </a:cubicBezTo>
                  <a:cubicBezTo>
                    <a:pt x="422" y="93"/>
                    <a:pt x="481" y="152"/>
                    <a:pt x="481" y="225"/>
                  </a:cubicBezTo>
                  <a:cubicBezTo>
                    <a:pt x="481" y="297"/>
                    <a:pt x="422" y="356"/>
                    <a:pt x="350" y="356"/>
                  </a:cubicBezTo>
                  <a:cubicBezTo>
                    <a:pt x="347" y="356"/>
                    <a:pt x="344" y="356"/>
                    <a:pt x="341" y="356"/>
                  </a:cubicBezTo>
                  <a:cubicBezTo>
                    <a:pt x="339" y="355"/>
                    <a:pt x="337" y="355"/>
                    <a:pt x="335" y="355"/>
                  </a:cubicBezTo>
                  <a:cubicBezTo>
                    <a:pt x="332" y="378"/>
                    <a:pt x="321" y="399"/>
                    <a:pt x="304" y="413"/>
                  </a:cubicBezTo>
                  <a:cubicBezTo>
                    <a:pt x="288" y="429"/>
                    <a:pt x="265" y="438"/>
                    <a:pt x="241" y="438"/>
                  </a:cubicBezTo>
                  <a:cubicBezTo>
                    <a:pt x="216" y="438"/>
                    <a:pt x="193" y="429"/>
                    <a:pt x="176" y="413"/>
                  </a:cubicBezTo>
                  <a:cubicBezTo>
                    <a:pt x="160" y="398"/>
                    <a:pt x="149" y="377"/>
                    <a:pt x="146" y="354"/>
                  </a:cubicBezTo>
                  <a:cubicBezTo>
                    <a:pt x="144" y="354"/>
                    <a:pt x="142" y="354"/>
                    <a:pt x="140" y="354"/>
                  </a:cubicBezTo>
                  <a:cubicBezTo>
                    <a:pt x="137" y="355"/>
                    <a:pt x="134" y="355"/>
                    <a:pt x="131" y="355"/>
                  </a:cubicBezTo>
                  <a:cubicBezTo>
                    <a:pt x="59" y="355"/>
                    <a:pt x="0" y="296"/>
                    <a:pt x="0" y="223"/>
                  </a:cubicBezTo>
                  <a:cubicBezTo>
                    <a:pt x="0" y="151"/>
                    <a:pt x="59" y="92"/>
                    <a:pt x="131" y="92"/>
                  </a:cubicBezTo>
                  <a:cubicBezTo>
                    <a:pt x="134" y="92"/>
                    <a:pt x="137" y="92"/>
                    <a:pt x="140" y="92"/>
                  </a:cubicBezTo>
                  <a:cubicBezTo>
                    <a:pt x="142" y="93"/>
                    <a:pt x="144" y="93"/>
                    <a:pt x="146" y="93"/>
                  </a:cubicBezTo>
                  <a:cubicBezTo>
                    <a:pt x="147" y="42"/>
                    <a:pt x="189" y="0"/>
                    <a:pt x="241" y="0"/>
                  </a:cubicBezTo>
                  <a:close/>
                  <a:moveTo>
                    <a:pt x="241" y="6"/>
                  </a:moveTo>
                  <a:cubicBezTo>
                    <a:pt x="192" y="6"/>
                    <a:pt x="152" y="46"/>
                    <a:pt x="152" y="95"/>
                  </a:cubicBezTo>
                  <a:cubicBezTo>
                    <a:pt x="152" y="95"/>
                    <a:pt x="152" y="95"/>
                    <a:pt x="152" y="96"/>
                  </a:cubicBezTo>
                  <a:cubicBezTo>
                    <a:pt x="152" y="96"/>
                    <a:pt x="152" y="96"/>
                    <a:pt x="152" y="96"/>
                  </a:cubicBezTo>
                  <a:cubicBezTo>
                    <a:pt x="152" y="99"/>
                    <a:pt x="152" y="99"/>
                    <a:pt x="152" y="99"/>
                  </a:cubicBezTo>
                  <a:cubicBezTo>
                    <a:pt x="148" y="99"/>
                    <a:pt x="148" y="99"/>
                    <a:pt x="148" y="99"/>
                  </a:cubicBezTo>
                  <a:cubicBezTo>
                    <a:pt x="146" y="99"/>
                    <a:pt x="143" y="98"/>
                    <a:pt x="140" y="98"/>
                  </a:cubicBezTo>
                  <a:cubicBezTo>
                    <a:pt x="137" y="98"/>
                    <a:pt x="134" y="98"/>
                    <a:pt x="131" y="98"/>
                  </a:cubicBezTo>
                  <a:cubicBezTo>
                    <a:pt x="62" y="98"/>
                    <a:pt x="5" y="154"/>
                    <a:pt x="5" y="223"/>
                  </a:cubicBezTo>
                  <a:cubicBezTo>
                    <a:pt x="5" y="293"/>
                    <a:pt x="62" y="349"/>
                    <a:pt x="131" y="349"/>
                  </a:cubicBezTo>
                  <a:cubicBezTo>
                    <a:pt x="134" y="349"/>
                    <a:pt x="137" y="349"/>
                    <a:pt x="140" y="349"/>
                  </a:cubicBezTo>
                  <a:cubicBezTo>
                    <a:pt x="143" y="348"/>
                    <a:pt x="146" y="348"/>
                    <a:pt x="149" y="348"/>
                  </a:cubicBezTo>
                  <a:cubicBezTo>
                    <a:pt x="152" y="347"/>
                    <a:pt x="152" y="347"/>
                    <a:pt x="152" y="347"/>
                  </a:cubicBezTo>
                  <a:cubicBezTo>
                    <a:pt x="152" y="350"/>
                    <a:pt x="152" y="350"/>
                    <a:pt x="152" y="350"/>
                  </a:cubicBezTo>
                  <a:cubicBezTo>
                    <a:pt x="154" y="373"/>
                    <a:pt x="164" y="394"/>
                    <a:pt x="180" y="409"/>
                  </a:cubicBezTo>
                  <a:cubicBezTo>
                    <a:pt x="196" y="424"/>
                    <a:pt x="217" y="433"/>
                    <a:pt x="241" y="433"/>
                  </a:cubicBezTo>
                  <a:cubicBezTo>
                    <a:pt x="264" y="433"/>
                    <a:pt x="285" y="424"/>
                    <a:pt x="301" y="409"/>
                  </a:cubicBezTo>
                  <a:cubicBezTo>
                    <a:pt x="317" y="395"/>
                    <a:pt x="327" y="374"/>
                    <a:pt x="329" y="351"/>
                  </a:cubicBezTo>
                  <a:cubicBezTo>
                    <a:pt x="330" y="348"/>
                    <a:pt x="330" y="348"/>
                    <a:pt x="330" y="348"/>
                  </a:cubicBezTo>
                  <a:cubicBezTo>
                    <a:pt x="332" y="349"/>
                    <a:pt x="332" y="349"/>
                    <a:pt x="332" y="349"/>
                  </a:cubicBezTo>
                  <a:cubicBezTo>
                    <a:pt x="335" y="349"/>
                    <a:pt x="338" y="350"/>
                    <a:pt x="341" y="350"/>
                  </a:cubicBezTo>
                  <a:cubicBezTo>
                    <a:pt x="344" y="350"/>
                    <a:pt x="347" y="350"/>
                    <a:pt x="350" y="350"/>
                  </a:cubicBezTo>
                  <a:cubicBezTo>
                    <a:pt x="419" y="350"/>
                    <a:pt x="476" y="294"/>
                    <a:pt x="476" y="225"/>
                  </a:cubicBezTo>
                  <a:cubicBezTo>
                    <a:pt x="476" y="155"/>
                    <a:pt x="419" y="99"/>
                    <a:pt x="350" y="99"/>
                  </a:cubicBezTo>
                  <a:cubicBezTo>
                    <a:pt x="347" y="99"/>
                    <a:pt x="344" y="99"/>
                    <a:pt x="341" y="99"/>
                  </a:cubicBezTo>
                  <a:cubicBezTo>
                    <a:pt x="338" y="100"/>
                    <a:pt x="336" y="100"/>
                    <a:pt x="333" y="100"/>
                  </a:cubicBezTo>
                  <a:cubicBezTo>
                    <a:pt x="329" y="101"/>
                    <a:pt x="329" y="101"/>
                    <a:pt x="329" y="101"/>
                  </a:cubicBezTo>
                  <a:cubicBezTo>
                    <a:pt x="330" y="97"/>
                    <a:pt x="330" y="97"/>
                    <a:pt x="330" y="97"/>
                  </a:cubicBezTo>
                  <a:cubicBezTo>
                    <a:pt x="330" y="97"/>
                    <a:pt x="330" y="96"/>
                    <a:pt x="330" y="96"/>
                  </a:cubicBezTo>
                  <a:cubicBezTo>
                    <a:pt x="330" y="96"/>
                    <a:pt x="330" y="95"/>
                    <a:pt x="330" y="95"/>
                  </a:cubicBezTo>
                  <a:cubicBezTo>
                    <a:pt x="330" y="46"/>
                    <a:pt x="290" y="6"/>
                    <a:pt x="241" y="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0" name="îšḻîďê"/>
            <p:cNvSpPr/>
            <p:nvPr userDrawn="1">
              <p:custDataLst>
                <p:tags r:id="rId15"/>
              </p:custDataLst>
            </p:nvPr>
          </p:nvSpPr>
          <p:spPr bwMode="auto">
            <a:xfrm>
              <a:off x="3109517" y="3192463"/>
              <a:ext cx="147638" cy="104775"/>
            </a:xfrm>
            <a:custGeom>
              <a:avLst/>
              <a:gdLst>
                <a:gd name="T0" fmla="*/ 38 w 89"/>
                <a:gd name="T1" fmla="*/ 56 h 63"/>
                <a:gd name="T2" fmla="*/ 32 w 89"/>
                <a:gd name="T3" fmla="*/ 59 h 63"/>
                <a:gd name="T4" fmla="*/ 23 w 89"/>
                <a:gd name="T5" fmla="*/ 59 h 63"/>
                <a:gd name="T6" fmla="*/ 6 w 89"/>
                <a:gd name="T7" fmla="*/ 49 h 63"/>
                <a:gd name="T8" fmla="*/ 1 w 89"/>
                <a:gd name="T9" fmla="*/ 28 h 63"/>
                <a:gd name="T10" fmla="*/ 4 w 89"/>
                <a:gd name="T11" fmla="*/ 17 h 63"/>
                <a:gd name="T12" fmla="*/ 10 w 89"/>
                <a:gd name="T13" fmla="*/ 8 h 63"/>
                <a:gd name="T14" fmla="*/ 6 w 89"/>
                <a:gd name="T15" fmla="*/ 5 h 63"/>
                <a:gd name="T16" fmla="*/ 6 w 89"/>
                <a:gd name="T17" fmla="*/ 0 h 63"/>
                <a:gd name="T18" fmla="*/ 35 w 89"/>
                <a:gd name="T19" fmla="*/ 3 h 63"/>
                <a:gd name="T20" fmla="*/ 34 w 89"/>
                <a:gd name="T21" fmla="*/ 7 h 63"/>
                <a:gd name="T22" fmla="*/ 24 w 89"/>
                <a:gd name="T23" fmla="*/ 10 h 63"/>
                <a:gd name="T24" fmla="*/ 16 w 89"/>
                <a:gd name="T25" fmla="*/ 14 h 63"/>
                <a:gd name="T26" fmla="*/ 9 w 89"/>
                <a:gd name="T27" fmla="*/ 20 h 63"/>
                <a:gd name="T28" fmla="*/ 6 w 89"/>
                <a:gd name="T29" fmla="*/ 30 h 63"/>
                <a:gd name="T30" fmla="*/ 6 w 89"/>
                <a:gd name="T31" fmla="*/ 37 h 63"/>
                <a:gd name="T32" fmla="*/ 9 w 89"/>
                <a:gd name="T33" fmla="*/ 42 h 63"/>
                <a:gd name="T34" fmla="*/ 13 w 89"/>
                <a:gd name="T35" fmla="*/ 46 h 63"/>
                <a:gd name="T36" fmla="*/ 19 w 89"/>
                <a:gd name="T37" fmla="*/ 47 h 63"/>
                <a:gd name="T38" fmla="*/ 29 w 89"/>
                <a:gd name="T39" fmla="*/ 45 h 63"/>
                <a:gd name="T40" fmla="*/ 36 w 89"/>
                <a:gd name="T41" fmla="*/ 38 h 63"/>
                <a:gd name="T42" fmla="*/ 41 w 89"/>
                <a:gd name="T43" fmla="*/ 29 h 63"/>
                <a:gd name="T44" fmla="*/ 45 w 89"/>
                <a:gd name="T45" fmla="*/ 21 h 63"/>
                <a:gd name="T46" fmla="*/ 55 w 89"/>
                <a:gd name="T47" fmla="*/ 11 h 63"/>
                <a:gd name="T48" fmla="*/ 69 w 89"/>
                <a:gd name="T49" fmla="*/ 9 h 63"/>
                <a:gd name="T50" fmla="*/ 77 w 89"/>
                <a:gd name="T51" fmla="*/ 12 h 63"/>
                <a:gd name="T52" fmla="*/ 84 w 89"/>
                <a:gd name="T53" fmla="*/ 18 h 63"/>
                <a:gd name="T54" fmla="*/ 88 w 89"/>
                <a:gd name="T55" fmla="*/ 27 h 63"/>
                <a:gd name="T56" fmla="*/ 89 w 89"/>
                <a:gd name="T57" fmla="*/ 37 h 63"/>
                <a:gd name="T58" fmla="*/ 86 w 89"/>
                <a:gd name="T59" fmla="*/ 47 h 63"/>
                <a:gd name="T60" fmla="*/ 80 w 89"/>
                <a:gd name="T61" fmla="*/ 55 h 63"/>
                <a:gd name="T62" fmla="*/ 84 w 89"/>
                <a:gd name="T63" fmla="*/ 58 h 63"/>
                <a:gd name="T64" fmla="*/ 84 w 89"/>
                <a:gd name="T65" fmla="*/ 63 h 63"/>
                <a:gd name="T66" fmla="*/ 56 w 89"/>
                <a:gd name="T67" fmla="*/ 60 h 63"/>
                <a:gd name="T68" fmla="*/ 56 w 89"/>
                <a:gd name="T69" fmla="*/ 55 h 63"/>
                <a:gd name="T70" fmla="*/ 66 w 89"/>
                <a:gd name="T71" fmla="*/ 53 h 63"/>
                <a:gd name="T72" fmla="*/ 74 w 89"/>
                <a:gd name="T73" fmla="*/ 50 h 63"/>
                <a:gd name="T74" fmla="*/ 80 w 89"/>
                <a:gd name="T75" fmla="*/ 44 h 63"/>
                <a:gd name="T76" fmla="*/ 83 w 89"/>
                <a:gd name="T77" fmla="*/ 36 h 63"/>
                <a:gd name="T78" fmla="*/ 81 w 89"/>
                <a:gd name="T79" fmla="*/ 26 h 63"/>
                <a:gd name="T80" fmla="*/ 73 w 89"/>
                <a:gd name="T81" fmla="*/ 21 h 63"/>
                <a:gd name="T82" fmla="*/ 63 w 89"/>
                <a:gd name="T83" fmla="*/ 22 h 63"/>
                <a:gd name="T84" fmla="*/ 57 w 89"/>
                <a:gd name="T85" fmla="*/ 29 h 63"/>
                <a:gd name="T86" fmla="*/ 52 w 89"/>
                <a:gd name="T87" fmla="*/ 37 h 63"/>
                <a:gd name="T88" fmla="*/ 48 w 89"/>
                <a:gd name="T89" fmla="*/ 44 h 63"/>
                <a:gd name="T90" fmla="*/ 44 w 89"/>
                <a:gd name="T91" fmla="*/ 51 h 63"/>
                <a:gd name="T92" fmla="*/ 38 w 89"/>
                <a:gd name="T93" fmla="*/ 56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9" h="63">
                  <a:moveTo>
                    <a:pt x="38" y="56"/>
                  </a:moveTo>
                  <a:cubicBezTo>
                    <a:pt x="36" y="58"/>
                    <a:pt x="34" y="59"/>
                    <a:pt x="32" y="59"/>
                  </a:cubicBezTo>
                  <a:cubicBezTo>
                    <a:pt x="29" y="60"/>
                    <a:pt x="26" y="60"/>
                    <a:pt x="23" y="59"/>
                  </a:cubicBezTo>
                  <a:cubicBezTo>
                    <a:pt x="16" y="59"/>
                    <a:pt x="10" y="55"/>
                    <a:pt x="6" y="49"/>
                  </a:cubicBezTo>
                  <a:cubicBezTo>
                    <a:pt x="2" y="43"/>
                    <a:pt x="0" y="36"/>
                    <a:pt x="1" y="28"/>
                  </a:cubicBezTo>
                  <a:cubicBezTo>
                    <a:pt x="2" y="24"/>
                    <a:pt x="3" y="21"/>
                    <a:pt x="4" y="17"/>
                  </a:cubicBezTo>
                  <a:cubicBezTo>
                    <a:pt x="6" y="13"/>
                    <a:pt x="8" y="10"/>
                    <a:pt x="10" y="8"/>
                  </a:cubicBezTo>
                  <a:cubicBezTo>
                    <a:pt x="6" y="5"/>
                    <a:pt x="6" y="5"/>
                    <a:pt x="6" y="5"/>
                  </a:cubicBezTo>
                  <a:cubicBezTo>
                    <a:pt x="6" y="0"/>
                    <a:pt x="6" y="0"/>
                    <a:pt x="6" y="0"/>
                  </a:cubicBezTo>
                  <a:cubicBezTo>
                    <a:pt x="35" y="3"/>
                    <a:pt x="35" y="3"/>
                    <a:pt x="35" y="3"/>
                  </a:cubicBezTo>
                  <a:cubicBezTo>
                    <a:pt x="34" y="7"/>
                    <a:pt x="34" y="7"/>
                    <a:pt x="34" y="7"/>
                  </a:cubicBezTo>
                  <a:cubicBezTo>
                    <a:pt x="31" y="8"/>
                    <a:pt x="27" y="9"/>
                    <a:pt x="24" y="10"/>
                  </a:cubicBezTo>
                  <a:cubicBezTo>
                    <a:pt x="21" y="11"/>
                    <a:pt x="18" y="12"/>
                    <a:pt x="16" y="14"/>
                  </a:cubicBezTo>
                  <a:cubicBezTo>
                    <a:pt x="13" y="16"/>
                    <a:pt x="11" y="18"/>
                    <a:pt x="9" y="20"/>
                  </a:cubicBezTo>
                  <a:cubicBezTo>
                    <a:pt x="8" y="23"/>
                    <a:pt x="7" y="26"/>
                    <a:pt x="6" y="30"/>
                  </a:cubicBezTo>
                  <a:cubicBezTo>
                    <a:pt x="6" y="32"/>
                    <a:pt x="6" y="35"/>
                    <a:pt x="6" y="37"/>
                  </a:cubicBezTo>
                  <a:cubicBezTo>
                    <a:pt x="7" y="39"/>
                    <a:pt x="8" y="41"/>
                    <a:pt x="9" y="42"/>
                  </a:cubicBezTo>
                  <a:cubicBezTo>
                    <a:pt x="10" y="44"/>
                    <a:pt x="11" y="45"/>
                    <a:pt x="13" y="46"/>
                  </a:cubicBezTo>
                  <a:cubicBezTo>
                    <a:pt x="15" y="46"/>
                    <a:pt x="17" y="47"/>
                    <a:pt x="19" y="47"/>
                  </a:cubicBezTo>
                  <a:cubicBezTo>
                    <a:pt x="22" y="48"/>
                    <a:pt x="25" y="47"/>
                    <a:pt x="29" y="45"/>
                  </a:cubicBezTo>
                  <a:cubicBezTo>
                    <a:pt x="32" y="44"/>
                    <a:pt x="34" y="41"/>
                    <a:pt x="36" y="38"/>
                  </a:cubicBezTo>
                  <a:cubicBezTo>
                    <a:pt x="38" y="35"/>
                    <a:pt x="39" y="33"/>
                    <a:pt x="41" y="29"/>
                  </a:cubicBezTo>
                  <a:cubicBezTo>
                    <a:pt x="42" y="26"/>
                    <a:pt x="44" y="24"/>
                    <a:pt x="45" y="21"/>
                  </a:cubicBezTo>
                  <a:cubicBezTo>
                    <a:pt x="48" y="17"/>
                    <a:pt x="51" y="14"/>
                    <a:pt x="55" y="11"/>
                  </a:cubicBezTo>
                  <a:cubicBezTo>
                    <a:pt x="58" y="9"/>
                    <a:pt x="63" y="8"/>
                    <a:pt x="69" y="9"/>
                  </a:cubicBezTo>
                  <a:cubicBezTo>
                    <a:pt x="72" y="9"/>
                    <a:pt x="75" y="10"/>
                    <a:pt x="77" y="12"/>
                  </a:cubicBezTo>
                  <a:cubicBezTo>
                    <a:pt x="80" y="14"/>
                    <a:pt x="82" y="16"/>
                    <a:pt x="84" y="18"/>
                  </a:cubicBezTo>
                  <a:cubicBezTo>
                    <a:pt x="86" y="21"/>
                    <a:pt x="87" y="24"/>
                    <a:pt x="88" y="27"/>
                  </a:cubicBezTo>
                  <a:cubicBezTo>
                    <a:pt x="89" y="30"/>
                    <a:pt x="89" y="34"/>
                    <a:pt x="89" y="37"/>
                  </a:cubicBezTo>
                  <a:cubicBezTo>
                    <a:pt x="88" y="41"/>
                    <a:pt x="87" y="44"/>
                    <a:pt x="86" y="47"/>
                  </a:cubicBezTo>
                  <a:cubicBezTo>
                    <a:pt x="84" y="50"/>
                    <a:pt x="82" y="53"/>
                    <a:pt x="80" y="55"/>
                  </a:cubicBezTo>
                  <a:cubicBezTo>
                    <a:pt x="84" y="58"/>
                    <a:pt x="84" y="58"/>
                    <a:pt x="84" y="58"/>
                  </a:cubicBezTo>
                  <a:cubicBezTo>
                    <a:pt x="84" y="63"/>
                    <a:pt x="84" y="63"/>
                    <a:pt x="84" y="63"/>
                  </a:cubicBezTo>
                  <a:cubicBezTo>
                    <a:pt x="56" y="60"/>
                    <a:pt x="56" y="60"/>
                    <a:pt x="56" y="60"/>
                  </a:cubicBezTo>
                  <a:cubicBezTo>
                    <a:pt x="56" y="55"/>
                    <a:pt x="56" y="55"/>
                    <a:pt x="56" y="55"/>
                  </a:cubicBezTo>
                  <a:cubicBezTo>
                    <a:pt x="60" y="54"/>
                    <a:pt x="63" y="54"/>
                    <a:pt x="66" y="53"/>
                  </a:cubicBezTo>
                  <a:cubicBezTo>
                    <a:pt x="69" y="52"/>
                    <a:pt x="72" y="51"/>
                    <a:pt x="74" y="50"/>
                  </a:cubicBezTo>
                  <a:cubicBezTo>
                    <a:pt x="77" y="48"/>
                    <a:pt x="79" y="47"/>
                    <a:pt x="80" y="44"/>
                  </a:cubicBezTo>
                  <a:cubicBezTo>
                    <a:pt x="82" y="42"/>
                    <a:pt x="83" y="39"/>
                    <a:pt x="83" y="36"/>
                  </a:cubicBezTo>
                  <a:cubicBezTo>
                    <a:pt x="84" y="32"/>
                    <a:pt x="83" y="29"/>
                    <a:pt x="81" y="26"/>
                  </a:cubicBezTo>
                  <a:cubicBezTo>
                    <a:pt x="79" y="23"/>
                    <a:pt x="76" y="21"/>
                    <a:pt x="73" y="21"/>
                  </a:cubicBezTo>
                  <a:cubicBezTo>
                    <a:pt x="69" y="20"/>
                    <a:pt x="66" y="21"/>
                    <a:pt x="63" y="22"/>
                  </a:cubicBezTo>
                  <a:cubicBezTo>
                    <a:pt x="61" y="24"/>
                    <a:pt x="59" y="26"/>
                    <a:pt x="57" y="29"/>
                  </a:cubicBezTo>
                  <a:cubicBezTo>
                    <a:pt x="55" y="31"/>
                    <a:pt x="53" y="34"/>
                    <a:pt x="52" y="37"/>
                  </a:cubicBezTo>
                  <a:cubicBezTo>
                    <a:pt x="51" y="39"/>
                    <a:pt x="49" y="42"/>
                    <a:pt x="48" y="44"/>
                  </a:cubicBezTo>
                  <a:cubicBezTo>
                    <a:pt x="47" y="47"/>
                    <a:pt x="45" y="49"/>
                    <a:pt x="44" y="51"/>
                  </a:cubicBezTo>
                  <a:cubicBezTo>
                    <a:pt x="42" y="53"/>
                    <a:pt x="40" y="55"/>
                    <a:pt x="38" y="5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1" name="i$ľíḑè"/>
            <p:cNvSpPr/>
            <p:nvPr userDrawn="1">
              <p:custDataLst>
                <p:tags r:id="rId16"/>
              </p:custDataLst>
            </p:nvPr>
          </p:nvSpPr>
          <p:spPr bwMode="auto">
            <a:xfrm>
              <a:off x="3080942" y="3298826"/>
              <a:ext cx="147638" cy="133350"/>
            </a:xfrm>
            <a:custGeom>
              <a:avLst/>
              <a:gdLst>
                <a:gd name="T0" fmla="*/ 80 w 89"/>
                <a:gd name="T1" fmla="*/ 79 h 79"/>
                <a:gd name="T2" fmla="*/ 80 w 89"/>
                <a:gd name="T3" fmla="*/ 74 h 79"/>
                <a:gd name="T4" fmla="*/ 78 w 89"/>
                <a:gd name="T5" fmla="*/ 70 h 79"/>
                <a:gd name="T6" fmla="*/ 72 w 89"/>
                <a:gd name="T7" fmla="*/ 67 h 79"/>
                <a:gd name="T8" fmla="*/ 62 w 89"/>
                <a:gd name="T9" fmla="*/ 66 h 79"/>
                <a:gd name="T10" fmla="*/ 25 w 89"/>
                <a:gd name="T11" fmla="*/ 64 h 79"/>
                <a:gd name="T12" fmla="*/ 13 w 89"/>
                <a:gd name="T13" fmla="*/ 61 h 79"/>
                <a:gd name="T14" fmla="*/ 5 w 89"/>
                <a:gd name="T15" fmla="*/ 53 h 79"/>
                <a:gd name="T16" fmla="*/ 1 w 89"/>
                <a:gd name="T17" fmla="*/ 44 h 79"/>
                <a:gd name="T18" fmla="*/ 0 w 89"/>
                <a:gd name="T19" fmla="*/ 35 h 79"/>
                <a:gd name="T20" fmla="*/ 3 w 89"/>
                <a:gd name="T21" fmla="*/ 23 h 79"/>
                <a:gd name="T22" fmla="*/ 9 w 89"/>
                <a:gd name="T23" fmla="*/ 14 h 79"/>
                <a:gd name="T24" fmla="*/ 17 w 89"/>
                <a:gd name="T25" fmla="*/ 9 h 79"/>
                <a:gd name="T26" fmla="*/ 26 w 89"/>
                <a:gd name="T27" fmla="*/ 7 h 79"/>
                <a:gd name="T28" fmla="*/ 76 w 89"/>
                <a:gd name="T29" fmla="*/ 9 h 79"/>
                <a:gd name="T30" fmla="*/ 79 w 89"/>
                <a:gd name="T31" fmla="*/ 9 h 79"/>
                <a:gd name="T32" fmla="*/ 82 w 89"/>
                <a:gd name="T33" fmla="*/ 6 h 79"/>
                <a:gd name="T34" fmla="*/ 83 w 89"/>
                <a:gd name="T35" fmla="*/ 3 h 79"/>
                <a:gd name="T36" fmla="*/ 84 w 89"/>
                <a:gd name="T37" fmla="*/ 0 h 79"/>
                <a:gd name="T38" fmla="*/ 89 w 89"/>
                <a:gd name="T39" fmla="*/ 0 h 79"/>
                <a:gd name="T40" fmla="*/ 87 w 89"/>
                <a:gd name="T41" fmla="*/ 32 h 79"/>
                <a:gd name="T42" fmla="*/ 83 w 89"/>
                <a:gd name="T43" fmla="*/ 32 h 79"/>
                <a:gd name="T44" fmla="*/ 82 w 89"/>
                <a:gd name="T45" fmla="*/ 28 h 79"/>
                <a:gd name="T46" fmla="*/ 82 w 89"/>
                <a:gd name="T47" fmla="*/ 24 h 79"/>
                <a:gd name="T48" fmla="*/ 79 w 89"/>
                <a:gd name="T49" fmla="*/ 22 h 79"/>
                <a:gd name="T50" fmla="*/ 76 w 89"/>
                <a:gd name="T51" fmla="*/ 21 h 79"/>
                <a:gd name="T52" fmla="*/ 29 w 89"/>
                <a:gd name="T53" fmla="*/ 19 h 79"/>
                <a:gd name="T54" fmla="*/ 22 w 89"/>
                <a:gd name="T55" fmla="*/ 19 h 79"/>
                <a:gd name="T56" fmla="*/ 15 w 89"/>
                <a:gd name="T57" fmla="*/ 22 h 79"/>
                <a:gd name="T58" fmla="*/ 9 w 89"/>
                <a:gd name="T59" fmla="*/ 27 h 79"/>
                <a:gd name="T60" fmla="*/ 7 w 89"/>
                <a:gd name="T61" fmla="*/ 37 h 79"/>
                <a:gd name="T62" fmla="*/ 8 w 89"/>
                <a:gd name="T63" fmla="*/ 47 h 79"/>
                <a:gd name="T64" fmla="*/ 13 w 89"/>
                <a:gd name="T65" fmla="*/ 54 h 79"/>
                <a:gd name="T66" fmla="*/ 20 w 89"/>
                <a:gd name="T67" fmla="*/ 58 h 79"/>
                <a:gd name="T68" fmla="*/ 27 w 89"/>
                <a:gd name="T69" fmla="*/ 59 h 79"/>
                <a:gd name="T70" fmla="*/ 61 w 89"/>
                <a:gd name="T71" fmla="*/ 60 h 79"/>
                <a:gd name="T72" fmla="*/ 72 w 89"/>
                <a:gd name="T73" fmla="*/ 60 h 79"/>
                <a:gd name="T74" fmla="*/ 78 w 89"/>
                <a:gd name="T75" fmla="*/ 58 h 79"/>
                <a:gd name="T76" fmla="*/ 81 w 89"/>
                <a:gd name="T77" fmla="*/ 52 h 79"/>
                <a:gd name="T78" fmla="*/ 82 w 89"/>
                <a:gd name="T79" fmla="*/ 47 h 79"/>
                <a:gd name="T80" fmla="*/ 86 w 89"/>
                <a:gd name="T81" fmla="*/ 48 h 79"/>
                <a:gd name="T82" fmla="*/ 84 w 89"/>
                <a:gd name="T83" fmla="*/ 79 h 79"/>
                <a:gd name="T84" fmla="*/ 80 w 89"/>
                <a:gd name="T85" fmla="*/ 7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 h="79">
                  <a:moveTo>
                    <a:pt x="80" y="79"/>
                  </a:moveTo>
                  <a:cubicBezTo>
                    <a:pt x="80" y="78"/>
                    <a:pt x="80" y="76"/>
                    <a:pt x="80" y="74"/>
                  </a:cubicBezTo>
                  <a:cubicBezTo>
                    <a:pt x="79" y="72"/>
                    <a:pt x="79" y="71"/>
                    <a:pt x="78" y="70"/>
                  </a:cubicBezTo>
                  <a:cubicBezTo>
                    <a:pt x="77" y="68"/>
                    <a:pt x="75" y="67"/>
                    <a:pt x="72" y="67"/>
                  </a:cubicBezTo>
                  <a:cubicBezTo>
                    <a:pt x="70" y="66"/>
                    <a:pt x="66" y="66"/>
                    <a:pt x="62" y="66"/>
                  </a:cubicBezTo>
                  <a:cubicBezTo>
                    <a:pt x="25" y="64"/>
                    <a:pt x="25" y="64"/>
                    <a:pt x="25" y="64"/>
                  </a:cubicBezTo>
                  <a:cubicBezTo>
                    <a:pt x="21" y="64"/>
                    <a:pt x="17" y="63"/>
                    <a:pt x="13" y="61"/>
                  </a:cubicBezTo>
                  <a:cubicBezTo>
                    <a:pt x="10" y="59"/>
                    <a:pt x="7" y="56"/>
                    <a:pt x="5" y="53"/>
                  </a:cubicBezTo>
                  <a:cubicBezTo>
                    <a:pt x="3" y="50"/>
                    <a:pt x="2" y="47"/>
                    <a:pt x="1" y="44"/>
                  </a:cubicBezTo>
                  <a:cubicBezTo>
                    <a:pt x="0" y="41"/>
                    <a:pt x="0" y="38"/>
                    <a:pt x="0" y="35"/>
                  </a:cubicBezTo>
                  <a:cubicBezTo>
                    <a:pt x="0" y="30"/>
                    <a:pt x="1" y="26"/>
                    <a:pt x="3" y="23"/>
                  </a:cubicBezTo>
                  <a:cubicBezTo>
                    <a:pt x="4" y="19"/>
                    <a:pt x="6" y="16"/>
                    <a:pt x="9" y="14"/>
                  </a:cubicBezTo>
                  <a:cubicBezTo>
                    <a:pt x="11" y="11"/>
                    <a:pt x="14" y="10"/>
                    <a:pt x="17" y="9"/>
                  </a:cubicBezTo>
                  <a:cubicBezTo>
                    <a:pt x="20" y="8"/>
                    <a:pt x="23" y="7"/>
                    <a:pt x="26" y="7"/>
                  </a:cubicBezTo>
                  <a:cubicBezTo>
                    <a:pt x="76" y="9"/>
                    <a:pt x="76" y="9"/>
                    <a:pt x="76" y="9"/>
                  </a:cubicBezTo>
                  <a:cubicBezTo>
                    <a:pt x="77" y="9"/>
                    <a:pt x="78" y="9"/>
                    <a:pt x="79" y="9"/>
                  </a:cubicBezTo>
                  <a:cubicBezTo>
                    <a:pt x="80" y="9"/>
                    <a:pt x="81" y="8"/>
                    <a:pt x="82" y="6"/>
                  </a:cubicBezTo>
                  <a:cubicBezTo>
                    <a:pt x="83" y="6"/>
                    <a:pt x="83" y="4"/>
                    <a:pt x="83" y="3"/>
                  </a:cubicBezTo>
                  <a:cubicBezTo>
                    <a:pt x="84" y="2"/>
                    <a:pt x="84" y="0"/>
                    <a:pt x="84" y="0"/>
                  </a:cubicBezTo>
                  <a:cubicBezTo>
                    <a:pt x="89" y="0"/>
                    <a:pt x="89" y="0"/>
                    <a:pt x="89" y="0"/>
                  </a:cubicBezTo>
                  <a:cubicBezTo>
                    <a:pt x="87" y="32"/>
                    <a:pt x="87" y="32"/>
                    <a:pt x="87" y="32"/>
                  </a:cubicBezTo>
                  <a:cubicBezTo>
                    <a:pt x="83" y="32"/>
                    <a:pt x="83" y="32"/>
                    <a:pt x="83" y="32"/>
                  </a:cubicBezTo>
                  <a:cubicBezTo>
                    <a:pt x="83" y="31"/>
                    <a:pt x="82" y="29"/>
                    <a:pt x="82" y="28"/>
                  </a:cubicBezTo>
                  <a:cubicBezTo>
                    <a:pt x="82" y="26"/>
                    <a:pt x="82" y="25"/>
                    <a:pt x="82" y="24"/>
                  </a:cubicBezTo>
                  <a:cubicBezTo>
                    <a:pt x="81" y="23"/>
                    <a:pt x="80" y="22"/>
                    <a:pt x="79" y="22"/>
                  </a:cubicBezTo>
                  <a:cubicBezTo>
                    <a:pt x="78" y="21"/>
                    <a:pt x="77" y="21"/>
                    <a:pt x="76" y="21"/>
                  </a:cubicBezTo>
                  <a:cubicBezTo>
                    <a:pt x="29" y="19"/>
                    <a:pt x="29" y="19"/>
                    <a:pt x="29" y="19"/>
                  </a:cubicBezTo>
                  <a:cubicBezTo>
                    <a:pt x="27" y="19"/>
                    <a:pt x="25" y="19"/>
                    <a:pt x="22" y="19"/>
                  </a:cubicBezTo>
                  <a:cubicBezTo>
                    <a:pt x="20" y="20"/>
                    <a:pt x="17" y="20"/>
                    <a:pt x="15" y="22"/>
                  </a:cubicBezTo>
                  <a:cubicBezTo>
                    <a:pt x="13" y="23"/>
                    <a:pt x="11" y="25"/>
                    <a:pt x="9" y="27"/>
                  </a:cubicBezTo>
                  <a:cubicBezTo>
                    <a:pt x="8" y="30"/>
                    <a:pt x="7" y="33"/>
                    <a:pt x="7" y="37"/>
                  </a:cubicBezTo>
                  <a:cubicBezTo>
                    <a:pt x="7" y="41"/>
                    <a:pt x="7" y="45"/>
                    <a:pt x="8" y="47"/>
                  </a:cubicBezTo>
                  <a:cubicBezTo>
                    <a:pt x="10" y="50"/>
                    <a:pt x="11" y="52"/>
                    <a:pt x="13" y="54"/>
                  </a:cubicBezTo>
                  <a:cubicBezTo>
                    <a:pt x="15" y="56"/>
                    <a:pt x="18" y="57"/>
                    <a:pt x="20" y="58"/>
                  </a:cubicBezTo>
                  <a:cubicBezTo>
                    <a:pt x="22" y="58"/>
                    <a:pt x="25" y="59"/>
                    <a:pt x="27" y="59"/>
                  </a:cubicBezTo>
                  <a:cubicBezTo>
                    <a:pt x="61" y="60"/>
                    <a:pt x="61" y="60"/>
                    <a:pt x="61" y="60"/>
                  </a:cubicBezTo>
                  <a:cubicBezTo>
                    <a:pt x="66" y="60"/>
                    <a:pt x="69" y="60"/>
                    <a:pt x="72" y="60"/>
                  </a:cubicBezTo>
                  <a:cubicBezTo>
                    <a:pt x="75" y="59"/>
                    <a:pt x="77" y="59"/>
                    <a:pt x="78" y="58"/>
                  </a:cubicBezTo>
                  <a:cubicBezTo>
                    <a:pt x="79" y="56"/>
                    <a:pt x="80" y="55"/>
                    <a:pt x="81" y="52"/>
                  </a:cubicBezTo>
                  <a:cubicBezTo>
                    <a:pt x="81" y="50"/>
                    <a:pt x="82" y="49"/>
                    <a:pt x="82" y="47"/>
                  </a:cubicBezTo>
                  <a:cubicBezTo>
                    <a:pt x="86" y="48"/>
                    <a:pt x="86" y="48"/>
                    <a:pt x="86" y="48"/>
                  </a:cubicBezTo>
                  <a:cubicBezTo>
                    <a:pt x="84" y="79"/>
                    <a:pt x="84" y="79"/>
                    <a:pt x="84" y="79"/>
                  </a:cubicBezTo>
                  <a:lnTo>
                    <a:pt x="80" y="79"/>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2" name="ís1îḍê"/>
            <p:cNvSpPr/>
            <p:nvPr userDrawn="1">
              <p:custDataLst>
                <p:tags r:id="rId17"/>
              </p:custDataLst>
            </p:nvPr>
          </p:nvSpPr>
          <p:spPr bwMode="auto">
            <a:xfrm>
              <a:off x="3079354" y="3443288"/>
              <a:ext cx="147638" cy="147638"/>
            </a:xfrm>
            <a:custGeom>
              <a:avLst/>
              <a:gdLst>
                <a:gd name="T0" fmla="*/ 85 w 89"/>
                <a:gd name="T1" fmla="*/ 88 h 88"/>
                <a:gd name="T2" fmla="*/ 83 w 89"/>
                <a:gd name="T3" fmla="*/ 83 h 88"/>
                <a:gd name="T4" fmla="*/ 81 w 89"/>
                <a:gd name="T5" fmla="*/ 78 h 88"/>
                <a:gd name="T6" fmla="*/ 75 w 89"/>
                <a:gd name="T7" fmla="*/ 76 h 88"/>
                <a:gd name="T8" fmla="*/ 65 w 89"/>
                <a:gd name="T9" fmla="*/ 75 h 88"/>
                <a:gd name="T10" fmla="*/ 3 w 89"/>
                <a:gd name="T11" fmla="*/ 78 h 88"/>
                <a:gd name="T12" fmla="*/ 3 w 89"/>
                <a:gd name="T13" fmla="*/ 73 h 88"/>
                <a:gd name="T14" fmla="*/ 69 w 89"/>
                <a:gd name="T15" fmla="*/ 21 h 88"/>
                <a:gd name="T16" fmla="*/ 26 w 89"/>
                <a:gd name="T17" fmla="*/ 23 h 88"/>
                <a:gd name="T18" fmla="*/ 15 w 89"/>
                <a:gd name="T19" fmla="*/ 24 h 88"/>
                <a:gd name="T20" fmla="*/ 9 w 89"/>
                <a:gd name="T21" fmla="*/ 27 h 88"/>
                <a:gd name="T22" fmla="*/ 7 w 89"/>
                <a:gd name="T23" fmla="*/ 33 h 88"/>
                <a:gd name="T24" fmla="*/ 6 w 89"/>
                <a:gd name="T25" fmla="*/ 39 h 88"/>
                <a:gd name="T26" fmla="*/ 2 w 89"/>
                <a:gd name="T27" fmla="*/ 39 h 88"/>
                <a:gd name="T28" fmla="*/ 0 w 89"/>
                <a:gd name="T29" fmla="*/ 5 h 88"/>
                <a:gd name="T30" fmla="*/ 5 w 89"/>
                <a:gd name="T31" fmla="*/ 5 h 88"/>
                <a:gd name="T32" fmla="*/ 6 w 89"/>
                <a:gd name="T33" fmla="*/ 10 h 88"/>
                <a:gd name="T34" fmla="*/ 8 w 89"/>
                <a:gd name="T35" fmla="*/ 15 h 88"/>
                <a:gd name="T36" fmla="*/ 13 w 89"/>
                <a:gd name="T37" fmla="*/ 17 h 88"/>
                <a:gd name="T38" fmla="*/ 25 w 89"/>
                <a:gd name="T39" fmla="*/ 18 h 88"/>
                <a:gd name="T40" fmla="*/ 66 w 89"/>
                <a:gd name="T41" fmla="*/ 16 h 88"/>
                <a:gd name="T42" fmla="*/ 72 w 89"/>
                <a:gd name="T43" fmla="*/ 14 h 88"/>
                <a:gd name="T44" fmla="*/ 76 w 89"/>
                <a:gd name="T45" fmla="*/ 12 h 88"/>
                <a:gd name="T46" fmla="*/ 79 w 89"/>
                <a:gd name="T47" fmla="*/ 6 h 88"/>
                <a:gd name="T48" fmla="*/ 80 w 89"/>
                <a:gd name="T49" fmla="*/ 0 h 88"/>
                <a:gd name="T50" fmla="*/ 84 w 89"/>
                <a:gd name="T51" fmla="*/ 0 h 88"/>
                <a:gd name="T52" fmla="*/ 86 w 89"/>
                <a:gd name="T53" fmla="*/ 23 h 88"/>
                <a:gd name="T54" fmla="*/ 24 w 89"/>
                <a:gd name="T55" fmla="*/ 72 h 88"/>
                <a:gd name="T56" fmla="*/ 64 w 89"/>
                <a:gd name="T57" fmla="*/ 70 h 88"/>
                <a:gd name="T58" fmla="*/ 75 w 89"/>
                <a:gd name="T59" fmla="*/ 69 h 88"/>
                <a:gd name="T60" fmla="*/ 80 w 89"/>
                <a:gd name="T61" fmla="*/ 66 h 88"/>
                <a:gd name="T62" fmla="*/ 82 w 89"/>
                <a:gd name="T63" fmla="*/ 60 h 88"/>
                <a:gd name="T64" fmla="*/ 83 w 89"/>
                <a:gd name="T65" fmla="*/ 55 h 88"/>
                <a:gd name="T66" fmla="*/ 87 w 89"/>
                <a:gd name="T67" fmla="*/ 55 h 88"/>
                <a:gd name="T68" fmla="*/ 89 w 89"/>
                <a:gd name="T69" fmla="*/ 88 h 88"/>
                <a:gd name="T70" fmla="*/ 85 w 89"/>
                <a:gd name="T71" fmla="*/ 8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9" h="88">
                  <a:moveTo>
                    <a:pt x="85" y="88"/>
                  </a:moveTo>
                  <a:cubicBezTo>
                    <a:pt x="84" y="87"/>
                    <a:pt x="84" y="85"/>
                    <a:pt x="83" y="83"/>
                  </a:cubicBezTo>
                  <a:cubicBezTo>
                    <a:pt x="83" y="81"/>
                    <a:pt x="82" y="79"/>
                    <a:pt x="81" y="78"/>
                  </a:cubicBezTo>
                  <a:cubicBezTo>
                    <a:pt x="80" y="77"/>
                    <a:pt x="78" y="76"/>
                    <a:pt x="75" y="76"/>
                  </a:cubicBezTo>
                  <a:cubicBezTo>
                    <a:pt x="73" y="75"/>
                    <a:pt x="69" y="75"/>
                    <a:pt x="65" y="75"/>
                  </a:cubicBezTo>
                  <a:cubicBezTo>
                    <a:pt x="3" y="78"/>
                    <a:pt x="3" y="78"/>
                    <a:pt x="3" y="78"/>
                  </a:cubicBezTo>
                  <a:cubicBezTo>
                    <a:pt x="3" y="73"/>
                    <a:pt x="3" y="73"/>
                    <a:pt x="3" y="73"/>
                  </a:cubicBezTo>
                  <a:cubicBezTo>
                    <a:pt x="69" y="21"/>
                    <a:pt x="69" y="21"/>
                    <a:pt x="69" y="21"/>
                  </a:cubicBezTo>
                  <a:cubicBezTo>
                    <a:pt x="26" y="23"/>
                    <a:pt x="26" y="23"/>
                    <a:pt x="26" y="23"/>
                  </a:cubicBezTo>
                  <a:cubicBezTo>
                    <a:pt x="21" y="23"/>
                    <a:pt x="17" y="24"/>
                    <a:pt x="15" y="24"/>
                  </a:cubicBezTo>
                  <a:cubicBezTo>
                    <a:pt x="12" y="25"/>
                    <a:pt x="10" y="26"/>
                    <a:pt x="9" y="27"/>
                  </a:cubicBezTo>
                  <a:cubicBezTo>
                    <a:pt x="8" y="28"/>
                    <a:pt x="8" y="30"/>
                    <a:pt x="7" y="33"/>
                  </a:cubicBezTo>
                  <a:cubicBezTo>
                    <a:pt x="7" y="36"/>
                    <a:pt x="6" y="38"/>
                    <a:pt x="6" y="39"/>
                  </a:cubicBezTo>
                  <a:cubicBezTo>
                    <a:pt x="2" y="39"/>
                    <a:pt x="2" y="39"/>
                    <a:pt x="2" y="39"/>
                  </a:cubicBezTo>
                  <a:cubicBezTo>
                    <a:pt x="0" y="5"/>
                    <a:pt x="0" y="5"/>
                    <a:pt x="0" y="5"/>
                  </a:cubicBezTo>
                  <a:cubicBezTo>
                    <a:pt x="5" y="5"/>
                    <a:pt x="5" y="5"/>
                    <a:pt x="5" y="5"/>
                  </a:cubicBezTo>
                  <a:cubicBezTo>
                    <a:pt x="5" y="6"/>
                    <a:pt x="5" y="8"/>
                    <a:pt x="6" y="10"/>
                  </a:cubicBezTo>
                  <a:cubicBezTo>
                    <a:pt x="7" y="13"/>
                    <a:pt x="7" y="14"/>
                    <a:pt x="8" y="15"/>
                  </a:cubicBezTo>
                  <a:cubicBezTo>
                    <a:pt x="9" y="16"/>
                    <a:pt x="11" y="17"/>
                    <a:pt x="13" y="17"/>
                  </a:cubicBezTo>
                  <a:cubicBezTo>
                    <a:pt x="16" y="18"/>
                    <a:pt x="19" y="18"/>
                    <a:pt x="25" y="18"/>
                  </a:cubicBezTo>
                  <a:cubicBezTo>
                    <a:pt x="66" y="16"/>
                    <a:pt x="66" y="16"/>
                    <a:pt x="66" y="16"/>
                  </a:cubicBezTo>
                  <a:cubicBezTo>
                    <a:pt x="68" y="16"/>
                    <a:pt x="70" y="15"/>
                    <a:pt x="72" y="14"/>
                  </a:cubicBezTo>
                  <a:cubicBezTo>
                    <a:pt x="74" y="14"/>
                    <a:pt x="75" y="13"/>
                    <a:pt x="76" y="12"/>
                  </a:cubicBezTo>
                  <a:cubicBezTo>
                    <a:pt x="77" y="10"/>
                    <a:pt x="78" y="8"/>
                    <a:pt x="79" y="6"/>
                  </a:cubicBezTo>
                  <a:cubicBezTo>
                    <a:pt x="80" y="4"/>
                    <a:pt x="80" y="2"/>
                    <a:pt x="80" y="0"/>
                  </a:cubicBezTo>
                  <a:cubicBezTo>
                    <a:pt x="84" y="0"/>
                    <a:pt x="84" y="0"/>
                    <a:pt x="84" y="0"/>
                  </a:cubicBezTo>
                  <a:cubicBezTo>
                    <a:pt x="86" y="23"/>
                    <a:pt x="86" y="23"/>
                    <a:pt x="86" y="23"/>
                  </a:cubicBezTo>
                  <a:cubicBezTo>
                    <a:pt x="24" y="72"/>
                    <a:pt x="24" y="72"/>
                    <a:pt x="24" y="72"/>
                  </a:cubicBezTo>
                  <a:cubicBezTo>
                    <a:pt x="64" y="70"/>
                    <a:pt x="64" y="70"/>
                    <a:pt x="64" y="70"/>
                  </a:cubicBezTo>
                  <a:cubicBezTo>
                    <a:pt x="69" y="70"/>
                    <a:pt x="72" y="69"/>
                    <a:pt x="75" y="69"/>
                  </a:cubicBezTo>
                  <a:cubicBezTo>
                    <a:pt x="78" y="68"/>
                    <a:pt x="79" y="67"/>
                    <a:pt x="80" y="66"/>
                  </a:cubicBezTo>
                  <a:cubicBezTo>
                    <a:pt x="81" y="65"/>
                    <a:pt x="81" y="63"/>
                    <a:pt x="82" y="60"/>
                  </a:cubicBezTo>
                  <a:cubicBezTo>
                    <a:pt x="83" y="58"/>
                    <a:pt x="83" y="56"/>
                    <a:pt x="83" y="55"/>
                  </a:cubicBezTo>
                  <a:cubicBezTo>
                    <a:pt x="87" y="55"/>
                    <a:pt x="87" y="55"/>
                    <a:pt x="87" y="55"/>
                  </a:cubicBezTo>
                  <a:cubicBezTo>
                    <a:pt x="89" y="88"/>
                    <a:pt x="89" y="88"/>
                    <a:pt x="89" y="88"/>
                  </a:cubicBezTo>
                  <a:lnTo>
                    <a:pt x="85" y="88"/>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3" name="îśḻîďe"/>
            <p:cNvSpPr/>
            <p:nvPr userDrawn="1">
              <p:custDataLst>
                <p:tags r:id="rId18"/>
              </p:custDataLst>
            </p:nvPr>
          </p:nvSpPr>
          <p:spPr bwMode="auto">
            <a:xfrm>
              <a:off x="3114279" y="3617913"/>
              <a:ext cx="169863" cy="147638"/>
            </a:xfrm>
            <a:custGeom>
              <a:avLst/>
              <a:gdLst>
                <a:gd name="T0" fmla="*/ 98 w 102"/>
                <a:gd name="T1" fmla="*/ 76 h 88"/>
                <a:gd name="T2" fmla="*/ 96 w 102"/>
                <a:gd name="T3" fmla="*/ 73 h 88"/>
                <a:gd name="T4" fmla="*/ 93 w 102"/>
                <a:gd name="T5" fmla="*/ 71 h 88"/>
                <a:gd name="T6" fmla="*/ 90 w 102"/>
                <a:gd name="T7" fmla="*/ 69 h 88"/>
                <a:gd name="T8" fmla="*/ 85 w 102"/>
                <a:gd name="T9" fmla="*/ 67 h 88"/>
                <a:gd name="T10" fmla="*/ 70 w 102"/>
                <a:gd name="T11" fmla="*/ 65 h 88"/>
                <a:gd name="T12" fmla="*/ 50 w 102"/>
                <a:gd name="T13" fmla="*/ 63 h 88"/>
                <a:gd name="T14" fmla="*/ 43 w 102"/>
                <a:gd name="T15" fmla="*/ 62 h 88"/>
                <a:gd name="T16" fmla="*/ 37 w 102"/>
                <a:gd name="T17" fmla="*/ 64 h 88"/>
                <a:gd name="T18" fmla="*/ 22 w 102"/>
                <a:gd name="T19" fmla="*/ 71 h 88"/>
                <a:gd name="T20" fmla="*/ 19 w 102"/>
                <a:gd name="T21" fmla="*/ 73 h 88"/>
                <a:gd name="T22" fmla="*/ 18 w 102"/>
                <a:gd name="T23" fmla="*/ 77 h 88"/>
                <a:gd name="T24" fmla="*/ 19 w 102"/>
                <a:gd name="T25" fmla="*/ 81 h 88"/>
                <a:gd name="T26" fmla="*/ 20 w 102"/>
                <a:gd name="T27" fmla="*/ 86 h 88"/>
                <a:gd name="T28" fmla="*/ 16 w 102"/>
                <a:gd name="T29" fmla="*/ 88 h 88"/>
                <a:gd name="T30" fmla="*/ 0 w 102"/>
                <a:gd name="T31" fmla="*/ 52 h 88"/>
                <a:gd name="T32" fmla="*/ 4 w 102"/>
                <a:gd name="T33" fmla="*/ 50 h 88"/>
                <a:gd name="T34" fmla="*/ 7 w 102"/>
                <a:gd name="T35" fmla="*/ 54 h 88"/>
                <a:gd name="T36" fmla="*/ 9 w 102"/>
                <a:gd name="T37" fmla="*/ 58 h 88"/>
                <a:gd name="T38" fmla="*/ 13 w 102"/>
                <a:gd name="T39" fmla="*/ 60 h 88"/>
                <a:gd name="T40" fmla="*/ 17 w 102"/>
                <a:gd name="T41" fmla="*/ 59 h 88"/>
                <a:gd name="T42" fmla="*/ 35 w 102"/>
                <a:gd name="T43" fmla="*/ 51 h 88"/>
                <a:gd name="T44" fmla="*/ 38 w 102"/>
                <a:gd name="T45" fmla="*/ 49 h 88"/>
                <a:gd name="T46" fmla="*/ 42 w 102"/>
                <a:gd name="T47" fmla="*/ 44 h 88"/>
                <a:gd name="T48" fmla="*/ 53 w 102"/>
                <a:gd name="T49" fmla="*/ 31 h 88"/>
                <a:gd name="T50" fmla="*/ 62 w 102"/>
                <a:gd name="T51" fmla="*/ 19 h 88"/>
                <a:gd name="T52" fmla="*/ 66 w 102"/>
                <a:gd name="T53" fmla="*/ 13 h 88"/>
                <a:gd name="T54" fmla="*/ 67 w 102"/>
                <a:gd name="T55" fmla="*/ 9 h 88"/>
                <a:gd name="T56" fmla="*/ 67 w 102"/>
                <a:gd name="T57" fmla="*/ 5 h 88"/>
                <a:gd name="T58" fmla="*/ 66 w 102"/>
                <a:gd name="T59" fmla="*/ 2 h 88"/>
                <a:gd name="T60" fmla="*/ 70 w 102"/>
                <a:gd name="T61" fmla="*/ 0 h 88"/>
                <a:gd name="T62" fmla="*/ 84 w 102"/>
                <a:gd name="T63" fmla="*/ 33 h 88"/>
                <a:gd name="T64" fmla="*/ 80 w 102"/>
                <a:gd name="T65" fmla="*/ 35 h 88"/>
                <a:gd name="T66" fmla="*/ 76 w 102"/>
                <a:gd name="T67" fmla="*/ 27 h 88"/>
                <a:gd name="T68" fmla="*/ 73 w 102"/>
                <a:gd name="T69" fmla="*/ 26 h 88"/>
                <a:gd name="T70" fmla="*/ 72 w 102"/>
                <a:gd name="T71" fmla="*/ 27 h 88"/>
                <a:gd name="T72" fmla="*/ 71 w 102"/>
                <a:gd name="T73" fmla="*/ 28 h 88"/>
                <a:gd name="T74" fmla="*/ 68 w 102"/>
                <a:gd name="T75" fmla="*/ 31 h 88"/>
                <a:gd name="T76" fmla="*/ 65 w 102"/>
                <a:gd name="T77" fmla="*/ 35 h 88"/>
                <a:gd name="T78" fmla="*/ 58 w 102"/>
                <a:gd name="T79" fmla="*/ 44 h 88"/>
                <a:gd name="T80" fmla="*/ 48 w 102"/>
                <a:gd name="T81" fmla="*/ 57 h 88"/>
                <a:gd name="T82" fmla="*/ 75 w 102"/>
                <a:gd name="T83" fmla="*/ 60 h 88"/>
                <a:gd name="T84" fmla="*/ 87 w 102"/>
                <a:gd name="T85" fmla="*/ 61 h 88"/>
                <a:gd name="T86" fmla="*/ 88 w 102"/>
                <a:gd name="T87" fmla="*/ 59 h 88"/>
                <a:gd name="T88" fmla="*/ 88 w 102"/>
                <a:gd name="T89" fmla="*/ 56 h 88"/>
                <a:gd name="T90" fmla="*/ 88 w 102"/>
                <a:gd name="T91" fmla="*/ 52 h 88"/>
                <a:gd name="T92" fmla="*/ 86 w 102"/>
                <a:gd name="T93" fmla="*/ 49 h 88"/>
                <a:gd name="T94" fmla="*/ 90 w 102"/>
                <a:gd name="T95" fmla="*/ 47 h 88"/>
                <a:gd name="T96" fmla="*/ 102 w 102"/>
                <a:gd name="T97" fmla="*/ 74 h 88"/>
                <a:gd name="T98" fmla="*/ 98 w 102"/>
                <a:gd name="T99" fmla="*/ 7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2" h="88">
                  <a:moveTo>
                    <a:pt x="98" y="76"/>
                  </a:moveTo>
                  <a:cubicBezTo>
                    <a:pt x="98" y="75"/>
                    <a:pt x="97" y="74"/>
                    <a:pt x="96" y="73"/>
                  </a:cubicBezTo>
                  <a:cubicBezTo>
                    <a:pt x="95" y="72"/>
                    <a:pt x="94" y="71"/>
                    <a:pt x="93" y="71"/>
                  </a:cubicBezTo>
                  <a:cubicBezTo>
                    <a:pt x="92" y="70"/>
                    <a:pt x="91" y="69"/>
                    <a:pt x="90" y="69"/>
                  </a:cubicBezTo>
                  <a:cubicBezTo>
                    <a:pt x="89" y="69"/>
                    <a:pt x="88" y="68"/>
                    <a:pt x="85" y="67"/>
                  </a:cubicBezTo>
                  <a:cubicBezTo>
                    <a:pt x="80" y="66"/>
                    <a:pt x="75" y="65"/>
                    <a:pt x="70" y="65"/>
                  </a:cubicBezTo>
                  <a:cubicBezTo>
                    <a:pt x="64" y="64"/>
                    <a:pt x="58" y="63"/>
                    <a:pt x="50" y="63"/>
                  </a:cubicBezTo>
                  <a:cubicBezTo>
                    <a:pt x="47" y="62"/>
                    <a:pt x="45" y="62"/>
                    <a:pt x="43" y="62"/>
                  </a:cubicBezTo>
                  <a:cubicBezTo>
                    <a:pt x="42" y="63"/>
                    <a:pt x="40" y="63"/>
                    <a:pt x="37" y="64"/>
                  </a:cubicBezTo>
                  <a:cubicBezTo>
                    <a:pt x="22" y="71"/>
                    <a:pt x="22" y="71"/>
                    <a:pt x="22" y="71"/>
                  </a:cubicBezTo>
                  <a:cubicBezTo>
                    <a:pt x="21" y="71"/>
                    <a:pt x="20" y="72"/>
                    <a:pt x="19" y="73"/>
                  </a:cubicBezTo>
                  <a:cubicBezTo>
                    <a:pt x="18" y="74"/>
                    <a:pt x="18" y="75"/>
                    <a:pt x="18" y="77"/>
                  </a:cubicBezTo>
                  <a:cubicBezTo>
                    <a:pt x="18" y="78"/>
                    <a:pt x="18" y="79"/>
                    <a:pt x="19" y="81"/>
                  </a:cubicBezTo>
                  <a:cubicBezTo>
                    <a:pt x="19" y="83"/>
                    <a:pt x="19" y="85"/>
                    <a:pt x="20" y="86"/>
                  </a:cubicBezTo>
                  <a:cubicBezTo>
                    <a:pt x="16" y="88"/>
                    <a:pt x="16" y="88"/>
                    <a:pt x="16" y="88"/>
                  </a:cubicBezTo>
                  <a:cubicBezTo>
                    <a:pt x="0" y="52"/>
                    <a:pt x="0" y="52"/>
                    <a:pt x="0" y="52"/>
                  </a:cubicBezTo>
                  <a:cubicBezTo>
                    <a:pt x="4" y="50"/>
                    <a:pt x="4" y="50"/>
                    <a:pt x="4" y="50"/>
                  </a:cubicBezTo>
                  <a:cubicBezTo>
                    <a:pt x="5" y="51"/>
                    <a:pt x="6" y="52"/>
                    <a:pt x="7" y="54"/>
                  </a:cubicBezTo>
                  <a:cubicBezTo>
                    <a:pt x="8" y="56"/>
                    <a:pt x="9" y="58"/>
                    <a:pt x="9" y="58"/>
                  </a:cubicBezTo>
                  <a:cubicBezTo>
                    <a:pt x="10" y="59"/>
                    <a:pt x="12" y="60"/>
                    <a:pt x="13" y="60"/>
                  </a:cubicBezTo>
                  <a:cubicBezTo>
                    <a:pt x="14" y="60"/>
                    <a:pt x="15" y="60"/>
                    <a:pt x="17" y="59"/>
                  </a:cubicBezTo>
                  <a:cubicBezTo>
                    <a:pt x="35" y="51"/>
                    <a:pt x="35" y="51"/>
                    <a:pt x="35" y="51"/>
                  </a:cubicBezTo>
                  <a:cubicBezTo>
                    <a:pt x="36" y="51"/>
                    <a:pt x="37" y="50"/>
                    <a:pt x="38" y="49"/>
                  </a:cubicBezTo>
                  <a:cubicBezTo>
                    <a:pt x="39" y="47"/>
                    <a:pt x="41" y="46"/>
                    <a:pt x="42" y="44"/>
                  </a:cubicBezTo>
                  <a:cubicBezTo>
                    <a:pt x="45" y="40"/>
                    <a:pt x="49" y="36"/>
                    <a:pt x="53" y="31"/>
                  </a:cubicBezTo>
                  <a:cubicBezTo>
                    <a:pt x="56" y="26"/>
                    <a:pt x="60" y="22"/>
                    <a:pt x="62" y="19"/>
                  </a:cubicBezTo>
                  <a:cubicBezTo>
                    <a:pt x="64" y="16"/>
                    <a:pt x="65" y="15"/>
                    <a:pt x="66" y="13"/>
                  </a:cubicBezTo>
                  <a:cubicBezTo>
                    <a:pt x="66" y="12"/>
                    <a:pt x="67" y="11"/>
                    <a:pt x="67" y="9"/>
                  </a:cubicBezTo>
                  <a:cubicBezTo>
                    <a:pt x="67" y="8"/>
                    <a:pt x="67" y="7"/>
                    <a:pt x="67" y="5"/>
                  </a:cubicBezTo>
                  <a:cubicBezTo>
                    <a:pt x="67" y="4"/>
                    <a:pt x="66" y="3"/>
                    <a:pt x="66" y="2"/>
                  </a:cubicBezTo>
                  <a:cubicBezTo>
                    <a:pt x="70" y="0"/>
                    <a:pt x="70" y="0"/>
                    <a:pt x="70" y="0"/>
                  </a:cubicBezTo>
                  <a:cubicBezTo>
                    <a:pt x="84" y="33"/>
                    <a:pt x="84" y="33"/>
                    <a:pt x="84" y="33"/>
                  </a:cubicBezTo>
                  <a:cubicBezTo>
                    <a:pt x="80" y="35"/>
                    <a:pt x="80" y="35"/>
                    <a:pt x="80" y="35"/>
                  </a:cubicBezTo>
                  <a:cubicBezTo>
                    <a:pt x="79" y="31"/>
                    <a:pt x="77" y="29"/>
                    <a:pt x="76" y="27"/>
                  </a:cubicBezTo>
                  <a:cubicBezTo>
                    <a:pt x="75" y="26"/>
                    <a:pt x="74" y="25"/>
                    <a:pt x="73" y="26"/>
                  </a:cubicBezTo>
                  <a:cubicBezTo>
                    <a:pt x="73" y="26"/>
                    <a:pt x="73" y="26"/>
                    <a:pt x="72" y="27"/>
                  </a:cubicBezTo>
                  <a:cubicBezTo>
                    <a:pt x="72" y="27"/>
                    <a:pt x="71" y="28"/>
                    <a:pt x="71" y="28"/>
                  </a:cubicBezTo>
                  <a:cubicBezTo>
                    <a:pt x="70" y="29"/>
                    <a:pt x="69" y="30"/>
                    <a:pt x="68" y="31"/>
                  </a:cubicBezTo>
                  <a:cubicBezTo>
                    <a:pt x="67" y="33"/>
                    <a:pt x="66" y="34"/>
                    <a:pt x="65" y="35"/>
                  </a:cubicBezTo>
                  <a:cubicBezTo>
                    <a:pt x="63" y="38"/>
                    <a:pt x="60" y="41"/>
                    <a:pt x="58" y="44"/>
                  </a:cubicBezTo>
                  <a:cubicBezTo>
                    <a:pt x="55" y="47"/>
                    <a:pt x="52" y="52"/>
                    <a:pt x="48" y="57"/>
                  </a:cubicBezTo>
                  <a:cubicBezTo>
                    <a:pt x="60" y="58"/>
                    <a:pt x="69" y="60"/>
                    <a:pt x="75" y="60"/>
                  </a:cubicBezTo>
                  <a:cubicBezTo>
                    <a:pt x="82" y="61"/>
                    <a:pt x="86" y="61"/>
                    <a:pt x="87" y="61"/>
                  </a:cubicBezTo>
                  <a:cubicBezTo>
                    <a:pt x="87" y="61"/>
                    <a:pt x="88" y="60"/>
                    <a:pt x="88" y="59"/>
                  </a:cubicBezTo>
                  <a:cubicBezTo>
                    <a:pt x="89" y="58"/>
                    <a:pt x="89" y="57"/>
                    <a:pt x="88" y="56"/>
                  </a:cubicBezTo>
                  <a:cubicBezTo>
                    <a:pt x="88" y="55"/>
                    <a:pt x="88" y="54"/>
                    <a:pt x="88" y="52"/>
                  </a:cubicBezTo>
                  <a:cubicBezTo>
                    <a:pt x="87" y="51"/>
                    <a:pt x="87" y="50"/>
                    <a:pt x="86" y="49"/>
                  </a:cubicBezTo>
                  <a:cubicBezTo>
                    <a:pt x="90" y="47"/>
                    <a:pt x="90" y="47"/>
                    <a:pt x="90" y="47"/>
                  </a:cubicBezTo>
                  <a:cubicBezTo>
                    <a:pt x="102" y="74"/>
                    <a:pt x="102" y="74"/>
                    <a:pt x="102" y="74"/>
                  </a:cubicBezTo>
                  <a:lnTo>
                    <a:pt x="98" y="76"/>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4" name="îṥlîḍè"/>
            <p:cNvSpPr/>
            <p:nvPr userDrawn="1">
              <p:custDataLst>
                <p:tags r:id="rId19"/>
              </p:custDataLst>
            </p:nvPr>
          </p:nvSpPr>
          <p:spPr bwMode="auto">
            <a:xfrm>
              <a:off x="3147617" y="3763963"/>
              <a:ext cx="161925" cy="139700"/>
            </a:xfrm>
            <a:custGeom>
              <a:avLst/>
              <a:gdLst>
                <a:gd name="T0" fmla="*/ 46 w 97"/>
                <a:gd name="T1" fmla="*/ 84 h 84"/>
                <a:gd name="T2" fmla="*/ 28 w 97"/>
                <a:gd name="T3" fmla="*/ 55 h 84"/>
                <a:gd name="T4" fmla="*/ 31 w 97"/>
                <a:gd name="T5" fmla="*/ 53 h 84"/>
                <a:gd name="T6" fmla="*/ 36 w 97"/>
                <a:gd name="T7" fmla="*/ 58 h 84"/>
                <a:gd name="T8" fmla="*/ 40 w 97"/>
                <a:gd name="T9" fmla="*/ 60 h 84"/>
                <a:gd name="T10" fmla="*/ 41 w 97"/>
                <a:gd name="T11" fmla="*/ 59 h 84"/>
                <a:gd name="T12" fmla="*/ 42 w 97"/>
                <a:gd name="T13" fmla="*/ 58 h 84"/>
                <a:gd name="T14" fmla="*/ 54 w 97"/>
                <a:gd name="T15" fmla="*/ 42 h 84"/>
                <a:gd name="T16" fmla="*/ 38 w 97"/>
                <a:gd name="T17" fmla="*/ 17 h 84"/>
                <a:gd name="T18" fmla="*/ 30 w 97"/>
                <a:gd name="T19" fmla="*/ 19 h 84"/>
                <a:gd name="T20" fmla="*/ 25 w 97"/>
                <a:gd name="T21" fmla="*/ 20 h 84"/>
                <a:gd name="T22" fmla="*/ 20 w 97"/>
                <a:gd name="T23" fmla="*/ 22 h 84"/>
                <a:gd name="T24" fmla="*/ 18 w 97"/>
                <a:gd name="T25" fmla="*/ 23 h 84"/>
                <a:gd name="T26" fmla="*/ 17 w 97"/>
                <a:gd name="T27" fmla="*/ 28 h 84"/>
                <a:gd name="T28" fmla="*/ 20 w 97"/>
                <a:gd name="T29" fmla="*/ 36 h 84"/>
                <a:gd name="T30" fmla="*/ 17 w 97"/>
                <a:gd name="T31" fmla="*/ 38 h 84"/>
                <a:gd name="T32" fmla="*/ 0 w 97"/>
                <a:gd name="T33" fmla="*/ 11 h 84"/>
                <a:gd name="T34" fmla="*/ 3 w 97"/>
                <a:gd name="T35" fmla="*/ 9 h 84"/>
                <a:gd name="T36" fmla="*/ 6 w 97"/>
                <a:gd name="T37" fmla="*/ 12 h 84"/>
                <a:gd name="T38" fmla="*/ 9 w 97"/>
                <a:gd name="T39" fmla="*/ 14 h 84"/>
                <a:gd name="T40" fmla="*/ 14 w 97"/>
                <a:gd name="T41" fmla="*/ 16 h 84"/>
                <a:gd name="T42" fmla="*/ 19 w 97"/>
                <a:gd name="T43" fmla="*/ 15 h 84"/>
                <a:gd name="T44" fmla="*/ 57 w 97"/>
                <a:gd name="T45" fmla="*/ 8 h 84"/>
                <a:gd name="T46" fmla="*/ 94 w 97"/>
                <a:gd name="T47" fmla="*/ 0 h 84"/>
                <a:gd name="T48" fmla="*/ 97 w 97"/>
                <a:gd name="T49" fmla="*/ 4 h 84"/>
                <a:gd name="T50" fmla="*/ 50 w 97"/>
                <a:gd name="T51" fmla="*/ 67 h 84"/>
                <a:gd name="T52" fmla="*/ 48 w 97"/>
                <a:gd name="T53" fmla="*/ 71 h 84"/>
                <a:gd name="T54" fmla="*/ 48 w 97"/>
                <a:gd name="T55" fmla="*/ 75 h 84"/>
                <a:gd name="T56" fmla="*/ 49 w 97"/>
                <a:gd name="T57" fmla="*/ 79 h 84"/>
                <a:gd name="T58" fmla="*/ 50 w 97"/>
                <a:gd name="T59" fmla="*/ 82 h 84"/>
                <a:gd name="T60" fmla="*/ 46 w 97"/>
                <a:gd name="T61" fmla="*/ 84 h 84"/>
                <a:gd name="T62" fmla="*/ 57 w 97"/>
                <a:gd name="T63" fmla="*/ 37 h 84"/>
                <a:gd name="T64" fmla="*/ 78 w 97"/>
                <a:gd name="T65" fmla="*/ 9 h 84"/>
                <a:gd name="T66" fmla="*/ 43 w 97"/>
                <a:gd name="T67" fmla="*/ 16 h 84"/>
                <a:gd name="T68" fmla="*/ 57 w 97"/>
                <a:gd name="T69" fmla="*/ 37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7" h="84">
                  <a:moveTo>
                    <a:pt x="46" y="84"/>
                  </a:moveTo>
                  <a:cubicBezTo>
                    <a:pt x="28" y="55"/>
                    <a:pt x="28" y="55"/>
                    <a:pt x="28" y="55"/>
                  </a:cubicBezTo>
                  <a:cubicBezTo>
                    <a:pt x="31" y="53"/>
                    <a:pt x="31" y="53"/>
                    <a:pt x="31" y="53"/>
                  </a:cubicBezTo>
                  <a:cubicBezTo>
                    <a:pt x="33" y="55"/>
                    <a:pt x="35" y="57"/>
                    <a:pt x="36" y="58"/>
                  </a:cubicBezTo>
                  <a:cubicBezTo>
                    <a:pt x="38" y="60"/>
                    <a:pt x="39" y="60"/>
                    <a:pt x="40" y="60"/>
                  </a:cubicBezTo>
                  <a:cubicBezTo>
                    <a:pt x="40" y="60"/>
                    <a:pt x="40" y="59"/>
                    <a:pt x="41" y="59"/>
                  </a:cubicBezTo>
                  <a:cubicBezTo>
                    <a:pt x="41" y="59"/>
                    <a:pt x="41" y="58"/>
                    <a:pt x="42" y="58"/>
                  </a:cubicBezTo>
                  <a:cubicBezTo>
                    <a:pt x="54" y="42"/>
                    <a:pt x="54" y="42"/>
                    <a:pt x="54" y="42"/>
                  </a:cubicBezTo>
                  <a:cubicBezTo>
                    <a:pt x="38" y="17"/>
                    <a:pt x="38" y="17"/>
                    <a:pt x="38" y="17"/>
                  </a:cubicBezTo>
                  <a:cubicBezTo>
                    <a:pt x="35" y="18"/>
                    <a:pt x="32" y="18"/>
                    <a:pt x="30" y="19"/>
                  </a:cubicBezTo>
                  <a:cubicBezTo>
                    <a:pt x="28" y="19"/>
                    <a:pt x="26" y="20"/>
                    <a:pt x="25" y="20"/>
                  </a:cubicBezTo>
                  <a:cubicBezTo>
                    <a:pt x="23" y="21"/>
                    <a:pt x="21" y="21"/>
                    <a:pt x="20" y="22"/>
                  </a:cubicBezTo>
                  <a:cubicBezTo>
                    <a:pt x="19" y="22"/>
                    <a:pt x="19" y="22"/>
                    <a:pt x="18" y="23"/>
                  </a:cubicBezTo>
                  <a:cubicBezTo>
                    <a:pt x="17" y="24"/>
                    <a:pt x="16" y="25"/>
                    <a:pt x="17" y="28"/>
                  </a:cubicBezTo>
                  <a:cubicBezTo>
                    <a:pt x="18" y="30"/>
                    <a:pt x="19" y="33"/>
                    <a:pt x="20" y="36"/>
                  </a:cubicBezTo>
                  <a:cubicBezTo>
                    <a:pt x="17" y="38"/>
                    <a:pt x="17" y="38"/>
                    <a:pt x="17" y="38"/>
                  </a:cubicBezTo>
                  <a:cubicBezTo>
                    <a:pt x="0" y="11"/>
                    <a:pt x="0" y="11"/>
                    <a:pt x="0" y="11"/>
                  </a:cubicBezTo>
                  <a:cubicBezTo>
                    <a:pt x="3" y="9"/>
                    <a:pt x="3" y="9"/>
                    <a:pt x="3" y="9"/>
                  </a:cubicBezTo>
                  <a:cubicBezTo>
                    <a:pt x="4" y="10"/>
                    <a:pt x="5" y="11"/>
                    <a:pt x="6" y="12"/>
                  </a:cubicBezTo>
                  <a:cubicBezTo>
                    <a:pt x="7" y="13"/>
                    <a:pt x="8" y="14"/>
                    <a:pt x="9" y="14"/>
                  </a:cubicBezTo>
                  <a:cubicBezTo>
                    <a:pt x="11" y="15"/>
                    <a:pt x="12" y="15"/>
                    <a:pt x="14" y="16"/>
                  </a:cubicBezTo>
                  <a:cubicBezTo>
                    <a:pt x="15" y="16"/>
                    <a:pt x="17" y="16"/>
                    <a:pt x="19" y="15"/>
                  </a:cubicBezTo>
                  <a:cubicBezTo>
                    <a:pt x="31" y="13"/>
                    <a:pt x="43" y="11"/>
                    <a:pt x="57" y="8"/>
                  </a:cubicBezTo>
                  <a:cubicBezTo>
                    <a:pt x="71" y="5"/>
                    <a:pt x="83" y="2"/>
                    <a:pt x="94" y="0"/>
                  </a:cubicBezTo>
                  <a:cubicBezTo>
                    <a:pt x="97" y="4"/>
                    <a:pt x="97" y="4"/>
                    <a:pt x="97" y="4"/>
                  </a:cubicBezTo>
                  <a:cubicBezTo>
                    <a:pt x="50" y="67"/>
                    <a:pt x="50" y="67"/>
                    <a:pt x="50" y="67"/>
                  </a:cubicBezTo>
                  <a:cubicBezTo>
                    <a:pt x="50" y="68"/>
                    <a:pt x="49" y="70"/>
                    <a:pt x="48" y="71"/>
                  </a:cubicBezTo>
                  <a:cubicBezTo>
                    <a:pt x="48" y="72"/>
                    <a:pt x="48" y="73"/>
                    <a:pt x="48" y="75"/>
                  </a:cubicBezTo>
                  <a:cubicBezTo>
                    <a:pt x="48" y="76"/>
                    <a:pt x="48" y="77"/>
                    <a:pt x="49" y="79"/>
                  </a:cubicBezTo>
                  <a:cubicBezTo>
                    <a:pt x="49" y="80"/>
                    <a:pt x="50" y="81"/>
                    <a:pt x="50" y="82"/>
                  </a:cubicBezTo>
                  <a:cubicBezTo>
                    <a:pt x="46" y="84"/>
                    <a:pt x="46" y="84"/>
                    <a:pt x="46" y="84"/>
                  </a:cubicBezTo>
                  <a:close/>
                  <a:moveTo>
                    <a:pt x="57" y="37"/>
                  </a:moveTo>
                  <a:cubicBezTo>
                    <a:pt x="78" y="9"/>
                    <a:pt x="78" y="9"/>
                    <a:pt x="78" y="9"/>
                  </a:cubicBezTo>
                  <a:cubicBezTo>
                    <a:pt x="43" y="16"/>
                    <a:pt x="43" y="16"/>
                    <a:pt x="43" y="16"/>
                  </a:cubicBezTo>
                  <a:lnTo>
                    <a:pt x="57" y="37"/>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5" name="íṩļîďè"/>
            <p:cNvSpPr/>
            <p:nvPr userDrawn="1">
              <p:custDataLst>
                <p:tags r:id="rId20"/>
              </p:custDataLst>
            </p:nvPr>
          </p:nvSpPr>
          <p:spPr bwMode="auto">
            <a:xfrm>
              <a:off x="3239692" y="3803651"/>
              <a:ext cx="165100" cy="166688"/>
            </a:xfrm>
            <a:custGeom>
              <a:avLst/>
              <a:gdLst>
                <a:gd name="T0" fmla="*/ 83 w 99"/>
                <a:gd name="T1" fmla="*/ 68 h 100"/>
                <a:gd name="T2" fmla="*/ 80 w 99"/>
                <a:gd name="T3" fmla="*/ 66 h 100"/>
                <a:gd name="T4" fmla="*/ 82 w 99"/>
                <a:gd name="T5" fmla="*/ 61 h 100"/>
                <a:gd name="T6" fmla="*/ 84 w 99"/>
                <a:gd name="T7" fmla="*/ 54 h 100"/>
                <a:gd name="T8" fmla="*/ 85 w 99"/>
                <a:gd name="T9" fmla="*/ 48 h 100"/>
                <a:gd name="T10" fmla="*/ 83 w 99"/>
                <a:gd name="T11" fmla="*/ 44 h 100"/>
                <a:gd name="T12" fmla="*/ 80 w 99"/>
                <a:gd name="T13" fmla="*/ 40 h 100"/>
                <a:gd name="T14" fmla="*/ 77 w 99"/>
                <a:gd name="T15" fmla="*/ 37 h 100"/>
                <a:gd name="T16" fmla="*/ 74 w 99"/>
                <a:gd name="T17" fmla="*/ 34 h 100"/>
                <a:gd name="T18" fmla="*/ 27 w 99"/>
                <a:gd name="T19" fmla="*/ 82 h 100"/>
                <a:gd name="T20" fmla="*/ 25 w 99"/>
                <a:gd name="T21" fmla="*/ 85 h 100"/>
                <a:gd name="T22" fmla="*/ 25 w 99"/>
                <a:gd name="T23" fmla="*/ 89 h 100"/>
                <a:gd name="T24" fmla="*/ 27 w 99"/>
                <a:gd name="T25" fmla="*/ 93 h 100"/>
                <a:gd name="T26" fmla="*/ 31 w 99"/>
                <a:gd name="T27" fmla="*/ 97 h 100"/>
                <a:gd name="T28" fmla="*/ 28 w 99"/>
                <a:gd name="T29" fmla="*/ 100 h 100"/>
                <a:gd name="T30" fmla="*/ 0 w 99"/>
                <a:gd name="T31" fmla="*/ 72 h 100"/>
                <a:gd name="T32" fmla="*/ 3 w 99"/>
                <a:gd name="T33" fmla="*/ 69 h 100"/>
                <a:gd name="T34" fmla="*/ 6 w 99"/>
                <a:gd name="T35" fmla="*/ 72 h 100"/>
                <a:gd name="T36" fmla="*/ 10 w 99"/>
                <a:gd name="T37" fmla="*/ 75 h 100"/>
                <a:gd name="T38" fmla="*/ 14 w 99"/>
                <a:gd name="T39" fmla="*/ 75 h 100"/>
                <a:gd name="T40" fmla="*/ 17 w 99"/>
                <a:gd name="T41" fmla="*/ 73 h 100"/>
                <a:gd name="T42" fmla="*/ 65 w 99"/>
                <a:gd name="T43" fmla="*/ 25 h 100"/>
                <a:gd name="T44" fmla="*/ 63 w 99"/>
                <a:gd name="T45" fmla="*/ 23 h 100"/>
                <a:gd name="T46" fmla="*/ 60 w 99"/>
                <a:gd name="T47" fmla="*/ 20 h 100"/>
                <a:gd name="T48" fmla="*/ 56 w 99"/>
                <a:gd name="T49" fmla="*/ 16 h 100"/>
                <a:gd name="T50" fmla="*/ 51 w 99"/>
                <a:gd name="T51" fmla="*/ 15 h 100"/>
                <a:gd name="T52" fmla="*/ 45 w 99"/>
                <a:gd name="T53" fmla="*/ 16 h 100"/>
                <a:gd name="T54" fmla="*/ 39 w 99"/>
                <a:gd name="T55" fmla="*/ 17 h 100"/>
                <a:gd name="T56" fmla="*/ 34 w 99"/>
                <a:gd name="T57" fmla="*/ 19 h 100"/>
                <a:gd name="T58" fmla="*/ 31 w 99"/>
                <a:gd name="T59" fmla="*/ 17 h 100"/>
                <a:gd name="T60" fmla="*/ 47 w 99"/>
                <a:gd name="T61" fmla="*/ 0 h 100"/>
                <a:gd name="T62" fmla="*/ 99 w 99"/>
                <a:gd name="T63" fmla="*/ 52 h 100"/>
                <a:gd name="T64" fmla="*/ 83 w 99"/>
                <a:gd name="T65" fmla="*/ 68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100">
                  <a:moveTo>
                    <a:pt x="83" y="68"/>
                  </a:moveTo>
                  <a:cubicBezTo>
                    <a:pt x="80" y="66"/>
                    <a:pt x="80" y="66"/>
                    <a:pt x="80" y="66"/>
                  </a:cubicBezTo>
                  <a:cubicBezTo>
                    <a:pt x="81" y="64"/>
                    <a:pt x="82" y="63"/>
                    <a:pt x="82" y="61"/>
                  </a:cubicBezTo>
                  <a:cubicBezTo>
                    <a:pt x="83" y="59"/>
                    <a:pt x="84" y="57"/>
                    <a:pt x="84" y="54"/>
                  </a:cubicBezTo>
                  <a:cubicBezTo>
                    <a:pt x="84" y="52"/>
                    <a:pt x="85" y="50"/>
                    <a:pt x="85" y="48"/>
                  </a:cubicBezTo>
                  <a:cubicBezTo>
                    <a:pt x="85" y="46"/>
                    <a:pt x="84" y="45"/>
                    <a:pt x="83" y="44"/>
                  </a:cubicBezTo>
                  <a:cubicBezTo>
                    <a:pt x="83" y="43"/>
                    <a:pt x="82" y="42"/>
                    <a:pt x="80" y="40"/>
                  </a:cubicBezTo>
                  <a:cubicBezTo>
                    <a:pt x="79" y="39"/>
                    <a:pt x="78" y="38"/>
                    <a:pt x="77" y="37"/>
                  </a:cubicBezTo>
                  <a:cubicBezTo>
                    <a:pt x="74" y="34"/>
                    <a:pt x="74" y="34"/>
                    <a:pt x="74" y="34"/>
                  </a:cubicBezTo>
                  <a:cubicBezTo>
                    <a:pt x="27" y="82"/>
                    <a:pt x="27" y="82"/>
                    <a:pt x="27" y="82"/>
                  </a:cubicBezTo>
                  <a:cubicBezTo>
                    <a:pt x="26" y="83"/>
                    <a:pt x="25" y="84"/>
                    <a:pt x="25" y="85"/>
                  </a:cubicBezTo>
                  <a:cubicBezTo>
                    <a:pt x="24" y="86"/>
                    <a:pt x="25" y="87"/>
                    <a:pt x="25" y="89"/>
                  </a:cubicBezTo>
                  <a:cubicBezTo>
                    <a:pt x="25" y="89"/>
                    <a:pt x="26" y="91"/>
                    <a:pt x="27" y="93"/>
                  </a:cubicBezTo>
                  <a:cubicBezTo>
                    <a:pt x="29" y="95"/>
                    <a:pt x="30" y="96"/>
                    <a:pt x="31" y="97"/>
                  </a:cubicBezTo>
                  <a:cubicBezTo>
                    <a:pt x="28" y="100"/>
                    <a:pt x="28" y="100"/>
                    <a:pt x="28" y="100"/>
                  </a:cubicBezTo>
                  <a:cubicBezTo>
                    <a:pt x="0" y="72"/>
                    <a:pt x="0" y="72"/>
                    <a:pt x="0" y="72"/>
                  </a:cubicBezTo>
                  <a:cubicBezTo>
                    <a:pt x="3" y="69"/>
                    <a:pt x="3" y="69"/>
                    <a:pt x="3" y="69"/>
                  </a:cubicBezTo>
                  <a:cubicBezTo>
                    <a:pt x="3" y="70"/>
                    <a:pt x="5" y="71"/>
                    <a:pt x="6" y="72"/>
                  </a:cubicBezTo>
                  <a:cubicBezTo>
                    <a:pt x="8" y="74"/>
                    <a:pt x="10" y="74"/>
                    <a:pt x="10" y="75"/>
                  </a:cubicBezTo>
                  <a:cubicBezTo>
                    <a:pt x="12" y="75"/>
                    <a:pt x="13" y="76"/>
                    <a:pt x="14" y="75"/>
                  </a:cubicBezTo>
                  <a:cubicBezTo>
                    <a:pt x="15" y="75"/>
                    <a:pt x="16" y="74"/>
                    <a:pt x="17" y="73"/>
                  </a:cubicBezTo>
                  <a:cubicBezTo>
                    <a:pt x="65" y="25"/>
                    <a:pt x="65" y="25"/>
                    <a:pt x="65" y="25"/>
                  </a:cubicBezTo>
                  <a:cubicBezTo>
                    <a:pt x="63" y="23"/>
                    <a:pt x="63" y="23"/>
                    <a:pt x="63" y="23"/>
                  </a:cubicBezTo>
                  <a:cubicBezTo>
                    <a:pt x="62" y="22"/>
                    <a:pt x="61" y="21"/>
                    <a:pt x="60" y="20"/>
                  </a:cubicBezTo>
                  <a:cubicBezTo>
                    <a:pt x="58" y="18"/>
                    <a:pt x="57" y="17"/>
                    <a:pt x="56" y="16"/>
                  </a:cubicBezTo>
                  <a:cubicBezTo>
                    <a:pt x="55" y="15"/>
                    <a:pt x="53" y="15"/>
                    <a:pt x="51" y="15"/>
                  </a:cubicBezTo>
                  <a:cubicBezTo>
                    <a:pt x="49" y="15"/>
                    <a:pt x="47" y="15"/>
                    <a:pt x="45" y="16"/>
                  </a:cubicBezTo>
                  <a:cubicBezTo>
                    <a:pt x="43" y="16"/>
                    <a:pt x="41" y="17"/>
                    <a:pt x="39" y="17"/>
                  </a:cubicBezTo>
                  <a:cubicBezTo>
                    <a:pt x="37" y="18"/>
                    <a:pt x="35" y="19"/>
                    <a:pt x="34" y="19"/>
                  </a:cubicBezTo>
                  <a:cubicBezTo>
                    <a:pt x="31" y="17"/>
                    <a:pt x="31" y="17"/>
                    <a:pt x="31" y="17"/>
                  </a:cubicBezTo>
                  <a:cubicBezTo>
                    <a:pt x="47" y="0"/>
                    <a:pt x="47" y="0"/>
                    <a:pt x="47" y="0"/>
                  </a:cubicBezTo>
                  <a:cubicBezTo>
                    <a:pt x="99" y="52"/>
                    <a:pt x="99" y="52"/>
                    <a:pt x="99" y="52"/>
                  </a:cubicBezTo>
                  <a:lnTo>
                    <a:pt x="83" y="68"/>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6" name="íṧ1îḑè"/>
            <p:cNvSpPr/>
            <p:nvPr userDrawn="1">
              <p:custDataLst>
                <p:tags r:id="rId21"/>
              </p:custDataLst>
            </p:nvPr>
          </p:nvSpPr>
          <p:spPr bwMode="auto">
            <a:xfrm>
              <a:off x="3342879" y="3943351"/>
              <a:ext cx="57150" cy="46038"/>
            </a:xfrm>
            <a:custGeom>
              <a:avLst/>
              <a:gdLst>
                <a:gd name="T0" fmla="*/ 30 w 36"/>
                <a:gd name="T1" fmla="*/ 29 h 29"/>
                <a:gd name="T2" fmla="*/ 0 w 36"/>
                <a:gd name="T3" fmla="*/ 8 h 29"/>
                <a:gd name="T4" fmla="*/ 5 w 36"/>
                <a:gd name="T5" fmla="*/ 0 h 29"/>
                <a:gd name="T6" fmla="*/ 36 w 36"/>
                <a:gd name="T7" fmla="*/ 21 h 29"/>
                <a:gd name="T8" fmla="*/ 30 w 36"/>
                <a:gd name="T9" fmla="*/ 29 h 29"/>
              </a:gdLst>
              <a:ahLst/>
              <a:cxnLst>
                <a:cxn ang="0">
                  <a:pos x="T0" y="T1"/>
                </a:cxn>
                <a:cxn ang="0">
                  <a:pos x="T2" y="T3"/>
                </a:cxn>
                <a:cxn ang="0">
                  <a:pos x="T4" y="T5"/>
                </a:cxn>
                <a:cxn ang="0">
                  <a:pos x="T6" y="T7"/>
                </a:cxn>
                <a:cxn ang="0">
                  <a:pos x="T8" y="T9"/>
                </a:cxn>
              </a:cxnLst>
              <a:rect l="0" t="0" r="r" b="b"/>
              <a:pathLst>
                <a:path w="36" h="29">
                  <a:moveTo>
                    <a:pt x="30" y="29"/>
                  </a:moveTo>
                  <a:lnTo>
                    <a:pt x="0" y="8"/>
                  </a:lnTo>
                  <a:lnTo>
                    <a:pt x="5" y="0"/>
                  </a:lnTo>
                  <a:lnTo>
                    <a:pt x="36" y="21"/>
                  </a:lnTo>
                  <a:lnTo>
                    <a:pt x="30" y="29"/>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7" name="íṣ1íḋê"/>
            <p:cNvSpPr/>
            <p:nvPr userDrawn="1">
              <p:custDataLst>
                <p:tags r:id="rId22"/>
              </p:custDataLst>
            </p:nvPr>
          </p:nvSpPr>
          <p:spPr bwMode="auto">
            <a:xfrm>
              <a:off x="3355579" y="3932238"/>
              <a:ext cx="150813" cy="142875"/>
            </a:xfrm>
            <a:custGeom>
              <a:avLst/>
              <a:gdLst>
                <a:gd name="T0" fmla="*/ 64 w 90"/>
                <a:gd name="T1" fmla="*/ 58 h 85"/>
                <a:gd name="T2" fmla="*/ 64 w 90"/>
                <a:gd name="T3" fmla="*/ 65 h 85"/>
                <a:gd name="T4" fmla="*/ 61 w 90"/>
                <a:gd name="T5" fmla="*/ 73 h 85"/>
                <a:gd name="T6" fmla="*/ 44 w 90"/>
                <a:gd name="T7" fmla="*/ 84 h 85"/>
                <a:gd name="T8" fmla="*/ 23 w 90"/>
                <a:gd name="T9" fmla="*/ 79 h 85"/>
                <a:gd name="T10" fmla="*/ 14 w 90"/>
                <a:gd name="T11" fmla="*/ 72 h 85"/>
                <a:gd name="T12" fmla="*/ 8 w 90"/>
                <a:gd name="T13" fmla="*/ 63 h 85"/>
                <a:gd name="T14" fmla="*/ 4 w 90"/>
                <a:gd name="T15" fmla="*/ 65 h 85"/>
                <a:gd name="T16" fmla="*/ 0 w 90"/>
                <a:gd name="T17" fmla="*/ 63 h 85"/>
                <a:gd name="T18" fmla="*/ 14 w 90"/>
                <a:gd name="T19" fmla="*/ 38 h 85"/>
                <a:gd name="T20" fmla="*/ 19 w 90"/>
                <a:gd name="T21" fmla="*/ 40 h 85"/>
                <a:gd name="T22" fmla="*/ 16 w 90"/>
                <a:gd name="T23" fmla="*/ 51 h 85"/>
                <a:gd name="T24" fmla="*/ 16 w 90"/>
                <a:gd name="T25" fmla="*/ 60 h 85"/>
                <a:gd name="T26" fmla="*/ 20 w 90"/>
                <a:gd name="T27" fmla="*/ 69 h 85"/>
                <a:gd name="T28" fmla="*/ 27 w 90"/>
                <a:gd name="T29" fmla="*/ 76 h 85"/>
                <a:gd name="T30" fmla="*/ 33 w 90"/>
                <a:gd name="T31" fmla="*/ 78 h 85"/>
                <a:gd name="T32" fmla="*/ 39 w 90"/>
                <a:gd name="T33" fmla="*/ 79 h 85"/>
                <a:gd name="T34" fmla="*/ 44 w 90"/>
                <a:gd name="T35" fmla="*/ 76 h 85"/>
                <a:gd name="T36" fmla="*/ 48 w 90"/>
                <a:gd name="T37" fmla="*/ 71 h 85"/>
                <a:gd name="T38" fmla="*/ 51 w 90"/>
                <a:gd name="T39" fmla="*/ 62 h 85"/>
                <a:gd name="T40" fmla="*/ 47 w 90"/>
                <a:gd name="T41" fmla="*/ 52 h 85"/>
                <a:gd name="T42" fmla="*/ 41 w 90"/>
                <a:gd name="T43" fmla="*/ 44 h 85"/>
                <a:gd name="T44" fmla="*/ 36 w 90"/>
                <a:gd name="T45" fmla="*/ 37 h 85"/>
                <a:gd name="T46" fmla="*/ 31 w 90"/>
                <a:gd name="T47" fmla="*/ 24 h 85"/>
                <a:gd name="T48" fmla="*/ 35 w 90"/>
                <a:gd name="T49" fmla="*/ 10 h 85"/>
                <a:gd name="T50" fmla="*/ 41 w 90"/>
                <a:gd name="T51" fmla="*/ 4 h 85"/>
                <a:gd name="T52" fmla="*/ 50 w 90"/>
                <a:gd name="T53" fmla="*/ 0 h 85"/>
                <a:gd name="T54" fmla="*/ 59 w 90"/>
                <a:gd name="T55" fmla="*/ 0 h 85"/>
                <a:gd name="T56" fmla="*/ 69 w 90"/>
                <a:gd name="T57" fmla="*/ 4 h 85"/>
                <a:gd name="T58" fmla="*/ 76 w 90"/>
                <a:gd name="T59" fmla="*/ 11 h 85"/>
                <a:gd name="T60" fmla="*/ 81 w 90"/>
                <a:gd name="T61" fmla="*/ 19 h 85"/>
                <a:gd name="T62" fmla="*/ 86 w 90"/>
                <a:gd name="T63" fmla="*/ 17 h 85"/>
                <a:gd name="T64" fmla="*/ 90 w 90"/>
                <a:gd name="T65" fmla="*/ 20 h 85"/>
                <a:gd name="T66" fmla="*/ 75 w 90"/>
                <a:gd name="T67" fmla="*/ 44 h 85"/>
                <a:gd name="T68" fmla="*/ 71 w 90"/>
                <a:gd name="T69" fmla="*/ 41 h 85"/>
                <a:gd name="T70" fmla="*/ 73 w 90"/>
                <a:gd name="T71" fmla="*/ 32 h 85"/>
                <a:gd name="T72" fmla="*/ 74 w 90"/>
                <a:gd name="T73" fmla="*/ 23 h 85"/>
                <a:gd name="T74" fmla="*/ 72 w 90"/>
                <a:gd name="T75" fmla="*/ 15 h 85"/>
                <a:gd name="T76" fmla="*/ 65 w 90"/>
                <a:gd name="T77" fmla="*/ 8 h 85"/>
                <a:gd name="T78" fmla="*/ 55 w 90"/>
                <a:gd name="T79" fmla="*/ 6 h 85"/>
                <a:gd name="T80" fmla="*/ 47 w 90"/>
                <a:gd name="T81" fmla="*/ 11 h 85"/>
                <a:gd name="T82" fmla="*/ 44 w 90"/>
                <a:gd name="T83" fmla="*/ 20 h 85"/>
                <a:gd name="T84" fmla="*/ 47 w 90"/>
                <a:gd name="T85" fmla="*/ 29 h 85"/>
                <a:gd name="T86" fmla="*/ 53 w 90"/>
                <a:gd name="T87" fmla="*/ 37 h 85"/>
                <a:gd name="T88" fmla="*/ 58 w 90"/>
                <a:gd name="T89" fmla="*/ 44 h 85"/>
                <a:gd name="T90" fmla="*/ 62 w 90"/>
                <a:gd name="T91" fmla="*/ 51 h 85"/>
                <a:gd name="T92" fmla="*/ 64 w 90"/>
                <a:gd name="T93" fmla="*/ 58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90" h="85">
                  <a:moveTo>
                    <a:pt x="64" y="58"/>
                  </a:moveTo>
                  <a:cubicBezTo>
                    <a:pt x="65" y="60"/>
                    <a:pt x="65" y="63"/>
                    <a:pt x="64" y="65"/>
                  </a:cubicBezTo>
                  <a:cubicBezTo>
                    <a:pt x="64" y="68"/>
                    <a:pt x="63" y="70"/>
                    <a:pt x="61" y="73"/>
                  </a:cubicBezTo>
                  <a:cubicBezTo>
                    <a:pt x="57" y="79"/>
                    <a:pt x="51" y="83"/>
                    <a:pt x="44" y="84"/>
                  </a:cubicBezTo>
                  <a:cubicBezTo>
                    <a:pt x="37" y="85"/>
                    <a:pt x="30" y="84"/>
                    <a:pt x="23" y="79"/>
                  </a:cubicBezTo>
                  <a:cubicBezTo>
                    <a:pt x="20" y="77"/>
                    <a:pt x="17" y="75"/>
                    <a:pt x="14" y="72"/>
                  </a:cubicBezTo>
                  <a:cubicBezTo>
                    <a:pt x="12" y="69"/>
                    <a:pt x="10" y="66"/>
                    <a:pt x="8" y="63"/>
                  </a:cubicBezTo>
                  <a:cubicBezTo>
                    <a:pt x="4" y="65"/>
                    <a:pt x="4" y="65"/>
                    <a:pt x="4" y="65"/>
                  </a:cubicBezTo>
                  <a:cubicBezTo>
                    <a:pt x="0" y="63"/>
                    <a:pt x="0" y="63"/>
                    <a:pt x="0" y="63"/>
                  </a:cubicBezTo>
                  <a:cubicBezTo>
                    <a:pt x="14" y="38"/>
                    <a:pt x="14" y="38"/>
                    <a:pt x="14" y="38"/>
                  </a:cubicBezTo>
                  <a:cubicBezTo>
                    <a:pt x="19" y="40"/>
                    <a:pt x="19" y="40"/>
                    <a:pt x="19" y="40"/>
                  </a:cubicBezTo>
                  <a:cubicBezTo>
                    <a:pt x="17" y="44"/>
                    <a:pt x="17" y="47"/>
                    <a:pt x="16" y="51"/>
                  </a:cubicBezTo>
                  <a:cubicBezTo>
                    <a:pt x="16" y="54"/>
                    <a:pt x="16" y="57"/>
                    <a:pt x="16" y="60"/>
                  </a:cubicBezTo>
                  <a:cubicBezTo>
                    <a:pt x="17" y="63"/>
                    <a:pt x="18" y="66"/>
                    <a:pt x="20" y="69"/>
                  </a:cubicBezTo>
                  <a:cubicBezTo>
                    <a:pt x="21" y="71"/>
                    <a:pt x="24" y="74"/>
                    <a:pt x="27" y="76"/>
                  </a:cubicBezTo>
                  <a:cubicBezTo>
                    <a:pt x="29" y="77"/>
                    <a:pt x="31" y="78"/>
                    <a:pt x="33" y="78"/>
                  </a:cubicBezTo>
                  <a:cubicBezTo>
                    <a:pt x="35" y="79"/>
                    <a:pt x="37" y="79"/>
                    <a:pt x="39" y="79"/>
                  </a:cubicBezTo>
                  <a:cubicBezTo>
                    <a:pt x="41" y="78"/>
                    <a:pt x="42" y="77"/>
                    <a:pt x="44" y="76"/>
                  </a:cubicBezTo>
                  <a:cubicBezTo>
                    <a:pt x="45" y="75"/>
                    <a:pt x="47" y="73"/>
                    <a:pt x="48" y="71"/>
                  </a:cubicBezTo>
                  <a:cubicBezTo>
                    <a:pt x="50" y="69"/>
                    <a:pt x="51" y="65"/>
                    <a:pt x="51" y="62"/>
                  </a:cubicBezTo>
                  <a:cubicBezTo>
                    <a:pt x="50" y="58"/>
                    <a:pt x="49" y="55"/>
                    <a:pt x="47" y="52"/>
                  </a:cubicBezTo>
                  <a:cubicBezTo>
                    <a:pt x="45" y="50"/>
                    <a:pt x="43" y="47"/>
                    <a:pt x="41" y="44"/>
                  </a:cubicBezTo>
                  <a:cubicBezTo>
                    <a:pt x="39" y="41"/>
                    <a:pt x="37" y="39"/>
                    <a:pt x="36" y="37"/>
                  </a:cubicBezTo>
                  <a:cubicBezTo>
                    <a:pt x="33" y="32"/>
                    <a:pt x="31" y="28"/>
                    <a:pt x="31" y="24"/>
                  </a:cubicBezTo>
                  <a:cubicBezTo>
                    <a:pt x="30" y="19"/>
                    <a:pt x="32" y="15"/>
                    <a:pt x="35" y="10"/>
                  </a:cubicBezTo>
                  <a:cubicBezTo>
                    <a:pt x="36" y="7"/>
                    <a:pt x="39" y="5"/>
                    <a:pt x="41" y="4"/>
                  </a:cubicBezTo>
                  <a:cubicBezTo>
                    <a:pt x="44" y="2"/>
                    <a:pt x="47" y="1"/>
                    <a:pt x="50" y="0"/>
                  </a:cubicBezTo>
                  <a:cubicBezTo>
                    <a:pt x="53" y="0"/>
                    <a:pt x="56" y="0"/>
                    <a:pt x="59" y="0"/>
                  </a:cubicBezTo>
                  <a:cubicBezTo>
                    <a:pt x="63" y="1"/>
                    <a:pt x="66" y="2"/>
                    <a:pt x="69" y="4"/>
                  </a:cubicBezTo>
                  <a:cubicBezTo>
                    <a:pt x="72" y="6"/>
                    <a:pt x="74" y="9"/>
                    <a:pt x="76" y="11"/>
                  </a:cubicBezTo>
                  <a:cubicBezTo>
                    <a:pt x="78" y="14"/>
                    <a:pt x="80" y="17"/>
                    <a:pt x="81" y="19"/>
                  </a:cubicBezTo>
                  <a:cubicBezTo>
                    <a:pt x="86" y="17"/>
                    <a:pt x="86" y="17"/>
                    <a:pt x="86" y="17"/>
                  </a:cubicBezTo>
                  <a:cubicBezTo>
                    <a:pt x="90" y="20"/>
                    <a:pt x="90" y="20"/>
                    <a:pt x="90" y="20"/>
                  </a:cubicBezTo>
                  <a:cubicBezTo>
                    <a:pt x="75" y="44"/>
                    <a:pt x="75" y="44"/>
                    <a:pt x="75" y="44"/>
                  </a:cubicBezTo>
                  <a:cubicBezTo>
                    <a:pt x="71" y="41"/>
                    <a:pt x="71" y="41"/>
                    <a:pt x="71" y="41"/>
                  </a:cubicBezTo>
                  <a:cubicBezTo>
                    <a:pt x="72" y="38"/>
                    <a:pt x="73" y="35"/>
                    <a:pt x="73" y="32"/>
                  </a:cubicBezTo>
                  <a:cubicBezTo>
                    <a:pt x="74" y="29"/>
                    <a:pt x="74" y="26"/>
                    <a:pt x="74" y="23"/>
                  </a:cubicBezTo>
                  <a:cubicBezTo>
                    <a:pt x="74" y="20"/>
                    <a:pt x="73" y="17"/>
                    <a:pt x="72" y="15"/>
                  </a:cubicBezTo>
                  <a:cubicBezTo>
                    <a:pt x="70" y="12"/>
                    <a:pt x="68" y="10"/>
                    <a:pt x="65" y="8"/>
                  </a:cubicBezTo>
                  <a:cubicBezTo>
                    <a:pt x="62" y="6"/>
                    <a:pt x="59" y="5"/>
                    <a:pt x="55" y="6"/>
                  </a:cubicBezTo>
                  <a:cubicBezTo>
                    <a:pt x="52" y="7"/>
                    <a:pt x="49" y="9"/>
                    <a:pt x="47" y="11"/>
                  </a:cubicBezTo>
                  <a:cubicBezTo>
                    <a:pt x="45" y="15"/>
                    <a:pt x="44" y="18"/>
                    <a:pt x="44" y="20"/>
                  </a:cubicBezTo>
                  <a:cubicBezTo>
                    <a:pt x="45" y="23"/>
                    <a:pt x="46" y="26"/>
                    <a:pt x="47" y="29"/>
                  </a:cubicBezTo>
                  <a:cubicBezTo>
                    <a:pt x="49" y="32"/>
                    <a:pt x="51" y="35"/>
                    <a:pt x="53" y="37"/>
                  </a:cubicBezTo>
                  <a:cubicBezTo>
                    <a:pt x="55" y="39"/>
                    <a:pt x="56" y="42"/>
                    <a:pt x="58" y="44"/>
                  </a:cubicBezTo>
                  <a:cubicBezTo>
                    <a:pt x="59" y="46"/>
                    <a:pt x="61" y="48"/>
                    <a:pt x="62" y="51"/>
                  </a:cubicBezTo>
                  <a:cubicBezTo>
                    <a:pt x="63" y="53"/>
                    <a:pt x="64" y="55"/>
                    <a:pt x="64" y="58"/>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8" name="íśļiḓé"/>
            <p:cNvSpPr/>
            <p:nvPr userDrawn="1">
              <p:custDataLst>
                <p:tags r:id="rId23"/>
              </p:custDataLst>
            </p:nvPr>
          </p:nvSpPr>
          <p:spPr bwMode="auto">
            <a:xfrm>
              <a:off x="3452417" y="3976688"/>
              <a:ext cx="158750" cy="177800"/>
            </a:xfrm>
            <a:custGeom>
              <a:avLst/>
              <a:gdLst>
                <a:gd name="T0" fmla="*/ 76 w 95"/>
                <a:gd name="T1" fmla="*/ 84 h 106"/>
                <a:gd name="T2" fmla="*/ 64 w 95"/>
                <a:gd name="T3" fmla="*/ 106 h 106"/>
                <a:gd name="T4" fmla="*/ 0 w 95"/>
                <a:gd name="T5" fmla="*/ 77 h 106"/>
                <a:gd name="T6" fmla="*/ 2 w 95"/>
                <a:gd name="T7" fmla="*/ 73 h 106"/>
                <a:gd name="T8" fmla="*/ 7 w 95"/>
                <a:gd name="T9" fmla="*/ 75 h 106"/>
                <a:gd name="T10" fmla="*/ 11 w 95"/>
                <a:gd name="T11" fmla="*/ 76 h 106"/>
                <a:gd name="T12" fmla="*/ 14 w 95"/>
                <a:gd name="T13" fmla="*/ 75 h 106"/>
                <a:gd name="T14" fmla="*/ 16 w 95"/>
                <a:gd name="T15" fmla="*/ 72 h 106"/>
                <a:gd name="T16" fmla="*/ 41 w 95"/>
                <a:gd name="T17" fmla="*/ 16 h 106"/>
                <a:gd name="T18" fmla="*/ 42 w 95"/>
                <a:gd name="T19" fmla="*/ 13 h 106"/>
                <a:gd name="T20" fmla="*/ 40 w 95"/>
                <a:gd name="T21" fmla="*/ 10 h 106"/>
                <a:gd name="T22" fmla="*/ 37 w 95"/>
                <a:gd name="T23" fmla="*/ 7 h 106"/>
                <a:gd name="T24" fmla="*/ 33 w 95"/>
                <a:gd name="T25" fmla="*/ 4 h 106"/>
                <a:gd name="T26" fmla="*/ 35 w 95"/>
                <a:gd name="T27" fmla="*/ 0 h 106"/>
                <a:gd name="T28" fmla="*/ 95 w 95"/>
                <a:gd name="T29" fmla="*/ 27 h 106"/>
                <a:gd name="T30" fmla="*/ 86 w 95"/>
                <a:gd name="T31" fmla="*/ 46 h 106"/>
                <a:gd name="T32" fmla="*/ 82 w 95"/>
                <a:gd name="T33" fmla="*/ 44 h 106"/>
                <a:gd name="T34" fmla="*/ 81 w 95"/>
                <a:gd name="T35" fmla="*/ 33 h 106"/>
                <a:gd name="T36" fmla="*/ 77 w 95"/>
                <a:gd name="T37" fmla="*/ 25 h 106"/>
                <a:gd name="T38" fmla="*/ 73 w 95"/>
                <a:gd name="T39" fmla="*/ 23 h 106"/>
                <a:gd name="T40" fmla="*/ 68 w 95"/>
                <a:gd name="T41" fmla="*/ 20 h 106"/>
                <a:gd name="T42" fmla="*/ 56 w 95"/>
                <a:gd name="T43" fmla="*/ 15 h 106"/>
                <a:gd name="T44" fmla="*/ 42 w 95"/>
                <a:gd name="T45" fmla="*/ 45 h 106"/>
                <a:gd name="T46" fmla="*/ 51 w 95"/>
                <a:gd name="T47" fmla="*/ 49 h 106"/>
                <a:gd name="T48" fmla="*/ 57 w 95"/>
                <a:gd name="T49" fmla="*/ 51 h 106"/>
                <a:gd name="T50" fmla="*/ 62 w 95"/>
                <a:gd name="T51" fmla="*/ 50 h 106"/>
                <a:gd name="T52" fmla="*/ 65 w 95"/>
                <a:gd name="T53" fmla="*/ 47 h 106"/>
                <a:gd name="T54" fmla="*/ 69 w 95"/>
                <a:gd name="T55" fmla="*/ 42 h 106"/>
                <a:gd name="T56" fmla="*/ 73 w 95"/>
                <a:gd name="T57" fmla="*/ 44 h 106"/>
                <a:gd name="T58" fmla="*/ 59 w 95"/>
                <a:gd name="T59" fmla="*/ 74 h 106"/>
                <a:gd name="T60" fmla="*/ 55 w 95"/>
                <a:gd name="T61" fmla="*/ 72 h 106"/>
                <a:gd name="T62" fmla="*/ 57 w 95"/>
                <a:gd name="T63" fmla="*/ 66 h 106"/>
                <a:gd name="T64" fmla="*/ 56 w 95"/>
                <a:gd name="T65" fmla="*/ 61 h 106"/>
                <a:gd name="T66" fmla="*/ 54 w 95"/>
                <a:gd name="T67" fmla="*/ 57 h 106"/>
                <a:gd name="T68" fmla="*/ 49 w 95"/>
                <a:gd name="T69" fmla="*/ 54 h 106"/>
                <a:gd name="T70" fmla="*/ 40 w 95"/>
                <a:gd name="T71" fmla="*/ 50 h 106"/>
                <a:gd name="T72" fmla="*/ 29 w 95"/>
                <a:gd name="T73" fmla="*/ 73 h 106"/>
                <a:gd name="T74" fmla="*/ 28 w 95"/>
                <a:gd name="T75" fmla="*/ 78 h 106"/>
                <a:gd name="T76" fmla="*/ 28 w 95"/>
                <a:gd name="T77" fmla="*/ 82 h 106"/>
                <a:gd name="T78" fmla="*/ 31 w 95"/>
                <a:gd name="T79" fmla="*/ 85 h 106"/>
                <a:gd name="T80" fmla="*/ 38 w 95"/>
                <a:gd name="T81" fmla="*/ 89 h 106"/>
                <a:gd name="T82" fmla="*/ 43 w 95"/>
                <a:gd name="T83" fmla="*/ 91 h 106"/>
                <a:gd name="T84" fmla="*/ 48 w 95"/>
                <a:gd name="T85" fmla="*/ 93 h 106"/>
                <a:gd name="T86" fmla="*/ 52 w 95"/>
                <a:gd name="T87" fmla="*/ 94 h 106"/>
                <a:gd name="T88" fmla="*/ 56 w 95"/>
                <a:gd name="T89" fmla="*/ 94 h 106"/>
                <a:gd name="T90" fmla="*/ 65 w 95"/>
                <a:gd name="T91" fmla="*/ 88 h 106"/>
                <a:gd name="T92" fmla="*/ 72 w 95"/>
                <a:gd name="T93" fmla="*/ 82 h 106"/>
                <a:gd name="T94" fmla="*/ 76 w 95"/>
                <a:gd name="T95" fmla="*/ 84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5" h="106">
                  <a:moveTo>
                    <a:pt x="76" y="84"/>
                  </a:moveTo>
                  <a:cubicBezTo>
                    <a:pt x="64" y="106"/>
                    <a:pt x="64" y="106"/>
                    <a:pt x="64" y="106"/>
                  </a:cubicBezTo>
                  <a:cubicBezTo>
                    <a:pt x="0" y="77"/>
                    <a:pt x="0" y="77"/>
                    <a:pt x="0" y="77"/>
                  </a:cubicBezTo>
                  <a:cubicBezTo>
                    <a:pt x="2" y="73"/>
                    <a:pt x="2" y="73"/>
                    <a:pt x="2" y="73"/>
                  </a:cubicBezTo>
                  <a:cubicBezTo>
                    <a:pt x="3" y="74"/>
                    <a:pt x="5" y="74"/>
                    <a:pt x="7" y="75"/>
                  </a:cubicBezTo>
                  <a:cubicBezTo>
                    <a:pt x="9" y="75"/>
                    <a:pt x="10" y="76"/>
                    <a:pt x="11" y="76"/>
                  </a:cubicBezTo>
                  <a:cubicBezTo>
                    <a:pt x="12" y="76"/>
                    <a:pt x="13" y="75"/>
                    <a:pt x="14" y="75"/>
                  </a:cubicBezTo>
                  <a:cubicBezTo>
                    <a:pt x="15" y="74"/>
                    <a:pt x="16" y="73"/>
                    <a:pt x="16" y="72"/>
                  </a:cubicBezTo>
                  <a:cubicBezTo>
                    <a:pt x="41" y="16"/>
                    <a:pt x="41" y="16"/>
                    <a:pt x="41" y="16"/>
                  </a:cubicBezTo>
                  <a:cubicBezTo>
                    <a:pt x="42" y="15"/>
                    <a:pt x="42" y="14"/>
                    <a:pt x="42" y="13"/>
                  </a:cubicBezTo>
                  <a:cubicBezTo>
                    <a:pt x="42" y="12"/>
                    <a:pt x="41" y="11"/>
                    <a:pt x="40" y="10"/>
                  </a:cubicBezTo>
                  <a:cubicBezTo>
                    <a:pt x="40" y="9"/>
                    <a:pt x="39" y="8"/>
                    <a:pt x="37" y="7"/>
                  </a:cubicBezTo>
                  <a:cubicBezTo>
                    <a:pt x="36" y="5"/>
                    <a:pt x="34" y="5"/>
                    <a:pt x="33" y="4"/>
                  </a:cubicBezTo>
                  <a:cubicBezTo>
                    <a:pt x="35" y="0"/>
                    <a:pt x="35" y="0"/>
                    <a:pt x="35" y="0"/>
                  </a:cubicBezTo>
                  <a:cubicBezTo>
                    <a:pt x="95" y="27"/>
                    <a:pt x="95" y="27"/>
                    <a:pt x="95" y="27"/>
                  </a:cubicBezTo>
                  <a:cubicBezTo>
                    <a:pt x="86" y="46"/>
                    <a:pt x="86" y="46"/>
                    <a:pt x="86" y="46"/>
                  </a:cubicBezTo>
                  <a:cubicBezTo>
                    <a:pt x="82" y="44"/>
                    <a:pt x="82" y="44"/>
                    <a:pt x="82" y="44"/>
                  </a:cubicBezTo>
                  <a:cubicBezTo>
                    <a:pt x="83" y="41"/>
                    <a:pt x="82" y="37"/>
                    <a:pt x="81" y="33"/>
                  </a:cubicBezTo>
                  <a:cubicBezTo>
                    <a:pt x="80" y="29"/>
                    <a:pt x="79" y="26"/>
                    <a:pt x="77" y="25"/>
                  </a:cubicBezTo>
                  <a:cubicBezTo>
                    <a:pt x="76" y="24"/>
                    <a:pt x="75" y="23"/>
                    <a:pt x="73" y="23"/>
                  </a:cubicBezTo>
                  <a:cubicBezTo>
                    <a:pt x="71" y="22"/>
                    <a:pt x="70" y="21"/>
                    <a:pt x="68" y="20"/>
                  </a:cubicBezTo>
                  <a:cubicBezTo>
                    <a:pt x="56" y="15"/>
                    <a:pt x="56" y="15"/>
                    <a:pt x="56" y="15"/>
                  </a:cubicBezTo>
                  <a:cubicBezTo>
                    <a:pt x="42" y="45"/>
                    <a:pt x="42" y="45"/>
                    <a:pt x="42" y="45"/>
                  </a:cubicBezTo>
                  <a:cubicBezTo>
                    <a:pt x="51" y="49"/>
                    <a:pt x="51" y="49"/>
                    <a:pt x="51" y="49"/>
                  </a:cubicBezTo>
                  <a:cubicBezTo>
                    <a:pt x="53" y="50"/>
                    <a:pt x="55" y="51"/>
                    <a:pt x="57" y="51"/>
                  </a:cubicBezTo>
                  <a:cubicBezTo>
                    <a:pt x="59" y="51"/>
                    <a:pt x="60" y="51"/>
                    <a:pt x="62" y="50"/>
                  </a:cubicBezTo>
                  <a:cubicBezTo>
                    <a:pt x="63" y="49"/>
                    <a:pt x="64" y="48"/>
                    <a:pt x="65" y="47"/>
                  </a:cubicBezTo>
                  <a:cubicBezTo>
                    <a:pt x="67" y="45"/>
                    <a:pt x="68" y="44"/>
                    <a:pt x="69" y="42"/>
                  </a:cubicBezTo>
                  <a:cubicBezTo>
                    <a:pt x="73" y="44"/>
                    <a:pt x="73" y="44"/>
                    <a:pt x="73" y="44"/>
                  </a:cubicBezTo>
                  <a:cubicBezTo>
                    <a:pt x="59" y="74"/>
                    <a:pt x="59" y="74"/>
                    <a:pt x="59" y="74"/>
                  </a:cubicBezTo>
                  <a:cubicBezTo>
                    <a:pt x="55" y="72"/>
                    <a:pt x="55" y="72"/>
                    <a:pt x="55" y="72"/>
                  </a:cubicBezTo>
                  <a:cubicBezTo>
                    <a:pt x="56" y="71"/>
                    <a:pt x="56" y="69"/>
                    <a:pt x="57" y="66"/>
                  </a:cubicBezTo>
                  <a:cubicBezTo>
                    <a:pt x="57" y="64"/>
                    <a:pt x="57" y="62"/>
                    <a:pt x="56" y="61"/>
                  </a:cubicBezTo>
                  <a:cubicBezTo>
                    <a:pt x="56" y="59"/>
                    <a:pt x="55" y="58"/>
                    <a:pt x="54" y="57"/>
                  </a:cubicBezTo>
                  <a:cubicBezTo>
                    <a:pt x="53" y="56"/>
                    <a:pt x="51" y="55"/>
                    <a:pt x="49" y="54"/>
                  </a:cubicBezTo>
                  <a:cubicBezTo>
                    <a:pt x="40" y="50"/>
                    <a:pt x="40" y="50"/>
                    <a:pt x="40" y="50"/>
                  </a:cubicBezTo>
                  <a:cubicBezTo>
                    <a:pt x="29" y="73"/>
                    <a:pt x="29" y="73"/>
                    <a:pt x="29" y="73"/>
                  </a:cubicBezTo>
                  <a:cubicBezTo>
                    <a:pt x="28" y="75"/>
                    <a:pt x="28" y="77"/>
                    <a:pt x="28" y="78"/>
                  </a:cubicBezTo>
                  <a:cubicBezTo>
                    <a:pt x="27" y="80"/>
                    <a:pt x="27" y="81"/>
                    <a:pt x="28" y="82"/>
                  </a:cubicBezTo>
                  <a:cubicBezTo>
                    <a:pt x="29" y="83"/>
                    <a:pt x="30" y="84"/>
                    <a:pt x="31" y="85"/>
                  </a:cubicBezTo>
                  <a:cubicBezTo>
                    <a:pt x="33" y="86"/>
                    <a:pt x="35" y="87"/>
                    <a:pt x="38" y="89"/>
                  </a:cubicBezTo>
                  <a:cubicBezTo>
                    <a:pt x="39" y="89"/>
                    <a:pt x="41" y="90"/>
                    <a:pt x="43" y="91"/>
                  </a:cubicBezTo>
                  <a:cubicBezTo>
                    <a:pt x="45" y="92"/>
                    <a:pt x="46" y="92"/>
                    <a:pt x="48" y="93"/>
                  </a:cubicBezTo>
                  <a:cubicBezTo>
                    <a:pt x="49" y="93"/>
                    <a:pt x="51" y="94"/>
                    <a:pt x="52" y="94"/>
                  </a:cubicBezTo>
                  <a:cubicBezTo>
                    <a:pt x="54" y="94"/>
                    <a:pt x="55" y="94"/>
                    <a:pt x="56" y="94"/>
                  </a:cubicBezTo>
                  <a:cubicBezTo>
                    <a:pt x="59" y="93"/>
                    <a:pt x="62" y="91"/>
                    <a:pt x="65" y="88"/>
                  </a:cubicBezTo>
                  <a:cubicBezTo>
                    <a:pt x="68" y="86"/>
                    <a:pt x="71" y="84"/>
                    <a:pt x="72" y="82"/>
                  </a:cubicBezTo>
                  <a:lnTo>
                    <a:pt x="76" y="8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9" name="ïSḻïdè"/>
            <p:cNvSpPr/>
            <p:nvPr userDrawn="1">
              <p:custDataLst>
                <p:tags r:id="rId24"/>
              </p:custDataLst>
            </p:nvPr>
          </p:nvSpPr>
          <p:spPr bwMode="auto">
            <a:xfrm>
              <a:off x="3604817" y="4021138"/>
              <a:ext cx="168275" cy="158750"/>
            </a:xfrm>
            <a:custGeom>
              <a:avLst/>
              <a:gdLst>
                <a:gd name="T0" fmla="*/ 99 w 100"/>
                <a:gd name="T1" fmla="*/ 16 h 95"/>
                <a:gd name="T2" fmla="*/ 94 w 100"/>
                <a:gd name="T3" fmla="*/ 17 h 95"/>
                <a:gd name="T4" fmla="*/ 89 w 100"/>
                <a:gd name="T5" fmla="*/ 18 h 95"/>
                <a:gd name="T6" fmla="*/ 85 w 100"/>
                <a:gd name="T7" fmla="*/ 23 h 95"/>
                <a:gd name="T8" fmla="*/ 83 w 100"/>
                <a:gd name="T9" fmla="*/ 33 h 95"/>
                <a:gd name="T10" fmla="*/ 75 w 100"/>
                <a:gd name="T11" fmla="*/ 95 h 95"/>
                <a:gd name="T12" fmla="*/ 70 w 100"/>
                <a:gd name="T13" fmla="*/ 94 h 95"/>
                <a:gd name="T14" fmla="*/ 29 w 100"/>
                <a:gd name="T15" fmla="*/ 19 h 95"/>
                <a:gd name="T16" fmla="*/ 23 w 100"/>
                <a:gd name="T17" fmla="*/ 62 h 95"/>
                <a:gd name="T18" fmla="*/ 22 w 100"/>
                <a:gd name="T19" fmla="*/ 73 h 95"/>
                <a:gd name="T20" fmla="*/ 24 w 100"/>
                <a:gd name="T21" fmla="*/ 79 h 95"/>
                <a:gd name="T22" fmla="*/ 30 w 100"/>
                <a:gd name="T23" fmla="*/ 82 h 95"/>
                <a:gd name="T24" fmla="*/ 35 w 100"/>
                <a:gd name="T25" fmla="*/ 84 h 95"/>
                <a:gd name="T26" fmla="*/ 35 w 100"/>
                <a:gd name="T27" fmla="*/ 88 h 95"/>
                <a:gd name="T28" fmla="*/ 0 w 100"/>
                <a:gd name="T29" fmla="*/ 84 h 95"/>
                <a:gd name="T30" fmla="*/ 1 w 100"/>
                <a:gd name="T31" fmla="*/ 80 h 95"/>
                <a:gd name="T32" fmla="*/ 6 w 100"/>
                <a:gd name="T33" fmla="*/ 79 h 95"/>
                <a:gd name="T34" fmla="*/ 11 w 100"/>
                <a:gd name="T35" fmla="*/ 78 h 95"/>
                <a:gd name="T36" fmla="*/ 15 w 100"/>
                <a:gd name="T37" fmla="*/ 73 h 95"/>
                <a:gd name="T38" fmla="*/ 17 w 100"/>
                <a:gd name="T39" fmla="*/ 62 h 95"/>
                <a:gd name="T40" fmla="*/ 23 w 100"/>
                <a:gd name="T41" fmla="*/ 21 h 95"/>
                <a:gd name="T42" fmla="*/ 22 w 100"/>
                <a:gd name="T43" fmla="*/ 15 h 95"/>
                <a:gd name="T44" fmla="*/ 20 w 100"/>
                <a:gd name="T45" fmla="*/ 11 h 95"/>
                <a:gd name="T46" fmla="*/ 15 w 100"/>
                <a:gd name="T47" fmla="*/ 7 h 95"/>
                <a:gd name="T48" fmla="*/ 9 w 100"/>
                <a:gd name="T49" fmla="*/ 4 h 95"/>
                <a:gd name="T50" fmla="*/ 10 w 100"/>
                <a:gd name="T51" fmla="*/ 0 h 95"/>
                <a:gd name="T52" fmla="*/ 34 w 100"/>
                <a:gd name="T53" fmla="*/ 3 h 95"/>
                <a:gd name="T54" fmla="*/ 72 w 100"/>
                <a:gd name="T55" fmla="*/ 73 h 95"/>
                <a:gd name="T56" fmla="*/ 78 w 100"/>
                <a:gd name="T57" fmla="*/ 33 h 95"/>
                <a:gd name="T58" fmla="*/ 78 w 100"/>
                <a:gd name="T59" fmla="*/ 22 h 95"/>
                <a:gd name="T60" fmla="*/ 76 w 100"/>
                <a:gd name="T61" fmla="*/ 17 h 95"/>
                <a:gd name="T62" fmla="*/ 71 w 100"/>
                <a:gd name="T63" fmla="*/ 14 h 95"/>
                <a:gd name="T64" fmla="*/ 65 w 100"/>
                <a:gd name="T65" fmla="*/ 12 h 95"/>
                <a:gd name="T66" fmla="*/ 66 w 100"/>
                <a:gd name="T67" fmla="*/ 8 h 95"/>
                <a:gd name="T68" fmla="*/ 100 w 100"/>
                <a:gd name="T69" fmla="*/ 12 h 95"/>
                <a:gd name="T70" fmla="*/ 99 w 100"/>
                <a:gd name="T71" fmla="*/ 16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0" h="95">
                  <a:moveTo>
                    <a:pt x="99" y="16"/>
                  </a:moveTo>
                  <a:cubicBezTo>
                    <a:pt x="98" y="16"/>
                    <a:pt x="97" y="16"/>
                    <a:pt x="94" y="17"/>
                  </a:cubicBezTo>
                  <a:cubicBezTo>
                    <a:pt x="92" y="17"/>
                    <a:pt x="90" y="17"/>
                    <a:pt x="89" y="18"/>
                  </a:cubicBezTo>
                  <a:cubicBezTo>
                    <a:pt x="88" y="18"/>
                    <a:pt x="86" y="20"/>
                    <a:pt x="85" y="23"/>
                  </a:cubicBezTo>
                  <a:cubicBezTo>
                    <a:pt x="85" y="26"/>
                    <a:pt x="84" y="29"/>
                    <a:pt x="83" y="33"/>
                  </a:cubicBezTo>
                  <a:cubicBezTo>
                    <a:pt x="75" y="95"/>
                    <a:pt x="75" y="95"/>
                    <a:pt x="75" y="95"/>
                  </a:cubicBezTo>
                  <a:cubicBezTo>
                    <a:pt x="70" y="94"/>
                    <a:pt x="70" y="94"/>
                    <a:pt x="70" y="94"/>
                  </a:cubicBezTo>
                  <a:cubicBezTo>
                    <a:pt x="29" y="19"/>
                    <a:pt x="29" y="19"/>
                    <a:pt x="29" y="19"/>
                  </a:cubicBezTo>
                  <a:cubicBezTo>
                    <a:pt x="23" y="62"/>
                    <a:pt x="23" y="62"/>
                    <a:pt x="23" y="62"/>
                  </a:cubicBezTo>
                  <a:cubicBezTo>
                    <a:pt x="22" y="67"/>
                    <a:pt x="22" y="71"/>
                    <a:pt x="22" y="73"/>
                  </a:cubicBezTo>
                  <a:cubicBezTo>
                    <a:pt x="23" y="76"/>
                    <a:pt x="23" y="78"/>
                    <a:pt x="24" y="79"/>
                  </a:cubicBezTo>
                  <a:cubicBezTo>
                    <a:pt x="25" y="80"/>
                    <a:pt x="27" y="81"/>
                    <a:pt x="30" y="82"/>
                  </a:cubicBezTo>
                  <a:cubicBezTo>
                    <a:pt x="32" y="83"/>
                    <a:pt x="34" y="84"/>
                    <a:pt x="35" y="84"/>
                  </a:cubicBezTo>
                  <a:cubicBezTo>
                    <a:pt x="35" y="88"/>
                    <a:pt x="35" y="88"/>
                    <a:pt x="35" y="88"/>
                  </a:cubicBezTo>
                  <a:cubicBezTo>
                    <a:pt x="0" y="84"/>
                    <a:pt x="0" y="84"/>
                    <a:pt x="0" y="84"/>
                  </a:cubicBezTo>
                  <a:cubicBezTo>
                    <a:pt x="1" y="80"/>
                    <a:pt x="1" y="80"/>
                    <a:pt x="1" y="80"/>
                  </a:cubicBezTo>
                  <a:cubicBezTo>
                    <a:pt x="2" y="80"/>
                    <a:pt x="4" y="80"/>
                    <a:pt x="6" y="79"/>
                  </a:cubicBezTo>
                  <a:cubicBezTo>
                    <a:pt x="9" y="79"/>
                    <a:pt x="11" y="78"/>
                    <a:pt x="11" y="78"/>
                  </a:cubicBezTo>
                  <a:cubicBezTo>
                    <a:pt x="13" y="77"/>
                    <a:pt x="14" y="76"/>
                    <a:pt x="15" y="73"/>
                  </a:cubicBezTo>
                  <a:cubicBezTo>
                    <a:pt x="16" y="71"/>
                    <a:pt x="16" y="67"/>
                    <a:pt x="17" y="62"/>
                  </a:cubicBezTo>
                  <a:cubicBezTo>
                    <a:pt x="23" y="21"/>
                    <a:pt x="23" y="21"/>
                    <a:pt x="23" y="21"/>
                  </a:cubicBezTo>
                  <a:cubicBezTo>
                    <a:pt x="23" y="19"/>
                    <a:pt x="23" y="17"/>
                    <a:pt x="22" y="15"/>
                  </a:cubicBezTo>
                  <a:cubicBezTo>
                    <a:pt x="22" y="13"/>
                    <a:pt x="21" y="12"/>
                    <a:pt x="20" y="11"/>
                  </a:cubicBezTo>
                  <a:cubicBezTo>
                    <a:pt x="19" y="9"/>
                    <a:pt x="17" y="8"/>
                    <a:pt x="15" y="7"/>
                  </a:cubicBezTo>
                  <a:cubicBezTo>
                    <a:pt x="13" y="5"/>
                    <a:pt x="11" y="5"/>
                    <a:pt x="9" y="4"/>
                  </a:cubicBezTo>
                  <a:cubicBezTo>
                    <a:pt x="10" y="0"/>
                    <a:pt x="10" y="0"/>
                    <a:pt x="10" y="0"/>
                  </a:cubicBezTo>
                  <a:cubicBezTo>
                    <a:pt x="34" y="3"/>
                    <a:pt x="34" y="3"/>
                    <a:pt x="34" y="3"/>
                  </a:cubicBezTo>
                  <a:cubicBezTo>
                    <a:pt x="72" y="73"/>
                    <a:pt x="72" y="73"/>
                    <a:pt x="72" y="73"/>
                  </a:cubicBezTo>
                  <a:cubicBezTo>
                    <a:pt x="78" y="33"/>
                    <a:pt x="78" y="33"/>
                    <a:pt x="78" y="33"/>
                  </a:cubicBezTo>
                  <a:cubicBezTo>
                    <a:pt x="78" y="29"/>
                    <a:pt x="78" y="25"/>
                    <a:pt x="78" y="22"/>
                  </a:cubicBezTo>
                  <a:cubicBezTo>
                    <a:pt x="78" y="19"/>
                    <a:pt x="77" y="18"/>
                    <a:pt x="76" y="17"/>
                  </a:cubicBezTo>
                  <a:cubicBezTo>
                    <a:pt x="75" y="16"/>
                    <a:pt x="73" y="15"/>
                    <a:pt x="71" y="14"/>
                  </a:cubicBezTo>
                  <a:cubicBezTo>
                    <a:pt x="69" y="13"/>
                    <a:pt x="67" y="12"/>
                    <a:pt x="65" y="12"/>
                  </a:cubicBezTo>
                  <a:cubicBezTo>
                    <a:pt x="66" y="8"/>
                    <a:pt x="66" y="8"/>
                    <a:pt x="66" y="8"/>
                  </a:cubicBezTo>
                  <a:cubicBezTo>
                    <a:pt x="100" y="12"/>
                    <a:pt x="100" y="12"/>
                    <a:pt x="100" y="12"/>
                  </a:cubicBezTo>
                  <a:lnTo>
                    <a:pt x="99" y="16"/>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0" name="ïṥḷide"/>
            <p:cNvSpPr/>
            <p:nvPr userDrawn="1">
              <p:custDataLst>
                <p:tags r:id="rId25"/>
              </p:custDataLst>
            </p:nvPr>
          </p:nvSpPr>
          <p:spPr bwMode="auto">
            <a:xfrm>
              <a:off x="3811192" y="4035426"/>
              <a:ext cx="142875" cy="149225"/>
            </a:xfrm>
            <a:custGeom>
              <a:avLst/>
              <a:gdLst>
                <a:gd name="T0" fmla="*/ 86 w 86"/>
                <a:gd name="T1" fmla="*/ 4 h 89"/>
                <a:gd name="T2" fmla="*/ 82 w 86"/>
                <a:gd name="T3" fmla="*/ 5 h 89"/>
                <a:gd name="T4" fmla="*/ 76 w 86"/>
                <a:gd name="T5" fmla="*/ 7 h 89"/>
                <a:gd name="T6" fmla="*/ 74 w 86"/>
                <a:gd name="T7" fmla="*/ 13 h 89"/>
                <a:gd name="T8" fmla="*/ 74 w 86"/>
                <a:gd name="T9" fmla="*/ 24 h 89"/>
                <a:gd name="T10" fmla="*/ 77 w 86"/>
                <a:gd name="T11" fmla="*/ 60 h 89"/>
                <a:gd name="T12" fmla="*/ 75 w 86"/>
                <a:gd name="T13" fmla="*/ 72 h 89"/>
                <a:gd name="T14" fmla="*/ 68 w 86"/>
                <a:gd name="T15" fmla="*/ 81 h 89"/>
                <a:gd name="T16" fmla="*/ 58 w 86"/>
                <a:gd name="T17" fmla="*/ 87 h 89"/>
                <a:gd name="T18" fmla="*/ 48 w 86"/>
                <a:gd name="T19" fmla="*/ 89 h 89"/>
                <a:gd name="T20" fmla="*/ 35 w 86"/>
                <a:gd name="T21" fmla="*/ 88 h 89"/>
                <a:gd name="T22" fmla="*/ 24 w 86"/>
                <a:gd name="T23" fmla="*/ 83 h 89"/>
                <a:gd name="T24" fmla="*/ 18 w 86"/>
                <a:gd name="T25" fmla="*/ 76 h 89"/>
                <a:gd name="T26" fmla="*/ 15 w 86"/>
                <a:gd name="T27" fmla="*/ 67 h 89"/>
                <a:gd name="T28" fmla="*/ 12 w 86"/>
                <a:gd name="T29" fmla="*/ 17 h 89"/>
                <a:gd name="T30" fmla="*/ 11 w 86"/>
                <a:gd name="T31" fmla="*/ 14 h 89"/>
                <a:gd name="T32" fmla="*/ 8 w 86"/>
                <a:gd name="T33" fmla="*/ 12 h 89"/>
                <a:gd name="T34" fmla="*/ 4 w 86"/>
                <a:gd name="T35" fmla="*/ 11 h 89"/>
                <a:gd name="T36" fmla="*/ 0 w 86"/>
                <a:gd name="T37" fmla="*/ 10 h 89"/>
                <a:gd name="T38" fmla="*/ 0 w 86"/>
                <a:gd name="T39" fmla="*/ 6 h 89"/>
                <a:gd name="T40" fmla="*/ 35 w 86"/>
                <a:gd name="T41" fmla="*/ 3 h 89"/>
                <a:gd name="T42" fmla="*/ 35 w 86"/>
                <a:gd name="T43" fmla="*/ 8 h 89"/>
                <a:gd name="T44" fmla="*/ 31 w 86"/>
                <a:gd name="T45" fmla="*/ 8 h 89"/>
                <a:gd name="T46" fmla="*/ 27 w 86"/>
                <a:gd name="T47" fmla="*/ 10 h 89"/>
                <a:gd name="T48" fmla="*/ 25 w 86"/>
                <a:gd name="T49" fmla="*/ 12 h 89"/>
                <a:gd name="T50" fmla="*/ 24 w 86"/>
                <a:gd name="T51" fmla="*/ 16 h 89"/>
                <a:gd name="T52" fmla="*/ 28 w 86"/>
                <a:gd name="T53" fmla="*/ 62 h 89"/>
                <a:gd name="T54" fmla="*/ 29 w 86"/>
                <a:gd name="T55" fmla="*/ 69 h 89"/>
                <a:gd name="T56" fmla="*/ 32 w 86"/>
                <a:gd name="T57" fmla="*/ 76 h 89"/>
                <a:gd name="T58" fmla="*/ 39 w 86"/>
                <a:gd name="T59" fmla="*/ 81 h 89"/>
                <a:gd name="T60" fmla="*/ 50 w 86"/>
                <a:gd name="T61" fmla="*/ 82 h 89"/>
                <a:gd name="T62" fmla="*/ 61 w 86"/>
                <a:gd name="T63" fmla="*/ 79 h 89"/>
                <a:gd name="T64" fmla="*/ 67 w 86"/>
                <a:gd name="T65" fmla="*/ 73 h 89"/>
                <a:gd name="T66" fmla="*/ 70 w 86"/>
                <a:gd name="T67" fmla="*/ 66 h 89"/>
                <a:gd name="T68" fmla="*/ 71 w 86"/>
                <a:gd name="T69" fmla="*/ 59 h 89"/>
                <a:gd name="T70" fmla="*/ 68 w 86"/>
                <a:gd name="T71" fmla="*/ 25 h 89"/>
                <a:gd name="T72" fmla="*/ 67 w 86"/>
                <a:gd name="T73" fmla="*/ 14 h 89"/>
                <a:gd name="T74" fmla="*/ 63 w 86"/>
                <a:gd name="T75" fmla="*/ 9 h 89"/>
                <a:gd name="T76" fmla="*/ 58 w 86"/>
                <a:gd name="T77" fmla="*/ 7 h 89"/>
                <a:gd name="T78" fmla="*/ 52 w 86"/>
                <a:gd name="T79" fmla="*/ 6 h 89"/>
                <a:gd name="T80" fmla="*/ 52 w 86"/>
                <a:gd name="T81" fmla="*/ 2 h 89"/>
                <a:gd name="T82" fmla="*/ 86 w 86"/>
                <a:gd name="T83" fmla="*/ 0 h 89"/>
                <a:gd name="T84" fmla="*/ 86 w 86"/>
                <a:gd name="T85" fmla="*/ 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6" h="89">
                  <a:moveTo>
                    <a:pt x="86" y="4"/>
                  </a:moveTo>
                  <a:cubicBezTo>
                    <a:pt x="85" y="4"/>
                    <a:pt x="84" y="4"/>
                    <a:pt x="82" y="5"/>
                  </a:cubicBezTo>
                  <a:cubicBezTo>
                    <a:pt x="79" y="5"/>
                    <a:pt x="78" y="6"/>
                    <a:pt x="76" y="7"/>
                  </a:cubicBezTo>
                  <a:cubicBezTo>
                    <a:pt x="75" y="8"/>
                    <a:pt x="74" y="10"/>
                    <a:pt x="74" y="13"/>
                  </a:cubicBezTo>
                  <a:cubicBezTo>
                    <a:pt x="74" y="16"/>
                    <a:pt x="74" y="19"/>
                    <a:pt x="74" y="24"/>
                  </a:cubicBezTo>
                  <a:cubicBezTo>
                    <a:pt x="77" y="60"/>
                    <a:pt x="77" y="60"/>
                    <a:pt x="77" y="60"/>
                  </a:cubicBezTo>
                  <a:cubicBezTo>
                    <a:pt x="77" y="65"/>
                    <a:pt x="76" y="69"/>
                    <a:pt x="75" y="72"/>
                  </a:cubicBezTo>
                  <a:cubicBezTo>
                    <a:pt x="73" y="76"/>
                    <a:pt x="71" y="79"/>
                    <a:pt x="68" y="81"/>
                  </a:cubicBezTo>
                  <a:cubicBezTo>
                    <a:pt x="65" y="84"/>
                    <a:pt x="62" y="86"/>
                    <a:pt x="58" y="87"/>
                  </a:cubicBezTo>
                  <a:cubicBezTo>
                    <a:pt x="55" y="88"/>
                    <a:pt x="52" y="89"/>
                    <a:pt x="48" y="89"/>
                  </a:cubicBezTo>
                  <a:cubicBezTo>
                    <a:pt x="43" y="89"/>
                    <a:pt x="39" y="89"/>
                    <a:pt x="35" y="88"/>
                  </a:cubicBezTo>
                  <a:cubicBezTo>
                    <a:pt x="31" y="87"/>
                    <a:pt x="27" y="85"/>
                    <a:pt x="24" y="83"/>
                  </a:cubicBezTo>
                  <a:cubicBezTo>
                    <a:pt x="22" y="81"/>
                    <a:pt x="19" y="79"/>
                    <a:pt x="18" y="76"/>
                  </a:cubicBezTo>
                  <a:cubicBezTo>
                    <a:pt x="16" y="73"/>
                    <a:pt x="15" y="70"/>
                    <a:pt x="15" y="67"/>
                  </a:cubicBezTo>
                  <a:cubicBezTo>
                    <a:pt x="12" y="17"/>
                    <a:pt x="12" y="17"/>
                    <a:pt x="12" y="17"/>
                  </a:cubicBezTo>
                  <a:cubicBezTo>
                    <a:pt x="11" y="16"/>
                    <a:pt x="11" y="15"/>
                    <a:pt x="11" y="14"/>
                  </a:cubicBezTo>
                  <a:cubicBezTo>
                    <a:pt x="10" y="13"/>
                    <a:pt x="9" y="12"/>
                    <a:pt x="8" y="12"/>
                  </a:cubicBezTo>
                  <a:cubicBezTo>
                    <a:pt x="7" y="11"/>
                    <a:pt x="5" y="11"/>
                    <a:pt x="4" y="11"/>
                  </a:cubicBezTo>
                  <a:cubicBezTo>
                    <a:pt x="2" y="10"/>
                    <a:pt x="1" y="10"/>
                    <a:pt x="0" y="10"/>
                  </a:cubicBezTo>
                  <a:cubicBezTo>
                    <a:pt x="0" y="6"/>
                    <a:pt x="0" y="6"/>
                    <a:pt x="0" y="6"/>
                  </a:cubicBezTo>
                  <a:cubicBezTo>
                    <a:pt x="35" y="3"/>
                    <a:pt x="35" y="3"/>
                    <a:pt x="35" y="3"/>
                  </a:cubicBezTo>
                  <a:cubicBezTo>
                    <a:pt x="35" y="8"/>
                    <a:pt x="35" y="8"/>
                    <a:pt x="35" y="8"/>
                  </a:cubicBezTo>
                  <a:cubicBezTo>
                    <a:pt x="34" y="8"/>
                    <a:pt x="32" y="8"/>
                    <a:pt x="31" y="8"/>
                  </a:cubicBezTo>
                  <a:cubicBezTo>
                    <a:pt x="29" y="9"/>
                    <a:pt x="28" y="9"/>
                    <a:pt x="27" y="10"/>
                  </a:cubicBezTo>
                  <a:cubicBezTo>
                    <a:pt x="26" y="10"/>
                    <a:pt x="25" y="11"/>
                    <a:pt x="25" y="12"/>
                  </a:cubicBezTo>
                  <a:cubicBezTo>
                    <a:pt x="24" y="13"/>
                    <a:pt x="24" y="15"/>
                    <a:pt x="24" y="16"/>
                  </a:cubicBezTo>
                  <a:cubicBezTo>
                    <a:pt x="28" y="62"/>
                    <a:pt x="28" y="62"/>
                    <a:pt x="28" y="62"/>
                  </a:cubicBezTo>
                  <a:cubicBezTo>
                    <a:pt x="28" y="64"/>
                    <a:pt x="28" y="67"/>
                    <a:pt x="29" y="69"/>
                  </a:cubicBezTo>
                  <a:cubicBezTo>
                    <a:pt x="30" y="72"/>
                    <a:pt x="31" y="74"/>
                    <a:pt x="32" y="76"/>
                  </a:cubicBezTo>
                  <a:cubicBezTo>
                    <a:pt x="34" y="78"/>
                    <a:pt x="36" y="80"/>
                    <a:pt x="39" y="81"/>
                  </a:cubicBezTo>
                  <a:cubicBezTo>
                    <a:pt x="42" y="82"/>
                    <a:pt x="45" y="82"/>
                    <a:pt x="50" y="82"/>
                  </a:cubicBezTo>
                  <a:cubicBezTo>
                    <a:pt x="54" y="82"/>
                    <a:pt x="58" y="81"/>
                    <a:pt x="61" y="79"/>
                  </a:cubicBezTo>
                  <a:cubicBezTo>
                    <a:pt x="64" y="78"/>
                    <a:pt x="66" y="76"/>
                    <a:pt x="67" y="73"/>
                  </a:cubicBezTo>
                  <a:cubicBezTo>
                    <a:pt x="69" y="71"/>
                    <a:pt x="70" y="69"/>
                    <a:pt x="70" y="66"/>
                  </a:cubicBezTo>
                  <a:cubicBezTo>
                    <a:pt x="71" y="64"/>
                    <a:pt x="71" y="62"/>
                    <a:pt x="71" y="59"/>
                  </a:cubicBezTo>
                  <a:cubicBezTo>
                    <a:pt x="68" y="25"/>
                    <a:pt x="68" y="25"/>
                    <a:pt x="68" y="25"/>
                  </a:cubicBezTo>
                  <a:cubicBezTo>
                    <a:pt x="68" y="20"/>
                    <a:pt x="67" y="17"/>
                    <a:pt x="67" y="14"/>
                  </a:cubicBezTo>
                  <a:cubicBezTo>
                    <a:pt x="66" y="11"/>
                    <a:pt x="65" y="10"/>
                    <a:pt x="63" y="9"/>
                  </a:cubicBezTo>
                  <a:cubicBezTo>
                    <a:pt x="62" y="8"/>
                    <a:pt x="60" y="7"/>
                    <a:pt x="58" y="7"/>
                  </a:cubicBezTo>
                  <a:cubicBezTo>
                    <a:pt x="55" y="7"/>
                    <a:pt x="53" y="6"/>
                    <a:pt x="52" y="6"/>
                  </a:cubicBezTo>
                  <a:cubicBezTo>
                    <a:pt x="52" y="2"/>
                    <a:pt x="52" y="2"/>
                    <a:pt x="52" y="2"/>
                  </a:cubicBezTo>
                  <a:cubicBezTo>
                    <a:pt x="86" y="0"/>
                    <a:pt x="86" y="0"/>
                    <a:pt x="86" y="0"/>
                  </a:cubicBezTo>
                  <a:lnTo>
                    <a:pt x="86" y="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1" name="ïṣlïḍé"/>
            <p:cNvSpPr/>
            <p:nvPr userDrawn="1">
              <p:custDataLst>
                <p:tags r:id="rId26"/>
              </p:custDataLst>
            </p:nvPr>
          </p:nvSpPr>
          <p:spPr bwMode="auto">
            <a:xfrm>
              <a:off x="3957242" y="3975101"/>
              <a:ext cx="161925" cy="184150"/>
            </a:xfrm>
            <a:custGeom>
              <a:avLst/>
              <a:gdLst>
                <a:gd name="T0" fmla="*/ 83 w 97"/>
                <a:gd name="T1" fmla="*/ 4 h 110"/>
                <a:gd name="T2" fmla="*/ 79 w 97"/>
                <a:gd name="T3" fmla="*/ 7 h 110"/>
                <a:gd name="T4" fmla="*/ 75 w 97"/>
                <a:gd name="T5" fmla="*/ 10 h 110"/>
                <a:gd name="T6" fmla="*/ 74 w 97"/>
                <a:gd name="T7" fmla="*/ 17 h 110"/>
                <a:gd name="T8" fmla="*/ 77 w 97"/>
                <a:gd name="T9" fmla="*/ 27 h 110"/>
                <a:gd name="T10" fmla="*/ 97 w 97"/>
                <a:gd name="T11" fmla="*/ 85 h 110"/>
                <a:gd name="T12" fmla="*/ 92 w 97"/>
                <a:gd name="T13" fmla="*/ 87 h 110"/>
                <a:gd name="T14" fmla="*/ 24 w 97"/>
                <a:gd name="T15" fmla="*/ 39 h 110"/>
                <a:gd name="T16" fmla="*/ 38 w 97"/>
                <a:gd name="T17" fmla="*/ 80 h 110"/>
                <a:gd name="T18" fmla="*/ 43 w 97"/>
                <a:gd name="T19" fmla="*/ 90 h 110"/>
                <a:gd name="T20" fmla="*/ 47 w 97"/>
                <a:gd name="T21" fmla="*/ 94 h 110"/>
                <a:gd name="T22" fmla="*/ 53 w 97"/>
                <a:gd name="T23" fmla="*/ 95 h 110"/>
                <a:gd name="T24" fmla="*/ 58 w 97"/>
                <a:gd name="T25" fmla="*/ 94 h 110"/>
                <a:gd name="T26" fmla="*/ 60 w 97"/>
                <a:gd name="T27" fmla="*/ 98 h 110"/>
                <a:gd name="T28" fmla="*/ 29 w 97"/>
                <a:gd name="T29" fmla="*/ 110 h 110"/>
                <a:gd name="T30" fmla="*/ 27 w 97"/>
                <a:gd name="T31" fmla="*/ 106 h 110"/>
                <a:gd name="T32" fmla="*/ 32 w 97"/>
                <a:gd name="T33" fmla="*/ 103 h 110"/>
                <a:gd name="T34" fmla="*/ 35 w 97"/>
                <a:gd name="T35" fmla="*/ 99 h 110"/>
                <a:gd name="T36" fmla="*/ 36 w 97"/>
                <a:gd name="T37" fmla="*/ 94 h 110"/>
                <a:gd name="T38" fmla="*/ 33 w 97"/>
                <a:gd name="T39" fmla="*/ 82 h 110"/>
                <a:gd name="T40" fmla="*/ 20 w 97"/>
                <a:gd name="T41" fmla="*/ 43 h 110"/>
                <a:gd name="T42" fmla="*/ 17 w 97"/>
                <a:gd name="T43" fmla="*/ 39 h 110"/>
                <a:gd name="T44" fmla="*/ 14 w 97"/>
                <a:gd name="T45" fmla="*/ 35 h 110"/>
                <a:gd name="T46" fmla="*/ 7 w 97"/>
                <a:gd name="T47" fmla="*/ 34 h 110"/>
                <a:gd name="T48" fmla="*/ 2 w 97"/>
                <a:gd name="T49" fmla="*/ 35 h 110"/>
                <a:gd name="T50" fmla="*/ 0 w 97"/>
                <a:gd name="T51" fmla="*/ 31 h 110"/>
                <a:gd name="T52" fmla="*/ 22 w 97"/>
                <a:gd name="T53" fmla="*/ 23 h 110"/>
                <a:gd name="T54" fmla="*/ 85 w 97"/>
                <a:gd name="T55" fmla="*/ 67 h 110"/>
                <a:gd name="T56" fmla="*/ 72 w 97"/>
                <a:gd name="T57" fmla="*/ 29 h 110"/>
                <a:gd name="T58" fmla="*/ 68 w 97"/>
                <a:gd name="T59" fmla="*/ 19 h 110"/>
                <a:gd name="T60" fmla="*/ 63 w 97"/>
                <a:gd name="T61" fmla="*/ 15 h 110"/>
                <a:gd name="T62" fmla="*/ 58 w 97"/>
                <a:gd name="T63" fmla="*/ 15 h 110"/>
                <a:gd name="T64" fmla="*/ 52 w 97"/>
                <a:gd name="T65" fmla="*/ 16 h 110"/>
                <a:gd name="T66" fmla="*/ 51 w 97"/>
                <a:gd name="T67" fmla="*/ 12 h 110"/>
                <a:gd name="T68" fmla="*/ 82 w 97"/>
                <a:gd name="T69" fmla="*/ 0 h 110"/>
                <a:gd name="T70" fmla="*/ 83 w 97"/>
                <a:gd name="T71" fmla="*/ 4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7" h="110">
                  <a:moveTo>
                    <a:pt x="83" y="4"/>
                  </a:moveTo>
                  <a:cubicBezTo>
                    <a:pt x="82" y="5"/>
                    <a:pt x="81" y="5"/>
                    <a:pt x="79" y="7"/>
                  </a:cubicBezTo>
                  <a:cubicBezTo>
                    <a:pt x="77" y="8"/>
                    <a:pt x="76" y="9"/>
                    <a:pt x="75" y="10"/>
                  </a:cubicBezTo>
                  <a:cubicBezTo>
                    <a:pt x="74" y="12"/>
                    <a:pt x="74" y="14"/>
                    <a:pt x="74" y="17"/>
                  </a:cubicBezTo>
                  <a:cubicBezTo>
                    <a:pt x="75" y="19"/>
                    <a:pt x="75" y="23"/>
                    <a:pt x="77" y="27"/>
                  </a:cubicBezTo>
                  <a:cubicBezTo>
                    <a:pt x="97" y="85"/>
                    <a:pt x="97" y="85"/>
                    <a:pt x="97" y="85"/>
                  </a:cubicBezTo>
                  <a:cubicBezTo>
                    <a:pt x="92" y="87"/>
                    <a:pt x="92" y="87"/>
                    <a:pt x="92" y="87"/>
                  </a:cubicBezTo>
                  <a:cubicBezTo>
                    <a:pt x="24" y="39"/>
                    <a:pt x="24" y="39"/>
                    <a:pt x="24" y="39"/>
                  </a:cubicBezTo>
                  <a:cubicBezTo>
                    <a:pt x="38" y="80"/>
                    <a:pt x="38" y="80"/>
                    <a:pt x="38" y="80"/>
                  </a:cubicBezTo>
                  <a:cubicBezTo>
                    <a:pt x="40" y="84"/>
                    <a:pt x="41" y="88"/>
                    <a:pt x="43" y="90"/>
                  </a:cubicBezTo>
                  <a:cubicBezTo>
                    <a:pt x="44" y="92"/>
                    <a:pt x="45" y="94"/>
                    <a:pt x="47" y="94"/>
                  </a:cubicBezTo>
                  <a:cubicBezTo>
                    <a:pt x="48" y="95"/>
                    <a:pt x="50" y="95"/>
                    <a:pt x="53" y="95"/>
                  </a:cubicBezTo>
                  <a:cubicBezTo>
                    <a:pt x="56" y="95"/>
                    <a:pt x="57" y="94"/>
                    <a:pt x="58" y="94"/>
                  </a:cubicBezTo>
                  <a:cubicBezTo>
                    <a:pt x="60" y="98"/>
                    <a:pt x="60" y="98"/>
                    <a:pt x="60" y="98"/>
                  </a:cubicBezTo>
                  <a:cubicBezTo>
                    <a:pt x="29" y="110"/>
                    <a:pt x="29" y="110"/>
                    <a:pt x="29" y="110"/>
                  </a:cubicBezTo>
                  <a:cubicBezTo>
                    <a:pt x="27" y="106"/>
                    <a:pt x="27" y="106"/>
                    <a:pt x="27" y="106"/>
                  </a:cubicBezTo>
                  <a:cubicBezTo>
                    <a:pt x="28" y="105"/>
                    <a:pt x="30" y="104"/>
                    <a:pt x="32" y="103"/>
                  </a:cubicBezTo>
                  <a:cubicBezTo>
                    <a:pt x="34" y="101"/>
                    <a:pt x="35" y="100"/>
                    <a:pt x="35" y="99"/>
                  </a:cubicBezTo>
                  <a:cubicBezTo>
                    <a:pt x="36" y="98"/>
                    <a:pt x="37" y="96"/>
                    <a:pt x="36" y="94"/>
                  </a:cubicBezTo>
                  <a:cubicBezTo>
                    <a:pt x="36" y="91"/>
                    <a:pt x="35" y="88"/>
                    <a:pt x="33" y="82"/>
                  </a:cubicBezTo>
                  <a:cubicBezTo>
                    <a:pt x="20" y="43"/>
                    <a:pt x="20" y="43"/>
                    <a:pt x="20" y="43"/>
                  </a:cubicBezTo>
                  <a:cubicBezTo>
                    <a:pt x="19" y="42"/>
                    <a:pt x="18" y="40"/>
                    <a:pt x="17" y="39"/>
                  </a:cubicBezTo>
                  <a:cubicBezTo>
                    <a:pt x="16" y="37"/>
                    <a:pt x="15" y="36"/>
                    <a:pt x="14" y="35"/>
                  </a:cubicBezTo>
                  <a:cubicBezTo>
                    <a:pt x="12" y="35"/>
                    <a:pt x="10" y="34"/>
                    <a:pt x="7" y="34"/>
                  </a:cubicBezTo>
                  <a:cubicBezTo>
                    <a:pt x="5" y="34"/>
                    <a:pt x="3" y="34"/>
                    <a:pt x="2" y="35"/>
                  </a:cubicBezTo>
                  <a:cubicBezTo>
                    <a:pt x="0" y="31"/>
                    <a:pt x="0" y="31"/>
                    <a:pt x="0" y="31"/>
                  </a:cubicBezTo>
                  <a:cubicBezTo>
                    <a:pt x="22" y="23"/>
                    <a:pt x="22" y="23"/>
                    <a:pt x="22" y="23"/>
                  </a:cubicBezTo>
                  <a:cubicBezTo>
                    <a:pt x="85" y="67"/>
                    <a:pt x="85" y="67"/>
                    <a:pt x="85" y="67"/>
                  </a:cubicBezTo>
                  <a:cubicBezTo>
                    <a:pt x="72" y="29"/>
                    <a:pt x="72" y="29"/>
                    <a:pt x="72" y="29"/>
                  </a:cubicBezTo>
                  <a:cubicBezTo>
                    <a:pt x="70" y="25"/>
                    <a:pt x="69" y="21"/>
                    <a:pt x="68" y="19"/>
                  </a:cubicBezTo>
                  <a:cubicBezTo>
                    <a:pt x="66" y="17"/>
                    <a:pt x="65" y="16"/>
                    <a:pt x="63" y="15"/>
                  </a:cubicBezTo>
                  <a:cubicBezTo>
                    <a:pt x="62" y="15"/>
                    <a:pt x="60" y="15"/>
                    <a:pt x="58" y="15"/>
                  </a:cubicBezTo>
                  <a:cubicBezTo>
                    <a:pt x="55" y="15"/>
                    <a:pt x="53" y="15"/>
                    <a:pt x="52" y="16"/>
                  </a:cubicBezTo>
                  <a:cubicBezTo>
                    <a:pt x="51" y="12"/>
                    <a:pt x="51" y="12"/>
                    <a:pt x="51" y="12"/>
                  </a:cubicBezTo>
                  <a:cubicBezTo>
                    <a:pt x="82" y="0"/>
                    <a:pt x="82" y="0"/>
                    <a:pt x="82" y="0"/>
                  </a:cubicBezTo>
                  <a:lnTo>
                    <a:pt x="83" y="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2" name="îşļîḋe"/>
            <p:cNvSpPr/>
            <p:nvPr userDrawn="1">
              <p:custDataLst>
                <p:tags r:id="rId27"/>
              </p:custDataLst>
            </p:nvPr>
          </p:nvSpPr>
          <p:spPr bwMode="auto">
            <a:xfrm>
              <a:off x="4098529" y="3937001"/>
              <a:ext cx="114300" cy="153988"/>
            </a:xfrm>
            <a:custGeom>
              <a:avLst/>
              <a:gdLst>
                <a:gd name="T0" fmla="*/ 69 w 69"/>
                <a:gd name="T1" fmla="*/ 73 h 92"/>
                <a:gd name="T2" fmla="*/ 39 w 69"/>
                <a:gd name="T3" fmla="*/ 92 h 92"/>
                <a:gd name="T4" fmla="*/ 37 w 69"/>
                <a:gd name="T5" fmla="*/ 89 h 92"/>
                <a:gd name="T6" fmla="*/ 41 w 69"/>
                <a:gd name="T7" fmla="*/ 86 h 92"/>
                <a:gd name="T8" fmla="*/ 44 w 69"/>
                <a:gd name="T9" fmla="*/ 83 h 92"/>
                <a:gd name="T10" fmla="*/ 45 w 69"/>
                <a:gd name="T11" fmla="*/ 80 h 92"/>
                <a:gd name="T12" fmla="*/ 44 w 69"/>
                <a:gd name="T13" fmla="*/ 76 h 92"/>
                <a:gd name="T14" fmla="*/ 16 w 69"/>
                <a:gd name="T15" fmla="*/ 24 h 92"/>
                <a:gd name="T16" fmla="*/ 13 w 69"/>
                <a:gd name="T17" fmla="*/ 21 h 92"/>
                <a:gd name="T18" fmla="*/ 10 w 69"/>
                <a:gd name="T19" fmla="*/ 20 h 92"/>
                <a:gd name="T20" fmla="*/ 6 w 69"/>
                <a:gd name="T21" fmla="*/ 21 h 92"/>
                <a:gd name="T22" fmla="*/ 2 w 69"/>
                <a:gd name="T23" fmla="*/ 23 h 92"/>
                <a:gd name="T24" fmla="*/ 0 w 69"/>
                <a:gd name="T25" fmla="*/ 19 h 92"/>
                <a:gd name="T26" fmla="*/ 30 w 69"/>
                <a:gd name="T27" fmla="*/ 0 h 92"/>
                <a:gd name="T28" fmla="*/ 32 w 69"/>
                <a:gd name="T29" fmla="*/ 4 h 92"/>
                <a:gd name="T30" fmla="*/ 29 w 69"/>
                <a:gd name="T31" fmla="*/ 7 h 92"/>
                <a:gd name="T32" fmla="*/ 26 w 69"/>
                <a:gd name="T33" fmla="*/ 10 h 92"/>
                <a:gd name="T34" fmla="*/ 24 w 69"/>
                <a:gd name="T35" fmla="*/ 13 h 92"/>
                <a:gd name="T36" fmla="*/ 25 w 69"/>
                <a:gd name="T37" fmla="*/ 17 h 92"/>
                <a:gd name="T38" fmla="*/ 54 w 69"/>
                <a:gd name="T39" fmla="*/ 70 h 92"/>
                <a:gd name="T40" fmla="*/ 56 w 69"/>
                <a:gd name="T41" fmla="*/ 72 h 92"/>
                <a:gd name="T42" fmla="*/ 60 w 69"/>
                <a:gd name="T43" fmla="*/ 73 h 92"/>
                <a:gd name="T44" fmla="*/ 63 w 69"/>
                <a:gd name="T45" fmla="*/ 72 h 92"/>
                <a:gd name="T46" fmla="*/ 67 w 69"/>
                <a:gd name="T47" fmla="*/ 70 h 92"/>
                <a:gd name="T48" fmla="*/ 69 w 69"/>
                <a:gd name="T49" fmla="*/ 73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9" h="92">
                  <a:moveTo>
                    <a:pt x="69" y="73"/>
                  </a:moveTo>
                  <a:cubicBezTo>
                    <a:pt x="39" y="92"/>
                    <a:pt x="39" y="92"/>
                    <a:pt x="39" y="92"/>
                  </a:cubicBezTo>
                  <a:cubicBezTo>
                    <a:pt x="37" y="89"/>
                    <a:pt x="37" y="89"/>
                    <a:pt x="37" y="89"/>
                  </a:cubicBezTo>
                  <a:cubicBezTo>
                    <a:pt x="38" y="88"/>
                    <a:pt x="39" y="87"/>
                    <a:pt x="41" y="86"/>
                  </a:cubicBezTo>
                  <a:cubicBezTo>
                    <a:pt x="42" y="85"/>
                    <a:pt x="43" y="84"/>
                    <a:pt x="44" y="83"/>
                  </a:cubicBezTo>
                  <a:cubicBezTo>
                    <a:pt x="44" y="82"/>
                    <a:pt x="45" y="81"/>
                    <a:pt x="45" y="80"/>
                  </a:cubicBezTo>
                  <a:cubicBezTo>
                    <a:pt x="45" y="79"/>
                    <a:pt x="45" y="78"/>
                    <a:pt x="44" y="76"/>
                  </a:cubicBezTo>
                  <a:cubicBezTo>
                    <a:pt x="16" y="24"/>
                    <a:pt x="16" y="24"/>
                    <a:pt x="16" y="24"/>
                  </a:cubicBezTo>
                  <a:cubicBezTo>
                    <a:pt x="15" y="22"/>
                    <a:pt x="14" y="21"/>
                    <a:pt x="13" y="21"/>
                  </a:cubicBezTo>
                  <a:cubicBezTo>
                    <a:pt x="13" y="20"/>
                    <a:pt x="11" y="20"/>
                    <a:pt x="10" y="20"/>
                  </a:cubicBezTo>
                  <a:cubicBezTo>
                    <a:pt x="9" y="21"/>
                    <a:pt x="7" y="21"/>
                    <a:pt x="6" y="21"/>
                  </a:cubicBezTo>
                  <a:cubicBezTo>
                    <a:pt x="4" y="22"/>
                    <a:pt x="3" y="22"/>
                    <a:pt x="2" y="23"/>
                  </a:cubicBezTo>
                  <a:cubicBezTo>
                    <a:pt x="0" y="19"/>
                    <a:pt x="0" y="19"/>
                    <a:pt x="0" y="19"/>
                  </a:cubicBezTo>
                  <a:cubicBezTo>
                    <a:pt x="30" y="0"/>
                    <a:pt x="30" y="0"/>
                    <a:pt x="30" y="0"/>
                  </a:cubicBezTo>
                  <a:cubicBezTo>
                    <a:pt x="32" y="4"/>
                    <a:pt x="32" y="4"/>
                    <a:pt x="32" y="4"/>
                  </a:cubicBezTo>
                  <a:cubicBezTo>
                    <a:pt x="31" y="5"/>
                    <a:pt x="30" y="6"/>
                    <a:pt x="29" y="7"/>
                  </a:cubicBezTo>
                  <a:cubicBezTo>
                    <a:pt x="28" y="8"/>
                    <a:pt x="27" y="9"/>
                    <a:pt x="26" y="10"/>
                  </a:cubicBezTo>
                  <a:cubicBezTo>
                    <a:pt x="25" y="11"/>
                    <a:pt x="24" y="12"/>
                    <a:pt x="24" y="13"/>
                  </a:cubicBezTo>
                  <a:cubicBezTo>
                    <a:pt x="24" y="14"/>
                    <a:pt x="25" y="16"/>
                    <a:pt x="25" y="17"/>
                  </a:cubicBezTo>
                  <a:cubicBezTo>
                    <a:pt x="54" y="70"/>
                    <a:pt x="54" y="70"/>
                    <a:pt x="54" y="70"/>
                  </a:cubicBezTo>
                  <a:cubicBezTo>
                    <a:pt x="54" y="71"/>
                    <a:pt x="55" y="72"/>
                    <a:pt x="56" y="72"/>
                  </a:cubicBezTo>
                  <a:cubicBezTo>
                    <a:pt x="57" y="73"/>
                    <a:pt x="58" y="73"/>
                    <a:pt x="60" y="73"/>
                  </a:cubicBezTo>
                  <a:cubicBezTo>
                    <a:pt x="60" y="73"/>
                    <a:pt x="62" y="72"/>
                    <a:pt x="63" y="72"/>
                  </a:cubicBezTo>
                  <a:cubicBezTo>
                    <a:pt x="65" y="71"/>
                    <a:pt x="66" y="70"/>
                    <a:pt x="67" y="70"/>
                  </a:cubicBezTo>
                  <a:lnTo>
                    <a:pt x="69" y="73"/>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3" name="i$líḋe"/>
            <p:cNvSpPr/>
            <p:nvPr userDrawn="1">
              <p:custDataLst>
                <p:tags r:id="rId28"/>
              </p:custDataLst>
            </p:nvPr>
          </p:nvSpPr>
          <p:spPr bwMode="auto">
            <a:xfrm>
              <a:off x="4149329" y="3846513"/>
              <a:ext cx="138113" cy="160338"/>
            </a:xfrm>
            <a:custGeom>
              <a:avLst/>
              <a:gdLst>
                <a:gd name="T0" fmla="*/ 65 w 82"/>
                <a:gd name="T1" fmla="*/ 3 h 95"/>
                <a:gd name="T2" fmla="*/ 63 w 82"/>
                <a:gd name="T3" fmla="*/ 6 h 95"/>
                <a:gd name="T4" fmla="*/ 61 w 82"/>
                <a:gd name="T5" fmla="*/ 9 h 95"/>
                <a:gd name="T6" fmla="*/ 61 w 82"/>
                <a:gd name="T7" fmla="*/ 14 h 95"/>
                <a:gd name="T8" fmla="*/ 62 w 82"/>
                <a:gd name="T9" fmla="*/ 19 h 95"/>
                <a:gd name="T10" fmla="*/ 70 w 82"/>
                <a:gd name="T11" fmla="*/ 49 h 95"/>
                <a:gd name="T12" fmla="*/ 82 w 82"/>
                <a:gd name="T13" fmla="*/ 92 h 95"/>
                <a:gd name="T14" fmla="*/ 78 w 82"/>
                <a:gd name="T15" fmla="*/ 95 h 95"/>
                <a:gd name="T16" fmla="*/ 41 w 82"/>
                <a:gd name="T17" fmla="*/ 71 h 95"/>
                <a:gd name="T18" fmla="*/ 16 w 82"/>
                <a:gd name="T19" fmla="*/ 55 h 95"/>
                <a:gd name="T20" fmla="*/ 13 w 82"/>
                <a:gd name="T21" fmla="*/ 54 h 95"/>
                <a:gd name="T22" fmla="*/ 9 w 82"/>
                <a:gd name="T23" fmla="*/ 54 h 95"/>
                <a:gd name="T24" fmla="*/ 6 w 82"/>
                <a:gd name="T25" fmla="*/ 55 h 95"/>
                <a:gd name="T26" fmla="*/ 3 w 82"/>
                <a:gd name="T27" fmla="*/ 57 h 95"/>
                <a:gd name="T28" fmla="*/ 0 w 82"/>
                <a:gd name="T29" fmla="*/ 54 h 95"/>
                <a:gd name="T30" fmla="*/ 26 w 82"/>
                <a:gd name="T31" fmla="*/ 32 h 95"/>
                <a:gd name="T32" fmla="*/ 28 w 82"/>
                <a:gd name="T33" fmla="*/ 35 h 95"/>
                <a:gd name="T34" fmla="*/ 23 w 82"/>
                <a:gd name="T35" fmla="*/ 40 h 95"/>
                <a:gd name="T36" fmla="*/ 22 w 82"/>
                <a:gd name="T37" fmla="*/ 44 h 95"/>
                <a:gd name="T38" fmla="*/ 23 w 82"/>
                <a:gd name="T39" fmla="*/ 45 h 95"/>
                <a:gd name="T40" fmla="*/ 24 w 82"/>
                <a:gd name="T41" fmla="*/ 46 h 95"/>
                <a:gd name="T42" fmla="*/ 41 w 82"/>
                <a:gd name="T43" fmla="*/ 56 h 95"/>
                <a:gd name="T44" fmla="*/ 73 w 82"/>
                <a:gd name="T45" fmla="*/ 77 h 95"/>
                <a:gd name="T46" fmla="*/ 65 w 82"/>
                <a:gd name="T47" fmla="*/ 50 h 95"/>
                <a:gd name="T48" fmla="*/ 59 w 82"/>
                <a:gd name="T49" fmla="*/ 29 h 95"/>
                <a:gd name="T50" fmla="*/ 56 w 82"/>
                <a:gd name="T51" fmla="*/ 22 h 95"/>
                <a:gd name="T52" fmla="*/ 55 w 82"/>
                <a:gd name="T53" fmla="*/ 19 h 95"/>
                <a:gd name="T54" fmla="*/ 52 w 82"/>
                <a:gd name="T55" fmla="*/ 18 h 95"/>
                <a:gd name="T56" fmla="*/ 49 w 82"/>
                <a:gd name="T57" fmla="*/ 19 h 95"/>
                <a:gd name="T58" fmla="*/ 46 w 82"/>
                <a:gd name="T59" fmla="*/ 20 h 95"/>
                <a:gd name="T60" fmla="*/ 42 w 82"/>
                <a:gd name="T61" fmla="*/ 23 h 95"/>
                <a:gd name="T62" fmla="*/ 40 w 82"/>
                <a:gd name="T63" fmla="*/ 19 h 95"/>
                <a:gd name="T64" fmla="*/ 63 w 82"/>
                <a:gd name="T65" fmla="*/ 0 h 95"/>
                <a:gd name="T66" fmla="*/ 65 w 82"/>
                <a:gd name="T67" fmla="*/ 3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2" h="95">
                  <a:moveTo>
                    <a:pt x="65" y="3"/>
                  </a:moveTo>
                  <a:cubicBezTo>
                    <a:pt x="65" y="4"/>
                    <a:pt x="64" y="5"/>
                    <a:pt x="63" y="6"/>
                  </a:cubicBezTo>
                  <a:cubicBezTo>
                    <a:pt x="62" y="7"/>
                    <a:pt x="62" y="8"/>
                    <a:pt x="61" y="9"/>
                  </a:cubicBezTo>
                  <a:cubicBezTo>
                    <a:pt x="61" y="11"/>
                    <a:pt x="60" y="12"/>
                    <a:pt x="61" y="14"/>
                  </a:cubicBezTo>
                  <a:cubicBezTo>
                    <a:pt x="61" y="15"/>
                    <a:pt x="61" y="17"/>
                    <a:pt x="62" y="19"/>
                  </a:cubicBezTo>
                  <a:cubicBezTo>
                    <a:pt x="63" y="26"/>
                    <a:pt x="66" y="36"/>
                    <a:pt x="70" y="49"/>
                  </a:cubicBezTo>
                  <a:cubicBezTo>
                    <a:pt x="74" y="63"/>
                    <a:pt x="78" y="77"/>
                    <a:pt x="82" y="92"/>
                  </a:cubicBezTo>
                  <a:cubicBezTo>
                    <a:pt x="78" y="95"/>
                    <a:pt x="78" y="95"/>
                    <a:pt x="78" y="95"/>
                  </a:cubicBezTo>
                  <a:cubicBezTo>
                    <a:pt x="65" y="87"/>
                    <a:pt x="53" y="79"/>
                    <a:pt x="41" y="71"/>
                  </a:cubicBezTo>
                  <a:cubicBezTo>
                    <a:pt x="29" y="63"/>
                    <a:pt x="21" y="58"/>
                    <a:pt x="16" y="55"/>
                  </a:cubicBezTo>
                  <a:cubicBezTo>
                    <a:pt x="15" y="55"/>
                    <a:pt x="14" y="54"/>
                    <a:pt x="13" y="54"/>
                  </a:cubicBezTo>
                  <a:cubicBezTo>
                    <a:pt x="12" y="54"/>
                    <a:pt x="11" y="54"/>
                    <a:pt x="9" y="54"/>
                  </a:cubicBezTo>
                  <a:cubicBezTo>
                    <a:pt x="8" y="54"/>
                    <a:pt x="7" y="55"/>
                    <a:pt x="6" y="55"/>
                  </a:cubicBezTo>
                  <a:cubicBezTo>
                    <a:pt x="5" y="56"/>
                    <a:pt x="4" y="56"/>
                    <a:pt x="3" y="57"/>
                  </a:cubicBezTo>
                  <a:cubicBezTo>
                    <a:pt x="0" y="54"/>
                    <a:pt x="0" y="54"/>
                    <a:pt x="0" y="54"/>
                  </a:cubicBezTo>
                  <a:cubicBezTo>
                    <a:pt x="26" y="32"/>
                    <a:pt x="26" y="32"/>
                    <a:pt x="26" y="32"/>
                  </a:cubicBezTo>
                  <a:cubicBezTo>
                    <a:pt x="28" y="35"/>
                    <a:pt x="28" y="35"/>
                    <a:pt x="28" y="35"/>
                  </a:cubicBezTo>
                  <a:cubicBezTo>
                    <a:pt x="26" y="37"/>
                    <a:pt x="24" y="39"/>
                    <a:pt x="23" y="40"/>
                  </a:cubicBezTo>
                  <a:cubicBezTo>
                    <a:pt x="22" y="42"/>
                    <a:pt x="22" y="43"/>
                    <a:pt x="22" y="44"/>
                  </a:cubicBezTo>
                  <a:cubicBezTo>
                    <a:pt x="22" y="45"/>
                    <a:pt x="23" y="45"/>
                    <a:pt x="23" y="45"/>
                  </a:cubicBezTo>
                  <a:cubicBezTo>
                    <a:pt x="24" y="46"/>
                    <a:pt x="24" y="46"/>
                    <a:pt x="24" y="46"/>
                  </a:cubicBezTo>
                  <a:cubicBezTo>
                    <a:pt x="28" y="48"/>
                    <a:pt x="33" y="52"/>
                    <a:pt x="41" y="56"/>
                  </a:cubicBezTo>
                  <a:cubicBezTo>
                    <a:pt x="48" y="61"/>
                    <a:pt x="59" y="68"/>
                    <a:pt x="73" y="77"/>
                  </a:cubicBezTo>
                  <a:cubicBezTo>
                    <a:pt x="70" y="69"/>
                    <a:pt x="68" y="60"/>
                    <a:pt x="65" y="50"/>
                  </a:cubicBezTo>
                  <a:cubicBezTo>
                    <a:pt x="62" y="40"/>
                    <a:pt x="60" y="33"/>
                    <a:pt x="59" y="29"/>
                  </a:cubicBezTo>
                  <a:cubicBezTo>
                    <a:pt x="58" y="25"/>
                    <a:pt x="57" y="23"/>
                    <a:pt x="56" y="22"/>
                  </a:cubicBezTo>
                  <a:cubicBezTo>
                    <a:pt x="56" y="20"/>
                    <a:pt x="55" y="20"/>
                    <a:pt x="55" y="19"/>
                  </a:cubicBezTo>
                  <a:cubicBezTo>
                    <a:pt x="54" y="18"/>
                    <a:pt x="53" y="18"/>
                    <a:pt x="52" y="18"/>
                  </a:cubicBezTo>
                  <a:cubicBezTo>
                    <a:pt x="51" y="18"/>
                    <a:pt x="50" y="18"/>
                    <a:pt x="49" y="19"/>
                  </a:cubicBezTo>
                  <a:cubicBezTo>
                    <a:pt x="48" y="19"/>
                    <a:pt x="47" y="20"/>
                    <a:pt x="46" y="20"/>
                  </a:cubicBezTo>
                  <a:cubicBezTo>
                    <a:pt x="45" y="21"/>
                    <a:pt x="44" y="22"/>
                    <a:pt x="42" y="23"/>
                  </a:cubicBezTo>
                  <a:cubicBezTo>
                    <a:pt x="40" y="19"/>
                    <a:pt x="40" y="19"/>
                    <a:pt x="40" y="19"/>
                  </a:cubicBezTo>
                  <a:cubicBezTo>
                    <a:pt x="63" y="0"/>
                    <a:pt x="63" y="0"/>
                    <a:pt x="63" y="0"/>
                  </a:cubicBezTo>
                  <a:lnTo>
                    <a:pt x="65" y="3"/>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4" name="î$ḷïďê"/>
            <p:cNvSpPr/>
            <p:nvPr userDrawn="1">
              <p:custDataLst>
                <p:tags r:id="rId29"/>
              </p:custDataLst>
            </p:nvPr>
          </p:nvSpPr>
          <p:spPr bwMode="auto">
            <a:xfrm>
              <a:off x="4250929" y="3752851"/>
              <a:ext cx="180975" cy="173038"/>
            </a:xfrm>
            <a:custGeom>
              <a:avLst/>
              <a:gdLst>
                <a:gd name="T0" fmla="*/ 90 w 109"/>
                <a:gd name="T1" fmla="*/ 30 h 103"/>
                <a:gd name="T2" fmla="*/ 109 w 109"/>
                <a:gd name="T3" fmla="*/ 46 h 103"/>
                <a:gd name="T4" fmla="*/ 68 w 109"/>
                <a:gd name="T5" fmla="*/ 103 h 103"/>
                <a:gd name="T6" fmla="*/ 64 w 109"/>
                <a:gd name="T7" fmla="*/ 100 h 103"/>
                <a:gd name="T8" fmla="*/ 67 w 109"/>
                <a:gd name="T9" fmla="*/ 96 h 103"/>
                <a:gd name="T10" fmla="*/ 68 w 109"/>
                <a:gd name="T11" fmla="*/ 92 h 103"/>
                <a:gd name="T12" fmla="*/ 68 w 109"/>
                <a:gd name="T13" fmla="*/ 89 h 103"/>
                <a:gd name="T14" fmla="*/ 66 w 109"/>
                <a:gd name="T15" fmla="*/ 86 h 103"/>
                <a:gd name="T16" fmla="*/ 17 w 109"/>
                <a:gd name="T17" fmla="*/ 50 h 103"/>
                <a:gd name="T18" fmla="*/ 14 w 109"/>
                <a:gd name="T19" fmla="*/ 49 h 103"/>
                <a:gd name="T20" fmla="*/ 10 w 109"/>
                <a:gd name="T21" fmla="*/ 49 h 103"/>
                <a:gd name="T22" fmla="*/ 6 w 109"/>
                <a:gd name="T23" fmla="*/ 52 h 103"/>
                <a:gd name="T24" fmla="*/ 3 w 109"/>
                <a:gd name="T25" fmla="*/ 55 h 103"/>
                <a:gd name="T26" fmla="*/ 0 w 109"/>
                <a:gd name="T27" fmla="*/ 53 h 103"/>
                <a:gd name="T28" fmla="*/ 39 w 109"/>
                <a:gd name="T29" fmla="*/ 0 h 103"/>
                <a:gd name="T30" fmla="*/ 55 w 109"/>
                <a:gd name="T31" fmla="*/ 12 h 103"/>
                <a:gd name="T32" fmla="*/ 52 w 109"/>
                <a:gd name="T33" fmla="*/ 16 h 103"/>
                <a:gd name="T34" fmla="*/ 41 w 109"/>
                <a:gd name="T35" fmla="*/ 14 h 103"/>
                <a:gd name="T36" fmla="*/ 33 w 109"/>
                <a:gd name="T37" fmla="*/ 17 h 103"/>
                <a:gd name="T38" fmla="*/ 30 w 109"/>
                <a:gd name="T39" fmla="*/ 20 h 103"/>
                <a:gd name="T40" fmla="*/ 26 w 109"/>
                <a:gd name="T41" fmla="*/ 25 h 103"/>
                <a:gd name="T42" fmla="*/ 18 w 109"/>
                <a:gd name="T43" fmla="*/ 35 h 103"/>
                <a:gd name="T44" fmla="*/ 45 w 109"/>
                <a:gd name="T45" fmla="*/ 55 h 103"/>
                <a:gd name="T46" fmla="*/ 51 w 109"/>
                <a:gd name="T47" fmla="*/ 48 h 103"/>
                <a:gd name="T48" fmla="*/ 54 w 109"/>
                <a:gd name="T49" fmla="*/ 42 h 103"/>
                <a:gd name="T50" fmla="*/ 54 w 109"/>
                <a:gd name="T51" fmla="*/ 37 h 103"/>
                <a:gd name="T52" fmla="*/ 52 w 109"/>
                <a:gd name="T53" fmla="*/ 33 h 103"/>
                <a:gd name="T54" fmla="*/ 48 w 109"/>
                <a:gd name="T55" fmla="*/ 28 h 103"/>
                <a:gd name="T56" fmla="*/ 51 w 109"/>
                <a:gd name="T57" fmla="*/ 25 h 103"/>
                <a:gd name="T58" fmla="*/ 77 w 109"/>
                <a:gd name="T59" fmla="*/ 44 h 103"/>
                <a:gd name="T60" fmla="*/ 75 w 109"/>
                <a:gd name="T61" fmla="*/ 48 h 103"/>
                <a:gd name="T62" fmla="*/ 69 w 109"/>
                <a:gd name="T63" fmla="*/ 45 h 103"/>
                <a:gd name="T64" fmla="*/ 64 w 109"/>
                <a:gd name="T65" fmla="*/ 44 h 103"/>
                <a:gd name="T66" fmla="*/ 59 w 109"/>
                <a:gd name="T67" fmla="*/ 46 h 103"/>
                <a:gd name="T68" fmla="*/ 55 w 109"/>
                <a:gd name="T69" fmla="*/ 51 h 103"/>
                <a:gd name="T70" fmla="*/ 49 w 109"/>
                <a:gd name="T71" fmla="*/ 58 h 103"/>
                <a:gd name="T72" fmla="*/ 70 w 109"/>
                <a:gd name="T73" fmla="*/ 73 h 103"/>
                <a:gd name="T74" fmla="*/ 75 w 109"/>
                <a:gd name="T75" fmla="*/ 76 h 103"/>
                <a:gd name="T76" fmla="*/ 79 w 109"/>
                <a:gd name="T77" fmla="*/ 77 h 103"/>
                <a:gd name="T78" fmla="*/ 82 w 109"/>
                <a:gd name="T79" fmla="*/ 74 h 103"/>
                <a:gd name="T80" fmla="*/ 87 w 109"/>
                <a:gd name="T81" fmla="*/ 68 h 103"/>
                <a:gd name="T82" fmla="*/ 90 w 109"/>
                <a:gd name="T83" fmla="*/ 64 h 103"/>
                <a:gd name="T84" fmla="*/ 93 w 109"/>
                <a:gd name="T85" fmla="*/ 59 h 103"/>
                <a:gd name="T86" fmla="*/ 95 w 109"/>
                <a:gd name="T87" fmla="*/ 55 h 103"/>
                <a:gd name="T88" fmla="*/ 96 w 109"/>
                <a:gd name="T89" fmla="*/ 51 h 103"/>
                <a:gd name="T90" fmla="*/ 92 w 109"/>
                <a:gd name="T91" fmla="*/ 42 h 103"/>
                <a:gd name="T92" fmla="*/ 88 w 109"/>
                <a:gd name="T93" fmla="*/ 34 h 103"/>
                <a:gd name="T94" fmla="*/ 90 w 109"/>
                <a:gd name="T95" fmla="*/ 3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9" h="103">
                  <a:moveTo>
                    <a:pt x="90" y="30"/>
                  </a:moveTo>
                  <a:cubicBezTo>
                    <a:pt x="109" y="46"/>
                    <a:pt x="109" y="46"/>
                    <a:pt x="109" y="46"/>
                  </a:cubicBezTo>
                  <a:cubicBezTo>
                    <a:pt x="68" y="103"/>
                    <a:pt x="68" y="103"/>
                    <a:pt x="68" y="103"/>
                  </a:cubicBezTo>
                  <a:cubicBezTo>
                    <a:pt x="64" y="100"/>
                    <a:pt x="64" y="100"/>
                    <a:pt x="64" y="100"/>
                  </a:cubicBezTo>
                  <a:cubicBezTo>
                    <a:pt x="65" y="99"/>
                    <a:pt x="66" y="98"/>
                    <a:pt x="67" y="96"/>
                  </a:cubicBezTo>
                  <a:cubicBezTo>
                    <a:pt x="68" y="94"/>
                    <a:pt x="68" y="93"/>
                    <a:pt x="68" y="92"/>
                  </a:cubicBezTo>
                  <a:cubicBezTo>
                    <a:pt x="69" y="91"/>
                    <a:pt x="69" y="90"/>
                    <a:pt x="68" y="89"/>
                  </a:cubicBezTo>
                  <a:cubicBezTo>
                    <a:pt x="68" y="88"/>
                    <a:pt x="67" y="87"/>
                    <a:pt x="66" y="86"/>
                  </a:cubicBezTo>
                  <a:cubicBezTo>
                    <a:pt x="17" y="50"/>
                    <a:pt x="17" y="50"/>
                    <a:pt x="17" y="50"/>
                  </a:cubicBezTo>
                  <a:cubicBezTo>
                    <a:pt x="16" y="49"/>
                    <a:pt x="15" y="49"/>
                    <a:pt x="14" y="49"/>
                  </a:cubicBezTo>
                  <a:cubicBezTo>
                    <a:pt x="13" y="48"/>
                    <a:pt x="11" y="49"/>
                    <a:pt x="10" y="49"/>
                  </a:cubicBezTo>
                  <a:cubicBezTo>
                    <a:pt x="9" y="50"/>
                    <a:pt x="8" y="51"/>
                    <a:pt x="6" y="52"/>
                  </a:cubicBezTo>
                  <a:cubicBezTo>
                    <a:pt x="5" y="53"/>
                    <a:pt x="4" y="54"/>
                    <a:pt x="3" y="55"/>
                  </a:cubicBezTo>
                  <a:cubicBezTo>
                    <a:pt x="0" y="53"/>
                    <a:pt x="0" y="53"/>
                    <a:pt x="0" y="53"/>
                  </a:cubicBezTo>
                  <a:cubicBezTo>
                    <a:pt x="39" y="0"/>
                    <a:pt x="39" y="0"/>
                    <a:pt x="39" y="0"/>
                  </a:cubicBezTo>
                  <a:cubicBezTo>
                    <a:pt x="55" y="12"/>
                    <a:pt x="55" y="12"/>
                    <a:pt x="55" y="12"/>
                  </a:cubicBezTo>
                  <a:cubicBezTo>
                    <a:pt x="52" y="16"/>
                    <a:pt x="52" y="16"/>
                    <a:pt x="52" y="16"/>
                  </a:cubicBezTo>
                  <a:cubicBezTo>
                    <a:pt x="49" y="14"/>
                    <a:pt x="46" y="14"/>
                    <a:pt x="41" y="14"/>
                  </a:cubicBezTo>
                  <a:cubicBezTo>
                    <a:pt x="37" y="14"/>
                    <a:pt x="34" y="15"/>
                    <a:pt x="33" y="17"/>
                  </a:cubicBezTo>
                  <a:cubicBezTo>
                    <a:pt x="32" y="18"/>
                    <a:pt x="31" y="19"/>
                    <a:pt x="30" y="20"/>
                  </a:cubicBezTo>
                  <a:cubicBezTo>
                    <a:pt x="29" y="21"/>
                    <a:pt x="27" y="23"/>
                    <a:pt x="26" y="25"/>
                  </a:cubicBezTo>
                  <a:cubicBezTo>
                    <a:pt x="18" y="35"/>
                    <a:pt x="18" y="35"/>
                    <a:pt x="18" y="35"/>
                  </a:cubicBezTo>
                  <a:cubicBezTo>
                    <a:pt x="45" y="55"/>
                    <a:pt x="45" y="55"/>
                    <a:pt x="45" y="55"/>
                  </a:cubicBezTo>
                  <a:cubicBezTo>
                    <a:pt x="51" y="48"/>
                    <a:pt x="51" y="48"/>
                    <a:pt x="51" y="48"/>
                  </a:cubicBezTo>
                  <a:cubicBezTo>
                    <a:pt x="53" y="45"/>
                    <a:pt x="54" y="43"/>
                    <a:pt x="54" y="42"/>
                  </a:cubicBezTo>
                  <a:cubicBezTo>
                    <a:pt x="55" y="40"/>
                    <a:pt x="54" y="39"/>
                    <a:pt x="54" y="37"/>
                  </a:cubicBezTo>
                  <a:cubicBezTo>
                    <a:pt x="54" y="36"/>
                    <a:pt x="53" y="34"/>
                    <a:pt x="52" y="33"/>
                  </a:cubicBezTo>
                  <a:cubicBezTo>
                    <a:pt x="50" y="31"/>
                    <a:pt x="49" y="30"/>
                    <a:pt x="48" y="28"/>
                  </a:cubicBezTo>
                  <a:cubicBezTo>
                    <a:pt x="51" y="25"/>
                    <a:pt x="51" y="25"/>
                    <a:pt x="51" y="25"/>
                  </a:cubicBezTo>
                  <a:cubicBezTo>
                    <a:pt x="77" y="44"/>
                    <a:pt x="77" y="44"/>
                    <a:pt x="77" y="44"/>
                  </a:cubicBezTo>
                  <a:cubicBezTo>
                    <a:pt x="75" y="48"/>
                    <a:pt x="75" y="48"/>
                    <a:pt x="75" y="48"/>
                  </a:cubicBezTo>
                  <a:cubicBezTo>
                    <a:pt x="73" y="47"/>
                    <a:pt x="71" y="46"/>
                    <a:pt x="69" y="45"/>
                  </a:cubicBezTo>
                  <a:cubicBezTo>
                    <a:pt x="67" y="45"/>
                    <a:pt x="65" y="44"/>
                    <a:pt x="64" y="44"/>
                  </a:cubicBezTo>
                  <a:cubicBezTo>
                    <a:pt x="62" y="44"/>
                    <a:pt x="60" y="45"/>
                    <a:pt x="59" y="46"/>
                  </a:cubicBezTo>
                  <a:cubicBezTo>
                    <a:pt x="58" y="47"/>
                    <a:pt x="56" y="48"/>
                    <a:pt x="55" y="51"/>
                  </a:cubicBezTo>
                  <a:cubicBezTo>
                    <a:pt x="49" y="58"/>
                    <a:pt x="49" y="58"/>
                    <a:pt x="49" y="58"/>
                  </a:cubicBezTo>
                  <a:cubicBezTo>
                    <a:pt x="70" y="73"/>
                    <a:pt x="70" y="73"/>
                    <a:pt x="70" y="73"/>
                  </a:cubicBezTo>
                  <a:cubicBezTo>
                    <a:pt x="72" y="75"/>
                    <a:pt x="73" y="76"/>
                    <a:pt x="75" y="76"/>
                  </a:cubicBezTo>
                  <a:cubicBezTo>
                    <a:pt x="76" y="77"/>
                    <a:pt x="77" y="77"/>
                    <a:pt x="79" y="77"/>
                  </a:cubicBezTo>
                  <a:cubicBezTo>
                    <a:pt x="80" y="76"/>
                    <a:pt x="81" y="75"/>
                    <a:pt x="82" y="74"/>
                  </a:cubicBezTo>
                  <a:cubicBezTo>
                    <a:pt x="83" y="73"/>
                    <a:pt x="85" y="71"/>
                    <a:pt x="87" y="68"/>
                  </a:cubicBezTo>
                  <a:cubicBezTo>
                    <a:pt x="88" y="67"/>
                    <a:pt x="89" y="66"/>
                    <a:pt x="90" y="64"/>
                  </a:cubicBezTo>
                  <a:cubicBezTo>
                    <a:pt x="91" y="62"/>
                    <a:pt x="92" y="61"/>
                    <a:pt x="93" y="59"/>
                  </a:cubicBezTo>
                  <a:cubicBezTo>
                    <a:pt x="94" y="58"/>
                    <a:pt x="95" y="57"/>
                    <a:pt x="95" y="55"/>
                  </a:cubicBezTo>
                  <a:cubicBezTo>
                    <a:pt x="96" y="54"/>
                    <a:pt x="96" y="52"/>
                    <a:pt x="96" y="51"/>
                  </a:cubicBezTo>
                  <a:cubicBezTo>
                    <a:pt x="95" y="49"/>
                    <a:pt x="94" y="46"/>
                    <a:pt x="92" y="42"/>
                  </a:cubicBezTo>
                  <a:cubicBezTo>
                    <a:pt x="90" y="38"/>
                    <a:pt x="89" y="35"/>
                    <a:pt x="88" y="34"/>
                  </a:cubicBezTo>
                  <a:lnTo>
                    <a:pt x="90" y="3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5" name="íṩḷîďe"/>
            <p:cNvSpPr/>
            <p:nvPr userDrawn="1">
              <p:custDataLst>
                <p:tags r:id="rId30"/>
              </p:custDataLst>
            </p:nvPr>
          </p:nvSpPr>
          <p:spPr bwMode="auto">
            <a:xfrm>
              <a:off x="4319192" y="3654426"/>
              <a:ext cx="177800" cy="142875"/>
            </a:xfrm>
            <a:custGeom>
              <a:avLst/>
              <a:gdLst>
                <a:gd name="T0" fmla="*/ 107 w 107"/>
                <a:gd name="T1" fmla="*/ 8 h 85"/>
                <a:gd name="T2" fmla="*/ 99 w 107"/>
                <a:gd name="T3" fmla="*/ 29 h 85"/>
                <a:gd name="T4" fmla="*/ 76 w 107"/>
                <a:gd name="T5" fmla="*/ 35 h 85"/>
                <a:gd name="T6" fmla="*/ 54 w 107"/>
                <a:gd name="T7" fmla="*/ 41 h 85"/>
                <a:gd name="T8" fmla="*/ 51 w 107"/>
                <a:gd name="T9" fmla="*/ 49 h 85"/>
                <a:gd name="T10" fmla="*/ 76 w 107"/>
                <a:gd name="T11" fmla="*/ 58 h 85"/>
                <a:gd name="T12" fmla="*/ 80 w 107"/>
                <a:gd name="T13" fmla="*/ 59 h 85"/>
                <a:gd name="T14" fmla="*/ 83 w 107"/>
                <a:gd name="T15" fmla="*/ 57 h 85"/>
                <a:gd name="T16" fmla="*/ 85 w 107"/>
                <a:gd name="T17" fmla="*/ 54 h 85"/>
                <a:gd name="T18" fmla="*/ 87 w 107"/>
                <a:gd name="T19" fmla="*/ 50 h 85"/>
                <a:gd name="T20" fmla="*/ 91 w 107"/>
                <a:gd name="T21" fmla="*/ 51 h 85"/>
                <a:gd name="T22" fmla="*/ 79 w 107"/>
                <a:gd name="T23" fmla="*/ 85 h 85"/>
                <a:gd name="T24" fmla="*/ 75 w 107"/>
                <a:gd name="T25" fmla="*/ 83 h 85"/>
                <a:gd name="T26" fmla="*/ 76 w 107"/>
                <a:gd name="T27" fmla="*/ 79 h 85"/>
                <a:gd name="T28" fmla="*/ 77 w 107"/>
                <a:gd name="T29" fmla="*/ 76 h 85"/>
                <a:gd name="T30" fmla="*/ 75 w 107"/>
                <a:gd name="T31" fmla="*/ 72 h 85"/>
                <a:gd name="T32" fmla="*/ 72 w 107"/>
                <a:gd name="T33" fmla="*/ 70 h 85"/>
                <a:gd name="T34" fmla="*/ 15 w 107"/>
                <a:gd name="T35" fmla="*/ 49 h 85"/>
                <a:gd name="T36" fmla="*/ 11 w 107"/>
                <a:gd name="T37" fmla="*/ 49 h 85"/>
                <a:gd name="T38" fmla="*/ 8 w 107"/>
                <a:gd name="T39" fmla="*/ 50 h 85"/>
                <a:gd name="T40" fmla="*/ 6 w 107"/>
                <a:gd name="T41" fmla="*/ 54 h 85"/>
                <a:gd name="T42" fmla="*/ 4 w 107"/>
                <a:gd name="T43" fmla="*/ 57 h 85"/>
                <a:gd name="T44" fmla="*/ 0 w 107"/>
                <a:gd name="T45" fmla="*/ 56 h 85"/>
                <a:gd name="T46" fmla="*/ 13 w 107"/>
                <a:gd name="T47" fmla="*/ 19 h 85"/>
                <a:gd name="T48" fmla="*/ 18 w 107"/>
                <a:gd name="T49" fmla="*/ 10 h 85"/>
                <a:gd name="T50" fmla="*/ 24 w 107"/>
                <a:gd name="T51" fmla="*/ 3 h 85"/>
                <a:gd name="T52" fmla="*/ 32 w 107"/>
                <a:gd name="T53" fmla="*/ 0 h 85"/>
                <a:gd name="T54" fmla="*/ 41 w 107"/>
                <a:gd name="T55" fmla="*/ 1 h 85"/>
                <a:gd name="T56" fmla="*/ 49 w 107"/>
                <a:gd name="T57" fmla="*/ 6 h 85"/>
                <a:gd name="T58" fmla="*/ 53 w 107"/>
                <a:gd name="T59" fmla="*/ 12 h 85"/>
                <a:gd name="T60" fmla="*/ 55 w 107"/>
                <a:gd name="T61" fmla="*/ 19 h 85"/>
                <a:gd name="T62" fmla="*/ 56 w 107"/>
                <a:gd name="T63" fmla="*/ 28 h 85"/>
                <a:gd name="T64" fmla="*/ 72 w 107"/>
                <a:gd name="T65" fmla="*/ 23 h 85"/>
                <a:gd name="T66" fmla="*/ 89 w 107"/>
                <a:gd name="T67" fmla="*/ 19 h 85"/>
                <a:gd name="T68" fmla="*/ 95 w 107"/>
                <a:gd name="T69" fmla="*/ 16 h 85"/>
                <a:gd name="T70" fmla="*/ 99 w 107"/>
                <a:gd name="T71" fmla="*/ 13 h 85"/>
                <a:gd name="T72" fmla="*/ 102 w 107"/>
                <a:gd name="T73" fmla="*/ 10 h 85"/>
                <a:gd name="T74" fmla="*/ 103 w 107"/>
                <a:gd name="T75" fmla="*/ 6 h 85"/>
                <a:gd name="T76" fmla="*/ 107 w 107"/>
                <a:gd name="T77" fmla="*/ 8 h 85"/>
                <a:gd name="T78" fmla="*/ 38 w 107"/>
                <a:gd name="T79" fmla="*/ 15 h 85"/>
                <a:gd name="T80" fmla="*/ 25 w 107"/>
                <a:gd name="T81" fmla="*/ 15 h 85"/>
                <a:gd name="T82" fmla="*/ 16 w 107"/>
                <a:gd name="T83" fmla="*/ 25 h 85"/>
                <a:gd name="T84" fmla="*/ 13 w 107"/>
                <a:gd name="T85" fmla="*/ 35 h 85"/>
                <a:gd name="T86" fmla="*/ 47 w 107"/>
                <a:gd name="T87" fmla="*/ 47 h 85"/>
                <a:gd name="T88" fmla="*/ 49 w 107"/>
                <a:gd name="T89" fmla="*/ 40 h 85"/>
                <a:gd name="T90" fmla="*/ 49 w 107"/>
                <a:gd name="T91" fmla="*/ 25 h 85"/>
                <a:gd name="T92" fmla="*/ 38 w 107"/>
                <a:gd name="T93" fmla="*/ 1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7" h="85">
                  <a:moveTo>
                    <a:pt x="107" y="8"/>
                  </a:moveTo>
                  <a:cubicBezTo>
                    <a:pt x="99" y="29"/>
                    <a:pt x="99" y="29"/>
                    <a:pt x="99" y="29"/>
                  </a:cubicBezTo>
                  <a:cubicBezTo>
                    <a:pt x="90" y="31"/>
                    <a:pt x="82" y="33"/>
                    <a:pt x="76" y="35"/>
                  </a:cubicBezTo>
                  <a:cubicBezTo>
                    <a:pt x="69" y="37"/>
                    <a:pt x="62" y="39"/>
                    <a:pt x="54" y="41"/>
                  </a:cubicBezTo>
                  <a:cubicBezTo>
                    <a:pt x="51" y="49"/>
                    <a:pt x="51" y="49"/>
                    <a:pt x="51" y="49"/>
                  </a:cubicBezTo>
                  <a:cubicBezTo>
                    <a:pt x="76" y="58"/>
                    <a:pt x="76" y="58"/>
                    <a:pt x="76" y="58"/>
                  </a:cubicBezTo>
                  <a:cubicBezTo>
                    <a:pt x="78" y="59"/>
                    <a:pt x="79" y="59"/>
                    <a:pt x="80" y="59"/>
                  </a:cubicBezTo>
                  <a:cubicBezTo>
                    <a:pt x="81" y="59"/>
                    <a:pt x="82" y="58"/>
                    <a:pt x="83" y="57"/>
                  </a:cubicBezTo>
                  <a:cubicBezTo>
                    <a:pt x="84" y="57"/>
                    <a:pt x="85" y="56"/>
                    <a:pt x="85" y="54"/>
                  </a:cubicBezTo>
                  <a:cubicBezTo>
                    <a:pt x="86" y="52"/>
                    <a:pt x="87" y="51"/>
                    <a:pt x="87" y="50"/>
                  </a:cubicBezTo>
                  <a:cubicBezTo>
                    <a:pt x="91" y="51"/>
                    <a:pt x="91" y="51"/>
                    <a:pt x="91" y="51"/>
                  </a:cubicBezTo>
                  <a:cubicBezTo>
                    <a:pt x="79" y="85"/>
                    <a:pt x="79" y="85"/>
                    <a:pt x="79" y="85"/>
                  </a:cubicBezTo>
                  <a:cubicBezTo>
                    <a:pt x="75" y="83"/>
                    <a:pt x="75" y="83"/>
                    <a:pt x="75" y="83"/>
                  </a:cubicBezTo>
                  <a:cubicBezTo>
                    <a:pt x="75" y="82"/>
                    <a:pt x="76" y="81"/>
                    <a:pt x="76" y="79"/>
                  </a:cubicBezTo>
                  <a:cubicBezTo>
                    <a:pt x="76" y="78"/>
                    <a:pt x="77" y="76"/>
                    <a:pt x="77" y="76"/>
                  </a:cubicBezTo>
                  <a:cubicBezTo>
                    <a:pt x="77" y="74"/>
                    <a:pt x="76" y="73"/>
                    <a:pt x="75" y="72"/>
                  </a:cubicBezTo>
                  <a:cubicBezTo>
                    <a:pt x="75" y="71"/>
                    <a:pt x="74" y="71"/>
                    <a:pt x="72" y="70"/>
                  </a:cubicBezTo>
                  <a:cubicBezTo>
                    <a:pt x="15" y="49"/>
                    <a:pt x="15" y="49"/>
                    <a:pt x="15" y="49"/>
                  </a:cubicBezTo>
                  <a:cubicBezTo>
                    <a:pt x="14" y="49"/>
                    <a:pt x="12" y="49"/>
                    <a:pt x="11" y="49"/>
                  </a:cubicBezTo>
                  <a:cubicBezTo>
                    <a:pt x="10" y="49"/>
                    <a:pt x="9" y="49"/>
                    <a:pt x="8" y="50"/>
                  </a:cubicBezTo>
                  <a:cubicBezTo>
                    <a:pt x="7" y="51"/>
                    <a:pt x="7" y="52"/>
                    <a:pt x="6" y="54"/>
                  </a:cubicBezTo>
                  <a:cubicBezTo>
                    <a:pt x="5" y="55"/>
                    <a:pt x="4" y="56"/>
                    <a:pt x="4" y="57"/>
                  </a:cubicBezTo>
                  <a:cubicBezTo>
                    <a:pt x="0" y="56"/>
                    <a:pt x="0" y="56"/>
                    <a:pt x="0" y="56"/>
                  </a:cubicBezTo>
                  <a:cubicBezTo>
                    <a:pt x="13" y="19"/>
                    <a:pt x="13" y="19"/>
                    <a:pt x="13" y="19"/>
                  </a:cubicBezTo>
                  <a:cubicBezTo>
                    <a:pt x="15" y="16"/>
                    <a:pt x="16" y="13"/>
                    <a:pt x="18" y="10"/>
                  </a:cubicBezTo>
                  <a:cubicBezTo>
                    <a:pt x="20" y="7"/>
                    <a:pt x="22" y="5"/>
                    <a:pt x="24" y="3"/>
                  </a:cubicBezTo>
                  <a:cubicBezTo>
                    <a:pt x="26" y="2"/>
                    <a:pt x="29" y="1"/>
                    <a:pt x="32" y="0"/>
                  </a:cubicBezTo>
                  <a:cubicBezTo>
                    <a:pt x="35" y="0"/>
                    <a:pt x="38" y="0"/>
                    <a:pt x="41" y="1"/>
                  </a:cubicBezTo>
                  <a:cubicBezTo>
                    <a:pt x="44" y="2"/>
                    <a:pt x="47" y="4"/>
                    <a:pt x="49" y="6"/>
                  </a:cubicBezTo>
                  <a:cubicBezTo>
                    <a:pt x="51" y="7"/>
                    <a:pt x="52" y="9"/>
                    <a:pt x="53" y="12"/>
                  </a:cubicBezTo>
                  <a:cubicBezTo>
                    <a:pt x="54" y="14"/>
                    <a:pt x="55" y="17"/>
                    <a:pt x="55" y="19"/>
                  </a:cubicBezTo>
                  <a:cubicBezTo>
                    <a:pt x="56" y="22"/>
                    <a:pt x="56" y="25"/>
                    <a:pt x="56" y="28"/>
                  </a:cubicBezTo>
                  <a:cubicBezTo>
                    <a:pt x="62" y="26"/>
                    <a:pt x="68" y="25"/>
                    <a:pt x="72" y="23"/>
                  </a:cubicBezTo>
                  <a:cubicBezTo>
                    <a:pt x="77" y="22"/>
                    <a:pt x="82" y="20"/>
                    <a:pt x="89" y="19"/>
                  </a:cubicBezTo>
                  <a:cubicBezTo>
                    <a:pt x="91" y="18"/>
                    <a:pt x="94" y="17"/>
                    <a:pt x="95" y="16"/>
                  </a:cubicBezTo>
                  <a:cubicBezTo>
                    <a:pt x="97" y="15"/>
                    <a:pt x="98" y="14"/>
                    <a:pt x="99" y="13"/>
                  </a:cubicBezTo>
                  <a:cubicBezTo>
                    <a:pt x="100" y="12"/>
                    <a:pt x="101" y="11"/>
                    <a:pt x="102" y="10"/>
                  </a:cubicBezTo>
                  <a:cubicBezTo>
                    <a:pt x="102" y="8"/>
                    <a:pt x="103" y="7"/>
                    <a:pt x="103" y="6"/>
                  </a:cubicBezTo>
                  <a:cubicBezTo>
                    <a:pt x="107" y="8"/>
                    <a:pt x="107" y="8"/>
                    <a:pt x="107" y="8"/>
                  </a:cubicBezTo>
                  <a:close/>
                  <a:moveTo>
                    <a:pt x="38" y="15"/>
                  </a:moveTo>
                  <a:cubicBezTo>
                    <a:pt x="33" y="14"/>
                    <a:pt x="28" y="14"/>
                    <a:pt x="25" y="15"/>
                  </a:cubicBezTo>
                  <a:cubicBezTo>
                    <a:pt x="21" y="17"/>
                    <a:pt x="18" y="20"/>
                    <a:pt x="16" y="25"/>
                  </a:cubicBezTo>
                  <a:cubicBezTo>
                    <a:pt x="13" y="35"/>
                    <a:pt x="13" y="35"/>
                    <a:pt x="13" y="35"/>
                  </a:cubicBezTo>
                  <a:cubicBezTo>
                    <a:pt x="47" y="47"/>
                    <a:pt x="47" y="47"/>
                    <a:pt x="47" y="47"/>
                  </a:cubicBezTo>
                  <a:cubicBezTo>
                    <a:pt x="49" y="40"/>
                    <a:pt x="49" y="40"/>
                    <a:pt x="49" y="40"/>
                  </a:cubicBezTo>
                  <a:cubicBezTo>
                    <a:pt x="51" y="35"/>
                    <a:pt x="51" y="30"/>
                    <a:pt x="49" y="25"/>
                  </a:cubicBezTo>
                  <a:cubicBezTo>
                    <a:pt x="47" y="21"/>
                    <a:pt x="43" y="17"/>
                    <a:pt x="38" y="15"/>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6" name="íṡļïḍé"/>
            <p:cNvSpPr/>
            <p:nvPr userDrawn="1">
              <p:custDataLst>
                <p:tags r:id="rId31"/>
              </p:custDataLst>
            </p:nvPr>
          </p:nvSpPr>
          <p:spPr bwMode="auto">
            <a:xfrm>
              <a:off x="4360467" y="3546476"/>
              <a:ext cx="149225" cy="115888"/>
            </a:xfrm>
            <a:custGeom>
              <a:avLst/>
              <a:gdLst>
                <a:gd name="T0" fmla="*/ 52 w 89"/>
                <a:gd name="T1" fmla="*/ 10 h 69"/>
                <a:gd name="T2" fmla="*/ 60 w 89"/>
                <a:gd name="T3" fmla="*/ 8 h 69"/>
                <a:gd name="T4" fmla="*/ 68 w 89"/>
                <a:gd name="T5" fmla="*/ 8 h 69"/>
                <a:gd name="T6" fmla="*/ 84 w 89"/>
                <a:gd name="T7" fmla="*/ 20 h 69"/>
                <a:gd name="T8" fmla="*/ 88 w 89"/>
                <a:gd name="T9" fmla="*/ 41 h 69"/>
                <a:gd name="T10" fmla="*/ 84 w 89"/>
                <a:gd name="T11" fmla="*/ 52 h 69"/>
                <a:gd name="T12" fmla="*/ 78 w 89"/>
                <a:gd name="T13" fmla="*/ 61 h 69"/>
                <a:gd name="T14" fmla="*/ 81 w 89"/>
                <a:gd name="T15" fmla="*/ 64 h 69"/>
                <a:gd name="T16" fmla="*/ 80 w 89"/>
                <a:gd name="T17" fmla="*/ 69 h 69"/>
                <a:gd name="T18" fmla="*/ 52 w 89"/>
                <a:gd name="T19" fmla="*/ 64 h 69"/>
                <a:gd name="T20" fmla="*/ 53 w 89"/>
                <a:gd name="T21" fmla="*/ 59 h 69"/>
                <a:gd name="T22" fmla="*/ 63 w 89"/>
                <a:gd name="T23" fmla="*/ 58 h 69"/>
                <a:gd name="T24" fmla="*/ 72 w 89"/>
                <a:gd name="T25" fmla="*/ 54 h 69"/>
                <a:gd name="T26" fmla="*/ 79 w 89"/>
                <a:gd name="T27" fmla="*/ 48 h 69"/>
                <a:gd name="T28" fmla="*/ 83 w 89"/>
                <a:gd name="T29" fmla="*/ 39 h 69"/>
                <a:gd name="T30" fmla="*/ 83 w 89"/>
                <a:gd name="T31" fmla="*/ 32 h 69"/>
                <a:gd name="T32" fmla="*/ 81 w 89"/>
                <a:gd name="T33" fmla="*/ 26 h 69"/>
                <a:gd name="T34" fmla="*/ 77 w 89"/>
                <a:gd name="T35" fmla="*/ 23 h 69"/>
                <a:gd name="T36" fmla="*/ 71 w 89"/>
                <a:gd name="T37" fmla="*/ 21 h 69"/>
                <a:gd name="T38" fmla="*/ 61 w 89"/>
                <a:gd name="T39" fmla="*/ 22 h 69"/>
                <a:gd name="T40" fmla="*/ 53 w 89"/>
                <a:gd name="T41" fmla="*/ 29 h 69"/>
                <a:gd name="T42" fmla="*/ 48 w 89"/>
                <a:gd name="T43" fmla="*/ 37 h 69"/>
                <a:gd name="T44" fmla="*/ 43 w 89"/>
                <a:gd name="T45" fmla="*/ 44 h 69"/>
                <a:gd name="T46" fmla="*/ 33 w 89"/>
                <a:gd name="T47" fmla="*/ 54 h 69"/>
                <a:gd name="T48" fmla="*/ 19 w 89"/>
                <a:gd name="T49" fmla="*/ 55 h 69"/>
                <a:gd name="T50" fmla="*/ 10 w 89"/>
                <a:gd name="T51" fmla="*/ 51 h 69"/>
                <a:gd name="T52" fmla="*/ 4 w 89"/>
                <a:gd name="T53" fmla="*/ 44 h 69"/>
                <a:gd name="T54" fmla="*/ 1 w 89"/>
                <a:gd name="T55" fmla="*/ 35 h 69"/>
                <a:gd name="T56" fmla="*/ 1 w 89"/>
                <a:gd name="T57" fmla="*/ 26 h 69"/>
                <a:gd name="T58" fmla="*/ 5 w 89"/>
                <a:gd name="T59" fmla="*/ 16 h 69"/>
                <a:gd name="T60" fmla="*/ 10 w 89"/>
                <a:gd name="T61" fmla="*/ 8 h 69"/>
                <a:gd name="T62" fmla="*/ 7 w 89"/>
                <a:gd name="T63" fmla="*/ 5 h 69"/>
                <a:gd name="T64" fmla="*/ 8 w 89"/>
                <a:gd name="T65" fmla="*/ 0 h 69"/>
                <a:gd name="T66" fmla="*/ 35 w 89"/>
                <a:gd name="T67" fmla="*/ 5 h 69"/>
                <a:gd name="T68" fmla="*/ 35 w 89"/>
                <a:gd name="T69" fmla="*/ 10 h 69"/>
                <a:gd name="T70" fmla="*/ 25 w 89"/>
                <a:gd name="T71" fmla="*/ 11 h 69"/>
                <a:gd name="T72" fmla="*/ 16 w 89"/>
                <a:gd name="T73" fmla="*/ 14 h 69"/>
                <a:gd name="T74" fmla="*/ 10 w 89"/>
                <a:gd name="T75" fmla="*/ 19 h 69"/>
                <a:gd name="T76" fmla="*/ 6 w 89"/>
                <a:gd name="T77" fmla="*/ 27 h 69"/>
                <a:gd name="T78" fmla="*/ 8 w 89"/>
                <a:gd name="T79" fmla="*/ 37 h 69"/>
                <a:gd name="T80" fmla="*/ 16 w 89"/>
                <a:gd name="T81" fmla="*/ 43 h 69"/>
                <a:gd name="T82" fmla="*/ 25 w 89"/>
                <a:gd name="T83" fmla="*/ 42 h 69"/>
                <a:gd name="T84" fmla="*/ 32 w 89"/>
                <a:gd name="T85" fmla="*/ 36 h 69"/>
                <a:gd name="T86" fmla="*/ 37 w 89"/>
                <a:gd name="T87" fmla="*/ 28 h 69"/>
                <a:gd name="T88" fmla="*/ 42 w 89"/>
                <a:gd name="T89" fmla="*/ 21 h 69"/>
                <a:gd name="T90" fmla="*/ 47 w 89"/>
                <a:gd name="T91" fmla="*/ 15 h 69"/>
                <a:gd name="T92" fmla="*/ 52 w 89"/>
                <a:gd name="T93" fmla="*/ 1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9" h="69">
                  <a:moveTo>
                    <a:pt x="52" y="10"/>
                  </a:moveTo>
                  <a:cubicBezTo>
                    <a:pt x="55" y="9"/>
                    <a:pt x="57" y="8"/>
                    <a:pt x="60" y="8"/>
                  </a:cubicBezTo>
                  <a:cubicBezTo>
                    <a:pt x="62" y="7"/>
                    <a:pt x="65" y="7"/>
                    <a:pt x="68" y="8"/>
                  </a:cubicBezTo>
                  <a:cubicBezTo>
                    <a:pt x="75" y="9"/>
                    <a:pt x="81" y="13"/>
                    <a:pt x="84" y="20"/>
                  </a:cubicBezTo>
                  <a:cubicBezTo>
                    <a:pt x="88" y="26"/>
                    <a:pt x="89" y="33"/>
                    <a:pt x="88" y="41"/>
                  </a:cubicBezTo>
                  <a:cubicBezTo>
                    <a:pt x="87" y="45"/>
                    <a:pt x="86" y="48"/>
                    <a:pt x="84" y="52"/>
                  </a:cubicBezTo>
                  <a:cubicBezTo>
                    <a:pt x="82" y="55"/>
                    <a:pt x="80" y="58"/>
                    <a:pt x="78" y="61"/>
                  </a:cubicBezTo>
                  <a:cubicBezTo>
                    <a:pt x="81" y="64"/>
                    <a:pt x="81" y="64"/>
                    <a:pt x="81" y="64"/>
                  </a:cubicBezTo>
                  <a:cubicBezTo>
                    <a:pt x="80" y="69"/>
                    <a:pt x="80" y="69"/>
                    <a:pt x="80" y="69"/>
                  </a:cubicBezTo>
                  <a:cubicBezTo>
                    <a:pt x="52" y="64"/>
                    <a:pt x="52" y="64"/>
                    <a:pt x="52" y="64"/>
                  </a:cubicBezTo>
                  <a:cubicBezTo>
                    <a:pt x="53" y="59"/>
                    <a:pt x="53" y="59"/>
                    <a:pt x="53" y="59"/>
                  </a:cubicBezTo>
                  <a:cubicBezTo>
                    <a:pt x="57" y="59"/>
                    <a:pt x="60" y="58"/>
                    <a:pt x="63" y="58"/>
                  </a:cubicBezTo>
                  <a:cubicBezTo>
                    <a:pt x="66" y="57"/>
                    <a:pt x="69" y="56"/>
                    <a:pt x="72" y="54"/>
                  </a:cubicBezTo>
                  <a:cubicBezTo>
                    <a:pt x="75" y="52"/>
                    <a:pt x="77" y="50"/>
                    <a:pt x="79" y="48"/>
                  </a:cubicBezTo>
                  <a:cubicBezTo>
                    <a:pt x="81" y="46"/>
                    <a:pt x="82" y="43"/>
                    <a:pt x="83" y="39"/>
                  </a:cubicBezTo>
                  <a:cubicBezTo>
                    <a:pt x="83" y="36"/>
                    <a:pt x="83" y="34"/>
                    <a:pt x="83" y="32"/>
                  </a:cubicBezTo>
                  <a:cubicBezTo>
                    <a:pt x="83" y="30"/>
                    <a:pt x="82" y="28"/>
                    <a:pt x="81" y="26"/>
                  </a:cubicBezTo>
                  <a:cubicBezTo>
                    <a:pt x="80" y="25"/>
                    <a:pt x="79" y="24"/>
                    <a:pt x="77" y="23"/>
                  </a:cubicBezTo>
                  <a:cubicBezTo>
                    <a:pt x="75" y="22"/>
                    <a:pt x="73" y="21"/>
                    <a:pt x="71" y="21"/>
                  </a:cubicBezTo>
                  <a:cubicBezTo>
                    <a:pt x="68" y="20"/>
                    <a:pt x="65" y="20"/>
                    <a:pt x="61" y="22"/>
                  </a:cubicBezTo>
                  <a:cubicBezTo>
                    <a:pt x="58" y="23"/>
                    <a:pt x="56" y="25"/>
                    <a:pt x="53" y="29"/>
                  </a:cubicBezTo>
                  <a:cubicBezTo>
                    <a:pt x="52" y="31"/>
                    <a:pt x="50" y="34"/>
                    <a:pt x="48" y="37"/>
                  </a:cubicBezTo>
                  <a:cubicBezTo>
                    <a:pt x="46" y="40"/>
                    <a:pt x="45" y="42"/>
                    <a:pt x="43" y="44"/>
                  </a:cubicBezTo>
                  <a:cubicBezTo>
                    <a:pt x="40" y="49"/>
                    <a:pt x="37" y="52"/>
                    <a:pt x="33" y="54"/>
                  </a:cubicBezTo>
                  <a:cubicBezTo>
                    <a:pt x="29" y="56"/>
                    <a:pt x="24" y="56"/>
                    <a:pt x="19" y="55"/>
                  </a:cubicBezTo>
                  <a:cubicBezTo>
                    <a:pt x="16" y="54"/>
                    <a:pt x="13" y="53"/>
                    <a:pt x="10" y="51"/>
                  </a:cubicBezTo>
                  <a:cubicBezTo>
                    <a:pt x="8" y="49"/>
                    <a:pt x="6" y="47"/>
                    <a:pt x="4" y="44"/>
                  </a:cubicBezTo>
                  <a:cubicBezTo>
                    <a:pt x="2" y="42"/>
                    <a:pt x="1" y="39"/>
                    <a:pt x="1" y="35"/>
                  </a:cubicBezTo>
                  <a:cubicBezTo>
                    <a:pt x="0" y="32"/>
                    <a:pt x="0" y="29"/>
                    <a:pt x="1" y="26"/>
                  </a:cubicBezTo>
                  <a:cubicBezTo>
                    <a:pt x="2" y="22"/>
                    <a:pt x="3" y="18"/>
                    <a:pt x="5" y="16"/>
                  </a:cubicBezTo>
                  <a:cubicBezTo>
                    <a:pt x="7" y="13"/>
                    <a:pt x="8" y="10"/>
                    <a:pt x="10" y="8"/>
                  </a:cubicBezTo>
                  <a:cubicBezTo>
                    <a:pt x="7" y="5"/>
                    <a:pt x="7" y="5"/>
                    <a:pt x="7" y="5"/>
                  </a:cubicBezTo>
                  <a:cubicBezTo>
                    <a:pt x="8" y="0"/>
                    <a:pt x="8" y="0"/>
                    <a:pt x="8" y="0"/>
                  </a:cubicBezTo>
                  <a:cubicBezTo>
                    <a:pt x="35" y="5"/>
                    <a:pt x="35" y="5"/>
                    <a:pt x="35" y="5"/>
                  </a:cubicBezTo>
                  <a:cubicBezTo>
                    <a:pt x="35" y="10"/>
                    <a:pt x="35" y="10"/>
                    <a:pt x="35" y="10"/>
                  </a:cubicBezTo>
                  <a:cubicBezTo>
                    <a:pt x="31" y="10"/>
                    <a:pt x="28" y="11"/>
                    <a:pt x="25" y="11"/>
                  </a:cubicBezTo>
                  <a:cubicBezTo>
                    <a:pt x="22" y="12"/>
                    <a:pt x="19" y="12"/>
                    <a:pt x="16" y="14"/>
                  </a:cubicBezTo>
                  <a:cubicBezTo>
                    <a:pt x="14" y="15"/>
                    <a:pt x="12" y="17"/>
                    <a:pt x="10" y="19"/>
                  </a:cubicBezTo>
                  <a:cubicBezTo>
                    <a:pt x="8" y="21"/>
                    <a:pt x="7" y="24"/>
                    <a:pt x="6" y="27"/>
                  </a:cubicBezTo>
                  <a:cubicBezTo>
                    <a:pt x="5" y="31"/>
                    <a:pt x="6" y="34"/>
                    <a:pt x="8" y="37"/>
                  </a:cubicBezTo>
                  <a:cubicBezTo>
                    <a:pt x="10" y="40"/>
                    <a:pt x="12" y="42"/>
                    <a:pt x="16" y="43"/>
                  </a:cubicBezTo>
                  <a:cubicBezTo>
                    <a:pt x="19" y="44"/>
                    <a:pt x="22" y="43"/>
                    <a:pt x="25" y="42"/>
                  </a:cubicBezTo>
                  <a:cubicBezTo>
                    <a:pt x="28" y="41"/>
                    <a:pt x="30" y="39"/>
                    <a:pt x="32" y="36"/>
                  </a:cubicBezTo>
                  <a:cubicBezTo>
                    <a:pt x="34" y="34"/>
                    <a:pt x="36" y="31"/>
                    <a:pt x="37" y="28"/>
                  </a:cubicBezTo>
                  <a:cubicBezTo>
                    <a:pt x="39" y="26"/>
                    <a:pt x="40" y="23"/>
                    <a:pt x="42" y="21"/>
                  </a:cubicBezTo>
                  <a:cubicBezTo>
                    <a:pt x="44" y="19"/>
                    <a:pt x="45" y="17"/>
                    <a:pt x="47" y="15"/>
                  </a:cubicBezTo>
                  <a:cubicBezTo>
                    <a:pt x="49" y="13"/>
                    <a:pt x="50" y="12"/>
                    <a:pt x="52" y="10"/>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7" name="îŝḻïḍé"/>
            <p:cNvSpPr/>
            <p:nvPr userDrawn="1">
              <p:custDataLst>
                <p:tags r:id="rId32"/>
              </p:custDataLst>
            </p:nvPr>
          </p:nvSpPr>
          <p:spPr bwMode="auto">
            <a:xfrm>
              <a:off x="4381104" y="3465513"/>
              <a:ext cx="141288" cy="69850"/>
            </a:xfrm>
            <a:custGeom>
              <a:avLst/>
              <a:gdLst>
                <a:gd name="T0" fmla="*/ 85 w 85"/>
                <a:gd name="T1" fmla="*/ 4 h 42"/>
                <a:gd name="T2" fmla="*/ 84 w 85"/>
                <a:gd name="T3" fmla="*/ 42 h 42"/>
                <a:gd name="T4" fmla="*/ 80 w 85"/>
                <a:gd name="T5" fmla="*/ 41 h 42"/>
                <a:gd name="T6" fmla="*/ 79 w 85"/>
                <a:gd name="T7" fmla="*/ 37 h 42"/>
                <a:gd name="T8" fmla="*/ 79 w 85"/>
                <a:gd name="T9" fmla="*/ 32 h 42"/>
                <a:gd name="T10" fmla="*/ 77 w 85"/>
                <a:gd name="T11" fmla="*/ 30 h 42"/>
                <a:gd name="T12" fmla="*/ 73 w 85"/>
                <a:gd name="T13" fmla="*/ 28 h 42"/>
                <a:gd name="T14" fmla="*/ 12 w 85"/>
                <a:gd name="T15" fmla="*/ 26 h 42"/>
                <a:gd name="T16" fmla="*/ 9 w 85"/>
                <a:gd name="T17" fmla="*/ 27 h 42"/>
                <a:gd name="T18" fmla="*/ 6 w 85"/>
                <a:gd name="T19" fmla="*/ 30 h 42"/>
                <a:gd name="T20" fmla="*/ 5 w 85"/>
                <a:gd name="T21" fmla="*/ 34 h 42"/>
                <a:gd name="T22" fmla="*/ 4 w 85"/>
                <a:gd name="T23" fmla="*/ 38 h 42"/>
                <a:gd name="T24" fmla="*/ 0 w 85"/>
                <a:gd name="T25" fmla="*/ 38 h 42"/>
                <a:gd name="T26" fmla="*/ 1 w 85"/>
                <a:gd name="T27" fmla="*/ 0 h 42"/>
                <a:gd name="T28" fmla="*/ 5 w 85"/>
                <a:gd name="T29" fmla="*/ 0 h 42"/>
                <a:gd name="T30" fmla="*/ 6 w 85"/>
                <a:gd name="T31" fmla="*/ 5 h 42"/>
                <a:gd name="T32" fmla="*/ 6 w 85"/>
                <a:gd name="T33" fmla="*/ 9 h 42"/>
                <a:gd name="T34" fmla="*/ 9 w 85"/>
                <a:gd name="T35" fmla="*/ 12 h 42"/>
                <a:gd name="T36" fmla="*/ 12 w 85"/>
                <a:gd name="T37" fmla="*/ 13 h 42"/>
                <a:gd name="T38" fmla="*/ 73 w 85"/>
                <a:gd name="T39" fmla="*/ 16 h 42"/>
                <a:gd name="T40" fmla="*/ 77 w 85"/>
                <a:gd name="T41" fmla="*/ 15 h 42"/>
                <a:gd name="T42" fmla="*/ 79 w 85"/>
                <a:gd name="T43" fmla="*/ 12 h 42"/>
                <a:gd name="T44" fmla="*/ 80 w 85"/>
                <a:gd name="T45" fmla="*/ 8 h 42"/>
                <a:gd name="T46" fmla="*/ 81 w 85"/>
                <a:gd name="T47" fmla="*/ 3 h 42"/>
                <a:gd name="T48" fmla="*/ 85 w 85"/>
                <a:gd name="T49" fmla="*/ 4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5" h="42">
                  <a:moveTo>
                    <a:pt x="85" y="4"/>
                  </a:moveTo>
                  <a:cubicBezTo>
                    <a:pt x="84" y="42"/>
                    <a:pt x="84" y="42"/>
                    <a:pt x="84" y="42"/>
                  </a:cubicBezTo>
                  <a:cubicBezTo>
                    <a:pt x="80" y="41"/>
                    <a:pt x="80" y="41"/>
                    <a:pt x="80" y="41"/>
                  </a:cubicBezTo>
                  <a:cubicBezTo>
                    <a:pt x="80" y="40"/>
                    <a:pt x="79" y="39"/>
                    <a:pt x="79" y="37"/>
                  </a:cubicBezTo>
                  <a:cubicBezTo>
                    <a:pt x="79" y="35"/>
                    <a:pt x="79" y="33"/>
                    <a:pt x="79" y="32"/>
                  </a:cubicBezTo>
                  <a:cubicBezTo>
                    <a:pt x="78" y="31"/>
                    <a:pt x="78" y="30"/>
                    <a:pt x="77" y="30"/>
                  </a:cubicBezTo>
                  <a:cubicBezTo>
                    <a:pt x="76" y="29"/>
                    <a:pt x="75" y="29"/>
                    <a:pt x="73" y="28"/>
                  </a:cubicBezTo>
                  <a:cubicBezTo>
                    <a:pt x="12" y="26"/>
                    <a:pt x="12" y="26"/>
                    <a:pt x="12" y="26"/>
                  </a:cubicBezTo>
                  <a:cubicBezTo>
                    <a:pt x="11" y="26"/>
                    <a:pt x="10" y="26"/>
                    <a:pt x="9" y="27"/>
                  </a:cubicBezTo>
                  <a:cubicBezTo>
                    <a:pt x="8" y="27"/>
                    <a:pt x="7" y="28"/>
                    <a:pt x="6" y="30"/>
                  </a:cubicBezTo>
                  <a:cubicBezTo>
                    <a:pt x="6" y="31"/>
                    <a:pt x="5" y="32"/>
                    <a:pt x="5" y="34"/>
                  </a:cubicBezTo>
                  <a:cubicBezTo>
                    <a:pt x="4" y="36"/>
                    <a:pt x="4" y="37"/>
                    <a:pt x="4" y="38"/>
                  </a:cubicBezTo>
                  <a:cubicBezTo>
                    <a:pt x="0" y="38"/>
                    <a:pt x="0" y="38"/>
                    <a:pt x="0" y="38"/>
                  </a:cubicBezTo>
                  <a:cubicBezTo>
                    <a:pt x="1" y="0"/>
                    <a:pt x="1" y="0"/>
                    <a:pt x="1" y="0"/>
                  </a:cubicBezTo>
                  <a:cubicBezTo>
                    <a:pt x="5" y="0"/>
                    <a:pt x="5" y="0"/>
                    <a:pt x="5" y="0"/>
                  </a:cubicBezTo>
                  <a:cubicBezTo>
                    <a:pt x="5" y="2"/>
                    <a:pt x="5" y="3"/>
                    <a:pt x="6" y="5"/>
                  </a:cubicBezTo>
                  <a:cubicBezTo>
                    <a:pt x="6" y="7"/>
                    <a:pt x="6" y="8"/>
                    <a:pt x="6" y="9"/>
                  </a:cubicBezTo>
                  <a:cubicBezTo>
                    <a:pt x="7" y="11"/>
                    <a:pt x="7" y="12"/>
                    <a:pt x="9" y="12"/>
                  </a:cubicBezTo>
                  <a:cubicBezTo>
                    <a:pt x="10" y="13"/>
                    <a:pt x="11" y="13"/>
                    <a:pt x="12" y="13"/>
                  </a:cubicBezTo>
                  <a:cubicBezTo>
                    <a:pt x="73" y="16"/>
                    <a:pt x="73" y="16"/>
                    <a:pt x="73" y="16"/>
                  </a:cubicBezTo>
                  <a:cubicBezTo>
                    <a:pt x="74" y="16"/>
                    <a:pt x="75" y="16"/>
                    <a:pt x="77" y="15"/>
                  </a:cubicBezTo>
                  <a:cubicBezTo>
                    <a:pt x="78" y="15"/>
                    <a:pt x="78" y="14"/>
                    <a:pt x="79" y="12"/>
                  </a:cubicBezTo>
                  <a:cubicBezTo>
                    <a:pt x="79" y="11"/>
                    <a:pt x="80" y="10"/>
                    <a:pt x="80" y="8"/>
                  </a:cubicBezTo>
                  <a:cubicBezTo>
                    <a:pt x="81" y="6"/>
                    <a:pt x="81" y="5"/>
                    <a:pt x="81" y="3"/>
                  </a:cubicBezTo>
                  <a:lnTo>
                    <a:pt x="85" y="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8" name="ïsḻïďê"/>
            <p:cNvSpPr/>
            <p:nvPr userDrawn="1">
              <p:custDataLst>
                <p:tags r:id="rId33"/>
              </p:custDataLst>
            </p:nvPr>
          </p:nvSpPr>
          <p:spPr bwMode="auto">
            <a:xfrm>
              <a:off x="4382692" y="3332163"/>
              <a:ext cx="142875" cy="123825"/>
            </a:xfrm>
            <a:custGeom>
              <a:avLst/>
              <a:gdLst>
                <a:gd name="T0" fmla="*/ 23 w 86"/>
                <a:gd name="T1" fmla="*/ 0 h 74"/>
                <a:gd name="T2" fmla="*/ 23 w 86"/>
                <a:gd name="T3" fmla="*/ 4 h 74"/>
                <a:gd name="T4" fmla="*/ 18 w 86"/>
                <a:gd name="T5" fmla="*/ 6 h 74"/>
                <a:gd name="T6" fmla="*/ 13 w 86"/>
                <a:gd name="T7" fmla="*/ 10 h 74"/>
                <a:gd name="T8" fmla="*/ 8 w 86"/>
                <a:gd name="T9" fmla="*/ 13 h 74"/>
                <a:gd name="T10" fmla="*/ 6 w 86"/>
                <a:gd name="T11" fmla="*/ 18 h 74"/>
                <a:gd name="T12" fmla="*/ 6 w 86"/>
                <a:gd name="T13" fmla="*/ 22 h 74"/>
                <a:gd name="T14" fmla="*/ 6 w 86"/>
                <a:gd name="T15" fmla="*/ 27 h 74"/>
                <a:gd name="T16" fmla="*/ 6 w 86"/>
                <a:gd name="T17" fmla="*/ 31 h 74"/>
                <a:gd name="T18" fmla="*/ 73 w 86"/>
                <a:gd name="T19" fmla="*/ 30 h 74"/>
                <a:gd name="T20" fmla="*/ 77 w 86"/>
                <a:gd name="T21" fmla="*/ 29 h 74"/>
                <a:gd name="T22" fmla="*/ 79 w 86"/>
                <a:gd name="T23" fmla="*/ 26 h 74"/>
                <a:gd name="T24" fmla="*/ 80 w 86"/>
                <a:gd name="T25" fmla="*/ 21 h 74"/>
                <a:gd name="T26" fmla="*/ 81 w 86"/>
                <a:gd name="T27" fmla="*/ 16 h 74"/>
                <a:gd name="T28" fmla="*/ 85 w 86"/>
                <a:gd name="T29" fmla="*/ 16 h 74"/>
                <a:gd name="T30" fmla="*/ 86 w 86"/>
                <a:gd name="T31" fmla="*/ 56 h 74"/>
                <a:gd name="T32" fmla="*/ 82 w 86"/>
                <a:gd name="T33" fmla="*/ 56 h 74"/>
                <a:gd name="T34" fmla="*/ 81 w 86"/>
                <a:gd name="T35" fmla="*/ 51 h 74"/>
                <a:gd name="T36" fmla="*/ 80 w 86"/>
                <a:gd name="T37" fmla="*/ 46 h 74"/>
                <a:gd name="T38" fmla="*/ 78 w 86"/>
                <a:gd name="T39" fmla="*/ 43 h 74"/>
                <a:gd name="T40" fmla="*/ 74 w 86"/>
                <a:gd name="T41" fmla="*/ 42 h 74"/>
                <a:gd name="T42" fmla="*/ 6 w 86"/>
                <a:gd name="T43" fmla="*/ 43 h 74"/>
                <a:gd name="T44" fmla="*/ 6 w 86"/>
                <a:gd name="T45" fmla="*/ 47 h 74"/>
                <a:gd name="T46" fmla="*/ 6 w 86"/>
                <a:gd name="T47" fmla="*/ 51 h 74"/>
                <a:gd name="T48" fmla="*/ 7 w 86"/>
                <a:gd name="T49" fmla="*/ 57 h 74"/>
                <a:gd name="T50" fmla="*/ 9 w 86"/>
                <a:gd name="T51" fmla="*/ 61 h 74"/>
                <a:gd name="T52" fmla="*/ 14 w 86"/>
                <a:gd name="T53" fmla="*/ 65 h 74"/>
                <a:gd name="T54" fmla="*/ 20 w 86"/>
                <a:gd name="T55" fmla="*/ 68 h 74"/>
                <a:gd name="T56" fmla="*/ 25 w 86"/>
                <a:gd name="T57" fmla="*/ 69 h 74"/>
                <a:gd name="T58" fmla="*/ 25 w 86"/>
                <a:gd name="T59" fmla="*/ 74 h 74"/>
                <a:gd name="T60" fmla="*/ 2 w 86"/>
                <a:gd name="T61" fmla="*/ 74 h 74"/>
                <a:gd name="T62" fmla="*/ 0 w 86"/>
                <a:gd name="T63" fmla="*/ 1 h 74"/>
                <a:gd name="T64" fmla="*/ 23 w 86"/>
                <a:gd name="T65" fmla="*/ 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6" h="74">
                  <a:moveTo>
                    <a:pt x="23" y="0"/>
                  </a:moveTo>
                  <a:cubicBezTo>
                    <a:pt x="23" y="4"/>
                    <a:pt x="23" y="4"/>
                    <a:pt x="23" y="4"/>
                  </a:cubicBezTo>
                  <a:cubicBezTo>
                    <a:pt x="22" y="5"/>
                    <a:pt x="20" y="5"/>
                    <a:pt x="18" y="6"/>
                  </a:cubicBezTo>
                  <a:cubicBezTo>
                    <a:pt x="16" y="7"/>
                    <a:pt x="15" y="8"/>
                    <a:pt x="13" y="10"/>
                  </a:cubicBezTo>
                  <a:cubicBezTo>
                    <a:pt x="11" y="11"/>
                    <a:pt x="10" y="12"/>
                    <a:pt x="8" y="13"/>
                  </a:cubicBezTo>
                  <a:cubicBezTo>
                    <a:pt x="7" y="15"/>
                    <a:pt x="6" y="16"/>
                    <a:pt x="6" y="18"/>
                  </a:cubicBezTo>
                  <a:cubicBezTo>
                    <a:pt x="6" y="19"/>
                    <a:pt x="6" y="20"/>
                    <a:pt x="6" y="22"/>
                  </a:cubicBezTo>
                  <a:cubicBezTo>
                    <a:pt x="6" y="24"/>
                    <a:pt x="6" y="26"/>
                    <a:pt x="6" y="27"/>
                  </a:cubicBezTo>
                  <a:cubicBezTo>
                    <a:pt x="6" y="31"/>
                    <a:pt x="6" y="31"/>
                    <a:pt x="6" y="31"/>
                  </a:cubicBezTo>
                  <a:cubicBezTo>
                    <a:pt x="73" y="30"/>
                    <a:pt x="73" y="30"/>
                    <a:pt x="73" y="30"/>
                  </a:cubicBezTo>
                  <a:cubicBezTo>
                    <a:pt x="74" y="30"/>
                    <a:pt x="76" y="29"/>
                    <a:pt x="77" y="29"/>
                  </a:cubicBezTo>
                  <a:cubicBezTo>
                    <a:pt x="78" y="28"/>
                    <a:pt x="78" y="27"/>
                    <a:pt x="79" y="26"/>
                  </a:cubicBezTo>
                  <a:cubicBezTo>
                    <a:pt x="79" y="25"/>
                    <a:pt x="80" y="23"/>
                    <a:pt x="80" y="21"/>
                  </a:cubicBezTo>
                  <a:cubicBezTo>
                    <a:pt x="81" y="19"/>
                    <a:pt x="81" y="17"/>
                    <a:pt x="81" y="16"/>
                  </a:cubicBezTo>
                  <a:cubicBezTo>
                    <a:pt x="85" y="16"/>
                    <a:pt x="85" y="16"/>
                    <a:pt x="85" y="16"/>
                  </a:cubicBezTo>
                  <a:cubicBezTo>
                    <a:pt x="86" y="56"/>
                    <a:pt x="86" y="56"/>
                    <a:pt x="86" y="56"/>
                  </a:cubicBezTo>
                  <a:cubicBezTo>
                    <a:pt x="82" y="56"/>
                    <a:pt x="82" y="56"/>
                    <a:pt x="82" y="56"/>
                  </a:cubicBezTo>
                  <a:cubicBezTo>
                    <a:pt x="81" y="55"/>
                    <a:pt x="81" y="53"/>
                    <a:pt x="81" y="51"/>
                  </a:cubicBezTo>
                  <a:cubicBezTo>
                    <a:pt x="81" y="48"/>
                    <a:pt x="80" y="47"/>
                    <a:pt x="80" y="46"/>
                  </a:cubicBezTo>
                  <a:cubicBezTo>
                    <a:pt x="79" y="45"/>
                    <a:pt x="79" y="44"/>
                    <a:pt x="78" y="43"/>
                  </a:cubicBezTo>
                  <a:cubicBezTo>
                    <a:pt x="77" y="42"/>
                    <a:pt x="75" y="42"/>
                    <a:pt x="74" y="42"/>
                  </a:cubicBezTo>
                  <a:cubicBezTo>
                    <a:pt x="6" y="43"/>
                    <a:pt x="6" y="43"/>
                    <a:pt x="6" y="43"/>
                  </a:cubicBezTo>
                  <a:cubicBezTo>
                    <a:pt x="6" y="47"/>
                    <a:pt x="6" y="47"/>
                    <a:pt x="6" y="47"/>
                  </a:cubicBezTo>
                  <a:cubicBezTo>
                    <a:pt x="6" y="48"/>
                    <a:pt x="6" y="50"/>
                    <a:pt x="6" y="51"/>
                  </a:cubicBezTo>
                  <a:cubicBezTo>
                    <a:pt x="6" y="53"/>
                    <a:pt x="6" y="55"/>
                    <a:pt x="7" y="57"/>
                  </a:cubicBezTo>
                  <a:cubicBezTo>
                    <a:pt x="7" y="58"/>
                    <a:pt x="8" y="59"/>
                    <a:pt x="9" y="61"/>
                  </a:cubicBezTo>
                  <a:cubicBezTo>
                    <a:pt x="11" y="62"/>
                    <a:pt x="12" y="63"/>
                    <a:pt x="14" y="65"/>
                  </a:cubicBezTo>
                  <a:cubicBezTo>
                    <a:pt x="16" y="66"/>
                    <a:pt x="18" y="67"/>
                    <a:pt x="20" y="68"/>
                  </a:cubicBezTo>
                  <a:cubicBezTo>
                    <a:pt x="22" y="68"/>
                    <a:pt x="23" y="69"/>
                    <a:pt x="25" y="69"/>
                  </a:cubicBezTo>
                  <a:cubicBezTo>
                    <a:pt x="25" y="74"/>
                    <a:pt x="25" y="74"/>
                    <a:pt x="25" y="74"/>
                  </a:cubicBezTo>
                  <a:cubicBezTo>
                    <a:pt x="2" y="74"/>
                    <a:pt x="2" y="74"/>
                    <a:pt x="2" y="74"/>
                  </a:cubicBezTo>
                  <a:cubicBezTo>
                    <a:pt x="0" y="1"/>
                    <a:pt x="0" y="1"/>
                    <a:pt x="0" y="1"/>
                  </a:cubicBezTo>
                  <a:lnTo>
                    <a:pt x="23" y="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9" name="iṡlîḍê"/>
            <p:cNvSpPr/>
            <p:nvPr userDrawn="1">
              <p:custDataLst>
                <p:tags r:id="rId34"/>
              </p:custDataLst>
            </p:nvPr>
          </p:nvSpPr>
          <p:spPr bwMode="auto">
            <a:xfrm>
              <a:off x="4344592" y="3192463"/>
              <a:ext cx="160338" cy="133350"/>
            </a:xfrm>
            <a:custGeom>
              <a:avLst/>
              <a:gdLst>
                <a:gd name="T0" fmla="*/ 4 w 96"/>
                <a:gd name="T1" fmla="*/ 0 h 80"/>
                <a:gd name="T2" fmla="*/ 5 w 96"/>
                <a:gd name="T3" fmla="*/ 3 h 80"/>
                <a:gd name="T4" fmla="*/ 8 w 96"/>
                <a:gd name="T5" fmla="*/ 6 h 80"/>
                <a:gd name="T6" fmla="*/ 10 w 96"/>
                <a:gd name="T7" fmla="*/ 8 h 80"/>
                <a:gd name="T8" fmla="*/ 15 w 96"/>
                <a:gd name="T9" fmla="*/ 11 h 80"/>
                <a:gd name="T10" fmla="*/ 30 w 96"/>
                <a:gd name="T11" fmla="*/ 16 h 80"/>
                <a:gd name="T12" fmla="*/ 49 w 96"/>
                <a:gd name="T13" fmla="*/ 22 h 80"/>
                <a:gd name="T14" fmla="*/ 55 w 96"/>
                <a:gd name="T15" fmla="*/ 23 h 80"/>
                <a:gd name="T16" fmla="*/ 62 w 96"/>
                <a:gd name="T17" fmla="*/ 22 h 80"/>
                <a:gd name="T18" fmla="*/ 78 w 96"/>
                <a:gd name="T19" fmla="*/ 19 h 80"/>
                <a:gd name="T20" fmla="*/ 81 w 96"/>
                <a:gd name="T21" fmla="*/ 17 h 80"/>
                <a:gd name="T22" fmla="*/ 83 w 96"/>
                <a:gd name="T23" fmla="*/ 13 h 80"/>
                <a:gd name="T24" fmla="*/ 83 w 96"/>
                <a:gd name="T25" fmla="*/ 9 h 80"/>
                <a:gd name="T26" fmla="*/ 83 w 96"/>
                <a:gd name="T27" fmla="*/ 4 h 80"/>
                <a:gd name="T28" fmla="*/ 87 w 96"/>
                <a:gd name="T29" fmla="*/ 3 h 80"/>
                <a:gd name="T30" fmla="*/ 96 w 96"/>
                <a:gd name="T31" fmla="*/ 41 h 80"/>
                <a:gd name="T32" fmla="*/ 92 w 96"/>
                <a:gd name="T33" fmla="*/ 42 h 80"/>
                <a:gd name="T34" fmla="*/ 90 w 96"/>
                <a:gd name="T35" fmla="*/ 37 h 80"/>
                <a:gd name="T36" fmla="*/ 88 w 96"/>
                <a:gd name="T37" fmla="*/ 33 h 80"/>
                <a:gd name="T38" fmla="*/ 85 w 96"/>
                <a:gd name="T39" fmla="*/ 31 h 80"/>
                <a:gd name="T40" fmla="*/ 81 w 96"/>
                <a:gd name="T41" fmla="*/ 31 h 80"/>
                <a:gd name="T42" fmla="*/ 61 w 96"/>
                <a:gd name="T43" fmla="*/ 35 h 80"/>
                <a:gd name="T44" fmla="*/ 58 w 96"/>
                <a:gd name="T45" fmla="*/ 37 h 80"/>
                <a:gd name="T46" fmla="*/ 53 w 96"/>
                <a:gd name="T47" fmla="*/ 41 h 80"/>
                <a:gd name="T48" fmla="*/ 41 w 96"/>
                <a:gd name="T49" fmla="*/ 52 h 80"/>
                <a:gd name="T50" fmla="*/ 29 w 96"/>
                <a:gd name="T51" fmla="*/ 63 h 80"/>
                <a:gd name="T52" fmla="*/ 25 w 96"/>
                <a:gd name="T53" fmla="*/ 67 h 80"/>
                <a:gd name="T54" fmla="*/ 23 w 96"/>
                <a:gd name="T55" fmla="*/ 71 h 80"/>
                <a:gd name="T56" fmla="*/ 22 w 96"/>
                <a:gd name="T57" fmla="*/ 75 h 80"/>
                <a:gd name="T58" fmla="*/ 22 w 96"/>
                <a:gd name="T59" fmla="*/ 79 h 80"/>
                <a:gd name="T60" fmla="*/ 18 w 96"/>
                <a:gd name="T61" fmla="*/ 80 h 80"/>
                <a:gd name="T62" fmla="*/ 10 w 96"/>
                <a:gd name="T63" fmla="*/ 45 h 80"/>
                <a:gd name="T64" fmla="*/ 14 w 96"/>
                <a:gd name="T65" fmla="*/ 44 h 80"/>
                <a:gd name="T66" fmla="*/ 17 w 96"/>
                <a:gd name="T67" fmla="*/ 52 h 80"/>
                <a:gd name="T68" fmla="*/ 19 w 96"/>
                <a:gd name="T69" fmla="*/ 54 h 80"/>
                <a:gd name="T70" fmla="*/ 20 w 96"/>
                <a:gd name="T71" fmla="*/ 53 h 80"/>
                <a:gd name="T72" fmla="*/ 22 w 96"/>
                <a:gd name="T73" fmla="*/ 52 h 80"/>
                <a:gd name="T74" fmla="*/ 25 w 96"/>
                <a:gd name="T75" fmla="*/ 49 h 80"/>
                <a:gd name="T76" fmla="*/ 29 w 96"/>
                <a:gd name="T77" fmla="*/ 46 h 80"/>
                <a:gd name="T78" fmla="*/ 38 w 96"/>
                <a:gd name="T79" fmla="*/ 38 h 80"/>
                <a:gd name="T80" fmla="*/ 49 w 96"/>
                <a:gd name="T81" fmla="*/ 28 h 80"/>
                <a:gd name="T82" fmla="*/ 23 w 96"/>
                <a:gd name="T83" fmla="*/ 19 h 80"/>
                <a:gd name="T84" fmla="*/ 12 w 96"/>
                <a:gd name="T85" fmla="*/ 17 h 80"/>
                <a:gd name="T86" fmla="*/ 10 w 96"/>
                <a:gd name="T87" fmla="*/ 18 h 80"/>
                <a:gd name="T88" fmla="*/ 10 w 96"/>
                <a:gd name="T89" fmla="*/ 21 h 80"/>
                <a:gd name="T90" fmla="*/ 10 w 96"/>
                <a:gd name="T91" fmla="*/ 25 h 80"/>
                <a:gd name="T92" fmla="*/ 11 w 96"/>
                <a:gd name="T93" fmla="*/ 29 h 80"/>
                <a:gd name="T94" fmla="*/ 6 w 96"/>
                <a:gd name="T95" fmla="*/ 30 h 80"/>
                <a:gd name="T96" fmla="*/ 0 w 96"/>
                <a:gd name="T97" fmla="*/ 1 h 80"/>
                <a:gd name="T98" fmla="*/ 4 w 96"/>
                <a:gd name="T99"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6" h="80">
                  <a:moveTo>
                    <a:pt x="4" y="0"/>
                  </a:moveTo>
                  <a:cubicBezTo>
                    <a:pt x="4" y="1"/>
                    <a:pt x="5" y="2"/>
                    <a:pt x="5" y="3"/>
                  </a:cubicBezTo>
                  <a:cubicBezTo>
                    <a:pt x="6" y="4"/>
                    <a:pt x="7" y="5"/>
                    <a:pt x="8" y="6"/>
                  </a:cubicBezTo>
                  <a:cubicBezTo>
                    <a:pt x="9" y="7"/>
                    <a:pt x="10" y="8"/>
                    <a:pt x="10" y="8"/>
                  </a:cubicBezTo>
                  <a:cubicBezTo>
                    <a:pt x="11" y="9"/>
                    <a:pt x="13" y="10"/>
                    <a:pt x="15" y="11"/>
                  </a:cubicBezTo>
                  <a:cubicBezTo>
                    <a:pt x="20" y="13"/>
                    <a:pt x="25" y="14"/>
                    <a:pt x="30" y="16"/>
                  </a:cubicBezTo>
                  <a:cubicBezTo>
                    <a:pt x="35" y="17"/>
                    <a:pt x="41" y="19"/>
                    <a:pt x="49" y="22"/>
                  </a:cubicBezTo>
                  <a:cubicBezTo>
                    <a:pt x="52" y="22"/>
                    <a:pt x="54" y="23"/>
                    <a:pt x="55" y="23"/>
                  </a:cubicBezTo>
                  <a:cubicBezTo>
                    <a:pt x="57" y="23"/>
                    <a:pt x="59" y="23"/>
                    <a:pt x="62" y="22"/>
                  </a:cubicBezTo>
                  <a:cubicBezTo>
                    <a:pt x="78" y="19"/>
                    <a:pt x="78" y="19"/>
                    <a:pt x="78" y="19"/>
                  </a:cubicBezTo>
                  <a:cubicBezTo>
                    <a:pt x="79" y="18"/>
                    <a:pt x="80" y="18"/>
                    <a:pt x="81" y="17"/>
                  </a:cubicBezTo>
                  <a:cubicBezTo>
                    <a:pt x="82" y="16"/>
                    <a:pt x="83" y="15"/>
                    <a:pt x="83" y="13"/>
                  </a:cubicBezTo>
                  <a:cubicBezTo>
                    <a:pt x="83" y="13"/>
                    <a:pt x="83" y="11"/>
                    <a:pt x="83" y="9"/>
                  </a:cubicBezTo>
                  <a:cubicBezTo>
                    <a:pt x="83" y="7"/>
                    <a:pt x="83" y="5"/>
                    <a:pt x="83" y="4"/>
                  </a:cubicBezTo>
                  <a:cubicBezTo>
                    <a:pt x="87" y="3"/>
                    <a:pt x="87" y="3"/>
                    <a:pt x="87" y="3"/>
                  </a:cubicBezTo>
                  <a:cubicBezTo>
                    <a:pt x="96" y="41"/>
                    <a:pt x="96" y="41"/>
                    <a:pt x="96" y="41"/>
                  </a:cubicBezTo>
                  <a:cubicBezTo>
                    <a:pt x="92" y="42"/>
                    <a:pt x="92" y="42"/>
                    <a:pt x="92" y="42"/>
                  </a:cubicBezTo>
                  <a:cubicBezTo>
                    <a:pt x="91" y="41"/>
                    <a:pt x="91" y="39"/>
                    <a:pt x="90" y="37"/>
                  </a:cubicBezTo>
                  <a:cubicBezTo>
                    <a:pt x="89" y="35"/>
                    <a:pt x="89" y="34"/>
                    <a:pt x="88" y="33"/>
                  </a:cubicBezTo>
                  <a:cubicBezTo>
                    <a:pt x="87" y="32"/>
                    <a:pt x="86" y="31"/>
                    <a:pt x="85" y="31"/>
                  </a:cubicBezTo>
                  <a:cubicBezTo>
                    <a:pt x="84" y="30"/>
                    <a:pt x="83" y="30"/>
                    <a:pt x="81" y="31"/>
                  </a:cubicBezTo>
                  <a:cubicBezTo>
                    <a:pt x="61" y="35"/>
                    <a:pt x="61" y="35"/>
                    <a:pt x="61" y="35"/>
                  </a:cubicBezTo>
                  <a:cubicBezTo>
                    <a:pt x="61" y="36"/>
                    <a:pt x="60" y="36"/>
                    <a:pt x="58" y="37"/>
                  </a:cubicBezTo>
                  <a:cubicBezTo>
                    <a:pt x="57" y="38"/>
                    <a:pt x="55" y="40"/>
                    <a:pt x="53" y="41"/>
                  </a:cubicBezTo>
                  <a:cubicBezTo>
                    <a:pt x="49" y="45"/>
                    <a:pt x="45" y="48"/>
                    <a:pt x="41" y="52"/>
                  </a:cubicBezTo>
                  <a:cubicBezTo>
                    <a:pt x="36" y="56"/>
                    <a:pt x="32" y="60"/>
                    <a:pt x="29" y="63"/>
                  </a:cubicBezTo>
                  <a:cubicBezTo>
                    <a:pt x="27" y="65"/>
                    <a:pt x="26" y="66"/>
                    <a:pt x="25" y="67"/>
                  </a:cubicBezTo>
                  <a:cubicBezTo>
                    <a:pt x="24" y="69"/>
                    <a:pt x="23" y="70"/>
                    <a:pt x="23" y="71"/>
                  </a:cubicBezTo>
                  <a:cubicBezTo>
                    <a:pt x="22" y="72"/>
                    <a:pt x="22" y="74"/>
                    <a:pt x="22" y="75"/>
                  </a:cubicBezTo>
                  <a:cubicBezTo>
                    <a:pt x="22" y="76"/>
                    <a:pt x="22" y="78"/>
                    <a:pt x="22" y="79"/>
                  </a:cubicBezTo>
                  <a:cubicBezTo>
                    <a:pt x="18" y="80"/>
                    <a:pt x="18" y="80"/>
                    <a:pt x="18" y="80"/>
                  </a:cubicBezTo>
                  <a:cubicBezTo>
                    <a:pt x="10" y="45"/>
                    <a:pt x="10" y="45"/>
                    <a:pt x="10" y="45"/>
                  </a:cubicBezTo>
                  <a:cubicBezTo>
                    <a:pt x="14" y="44"/>
                    <a:pt x="14" y="44"/>
                    <a:pt x="14" y="44"/>
                  </a:cubicBezTo>
                  <a:cubicBezTo>
                    <a:pt x="15" y="48"/>
                    <a:pt x="16" y="50"/>
                    <a:pt x="17" y="52"/>
                  </a:cubicBezTo>
                  <a:cubicBezTo>
                    <a:pt x="18" y="53"/>
                    <a:pt x="18" y="54"/>
                    <a:pt x="19" y="54"/>
                  </a:cubicBezTo>
                  <a:cubicBezTo>
                    <a:pt x="20" y="54"/>
                    <a:pt x="20" y="54"/>
                    <a:pt x="20" y="53"/>
                  </a:cubicBezTo>
                  <a:cubicBezTo>
                    <a:pt x="21" y="53"/>
                    <a:pt x="22" y="52"/>
                    <a:pt x="22" y="52"/>
                  </a:cubicBezTo>
                  <a:cubicBezTo>
                    <a:pt x="23" y="51"/>
                    <a:pt x="24" y="50"/>
                    <a:pt x="25" y="49"/>
                  </a:cubicBezTo>
                  <a:cubicBezTo>
                    <a:pt x="27" y="48"/>
                    <a:pt x="28" y="47"/>
                    <a:pt x="29" y="46"/>
                  </a:cubicBezTo>
                  <a:cubicBezTo>
                    <a:pt x="32" y="44"/>
                    <a:pt x="35" y="41"/>
                    <a:pt x="38" y="38"/>
                  </a:cubicBezTo>
                  <a:cubicBezTo>
                    <a:pt x="41" y="36"/>
                    <a:pt x="45" y="32"/>
                    <a:pt x="49" y="28"/>
                  </a:cubicBezTo>
                  <a:cubicBezTo>
                    <a:pt x="38" y="24"/>
                    <a:pt x="29" y="21"/>
                    <a:pt x="23" y="19"/>
                  </a:cubicBezTo>
                  <a:cubicBezTo>
                    <a:pt x="17" y="17"/>
                    <a:pt x="13" y="16"/>
                    <a:pt x="12" y="17"/>
                  </a:cubicBezTo>
                  <a:cubicBezTo>
                    <a:pt x="11" y="17"/>
                    <a:pt x="11" y="17"/>
                    <a:pt x="10" y="18"/>
                  </a:cubicBezTo>
                  <a:cubicBezTo>
                    <a:pt x="10" y="19"/>
                    <a:pt x="10" y="20"/>
                    <a:pt x="10" y="21"/>
                  </a:cubicBezTo>
                  <a:cubicBezTo>
                    <a:pt x="10" y="22"/>
                    <a:pt x="10" y="24"/>
                    <a:pt x="10" y="25"/>
                  </a:cubicBezTo>
                  <a:cubicBezTo>
                    <a:pt x="10" y="26"/>
                    <a:pt x="10" y="27"/>
                    <a:pt x="11" y="29"/>
                  </a:cubicBezTo>
                  <a:cubicBezTo>
                    <a:pt x="6" y="30"/>
                    <a:pt x="6" y="30"/>
                    <a:pt x="6" y="30"/>
                  </a:cubicBezTo>
                  <a:cubicBezTo>
                    <a:pt x="0" y="1"/>
                    <a:pt x="0" y="1"/>
                    <a:pt x="0" y="1"/>
                  </a:cubicBezTo>
                  <a:lnTo>
                    <a:pt x="4" y="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0" name="íşḷíḍê"/>
            <p:cNvSpPr/>
            <p:nvPr userDrawn="1">
              <p:custDataLst>
                <p:tags r:id="rId35"/>
              </p:custDataLst>
            </p:nvPr>
          </p:nvSpPr>
          <p:spPr bwMode="auto">
            <a:xfrm>
              <a:off x="4090592" y="2903538"/>
              <a:ext cx="250825" cy="234950"/>
            </a:xfrm>
            <a:custGeom>
              <a:avLst/>
              <a:gdLst>
                <a:gd name="T0" fmla="*/ 33 w 151"/>
                <a:gd name="T1" fmla="*/ 116 h 140"/>
                <a:gd name="T2" fmla="*/ 33 w 151"/>
                <a:gd name="T3" fmla="*/ 97 h 140"/>
                <a:gd name="T4" fmla="*/ 20 w 151"/>
                <a:gd name="T5" fmla="*/ 72 h 140"/>
                <a:gd name="T6" fmla="*/ 50 w 151"/>
                <a:gd name="T7" fmla="*/ 90 h 140"/>
                <a:gd name="T8" fmla="*/ 70 w 151"/>
                <a:gd name="T9" fmla="*/ 81 h 140"/>
                <a:gd name="T10" fmla="*/ 37 w 151"/>
                <a:gd name="T11" fmla="*/ 67 h 140"/>
                <a:gd name="T12" fmla="*/ 71 w 151"/>
                <a:gd name="T13" fmla="*/ 69 h 140"/>
                <a:gd name="T14" fmla="*/ 103 w 151"/>
                <a:gd name="T15" fmla="*/ 82 h 140"/>
                <a:gd name="T16" fmla="*/ 66 w 151"/>
                <a:gd name="T17" fmla="*/ 62 h 140"/>
                <a:gd name="T18" fmla="*/ 30 w 151"/>
                <a:gd name="T19" fmla="*/ 55 h 140"/>
                <a:gd name="T20" fmla="*/ 5 w 151"/>
                <a:gd name="T21" fmla="*/ 52 h 140"/>
                <a:gd name="T22" fmla="*/ 35 w 151"/>
                <a:gd name="T23" fmla="*/ 39 h 140"/>
                <a:gd name="T24" fmla="*/ 60 w 151"/>
                <a:gd name="T25" fmla="*/ 18 h 140"/>
                <a:gd name="T26" fmla="*/ 75 w 151"/>
                <a:gd name="T27" fmla="*/ 7 h 140"/>
                <a:gd name="T28" fmla="*/ 56 w 151"/>
                <a:gd name="T29" fmla="*/ 43 h 140"/>
                <a:gd name="T30" fmla="*/ 91 w 151"/>
                <a:gd name="T31" fmla="*/ 3 h 140"/>
                <a:gd name="T32" fmla="*/ 103 w 151"/>
                <a:gd name="T33" fmla="*/ 10 h 140"/>
                <a:gd name="T34" fmla="*/ 119 w 151"/>
                <a:gd name="T35" fmla="*/ 21 h 140"/>
                <a:gd name="T36" fmla="*/ 131 w 151"/>
                <a:gd name="T37" fmla="*/ 33 h 140"/>
                <a:gd name="T38" fmla="*/ 120 w 151"/>
                <a:gd name="T39" fmla="*/ 43 h 140"/>
                <a:gd name="T40" fmla="*/ 127 w 151"/>
                <a:gd name="T41" fmla="*/ 51 h 140"/>
                <a:gd name="T42" fmla="*/ 146 w 151"/>
                <a:gd name="T43" fmla="*/ 57 h 140"/>
                <a:gd name="T44" fmla="*/ 116 w 151"/>
                <a:gd name="T45" fmla="*/ 79 h 140"/>
                <a:gd name="T46" fmla="*/ 111 w 151"/>
                <a:gd name="T47" fmla="*/ 102 h 140"/>
                <a:gd name="T48" fmla="*/ 82 w 151"/>
                <a:gd name="T49" fmla="*/ 96 h 140"/>
                <a:gd name="T50" fmla="*/ 95 w 151"/>
                <a:gd name="T51" fmla="*/ 115 h 140"/>
                <a:gd name="T52" fmla="*/ 65 w 151"/>
                <a:gd name="T53" fmla="*/ 114 h 140"/>
                <a:gd name="T54" fmla="*/ 20 w 151"/>
                <a:gd name="T55" fmla="*/ 135 h 140"/>
                <a:gd name="T56" fmla="*/ 13 w 151"/>
                <a:gd name="T57" fmla="*/ 108 h 140"/>
                <a:gd name="T58" fmla="*/ 100 w 151"/>
                <a:gd name="T59" fmla="*/ 20 h 140"/>
                <a:gd name="T60" fmla="*/ 89 w 151"/>
                <a:gd name="T61" fmla="*/ 29 h 140"/>
                <a:gd name="T62" fmla="*/ 100 w 151"/>
                <a:gd name="T63" fmla="*/ 27 h 140"/>
                <a:gd name="T64" fmla="*/ 112 w 151"/>
                <a:gd name="T65" fmla="*/ 50 h 140"/>
                <a:gd name="T66" fmla="*/ 116 w 151"/>
                <a:gd name="T67" fmla="*/ 58 h 140"/>
                <a:gd name="T68" fmla="*/ 112 w 151"/>
                <a:gd name="T69" fmla="*/ 50 h 140"/>
                <a:gd name="T70" fmla="*/ 100 w 151"/>
                <a:gd name="T71" fmla="*/ 41 h 140"/>
                <a:gd name="T72" fmla="*/ 88 w 151"/>
                <a:gd name="T73" fmla="*/ 60 h 140"/>
                <a:gd name="T74" fmla="*/ 91 w 151"/>
                <a:gd name="T75" fmla="*/ 60 h 140"/>
                <a:gd name="T76" fmla="*/ 99 w 151"/>
                <a:gd name="T77" fmla="*/ 63 h 140"/>
                <a:gd name="T78" fmla="*/ 103 w 151"/>
                <a:gd name="T79" fmla="*/ 64 h 140"/>
                <a:gd name="T80" fmla="*/ 85 w 151"/>
                <a:gd name="T81" fmla="*/ 42 h 140"/>
                <a:gd name="T82" fmla="*/ 79 w 151"/>
                <a:gd name="T83" fmla="*/ 5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1" h="140">
                  <a:moveTo>
                    <a:pt x="17" y="106"/>
                  </a:moveTo>
                  <a:cubicBezTo>
                    <a:pt x="22" y="110"/>
                    <a:pt x="32" y="116"/>
                    <a:pt x="33" y="116"/>
                  </a:cubicBezTo>
                  <a:cubicBezTo>
                    <a:pt x="36" y="116"/>
                    <a:pt x="41" y="117"/>
                    <a:pt x="46" y="105"/>
                  </a:cubicBezTo>
                  <a:cubicBezTo>
                    <a:pt x="46" y="105"/>
                    <a:pt x="42" y="100"/>
                    <a:pt x="33" y="97"/>
                  </a:cubicBezTo>
                  <a:cubicBezTo>
                    <a:pt x="26" y="95"/>
                    <a:pt x="15" y="92"/>
                    <a:pt x="14" y="78"/>
                  </a:cubicBezTo>
                  <a:cubicBezTo>
                    <a:pt x="13" y="73"/>
                    <a:pt x="14" y="71"/>
                    <a:pt x="20" y="72"/>
                  </a:cubicBezTo>
                  <a:cubicBezTo>
                    <a:pt x="21" y="72"/>
                    <a:pt x="23" y="73"/>
                    <a:pt x="25" y="74"/>
                  </a:cubicBezTo>
                  <a:cubicBezTo>
                    <a:pt x="32" y="78"/>
                    <a:pt x="48" y="93"/>
                    <a:pt x="50" y="90"/>
                  </a:cubicBezTo>
                  <a:cubicBezTo>
                    <a:pt x="52" y="86"/>
                    <a:pt x="51" y="84"/>
                    <a:pt x="54" y="83"/>
                  </a:cubicBezTo>
                  <a:cubicBezTo>
                    <a:pt x="57" y="82"/>
                    <a:pt x="74" y="85"/>
                    <a:pt x="70" y="81"/>
                  </a:cubicBezTo>
                  <a:cubicBezTo>
                    <a:pt x="67" y="78"/>
                    <a:pt x="57" y="75"/>
                    <a:pt x="50" y="75"/>
                  </a:cubicBezTo>
                  <a:cubicBezTo>
                    <a:pt x="45" y="75"/>
                    <a:pt x="39" y="73"/>
                    <a:pt x="37" y="67"/>
                  </a:cubicBezTo>
                  <a:cubicBezTo>
                    <a:pt x="35" y="59"/>
                    <a:pt x="39" y="60"/>
                    <a:pt x="46" y="61"/>
                  </a:cubicBezTo>
                  <a:cubicBezTo>
                    <a:pt x="51" y="62"/>
                    <a:pt x="59" y="64"/>
                    <a:pt x="71" y="69"/>
                  </a:cubicBezTo>
                  <a:cubicBezTo>
                    <a:pt x="97" y="81"/>
                    <a:pt x="105" y="91"/>
                    <a:pt x="106" y="87"/>
                  </a:cubicBezTo>
                  <a:cubicBezTo>
                    <a:pt x="106" y="86"/>
                    <a:pt x="105" y="84"/>
                    <a:pt x="103" y="82"/>
                  </a:cubicBezTo>
                  <a:cubicBezTo>
                    <a:pt x="98" y="78"/>
                    <a:pt x="88" y="73"/>
                    <a:pt x="83" y="69"/>
                  </a:cubicBezTo>
                  <a:cubicBezTo>
                    <a:pt x="75" y="65"/>
                    <a:pt x="73" y="63"/>
                    <a:pt x="66" y="62"/>
                  </a:cubicBezTo>
                  <a:cubicBezTo>
                    <a:pt x="60" y="62"/>
                    <a:pt x="63" y="62"/>
                    <a:pt x="57" y="59"/>
                  </a:cubicBezTo>
                  <a:cubicBezTo>
                    <a:pt x="51" y="54"/>
                    <a:pt x="37" y="48"/>
                    <a:pt x="30" y="55"/>
                  </a:cubicBezTo>
                  <a:cubicBezTo>
                    <a:pt x="19" y="64"/>
                    <a:pt x="6" y="71"/>
                    <a:pt x="3" y="64"/>
                  </a:cubicBezTo>
                  <a:cubicBezTo>
                    <a:pt x="1" y="57"/>
                    <a:pt x="0" y="56"/>
                    <a:pt x="5" y="52"/>
                  </a:cubicBezTo>
                  <a:cubicBezTo>
                    <a:pt x="10" y="49"/>
                    <a:pt x="20" y="35"/>
                    <a:pt x="21" y="34"/>
                  </a:cubicBezTo>
                  <a:cubicBezTo>
                    <a:pt x="32" y="29"/>
                    <a:pt x="33" y="35"/>
                    <a:pt x="35" y="39"/>
                  </a:cubicBezTo>
                  <a:cubicBezTo>
                    <a:pt x="36" y="41"/>
                    <a:pt x="40" y="41"/>
                    <a:pt x="43" y="41"/>
                  </a:cubicBezTo>
                  <a:cubicBezTo>
                    <a:pt x="49" y="33"/>
                    <a:pt x="57" y="22"/>
                    <a:pt x="60" y="18"/>
                  </a:cubicBezTo>
                  <a:cubicBezTo>
                    <a:pt x="62" y="14"/>
                    <a:pt x="63" y="7"/>
                    <a:pt x="68" y="4"/>
                  </a:cubicBezTo>
                  <a:cubicBezTo>
                    <a:pt x="73" y="0"/>
                    <a:pt x="74" y="2"/>
                    <a:pt x="75" y="7"/>
                  </a:cubicBezTo>
                  <a:cubicBezTo>
                    <a:pt x="75" y="11"/>
                    <a:pt x="75" y="17"/>
                    <a:pt x="73" y="20"/>
                  </a:cubicBezTo>
                  <a:cubicBezTo>
                    <a:pt x="70" y="25"/>
                    <a:pt x="55" y="41"/>
                    <a:pt x="56" y="43"/>
                  </a:cubicBezTo>
                  <a:cubicBezTo>
                    <a:pt x="56" y="46"/>
                    <a:pt x="58" y="48"/>
                    <a:pt x="61" y="44"/>
                  </a:cubicBezTo>
                  <a:cubicBezTo>
                    <a:pt x="65" y="40"/>
                    <a:pt x="89" y="5"/>
                    <a:pt x="91" y="3"/>
                  </a:cubicBezTo>
                  <a:cubicBezTo>
                    <a:pt x="93" y="2"/>
                    <a:pt x="96" y="4"/>
                    <a:pt x="98" y="7"/>
                  </a:cubicBezTo>
                  <a:cubicBezTo>
                    <a:pt x="100" y="9"/>
                    <a:pt x="100" y="11"/>
                    <a:pt x="103" y="10"/>
                  </a:cubicBezTo>
                  <a:cubicBezTo>
                    <a:pt x="105" y="9"/>
                    <a:pt x="111" y="11"/>
                    <a:pt x="111" y="13"/>
                  </a:cubicBezTo>
                  <a:cubicBezTo>
                    <a:pt x="111" y="16"/>
                    <a:pt x="114" y="25"/>
                    <a:pt x="119" y="21"/>
                  </a:cubicBezTo>
                  <a:cubicBezTo>
                    <a:pt x="124" y="17"/>
                    <a:pt x="127" y="11"/>
                    <a:pt x="132" y="14"/>
                  </a:cubicBezTo>
                  <a:cubicBezTo>
                    <a:pt x="136" y="16"/>
                    <a:pt x="138" y="31"/>
                    <a:pt x="131" y="33"/>
                  </a:cubicBezTo>
                  <a:cubicBezTo>
                    <a:pt x="123" y="34"/>
                    <a:pt x="119" y="36"/>
                    <a:pt x="119" y="36"/>
                  </a:cubicBezTo>
                  <a:cubicBezTo>
                    <a:pt x="119" y="36"/>
                    <a:pt x="122" y="43"/>
                    <a:pt x="120" y="43"/>
                  </a:cubicBezTo>
                  <a:cubicBezTo>
                    <a:pt x="118" y="44"/>
                    <a:pt x="118" y="49"/>
                    <a:pt x="121" y="51"/>
                  </a:cubicBezTo>
                  <a:cubicBezTo>
                    <a:pt x="124" y="53"/>
                    <a:pt x="130" y="60"/>
                    <a:pt x="127" y="51"/>
                  </a:cubicBezTo>
                  <a:cubicBezTo>
                    <a:pt x="124" y="42"/>
                    <a:pt x="120" y="37"/>
                    <a:pt x="124" y="38"/>
                  </a:cubicBezTo>
                  <a:cubicBezTo>
                    <a:pt x="132" y="38"/>
                    <a:pt x="151" y="46"/>
                    <a:pt x="146" y="57"/>
                  </a:cubicBezTo>
                  <a:cubicBezTo>
                    <a:pt x="144" y="60"/>
                    <a:pt x="141" y="64"/>
                    <a:pt x="133" y="67"/>
                  </a:cubicBezTo>
                  <a:cubicBezTo>
                    <a:pt x="117" y="75"/>
                    <a:pt x="111" y="78"/>
                    <a:pt x="116" y="79"/>
                  </a:cubicBezTo>
                  <a:cubicBezTo>
                    <a:pt x="121" y="79"/>
                    <a:pt x="131" y="86"/>
                    <a:pt x="130" y="102"/>
                  </a:cubicBezTo>
                  <a:cubicBezTo>
                    <a:pt x="130" y="102"/>
                    <a:pt x="127" y="115"/>
                    <a:pt x="111" y="102"/>
                  </a:cubicBezTo>
                  <a:cubicBezTo>
                    <a:pt x="111" y="102"/>
                    <a:pt x="98" y="91"/>
                    <a:pt x="92" y="96"/>
                  </a:cubicBezTo>
                  <a:cubicBezTo>
                    <a:pt x="92" y="96"/>
                    <a:pt x="87" y="97"/>
                    <a:pt x="82" y="96"/>
                  </a:cubicBezTo>
                  <a:cubicBezTo>
                    <a:pt x="77" y="95"/>
                    <a:pt x="64" y="96"/>
                    <a:pt x="72" y="102"/>
                  </a:cubicBezTo>
                  <a:cubicBezTo>
                    <a:pt x="79" y="107"/>
                    <a:pt x="94" y="111"/>
                    <a:pt x="95" y="115"/>
                  </a:cubicBezTo>
                  <a:cubicBezTo>
                    <a:pt x="95" y="120"/>
                    <a:pt x="94" y="137"/>
                    <a:pt x="85" y="131"/>
                  </a:cubicBezTo>
                  <a:cubicBezTo>
                    <a:pt x="75" y="126"/>
                    <a:pt x="73" y="115"/>
                    <a:pt x="65" y="114"/>
                  </a:cubicBezTo>
                  <a:cubicBezTo>
                    <a:pt x="58" y="114"/>
                    <a:pt x="56" y="129"/>
                    <a:pt x="45" y="133"/>
                  </a:cubicBezTo>
                  <a:cubicBezTo>
                    <a:pt x="35" y="137"/>
                    <a:pt x="23" y="140"/>
                    <a:pt x="20" y="135"/>
                  </a:cubicBezTo>
                  <a:cubicBezTo>
                    <a:pt x="17" y="130"/>
                    <a:pt x="19" y="124"/>
                    <a:pt x="17" y="119"/>
                  </a:cubicBezTo>
                  <a:cubicBezTo>
                    <a:pt x="15" y="116"/>
                    <a:pt x="14" y="111"/>
                    <a:pt x="13" y="108"/>
                  </a:cubicBezTo>
                  <a:cubicBezTo>
                    <a:pt x="12" y="101"/>
                    <a:pt x="12" y="102"/>
                    <a:pt x="17" y="106"/>
                  </a:cubicBezTo>
                  <a:close/>
                  <a:moveTo>
                    <a:pt x="100" y="20"/>
                  </a:moveTo>
                  <a:cubicBezTo>
                    <a:pt x="98" y="18"/>
                    <a:pt x="98" y="18"/>
                    <a:pt x="97" y="20"/>
                  </a:cubicBezTo>
                  <a:cubicBezTo>
                    <a:pt x="89" y="29"/>
                    <a:pt x="89" y="29"/>
                    <a:pt x="89" y="29"/>
                  </a:cubicBezTo>
                  <a:cubicBezTo>
                    <a:pt x="87" y="32"/>
                    <a:pt x="86" y="32"/>
                    <a:pt x="90" y="32"/>
                  </a:cubicBezTo>
                  <a:cubicBezTo>
                    <a:pt x="93" y="32"/>
                    <a:pt x="98" y="30"/>
                    <a:pt x="100" y="27"/>
                  </a:cubicBezTo>
                  <a:cubicBezTo>
                    <a:pt x="102" y="25"/>
                    <a:pt x="101" y="22"/>
                    <a:pt x="100" y="20"/>
                  </a:cubicBezTo>
                  <a:close/>
                  <a:moveTo>
                    <a:pt x="112" y="50"/>
                  </a:moveTo>
                  <a:cubicBezTo>
                    <a:pt x="110" y="50"/>
                    <a:pt x="109" y="51"/>
                    <a:pt x="110" y="53"/>
                  </a:cubicBezTo>
                  <a:cubicBezTo>
                    <a:pt x="110" y="54"/>
                    <a:pt x="114" y="58"/>
                    <a:pt x="116" y="58"/>
                  </a:cubicBezTo>
                  <a:cubicBezTo>
                    <a:pt x="117" y="59"/>
                    <a:pt x="117" y="58"/>
                    <a:pt x="118" y="58"/>
                  </a:cubicBezTo>
                  <a:cubicBezTo>
                    <a:pt x="121" y="56"/>
                    <a:pt x="112" y="50"/>
                    <a:pt x="112" y="50"/>
                  </a:cubicBezTo>
                  <a:close/>
                  <a:moveTo>
                    <a:pt x="101" y="44"/>
                  </a:moveTo>
                  <a:cubicBezTo>
                    <a:pt x="103" y="43"/>
                    <a:pt x="103" y="40"/>
                    <a:pt x="100" y="41"/>
                  </a:cubicBezTo>
                  <a:cubicBezTo>
                    <a:pt x="96" y="43"/>
                    <a:pt x="96" y="46"/>
                    <a:pt x="101" y="44"/>
                  </a:cubicBezTo>
                  <a:close/>
                  <a:moveTo>
                    <a:pt x="88" y="60"/>
                  </a:moveTo>
                  <a:cubicBezTo>
                    <a:pt x="88" y="60"/>
                    <a:pt x="87" y="61"/>
                    <a:pt x="88" y="62"/>
                  </a:cubicBezTo>
                  <a:cubicBezTo>
                    <a:pt x="89" y="63"/>
                    <a:pt x="90" y="62"/>
                    <a:pt x="91" y="60"/>
                  </a:cubicBezTo>
                  <a:cubicBezTo>
                    <a:pt x="91" y="59"/>
                    <a:pt x="88" y="60"/>
                    <a:pt x="88" y="60"/>
                  </a:cubicBezTo>
                  <a:close/>
                  <a:moveTo>
                    <a:pt x="99" y="63"/>
                  </a:moveTo>
                  <a:cubicBezTo>
                    <a:pt x="99" y="63"/>
                    <a:pt x="100" y="65"/>
                    <a:pt x="101" y="66"/>
                  </a:cubicBezTo>
                  <a:cubicBezTo>
                    <a:pt x="102" y="67"/>
                    <a:pt x="103" y="66"/>
                    <a:pt x="103" y="64"/>
                  </a:cubicBezTo>
                  <a:cubicBezTo>
                    <a:pt x="103" y="61"/>
                    <a:pt x="99" y="63"/>
                    <a:pt x="99" y="63"/>
                  </a:cubicBezTo>
                  <a:close/>
                  <a:moveTo>
                    <a:pt x="85" y="42"/>
                  </a:moveTo>
                  <a:cubicBezTo>
                    <a:pt x="83" y="37"/>
                    <a:pt x="73" y="45"/>
                    <a:pt x="71" y="47"/>
                  </a:cubicBezTo>
                  <a:cubicBezTo>
                    <a:pt x="69" y="50"/>
                    <a:pt x="75" y="50"/>
                    <a:pt x="79" y="50"/>
                  </a:cubicBezTo>
                  <a:cubicBezTo>
                    <a:pt x="83" y="50"/>
                    <a:pt x="87" y="46"/>
                    <a:pt x="85" y="42"/>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1" name="ïş1îḋê"/>
            <p:cNvSpPr/>
            <p:nvPr userDrawn="1">
              <p:custDataLst>
                <p:tags r:id="rId36"/>
              </p:custDataLst>
            </p:nvPr>
          </p:nvSpPr>
          <p:spPr bwMode="auto">
            <a:xfrm>
              <a:off x="5077653" y="3946525"/>
              <a:ext cx="149225" cy="238125"/>
            </a:xfrm>
            <a:custGeom>
              <a:avLst/>
              <a:gdLst>
                <a:gd name="T0" fmla="*/ 21 w 37"/>
                <a:gd name="T1" fmla="*/ 56 h 56"/>
                <a:gd name="T2" fmla="*/ 14 w 37"/>
                <a:gd name="T3" fmla="*/ 55 h 56"/>
                <a:gd name="T4" fmla="*/ 11 w 37"/>
                <a:gd name="T5" fmla="*/ 54 h 56"/>
                <a:gd name="T6" fmla="*/ 4 w 37"/>
                <a:gd name="T7" fmla="*/ 56 h 56"/>
                <a:gd name="T8" fmla="*/ 0 w 37"/>
                <a:gd name="T9" fmla="*/ 41 h 56"/>
                <a:gd name="T10" fmla="*/ 2 w 37"/>
                <a:gd name="T11" fmla="*/ 41 h 56"/>
                <a:gd name="T12" fmla="*/ 20 w 37"/>
                <a:gd name="T13" fmla="*/ 53 h 56"/>
                <a:gd name="T14" fmla="*/ 31 w 37"/>
                <a:gd name="T15" fmla="*/ 43 h 56"/>
                <a:gd name="T16" fmla="*/ 18 w 37"/>
                <a:gd name="T17" fmla="*/ 31 h 56"/>
                <a:gd name="T18" fmla="*/ 3 w 37"/>
                <a:gd name="T19" fmla="*/ 15 h 56"/>
                <a:gd name="T20" fmla="*/ 18 w 37"/>
                <a:gd name="T21" fmla="*/ 0 h 56"/>
                <a:gd name="T22" fmla="*/ 25 w 37"/>
                <a:gd name="T23" fmla="*/ 2 h 56"/>
                <a:gd name="T24" fmla="*/ 27 w 37"/>
                <a:gd name="T25" fmla="*/ 2 h 56"/>
                <a:gd name="T26" fmla="*/ 31 w 37"/>
                <a:gd name="T27" fmla="*/ 1 h 56"/>
                <a:gd name="T28" fmla="*/ 36 w 37"/>
                <a:gd name="T29" fmla="*/ 13 h 56"/>
                <a:gd name="T30" fmla="*/ 34 w 37"/>
                <a:gd name="T31" fmla="*/ 14 h 56"/>
                <a:gd name="T32" fmla="*/ 30 w 37"/>
                <a:gd name="T33" fmla="*/ 9 h 56"/>
                <a:gd name="T34" fmla="*/ 18 w 37"/>
                <a:gd name="T35" fmla="*/ 3 h 56"/>
                <a:gd name="T36" fmla="*/ 8 w 37"/>
                <a:gd name="T37" fmla="*/ 12 h 56"/>
                <a:gd name="T38" fmla="*/ 21 w 37"/>
                <a:gd name="T39" fmla="*/ 23 h 56"/>
                <a:gd name="T40" fmla="*/ 37 w 37"/>
                <a:gd name="T41" fmla="*/ 40 h 56"/>
                <a:gd name="T42" fmla="*/ 21 w 37"/>
                <a:gd name="T43"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 h="56">
                  <a:moveTo>
                    <a:pt x="21" y="56"/>
                  </a:moveTo>
                  <a:cubicBezTo>
                    <a:pt x="19" y="56"/>
                    <a:pt x="16" y="56"/>
                    <a:pt x="14" y="55"/>
                  </a:cubicBezTo>
                  <a:cubicBezTo>
                    <a:pt x="12" y="54"/>
                    <a:pt x="12" y="54"/>
                    <a:pt x="11" y="54"/>
                  </a:cubicBezTo>
                  <a:cubicBezTo>
                    <a:pt x="8" y="54"/>
                    <a:pt x="6" y="55"/>
                    <a:pt x="4" y="56"/>
                  </a:cubicBezTo>
                  <a:cubicBezTo>
                    <a:pt x="0" y="41"/>
                    <a:pt x="0" y="41"/>
                    <a:pt x="0" y="41"/>
                  </a:cubicBezTo>
                  <a:cubicBezTo>
                    <a:pt x="2" y="41"/>
                    <a:pt x="2" y="41"/>
                    <a:pt x="2" y="41"/>
                  </a:cubicBezTo>
                  <a:cubicBezTo>
                    <a:pt x="3" y="44"/>
                    <a:pt x="10" y="53"/>
                    <a:pt x="20" y="53"/>
                  </a:cubicBezTo>
                  <a:cubicBezTo>
                    <a:pt x="28" y="53"/>
                    <a:pt x="31" y="48"/>
                    <a:pt x="31" y="43"/>
                  </a:cubicBezTo>
                  <a:cubicBezTo>
                    <a:pt x="31" y="37"/>
                    <a:pt x="27" y="35"/>
                    <a:pt x="18" y="31"/>
                  </a:cubicBezTo>
                  <a:cubicBezTo>
                    <a:pt x="13" y="30"/>
                    <a:pt x="3" y="26"/>
                    <a:pt x="3" y="15"/>
                  </a:cubicBezTo>
                  <a:cubicBezTo>
                    <a:pt x="3" y="8"/>
                    <a:pt x="7" y="0"/>
                    <a:pt x="18" y="0"/>
                  </a:cubicBezTo>
                  <a:cubicBezTo>
                    <a:pt x="20" y="0"/>
                    <a:pt x="20" y="1"/>
                    <a:pt x="25" y="2"/>
                  </a:cubicBezTo>
                  <a:cubicBezTo>
                    <a:pt x="26" y="2"/>
                    <a:pt x="26" y="2"/>
                    <a:pt x="27" y="2"/>
                  </a:cubicBezTo>
                  <a:cubicBezTo>
                    <a:pt x="27" y="2"/>
                    <a:pt x="29" y="2"/>
                    <a:pt x="31" y="1"/>
                  </a:cubicBezTo>
                  <a:cubicBezTo>
                    <a:pt x="36" y="13"/>
                    <a:pt x="36" y="13"/>
                    <a:pt x="36" y="13"/>
                  </a:cubicBezTo>
                  <a:cubicBezTo>
                    <a:pt x="34" y="14"/>
                    <a:pt x="34" y="14"/>
                    <a:pt x="34" y="14"/>
                  </a:cubicBezTo>
                  <a:cubicBezTo>
                    <a:pt x="33" y="13"/>
                    <a:pt x="32" y="11"/>
                    <a:pt x="30" y="9"/>
                  </a:cubicBezTo>
                  <a:cubicBezTo>
                    <a:pt x="27" y="5"/>
                    <a:pt x="22" y="3"/>
                    <a:pt x="18" y="3"/>
                  </a:cubicBezTo>
                  <a:cubicBezTo>
                    <a:pt x="12" y="3"/>
                    <a:pt x="8" y="6"/>
                    <a:pt x="8" y="12"/>
                  </a:cubicBezTo>
                  <a:cubicBezTo>
                    <a:pt x="8" y="17"/>
                    <a:pt x="12" y="20"/>
                    <a:pt x="21" y="23"/>
                  </a:cubicBezTo>
                  <a:cubicBezTo>
                    <a:pt x="31" y="27"/>
                    <a:pt x="37" y="31"/>
                    <a:pt x="37" y="40"/>
                  </a:cubicBezTo>
                  <a:cubicBezTo>
                    <a:pt x="37" y="48"/>
                    <a:pt x="31" y="56"/>
                    <a:pt x="21" y="5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2" name="îsḻîḓé"/>
            <p:cNvSpPr/>
            <p:nvPr userDrawn="1">
              <p:custDataLst>
                <p:tags r:id="rId37"/>
              </p:custDataLst>
            </p:nvPr>
          </p:nvSpPr>
          <p:spPr bwMode="auto">
            <a:xfrm>
              <a:off x="5247516" y="3956050"/>
              <a:ext cx="206375" cy="228600"/>
            </a:xfrm>
            <a:custGeom>
              <a:avLst/>
              <a:gdLst>
                <a:gd name="T0" fmla="*/ 51 w 51"/>
                <a:gd name="T1" fmla="*/ 2 h 54"/>
                <a:gd name="T2" fmla="*/ 48 w 51"/>
                <a:gd name="T3" fmla="*/ 2 h 54"/>
                <a:gd name="T4" fmla="*/ 43 w 51"/>
                <a:gd name="T5" fmla="*/ 8 h 54"/>
                <a:gd name="T6" fmla="*/ 43 w 51"/>
                <a:gd name="T7" fmla="*/ 36 h 54"/>
                <a:gd name="T8" fmla="*/ 26 w 51"/>
                <a:gd name="T9" fmla="*/ 54 h 54"/>
                <a:gd name="T10" fmla="*/ 8 w 51"/>
                <a:gd name="T11" fmla="*/ 36 h 54"/>
                <a:gd name="T12" fmla="*/ 8 w 51"/>
                <a:gd name="T13" fmla="*/ 7 h 54"/>
                <a:gd name="T14" fmla="*/ 2 w 51"/>
                <a:gd name="T15" fmla="*/ 2 h 54"/>
                <a:gd name="T16" fmla="*/ 0 w 51"/>
                <a:gd name="T17" fmla="*/ 2 h 54"/>
                <a:gd name="T18" fmla="*/ 0 w 51"/>
                <a:gd name="T19" fmla="*/ 0 h 54"/>
                <a:gd name="T20" fmla="*/ 24 w 51"/>
                <a:gd name="T21" fmla="*/ 0 h 54"/>
                <a:gd name="T22" fmla="*/ 24 w 51"/>
                <a:gd name="T23" fmla="*/ 2 h 54"/>
                <a:gd name="T24" fmla="*/ 21 w 51"/>
                <a:gd name="T25" fmla="*/ 2 h 54"/>
                <a:gd name="T26" fmla="*/ 16 w 51"/>
                <a:gd name="T27" fmla="*/ 7 h 54"/>
                <a:gd name="T28" fmla="*/ 16 w 51"/>
                <a:gd name="T29" fmla="*/ 35 h 54"/>
                <a:gd name="T30" fmla="*/ 29 w 51"/>
                <a:gd name="T31" fmla="*/ 51 h 54"/>
                <a:gd name="T32" fmla="*/ 41 w 51"/>
                <a:gd name="T33" fmla="*/ 37 h 54"/>
                <a:gd name="T34" fmla="*/ 41 w 51"/>
                <a:gd name="T35" fmla="*/ 8 h 54"/>
                <a:gd name="T36" fmla="*/ 35 w 51"/>
                <a:gd name="T37" fmla="*/ 2 h 54"/>
                <a:gd name="T38" fmla="*/ 34 w 51"/>
                <a:gd name="T39" fmla="*/ 2 h 54"/>
                <a:gd name="T40" fmla="*/ 34 w 51"/>
                <a:gd name="T41" fmla="*/ 0 h 54"/>
                <a:gd name="T42" fmla="*/ 51 w 51"/>
                <a:gd name="T43" fmla="*/ 0 h 54"/>
                <a:gd name="T44" fmla="*/ 51 w 51"/>
                <a:gd name="T45" fmla="*/ 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1" h="54">
                  <a:moveTo>
                    <a:pt x="51" y="2"/>
                  </a:moveTo>
                  <a:cubicBezTo>
                    <a:pt x="48" y="2"/>
                    <a:pt x="48" y="2"/>
                    <a:pt x="48" y="2"/>
                  </a:cubicBezTo>
                  <a:cubicBezTo>
                    <a:pt x="45" y="2"/>
                    <a:pt x="43" y="4"/>
                    <a:pt x="43" y="8"/>
                  </a:cubicBezTo>
                  <a:cubicBezTo>
                    <a:pt x="43" y="36"/>
                    <a:pt x="43" y="36"/>
                    <a:pt x="43" y="36"/>
                  </a:cubicBezTo>
                  <a:cubicBezTo>
                    <a:pt x="43" y="44"/>
                    <a:pt x="39" y="54"/>
                    <a:pt x="26" y="54"/>
                  </a:cubicBezTo>
                  <a:cubicBezTo>
                    <a:pt x="17" y="54"/>
                    <a:pt x="8" y="49"/>
                    <a:pt x="8" y="36"/>
                  </a:cubicBezTo>
                  <a:cubicBezTo>
                    <a:pt x="8" y="7"/>
                    <a:pt x="8" y="7"/>
                    <a:pt x="8" y="7"/>
                  </a:cubicBezTo>
                  <a:cubicBezTo>
                    <a:pt x="8" y="4"/>
                    <a:pt x="6" y="2"/>
                    <a:pt x="2" y="2"/>
                  </a:cubicBezTo>
                  <a:cubicBezTo>
                    <a:pt x="0" y="2"/>
                    <a:pt x="0" y="2"/>
                    <a:pt x="0" y="2"/>
                  </a:cubicBezTo>
                  <a:cubicBezTo>
                    <a:pt x="0" y="0"/>
                    <a:pt x="0" y="0"/>
                    <a:pt x="0" y="0"/>
                  </a:cubicBezTo>
                  <a:cubicBezTo>
                    <a:pt x="24" y="0"/>
                    <a:pt x="24" y="0"/>
                    <a:pt x="24" y="0"/>
                  </a:cubicBezTo>
                  <a:cubicBezTo>
                    <a:pt x="24" y="2"/>
                    <a:pt x="24" y="2"/>
                    <a:pt x="24" y="2"/>
                  </a:cubicBezTo>
                  <a:cubicBezTo>
                    <a:pt x="21" y="2"/>
                    <a:pt x="21" y="2"/>
                    <a:pt x="21" y="2"/>
                  </a:cubicBezTo>
                  <a:cubicBezTo>
                    <a:pt x="17" y="2"/>
                    <a:pt x="16" y="4"/>
                    <a:pt x="16" y="7"/>
                  </a:cubicBezTo>
                  <a:cubicBezTo>
                    <a:pt x="16" y="35"/>
                    <a:pt x="16" y="35"/>
                    <a:pt x="16" y="35"/>
                  </a:cubicBezTo>
                  <a:cubicBezTo>
                    <a:pt x="16" y="46"/>
                    <a:pt x="22" y="51"/>
                    <a:pt x="29" y="51"/>
                  </a:cubicBezTo>
                  <a:cubicBezTo>
                    <a:pt x="36" y="51"/>
                    <a:pt x="41" y="45"/>
                    <a:pt x="41" y="37"/>
                  </a:cubicBezTo>
                  <a:cubicBezTo>
                    <a:pt x="41" y="8"/>
                    <a:pt x="41" y="8"/>
                    <a:pt x="41" y="8"/>
                  </a:cubicBezTo>
                  <a:cubicBezTo>
                    <a:pt x="41" y="5"/>
                    <a:pt x="39" y="2"/>
                    <a:pt x="35" y="2"/>
                  </a:cubicBezTo>
                  <a:cubicBezTo>
                    <a:pt x="34" y="2"/>
                    <a:pt x="34" y="2"/>
                    <a:pt x="34" y="2"/>
                  </a:cubicBezTo>
                  <a:cubicBezTo>
                    <a:pt x="34" y="0"/>
                    <a:pt x="34" y="0"/>
                    <a:pt x="34" y="0"/>
                  </a:cubicBezTo>
                  <a:cubicBezTo>
                    <a:pt x="51" y="0"/>
                    <a:pt x="51" y="0"/>
                    <a:pt x="51" y="0"/>
                  </a:cubicBezTo>
                  <a:lnTo>
                    <a:pt x="51"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3" name="iŝḷïdê"/>
            <p:cNvSpPr/>
            <p:nvPr userDrawn="1">
              <p:custDataLst>
                <p:tags r:id="rId38"/>
              </p:custDataLst>
            </p:nvPr>
          </p:nvSpPr>
          <p:spPr bwMode="auto">
            <a:xfrm>
              <a:off x="5465003" y="3956050"/>
              <a:ext cx="206375" cy="220663"/>
            </a:xfrm>
            <a:custGeom>
              <a:avLst/>
              <a:gdLst>
                <a:gd name="T0" fmla="*/ 43 w 51"/>
                <a:gd name="T1" fmla="*/ 52 h 52"/>
                <a:gd name="T2" fmla="*/ 11 w 51"/>
                <a:gd name="T3" fmla="*/ 8 h 52"/>
                <a:gd name="T4" fmla="*/ 11 w 51"/>
                <a:gd name="T5" fmla="*/ 44 h 52"/>
                <a:gd name="T6" fmla="*/ 16 w 51"/>
                <a:gd name="T7" fmla="*/ 50 h 52"/>
                <a:gd name="T8" fmla="*/ 18 w 51"/>
                <a:gd name="T9" fmla="*/ 50 h 52"/>
                <a:gd name="T10" fmla="*/ 18 w 51"/>
                <a:gd name="T11" fmla="*/ 52 h 52"/>
                <a:gd name="T12" fmla="*/ 1 w 51"/>
                <a:gd name="T13" fmla="*/ 52 h 52"/>
                <a:gd name="T14" fmla="*/ 1 w 51"/>
                <a:gd name="T15" fmla="*/ 50 h 52"/>
                <a:gd name="T16" fmla="*/ 3 w 51"/>
                <a:gd name="T17" fmla="*/ 50 h 52"/>
                <a:gd name="T18" fmla="*/ 8 w 51"/>
                <a:gd name="T19" fmla="*/ 44 h 52"/>
                <a:gd name="T20" fmla="*/ 8 w 51"/>
                <a:gd name="T21" fmla="*/ 7 h 52"/>
                <a:gd name="T22" fmla="*/ 2 w 51"/>
                <a:gd name="T23" fmla="*/ 2 h 52"/>
                <a:gd name="T24" fmla="*/ 0 w 51"/>
                <a:gd name="T25" fmla="*/ 2 h 52"/>
                <a:gd name="T26" fmla="*/ 0 w 51"/>
                <a:gd name="T27" fmla="*/ 0 h 52"/>
                <a:gd name="T28" fmla="*/ 16 w 51"/>
                <a:gd name="T29" fmla="*/ 0 h 52"/>
                <a:gd name="T30" fmla="*/ 42 w 51"/>
                <a:gd name="T31" fmla="*/ 37 h 52"/>
                <a:gd name="T32" fmla="*/ 42 w 51"/>
                <a:gd name="T33" fmla="*/ 9 h 52"/>
                <a:gd name="T34" fmla="*/ 35 w 51"/>
                <a:gd name="T35" fmla="*/ 2 h 52"/>
                <a:gd name="T36" fmla="*/ 35 w 51"/>
                <a:gd name="T37" fmla="*/ 0 h 52"/>
                <a:gd name="T38" fmla="*/ 51 w 51"/>
                <a:gd name="T39" fmla="*/ 0 h 52"/>
                <a:gd name="T40" fmla="*/ 51 w 51"/>
                <a:gd name="T41" fmla="*/ 2 h 52"/>
                <a:gd name="T42" fmla="*/ 44 w 51"/>
                <a:gd name="T43" fmla="*/ 9 h 52"/>
                <a:gd name="T44" fmla="*/ 44 w 51"/>
                <a:gd name="T45" fmla="*/ 52 h 52"/>
                <a:gd name="T46" fmla="*/ 43 w 51"/>
                <a:gd name="T4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 h="52">
                  <a:moveTo>
                    <a:pt x="43" y="52"/>
                  </a:moveTo>
                  <a:cubicBezTo>
                    <a:pt x="11" y="8"/>
                    <a:pt x="11" y="8"/>
                    <a:pt x="11" y="8"/>
                  </a:cubicBezTo>
                  <a:cubicBezTo>
                    <a:pt x="11" y="44"/>
                    <a:pt x="11" y="44"/>
                    <a:pt x="11" y="44"/>
                  </a:cubicBezTo>
                  <a:cubicBezTo>
                    <a:pt x="11" y="47"/>
                    <a:pt x="12" y="50"/>
                    <a:pt x="16" y="50"/>
                  </a:cubicBezTo>
                  <a:cubicBezTo>
                    <a:pt x="18" y="50"/>
                    <a:pt x="18" y="50"/>
                    <a:pt x="18" y="50"/>
                  </a:cubicBezTo>
                  <a:cubicBezTo>
                    <a:pt x="18" y="52"/>
                    <a:pt x="18" y="52"/>
                    <a:pt x="18" y="52"/>
                  </a:cubicBezTo>
                  <a:cubicBezTo>
                    <a:pt x="1" y="52"/>
                    <a:pt x="1" y="52"/>
                    <a:pt x="1" y="52"/>
                  </a:cubicBezTo>
                  <a:cubicBezTo>
                    <a:pt x="1" y="50"/>
                    <a:pt x="1" y="50"/>
                    <a:pt x="1" y="50"/>
                  </a:cubicBezTo>
                  <a:cubicBezTo>
                    <a:pt x="3" y="50"/>
                    <a:pt x="3" y="50"/>
                    <a:pt x="3" y="50"/>
                  </a:cubicBezTo>
                  <a:cubicBezTo>
                    <a:pt x="7" y="50"/>
                    <a:pt x="8" y="48"/>
                    <a:pt x="8" y="44"/>
                  </a:cubicBezTo>
                  <a:cubicBezTo>
                    <a:pt x="8" y="7"/>
                    <a:pt x="8" y="7"/>
                    <a:pt x="8" y="7"/>
                  </a:cubicBezTo>
                  <a:cubicBezTo>
                    <a:pt x="8" y="2"/>
                    <a:pt x="4" y="2"/>
                    <a:pt x="2" y="2"/>
                  </a:cubicBezTo>
                  <a:cubicBezTo>
                    <a:pt x="0" y="2"/>
                    <a:pt x="0" y="2"/>
                    <a:pt x="0" y="2"/>
                  </a:cubicBezTo>
                  <a:cubicBezTo>
                    <a:pt x="0" y="0"/>
                    <a:pt x="0" y="0"/>
                    <a:pt x="0" y="0"/>
                  </a:cubicBezTo>
                  <a:cubicBezTo>
                    <a:pt x="16" y="0"/>
                    <a:pt x="16" y="0"/>
                    <a:pt x="16" y="0"/>
                  </a:cubicBezTo>
                  <a:cubicBezTo>
                    <a:pt x="42" y="37"/>
                    <a:pt x="42" y="37"/>
                    <a:pt x="42" y="37"/>
                  </a:cubicBezTo>
                  <a:cubicBezTo>
                    <a:pt x="42" y="9"/>
                    <a:pt x="42" y="9"/>
                    <a:pt x="42" y="9"/>
                  </a:cubicBezTo>
                  <a:cubicBezTo>
                    <a:pt x="42" y="2"/>
                    <a:pt x="38" y="2"/>
                    <a:pt x="35" y="2"/>
                  </a:cubicBezTo>
                  <a:cubicBezTo>
                    <a:pt x="35" y="0"/>
                    <a:pt x="35" y="0"/>
                    <a:pt x="35" y="0"/>
                  </a:cubicBezTo>
                  <a:cubicBezTo>
                    <a:pt x="51" y="0"/>
                    <a:pt x="51" y="0"/>
                    <a:pt x="51" y="0"/>
                  </a:cubicBezTo>
                  <a:cubicBezTo>
                    <a:pt x="51" y="2"/>
                    <a:pt x="51" y="2"/>
                    <a:pt x="51" y="2"/>
                  </a:cubicBezTo>
                  <a:cubicBezTo>
                    <a:pt x="49" y="2"/>
                    <a:pt x="44" y="2"/>
                    <a:pt x="44" y="9"/>
                  </a:cubicBezTo>
                  <a:cubicBezTo>
                    <a:pt x="44" y="52"/>
                    <a:pt x="44" y="52"/>
                    <a:pt x="44" y="52"/>
                  </a:cubicBezTo>
                  <a:lnTo>
                    <a:pt x="43"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4" name="ïṥļïḑé"/>
            <p:cNvSpPr/>
            <p:nvPr userDrawn="1">
              <p:custDataLst>
                <p:tags r:id="rId39"/>
              </p:custDataLst>
            </p:nvPr>
          </p:nvSpPr>
          <p:spPr bwMode="auto">
            <a:xfrm>
              <a:off x="5885691" y="3956050"/>
              <a:ext cx="217488" cy="220663"/>
            </a:xfrm>
            <a:custGeom>
              <a:avLst/>
              <a:gdLst>
                <a:gd name="T0" fmla="*/ 51 w 54"/>
                <a:gd name="T1" fmla="*/ 2 h 52"/>
                <a:gd name="T2" fmla="*/ 44 w 54"/>
                <a:gd name="T3" fmla="*/ 8 h 52"/>
                <a:gd name="T4" fmla="*/ 31 w 54"/>
                <a:gd name="T5" fmla="*/ 31 h 52"/>
                <a:gd name="T6" fmla="*/ 31 w 54"/>
                <a:gd name="T7" fmla="*/ 45 h 52"/>
                <a:gd name="T8" fmla="*/ 36 w 54"/>
                <a:gd name="T9" fmla="*/ 50 h 52"/>
                <a:gd name="T10" fmla="*/ 40 w 54"/>
                <a:gd name="T11" fmla="*/ 50 h 52"/>
                <a:gd name="T12" fmla="*/ 40 w 54"/>
                <a:gd name="T13" fmla="*/ 52 h 52"/>
                <a:gd name="T14" fmla="*/ 14 w 54"/>
                <a:gd name="T15" fmla="*/ 52 h 52"/>
                <a:gd name="T16" fmla="*/ 14 w 54"/>
                <a:gd name="T17" fmla="*/ 50 h 52"/>
                <a:gd name="T18" fmla="*/ 18 w 54"/>
                <a:gd name="T19" fmla="*/ 50 h 52"/>
                <a:gd name="T20" fmla="*/ 23 w 54"/>
                <a:gd name="T21" fmla="*/ 45 h 52"/>
                <a:gd name="T22" fmla="*/ 23 w 54"/>
                <a:gd name="T23" fmla="*/ 31 h 52"/>
                <a:gd name="T24" fmla="*/ 8 w 54"/>
                <a:gd name="T25" fmla="*/ 7 h 52"/>
                <a:gd name="T26" fmla="*/ 1 w 54"/>
                <a:gd name="T27" fmla="*/ 2 h 52"/>
                <a:gd name="T28" fmla="*/ 0 w 54"/>
                <a:gd name="T29" fmla="*/ 2 h 52"/>
                <a:gd name="T30" fmla="*/ 0 w 54"/>
                <a:gd name="T31" fmla="*/ 0 h 52"/>
                <a:gd name="T32" fmla="*/ 24 w 54"/>
                <a:gd name="T33" fmla="*/ 0 h 52"/>
                <a:gd name="T34" fmla="*/ 24 w 54"/>
                <a:gd name="T35" fmla="*/ 2 h 52"/>
                <a:gd name="T36" fmla="*/ 21 w 54"/>
                <a:gd name="T37" fmla="*/ 2 h 52"/>
                <a:gd name="T38" fmla="*/ 18 w 54"/>
                <a:gd name="T39" fmla="*/ 5 h 52"/>
                <a:gd name="T40" fmla="*/ 18 w 54"/>
                <a:gd name="T41" fmla="*/ 7 h 52"/>
                <a:gd name="T42" fmla="*/ 30 w 54"/>
                <a:gd name="T43" fmla="*/ 27 h 52"/>
                <a:gd name="T44" fmla="*/ 41 w 54"/>
                <a:gd name="T45" fmla="*/ 8 h 52"/>
                <a:gd name="T46" fmla="*/ 42 w 54"/>
                <a:gd name="T47" fmla="*/ 5 h 52"/>
                <a:gd name="T48" fmla="*/ 39 w 54"/>
                <a:gd name="T49" fmla="*/ 2 h 52"/>
                <a:gd name="T50" fmla="*/ 35 w 54"/>
                <a:gd name="T51" fmla="*/ 2 h 52"/>
                <a:gd name="T52" fmla="*/ 35 w 54"/>
                <a:gd name="T53" fmla="*/ 0 h 52"/>
                <a:gd name="T54" fmla="*/ 54 w 54"/>
                <a:gd name="T55" fmla="*/ 0 h 52"/>
                <a:gd name="T56" fmla="*/ 54 w 54"/>
                <a:gd name="T57" fmla="*/ 2 h 52"/>
                <a:gd name="T58" fmla="*/ 51 w 54"/>
                <a:gd name="T59" fmla="*/ 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4" h="52">
                  <a:moveTo>
                    <a:pt x="51" y="2"/>
                  </a:moveTo>
                  <a:cubicBezTo>
                    <a:pt x="47" y="2"/>
                    <a:pt x="46" y="5"/>
                    <a:pt x="44" y="8"/>
                  </a:cubicBezTo>
                  <a:cubicBezTo>
                    <a:pt x="31" y="31"/>
                    <a:pt x="31" y="31"/>
                    <a:pt x="31" y="31"/>
                  </a:cubicBezTo>
                  <a:cubicBezTo>
                    <a:pt x="31" y="45"/>
                    <a:pt x="31" y="45"/>
                    <a:pt x="31" y="45"/>
                  </a:cubicBezTo>
                  <a:cubicBezTo>
                    <a:pt x="31" y="48"/>
                    <a:pt x="33" y="50"/>
                    <a:pt x="36" y="50"/>
                  </a:cubicBezTo>
                  <a:cubicBezTo>
                    <a:pt x="40" y="50"/>
                    <a:pt x="40" y="50"/>
                    <a:pt x="40" y="50"/>
                  </a:cubicBezTo>
                  <a:cubicBezTo>
                    <a:pt x="40" y="52"/>
                    <a:pt x="40" y="52"/>
                    <a:pt x="40" y="52"/>
                  </a:cubicBezTo>
                  <a:cubicBezTo>
                    <a:pt x="14" y="52"/>
                    <a:pt x="14" y="52"/>
                    <a:pt x="14" y="52"/>
                  </a:cubicBezTo>
                  <a:cubicBezTo>
                    <a:pt x="14" y="50"/>
                    <a:pt x="14" y="50"/>
                    <a:pt x="14" y="50"/>
                  </a:cubicBezTo>
                  <a:cubicBezTo>
                    <a:pt x="18" y="50"/>
                    <a:pt x="18" y="50"/>
                    <a:pt x="18" y="50"/>
                  </a:cubicBezTo>
                  <a:cubicBezTo>
                    <a:pt x="21" y="50"/>
                    <a:pt x="23" y="49"/>
                    <a:pt x="23" y="45"/>
                  </a:cubicBezTo>
                  <a:cubicBezTo>
                    <a:pt x="23" y="31"/>
                    <a:pt x="23" y="31"/>
                    <a:pt x="23" y="31"/>
                  </a:cubicBezTo>
                  <a:cubicBezTo>
                    <a:pt x="8" y="7"/>
                    <a:pt x="8" y="7"/>
                    <a:pt x="8" y="7"/>
                  </a:cubicBezTo>
                  <a:cubicBezTo>
                    <a:pt x="6" y="3"/>
                    <a:pt x="5" y="2"/>
                    <a:pt x="1" y="2"/>
                  </a:cubicBezTo>
                  <a:cubicBezTo>
                    <a:pt x="0" y="2"/>
                    <a:pt x="0" y="2"/>
                    <a:pt x="0" y="2"/>
                  </a:cubicBezTo>
                  <a:cubicBezTo>
                    <a:pt x="0" y="0"/>
                    <a:pt x="0" y="0"/>
                    <a:pt x="0" y="0"/>
                  </a:cubicBezTo>
                  <a:cubicBezTo>
                    <a:pt x="24" y="0"/>
                    <a:pt x="24" y="0"/>
                    <a:pt x="24" y="0"/>
                  </a:cubicBezTo>
                  <a:cubicBezTo>
                    <a:pt x="24" y="2"/>
                    <a:pt x="24" y="2"/>
                    <a:pt x="24" y="2"/>
                  </a:cubicBezTo>
                  <a:cubicBezTo>
                    <a:pt x="21" y="2"/>
                    <a:pt x="21" y="2"/>
                    <a:pt x="21" y="2"/>
                  </a:cubicBezTo>
                  <a:cubicBezTo>
                    <a:pt x="19" y="2"/>
                    <a:pt x="18" y="3"/>
                    <a:pt x="18" y="5"/>
                  </a:cubicBezTo>
                  <a:cubicBezTo>
                    <a:pt x="18" y="5"/>
                    <a:pt x="18" y="6"/>
                    <a:pt x="18" y="7"/>
                  </a:cubicBezTo>
                  <a:cubicBezTo>
                    <a:pt x="30" y="27"/>
                    <a:pt x="30" y="27"/>
                    <a:pt x="30" y="27"/>
                  </a:cubicBezTo>
                  <a:cubicBezTo>
                    <a:pt x="41" y="8"/>
                    <a:pt x="41" y="8"/>
                    <a:pt x="41" y="8"/>
                  </a:cubicBezTo>
                  <a:cubicBezTo>
                    <a:pt x="42" y="7"/>
                    <a:pt x="42" y="6"/>
                    <a:pt x="42" y="5"/>
                  </a:cubicBezTo>
                  <a:cubicBezTo>
                    <a:pt x="42" y="3"/>
                    <a:pt x="41" y="2"/>
                    <a:pt x="39" y="2"/>
                  </a:cubicBezTo>
                  <a:cubicBezTo>
                    <a:pt x="35" y="2"/>
                    <a:pt x="35" y="2"/>
                    <a:pt x="35" y="2"/>
                  </a:cubicBezTo>
                  <a:cubicBezTo>
                    <a:pt x="35" y="0"/>
                    <a:pt x="35" y="0"/>
                    <a:pt x="35" y="0"/>
                  </a:cubicBezTo>
                  <a:cubicBezTo>
                    <a:pt x="54" y="0"/>
                    <a:pt x="54" y="0"/>
                    <a:pt x="54" y="0"/>
                  </a:cubicBezTo>
                  <a:cubicBezTo>
                    <a:pt x="54" y="2"/>
                    <a:pt x="54" y="2"/>
                    <a:pt x="54" y="2"/>
                  </a:cubicBezTo>
                  <a:lnTo>
                    <a:pt x="51"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5" name="îṧḻîḑè"/>
            <p:cNvSpPr/>
            <p:nvPr userDrawn="1">
              <p:custDataLst>
                <p:tags r:id="rId40"/>
              </p:custDataLst>
            </p:nvPr>
          </p:nvSpPr>
          <p:spPr bwMode="auto">
            <a:xfrm>
              <a:off x="6119053" y="3951288"/>
              <a:ext cx="219075" cy="225425"/>
            </a:xfrm>
            <a:custGeom>
              <a:avLst/>
              <a:gdLst>
                <a:gd name="T0" fmla="*/ 31 w 54"/>
                <a:gd name="T1" fmla="*/ 53 h 53"/>
                <a:gd name="T2" fmla="*/ 31 w 54"/>
                <a:gd name="T3" fmla="*/ 51 h 53"/>
                <a:gd name="T4" fmla="*/ 34 w 54"/>
                <a:gd name="T5" fmla="*/ 51 h 53"/>
                <a:gd name="T6" fmla="*/ 37 w 54"/>
                <a:gd name="T7" fmla="*/ 48 h 53"/>
                <a:gd name="T8" fmla="*/ 37 w 54"/>
                <a:gd name="T9" fmla="*/ 45 h 53"/>
                <a:gd name="T10" fmla="*/ 33 w 54"/>
                <a:gd name="T11" fmla="*/ 35 h 53"/>
                <a:gd name="T12" fmla="*/ 15 w 54"/>
                <a:gd name="T13" fmla="*/ 35 h 53"/>
                <a:gd name="T14" fmla="*/ 11 w 54"/>
                <a:gd name="T15" fmla="*/ 46 h 53"/>
                <a:gd name="T16" fmla="*/ 11 w 54"/>
                <a:gd name="T17" fmla="*/ 48 h 53"/>
                <a:gd name="T18" fmla="*/ 15 w 54"/>
                <a:gd name="T19" fmla="*/ 51 h 53"/>
                <a:gd name="T20" fmla="*/ 18 w 54"/>
                <a:gd name="T21" fmla="*/ 51 h 53"/>
                <a:gd name="T22" fmla="*/ 18 w 54"/>
                <a:gd name="T23" fmla="*/ 53 h 53"/>
                <a:gd name="T24" fmla="*/ 0 w 54"/>
                <a:gd name="T25" fmla="*/ 53 h 53"/>
                <a:gd name="T26" fmla="*/ 0 w 54"/>
                <a:gd name="T27" fmla="*/ 51 h 53"/>
                <a:gd name="T28" fmla="*/ 3 w 54"/>
                <a:gd name="T29" fmla="*/ 51 h 53"/>
                <a:gd name="T30" fmla="*/ 9 w 54"/>
                <a:gd name="T31" fmla="*/ 45 h 53"/>
                <a:gd name="T32" fmla="*/ 23 w 54"/>
                <a:gd name="T33" fmla="*/ 0 h 53"/>
                <a:gd name="T34" fmla="*/ 30 w 54"/>
                <a:gd name="T35" fmla="*/ 0 h 53"/>
                <a:gd name="T36" fmla="*/ 46 w 54"/>
                <a:gd name="T37" fmla="*/ 45 h 53"/>
                <a:gd name="T38" fmla="*/ 53 w 54"/>
                <a:gd name="T39" fmla="*/ 51 h 53"/>
                <a:gd name="T40" fmla="*/ 54 w 54"/>
                <a:gd name="T41" fmla="*/ 51 h 53"/>
                <a:gd name="T42" fmla="*/ 54 w 54"/>
                <a:gd name="T43" fmla="*/ 53 h 53"/>
                <a:gd name="T44" fmla="*/ 31 w 54"/>
                <a:gd name="T45" fmla="*/ 53 h 53"/>
                <a:gd name="T46" fmla="*/ 23 w 54"/>
                <a:gd name="T47" fmla="*/ 7 h 53"/>
                <a:gd name="T48" fmla="*/ 16 w 54"/>
                <a:gd name="T49" fmla="*/ 32 h 53"/>
                <a:gd name="T50" fmla="*/ 32 w 54"/>
                <a:gd name="T51" fmla="*/ 32 h 53"/>
                <a:gd name="T52" fmla="*/ 23 w 54"/>
                <a:gd name="T53" fmla="*/ 7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4" h="53">
                  <a:moveTo>
                    <a:pt x="31" y="53"/>
                  </a:moveTo>
                  <a:cubicBezTo>
                    <a:pt x="31" y="51"/>
                    <a:pt x="31" y="51"/>
                    <a:pt x="31" y="51"/>
                  </a:cubicBezTo>
                  <a:cubicBezTo>
                    <a:pt x="34" y="51"/>
                    <a:pt x="34" y="51"/>
                    <a:pt x="34" y="51"/>
                  </a:cubicBezTo>
                  <a:cubicBezTo>
                    <a:pt x="36" y="51"/>
                    <a:pt x="37" y="50"/>
                    <a:pt x="37" y="48"/>
                  </a:cubicBezTo>
                  <a:cubicBezTo>
                    <a:pt x="37" y="47"/>
                    <a:pt x="37" y="46"/>
                    <a:pt x="37" y="45"/>
                  </a:cubicBezTo>
                  <a:cubicBezTo>
                    <a:pt x="33" y="35"/>
                    <a:pt x="33" y="35"/>
                    <a:pt x="33" y="35"/>
                  </a:cubicBezTo>
                  <a:cubicBezTo>
                    <a:pt x="15" y="35"/>
                    <a:pt x="15" y="35"/>
                    <a:pt x="15" y="35"/>
                  </a:cubicBezTo>
                  <a:cubicBezTo>
                    <a:pt x="11" y="46"/>
                    <a:pt x="11" y="46"/>
                    <a:pt x="11" y="46"/>
                  </a:cubicBezTo>
                  <a:cubicBezTo>
                    <a:pt x="11" y="47"/>
                    <a:pt x="11" y="48"/>
                    <a:pt x="11" y="48"/>
                  </a:cubicBezTo>
                  <a:cubicBezTo>
                    <a:pt x="11" y="50"/>
                    <a:pt x="12" y="51"/>
                    <a:pt x="15" y="51"/>
                  </a:cubicBezTo>
                  <a:cubicBezTo>
                    <a:pt x="18" y="51"/>
                    <a:pt x="18" y="51"/>
                    <a:pt x="18" y="51"/>
                  </a:cubicBezTo>
                  <a:cubicBezTo>
                    <a:pt x="18" y="53"/>
                    <a:pt x="18" y="53"/>
                    <a:pt x="18" y="53"/>
                  </a:cubicBezTo>
                  <a:cubicBezTo>
                    <a:pt x="0" y="53"/>
                    <a:pt x="0" y="53"/>
                    <a:pt x="0" y="53"/>
                  </a:cubicBezTo>
                  <a:cubicBezTo>
                    <a:pt x="0" y="51"/>
                    <a:pt x="0" y="51"/>
                    <a:pt x="0" y="51"/>
                  </a:cubicBezTo>
                  <a:cubicBezTo>
                    <a:pt x="3" y="51"/>
                    <a:pt x="3" y="51"/>
                    <a:pt x="3" y="51"/>
                  </a:cubicBezTo>
                  <a:cubicBezTo>
                    <a:pt x="4" y="51"/>
                    <a:pt x="7" y="51"/>
                    <a:pt x="9" y="45"/>
                  </a:cubicBezTo>
                  <a:cubicBezTo>
                    <a:pt x="23" y="0"/>
                    <a:pt x="23" y="0"/>
                    <a:pt x="23" y="0"/>
                  </a:cubicBezTo>
                  <a:cubicBezTo>
                    <a:pt x="30" y="0"/>
                    <a:pt x="30" y="0"/>
                    <a:pt x="30" y="0"/>
                  </a:cubicBezTo>
                  <a:cubicBezTo>
                    <a:pt x="46" y="45"/>
                    <a:pt x="46" y="45"/>
                    <a:pt x="46" y="45"/>
                  </a:cubicBezTo>
                  <a:cubicBezTo>
                    <a:pt x="47" y="48"/>
                    <a:pt x="48" y="51"/>
                    <a:pt x="53" y="51"/>
                  </a:cubicBezTo>
                  <a:cubicBezTo>
                    <a:pt x="54" y="51"/>
                    <a:pt x="54" y="51"/>
                    <a:pt x="54" y="51"/>
                  </a:cubicBezTo>
                  <a:cubicBezTo>
                    <a:pt x="54" y="53"/>
                    <a:pt x="54" y="53"/>
                    <a:pt x="54" y="53"/>
                  </a:cubicBezTo>
                  <a:lnTo>
                    <a:pt x="31" y="53"/>
                  </a:lnTo>
                  <a:close/>
                  <a:moveTo>
                    <a:pt x="23" y="7"/>
                  </a:moveTo>
                  <a:cubicBezTo>
                    <a:pt x="16" y="32"/>
                    <a:pt x="16" y="32"/>
                    <a:pt x="16" y="32"/>
                  </a:cubicBezTo>
                  <a:cubicBezTo>
                    <a:pt x="32" y="32"/>
                    <a:pt x="32" y="32"/>
                    <a:pt x="32" y="32"/>
                  </a:cubicBezTo>
                  <a:lnTo>
                    <a:pt x="23" y="7"/>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6" name="ïślidé"/>
            <p:cNvSpPr/>
            <p:nvPr userDrawn="1">
              <p:custDataLst>
                <p:tags r:id="rId41"/>
              </p:custDataLst>
            </p:nvPr>
          </p:nvSpPr>
          <p:spPr bwMode="auto">
            <a:xfrm>
              <a:off x="6361941" y="3956050"/>
              <a:ext cx="209550" cy="220663"/>
            </a:xfrm>
            <a:custGeom>
              <a:avLst/>
              <a:gdLst>
                <a:gd name="T0" fmla="*/ 50 w 52"/>
                <a:gd name="T1" fmla="*/ 14 h 52"/>
                <a:gd name="T2" fmla="*/ 35 w 52"/>
                <a:gd name="T3" fmla="*/ 2 h 52"/>
                <a:gd name="T4" fmla="*/ 30 w 52"/>
                <a:gd name="T5" fmla="*/ 7 h 52"/>
                <a:gd name="T6" fmla="*/ 30 w 52"/>
                <a:gd name="T7" fmla="*/ 44 h 52"/>
                <a:gd name="T8" fmla="*/ 35 w 52"/>
                <a:gd name="T9" fmla="*/ 50 h 52"/>
                <a:gd name="T10" fmla="*/ 39 w 52"/>
                <a:gd name="T11" fmla="*/ 50 h 52"/>
                <a:gd name="T12" fmla="*/ 39 w 52"/>
                <a:gd name="T13" fmla="*/ 52 h 52"/>
                <a:gd name="T14" fmla="*/ 13 w 52"/>
                <a:gd name="T15" fmla="*/ 52 h 52"/>
                <a:gd name="T16" fmla="*/ 13 w 52"/>
                <a:gd name="T17" fmla="*/ 50 h 52"/>
                <a:gd name="T18" fmla="*/ 16 w 52"/>
                <a:gd name="T19" fmla="*/ 50 h 52"/>
                <a:gd name="T20" fmla="*/ 22 w 52"/>
                <a:gd name="T21" fmla="*/ 44 h 52"/>
                <a:gd name="T22" fmla="*/ 22 w 52"/>
                <a:gd name="T23" fmla="*/ 7 h 52"/>
                <a:gd name="T24" fmla="*/ 17 w 52"/>
                <a:gd name="T25" fmla="*/ 2 h 52"/>
                <a:gd name="T26" fmla="*/ 2 w 52"/>
                <a:gd name="T27" fmla="*/ 14 h 52"/>
                <a:gd name="T28" fmla="*/ 0 w 52"/>
                <a:gd name="T29" fmla="*/ 13 h 52"/>
                <a:gd name="T30" fmla="*/ 5 w 52"/>
                <a:gd name="T31" fmla="*/ 0 h 52"/>
                <a:gd name="T32" fmla="*/ 47 w 52"/>
                <a:gd name="T33" fmla="*/ 0 h 52"/>
                <a:gd name="T34" fmla="*/ 52 w 52"/>
                <a:gd name="T35" fmla="*/ 13 h 52"/>
                <a:gd name="T36" fmla="*/ 50 w 52"/>
                <a:gd name="T37" fmla="*/ 1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2" h="52">
                  <a:moveTo>
                    <a:pt x="50" y="14"/>
                  </a:moveTo>
                  <a:cubicBezTo>
                    <a:pt x="45" y="6"/>
                    <a:pt x="41" y="2"/>
                    <a:pt x="35" y="2"/>
                  </a:cubicBezTo>
                  <a:cubicBezTo>
                    <a:pt x="31" y="2"/>
                    <a:pt x="30" y="4"/>
                    <a:pt x="30" y="7"/>
                  </a:cubicBezTo>
                  <a:cubicBezTo>
                    <a:pt x="30" y="44"/>
                    <a:pt x="30" y="44"/>
                    <a:pt x="30" y="44"/>
                  </a:cubicBezTo>
                  <a:cubicBezTo>
                    <a:pt x="30" y="48"/>
                    <a:pt x="32" y="50"/>
                    <a:pt x="35" y="50"/>
                  </a:cubicBezTo>
                  <a:cubicBezTo>
                    <a:pt x="39" y="50"/>
                    <a:pt x="39" y="50"/>
                    <a:pt x="39" y="50"/>
                  </a:cubicBezTo>
                  <a:cubicBezTo>
                    <a:pt x="39" y="52"/>
                    <a:pt x="39" y="52"/>
                    <a:pt x="39" y="52"/>
                  </a:cubicBezTo>
                  <a:cubicBezTo>
                    <a:pt x="13" y="52"/>
                    <a:pt x="13" y="52"/>
                    <a:pt x="13" y="52"/>
                  </a:cubicBezTo>
                  <a:cubicBezTo>
                    <a:pt x="13" y="50"/>
                    <a:pt x="13" y="50"/>
                    <a:pt x="13" y="50"/>
                  </a:cubicBezTo>
                  <a:cubicBezTo>
                    <a:pt x="16" y="50"/>
                    <a:pt x="16" y="50"/>
                    <a:pt x="16" y="50"/>
                  </a:cubicBezTo>
                  <a:cubicBezTo>
                    <a:pt x="20" y="50"/>
                    <a:pt x="22" y="48"/>
                    <a:pt x="22" y="44"/>
                  </a:cubicBezTo>
                  <a:cubicBezTo>
                    <a:pt x="22" y="7"/>
                    <a:pt x="22" y="7"/>
                    <a:pt x="22" y="7"/>
                  </a:cubicBezTo>
                  <a:cubicBezTo>
                    <a:pt x="22" y="3"/>
                    <a:pt x="21" y="2"/>
                    <a:pt x="17" y="2"/>
                  </a:cubicBezTo>
                  <a:cubicBezTo>
                    <a:pt x="9" y="2"/>
                    <a:pt x="5" y="9"/>
                    <a:pt x="2" y="14"/>
                  </a:cubicBezTo>
                  <a:cubicBezTo>
                    <a:pt x="0" y="13"/>
                    <a:pt x="0" y="13"/>
                    <a:pt x="0" y="13"/>
                  </a:cubicBezTo>
                  <a:cubicBezTo>
                    <a:pt x="5" y="0"/>
                    <a:pt x="5" y="0"/>
                    <a:pt x="5" y="0"/>
                  </a:cubicBezTo>
                  <a:cubicBezTo>
                    <a:pt x="47" y="0"/>
                    <a:pt x="47" y="0"/>
                    <a:pt x="47" y="0"/>
                  </a:cubicBezTo>
                  <a:cubicBezTo>
                    <a:pt x="52" y="13"/>
                    <a:pt x="52" y="13"/>
                    <a:pt x="52" y="13"/>
                  </a:cubicBezTo>
                  <a:lnTo>
                    <a:pt x="50" y="1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7" name="îśḻidê"/>
            <p:cNvSpPr/>
            <p:nvPr userDrawn="1">
              <p:custDataLst>
                <p:tags r:id="rId42"/>
              </p:custDataLst>
            </p:nvPr>
          </p:nvSpPr>
          <p:spPr bwMode="auto">
            <a:xfrm>
              <a:off x="6592128" y="4090988"/>
              <a:ext cx="60325" cy="30163"/>
            </a:xfrm>
            <a:prstGeom prst="rect">
              <a:avLst/>
            </a:prstGeom>
            <a:solidFill>
              <a:srgbClr val="00561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98" name="ïṥļîḍé"/>
            <p:cNvSpPr/>
            <p:nvPr userDrawn="1">
              <p:custDataLst>
                <p:tags r:id="rId43"/>
              </p:custDataLst>
            </p:nvPr>
          </p:nvSpPr>
          <p:spPr bwMode="auto">
            <a:xfrm>
              <a:off x="6665153" y="3946525"/>
              <a:ext cx="149225" cy="238125"/>
            </a:xfrm>
            <a:custGeom>
              <a:avLst/>
              <a:gdLst>
                <a:gd name="T0" fmla="*/ 21 w 37"/>
                <a:gd name="T1" fmla="*/ 56 h 56"/>
                <a:gd name="T2" fmla="*/ 14 w 37"/>
                <a:gd name="T3" fmla="*/ 55 h 56"/>
                <a:gd name="T4" fmla="*/ 11 w 37"/>
                <a:gd name="T5" fmla="*/ 54 h 56"/>
                <a:gd name="T6" fmla="*/ 5 w 37"/>
                <a:gd name="T7" fmla="*/ 56 h 56"/>
                <a:gd name="T8" fmla="*/ 0 w 37"/>
                <a:gd name="T9" fmla="*/ 41 h 56"/>
                <a:gd name="T10" fmla="*/ 2 w 37"/>
                <a:gd name="T11" fmla="*/ 41 h 56"/>
                <a:gd name="T12" fmla="*/ 20 w 37"/>
                <a:gd name="T13" fmla="*/ 53 h 56"/>
                <a:gd name="T14" fmla="*/ 32 w 37"/>
                <a:gd name="T15" fmla="*/ 43 h 56"/>
                <a:gd name="T16" fmla="*/ 18 w 37"/>
                <a:gd name="T17" fmla="*/ 31 h 56"/>
                <a:gd name="T18" fmla="*/ 3 w 37"/>
                <a:gd name="T19" fmla="*/ 15 h 56"/>
                <a:gd name="T20" fmla="*/ 18 w 37"/>
                <a:gd name="T21" fmla="*/ 0 h 56"/>
                <a:gd name="T22" fmla="*/ 25 w 37"/>
                <a:gd name="T23" fmla="*/ 2 h 56"/>
                <a:gd name="T24" fmla="*/ 27 w 37"/>
                <a:gd name="T25" fmla="*/ 2 h 56"/>
                <a:gd name="T26" fmla="*/ 31 w 37"/>
                <a:gd name="T27" fmla="*/ 1 h 56"/>
                <a:gd name="T28" fmla="*/ 36 w 37"/>
                <a:gd name="T29" fmla="*/ 13 h 56"/>
                <a:gd name="T30" fmla="*/ 34 w 37"/>
                <a:gd name="T31" fmla="*/ 14 h 56"/>
                <a:gd name="T32" fmla="*/ 30 w 37"/>
                <a:gd name="T33" fmla="*/ 9 h 56"/>
                <a:gd name="T34" fmla="*/ 18 w 37"/>
                <a:gd name="T35" fmla="*/ 3 h 56"/>
                <a:gd name="T36" fmla="*/ 8 w 37"/>
                <a:gd name="T37" fmla="*/ 12 h 56"/>
                <a:gd name="T38" fmla="*/ 21 w 37"/>
                <a:gd name="T39" fmla="*/ 23 h 56"/>
                <a:gd name="T40" fmla="*/ 37 w 37"/>
                <a:gd name="T41" fmla="*/ 40 h 56"/>
                <a:gd name="T42" fmla="*/ 21 w 37"/>
                <a:gd name="T43"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 h="56">
                  <a:moveTo>
                    <a:pt x="21" y="56"/>
                  </a:moveTo>
                  <a:cubicBezTo>
                    <a:pt x="19" y="56"/>
                    <a:pt x="16" y="56"/>
                    <a:pt x="14" y="55"/>
                  </a:cubicBezTo>
                  <a:cubicBezTo>
                    <a:pt x="12" y="54"/>
                    <a:pt x="12" y="54"/>
                    <a:pt x="11" y="54"/>
                  </a:cubicBezTo>
                  <a:cubicBezTo>
                    <a:pt x="8" y="54"/>
                    <a:pt x="6" y="55"/>
                    <a:pt x="5" y="56"/>
                  </a:cubicBezTo>
                  <a:cubicBezTo>
                    <a:pt x="0" y="41"/>
                    <a:pt x="0" y="41"/>
                    <a:pt x="0" y="41"/>
                  </a:cubicBezTo>
                  <a:cubicBezTo>
                    <a:pt x="2" y="41"/>
                    <a:pt x="2" y="41"/>
                    <a:pt x="2" y="41"/>
                  </a:cubicBezTo>
                  <a:cubicBezTo>
                    <a:pt x="3" y="44"/>
                    <a:pt x="10" y="53"/>
                    <a:pt x="20" y="53"/>
                  </a:cubicBezTo>
                  <a:cubicBezTo>
                    <a:pt x="28" y="53"/>
                    <a:pt x="32" y="48"/>
                    <a:pt x="32" y="43"/>
                  </a:cubicBezTo>
                  <a:cubicBezTo>
                    <a:pt x="32" y="37"/>
                    <a:pt x="27" y="35"/>
                    <a:pt x="18" y="31"/>
                  </a:cubicBezTo>
                  <a:cubicBezTo>
                    <a:pt x="13" y="30"/>
                    <a:pt x="3" y="26"/>
                    <a:pt x="3" y="15"/>
                  </a:cubicBezTo>
                  <a:cubicBezTo>
                    <a:pt x="3" y="8"/>
                    <a:pt x="7" y="0"/>
                    <a:pt x="18" y="0"/>
                  </a:cubicBezTo>
                  <a:cubicBezTo>
                    <a:pt x="20" y="0"/>
                    <a:pt x="20" y="1"/>
                    <a:pt x="25" y="2"/>
                  </a:cubicBezTo>
                  <a:cubicBezTo>
                    <a:pt x="26" y="2"/>
                    <a:pt x="26" y="2"/>
                    <a:pt x="27" y="2"/>
                  </a:cubicBezTo>
                  <a:cubicBezTo>
                    <a:pt x="27" y="2"/>
                    <a:pt x="29" y="2"/>
                    <a:pt x="31" y="1"/>
                  </a:cubicBezTo>
                  <a:cubicBezTo>
                    <a:pt x="36" y="13"/>
                    <a:pt x="36" y="13"/>
                    <a:pt x="36" y="13"/>
                  </a:cubicBezTo>
                  <a:cubicBezTo>
                    <a:pt x="34" y="14"/>
                    <a:pt x="34" y="14"/>
                    <a:pt x="34" y="14"/>
                  </a:cubicBezTo>
                  <a:cubicBezTo>
                    <a:pt x="33" y="13"/>
                    <a:pt x="32" y="11"/>
                    <a:pt x="30" y="9"/>
                  </a:cubicBezTo>
                  <a:cubicBezTo>
                    <a:pt x="27" y="5"/>
                    <a:pt x="22" y="3"/>
                    <a:pt x="18" y="3"/>
                  </a:cubicBezTo>
                  <a:cubicBezTo>
                    <a:pt x="12" y="3"/>
                    <a:pt x="8" y="6"/>
                    <a:pt x="8" y="12"/>
                  </a:cubicBezTo>
                  <a:cubicBezTo>
                    <a:pt x="8" y="17"/>
                    <a:pt x="12" y="20"/>
                    <a:pt x="21" y="23"/>
                  </a:cubicBezTo>
                  <a:cubicBezTo>
                    <a:pt x="31" y="27"/>
                    <a:pt x="37" y="31"/>
                    <a:pt x="37" y="40"/>
                  </a:cubicBezTo>
                  <a:cubicBezTo>
                    <a:pt x="37" y="48"/>
                    <a:pt x="31" y="56"/>
                    <a:pt x="21" y="5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9" name="iṩḻïḍê"/>
            <p:cNvSpPr/>
            <p:nvPr userDrawn="1">
              <p:custDataLst>
                <p:tags r:id="rId44"/>
              </p:custDataLst>
            </p:nvPr>
          </p:nvSpPr>
          <p:spPr bwMode="auto">
            <a:xfrm>
              <a:off x="6838191" y="3956050"/>
              <a:ext cx="177800" cy="220663"/>
            </a:xfrm>
            <a:custGeom>
              <a:avLst/>
              <a:gdLst>
                <a:gd name="T0" fmla="*/ 0 w 44"/>
                <a:gd name="T1" fmla="*/ 0 h 52"/>
                <a:gd name="T2" fmla="*/ 38 w 44"/>
                <a:gd name="T3" fmla="*/ 0 h 52"/>
                <a:gd name="T4" fmla="*/ 43 w 44"/>
                <a:gd name="T5" fmla="*/ 12 h 52"/>
                <a:gd name="T6" fmla="*/ 41 w 44"/>
                <a:gd name="T7" fmla="*/ 13 h 52"/>
                <a:gd name="T8" fmla="*/ 23 w 44"/>
                <a:gd name="T9" fmla="*/ 2 h 52"/>
                <a:gd name="T10" fmla="*/ 21 w 44"/>
                <a:gd name="T11" fmla="*/ 2 h 52"/>
                <a:gd name="T12" fmla="*/ 16 w 44"/>
                <a:gd name="T13" fmla="*/ 7 h 52"/>
                <a:gd name="T14" fmla="*/ 16 w 44"/>
                <a:gd name="T15" fmla="*/ 24 h 52"/>
                <a:gd name="T16" fmla="*/ 22 w 44"/>
                <a:gd name="T17" fmla="*/ 24 h 52"/>
                <a:gd name="T18" fmla="*/ 30 w 44"/>
                <a:gd name="T19" fmla="*/ 17 h 52"/>
                <a:gd name="T20" fmla="*/ 30 w 44"/>
                <a:gd name="T21" fmla="*/ 16 h 52"/>
                <a:gd name="T22" fmla="*/ 33 w 44"/>
                <a:gd name="T23" fmla="*/ 16 h 52"/>
                <a:gd name="T24" fmla="*/ 33 w 44"/>
                <a:gd name="T25" fmla="*/ 36 h 52"/>
                <a:gd name="T26" fmla="*/ 30 w 44"/>
                <a:gd name="T27" fmla="*/ 36 h 52"/>
                <a:gd name="T28" fmla="*/ 30 w 44"/>
                <a:gd name="T29" fmla="*/ 34 h 52"/>
                <a:gd name="T30" fmla="*/ 22 w 44"/>
                <a:gd name="T31" fmla="*/ 27 h 52"/>
                <a:gd name="T32" fmla="*/ 16 w 44"/>
                <a:gd name="T33" fmla="*/ 27 h 52"/>
                <a:gd name="T34" fmla="*/ 16 w 44"/>
                <a:gd name="T35" fmla="*/ 45 h 52"/>
                <a:gd name="T36" fmla="*/ 21 w 44"/>
                <a:gd name="T37" fmla="*/ 50 h 52"/>
                <a:gd name="T38" fmla="*/ 24 w 44"/>
                <a:gd name="T39" fmla="*/ 50 h 52"/>
                <a:gd name="T40" fmla="*/ 43 w 44"/>
                <a:gd name="T41" fmla="*/ 39 h 52"/>
                <a:gd name="T42" fmla="*/ 44 w 44"/>
                <a:gd name="T43" fmla="*/ 40 h 52"/>
                <a:gd name="T44" fmla="*/ 40 w 44"/>
                <a:gd name="T45" fmla="*/ 52 h 52"/>
                <a:gd name="T46" fmla="*/ 0 w 44"/>
                <a:gd name="T47" fmla="*/ 52 h 52"/>
                <a:gd name="T48" fmla="*/ 0 w 44"/>
                <a:gd name="T49" fmla="*/ 50 h 52"/>
                <a:gd name="T50" fmla="*/ 2 w 44"/>
                <a:gd name="T51" fmla="*/ 50 h 52"/>
                <a:gd name="T52" fmla="*/ 7 w 44"/>
                <a:gd name="T53" fmla="*/ 45 h 52"/>
                <a:gd name="T54" fmla="*/ 7 w 44"/>
                <a:gd name="T55" fmla="*/ 7 h 52"/>
                <a:gd name="T56" fmla="*/ 2 w 44"/>
                <a:gd name="T57" fmla="*/ 2 h 52"/>
                <a:gd name="T58" fmla="*/ 0 w 44"/>
                <a:gd name="T59" fmla="*/ 2 h 52"/>
                <a:gd name="T60" fmla="*/ 0 w 44"/>
                <a:gd name="T61"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4" h="52">
                  <a:moveTo>
                    <a:pt x="0" y="0"/>
                  </a:moveTo>
                  <a:cubicBezTo>
                    <a:pt x="38" y="0"/>
                    <a:pt x="38" y="0"/>
                    <a:pt x="38" y="0"/>
                  </a:cubicBezTo>
                  <a:cubicBezTo>
                    <a:pt x="43" y="12"/>
                    <a:pt x="43" y="12"/>
                    <a:pt x="43" y="12"/>
                  </a:cubicBezTo>
                  <a:cubicBezTo>
                    <a:pt x="41" y="13"/>
                    <a:pt x="41" y="13"/>
                    <a:pt x="41" y="13"/>
                  </a:cubicBezTo>
                  <a:cubicBezTo>
                    <a:pt x="35" y="5"/>
                    <a:pt x="32" y="2"/>
                    <a:pt x="23" y="2"/>
                  </a:cubicBezTo>
                  <a:cubicBezTo>
                    <a:pt x="21" y="2"/>
                    <a:pt x="21" y="2"/>
                    <a:pt x="21" y="2"/>
                  </a:cubicBezTo>
                  <a:cubicBezTo>
                    <a:pt x="17" y="2"/>
                    <a:pt x="16" y="4"/>
                    <a:pt x="16" y="7"/>
                  </a:cubicBezTo>
                  <a:cubicBezTo>
                    <a:pt x="16" y="24"/>
                    <a:pt x="16" y="24"/>
                    <a:pt x="16" y="24"/>
                  </a:cubicBezTo>
                  <a:cubicBezTo>
                    <a:pt x="22" y="24"/>
                    <a:pt x="22" y="24"/>
                    <a:pt x="22" y="24"/>
                  </a:cubicBezTo>
                  <a:cubicBezTo>
                    <a:pt x="26" y="24"/>
                    <a:pt x="30" y="23"/>
                    <a:pt x="30" y="17"/>
                  </a:cubicBezTo>
                  <a:cubicBezTo>
                    <a:pt x="30" y="16"/>
                    <a:pt x="30" y="16"/>
                    <a:pt x="30" y="16"/>
                  </a:cubicBezTo>
                  <a:cubicBezTo>
                    <a:pt x="33" y="16"/>
                    <a:pt x="33" y="16"/>
                    <a:pt x="33" y="16"/>
                  </a:cubicBezTo>
                  <a:cubicBezTo>
                    <a:pt x="33" y="36"/>
                    <a:pt x="33" y="36"/>
                    <a:pt x="33" y="36"/>
                  </a:cubicBezTo>
                  <a:cubicBezTo>
                    <a:pt x="30" y="36"/>
                    <a:pt x="30" y="36"/>
                    <a:pt x="30" y="36"/>
                  </a:cubicBezTo>
                  <a:cubicBezTo>
                    <a:pt x="30" y="34"/>
                    <a:pt x="30" y="34"/>
                    <a:pt x="30" y="34"/>
                  </a:cubicBezTo>
                  <a:cubicBezTo>
                    <a:pt x="30" y="31"/>
                    <a:pt x="28" y="27"/>
                    <a:pt x="22" y="27"/>
                  </a:cubicBezTo>
                  <a:cubicBezTo>
                    <a:pt x="16" y="27"/>
                    <a:pt x="16" y="27"/>
                    <a:pt x="16" y="27"/>
                  </a:cubicBezTo>
                  <a:cubicBezTo>
                    <a:pt x="16" y="45"/>
                    <a:pt x="16" y="45"/>
                    <a:pt x="16" y="45"/>
                  </a:cubicBezTo>
                  <a:cubicBezTo>
                    <a:pt x="16" y="49"/>
                    <a:pt x="17" y="50"/>
                    <a:pt x="21" y="50"/>
                  </a:cubicBezTo>
                  <a:cubicBezTo>
                    <a:pt x="24" y="50"/>
                    <a:pt x="24" y="50"/>
                    <a:pt x="24" y="50"/>
                  </a:cubicBezTo>
                  <a:cubicBezTo>
                    <a:pt x="34" y="50"/>
                    <a:pt x="40" y="42"/>
                    <a:pt x="43" y="39"/>
                  </a:cubicBezTo>
                  <a:cubicBezTo>
                    <a:pt x="44" y="40"/>
                    <a:pt x="44" y="40"/>
                    <a:pt x="44" y="40"/>
                  </a:cubicBezTo>
                  <a:cubicBezTo>
                    <a:pt x="40" y="52"/>
                    <a:pt x="40" y="52"/>
                    <a:pt x="40" y="52"/>
                  </a:cubicBezTo>
                  <a:cubicBezTo>
                    <a:pt x="0" y="52"/>
                    <a:pt x="0" y="52"/>
                    <a:pt x="0" y="52"/>
                  </a:cubicBezTo>
                  <a:cubicBezTo>
                    <a:pt x="0" y="50"/>
                    <a:pt x="0" y="50"/>
                    <a:pt x="0" y="50"/>
                  </a:cubicBezTo>
                  <a:cubicBezTo>
                    <a:pt x="2" y="50"/>
                    <a:pt x="2" y="50"/>
                    <a:pt x="2" y="50"/>
                  </a:cubicBezTo>
                  <a:cubicBezTo>
                    <a:pt x="5" y="50"/>
                    <a:pt x="7" y="49"/>
                    <a:pt x="7" y="45"/>
                  </a:cubicBezTo>
                  <a:cubicBezTo>
                    <a:pt x="7" y="7"/>
                    <a:pt x="7" y="7"/>
                    <a:pt x="7" y="7"/>
                  </a:cubicBezTo>
                  <a:cubicBezTo>
                    <a:pt x="7" y="4"/>
                    <a:pt x="6" y="2"/>
                    <a:pt x="2" y="2"/>
                  </a:cubicBezTo>
                  <a:cubicBezTo>
                    <a:pt x="0" y="2"/>
                    <a:pt x="0" y="2"/>
                    <a:pt x="0" y="2"/>
                  </a:cubicBezTo>
                  <a:lnTo>
                    <a:pt x="0" y="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0" name="íSľíďè"/>
            <p:cNvSpPr/>
            <p:nvPr userDrawn="1">
              <p:custDataLst>
                <p:tags r:id="rId45"/>
              </p:custDataLst>
            </p:nvPr>
          </p:nvSpPr>
          <p:spPr bwMode="auto">
            <a:xfrm>
              <a:off x="7031866" y="3956050"/>
              <a:ext cx="206375" cy="220663"/>
            </a:xfrm>
            <a:custGeom>
              <a:avLst/>
              <a:gdLst>
                <a:gd name="T0" fmla="*/ 42 w 51"/>
                <a:gd name="T1" fmla="*/ 52 h 52"/>
                <a:gd name="T2" fmla="*/ 11 w 51"/>
                <a:gd name="T3" fmla="*/ 8 h 52"/>
                <a:gd name="T4" fmla="*/ 11 w 51"/>
                <a:gd name="T5" fmla="*/ 44 h 52"/>
                <a:gd name="T6" fmla="*/ 16 w 51"/>
                <a:gd name="T7" fmla="*/ 50 h 52"/>
                <a:gd name="T8" fmla="*/ 18 w 51"/>
                <a:gd name="T9" fmla="*/ 50 h 52"/>
                <a:gd name="T10" fmla="*/ 18 w 51"/>
                <a:gd name="T11" fmla="*/ 52 h 52"/>
                <a:gd name="T12" fmla="*/ 1 w 51"/>
                <a:gd name="T13" fmla="*/ 52 h 52"/>
                <a:gd name="T14" fmla="*/ 1 w 51"/>
                <a:gd name="T15" fmla="*/ 50 h 52"/>
                <a:gd name="T16" fmla="*/ 3 w 51"/>
                <a:gd name="T17" fmla="*/ 50 h 52"/>
                <a:gd name="T18" fmla="*/ 8 w 51"/>
                <a:gd name="T19" fmla="*/ 44 h 52"/>
                <a:gd name="T20" fmla="*/ 8 w 51"/>
                <a:gd name="T21" fmla="*/ 7 h 52"/>
                <a:gd name="T22" fmla="*/ 2 w 51"/>
                <a:gd name="T23" fmla="*/ 2 h 52"/>
                <a:gd name="T24" fmla="*/ 0 w 51"/>
                <a:gd name="T25" fmla="*/ 2 h 52"/>
                <a:gd name="T26" fmla="*/ 0 w 51"/>
                <a:gd name="T27" fmla="*/ 0 h 52"/>
                <a:gd name="T28" fmla="*/ 15 w 51"/>
                <a:gd name="T29" fmla="*/ 0 h 52"/>
                <a:gd name="T30" fmla="*/ 42 w 51"/>
                <a:gd name="T31" fmla="*/ 37 h 52"/>
                <a:gd name="T32" fmla="*/ 42 w 51"/>
                <a:gd name="T33" fmla="*/ 9 h 52"/>
                <a:gd name="T34" fmla="*/ 35 w 51"/>
                <a:gd name="T35" fmla="*/ 2 h 52"/>
                <a:gd name="T36" fmla="*/ 35 w 51"/>
                <a:gd name="T37" fmla="*/ 0 h 52"/>
                <a:gd name="T38" fmla="*/ 51 w 51"/>
                <a:gd name="T39" fmla="*/ 0 h 52"/>
                <a:gd name="T40" fmla="*/ 51 w 51"/>
                <a:gd name="T41" fmla="*/ 2 h 52"/>
                <a:gd name="T42" fmla="*/ 44 w 51"/>
                <a:gd name="T43" fmla="*/ 9 h 52"/>
                <a:gd name="T44" fmla="*/ 44 w 51"/>
                <a:gd name="T45" fmla="*/ 52 h 52"/>
                <a:gd name="T46" fmla="*/ 42 w 51"/>
                <a:gd name="T4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 h="52">
                  <a:moveTo>
                    <a:pt x="42" y="52"/>
                  </a:moveTo>
                  <a:cubicBezTo>
                    <a:pt x="11" y="8"/>
                    <a:pt x="11" y="8"/>
                    <a:pt x="11" y="8"/>
                  </a:cubicBezTo>
                  <a:cubicBezTo>
                    <a:pt x="11" y="44"/>
                    <a:pt x="11" y="44"/>
                    <a:pt x="11" y="44"/>
                  </a:cubicBezTo>
                  <a:cubicBezTo>
                    <a:pt x="11" y="47"/>
                    <a:pt x="12" y="50"/>
                    <a:pt x="16" y="50"/>
                  </a:cubicBezTo>
                  <a:cubicBezTo>
                    <a:pt x="18" y="50"/>
                    <a:pt x="18" y="50"/>
                    <a:pt x="18" y="50"/>
                  </a:cubicBezTo>
                  <a:cubicBezTo>
                    <a:pt x="18" y="52"/>
                    <a:pt x="18" y="52"/>
                    <a:pt x="18" y="52"/>
                  </a:cubicBezTo>
                  <a:cubicBezTo>
                    <a:pt x="1" y="52"/>
                    <a:pt x="1" y="52"/>
                    <a:pt x="1" y="52"/>
                  </a:cubicBezTo>
                  <a:cubicBezTo>
                    <a:pt x="1" y="50"/>
                    <a:pt x="1" y="50"/>
                    <a:pt x="1" y="50"/>
                  </a:cubicBezTo>
                  <a:cubicBezTo>
                    <a:pt x="3" y="50"/>
                    <a:pt x="3" y="50"/>
                    <a:pt x="3" y="50"/>
                  </a:cubicBezTo>
                  <a:cubicBezTo>
                    <a:pt x="6" y="50"/>
                    <a:pt x="8" y="48"/>
                    <a:pt x="8" y="44"/>
                  </a:cubicBezTo>
                  <a:cubicBezTo>
                    <a:pt x="8" y="7"/>
                    <a:pt x="8" y="7"/>
                    <a:pt x="8" y="7"/>
                  </a:cubicBezTo>
                  <a:cubicBezTo>
                    <a:pt x="8" y="2"/>
                    <a:pt x="4" y="2"/>
                    <a:pt x="2" y="2"/>
                  </a:cubicBezTo>
                  <a:cubicBezTo>
                    <a:pt x="0" y="2"/>
                    <a:pt x="0" y="2"/>
                    <a:pt x="0" y="2"/>
                  </a:cubicBezTo>
                  <a:cubicBezTo>
                    <a:pt x="0" y="0"/>
                    <a:pt x="0" y="0"/>
                    <a:pt x="0" y="0"/>
                  </a:cubicBezTo>
                  <a:cubicBezTo>
                    <a:pt x="15" y="0"/>
                    <a:pt x="15" y="0"/>
                    <a:pt x="15" y="0"/>
                  </a:cubicBezTo>
                  <a:cubicBezTo>
                    <a:pt x="42" y="37"/>
                    <a:pt x="42" y="37"/>
                    <a:pt x="42" y="37"/>
                  </a:cubicBezTo>
                  <a:cubicBezTo>
                    <a:pt x="42" y="9"/>
                    <a:pt x="42" y="9"/>
                    <a:pt x="42" y="9"/>
                  </a:cubicBezTo>
                  <a:cubicBezTo>
                    <a:pt x="42" y="2"/>
                    <a:pt x="38" y="2"/>
                    <a:pt x="35" y="2"/>
                  </a:cubicBezTo>
                  <a:cubicBezTo>
                    <a:pt x="35" y="0"/>
                    <a:pt x="35" y="0"/>
                    <a:pt x="35" y="0"/>
                  </a:cubicBezTo>
                  <a:cubicBezTo>
                    <a:pt x="51" y="0"/>
                    <a:pt x="51" y="0"/>
                    <a:pt x="51" y="0"/>
                  </a:cubicBezTo>
                  <a:cubicBezTo>
                    <a:pt x="51" y="2"/>
                    <a:pt x="51" y="2"/>
                    <a:pt x="51" y="2"/>
                  </a:cubicBezTo>
                  <a:cubicBezTo>
                    <a:pt x="49" y="2"/>
                    <a:pt x="44" y="2"/>
                    <a:pt x="44" y="9"/>
                  </a:cubicBezTo>
                  <a:cubicBezTo>
                    <a:pt x="44" y="52"/>
                    <a:pt x="44" y="52"/>
                    <a:pt x="44" y="52"/>
                  </a:cubicBezTo>
                  <a:lnTo>
                    <a:pt x="42"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1" name="ïşļíḑé"/>
            <p:cNvSpPr/>
            <p:nvPr userDrawn="1">
              <p:custDataLst>
                <p:tags r:id="rId46"/>
              </p:custDataLst>
            </p:nvPr>
          </p:nvSpPr>
          <p:spPr bwMode="auto">
            <a:xfrm>
              <a:off x="7350953" y="3956050"/>
              <a:ext cx="201613" cy="228600"/>
            </a:xfrm>
            <a:custGeom>
              <a:avLst/>
              <a:gdLst>
                <a:gd name="T0" fmla="*/ 50 w 50"/>
                <a:gd name="T1" fmla="*/ 2 h 54"/>
                <a:gd name="T2" fmla="*/ 48 w 50"/>
                <a:gd name="T3" fmla="*/ 2 h 54"/>
                <a:gd name="T4" fmla="*/ 43 w 50"/>
                <a:gd name="T5" fmla="*/ 8 h 54"/>
                <a:gd name="T6" fmla="*/ 43 w 50"/>
                <a:gd name="T7" fmla="*/ 36 h 54"/>
                <a:gd name="T8" fmla="*/ 25 w 50"/>
                <a:gd name="T9" fmla="*/ 54 h 54"/>
                <a:gd name="T10" fmla="*/ 7 w 50"/>
                <a:gd name="T11" fmla="*/ 36 h 54"/>
                <a:gd name="T12" fmla="*/ 7 w 50"/>
                <a:gd name="T13" fmla="*/ 7 h 54"/>
                <a:gd name="T14" fmla="*/ 2 w 50"/>
                <a:gd name="T15" fmla="*/ 2 h 54"/>
                <a:gd name="T16" fmla="*/ 0 w 50"/>
                <a:gd name="T17" fmla="*/ 2 h 54"/>
                <a:gd name="T18" fmla="*/ 0 w 50"/>
                <a:gd name="T19" fmla="*/ 0 h 54"/>
                <a:gd name="T20" fmla="*/ 23 w 50"/>
                <a:gd name="T21" fmla="*/ 0 h 54"/>
                <a:gd name="T22" fmla="*/ 23 w 50"/>
                <a:gd name="T23" fmla="*/ 2 h 54"/>
                <a:gd name="T24" fmla="*/ 21 w 50"/>
                <a:gd name="T25" fmla="*/ 2 h 54"/>
                <a:gd name="T26" fmla="*/ 16 w 50"/>
                <a:gd name="T27" fmla="*/ 7 h 54"/>
                <a:gd name="T28" fmla="*/ 16 w 50"/>
                <a:gd name="T29" fmla="*/ 35 h 54"/>
                <a:gd name="T30" fmla="*/ 28 w 50"/>
                <a:gd name="T31" fmla="*/ 51 h 54"/>
                <a:gd name="T32" fmla="*/ 41 w 50"/>
                <a:gd name="T33" fmla="*/ 37 h 54"/>
                <a:gd name="T34" fmla="*/ 41 w 50"/>
                <a:gd name="T35" fmla="*/ 8 h 54"/>
                <a:gd name="T36" fmla="*/ 35 w 50"/>
                <a:gd name="T37" fmla="*/ 2 h 54"/>
                <a:gd name="T38" fmla="*/ 34 w 50"/>
                <a:gd name="T39" fmla="*/ 2 h 54"/>
                <a:gd name="T40" fmla="*/ 34 w 50"/>
                <a:gd name="T41" fmla="*/ 0 h 54"/>
                <a:gd name="T42" fmla="*/ 50 w 50"/>
                <a:gd name="T43" fmla="*/ 0 h 54"/>
                <a:gd name="T44" fmla="*/ 50 w 50"/>
                <a:gd name="T45" fmla="*/ 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0" h="54">
                  <a:moveTo>
                    <a:pt x="50" y="2"/>
                  </a:moveTo>
                  <a:cubicBezTo>
                    <a:pt x="48" y="2"/>
                    <a:pt x="48" y="2"/>
                    <a:pt x="48" y="2"/>
                  </a:cubicBezTo>
                  <a:cubicBezTo>
                    <a:pt x="44" y="2"/>
                    <a:pt x="43" y="4"/>
                    <a:pt x="43" y="8"/>
                  </a:cubicBezTo>
                  <a:cubicBezTo>
                    <a:pt x="43" y="36"/>
                    <a:pt x="43" y="36"/>
                    <a:pt x="43" y="36"/>
                  </a:cubicBezTo>
                  <a:cubicBezTo>
                    <a:pt x="43" y="44"/>
                    <a:pt x="39" y="54"/>
                    <a:pt x="25" y="54"/>
                  </a:cubicBezTo>
                  <a:cubicBezTo>
                    <a:pt x="16" y="54"/>
                    <a:pt x="7" y="49"/>
                    <a:pt x="7" y="36"/>
                  </a:cubicBezTo>
                  <a:cubicBezTo>
                    <a:pt x="7" y="7"/>
                    <a:pt x="7" y="7"/>
                    <a:pt x="7" y="7"/>
                  </a:cubicBezTo>
                  <a:cubicBezTo>
                    <a:pt x="7" y="4"/>
                    <a:pt x="6" y="2"/>
                    <a:pt x="2" y="2"/>
                  </a:cubicBezTo>
                  <a:cubicBezTo>
                    <a:pt x="0" y="2"/>
                    <a:pt x="0" y="2"/>
                    <a:pt x="0" y="2"/>
                  </a:cubicBezTo>
                  <a:cubicBezTo>
                    <a:pt x="0" y="0"/>
                    <a:pt x="0" y="0"/>
                    <a:pt x="0" y="0"/>
                  </a:cubicBezTo>
                  <a:cubicBezTo>
                    <a:pt x="23" y="0"/>
                    <a:pt x="23" y="0"/>
                    <a:pt x="23" y="0"/>
                  </a:cubicBezTo>
                  <a:cubicBezTo>
                    <a:pt x="23" y="2"/>
                    <a:pt x="23" y="2"/>
                    <a:pt x="23" y="2"/>
                  </a:cubicBezTo>
                  <a:cubicBezTo>
                    <a:pt x="21" y="2"/>
                    <a:pt x="21" y="2"/>
                    <a:pt x="21" y="2"/>
                  </a:cubicBezTo>
                  <a:cubicBezTo>
                    <a:pt x="17" y="2"/>
                    <a:pt x="16" y="4"/>
                    <a:pt x="16" y="7"/>
                  </a:cubicBezTo>
                  <a:cubicBezTo>
                    <a:pt x="16" y="35"/>
                    <a:pt x="16" y="35"/>
                    <a:pt x="16" y="35"/>
                  </a:cubicBezTo>
                  <a:cubicBezTo>
                    <a:pt x="16" y="46"/>
                    <a:pt x="21" y="51"/>
                    <a:pt x="28" y="51"/>
                  </a:cubicBezTo>
                  <a:cubicBezTo>
                    <a:pt x="35" y="51"/>
                    <a:pt x="41" y="45"/>
                    <a:pt x="41" y="37"/>
                  </a:cubicBezTo>
                  <a:cubicBezTo>
                    <a:pt x="41" y="8"/>
                    <a:pt x="41" y="8"/>
                    <a:pt x="41" y="8"/>
                  </a:cubicBezTo>
                  <a:cubicBezTo>
                    <a:pt x="41" y="5"/>
                    <a:pt x="39" y="2"/>
                    <a:pt x="35" y="2"/>
                  </a:cubicBezTo>
                  <a:cubicBezTo>
                    <a:pt x="34" y="2"/>
                    <a:pt x="34" y="2"/>
                    <a:pt x="34" y="2"/>
                  </a:cubicBezTo>
                  <a:cubicBezTo>
                    <a:pt x="34" y="0"/>
                    <a:pt x="34" y="0"/>
                    <a:pt x="34" y="0"/>
                  </a:cubicBezTo>
                  <a:cubicBezTo>
                    <a:pt x="50" y="0"/>
                    <a:pt x="50" y="0"/>
                    <a:pt x="50" y="0"/>
                  </a:cubicBezTo>
                  <a:lnTo>
                    <a:pt x="50"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2" name="ísļiḋê"/>
            <p:cNvSpPr/>
            <p:nvPr userDrawn="1">
              <p:custDataLst>
                <p:tags r:id="rId47"/>
              </p:custDataLst>
            </p:nvPr>
          </p:nvSpPr>
          <p:spPr bwMode="auto">
            <a:xfrm>
              <a:off x="7568441" y="3956050"/>
              <a:ext cx="206375" cy="220663"/>
            </a:xfrm>
            <a:custGeom>
              <a:avLst/>
              <a:gdLst>
                <a:gd name="T0" fmla="*/ 42 w 51"/>
                <a:gd name="T1" fmla="*/ 52 h 52"/>
                <a:gd name="T2" fmla="*/ 11 w 51"/>
                <a:gd name="T3" fmla="*/ 8 h 52"/>
                <a:gd name="T4" fmla="*/ 11 w 51"/>
                <a:gd name="T5" fmla="*/ 44 h 52"/>
                <a:gd name="T6" fmla="*/ 16 w 51"/>
                <a:gd name="T7" fmla="*/ 50 h 52"/>
                <a:gd name="T8" fmla="*/ 18 w 51"/>
                <a:gd name="T9" fmla="*/ 50 h 52"/>
                <a:gd name="T10" fmla="*/ 18 w 51"/>
                <a:gd name="T11" fmla="*/ 52 h 52"/>
                <a:gd name="T12" fmla="*/ 1 w 51"/>
                <a:gd name="T13" fmla="*/ 52 h 52"/>
                <a:gd name="T14" fmla="*/ 1 w 51"/>
                <a:gd name="T15" fmla="*/ 50 h 52"/>
                <a:gd name="T16" fmla="*/ 3 w 51"/>
                <a:gd name="T17" fmla="*/ 50 h 52"/>
                <a:gd name="T18" fmla="*/ 8 w 51"/>
                <a:gd name="T19" fmla="*/ 44 h 52"/>
                <a:gd name="T20" fmla="*/ 8 w 51"/>
                <a:gd name="T21" fmla="*/ 7 h 52"/>
                <a:gd name="T22" fmla="*/ 2 w 51"/>
                <a:gd name="T23" fmla="*/ 2 h 52"/>
                <a:gd name="T24" fmla="*/ 0 w 51"/>
                <a:gd name="T25" fmla="*/ 2 h 52"/>
                <a:gd name="T26" fmla="*/ 0 w 51"/>
                <a:gd name="T27" fmla="*/ 0 h 52"/>
                <a:gd name="T28" fmla="*/ 15 w 51"/>
                <a:gd name="T29" fmla="*/ 0 h 52"/>
                <a:gd name="T30" fmla="*/ 42 w 51"/>
                <a:gd name="T31" fmla="*/ 37 h 52"/>
                <a:gd name="T32" fmla="*/ 42 w 51"/>
                <a:gd name="T33" fmla="*/ 9 h 52"/>
                <a:gd name="T34" fmla="*/ 35 w 51"/>
                <a:gd name="T35" fmla="*/ 2 h 52"/>
                <a:gd name="T36" fmla="*/ 35 w 51"/>
                <a:gd name="T37" fmla="*/ 0 h 52"/>
                <a:gd name="T38" fmla="*/ 51 w 51"/>
                <a:gd name="T39" fmla="*/ 0 h 52"/>
                <a:gd name="T40" fmla="*/ 51 w 51"/>
                <a:gd name="T41" fmla="*/ 2 h 52"/>
                <a:gd name="T42" fmla="*/ 44 w 51"/>
                <a:gd name="T43" fmla="*/ 9 h 52"/>
                <a:gd name="T44" fmla="*/ 44 w 51"/>
                <a:gd name="T45" fmla="*/ 52 h 52"/>
                <a:gd name="T46" fmla="*/ 42 w 51"/>
                <a:gd name="T4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 h="52">
                  <a:moveTo>
                    <a:pt x="42" y="52"/>
                  </a:moveTo>
                  <a:cubicBezTo>
                    <a:pt x="11" y="8"/>
                    <a:pt x="11" y="8"/>
                    <a:pt x="11" y="8"/>
                  </a:cubicBezTo>
                  <a:cubicBezTo>
                    <a:pt x="11" y="44"/>
                    <a:pt x="11" y="44"/>
                    <a:pt x="11" y="44"/>
                  </a:cubicBezTo>
                  <a:cubicBezTo>
                    <a:pt x="11" y="47"/>
                    <a:pt x="12" y="50"/>
                    <a:pt x="16" y="50"/>
                  </a:cubicBezTo>
                  <a:cubicBezTo>
                    <a:pt x="18" y="50"/>
                    <a:pt x="18" y="50"/>
                    <a:pt x="18" y="50"/>
                  </a:cubicBezTo>
                  <a:cubicBezTo>
                    <a:pt x="18" y="52"/>
                    <a:pt x="18" y="52"/>
                    <a:pt x="18" y="52"/>
                  </a:cubicBezTo>
                  <a:cubicBezTo>
                    <a:pt x="1" y="52"/>
                    <a:pt x="1" y="52"/>
                    <a:pt x="1" y="52"/>
                  </a:cubicBezTo>
                  <a:cubicBezTo>
                    <a:pt x="1" y="50"/>
                    <a:pt x="1" y="50"/>
                    <a:pt x="1" y="50"/>
                  </a:cubicBezTo>
                  <a:cubicBezTo>
                    <a:pt x="3" y="50"/>
                    <a:pt x="3" y="50"/>
                    <a:pt x="3" y="50"/>
                  </a:cubicBezTo>
                  <a:cubicBezTo>
                    <a:pt x="6" y="50"/>
                    <a:pt x="8" y="48"/>
                    <a:pt x="8" y="44"/>
                  </a:cubicBezTo>
                  <a:cubicBezTo>
                    <a:pt x="8" y="7"/>
                    <a:pt x="8" y="7"/>
                    <a:pt x="8" y="7"/>
                  </a:cubicBezTo>
                  <a:cubicBezTo>
                    <a:pt x="8" y="2"/>
                    <a:pt x="4" y="2"/>
                    <a:pt x="2" y="2"/>
                  </a:cubicBezTo>
                  <a:cubicBezTo>
                    <a:pt x="0" y="2"/>
                    <a:pt x="0" y="2"/>
                    <a:pt x="0" y="2"/>
                  </a:cubicBezTo>
                  <a:cubicBezTo>
                    <a:pt x="0" y="0"/>
                    <a:pt x="0" y="0"/>
                    <a:pt x="0" y="0"/>
                  </a:cubicBezTo>
                  <a:cubicBezTo>
                    <a:pt x="15" y="0"/>
                    <a:pt x="15" y="0"/>
                    <a:pt x="15" y="0"/>
                  </a:cubicBezTo>
                  <a:cubicBezTo>
                    <a:pt x="42" y="37"/>
                    <a:pt x="42" y="37"/>
                    <a:pt x="42" y="37"/>
                  </a:cubicBezTo>
                  <a:cubicBezTo>
                    <a:pt x="42" y="9"/>
                    <a:pt x="42" y="9"/>
                    <a:pt x="42" y="9"/>
                  </a:cubicBezTo>
                  <a:cubicBezTo>
                    <a:pt x="42" y="2"/>
                    <a:pt x="38" y="2"/>
                    <a:pt x="35" y="2"/>
                  </a:cubicBezTo>
                  <a:cubicBezTo>
                    <a:pt x="35" y="0"/>
                    <a:pt x="35" y="0"/>
                    <a:pt x="35" y="0"/>
                  </a:cubicBezTo>
                  <a:cubicBezTo>
                    <a:pt x="51" y="0"/>
                    <a:pt x="51" y="0"/>
                    <a:pt x="51" y="0"/>
                  </a:cubicBezTo>
                  <a:cubicBezTo>
                    <a:pt x="51" y="2"/>
                    <a:pt x="51" y="2"/>
                    <a:pt x="51" y="2"/>
                  </a:cubicBezTo>
                  <a:cubicBezTo>
                    <a:pt x="49" y="2"/>
                    <a:pt x="44" y="2"/>
                    <a:pt x="44" y="9"/>
                  </a:cubicBezTo>
                  <a:cubicBezTo>
                    <a:pt x="44" y="52"/>
                    <a:pt x="44" y="52"/>
                    <a:pt x="44" y="52"/>
                  </a:cubicBezTo>
                  <a:lnTo>
                    <a:pt x="42"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3" name="ïšľïďê"/>
            <p:cNvSpPr/>
            <p:nvPr userDrawn="1">
              <p:custDataLst>
                <p:tags r:id="rId48"/>
              </p:custDataLst>
            </p:nvPr>
          </p:nvSpPr>
          <p:spPr bwMode="auto">
            <a:xfrm>
              <a:off x="7790691" y="3956050"/>
              <a:ext cx="96838" cy="220663"/>
            </a:xfrm>
            <a:custGeom>
              <a:avLst/>
              <a:gdLst>
                <a:gd name="T0" fmla="*/ 0 w 24"/>
                <a:gd name="T1" fmla="*/ 52 h 52"/>
                <a:gd name="T2" fmla="*/ 0 w 24"/>
                <a:gd name="T3" fmla="*/ 50 h 52"/>
                <a:gd name="T4" fmla="*/ 2 w 24"/>
                <a:gd name="T5" fmla="*/ 50 h 52"/>
                <a:gd name="T6" fmla="*/ 7 w 24"/>
                <a:gd name="T7" fmla="*/ 45 h 52"/>
                <a:gd name="T8" fmla="*/ 7 w 24"/>
                <a:gd name="T9" fmla="*/ 7 h 52"/>
                <a:gd name="T10" fmla="*/ 2 w 24"/>
                <a:gd name="T11" fmla="*/ 2 h 52"/>
                <a:gd name="T12" fmla="*/ 0 w 24"/>
                <a:gd name="T13" fmla="*/ 2 h 52"/>
                <a:gd name="T14" fmla="*/ 0 w 24"/>
                <a:gd name="T15" fmla="*/ 0 h 52"/>
                <a:gd name="T16" fmla="*/ 24 w 24"/>
                <a:gd name="T17" fmla="*/ 0 h 52"/>
                <a:gd name="T18" fmla="*/ 24 w 24"/>
                <a:gd name="T19" fmla="*/ 2 h 52"/>
                <a:gd name="T20" fmla="*/ 21 w 24"/>
                <a:gd name="T21" fmla="*/ 2 h 52"/>
                <a:gd name="T22" fmla="*/ 16 w 24"/>
                <a:gd name="T23" fmla="*/ 7 h 52"/>
                <a:gd name="T24" fmla="*/ 16 w 24"/>
                <a:gd name="T25" fmla="*/ 45 h 52"/>
                <a:gd name="T26" fmla="*/ 21 w 24"/>
                <a:gd name="T27" fmla="*/ 50 h 52"/>
                <a:gd name="T28" fmla="*/ 24 w 24"/>
                <a:gd name="T29" fmla="*/ 50 h 52"/>
                <a:gd name="T30" fmla="*/ 24 w 24"/>
                <a:gd name="T31" fmla="*/ 52 h 52"/>
                <a:gd name="T32" fmla="*/ 0 w 24"/>
                <a:gd name="T33"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 h="52">
                  <a:moveTo>
                    <a:pt x="0" y="52"/>
                  </a:moveTo>
                  <a:cubicBezTo>
                    <a:pt x="0" y="50"/>
                    <a:pt x="0" y="50"/>
                    <a:pt x="0" y="50"/>
                  </a:cubicBezTo>
                  <a:cubicBezTo>
                    <a:pt x="2" y="50"/>
                    <a:pt x="2" y="50"/>
                    <a:pt x="2" y="50"/>
                  </a:cubicBezTo>
                  <a:cubicBezTo>
                    <a:pt x="6" y="50"/>
                    <a:pt x="7" y="49"/>
                    <a:pt x="7" y="45"/>
                  </a:cubicBezTo>
                  <a:cubicBezTo>
                    <a:pt x="7" y="7"/>
                    <a:pt x="7" y="7"/>
                    <a:pt x="7" y="7"/>
                  </a:cubicBezTo>
                  <a:cubicBezTo>
                    <a:pt x="7" y="4"/>
                    <a:pt x="6" y="2"/>
                    <a:pt x="2" y="2"/>
                  </a:cubicBezTo>
                  <a:cubicBezTo>
                    <a:pt x="0" y="2"/>
                    <a:pt x="0" y="2"/>
                    <a:pt x="0" y="2"/>
                  </a:cubicBezTo>
                  <a:cubicBezTo>
                    <a:pt x="0" y="0"/>
                    <a:pt x="0" y="0"/>
                    <a:pt x="0" y="0"/>
                  </a:cubicBezTo>
                  <a:cubicBezTo>
                    <a:pt x="24" y="0"/>
                    <a:pt x="24" y="0"/>
                    <a:pt x="24" y="0"/>
                  </a:cubicBezTo>
                  <a:cubicBezTo>
                    <a:pt x="24" y="2"/>
                    <a:pt x="24" y="2"/>
                    <a:pt x="24" y="2"/>
                  </a:cubicBezTo>
                  <a:cubicBezTo>
                    <a:pt x="21" y="2"/>
                    <a:pt x="21" y="2"/>
                    <a:pt x="21" y="2"/>
                  </a:cubicBezTo>
                  <a:cubicBezTo>
                    <a:pt x="17" y="2"/>
                    <a:pt x="16" y="4"/>
                    <a:pt x="16" y="7"/>
                  </a:cubicBezTo>
                  <a:cubicBezTo>
                    <a:pt x="16" y="45"/>
                    <a:pt x="16" y="45"/>
                    <a:pt x="16" y="45"/>
                  </a:cubicBezTo>
                  <a:cubicBezTo>
                    <a:pt x="16" y="49"/>
                    <a:pt x="17" y="50"/>
                    <a:pt x="21" y="50"/>
                  </a:cubicBezTo>
                  <a:cubicBezTo>
                    <a:pt x="24" y="50"/>
                    <a:pt x="24" y="50"/>
                    <a:pt x="24" y="50"/>
                  </a:cubicBezTo>
                  <a:cubicBezTo>
                    <a:pt x="24" y="52"/>
                    <a:pt x="24" y="52"/>
                    <a:pt x="24" y="52"/>
                  </a:cubicBezTo>
                  <a:lnTo>
                    <a:pt x="0"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4" name="ïSlíḑe"/>
            <p:cNvSpPr/>
            <p:nvPr userDrawn="1">
              <p:custDataLst>
                <p:tags r:id="rId49"/>
              </p:custDataLst>
            </p:nvPr>
          </p:nvSpPr>
          <p:spPr bwMode="auto">
            <a:xfrm>
              <a:off x="7900228" y="3956050"/>
              <a:ext cx="201613" cy="228600"/>
            </a:xfrm>
            <a:custGeom>
              <a:avLst/>
              <a:gdLst>
                <a:gd name="T0" fmla="*/ 48 w 50"/>
                <a:gd name="T1" fmla="*/ 2 h 54"/>
                <a:gd name="T2" fmla="*/ 41 w 50"/>
                <a:gd name="T3" fmla="*/ 8 h 54"/>
                <a:gd name="T4" fmla="*/ 25 w 50"/>
                <a:gd name="T5" fmla="*/ 54 h 54"/>
                <a:gd name="T6" fmla="*/ 24 w 50"/>
                <a:gd name="T7" fmla="*/ 54 h 54"/>
                <a:gd name="T8" fmla="*/ 8 w 50"/>
                <a:gd name="T9" fmla="*/ 8 h 54"/>
                <a:gd name="T10" fmla="*/ 2 w 50"/>
                <a:gd name="T11" fmla="*/ 2 h 54"/>
                <a:gd name="T12" fmla="*/ 0 w 50"/>
                <a:gd name="T13" fmla="*/ 2 h 54"/>
                <a:gd name="T14" fmla="*/ 0 w 50"/>
                <a:gd name="T15" fmla="*/ 0 h 54"/>
                <a:gd name="T16" fmla="*/ 23 w 50"/>
                <a:gd name="T17" fmla="*/ 0 h 54"/>
                <a:gd name="T18" fmla="*/ 23 w 50"/>
                <a:gd name="T19" fmla="*/ 2 h 54"/>
                <a:gd name="T20" fmla="*/ 20 w 50"/>
                <a:gd name="T21" fmla="*/ 2 h 54"/>
                <a:gd name="T22" fmla="*/ 16 w 50"/>
                <a:gd name="T23" fmla="*/ 5 h 54"/>
                <a:gd name="T24" fmla="*/ 17 w 50"/>
                <a:gd name="T25" fmla="*/ 8 h 54"/>
                <a:gd name="T26" fmla="*/ 28 w 50"/>
                <a:gd name="T27" fmla="*/ 40 h 54"/>
                <a:gd name="T28" fmla="*/ 39 w 50"/>
                <a:gd name="T29" fmla="*/ 8 h 54"/>
                <a:gd name="T30" fmla="*/ 40 w 50"/>
                <a:gd name="T31" fmla="*/ 5 h 54"/>
                <a:gd name="T32" fmla="*/ 36 w 50"/>
                <a:gd name="T33" fmla="*/ 2 h 54"/>
                <a:gd name="T34" fmla="*/ 33 w 50"/>
                <a:gd name="T35" fmla="*/ 2 h 54"/>
                <a:gd name="T36" fmla="*/ 33 w 50"/>
                <a:gd name="T37" fmla="*/ 0 h 54"/>
                <a:gd name="T38" fmla="*/ 50 w 50"/>
                <a:gd name="T39" fmla="*/ 0 h 54"/>
                <a:gd name="T40" fmla="*/ 50 w 50"/>
                <a:gd name="T41" fmla="*/ 2 h 54"/>
                <a:gd name="T42" fmla="*/ 48 w 50"/>
                <a:gd name="T43" fmla="*/ 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0" h="54">
                  <a:moveTo>
                    <a:pt x="48" y="2"/>
                  </a:moveTo>
                  <a:cubicBezTo>
                    <a:pt x="44" y="2"/>
                    <a:pt x="43" y="5"/>
                    <a:pt x="41" y="8"/>
                  </a:cubicBezTo>
                  <a:cubicBezTo>
                    <a:pt x="25" y="54"/>
                    <a:pt x="25" y="54"/>
                    <a:pt x="25" y="54"/>
                  </a:cubicBezTo>
                  <a:cubicBezTo>
                    <a:pt x="24" y="54"/>
                    <a:pt x="24" y="54"/>
                    <a:pt x="24" y="54"/>
                  </a:cubicBezTo>
                  <a:cubicBezTo>
                    <a:pt x="8" y="8"/>
                    <a:pt x="8" y="8"/>
                    <a:pt x="8" y="8"/>
                  </a:cubicBezTo>
                  <a:cubicBezTo>
                    <a:pt x="7" y="5"/>
                    <a:pt x="5" y="2"/>
                    <a:pt x="2" y="2"/>
                  </a:cubicBezTo>
                  <a:cubicBezTo>
                    <a:pt x="0" y="2"/>
                    <a:pt x="0" y="2"/>
                    <a:pt x="0" y="2"/>
                  </a:cubicBezTo>
                  <a:cubicBezTo>
                    <a:pt x="0" y="0"/>
                    <a:pt x="0" y="0"/>
                    <a:pt x="0" y="0"/>
                  </a:cubicBezTo>
                  <a:cubicBezTo>
                    <a:pt x="23" y="0"/>
                    <a:pt x="23" y="0"/>
                    <a:pt x="23" y="0"/>
                  </a:cubicBezTo>
                  <a:cubicBezTo>
                    <a:pt x="23" y="2"/>
                    <a:pt x="23" y="2"/>
                    <a:pt x="23" y="2"/>
                  </a:cubicBezTo>
                  <a:cubicBezTo>
                    <a:pt x="20" y="2"/>
                    <a:pt x="20" y="2"/>
                    <a:pt x="20" y="2"/>
                  </a:cubicBezTo>
                  <a:cubicBezTo>
                    <a:pt x="17" y="2"/>
                    <a:pt x="16" y="4"/>
                    <a:pt x="16" y="5"/>
                  </a:cubicBezTo>
                  <a:cubicBezTo>
                    <a:pt x="16" y="6"/>
                    <a:pt x="17" y="8"/>
                    <a:pt x="17" y="8"/>
                  </a:cubicBezTo>
                  <a:cubicBezTo>
                    <a:pt x="28" y="40"/>
                    <a:pt x="28" y="40"/>
                    <a:pt x="28" y="40"/>
                  </a:cubicBezTo>
                  <a:cubicBezTo>
                    <a:pt x="39" y="8"/>
                    <a:pt x="39" y="8"/>
                    <a:pt x="39" y="8"/>
                  </a:cubicBezTo>
                  <a:cubicBezTo>
                    <a:pt x="40" y="7"/>
                    <a:pt x="40" y="6"/>
                    <a:pt x="40" y="5"/>
                  </a:cubicBezTo>
                  <a:cubicBezTo>
                    <a:pt x="40" y="3"/>
                    <a:pt x="38" y="2"/>
                    <a:pt x="36" y="2"/>
                  </a:cubicBezTo>
                  <a:cubicBezTo>
                    <a:pt x="33" y="2"/>
                    <a:pt x="33" y="2"/>
                    <a:pt x="33" y="2"/>
                  </a:cubicBezTo>
                  <a:cubicBezTo>
                    <a:pt x="33" y="0"/>
                    <a:pt x="33" y="0"/>
                    <a:pt x="33" y="0"/>
                  </a:cubicBezTo>
                  <a:cubicBezTo>
                    <a:pt x="50" y="0"/>
                    <a:pt x="50" y="0"/>
                    <a:pt x="50" y="0"/>
                  </a:cubicBezTo>
                  <a:cubicBezTo>
                    <a:pt x="50" y="2"/>
                    <a:pt x="50" y="2"/>
                    <a:pt x="50" y="2"/>
                  </a:cubicBezTo>
                  <a:lnTo>
                    <a:pt x="48"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5" name="îsḻíḓe"/>
            <p:cNvSpPr/>
            <p:nvPr userDrawn="1">
              <p:custDataLst>
                <p:tags r:id="rId50"/>
              </p:custDataLst>
            </p:nvPr>
          </p:nvSpPr>
          <p:spPr bwMode="auto">
            <a:xfrm>
              <a:off x="8120891" y="3956050"/>
              <a:ext cx="182563" cy="220663"/>
            </a:xfrm>
            <a:custGeom>
              <a:avLst/>
              <a:gdLst>
                <a:gd name="T0" fmla="*/ 0 w 45"/>
                <a:gd name="T1" fmla="*/ 0 h 52"/>
                <a:gd name="T2" fmla="*/ 38 w 45"/>
                <a:gd name="T3" fmla="*/ 0 h 52"/>
                <a:gd name="T4" fmla="*/ 43 w 45"/>
                <a:gd name="T5" fmla="*/ 12 h 52"/>
                <a:gd name="T6" fmla="*/ 41 w 45"/>
                <a:gd name="T7" fmla="*/ 13 h 52"/>
                <a:gd name="T8" fmla="*/ 23 w 45"/>
                <a:gd name="T9" fmla="*/ 2 h 52"/>
                <a:gd name="T10" fmla="*/ 21 w 45"/>
                <a:gd name="T11" fmla="*/ 2 h 52"/>
                <a:gd name="T12" fmla="*/ 16 w 45"/>
                <a:gd name="T13" fmla="*/ 7 h 52"/>
                <a:gd name="T14" fmla="*/ 16 w 45"/>
                <a:gd name="T15" fmla="*/ 24 h 52"/>
                <a:gd name="T16" fmla="*/ 22 w 45"/>
                <a:gd name="T17" fmla="*/ 24 h 52"/>
                <a:gd name="T18" fmla="*/ 31 w 45"/>
                <a:gd name="T19" fmla="*/ 17 h 52"/>
                <a:gd name="T20" fmla="*/ 31 w 45"/>
                <a:gd name="T21" fmla="*/ 16 h 52"/>
                <a:gd name="T22" fmla="*/ 33 w 45"/>
                <a:gd name="T23" fmla="*/ 16 h 52"/>
                <a:gd name="T24" fmla="*/ 33 w 45"/>
                <a:gd name="T25" fmla="*/ 36 h 52"/>
                <a:gd name="T26" fmla="*/ 31 w 45"/>
                <a:gd name="T27" fmla="*/ 36 h 52"/>
                <a:gd name="T28" fmla="*/ 31 w 45"/>
                <a:gd name="T29" fmla="*/ 34 h 52"/>
                <a:gd name="T30" fmla="*/ 23 w 45"/>
                <a:gd name="T31" fmla="*/ 27 h 52"/>
                <a:gd name="T32" fmla="*/ 16 w 45"/>
                <a:gd name="T33" fmla="*/ 27 h 52"/>
                <a:gd name="T34" fmla="*/ 16 w 45"/>
                <a:gd name="T35" fmla="*/ 45 h 52"/>
                <a:gd name="T36" fmla="*/ 21 w 45"/>
                <a:gd name="T37" fmla="*/ 50 h 52"/>
                <a:gd name="T38" fmla="*/ 25 w 45"/>
                <a:gd name="T39" fmla="*/ 50 h 52"/>
                <a:gd name="T40" fmla="*/ 43 w 45"/>
                <a:gd name="T41" fmla="*/ 39 h 52"/>
                <a:gd name="T42" fmla="*/ 45 w 45"/>
                <a:gd name="T43" fmla="*/ 40 h 52"/>
                <a:gd name="T44" fmla="*/ 40 w 45"/>
                <a:gd name="T45" fmla="*/ 52 h 52"/>
                <a:gd name="T46" fmla="*/ 0 w 45"/>
                <a:gd name="T47" fmla="*/ 52 h 52"/>
                <a:gd name="T48" fmla="*/ 0 w 45"/>
                <a:gd name="T49" fmla="*/ 50 h 52"/>
                <a:gd name="T50" fmla="*/ 2 w 45"/>
                <a:gd name="T51" fmla="*/ 50 h 52"/>
                <a:gd name="T52" fmla="*/ 7 w 45"/>
                <a:gd name="T53" fmla="*/ 45 h 52"/>
                <a:gd name="T54" fmla="*/ 7 w 45"/>
                <a:gd name="T55" fmla="*/ 7 h 52"/>
                <a:gd name="T56" fmla="*/ 2 w 45"/>
                <a:gd name="T57" fmla="*/ 2 h 52"/>
                <a:gd name="T58" fmla="*/ 0 w 45"/>
                <a:gd name="T59" fmla="*/ 2 h 52"/>
                <a:gd name="T60" fmla="*/ 0 w 45"/>
                <a:gd name="T61"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5" h="52">
                  <a:moveTo>
                    <a:pt x="0" y="0"/>
                  </a:moveTo>
                  <a:cubicBezTo>
                    <a:pt x="38" y="0"/>
                    <a:pt x="38" y="0"/>
                    <a:pt x="38" y="0"/>
                  </a:cubicBezTo>
                  <a:cubicBezTo>
                    <a:pt x="43" y="12"/>
                    <a:pt x="43" y="12"/>
                    <a:pt x="43" y="12"/>
                  </a:cubicBezTo>
                  <a:cubicBezTo>
                    <a:pt x="41" y="13"/>
                    <a:pt x="41" y="13"/>
                    <a:pt x="41" y="13"/>
                  </a:cubicBezTo>
                  <a:cubicBezTo>
                    <a:pt x="36" y="5"/>
                    <a:pt x="32" y="2"/>
                    <a:pt x="23" y="2"/>
                  </a:cubicBezTo>
                  <a:cubicBezTo>
                    <a:pt x="21" y="2"/>
                    <a:pt x="21" y="2"/>
                    <a:pt x="21" y="2"/>
                  </a:cubicBezTo>
                  <a:cubicBezTo>
                    <a:pt x="17" y="2"/>
                    <a:pt x="16" y="4"/>
                    <a:pt x="16" y="7"/>
                  </a:cubicBezTo>
                  <a:cubicBezTo>
                    <a:pt x="16" y="24"/>
                    <a:pt x="16" y="24"/>
                    <a:pt x="16" y="24"/>
                  </a:cubicBezTo>
                  <a:cubicBezTo>
                    <a:pt x="22" y="24"/>
                    <a:pt x="22" y="24"/>
                    <a:pt x="22" y="24"/>
                  </a:cubicBezTo>
                  <a:cubicBezTo>
                    <a:pt x="26" y="24"/>
                    <a:pt x="31" y="23"/>
                    <a:pt x="31" y="17"/>
                  </a:cubicBezTo>
                  <a:cubicBezTo>
                    <a:pt x="31" y="16"/>
                    <a:pt x="31" y="16"/>
                    <a:pt x="31" y="16"/>
                  </a:cubicBezTo>
                  <a:cubicBezTo>
                    <a:pt x="33" y="16"/>
                    <a:pt x="33" y="16"/>
                    <a:pt x="33" y="16"/>
                  </a:cubicBezTo>
                  <a:cubicBezTo>
                    <a:pt x="33" y="36"/>
                    <a:pt x="33" y="36"/>
                    <a:pt x="33" y="36"/>
                  </a:cubicBezTo>
                  <a:cubicBezTo>
                    <a:pt x="31" y="36"/>
                    <a:pt x="31" y="36"/>
                    <a:pt x="31" y="36"/>
                  </a:cubicBezTo>
                  <a:cubicBezTo>
                    <a:pt x="31" y="34"/>
                    <a:pt x="31" y="34"/>
                    <a:pt x="31" y="34"/>
                  </a:cubicBezTo>
                  <a:cubicBezTo>
                    <a:pt x="31" y="31"/>
                    <a:pt x="28" y="27"/>
                    <a:pt x="23" y="27"/>
                  </a:cubicBezTo>
                  <a:cubicBezTo>
                    <a:pt x="16" y="27"/>
                    <a:pt x="16" y="27"/>
                    <a:pt x="16" y="27"/>
                  </a:cubicBezTo>
                  <a:cubicBezTo>
                    <a:pt x="16" y="45"/>
                    <a:pt x="16" y="45"/>
                    <a:pt x="16" y="45"/>
                  </a:cubicBezTo>
                  <a:cubicBezTo>
                    <a:pt x="16" y="49"/>
                    <a:pt x="17" y="50"/>
                    <a:pt x="21" y="50"/>
                  </a:cubicBezTo>
                  <a:cubicBezTo>
                    <a:pt x="25" y="50"/>
                    <a:pt x="25" y="50"/>
                    <a:pt x="25" y="50"/>
                  </a:cubicBezTo>
                  <a:cubicBezTo>
                    <a:pt x="34" y="50"/>
                    <a:pt x="41" y="42"/>
                    <a:pt x="43" y="39"/>
                  </a:cubicBezTo>
                  <a:cubicBezTo>
                    <a:pt x="45" y="40"/>
                    <a:pt x="45" y="40"/>
                    <a:pt x="45" y="40"/>
                  </a:cubicBezTo>
                  <a:cubicBezTo>
                    <a:pt x="40" y="52"/>
                    <a:pt x="40" y="52"/>
                    <a:pt x="40" y="52"/>
                  </a:cubicBezTo>
                  <a:cubicBezTo>
                    <a:pt x="0" y="52"/>
                    <a:pt x="0" y="52"/>
                    <a:pt x="0" y="52"/>
                  </a:cubicBezTo>
                  <a:cubicBezTo>
                    <a:pt x="0" y="50"/>
                    <a:pt x="0" y="50"/>
                    <a:pt x="0" y="50"/>
                  </a:cubicBezTo>
                  <a:cubicBezTo>
                    <a:pt x="2" y="50"/>
                    <a:pt x="2" y="50"/>
                    <a:pt x="2" y="50"/>
                  </a:cubicBezTo>
                  <a:cubicBezTo>
                    <a:pt x="6" y="50"/>
                    <a:pt x="7" y="49"/>
                    <a:pt x="7" y="45"/>
                  </a:cubicBezTo>
                  <a:cubicBezTo>
                    <a:pt x="7" y="7"/>
                    <a:pt x="7" y="7"/>
                    <a:pt x="7" y="7"/>
                  </a:cubicBezTo>
                  <a:cubicBezTo>
                    <a:pt x="7" y="4"/>
                    <a:pt x="6" y="2"/>
                    <a:pt x="2" y="2"/>
                  </a:cubicBezTo>
                  <a:cubicBezTo>
                    <a:pt x="0" y="2"/>
                    <a:pt x="0" y="2"/>
                    <a:pt x="0" y="2"/>
                  </a:cubicBezTo>
                  <a:lnTo>
                    <a:pt x="0" y="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6" name="iśľîḋe"/>
            <p:cNvSpPr/>
            <p:nvPr userDrawn="1">
              <p:custDataLst>
                <p:tags r:id="rId51"/>
              </p:custDataLst>
            </p:nvPr>
          </p:nvSpPr>
          <p:spPr bwMode="auto">
            <a:xfrm>
              <a:off x="8319328" y="3956050"/>
              <a:ext cx="201613" cy="220663"/>
            </a:xfrm>
            <a:custGeom>
              <a:avLst/>
              <a:gdLst>
                <a:gd name="T0" fmla="*/ 36 w 50"/>
                <a:gd name="T1" fmla="*/ 52 h 52"/>
                <a:gd name="T2" fmla="*/ 23 w 50"/>
                <a:gd name="T3" fmla="*/ 27 h 52"/>
                <a:gd name="T4" fmla="*/ 16 w 50"/>
                <a:gd name="T5" fmla="*/ 27 h 52"/>
                <a:gd name="T6" fmla="*/ 16 w 50"/>
                <a:gd name="T7" fmla="*/ 45 h 52"/>
                <a:gd name="T8" fmla="*/ 21 w 50"/>
                <a:gd name="T9" fmla="*/ 50 h 52"/>
                <a:gd name="T10" fmla="*/ 24 w 50"/>
                <a:gd name="T11" fmla="*/ 50 h 52"/>
                <a:gd name="T12" fmla="*/ 24 w 50"/>
                <a:gd name="T13" fmla="*/ 52 h 52"/>
                <a:gd name="T14" fmla="*/ 0 w 50"/>
                <a:gd name="T15" fmla="*/ 52 h 52"/>
                <a:gd name="T16" fmla="*/ 0 w 50"/>
                <a:gd name="T17" fmla="*/ 50 h 52"/>
                <a:gd name="T18" fmla="*/ 3 w 50"/>
                <a:gd name="T19" fmla="*/ 50 h 52"/>
                <a:gd name="T20" fmla="*/ 8 w 50"/>
                <a:gd name="T21" fmla="*/ 45 h 52"/>
                <a:gd name="T22" fmla="*/ 8 w 50"/>
                <a:gd name="T23" fmla="*/ 7 h 52"/>
                <a:gd name="T24" fmla="*/ 3 w 50"/>
                <a:gd name="T25" fmla="*/ 2 h 52"/>
                <a:gd name="T26" fmla="*/ 0 w 50"/>
                <a:gd name="T27" fmla="*/ 2 h 52"/>
                <a:gd name="T28" fmla="*/ 0 w 50"/>
                <a:gd name="T29" fmla="*/ 0 h 52"/>
                <a:gd name="T30" fmla="*/ 29 w 50"/>
                <a:gd name="T31" fmla="*/ 0 h 52"/>
                <a:gd name="T32" fmla="*/ 46 w 50"/>
                <a:gd name="T33" fmla="*/ 13 h 52"/>
                <a:gd name="T34" fmla="*/ 41 w 50"/>
                <a:gd name="T35" fmla="*/ 22 h 52"/>
                <a:gd name="T36" fmla="*/ 32 w 50"/>
                <a:gd name="T37" fmla="*/ 26 h 52"/>
                <a:gd name="T38" fmla="*/ 40 w 50"/>
                <a:gd name="T39" fmla="*/ 43 h 52"/>
                <a:gd name="T40" fmla="*/ 49 w 50"/>
                <a:gd name="T41" fmla="*/ 50 h 52"/>
                <a:gd name="T42" fmla="*/ 50 w 50"/>
                <a:gd name="T43" fmla="*/ 50 h 52"/>
                <a:gd name="T44" fmla="*/ 50 w 50"/>
                <a:gd name="T45" fmla="*/ 52 h 52"/>
                <a:gd name="T46" fmla="*/ 36 w 50"/>
                <a:gd name="T47" fmla="*/ 52 h 52"/>
                <a:gd name="T48" fmla="*/ 26 w 50"/>
                <a:gd name="T49" fmla="*/ 2 h 52"/>
                <a:gd name="T50" fmla="*/ 21 w 50"/>
                <a:gd name="T51" fmla="*/ 2 h 52"/>
                <a:gd name="T52" fmla="*/ 16 w 50"/>
                <a:gd name="T53" fmla="*/ 7 h 52"/>
                <a:gd name="T54" fmla="*/ 16 w 50"/>
                <a:gd name="T55" fmla="*/ 25 h 52"/>
                <a:gd name="T56" fmla="*/ 26 w 50"/>
                <a:gd name="T57" fmla="*/ 25 h 52"/>
                <a:gd name="T58" fmla="*/ 37 w 50"/>
                <a:gd name="T59" fmla="*/ 12 h 52"/>
                <a:gd name="T60" fmla="*/ 26 w 50"/>
                <a:gd name="T61" fmla="*/ 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0" h="52">
                  <a:moveTo>
                    <a:pt x="36" y="52"/>
                  </a:moveTo>
                  <a:cubicBezTo>
                    <a:pt x="23" y="27"/>
                    <a:pt x="23" y="27"/>
                    <a:pt x="23" y="27"/>
                  </a:cubicBezTo>
                  <a:cubicBezTo>
                    <a:pt x="16" y="27"/>
                    <a:pt x="16" y="27"/>
                    <a:pt x="16" y="27"/>
                  </a:cubicBezTo>
                  <a:cubicBezTo>
                    <a:pt x="16" y="45"/>
                    <a:pt x="16" y="45"/>
                    <a:pt x="16" y="45"/>
                  </a:cubicBezTo>
                  <a:cubicBezTo>
                    <a:pt x="16" y="48"/>
                    <a:pt x="18" y="50"/>
                    <a:pt x="21" y="50"/>
                  </a:cubicBezTo>
                  <a:cubicBezTo>
                    <a:pt x="24" y="50"/>
                    <a:pt x="24" y="50"/>
                    <a:pt x="24" y="50"/>
                  </a:cubicBezTo>
                  <a:cubicBezTo>
                    <a:pt x="24" y="52"/>
                    <a:pt x="24" y="52"/>
                    <a:pt x="24" y="52"/>
                  </a:cubicBezTo>
                  <a:cubicBezTo>
                    <a:pt x="0" y="52"/>
                    <a:pt x="0" y="52"/>
                    <a:pt x="0" y="52"/>
                  </a:cubicBezTo>
                  <a:cubicBezTo>
                    <a:pt x="0" y="50"/>
                    <a:pt x="0" y="50"/>
                    <a:pt x="0" y="50"/>
                  </a:cubicBezTo>
                  <a:cubicBezTo>
                    <a:pt x="3" y="50"/>
                    <a:pt x="3" y="50"/>
                    <a:pt x="3" y="50"/>
                  </a:cubicBezTo>
                  <a:cubicBezTo>
                    <a:pt x="6" y="50"/>
                    <a:pt x="8" y="49"/>
                    <a:pt x="8" y="45"/>
                  </a:cubicBezTo>
                  <a:cubicBezTo>
                    <a:pt x="8" y="7"/>
                    <a:pt x="8" y="7"/>
                    <a:pt x="8" y="7"/>
                  </a:cubicBezTo>
                  <a:cubicBezTo>
                    <a:pt x="8" y="4"/>
                    <a:pt x="7" y="2"/>
                    <a:pt x="3" y="2"/>
                  </a:cubicBezTo>
                  <a:cubicBezTo>
                    <a:pt x="0" y="2"/>
                    <a:pt x="0" y="2"/>
                    <a:pt x="0" y="2"/>
                  </a:cubicBezTo>
                  <a:cubicBezTo>
                    <a:pt x="0" y="0"/>
                    <a:pt x="0" y="0"/>
                    <a:pt x="0" y="0"/>
                  </a:cubicBezTo>
                  <a:cubicBezTo>
                    <a:pt x="29" y="0"/>
                    <a:pt x="29" y="0"/>
                    <a:pt x="29" y="0"/>
                  </a:cubicBezTo>
                  <a:cubicBezTo>
                    <a:pt x="40" y="0"/>
                    <a:pt x="46" y="5"/>
                    <a:pt x="46" y="13"/>
                  </a:cubicBezTo>
                  <a:cubicBezTo>
                    <a:pt x="46" y="17"/>
                    <a:pt x="44" y="20"/>
                    <a:pt x="41" y="22"/>
                  </a:cubicBezTo>
                  <a:cubicBezTo>
                    <a:pt x="38" y="25"/>
                    <a:pt x="35" y="26"/>
                    <a:pt x="32" y="26"/>
                  </a:cubicBezTo>
                  <a:cubicBezTo>
                    <a:pt x="40" y="43"/>
                    <a:pt x="40" y="43"/>
                    <a:pt x="40" y="43"/>
                  </a:cubicBezTo>
                  <a:cubicBezTo>
                    <a:pt x="44" y="49"/>
                    <a:pt x="46" y="50"/>
                    <a:pt x="49" y="50"/>
                  </a:cubicBezTo>
                  <a:cubicBezTo>
                    <a:pt x="50" y="50"/>
                    <a:pt x="50" y="50"/>
                    <a:pt x="50" y="50"/>
                  </a:cubicBezTo>
                  <a:cubicBezTo>
                    <a:pt x="50" y="52"/>
                    <a:pt x="50" y="52"/>
                    <a:pt x="50" y="52"/>
                  </a:cubicBezTo>
                  <a:lnTo>
                    <a:pt x="36" y="52"/>
                  </a:lnTo>
                  <a:close/>
                  <a:moveTo>
                    <a:pt x="26" y="2"/>
                  </a:moveTo>
                  <a:cubicBezTo>
                    <a:pt x="21" y="2"/>
                    <a:pt x="21" y="2"/>
                    <a:pt x="21" y="2"/>
                  </a:cubicBezTo>
                  <a:cubicBezTo>
                    <a:pt x="17" y="2"/>
                    <a:pt x="16" y="4"/>
                    <a:pt x="16" y="7"/>
                  </a:cubicBezTo>
                  <a:cubicBezTo>
                    <a:pt x="16" y="25"/>
                    <a:pt x="16" y="25"/>
                    <a:pt x="16" y="25"/>
                  </a:cubicBezTo>
                  <a:cubicBezTo>
                    <a:pt x="26" y="25"/>
                    <a:pt x="26" y="25"/>
                    <a:pt x="26" y="25"/>
                  </a:cubicBezTo>
                  <a:cubicBezTo>
                    <a:pt x="34" y="25"/>
                    <a:pt x="37" y="19"/>
                    <a:pt x="37" y="12"/>
                  </a:cubicBezTo>
                  <a:cubicBezTo>
                    <a:pt x="37" y="6"/>
                    <a:pt x="33" y="2"/>
                    <a:pt x="26" y="2"/>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7" name="iṥḻiḍè"/>
            <p:cNvSpPr/>
            <p:nvPr userDrawn="1">
              <p:custDataLst>
                <p:tags r:id="rId52"/>
              </p:custDataLst>
            </p:nvPr>
          </p:nvSpPr>
          <p:spPr bwMode="auto">
            <a:xfrm>
              <a:off x="8533641" y="3946525"/>
              <a:ext cx="152400" cy="238125"/>
            </a:xfrm>
            <a:custGeom>
              <a:avLst/>
              <a:gdLst>
                <a:gd name="T0" fmla="*/ 21 w 38"/>
                <a:gd name="T1" fmla="*/ 56 h 56"/>
                <a:gd name="T2" fmla="*/ 14 w 38"/>
                <a:gd name="T3" fmla="*/ 55 h 56"/>
                <a:gd name="T4" fmla="*/ 12 w 38"/>
                <a:gd name="T5" fmla="*/ 54 h 56"/>
                <a:gd name="T6" fmla="*/ 5 w 38"/>
                <a:gd name="T7" fmla="*/ 56 h 56"/>
                <a:gd name="T8" fmla="*/ 0 w 38"/>
                <a:gd name="T9" fmla="*/ 41 h 56"/>
                <a:gd name="T10" fmla="*/ 2 w 38"/>
                <a:gd name="T11" fmla="*/ 41 h 56"/>
                <a:gd name="T12" fmla="*/ 21 w 38"/>
                <a:gd name="T13" fmla="*/ 53 h 56"/>
                <a:gd name="T14" fmla="*/ 32 w 38"/>
                <a:gd name="T15" fmla="*/ 43 h 56"/>
                <a:gd name="T16" fmla="*/ 18 w 38"/>
                <a:gd name="T17" fmla="*/ 31 h 56"/>
                <a:gd name="T18" fmla="*/ 3 w 38"/>
                <a:gd name="T19" fmla="*/ 15 h 56"/>
                <a:gd name="T20" fmla="*/ 19 w 38"/>
                <a:gd name="T21" fmla="*/ 0 h 56"/>
                <a:gd name="T22" fmla="*/ 26 w 38"/>
                <a:gd name="T23" fmla="*/ 2 h 56"/>
                <a:gd name="T24" fmla="*/ 28 w 38"/>
                <a:gd name="T25" fmla="*/ 2 h 56"/>
                <a:gd name="T26" fmla="*/ 32 w 38"/>
                <a:gd name="T27" fmla="*/ 1 h 56"/>
                <a:gd name="T28" fmla="*/ 36 w 38"/>
                <a:gd name="T29" fmla="*/ 13 h 56"/>
                <a:gd name="T30" fmla="*/ 34 w 38"/>
                <a:gd name="T31" fmla="*/ 14 h 56"/>
                <a:gd name="T32" fmla="*/ 31 w 38"/>
                <a:gd name="T33" fmla="*/ 9 h 56"/>
                <a:gd name="T34" fmla="*/ 18 w 38"/>
                <a:gd name="T35" fmla="*/ 3 h 56"/>
                <a:gd name="T36" fmla="*/ 9 w 38"/>
                <a:gd name="T37" fmla="*/ 12 h 56"/>
                <a:gd name="T38" fmla="*/ 22 w 38"/>
                <a:gd name="T39" fmla="*/ 23 h 56"/>
                <a:gd name="T40" fmla="*/ 38 w 38"/>
                <a:gd name="T41" fmla="*/ 40 h 56"/>
                <a:gd name="T42" fmla="*/ 21 w 38"/>
                <a:gd name="T43"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8" h="56">
                  <a:moveTo>
                    <a:pt x="21" y="56"/>
                  </a:moveTo>
                  <a:cubicBezTo>
                    <a:pt x="20" y="56"/>
                    <a:pt x="17" y="56"/>
                    <a:pt x="14" y="55"/>
                  </a:cubicBezTo>
                  <a:cubicBezTo>
                    <a:pt x="13" y="54"/>
                    <a:pt x="12" y="54"/>
                    <a:pt x="12" y="54"/>
                  </a:cubicBezTo>
                  <a:cubicBezTo>
                    <a:pt x="9" y="54"/>
                    <a:pt x="7" y="55"/>
                    <a:pt x="5" y="56"/>
                  </a:cubicBezTo>
                  <a:cubicBezTo>
                    <a:pt x="0" y="41"/>
                    <a:pt x="0" y="41"/>
                    <a:pt x="0" y="41"/>
                  </a:cubicBezTo>
                  <a:cubicBezTo>
                    <a:pt x="2" y="41"/>
                    <a:pt x="2" y="41"/>
                    <a:pt x="2" y="41"/>
                  </a:cubicBezTo>
                  <a:cubicBezTo>
                    <a:pt x="4" y="44"/>
                    <a:pt x="11" y="53"/>
                    <a:pt x="21" y="53"/>
                  </a:cubicBezTo>
                  <a:cubicBezTo>
                    <a:pt x="29" y="53"/>
                    <a:pt x="32" y="48"/>
                    <a:pt x="32" y="43"/>
                  </a:cubicBezTo>
                  <a:cubicBezTo>
                    <a:pt x="32" y="37"/>
                    <a:pt x="28" y="35"/>
                    <a:pt x="18" y="31"/>
                  </a:cubicBezTo>
                  <a:cubicBezTo>
                    <a:pt x="13" y="30"/>
                    <a:pt x="3" y="26"/>
                    <a:pt x="3" y="15"/>
                  </a:cubicBezTo>
                  <a:cubicBezTo>
                    <a:pt x="3" y="8"/>
                    <a:pt x="8" y="0"/>
                    <a:pt x="19" y="0"/>
                  </a:cubicBezTo>
                  <a:cubicBezTo>
                    <a:pt x="20" y="0"/>
                    <a:pt x="21" y="1"/>
                    <a:pt x="26" y="2"/>
                  </a:cubicBezTo>
                  <a:cubicBezTo>
                    <a:pt x="27" y="2"/>
                    <a:pt x="27" y="2"/>
                    <a:pt x="28" y="2"/>
                  </a:cubicBezTo>
                  <a:cubicBezTo>
                    <a:pt x="28" y="2"/>
                    <a:pt x="30" y="2"/>
                    <a:pt x="32" y="1"/>
                  </a:cubicBezTo>
                  <a:cubicBezTo>
                    <a:pt x="36" y="13"/>
                    <a:pt x="36" y="13"/>
                    <a:pt x="36" y="13"/>
                  </a:cubicBezTo>
                  <a:cubicBezTo>
                    <a:pt x="34" y="14"/>
                    <a:pt x="34" y="14"/>
                    <a:pt x="34" y="14"/>
                  </a:cubicBezTo>
                  <a:cubicBezTo>
                    <a:pt x="34" y="13"/>
                    <a:pt x="33" y="11"/>
                    <a:pt x="31" y="9"/>
                  </a:cubicBezTo>
                  <a:cubicBezTo>
                    <a:pt x="28" y="5"/>
                    <a:pt x="23" y="3"/>
                    <a:pt x="18" y="3"/>
                  </a:cubicBezTo>
                  <a:cubicBezTo>
                    <a:pt x="13" y="3"/>
                    <a:pt x="9" y="6"/>
                    <a:pt x="9" y="12"/>
                  </a:cubicBezTo>
                  <a:cubicBezTo>
                    <a:pt x="9" y="17"/>
                    <a:pt x="13" y="20"/>
                    <a:pt x="22" y="23"/>
                  </a:cubicBezTo>
                  <a:cubicBezTo>
                    <a:pt x="32" y="27"/>
                    <a:pt x="38" y="31"/>
                    <a:pt x="38" y="40"/>
                  </a:cubicBezTo>
                  <a:cubicBezTo>
                    <a:pt x="38" y="48"/>
                    <a:pt x="32" y="56"/>
                    <a:pt x="21" y="5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8" name="işliďè"/>
            <p:cNvSpPr/>
            <p:nvPr userDrawn="1">
              <p:custDataLst>
                <p:tags r:id="rId53"/>
              </p:custDataLst>
            </p:nvPr>
          </p:nvSpPr>
          <p:spPr bwMode="auto">
            <a:xfrm>
              <a:off x="8703503" y="3956050"/>
              <a:ext cx="96838" cy="220663"/>
            </a:xfrm>
            <a:custGeom>
              <a:avLst/>
              <a:gdLst>
                <a:gd name="T0" fmla="*/ 0 w 24"/>
                <a:gd name="T1" fmla="*/ 52 h 52"/>
                <a:gd name="T2" fmla="*/ 0 w 24"/>
                <a:gd name="T3" fmla="*/ 50 h 52"/>
                <a:gd name="T4" fmla="*/ 3 w 24"/>
                <a:gd name="T5" fmla="*/ 50 h 52"/>
                <a:gd name="T6" fmla="*/ 8 w 24"/>
                <a:gd name="T7" fmla="*/ 45 h 52"/>
                <a:gd name="T8" fmla="*/ 8 w 24"/>
                <a:gd name="T9" fmla="*/ 7 h 52"/>
                <a:gd name="T10" fmla="*/ 3 w 24"/>
                <a:gd name="T11" fmla="*/ 2 h 52"/>
                <a:gd name="T12" fmla="*/ 0 w 24"/>
                <a:gd name="T13" fmla="*/ 2 h 52"/>
                <a:gd name="T14" fmla="*/ 0 w 24"/>
                <a:gd name="T15" fmla="*/ 0 h 52"/>
                <a:gd name="T16" fmla="*/ 24 w 24"/>
                <a:gd name="T17" fmla="*/ 0 h 52"/>
                <a:gd name="T18" fmla="*/ 24 w 24"/>
                <a:gd name="T19" fmla="*/ 2 h 52"/>
                <a:gd name="T20" fmla="*/ 22 w 24"/>
                <a:gd name="T21" fmla="*/ 2 h 52"/>
                <a:gd name="T22" fmla="*/ 16 w 24"/>
                <a:gd name="T23" fmla="*/ 7 h 52"/>
                <a:gd name="T24" fmla="*/ 16 w 24"/>
                <a:gd name="T25" fmla="*/ 45 h 52"/>
                <a:gd name="T26" fmla="*/ 22 w 24"/>
                <a:gd name="T27" fmla="*/ 50 h 52"/>
                <a:gd name="T28" fmla="*/ 24 w 24"/>
                <a:gd name="T29" fmla="*/ 50 h 52"/>
                <a:gd name="T30" fmla="*/ 24 w 24"/>
                <a:gd name="T31" fmla="*/ 52 h 52"/>
                <a:gd name="T32" fmla="*/ 0 w 24"/>
                <a:gd name="T33"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 h="52">
                  <a:moveTo>
                    <a:pt x="0" y="52"/>
                  </a:moveTo>
                  <a:cubicBezTo>
                    <a:pt x="0" y="50"/>
                    <a:pt x="0" y="50"/>
                    <a:pt x="0" y="50"/>
                  </a:cubicBezTo>
                  <a:cubicBezTo>
                    <a:pt x="3" y="50"/>
                    <a:pt x="3" y="50"/>
                    <a:pt x="3" y="50"/>
                  </a:cubicBezTo>
                  <a:cubicBezTo>
                    <a:pt x="7" y="50"/>
                    <a:pt x="8" y="49"/>
                    <a:pt x="8" y="45"/>
                  </a:cubicBezTo>
                  <a:cubicBezTo>
                    <a:pt x="8" y="7"/>
                    <a:pt x="8" y="7"/>
                    <a:pt x="8" y="7"/>
                  </a:cubicBezTo>
                  <a:cubicBezTo>
                    <a:pt x="8" y="4"/>
                    <a:pt x="7" y="2"/>
                    <a:pt x="3" y="2"/>
                  </a:cubicBezTo>
                  <a:cubicBezTo>
                    <a:pt x="0" y="2"/>
                    <a:pt x="0" y="2"/>
                    <a:pt x="0" y="2"/>
                  </a:cubicBezTo>
                  <a:cubicBezTo>
                    <a:pt x="0" y="0"/>
                    <a:pt x="0" y="0"/>
                    <a:pt x="0" y="0"/>
                  </a:cubicBezTo>
                  <a:cubicBezTo>
                    <a:pt x="24" y="0"/>
                    <a:pt x="24" y="0"/>
                    <a:pt x="24" y="0"/>
                  </a:cubicBezTo>
                  <a:cubicBezTo>
                    <a:pt x="24" y="2"/>
                    <a:pt x="24" y="2"/>
                    <a:pt x="24" y="2"/>
                  </a:cubicBezTo>
                  <a:cubicBezTo>
                    <a:pt x="22" y="2"/>
                    <a:pt x="22" y="2"/>
                    <a:pt x="22" y="2"/>
                  </a:cubicBezTo>
                  <a:cubicBezTo>
                    <a:pt x="17" y="2"/>
                    <a:pt x="16" y="4"/>
                    <a:pt x="16" y="7"/>
                  </a:cubicBezTo>
                  <a:cubicBezTo>
                    <a:pt x="16" y="45"/>
                    <a:pt x="16" y="45"/>
                    <a:pt x="16" y="45"/>
                  </a:cubicBezTo>
                  <a:cubicBezTo>
                    <a:pt x="16" y="49"/>
                    <a:pt x="18" y="50"/>
                    <a:pt x="22" y="50"/>
                  </a:cubicBezTo>
                  <a:cubicBezTo>
                    <a:pt x="24" y="50"/>
                    <a:pt x="24" y="50"/>
                    <a:pt x="24" y="50"/>
                  </a:cubicBezTo>
                  <a:cubicBezTo>
                    <a:pt x="24" y="52"/>
                    <a:pt x="24" y="52"/>
                    <a:pt x="24" y="52"/>
                  </a:cubicBezTo>
                  <a:lnTo>
                    <a:pt x="0"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9" name="íṩ1íḍê"/>
            <p:cNvSpPr/>
            <p:nvPr userDrawn="1">
              <p:custDataLst>
                <p:tags r:id="rId54"/>
              </p:custDataLst>
            </p:nvPr>
          </p:nvSpPr>
          <p:spPr bwMode="auto">
            <a:xfrm>
              <a:off x="8819391" y="3956050"/>
              <a:ext cx="206375" cy="220663"/>
            </a:xfrm>
            <a:custGeom>
              <a:avLst/>
              <a:gdLst>
                <a:gd name="T0" fmla="*/ 49 w 51"/>
                <a:gd name="T1" fmla="*/ 14 h 52"/>
                <a:gd name="T2" fmla="*/ 34 w 51"/>
                <a:gd name="T3" fmla="*/ 2 h 52"/>
                <a:gd name="T4" fmla="*/ 30 w 51"/>
                <a:gd name="T5" fmla="*/ 7 h 52"/>
                <a:gd name="T6" fmla="*/ 30 w 51"/>
                <a:gd name="T7" fmla="*/ 44 h 52"/>
                <a:gd name="T8" fmla="*/ 35 w 51"/>
                <a:gd name="T9" fmla="*/ 50 h 52"/>
                <a:gd name="T10" fmla="*/ 39 w 51"/>
                <a:gd name="T11" fmla="*/ 50 h 52"/>
                <a:gd name="T12" fmla="*/ 39 w 51"/>
                <a:gd name="T13" fmla="*/ 52 h 52"/>
                <a:gd name="T14" fmla="*/ 12 w 51"/>
                <a:gd name="T15" fmla="*/ 52 h 52"/>
                <a:gd name="T16" fmla="*/ 12 w 51"/>
                <a:gd name="T17" fmla="*/ 50 h 52"/>
                <a:gd name="T18" fmla="*/ 16 w 51"/>
                <a:gd name="T19" fmla="*/ 50 h 52"/>
                <a:gd name="T20" fmla="*/ 21 w 51"/>
                <a:gd name="T21" fmla="*/ 44 h 52"/>
                <a:gd name="T22" fmla="*/ 21 w 51"/>
                <a:gd name="T23" fmla="*/ 7 h 52"/>
                <a:gd name="T24" fmla="*/ 16 w 51"/>
                <a:gd name="T25" fmla="*/ 2 h 52"/>
                <a:gd name="T26" fmla="*/ 2 w 51"/>
                <a:gd name="T27" fmla="*/ 14 h 52"/>
                <a:gd name="T28" fmla="*/ 0 w 51"/>
                <a:gd name="T29" fmla="*/ 13 h 52"/>
                <a:gd name="T30" fmla="*/ 5 w 51"/>
                <a:gd name="T31" fmla="*/ 0 h 52"/>
                <a:gd name="T32" fmla="*/ 46 w 51"/>
                <a:gd name="T33" fmla="*/ 0 h 52"/>
                <a:gd name="T34" fmla="*/ 51 w 51"/>
                <a:gd name="T35" fmla="*/ 13 h 52"/>
                <a:gd name="T36" fmla="*/ 49 w 51"/>
                <a:gd name="T37" fmla="*/ 1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1" h="52">
                  <a:moveTo>
                    <a:pt x="49" y="14"/>
                  </a:moveTo>
                  <a:cubicBezTo>
                    <a:pt x="45" y="6"/>
                    <a:pt x="41" y="2"/>
                    <a:pt x="34" y="2"/>
                  </a:cubicBezTo>
                  <a:cubicBezTo>
                    <a:pt x="31" y="2"/>
                    <a:pt x="30" y="4"/>
                    <a:pt x="30" y="7"/>
                  </a:cubicBezTo>
                  <a:cubicBezTo>
                    <a:pt x="30" y="44"/>
                    <a:pt x="30" y="44"/>
                    <a:pt x="30" y="44"/>
                  </a:cubicBezTo>
                  <a:cubicBezTo>
                    <a:pt x="30" y="48"/>
                    <a:pt x="31" y="50"/>
                    <a:pt x="35" y="50"/>
                  </a:cubicBezTo>
                  <a:cubicBezTo>
                    <a:pt x="39" y="50"/>
                    <a:pt x="39" y="50"/>
                    <a:pt x="39" y="50"/>
                  </a:cubicBezTo>
                  <a:cubicBezTo>
                    <a:pt x="39" y="52"/>
                    <a:pt x="39" y="52"/>
                    <a:pt x="39" y="52"/>
                  </a:cubicBezTo>
                  <a:cubicBezTo>
                    <a:pt x="12" y="52"/>
                    <a:pt x="12" y="52"/>
                    <a:pt x="12" y="52"/>
                  </a:cubicBezTo>
                  <a:cubicBezTo>
                    <a:pt x="12" y="50"/>
                    <a:pt x="12" y="50"/>
                    <a:pt x="12" y="50"/>
                  </a:cubicBezTo>
                  <a:cubicBezTo>
                    <a:pt x="16" y="50"/>
                    <a:pt x="16" y="50"/>
                    <a:pt x="16" y="50"/>
                  </a:cubicBezTo>
                  <a:cubicBezTo>
                    <a:pt x="20" y="50"/>
                    <a:pt x="21" y="48"/>
                    <a:pt x="21" y="44"/>
                  </a:cubicBezTo>
                  <a:cubicBezTo>
                    <a:pt x="21" y="7"/>
                    <a:pt x="21" y="7"/>
                    <a:pt x="21" y="7"/>
                  </a:cubicBezTo>
                  <a:cubicBezTo>
                    <a:pt x="21" y="3"/>
                    <a:pt x="20" y="2"/>
                    <a:pt x="16" y="2"/>
                  </a:cubicBezTo>
                  <a:cubicBezTo>
                    <a:pt x="8" y="2"/>
                    <a:pt x="4" y="9"/>
                    <a:pt x="2" y="14"/>
                  </a:cubicBezTo>
                  <a:cubicBezTo>
                    <a:pt x="0" y="13"/>
                    <a:pt x="0" y="13"/>
                    <a:pt x="0" y="13"/>
                  </a:cubicBezTo>
                  <a:cubicBezTo>
                    <a:pt x="5" y="0"/>
                    <a:pt x="5" y="0"/>
                    <a:pt x="5" y="0"/>
                  </a:cubicBezTo>
                  <a:cubicBezTo>
                    <a:pt x="46" y="0"/>
                    <a:pt x="46" y="0"/>
                    <a:pt x="46" y="0"/>
                  </a:cubicBezTo>
                  <a:cubicBezTo>
                    <a:pt x="51" y="13"/>
                    <a:pt x="51" y="13"/>
                    <a:pt x="51" y="13"/>
                  </a:cubicBezTo>
                  <a:lnTo>
                    <a:pt x="49" y="1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0" name="iṥľîḓè"/>
            <p:cNvSpPr/>
            <p:nvPr userDrawn="1">
              <p:custDataLst>
                <p:tags r:id="rId55"/>
              </p:custDataLst>
            </p:nvPr>
          </p:nvSpPr>
          <p:spPr bwMode="auto">
            <a:xfrm>
              <a:off x="9049578" y="3956050"/>
              <a:ext cx="217488" cy="220663"/>
            </a:xfrm>
            <a:custGeom>
              <a:avLst/>
              <a:gdLst>
                <a:gd name="T0" fmla="*/ 51 w 54"/>
                <a:gd name="T1" fmla="*/ 2 h 52"/>
                <a:gd name="T2" fmla="*/ 44 w 54"/>
                <a:gd name="T3" fmla="*/ 8 h 52"/>
                <a:gd name="T4" fmla="*/ 32 w 54"/>
                <a:gd name="T5" fmla="*/ 31 h 52"/>
                <a:gd name="T6" fmla="*/ 32 w 54"/>
                <a:gd name="T7" fmla="*/ 45 h 52"/>
                <a:gd name="T8" fmla="*/ 37 w 54"/>
                <a:gd name="T9" fmla="*/ 50 h 52"/>
                <a:gd name="T10" fmla="*/ 41 w 54"/>
                <a:gd name="T11" fmla="*/ 50 h 52"/>
                <a:gd name="T12" fmla="*/ 41 w 54"/>
                <a:gd name="T13" fmla="*/ 52 h 52"/>
                <a:gd name="T14" fmla="*/ 14 w 54"/>
                <a:gd name="T15" fmla="*/ 52 h 52"/>
                <a:gd name="T16" fmla="*/ 14 w 54"/>
                <a:gd name="T17" fmla="*/ 50 h 52"/>
                <a:gd name="T18" fmla="*/ 18 w 54"/>
                <a:gd name="T19" fmla="*/ 50 h 52"/>
                <a:gd name="T20" fmla="*/ 23 w 54"/>
                <a:gd name="T21" fmla="*/ 45 h 52"/>
                <a:gd name="T22" fmla="*/ 23 w 54"/>
                <a:gd name="T23" fmla="*/ 31 h 52"/>
                <a:gd name="T24" fmla="*/ 9 w 54"/>
                <a:gd name="T25" fmla="*/ 7 h 52"/>
                <a:gd name="T26" fmla="*/ 2 w 54"/>
                <a:gd name="T27" fmla="*/ 2 h 52"/>
                <a:gd name="T28" fmla="*/ 0 w 54"/>
                <a:gd name="T29" fmla="*/ 2 h 52"/>
                <a:gd name="T30" fmla="*/ 0 w 54"/>
                <a:gd name="T31" fmla="*/ 0 h 52"/>
                <a:gd name="T32" fmla="*/ 24 w 54"/>
                <a:gd name="T33" fmla="*/ 0 h 52"/>
                <a:gd name="T34" fmla="*/ 24 w 54"/>
                <a:gd name="T35" fmla="*/ 2 h 52"/>
                <a:gd name="T36" fmla="*/ 21 w 54"/>
                <a:gd name="T37" fmla="*/ 2 h 52"/>
                <a:gd name="T38" fmla="*/ 18 w 54"/>
                <a:gd name="T39" fmla="*/ 5 h 52"/>
                <a:gd name="T40" fmla="*/ 19 w 54"/>
                <a:gd name="T41" fmla="*/ 7 h 52"/>
                <a:gd name="T42" fmla="*/ 31 w 54"/>
                <a:gd name="T43" fmla="*/ 27 h 52"/>
                <a:gd name="T44" fmla="*/ 42 w 54"/>
                <a:gd name="T45" fmla="*/ 8 h 52"/>
                <a:gd name="T46" fmla="*/ 42 w 54"/>
                <a:gd name="T47" fmla="*/ 5 h 52"/>
                <a:gd name="T48" fmla="*/ 39 w 54"/>
                <a:gd name="T49" fmla="*/ 2 h 52"/>
                <a:gd name="T50" fmla="*/ 36 w 54"/>
                <a:gd name="T51" fmla="*/ 2 h 52"/>
                <a:gd name="T52" fmla="*/ 36 w 54"/>
                <a:gd name="T53" fmla="*/ 0 h 52"/>
                <a:gd name="T54" fmla="*/ 54 w 54"/>
                <a:gd name="T55" fmla="*/ 0 h 52"/>
                <a:gd name="T56" fmla="*/ 54 w 54"/>
                <a:gd name="T57" fmla="*/ 2 h 52"/>
                <a:gd name="T58" fmla="*/ 51 w 54"/>
                <a:gd name="T59" fmla="*/ 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4" h="52">
                  <a:moveTo>
                    <a:pt x="51" y="2"/>
                  </a:moveTo>
                  <a:cubicBezTo>
                    <a:pt x="48" y="2"/>
                    <a:pt x="46" y="5"/>
                    <a:pt x="44" y="8"/>
                  </a:cubicBezTo>
                  <a:cubicBezTo>
                    <a:pt x="32" y="31"/>
                    <a:pt x="32" y="31"/>
                    <a:pt x="32" y="31"/>
                  </a:cubicBezTo>
                  <a:cubicBezTo>
                    <a:pt x="32" y="45"/>
                    <a:pt x="32" y="45"/>
                    <a:pt x="32" y="45"/>
                  </a:cubicBezTo>
                  <a:cubicBezTo>
                    <a:pt x="32" y="48"/>
                    <a:pt x="33" y="50"/>
                    <a:pt x="37" y="50"/>
                  </a:cubicBezTo>
                  <a:cubicBezTo>
                    <a:pt x="41" y="50"/>
                    <a:pt x="41" y="50"/>
                    <a:pt x="41" y="50"/>
                  </a:cubicBezTo>
                  <a:cubicBezTo>
                    <a:pt x="41" y="52"/>
                    <a:pt x="41" y="52"/>
                    <a:pt x="41" y="52"/>
                  </a:cubicBezTo>
                  <a:cubicBezTo>
                    <a:pt x="14" y="52"/>
                    <a:pt x="14" y="52"/>
                    <a:pt x="14" y="52"/>
                  </a:cubicBezTo>
                  <a:cubicBezTo>
                    <a:pt x="14" y="50"/>
                    <a:pt x="14" y="50"/>
                    <a:pt x="14" y="50"/>
                  </a:cubicBezTo>
                  <a:cubicBezTo>
                    <a:pt x="18" y="50"/>
                    <a:pt x="18" y="50"/>
                    <a:pt x="18" y="50"/>
                  </a:cubicBezTo>
                  <a:cubicBezTo>
                    <a:pt x="22" y="50"/>
                    <a:pt x="23" y="49"/>
                    <a:pt x="23" y="45"/>
                  </a:cubicBezTo>
                  <a:cubicBezTo>
                    <a:pt x="23" y="31"/>
                    <a:pt x="23" y="31"/>
                    <a:pt x="23" y="31"/>
                  </a:cubicBezTo>
                  <a:cubicBezTo>
                    <a:pt x="9" y="7"/>
                    <a:pt x="9" y="7"/>
                    <a:pt x="9" y="7"/>
                  </a:cubicBezTo>
                  <a:cubicBezTo>
                    <a:pt x="7" y="3"/>
                    <a:pt x="5" y="2"/>
                    <a:pt x="2" y="2"/>
                  </a:cubicBezTo>
                  <a:cubicBezTo>
                    <a:pt x="0" y="2"/>
                    <a:pt x="0" y="2"/>
                    <a:pt x="0" y="2"/>
                  </a:cubicBezTo>
                  <a:cubicBezTo>
                    <a:pt x="0" y="0"/>
                    <a:pt x="0" y="0"/>
                    <a:pt x="0" y="0"/>
                  </a:cubicBezTo>
                  <a:cubicBezTo>
                    <a:pt x="24" y="0"/>
                    <a:pt x="24" y="0"/>
                    <a:pt x="24" y="0"/>
                  </a:cubicBezTo>
                  <a:cubicBezTo>
                    <a:pt x="24" y="2"/>
                    <a:pt x="24" y="2"/>
                    <a:pt x="24" y="2"/>
                  </a:cubicBezTo>
                  <a:cubicBezTo>
                    <a:pt x="21" y="2"/>
                    <a:pt x="21" y="2"/>
                    <a:pt x="21" y="2"/>
                  </a:cubicBezTo>
                  <a:cubicBezTo>
                    <a:pt x="19" y="2"/>
                    <a:pt x="18" y="3"/>
                    <a:pt x="18" y="5"/>
                  </a:cubicBezTo>
                  <a:cubicBezTo>
                    <a:pt x="18" y="5"/>
                    <a:pt x="18" y="6"/>
                    <a:pt x="19" y="7"/>
                  </a:cubicBezTo>
                  <a:cubicBezTo>
                    <a:pt x="31" y="27"/>
                    <a:pt x="31" y="27"/>
                    <a:pt x="31" y="27"/>
                  </a:cubicBezTo>
                  <a:cubicBezTo>
                    <a:pt x="42" y="8"/>
                    <a:pt x="42" y="8"/>
                    <a:pt x="42" y="8"/>
                  </a:cubicBezTo>
                  <a:cubicBezTo>
                    <a:pt x="42" y="7"/>
                    <a:pt x="42" y="6"/>
                    <a:pt x="42" y="5"/>
                  </a:cubicBezTo>
                  <a:cubicBezTo>
                    <a:pt x="42" y="3"/>
                    <a:pt x="41" y="2"/>
                    <a:pt x="39" y="2"/>
                  </a:cubicBezTo>
                  <a:cubicBezTo>
                    <a:pt x="36" y="2"/>
                    <a:pt x="36" y="2"/>
                    <a:pt x="36" y="2"/>
                  </a:cubicBezTo>
                  <a:cubicBezTo>
                    <a:pt x="36" y="0"/>
                    <a:pt x="36" y="0"/>
                    <a:pt x="36" y="0"/>
                  </a:cubicBezTo>
                  <a:cubicBezTo>
                    <a:pt x="54" y="0"/>
                    <a:pt x="54" y="0"/>
                    <a:pt x="54" y="0"/>
                  </a:cubicBezTo>
                  <a:cubicBezTo>
                    <a:pt x="54" y="2"/>
                    <a:pt x="54" y="2"/>
                    <a:pt x="54" y="2"/>
                  </a:cubicBezTo>
                  <a:lnTo>
                    <a:pt x="51"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grpSp>
      <p:grpSp>
        <p:nvGrpSpPr>
          <p:cNvPr id="6" name="组合 5"/>
          <p:cNvGrpSpPr/>
          <p:nvPr userDrawn="1"/>
        </p:nvGrpSpPr>
        <p:grpSpPr>
          <a:xfrm>
            <a:off x="2547" y="368300"/>
            <a:ext cx="407988" cy="568318"/>
            <a:chOff x="9119012" y="368300"/>
            <a:chExt cx="407988" cy="457199"/>
          </a:xfrm>
        </p:grpSpPr>
        <p:sp>
          <p:nvSpPr>
            <p:cNvPr id="111" name="矩形 110"/>
            <p:cNvSpPr/>
            <p:nvPr userDrawn="1">
              <p:custDataLst>
                <p:tags r:id="rId56"/>
              </p:custDataLst>
            </p:nvPr>
          </p:nvSpPr>
          <p:spPr>
            <a:xfrm>
              <a:off x="9119012" y="368300"/>
              <a:ext cx="407988" cy="130371"/>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矩形 111"/>
            <p:cNvSpPr/>
            <p:nvPr userDrawn="1">
              <p:custDataLst>
                <p:tags r:id="rId57"/>
              </p:custDataLst>
            </p:nvPr>
          </p:nvSpPr>
          <p:spPr>
            <a:xfrm>
              <a:off x="9119012" y="531714"/>
              <a:ext cx="407988" cy="130371"/>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矩形 112"/>
            <p:cNvSpPr/>
            <p:nvPr userDrawn="1">
              <p:custDataLst>
                <p:tags r:id="rId58"/>
              </p:custDataLst>
            </p:nvPr>
          </p:nvSpPr>
          <p:spPr>
            <a:xfrm>
              <a:off x="9119012" y="695128"/>
              <a:ext cx="407988" cy="130371"/>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标题 6"/>
          <p:cNvSpPr>
            <a:spLocks noGrp="1"/>
          </p:cNvSpPr>
          <p:nvPr>
            <p:ph type="ctrTitle" idx="16385" hasCustomPrompt="1"/>
            <p:custDataLst>
              <p:tags r:id="rId59"/>
            </p:custDataLst>
          </p:nvPr>
        </p:nvSpPr>
        <p:spPr>
          <a:xfrm>
            <a:off x="609600" y="533400"/>
            <a:ext cx="4876800" cy="1219200"/>
          </a:xfrm>
          <a:prstGeom prst="rect">
            <a:avLst/>
          </a:prstGeom>
          <a:noFill/>
        </p:spPr>
        <p:txBody>
          <a:bodyPr lIns="0" tIns="0" rIns="0" bIns="0" anchor="t">
            <a:normAutofit/>
          </a:bodyPr>
          <a:lstStyle>
            <a:lvl1pPr marL="0" indent="0" algn="l">
              <a:lnSpc>
                <a:spcPct val="111000"/>
              </a:lnSpc>
              <a:spcBef>
                <a:spcPct val="0"/>
              </a:spcBef>
              <a:spcAft>
                <a:spcPct val="0"/>
              </a:spcAft>
              <a:buNone/>
              <a:defRPr sz="3600" b="0" spc="0">
                <a:solidFill>
                  <a:schemeClr val="tx1"/>
                </a:solidFill>
              </a:defRPr>
            </a:lvl1pPr>
          </a:lstStyle>
          <a:p>
            <a:r>
              <a:rPr lang="zh-CN" altLang="en-US"/>
              <a:t>单击此处添加标题</a:t>
            </a:r>
            <a:endParaRPr lang="zh-CN" altLang="en-US"/>
          </a:p>
        </p:txBody>
      </p:sp>
      <p:sp>
        <p:nvSpPr>
          <p:cNvPr id="8" name="内容占位符 7"/>
          <p:cNvSpPr>
            <a:spLocks noGrp="1"/>
          </p:cNvSpPr>
          <p:nvPr>
            <p:ph idx="16388" hasCustomPrompt="1"/>
            <p:custDataLst>
              <p:tags r:id="rId60"/>
            </p:custDataLst>
          </p:nvPr>
        </p:nvSpPr>
        <p:spPr>
          <a:xfrm>
            <a:off x="6096000" y="609600"/>
            <a:ext cx="5486400" cy="5638800"/>
          </a:xfrm>
          <a:custGeom>
            <a:avLst/>
            <a:gdLst>
              <a:gd name="connisteX0" fmla="*/ 0 w 5486400"/>
              <a:gd name="connsiteY0" fmla="*/ 203200 h 5638800"/>
              <a:gd name="connisteX1" fmla="*/ 203200 w 5486400"/>
              <a:gd name="connsiteY1" fmla="*/ 0 h 5638800"/>
              <a:gd name="connisteX2" fmla="*/ 5283200 w 5486400"/>
              <a:gd name="connsiteY2" fmla="*/ 0 h 5638800"/>
              <a:gd name="connisteX3" fmla="*/ 5486400 w 5486400"/>
              <a:gd name="connsiteY3" fmla="*/ 203200 h 5638800"/>
              <a:gd name="connisteX4" fmla="*/ 5486400 w 5486400"/>
              <a:gd name="connsiteY4" fmla="*/ 5435600 h 5638800"/>
              <a:gd name="connisteX5" fmla="*/ 5283200 w 5486400"/>
              <a:gd name="connsiteY5" fmla="*/ 5638800 h 5638800"/>
              <a:gd name="connisteX6" fmla="*/ 203200 w 5486400"/>
              <a:gd name="connsiteY6" fmla="*/ 5638800 h 5638800"/>
              <a:gd name="connisteX7" fmla="*/ 0 w 5486400"/>
              <a:gd name="connsiteY7" fmla="*/ 5435600 h 5638800"/>
              <a:gd name="connisteX8" fmla="*/ 0 w 5486400"/>
              <a:gd name="connsiteY8" fmla="*/ 203200 h 56388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5486400" h="5638800">
                <a:moveTo>
                  <a:pt x="0" y="203200"/>
                </a:moveTo>
                <a:cubicBezTo>
                  <a:pt x="0" y="90976"/>
                  <a:pt x="90976" y="0"/>
                  <a:pt x="203200" y="0"/>
                </a:cubicBezTo>
                <a:lnTo>
                  <a:pt x="5283200" y="0"/>
                </a:lnTo>
                <a:cubicBezTo>
                  <a:pt x="5395424" y="0"/>
                  <a:pt x="5486400" y="90976"/>
                  <a:pt x="5486400" y="203200"/>
                </a:cubicBezTo>
                <a:lnTo>
                  <a:pt x="5486400" y="5435600"/>
                </a:lnTo>
                <a:cubicBezTo>
                  <a:pt x="5486400" y="5547824"/>
                  <a:pt x="5395424" y="5638800"/>
                  <a:pt x="5283200" y="5638800"/>
                </a:cubicBezTo>
                <a:lnTo>
                  <a:pt x="203200" y="5638800"/>
                </a:lnTo>
                <a:cubicBezTo>
                  <a:pt x="90976" y="5638800"/>
                  <a:pt x="0" y="5547824"/>
                  <a:pt x="0" y="5435600"/>
                </a:cubicBezTo>
                <a:lnTo>
                  <a:pt x="0" y="203200"/>
                </a:lnTo>
                <a:close/>
              </a:path>
            </a:pathLst>
          </a:custGeom>
          <a:solidFill>
            <a:srgbClr val="DDDDDD"/>
          </a:solidFill>
          <a:ln>
            <a:noFill/>
          </a:ln>
        </p:spPr>
        <p:txBody>
          <a:bodyPr>
            <a:norm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9" name="装饰  8"/>
          <p:cNvSpPr>
            <a:spLocks noGrp="1"/>
          </p:cNvSpPr>
          <p:nvPr>
            <p:ph type="body" idx="16389" hasCustomPrompt="1"/>
            <p:custDataLst>
              <p:tags r:id="rId61"/>
            </p:custDataLst>
          </p:nvPr>
        </p:nvSpPr>
        <p:spPr>
          <a:xfrm>
            <a:off x="609600" y="4521200"/>
            <a:ext cx="50800" cy="1727200"/>
          </a:xfrm>
          <a:custGeom>
            <a:avLst/>
            <a:gdLst>
              <a:gd name="connisteX0" fmla="*/ 0 w 50800"/>
              <a:gd name="connsiteY0" fmla="*/ 25400 h 1727200"/>
              <a:gd name="connisteX1" fmla="*/ 25400 w 50800"/>
              <a:gd name="connsiteY1" fmla="*/ 0 h 1727200"/>
              <a:gd name="connisteX2" fmla="*/ 25400 w 50800"/>
              <a:gd name="connsiteY2" fmla="*/ 0 h 1727200"/>
              <a:gd name="connisteX3" fmla="*/ 50800 w 50800"/>
              <a:gd name="connsiteY3" fmla="*/ 25400 h 1727200"/>
              <a:gd name="connisteX4" fmla="*/ 50800 w 50800"/>
              <a:gd name="connsiteY4" fmla="*/ 1701800 h 1727200"/>
              <a:gd name="connisteX5" fmla="*/ 25400 w 50800"/>
              <a:gd name="connsiteY5" fmla="*/ 1727200 h 1727200"/>
              <a:gd name="connisteX6" fmla="*/ 25400 w 50800"/>
              <a:gd name="connsiteY6" fmla="*/ 1727200 h 1727200"/>
              <a:gd name="connisteX7" fmla="*/ 0 w 50800"/>
              <a:gd name="connsiteY7" fmla="*/ 1701800 h 1727200"/>
              <a:gd name="connisteX8" fmla="*/ 0 w 50800"/>
              <a:gd name="connsiteY8" fmla="*/ 25400 h 17272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50800" h="1727200">
                <a:moveTo>
                  <a:pt x="0" y="25400"/>
                </a:moveTo>
                <a:cubicBezTo>
                  <a:pt x="0" y="11372"/>
                  <a:pt x="11372" y="0"/>
                  <a:pt x="25400" y="0"/>
                </a:cubicBezTo>
                <a:lnTo>
                  <a:pt x="25400" y="0"/>
                </a:lnTo>
                <a:cubicBezTo>
                  <a:pt x="39428" y="0"/>
                  <a:pt x="50800" y="11372"/>
                  <a:pt x="50800" y="25400"/>
                </a:cubicBezTo>
                <a:lnTo>
                  <a:pt x="50800" y="1701800"/>
                </a:lnTo>
                <a:cubicBezTo>
                  <a:pt x="50800" y="1715828"/>
                  <a:pt x="39428" y="1727200"/>
                  <a:pt x="25400" y="1727200"/>
                </a:cubicBezTo>
                <a:lnTo>
                  <a:pt x="25400" y="1727200"/>
                </a:lnTo>
                <a:cubicBezTo>
                  <a:pt x="11372" y="1727200"/>
                  <a:pt x="0" y="1715828"/>
                  <a:pt x="0" y="1701800"/>
                </a:cubicBezTo>
                <a:lnTo>
                  <a:pt x="0" y="25400"/>
                </a:lnTo>
                <a:close/>
              </a:path>
            </a:pathLst>
          </a:custGeom>
          <a:solidFill>
            <a:schemeClr val="accent1"/>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10" name="文本占位符 9"/>
          <p:cNvSpPr>
            <a:spLocks noGrp="1"/>
          </p:cNvSpPr>
          <p:nvPr>
            <p:ph type="body" idx="16386" hasCustomPrompt="1"/>
            <p:custDataLst>
              <p:tags r:id="rId62"/>
            </p:custDataLst>
          </p:nvPr>
        </p:nvSpPr>
        <p:spPr>
          <a:xfrm>
            <a:off x="762000" y="4521200"/>
            <a:ext cx="4724400" cy="406400"/>
          </a:xfrm>
          <a:prstGeom prst="rect">
            <a:avLst/>
          </a:prstGeo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smtClean="0"/>
              <a:t>单击此处添加项标题</a:t>
            </a:r>
            <a:endParaRPr lang="zh-CN" altLang="en-US" smtClean="0"/>
          </a:p>
        </p:txBody>
      </p:sp>
      <p:sp>
        <p:nvSpPr>
          <p:cNvPr id="11" name="文本占位符 10"/>
          <p:cNvSpPr>
            <a:spLocks noGrp="1"/>
          </p:cNvSpPr>
          <p:nvPr>
            <p:ph type="body" idx="16387" hasCustomPrompt="1"/>
            <p:custDataLst>
              <p:tags r:id="rId63"/>
            </p:custDataLst>
          </p:nvPr>
        </p:nvSpPr>
        <p:spPr>
          <a:xfrm>
            <a:off x="762000" y="5029200"/>
            <a:ext cx="4724400" cy="1219200"/>
          </a:xfrm>
          <a:prstGeom prst="rect">
            <a:avLst/>
          </a:prstGeo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单击此处添加正文</a:t>
            </a:r>
            <a:endParaRPr lang="zh-CN" altLang="en-US" smtClean="0"/>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正文页-61_5">
    <p:spTree>
      <p:nvGrpSpPr>
        <p:cNvPr id="1" name=""/>
        <p:cNvGrpSpPr/>
        <p:nvPr/>
      </p:nvGrpSpPr>
      <p:grpSpPr>
        <a:xfrm>
          <a:off x="0" y="0"/>
          <a:ext cx="0" cy="0"/>
          <a:chOff x="0" y="0"/>
          <a:chExt cx="0" cy="0"/>
        </a:xfrm>
      </p:grpSpPr>
      <p:sp>
        <p:nvSpPr>
          <p:cNvPr id="56" name="矩形 55"/>
          <p:cNvSpPr/>
          <p:nvPr userDrawn="1">
            <p:custDataLst>
              <p:tags r:id="rId2"/>
            </p:custDataLst>
          </p:nvPr>
        </p:nvSpPr>
        <p:spPr>
          <a:xfrm>
            <a:off x="0" y="6727629"/>
            <a:ext cx="12192000" cy="130371"/>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7" name="a36ff0dd-52e7-4a40-98ef-054fbf16791a"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userDrawn="1">
            <p:custDataLst>
              <p:tags r:id="rId3"/>
            </p:custDataLst>
          </p:nvPr>
        </p:nvGrpSpPr>
        <p:grpSpPr>
          <a:xfrm>
            <a:off x="9791726" y="368300"/>
            <a:ext cx="2006887" cy="568318"/>
            <a:chOff x="2869804" y="2524126"/>
            <a:chExt cx="6452393" cy="1827213"/>
          </a:xfrm>
        </p:grpSpPr>
        <p:sp>
          <p:nvSpPr>
            <p:cNvPr id="58" name="ïṣļïďe"/>
            <p:cNvSpPr/>
            <p:nvPr userDrawn="1">
              <p:custDataLst>
                <p:tags r:id="rId4"/>
              </p:custDataLst>
            </p:nvPr>
          </p:nvSpPr>
          <p:spPr bwMode="auto">
            <a:xfrm>
              <a:off x="5030526" y="2647006"/>
              <a:ext cx="889000" cy="1308100"/>
            </a:xfrm>
            <a:custGeom>
              <a:avLst/>
              <a:gdLst>
                <a:gd name="T0" fmla="*/ 236 w 532"/>
                <a:gd name="T1" fmla="*/ 733 h 780"/>
                <a:gd name="T2" fmla="*/ 216 w 532"/>
                <a:gd name="T3" fmla="*/ 663 h 780"/>
                <a:gd name="T4" fmla="*/ 197 w 532"/>
                <a:gd name="T5" fmla="*/ 414 h 780"/>
                <a:gd name="T6" fmla="*/ 102 w 532"/>
                <a:gd name="T7" fmla="*/ 475 h 780"/>
                <a:gd name="T8" fmla="*/ 46 w 532"/>
                <a:gd name="T9" fmla="*/ 448 h 780"/>
                <a:gd name="T10" fmla="*/ 13 w 532"/>
                <a:gd name="T11" fmla="*/ 400 h 780"/>
                <a:gd name="T12" fmla="*/ 5 w 532"/>
                <a:gd name="T13" fmla="*/ 353 h 780"/>
                <a:gd name="T14" fmla="*/ 23 w 532"/>
                <a:gd name="T15" fmla="*/ 258 h 780"/>
                <a:gd name="T16" fmla="*/ 93 w 532"/>
                <a:gd name="T17" fmla="*/ 231 h 780"/>
                <a:gd name="T18" fmla="*/ 192 w 532"/>
                <a:gd name="T19" fmla="*/ 170 h 780"/>
                <a:gd name="T20" fmla="*/ 180 w 532"/>
                <a:gd name="T21" fmla="*/ 50 h 780"/>
                <a:gd name="T22" fmla="*/ 246 w 532"/>
                <a:gd name="T23" fmla="*/ 16 h 780"/>
                <a:gd name="T24" fmla="*/ 285 w 532"/>
                <a:gd name="T25" fmla="*/ 69 h 780"/>
                <a:gd name="T26" fmla="*/ 290 w 532"/>
                <a:gd name="T27" fmla="*/ 138 h 780"/>
                <a:gd name="T28" fmla="*/ 368 w 532"/>
                <a:gd name="T29" fmla="*/ 129 h 780"/>
                <a:gd name="T30" fmla="*/ 474 w 532"/>
                <a:gd name="T31" fmla="*/ 141 h 780"/>
                <a:gd name="T32" fmla="*/ 452 w 532"/>
                <a:gd name="T33" fmla="*/ 221 h 780"/>
                <a:gd name="T34" fmla="*/ 432 w 532"/>
                <a:gd name="T35" fmla="*/ 289 h 780"/>
                <a:gd name="T36" fmla="*/ 363 w 532"/>
                <a:gd name="T37" fmla="*/ 355 h 780"/>
                <a:gd name="T38" fmla="*/ 296 w 532"/>
                <a:gd name="T39" fmla="*/ 397 h 780"/>
                <a:gd name="T40" fmla="*/ 294 w 532"/>
                <a:gd name="T41" fmla="*/ 705 h 780"/>
                <a:gd name="T42" fmla="*/ 236 w 532"/>
                <a:gd name="T43" fmla="*/ 733 h 780"/>
                <a:gd name="T44" fmla="*/ 185 w 532"/>
                <a:gd name="T45" fmla="*/ 253 h 780"/>
                <a:gd name="T46" fmla="*/ 171 w 532"/>
                <a:gd name="T47" fmla="*/ 262 h 780"/>
                <a:gd name="T48" fmla="*/ 123 w 532"/>
                <a:gd name="T49" fmla="*/ 275 h 780"/>
                <a:gd name="T50" fmla="*/ 128 w 532"/>
                <a:gd name="T51" fmla="*/ 323 h 780"/>
                <a:gd name="T52" fmla="*/ 184 w 532"/>
                <a:gd name="T53" fmla="*/ 325 h 780"/>
                <a:gd name="T54" fmla="*/ 185 w 532"/>
                <a:gd name="T55" fmla="*/ 253 h 780"/>
                <a:gd name="T56" fmla="*/ 291 w 532"/>
                <a:gd name="T57" fmla="*/ 261 h 780"/>
                <a:gd name="T58" fmla="*/ 292 w 532"/>
                <a:gd name="T59" fmla="*/ 269 h 780"/>
                <a:gd name="T60" fmla="*/ 310 w 532"/>
                <a:gd name="T61" fmla="*/ 275 h 780"/>
                <a:gd name="T62" fmla="*/ 354 w 532"/>
                <a:gd name="T63" fmla="*/ 209 h 780"/>
                <a:gd name="T64" fmla="*/ 314 w 532"/>
                <a:gd name="T65" fmla="*/ 192 h 780"/>
                <a:gd name="T66" fmla="*/ 292 w 532"/>
                <a:gd name="T67" fmla="*/ 208 h 780"/>
                <a:gd name="T68" fmla="*/ 291 w 532"/>
                <a:gd name="T69" fmla="*/ 261 h 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32" h="780">
                  <a:moveTo>
                    <a:pt x="236" y="733"/>
                  </a:moveTo>
                  <a:cubicBezTo>
                    <a:pt x="225" y="716"/>
                    <a:pt x="215" y="692"/>
                    <a:pt x="216" y="663"/>
                  </a:cubicBezTo>
                  <a:cubicBezTo>
                    <a:pt x="218" y="605"/>
                    <a:pt x="197" y="414"/>
                    <a:pt x="197" y="414"/>
                  </a:cubicBezTo>
                  <a:cubicBezTo>
                    <a:pt x="197" y="414"/>
                    <a:pt x="136" y="421"/>
                    <a:pt x="102" y="475"/>
                  </a:cubicBezTo>
                  <a:cubicBezTo>
                    <a:pt x="102" y="475"/>
                    <a:pt x="63" y="481"/>
                    <a:pt x="46" y="448"/>
                  </a:cubicBezTo>
                  <a:cubicBezTo>
                    <a:pt x="29" y="414"/>
                    <a:pt x="13" y="400"/>
                    <a:pt x="13" y="400"/>
                  </a:cubicBezTo>
                  <a:cubicBezTo>
                    <a:pt x="13" y="400"/>
                    <a:pt x="0" y="383"/>
                    <a:pt x="5" y="353"/>
                  </a:cubicBezTo>
                  <a:cubicBezTo>
                    <a:pt x="11" y="323"/>
                    <a:pt x="19" y="294"/>
                    <a:pt x="23" y="258"/>
                  </a:cubicBezTo>
                  <a:cubicBezTo>
                    <a:pt x="27" y="222"/>
                    <a:pt x="76" y="220"/>
                    <a:pt x="93" y="231"/>
                  </a:cubicBezTo>
                  <a:cubicBezTo>
                    <a:pt x="93" y="231"/>
                    <a:pt x="162" y="183"/>
                    <a:pt x="192" y="170"/>
                  </a:cubicBezTo>
                  <a:cubicBezTo>
                    <a:pt x="192" y="170"/>
                    <a:pt x="186" y="80"/>
                    <a:pt x="180" y="50"/>
                  </a:cubicBezTo>
                  <a:cubicBezTo>
                    <a:pt x="180" y="50"/>
                    <a:pt x="212" y="0"/>
                    <a:pt x="246" y="16"/>
                  </a:cubicBezTo>
                  <a:cubicBezTo>
                    <a:pt x="281" y="32"/>
                    <a:pt x="280" y="42"/>
                    <a:pt x="285" y="69"/>
                  </a:cubicBezTo>
                  <a:cubicBezTo>
                    <a:pt x="289" y="95"/>
                    <a:pt x="290" y="138"/>
                    <a:pt x="290" y="138"/>
                  </a:cubicBezTo>
                  <a:cubicBezTo>
                    <a:pt x="368" y="129"/>
                    <a:pt x="368" y="129"/>
                    <a:pt x="368" y="129"/>
                  </a:cubicBezTo>
                  <a:cubicBezTo>
                    <a:pt x="368" y="129"/>
                    <a:pt x="415" y="84"/>
                    <a:pt x="474" y="141"/>
                  </a:cubicBezTo>
                  <a:cubicBezTo>
                    <a:pt x="532" y="199"/>
                    <a:pt x="452" y="221"/>
                    <a:pt x="452" y="221"/>
                  </a:cubicBezTo>
                  <a:cubicBezTo>
                    <a:pt x="452" y="221"/>
                    <a:pt x="408" y="257"/>
                    <a:pt x="432" y="289"/>
                  </a:cubicBezTo>
                  <a:cubicBezTo>
                    <a:pt x="455" y="322"/>
                    <a:pt x="386" y="356"/>
                    <a:pt x="363" y="355"/>
                  </a:cubicBezTo>
                  <a:cubicBezTo>
                    <a:pt x="340" y="354"/>
                    <a:pt x="297" y="384"/>
                    <a:pt x="296" y="397"/>
                  </a:cubicBezTo>
                  <a:cubicBezTo>
                    <a:pt x="296" y="409"/>
                    <a:pt x="302" y="692"/>
                    <a:pt x="294" y="705"/>
                  </a:cubicBezTo>
                  <a:cubicBezTo>
                    <a:pt x="297" y="744"/>
                    <a:pt x="264" y="780"/>
                    <a:pt x="236" y="733"/>
                  </a:cubicBezTo>
                  <a:close/>
                  <a:moveTo>
                    <a:pt x="185" y="253"/>
                  </a:moveTo>
                  <a:cubicBezTo>
                    <a:pt x="185" y="253"/>
                    <a:pt x="180" y="257"/>
                    <a:pt x="171" y="262"/>
                  </a:cubicBezTo>
                  <a:cubicBezTo>
                    <a:pt x="158" y="268"/>
                    <a:pt x="142" y="272"/>
                    <a:pt x="123" y="275"/>
                  </a:cubicBezTo>
                  <a:cubicBezTo>
                    <a:pt x="109" y="276"/>
                    <a:pt x="114" y="299"/>
                    <a:pt x="128" y="323"/>
                  </a:cubicBezTo>
                  <a:cubicBezTo>
                    <a:pt x="142" y="347"/>
                    <a:pt x="170" y="330"/>
                    <a:pt x="184" y="325"/>
                  </a:cubicBezTo>
                  <a:cubicBezTo>
                    <a:pt x="198" y="320"/>
                    <a:pt x="185" y="253"/>
                    <a:pt x="185" y="253"/>
                  </a:cubicBezTo>
                  <a:close/>
                  <a:moveTo>
                    <a:pt x="291" y="261"/>
                  </a:moveTo>
                  <a:cubicBezTo>
                    <a:pt x="292" y="269"/>
                    <a:pt x="292" y="269"/>
                    <a:pt x="292" y="269"/>
                  </a:cubicBezTo>
                  <a:cubicBezTo>
                    <a:pt x="292" y="269"/>
                    <a:pt x="296" y="280"/>
                    <a:pt x="310" y="275"/>
                  </a:cubicBezTo>
                  <a:cubicBezTo>
                    <a:pt x="324" y="271"/>
                    <a:pt x="349" y="236"/>
                    <a:pt x="354" y="209"/>
                  </a:cubicBezTo>
                  <a:cubicBezTo>
                    <a:pt x="359" y="182"/>
                    <a:pt x="335" y="190"/>
                    <a:pt x="314" y="192"/>
                  </a:cubicBezTo>
                  <a:cubicBezTo>
                    <a:pt x="292" y="194"/>
                    <a:pt x="292" y="208"/>
                    <a:pt x="292" y="208"/>
                  </a:cubicBezTo>
                  <a:lnTo>
                    <a:pt x="291" y="261"/>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9" name="ïŝḷïdè"/>
            <p:cNvSpPr/>
            <p:nvPr userDrawn="1">
              <p:custDataLst>
                <p:tags r:id="rId5"/>
              </p:custDataLst>
            </p:nvPr>
          </p:nvSpPr>
          <p:spPr bwMode="auto">
            <a:xfrm>
              <a:off x="6106582" y="2874169"/>
              <a:ext cx="762000" cy="817563"/>
            </a:xfrm>
            <a:custGeom>
              <a:avLst/>
              <a:gdLst>
                <a:gd name="T0" fmla="*/ 107 w 456"/>
                <a:gd name="T1" fmla="*/ 347 h 488"/>
                <a:gd name="T2" fmla="*/ 187 w 456"/>
                <a:gd name="T3" fmla="*/ 332 h 488"/>
                <a:gd name="T4" fmla="*/ 171 w 456"/>
                <a:gd name="T5" fmla="*/ 39 h 488"/>
                <a:gd name="T6" fmla="*/ 196 w 456"/>
                <a:gd name="T7" fmla="*/ 1 h 488"/>
                <a:gd name="T8" fmla="*/ 274 w 456"/>
                <a:gd name="T9" fmla="*/ 57 h 488"/>
                <a:gd name="T10" fmla="*/ 274 w 456"/>
                <a:gd name="T11" fmla="*/ 302 h 488"/>
                <a:gd name="T12" fmla="*/ 355 w 456"/>
                <a:gd name="T13" fmla="*/ 283 h 488"/>
                <a:gd name="T14" fmla="*/ 387 w 456"/>
                <a:gd name="T15" fmla="*/ 187 h 488"/>
                <a:gd name="T16" fmla="*/ 456 w 456"/>
                <a:gd name="T17" fmla="*/ 231 h 488"/>
                <a:gd name="T18" fmla="*/ 437 w 456"/>
                <a:gd name="T19" fmla="*/ 394 h 488"/>
                <a:gd name="T20" fmla="*/ 374 w 456"/>
                <a:gd name="T21" fmla="*/ 454 h 488"/>
                <a:gd name="T22" fmla="*/ 352 w 456"/>
                <a:gd name="T23" fmla="*/ 351 h 488"/>
                <a:gd name="T24" fmla="*/ 290 w 456"/>
                <a:gd name="T25" fmla="*/ 368 h 488"/>
                <a:gd name="T26" fmla="*/ 219 w 456"/>
                <a:gd name="T27" fmla="*/ 402 h 488"/>
                <a:gd name="T28" fmla="*/ 129 w 456"/>
                <a:gd name="T29" fmla="*/ 419 h 488"/>
                <a:gd name="T30" fmla="*/ 31 w 456"/>
                <a:gd name="T31" fmla="*/ 451 h 488"/>
                <a:gd name="T32" fmla="*/ 10 w 456"/>
                <a:gd name="T33" fmla="*/ 412 h 488"/>
                <a:gd name="T34" fmla="*/ 3 w 456"/>
                <a:gd name="T35" fmla="*/ 398 h 488"/>
                <a:gd name="T36" fmla="*/ 11 w 456"/>
                <a:gd name="T37" fmla="*/ 367 h 488"/>
                <a:gd name="T38" fmla="*/ 23 w 456"/>
                <a:gd name="T39" fmla="*/ 235 h 488"/>
                <a:gd name="T40" fmla="*/ 53 w 456"/>
                <a:gd name="T41" fmla="*/ 213 h 488"/>
                <a:gd name="T42" fmla="*/ 107 w 456"/>
                <a:gd name="T43" fmla="*/ 347 h 4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56" h="488">
                  <a:moveTo>
                    <a:pt x="107" y="347"/>
                  </a:moveTo>
                  <a:cubicBezTo>
                    <a:pt x="134" y="342"/>
                    <a:pt x="160" y="337"/>
                    <a:pt x="187" y="332"/>
                  </a:cubicBezTo>
                  <a:cubicBezTo>
                    <a:pt x="182" y="234"/>
                    <a:pt x="176" y="137"/>
                    <a:pt x="171" y="39"/>
                  </a:cubicBezTo>
                  <a:cubicBezTo>
                    <a:pt x="171" y="39"/>
                    <a:pt x="165" y="1"/>
                    <a:pt x="196" y="1"/>
                  </a:cubicBezTo>
                  <a:cubicBezTo>
                    <a:pt x="227" y="0"/>
                    <a:pt x="284" y="25"/>
                    <a:pt x="274" y="57"/>
                  </a:cubicBezTo>
                  <a:cubicBezTo>
                    <a:pt x="264" y="89"/>
                    <a:pt x="256" y="303"/>
                    <a:pt x="274" y="302"/>
                  </a:cubicBezTo>
                  <a:cubicBezTo>
                    <a:pt x="292" y="301"/>
                    <a:pt x="355" y="283"/>
                    <a:pt x="355" y="283"/>
                  </a:cubicBezTo>
                  <a:cubicBezTo>
                    <a:pt x="355" y="283"/>
                    <a:pt x="372" y="185"/>
                    <a:pt x="387" y="187"/>
                  </a:cubicBezTo>
                  <a:cubicBezTo>
                    <a:pt x="403" y="188"/>
                    <a:pt x="455" y="196"/>
                    <a:pt x="456" y="231"/>
                  </a:cubicBezTo>
                  <a:cubicBezTo>
                    <a:pt x="456" y="265"/>
                    <a:pt x="454" y="367"/>
                    <a:pt x="437" y="394"/>
                  </a:cubicBezTo>
                  <a:cubicBezTo>
                    <a:pt x="420" y="421"/>
                    <a:pt x="383" y="476"/>
                    <a:pt x="374" y="454"/>
                  </a:cubicBezTo>
                  <a:cubicBezTo>
                    <a:pt x="364" y="433"/>
                    <a:pt x="352" y="351"/>
                    <a:pt x="352" y="351"/>
                  </a:cubicBezTo>
                  <a:cubicBezTo>
                    <a:pt x="331" y="357"/>
                    <a:pt x="310" y="363"/>
                    <a:pt x="290" y="368"/>
                  </a:cubicBezTo>
                  <a:cubicBezTo>
                    <a:pt x="252" y="379"/>
                    <a:pt x="281" y="398"/>
                    <a:pt x="219" y="402"/>
                  </a:cubicBezTo>
                  <a:cubicBezTo>
                    <a:pt x="185" y="404"/>
                    <a:pt x="141" y="408"/>
                    <a:pt x="129" y="419"/>
                  </a:cubicBezTo>
                  <a:cubicBezTo>
                    <a:pt x="111" y="438"/>
                    <a:pt x="71" y="488"/>
                    <a:pt x="31" y="451"/>
                  </a:cubicBezTo>
                  <a:cubicBezTo>
                    <a:pt x="31" y="451"/>
                    <a:pt x="18" y="430"/>
                    <a:pt x="10" y="412"/>
                  </a:cubicBezTo>
                  <a:cubicBezTo>
                    <a:pt x="7" y="407"/>
                    <a:pt x="5" y="402"/>
                    <a:pt x="3" y="398"/>
                  </a:cubicBezTo>
                  <a:cubicBezTo>
                    <a:pt x="0" y="387"/>
                    <a:pt x="7" y="378"/>
                    <a:pt x="11" y="367"/>
                  </a:cubicBezTo>
                  <a:cubicBezTo>
                    <a:pt x="29" y="322"/>
                    <a:pt x="34" y="307"/>
                    <a:pt x="23" y="235"/>
                  </a:cubicBezTo>
                  <a:cubicBezTo>
                    <a:pt x="23" y="235"/>
                    <a:pt x="21" y="202"/>
                    <a:pt x="53" y="213"/>
                  </a:cubicBezTo>
                  <a:cubicBezTo>
                    <a:pt x="118" y="235"/>
                    <a:pt x="92" y="344"/>
                    <a:pt x="107" y="347"/>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1" name="ïṩḻídé"/>
            <p:cNvSpPr/>
            <p:nvPr userDrawn="1">
              <p:custDataLst>
                <p:tags r:id="rId6"/>
              </p:custDataLst>
            </p:nvPr>
          </p:nvSpPr>
          <p:spPr bwMode="auto">
            <a:xfrm>
              <a:off x="7104326" y="2786063"/>
              <a:ext cx="1055688" cy="977900"/>
            </a:xfrm>
            <a:custGeom>
              <a:avLst/>
              <a:gdLst>
                <a:gd name="T0" fmla="*/ 625 w 632"/>
                <a:gd name="T1" fmla="*/ 513 h 584"/>
                <a:gd name="T2" fmla="*/ 413 w 632"/>
                <a:gd name="T3" fmla="*/ 540 h 584"/>
                <a:gd name="T4" fmla="*/ 253 w 632"/>
                <a:gd name="T5" fmla="*/ 323 h 584"/>
                <a:gd name="T6" fmla="*/ 112 w 632"/>
                <a:gd name="T7" fmla="*/ 500 h 584"/>
                <a:gd name="T8" fmla="*/ 6 w 632"/>
                <a:gd name="T9" fmla="*/ 459 h 584"/>
                <a:gd name="T10" fmla="*/ 29 w 632"/>
                <a:gd name="T11" fmla="*/ 439 h 584"/>
                <a:gd name="T12" fmla="*/ 182 w 632"/>
                <a:gd name="T13" fmla="*/ 276 h 584"/>
                <a:gd name="T14" fmla="*/ 48 w 632"/>
                <a:gd name="T15" fmla="*/ 269 h 584"/>
                <a:gd name="T16" fmla="*/ 62 w 632"/>
                <a:gd name="T17" fmla="*/ 164 h 584"/>
                <a:gd name="T18" fmla="*/ 194 w 632"/>
                <a:gd name="T19" fmla="*/ 164 h 584"/>
                <a:gd name="T20" fmla="*/ 194 w 632"/>
                <a:gd name="T21" fmla="*/ 32 h 584"/>
                <a:gd name="T22" fmla="*/ 287 w 632"/>
                <a:gd name="T23" fmla="*/ 28 h 584"/>
                <a:gd name="T24" fmla="*/ 306 w 632"/>
                <a:gd name="T25" fmla="*/ 95 h 584"/>
                <a:gd name="T26" fmla="*/ 329 w 632"/>
                <a:gd name="T27" fmla="*/ 129 h 584"/>
                <a:gd name="T28" fmla="*/ 396 w 632"/>
                <a:gd name="T29" fmla="*/ 105 h 584"/>
                <a:gd name="T30" fmla="*/ 432 w 632"/>
                <a:gd name="T31" fmla="*/ 169 h 584"/>
                <a:gd name="T32" fmla="*/ 312 w 632"/>
                <a:gd name="T33" fmla="*/ 224 h 584"/>
                <a:gd name="T34" fmla="*/ 312 w 632"/>
                <a:gd name="T35" fmla="*/ 289 h 584"/>
                <a:gd name="T36" fmla="*/ 539 w 632"/>
                <a:gd name="T37" fmla="*/ 485 h 584"/>
                <a:gd name="T38" fmla="*/ 625 w 632"/>
                <a:gd name="T39" fmla="*/ 513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32" h="584">
                  <a:moveTo>
                    <a:pt x="625" y="513"/>
                  </a:moveTo>
                  <a:cubicBezTo>
                    <a:pt x="625" y="513"/>
                    <a:pt x="455" y="584"/>
                    <a:pt x="413" y="540"/>
                  </a:cubicBezTo>
                  <a:cubicBezTo>
                    <a:pt x="370" y="496"/>
                    <a:pt x="282" y="378"/>
                    <a:pt x="253" y="323"/>
                  </a:cubicBezTo>
                  <a:cubicBezTo>
                    <a:pt x="253" y="323"/>
                    <a:pt x="172" y="514"/>
                    <a:pt x="112" y="500"/>
                  </a:cubicBezTo>
                  <a:cubicBezTo>
                    <a:pt x="53" y="487"/>
                    <a:pt x="12" y="469"/>
                    <a:pt x="6" y="459"/>
                  </a:cubicBezTo>
                  <a:cubicBezTo>
                    <a:pt x="0" y="448"/>
                    <a:pt x="10" y="444"/>
                    <a:pt x="29" y="439"/>
                  </a:cubicBezTo>
                  <a:cubicBezTo>
                    <a:pt x="47" y="433"/>
                    <a:pt x="166" y="419"/>
                    <a:pt x="182" y="276"/>
                  </a:cubicBezTo>
                  <a:cubicBezTo>
                    <a:pt x="182" y="276"/>
                    <a:pt x="82" y="313"/>
                    <a:pt x="48" y="269"/>
                  </a:cubicBezTo>
                  <a:cubicBezTo>
                    <a:pt x="14" y="224"/>
                    <a:pt x="4" y="163"/>
                    <a:pt x="62" y="164"/>
                  </a:cubicBezTo>
                  <a:cubicBezTo>
                    <a:pt x="120" y="166"/>
                    <a:pt x="196" y="188"/>
                    <a:pt x="194" y="164"/>
                  </a:cubicBezTo>
                  <a:cubicBezTo>
                    <a:pt x="192" y="141"/>
                    <a:pt x="174" y="56"/>
                    <a:pt x="194" y="32"/>
                  </a:cubicBezTo>
                  <a:cubicBezTo>
                    <a:pt x="215" y="8"/>
                    <a:pt x="269" y="0"/>
                    <a:pt x="287" y="28"/>
                  </a:cubicBezTo>
                  <a:cubicBezTo>
                    <a:pt x="304" y="56"/>
                    <a:pt x="311" y="71"/>
                    <a:pt x="306" y="95"/>
                  </a:cubicBezTo>
                  <a:cubicBezTo>
                    <a:pt x="300" y="119"/>
                    <a:pt x="294" y="133"/>
                    <a:pt x="329" y="129"/>
                  </a:cubicBezTo>
                  <a:cubicBezTo>
                    <a:pt x="364" y="125"/>
                    <a:pt x="379" y="98"/>
                    <a:pt x="396" y="105"/>
                  </a:cubicBezTo>
                  <a:cubicBezTo>
                    <a:pt x="413" y="113"/>
                    <a:pt x="468" y="147"/>
                    <a:pt x="432" y="169"/>
                  </a:cubicBezTo>
                  <a:cubicBezTo>
                    <a:pt x="396" y="191"/>
                    <a:pt x="324" y="214"/>
                    <a:pt x="312" y="224"/>
                  </a:cubicBezTo>
                  <a:cubicBezTo>
                    <a:pt x="300" y="233"/>
                    <a:pt x="277" y="232"/>
                    <a:pt x="312" y="289"/>
                  </a:cubicBezTo>
                  <a:cubicBezTo>
                    <a:pt x="344" y="339"/>
                    <a:pt x="428" y="450"/>
                    <a:pt x="539" y="485"/>
                  </a:cubicBezTo>
                  <a:cubicBezTo>
                    <a:pt x="546" y="487"/>
                    <a:pt x="632" y="504"/>
                    <a:pt x="625" y="513"/>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dirty="0"/>
            </a:p>
          </p:txBody>
        </p:sp>
        <p:sp>
          <p:nvSpPr>
            <p:cNvPr id="62" name="îṧḷíďê"/>
            <p:cNvSpPr/>
            <p:nvPr userDrawn="1">
              <p:custDataLst>
                <p:tags r:id="rId7"/>
              </p:custDataLst>
            </p:nvPr>
          </p:nvSpPr>
          <p:spPr bwMode="auto">
            <a:xfrm>
              <a:off x="8339534" y="2693264"/>
              <a:ext cx="982663" cy="1196975"/>
            </a:xfrm>
            <a:custGeom>
              <a:avLst/>
              <a:gdLst>
                <a:gd name="T0" fmla="*/ 268 w 588"/>
                <a:gd name="T1" fmla="*/ 604 h 714"/>
                <a:gd name="T2" fmla="*/ 219 w 588"/>
                <a:gd name="T3" fmla="*/ 538 h 714"/>
                <a:gd name="T4" fmla="*/ 110 w 588"/>
                <a:gd name="T5" fmla="*/ 487 h 714"/>
                <a:gd name="T6" fmla="*/ 258 w 588"/>
                <a:gd name="T7" fmla="*/ 470 h 714"/>
                <a:gd name="T8" fmla="*/ 302 w 588"/>
                <a:gd name="T9" fmla="*/ 390 h 714"/>
                <a:gd name="T10" fmla="*/ 155 w 588"/>
                <a:gd name="T11" fmla="*/ 425 h 714"/>
                <a:gd name="T12" fmla="*/ 275 w 588"/>
                <a:gd name="T13" fmla="*/ 346 h 714"/>
                <a:gd name="T14" fmla="*/ 419 w 588"/>
                <a:gd name="T15" fmla="*/ 309 h 714"/>
                <a:gd name="T16" fmla="*/ 243 w 588"/>
                <a:gd name="T17" fmla="*/ 335 h 714"/>
                <a:gd name="T18" fmla="*/ 99 w 588"/>
                <a:gd name="T19" fmla="*/ 404 h 714"/>
                <a:gd name="T20" fmla="*/ 8 w 588"/>
                <a:gd name="T21" fmla="*/ 457 h 714"/>
                <a:gd name="T22" fmla="*/ 75 w 588"/>
                <a:gd name="T23" fmla="*/ 334 h 714"/>
                <a:gd name="T24" fmla="*/ 107 w 588"/>
                <a:gd name="T25" fmla="*/ 198 h 714"/>
                <a:gd name="T26" fmla="*/ 130 w 588"/>
                <a:gd name="T27" fmla="*/ 124 h 714"/>
                <a:gd name="T28" fmla="*/ 159 w 588"/>
                <a:gd name="T29" fmla="*/ 297 h 714"/>
                <a:gd name="T30" fmla="*/ 178 w 588"/>
                <a:gd name="T31" fmla="*/ 68 h 714"/>
                <a:gd name="T32" fmla="*/ 233 w 588"/>
                <a:gd name="T33" fmla="*/ 63 h 714"/>
                <a:gd name="T34" fmla="*/ 318 w 588"/>
                <a:gd name="T35" fmla="*/ 62 h 714"/>
                <a:gd name="T36" fmla="*/ 389 w 588"/>
                <a:gd name="T37" fmla="*/ 69 h 714"/>
                <a:gd name="T38" fmla="*/ 378 w 588"/>
                <a:gd name="T39" fmla="*/ 133 h 714"/>
                <a:gd name="T40" fmla="*/ 422 w 588"/>
                <a:gd name="T41" fmla="*/ 142 h 714"/>
                <a:gd name="T42" fmla="*/ 502 w 588"/>
                <a:gd name="T43" fmla="*/ 113 h 714"/>
                <a:gd name="T44" fmla="*/ 454 w 588"/>
                <a:gd name="T45" fmla="*/ 265 h 714"/>
                <a:gd name="T46" fmla="*/ 498 w 588"/>
                <a:gd name="T47" fmla="*/ 360 h 714"/>
                <a:gd name="T48" fmla="*/ 383 w 588"/>
                <a:gd name="T49" fmla="*/ 411 h 714"/>
                <a:gd name="T50" fmla="*/ 476 w 588"/>
                <a:gd name="T51" fmla="*/ 445 h 714"/>
                <a:gd name="T52" fmla="*/ 373 w 588"/>
                <a:gd name="T53" fmla="*/ 516 h 714"/>
                <a:gd name="T54" fmla="*/ 269 w 588"/>
                <a:gd name="T55" fmla="*/ 703 h 714"/>
                <a:gd name="T56" fmla="*/ 177 w 588"/>
                <a:gd name="T57" fmla="*/ 626 h 714"/>
                <a:gd name="T58" fmla="*/ 251 w 588"/>
                <a:gd name="T59" fmla="*/ 106 h 714"/>
                <a:gd name="T60" fmla="*/ 236 w 588"/>
                <a:gd name="T61" fmla="*/ 165 h 714"/>
                <a:gd name="T62" fmla="*/ 269 w 588"/>
                <a:gd name="T63" fmla="*/ 129 h 714"/>
                <a:gd name="T64" fmla="*/ 368 w 588"/>
                <a:gd name="T65" fmla="*/ 177 h 714"/>
                <a:gd name="T66" fmla="*/ 404 w 588"/>
                <a:gd name="T67" fmla="*/ 195 h 714"/>
                <a:gd name="T68" fmla="*/ 368 w 588"/>
                <a:gd name="T69" fmla="*/ 177 h 714"/>
                <a:gd name="T70" fmla="*/ 304 w 588"/>
                <a:gd name="T71" fmla="*/ 179 h 714"/>
                <a:gd name="T72" fmla="*/ 310 w 588"/>
                <a:gd name="T73" fmla="*/ 272 h 714"/>
                <a:gd name="T74" fmla="*/ 321 w 588"/>
                <a:gd name="T75" fmla="*/ 266 h 714"/>
                <a:gd name="T76" fmla="*/ 359 w 588"/>
                <a:gd name="T77" fmla="*/ 255 h 714"/>
                <a:gd name="T78" fmla="*/ 373 w 588"/>
                <a:gd name="T79" fmla="*/ 246 h 714"/>
                <a:gd name="T80" fmla="*/ 256 w 588"/>
                <a:gd name="T81" fmla="*/ 218 h 714"/>
                <a:gd name="T82" fmla="*/ 256 w 588"/>
                <a:gd name="T83" fmla="*/ 261 h 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88" h="714">
                  <a:moveTo>
                    <a:pt x="185" y="612"/>
                  </a:moveTo>
                  <a:cubicBezTo>
                    <a:pt x="214" y="611"/>
                    <a:pt x="262" y="609"/>
                    <a:pt x="268" y="604"/>
                  </a:cubicBezTo>
                  <a:cubicBezTo>
                    <a:pt x="276" y="597"/>
                    <a:pt x="298" y="588"/>
                    <a:pt x="281" y="535"/>
                  </a:cubicBezTo>
                  <a:cubicBezTo>
                    <a:pt x="281" y="535"/>
                    <a:pt x="254" y="526"/>
                    <a:pt x="219" y="538"/>
                  </a:cubicBezTo>
                  <a:cubicBezTo>
                    <a:pt x="186" y="550"/>
                    <a:pt x="142" y="567"/>
                    <a:pt x="103" y="523"/>
                  </a:cubicBezTo>
                  <a:cubicBezTo>
                    <a:pt x="88" y="507"/>
                    <a:pt x="85" y="499"/>
                    <a:pt x="110" y="487"/>
                  </a:cubicBezTo>
                  <a:cubicBezTo>
                    <a:pt x="115" y="484"/>
                    <a:pt x="122" y="482"/>
                    <a:pt x="131" y="481"/>
                  </a:cubicBezTo>
                  <a:cubicBezTo>
                    <a:pt x="166" y="476"/>
                    <a:pt x="260" y="487"/>
                    <a:pt x="258" y="470"/>
                  </a:cubicBezTo>
                  <a:cubicBezTo>
                    <a:pt x="257" y="452"/>
                    <a:pt x="245" y="447"/>
                    <a:pt x="252" y="437"/>
                  </a:cubicBezTo>
                  <a:cubicBezTo>
                    <a:pt x="259" y="427"/>
                    <a:pt x="328" y="395"/>
                    <a:pt x="302" y="390"/>
                  </a:cubicBezTo>
                  <a:cubicBezTo>
                    <a:pt x="284" y="386"/>
                    <a:pt x="245" y="403"/>
                    <a:pt x="219" y="420"/>
                  </a:cubicBezTo>
                  <a:cubicBezTo>
                    <a:pt x="200" y="433"/>
                    <a:pt x="175" y="441"/>
                    <a:pt x="155" y="425"/>
                  </a:cubicBezTo>
                  <a:cubicBezTo>
                    <a:pt x="129" y="404"/>
                    <a:pt x="144" y="396"/>
                    <a:pt x="170" y="382"/>
                  </a:cubicBezTo>
                  <a:cubicBezTo>
                    <a:pt x="190" y="371"/>
                    <a:pt x="222" y="358"/>
                    <a:pt x="275" y="346"/>
                  </a:cubicBezTo>
                  <a:cubicBezTo>
                    <a:pt x="396" y="319"/>
                    <a:pt x="449" y="333"/>
                    <a:pt x="440" y="319"/>
                  </a:cubicBezTo>
                  <a:cubicBezTo>
                    <a:pt x="438" y="315"/>
                    <a:pt x="432" y="310"/>
                    <a:pt x="419" y="309"/>
                  </a:cubicBezTo>
                  <a:cubicBezTo>
                    <a:pt x="391" y="307"/>
                    <a:pt x="343" y="316"/>
                    <a:pt x="317" y="318"/>
                  </a:cubicBezTo>
                  <a:cubicBezTo>
                    <a:pt x="281" y="322"/>
                    <a:pt x="266" y="321"/>
                    <a:pt x="243" y="335"/>
                  </a:cubicBezTo>
                  <a:cubicBezTo>
                    <a:pt x="220" y="350"/>
                    <a:pt x="230" y="344"/>
                    <a:pt x="204" y="346"/>
                  </a:cubicBezTo>
                  <a:cubicBezTo>
                    <a:pt x="170" y="347"/>
                    <a:pt x="109" y="361"/>
                    <a:pt x="99" y="404"/>
                  </a:cubicBezTo>
                  <a:cubicBezTo>
                    <a:pt x="86" y="461"/>
                    <a:pt x="59" y="521"/>
                    <a:pt x="31" y="502"/>
                  </a:cubicBezTo>
                  <a:cubicBezTo>
                    <a:pt x="3" y="483"/>
                    <a:pt x="0" y="483"/>
                    <a:pt x="8" y="457"/>
                  </a:cubicBezTo>
                  <a:cubicBezTo>
                    <a:pt x="15" y="432"/>
                    <a:pt x="15" y="361"/>
                    <a:pt x="18" y="354"/>
                  </a:cubicBezTo>
                  <a:cubicBezTo>
                    <a:pt x="40" y="306"/>
                    <a:pt x="59" y="327"/>
                    <a:pt x="75" y="334"/>
                  </a:cubicBezTo>
                  <a:cubicBezTo>
                    <a:pt x="87" y="340"/>
                    <a:pt x="98" y="328"/>
                    <a:pt x="107" y="321"/>
                  </a:cubicBezTo>
                  <a:cubicBezTo>
                    <a:pt x="110" y="278"/>
                    <a:pt x="109" y="219"/>
                    <a:pt x="107" y="198"/>
                  </a:cubicBezTo>
                  <a:cubicBezTo>
                    <a:pt x="106" y="182"/>
                    <a:pt x="92" y="156"/>
                    <a:pt x="100" y="132"/>
                  </a:cubicBezTo>
                  <a:cubicBezTo>
                    <a:pt x="109" y="106"/>
                    <a:pt x="115" y="107"/>
                    <a:pt x="130" y="124"/>
                  </a:cubicBezTo>
                  <a:cubicBezTo>
                    <a:pt x="142" y="137"/>
                    <a:pt x="159" y="158"/>
                    <a:pt x="161" y="173"/>
                  </a:cubicBezTo>
                  <a:cubicBezTo>
                    <a:pt x="163" y="198"/>
                    <a:pt x="150" y="289"/>
                    <a:pt x="159" y="297"/>
                  </a:cubicBezTo>
                  <a:cubicBezTo>
                    <a:pt x="168" y="305"/>
                    <a:pt x="180" y="308"/>
                    <a:pt x="180" y="286"/>
                  </a:cubicBezTo>
                  <a:cubicBezTo>
                    <a:pt x="181" y="264"/>
                    <a:pt x="174" y="81"/>
                    <a:pt x="178" y="68"/>
                  </a:cubicBezTo>
                  <a:cubicBezTo>
                    <a:pt x="181" y="59"/>
                    <a:pt x="198" y="59"/>
                    <a:pt x="210" y="63"/>
                  </a:cubicBezTo>
                  <a:cubicBezTo>
                    <a:pt x="226" y="67"/>
                    <a:pt x="226" y="73"/>
                    <a:pt x="233" y="63"/>
                  </a:cubicBezTo>
                  <a:cubicBezTo>
                    <a:pt x="239" y="54"/>
                    <a:pt x="265" y="47"/>
                    <a:pt x="271" y="55"/>
                  </a:cubicBezTo>
                  <a:cubicBezTo>
                    <a:pt x="280" y="64"/>
                    <a:pt x="312" y="88"/>
                    <a:pt x="318" y="62"/>
                  </a:cubicBezTo>
                  <a:cubicBezTo>
                    <a:pt x="325" y="35"/>
                    <a:pt x="323" y="5"/>
                    <a:pt x="344" y="3"/>
                  </a:cubicBezTo>
                  <a:cubicBezTo>
                    <a:pt x="364" y="0"/>
                    <a:pt x="412" y="46"/>
                    <a:pt x="389" y="69"/>
                  </a:cubicBezTo>
                  <a:cubicBezTo>
                    <a:pt x="367" y="93"/>
                    <a:pt x="358" y="111"/>
                    <a:pt x="358" y="111"/>
                  </a:cubicBezTo>
                  <a:cubicBezTo>
                    <a:pt x="358" y="111"/>
                    <a:pt x="385" y="126"/>
                    <a:pt x="378" y="133"/>
                  </a:cubicBezTo>
                  <a:cubicBezTo>
                    <a:pt x="372" y="141"/>
                    <a:pt x="384" y="157"/>
                    <a:pt x="401" y="157"/>
                  </a:cubicBezTo>
                  <a:cubicBezTo>
                    <a:pt x="418" y="156"/>
                    <a:pt x="455" y="164"/>
                    <a:pt x="422" y="142"/>
                  </a:cubicBezTo>
                  <a:cubicBezTo>
                    <a:pt x="389" y="120"/>
                    <a:pt x="365" y="112"/>
                    <a:pt x="380" y="103"/>
                  </a:cubicBezTo>
                  <a:cubicBezTo>
                    <a:pt x="407" y="85"/>
                    <a:pt x="492" y="65"/>
                    <a:pt x="502" y="113"/>
                  </a:cubicBezTo>
                  <a:cubicBezTo>
                    <a:pt x="505" y="128"/>
                    <a:pt x="503" y="150"/>
                    <a:pt x="486" y="181"/>
                  </a:cubicBezTo>
                  <a:cubicBezTo>
                    <a:pt x="449" y="249"/>
                    <a:pt x="436" y="275"/>
                    <a:pt x="454" y="265"/>
                  </a:cubicBezTo>
                  <a:cubicBezTo>
                    <a:pt x="473" y="256"/>
                    <a:pt x="524" y="252"/>
                    <a:pt x="564" y="307"/>
                  </a:cubicBezTo>
                  <a:cubicBezTo>
                    <a:pt x="564" y="307"/>
                    <a:pt x="588" y="362"/>
                    <a:pt x="498" y="360"/>
                  </a:cubicBezTo>
                  <a:cubicBezTo>
                    <a:pt x="498" y="360"/>
                    <a:pt x="424" y="352"/>
                    <a:pt x="418" y="386"/>
                  </a:cubicBezTo>
                  <a:cubicBezTo>
                    <a:pt x="418" y="386"/>
                    <a:pt x="401" y="403"/>
                    <a:pt x="383" y="411"/>
                  </a:cubicBezTo>
                  <a:cubicBezTo>
                    <a:pt x="364" y="419"/>
                    <a:pt x="321" y="457"/>
                    <a:pt x="362" y="457"/>
                  </a:cubicBezTo>
                  <a:cubicBezTo>
                    <a:pt x="402" y="457"/>
                    <a:pt x="462" y="431"/>
                    <a:pt x="476" y="445"/>
                  </a:cubicBezTo>
                  <a:cubicBezTo>
                    <a:pt x="489" y="459"/>
                    <a:pt x="529" y="518"/>
                    <a:pt x="482" y="524"/>
                  </a:cubicBezTo>
                  <a:cubicBezTo>
                    <a:pt x="436" y="529"/>
                    <a:pt x="399" y="500"/>
                    <a:pt x="373" y="516"/>
                  </a:cubicBezTo>
                  <a:cubicBezTo>
                    <a:pt x="346" y="533"/>
                    <a:pt x="377" y="593"/>
                    <a:pt x="352" y="631"/>
                  </a:cubicBezTo>
                  <a:cubicBezTo>
                    <a:pt x="327" y="669"/>
                    <a:pt x="292" y="714"/>
                    <a:pt x="269" y="703"/>
                  </a:cubicBezTo>
                  <a:cubicBezTo>
                    <a:pt x="246" y="692"/>
                    <a:pt x="238" y="665"/>
                    <a:pt x="217" y="654"/>
                  </a:cubicBezTo>
                  <a:cubicBezTo>
                    <a:pt x="205" y="648"/>
                    <a:pt x="189" y="635"/>
                    <a:pt x="177" y="626"/>
                  </a:cubicBezTo>
                  <a:cubicBezTo>
                    <a:pt x="156" y="608"/>
                    <a:pt x="158" y="612"/>
                    <a:pt x="185" y="612"/>
                  </a:cubicBezTo>
                  <a:close/>
                  <a:moveTo>
                    <a:pt x="251" y="106"/>
                  </a:moveTo>
                  <a:cubicBezTo>
                    <a:pt x="239" y="101"/>
                    <a:pt x="239" y="101"/>
                    <a:pt x="239" y="112"/>
                  </a:cubicBezTo>
                  <a:cubicBezTo>
                    <a:pt x="236" y="165"/>
                    <a:pt x="236" y="165"/>
                    <a:pt x="236" y="165"/>
                  </a:cubicBezTo>
                  <a:cubicBezTo>
                    <a:pt x="235" y="179"/>
                    <a:pt x="234" y="183"/>
                    <a:pt x="247" y="170"/>
                  </a:cubicBezTo>
                  <a:cubicBezTo>
                    <a:pt x="257" y="161"/>
                    <a:pt x="268" y="145"/>
                    <a:pt x="269" y="129"/>
                  </a:cubicBezTo>
                  <a:cubicBezTo>
                    <a:pt x="269" y="115"/>
                    <a:pt x="260" y="109"/>
                    <a:pt x="251" y="106"/>
                  </a:cubicBezTo>
                  <a:close/>
                  <a:moveTo>
                    <a:pt x="368" y="177"/>
                  </a:moveTo>
                  <a:cubicBezTo>
                    <a:pt x="363" y="182"/>
                    <a:pt x="363" y="188"/>
                    <a:pt x="367" y="192"/>
                  </a:cubicBezTo>
                  <a:cubicBezTo>
                    <a:pt x="372" y="197"/>
                    <a:pt x="394" y="198"/>
                    <a:pt x="404" y="195"/>
                  </a:cubicBezTo>
                  <a:cubicBezTo>
                    <a:pt x="407" y="194"/>
                    <a:pt x="407" y="191"/>
                    <a:pt x="408" y="188"/>
                  </a:cubicBezTo>
                  <a:cubicBezTo>
                    <a:pt x="414" y="172"/>
                    <a:pt x="368" y="177"/>
                    <a:pt x="368" y="177"/>
                  </a:cubicBezTo>
                  <a:close/>
                  <a:moveTo>
                    <a:pt x="315" y="186"/>
                  </a:moveTo>
                  <a:cubicBezTo>
                    <a:pt x="320" y="177"/>
                    <a:pt x="312" y="166"/>
                    <a:pt x="304" y="179"/>
                  </a:cubicBezTo>
                  <a:cubicBezTo>
                    <a:pt x="294" y="193"/>
                    <a:pt x="303" y="204"/>
                    <a:pt x="315" y="186"/>
                  </a:cubicBezTo>
                  <a:close/>
                  <a:moveTo>
                    <a:pt x="310" y="272"/>
                  </a:moveTo>
                  <a:cubicBezTo>
                    <a:pt x="310" y="272"/>
                    <a:pt x="311" y="276"/>
                    <a:pt x="317" y="277"/>
                  </a:cubicBezTo>
                  <a:cubicBezTo>
                    <a:pt x="324" y="278"/>
                    <a:pt x="323" y="273"/>
                    <a:pt x="321" y="266"/>
                  </a:cubicBezTo>
                  <a:cubicBezTo>
                    <a:pt x="319" y="260"/>
                    <a:pt x="309" y="272"/>
                    <a:pt x="310" y="272"/>
                  </a:cubicBezTo>
                  <a:close/>
                  <a:moveTo>
                    <a:pt x="359" y="255"/>
                  </a:moveTo>
                  <a:cubicBezTo>
                    <a:pt x="359" y="255"/>
                    <a:pt x="364" y="259"/>
                    <a:pt x="371" y="259"/>
                  </a:cubicBezTo>
                  <a:cubicBezTo>
                    <a:pt x="378" y="259"/>
                    <a:pt x="378" y="253"/>
                    <a:pt x="373" y="246"/>
                  </a:cubicBezTo>
                  <a:cubicBezTo>
                    <a:pt x="367" y="239"/>
                    <a:pt x="359" y="254"/>
                    <a:pt x="359" y="255"/>
                  </a:cubicBezTo>
                  <a:close/>
                  <a:moveTo>
                    <a:pt x="256" y="218"/>
                  </a:moveTo>
                  <a:cubicBezTo>
                    <a:pt x="237" y="205"/>
                    <a:pt x="220" y="258"/>
                    <a:pt x="223" y="271"/>
                  </a:cubicBezTo>
                  <a:cubicBezTo>
                    <a:pt x="220" y="285"/>
                    <a:pt x="243" y="271"/>
                    <a:pt x="256" y="261"/>
                  </a:cubicBezTo>
                  <a:cubicBezTo>
                    <a:pt x="270" y="251"/>
                    <a:pt x="272" y="228"/>
                    <a:pt x="256" y="218"/>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3" name="ïś1ïḓè"/>
            <p:cNvSpPr/>
            <p:nvPr userDrawn="1">
              <p:custDataLst>
                <p:tags r:id="rId8"/>
              </p:custDataLst>
            </p:nvPr>
          </p:nvSpPr>
          <p:spPr bwMode="auto">
            <a:xfrm>
              <a:off x="2869804" y="2524126"/>
              <a:ext cx="1824038" cy="1827213"/>
            </a:xfrm>
            <a:custGeom>
              <a:avLst/>
              <a:gdLst>
                <a:gd name="T0" fmla="*/ 546 w 1091"/>
                <a:gd name="T1" fmla="*/ 0 h 1091"/>
                <a:gd name="T2" fmla="*/ 1091 w 1091"/>
                <a:gd name="T3" fmla="*/ 545 h 1091"/>
                <a:gd name="T4" fmla="*/ 546 w 1091"/>
                <a:gd name="T5" fmla="*/ 1091 h 1091"/>
                <a:gd name="T6" fmla="*/ 0 w 1091"/>
                <a:gd name="T7" fmla="*/ 545 h 1091"/>
                <a:gd name="T8" fmla="*/ 546 w 1091"/>
                <a:gd name="T9" fmla="*/ 0 h 1091"/>
                <a:gd name="T10" fmla="*/ 546 w 1091"/>
                <a:gd name="T11" fmla="*/ 38 h 1091"/>
                <a:gd name="T12" fmla="*/ 38 w 1091"/>
                <a:gd name="T13" fmla="*/ 545 h 1091"/>
                <a:gd name="T14" fmla="*/ 546 w 1091"/>
                <a:gd name="T15" fmla="*/ 1053 h 1091"/>
                <a:gd name="T16" fmla="*/ 1053 w 1091"/>
                <a:gd name="T17" fmla="*/ 545 h 1091"/>
                <a:gd name="T18" fmla="*/ 546 w 1091"/>
                <a:gd name="T19" fmla="*/ 38 h 10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91" h="1091">
                  <a:moveTo>
                    <a:pt x="546" y="0"/>
                  </a:moveTo>
                  <a:cubicBezTo>
                    <a:pt x="846" y="0"/>
                    <a:pt x="1091" y="245"/>
                    <a:pt x="1091" y="545"/>
                  </a:cubicBezTo>
                  <a:cubicBezTo>
                    <a:pt x="1091" y="846"/>
                    <a:pt x="846" y="1091"/>
                    <a:pt x="546" y="1091"/>
                  </a:cubicBezTo>
                  <a:cubicBezTo>
                    <a:pt x="245" y="1091"/>
                    <a:pt x="0" y="846"/>
                    <a:pt x="0" y="545"/>
                  </a:cubicBezTo>
                  <a:cubicBezTo>
                    <a:pt x="0" y="245"/>
                    <a:pt x="245" y="0"/>
                    <a:pt x="546" y="0"/>
                  </a:cubicBezTo>
                  <a:close/>
                  <a:moveTo>
                    <a:pt x="546" y="38"/>
                  </a:moveTo>
                  <a:cubicBezTo>
                    <a:pt x="266" y="38"/>
                    <a:pt x="38" y="266"/>
                    <a:pt x="38" y="545"/>
                  </a:cubicBezTo>
                  <a:cubicBezTo>
                    <a:pt x="38" y="825"/>
                    <a:pt x="266" y="1053"/>
                    <a:pt x="546" y="1053"/>
                  </a:cubicBezTo>
                  <a:cubicBezTo>
                    <a:pt x="825" y="1053"/>
                    <a:pt x="1053" y="825"/>
                    <a:pt x="1053" y="545"/>
                  </a:cubicBezTo>
                  <a:cubicBezTo>
                    <a:pt x="1053" y="266"/>
                    <a:pt x="825" y="38"/>
                    <a:pt x="546" y="38"/>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4" name="iṡļïḑè"/>
            <p:cNvSpPr/>
            <p:nvPr userDrawn="1">
              <p:custDataLst>
                <p:tags r:id="rId9"/>
              </p:custDataLst>
            </p:nvPr>
          </p:nvSpPr>
          <p:spPr bwMode="auto">
            <a:xfrm>
              <a:off x="2968229" y="2620963"/>
              <a:ext cx="1628775" cy="1631950"/>
            </a:xfrm>
            <a:custGeom>
              <a:avLst/>
              <a:gdLst>
                <a:gd name="T0" fmla="*/ 487 w 974"/>
                <a:gd name="T1" fmla="*/ 0 h 974"/>
                <a:gd name="T2" fmla="*/ 974 w 974"/>
                <a:gd name="T3" fmla="*/ 487 h 974"/>
                <a:gd name="T4" fmla="*/ 487 w 974"/>
                <a:gd name="T5" fmla="*/ 974 h 974"/>
                <a:gd name="T6" fmla="*/ 0 w 974"/>
                <a:gd name="T7" fmla="*/ 487 h 974"/>
                <a:gd name="T8" fmla="*/ 487 w 974"/>
                <a:gd name="T9" fmla="*/ 0 h 974"/>
                <a:gd name="T10" fmla="*/ 487 w 974"/>
                <a:gd name="T11" fmla="*/ 6 h 974"/>
                <a:gd name="T12" fmla="*/ 6 w 974"/>
                <a:gd name="T13" fmla="*/ 487 h 974"/>
                <a:gd name="T14" fmla="*/ 487 w 974"/>
                <a:gd name="T15" fmla="*/ 968 h 974"/>
                <a:gd name="T16" fmla="*/ 968 w 974"/>
                <a:gd name="T17" fmla="*/ 487 h 974"/>
                <a:gd name="T18" fmla="*/ 487 w 974"/>
                <a:gd name="T19" fmla="*/ 6 h 9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74" h="974">
                  <a:moveTo>
                    <a:pt x="487" y="0"/>
                  </a:moveTo>
                  <a:cubicBezTo>
                    <a:pt x="755" y="0"/>
                    <a:pt x="974" y="219"/>
                    <a:pt x="974" y="487"/>
                  </a:cubicBezTo>
                  <a:cubicBezTo>
                    <a:pt x="974" y="755"/>
                    <a:pt x="755" y="974"/>
                    <a:pt x="487" y="974"/>
                  </a:cubicBezTo>
                  <a:cubicBezTo>
                    <a:pt x="219" y="974"/>
                    <a:pt x="0" y="755"/>
                    <a:pt x="0" y="487"/>
                  </a:cubicBezTo>
                  <a:cubicBezTo>
                    <a:pt x="0" y="219"/>
                    <a:pt x="219" y="0"/>
                    <a:pt x="487" y="0"/>
                  </a:cubicBezTo>
                  <a:close/>
                  <a:moveTo>
                    <a:pt x="487" y="6"/>
                  </a:moveTo>
                  <a:cubicBezTo>
                    <a:pt x="222" y="6"/>
                    <a:pt x="6" y="222"/>
                    <a:pt x="6" y="487"/>
                  </a:cubicBezTo>
                  <a:cubicBezTo>
                    <a:pt x="6" y="752"/>
                    <a:pt x="222" y="968"/>
                    <a:pt x="487" y="968"/>
                  </a:cubicBezTo>
                  <a:cubicBezTo>
                    <a:pt x="752" y="968"/>
                    <a:pt x="968" y="752"/>
                    <a:pt x="968" y="487"/>
                  </a:cubicBezTo>
                  <a:cubicBezTo>
                    <a:pt x="968" y="222"/>
                    <a:pt x="752" y="6"/>
                    <a:pt x="487" y="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5" name="í$líḋè"/>
            <p:cNvSpPr/>
            <p:nvPr userDrawn="1">
              <p:custDataLst>
                <p:tags r:id="rId10"/>
              </p:custDataLst>
            </p:nvPr>
          </p:nvSpPr>
          <p:spPr bwMode="auto">
            <a:xfrm>
              <a:off x="3268267" y="2881313"/>
              <a:ext cx="228600" cy="258763"/>
            </a:xfrm>
            <a:custGeom>
              <a:avLst/>
              <a:gdLst>
                <a:gd name="T0" fmla="*/ 119 w 137"/>
                <a:gd name="T1" fmla="*/ 142 h 154"/>
                <a:gd name="T2" fmla="*/ 64 w 137"/>
                <a:gd name="T3" fmla="*/ 93 h 154"/>
                <a:gd name="T4" fmla="*/ 56 w 137"/>
                <a:gd name="T5" fmla="*/ 120 h 154"/>
                <a:gd name="T6" fmla="*/ 35 w 137"/>
                <a:gd name="T7" fmla="*/ 118 h 154"/>
                <a:gd name="T8" fmla="*/ 9 w 137"/>
                <a:gd name="T9" fmla="*/ 91 h 154"/>
                <a:gd name="T10" fmla="*/ 15 w 137"/>
                <a:gd name="T11" fmla="*/ 81 h 154"/>
                <a:gd name="T12" fmla="*/ 22 w 137"/>
                <a:gd name="T13" fmla="*/ 60 h 154"/>
                <a:gd name="T14" fmla="*/ 18 w 137"/>
                <a:gd name="T15" fmla="*/ 44 h 154"/>
                <a:gd name="T16" fmla="*/ 4 w 137"/>
                <a:gd name="T17" fmla="*/ 16 h 154"/>
                <a:gd name="T18" fmla="*/ 36 w 137"/>
                <a:gd name="T19" fmla="*/ 26 h 154"/>
                <a:gd name="T20" fmla="*/ 69 w 137"/>
                <a:gd name="T21" fmla="*/ 0 h 154"/>
                <a:gd name="T22" fmla="*/ 82 w 137"/>
                <a:gd name="T23" fmla="*/ 13 h 154"/>
                <a:gd name="T24" fmla="*/ 86 w 137"/>
                <a:gd name="T25" fmla="*/ 29 h 154"/>
                <a:gd name="T26" fmla="*/ 79 w 137"/>
                <a:gd name="T27" fmla="*/ 74 h 154"/>
                <a:gd name="T28" fmla="*/ 104 w 137"/>
                <a:gd name="T29" fmla="*/ 101 h 154"/>
                <a:gd name="T30" fmla="*/ 134 w 137"/>
                <a:gd name="T31" fmla="*/ 142 h 154"/>
                <a:gd name="T32" fmla="*/ 119 w 137"/>
                <a:gd name="T33" fmla="*/ 142 h 154"/>
                <a:gd name="T34" fmla="*/ 37 w 137"/>
                <a:gd name="T35" fmla="*/ 67 h 154"/>
                <a:gd name="T36" fmla="*/ 30 w 137"/>
                <a:gd name="T37" fmla="*/ 77 h 154"/>
                <a:gd name="T38" fmla="*/ 37 w 137"/>
                <a:gd name="T39" fmla="*/ 84 h 154"/>
                <a:gd name="T40" fmla="*/ 46 w 137"/>
                <a:gd name="T41" fmla="*/ 76 h 154"/>
                <a:gd name="T42" fmla="*/ 37 w 137"/>
                <a:gd name="T43" fmla="*/ 67 h 154"/>
                <a:gd name="T44" fmla="*/ 46 w 137"/>
                <a:gd name="T45" fmla="*/ 35 h 154"/>
                <a:gd name="T46" fmla="*/ 52 w 137"/>
                <a:gd name="T47" fmla="*/ 46 h 154"/>
                <a:gd name="T48" fmla="*/ 61 w 137"/>
                <a:gd name="T49" fmla="*/ 44 h 154"/>
                <a:gd name="T50" fmla="*/ 59 w 137"/>
                <a:gd name="T51" fmla="*/ 32 h 154"/>
                <a:gd name="T52" fmla="*/ 46 w 137"/>
                <a:gd name="T53" fmla="*/ 35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7" h="154">
                  <a:moveTo>
                    <a:pt x="119" y="142"/>
                  </a:moveTo>
                  <a:cubicBezTo>
                    <a:pt x="106" y="132"/>
                    <a:pt x="68" y="90"/>
                    <a:pt x="64" y="93"/>
                  </a:cubicBezTo>
                  <a:cubicBezTo>
                    <a:pt x="53" y="100"/>
                    <a:pt x="58" y="118"/>
                    <a:pt x="56" y="120"/>
                  </a:cubicBezTo>
                  <a:cubicBezTo>
                    <a:pt x="52" y="123"/>
                    <a:pt x="39" y="123"/>
                    <a:pt x="35" y="118"/>
                  </a:cubicBezTo>
                  <a:cubicBezTo>
                    <a:pt x="30" y="113"/>
                    <a:pt x="17" y="100"/>
                    <a:pt x="9" y="91"/>
                  </a:cubicBezTo>
                  <a:cubicBezTo>
                    <a:pt x="6" y="82"/>
                    <a:pt x="7" y="80"/>
                    <a:pt x="15" y="81"/>
                  </a:cubicBezTo>
                  <a:cubicBezTo>
                    <a:pt x="17" y="74"/>
                    <a:pt x="19" y="66"/>
                    <a:pt x="22" y="60"/>
                  </a:cubicBezTo>
                  <a:cubicBezTo>
                    <a:pt x="25" y="52"/>
                    <a:pt x="25" y="50"/>
                    <a:pt x="18" y="44"/>
                  </a:cubicBezTo>
                  <a:cubicBezTo>
                    <a:pt x="2" y="29"/>
                    <a:pt x="0" y="23"/>
                    <a:pt x="4" y="16"/>
                  </a:cubicBezTo>
                  <a:cubicBezTo>
                    <a:pt x="13" y="0"/>
                    <a:pt x="35" y="26"/>
                    <a:pt x="36" y="26"/>
                  </a:cubicBezTo>
                  <a:cubicBezTo>
                    <a:pt x="47" y="22"/>
                    <a:pt x="56" y="0"/>
                    <a:pt x="69" y="0"/>
                  </a:cubicBezTo>
                  <a:cubicBezTo>
                    <a:pt x="75" y="1"/>
                    <a:pt x="83" y="7"/>
                    <a:pt x="82" y="13"/>
                  </a:cubicBezTo>
                  <a:cubicBezTo>
                    <a:pt x="82" y="19"/>
                    <a:pt x="77" y="24"/>
                    <a:pt x="86" y="29"/>
                  </a:cubicBezTo>
                  <a:cubicBezTo>
                    <a:pt x="101" y="38"/>
                    <a:pt x="70" y="61"/>
                    <a:pt x="79" y="74"/>
                  </a:cubicBezTo>
                  <a:cubicBezTo>
                    <a:pt x="86" y="83"/>
                    <a:pt x="97" y="92"/>
                    <a:pt x="104" y="101"/>
                  </a:cubicBezTo>
                  <a:cubicBezTo>
                    <a:pt x="113" y="111"/>
                    <a:pt x="132" y="131"/>
                    <a:pt x="134" y="142"/>
                  </a:cubicBezTo>
                  <a:cubicBezTo>
                    <a:pt x="137" y="154"/>
                    <a:pt x="122" y="145"/>
                    <a:pt x="119" y="142"/>
                  </a:cubicBezTo>
                  <a:close/>
                  <a:moveTo>
                    <a:pt x="37" y="67"/>
                  </a:moveTo>
                  <a:cubicBezTo>
                    <a:pt x="33" y="67"/>
                    <a:pt x="31" y="72"/>
                    <a:pt x="30" y="77"/>
                  </a:cubicBezTo>
                  <a:cubicBezTo>
                    <a:pt x="30" y="82"/>
                    <a:pt x="32" y="83"/>
                    <a:pt x="37" y="84"/>
                  </a:cubicBezTo>
                  <a:cubicBezTo>
                    <a:pt x="42" y="84"/>
                    <a:pt x="45" y="80"/>
                    <a:pt x="46" y="76"/>
                  </a:cubicBezTo>
                  <a:cubicBezTo>
                    <a:pt x="46" y="72"/>
                    <a:pt x="42" y="68"/>
                    <a:pt x="37" y="67"/>
                  </a:cubicBezTo>
                  <a:close/>
                  <a:moveTo>
                    <a:pt x="46" y="35"/>
                  </a:moveTo>
                  <a:cubicBezTo>
                    <a:pt x="43" y="39"/>
                    <a:pt x="48" y="43"/>
                    <a:pt x="52" y="46"/>
                  </a:cubicBezTo>
                  <a:cubicBezTo>
                    <a:pt x="56" y="50"/>
                    <a:pt x="58" y="48"/>
                    <a:pt x="61" y="44"/>
                  </a:cubicBezTo>
                  <a:cubicBezTo>
                    <a:pt x="64" y="39"/>
                    <a:pt x="62" y="34"/>
                    <a:pt x="59" y="32"/>
                  </a:cubicBezTo>
                  <a:cubicBezTo>
                    <a:pt x="56" y="29"/>
                    <a:pt x="49" y="31"/>
                    <a:pt x="46" y="35"/>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6" name="ïṡľîḋè"/>
            <p:cNvSpPr/>
            <p:nvPr userDrawn="1">
              <p:custDataLst>
                <p:tags r:id="rId11"/>
              </p:custDataLst>
            </p:nvPr>
          </p:nvSpPr>
          <p:spPr bwMode="auto">
            <a:xfrm>
              <a:off x="3538142" y="2755901"/>
              <a:ext cx="176213" cy="206375"/>
            </a:xfrm>
            <a:custGeom>
              <a:avLst/>
              <a:gdLst>
                <a:gd name="T0" fmla="*/ 90 w 105"/>
                <a:gd name="T1" fmla="*/ 91 h 123"/>
                <a:gd name="T2" fmla="*/ 87 w 105"/>
                <a:gd name="T3" fmla="*/ 82 h 123"/>
                <a:gd name="T4" fmla="*/ 65 w 105"/>
                <a:gd name="T5" fmla="*/ 87 h 123"/>
                <a:gd name="T6" fmla="*/ 54 w 105"/>
                <a:gd name="T7" fmla="*/ 96 h 123"/>
                <a:gd name="T8" fmla="*/ 31 w 105"/>
                <a:gd name="T9" fmla="*/ 116 h 123"/>
                <a:gd name="T10" fmla="*/ 22 w 105"/>
                <a:gd name="T11" fmla="*/ 120 h 123"/>
                <a:gd name="T12" fmla="*/ 9 w 105"/>
                <a:gd name="T13" fmla="*/ 93 h 123"/>
                <a:gd name="T14" fmla="*/ 5 w 105"/>
                <a:gd name="T15" fmla="*/ 69 h 123"/>
                <a:gd name="T16" fmla="*/ 14 w 105"/>
                <a:gd name="T17" fmla="*/ 72 h 123"/>
                <a:gd name="T18" fmla="*/ 29 w 105"/>
                <a:gd name="T19" fmla="*/ 89 h 123"/>
                <a:gd name="T20" fmla="*/ 42 w 105"/>
                <a:gd name="T21" fmla="*/ 76 h 123"/>
                <a:gd name="T22" fmla="*/ 21 w 105"/>
                <a:gd name="T23" fmla="*/ 22 h 123"/>
                <a:gd name="T24" fmla="*/ 19 w 105"/>
                <a:gd name="T25" fmla="*/ 4 h 123"/>
                <a:gd name="T26" fmla="*/ 37 w 105"/>
                <a:gd name="T27" fmla="*/ 6 h 123"/>
                <a:gd name="T28" fmla="*/ 46 w 105"/>
                <a:gd name="T29" fmla="*/ 25 h 123"/>
                <a:gd name="T30" fmla="*/ 65 w 105"/>
                <a:gd name="T31" fmla="*/ 64 h 123"/>
                <a:gd name="T32" fmla="*/ 76 w 105"/>
                <a:gd name="T33" fmla="*/ 50 h 123"/>
                <a:gd name="T34" fmla="*/ 77 w 105"/>
                <a:gd name="T35" fmla="*/ 30 h 123"/>
                <a:gd name="T36" fmla="*/ 102 w 105"/>
                <a:gd name="T37" fmla="*/ 60 h 123"/>
                <a:gd name="T38" fmla="*/ 101 w 105"/>
                <a:gd name="T39" fmla="*/ 90 h 123"/>
                <a:gd name="T40" fmla="*/ 90 w 105"/>
                <a:gd name="T41" fmla="*/ 91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5" h="123">
                  <a:moveTo>
                    <a:pt x="90" y="91"/>
                  </a:moveTo>
                  <a:cubicBezTo>
                    <a:pt x="89" y="89"/>
                    <a:pt x="88" y="86"/>
                    <a:pt x="87" y="82"/>
                  </a:cubicBezTo>
                  <a:cubicBezTo>
                    <a:pt x="83" y="70"/>
                    <a:pt x="75" y="74"/>
                    <a:pt x="65" y="87"/>
                  </a:cubicBezTo>
                  <a:cubicBezTo>
                    <a:pt x="60" y="93"/>
                    <a:pt x="61" y="92"/>
                    <a:pt x="54" y="96"/>
                  </a:cubicBezTo>
                  <a:cubicBezTo>
                    <a:pt x="48" y="99"/>
                    <a:pt x="38" y="101"/>
                    <a:pt x="31" y="116"/>
                  </a:cubicBezTo>
                  <a:cubicBezTo>
                    <a:pt x="28" y="123"/>
                    <a:pt x="27" y="123"/>
                    <a:pt x="22" y="120"/>
                  </a:cubicBezTo>
                  <a:cubicBezTo>
                    <a:pt x="15" y="116"/>
                    <a:pt x="8" y="107"/>
                    <a:pt x="9" y="93"/>
                  </a:cubicBezTo>
                  <a:cubicBezTo>
                    <a:pt x="10" y="83"/>
                    <a:pt x="0" y="75"/>
                    <a:pt x="5" y="69"/>
                  </a:cubicBezTo>
                  <a:cubicBezTo>
                    <a:pt x="6" y="67"/>
                    <a:pt x="10" y="66"/>
                    <a:pt x="14" y="72"/>
                  </a:cubicBezTo>
                  <a:cubicBezTo>
                    <a:pt x="21" y="84"/>
                    <a:pt x="22" y="93"/>
                    <a:pt x="29" y="89"/>
                  </a:cubicBezTo>
                  <a:cubicBezTo>
                    <a:pt x="37" y="85"/>
                    <a:pt x="45" y="85"/>
                    <a:pt x="42" y="76"/>
                  </a:cubicBezTo>
                  <a:cubicBezTo>
                    <a:pt x="40" y="69"/>
                    <a:pt x="28" y="38"/>
                    <a:pt x="21" y="22"/>
                  </a:cubicBezTo>
                  <a:cubicBezTo>
                    <a:pt x="18" y="14"/>
                    <a:pt x="14" y="12"/>
                    <a:pt x="19" y="4"/>
                  </a:cubicBezTo>
                  <a:cubicBezTo>
                    <a:pt x="20" y="2"/>
                    <a:pt x="28" y="0"/>
                    <a:pt x="37" y="6"/>
                  </a:cubicBezTo>
                  <a:cubicBezTo>
                    <a:pt x="37" y="6"/>
                    <a:pt x="41" y="9"/>
                    <a:pt x="46" y="25"/>
                  </a:cubicBezTo>
                  <a:cubicBezTo>
                    <a:pt x="51" y="42"/>
                    <a:pt x="58" y="69"/>
                    <a:pt x="65" y="64"/>
                  </a:cubicBezTo>
                  <a:cubicBezTo>
                    <a:pt x="72" y="59"/>
                    <a:pt x="77" y="56"/>
                    <a:pt x="76" y="50"/>
                  </a:cubicBezTo>
                  <a:cubicBezTo>
                    <a:pt x="76" y="44"/>
                    <a:pt x="71" y="31"/>
                    <a:pt x="77" y="30"/>
                  </a:cubicBezTo>
                  <a:cubicBezTo>
                    <a:pt x="82" y="29"/>
                    <a:pt x="96" y="26"/>
                    <a:pt x="102" y="60"/>
                  </a:cubicBezTo>
                  <a:cubicBezTo>
                    <a:pt x="105" y="76"/>
                    <a:pt x="103" y="85"/>
                    <a:pt x="101" y="90"/>
                  </a:cubicBezTo>
                  <a:cubicBezTo>
                    <a:pt x="98" y="97"/>
                    <a:pt x="94" y="97"/>
                    <a:pt x="90" y="91"/>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7" name="íSļïḑê"/>
            <p:cNvSpPr/>
            <p:nvPr userDrawn="1">
              <p:custDataLst>
                <p:tags r:id="rId12"/>
              </p:custDataLst>
            </p:nvPr>
          </p:nvSpPr>
          <p:spPr bwMode="auto">
            <a:xfrm>
              <a:off x="3828654" y="2736851"/>
              <a:ext cx="230188" cy="242888"/>
            </a:xfrm>
            <a:custGeom>
              <a:avLst/>
              <a:gdLst>
                <a:gd name="T0" fmla="*/ 133 w 137"/>
                <a:gd name="T1" fmla="*/ 142 h 145"/>
                <a:gd name="T2" fmla="*/ 105 w 137"/>
                <a:gd name="T3" fmla="*/ 141 h 145"/>
                <a:gd name="T4" fmla="*/ 77 w 137"/>
                <a:gd name="T5" fmla="*/ 111 h 145"/>
                <a:gd name="T6" fmla="*/ 67 w 137"/>
                <a:gd name="T7" fmla="*/ 73 h 145"/>
                <a:gd name="T8" fmla="*/ 62 w 137"/>
                <a:gd name="T9" fmla="*/ 72 h 145"/>
                <a:gd name="T10" fmla="*/ 28 w 137"/>
                <a:gd name="T11" fmla="*/ 108 h 145"/>
                <a:gd name="T12" fmla="*/ 4 w 137"/>
                <a:gd name="T13" fmla="*/ 89 h 145"/>
                <a:gd name="T14" fmla="*/ 21 w 137"/>
                <a:gd name="T15" fmla="*/ 88 h 145"/>
                <a:gd name="T16" fmla="*/ 46 w 137"/>
                <a:gd name="T17" fmla="*/ 63 h 145"/>
                <a:gd name="T18" fmla="*/ 20 w 137"/>
                <a:gd name="T19" fmla="*/ 46 h 145"/>
                <a:gd name="T20" fmla="*/ 31 w 137"/>
                <a:gd name="T21" fmla="*/ 26 h 145"/>
                <a:gd name="T22" fmla="*/ 64 w 137"/>
                <a:gd name="T23" fmla="*/ 29 h 145"/>
                <a:gd name="T24" fmla="*/ 66 w 137"/>
                <a:gd name="T25" fmla="*/ 12 h 145"/>
                <a:gd name="T26" fmla="*/ 75 w 137"/>
                <a:gd name="T27" fmla="*/ 0 h 145"/>
                <a:gd name="T28" fmla="*/ 90 w 137"/>
                <a:gd name="T29" fmla="*/ 17 h 145"/>
                <a:gd name="T30" fmla="*/ 106 w 137"/>
                <a:gd name="T31" fmla="*/ 30 h 145"/>
                <a:gd name="T32" fmla="*/ 112 w 137"/>
                <a:gd name="T33" fmla="*/ 47 h 145"/>
                <a:gd name="T34" fmla="*/ 79 w 137"/>
                <a:gd name="T35" fmla="*/ 55 h 145"/>
                <a:gd name="T36" fmla="*/ 127 w 137"/>
                <a:gd name="T37" fmla="*/ 130 h 145"/>
                <a:gd name="T38" fmla="*/ 133 w 137"/>
                <a:gd name="T39" fmla="*/ 142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7" h="145">
                  <a:moveTo>
                    <a:pt x="133" y="142"/>
                  </a:moveTo>
                  <a:cubicBezTo>
                    <a:pt x="133" y="142"/>
                    <a:pt x="118" y="145"/>
                    <a:pt x="105" y="141"/>
                  </a:cubicBezTo>
                  <a:cubicBezTo>
                    <a:pt x="86" y="136"/>
                    <a:pt x="83" y="126"/>
                    <a:pt x="77" y="111"/>
                  </a:cubicBezTo>
                  <a:cubicBezTo>
                    <a:pt x="74" y="100"/>
                    <a:pt x="69" y="86"/>
                    <a:pt x="67" y="73"/>
                  </a:cubicBezTo>
                  <a:cubicBezTo>
                    <a:pt x="65" y="73"/>
                    <a:pt x="63" y="72"/>
                    <a:pt x="62" y="72"/>
                  </a:cubicBezTo>
                  <a:cubicBezTo>
                    <a:pt x="62" y="72"/>
                    <a:pt x="42" y="108"/>
                    <a:pt x="28" y="108"/>
                  </a:cubicBezTo>
                  <a:cubicBezTo>
                    <a:pt x="14" y="108"/>
                    <a:pt x="0" y="102"/>
                    <a:pt x="4" y="89"/>
                  </a:cubicBezTo>
                  <a:cubicBezTo>
                    <a:pt x="4" y="89"/>
                    <a:pt x="9" y="86"/>
                    <a:pt x="21" y="88"/>
                  </a:cubicBezTo>
                  <a:cubicBezTo>
                    <a:pt x="33" y="90"/>
                    <a:pt x="46" y="63"/>
                    <a:pt x="46" y="63"/>
                  </a:cubicBezTo>
                  <a:cubicBezTo>
                    <a:pt x="46" y="63"/>
                    <a:pt x="20" y="54"/>
                    <a:pt x="20" y="46"/>
                  </a:cubicBezTo>
                  <a:cubicBezTo>
                    <a:pt x="20" y="38"/>
                    <a:pt x="21" y="20"/>
                    <a:pt x="31" y="26"/>
                  </a:cubicBezTo>
                  <a:cubicBezTo>
                    <a:pt x="42" y="31"/>
                    <a:pt x="61" y="36"/>
                    <a:pt x="64" y="29"/>
                  </a:cubicBezTo>
                  <a:cubicBezTo>
                    <a:pt x="67" y="22"/>
                    <a:pt x="66" y="16"/>
                    <a:pt x="66" y="12"/>
                  </a:cubicBezTo>
                  <a:cubicBezTo>
                    <a:pt x="65" y="7"/>
                    <a:pt x="67" y="1"/>
                    <a:pt x="75" y="0"/>
                  </a:cubicBezTo>
                  <a:cubicBezTo>
                    <a:pt x="83" y="0"/>
                    <a:pt x="92" y="5"/>
                    <a:pt x="90" y="17"/>
                  </a:cubicBezTo>
                  <a:cubicBezTo>
                    <a:pt x="89" y="30"/>
                    <a:pt x="86" y="33"/>
                    <a:pt x="106" y="30"/>
                  </a:cubicBezTo>
                  <a:cubicBezTo>
                    <a:pt x="108" y="29"/>
                    <a:pt x="120" y="41"/>
                    <a:pt x="112" y="47"/>
                  </a:cubicBezTo>
                  <a:cubicBezTo>
                    <a:pt x="104" y="53"/>
                    <a:pt x="78" y="50"/>
                    <a:pt x="79" y="55"/>
                  </a:cubicBezTo>
                  <a:cubicBezTo>
                    <a:pt x="81" y="96"/>
                    <a:pt x="113" y="122"/>
                    <a:pt x="127" y="130"/>
                  </a:cubicBezTo>
                  <a:cubicBezTo>
                    <a:pt x="137" y="135"/>
                    <a:pt x="136" y="140"/>
                    <a:pt x="133" y="142"/>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8" name="iṥḷîďé"/>
            <p:cNvSpPr/>
            <p:nvPr userDrawn="1">
              <p:custDataLst>
                <p:tags r:id="rId13"/>
              </p:custDataLst>
            </p:nvPr>
          </p:nvSpPr>
          <p:spPr bwMode="auto">
            <a:xfrm>
              <a:off x="3336529" y="3048001"/>
              <a:ext cx="922338" cy="860425"/>
            </a:xfrm>
            <a:custGeom>
              <a:avLst/>
              <a:gdLst>
                <a:gd name="T0" fmla="*/ 289 w 552"/>
                <a:gd name="T1" fmla="*/ 111 h 514"/>
                <a:gd name="T2" fmla="*/ 290 w 552"/>
                <a:gd name="T3" fmla="*/ 132 h 514"/>
                <a:gd name="T4" fmla="*/ 315 w 552"/>
                <a:gd name="T5" fmla="*/ 152 h 514"/>
                <a:gd name="T6" fmla="*/ 239 w 552"/>
                <a:gd name="T7" fmla="*/ 132 h 514"/>
                <a:gd name="T8" fmla="*/ 259 w 552"/>
                <a:gd name="T9" fmla="*/ 111 h 514"/>
                <a:gd name="T10" fmla="*/ 236 w 552"/>
                <a:gd name="T11" fmla="*/ 429 h 514"/>
                <a:gd name="T12" fmla="*/ 236 w 552"/>
                <a:gd name="T13" fmla="*/ 429 h 514"/>
                <a:gd name="T14" fmla="*/ 308 w 552"/>
                <a:gd name="T15" fmla="*/ 425 h 514"/>
                <a:gd name="T16" fmla="*/ 320 w 552"/>
                <a:gd name="T17" fmla="*/ 442 h 514"/>
                <a:gd name="T18" fmla="*/ 312 w 552"/>
                <a:gd name="T19" fmla="*/ 444 h 514"/>
                <a:gd name="T20" fmla="*/ 311 w 552"/>
                <a:gd name="T21" fmla="*/ 439 h 514"/>
                <a:gd name="T22" fmla="*/ 262 w 552"/>
                <a:gd name="T23" fmla="*/ 436 h 514"/>
                <a:gd name="T24" fmla="*/ 268 w 552"/>
                <a:gd name="T25" fmla="*/ 441 h 514"/>
                <a:gd name="T26" fmla="*/ 262 w 552"/>
                <a:gd name="T27" fmla="*/ 443 h 514"/>
                <a:gd name="T28" fmla="*/ 294 w 552"/>
                <a:gd name="T29" fmla="*/ 449 h 514"/>
                <a:gd name="T30" fmla="*/ 285 w 552"/>
                <a:gd name="T31" fmla="*/ 435 h 514"/>
                <a:gd name="T32" fmla="*/ 281 w 552"/>
                <a:gd name="T33" fmla="*/ 432 h 514"/>
                <a:gd name="T34" fmla="*/ 277 w 552"/>
                <a:gd name="T35" fmla="*/ 428 h 514"/>
                <a:gd name="T36" fmla="*/ 291 w 552"/>
                <a:gd name="T37" fmla="*/ 432 h 514"/>
                <a:gd name="T38" fmla="*/ 284 w 552"/>
                <a:gd name="T39" fmla="*/ 445 h 514"/>
                <a:gd name="T40" fmla="*/ 307 w 552"/>
                <a:gd name="T41" fmla="*/ 157 h 514"/>
                <a:gd name="T42" fmla="*/ 231 w 552"/>
                <a:gd name="T43" fmla="*/ 322 h 514"/>
                <a:gd name="T44" fmla="*/ 261 w 552"/>
                <a:gd name="T45" fmla="*/ 157 h 514"/>
                <a:gd name="T46" fmla="*/ 285 w 552"/>
                <a:gd name="T47" fmla="*/ 157 h 514"/>
                <a:gd name="T48" fmla="*/ 232 w 552"/>
                <a:gd name="T49" fmla="*/ 336 h 514"/>
                <a:gd name="T50" fmla="*/ 221 w 552"/>
                <a:gd name="T51" fmla="*/ 313 h 514"/>
                <a:gd name="T52" fmla="*/ 127 w 552"/>
                <a:gd name="T53" fmla="*/ 280 h 514"/>
                <a:gd name="T54" fmla="*/ 127 w 552"/>
                <a:gd name="T55" fmla="*/ 264 h 514"/>
                <a:gd name="T56" fmla="*/ 35 w 552"/>
                <a:gd name="T57" fmla="*/ 260 h 514"/>
                <a:gd name="T58" fmla="*/ 183 w 552"/>
                <a:gd name="T59" fmla="*/ 399 h 514"/>
                <a:gd name="T60" fmla="*/ 366 w 552"/>
                <a:gd name="T61" fmla="*/ 386 h 514"/>
                <a:gd name="T62" fmla="*/ 503 w 552"/>
                <a:gd name="T63" fmla="*/ 214 h 514"/>
                <a:gd name="T64" fmla="*/ 311 w 552"/>
                <a:gd name="T65" fmla="*/ 264 h 514"/>
                <a:gd name="T66" fmla="*/ 311 w 552"/>
                <a:gd name="T67" fmla="*/ 280 h 514"/>
                <a:gd name="T68" fmla="*/ 326 w 552"/>
                <a:gd name="T69" fmla="*/ 332 h 514"/>
                <a:gd name="T70" fmla="*/ 323 w 552"/>
                <a:gd name="T71" fmla="*/ 336 h 514"/>
                <a:gd name="T72" fmla="*/ 295 w 552"/>
                <a:gd name="T73" fmla="*/ 327 h 514"/>
                <a:gd name="T74" fmla="*/ 266 w 552"/>
                <a:gd name="T75" fmla="*/ 328 h 514"/>
                <a:gd name="T76" fmla="*/ 237 w 552"/>
                <a:gd name="T77" fmla="*/ 327 h 514"/>
                <a:gd name="T78" fmla="*/ 252 w 552"/>
                <a:gd name="T79" fmla="*/ 366 h 514"/>
                <a:gd name="T80" fmla="*/ 294 w 552"/>
                <a:gd name="T81" fmla="*/ 366 h 514"/>
                <a:gd name="T82" fmla="*/ 199 w 552"/>
                <a:gd name="T83" fmla="*/ 407 h 514"/>
                <a:gd name="T84" fmla="*/ 211 w 552"/>
                <a:gd name="T85" fmla="*/ 407 h 514"/>
                <a:gd name="T86" fmla="*/ 376 w 552"/>
                <a:gd name="T87" fmla="*/ 311 h 514"/>
                <a:gd name="T88" fmla="*/ 336 w 552"/>
                <a:gd name="T89" fmla="*/ 314 h 514"/>
                <a:gd name="T90" fmla="*/ 354 w 552"/>
                <a:gd name="T91" fmla="*/ 354 h 514"/>
                <a:gd name="T92" fmla="*/ 403 w 552"/>
                <a:gd name="T93" fmla="*/ 288 h 514"/>
                <a:gd name="T94" fmla="*/ 211 w 552"/>
                <a:gd name="T95" fmla="*/ 346 h 514"/>
                <a:gd name="T96" fmla="*/ 192 w 552"/>
                <a:gd name="T97" fmla="*/ 297 h 514"/>
                <a:gd name="T98" fmla="*/ 144 w 552"/>
                <a:gd name="T99" fmla="*/ 288 h 514"/>
                <a:gd name="T100" fmla="*/ 285 w 552"/>
                <a:gd name="T101" fmla="*/ 302 h 514"/>
                <a:gd name="T102" fmla="*/ 269 w 552"/>
                <a:gd name="T103" fmla="*/ 229 h 514"/>
                <a:gd name="T104" fmla="*/ 278 w 552"/>
                <a:gd name="T105" fmla="*/ 268 h 514"/>
                <a:gd name="T106" fmla="*/ 273 w 552"/>
                <a:gd name="T107" fmla="*/ 169 h 514"/>
                <a:gd name="T108" fmla="*/ 273 w 552"/>
                <a:gd name="T109" fmla="*/ 169 h 514"/>
                <a:gd name="T110" fmla="*/ 269 w 552"/>
                <a:gd name="T111" fmla="*/ 120 h 514"/>
                <a:gd name="T112" fmla="*/ 281 w 552"/>
                <a:gd name="T113" fmla="*/ 132 h 514"/>
                <a:gd name="T114" fmla="*/ 552 w 552"/>
                <a:gd name="T115" fmla="*/ 258 h 514"/>
                <a:gd name="T116" fmla="*/ 0 w 552"/>
                <a:gd name="T117" fmla="*/ 258 h 514"/>
                <a:gd name="T118" fmla="*/ 383 w 552"/>
                <a:gd name="T119" fmla="*/ 403 h 514"/>
                <a:gd name="T120" fmla="*/ 169 w 552"/>
                <a:gd name="T121" fmla="*/ 112 h 514"/>
                <a:gd name="T122" fmla="*/ 383 w 552"/>
                <a:gd name="T123" fmla="*/ 403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52" h="514">
                  <a:moveTo>
                    <a:pt x="270" y="68"/>
                  </a:moveTo>
                  <a:cubicBezTo>
                    <a:pt x="276" y="68"/>
                    <a:pt x="276" y="68"/>
                    <a:pt x="276" y="68"/>
                  </a:cubicBezTo>
                  <a:cubicBezTo>
                    <a:pt x="276" y="89"/>
                    <a:pt x="276" y="89"/>
                    <a:pt x="276" y="89"/>
                  </a:cubicBezTo>
                  <a:cubicBezTo>
                    <a:pt x="288" y="100"/>
                    <a:pt x="289" y="111"/>
                    <a:pt x="289" y="111"/>
                  </a:cubicBezTo>
                  <a:cubicBezTo>
                    <a:pt x="286" y="111"/>
                    <a:pt x="286" y="111"/>
                    <a:pt x="286" y="111"/>
                  </a:cubicBezTo>
                  <a:cubicBezTo>
                    <a:pt x="286" y="118"/>
                    <a:pt x="286" y="118"/>
                    <a:pt x="286" y="118"/>
                  </a:cubicBezTo>
                  <a:cubicBezTo>
                    <a:pt x="290" y="118"/>
                    <a:pt x="290" y="118"/>
                    <a:pt x="290" y="118"/>
                  </a:cubicBezTo>
                  <a:cubicBezTo>
                    <a:pt x="290" y="132"/>
                    <a:pt x="290" y="132"/>
                    <a:pt x="290" y="132"/>
                  </a:cubicBezTo>
                  <a:cubicBezTo>
                    <a:pt x="307" y="132"/>
                    <a:pt x="307" y="132"/>
                    <a:pt x="307" y="132"/>
                  </a:cubicBezTo>
                  <a:cubicBezTo>
                    <a:pt x="307" y="144"/>
                    <a:pt x="307" y="144"/>
                    <a:pt x="307" y="144"/>
                  </a:cubicBezTo>
                  <a:cubicBezTo>
                    <a:pt x="315" y="144"/>
                    <a:pt x="315" y="144"/>
                    <a:pt x="315" y="144"/>
                  </a:cubicBezTo>
                  <a:cubicBezTo>
                    <a:pt x="315" y="152"/>
                    <a:pt x="315" y="152"/>
                    <a:pt x="315" y="152"/>
                  </a:cubicBezTo>
                  <a:cubicBezTo>
                    <a:pt x="231" y="152"/>
                    <a:pt x="231" y="152"/>
                    <a:pt x="231" y="152"/>
                  </a:cubicBezTo>
                  <a:cubicBezTo>
                    <a:pt x="231" y="144"/>
                    <a:pt x="231" y="144"/>
                    <a:pt x="231" y="144"/>
                  </a:cubicBezTo>
                  <a:cubicBezTo>
                    <a:pt x="239" y="144"/>
                    <a:pt x="239" y="144"/>
                    <a:pt x="239" y="144"/>
                  </a:cubicBezTo>
                  <a:cubicBezTo>
                    <a:pt x="239" y="132"/>
                    <a:pt x="239" y="132"/>
                    <a:pt x="239" y="132"/>
                  </a:cubicBezTo>
                  <a:cubicBezTo>
                    <a:pt x="256" y="132"/>
                    <a:pt x="256" y="132"/>
                    <a:pt x="256" y="132"/>
                  </a:cubicBezTo>
                  <a:cubicBezTo>
                    <a:pt x="256" y="118"/>
                    <a:pt x="256" y="118"/>
                    <a:pt x="256" y="118"/>
                  </a:cubicBezTo>
                  <a:cubicBezTo>
                    <a:pt x="259" y="118"/>
                    <a:pt x="259" y="118"/>
                    <a:pt x="259" y="118"/>
                  </a:cubicBezTo>
                  <a:cubicBezTo>
                    <a:pt x="259" y="111"/>
                    <a:pt x="259" y="111"/>
                    <a:pt x="259" y="111"/>
                  </a:cubicBezTo>
                  <a:cubicBezTo>
                    <a:pt x="257" y="111"/>
                    <a:pt x="257" y="111"/>
                    <a:pt x="257" y="111"/>
                  </a:cubicBezTo>
                  <a:cubicBezTo>
                    <a:pt x="258" y="101"/>
                    <a:pt x="267" y="93"/>
                    <a:pt x="270" y="90"/>
                  </a:cubicBezTo>
                  <a:cubicBezTo>
                    <a:pt x="270" y="68"/>
                    <a:pt x="270" y="68"/>
                    <a:pt x="270" y="68"/>
                  </a:cubicBezTo>
                  <a:close/>
                  <a:moveTo>
                    <a:pt x="236" y="429"/>
                  </a:moveTo>
                  <a:cubicBezTo>
                    <a:pt x="242" y="429"/>
                    <a:pt x="242" y="429"/>
                    <a:pt x="242" y="429"/>
                  </a:cubicBezTo>
                  <a:cubicBezTo>
                    <a:pt x="234" y="451"/>
                    <a:pt x="234" y="451"/>
                    <a:pt x="234" y="451"/>
                  </a:cubicBezTo>
                  <a:cubicBezTo>
                    <a:pt x="228" y="451"/>
                    <a:pt x="228" y="451"/>
                    <a:pt x="228" y="451"/>
                  </a:cubicBezTo>
                  <a:cubicBezTo>
                    <a:pt x="236" y="429"/>
                    <a:pt x="236" y="429"/>
                    <a:pt x="236" y="429"/>
                  </a:cubicBezTo>
                  <a:close/>
                  <a:moveTo>
                    <a:pt x="312" y="444"/>
                  </a:moveTo>
                  <a:cubicBezTo>
                    <a:pt x="302" y="447"/>
                    <a:pt x="302" y="447"/>
                    <a:pt x="302" y="447"/>
                  </a:cubicBezTo>
                  <a:cubicBezTo>
                    <a:pt x="301" y="442"/>
                    <a:pt x="301" y="442"/>
                    <a:pt x="301" y="442"/>
                  </a:cubicBezTo>
                  <a:cubicBezTo>
                    <a:pt x="308" y="425"/>
                    <a:pt x="308" y="425"/>
                    <a:pt x="308" y="425"/>
                  </a:cubicBezTo>
                  <a:cubicBezTo>
                    <a:pt x="313" y="423"/>
                    <a:pt x="313" y="423"/>
                    <a:pt x="313" y="423"/>
                  </a:cubicBezTo>
                  <a:cubicBezTo>
                    <a:pt x="316" y="438"/>
                    <a:pt x="316" y="438"/>
                    <a:pt x="316" y="438"/>
                  </a:cubicBezTo>
                  <a:cubicBezTo>
                    <a:pt x="319" y="437"/>
                    <a:pt x="319" y="437"/>
                    <a:pt x="319" y="437"/>
                  </a:cubicBezTo>
                  <a:cubicBezTo>
                    <a:pt x="320" y="442"/>
                    <a:pt x="320" y="442"/>
                    <a:pt x="320" y="442"/>
                  </a:cubicBezTo>
                  <a:cubicBezTo>
                    <a:pt x="317" y="443"/>
                    <a:pt x="317" y="443"/>
                    <a:pt x="317" y="443"/>
                  </a:cubicBezTo>
                  <a:cubicBezTo>
                    <a:pt x="318" y="447"/>
                    <a:pt x="318" y="447"/>
                    <a:pt x="318" y="447"/>
                  </a:cubicBezTo>
                  <a:cubicBezTo>
                    <a:pt x="313" y="448"/>
                    <a:pt x="313" y="448"/>
                    <a:pt x="313" y="448"/>
                  </a:cubicBezTo>
                  <a:cubicBezTo>
                    <a:pt x="312" y="444"/>
                    <a:pt x="312" y="444"/>
                    <a:pt x="312" y="444"/>
                  </a:cubicBezTo>
                  <a:close/>
                  <a:moveTo>
                    <a:pt x="311" y="439"/>
                  </a:moveTo>
                  <a:cubicBezTo>
                    <a:pt x="310" y="432"/>
                    <a:pt x="310" y="432"/>
                    <a:pt x="310" y="432"/>
                  </a:cubicBezTo>
                  <a:cubicBezTo>
                    <a:pt x="306" y="441"/>
                    <a:pt x="306" y="441"/>
                    <a:pt x="306" y="441"/>
                  </a:cubicBezTo>
                  <a:cubicBezTo>
                    <a:pt x="311" y="439"/>
                    <a:pt x="311" y="439"/>
                    <a:pt x="311" y="439"/>
                  </a:cubicBezTo>
                  <a:close/>
                  <a:moveTo>
                    <a:pt x="259" y="440"/>
                  </a:moveTo>
                  <a:cubicBezTo>
                    <a:pt x="257" y="439"/>
                    <a:pt x="256" y="438"/>
                    <a:pt x="257" y="436"/>
                  </a:cubicBezTo>
                  <a:cubicBezTo>
                    <a:pt x="257" y="434"/>
                    <a:pt x="258" y="433"/>
                    <a:pt x="259" y="433"/>
                  </a:cubicBezTo>
                  <a:cubicBezTo>
                    <a:pt x="261" y="434"/>
                    <a:pt x="262" y="435"/>
                    <a:pt x="262" y="436"/>
                  </a:cubicBezTo>
                  <a:cubicBezTo>
                    <a:pt x="262" y="439"/>
                    <a:pt x="261" y="440"/>
                    <a:pt x="259" y="440"/>
                  </a:cubicBezTo>
                  <a:close/>
                  <a:moveTo>
                    <a:pt x="250" y="445"/>
                  </a:moveTo>
                  <a:cubicBezTo>
                    <a:pt x="250" y="450"/>
                    <a:pt x="253" y="452"/>
                    <a:pt x="258" y="452"/>
                  </a:cubicBezTo>
                  <a:cubicBezTo>
                    <a:pt x="263" y="453"/>
                    <a:pt x="267" y="449"/>
                    <a:pt x="268" y="441"/>
                  </a:cubicBezTo>
                  <a:cubicBezTo>
                    <a:pt x="269" y="433"/>
                    <a:pt x="266" y="429"/>
                    <a:pt x="259" y="428"/>
                  </a:cubicBezTo>
                  <a:cubicBezTo>
                    <a:pt x="254" y="428"/>
                    <a:pt x="251" y="430"/>
                    <a:pt x="250" y="436"/>
                  </a:cubicBezTo>
                  <a:cubicBezTo>
                    <a:pt x="250" y="440"/>
                    <a:pt x="252" y="443"/>
                    <a:pt x="257" y="444"/>
                  </a:cubicBezTo>
                  <a:cubicBezTo>
                    <a:pt x="258" y="444"/>
                    <a:pt x="260" y="444"/>
                    <a:pt x="262" y="443"/>
                  </a:cubicBezTo>
                  <a:cubicBezTo>
                    <a:pt x="261" y="446"/>
                    <a:pt x="260" y="448"/>
                    <a:pt x="258" y="448"/>
                  </a:cubicBezTo>
                  <a:cubicBezTo>
                    <a:pt x="257" y="448"/>
                    <a:pt x="256" y="447"/>
                    <a:pt x="256" y="446"/>
                  </a:cubicBezTo>
                  <a:cubicBezTo>
                    <a:pt x="250" y="445"/>
                    <a:pt x="250" y="445"/>
                    <a:pt x="250" y="445"/>
                  </a:cubicBezTo>
                  <a:close/>
                  <a:moveTo>
                    <a:pt x="294" y="449"/>
                  </a:moveTo>
                  <a:cubicBezTo>
                    <a:pt x="276" y="452"/>
                    <a:pt x="276" y="452"/>
                    <a:pt x="276" y="452"/>
                  </a:cubicBezTo>
                  <a:cubicBezTo>
                    <a:pt x="276" y="450"/>
                    <a:pt x="276" y="448"/>
                    <a:pt x="277" y="446"/>
                  </a:cubicBezTo>
                  <a:cubicBezTo>
                    <a:pt x="278" y="444"/>
                    <a:pt x="279" y="442"/>
                    <a:pt x="282" y="439"/>
                  </a:cubicBezTo>
                  <a:cubicBezTo>
                    <a:pt x="284" y="437"/>
                    <a:pt x="285" y="436"/>
                    <a:pt x="285" y="435"/>
                  </a:cubicBezTo>
                  <a:cubicBezTo>
                    <a:pt x="285" y="434"/>
                    <a:pt x="285" y="433"/>
                    <a:pt x="285" y="433"/>
                  </a:cubicBezTo>
                  <a:cubicBezTo>
                    <a:pt x="285" y="432"/>
                    <a:pt x="285" y="431"/>
                    <a:pt x="284" y="431"/>
                  </a:cubicBezTo>
                  <a:cubicBezTo>
                    <a:pt x="284" y="431"/>
                    <a:pt x="283" y="430"/>
                    <a:pt x="282" y="431"/>
                  </a:cubicBezTo>
                  <a:cubicBezTo>
                    <a:pt x="282" y="431"/>
                    <a:pt x="281" y="431"/>
                    <a:pt x="281" y="432"/>
                  </a:cubicBezTo>
                  <a:cubicBezTo>
                    <a:pt x="280" y="432"/>
                    <a:pt x="280" y="433"/>
                    <a:pt x="280" y="435"/>
                  </a:cubicBezTo>
                  <a:cubicBezTo>
                    <a:pt x="274" y="435"/>
                    <a:pt x="274" y="435"/>
                    <a:pt x="274" y="435"/>
                  </a:cubicBezTo>
                  <a:cubicBezTo>
                    <a:pt x="274" y="433"/>
                    <a:pt x="274" y="432"/>
                    <a:pt x="275" y="430"/>
                  </a:cubicBezTo>
                  <a:cubicBezTo>
                    <a:pt x="275" y="429"/>
                    <a:pt x="276" y="428"/>
                    <a:pt x="277" y="428"/>
                  </a:cubicBezTo>
                  <a:cubicBezTo>
                    <a:pt x="278" y="427"/>
                    <a:pt x="280" y="426"/>
                    <a:pt x="282" y="426"/>
                  </a:cubicBezTo>
                  <a:cubicBezTo>
                    <a:pt x="284" y="426"/>
                    <a:pt x="285" y="426"/>
                    <a:pt x="287" y="426"/>
                  </a:cubicBezTo>
                  <a:cubicBezTo>
                    <a:pt x="288" y="426"/>
                    <a:pt x="289" y="427"/>
                    <a:pt x="290" y="428"/>
                  </a:cubicBezTo>
                  <a:cubicBezTo>
                    <a:pt x="291" y="429"/>
                    <a:pt x="291" y="430"/>
                    <a:pt x="291" y="432"/>
                  </a:cubicBezTo>
                  <a:cubicBezTo>
                    <a:pt x="292" y="433"/>
                    <a:pt x="291" y="435"/>
                    <a:pt x="291" y="436"/>
                  </a:cubicBezTo>
                  <a:cubicBezTo>
                    <a:pt x="290" y="437"/>
                    <a:pt x="289" y="439"/>
                    <a:pt x="287" y="441"/>
                  </a:cubicBezTo>
                  <a:cubicBezTo>
                    <a:pt x="286" y="442"/>
                    <a:pt x="285" y="443"/>
                    <a:pt x="285" y="443"/>
                  </a:cubicBezTo>
                  <a:cubicBezTo>
                    <a:pt x="285" y="444"/>
                    <a:pt x="284" y="444"/>
                    <a:pt x="284" y="445"/>
                  </a:cubicBezTo>
                  <a:cubicBezTo>
                    <a:pt x="293" y="444"/>
                    <a:pt x="293" y="444"/>
                    <a:pt x="293" y="444"/>
                  </a:cubicBezTo>
                  <a:cubicBezTo>
                    <a:pt x="294" y="449"/>
                    <a:pt x="294" y="449"/>
                    <a:pt x="294" y="449"/>
                  </a:cubicBezTo>
                  <a:close/>
                  <a:moveTo>
                    <a:pt x="285" y="157"/>
                  </a:moveTo>
                  <a:cubicBezTo>
                    <a:pt x="307" y="157"/>
                    <a:pt x="307" y="157"/>
                    <a:pt x="307" y="157"/>
                  </a:cubicBezTo>
                  <a:cubicBezTo>
                    <a:pt x="307" y="302"/>
                    <a:pt x="307" y="302"/>
                    <a:pt x="307" y="302"/>
                  </a:cubicBezTo>
                  <a:cubicBezTo>
                    <a:pt x="316" y="302"/>
                    <a:pt x="316" y="302"/>
                    <a:pt x="316" y="302"/>
                  </a:cubicBezTo>
                  <a:cubicBezTo>
                    <a:pt x="316" y="322"/>
                    <a:pt x="316" y="322"/>
                    <a:pt x="316" y="322"/>
                  </a:cubicBezTo>
                  <a:cubicBezTo>
                    <a:pt x="231" y="322"/>
                    <a:pt x="231" y="322"/>
                    <a:pt x="231" y="322"/>
                  </a:cubicBezTo>
                  <a:cubicBezTo>
                    <a:pt x="231" y="302"/>
                    <a:pt x="231" y="302"/>
                    <a:pt x="231" y="302"/>
                  </a:cubicBezTo>
                  <a:cubicBezTo>
                    <a:pt x="239" y="302"/>
                    <a:pt x="239" y="302"/>
                    <a:pt x="239" y="302"/>
                  </a:cubicBezTo>
                  <a:cubicBezTo>
                    <a:pt x="239" y="157"/>
                    <a:pt x="239" y="157"/>
                    <a:pt x="239" y="157"/>
                  </a:cubicBezTo>
                  <a:cubicBezTo>
                    <a:pt x="261" y="157"/>
                    <a:pt x="261" y="157"/>
                    <a:pt x="261" y="157"/>
                  </a:cubicBezTo>
                  <a:cubicBezTo>
                    <a:pt x="261" y="209"/>
                    <a:pt x="261" y="209"/>
                    <a:pt x="261" y="209"/>
                  </a:cubicBezTo>
                  <a:cubicBezTo>
                    <a:pt x="262" y="208"/>
                    <a:pt x="262" y="208"/>
                    <a:pt x="262" y="208"/>
                  </a:cubicBezTo>
                  <a:cubicBezTo>
                    <a:pt x="262" y="208"/>
                    <a:pt x="272" y="196"/>
                    <a:pt x="285" y="207"/>
                  </a:cubicBezTo>
                  <a:cubicBezTo>
                    <a:pt x="285" y="157"/>
                    <a:pt x="285" y="157"/>
                    <a:pt x="285" y="157"/>
                  </a:cubicBezTo>
                  <a:close/>
                  <a:moveTo>
                    <a:pt x="232" y="327"/>
                  </a:moveTo>
                  <a:cubicBezTo>
                    <a:pt x="224" y="327"/>
                    <a:pt x="224" y="327"/>
                    <a:pt x="224" y="327"/>
                  </a:cubicBezTo>
                  <a:cubicBezTo>
                    <a:pt x="224" y="336"/>
                    <a:pt x="224" y="336"/>
                    <a:pt x="224" y="336"/>
                  </a:cubicBezTo>
                  <a:cubicBezTo>
                    <a:pt x="232" y="336"/>
                    <a:pt x="232" y="336"/>
                    <a:pt x="232" y="336"/>
                  </a:cubicBezTo>
                  <a:cubicBezTo>
                    <a:pt x="232" y="407"/>
                    <a:pt x="232" y="407"/>
                    <a:pt x="232" y="407"/>
                  </a:cubicBezTo>
                  <a:cubicBezTo>
                    <a:pt x="221" y="407"/>
                    <a:pt x="221" y="407"/>
                    <a:pt x="221" y="407"/>
                  </a:cubicBezTo>
                  <a:cubicBezTo>
                    <a:pt x="221" y="332"/>
                    <a:pt x="221" y="332"/>
                    <a:pt x="221" y="332"/>
                  </a:cubicBezTo>
                  <a:cubicBezTo>
                    <a:pt x="221" y="323"/>
                    <a:pt x="221" y="316"/>
                    <a:pt x="221" y="313"/>
                  </a:cubicBezTo>
                  <a:cubicBezTo>
                    <a:pt x="221" y="299"/>
                    <a:pt x="203" y="287"/>
                    <a:pt x="202" y="288"/>
                  </a:cubicBezTo>
                  <a:cubicBezTo>
                    <a:pt x="236" y="288"/>
                    <a:pt x="236" y="288"/>
                    <a:pt x="236" y="288"/>
                  </a:cubicBezTo>
                  <a:cubicBezTo>
                    <a:pt x="236" y="280"/>
                    <a:pt x="236" y="280"/>
                    <a:pt x="236" y="280"/>
                  </a:cubicBezTo>
                  <a:cubicBezTo>
                    <a:pt x="127" y="280"/>
                    <a:pt x="127" y="280"/>
                    <a:pt x="127" y="280"/>
                  </a:cubicBezTo>
                  <a:cubicBezTo>
                    <a:pt x="127" y="272"/>
                    <a:pt x="127" y="272"/>
                    <a:pt x="127" y="272"/>
                  </a:cubicBezTo>
                  <a:cubicBezTo>
                    <a:pt x="236" y="272"/>
                    <a:pt x="236" y="272"/>
                    <a:pt x="236" y="272"/>
                  </a:cubicBezTo>
                  <a:cubicBezTo>
                    <a:pt x="236" y="264"/>
                    <a:pt x="236" y="264"/>
                    <a:pt x="236" y="264"/>
                  </a:cubicBezTo>
                  <a:cubicBezTo>
                    <a:pt x="127" y="264"/>
                    <a:pt x="127" y="264"/>
                    <a:pt x="127" y="264"/>
                  </a:cubicBezTo>
                  <a:cubicBezTo>
                    <a:pt x="127" y="263"/>
                    <a:pt x="127" y="263"/>
                    <a:pt x="127" y="263"/>
                  </a:cubicBezTo>
                  <a:cubicBezTo>
                    <a:pt x="103" y="204"/>
                    <a:pt x="54" y="217"/>
                    <a:pt x="54" y="217"/>
                  </a:cubicBezTo>
                  <a:cubicBezTo>
                    <a:pt x="53" y="218"/>
                    <a:pt x="45" y="214"/>
                    <a:pt x="45" y="215"/>
                  </a:cubicBezTo>
                  <a:cubicBezTo>
                    <a:pt x="39" y="229"/>
                    <a:pt x="35" y="245"/>
                    <a:pt x="35" y="260"/>
                  </a:cubicBezTo>
                  <a:cubicBezTo>
                    <a:pt x="35" y="330"/>
                    <a:pt x="92" y="388"/>
                    <a:pt x="161" y="388"/>
                  </a:cubicBezTo>
                  <a:cubicBezTo>
                    <a:pt x="168" y="388"/>
                    <a:pt x="174" y="387"/>
                    <a:pt x="180" y="386"/>
                  </a:cubicBezTo>
                  <a:cubicBezTo>
                    <a:pt x="181" y="386"/>
                    <a:pt x="181" y="386"/>
                    <a:pt x="181" y="386"/>
                  </a:cubicBezTo>
                  <a:cubicBezTo>
                    <a:pt x="183" y="399"/>
                    <a:pt x="183" y="399"/>
                    <a:pt x="183" y="399"/>
                  </a:cubicBezTo>
                  <a:cubicBezTo>
                    <a:pt x="184" y="411"/>
                    <a:pt x="187" y="416"/>
                    <a:pt x="187" y="416"/>
                  </a:cubicBezTo>
                  <a:cubicBezTo>
                    <a:pt x="360" y="416"/>
                    <a:pt x="360" y="416"/>
                    <a:pt x="360" y="416"/>
                  </a:cubicBezTo>
                  <a:cubicBezTo>
                    <a:pt x="360" y="416"/>
                    <a:pt x="363" y="411"/>
                    <a:pt x="364" y="399"/>
                  </a:cubicBezTo>
                  <a:cubicBezTo>
                    <a:pt x="366" y="386"/>
                    <a:pt x="366" y="386"/>
                    <a:pt x="366" y="386"/>
                  </a:cubicBezTo>
                  <a:cubicBezTo>
                    <a:pt x="366" y="386"/>
                    <a:pt x="367" y="393"/>
                    <a:pt x="367" y="393"/>
                  </a:cubicBezTo>
                  <a:cubicBezTo>
                    <a:pt x="373" y="394"/>
                    <a:pt x="380" y="389"/>
                    <a:pt x="386" y="389"/>
                  </a:cubicBezTo>
                  <a:cubicBezTo>
                    <a:pt x="456" y="389"/>
                    <a:pt x="513" y="330"/>
                    <a:pt x="513" y="260"/>
                  </a:cubicBezTo>
                  <a:cubicBezTo>
                    <a:pt x="513" y="245"/>
                    <a:pt x="508" y="228"/>
                    <a:pt x="503" y="214"/>
                  </a:cubicBezTo>
                  <a:cubicBezTo>
                    <a:pt x="503" y="214"/>
                    <a:pt x="494" y="218"/>
                    <a:pt x="494" y="217"/>
                  </a:cubicBezTo>
                  <a:cubicBezTo>
                    <a:pt x="494" y="217"/>
                    <a:pt x="444" y="204"/>
                    <a:pt x="420" y="263"/>
                  </a:cubicBezTo>
                  <a:cubicBezTo>
                    <a:pt x="420" y="264"/>
                    <a:pt x="420" y="264"/>
                    <a:pt x="420" y="264"/>
                  </a:cubicBezTo>
                  <a:cubicBezTo>
                    <a:pt x="311" y="264"/>
                    <a:pt x="311" y="264"/>
                    <a:pt x="311" y="264"/>
                  </a:cubicBezTo>
                  <a:cubicBezTo>
                    <a:pt x="311" y="272"/>
                    <a:pt x="311" y="272"/>
                    <a:pt x="311" y="272"/>
                  </a:cubicBezTo>
                  <a:cubicBezTo>
                    <a:pt x="420" y="272"/>
                    <a:pt x="420" y="272"/>
                    <a:pt x="420" y="272"/>
                  </a:cubicBezTo>
                  <a:cubicBezTo>
                    <a:pt x="420" y="280"/>
                    <a:pt x="420" y="280"/>
                    <a:pt x="420" y="280"/>
                  </a:cubicBezTo>
                  <a:cubicBezTo>
                    <a:pt x="311" y="280"/>
                    <a:pt x="311" y="280"/>
                    <a:pt x="311" y="280"/>
                  </a:cubicBezTo>
                  <a:cubicBezTo>
                    <a:pt x="311" y="288"/>
                    <a:pt x="311" y="288"/>
                    <a:pt x="311" y="288"/>
                  </a:cubicBezTo>
                  <a:cubicBezTo>
                    <a:pt x="346" y="288"/>
                    <a:pt x="346" y="288"/>
                    <a:pt x="346" y="288"/>
                  </a:cubicBezTo>
                  <a:cubicBezTo>
                    <a:pt x="346" y="288"/>
                    <a:pt x="326" y="301"/>
                    <a:pt x="326" y="313"/>
                  </a:cubicBezTo>
                  <a:cubicBezTo>
                    <a:pt x="326" y="316"/>
                    <a:pt x="326" y="323"/>
                    <a:pt x="326" y="332"/>
                  </a:cubicBezTo>
                  <a:cubicBezTo>
                    <a:pt x="326" y="407"/>
                    <a:pt x="326" y="407"/>
                    <a:pt x="326" y="407"/>
                  </a:cubicBezTo>
                  <a:cubicBezTo>
                    <a:pt x="314" y="407"/>
                    <a:pt x="314" y="407"/>
                    <a:pt x="314" y="407"/>
                  </a:cubicBezTo>
                  <a:cubicBezTo>
                    <a:pt x="314" y="336"/>
                    <a:pt x="314" y="336"/>
                    <a:pt x="314" y="336"/>
                  </a:cubicBezTo>
                  <a:cubicBezTo>
                    <a:pt x="323" y="336"/>
                    <a:pt x="323" y="336"/>
                    <a:pt x="323" y="336"/>
                  </a:cubicBezTo>
                  <a:cubicBezTo>
                    <a:pt x="323" y="327"/>
                    <a:pt x="323" y="327"/>
                    <a:pt x="323" y="327"/>
                  </a:cubicBezTo>
                  <a:cubicBezTo>
                    <a:pt x="314" y="327"/>
                    <a:pt x="314" y="327"/>
                    <a:pt x="314" y="327"/>
                  </a:cubicBezTo>
                  <a:cubicBezTo>
                    <a:pt x="310" y="327"/>
                    <a:pt x="310" y="327"/>
                    <a:pt x="310" y="327"/>
                  </a:cubicBezTo>
                  <a:cubicBezTo>
                    <a:pt x="295" y="327"/>
                    <a:pt x="295" y="327"/>
                    <a:pt x="295" y="327"/>
                  </a:cubicBezTo>
                  <a:cubicBezTo>
                    <a:pt x="295" y="343"/>
                    <a:pt x="295" y="343"/>
                    <a:pt x="295" y="343"/>
                  </a:cubicBezTo>
                  <a:cubicBezTo>
                    <a:pt x="292" y="339"/>
                    <a:pt x="287" y="337"/>
                    <a:pt x="283" y="335"/>
                  </a:cubicBezTo>
                  <a:cubicBezTo>
                    <a:pt x="283" y="328"/>
                    <a:pt x="283" y="328"/>
                    <a:pt x="283" y="328"/>
                  </a:cubicBezTo>
                  <a:cubicBezTo>
                    <a:pt x="266" y="328"/>
                    <a:pt x="266" y="328"/>
                    <a:pt x="266" y="328"/>
                  </a:cubicBezTo>
                  <a:cubicBezTo>
                    <a:pt x="266" y="335"/>
                    <a:pt x="266" y="335"/>
                    <a:pt x="266" y="335"/>
                  </a:cubicBezTo>
                  <a:cubicBezTo>
                    <a:pt x="260" y="336"/>
                    <a:pt x="256" y="339"/>
                    <a:pt x="252" y="343"/>
                  </a:cubicBezTo>
                  <a:cubicBezTo>
                    <a:pt x="252" y="327"/>
                    <a:pt x="252" y="327"/>
                    <a:pt x="252" y="327"/>
                  </a:cubicBezTo>
                  <a:cubicBezTo>
                    <a:pt x="237" y="327"/>
                    <a:pt x="237" y="327"/>
                    <a:pt x="237" y="327"/>
                  </a:cubicBezTo>
                  <a:cubicBezTo>
                    <a:pt x="232" y="327"/>
                    <a:pt x="232" y="327"/>
                    <a:pt x="232" y="327"/>
                  </a:cubicBezTo>
                  <a:close/>
                  <a:moveTo>
                    <a:pt x="295" y="407"/>
                  </a:moveTo>
                  <a:cubicBezTo>
                    <a:pt x="252" y="407"/>
                    <a:pt x="252" y="407"/>
                    <a:pt x="252" y="407"/>
                  </a:cubicBezTo>
                  <a:cubicBezTo>
                    <a:pt x="252" y="366"/>
                    <a:pt x="252" y="366"/>
                    <a:pt x="252" y="366"/>
                  </a:cubicBezTo>
                  <a:cubicBezTo>
                    <a:pt x="253" y="366"/>
                    <a:pt x="253" y="366"/>
                    <a:pt x="253" y="366"/>
                  </a:cubicBezTo>
                  <a:cubicBezTo>
                    <a:pt x="253" y="366"/>
                    <a:pt x="253" y="366"/>
                    <a:pt x="253" y="366"/>
                  </a:cubicBezTo>
                  <a:cubicBezTo>
                    <a:pt x="253" y="354"/>
                    <a:pt x="262" y="345"/>
                    <a:pt x="274" y="345"/>
                  </a:cubicBezTo>
                  <a:cubicBezTo>
                    <a:pt x="285" y="345"/>
                    <a:pt x="294" y="354"/>
                    <a:pt x="294" y="366"/>
                  </a:cubicBezTo>
                  <a:cubicBezTo>
                    <a:pt x="294" y="366"/>
                    <a:pt x="294" y="366"/>
                    <a:pt x="294" y="366"/>
                  </a:cubicBezTo>
                  <a:cubicBezTo>
                    <a:pt x="295" y="366"/>
                    <a:pt x="295" y="366"/>
                    <a:pt x="295" y="366"/>
                  </a:cubicBezTo>
                  <a:cubicBezTo>
                    <a:pt x="295" y="407"/>
                    <a:pt x="295" y="407"/>
                    <a:pt x="295" y="407"/>
                  </a:cubicBezTo>
                  <a:close/>
                  <a:moveTo>
                    <a:pt x="199" y="407"/>
                  </a:moveTo>
                  <a:cubicBezTo>
                    <a:pt x="198" y="368"/>
                    <a:pt x="198" y="368"/>
                    <a:pt x="198" y="368"/>
                  </a:cubicBezTo>
                  <a:cubicBezTo>
                    <a:pt x="198" y="368"/>
                    <a:pt x="196" y="358"/>
                    <a:pt x="193" y="354"/>
                  </a:cubicBezTo>
                  <a:cubicBezTo>
                    <a:pt x="211" y="354"/>
                    <a:pt x="211" y="354"/>
                    <a:pt x="211" y="354"/>
                  </a:cubicBezTo>
                  <a:cubicBezTo>
                    <a:pt x="211" y="407"/>
                    <a:pt x="211" y="407"/>
                    <a:pt x="211" y="407"/>
                  </a:cubicBezTo>
                  <a:cubicBezTo>
                    <a:pt x="199" y="407"/>
                    <a:pt x="199" y="407"/>
                    <a:pt x="199" y="407"/>
                  </a:cubicBezTo>
                  <a:close/>
                  <a:moveTo>
                    <a:pt x="336" y="314"/>
                  </a:moveTo>
                  <a:cubicBezTo>
                    <a:pt x="338" y="309"/>
                    <a:pt x="345" y="296"/>
                    <a:pt x="355" y="297"/>
                  </a:cubicBezTo>
                  <a:cubicBezTo>
                    <a:pt x="368" y="298"/>
                    <a:pt x="374" y="303"/>
                    <a:pt x="376" y="311"/>
                  </a:cubicBezTo>
                  <a:cubicBezTo>
                    <a:pt x="376" y="311"/>
                    <a:pt x="368" y="319"/>
                    <a:pt x="368" y="327"/>
                  </a:cubicBezTo>
                  <a:cubicBezTo>
                    <a:pt x="368" y="335"/>
                    <a:pt x="366" y="345"/>
                    <a:pt x="366" y="346"/>
                  </a:cubicBezTo>
                  <a:cubicBezTo>
                    <a:pt x="336" y="346"/>
                    <a:pt x="336" y="346"/>
                    <a:pt x="336" y="346"/>
                  </a:cubicBezTo>
                  <a:cubicBezTo>
                    <a:pt x="336" y="314"/>
                    <a:pt x="336" y="314"/>
                    <a:pt x="336" y="314"/>
                  </a:cubicBezTo>
                  <a:close/>
                  <a:moveTo>
                    <a:pt x="348" y="407"/>
                  </a:moveTo>
                  <a:cubicBezTo>
                    <a:pt x="336" y="407"/>
                    <a:pt x="336" y="407"/>
                    <a:pt x="336" y="407"/>
                  </a:cubicBezTo>
                  <a:cubicBezTo>
                    <a:pt x="336" y="354"/>
                    <a:pt x="336" y="354"/>
                    <a:pt x="336" y="354"/>
                  </a:cubicBezTo>
                  <a:cubicBezTo>
                    <a:pt x="354" y="354"/>
                    <a:pt x="354" y="354"/>
                    <a:pt x="354" y="354"/>
                  </a:cubicBezTo>
                  <a:cubicBezTo>
                    <a:pt x="351" y="358"/>
                    <a:pt x="350" y="368"/>
                    <a:pt x="350" y="368"/>
                  </a:cubicBezTo>
                  <a:cubicBezTo>
                    <a:pt x="348" y="407"/>
                    <a:pt x="348" y="407"/>
                    <a:pt x="348" y="407"/>
                  </a:cubicBezTo>
                  <a:close/>
                  <a:moveTo>
                    <a:pt x="367" y="288"/>
                  </a:moveTo>
                  <a:cubicBezTo>
                    <a:pt x="403" y="288"/>
                    <a:pt x="403" y="288"/>
                    <a:pt x="403" y="288"/>
                  </a:cubicBezTo>
                  <a:cubicBezTo>
                    <a:pt x="392" y="295"/>
                    <a:pt x="383" y="303"/>
                    <a:pt x="383" y="303"/>
                  </a:cubicBezTo>
                  <a:cubicBezTo>
                    <a:pt x="381" y="300"/>
                    <a:pt x="371" y="290"/>
                    <a:pt x="367" y="288"/>
                  </a:cubicBezTo>
                  <a:close/>
                  <a:moveTo>
                    <a:pt x="211" y="314"/>
                  </a:moveTo>
                  <a:cubicBezTo>
                    <a:pt x="211" y="346"/>
                    <a:pt x="211" y="346"/>
                    <a:pt x="211" y="346"/>
                  </a:cubicBezTo>
                  <a:cubicBezTo>
                    <a:pt x="181" y="346"/>
                    <a:pt x="181" y="346"/>
                    <a:pt x="181" y="346"/>
                  </a:cubicBezTo>
                  <a:cubicBezTo>
                    <a:pt x="181" y="345"/>
                    <a:pt x="179" y="335"/>
                    <a:pt x="179" y="327"/>
                  </a:cubicBezTo>
                  <a:cubicBezTo>
                    <a:pt x="179" y="319"/>
                    <a:pt x="171" y="311"/>
                    <a:pt x="171" y="311"/>
                  </a:cubicBezTo>
                  <a:cubicBezTo>
                    <a:pt x="173" y="303"/>
                    <a:pt x="179" y="298"/>
                    <a:pt x="192" y="297"/>
                  </a:cubicBezTo>
                  <a:cubicBezTo>
                    <a:pt x="202" y="296"/>
                    <a:pt x="209" y="309"/>
                    <a:pt x="211" y="314"/>
                  </a:cubicBezTo>
                  <a:close/>
                  <a:moveTo>
                    <a:pt x="179" y="288"/>
                  </a:moveTo>
                  <a:cubicBezTo>
                    <a:pt x="176" y="291"/>
                    <a:pt x="166" y="300"/>
                    <a:pt x="164" y="303"/>
                  </a:cubicBezTo>
                  <a:cubicBezTo>
                    <a:pt x="164" y="303"/>
                    <a:pt x="155" y="295"/>
                    <a:pt x="144" y="288"/>
                  </a:cubicBezTo>
                  <a:cubicBezTo>
                    <a:pt x="179" y="288"/>
                    <a:pt x="179" y="288"/>
                    <a:pt x="179" y="288"/>
                  </a:cubicBezTo>
                  <a:close/>
                  <a:moveTo>
                    <a:pt x="261" y="219"/>
                  </a:moveTo>
                  <a:cubicBezTo>
                    <a:pt x="261" y="302"/>
                    <a:pt x="261" y="302"/>
                    <a:pt x="261" y="302"/>
                  </a:cubicBezTo>
                  <a:cubicBezTo>
                    <a:pt x="285" y="302"/>
                    <a:pt x="285" y="302"/>
                    <a:pt x="285" y="302"/>
                  </a:cubicBezTo>
                  <a:cubicBezTo>
                    <a:pt x="285" y="219"/>
                    <a:pt x="285" y="219"/>
                    <a:pt x="285" y="219"/>
                  </a:cubicBezTo>
                  <a:cubicBezTo>
                    <a:pt x="281" y="215"/>
                    <a:pt x="272" y="208"/>
                    <a:pt x="261" y="219"/>
                  </a:cubicBezTo>
                  <a:close/>
                  <a:moveTo>
                    <a:pt x="272" y="227"/>
                  </a:moveTo>
                  <a:cubicBezTo>
                    <a:pt x="270" y="227"/>
                    <a:pt x="269" y="228"/>
                    <a:pt x="269" y="229"/>
                  </a:cubicBezTo>
                  <a:cubicBezTo>
                    <a:pt x="269" y="268"/>
                    <a:pt x="269" y="268"/>
                    <a:pt x="269" y="268"/>
                  </a:cubicBezTo>
                  <a:cubicBezTo>
                    <a:pt x="269" y="269"/>
                    <a:pt x="270" y="270"/>
                    <a:pt x="272" y="270"/>
                  </a:cubicBezTo>
                  <a:cubicBezTo>
                    <a:pt x="275" y="270"/>
                    <a:pt x="275" y="270"/>
                    <a:pt x="275" y="270"/>
                  </a:cubicBezTo>
                  <a:cubicBezTo>
                    <a:pt x="276" y="270"/>
                    <a:pt x="278" y="269"/>
                    <a:pt x="278" y="268"/>
                  </a:cubicBezTo>
                  <a:cubicBezTo>
                    <a:pt x="278" y="229"/>
                    <a:pt x="278" y="229"/>
                    <a:pt x="278" y="229"/>
                  </a:cubicBezTo>
                  <a:cubicBezTo>
                    <a:pt x="278" y="228"/>
                    <a:pt x="276" y="227"/>
                    <a:pt x="275" y="227"/>
                  </a:cubicBezTo>
                  <a:cubicBezTo>
                    <a:pt x="272" y="227"/>
                    <a:pt x="272" y="227"/>
                    <a:pt x="272" y="227"/>
                  </a:cubicBezTo>
                  <a:close/>
                  <a:moveTo>
                    <a:pt x="273" y="169"/>
                  </a:moveTo>
                  <a:cubicBezTo>
                    <a:pt x="269" y="169"/>
                    <a:pt x="266" y="172"/>
                    <a:pt x="266" y="176"/>
                  </a:cubicBezTo>
                  <a:cubicBezTo>
                    <a:pt x="266" y="181"/>
                    <a:pt x="269" y="184"/>
                    <a:pt x="273" y="184"/>
                  </a:cubicBezTo>
                  <a:cubicBezTo>
                    <a:pt x="278" y="184"/>
                    <a:pt x="281" y="181"/>
                    <a:pt x="281" y="176"/>
                  </a:cubicBezTo>
                  <a:cubicBezTo>
                    <a:pt x="281" y="172"/>
                    <a:pt x="278" y="169"/>
                    <a:pt x="273" y="169"/>
                  </a:cubicBezTo>
                  <a:close/>
                  <a:moveTo>
                    <a:pt x="266" y="120"/>
                  </a:moveTo>
                  <a:cubicBezTo>
                    <a:pt x="266" y="132"/>
                    <a:pt x="266" y="132"/>
                    <a:pt x="266" y="132"/>
                  </a:cubicBezTo>
                  <a:cubicBezTo>
                    <a:pt x="269" y="132"/>
                    <a:pt x="269" y="132"/>
                    <a:pt x="269" y="132"/>
                  </a:cubicBezTo>
                  <a:cubicBezTo>
                    <a:pt x="269" y="120"/>
                    <a:pt x="269" y="120"/>
                    <a:pt x="269" y="120"/>
                  </a:cubicBezTo>
                  <a:cubicBezTo>
                    <a:pt x="266" y="120"/>
                    <a:pt x="266" y="120"/>
                    <a:pt x="266" y="120"/>
                  </a:cubicBezTo>
                  <a:close/>
                  <a:moveTo>
                    <a:pt x="278" y="120"/>
                  </a:moveTo>
                  <a:cubicBezTo>
                    <a:pt x="278" y="132"/>
                    <a:pt x="278" y="132"/>
                    <a:pt x="278" y="132"/>
                  </a:cubicBezTo>
                  <a:cubicBezTo>
                    <a:pt x="281" y="132"/>
                    <a:pt x="281" y="132"/>
                    <a:pt x="281" y="132"/>
                  </a:cubicBezTo>
                  <a:cubicBezTo>
                    <a:pt x="281" y="120"/>
                    <a:pt x="281" y="120"/>
                    <a:pt x="281" y="120"/>
                  </a:cubicBezTo>
                  <a:cubicBezTo>
                    <a:pt x="278" y="120"/>
                    <a:pt x="278" y="120"/>
                    <a:pt x="278" y="120"/>
                  </a:cubicBezTo>
                  <a:close/>
                  <a:moveTo>
                    <a:pt x="395" y="419"/>
                  </a:moveTo>
                  <a:cubicBezTo>
                    <a:pt x="482" y="417"/>
                    <a:pt x="552" y="345"/>
                    <a:pt x="552" y="258"/>
                  </a:cubicBezTo>
                  <a:cubicBezTo>
                    <a:pt x="552" y="170"/>
                    <a:pt x="482" y="99"/>
                    <a:pt x="395" y="96"/>
                  </a:cubicBezTo>
                  <a:cubicBezTo>
                    <a:pt x="383" y="42"/>
                    <a:pt x="334" y="0"/>
                    <a:pt x="276" y="0"/>
                  </a:cubicBezTo>
                  <a:cubicBezTo>
                    <a:pt x="218" y="0"/>
                    <a:pt x="169" y="42"/>
                    <a:pt x="158" y="96"/>
                  </a:cubicBezTo>
                  <a:cubicBezTo>
                    <a:pt x="70" y="98"/>
                    <a:pt x="0" y="170"/>
                    <a:pt x="0" y="258"/>
                  </a:cubicBezTo>
                  <a:cubicBezTo>
                    <a:pt x="0" y="346"/>
                    <a:pt x="70" y="418"/>
                    <a:pt x="158" y="419"/>
                  </a:cubicBezTo>
                  <a:cubicBezTo>
                    <a:pt x="170" y="473"/>
                    <a:pt x="218" y="514"/>
                    <a:pt x="276" y="514"/>
                  </a:cubicBezTo>
                  <a:cubicBezTo>
                    <a:pt x="334" y="514"/>
                    <a:pt x="382" y="473"/>
                    <a:pt x="395" y="419"/>
                  </a:cubicBezTo>
                  <a:close/>
                  <a:moveTo>
                    <a:pt x="383" y="403"/>
                  </a:moveTo>
                  <a:cubicBezTo>
                    <a:pt x="461" y="401"/>
                    <a:pt x="525" y="337"/>
                    <a:pt x="525" y="258"/>
                  </a:cubicBezTo>
                  <a:cubicBezTo>
                    <a:pt x="525" y="179"/>
                    <a:pt x="461" y="114"/>
                    <a:pt x="383" y="112"/>
                  </a:cubicBezTo>
                  <a:cubicBezTo>
                    <a:pt x="373" y="63"/>
                    <a:pt x="329" y="26"/>
                    <a:pt x="276" y="26"/>
                  </a:cubicBezTo>
                  <a:cubicBezTo>
                    <a:pt x="224" y="26"/>
                    <a:pt x="180" y="63"/>
                    <a:pt x="169" y="112"/>
                  </a:cubicBezTo>
                  <a:cubicBezTo>
                    <a:pt x="90" y="114"/>
                    <a:pt x="27" y="178"/>
                    <a:pt x="27" y="258"/>
                  </a:cubicBezTo>
                  <a:cubicBezTo>
                    <a:pt x="27" y="337"/>
                    <a:pt x="91" y="402"/>
                    <a:pt x="170" y="403"/>
                  </a:cubicBezTo>
                  <a:cubicBezTo>
                    <a:pt x="180" y="452"/>
                    <a:pt x="224" y="489"/>
                    <a:pt x="276" y="489"/>
                  </a:cubicBezTo>
                  <a:cubicBezTo>
                    <a:pt x="328" y="489"/>
                    <a:pt x="372" y="452"/>
                    <a:pt x="383" y="403"/>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9" name="işḻíḓé"/>
            <p:cNvSpPr/>
            <p:nvPr userDrawn="1">
              <p:custDataLst>
                <p:tags r:id="rId14"/>
              </p:custDataLst>
            </p:nvPr>
          </p:nvSpPr>
          <p:spPr bwMode="auto">
            <a:xfrm>
              <a:off x="3393679" y="3111501"/>
              <a:ext cx="803275" cy="733425"/>
            </a:xfrm>
            <a:custGeom>
              <a:avLst/>
              <a:gdLst>
                <a:gd name="T0" fmla="*/ 241 w 481"/>
                <a:gd name="T1" fmla="*/ 0 h 438"/>
                <a:gd name="T2" fmla="*/ 335 w 481"/>
                <a:gd name="T3" fmla="*/ 94 h 438"/>
                <a:gd name="T4" fmla="*/ 341 w 481"/>
                <a:gd name="T5" fmla="*/ 94 h 438"/>
                <a:gd name="T6" fmla="*/ 350 w 481"/>
                <a:gd name="T7" fmla="*/ 93 h 438"/>
                <a:gd name="T8" fmla="*/ 481 w 481"/>
                <a:gd name="T9" fmla="*/ 225 h 438"/>
                <a:gd name="T10" fmla="*/ 350 w 481"/>
                <a:gd name="T11" fmla="*/ 356 h 438"/>
                <a:gd name="T12" fmla="*/ 341 w 481"/>
                <a:gd name="T13" fmla="*/ 356 h 438"/>
                <a:gd name="T14" fmla="*/ 335 w 481"/>
                <a:gd name="T15" fmla="*/ 355 h 438"/>
                <a:gd name="T16" fmla="*/ 304 w 481"/>
                <a:gd name="T17" fmla="*/ 413 h 438"/>
                <a:gd name="T18" fmla="*/ 241 w 481"/>
                <a:gd name="T19" fmla="*/ 438 h 438"/>
                <a:gd name="T20" fmla="*/ 176 w 481"/>
                <a:gd name="T21" fmla="*/ 413 h 438"/>
                <a:gd name="T22" fmla="*/ 146 w 481"/>
                <a:gd name="T23" fmla="*/ 354 h 438"/>
                <a:gd name="T24" fmla="*/ 140 w 481"/>
                <a:gd name="T25" fmla="*/ 354 h 438"/>
                <a:gd name="T26" fmla="*/ 131 w 481"/>
                <a:gd name="T27" fmla="*/ 355 h 438"/>
                <a:gd name="T28" fmla="*/ 0 w 481"/>
                <a:gd name="T29" fmla="*/ 223 h 438"/>
                <a:gd name="T30" fmla="*/ 131 w 481"/>
                <a:gd name="T31" fmla="*/ 92 h 438"/>
                <a:gd name="T32" fmla="*/ 140 w 481"/>
                <a:gd name="T33" fmla="*/ 92 h 438"/>
                <a:gd name="T34" fmla="*/ 146 w 481"/>
                <a:gd name="T35" fmla="*/ 93 h 438"/>
                <a:gd name="T36" fmla="*/ 241 w 481"/>
                <a:gd name="T37" fmla="*/ 0 h 438"/>
                <a:gd name="T38" fmla="*/ 241 w 481"/>
                <a:gd name="T39" fmla="*/ 6 h 438"/>
                <a:gd name="T40" fmla="*/ 152 w 481"/>
                <a:gd name="T41" fmla="*/ 95 h 438"/>
                <a:gd name="T42" fmla="*/ 152 w 481"/>
                <a:gd name="T43" fmla="*/ 96 h 438"/>
                <a:gd name="T44" fmla="*/ 152 w 481"/>
                <a:gd name="T45" fmla="*/ 96 h 438"/>
                <a:gd name="T46" fmla="*/ 152 w 481"/>
                <a:gd name="T47" fmla="*/ 99 h 438"/>
                <a:gd name="T48" fmla="*/ 148 w 481"/>
                <a:gd name="T49" fmla="*/ 99 h 438"/>
                <a:gd name="T50" fmla="*/ 140 w 481"/>
                <a:gd name="T51" fmla="*/ 98 h 438"/>
                <a:gd name="T52" fmla="*/ 131 w 481"/>
                <a:gd name="T53" fmla="*/ 98 h 438"/>
                <a:gd name="T54" fmla="*/ 5 w 481"/>
                <a:gd name="T55" fmla="*/ 223 h 438"/>
                <a:gd name="T56" fmla="*/ 131 w 481"/>
                <a:gd name="T57" fmla="*/ 349 h 438"/>
                <a:gd name="T58" fmla="*/ 140 w 481"/>
                <a:gd name="T59" fmla="*/ 349 h 438"/>
                <a:gd name="T60" fmla="*/ 149 w 481"/>
                <a:gd name="T61" fmla="*/ 348 h 438"/>
                <a:gd name="T62" fmla="*/ 152 w 481"/>
                <a:gd name="T63" fmla="*/ 347 h 438"/>
                <a:gd name="T64" fmla="*/ 152 w 481"/>
                <a:gd name="T65" fmla="*/ 350 h 438"/>
                <a:gd name="T66" fmla="*/ 180 w 481"/>
                <a:gd name="T67" fmla="*/ 409 h 438"/>
                <a:gd name="T68" fmla="*/ 241 w 481"/>
                <a:gd name="T69" fmla="*/ 433 h 438"/>
                <a:gd name="T70" fmla="*/ 301 w 481"/>
                <a:gd name="T71" fmla="*/ 409 h 438"/>
                <a:gd name="T72" fmla="*/ 329 w 481"/>
                <a:gd name="T73" fmla="*/ 351 h 438"/>
                <a:gd name="T74" fmla="*/ 330 w 481"/>
                <a:gd name="T75" fmla="*/ 348 h 438"/>
                <a:gd name="T76" fmla="*/ 332 w 481"/>
                <a:gd name="T77" fmla="*/ 349 h 438"/>
                <a:gd name="T78" fmla="*/ 341 w 481"/>
                <a:gd name="T79" fmla="*/ 350 h 438"/>
                <a:gd name="T80" fmla="*/ 350 w 481"/>
                <a:gd name="T81" fmla="*/ 350 h 438"/>
                <a:gd name="T82" fmla="*/ 476 w 481"/>
                <a:gd name="T83" fmla="*/ 225 h 438"/>
                <a:gd name="T84" fmla="*/ 350 w 481"/>
                <a:gd name="T85" fmla="*/ 99 h 438"/>
                <a:gd name="T86" fmla="*/ 341 w 481"/>
                <a:gd name="T87" fmla="*/ 99 h 438"/>
                <a:gd name="T88" fmla="*/ 333 w 481"/>
                <a:gd name="T89" fmla="*/ 100 h 438"/>
                <a:gd name="T90" fmla="*/ 329 w 481"/>
                <a:gd name="T91" fmla="*/ 101 h 438"/>
                <a:gd name="T92" fmla="*/ 330 w 481"/>
                <a:gd name="T93" fmla="*/ 97 h 438"/>
                <a:gd name="T94" fmla="*/ 330 w 481"/>
                <a:gd name="T95" fmla="*/ 96 h 438"/>
                <a:gd name="T96" fmla="*/ 330 w 481"/>
                <a:gd name="T97" fmla="*/ 95 h 438"/>
                <a:gd name="T98" fmla="*/ 241 w 481"/>
                <a:gd name="T99" fmla="*/ 6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81" h="438">
                  <a:moveTo>
                    <a:pt x="241" y="0"/>
                  </a:moveTo>
                  <a:cubicBezTo>
                    <a:pt x="292" y="0"/>
                    <a:pt x="335" y="42"/>
                    <a:pt x="335" y="94"/>
                  </a:cubicBezTo>
                  <a:cubicBezTo>
                    <a:pt x="337" y="94"/>
                    <a:pt x="339" y="94"/>
                    <a:pt x="341" y="94"/>
                  </a:cubicBezTo>
                  <a:cubicBezTo>
                    <a:pt x="344" y="93"/>
                    <a:pt x="347" y="93"/>
                    <a:pt x="350" y="93"/>
                  </a:cubicBezTo>
                  <a:cubicBezTo>
                    <a:pt x="422" y="93"/>
                    <a:pt x="481" y="152"/>
                    <a:pt x="481" y="225"/>
                  </a:cubicBezTo>
                  <a:cubicBezTo>
                    <a:pt x="481" y="297"/>
                    <a:pt x="422" y="356"/>
                    <a:pt x="350" y="356"/>
                  </a:cubicBezTo>
                  <a:cubicBezTo>
                    <a:pt x="347" y="356"/>
                    <a:pt x="344" y="356"/>
                    <a:pt x="341" y="356"/>
                  </a:cubicBezTo>
                  <a:cubicBezTo>
                    <a:pt x="339" y="355"/>
                    <a:pt x="337" y="355"/>
                    <a:pt x="335" y="355"/>
                  </a:cubicBezTo>
                  <a:cubicBezTo>
                    <a:pt x="332" y="378"/>
                    <a:pt x="321" y="399"/>
                    <a:pt x="304" y="413"/>
                  </a:cubicBezTo>
                  <a:cubicBezTo>
                    <a:pt x="288" y="429"/>
                    <a:pt x="265" y="438"/>
                    <a:pt x="241" y="438"/>
                  </a:cubicBezTo>
                  <a:cubicBezTo>
                    <a:pt x="216" y="438"/>
                    <a:pt x="193" y="429"/>
                    <a:pt x="176" y="413"/>
                  </a:cubicBezTo>
                  <a:cubicBezTo>
                    <a:pt x="160" y="398"/>
                    <a:pt x="149" y="377"/>
                    <a:pt x="146" y="354"/>
                  </a:cubicBezTo>
                  <a:cubicBezTo>
                    <a:pt x="144" y="354"/>
                    <a:pt x="142" y="354"/>
                    <a:pt x="140" y="354"/>
                  </a:cubicBezTo>
                  <a:cubicBezTo>
                    <a:pt x="137" y="355"/>
                    <a:pt x="134" y="355"/>
                    <a:pt x="131" y="355"/>
                  </a:cubicBezTo>
                  <a:cubicBezTo>
                    <a:pt x="59" y="355"/>
                    <a:pt x="0" y="296"/>
                    <a:pt x="0" y="223"/>
                  </a:cubicBezTo>
                  <a:cubicBezTo>
                    <a:pt x="0" y="151"/>
                    <a:pt x="59" y="92"/>
                    <a:pt x="131" y="92"/>
                  </a:cubicBezTo>
                  <a:cubicBezTo>
                    <a:pt x="134" y="92"/>
                    <a:pt x="137" y="92"/>
                    <a:pt x="140" y="92"/>
                  </a:cubicBezTo>
                  <a:cubicBezTo>
                    <a:pt x="142" y="93"/>
                    <a:pt x="144" y="93"/>
                    <a:pt x="146" y="93"/>
                  </a:cubicBezTo>
                  <a:cubicBezTo>
                    <a:pt x="147" y="42"/>
                    <a:pt x="189" y="0"/>
                    <a:pt x="241" y="0"/>
                  </a:cubicBezTo>
                  <a:close/>
                  <a:moveTo>
                    <a:pt x="241" y="6"/>
                  </a:moveTo>
                  <a:cubicBezTo>
                    <a:pt x="192" y="6"/>
                    <a:pt x="152" y="46"/>
                    <a:pt x="152" y="95"/>
                  </a:cubicBezTo>
                  <a:cubicBezTo>
                    <a:pt x="152" y="95"/>
                    <a:pt x="152" y="95"/>
                    <a:pt x="152" y="96"/>
                  </a:cubicBezTo>
                  <a:cubicBezTo>
                    <a:pt x="152" y="96"/>
                    <a:pt x="152" y="96"/>
                    <a:pt x="152" y="96"/>
                  </a:cubicBezTo>
                  <a:cubicBezTo>
                    <a:pt x="152" y="99"/>
                    <a:pt x="152" y="99"/>
                    <a:pt x="152" y="99"/>
                  </a:cubicBezTo>
                  <a:cubicBezTo>
                    <a:pt x="148" y="99"/>
                    <a:pt x="148" y="99"/>
                    <a:pt x="148" y="99"/>
                  </a:cubicBezTo>
                  <a:cubicBezTo>
                    <a:pt x="146" y="99"/>
                    <a:pt x="143" y="98"/>
                    <a:pt x="140" y="98"/>
                  </a:cubicBezTo>
                  <a:cubicBezTo>
                    <a:pt x="137" y="98"/>
                    <a:pt x="134" y="98"/>
                    <a:pt x="131" y="98"/>
                  </a:cubicBezTo>
                  <a:cubicBezTo>
                    <a:pt x="62" y="98"/>
                    <a:pt x="5" y="154"/>
                    <a:pt x="5" y="223"/>
                  </a:cubicBezTo>
                  <a:cubicBezTo>
                    <a:pt x="5" y="293"/>
                    <a:pt x="62" y="349"/>
                    <a:pt x="131" y="349"/>
                  </a:cubicBezTo>
                  <a:cubicBezTo>
                    <a:pt x="134" y="349"/>
                    <a:pt x="137" y="349"/>
                    <a:pt x="140" y="349"/>
                  </a:cubicBezTo>
                  <a:cubicBezTo>
                    <a:pt x="143" y="348"/>
                    <a:pt x="146" y="348"/>
                    <a:pt x="149" y="348"/>
                  </a:cubicBezTo>
                  <a:cubicBezTo>
                    <a:pt x="152" y="347"/>
                    <a:pt x="152" y="347"/>
                    <a:pt x="152" y="347"/>
                  </a:cubicBezTo>
                  <a:cubicBezTo>
                    <a:pt x="152" y="350"/>
                    <a:pt x="152" y="350"/>
                    <a:pt x="152" y="350"/>
                  </a:cubicBezTo>
                  <a:cubicBezTo>
                    <a:pt x="154" y="373"/>
                    <a:pt x="164" y="394"/>
                    <a:pt x="180" y="409"/>
                  </a:cubicBezTo>
                  <a:cubicBezTo>
                    <a:pt x="196" y="424"/>
                    <a:pt x="217" y="433"/>
                    <a:pt x="241" y="433"/>
                  </a:cubicBezTo>
                  <a:cubicBezTo>
                    <a:pt x="264" y="433"/>
                    <a:pt x="285" y="424"/>
                    <a:pt x="301" y="409"/>
                  </a:cubicBezTo>
                  <a:cubicBezTo>
                    <a:pt x="317" y="395"/>
                    <a:pt x="327" y="374"/>
                    <a:pt x="329" y="351"/>
                  </a:cubicBezTo>
                  <a:cubicBezTo>
                    <a:pt x="330" y="348"/>
                    <a:pt x="330" y="348"/>
                    <a:pt x="330" y="348"/>
                  </a:cubicBezTo>
                  <a:cubicBezTo>
                    <a:pt x="332" y="349"/>
                    <a:pt x="332" y="349"/>
                    <a:pt x="332" y="349"/>
                  </a:cubicBezTo>
                  <a:cubicBezTo>
                    <a:pt x="335" y="349"/>
                    <a:pt x="338" y="350"/>
                    <a:pt x="341" y="350"/>
                  </a:cubicBezTo>
                  <a:cubicBezTo>
                    <a:pt x="344" y="350"/>
                    <a:pt x="347" y="350"/>
                    <a:pt x="350" y="350"/>
                  </a:cubicBezTo>
                  <a:cubicBezTo>
                    <a:pt x="419" y="350"/>
                    <a:pt x="476" y="294"/>
                    <a:pt x="476" y="225"/>
                  </a:cubicBezTo>
                  <a:cubicBezTo>
                    <a:pt x="476" y="155"/>
                    <a:pt x="419" y="99"/>
                    <a:pt x="350" y="99"/>
                  </a:cubicBezTo>
                  <a:cubicBezTo>
                    <a:pt x="347" y="99"/>
                    <a:pt x="344" y="99"/>
                    <a:pt x="341" y="99"/>
                  </a:cubicBezTo>
                  <a:cubicBezTo>
                    <a:pt x="338" y="100"/>
                    <a:pt x="336" y="100"/>
                    <a:pt x="333" y="100"/>
                  </a:cubicBezTo>
                  <a:cubicBezTo>
                    <a:pt x="329" y="101"/>
                    <a:pt x="329" y="101"/>
                    <a:pt x="329" y="101"/>
                  </a:cubicBezTo>
                  <a:cubicBezTo>
                    <a:pt x="330" y="97"/>
                    <a:pt x="330" y="97"/>
                    <a:pt x="330" y="97"/>
                  </a:cubicBezTo>
                  <a:cubicBezTo>
                    <a:pt x="330" y="97"/>
                    <a:pt x="330" y="96"/>
                    <a:pt x="330" y="96"/>
                  </a:cubicBezTo>
                  <a:cubicBezTo>
                    <a:pt x="330" y="96"/>
                    <a:pt x="330" y="95"/>
                    <a:pt x="330" y="95"/>
                  </a:cubicBezTo>
                  <a:cubicBezTo>
                    <a:pt x="330" y="46"/>
                    <a:pt x="290" y="6"/>
                    <a:pt x="241" y="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0" name="îšḻîďê"/>
            <p:cNvSpPr/>
            <p:nvPr userDrawn="1">
              <p:custDataLst>
                <p:tags r:id="rId15"/>
              </p:custDataLst>
            </p:nvPr>
          </p:nvSpPr>
          <p:spPr bwMode="auto">
            <a:xfrm>
              <a:off x="3109517" y="3192463"/>
              <a:ext cx="147638" cy="104775"/>
            </a:xfrm>
            <a:custGeom>
              <a:avLst/>
              <a:gdLst>
                <a:gd name="T0" fmla="*/ 38 w 89"/>
                <a:gd name="T1" fmla="*/ 56 h 63"/>
                <a:gd name="T2" fmla="*/ 32 w 89"/>
                <a:gd name="T3" fmla="*/ 59 h 63"/>
                <a:gd name="T4" fmla="*/ 23 w 89"/>
                <a:gd name="T5" fmla="*/ 59 h 63"/>
                <a:gd name="T6" fmla="*/ 6 w 89"/>
                <a:gd name="T7" fmla="*/ 49 h 63"/>
                <a:gd name="T8" fmla="*/ 1 w 89"/>
                <a:gd name="T9" fmla="*/ 28 h 63"/>
                <a:gd name="T10" fmla="*/ 4 w 89"/>
                <a:gd name="T11" fmla="*/ 17 h 63"/>
                <a:gd name="T12" fmla="*/ 10 w 89"/>
                <a:gd name="T13" fmla="*/ 8 h 63"/>
                <a:gd name="T14" fmla="*/ 6 w 89"/>
                <a:gd name="T15" fmla="*/ 5 h 63"/>
                <a:gd name="T16" fmla="*/ 6 w 89"/>
                <a:gd name="T17" fmla="*/ 0 h 63"/>
                <a:gd name="T18" fmla="*/ 35 w 89"/>
                <a:gd name="T19" fmla="*/ 3 h 63"/>
                <a:gd name="T20" fmla="*/ 34 w 89"/>
                <a:gd name="T21" fmla="*/ 7 h 63"/>
                <a:gd name="T22" fmla="*/ 24 w 89"/>
                <a:gd name="T23" fmla="*/ 10 h 63"/>
                <a:gd name="T24" fmla="*/ 16 w 89"/>
                <a:gd name="T25" fmla="*/ 14 h 63"/>
                <a:gd name="T26" fmla="*/ 9 w 89"/>
                <a:gd name="T27" fmla="*/ 20 h 63"/>
                <a:gd name="T28" fmla="*/ 6 w 89"/>
                <a:gd name="T29" fmla="*/ 30 h 63"/>
                <a:gd name="T30" fmla="*/ 6 w 89"/>
                <a:gd name="T31" fmla="*/ 37 h 63"/>
                <a:gd name="T32" fmla="*/ 9 w 89"/>
                <a:gd name="T33" fmla="*/ 42 h 63"/>
                <a:gd name="T34" fmla="*/ 13 w 89"/>
                <a:gd name="T35" fmla="*/ 46 h 63"/>
                <a:gd name="T36" fmla="*/ 19 w 89"/>
                <a:gd name="T37" fmla="*/ 47 h 63"/>
                <a:gd name="T38" fmla="*/ 29 w 89"/>
                <a:gd name="T39" fmla="*/ 45 h 63"/>
                <a:gd name="T40" fmla="*/ 36 w 89"/>
                <a:gd name="T41" fmla="*/ 38 h 63"/>
                <a:gd name="T42" fmla="*/ 41 w 89"/>
                <a:gd name="T43" fmla="*/ 29 h 63"/>
                <a:gd name="T44" fmla="*/ 45 w 89"/>
                <a:gd name="T45" fmla="*/ 21 h 63"/>
                <a:gd name="T46" fmla="*/ 55 w 89"/>
                <a:gd name="T47" fmla="*/ 11 h 63"/>
                <a:gd name="T48" fmla="*/ 69 w 89"/>
                <a:gd name="T49" fmla="*/ 9 h 63"/>
                <a:gd name="T50" fmla="*/ 77 w 89"/>
                <a:gd name="T51" fmla="*/ 12 h 63"/>
                <a:gd name="T52" fmla="*/ 84 w 89"/>
                <a:gd name="T53" fmla="*/ 18 h 63"/>
                <a:gd name="T54" fmla="*/ 88 w 89"/>
                <a:gd name="T55" fmla="*/ 27 h 63"/>
                <a:gd name="T56" fmla="*/ 89 w 89"/>
                <a:gd name="T57" fmla="*/ 37 h 63"/>
                <a:gd name="T58" fmla="*/ 86 w 89"/>
                <a:gd name="T59" fmla="*/ 47 h 63"/>
                <a:gd name="T60" fmla="*/ 80 w 89"/>
                <a:gd name="T61" fmla="*/ 55 h 63"/>
                <a:gd name="T62" fmla="*/ 84 w 89"/>
                <a:gd name="T63" fmla="*/ 58 h 63"/>
                <a:gd name="T64" fmla="*/ 84 w 89"/>
                <a:gd name="T65" fmla="*/ 63 h 63"/>
                <a:gd name="T66" fmla="*/ 56 w 89"/>
                <a:gd name="T67" fmla="*/ 60 h 63"/>
                <a:gd name="T68" fmla="*/ 56 w 89"/>
                <a:gd name="T69" fmla="*/ 55 h 63"/>
                <a:gd name="T70" fmla="*/ 66 w 89"/>
                <a:gd name="T71" fmla="*/ 53 h 63"/>
                <a:gd name="T72" fmla="*/ 74 w 89"/>
                <a:gd name="T73" fmla="*/ 50 h 63"/>
                <a:gd name="T74" fmla="*/ 80 w 89"/>
                <a:gd name="T75" fmla="*/ 44 h 63"/>
                <a:gd name="T76" fmla="*/ 83 w 89"/>
                <a:gd name="T77" fmla="*/ 36 h 63"/>
                <a:gd name="T78" fmla="*/ 81 w 89"/>
                <a:gd name="T79" fmla="*/ 26 h 63"/>
                <a:gd name="T80" fmla="*/ 73 w 89"/>
                <a:gd name="T81" fmla="*/ 21 h 63"/>
                <a:gd name="T82" fmla="*/ 63 w 89"/>
                <a:gd name="T83" fmla="*/ 22 h 63"/>
                <a:gd name="T84" fmla="*/ 57 w 89"/>
                <a:gd name="T85" fmla="*/ 29 h 63"/>
                <a:gd name="T86" fmla="*/ 52 w 89"/>
                <a:gd name="T87" fmla="*/ 37 h 63"/>
                <a:gd name="T88" fmla="*/ 48 w 89"/>
                <a:gd name="T89" fmla="*/ 44 h 63"/>
                <a:gd name="T90" fmla="*/ 44 w 89"/>
                <a:gd name="T91" fmla="*/ 51 h 63"/>
                <a:gd name="T92" fmla="*/ 38 w 89"/>
                <a:gd name="T93" fmla="*/ 56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9" h="63">
                  <a:moveTo>
                    <a:pt x="38" y="56"/>
                  </a:moveTo>
                  <a:cubicBezTo>
                    <a:pt x="36" y="58"/>
                    <a:pt x="34" y="59"/>
                    <a:pt x="32" y="59"/>
                  </a:cubicBezTo>
                  <a:cubicBezTo>
                    <a:pt x="29" y="60"/>
                    <a:pt x="26" y="60"/>
                    <a:pt x="23" y="59"/>
                  </a:cubicBezTo>
                  <a:cubicBezTo>
                    <a:pt x="16" y="59"/>
                    <a:pt x="10" y="55"/>
                    <a:pt x="6" y="49"/>
                  </a:cubicBezTo>
                  <a:cubicBezTo>
                    <a:pt x="2" y="43"/>
                    <a:pt x="0" y="36"/>
                    <a:pt x="1" y="28"/>
                  </a:cubicBezTo>
                  <a:cubicBezTo>
                    <a:pt x="2" y="24"/>
                    <a:pt x="3" y="21"/>
                    <a:pt x="4" y="17"/>
                  </a:cubicBezTo>
                  <a:cubicBezTo>
                    <a:pt x="6" y="13"/>
                    <a:pt x="8" y="10"/>
                    <a:pt x="10" y="8"/>
                  </a:cubicBezTo>
                  <a:cubicBezTo>
                    <a:pt x="6" y="5"/>
                    <a:pt x="6" y="5"/>
                    <a:pt x="6" y="5"/>
                  </a:cubicBezTo>
                  <a:cubicBezTo>
                    <a:pt x="6" y="0"/>
                    <a:pt x="6" y="0"/>
                    <a:pt x="6" y="0"/>
                  </a:cubicBezTo>
                  <a:cubicBezTo>
                    <a:pt x="35" y="3"/>
                    <a:pt x="35" y="3"/>
                    <a:pt x="35" y="3"/>
                  </a:cubicBezTo>
                  <a:cubicBezTo>
                    <a:pt x="34" y="7"/>
                    <a:pt x="34" y="7"/>
                    <a:pt x="34" y="7"/>
                  </a:cubicBezTo>
                  <a:cubicBezTo>
                    <a:pt x="31" y="8"/>
                    <a:pt x="27" y="9"/>
                    <a:pt x="24" y="10"/>
                  </a:cubicBezTo>
                  <a:cubicBezTo>
                    <a:pt x="21" y="11"/>
                    <a:pt x="18" y="12"/>
                    <a:pt x="16" y="14"/>
                  </a:cubicBezTo>
                  <a:cubicBezTo>
                    <a:pt x="13" y="16"/>
                    <a:pt x="11" y="18"/>
                    <a:pt x="9" y="20"/>
                  </a:cubicBezTo>
                  <a:cubicBezTo>
                    <a:pt x="8" y="23"/>
                    <a:pt x="7" y="26"/>
                    <a:pt x="6" y="30"/>
                  </a:cubicBezTo>
                  <a:cubicBezTo>
                    <a:pt x="6" y="32"/>
                    <a:pt x="6" y="35"/>
                    <a:pt x="6" y="37"/>
                  </a:cubicBezTo>
                  <a:cubicBezTo>
                    <a:pt x="7" y="39"/>
                    <a:pt x="8" y="41"/>
                    <a:pt x="9" y="42"/>
                  </a:cubicBezTo>
                  <a:cubicBezTo>
                    <a:pt x="10" y="44"/>
                    <a:pt x="11" y="45"/>
                    <a:pt x="13" y="46"/>
                  </a:cubicBezTo>
                  <a:cubicBezTo>
                    <a:pt x="15" y="46"/>
                    <a:pt x="17" y="47"/>
                    <a:pt x="19" y="47"/>
                  </a:cubicBezTo>
                  <a:cubicBezTo>
                    <a:pt x="22" y="48"/>
                    <a:pt x="25" y="47"/>
                    <a:pt x="29" y="45"/>
                  </a:cubicBezTo>
                  <a:cubicBezTo>
                    <a:pt x="32" y="44"/>
                    <a:pt x="34" y="41"/>
                    <a:pt x="36" y="38"/>
                  </a:cubicBezTo>
                  <a:cubicBezTo>
                    <a:pt x="38" y="35"/>
                    <a:pt x="39" y="33"/>
                    <a:pt x="41" y="29"/>
                  </a:cubicBezTo>
                  <a:cubicBezTo>
                    <a:pt x="42" y="26"/>
                    <a:pt x="44" y="24"/>
                    <a:pt x="45" y="21"/>
                  </a:cubicBezTo>
                  <a:cubicBezTo>
                    <a:pt x="48" y="17"/>
                    <a:pt x="51" y="14"/>
                    <a:pt x="55" y="11"/>
                  </a:cubicBezTo>
                  <a:cubicBezTo>
                    <a:pt x="58" y="9"/>
                    <a:pt x="63" y="8"/>
                    <a:pt x="69" y="9"/>
                  </a:cubicBezTo>
                  <a:cubicBezTo>
                    <a:pt x="72" y="9"/>
                    <a:pt x="75" y="10"/>
                    <a:pt x="77" y="12"/>
                  </a:cubicBezTo>
                  <a:cubicBezTo>
                    <a:pt x="80" y="14"/>
                    <a:pt x="82" y="16"/>
                    <a:pt x="84" y="18"/>
                  </a:cubicBezTo>
                  <a:cubicBezTo>
                    <a:pt x="86" y="21"/>
                    <a:pt x="87" y="24"/>
                    <a:pt x="88" y="27"/>
                  </a:cubicBezTo>
                  <a:cubicBezTo>
                    <a:pt x="89" y="30"/>
                    <a:pt x="89" y="34"/>
                    <a:pt x="89" y="37"/>
                  </a:cubicBezTo>
                  <a:cubicBezTo>
                    <a:pt x="88" y="41"/>
                    <a:pt x="87" y="44"/>
                    <a:pt x="86" y="47"/>
                  </a:cubicBezTo>
                  <a:cubicBezTo>
                    <a:pt x="84" y="50"/>
                    <a:pt x="82" y="53"/>
                    <a:pt x="80" y="55"/>
                  </a:cubicBezTo>
                  <a:cubicBezTo>
                    <a:pt x="84" y="58"/>
                    <a:pt x="84" y="58"/>
                    <a:pt x="84" y="58"/>
                  </a:cubicBezTo>
                  <a:cubicBezTo>
                    <a:pt x="84" y="63"/>
                    <a:pt x="84" y="63"/>
                    <a:pt x="84" y="63"/>
                  </a:cubicBezTo>
                  <a:cubicBezTo>
                    <a:pt x="56" y="60"/>
                    <a:pt x="56" y="60"/>
                    <a:pt x="56" y="60"/>
                  </a:cubicBezTo>
                  <a:cubicBezTo>
                    <a:pt x="56" y="55"/>
                    <a:pt x="56" y="55"/>
                    <a:pt x="56" y="55"/>
                  </a:cubicBezTo>
                  <a:cubicBezTo>
                    <a:pt x="60" y="54"/>
                    <a:pt x="63" y="54"/>
                    <a:pt x="66" y="53"/>
                  </a:cubicBezTo>
                  <a:cubicBezTo>
                    <a:pt x="69" y="52"/>
                    <a:pt x="72" y="51"/>
                    <a:pt x="74" y="50"/>
                  </a:cubicBezTo>
                  <a:cubicBezTo>
                    <a:pt x="77" y="48"/>
                    <a:pt x="79" y="47"/>
                    <a:pt x="80" y="44"/>
                  </a:cubicBezTo>
                  <a:cubicBezTo>
                    <a:pt x="82" y="42"/>
                    <a:pt x="83" y="39"/>
                    <a:pt x="83" y="36"/>
                  </a:cubicBezTo>
                  <a:cubicBezTo>
                    <a:pt x="84" y="32"/>
                    <a:pt x="83" y="29"/>
                    <a:pt x="81" y="26"/>
                  </a:cubicBezTo>
                  <a:cubicBezTo>
                    <a:pt x="79" y="23"/>
                    <a:pt x="76" y="21"/>
                    <a:pt x="73" y="21"/>
                  </a:cubicBezTo>
                  <a:cubicBezTo>
                    <a:pt x="69" y="20"/>
                    <a:pt x="66" y="21"/>
                    <a:pt x="63" y="22"/>
                  </a:cubicBezTo>
                  <a:cubicBezTo>
                    <a:pt x="61" y="24"/>
                    <a:pt x="59" y="26"/>
                    <a:pt x="57" y="29"/>
                  </a:cubicBezTo>
                  <a:cubicBezTo>
                    <a:pt x="55" y="31"/>
                    <a:pt x="53" y="34"/>
                    <a:pt x="52" y="37"/>
                  </a:cubicBezTo>
                  <a:cubicBezTo>
                    <a:pt x="51" y="39"/>
                    <a:pt x="49" y="42"/>
                    <a:pt x="48" y="44"/>
                  </a:cubicBezTo>
                  <a:cubicBezTo>
                    <a:pt x="47" y="47"/>
                    <a:pt x="45" y="49"/>
                    <a:pt x="44" y="51"/>
                  </a:cubicBezTo>
                  <a:cubicBezTo>
                    <a:pt x="42" y="53"/>
                    <a:pt x="40" y="55"/>
                    <a:pt x="38" y="5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1" name="i$ľíḑè"/>
            <p:cNvSpPr/>
            <p:nvPr userDrawn="1">
              <p:custDataLst>
                <p:tags r:id="rId16"/>
              </p:custDataLst>
            </p:nvPr>
          </p:nvSpPr>
          <p:spPr bwMode="auto">
            <a:xfrm>
              <a:off x="3080942" y="3298826"/>
              <a:ext cx="147638" cy="133350"/>
            </a:xfrm>
            <a:custGeom>
              <a:avLst/>
              <a:gdLst>
                <a:gd name="T0" fmla="*/ 80 w 89"/>
                <a:gd name="T1" fmla="*/ 79 h 79"/>
                <a:gd name="T2" fmla="*/ 80 w 89"/>
                <a:gd name="T3" fmla="*/ 74 h 79"/>
                <a:gd name="T4" fmla="*/ 78 w 89"/>
                <a:gd name="T5" fmla="*/ 70 h 79"/>
                <a:gd name="T6" fmla="*/ 72 w 89"/>
                <a:gd name="T7" fmla="*/ 67 h 79"/>
                <a:gd name="T8" fmla="*/ 62 w 89"/>
                <a:gd name="T9" fmla="*/ 66 h 79"/>
                <a:gd name="T10" fmla="*/ 25 w 89"/>
                <a:gd name="T11" fmla="*/ 64 h 79"/>
                <a:gd name="T12" fmla="*/ 13 w 89"/>
                <a:gd name="T13" fmla="*/ 61 h 79"/>
                <a:gd name="T14" fmla="*/ 5 w 89"/>
                <a:gd name="T15" fmla="*/ 53 h 79"/>
                <a:gd name="T16" fmla="*/ 1 w 89"/>
                <a:gd name="T17" fmla="*/ 44 h 79"/>
                <a:gd name="T18" fmla="*/ 0 w 89"/>
                <a:gd name="T19" fmla="*/ 35 h 79"/>
                <a:gd name="T20" fmla="*/ 3 w 89"/>
                <a:gd name="T21" fmla="*/ 23 h 79"/>
                <a:gd name="T22" fmla="*/ 9 w 89"/>
                <a:gd name="T23" fmla="*/ 14 h 79"/>
                <a:gd name="T24" fmla="*/ 17 w 89"/>
                <a:gd name="T25" fmla="*/ 9 h 79"/>
                <a:gd name="T26" fmla="*/ 26 w 89"/>
                <a:gd name="T27" fmla="*/ 7 h 79"/>
                <a:gd name="T28" fmla="*/ 76 w 89"/>
                <a:gd name="T29" fmla="*/ 9 h 79"/>
                <a:gd name="T30" fmla="*/ 79 w 89"/>
                <a:gd name="T31" fmla="*/ 9 h 79"/>
                <a:gd name="T32" fmla="*/ 82 w 89"/>
                <a:gd name="T33" fmla="*/ 6 h 79"/>
                <a:gd name="T34" fmla="*/ 83 w 89"/>
                <a:gd name="T35" fmla="*/ 3 h 79"/>
                <a:gd name="T36" fmla="*/ 84 w 89"/>
                <a:gd name="T37" fmla="*/ 0 h 79"/>
                <a:gd name="T38" fmla="*/ 89 w 89"/>
                <a:gd name="T39" fmla="*/ 0 h 79"/>
                <a:gd name="T40" fmla="*/ 87 w 89"/>
                <a:gd name="T41" fmla="*/ 32 h 79"/>
                <a:gd name="T42" fmla="*/ 83 w 89"/>
                <a:gd name="T43" fmla="*/ 32 h 79"/>
                <a:gd name="T44" fmla="*/ 82 w 89"/>
                <a:gd name="T45" fmla="*/ 28 h 79"/>
                <a:gd name="T46" fmla="*/ 82 w 89"/>
                <a:gd name="T47" fmla="*/ 24 h 79"/>
                <a:gd name="T48" fmla="*/ 79 w 89"/>
                <a:gd name="T49" fmla="*/ 22 h 79"/>
                <a:gd name="T50" fmla="*/ 76 w 89"/>
                <a:gd name="T51" fmla="*/ 21 h 79"/>
                <a:gd name="T52" fmla="*/ 29 w 89"/>
                <a:gd name="T53" fmla="*/ 19 h 79"/>
                <a:gd name="T54" fmla="*/ 22 w 89"/>
                <a:gd name="T55" fmla="*/ 19 h 79"/>
                <a:gd name="T56" fmla="*/ 15 w 89"/>
                <a:gd name="T57" fmla="*/ 22 h 79"/>
                <a:gd name="T58" fmla="*/ 9 w 89"/>
                <a:gd name="T59" fmla="*/ 27 h 79"/>
                <a:gd name="T60" fmla="*/ 7 w 89"/>
                <a:gd name="T61" fmla="*/ 37 h 79"/>
                <a:gd name="T62" fmla="*/ 8 w 89"/>
                <a:gd name="T63" fmla="*/ 47 h 79"/>
                <a:gd name="T64" fmla="*/ 13 w 89"/>
                <a:gd name="T65" fmla="*/ 54 h 79"/>
                <a:gd name="T66" fmla="*/ 20 w 89"/>
                <a:gd name="T67" fmla="*/ 58 h 79"/>
                <a:gd name="T68" fmla="*/ 27 w 89"/>
                <a:gd name="T69" fmla="*/ 59 h 79"/>
                <a:gd name="T70" fmla="*/ 61 w 89"/>
                <a:gd name="T71" fmla="*/ 60 h 79"/>
                <a:gd name="T72" fmla="*/ 72 w 89"/>
                <a:gd name="T73" fmla="*/ 60 h 79"/>
                <a:gd name="T74" fmla="*/ 78 w 89"/>
                <a:gd name="T75" fmla="*/ 58 h 79"/>
                <a:gd name="T76" fmla="*/ 81 w 89"/>
                <a:gd name="T77" fmla="*/ 52 h 79"/>
                <a:gd name="T78" fmla="*/ 82 w 89"/>
                <a:gd name="T79" fmla="*/ 47 h 79"/>
                <a:gd name="T80" fmla="*/ 86 w 89"/>
                <a:gd name="T81" fmla="*/ 48 h 79"/>
                <a:gd name="T82" fmla="*/ 84 w 89"/>
                <a:gd name="T83" fmla="*/ 79 h 79"/>
                <a:gd name="T84" fmla="*/ 80 w 89"/>
                <a:gd name="T85" fmla="*/ 7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 h="79">
                  <a:moveTo>
                    <a:pt x="80" y="79"/>
                  </a:moveTo>
                  <a:cubicBezTo>
                    <a:pt x="80" y="78"/>
                    <a:pt x="80" y="76"/>
                    <a:pt x="80" y="74"/>
                  </a:cubicBezTo>
                  <a:cubicBezTo>
                    <a:pt x="79" y="72"/>
                    <a:pt x="79" y="71"/>
                    <a:pt x="78" y="70"/>
                  </a:cubicBezTo>
                  <a:cubicBezTo>
                    <a:pt x="77" y="68"/>
                    <a:pt x="75" y="67"/>
                    <a:pt x="72" y="67"/>
                  </a:cubicBezTo>
                  <a:cubicBezTo>
                    <a:pt x="70" y="66"/>
                    <a:pt x="66" y="66"/>
                    <a:pt x="62" y="66"/>
                  </a:cubicBezTo>
                  <a:cubicBezTo>
                    <a:pt x="25" y="64"/>
                    <a:pt x="25" y="64"/>
                    <a:pt x="25" y="64"/>
                  </a:cubicBezTo>
                  <a:cubicBezTo>
                    <a:pt x="21" y="64"/>
                    <a:pt x="17" y="63"/>
                    <a:pt x="13" y="61"/>
                  </a:cubicBezTo>
                  <a:cubicBezTo>
                    <a:pt x="10" y="59"/>
                    <a:pt x="7" y="56"/>
                    <a:pt x="5" y="53"/>
                  </a:cubicBezTo>
                  <a:cubicBezTo>
                    <a:pt x="3" y="50"/>
                    <a:pt x="2" y="47"/>
                    <a:pt x="1" y="44"/>
                  </a:cubicBezTo>
                  <a:cubicBezTo>
                    <a:pt x="0" y="41"/>
                    <a:pt x="0" y="38"/>
                    <a:pt x="0" y="35"/>
                  </a:cubicBezTo>
                  <a:cubicBezTo>
                    <a:pt x="0" y="30"/>
                    <a:pt x="1" y="26"/>
                    <a:pt x="3" y="23"/>
                  </a:cubicBezTo>
                  <a:cubicBezTo>
                    <a:pt x="4" y="19"/>
                    <a:pt x="6" y="16"/>
                    <a:pt x="9" y="14"/>
                  </a:cubicBezTo>
                  <a:cubicBezTo>
                    <a:pt x="11" y="11"/>
                    <a:pt x="14" y="10"/>
                    <a:pt x="17" y="9"/>
                  </a:cubicBezTo>
                  <a:cubicBezTo>
                    <a:pt x="20" y="8"/>
                    <a:pt x="23" y="7"/>
                    <a:pt x="26" y="7"/>
                  </a:cubicBezTo>
                  <a:cubicBezTo>
                    <a:pt x="76" y="9"/>
                    <a:pt x="76" y="9"/>
                    <a:pt x="76" y="9"/>
                  </a:cubicBezTo>
                  <a:cubicBezTo>
                    <a:pt x="77" y="9"/>
                    <a:pt x="78" y="9"/>
                    <a:pt x="79" y="9"/>
                  </a:cubicBezTo>
                  <a:cubicBezTo>
                    <a:pt x="80" y="9"/>
                    <a:pt x="81" y="8"/>
                    <a:pt x="82" y="6"/>
                  </a:cubicBezTo>
                  <a:cubicBezTo>
                    <a:pt x="83" y="6"/>
                    <a:pt x="83" y="4"/>
                    <a:pt x="83" y="3"/>
                  </a:cubicBezTo>
                  <a:cubicBezTo>
                    <a:pt x="84" y="2"/>
                    <a:pt x="84" y="0"/>
                    <a:pt x="84" y="0"/>
                  </a:cubicBezTo>
                  <a:cubicBezTo>
                    <a:pt x="89" y="0"/>
                    <a:pt x="89" y="0"/>
                    <a:pt x="89" y="0"/>
                  </a:cubicBezTo>
                  <a:cubicBezTo>
                    <a:pt x="87" y="32"/>
                    <a:pt x="87" y="32"/>
                    <a:pt x="87" y="32"/>
                  </a:cubicBezTo>
                  <a:cubicBezTo>
                    <a:pt x="83" y="32"/>
                    <a:pt x="83" y="32"/>
                    <a:pt x="83" y="32"/>
                  </a:cubicBezTo>
                  <a:cubicBezTo>
                    <a:pt x="83" y="31"/>
                    <a:pt x="82" y="29"/>
                    <a:pt x="82" y="28"/>
                  </a:cubicBezTo>
                  <a:cubicBezTo>
                    <a:pt x="82" y="26"/>
                    <a:pt x="82" y="25"/>
                    <a:pt x="82" y="24"/>
                  </a:cubicBezTo>
                  <a:cubicBezTo>
                    <a:pt x="81" y="23"/>
                    <a:pt x="80" y="22"/>
                    <a:pt x="79" y="22"/>
                  </a:cubicBezTo>
                  <a:cubicBezTo>
                    <a:pt x="78" y="21"/>
                    <a:pt x="77" y="21"/>
                    <a:pt x="76" y="21"/>
                  </a:cubicBezTo>
                  <a:cubicBezTo>
                    <a:pt x="29" y="19"/>
                    <a:pt x="29" y="19"/>
                    <a:pt x="29" y="19"/>
                  </a:cubicBezTo>
                  <a:cubicBezTo>
                    <a:pt x="27" y="19"/>
                    <a:pt x="25" y="19"/>
                    <a:pt x="22" y="19"/>
                  </a:cubicBezTo>
                  <a:cubicBezTo>
                    <a:pt x="20" y="20"/>
                    <a:pt x="17" y="20"/>
                    <a:pt x="15" y="22"/>
                  </a:cubicBezTo>
                  <a:cubicBezTo>
                    <a:pt x="13" y="23"/>
                    <a:pt x="11" y="25"/>
                    <a:pt x="9" y="27"/>
                  </a:cubicBezTo>
                  <a:cubicBezTo>
                    <a:pt x="8" y="30"/>
                    <a:pt x="7" y="33"/>
                    <a:pt x="7" y="37"/>
                  </a:cubicBezTo>
                  <a:cubicBezTo>
                    <a:pt x="7" y="41"/>
                    <a:pt x="7" y="45"/>
                    <a:pt x="8" y="47"/>
                  </a:cubicBezTo>
                  <a:cubicBezTo>
                    <a:pt x="10" y="50"/>
                    <a:pt x="11" y="52"/>
                    <a:pt x="13" y="54"/>
                  </a:cubicBezTo>
                  <a:cubicBezTo>
                    <a:pt x="15" y="56"/>
                    <a:pt x="18" y="57"/>
                    <a:pt x="20" y="58"/>
                  </a:cubicBezTo>
                  <a:cubicBezTo>
                    <a:pt x="22" y="58"/>
                    <a:pt x="25" y="59"/>
                    <a:pt x="27" y="59"/>
                  </a:cubicBezTo>
                  <a:cubicBezTo>
                    <a:pt x="61" y="60"/>
                    <a:pt x="61" y="60"/>
                    <a:pt x="61" y="60"/>
                  </a:cubicBezTo>
                  <a:cubicBezTo>
                    <a:pt x="66" y="60"/>
                    <a:pt x="69" y="60"/>
                    <a:pt x="72" y="60"/>
                  </a:cubicBezTo>
                  <a:cubicBezTo>
                    <a:pt x="75" y="59"/>
                    <a:pt x="77" y="59"/>
                    <a:pt x="78" y="58"/>
                  </a:cubicBezTo>
                  <a:cubicBezTo>
                    <a:pt x="79" y="56"/>
                    <a:pt x="80" y="55"/>
                    <a:pt x="81" y="52"/>
                  </a:cubicBezTo>
                  <a:cubicBezTo>
                    <a:pt x="81" y="50"/>
                    <a:pt x="82" y="49"/>
                    <a:pt x="82" y="47"/>
                  </a:cubicBezTo>
                  <a:cubicBezTo>
                    <a:pt x="86" y="48"/>
                    <a:pt x="86" y="48"/>
                    <a:pt x="86" y="48"/>
                  </a:cubicBezTo>
                  <a:cubicBezTo>
                    <a:pt x="84" y="79"/>
                    <a:pt x="84" y="79"/>
                    <a:pt x="84" y="79"/>
                  </a:cubicBezTo>
                  <a:lnTo>
                    <a:pt x="80" y="79"/>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2" name="ís1îḍê"/>
            <p:cNvSpPr/>
            <p:nvPr userDrawn="1">
              <p:custDataLst>
                <p:tags r:id="rId17"/>
              </p:custDataLst>
            </p:nvPr>
          </p:nvSpPr>
          <p:spPr bwMode="auto">
            <a:xfrm>
              <a:off x="3079354" y="3443288"/>
              <a:ext cx="147638" cy="147638"/>
            </a:xfrm>
            <a:custGeom>
              <a:avLst/>
              <a:gdLst>
                <a:gd name="T0" fmla="*/ 85 w 89"/>
                <a:gd name="T1" fmla="*/ 88 h 88"/>
                <a:gd name="T2" fmla="*/ 83 w 89"/>
                <a:gd name="T3" fmla="*/ 83 h 88"/>
                <a:gd name="T4" fmla="*/ 81 w 89"/>
                <a:gd name="T5" fmla="*/ 78 h 88"/>
                <a:gd name="T6" fmla="*/ 75 w 89"/>
                <a:gd name="T7" fmla="*/ 76 h 88"/>
                <a:gd name="T8" fmla="*/ 65 w 89"/>
                <a:gd name="T9" fmla="*/ 75 h 88"/>
                <a:gd name="T10" fmla="*/ 3 w 89"/>
                <a:gd name="T11" fmla="*/ 78 h 88"/>
                <a:gd name="T12" fmla="*/ 3 w 89"/>
                <a:gd name="T13" fmla="*/ 73 h 88"/>
                <a:gd name="T14" fmla="*/ 69 w 89"/>
                <a:gd name="T15" fmla="*/ 21 h 88"/>
                <a:gd name="T16" fmla="*/ 26 w 89"/>
                <a:gd name="T17" fmla="*/ 23 h 88"/>
                <a:gd name="T18" fmla="*/ 15 w 89"/>
                <a:gd name="T19" fmla="*/ 24 h 88"/>
                <a:gd name="T20" fmla="*/ 9 w 89"/>
                <a:gd name="T21" fmla="*/ 27 h 88"/>
                <a:gd name="T22" fmla="*/ 7 w 89"/>
                <a:gd name="T23" fmla="*/ 33 h 88"/>
                <a:gd name="T24" fmla="*/ 6 w 89"/>
                <a:gd name="T25" fmla="*/ 39 h 88"/>
                <a:gd name="T26" fmla="*/ 2 w 89"/>
                <a:gd name="T27" fmla="*/ 39 h 88"/>
                <a:gd name="T28" fmla="*/ 0 w 89"/>
                <a:gd name="T29" fmla="*/ 5 h 88"/>
                <a:gd name="T30" fmla="*/ 5 w 89"/>
                <a:gd name="T31" fmla="*/ 5 h 88"/>
                <a:gd name="T32" fmla="*/ 6 w 89"/>
                <a:gd name="T33" fmla="*/ 10 h 88"/>
                <a:gd name="T34" fmla="*/ 8 w 89"/>
                <a:gd name="T35" fmla="*/ 15 h 88"/>
                <a:gd name="T36" fmla="*/ 13 w 89"/>
                <a:gd name="T37" fmla="*/ 17 h 88"/>
                <a:gd name="T38" fmla="*/ 25 w 89"/>
                <a:gd name="T39" fmla="*/ 18 h 88"/>
                <a:gd name="T40" fmla="*/ 66 w 89"/>
                <a:gd name="T41" fmla="*/ 16 h 88"/>
                <a:gd name="T42" fmla="*/ 72 w 89"/>
                <a:gd name="T43" fmla="*/ 14 h 88"/>
                <a:gd name="T44" fmla="*/ 76 w 89"/>
                <a:gd name="T45" fmla="*/ 12 h 88"/>
                <a:gd name="T46" fmla="*/ 79 w 89"/>
                <a:gd name="T47" fmla="*/ 6 h 88"/>
                <a:gd name="T48" fmla="*/ 80 w 89"/>
                <a:gd name="T49" fmla="*/ 0 h 88"/>
                <a:gd name="T50" fmla="*/ 84 w 89"/>
                <a:gd name="T51" fmla="*/ 0 h 88"/>
                <a:gd name="T52" fmla="*/ 86 w 89"/>
                <a:gd name="T53" fmla="*/ 23 h 88"/>
                <a:gd name="T54" fmla="*/ 24 w 89"/>
                <a:gd name="T55" fmla="*/ 72 h 88"/>
                <a:gd name="T56" fmla="*/ 64 w 89"/>
                <a:gd name="T57" fmla="*/ 70 h 88"/>
                <a:gd name="T58" fmla="*/ 75 w 89"/>
                <a:gd name="T59" fmla="*/ 69 h 88"/>
                <a:gd name="T60" fmla="*/ 80 w 89"/>
                <a:gd name="T61" fmla="*/ 66 h 88"/>
                <a:gd name="T62" fmla="*/ 82 w 89"/>
                <a:gd name="T63" fmla="*/ 60 h 88"/>
                <a:gd name="T64" fmla="*/ 83 w 89"/>
                <a:gd name="T65" fmla="*/ 55 h 88"/>
                <a:gd name="T66" fmla="*/ 87 w 89"/>
                <a:gd name="T67" fmla="*/ 55 h 88"/>
                <a:gd name="T68" fmla="*/ 89 w 89"/>
                <a:gd name="T69" fmla="*/ 88 h 88"/>
                <a:gd name="T70" fmla="*/ 85 w 89"/>
                <a:gd name="T71" fmla="*/ 8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9" h="88">
                  <a:moveTo>
                    <a:pt x="85" y="88"/>
                  </a:moveTo>
                  <a:cubicBezTo>
                    <a:pt x="84" y="87"/>
                    <a:pt x="84" y="85"/>
                    <a:pt x="83" y="83"/>
                  </a:cubicBezTo>
                  <a:cubicBezTo>
                    <a:pt x="83" y="81"/>
                    <a:pt x="82" y="79"/>
                    <a:pt x="81" y="78"/>
                  </a:cubicBezTo>
                  <a:cubicBezTo>
                    <a:pt x="80" y="77"/>
                    <a:pt x="78" y="76"/>
                    <a:pt x="75" y="76"/>
                  </a:cubicBezTo>
                  <a:cubicBezTo>
                    <a:pt x="73" y="75"/>
                    <a:pt x="69" y="75"/>
                    <a:pt x="65" y="75"/>
                  </a:cubicBezTo>
                  <a:cubicBezTo>
                    <a:pt x="3" y="78"/>
                    <a:pt x="3" y="78"/>
                    <a:pt x="3" y="78"/>
                  </a:cubicBezTo>
                  <a:cubicBezTo>
                    <a:pt x="3" y="73"/>
                    <a:pt x="3" y="73"/>
                    <a:pt x="3" y="73"/>
                  </a:cubicBezTo>
                  <a:cubicBezTo>
                    <a:pt x="69" y="21"/>
                    <a:pt x="69" y="21"/>
                    <a:pt x="69" y="21"/>
                  </a:cubicBezTo>
                  <a:cubicBezTo>
                    <a:pt x="26" y="23"/>
                    <a:pt x="26" y="23"/>
                    <a:pt x="26" y="23"/>
                  </a:cubicBezTo>
                  <a:cubicBezTo>
                    <a:pt x="21" y="23"/>
                    <a:pt x="17" y="24"/>
                    <a:pt x="15" y="24"/>
                  </a:cubicBezTo>
                  <a:cubicBezTo>
                    <a:pt x="12" y="25"/>
                    <a:pt x="10" y="26"/>
                    <a:pt x="9" y="27"/>
                  </a:cubicBezTo>
                  <a:cubicBezTo>
                    <a:pt x="8" y="28"/>
                    <a:pt x="8" y="30"/>
                    <a:pt x="7" y="33"/>
                  </a:cubicBezTo>
                  <a:cubicBezTo>
                    <a:pt x="7" y="36"/>
                    <a:pt x="6" y="38"/>
                    <a:pt x="6" y="39"/>
                  </a:cubicBezTo>
                  <a:cubicBezTo>
                    <a:pt x="2" y="39"/>
                    <a:pt x="2" y="39"/>
                    <a:pt x="2" y="39"/>
                  </a:cubicBezTo>
                  <a:cubicBezTo>
                    <a:pt x="0" y="5"/>
                    <a:pt x="0" y="5"/>
                    <a:pt x="0" y="5"/>
                  </a:cubicBezTo>
                  <a:cubicBezTo>
                    <a:pt x="5" y="5"/>
                    <a:pt x="5" y="5"/>
                    <a:pt x="5" y="5"/>
                  </a:cubicBezTo>
                  <a:cubicBezTo>
                    <a:pt x="5" y="6"/>
                    <a:pt x="5" y="8"/>
                    <a:pt x="6" y="10"/>
                  </a:cubicBezTo>
                  <a:cubicBezTo>
                    <a:pt x="7" y="13"/>
                    <a:pt x="7" y="14"/>
                    <a:pt x="8" y="15"/>
                  </a:cubicBezTo>
                  <a:cubicBezTo>
                    <a:pt x="9" y="16"/>
                    <a:pt x="11" y="17"/>
                    <a:pt x="13" y="17"/>
                  </a:cubicBezTo>
                  <a:cubicBezTo>
                    <a:pt x="16" y="18"/>
                    <a:pt x="19" y="18"/>
                    <a:pt x="25" y="18"/>
                  </a:cubicBezTo>
                  <a:cubicBezTo>
                    <a:pt x="66" y="16"/>
                    <a:pt x="66" y="16"/>
                    <a:pt x="66" y="16"/>
                  </a:cubicBezTo>
                  <a:cubicBezTo>
                    <a:pt x="68" y="16"/>
                    <a:pt x="70" y="15"/>
                    <a:pt x="72" y="14"/>
                  </a:cubicBezTo>
                  <a:cubicBezTo>
                    <a:pt x="74" y="14"/>
                    <a:pt x="75" y="13"/>
                    <a:pt x="76" y="12"/>
                  </a:cubicBezTo>
                  <a:cubicBezTo>
                    <a:pt x="77" y="10"/>
                    <a:pt x="78" y="8"/>
                    <a:pt x="79" y="6"/>
                  </a:cubicBezTo>
                  <a:cubicBezTo>
                    <a:pt x="80" y="4"/>
                    <a:pt x="80" y="2"/>
                    <a:pt x="80" y="0"/>
                  </a:cubicBezTo>
                  <a:cubicBezTo>
                    <a:pt x="84" y="0"/>
                    <a:pt x="84" y="0"/>
                    <a:pt x="84" y="0"/>
                  </a:cubicBezTo>
                  <a:cubicBezTo>
                    <a:pt x="86" y="23"/>
                    <a:pt x="86" y="23"/>
                    <a:pt x="86" y="23"/>
                  </a:cubicBezTo>
                  <a:cubicBezTo>
                    <a:pt x="24" y="72"/>
                    <a:pt x="24" y="72"/>
                    <a:pt x="24" y="72"/>
                  </a:cubicBezTo>
                  <a:cubicBezTo>
                    <a:pt x="64" y="70"/>
                    <a:pt x="64" y="70"/>
                    <a:pt x="64" y="70"/>
                  </a:cubicBezTo>
                  <a:cubicBezTo>
                    <a:pt x="69" y="70"/>
                    <a:pt x="72" y="69"/>
                    <a:pt x="75" y="69"/>
                  </a:cubicBezTo>
                  <a:cubicBezTo>
                    <a:pt x="78" y="68"/>
                    <a:pt x="79" y="67"/>
                    <a:pt x="80" y="66"/>
                  </a:cubicBezTo>
                  <a:cubicBezTo>
                    <a:pt x="81" y="65"/>
                    <a:pt x="81" y="63"/>
                    <a:pt x="82" y="60"/>
                  </a:cubicBezTo>
                  <a:cubicBezTo>
                    <a:pt x="83" y="58"/>
                    <a:pt x="83" y="56"/>
                    <a:pt x="83" y="55"/>
                  </a:cubicBezTo>
                  <a:cubicBezTo>
                    <a:pt x="87" y="55"/>
                    <a:pt x="87" y="55"/>
                    <a:pt x="87" y="55"/>
                  </a:cubicBezTo>
                  <a:cubicBezTo>
                    <a:pt x="89" y="88"/>
                    <a:pt x="89" y="88"/>
                    <a:pt x="89" y="88"/>
                  </a:cubicBezTo>
                  <a:lnTo>
                    <a:pt x="85" y="88"/>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3" name="îśḻîďe"/>
            <p:cNvSpPr/>
            <p:nvPr userDrawn="1">
              <p:custDataLst>
                <p:tags r:id="rId18"/>
              </p:custDataLst>
            </p:nvPr>
          </p:nvSpPr>
          <p:spPr bwMode="auto">
            <a:xfrm>
              <a:off x="3114279" y="3617913"/>
              <a:ext cx="169863" cy="147638"/>
            </a:xfrm>
            <a:custGeom>
              <a:avLst/>
              <a:gdLst>
                <a:gd name="T0" fmla="*/ 98 w 102"/>
                <a:gd name="T1" fmla="*/ 76 h 88"/>
                <a:gd name="T2" fmla="*/ 96 w 102"/>
                <a:gd name="T3" fmla="*/ 73 h 88"/>
                <a:gd name="T4" fmla="*/ 93 w 102"/>
                <a:gd name="T5" fmla="*/ 71 h 88"/>
                <a:gd name="T6" fmla="*/ 90 w 102"/>
                <a:gd name="T7" fmla="*/ 69 h 88"/>
                <a:gd name="T8" fmla="*/ 85 w 102"/>
                <a:gd name="T9" fmla="*/ 67 h 88"/>
                <a:gd name="T10" fmla="*/ 70 w 102"/>
                <a:gd name="T11" fmla="*/ 65 h 88"/>
                <a:gd name="T12" fmla="*/ 50 w 102"/>
                <a:gd name="T13" fmla="*/ 63 h 88"/>
                <a:gd name="T14" fmla="*/ 43 w 102"/>
                <a:gd name="T15" fmla="*/ 62 h 88"/>
                <a:gd name="T16" fmla="*/ 37 w 102"/>
                <a:gd name="T17" fmla="*/ 64 h 88"/>
                <a:gd name="T18" fmla="*/ 22 w 102"/>
                <a:gd name="T19" fmla="*/ 71 h 88"/>
                <a:gd name="T20" fmla="*/ 19 w 102"/>
                <a:gd name="T21" fmla="*/ 73 h 88"/>
                <a:gd name="T22" fmla="*/ 18 w 102"/>
                <a:gd name="T23" fmla="*/ 77 h 88"/>
                <a:gd name="T24" fmla="*/ 19 w 102"/>
                <a:gd name="T25" fmla="*/ 81 h 88"/>
                <a:gd name="T26" fmla="*/ 20 w 102"/>
                <a:gd name="T27" fmla="*/ 86 h 88"/>
                <a:gd name="T28" fmla="*/ 16 w 102"/>
                <a:gd name="T29" fmla="*/ 88 h 88"/>
                <a:gd name="T30" fmla="*/ 0 w 102"/>
                <a:gd name="T31" fmla="*/ 52 h 88"/>
                <a:gd name="T32" fmla="*/ 4 w 102"/>
                <a:gd name="T33" fmla="*/ 50 h 88"/>
                <a:gd name="T34" fmla="*/ 7 w 102"/>
                <a:gd name="T35" fmla="*/ 54 h 88"/>
                <a:gd name="T36" fmla="*/ 9 w 102"/>
                <a:gd name="T37" fmla="*/ 58 h 88"/>
                <a:gd name="T38" fmla="*/ 13 w 102"/>
                <a:gd name="T39" fmla="*/ 60 h 88"/>
                <a:gd name="T40" fmla="*/ 17 w 102"/>
                <a:gd name="T41" fmla="*/ 59 h 88"/>
                <a:gd name="T42" fmla="*/ 35 w 102"/>
                <a:gd name="T43" fmla="*/ 51 h 88"/>
                <a:gd name="T44" fmla="*/ 38 w 102"/>
                <a:gd name="T45" fmla="*/ 49 h 88"/>
                <a:gd name="T46" fmla="*/ 42 w 102"/>
                <a:gd name="T47" fmla="*/ 44 h 88"/>
                <a:gd name="T48" fmla="*/ 53 w 102"/>
                <a:gd name="T49" fmla="*/ 31 h 88"/>
                <a:gd name="T50" fmla="*/ 62 w 102"/>
                <a:gd name="T51" fmla="*/ 19 h 88"/>
                <a:gd name="T52" fmla="*/ 66 w 102"/>
                <a:gd name="T53" fmla="*/ 13 h 88"/>
                <a:gd name="T54" fmla="*/ 67 w 102"/>
                <a:gd name="T55" fmla="*/ 9 h 88"/>
                <a:gd name="T56" fmla="*/ 67 w 102"/>
                <a:gd name="T57" fmla="*/ 5 h 88"/>
                <a:gd name="T58" fmla="*/ 66 w 102"/>
                <a:gd name="T59" fmla="*/ 2 h 88"/>
                <a:gd name="T60" fmla="*/ 70 w 102"/>
                <a:gd name="T61" fmla="*/ 0 h 88"/>
                <a:gd name="T62" fmla="*/ 84 w 102"/>
                <a:gd name="T63" fmla="*/ 33 h 88"/>
                <a:gd name="T64" fmla="*/ 80 w 102"/>
                <a:gd name="T65" fmla="*/ 35 h 88"/>
                <a:gd name="T66" fmla="*/ 76 w 102"/>
                <a:gd name="T67" fmla="*/ 27 h 88"/>
                <a:gd name="T68" fmla="*/ 73 w 102"/>
                <a:gd name="T69" fmla="*/ 26 h 88"/>
                <a:gd name="T70" fmla="*/ 72 w 102"/>
                <a:gd name="T71" fmla="*/ 27 h 88"/>
                <a:gd name="T72" fmla="*/ 71 w 102"/>
                <a:gd name="T73" fmla="*/ 28 h 88"/>
                <a:gd name="T74" fmla="*/ 68 w 102"/>
                <a:gd name="T75" fmla="*/ 31 h 88"/>
                <a:gd name="T76" fmla="*/ 65 w 102"/>
                <a:gd name="T77" fmla="*/ 35 h 88"/>
                <a:gd name="T78" fmla="*/ 58 w 102"/>
                <a:gd name="T79" fmla="*/ 44 h 88"/>
                <a:gd name="T80" fmla="*/ 48 w 102"/>
                <a:gd name="T81" fmla="*/ 57 h 88"/>
                <a:gd name="T82" fmla="*/ 75 w 102"/>
                <a:gd name="T83" fmla="*/ 60 h 88"/>
                <a:gd name="T84" fmla="*/ 87 w 102"/>
                <a:gd name="T85" fmla="*/ 61 h 88"/>
                <a:gd name="T86" fmla="*/ 88 w 102"/>
                <a:gd name="T87" fmla="*/ 59 h 88"/>
                <a:gd name="T88" fmla="*/ 88 w 102"/>
                <a:gd name="T89" fmla="*/ 56 h 88"/>
                <a:gd name="T90" fmla="*/ 88 w 102"/>
                <a:gd name="T91" fmla="*/ 52 h 88"/>
                <a:gd name="T92" fmla="*/ 86 w 102"/>
                <a:gd name="T93" fmla="*/ 49 h 88"/>
                <a:gd name="T94" fmla="*/ 90 w 102"/>
                <a:gd name="T95" fmla="*/ 47 h 88"/>
                <a:gd name="T96" fmla="*/ 102 w 102"/>
                <a:gd name="T97" fmla="*/ 74 h 88"/>
                <a:gd name="T98" fmla="*/ 98 w 102"/>
                <a:gd name="T99" fmla="*/ 7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2" h="88">
                  <a:moveTo>
                    <a:pt x="98" y="76"/>
                  </a:moveTo>
                  <a:cubicBezTo>
                    <a:pt x="98" y="75"/>
                    <a:pt x="97" y="74"/>
                    <a:pt x="96" y="73"/>
                  </a:cubicBezTo>
                  <a:cubicBezTo>
                    <a:pt x="95" y="72"/>
                    <a:pt x="94" y="71"/>
                    <a:pt x="93" y="71"/>
                  </a:cubicBezTo>
                  <a:cubicBezTo>
                    <a:pt x="92" y="70"/>
                    <a:pt x="91" y="69"/>
                    <a:pt x="90" y="69"/>
                  </a:cubicBezTo>
                  <a:cubicBezTo>
                    <a:pt x="89" y="69"/>
                    <a:pt x="88" y="68"/>
                    <a:pt x="85" y="67"/>
                  </a:cubicBezTo>
                  <a:cubicBezTo>
                    <a:pt x="80" y="66"/>
                    <a:pt x="75" y="65"/>
                    <a:pt x="70" y="65"/>
                  </a:cubicBezTo>
                  <a:cubicBezTo>
                    <a:pt x="64" y="64"/>
                    <a:pt x="58" y="63"/>
                    <a:pt x="50" y="63"/>
                  </a:cubicBezTo>
                  <a:cubicBezTo>
                    <a:pt x="47" y="62"/>
                    <a:pt x="45" y="62"/>
                    <a:pt x="43" y="62"/>
                  </a:cubicBezTo>
                  <a:cubicBezTo>
                    <a:pt x="42" y="63"/>
                    <a:pt x="40" y="63"/>
                    <a:pt x="37" y="64"/>
                  </a:cubicBezTo>
                  <a:cubicBezTo>
                    <a:pt x="22" y="71"/>
                    <a:pt x="22" y="71"/>
                    <a:pt x="22" y="71"/>
                  </a:cubicBezTo>
                  <a:cubicBezTo>
                    <a:pt x="21" y="71"/>
                    <a:pt x="20" y="72"/>
                    <a:pt x="19" y="73"/>
                  </a:cubicBezTo>
                  <a:cubicBezTo>
                    <a:pt x="18" y="74"/>
                    <a:pt x="18" y="75"/>
                    <a:pt x="18" y="77"/>
                  </a:cubicBezTo>
                  <a:cubicBezTo>
                    <a:pt x="18" y="78"/>
                    <a:pt x="18" y="79"/>
                    <a:pt x="19" y="81"/>
                  </a:cubicBezTo>
                  <a:cubicBezTo>
                    <a:pt x="19" y="83"/>
                    <a:pt x="19" y="85"/>
                    <a:pt x="20" y="86"/>
                  </a:cubicBezTo>
                  <a:cubicBezTo>
                    <a:pt x="16" y="88"/>
                    <a:pt x="16" y="88"/>
                    <a:pt x="16" y="88"/>
                  </a:cubicBezTo>
                  <a:cubicBezTo>
                    <a:pt x="0" y="52"/>
                    <a:pt x="0" y="52"/>
                    <a:pt x="0" y="52"/>
                  </a:cubicBezTo>
                  <a:cubicBezTo>
                    <a:pt x="4" y="50"/>
                    <a:pt x="4" y="50"/>
                    <a:pt x="4" y="50"/>
                  </a:cubicBezTo>
                  <a:cubicBezTo>
                    <a:pt x="5" y="51"/>
                    <a:pt x="6" y="52"/>
                    <a:pt x="7" y="54"/>
                  </a:cubicBezTo>
                  <a:cubicBezTo>
                    <a:pt x="8" y="56"/>
                    <a:pt x="9" y="58"/>
                    <a:pt x="9" y="58"/>
                  </a:cubicBezTo>
                  <a:cubicBezTo>
                    <a:pt x="10" y="59"/>
                    <a:pt x="12" y="60"/>
                    <a:pt x="13" y="60"/>
                  </a:cubicBezTo>
                  <a:cubicBezTo>
                    <a:pt x="14" y="60"/>
                    <a:pt x="15" y="60"/>
                    <a:pt x="17" y="59"/>
                  </a:cubicBezTo>
                  <a:cubicBezTo>
                    <a:pt x="35" y="51"/>
                    <a:pt x="35" y="51"/>
                    <a:pt x="35" y="51"/>
                  </a:cubicBezTo>
                  <a:cubicBezTo>
                    <a:pt x="36" y="51"/>
                    <a:pt x="37" y="50"/>
                    <a:pt x="38" y="49"/>
                  </a:cubicBezTo>
                  <a:cubicBezTo>
                    <a:pt x="39" y="47"/>
                    <a:pt x="41" y="46"/>
                    <a:pt x="42" y="44"/>
                  </a:cubicBezTo>
                  <a:cubicBezTo>
                    <a:pt x="45" y="40"/>
                    <a:pt x="49" y="36"/>
                    <a:pt x="53" y="31"/>
                  </a:cubicBezTo>
                  <a:cubicBezTo>
                    <a:pt x="56" y="26"/>
                    <a:pt x="60" y="22"/>
                    <a:pt x="62" y="19"/>
                  </a:cubicBezTo>
                  <a:cubicBezTo>
                    <a:pt x="64" y="16"/>
                    <a:pt x="65" y="15"/>
                    <a:pt x="66" y="13"/>
                  </a:cubicBezTo>
                  <a:cubicBezTo>
                    <a:pt x="66" y="12"/>
                    <a:pt x="67" y="11"/>
                    <a:pt x="67" y="9"/>
                  </a:cubicBezTo>
                  <a:cubicBezTo>
                    <a:pt x="67" y="8"/>
                    <a:pt x="67" y="7"/>
                    <a:pt x="67" y="5"/>
                  </a:cubicBezTo>
                  <a:cubicBezTo>
                    <a:pt x="67" y="4"/>
                    <a:pt x="66" y="3"/>
                    <a:pt x="66" y="2"/>
                  </a:cubicBezTo>
                  <a:cubicBezTo>
                    <a:pt x="70" y="0"/>
                    <a:pt x="70" y="0"/>
                    <a:pt x="70" y="0"/>
                  </a:cubicBezTo>
                  <a:cubicBezTo>
                    <a:pt x="84" y="33"/>
                    <a:pt x="84" y="33"/>
                    <a:pt x="84" y="33"/>
                  </a:cubicBezTo>
                  <a:cubicBezTo>
                    <a:pt x="80" y="35"/>
                    <a:pt x="80" y="35"/>
                    <a:pt x="80" y="35"/>
                  </a:cubicBezTo>
                  <a:cubicBezTo>
                    <a:pt x="79" y="31"/>
                    <a:pt x="77" y="29"/>
                    <a:pt x="76" y="27"/>
                  </a:cubicBezTo>
                  <a:cubicBezTo>
                    <a:pt x="75" y="26"/>
                    <a:pt x="74" y="25"/>
                    <a:pt x="73" y="26"/>
                  </a:cubicBezTo>
                  <a:cubicBezTo>
                    <a:pt x="73" y="26"/>
                    <a:pt x="73" y="26"/>
                    <a:pt x="72" y="27"/>
                  </a:cubicBezTo>
                  <a:cubicBezTo>
                    <a:pt x="72" y="27"/>
                    <a:pt x="71" y="28"/>
                    <a:pt x="71" y="28"/>
                  </a:cubicBezTo>
                  <a:cubicBezTo>
                    <a:pt x="70" y="29"/>
                    <a:pt x="69" y="30"/>
                    <a:pt x="68" y="31"/>
                  </a:cubicBezTo>
                  <a:cubicBezTo>
                    <a:pt x="67" y="33"/>
                    <a:pt x="66" y="34"/>
                    <a:pt x="65" y="35"/>
                  </a:cubicBezTo>
                  <a:cubicBezTo>
                    <a:pt x="63" y="38"/>
                    <a:pt x="60" y="41"/>
                    <a:pt x="58" y="44"/>
                  </a:cubicBezTo>
                  <a:cubicBezTo>
                    <a:pt x="55" y="47"/>
                    <a:pt x="52" y="52"/>
                    <a:pt x="48" y="57"/>
                  </a:cubicBezTo>
                  <a:cubicBezTo>
                    <a:pt x="60" y="58"/>
                    <a:pt x="69" y="60"/>
                    <a:pt x="75" y="60"/>
                  </a:cubicBezTo>
                  <a:cubicBezTo>
                    <a:pt x="82" y="61"/>
                    <a:pt x="86" y="61"/>
                    <a:pt x="87" y="61"/>
                  </a:cubicBezTo>
                  <a:cubicBezTo>
                    <a:pt x="87" y="61"/>
                    <a:pt x="88" y="60"/>
                    <a:pt x="88" y="59"/>
                  </a:cubicBezTo>
                  <a:cubicBezTo>
                    <a:pt x="89" y="58"/>
                    <a:pt x="89" y="57"/>
                    <a:pt x="88" y="56"/>
                  </a:cubicBezTo>
                  <a:cubicBezTo>
                    <a:pt x="88" y="55"/>
                    <a:pt x="88" y="54"/>
                    <a:pt x="88" y="52"/>
                  </a:cubicBezTo>
                  <a:cubicBezTo>
                    <a:pt x="87" y="51"/>
                    <a:pt x="87" y="50"/>
                    <a:pt x="86" y="49"/>
                  </a:cubicBezTo>
                  <a:cubicBezTo>
                    <a:pt x="90" y="47"/>
                    <a:pt x="90" y="47"/>
                    <a:pt x="90" y="47"/>
                  </a:cubicBezTo>
                  <a:cubicBezTo>
                    <a:pt x="102" y="74"/>
                    <a:pt x="102" y="74"/>
                    <a:pt x="102" y="74"/>
                  </a:cubicBezTo>
                  <a:lnTo>
                    <a:pt x="98" y="76"/>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4" name="îṥlîḍè"/>
            <p:cNvSpPr/>
            <p:nvPr userDrawn="1">
              <p:custDataLst>
                <p:tags r:id="rId19"/>
              </p:custDataLst>
            </p:nvPr>
          </p:nvSpPr>
          <p:spPr bwMode="auto">
            <a:xfrm>
              <a:off x="3147617" y="3763963"/>
              <a:ext cx="161925" cy="139700"/>
            </a:xfrm>
            <a:custGeom>
              <a:avLst/>
              <a:gdLst>
                <a:gd name="T0" fmla="*/ 46 w 97"/>
                <a:gd name="T1" fmla="*/ 84 h 84"/>
                <a:gd name="T2" fmla="*/ 28 w 97"/>
                <a:gd name="T3" fmla="*/ 55 h 84"/>
                <a:gd name="T4" fmla="*/ 31 w 97"/>
                <a:gd name="T5" fmla="*/ 53 h 84"/>
                <a:gd name="T6" fmla="*/ 36 w 97"/>
                <a:gd name="T7" fmla="*/ 58 h 84"/>
                <a:gd name="T8" fmla="*/ 40 w 97"/>
                <a:gd name="T9" fmla="*/ 60 h 84"/>
                <a:gd name="T10" fmla="*/ 41 w 97"/>
                <a:gd name="T11" fmla="*/ 59 h 84"/>
                <a:gd name="T12" fmla="*/ 42 w 97"/>
                <a:gd name="T13" fmla="*/ 58 h 84"/>
                <a:gd name="T14" fmla="*/ 54 w 97"/>
                <a:gd name="T15" fmla="*/ 42 h 84"/>
                <a:gd name="T16" fmla="*/ 38 w 97"/>
                <a:gd name="T17" fmla="*/ 17 h 84"/>
                <a:gd name="T18" fmla="*/ 30 w 97"/>
                <a:gd name="T19" fmla="*/ 19 h 84"/>
                <a:gd name="T20" fmla="*/ 25 w 97"/>
                <a:gd name="T21" fmla="*/ 20 h 84"/>
                <a:gd name="T22" fmla="*/ 20 w 97"/>
                <a:gd name="T23" fmla="*/ 22 h 84"/>
                <a:gd name="T24" fmla="*/ 18 w 97"/>
                <a:gd name="T25" fmla="*/ 23 h 84"/>
                <a:gd name="T26" fmla="*/ 17 w 97"/>
                <a:gd name="T27" fmla="*/ 28 h 84"/>
                <a:gd name="T28" fmla="*/ 20 w 97"/>
                <a:gd name="T29" fmla="*/ 36 h 84"/>
                <a:gd name="T30" fmla="*/ 17 w 97"/>
                <a:gd name="T31" fmla="*/ 38 h 84"/>
                <a:gd name="T32" fmla="*/ 0 w 97"/>
                <a:gd name="T33" fmla="*/ 11 h 84"/>
                <a:gd name="T34" fmla="*/ 3 w 97"/>
                <a:gd name="T35" fmla="*/ 9 h 84"/>
                <a:gd name="T36" fmla="*/ 6 w 97"/>
                <a:gd name="T37" fmla="*/ 12 h 84"/>
                <a:gd name="T38" fmla="*/ 9 w 97"/>
                <a:gd name="T39" fmla="*/ 14 h 84"/>
                <a:gd name="T40" fmla="*/ 14 w 97"/>
                <a:gd name="T41" fmla="*/ 16 h 84"/>
                <a:gd name="T42" fmla="*/ 19 w 97"/>
                <a:gd name="T43" fmla="*/ 15 h 84"/>
                <a:gd name="T44" fmla="*/ 57 w 97"/>
                <a:gd name="T45" fmla="*/ 8 h 84"/>
                <a:gd name="T46" fmla="*/ 94 w 97"/>
                <a:gd name="T47" fmla="*/ 0 h 84"/>
                <a:gd name="T48" fmla="*/ 97 w 97"/>
                <a:gd name="T49" fmla="*/ 4 h 84"/>
                <a:gd name="T50" fmla="*/ 50 w 97"/>
                <a:gd name="T51" fmla="*/ 67 h 84"/>
                <a:gd name="T52" fmla="*/ 48 w 97"/>
                <a:gd name="T53" fmla="*/ 71 h 84"/>
                <a:gd name="T54" fmla="*/ 48 w 97"/>
                <a:gd name="T55" fmla="*/ 75 h 84"/>
                <a:gd name="T56" fmla="*/ 49 w 97"/>
                <a:gd name="T57" fmla="*/ 79 h 84"/>
                <a:gd name="T58" fmla="*/ 50 w 97"/>
                <a:gd name="T59" fmla="*/ 82 h 84"/>
                <a:gd name="T60" fmla="*/ 46 w 97"/>
                <a:gd name="T61" fmla="*/ 84 h 84"/>
                <a:gd name="T62" fmla="*/ 57 w 97"/>
                <a:gd name="T63" fmla="*/ 37 h 84"/>
                <a:gd name="T64" fmla="*/ 78 w 97"/>
                <a:gd name="T65" fmla="*/ 9 h 84"/>
                <a:gd name="T66" fmla="*/ 43 w 97"/>
                <a:gd name="T67" fmla="*/ 16 h 84"/>
                <a:gd name="T68" fmla="*/ 57 w 97"/>
                <a:gd name="T69" fmla="*/ 37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7" h="84">
                  <a:moveTo>
                    <a:pt x="46" y="84"/>
                  </a:moveTo>
                  <a:cubicBezTo>
                    <a:pt x="28" y="55"/>
                    <a:pt x="28" y="55"/>
                    <a:pt x="28" y="55"/>
                  </a:cubicBezTo>
                  <a:cubicBezTo>
                    <a:pt x="31" y="53"/>
                    <a:pt x="31" y="53"/>
                    <a:pt x="31" y="53"/>
                  </a:cubicBezTo>
                  <a:cubicBezTo>
                    <a:pt x="33" y="55"/>
                    <a:pt x="35" y="57"/>
                    <a:pt x="36" y="58"/>
                  </a:cubicBezTo>
                  <a:cubicBezTo>
                    <a:pt x="38" y="60"/>
                    <a:pt x="39" y="60"/>
                    <a:pt x="40" y="60"/>
                  </a:cubicBezTo>
                  <a:cubicBezTo>
                    <a:pt x="40" y="60"/>
                    <a:pt x="40" y="59"/>
                    <a:pt x="41" y="59"/>
                  </a:cubicBezTo>
                  <a:cubicBezTo>
                    <a:pt x="41" y="59"/>
                    <a:pt x="41" y="58"/>
                    <a:pt x="42" y="58"/>
                  </a:cubicBezTo>
                  <a:cubicBezTo>
                    <a:pt x="54" y="42"/>
                    <a:pt x="54" y="42"/>
                    <a:pt x="54" y="42"/>
                  </a:cubicBezTo>
                  <a:cubicBezTo>
                    <a:pt x="38" y="17"/>
                    <a:pt x="38" y="17"/>
                    <a:pt x="38" y="17"/>
                  </a:cubicBezTo>
                  <a:cubicBezTo>
                    <a:pt x="35" y="18"/>
                    <a:pt x="32" y="18"/>
                    <a:pt x="30" y="19"/>
                  </a:cubicBezTo>
                  <a:cubicBezTo>
                    <a:pt x="28" y="19"/>
                    <a:pt x="26" y="20"/>
                    <a:pt x="25" y="20"/>
                  </a:cubicBezTo>
                  <a:cubicBezTo>
                    <a:pt x="23" y="21"/>
                    <a:pt x="21" y="21"/>
                    <a:pt x="20" y="22"/>
                  </a:cubicBezTo>
                  <a:cubicBezTo>
                    <a:pt x="19" y="22"/>
                    <a:pt x="19" y="22"/>
                    <a:pt x="18" y="23"/>
                  </a:cubicBezTo>
                  <a:cubicBezTo>
                    <a:pt x="17" y="24"/>
                    <a:pt x="16" y="25"/>
                    <a:pt x="17" y="28"/>
                  </a:cubicBezTo>
                  <a:cubicBezTo>
                    <a:pt x="18" y="30"/>
                    <a:pt x="19" y="33"/>
                    <a:pt x="20" y="36"/>
                  </a:cubicBezTo>
                  <a:cubicBezTo>
                    <a:pt x="17" y="38"/>
                    <a:pt x="17" y="38"/>
                    <a:pt x="17" y="38"/>
                  </a:cubicBezTo>
                  <a:cubicBezTo>
                    <a:pt x="0" y="11"/>
                    <a:pt x="0" y="11"/>
                    <a:pt x="0" y="11"/>
                  </a:cubicBezTo>
                  <a:cubicBezTo>
                    <a:pt x="3" y="9"/>
                    <a:pt x="3" y="9"/>
                    <a:pt x="3" y="9"/>
                  </a:cubicBezTo>
                  <a:cubicBezTo>
                    <a:pt x="4" y="10"/>
                    <a:pt x="5" y="11"/>
                    <a:pt x="6" y="12"/>
                  </a:cubicBezTo>
                  <a:cubicBezTo>
                    <a:pt x="7" y="13"/>
                    <a:pt x="8" y="14"/>
                    <a:pt x="9" y="14"/>
                  </a:cubicBezTo>
                  <a:cubicBezTo>
                    <a:pt x="11" y="15"/>
                    <a:pt x="12" y="15"/>
                    <a:pt x="14" y="16"/>
                  </a:cubicBezTo>
                  <a:cubicBezTo>
                    <a:pt x="15" y="16"/>
                    <a:pt x="17" y="16"/>
                    <a:pt x="19" y="15"/>
                  </a:cubicBezTo>
                  <a:cubicBezTo>
                    <a:pt x="31" y="13"/>
                    <a:pt x="43" y="11"/>
                    <a:pt x="57" y="8"/>
                  </a:cubicBezTo>
                  <a:cubicBezTo>
                    <a:pt x="71" y="5"/>
                    <a:pt x="83" y="2"/>
                    <a:pt x="94" y="0"/>
                  </a:cubicBezTo>
                  <a:cubicBezTo>
                    <a:pt x="97" y="4"/>
                    <a:pt x="97" y="4"/>
                    <a:pt x="97" y="4"/>
                  </a:cubicBezTo>
                  <a:cubicBezTo>
                    <a:pt x="50" y="67"/>
                    <a:pt x="50" y="67"/>
                    <a:pt x="50" y="67"/>
                  </a:cubicBezTo>
                  <a:cubicBezTo>
                    <a:pt x="50" y="68"/>
                    <a:pt x="49" y="70"/>
                    <a:pt x="48" y="71"/>
                  </a:cubicBezTo>
                  <a:cubicBezTo>
                    <a:pt x="48" y="72"/>
                    <a:pt x="48" y="73"/>
                    <a:pt x="48" y="75"/>
                  </a:cubicBezTo>
                  <a:cubicBezTo>
                    <a:pt x="48" y="76"/>
                    <a:pt x="48" y="77"/>
                    <a:pt x="49" y="79"/>
                  </a:cubicBezTo>
                  <a:cubicBezTo>
                    <a:pt x="49" y="80"/>
                    <a:pt x="50" y="81"/>
                    <a:pt x="50" y="82"/>
                  </a:cubicBezTo>
                  <a:cubicBezTo>
                    <a:pt x="46" y="84"/>
                    <a:pt x="46" y="84"/>
                    <a:pt x="46" y="84"/>
                  </a:cubicBezTo>
                  <a:close/>
                  <a:moveTo>
                    <a:pt x="57" y="37"/>
                  </a:moveTo>
                  <a:cubicBezTo>
                    <a:pt x="78" y="9"/>
                    <a:pt x="78" y="9"/>
                    <a:pt x="78" y="9"/>
                  </a:cubicBezTo>
                  <a:cubicBezTo>
                    <a:pt x="43" y="16"/>
                    <a:pt x="43" y="16"/>
                    <a:pt x="43" y="16"/>
                  </a:cubicBezTo>
                  <a:lnTo>
                    <a:pt x="57" y="37"/>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5" name="íṩļîďè"/>
            <p:cNvSpPr/>
            <p:nvPr userDrawn="1">
              <p:custDataLst>
                <p:tags r:id="rId20"/>
              </p:custDataLst>
            </p:nvPr>
          </p:nvSpPr>
          <p:spPr bwMode="auto">
            <a:xfrm>
              <a:off x="3239692" y="3803651"/>
              <a:ext cx="165100" cy="166688"/>
            </a:xfrm>
            <a:custGeom>
              <a:avLst/>
              <a:gdLst>
                <a:gd name="T0" fmla="*/ 83 w 99"/>
                <a:gd name="T1" fmla="*/ 68 h 100"/>
                <a:gd name="T2" fmla="*/ 80 w 99"/>
                <a:gd name="T3" fmla="*/ 66 h 100"/>
                <a:gd name="T4" fmla="*/ 82 w 99"/>
                <a:gd name="T5" fmla="*/ 61 h 100"/>
                <a:gd name="T6" fmla="*/ 84 w 99"/>
                <a:gd name="T7" fmla="*/ 54 h 100"/>
                <a:gd name="T8" fmla="*/ 85 w 99"/>
                <a:gd name="T9" fmla="*/ 48 h 100"/>
                <a:gd name="T10" fmla="*/ 83 w 99"/>
                <a:gd name="T11" fmla="*/ 44 h 100"/>
                <a:gd name="T12" fmla="*/ 80 w 99"/>
                <a:gd name="T13" fmla="*/ 40 h 100"/>
                <a:gd name="T14" fmla="*/ 77 w 99"/>
                <a:gd name="T15" fmla="*/ 37 h 100"/>
                <a:gd name="T16" fmla="*/ 74 w 99"/>
                <a:gd name="T17" fmla="*/ 34 h 100"/>
                <a:gd name="T18" fmla="*/ 27 w 99"/>
                <a:gd name="T19" fmla="*/ 82 h 100"/>
                <a:gd name="T20" fmla="*/ 25 w 99"/>
                <a:gd name="T21" fmla="*/ 85 h 100"/>
                <a:gd name="T22" fmla="*/ 25 w 99"/>
                <a:gd name="T23" fmla="*/ 89 h 100"/>
                <a:gd name="T24" fmla="*/ 27 w 99"/>
                <a:gd name="T25" fmla="*/ 93 h 100"/>
                <a:gd name="T26" fmla="*/ 31 w 99"/>
                <a:gd name="T27" fmla="*/ 97 h 100"/>
                <a:gd name="T28" fmla="*/ 28 w 99"/>
                <a:gd name="T29" fmla="*/ 100 h 100"/>
                <a:gd name="T30" fmla="*/ 0 w 99"/>
                <a:gd name="T31" fmla="*/ 72 h 100"/>
                <a:gd name="T32" fmla="*/ 3 w 99"/>
                <a:gd name="T33" fmla="*/ 69 h 100"/>
                <a:gd name="T34" fmla="*/ 6 w 99"/>
                <a:gd name="T35" fmla="*/ 72 h 100"/>
                <a:gd name="T36" fmla="*/ 10 w 99"/>
                <a:gd name="T37" fmla="*/ 75 h 100"/>
                <a:gd name="T38" fmla="*/ 14 w 99"/>
                <a:gd name="T39" fmla="*/ 75 h 100"/>
                <a:gd name="T40" fmla="*/ 17 w 99"/>
                <a:gd name="T41" fmla="*/ 73 h 100"/>
                <a:gd name="T42" fmla="*/ 65 w 99"/>
                <a:gd name="T43" fmla="*/ 25 h 100"/>
                <a:gd name="T44" fmla="*/ 63 w 99"/>
                <a:gd name="T45" fmla="*/ 23 h 100"/>
                <a:gd name="T46" fmla="*/ 60 w 99"/>
                <a:gd name="T47" fmla="*/ 20 h 100"/>
                <a:gd name="T48" fmla="*/ 56 w 99"/>
                <a:gd name="T49" fmla="*/ 16 h 100"/>
                <a:gd name="T50" fmla="*/ 51 w 99"/>
                <a:gd name="T51" fmla="*/ 15 h 100"/>
                <a:gd name="T52" fmla="*/ 45 w 99"/>
                <a:gd name="T53" fmla="*/ 16 h 100"/>
                <a:gd name="T54" fmla="*/ 39 w 99"/>
                <a:gd name="T55" fmla="*/ 17 h 100"/>
                <a:gd name="T56" fmla="*/ 34 w 99"/>
                <a:gd name="T57" fmla="*/ 19 h 100"/>
                <a:gd name="T58" fmla="*/ 31 w 99"/>
                <a:gd name="T59" fmla="*/ 17 h 100"/>
                <a:gd name="T60" fmla="*/ 47 w 99"/>
                <a:gd name="T61" fmla="*/ 0 h 100"/>
                <a:gd name="T62" fmla="*/ 99 w 99"/>
                <a:gd name="T63" fmla="*/ 52 h 100"/>
                <a:gd name="T64" fmla="*/ 83 w 99"/>
                <a:gd name="T65" fmla="*/ 68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100">
                  <a:moveTo>
                    <a:pt x="83" y="68"/>
                  </a:moveTo>
                  <a:cubicBezTo>
                    <a:pt x="80" y="66"/>
                    <a:pt x="80" y="66"/>
                    <a:pt x="80" y="66"/>
                  </a:cubicBezTo>
                  <a:cubicBezTo>
                    <a:pt x="81" y="64"/>
                    <a:pt x="82" y="63"/>
                    <a:pt x="82" y="61"/>
                  </a:cubicBezTo>
                  <a:cubicBezTo>
                    <a:pt x="83" y="59"/>
                    <a:pt x="84" y="57"/>
                    <a:pt x="84" y="54"/>
                  </a:cubicBezTo>
                  <a:cubicBezTo>
                    <a:pt x="84" y="52"/>
                    <a:pt x="85" y="50"/>
                    <a:pt x="85" y="48"/>
                  </a:cubicBezTo>
                  <a:cubicBezTo>
                    <a:pt x="85" y="46"/>
                    <a:pt x="84" y="45"/>
                    <a:pt x="83" y="44"/>
                  </a:cubicBezTo>
                  <a:cubicBezTo>
                    <a:pt x="83" y="43"/>
                    <a:pt x="82" y="42"/>
                    <a:pt x="80" y="40"/>
                  </a:cubicBezTo>
                  <a:cubicBezTo>
                    <a:pt x="79" y="39"/>
                    <a:pt x="78" y="38"/>
                    <a:pt x="77" y="37"/>
                  </a:cubicBezTo>
                  <a:cubicBezTo>
                    <a:pt x="74" y="34"/>
                    <a:pt x="74" y="34"/>
                    <a:pt x="74" y="34"/>
                  </a:cubicBezTo>
                  <a:cubicBezTo>
                    <a:pt x="27" y="82"/>
                    <a:pt x="27" y="82"/>
                    <a:pt x="27" y="82"/>
                  </a:cubicBezTo>
                  <a:cubicBezTo>
                    <a:pt x="26" y="83"/>
                    <a:pt x="25" y="84"/>
                    <a:pt x="25" y="85"/>
                  </a:cubicBezTo>
                  <a:cubicBezTo>
                    <a:pt x="24" y="86"/>
                    <a:pt x="25" y="87"/>
                    <a:pt x="25" y="89"/>
                  </a:cubicBezTo>
                  <a:cubicBezTo>
                    <a:pt x="25" y="89"/>
                    <a:pt x="26" y="91"/>
                    <a:pt x="27" y="93"/>
                  </a:cubicBezTo>
                  <a:cubicBezTo>
                    <a:pt x="29" y="95"/>
                    <a:pt x="30" y="96"/>
                    <a:pt x="31" y="97"/>
                  </a:cubicBezTo>
                  <a:cubicBezTo>
                    <a:pt x="28" y="100"/>
                    <a:pt x="28" y="100"/>
                    <a:pt x="28" y="100"/>
                  </a:cubicBezTo>
                  <a:cubicBezTo>
                    <a:pt x="0" y="72"/>
                    <a:pt x="0" y="72"/>
                    <a:pt x="0" y="72"/>
                  </a:cubicBezTo>
                  <a:cubicBezTo>
                    <a:pt x="3" y="69"/>
                    <a:pt x="3" y="69"/>
                    <a:pt x="3" y="69"/>
                  </a:cubicBezTo>
                  <a:cubicBezTo>
                    <a:pt x="3" y="70"/>
                    <a:pt x="5" y="71"/>
                    <a:pt x="6" y="72"/>
                  </a:cubicBezTo>
                  <a:cubicBezTo>
                    <a:pt x="8" y="74"/>
                    <a:pt x="10" y="74"/>
                    <a:pt x="10" y="75"/>
                  </a:cubicBezTo>
                  <a:cubicBezTo>
                    <a:pt x="12" y="75"/>
                    <a:pt x="13" y="76"/>
                    <a:pt x="14" y="75"/>
                  </a:cubicBezTo>
                  <a:cubicBezTo>
                    <a:pt x="15" y="75"/>
                    <a:pt x="16" y="74"/>
                    <a:pt x="17" y="73"/>
                  </a:cubicBezTo>
                  <a:cubicBezTo>
                    <a:pt x="65" y="25"/>
                    <a:pt x="65" y="25"/>
                    <a:pt x="65" y="25"/>
                  </a:cubicBezTo>
                  <a:cubicBezTo>
                    <a:pt x="63" y="23"/>
                    <a:pt x="63" y="23"/>
                    <a:pt x="63" y="23"/>
                  </a:cubicBezTo>
                  <a:cubicBezTo>
                    <a:pt x="62" y="22"/>
                    <a:pt x="61" y="21"/>
                    <a:pt x="60" y="20"/>
                  </a:cubicBezTo>
                  <a:cubicBezTo>
                    <a:pt x="58" y="18"/>
                    <a:pt x="57" y="17"/>
                    <a:pt x="56" y="16"/>
                  </a:cubicBezTo>
                  <a:cubicBezTo>
                    <a:pt x="55" y="15"/>
                    <a:pt x="53" y="15"/>
                    <a:pt x="51" y="15"/>
                  </a:cubicBezTo>
                  <a:cubicBezTo>
                    <a:pt x="49" y="15"/>
                    <a:pt x="47" y="15"/>
                    <a:pt x="45" y="16"/>
                  </a:cubicBezTo>
                  <a:cubicBezTo>
                    <a:pt x="43" y="16"/>
                    <a:pt x="41" y="17"/>
                    <a:pt x="39" y="17"/>
                  </a:cubicBezTo>
                  <a:cubicBezTo>
                    <a:pt x="37" y="18"/>
                    <a:pt x="35" y="19"/>
                    <a:pt x="34" y="19"/>
                  </a:cubicBezTo>
                  <a:cubicBezTo>
                    <a:pt x="31" y="17"/>
                    <a:pt x="31" y="17"/>
                    <a:pt x="31" y="17"/>
                  </a:cubicBezTo>
                  <a:cubicBezTo>
                    <a:pt x="47" y="0"/>
                    <a:pt x="47" y="0"/>
                    <a:pt x="47" y="0"/>
                  </a:cubicBezTo>
                  <a:cubicBezTo>
                    <a:pt x="99" y="52"/>
                    <a:pt x="99" y="52"/>
                    <a:pt x="99" y="52"/>
                  </a:cubicBezTo>
                  <a:lnTo>
                    <a:pt x="83" y="68"/>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6" name="íṧ1îḑè"/>
            <p:cNvSpPr/>
            <p:nvPr userDrawn="1">
              <p:custDataLst>
                <p:tags r:id="rId21"/>
              </p:custDataLst>
            </p:nvPr>
          </p:nvSpPr>
          <p:spPr bwMode="auto">
            <a:xfrm>
              <a:off x="3342879" y="3943351"/>
              <a:ext cx="57150" cy="46038"/>
            </a:xfrm>
            <a:custGeom>
              <a:avLst/>
              <a:gdLst>
                <a:gd name="T0" fmla="*/ 30 w 36"/>
                <a:gd name="T1" fmla="*/ 29 h 29"/>
                <a:gd name="T2" fmla="*/ 0 w 36"/>
                <a:gd name="T3" fmla="*/ 8 h 29"/>
                <a:gd name="T4" fmla="*/ 5 w 36"/>
                <a:gd name="T5" fmla="*/ 0 h 29"/>
                <a:gd name="T6" fmla="*/ 36 w 36"/>
                <a:gd name="T7" fmla="*/ 21 h 29"/>
                <a:gd name="T8" fmla="*/ 30 w 36"/>
                <a:gd name="T9" fmla="*/ 29 h 29"/>
              </a:gdLst>
              <a:ahLst/>
              <a:cxnLst>
                <a:cxn ang="0">
                  <a:pos x="T0" y="T1"/>
                </a:cxn>
                <a:cxn ang="0">
                  <a:pos x="T2" y="T3"/>
                </a:cxn>
                <a:cxn ang="0">
                  <a:pos x="T4" y="T5"/>
                </a:cxn>
                <a:cxn ang="0">
                  <a:pos x="T6" y="T7"/>
                </a:cxn>
                <a:cxn ang="0">
                  <a:pos x="T8" y="T9"/>
                </a:cxn>
              </a:cxnLst>
              <a:rect l="0" t="0" r="r" b="b"/>
              <a:pathLst>
                <a:path w="36" h="29">
                  <a:moveTo>
                    <a:pt x="30" y="29"/>
                  </a:moveTo>
                  <a:lnTo>
                    <a:pt x="0" y="8"/>
                  </a:lnTo>
                  <a:lnTo>
                    <a:pt x="5" y="0"/>
                  </a:lnTo>
                  <a:lnTo>
                    <a:pt x="36" y="21"/>
                  </a:lnTo>
                  <a:lnTo>
                    <a:pt x="30" y="29"/>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7" name="íṣ1íḋê"/>
            <p:cNvSpPr/>
            <p:nvPr userDrawn="1">
              <p:custDataLst>
                <p:tags r:id="rId22"/>
              </p:custDataLst>
            </p:nvPr>
          </p:nvSpPr>
          <p:spPr bwMode="auto">
            <a:xfrm>
              <a:off x="3355579" y="3932238"/>
              <a:ext cx="150813" cy="142875"/>
            </a:xfrm>
            <a:custGeom>
              <a:avLst/>
              <a:gdLst>
                <a:gd name="T0" fmla="*/ 64 w 90"/>
                <a:gd name="T1" fmla="*/ 58 h 85"/>
                <a:gd name="T2" fmla="*/ 64 w 90"/>
                <a:gd name="T3" fmla="*/ 65 h 85"/>
                <a:gd name="T4" fmla="*/ 61 w 90"/>
                <a:gd name="T5" fmla="*/ 73 h 85"/>
                <a:gd name="T6" fmla="*/ 44 w 90"/>
                <a:gd name="T7" fmla="*/ 84 h 85"/>
                <a:gd name="T8" fmla="*/ 23 w 90"/>
                <a:gd name="T9" fmla="*/ 79 h 85"/>
                <a:gd name="T10" fmla="*/ 14 w 90"/>
                <a:gd name="T11" fmla="*/ 72 h 85"/>
                <a:gd name="T12" fmla="*/ 8 w 90"/>
                <a:gd name="T13" fmla="*/ 63 h 85"/>
                <a:gd name="T14" fmla="*/ 4 w 90"/>
                <a:gd name="T15" fmla="*/ 65 h 85"/>
                <a:gd name="T16" fmla="*/ 0 w 90"/>
                <a:gd name="T17" fmla="*/ 63 h 85"/>
                <a:gd name="T18" fmla="*/ 14 w 90"/>
                <a:gd name="T19" fmla="*/ 38 h 85"/>
                <a:gd name="T20" fmla="*/ 19 w 90"/>
                <a:gd name="T21" fmla="*/ 40 h 85"/>
                <a:gd name="T22" fmla="*/ 16 w 90"/>
                <a:gd name="T23" fmla="*/ 51 h 85"/>
                <a:gd name="T24" fmla="*/ 16 w 90"/>
                <a:gd name="T25" fmla="*/ 60 h 85"/>
                <a:gd name="T26" fmla="*/ 20 w 90"/>
                <a:gd name="T27" fmla="*/ 69 h 85"/>
                <a:gd name="T28" fmla="*/ 27 w 90"/>
                <a:gd name="T29" fmla="*/ 76 h 85"/>
                <a:gd name="T30" fmla="*/ 33 w 90"/>
                <a:gd name="T31" fmla="*/ 78 h 85"/>
                <a:gd name="T32" fmla="*/ 39 w 90"/>
                <a:gd name="T33" fmla="*/ 79 h 85"/>
                <a:gd name="T34" fmla="*/ 44 w 90"/>
                <a:gd name="T35" fmla="*/ 76 h 85"/>
                <a:gd name="T36" fmla="*/ 48 w 90"/>
                <a:gd name="T37" fmla="*/ 71 h 85"/>
                <a:gd name="T38" fmla="*/ 51 w 90"/>
                <a:gd name="T39" fmla="*/ 62 h 85"/>
                <a:gd name="T40" fmla="*/ 47 w 90"/>
                <a:gd name="T41" fmla="*/ 52 h 85"/>
                <a:gd name="T42" fmla="*/ 41 w 90"/>
                <a:gd name="T43" fmla="*/ 44 h 85"/>
                <a:gd name="T44" fmla="*/ 36 w 90"/>
                <a:gd name="T45" fmla="*/ 37 h 85"/>
                <a:gd name="T46" fmla="*/ 31 w 90"/>
                <a:gd name="T47" fmla="*/ 24 h 85"/>
                <a:gd name="T48" fmla="*/ 35 w 90"/>
                <a:gd name="T49" fmla="*/ 10 h 85"/>
                <a:gd name="T50" fmla="*/ 41 w 90"/>
                <a:gd name="T51" fmla="*/ 4 h 85"/>
                <a:gd name="T52" fmla="*/ 50 w 90"/>
                <a:gd name="T53" fmla="*/ 0 h 85"/>
                <a:gd name="T54" fmla="*/ 59 w 90"/>
                <a:gd name="T55" fmla="*/ 0 h 85"/>
                <a:gd name="T56" fmla="*/ 69 w 90"/>
                <a:gd name="T57" fmla="*/ 4 h 85"/>
                <a:gd name="T58" fmla="*/ 76 w 90"/>
                <a:gd name="T59" fmla="*/ 11 h 85"/>
                <a:gd name="T60" fmla="*/ 81 w 90"/>
                <a:gd name="T61" fmla="*/ 19 h 85"/>
                <a:gd name="T62" fmla="*/ 86 w 90"/>
                <a:gd name="T63" fmla="*/ 17 h 85"/>
                <a:gd name="T64" fmla="*/ 90 w 90"/>
                <a:gd name="T65" fmla="*/ 20 h 85"/>
                <a:gd name="T66" fmla="*/ 75 w 90"/>
                <a:gd name="T67" fmla="*/ 44 h 85"/>
                <a:gd name="T68" fmla="*/ 71 w 90"/>
                <a:gd name="T69" fmla="*/ 41 h 85"/>
                <a:gd name="T70" fmla="*/ 73 w 90"/>
                <a:gd name="T71" fmla="*/ 32 h 85"/>
                <a:gd name="T72" fmla="*/ 74 w 90"/>
                <a:gd name="T73" fmla="*/ 23 h 85"/>
                <a:gd name="T74" fmla="*/ 72 w 90"/>
                <a:gd name="T75" fmla="*/ 15 h 85"/>
                <a:gd name="T76" fmla="*/ 65 w 90"/>
                <a:gd name="T77" fmla="*/ 8 h 85"/>
                <a:gd name="T78" fmla="*/ 55 w 90"/>
                <a:gd name="T79" fmla="*/ 6 h 85"/>
                <a:gd name="T80" fmla="*/ 47 w 90"/>
                <a:gd name="T81" fmla="*/ 11 h 85"/>
                <a:gd name="T82" fmla="*/ 44 w 90"/>
                <a:gd name="T83" fmla="*/ 20 h 85"/>
                <a:gd name="T84" fmla="*/ 47 w 90"/>
                <a:gd name="T85" fmla="*/ 29 h 85"/>
                <a:gd name="T86" fmla="*/ 53 w 90"/>
                <a:gd name="T87" fmla="*/ 37 h 85"/>
                <a:gd name="T88" fmla="*/ 58 w 90"/>
                <a:gd name="T89" fmla="*/ 44 h 85"/>
                <a:gd name="T90" fmla="*/ 62 w 90"/>
                <a:gd name="T91" fmla="*/ 51 h 85"/>
                <a:gd name="T92" fmla="*/ 64 w 90"/>
                <a:gd name="T93" fmla="*/ 58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90" h="85">
                  <a:moveTo>
                    <a:pt x="64" y="58"/>
                  </a:moveTo>
                  <a:cubicBezTo>
                    <a:pt x="65" y="60"/>
                    <a:pt x="65" y="63"/>
                    <a:pt x="64" y="65"/>
                  </a:cubicBezTo>
                  <a:cubicBezTo>
                    <a:pt x="64" y="68"/>
                    <a:pt x="63" y="70"/>
                    <a:pt x="61" y="73"/>
                  </a:cubicBezTo>
                  <a:cubicBezTo>
                    <a:pt x="57" y="79"/>
                    <a:pt x="51" y="83"/>
                    <a:pt x="44" y="84"/>
                  </a:cubicBezTo>
                  <a:cubicBezTo>
                    <a:pt x="37" y="85"/>
                    <a:pt x="30" y="84"/>
                    <a:pt x="23" y="79"/>
                  </a:cubicBezTo>
                  <a:cubicBezTo>
                    <a:pt x="20" y="77"/>
                    <a:pt x="17" y="75"/>
                    <a:pt x="14" y="72"/>
                  </a:cubicBezTo>
                  <a:cubicBezTo>
                    <a:pt x="12" y="69"/>
                    <a:pt x="10" y="66"/>
                    <a:pt x="8" y="63"/>
                  </a:cubicBezTo>
                  <a:cubicBezTo>
                    <a:pt x="4" y="65"/>
                    <a:pt x="4" y="65"/>
                    <a:pt x="4" y="65"/>
                  </a:cubicBezTo>
                  <a:cubicBezTo>
                    <a:pt x="0" y="63"/>
                    <a:pt x="0" y="63"/>
                    <a:pt x="0" y="63"/>
                  </a:cubicBezTo>
                  <a:cubicBezTo>
                    <a:pt x="14" y="38"/>
                    <a:pt x="14" y="38"/>
                    <a:pt x="14" y="38"/>
                  </a:cubicBezTo>
                  <a:cubicBezTo>
                    <a:pt x="19" y="40"/>
                    <a:pt x="19" y="40"/>
                    <a:pt x="19" y="40"/>
                  </a:cubicBezTo>
                  <a:cubicBezTo>
                    <a:pt x="17" y="44"/>
                    <a:pt x="17" y="47"/>
                    <a:pt x="16" y="51"/>
                  </a:cubicBezTo>
                  <a:cubicBezTo>
                    <a:pt x="16" y="54"/>
                    <a:pt x="16" y="57"/>
                    <a:pt x="16" y="60"/>
                  </a:cubicBezTo>
                  <a:cubicBezTo>
                    <a:pt x="17" y="63"/>
                    <a:pt x="18" y="66"/>
                    <a:pt x="20" y="69"/>
                  </a:cubicBezTo>
                  <a:cubicBezTo>
                    <a:pt x="21" y="71"/>
                    <a:pt x="24" y="74"/>
                    <a:pt x="27" y="76"/>
                  </a:cubicBezTo>
                  <a:cubicBezTo>
                    <a:pt x="29" y="77"/>
                    <a:pt x="31" y="78"/>
                    <a:pt x="33" y="78"/>
                  </a:cubicBezTo>
                  <a:cubicBezTo>
                    <a:pt x="35" y="79"/>
                    <a:pt x="37" y="79"/>
                    <a:pt x="39" y="79"/>
                  </a:cubicBezTo>
                  <a:cubicBezTo>
                    <a:pt x="41" y="78"/>
                    <a:pt x="42" y="77"/>
                    <a:pt x="44" y="76"/>
                  </a:cubicBezTo>
                  <a:cubicBezTo>
                    <a:pt x="45" y="75"/>
                    <a:pt x="47" y="73"/>
                    <a:pt x="48" y="71"/>
                  </a:cubicBezTo>
                  <a:cubicBezTo>
                    <a:pt x="50" y="69"/>
                    <a:pt x="51" y="65"/>
                    <a:pt x="51" y="62"/>
                  </a:cubicBezTo>
                  <a:cubicBezTo>
                    <a:pt x="50" y="58"/>
                    <a:pt x="49" y="55"/>
                    <a:pt x="47" y="52"/>
                  </a:cubicBezTo>
                  <a:cubicBezTo>
                    <a:pt x="45" y="50"/>
                    <a:pt x="43" y="47"/>
                    <a:pt x="41" y="44"/>
                  </a:cubicBezTo>
                  <a:cubicBezTo>
                    <a:pt x="39" y="41"/>
                    <a:pt x="37" y="39"/>
                    <a:pt x="36" y="37"/>
                  </a:cubicBezTo>
                  <a:cubicBezTo>
                    <a:pt x="33" y="32"/>
                    <a:pt x="31" y="28"/>
                    <a:pt x="31" y="24"/>
                  </a:cubicBezTo>
                  <a:cubicBezTo>
                    <a:pt x="30" y="19"/>
                    <a:pt x="32" y="15"/>
                    <a:pt x="35" y="10"/>
                  </a:cubicBezTo>
                  <a:cubicBezTo>
                    <a:pt x="36" y="7"/>
                    <a:pt x="39" y="5"/>
                    <a:pt x="41" y="4"/>
                  </a:cubicBezTo>
                  <a:cubicBezTo>
                    <a:pt x="44" y="2"/>
                    <a:pt x="47" y="1"/>
                    <a:pt x="50" y="0"/>
                  </a:cubicBezTo>
                  <a:cubicBezTo>
                    <a:pt x="53" y="0"/>
                    <a:pt x="56" y="0"/>
                    <a:pt x="59" y="0"/>
                  </a:cubicBezTo>
                  <a:cubicBezTo>
                    <a:pt x="63" y="1"/>
                    <a:pt x="66" y="2"/>
                    <a:pt x="69" y="4"/>
                  </a:cubicBezTo>
                  <a:cubicBezTo>
                    <a:pt x="72" y="6"/>
                    <a:pt x="74" y="9"/>
                    <a:pt x="76" y="11"/>
                  </a:cubicBezTo>
                  <a:cubicBezTo>
                    <a:pt x="78" y="14"/>
                    <a:pt x="80" y="17"/>
                    <a:pt x="81" y="19"/>
                  </a:cubicBezTo>
                  <a:cubicBezTo>
                    <a:pt x="86" y="17"/>
                    <a:pt x="86" y="17"/>
                    <a:pt x="86" y="17"/>
                  </a:cubicBezTo>
                  <a:cubicBezTo>
                    <a:pt x="90" y="20"/>
                    <a:pt x="90" y="20"/>
                    <a:pt x="90" y="20"/>
                  </a:cubicBezTo>
                  <a:cubicBezTo>
                    <a:pt x="75" y="44"/>
                    <a:pt x="75" y="44"/>
                    <a:pt x="75" y="44"/>
                  </a:cubicBezTo>
                  <a:cubicBezTo>
                    <a:pt x="71" y="41"/>
                    <a:pt x="71" y="41"/>
                    <a:pt x="71" y="41"/>
                  </a:cubicBezTo>
                  <a:cubicBezTo>
                    <a:pt x="72" y="38"/>
                    <a:pt x="73" y="35"/>
                    <a:pt x="73" y="32"/>
                  </a:cubicBezTo>
                  <a:cubicBezTo>
                    <a:pt x="74" y="29"/>
                    <a:pt x="74" y="26"/>
                    <a:pt x="74" y="23"/>
                  </a:cubicBezTo>
                  <a:cubicBezTo>
                    <a:pt x="74" y="20"/>
                    <a:pt x="73" y="17"/>
                    <a:pt x="72" y="15"/>
                  </a:cubicBezTo>
                  <a:cubicBezTo>
                    <a:pt x="70" y="12"/>
                    <a:pt x="68" y="10"/>
                    <a:pt x="65" y="8"/>
                  </a:cubicBezTo>
                  <a:cubicBezTo>
                    <a:pt x="62" y="6"/>
                    <a:pt x="59" y="5"/>
                    <a:pt x="55" y="6"/>
                  </a:cubicBezTo>
                  <a:cubicBezTo>
                    <a:pt x="52" y="7"/>
                    <a:pt x="49" y="9"/>
                    <a:pt x="47" y="11"/>
                  </a:cubicBezTo>
                  <a:cubicBezTo>
                    <a:pt x="45" y="15"/>
                    <a:pt x="44" y="18"/>
                    <a:pt x="44" y="20"/>
                  </a:cubicBezTo>
                  <a:cubicBezTo>
                    <a:pt x="45" y="23"/>
                    <a:pt x="46" y="26"/>
                    <a:pt x="47" y="29"/>
                  </a:cubicBezTo>
                  <a:cubicBezTo>
                    <a:pt x="49" y="32"/>
                    <a:pt x="51" y="35"/>
                    <a:pt x="53" y="37"/>
                  </a:cubicBezTo>
                  <a:cubicBezTo>
                    <a:pt x="55" y="39"/>
                    <a:pt x="56" y="42"/>
                    <a:pt x="58" y="44"/>
                  </a:cubicBezTo>
                  <a:cubicBezTo>
                    <a:pt x="59" y="46"/>
                    <a:pt x="61" y="48"/>
                    <a:pt x="62" y="51"/>
                  </a:cubicBezTo>
                  <a:cubicBezTo>
                    <a:pt x="63" y="53"/>
                    <a:pt x="64" y="55"/>
                    <a:pt x="64" y="58"/>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8" name="íśļiḓé"/>
            <p:cNvSpPr/>
            <p:nvPr userDrawn="1">
              <p:custDataLst>
                <p:tags r:id="rId23"/>
              </p:custDataLst>
            </p:nvPr>
          </p:nvSpPr>
          <p:spPr bwMode="auto">
            <a:xfrm>
              <a:off x="3452417" y="3976688"/>
              <a:ext cx="158750" cy="177800"/>
            </a:xfrm>
            <a:custGeom>
              <a:avLst/>
              <a:gdLst>
                <a:gd name="T0" fmla="*/ 76 w 95"/>
                <a:gd name="T1" fmla="*/ 84 h 106"/>
                <a:gd name="T2" fmla="*/ 64 w 95"/>
                <a:gd name="T3" fmla="*/ 106 h 106"/>
                <a:gd name="T4" fmla="*/ 0 w 95"/>
                <a:gd name="T5" fmla="*/ 77 h 106"/>
                <a:gd name="T6" fmla="*/ 2 w 95"/>
                <a:gd name="T7" fmla="*/ 73 h 106"/>
                <a:gd name="T8" fmla="*/ 7 w 95"/>
                <a:gd name="T9" fmla="*/ 75 h 106"/>
                <a:gd name="T10" fmla="*/ 11 w 95"/>
                <a:gd name="T11" fmla="*/ 76 h 106"/>
                <a:gd name="T12" fmla="*/ 14 w 95"/>
                <a:gd name="T13" fmla="*/ 75 h 106"/>
                <a:gd name="T14" fmla="*/ 16 w 95"/>
                <a:gd name="T15" fmla="*/ 72 h 106"/>
                <a:gd name="T16" fmla="*/ 41 w 95"/>
                <a:gd name="T17" fmla="*/ 16 h 106"/>
                <a:gd name="T18" fmla="*/ 42 w 95"/>
                <a:gd name="T19" fmla="*/ 13 h 106"/>
                <a:gd name="T20" fmla="*/ 40 w 95"/>
                <a:gd name="T21" fmla="*/ 10 h 106"/>
                <a:gd name="T22" fmla="*/ 37 w 95"/>
                <a:gd name="T23" fmla="*/ 7 h 106"/>
                <a:gd name="T24" fmla="*/ 33 w 95"/>
                <a:gd name="T25" fmla="*/ 4 h 106"/>
                <a:gd name="T26" fmla="*/ 35 w 95"/>
                <a:gd name="T27" fmla="*/ 0 h 106"/>
                <a:gd name="T28" fmla="*/ 95 w 95"/>
                <a:gd name="T29" fmla="*/ 27 h 106"/>
                <a:gd name="T30" fmla="*/ 86 w 95"/>
                <a:gd name="T31" fmla="*/ 46 h 106"/>
                <a:gd name="T32" fmla="*/ 82 w 95"/>
                <a:gd name="T33" fmla="*/ 44 h 106"/>
                <a:gd name="T34" fmla="*/ 81 w 95"/>
                <a:gd name="T35" fmla="*/ 33 h 106"/>
                <a:gd name="T36" fmla="*/ 77 w 95"/>
                <a:gd name="T37" fmla="*/ 25 h 106"/>
                <a:gd name="T38" fmla="*/ 73 w 95"/>
                <a:gd name="T39" fmla="*/ 23 h 106"/>
                <a:gd name="T40" fmla="*/ 68 w 95"/>
                <a:gd name="T41" fmla="*/ 20 h 106"/>
                <a:gd name="T42" fmla="*/ 56 w 95"/>
                <a:gd name="T43" fmla="*/ 15 h 106"/>
                <a:gd name="T44" fmla="*/ 42 w 95"/>
                <a:gd name="T45" fmla="*/ 45 h 106"/>
                <a:gd name="T46" fmla="*/ 51 w 95"/>
                <a:gd name="T47" fmla="*/ 49 h 106"/>
                <a:gd name="T48" fmla="*/ 57 w 95"/>
                <a:gd name="T49" fmla="*/ 51 h 106"/>
                <a:gd name="T50" fmla="*/ 62 w 95"/>
                <a:gd name="T51" fmla="*/ 50 h 106"/>
                <a:gd name="T52" fmla="*/ 65 w 95"/>
                <a:gd name="T53" fmla="*/ 47 h 106"/>
                <a:gd name="T54" fmla="*/ 69 w 95"/>
                <a:gd name="T55" fmla="*/ 42 h 106"/>
                <a:gd name="T56" fmla="*/ 73 w 95"/>
                <a:gd name="T57" fmla="*/ 44 h 106"/>
                <a:gd name="T58" fmla="*/ 59 w 95"/>
                <a:gd name="T59" fmla="*/ 74 h 106"/>
                <a:gd name="T60" fmla="*/ 55 w 95"/>
                <a:gd name="T61" fmla="*/ 72 h 106"/>
                <a:gd name="T62" fmla="*/ 57 w 95"/>
                <a:gd name="T63" fmla="*/ 66 h 106"/>
                <a:gd name="T64" fmla="*/ 56 w 95"/>
                <a:gd name="T65" fmla="*/ 61 h 106"/>
                <a:gd name="T66" fmla="*/ 54 w 95"/>
                <a:gd name="T67" fmla="*/ 57 h 106"/>
                <a:gd name="T68" fmla="*/ 49 w 95"/>
                <a:gd name="T69" fmla="*/ 54 h 106"/>
                <a:gd name="T70" fmla="*/ 40 w 95"/>
                <a:gd name="T71" fmla="*/ 50 h 106"/>
                <a:gd name="T72" fmla="*/ 29 w 95"/>
                <a:gd name="T73" fmla="*/ 73 h 106"/>
                <a:gd name="T74" fmla="*/ 28 w 95"/>
                <a:gd name="T75" fmla="*/ 78 h 106"/>
                <a:gd name="T76" fmla="*/ 28 w 95"/>
                <a:gd name="T77" fmla="*/ 82 h 106"/>
                <a:gd name="T78" fmla="*/ 31 w 95"/>
                <a:gd name="T79" fmla="*/ 85 h 106"/>
                <a:gd name="T80" fmla="*/ 38 w 95"/>
                <a:gd name="T81" fmla="*/ 89 h 106"/>
                <a:gd name="T82" fmla="*/ 43 w 95"/>
                <a:gd name="T83" fmla="*/ 91 h 106"/>
                <a:gd name="T84" fmla="*/ 48 w 95"/>
                <a:gd name="T85" fmla="*/ 93 h 106"/>
                <a:gd name="T86" fmla="*/ 52 w 95"/>
                <a:gd name="T87" fmla="*/ 94 h 106"/>
                <a:gd name="T88" fmla="*/ 56 w 95"/>
                <a:gd name="T89" fmla="*/ 94 h 106"/>
                <a:gd name="T90" fmla="*/ 65 w 95"/>
                <a:gd name="T91" fmla="*/ 88 h 106"/>
                <a:gd name="T92" fmla="*/ 72 w 95"/>
                <a:gd name="T93" fmla="*/ 82 h 106"/>
                <a:gd name="T94" fmla="*/ 76 w 95"/>
                <a:gd name="T95" fmla="*/ 84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5" h="106">
                  <a:moveTo>
                    <a:pt x="76" y="84"/>
                  </a:moveTo>
                  <a:cubicBezTo>
                    <a:pt x="64" y="106"/>
                    <a:pt x="64" y="106"/>
                    <a:pt x="64" y="106"/>
                  </a:cubicBezTo>
                  <a:cubicBezTo>
                    <a:pt x="0" y="77"/>
                    <a:pt x="0" y="77"/>
                    <a:pt x="0" y="77"/>
                  </a:cubicBezTo>
                  <a:cubicBezTo>
                    <a:pt x="2" y="73"/>
                    <a:pt x="2" y="73"/>
                    <a:pt x="2" y="73"/>
                  </a:cubicBezTo>
                  <a:cubicBezTo>
                    <a:pt x="3" y="74"/>
                    <a:pt x="5" y="74"/>
                    <a:pt x="7" y="75"/>
                  </a:cubicBezTo>
                  <a:cubicBezTo>
                    <a:pt x="9" y="75"/>
                    <a:pt x="10" y="76"/>
                    <a:pt x="11" y="76"/>
                  </a:cubicBezTo>
                  <a:cubicBezTo>
                    <a:pt x="12" y="76"/>
                    <a:pt x="13" y="75"/>
                    <a:pt x="14" y="75"/>
                  </a:cubicBezTo>
                  <a:cubicBezTo>
                    <a:pt x="15" y="74"/>
                    <a:pt x="16" y="73"/>
                    <a:pt x="16" y="72"/>
                  </a:cubicBezTo>
                  <a:cubicBezTo>
                    <a:pt x="41" y="16"/>
                    <a:pt x="41" y="16"/>
                    <a:pt x="41" y="16"/>
                  </a:cubicBezTo>
                  <a:cubicBezTo>
                    <a:pt x="42" y="15"/>
                    <a:pt x="42" y="14"/>
                    <a:pt x="42" y="13"/>
                  </a:cubicBezTo>
                  <a:cubicBezTo>
                    <a:pt x="42" y="12"/>
                    <a:pt x="41" y="11"/>
                    <a:pt x="40" y="10"/>
                  </a:cubicBezTo>
                  <a:cubicBezTo>
                    <a:pt x="40" y="9"/>
                    <a:pt x="39" y="8"/>
                    <a:pt x="37" y="7"/>
                  </a:cubicBezTo>
                  <a:cubicBezTo>
                    <a:pt x="36" y="5"/>
                    <a:pt x="34" y="5"/>
                    <a:pt x="33" y="4"/>
                  </a:cubicBezTo>
                  <a:cubicBezTo>
                    <a:pt x="35" y="0"/>
                    <a:pt x="35" y="0"/>
                    <a:pt x="35" y="0"/>
                  </a:cubicBezTo>
                  <a:cubicBezTo>
                    <a:pt x="95" y="27"/>
                    <a:pt x="95" y="27"/>
                    <a:pt x="95" y="27"/>
                  </a:cubicBezTo>
                  <a:cubicBezTo>
                    <a:pt x="86" y="46"/>
                    <a:pt x="86" y="46"/>
                    <a:pt x="86" y="46"/>
                  </a:cubicBezTo>
                  <a:cubicBezTo>
                    <a:pt x="82" y="44"/>
                    <a:pt x="82" y="44"/>
                    <a:pt x="82" y="44"/>
                  </a:cubicBezTo>
                  <a:cubicBezTo>
                    <a:pt x="83" y="41"/>
                    <a:pt x="82" y="37"/>
                    <a:pt x="81" y="33"/>
                  </a:cubicBezTo>
                  <a:cubicBezTo>
                    <a:pt x="80" y="29"/>
                    <a:pt x="79" y="26"/>
                    <a:pt x="77" y="25"/>
                  </a:cubicBezTo>
                  <a:cubicBezTo>
                    <a:pt x="76" y="24"/>
                    <a:pt x="75" y="23"/>
                    <a:pt x="73" y="23"/>
                  </a:cubicBezTo>
                  <a:cubicBezTo>
                    <a:pt x="71" y="22"/>
                    <a:pt x="70" y="21"/>
                    <a:pt x="68" y="20"/>
                  </a:cubicBezTo>
                  <a:cubicBezTo>
                    <a:pt x="56" y="15"/>
                    <a:pt x="56" y="15"/>
                    <a:pt x="56" y="15"/>
                  </a:cubicBezTo>
                  <a:cubicBezTo>
                    <a:pt x="42" y="45"/>
                    <a:pt x="42" y="45"/>
                    <a:pt x="42" y="45"/>
                  </a:cubicBezTo>
                  <a:cubicBezTo>
                    <a:pt x="51" y="49"/>
                    <a:pt x="51" y="49"/>
                    <a:pt x="51" y="49"/>
                  </a:cubicBezTo>
                  <a:cubicBezTo>
                    <a:pt x="53" y="50"/>
                    <a:pt x="55" y="51"/>
                    <a:pt x="57" y="51"/>
                  </a:cubicBezTo>
                  <a:cubicBezTo>
                    <a:pt x="59" y="51"/>
                    <a:pt x="60" y="51"/>
                    <a:pt x="62" y="50"/>
                  </a:cubicBezTo>
                  <a:cubicBezTo>
                    <a:pt x="63" y="49"/>
                    <a:pt x="64" y="48"/>
                    <a:pt x="65" y="47"/>
                  </a:cubicBezTo>
                  <a:cubicBezTo>
                    <a:pt x="67" y="45"/>
                    <a:pt x="68" y="44"/>
                    <a:pt x="69" y="42"/>
                  </a:cubicBezTo>
                  <a:cubicBezTo>
                    <a:pt x="73" y="44"/>
                    <a:pt x="73" y="44"/>
                    <a:pt x="73" y="44"/>
                  </a:cubicBezTo>
                  <a:cubicBezTo>
                    <a:pt x="59" y="74"/>
                    <a:pt x="59" y="74"/>
                    <a:pt x="59" y="74"/>
                  </a:cubicBezTo>
                  <a:cubicBezTo>
                    <a:pt x="55" y="72"/>
                    <a:pt x="55" y="72"/>
                    <a:pt x="55" y="72"/>
                  </a:cubicBezTo>
                  <a:cubicBezTo>
                    <a:pt x="56" y="71"/>
                    <a:pt x="56" y="69"/>
                    <a:pt x="57" y="66"/>
                  </a:cubicBezTo>
                  <a:cubicBezTo>
                    <a:pt x="57" y="64"/>
                    <a:pt x="57" y="62"/>
                    <a:pt x="56" y="61"/>
                  </a:cubicBezTo>
                  <a:cubicBezTo>
                    <a:pt x="56" y="59"/>
                    <a:pt x="55" y="58"/>
                    <a:pt x="54" y="57"/>
                  </a:cubicBezTo>
                  <a:cubicBezTo>
                    <a:pt x="53" y="56"/>
                    <a:pt x="51" y="55"/>
                    <a:pt x="49" y="54"/>
                  </a:cubicBezTo>
                  <a:cubicBezTo>
                    <a:pt x="40" y="50"/>
                    <a:pt x="40" y="50"/>
                    <a:pt x="40" y="50"/>
                  </a:cubicBezTo>
                  <a:cubicBezTo>
                    <a:pt x="29" y="73"/>
                    <a:pt x="29" y="73"/>
                    <a:pt x="29" y="73"/>
                  </a:cubicBezTo>
                  <a:cubicBezTo>
                    <a:pt x="28" y="75"/>
                    <a:pt x="28" y="77"/>
                    <a:pt x="28" y="78"/>
                  </a:cubicBezTo>
                  <a:cubicBezTo>
                    <a:pt x="27" y="80"/>
                    <a:pt x="27" y="81"/>
                    <a:pt x="28" y="82"/>
                  </a:cubicBezTo>
                  <a:cubicBezTo>
                    <a:pt x="29" y="83"/>
                    <a:pt x="30" y="84"/>
                    <a:pt x="31" y="85"/>
                  </a:cubicBezTo>
                  <a:cubicBezTo>
                    <a:pt x="33" y="86"/>
                    <a:pt x="35" y="87"/>
                    <a:pt x="38" y="89"/>
                  </a:cubicBezTo>
                  <a:cubicBezTo>
                    <a:pt x="39" y="89"/>
                    <a:pt x="41" y="90"/>
                    <a:pt x="43" y="91"/>
                  </a:cubicBezTo>
                  <a:cubicBezTo>
                    <a:pt x="45" y="92"/>
                    <a:pt x="46" y="92"/>
                    <a:pt x="48" y="93"/>
                  </a:cubicBezTo>
                  <a:cubicBezTo>
                    <a:pt x="49" y="93"/>
                    <a:pt x="51" y="94"/>
                    <a:pt x="52" y="94"/>
                  </a:cubicBezTo>
                  <a:cubicBezTo>
                    <a:pt x="54" y="94"/>
                    <a:pt x="55" y="94"/>
                    <a:pt x="56" y="94"/>
                  </a:cubicBezTo>
                  <a:cubicBezTo>
                    <a:pt x="59" y="93"/>
                    <a:pt x="62" y="91"/>
                    <a:pt x="65" y="88"/>
                  </a:cubicBezTo>
                  <a:cubicBezTo>
                    <a:pt x="68" y="86"/>
                    <a:pt x="71" y="84"/>
                    <a:pt x="72" y="82"/>
                  </a:cubicBezTo>
                  <a:lnTo>
                    <a:pt x="76" y="8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9" name="ïSḻïdè"/>
            <p:cNvSpPr/>
            <p:nvPr userDrawn="1">
              <p:custDataLst>
                <p:tags r:id="rId24"/>
              </p:custDataLst>
            </p:nvPr>
          </p:nvSpPr>
          <p:spPr bwMode="auto">
            <a:xfrm>
              <a:off x="3604817" y="4021138"/>
              <a:ext cx="168275" cy="158750"/>
            </a:xfrm>
            <a:custGeom>
              <a:avLst/>
              <a:gdLst>
                <a:gd name="T0" fmla="*/ 99 w 100"/>
                <a:gd name="T1" fmla="*/ 16 h 95"/>
                <a:gd name="T2" fmla="*/ 94 w 100"/>
                <a:gd name="T3" fmla="*/ 17 h 95"/>
                <a:gd name="T4" fmla="*/ 89 w 100"/>
                <a:gd name="T5" fmla="*/ 18 h 95"/>
                <a:gd name="T6" fmla="*/ 85 w 100"/>
                <a:gd name="T7" fmla="*/ 23 h 95"/>
                <a:gd name="T8" fmla="*/ 83 w 100"/>
                <a:gd name="T9" fmla="*/ 33 h 95"/>
                <a:gd name="T10" fmla="*/ 75 w 100"/>
                <a:gd name="T11" fmla="*/ 95 h 95"/>
                <a:gd name="T12" fmla="*/ 70 w 100"/>
                <a:gd name="T13" fmla="*/ 94 h 95"/>
                <a:gd name="T14" fmla="*/ 29 w 100"/>
                <a:gd name="T15" fmla="*/ 19 h 95"/>
                <a:gd name="T16" fmla="*/ 23 w 100"/>
                <a:gd name="T17" fmla="*/ 62 h 95"/>
                <a:gd name="T18" fmla="*/ 22 w 100"/>
                <a:gd name="T19" fmla="*/ 73 h 95"/>
                <a:gd name="T20" fmla="*/ 24 w 100"/>
                <a:gd name="T21" fmla="*/ 79 h 95"/>
                <a:gd name="T22" fmla="*/ 30 w 100"/>
                <a:gd name="T23" fmla="*/ 82 h 95"/>
                <a:gd name="T24" fmla="*/ 35 w 100"/>
                <a:gd name="T25" fmla="*/ 84 h 95"/>
                <a:gd name="T26" fmla="*/ 35 w 100"/>
                <a:gd name="T27" fmla="*/ 88 h 95"/>
                <a:gd name="T28" fmla="*/ 0 w 100"/>
                <a:gd name="T29" fmla="*/ 84 h 95"/>
                <a:gd name="T30" fmla="*/ 1 w 100"/>
                <a:gd name="T31" fmla="*/ 80 h 95"/>
                <a:gd name="T32" fmla="*/ 6 w 100"/>
                <a:gd name="T33" fmla="*/ 79 h 95"/>
                <a:gd name="T34" fmla="*/ 11 w 100"/>
                <a:gd name="T35" fmla="*/ 78 h 95"/>
                <a:gd name="T36" fmla="*/ 15 w 100"/>
                <a:gd name="T37" fmla="*/ 73 h 95"/>
                <a:gd name="T38" fmla="*/ 17 w 100"/>
                <a:gd name="T39" fmla="*/ 62 h 95"/>
                <a:gd name="T40" fmla="*/ 23 w 100"/>
                <a:gd name="T41" fmla="*/ 21 h 95"/>
                <a:gd name="T42" fmla="*/ 22 w 100"/>
                <a:gd name="T43" fmla="*/ 15 h 95"/>
                <a:gd name="T44" fmla="*/ 20 w 100"/>
                <a:gd name="T45" fmla="*/ 11 h 95"/>
                <a:gd name="T46" fmla="*/ 15 w 100"/>
                <a:gd name="T47" fmla="*/ 7 h 95"/>
                <a:gd name="T48" fmla="*/ 9 w 100"/>
                <a:gd name="T49" fmla="*/ 4 h 95"/>
                <a:gd name="T50" fmla="*/ 10 w 100"/>
                <a:gd name="T51" fmla="*/ 0 h 95"/>
                <a:gd name="T52" fmla="*/ 34 w 100"/>
                <a:gd name="T53" fmla="*/ 3 h 95"/>
                <a:gd name="T54" fmla="*/ 72 w 100"/>
                <a:gd name="T55" fmla="*/ 73 h 95"/>
                <a:gd name="T56" fmla="*/ 78 w 100"/>
                <a:gd name="T57" fmla="*/ 33 h 95"/>
                <a:gd name="T58" fmla="*/ 78 w 100"/>
                <a:gd name="T59" fmla="*/ 22 h 95"/>
                <a:gd name="T60" fmla="*/ 76 w 100"/>
                <a:gd name="T61" fmla="*/ 17 h 95"/>
                <a:gd name="T62" fmla="*/ 71 w 100"/>
                <a:gd name="T63" fmla="*/ 14 h 95"/>
                <a:gd name="T64" fmla="*/ 65 w 100"/>
                <a:gd name="T65" fmla="*/ 12 h 95"/>
                <a:gd name="T66" fmla="*/ 66 w 100"/>
                <a:gd name="T67" fmla="*/ 8 h 95"/>
                <a:gd name="T68" fmla="*/ 100 w 100"/>
                <a:gd name="T69" fmla="*/ 12 h 95"/>
                <a:gd name="T70" fmla="*/ 99 w 100"/>
                <a:gd name="T71" fmla="*/ 16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0" h="95">
                  <a:moveTo>
                    <a:pt x="99" y="16"/>
                  </a:moveTo>
                  <a:cubicBezTo>
                    <a:pt x="98" y="16"/>
                    <a:pt x="97" y="16"/>
                    <a:pt x="94" y="17"/>
                  </a:cubicBezTo>
                  <a:cubicBezTo>
                    <a:pt x="92" y="17"/>
                    <a:pt x="90" y="17"/>
                    <a:pt x="89" y="18"/>
                  </a:cubicBezTo>
                  <a:cubicBezTo>
                    <a:pt x="88" y="18"/>
                    <a:pt x="86" y="20"/>
                    <a:pt x="85" y="23"/>
                  </a:cubicBezTo>
                  <a:cubicBezTo>
                    <a:pt x="85" y="26"/>
                    <a:pt x="84" y="29"/>
                    <a:pt x="83" y="33"/>
                  </a:cubicBezTo>
                  <a:cubicBezTo>
                    <a:pt x="75" y="95"/>
                    <a:pt x="75" y="95"/>
                    <a:pt x="75" y="95"/>
                  </a:cubicBezTo>
                  <a:cubicBezTo>
                    <a:pt x="70" y="94"/>
                    <a:pt x="70" y="94"/>
                    <a:pt x="70" y="94"/>
                  </a:cubicBezTo>
                  <a:cubicBezTo>
                    <a:pt x="29" y="19"/>
                    <a:pt x="29" y="19"/>
                    <a:pt x="29" y="19"/>
                  </a:cubicBezTo>
                  <a:cubicBezTo>
                    <a:pt x="23" y="62"/>
                    <a:pt x="23" y="62"/>
                    <a:pt x="23" y="62"/>
                  </a:cubicBezTo>
                  <a:cubicBezTo>
                    <a:pt x="22" y="67"/>
                    <a:pt x="22" y="71"/>
                    <a:pt x="22" y="73"/>
                  </a:cubicBezTo>
                  <a:cubicBezTo>
                    <a:pt x="23" y="76"/>
                    <a:pt x="23" y="78"/>
                    <a:pt x="24" y="79"/>
                  </a:cubicBezTo>
                  <a:cubicBezTo>
                    <a:pt x="25" y="80"/>
                    <a:pt x="27" y="81"/>
                    <a:pt x="30" y="82"/>
                  </a:cubicBezTo>
                  <a:cubicBezTo>
                    <a:pt x="32" y="83"/>
                    <a:pt x="34" y="84"/>
                    <a:pt x="35" y="84"/>
                  </a:cubicBezTo>
                  <a:cubicBezTo>
                    <a:pt x="35" y="88"/>
                    <a:pt x="35" y="88"/>
                    <a:pt x="35" y="88"/>
                  </a:cubicBezTo>
                  <a:cubicBezTo>
                    <a:pt x="0" y="84"/>
                    <a:pt x="0" y="84"/>
                    <a:pt x="0" y="84"/>
                  </a:cubicBezTo>
                  <a:cubicBezTo>
                    <a:pt x="1" y="80"/>
                    <a:pt x="1" y="80"/>
                    <a:pt x="1" y="80"/>
                  </a:cubicBezTo>
                  <a:cubicBezTo>
                    <a:pt x="2" y="80"/>
                    <a:pt x="4" y="80"/>
                    <a:pt x="6" y="79"/>
                  </a:cubicBezTo>
                  <a:cubicBezTo>
                    <a:pt x="9" y="79"/>
                    <a:pt x="11" y="78"/>
                    <a:pt x="11" y="78"/>
                  </a:cubicBezTo>
                  <a:cubicBezTo>
                    <a:pt x="13" y="77"/>
                    <a:pt x="14" y="76"/>
                    <a:pt x="15" y="73"/>
                  </a:cubicBezTo>
                  <a:cubicBezTo>
                    <a:pt x="16" y="71"/>
                    <a:pt x="16" y="67"/>
                    <a:pt x="17" y="62"/>
                  </a:cubicBezTo>
                  <a:cubicBezTo>
                    <a:pt x="23" y="21"/>
                    <a:pt x="23" y="21"/>
                    <a:pt x="23" y="21"/>
                  </a:cubicBezTo>
                  <a:cubicBezTo>
                    <a:pt x="23" y="19"/>
                    <a:pt x="23" y="17"/>
                    <a:pt x="22" y="15"/>
                  </a:cubicBezTo>
                  <a:cubicBezTo>
                    <a:pt x="22" y="13"/>
                    <a:pt x="21" y="12"/>
                    <a:pt x="20" y="11"/>
                  </a:cubicBezTo>
                  <a:cubicBezTo>
                    <a:pt x="19" y="9"/>
                    <a:pt x="17" y="8"/>
                    <a:pt x="15" y="7"/>
                  </a:cubicBezTo>
                  <a:cubicBezTo>
                    <a:pt x="13" y="5"/>
                    <a:pt x="11" y="5"/>
                    <a:pt x="9" y="4"/>
                  </a:cubicBezTo>
                  <a:cubicBezTo>
                    <a:pt x="10" y="0"/>
                    <a:pt x="10" y="0"/>
                    <a:pt x="10" y="0"/>
                  </a:cubicBezTo>
                  <a:cubicBezTo>
                    <a:pt x="34" y="3"/>
                    <a:pt x="34" y="3"/>
                    <a:pt x="34" y="3"/>
                  </a:cubicBezTo>
                  <a:cubicBezTo>
                    <a:pt x="72" y="73"/>
                    <a:pt x="72" y="73"/>
                    <a:pt x="72" y="73"/>
                  </a:cubicBezTo>
                  <a:cubicBezTo>
                    <a:pt x="78" y="33"/>
                    <a:pt x="78" y="33"/>
                    <a:pt x="78" y="33"/>
                  </a:cubicBezTo>
                  <a:cubicBezTo>
                    <a:pt x="78" y="29"/>
                    <a:pt x="78" y="25"/>
                    <a:pt x="78" y="22"/>
                  </a:cubicBezTo>
                  <a:cubicBezTo>
                    <a:pt x="78" y="19"/>
                    <a:pt x="77" y="18"/>
                    <a:pt x="76" y="17"/>
                  </a:cubicBezTo>
                  <a:cubicBezTo>
                    <a:pt x="75" y="16"/>
                    <a:pt x="73" y="15"/>
                    <a:pt x="71" y="14"/>
                  </a:cubicBezTo>
                  <a:cubicBezTo>
                    <a:pt x="69" y="13"/>
                    <a:pt x="67" y="12"/>
                    <a:pt x="65" y="12"/>
                  </a:cubicBezTo>
                  <a:cubicBezTo>
                    <a:pt x="66" y="8"/>
                    <a:pt x="66" y="8"/>
                    <a:pt x="66" y="8"/>
                  </a:cubicBezTo>
                  <a:cubicBezTo>
                    <a:pt x="100" y="12"/>
                    <a:pt x="100" y="12"/>
                    <a:pt x="100" y="12"/>
                  </a:cubicBezTo>
                  <a:lnTo>
                    <a:pt x="99" y="16"/>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0" name="ïṥḷide"/>
            <p:cNvSpPr/>
            <p:nvPr userDrawn="1">
              <p:custDataLst>
                <p:tags r:id="rId25"/>
              </p:custDataLst>
            </p:nvPr>
          </p:nvSpPr>
          <p:spPr bwMode="auto">
            <a:xfrm>
              <a:off x="3811192" y="4035426"/>
              <a:ext cx="142875" cy="149225"/>
            </a:xfrm>
            <a:custGeom>
              <a:avLst/>
              <a:gdLst>
                <a:gd name="T0" fmla="*/ 86 w 86"/>
                <a:gd name="T1" fmla="*/ 4 h 89"/>
                <a:gd name="T2" fmla="*/ 82 w 86"/>
                <a:gd name="T3" fmla="*/ 5 h 89"/>
                <a:gd name="T4" fmla="*/ 76 w 86"/>
                <a:gd name="T5" fmla="*/ 7 h 89"/>
                <a:gd name="T6" fmla="*/ 74 w 86"/>
                <a:gd name="T7" fmla="*/ 13 h 89"/>
                <a:gd name="T8" fmla="*/ 74 w 86"/>
                <a:gd name="T9" fmla="*/ 24 h 89"/>
                <a:gd name="T10" fmla="*/ 77 w 86"/>
                <a:gd name="T11" fmla="*/ 60 h 89"/>
                <a:gd name="T12" fmla="*/ 75 w 86"/>
                <a:gd name="T13" fmla="*/ 72 h 89"/>
                <a:gd name="T14" fmla="*/ 68 w 86"/>
                <a:gd name="T15" fmla="*/ 81 h 89"/>
                <a:gd name="T16" fmla="*/ 58 w 86"/>
                <a:gd name="T17" fmla="*/ 87 h 89"/>
                <a:gd name="T18" fmla="*/ 48 w 86"/>
                <a:gd name="T19" fmla="*/ 89 h 89"/>
                <a:gd name="T20" fmla="*/ 35 w 86"/>
                <a:gd name="T21" fmla="*/ 88 h 89"/>
                <a:gd name="T22" fmla="*/ 24 w 86"/>
                <a:gd name="T23" fmla="*/ 83 h 89"/>
                <a:gd name="T24" fmla="*/ 18 w 86"/>
                <a:gd name="T25" fmla="*/ 76 h 89"/>
                <a:gd name="T26" fmla="*/ 15 w 86"/>
                <a:gd name="T27" fmla="*/ 67 h 89"/>
                <a:gd name="T28" fmla="*/ 12 w 86"/>
                <a:gd name="T29" fmla="*/ 17 h 89"/>
                <a:gd name="T30" fmla="*/ 11 w 86"/>
                <a:gd name="T31" fmla="*/ 14 h 89"/>
                <a:gd name="T32" fmla="*/ 8 w 86"/>
                <a:gd name="T33" fmla="*/ 12 h 89"/>
                <a:gd name="T34" fmla="*/ 4 w 86"/>
                <a:gd name="T35" fmla="*/ 11 h 89"/>
                <a:gd name="T36" fmla="*/ 0 w 86"/>
                <a:gd name="T37" fmla="*/ 10 h 89"/>
                <a:gd name="T38" fmla="*/ 0 w 86"/>
                <a:gd name="T39" fmla="*/ 6 h 89"/>
                <a:gd name="T40" fmla="*/ 35 w 86"/>
                <a:gd name="T41" fmla="*/ 3 h 89"/>
                <a:gd name="T42" fmla="*/ 35 w 86"/>
                <a:gd name="T43" fmla="*/ 8 h 89"/>
                <a:gd name="T44" fmla="*/ 31 w 86"/>
                <a:gd name="T45" fmla="*/ 8 h 89"/>
                <a:gd name="T46" fmla="*/ 27 w 86"/>
                <a:gd name="T47" fmla="*/ 10 h 89"/>
                <a:gd name="T48" fmla="*/ 25 w 86"/>
                <a:gd name="T49" fmla="*/ 12 h 89"/>
                <a:gd name="T50" fmla="*/ 24 w 86"/>
                <a:gd name="T51" fmla="*/ 16 h 89"/>
                <a:gd name="T52" fmla="*/ 28 w 86"/>
                <a:gd name="T53" fmla="*/ 62 h 89"/>
                <a:gd name="T54" fmla="*/ 29 w 86"/>
                <a:gd name="T55" fmla="*/ 69 h 89"/>
                <a:gd name="T56" fmla="*/ 32 w 86"/>
                <a:gd name="T57" fmla="*/ 76 h 89"/>
                <a:gd name="T58" fmla="*/ 39 w 86"/>
                <a:gd name="T59" fmla="*/ 81 h 89"/>
                <a:gd name="T60" fmla="*/ 50 w 86"/>
                <a:gd name="T61" fmla="*/ 82 h 89"/>
                <a:gd name="T62" fmla="*/ 61 w 86"/>
                <a:gd name="T63" fmla="*/ 79 h 89"/>
                <a:gd name="T64" fmla="*/ 67 w 86"/>
                <a:gd name="T65" fmla="*/ 73 h 89"/>
                <a:gd name="T66" fmla="*/ 70 w 86"/>
                <a:gd name="T67" fmla="*/ 66 h 89"/>
                <a:gd name="T68" fmla="*/ 71 w 86"/>
                <a:gd name="T69" fmla="*/ 59 h 89"/>
                <a:gd name="T70" fmla="*/ 68 w 86"/>
                <a:gd name="T71" fmla="*/ 25 h 89"/>
                <a:gd name="T72" fmla="*/ 67 w 86"/>
                <a:gd name="T73" fmla="*/ 14 h 89"/>
                <a:gd name="T74" fmla="*/ 63 w 86"/>
                <a:gd name="T75" fmla="*/ 9 h 89"/>
                <a:gd name="T76" fmla="*/ 58 w 86"/>
                <a:gd name="T77" fmla="*/ 7 h 89"/>
                <a:gd name="T78" fmla="*/ 52 w 86"/>
                <a:gd name="T79" fmla="*/ 6 h 89"/>
                <a:gd name="T80" fmla="*/ 52 w 86"/>
                <a:gd name="T81" fmla="*/ 2 h 89"/>
                <a:gd name="T82" fmla="*/ 86 w 86"/>
                <a:gd name="T83" fmla="*/ 0 h 89"/>
                <a:gd name="T84" fmla="*/ 86 w 86"/>
                <a:gd name="T85" fmla="*/ 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6" h="89">
                  <a:moveTo>
                    <a:pt x="86" y="4"/>
                  </a:moveTo>
                  <a:cubicBezTo>
                    <a:pt x="85" y="4"/>
                    <a:pt x="84" y="4"/>
                    <a:pt x="82" y="5"/>
                  </a:cubicBezTo>
                  <a:cubicBezTo>
                    <a:pt x="79" y="5"/>
                    <a:pt x="78" y="6"/>
                    <a:pt x="76" y="7"/>
                  </a:cubicBezTo>
                  <a:cubicBezTo>
                    <a:pt x="75" y="8"/>
                    <a:pt x="74" y="10"/>
                    <a:pt x="74" y="13"/>
                  </a:cubicBezTo>
                  <a:cubicBezTo>
                    <a:pt x="74" y="16"/>
                    <a:pt x="74" y="19"/>
                    <a:pt x="74" y="24"/>
                  </a:cubicBezTo>
                  <a:cubicBezTo>
                    <a:pt x="77" y="60"/>
                    <a:pt x="77" y="60"/>
                    <a:pt x="77" y="60"/>
                  </a:cubicBezTo>
                  <a:cubicBezTo>
                    <a:pt x="77" y="65"/>
                    <a:pt x="76" y="69"/>
                    <a:pt x="75" y="72"/>
                  </a:cubicBezTo>
                  <a:cubicBezTo>
                    <a:pt x="73" y="76"/>
                    <a:pt x="71" y="79"/>
                    <a:pt x="68" y="81"/>
                  </a:cubicBezTo>
                  <a:cubicBezTo>
                    <a:pt x="65" y="84"/>
                    <a:pt x="62" y="86"/>
                    <a:pt x="58" y="87"/>
                  </a:cubicBezTo>
                  <a:cubicBezTo>
                    <a:pt x="55" y="88"/>
                    <a:pt x="52" y="89"/>
                    <a:pt x="48" y="89"/>
                  </a:cubicBezTo>
                  <a:cubicBezTo>
                    <a:pt x="43" y="89"/>
                    <a:pt x="39" y="89"/>
                    <a:pt x="35" y="88"/>
                  </a:cubicBezTo>
                  <a:cubicBezTo>
                    <a:pt x="31" y="87"/>
                    <a:pt x="27" y="85"/>
                    <a:pt x="24" y="83"/>
                  </a:cubicBezTo>
                  <a:cubicBezTo>
                    <a:pt x="22" y="81"/>
                    <a:pt x="19" y="79"/>
                    <a:pt x="18" y="76"/>
                  </a:cubicBezTo>
                  <a:cubicBezTo>
                    <a:pt x="16" y="73"/>
                    <a:pt x="15" y="70"/>
                    <a:pt x="15" y="67"/>
                  </a:cubicBezTo>
                  <a:cubicBezTo>
                    <a:pt x="12" y="17"/>
                    <a:pt x="12" y="17"/>
                    <a:pt x="12" y="17"/>
                  </a:cubicBezTo>
                  <a:cubicBezTo>
                    <a:pt x="11" y="16"/>
                    <a:pt x="11" y="15"/>
                    <a:pt x="11" y="14"/>
                  </a:cubicBezTo>
                  <a:cubicBezTo>
                    <a:pt x="10" y="13"/>
                    <a:pt x="9" y="12"/>
                    <a:pt x="8" y="12"/>
                  </a:cubicBezTo>
                  <a:cubicBezTo>
                    <a:pt x="7" y="11"/>
                    <a:pt x="5" y="11"/>
                    <a:pt x="4" y="11"/>
                  </a:cubicBezTo>
                  <a:cubicBezTo>
                    <a:pt x="2" y="10"/>
                    <a:pt x="1" y="10"/>
                    <a:pt x="0" y="10"/>
                  </a:cubicBezTo>
                  <a:cubicBezTo>
                    <a:pt x="0" y="6"/>
                    <a:pt x="0" y="6"/>
                    <a:pt x="0" y="6"/>
                  </a:cubicBezTo>
                  <a:cubicBezTo>
                    <a:pt x="35" y="3"/>
                    <a:pt x="35" y="3"/>
                    <a:pt x="35" y="3"/>
                  </a:cubicBezTo>
                  <a:cubicBezTo>
                    <a:pt x="35" y="8"/>
                    <a:pt x="35" y="8"/>
                    <a:pt x="35" y="8"/>
                  </a:cubicBezTo>
                  <a:cubicBezTo>
                    <a:pt x="34" y="8"/>
                    <a:pt x="32" y="8"/>
                    <a:pt x="31" y="8"/>
                  </a:cubicBezTo>
                  <a:cubicBezTo>
                    <a:pt x="29" y="9"/>
                    <a:pt x="28" y="9"/>
                    <a:pt x="27" y="10"/>
                  </a:cubicBezTo>
                  <a:cubicBezTo>
                    <a:pt x="26" y="10"/>
                    <a:pt x="25" y="11"/>
                    <a:pt x="25" y="12"/>
                  </a:cubicBezTo>
                  <a:cubicBezTo>
                    <a:pt x="24" y="13"/>
                    <a:pt x="24" y="15"/>
                    <a:pt x="24" y="16"/>
                  </a:cubicBezTo>
                  <a:cubicBezTo>
                    <a:pt x="28" y="62"/>
                    <a:pt x="28" y="62"/>
                    <a:pt x="28" y="62"/>
                  </a:cubicBezTo>
                  <a:cubicBezTo>
                    <a:pt x="28" y="64"/>
                    <a:pt x="28" y="67"/>
                    <a:pt x="29" y="69"/>
                  </a:cubicBezTo>
                  <a:cubicBezTo>
                    <a:pt x="30" y="72"/>
                    <a:pt x="31" y="74"/>
                    <a:pt x="32" y="76"/>
                  </a:cubicBezTo>
                  <a:cubicBezTo>
                    <a:pt x="34" y="78"/>
                    <a:pt x="36" y="80"/>
                    <a:pt x="39" y="81"/>
                  </a:cubicBezTo>
                  <a:cubicBezTo>
                    <a:pt x="42" y="82"/>
                    <a:pt x="45" y="82"/>
                    <a:pt x="50" y="82"/>
                  </a:cubicBezTo>
                  <a:cubicBezTo>
                    <a:pt x="54" y="82"/>
                    <a:pt x="58" y="81"/>
                    <a:pt x="61" y="79"/>
                  </a:cubicBezTo>
                  <a:cubicBezTo>
                    <a:pt x="64" y="78"/>
                    <a:pt x="66" y="76"/>
                    <a:pt x="67" y="73"/>
                  </a:cubicBezTo>
                  <a:cubicBezTo>
                    <a:pt x="69" y="71"/>
                    <a:pt x="70" y="69"/>
                    <a:pt x="70" y="66"/>
                  </a:cubicBezTo>
                  <a:cubicBezTo>
                    <a:pt x="71" y="64"/>
                    <a:pt x="71" y="62"/>
                    <a:pt x="71" y="59"/>
                  </a:cubicBezTo>
                  <a:cubicBezTo>
                    <a:pt x="68" y="25"/>
                    <a:pt x="68" y="25"/>
                    <a:pt x="68" y="25"/>
                  </a:cubicBezTo>
                  <a:cubicBezTo>
                    <a:pt x="68" y="20"/>
                    <a:pt x="67" y="17"/>
                    <a:pt x="67" y="14"/>
                  </a:cubicBezTo>
                  <a:cubicBezTo>
                    <a:pt x="66" y="11"/>
                    <a:pt x="65" y="10"/>
                    <a:pt x="63" y="9"/>
                  </a:cubicBezTo>
                  <a:cubicBezTo>
                    <a:pt x="62" y="8"/>
                    <a:pt x="60" y="7"/>
                    <a:pt x="58" y="7"/>
                  </a:cubicBezTo>
                  <a:cubicBezTo>
                    <a:pt x="55" y="7"/>
                    <a:pt x="53" y="6"/>
                    <a:pt x="52" y="6"/>
                  </a:cubicBezTo>
                  <a:cubicBezTo>
                    <a:pt x="52" y="2"/>
                    <a:pt x="52" y="2"/>
                    <a:pt x="52" y="2"/>
                  </a:cubicBezTo>
                  <a:cubicBezTo>
                    <a:pt x="86" y="0"/>
                    <a:pt x="86" y="0"/>
                    <a:pt x="86" y="0"/>
                  </a:cubicBezTo>
                  <a:lnTo>
                    <a:pt x="86" y="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1" name="ïṣlïḍé"/>
            <p:cNvSpPr/>
            <p:nvPr userDrawn="1">
              <p:custDataLst>
                <p:tags r:id="rId26"/>
              </p:custDataLst>
            </p:nvPr>
          </p:nvSpPr>
          <p:spPr bwMode="auto">
            <a:xfrm>
              <a:off x="3957242" y="3975101"/>
              <a:ext cx="161925" cy="184150"/>
            </a:xfrm>
            <a:custGeom>
              <a:avLst/>
              <a:gdLst>
                <a:gd name="T0" fmla="*/ 83 w 97"/>
                <a:gd name="T1" fmla="*/ 4 h 110"/>
                <a:gd name="T2" fmla="*/ 79 w 97"/>
                <a:gd name="T3" fmla="*/ 7 h 110"/>
                <a:gd name="T4" fmla="*/ 75 w 97"/>
                <a:gd name="T5" fmla="*/ 10 h 110"/>
                <a:gd name="T6" fmla="*/ 74 w 97"/>
                <a:gd name="T7" fmla="*/ 17 h 110"/>
                <a:gd name="T8" fmla="*/ 77 w 97"/>
                <a:gd name="T9" fmla="*/ 27 h 110"/>
                <a:gd name="T10" fmla="*/ 97 w 97"/>
                <a:gd name="T11" fmla="*/ 85 h 110"/>
                <a:gd name="T12" fmla="*/ 92 w 97"/>
                <a:gd name="T13" fmla="*/ 87 h 110"/>
                <a:gd name="T14" fmla="*/ 24 w 97"/>
                <a:gd name="T15" fmla="*/ 39 h 110"/>
                <a:gd name="T16" fmla="*/ 38 w 97"/>
                <a:gd name="T17" fmla="*/ 80 h 110"/>
                <a:gd name="T18" fmla="*/ 43 w 97"/>
                <a:gd name="T19" fmla="*/ 90 h 110"/>
                <a:gd name="T20" fmla="*/ 47 w 97"/>
                <a:gd name="T21" fmla="*/ 94 h 110"/>
                <a:gd name="T22" fmla="*/ 53 w 97"/>
                <a:gd name="T23" fmla="*/ 95 h 110"/>
                <a:gd name="T24" fmla="*/ 58 w 97"/>
                <a:gd name="T25" fmla="*/ 94 h 110"/>
                <a:gd name="T26" fmla="*/ 60 w 97"/>
                <a:gd name="T27" fmla="*/ 98 h 110"/>
                <a:gd name="T28" fmla="*/ 29 w 97"/>
                <a:gd name="T29" fmla="*/ 110 h 110"/>
                <a:gd name="T30" fmla="*/ 27 w 97"/>
                <a:gd name="T31" fmla="*/ 106 h 110"/>
                <a:gd name="T32" fmla="*/ 32 w 97"/>
                <a:gd name="T33" fmla="*/ 103 h 110"/>
                <a:gd name="T34" fmla="*/ 35 w 97"/>
                <a:gd name="T35" fmla="*/ 99 h 110"/>
                <a:gd name="T36" fmla="*/ 36 w 97"/>
                <a:gd name="T37" fmla="*/ 94 h 110"/>
                <a:gd name="T38" fmla="*/ 33 w 97"/>
                <a:gd name="T39" fmla="*/ 82 h 110"/>
                <a:gd name="T40" fmla="*/ 20 w 97"/>
                <a:gd name="T41" fmla="*/ 43 h 110"/>
                <a:gd name="T42" fmla="*/ 17 w 97"/>
                <a:gd name="T43" fmla="*/ 39 h 110"/>
                <a:gd name="T44" fmla="*/ 14 w 97"/>
                <a:gd name="T45" fmla="*/ 35 h 110"/>
                <a:gd name="T46" fmla="*/ 7 w 97"/>
                <a:gd name="T47" fmla="*/ 34 h 110"/>
                <a:gd name="T48" fmla="*/ 2 w 97"/>
                <a:gd name="T49" fmla="*/ 35 h 110"/>
                <a:gd name="T50" fmla="*/ 0 w 97"/>
                <a:gd name="T51" fmla="*/ 31 h 110"/>
                <a:gd name="T52" fmla="*/ 22 w 97"/>
                <a:gd name="T53" fmla="*/ 23 h 110"/>
                <a:gd name="T54" fmla="*/ 85 w 97"/>
                <a:gd name="T55" fmla="*/ 67 h 110"/>
                <a:gd name="T56" fmla="*/ 72 w 97"/>
                <a:gd name="T57" fmla="*/ 29 h 110"/>
                <a:gd name="T58" fmla="*/ 68 w 97"/>
                <a:gd name="T59" fmla="*/ 19 h 110"/>
                <a:gd name="T60" fmla="*/ 63 w 97"/>
                <a:gd name="T61" fmla="*/ 15 h 110"/>
                <a:gd name="T62" fmla="*/ 58 w 97"/>
                <a:gd name="T63" fmla="*/ 15 h 110"/>
                <a:gd name="T64" fmla="*/ 52 w 97"/>
                <a:gd name="T65" fmla="*/ 16 h 110"/>
                <a:gd name="T66" fmla="*/ 51 w 97"/>
                <a:gd name="T67" fmla="*/ 12 h 110"/>
                <a:gd name="T68" fmla="*/ 82 w 97"/>
                <a:gd name="T69" fmla="*/ 0 h 110"/>
                <a:gd name="T70" fmla="*/ 83 w 97"/>
                <a:gd name="T71" fmla="*/ 4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7" h="110">
                  <a:moveTo>
                    <a:pt x="83" y="4"/>
                  </a:moveTo>
                  <a:cubicBezTo>
                    <a:pt x="82" y="5"/>
                    <a:pt x="81" y="5"/>
                    <a:pt x="79" y="7"/>
                  </a:cubicBezTo>
                  <a:cubicBezTo>
                    <a:pt x="77" y="8"/>
                    <a:pt x="76" y="9"/>
                    <a:pt x="75" y="10"/>
                  </a:cubicBezTo>
                  <a:cubicBezTo>
                    <a:pt x="74" y="12"/>
                    <a:pt x="74" y="14"/>
                    <a:pt x="74" y="17"/>
                  </a:cubicBezTo>
                  <a:cubicBezTo>
                    <a:pt x="75" y="19"/>
                    <a:pt x="75" y="23"/>
                    <a:pt x="77" y="27"/>
                  </a:cubicBezTo>
                  <a:cubicBezTo>
                    <a:pt x="97" y="85"/>
                    <a:pt x="97" y="85"/>
                    <a:pt x="97" y="85"/>
                  </a:cubicBezTo>
                  <a:cubicBezTo>
                    <a:pt x="92" y="87"/>
                    <a:pt x="92" y="87"/>
                    <a:pt x="92" y="87"/>
                  </a:cubicBezTo>
                  <a:cubicBezTo>
                    <a:pt x="24" y="39"/>
                    <a:pt x="24" y="39"/>
                    <a:pt x="24" y="39"/>
                  </a:cubicBezTo>
                  <a:cubicBezTo>
                    <a:pt x="38" y="80"/>
                    <a:pt x="38" y="80"/>
                    <a:pt x="38" y="80"/>
                  </a:cubicBezTo>
                  <a:cubicBezTo>
                    <a:pt x="40" y="84"/>
                    <a:pt x="41" y="88"/>
                    <a:pt x="43" y="90"/>
                  </a:cubicBezTo>
                  <a:cubicBezTo>
                    <a:pt x="44" y="92"/>
                    <a:pt x="45" y="94"/>
                    <a:pt x="47" y="94"/>
                  </a:cubicBezTo>
                  <a:cubicBezTo>
                    <a:pt x="48" y="95"/>
                    <a:pt x="50" y="95"/>
                    <a:pt x="53" y="95"/>
                  </a:cubicBezTo>
                  <a:cubicBezTo>
                    <a:pt x="56" y="95"/>
                    <a:pt x="57" y="94"/>
                    <a:pt x="58" y="94"/>
                  </a:cubicBezTo>
                  <a:cubicBezTo>
                    <a:pt x="60" y="98"/>
                    <a:pt x="60" y="98"/>
                    <a:pt x="60" y="98"/>
                  </a:cubicBezTo>
                  <a:cubicBezTo>
                    <a:pt x="29" y="110"/>
                    <a:pt x="29" y="110"/>
                    <a:pt x="29" y="110"/>
                  </a:cubicBezTo>
                  <a:cubicBezTo>
                    <a:pt x="27" y="106"/>
                    <a:pt x="27" y="106"/>
                    <a:pt x="27" y="106"/>
                  </a:cubicBezTo>
                  <a:cubicBezTo>
                    <a:pt x="28" y="105"/>
                    <a:pt x="30" y="104"/>
                    <a:pt x="32" y="103"/>
                  </a:cubicBezTo>
                  <a:cubicBezTo>
                    <a:pt x="34" y="101"/>
                    <a:pt x="35" y="100"/>
                    <a:pt x="35" y="99"/>
                  </a:cubicBezTo>
                  <a:cubicBezTo>
                    <a:pt x="36" y="98"/>
                    <a:pt x="37" y="96"/>
                    <a:pt x="36" y="94"/>
                  </a:cubicBezTo>
                  <a:cubicBezTo>
                    <a:pt x="36" y="91"/>
                    <a:pt x="35" y="88"/>
                    <a:pt x="33" y="82"/>
                  </a:cubicBezTo>
                  <a:cubicBezTo>
                    <a:pt x="20" y="43"/>
                    <a:pt x="20" y="43"/>
                    <a:pt x="20" y="43"/>
                  </a:cubicBezTo>
                  <a:cubicBezTo>
                    <a:pt x="19" y="42"/>
                    <a:pt x="18" y="40"/>
                    <a:pt x="17" y="39"/>
                  </a:cubicBezTo>
                  <a:cubicBezTo>
                    <a:pt x="16" y="37"/>
                    <a:pt x="15" y="36"/>
                    <a:pt x="14" y="35"/>
                  </a:cubicBezTo>
                  <a:cubicBezTo>
                    <a:pt x="12" y="35"/>
                    <a:pt x="10" y="34"/>
                    <a:pt x="7" y="34"/>
                  </a:cubicBezTo>
                  <a:cubicBezTo>
                    <a:pt x="5" y="34"/>
                    <a:pt x="3" y="34"/>
                    <a:pt x="2" y="35"/>
                  </a:cubicBezTo>
                  <a:cubicBezTo>
                    <a:pt x="0" y="31"/>
                    <a:pt x="0" y="31"/>
                    <a:pt x="0" y="31"/>
                  </a:cubicBezTo>
                  <a:cubicBezTo>
                    <a:pt x="22" y="23"/>
                    <a:pt x="22" y="23"/>
                    <a:pt x="22" y="23"/>
                  </a:cubicBezTo>
                  <a:cubicBezTo>
                    <a:pt x="85" y="67"/>
                    <a:pt x="85" y="67"/>
                    <a:pt x="85" y="67"/>
                  </a:cubicBezTo>
                  <a:cubicBezTo>
                    <a:pt x="72" y="29"/>
                    <a:pt x="72" y="29"/>
                    <a:pt x="72" y="29"/>
                  </a:cubicBezTo>
                  <a:cubicBezTo>
                    <a:pt x="70" y="25"/>
                    <a:pt x="69" y="21"/>
                    <a:pt x="68" y="19"/>
                  </a:cubicBezTo>
                  <a:cubicBezTo>
                    <a:pt x="66" y="17"/>
                    <a:pt x="65" y="16"/>
                    <a:pt x="63" y="15"/>
                  </a:cubicBezTo>
                  <a:cubicBezTo>
                    <a:pt x="62" y="15"/>
                    <a:pt x="60" y="15"/>
                    <a:pt x="58" y="15"/>
                  </a:cubicBezTo>
                  <a:cubicBezTo>
                    <a:pt x="55" y="15"/>
                    <a:pt x="53" y="15"/>
                    <a:pt x="52" y="16"/>
                  </a:cubicBezTo>
                  <a:cubicBezTo>
                    <a:pt x="51" y="12"/>
                    <a:pt x="51" y="12"/>
                    <a:pt x="51" y="12"/>
                  </a:cubicBezTo>
                  <a:cubicBezTo>
                    <a:pt x="82" y="0"/>
                    <a:pt x="82" y="0"/>
                    <a:pt x="82" y="0"/>
                  </a:cubicBezTo>
                  <a:lnTo>
                    <a:pt x="83" y="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2" name="îşļîḋe"/>
            <p:cNvSpPr/>
            <p:nvPr userDrawn="1">
              <p:custDataLst>
                <p:tags r:id="rId27"/>
              </p:custDataLst>
            </p:nvPr>
          </p:nvSpPr>
          <p:spPr bwMode="auto">
            <a:xfrm>
              <a:off x="4098529" y="3937001"/>
              <a:ext cx="114300" cy="153988"/>
            </a:xfrm>
            <a:custGeom>
              <a:avLst/>
              <a:gdLst>
                <a:gd name="T0" fmla="*/ 69 w 69"/>
                <a:gd name="T1" fmla="*/ 73 h 92"/>
                <a:gd name="T2" fmla="*/ 39 w 69"/>
                <a:gd name="T3" fmla="*/ 92 h 92"/>
                <a:gd name="T4" fmla="*/ 37 w 69"/>
                <a:gd name="T5" fmla="*/ 89 h 92"/>
                <a:gd name="T6" fmla="*/ 41 w 69"/>
                <a:gd name="T7" fmla="*/ 86 h 92"/>
                <a:gd name="T8" fmla="*/ 44 w 69"/>
                <a:gd name="T9" fmla="*/ 83 h 92"/>
                <a:gd name="T10" fmla="*/ 45 w 69"/>
                <a:gd name="T11" fmla="*/ 80 h 92"/>
                <a:gd name="T12" fmla="*/ 44 w 69"/>
                <a:gd name="T13" fmla="*/ 76 h 92"/>
                <a:gd name="T14" fmla="*/ 16 w 69"/>
                <a:gd name="T15" fmla="*/ 24 h 92"/>
                <a:gd name="T16" fmla="*/ 13 w 69"/>
                <a:gd name="T17" fmla="*/ 21 h 92"/>
                <a:gd name="T18" fmla="*/ 10 w 69"/>
                <a:gd name="T19" fmla="*/ 20 h 92"/>
                <a:gd name="T20" fmla="*/ 6 w 69"/>
                <a:gd name="T21" fmla="*/ 21 h 92"/>
                <a:gd name="T22" fmla="*/ 2 w 69"/>
                <a:gd name="T23" fmla="*/ 23 h 92"/>
                <a:gd name="T24" fmla="*/ 0 w 69"/>
                <a:gd name="T25" fmla="*/ 19 h 92"/>
                <a:gd name="T26" fmla="*/ 30 w 69"/>
                <a:gd name="T27" fmla="*/ 0 h 92"/>
                <a:gd name="T28" fmla="*/ 32 w 69"/>
                <a:gd name="T29" fmla="*/ 4 h 92"/>
                <a:gd name="T30" fmla="*/ 29 w 69"/>
                <a:gd name="T31" fmla="*/ 7 h 92"/>
                <a:gd name="T32" fmla="*/ 26 w 69"/>
                <a:gd name="T33" fmla="*/ 10 h 92"/>
                <a:gd name="T34" fmla="*/ 24 w 69"/>
                <a:gd name="T35" fmla="*/ 13 h 92"/>
                <a:gd name="T36" fmla="*/ 25 w 69"/>
                <a:gd name="T37" fmla="*/ 17 h 92"/>
                <a:gd name="T38" fmla="*/ 54 w 69"/>
                <a:gd name="T39" fmla="*/ 70 h 92"/>
                <a:gd name="T40" fmla="*/ 56 w 69"/>
                <a:gd name="T41" fmla="*/ 72 h 92"/>
                <a:gd name="T42" fmla="*/ 60 w 69"/>
                <a:gd name="T43" fmla="*/ 73 h 92"/>
                <a:gd name="T44" fmla="*/ 63 w 69"/>
                <a:gd name="T45" fmla="*/ 72 h 92"/>
                <a:gd name="T46" fmla="*/ 67 w 69"/>
                <a:gd name="T47" fmla="*/ 70 h 92"/>
                <a:gd name="T48" fmla="*/ 69 w 69"/>
                <a:gd name="T49" fmla="*/ 73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9" h="92">
                  <a:moveTo>
                    <a:pt x="69" y="73"/>
                  </a:moveTo>
                  <a:cubicBezTo>
                    <a:pt x="39" y="92"/>
                    <a:pt x="39" y="92"/>
                    <a:pt x="39" y="92"/>
                  </a:cubicBezTo>
                  <a:cubicBezTo>
                    <a:pt x="37" y="89"/>
                    <a:pt x="37" y="89"/>
                    <a:pt x="37" y="89"/>
                  </a:cubicBezTo>
                  <a:cubicBezTo>
                    <a:pt x="38" y="88"/>
                    <a:pt x="39" y="87"/>
                    <a:pt x="41" y="86"/>
                  </a:cubicBezTo>
                  <a:cubicBezTo>
                    <a:pt x="42" y="85"/>
                    <a:pt x="43" y="84"/>
                    <a:pt x="44" y="83"/>
                  </a:cubicBezTo>
                  <a:cubicBezTo>
                    <a:pt x="44" y="82"/>
                    <a:pt x="45" y="81"/>
                    <a:pt x="45" y="80"/>
                  </a:cubicBezTo>
                  <a:cubicBezTo>
                    <a:pt x="45" y="79"/>
                    <a:pt x="45" y="78"/>
                    <a:pt x="44" y="76"/>
                  </a:cubicBezTo>
                  <a:cubicBezTo>
                    <a:pt x="16" y="24"/>
                    <a:pt x="16" y="24"/>
                    <a:pt x="16" y="24"/>
                  </a:cubicBezTo>
                  <a:cubicBezTo>
                    <a:pt x="15" y="22"/>
                    <a:pt x="14" y="21"/>
                    <a:pt x="13" y="21"/>
                  </a:cubicBezTo>
                  <a:cubicBezTo>
                    <a:pt x="13" y="20"/>
                    <a:pt x="11" y="20"/>
                    <a:pt x="10" y="20"/>
                  </a:cubicBezTo>
                  <a:cubicBezTo>
                    <a:pt x="9" y="21"/>
                    <a:pt x="7" y="21"/>
                    <a:pt x="6" y="21"/>
                  </a:cubicBezTo>
                  <a:cubicBezTo>
                    <a:pt x="4" y="22"/>
                    <a:pt x="3" y="22"/>
                    <a:pt x="2" y="23"/>
                  </a:cubicBezTo>
                  <a:cubicBezTo>
                    <a:pt x="0" y="19"/>
                    <a:pt x="0" y="19"/>
                    <a:pt x="0" y="19"/>
                  </a:cubicBezTo>
                  <a:cubicBezTo>
                    <a:pt x="30" y="0"/>
                    <a:pt x="30" y="0"/>
                    <a:pt x="30" y="0"/>
                  </a:cubicBezTo>
                  <a:cubicBezTo>
                    <a:pt x="32" y="4"/>
                    <a:pt x="32" y="4"/>
                    <a:pt x="32" y="4"/>
                  </a:cubicBezTo>
                  <a:cubicBezTo>
                    <a:pt x="31" y="5"/>
                    <a:pt x="30" y="6"/>
                    <a:pt x="29" y="7"/>
                  </a:cubicBezTo>
                  <a:cubicBezTo>
                    <a:pt x="28" y="8"/>
                    <a:pt x="27" y="9"/>
                    <a:pt x="26" y="10"/>
                  </a:cubicBezTo>
                  <a:cubicBezTo>
                    <a:pt x="25" y="11"/>
                    <a:pt x="24" y="12"/>
                    <a:pt x="24" y="13"/>
                  </a:cubicBezTo>
                  <a:cubicBezTo>
                    <a:pt x="24" y="14"/>
                    <a:pt x="25" y="16"/>
                    <a:pt x="25" y="17"/>
                  </a:cubicBezTo>
                  <a:cubicBezTo>
                    <a:pt x="54" y="70"/>
                    <a:pt x="54" y="70"/>
                    <a:pt x="54" y="70"/>
                  </a:cubicBezTo>
                  <a:cubicBezTo>
                    <a:pt x="54" y="71"/>
                    <a:pt x="55" y="72"/>
                    <a:pt x="56" y="72"/>
                  </a:cubicBezTo>
                  <a:cubicBezTo>
                    <a:pt x="57" y="73"/>
                    <a:pt x="58" y="73"/>
                    <a:pt x="60" y="73"/>
                  </a:cubicBezTo>
                  <a:cubicBezTo>
                    <a:pt x="60" y="73"/>
                    <a:pt x="62" y="72"/>
                    <a:pt x="63" y="72"/>
                  </a:cubicBezTo>
                  <a:cubicBezTo>
                    <a:pt x="65" y="71"/>
                    <a:pt x="66" y="70"/>
                    <a:pt x="67" y="70"/>
                  </a:cubicBezTo>
                  <a:lnTo>
                    <a:pt x="69" y="73"/>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3" name="i$líḋe"/>
            <p:cNvSpPr/>
            <p:nvPr userDrawn="1">
              <p:custDataLst>
                <p:tags r:id="rId28"/>
              </p:custDataLst>
            </p:nvPr>
          </p:nvSpPr>
          <p:spPr bwMode="auto">
            <a:xfrm>
              <a:off x="4149329" y="3846513"/>
              <a:ext cx="138113" cy="160338"/>
            </a:xfrm>
            <a:custGeom>
              <a:avLst/>
              <a:gdLst>
                <a:gd name="T0" fmla="*/ 65 w 82"/>
                <a:gd name="T1" fmla="*/ 3 h 95"/>
                <a:gd name="T2" fmla="*/ 63 w 82"/>
                <a:gd name="T3" fmla="*/ 6 h 95"/>
                <a:gd name="T4" fmla="*/ 61 w 82"/>
                <a:gd name="T5" fmla="*/ 9 h 95"/>
                <a:gd name="T6" fmla="*/ 61 w 82"/>
                <a:gd name="T7" fmla="*/ 14 h 95"/>
                <a:gd name="T8" fmla="*/ 62 w 82"/>
                <a:gd name="T9" fmla="*/ 19 h 95"/>
                <a:gd name="T10" fmla="*/ 70 w 82"/>
                <a:gd name="T11" fmla="*/ 49 h 95"/>
                <a:gd name="T12" fmla="*/ 82 w 82"/>
                <a:gd name="T13" fmla="*/ 92 h 95"/>
                <a:gd name="T14" fmla="*/ 78 w 82"/>
                <a:gd name="T15" fmla="*/ 95 h 95"/>
                <a:gd name="T16" fmla="*/ 41 w 82"/>
                <a:gd name="T17" fmla="*/ 71 h 95"/>
                <a:gd name="T18" fmla="*/ 16 w 82"/>
                <a:gd name="T19" fmla="*/ 55 h 95"/>
                <a:gd name="T20" fmla="*/ 13 w 82"/>
                <a:gd name="T21" fmla="*/ 54 h 95"/>
                <a:gd name="T22" fmla="*/ 9 w 82"/>
                <a:gd name="T23" fmla="*/ 54 h 95"/>
                <a:gd name="T24" fmla="*/ 6 w 82"/>
                <a:gd name="T25" fmla="*/ 55 h 95"/>
                <a:gd name="T26" fmla="*/ 3 w 82"/>
                <a:gd name="T27" fmla="*/ 57 h 95"/>
                <a:gd name="T28" fmla="*/ 0 w 82"/>
                <a:gd name="T29" fmla="*/ 54 h 95"/>
                <a:gd name="T30" fmla="*/ 26 w 82"/>
                <a:gd name="T31" fmla="*/ 32 h 95"/>
                <a:gd name="T32" fmla="*/ 28 w 82"/>
                <a:gd name="T33" fmla="*/ 35 h 95"/>
                <a:gd name="T34" fmla="*/ 23 w 82"/>
                <a:gd name="T35" fmla="*/ 40 h 95"/>
                <a:gd name="T36" fmla="*/ 22 w 82"/>
                <a:gd name="T37" fmla="*/ 44 h 95"/>
                <a:gd name="T38" fmla="*/ 23 w 82"/>
                <a:gd name="T39" fmla="*/ 45 h 95"/>
                <a:gd name="T40" fmla="*/ 24 w 82"/>
                <a:gd name="T41" fmla="*/ 46 h 95"/>
                <a:gd name="T42" fmla="*/ 41 w 82"/>
                <a:gd name="T43" fmla="*/ 56 h 95"/>
                <a:gd name="T44" fmla="*/ 73 w 82"/>
                <a:gd name="T45" fmla="*/ 77 h 95"/>
                <a:gd name="T46" fmla="*/ 65 w 82"/>
                <a:gd name="T47" fmla="*/ 50 h 95"/>
                <a:gd name="T48" fmla="*/ 59 w 82"/>
                <a:gd name="T49" fmla="*/ 29 h 95"/>
                <a:gd name="T50" fmla="*/ 56 w 82"/>
                <a:gd name="T51" fmla="*/ 22 h 95"/>
                <a:gd name="T52" fmla="*/ 55 w 82"/>
                <a:gd name="T53" fmla="*/ 19 h 95"/>
                <a:gd name="T54" fmla="*/ 52 w 82"/>
                <a:gd name="T55" fmla="*/ 18 h 95"/>
                <a:gd name="T56" fmla="*/ 49 w 82"/>
                <a:gd name="T57" fmla="*/ 19 h 95"/>
                <a:gd name="T58" fmla="*/ 46 w 82"/>
                <a:gd name="T59" fmla="*/ 20 h 95"/>
                <a:gd name="T60" fmla="*/ 42 w 82"/>
                <a:gd name="T61" fmla="*/ 23 h 95"/>
                <a:gd name="T62" fmla="*/ 40 w 82"/>
                <a:gd name="T63" fmla="*/ 19 h 95"/>
                <a:gd name="T64" fmla="*/ 63 w 82"/>
                <a:gd name="T65" fmla="*/ 0 h 95"/>
                <a:gd name="T66" fmla="*/ 65 w 82"/>
                <a:gd name="T67" fmla="*/ 3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2" h="95">
                  <a:moveTo>
                    <a:pt x="65" y="3"/>
                  </a:moveTo>
                  <a:cubicBezTo>
                    <a:pt x="65" y="4"/>
                    <a:pt x="64" y="5"/>
                    <a:pt x="63" y="6"/>
                  </a:cubicBezTo>
                  <a:cubicBezTo>
                    <a:pt x="62" y="7"/>
                    <a:pt x="62" y="8"/>
                    <a:pt x="61" y="9"/>
                  </a:cubicBezTo>
                  <a:cubicBezTo>
                    <a:pt x="61" y="11"/>
                    <a:pt x="60" y="12"/>
                    <a:pt x="61" y="14"/>
                  </a:cubicBezTo>
                  <a:cubicBezTo>
                    <a:pt x="61" y="15"/>
                    <a:pt x="61" y="17"/>
                    <a:pt x="62" y="19"/>
                  </a:cubicBezTo>
                  <a:cubicBezTo>
                    <a:pt x="63" y="26"/>
                    <a:pt x="66" y="36"/>
                    <a:pt x="70" y="49"/>
                  </a:cubicBezTo>
                  <a:cubicBezTo>
                    <a:pt x="74" y="63"/>
                    <a:pt x="78" y="77"/>
                    <a:pt x="82" y="92"/>
                  </a:cubicBezTo>
                  <a:cubicBezTo>
                    <a:pt x="78" y="95"/>
                    <a:pt x="78" y="95"/>
                    <a:pt x="78" y="95"/>
                  </a:cubicBezTo>
                  <a:cubicBezTo>
                    <a:pt x="65" y="87"/>
                    <a:pt x="53" y="79"/>
                    <a:pt x="41" y="71"/>
                  </a:cubicBezTo>
                  <a:cubicBezTo>
                    <a:pt x="29" y="63"/>
                    <a:pt x="21" y="58"/>
                    <a:pt x="16" y="55"/>
                  </a:cubicBezTo>
                  <a:cubicBezTo>
                    <a:pt x="15" y="55"/>
                    <a:pt x="14" y="54"/>
                    <a:pt x="13" y="54"/>
                  </a:cubicBezTo>
                  <a:cubicBezTo>
                    <a:pt x="12" y="54"/>
                    <a:pt x="11" y="54"/>
                    <a:pt x="9" y="54"/>
                  </a:cubicBezTo>
                  <a:cubicBezTo>
                    <a:pt x="8" y="54"/>
                    <a:pt x="7" y="55"/>
                    <a:pt x="6" y="55"/>
                  </a:cubicBezTo>
                  <a:cubicBezTo>
                    <a:pt x="5" y="56"/>
                    <a:pt x="4" y="56"/>
                    <a:pt x="3" y="57"/>
                  </a:cubicBezTo>
                  <a:cubicBezTo>
                    <a:pt x="0" y="54"/>
                    <a:pt x="0" y="54"/>
                    <a:pt x="0" y="54"/>
                  </a:cubicBezTo>
                  <a:cubicBezTo>
                    <a:pt x="26" y="32"/>
                    <a:pt x="26" y="32"/>
                    <a:pt x="26" y="32"/>
                  </a:cubicBezTo>
                  <a:cubicBezTo>
                    <a:pt x="28" y="35"/>
                    <a:pt x="28" y="35"/>
                    <a:pt x="28" y="35"/>
                  </a:cubicBezTo>
                  <a:cubicBezTo>
                    <a:pt x="26" y="37"/>
                    <a:pt x="24" y="39"/>
                    <a:pt x="23" y="40"/>
                  </a:cubicBezTo>
                  <a:cubicBezTo>
                    <a:pt x="22" y="42"/>
                    <a:pt x="22" y="43"/>
                    <a:pt x="22" y="44"/>
                  </a:cubicBezTo>
                  <a:cubicBezTo>
                    <a:pt x="22" y="45"/>
                    <a:pt x="23" y="45"/>
                    <a:pt x="23" y="45"/>
                  </a:cubicBezTo>
                  <a:cubicBezTo>
                    <a:pt x="24" y="46"/>
                    <a:pt x="24" y="46"/>
                    <a:pt x="24" y="46"/>
                  </a:cubicBezTo>
                  <a:cubicBezTo>
                    <a:pt x="28" y="48"/>
                    <a:pt x="33" y="52"/>
                    <a:pt x="41" y="56"/>
                  </a:cubicBezTo>
                  <a:cubicBezTo>
                    <a:pt x="48" y="61"/>
                    <a:pt x="59" y="68"/>
                    <a:pt x="73" y="77"/>
                  </a:cubicBezTo>
                  <a:cubicBezTo>
                    <a:pt x="70" y="69"/>
                    <a:pt x="68" y="60"/>
                    <a:pt x="65" y="50"/>
                  </a:cubicBezTo>
                  <a:cubicBezTo>
                    <a:pt x="62" y="40"/>
                    <a:pt x="60" y="33"/>
                    <a:pt x="59" y="29"/>
                  </a:cubicBezTo>
                  <a:cubicBezTo>
                    <a:pt x="58" y="25"/>
                    <a:pt x="57" y="23"/>
                    <a:pt x="56" y="22"/>
                  </a:cubicBezTo>
                  <a:cubicBezTo>
                    <a:pt x="56" y="20"/>
                    <a:pt x="55" y="20"/>
                    <a:pt x="55" y="19"/>
                  </a:cubicBezTo>
                  <a:cubicBezTo>
                    <a:pt x="54" y="18"/>
                    <a:pt x="53" y="18"/>
                    <a:pt x="52" y="18"/>
                  </a:cubicBezTo>
                  <a:cubicBezTo>
                    <a:pt x="51" y="18"/>
                    <a:pt x="50" y="18"/>
                    <a:pt x="49" y="19"/>
                  </a:cubicBezTo>
                  <a:cubicBezTo>
                    <a:pt x="48" y="19"/>
                    <a:pt x="47" y="20"/>
                    <a:pt x="46" y="20"/>
                  </a:cubicBezTo>
                  <a:cubicBezTo>
                    <a:pt x="45" y="21"/>
                    <a:pt x="44" y="22"/>
                    <a:pt x="42" y="23"/>
                  </a:cubicBezTo>
                  <a:cubicBezTo>
                    <a:pt x="40" y="19"/>
                    <a:pt x="40" y="19"/>
                    <a:pt x="40" y="19"/>
                  </a:cubicBezTo>
                  <a:cubicBezTo>
                    <a:pt x="63" y="0"/>
                    <a:pt x="63" y="0"/>
                    <a:pt x="63" y="0"/>
                  </a:cubicBezTo>
                  <a:lnTo>
                    <a:pt x="65" y="3"/>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4" name="î$ḷïďê"/>
            <p:cNvSpPr/>
            <p:nvPr userDrawn="1">
              <p:custDataLst>
                <p:tags r:id="rId29"/>
              </p:custDataLst>
            </p:nvPr>
          </p:nvSpPr>
          <p:spPr bwMode="auto">
            <a:xfrm>
              <a:off x="4250929" y="3752851"/>
              <a:ext cx="180975" cy="173038"/>
            </a:xfrm>
            <a:custGeom>
              <a:avLst/>
              <a:gdLst>
                <a:gd name="T0" fmla="*/ 90 w 109"/>
                <a:gd name="T1" fmla="*/ 30 h 103"/>
                <a:gd name="T2" fmla="*/ 109 w 109"/>
                <a:gd name="T3" fmla="*/ 46 h 103"/>
                <a:gd name="T4" fmla="*/ 68 w 109"/>
                <a:gd name="T5" fmla="*/ 103 h 103"/>
                <a:gd name="T6" fmla="*/ 64 w 109"/>
                <a:gd name="T7" fmla="*/ 100 h 103"/>
                <a:gd name="T8" fmla="*/ 67 w 109"/>
                <a:gd name="T9" fmla="*/ 96 h 103"/>
                <a:gd name="T10" fmla="*/ 68 w 109"/>
                <a:gd name="T11" fmla="*/ 92 h 103"/>
                <a:gd name="T12" fmla="*/ 68 w 109"/>
                <a:gd name="T13" fmla="*/ 89 h 103"/>
                <a:gd name="T14" fmla="*/ 66 w 109"/>
                <a:gd name="T15" fmla="*/ 86 h 103"/>
                <a:gd name="T16" fmla="*/ 17 w 109"/>
                <a:gd name="T17" fmla="*/ 50 h 103"/>
                <a:gd name="T18" fmla="*/ 14 w 109"/>
                <a:gd name="T19" fmla="*/ 49 h 103"/>
                <a:gd name="T20" fmla="*/ 10 w 109"/>
                <a:gd name="T21" fmla="*/ 49 h 103"/>
                <a:gd name="T22" fmla="*/ 6 w 109"/>
                <a:gd name="T23" fmla="*/ 52 h 103"/>
                <a:gd name="T24" fmla="*/ 3 w 109"/>
                <a:gd name="T25" fmla="*/ 55 h 103"/>
                <a:gd name="T26" fmla="*/ 0 w 109"/>
                <a:gd name="T27" fmla="*/ 53 h 103"/>
                <a:gd name="T28" fmla="*/ 39 w 109"/>
                <a:gd name="T29" fmla="*/ 0 h 103"/>
                <a:gd name="T30" fmla="*/ 55 w 109"/>
                <a:gd name="T31" fmla="*/ 12 h 103"/>
                <a:gd name="T32" fmla="*/ 52 w 109"/>
                <a:gd name="T33" fmla="*/ 16 h 103"/>
                <a:gd name="T34" fmla="*/ 41 w 109"/>
                <a:gd name="T35" fmla="*/ 14 h 103"/>
                <a:gd name="T36" fmla="*/ 33 w 109"/>
                <a:gd name="T37" fmla="*/ 17 h 103"/>
                <a:gd name="T38" fmla="*/ 30 w 109"/>
                <a:gd name="T39" fmla="*/ 20 h 103"/>
                <a:gd name="T40" fmla="*/ 26 w 109"/>
                <a:gd name="T41" fmla="*/ 25 h 103"/>
                <a:gd name="T42" fmla="*/ 18 w 109"/>
                <a:gd name="T43" fmla="*/ 35 h 103"/>
                <a:gd name="T44" fmla="*/ 45 w 109"/>
                <a:gd name="T45" fmla="*/ 55 h 103"/>
                <a:gd name="T46" fmla="*/ 51 w 109"/>
                <a:gd name="T47" fmla="*/ 48 h 103"/>
                <a:gd name="T48" fmla="*/ 54 w 109"/>
                <a:gd name="T49" fmla="*/ 42 h 103"/>
                <a:gd name="T50" fmla="*/ 54 w 109"/>
                <a:gd name="T51" fmla="*/ 37 h 103"/>
                <a:gd name="T52" fmla="*/ 52 w 109"/>
                <a:gd name="T53" fmla="*/ 33 h 103"/>
                <a:gd name="T54" fmla="*/ 48 w 109"/>
                <a:gd name="T55" fmla="*/ 28 h 103"/>
                <a:gd name="T56" fmla="*/ 51 w 109"/>
                <a:gd name="T57" fmla="*/ 25 h 103"/>
                <a:gd name="T58" fmla="*/ 77 w 109"/>
                <a:gd name="T59" fmla="*/ 44 h 103"/>
                <a:gd name="T60" fmla="*/ 75 w 109"/>
                <a:gd name="T61" fmla="*/ 48 h 103"/>
                <a:gd name="T62" fmla="*/ 69 w 109"/>
                <a:gd name="T63" fmla="*/ 45 h 103"/>
                <a:gd name="T64" fmla="*/ 64 w 109"/>
                <a:gd name="T65" fmla="*/ 44 h 103"/>
                <a:gd name="T66" fmla="*/ 59 w 109"/>
                <a:gd name="T67" fmla="*/ 46 h 103"/>
                <a:gd name="T68" fmla="*/ 55 w 109"/>
                <a:gd name="T69" fmla="*/ 51 h 103"/>
                <a:gd name="T70" fmla="*/ 49 w 109"/>
                <a:gd name="T71" fmla="*/ 58 h 103"/>
                <a:gd name="T72" fmla="*/ 70 w 109"/>
                <a:gd name="T73" fmla="*/ 73 h 103"/>
                <a:gd name="T74" fmla="*/ 75 w 109"/>
                <a:gd name="T75" fmla="*/ 76 h 103"/>
                <a:gd name="T76" fmla="*/ 79 w 109"/>
                <a:gd name="T77" fmla="*/ 77 h 103"/>
                <a:gd name="T78" fmla="*/ 82 w 109"/>
                <a:gd name="T79" fmla="*/ 74 h 103"/>
                <a:gd name="T80" fmla="*/ 87 w 109"/>
                <a:gd name="T81" fmla="*/ 68 h 103"/>
                <a:gd name="T82" fmla="*/ 90 w 109"/>
                <a:gd name="T83" fmla="*/ 64 h 103"/>
                <a:gd name="T84" fmla="*/ 93 w 109"/>
                <a:gd name="T85" fmla="*/ 59 h 103"/>
                <a:gd name="T86" fmla="*/ 95 w 109"/>
                <a:gd name="T87" fmla="*/ 55 h 103"/>
                <a:gd name="T88" fmla="*/ 96 w 109"/>
                <a:gd name="T89" fmla="*/ 51 h 103"/>
                <a:gd name="T90" fmla="*/ 92 w 109"/>
                <a:gd name="T91" fmla="*/ 42 h 103"/>
                <a:gd name="T92" fmla="*/ 88 w 109"/>
                <a:gd name="T93" fmla="*/ 34 h 103"/>
                <a:gd name="T94" fmla="*/ 90 w 109"/>
                <a:gd name="T95" fmla="*/ 3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9" h="103">
                  <a:moveTo>
                    <a:pt x="90" y="30"/>
                  </a:moveTo>
                  <a:cubicBezTo>
                    <a:pt x="109" y="46"/>
                    <a:pt x="109" y="46"/>
                    <a:pt x="109" y="46"/>
                  </a:cubicBezTo>
                  <a:cubicBezTo>
                    <a:pt x="68" y="103"/>
                    <a:pt x="68" y="103"/>
                    <a:pt x="68" y="103"/>
                  </a:cubicBezTo>
                  <a:cubicBezTo>
                    <a:pt x="64" y="100"/>
                    <a:pt x="64" y="100"/>
                    <a:pt x="64" y="100"/>
                  </a:cubicBezTo>
                  <a:cubicBezTo>
                    <a:pt x="65" y="99"/>
                    <a:pt x="66" y="98"/>
                    <a:pt x="67" y="96"/>
                  </a:cubicBezTo>
                  <a:cubicBezTo>
                    <a:pt x="68" y="94"/>
                    <a:pt x="68" y="93"/>
                    <a:pt x="68" y="92"/>
                  </a:cubicBezTo>
                  <a:cubicBezTo>
                    <a:pt x="69" y="91"/>
                    <a:pt x="69" y="90"/>
                    <a:pt x="68" y="89"/>
                  </a:cubicBezTo>
                  <a:cubicBezTo>
                    <a:pt x="68" y="88"/>
                    <a:pt x="67" y="87"/>
                    <a:pt x="66" y="86"/>
                  </a:cubicBezTo>
                  <a:cubicBezTo>
                    <a:pt x="17" y="50"/>
                    <a:pt x="17" y="50"/>
                    <a:pt x="17" y="50"/>
                  </a:cubicBezTo>
                  <a:cubicBezTo>
                    <a:pt x="16" y="49"/>
                    <a:pt x="15" y="49"/>
                    <a:pt x="14" y="49"/>
                  </a:cubicBezTo>
                  <a:cubicBezTo>
                    <a:pt x="13" y="48"/>
                    <a:pt x="11" y="49"/>
                    <a:pt x="10" y="49"/>
                  </a:cubicBezTo>
                  <a:cubicBezTo>
                    <a:pt x="9" y="50"/>
                    <a:pt x="8" y="51"/>
                    <a:pt x="6" y="52"/>
                  </a:cubicBezTo>
                  <a:cubicBezTo>
                    <a:pt x="5" y="53"/>
                    <a:pt x="4" y="54"/>
                    <a:pt x="3" y="55"/>
                  </a:cubicBezTo>
                  <a:cubicBezTo>
                    <a:pt x="0" y="53"/>
                    <a:pt x="0" y="53"/>
                    <a:pt x="0" y="53"/>
                  </a:cubicBezTo>
                  <a:cubicBezTo>
                    <a:pt x="39" y="0"/>
                    <a:pt x="39" y="0"/>
                    <a:pt x="39" y="0"/>
                  </a:cubicBezTo>
                  <a:cubicBezTo>
                    <a:pt x="55" y="12"/>
                    <a:pt x="55" y="12"/>
                    <a:pt x="55" y="12"/>
                  </a:cubicBezTo>
                  <a:cubicBezTo>
                    <a:pt x="52" y="16"/>
                    <a:pt x="52" y="16"/>
                    <a:pt x="52" y="16"/>
                  </a:cubicBezTo>
                  <a:cubicBezTo>
                    <a:pt x="49" y="14"/>
                    <a:pt x="46" y="14"/>
                    <a:pt x="41" y="14"/>
                  </a:cubicBezTo>
                  <a:cubicBezTo>
                    <a:pt x="37" y="14"/>
                    <a:pt x="34" y="15"/>
                    <a:pt x="33" y="17"/>
                  </a:cubicBezTo>
                  <a:cubicBezTo>
                    <a:pt x="32" y="18"/>
                    <a:pt x="31" y="19"/>
                    <a:pt x="30" y="20"/>
                  </a:cubicBezTo>
                  <a:cubicBezTo>
                    <a:pt x="29" y="21"/>
                    <a:pt x="27" y="23"/>
                    <a:pt x="26" y="25"/>
                  </a:cubicBezTo>
                  <a:cubicBezTo>
                    <a:pt x="18" y="35"/>
                    <a:pt x="18" y="35"/>
                    <a:pt x="18" y="35"/>
                  </a:cubicBezTo>
                  <a:cubicBezTo>
                    <a:pt x="45" y="55"/>
                    <a:pt x="45" y="55"/>
                    <a:pt x="45" y="55"/>
                  </a:cubicBezTo>
                  <a:cubicBezTo>
                    <a:pt x="51" y="48"/>
                    <a:pt x="51" y="48"/>
                    <a:pt x="51" y="48"/>
                  </a:cubicBezTo>
                  <a:cubicBezTo>
                    <a:pt x="53" y="45"/>
                    <a:pt x="54" y="43"/>
                    <a:pt x="54" y="42"/>
                  </a:cubicBezTo>
                  <a:cubicBezTo>
                    <a:pt x="55" y="40"/>
                    <a:pt x="54" y="39"/>
                    <a:pt x="54" y="37"/>
                  </a:cubicBezTo>
                  <a:cubicBezTo>
                    <a:pt x="54" y="36"/>
                    <a:pt x="53" y="34"/>
                    <a:pt x="52" y="33"/>
                  </a:cubicBezTo>
                  <a:cubicBezTo>
                    <a:pt x="50" y="31"/>
                    <a:pt x="49" y="30"/>
                    <a:pt x="48" y="28"/>
                  </a:cubicBezTo>
                  <a:cubicBezTo>
                    <a:pt x="51" y="25"/>
                    <a:pt x="51" y="25"/>
                    <a:pt x="51" y="25"/>
                  </a:cubicBezTo>
                  <a:cubicBezTo>
                    <a:pt x="77" y="44"/>
                    <a:pt x="77" y="44"/>
                    <a:pt x="77" y="44"/>
                  </a:cubicBezTo>
                  <a:cubicBezTo>
                    <a:pt x="75" y="48"/>
                    <a:pt x="75" y="48"/>
                    <a:pt x="75" y="48"/>
                  </a:cubicBezTo>
                  <a:cubicBezTo>
                    <a:pt x="73" y="47"/>
                    <a:pt x="71" y="46"/>
                    <a:pt x="69" y="45"/>
                  </a:cubicBezTo>
                  <a:cubicBezTo>
                    <a:pt x="67" y="45"/>
                    <a:pt x="65" y="44"/>
                    <a:pt x="64" y="44"/>
                  </a:cubicBezTo>
                  <a:cubicBezTo>
                    <a:pt x="62" y="44"/>
                    <a:pt x="60" y="45"/>
                    <a:pt x="59" y="46"/>
                  </a:cubicBezTo>
                  <a:cubicBezTo>
                    <a:pt x="58" y="47"/>
                    <a:pt x="56" y="48"/>
                    <a:pt x="55" y="51"/>
                  </a:cubicBezTo>
                  <a:cubicBezTo>
                    <a:pt x="49" y="58"/>
                    <a:pt x="49" y="58"/>
                    <a:pt x="49" y="58"/>
                  </a:cubicBezTo>
                  <a:cubicBezTo>
                    <a:pt x="70" y="73"/>
                    <a:pt x="70" y="73"/>
                    <a:pt x="70" y="73"/>
                  </a:cubicBezTo>
                  <a:cubicBezTo>
                    <a:pt x="72" y="75"/>
                    <a:pt x="73" y="76"/>
                    <a:pt x="75" y="76"/>
                  </a:cubicBezTo>
                  <a:cubicBezTo>
                    <a:pt x="76" y="77"/>
                    <a:pt x="77" y="77"/>
                    <a:pt x="79" y="77"/>
                  </a:cubicBezTo>
                  <a:cubicBezTo>
                    <a:pt x="80" y="76"/>
                    <a:pt x="81" y="75"/>
                    <a:pt x="82" y="74"/>
                  </a:cubicBezTo>
                  <a:cubicBezTo>
                    <a:pt x="83" y="73"/>
                    <a:pt x="85" y="71"/>
                    <a:pt x="87" y="68"/>
                  </a:cubicBezTo>
                  <a:cubicBezTo>
                    <a:pt x="88" y="67"/>
                    <a:pt x="89" y="66"/>
                    <a:pt x="90" y="64"/>
                  </a:cubicBezTo>
                  <a:cubicBezTo>
                    <a:pt x="91" y="62"/>
                    <a:pt x="92" y="61"/>
                    <a:pt x="93" y="59"/>
                  </a:cubicBezTo>
                  <a:cubicBezTo>
                    <a:pt x="94" y="58"/>
                    <a:pt x="95" y="57"/>
                    <a:pt x="95" y="55"/>
                  </a:cubicBezTo>
                  <a:cubicBezTo>
                    <a:pt x="96" y="54"/>
                    <a:pt x="96" y="52"/>
                    <a:pt x="96" y="51"/>
                  </a:cubicBezTo>
                  <a:cubicBezTo>
                    <a:pt x="95" y="49"/>
                    <a:pt x="94" y="46"/>
                    <a:pt x="92" y="42"/>
                  </a:cubicBezTo>
                  <a:cubicBezTo>
                    <a:pt x="90" y="38"/>
                    <a:pt x="89" y="35"/>
                    <a:pt x="88" y="34"/>
                  </a:cubicBezTo>
                  <a:lnTo>
                    <a:pt x="90" y="3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5" name="íṩḷîďe"/>
            <p:cNvSpPr/>
            <p:nvPr userDrawn="1">
              <p:custDataLst>
                <p:tags r:id="rId30"/>
              </p:custDataLst>
            </p:nvPr>
          </p:nvSpPr>
          <p:spPr bwMode="auto">
            <a:xfrm>
              <a:off x="4319192" y="3654426"/>
              <a:ext cx="177800" cy="142875"/>
            </a:xfrm>
            <a:custGeom>
              <a:avLst/>
              <a:gdLst>
                <a:gd name="T0" fmla="*/ 107 w 107"/>
                <a:gd name="T1" fmla="*/ 8 h 85"/>
                <a:gd name="T2" fmla="*/ 99 w 107"/>
                <a:gd name="T3" fmla="*/ 29 h 85"/>
                <a:gd name="T4" fmla="*/ 76 w 107"/>
                <a:gd name="T5" fmla="*/ 35 h 85"/>
                <a:gd name="T6" fmla="*/ 54 w 107"/>
                <a:gd name="T7" fmla="*/ 41 h 85"/>
                <a:gd name="T8" fmla="*/ 51 w 107"/>
                <a:gd name="T9" fmla="*/ 49 h 85"/>
                <a:gd name="T10" fmla="*/ 76 w 107"/>
                <a:gd name="T11" fmla="*/ 58 h 85"/>
                <a:gd name="T12" fmla="*/ 80 w 107"/>
                <a:gd name="T13" fmla="*/ 59 h 85"/>
                <a:gd name="T14" fmla="*/ 83 w 107"/>
                <a:gd name="T15" fmla="*/ 57 h 85"/>
                <a:gd name="T16" fmla="*/ 85 w 107"/>
                <a:gd name="T17" fmla="*/ 54 h 85"/>
                <a:gd name="T18" fmla="*/ 87 w 107"/>
                <a:gd name="T19" fmla="*/ 50 h 85"/>
                <a:gd name="T20" fmla="*/ 91 w 107"/>
                <a:gd name="T21" fmla="*/ 51 h 85"/>
                <a:gd name="T22" fmla="*/ 79 w 107"/>
                <a:gd name="T23" fmla="*/ 85 h 85"/>
                <a:gd name="T24" fmla="*/ 75 w 107"/>
                <a:gd name="T25" fmla="*/ 83 h 85"/>
                <a:gd name="T26" fmla="*/ 76 w 107"/>
                <a:gd name="T27" fmla="*/ 79 h 85"/>
                <a:gd name="T28" fmla="*/ 77 w 107"/>
                <a:gd name="T29" fmla="*/ 76 h 85"/>
                <a:gd name="T30" fmla="*/ 75 w 107"/>
                <a:gd name="T31" fmla="*/ 72 h 85"/>
                <a:gd name="T32" fmla="*/ 72 w 107"/>
                <a:gd name="T33" fmla="*/ 70 h 85"/>
                <a:gd name="T34" fmla="*/ 15 w 107"/>
                <a:gd name="T35" fmla="*/ 49 h 85"/>
                <a:gd name="T36" fmla="*/ 11 w 107"/>
                <a:gd name="T37" fmla="*/ 49 h 85"/>
                <a:gd name="T38" fmla="*/ 8 w 107"/>
                <a:gd name="T39" fmla="*/ 50 h 85"/>
                <a:gd name="T40" fmla="*/ 6 w 107"/>
                <a:gd name="T41" fmla="*/ 54 h 85"/>
                <a:gd name="T42" fmla="*/ 4 w 107"/>
                <a:gd name="T43" fmla="*/ 57 h 85"/>
                <a:gd name="T44" fmla="*/ 0 w 107"/>
                <a:gd name="T45" fmla="*/ 56 h 85"/>
                <a:gd name="T46" fmla="*/ 13 w 107"/>
                <a:gd name="T47" fmla="*/ 19 h 85"/>
                <a:gd name="T48" fmla="*/ 18 w 107"/>
                <a:gd name="T49" fmla="*/ 10 h 85"/>
                <a:gd name="T50" fmla="*/ 24 w 107"/>
                <a:gd name="T51" fmla="*/ 3 h 85"/>
                <a:gd name="T52" fmla="*/ 32 w 107"/>
                <a:gd name="T53" fmla="*/ 0 h 85"/>
                <a:gd name="T54" fmla="*/ 41 w 107"/>
                <a:gd name="T55" fmla="*/ 1 h 85"/>
                <a:gd name="T56" fmla="*/ 49 w 107"/>
                <a:gd name="T57" fmla="*/ 6 h 85"/>
                <a:gd name="T58" fmla="*/ 53 w 107"/>
                <a:gd name="T59" fmla="*/ 12 h 85"/>
                <a:gd name="T60" fmla="*/ 55 w 107"/>
                <a:gd name="T61" fmla="*/ 19 h 85"/>
                <a:gd name="T62" fmla="*/ 56 w 107"/>
                <a:gd name="T63" fmla="*/ 28 h 85"/>
                <a:gd name="T64" fmla="*/ 72 w 107"/>
                <a:gd name="T65" fmla="*/ 23 h 85"/>
                <a:gd name="T66" fmla="*/ 89 w 107"/>
                <a:gd name="T67" fmla="*/ 19 h 85"/>
                <a:gd name="T68" fmla="*/ 95 w 107"/>
                <a:gd name="T69" fmla="*/ 16 h 85"/>
                <a:gd name="T70" fmla="*/ 99 w 107"/>
                <a:gd name="T71" fmla="*/ 13 h 85"/>
                <a:gd name="T72" fmla="*/ 102 w 107"/>
                <a:gd name="T73" fmla="*/ 10 h 85"/>
                <a:gd name="T74" fmla="*/ 103 w 107"/>
                <a:gd name="T75" fmla="*/ 6 h 85"/>
                <a:gd name="T76" fmla="*/ 107 w 107"/>
                <a:gd name="T77" fmla="*/ 8 h 85"/>
                <a:gd name="T78" fmla="*/ 38 w 107"/>
                <a:gd name="T79" fmla="*/ 15 h 85"/>
                <a:gd name="T80" fmla="*/ 25 w 107"/>
                <a:gd name="T81" fmla="*/ 15 h 85"/>
                <a:gd name="T82" fmla="*/ 16 w 107"/>
                <a:gd name="T83" fmla="*/ 25 h 85"/>
                <a:gd name="T84" fmla="*/ 13 w 107"/>
                <a:gd name="T85" fmla="*/ 35 h 85"/>
                <a:gd name="T86" fmla="*/ 47 w 107"/>
                <a:gd name="T87" fmla="*/ 47 h 85"/>
                <a:gd name="T88" fmla="*/ 49 w 107"/>
                <a:gd name="T89" fmla="*/ 40 h 85"/>
                <a:gd name="T90" fmla="*/ 49 w 107"/>
                <a:gd name="T91" fmla="*/ 25 h 85"/>
                <a:gd name="T92" fmla="*/ 38 w 107"/>
                <a:gd name="T93" fmla="*/ 1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7" h="85">
                  <a:moveTo>
                    <a:pt x="107" y="8"/>
                  </a:moveTo>
                  <a:cubicBezTo>
                    <a:pt x="99" y="29"/>
                    <a:pt x="99" y="29"/>
                    <a:pt x="99" y="29"/>
                  </a:cubicBezTo>
                  <a:cubicBezTo>
                    <a:pt x="90" y="31"/>
                    <a:pt x="82" y="33"/>
                    <a:pt x="76" y="35"/>
                  </a:cubicBezTo>
                  <a:cubicBezTo>
                    <a:pt x="69" y="37"/>
                    <a:pt x="62" y="39"/>
                    <a:pt x="54" y="41"/>
                  </a:cubicBezTo>
                  <a:cubicBezTo>
                    <a:pt x="51" y="49"/>
                    <a:pt x="51" y="49"/>
                    <a:pt x="51" y="49"/>
                  </a:cubicBezTo>
                  <a:cubicBezTo>
                    <a:pt x="76" y="58"/>
                    <a:pt x="76" y="58"/>
                    <a:pt x="76" y="58"/>
                  </a:cubicBezTo>
                  <a:cubicBezTo>
                    <a:pt x="78" y="59"/>
                    <a:pt x="79" y="59"/>
                    <a:pt x="80" y="59"/>
                  </a:cubicBezTo>
                  <a:cubicBezTo>
                    <a:pt x="81" y="59"/>
                    <a:pt x="82" y="58"/>
                    <a:pt x="83" y="57"/>
                  </a:cubicBezTo>
                  <a:cubicBezTo>
                    <a:pt x="84" y="57"/>
                    <a:pt x="85" y="56"/>
                    <a:pt x="85" y="54"/>
                  </a:cubicBezTo>
                  <a:cubicBezTo>
                    <a:pt x="86" y="52"/>
                    <a:pt x="87" y="51"/>
                    <a:pt x="87" y="50"/>
                  </a:cubicBezTo>
                  <a:cubicBezTo>
                    <a:pt x="91" y="51"/>
                    <a:pt x="91" y="51"/>
                    <a:pt x="91" y="51"/>
                  </a:cubicBezTo>
                  <a:cubicBezTo>
                    <a:pt x="79" y="85"/>
                    <a:pt x="79" y="85"/>
                    <a:pt x="79" y="85"/>
                  </a:cubicBezTo>
                  <a:cubicBezTo>
                    <a:pt x="75" y="83"/>
                    <a:pt x="75" y="83"/>
                    <a:pt x="75" y="83"/>
                  </a:cubicBezTo>
                  <a:cubicBezTo>
                    <a:pt x="75" y="82"/>
                    <a:pt x="76" y="81"/>
                    <a:pt x="76" y="79"/>
                  </a:cubicBezTo>
                  <a:cubicBezTo>
                    <a:pt x="76" y="78"/>
                    <a:pt x="77" y="76"/>
                    <a:pt x="77" y="76"/>
                  </a:cubicBezTo>
                  <a:cubicBezTo>
                    <a:pt x="77" y="74"/>
                    <a:pt x="76" y="73"/>
                    <a:pt x="75" y="72"/>
                  </a:cubicBezTo>
                  <a:cubicBezTo>
                    <a:pt x="75" y="71"/>
                    <a:pt x="74" y="71"/>
                    <a:pt x="72" y="70"/>
                  </a:cubicBezTo>
                  <a:cubicBezTo>
                    <a:pt x="15" y="49"/>
                    <a:pt x="15" y="49"/>
                    <a:pt x="15" y="49"/>
                  </a:cubicBezTo>
                  <a:cubicBezTo>
                    <a:pt x="14" y="49"/>
                    <a:pt x="12" y="49"/>
                    <a:pt x="11" y="49"/>
                  </a:cubicBezTo>
                  <a:cubicBezTo>
                    <a:pt x="10" y="49"/>
                    <a:pt x="9" y="49"/>
                    <a:pt x="8" y="50"/>
                  </a:cubicBezTo>
                  <a:cubicBezTo>
                    <a:pt x="7" y="51"/>
                    <a:pt x="7" y="52"/>
                    <a:pt x="6" y="54"/>
                  </a:cubicBezTo>
                  <a:cubicBezTo>
                    <a:pt x="5" y="55"/>
                    <a:pt x="4" y="56"/>
                    <a:pt x="4" y="57"/>
                  </a:cubicBezTo>
                  <a:cubicBezTo>
                    <a:pt x="0" y="56"/>
                    <a:pt x="0" y="56"/>
                    <a:pt x="0" y="56"/>
                  </a:cubicBezTo>
                  <a:cubicBezTo>
                    <a:pt x="13" y="19"/>
                    <a:pt x="13" y="19"/>
                    <a:pt x="13" y="19"/>
                  </a:cubicBezTo>
                  <a:cubicBezTo>
                    <a:pt x="15" y="16"/>
                    <a:pt x="16" y="13"/>
                    <a:pt x="18" y="10"/>
                  </a:cubicBezTo>
                  <a:cubicBezTo>
                    <a:pt x="20" y="7"/>
                    <a:pt x="22" y="5"/>
                    <a:pt x="24" y="3"/>
                  </a:cubicBezTo>
                  <a:cubicBezTo>
                    <a:pt x="26" y="2"/>
                    <a:pt x="29" y="1"/>
                    <a:pt x="32" y="0"/>
                  </a:cubicBezTo>
                  <a:cubicBezTo>
                    <a:pt x="35" y="0"/>
                    <a:pt x="38" y="0"/>
                    <a:pt x="41" y="1"/>
                  </a:cubicBezTo>
                  <a:cubicBezTo>
                    <a:pt x="44" y="2"/>
                    <a:pt x="47" y="4"/>
                    <a:pt x="49" y="6"/>
                  </a:cubicBezTo>
                  <a:cubicBezTo>
                    <a:pt x="51" y="7"/>
                    <a:pt x="52" y="9"/>
                    <a:pt x="53" y="12"/>
                  </a:cubicBezTo>
                  <a:cubicBezTo>
                    <a:pt x="54" y="14"/>
                    <a:pt x="55" y="17"/>
                    <a:pt x="55" y="19"/>
                  </a:cubicBezTo>
                  <a:cubicBezTo>
                    <a:pt x="56" y="22"/>
                    <a:pt x="56" y="25"/>
                    <a:pt x="56" y="28"/>
                  </a:cubicBezTo>
                  <a:cubicBezTo>
                    <a:pt x="62" y="26"/>
                    <a:pt x="68" y="25"/>
                    <a:pt x="72" y="23"/>
                  </a:cubicBezTo>
                  <a:cubicBezTo>
                    <a:pt x="77" y="22"/>
                    <a:pt x="82" y="20"/>
                    <a:pt x="89" y="19"/>
                  </a:cubicBezTo>
                  <a:cubicBezTo>
                    <a:pt x="91" y="18"/>
                    <a:pt x="94" y="17"/>
                    <a:pt x="95" y="16"/>
                  </a:cubicBezTo>
                  <a:cubicBezTo>
                    <a:pt x="97" y="15"/>
                    <a:pt x="98" y="14"/>
                    <a:pt x="99" y="13"/>
                  </a:cubicBezTo>
                  <a:cubicBezTo>
                    <a:pt x="100" y="12"/>
                    <a:pt x="101" y="11"/>
                    <a:pt x="102" y="10"/>
                  </a:cubicBezTo>
                  <a:cubicBezTo>
                    <a:pt x="102" y="8"/>
                    <a:pt x="103" y="7"/>
                    <a:pt x="103" y="6"/>
                  </a:cubicBezTo>
                  <a:cubicBezTo>
                    <a:pt x="107" y="8"/>
                    <a:pt x="107" y="8"/>
                    <a:pt x="107" y="8"/>
                  </a:cubicBezTo>
                  <a:close/>
                  <a:moveTo>
                    <a:pt x="38" y="15"/>
                  </a:moveTo>
                  <a:cubicBezTo>
                    <a:pt x="33" y="14"/>
                    <a:pt x="28" y="14"/>
                    <a:pt x="25" y="15"/>
                  </a:cubicBezTo>
                  <a:cubicBezTo>
                    <a:pt x="21" y="17"/>
                    <a:pt x="18" y="20"/>
                    <a:pt x="16" y="25"/>
                  </a:cubicBezTo>
                  <a:cubicBezTo>
                    <a:pt x="13" y="35"/>
                    <a:pt x="13" y="35"/>
                    <a:pt x="13" y="35"/>
                  </a:cubicBezTo>
                  <a:cubicBezTo>
                    <a:pt x="47" y="47"/>
                    <a:pt x="47" y="47"/>
                    <a:pt x="47" y="47"/>
                  </a:cubicBezTo>
                  <a:cubicBezTo>
                    <a:pt x="49" y="40"/>
                    <a:pt x="49" y="40"/>
                    <a:pt x="49" y="40"/>
                  </a:cubicBezTo>
                  <a:cubicBezTo>
                    <a:pt x="51" y="35"/>
                    <a:pt x="51" y="30"/>
                    <a:pt x="49" y="25"/>
                  </a:cubicBezTo>
                  <a:cubicBezTo>
                    <a:pt x="47" y="21"/>
                    <a:pt x="43" y="17"/>
                    <a:pt x="38" y="15"/>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6" name="íṡļïḍé"/>
            <p:cNvSpPr/>
            <p:nvPr userDrawn="1">
              <p:custDataLst>
                <p:tags r:id="rId31"/>
              </p:custDataLst>
            </p:nvPr>
          </p:nvSpPr>
          <p:spPr bwMode="auto">
            <a:xfrm>
              <a:off x="4360467" y="3546476"/>
              <a:ext cx="149225" cy="115888"/>
            </a:xfrm>
            <a:custGeom>
              <a:avLst/>
              <a:gdLst>
                <a:gd name="T0" fmla="*/ 52 w 89"/>
                <a:gd name="T1" fmla="*/ 10 h 69"/>
                <a:gd name="T2" fmla="*/ 60 w 89"/>
                <a:gd name="T3" fmla="*/ 8 h 69"/>
                <a:gd name="T4" fmla="*/ 68 w 89"/>
                <a:gd name="T5" fmla="*/ 8 h 69"/>
                <a:gd name="T6" fmla="*/ 84 w 89"/>
                <a:gd name="T7" fmla="*/ 20 h 69"/>
                <a:gd name="T8" fmla="*/ 88 w 89"/>
                <a:gd name="T9" fmla="*/ 41 h 69"/>
                <a:gd name="T10" fmla="*/ 84 w 89"/>
                <a:gd name="T11" fmla="*/ 52 h 69"/>
                <a:gd name="T12" fmla="*/ 78 w 89"/>
                <a:gd name="T13" fmla="*/ 61 h 69"/>
                <a:gd name="T14" fmla="*/ 81 w 89"/>
                <a:gd name="T15" fmla="*/ 64 h 69"/>
                <a:gd name="T16" fmla="*/ 80 w 89"/>
                <a:gd name="T17" fmla="*/ 69 h 69"/>
                <a:gd name="T18" fmla="*/ 52 w 89"/>
                <a:gd name="T19" fmla="*/ 64 h 69"/>
                <a:gd name="T20" fmla="*/ 53 w 89"/>
                <a:gd name="T21" fmla="*/ 59 h 69"/>
                <a:gd name="T22" fmla="*/ 63 w 89"/>
                <a:gd name="T23" fmla="*/ 58 h 69"/>
                <a:gd name="T24" fmla="*/ 72 w 89"/>
                <a:gd name="T25" fmla="*/ 54 h 69"/>
                <a:gd name="T26" fmla="*/ 79 w 89"/>
                <a:gd name="T27" fmla="*/ 48 h 69"/>
                <a:gd name="T28" fmla="*/ 83 w 89"/>
                <a:gd name="T29" fmla="*/ 39 h 69"/>
                <a:gd name="T30" fmla="*/ 83 w 89"/>
                <a:gd name="T31" fmla="*/ 32 h 69"/>
                <a:gd name="T32" fmla="*/ 81 w 89"/>
                <a:gd name="T33" fmla="*/ 26 h 69"/>
                <a:gd name="T34" fmla="*/ 77 w 89"/>
                <a:gd name="T35" fmla="*/ 23 h 69"/>
                <a:gd name="T36" fmla="*/ 71 w 89"/>
                <a:gd name="T37" fmla="*/ 21 h 69"/>
                <a:gd name="T38" fmla="*/ 61 w 89"/>
                <a:gd name="T39" fmla="*/ 22 h 69"/>
                <a:gd name="T40" fmla="*/ 53 w 89"/>
                <a:gd name="T41" fmla="*/ 29 h 69"/>
                <a:gd name="T42" fmla="*/ 48 w 89"/>
                <a:gd name="T43" fmla="*/ 37 h 69"/>
                <a:gd name="T44" fmla="*/ 43 w 89"/>
                <a:gd name="T45" fmla="*/ 44 h 69"/>
                <a:gd name="T46" fmla="*/ 33 w 89"/>
                <a:gd name="T47" fmla="*/ 54 h 69"/>
                <a:gd name="T48" fmla="*/ 19 w 89"/>
                <a:gd name="T49" fmla="*/ 55 h 69"/>
                <a:gd name="T50" fmla="*/ 10 w 89"/>
                <a:gd name="T51" fmla="*/ 51 h 69"/>
                <a:gd name="T52" fmla="*/ 4 w 89"/>
                <a:gd name="T53" fmla="*/ 44 h 69"/>
                <a:gd name="T54" fmla="*/ 1 w 89"/>
                <a:gd name="T55" fmla="*/ 35 h 69"/>
                <a:gd name="T56" fmla="*/ 1 w 89"/>
                <a:gd name="T57" fmla="*/ 26 h 69"/>
                <a:gd name="T58" fmla="*/ 5 w 89"/>
                <a:gd name="T59" fmla="*/ 16 h 69"/>
                <a:gd name="T60" fmla="*/ 10 w 89"/>
                <a:gd name="T61" fmla="*/ 8 h 69"/>
                <a:gd name="T62" fmla="*/ 7 w 89"/>
                <a:gd name="T63" fmla="*/ 5 h 69"/>
                <a:gd name="T64" fmla="*/ 8 w 89"/>
                <a:gd name="T65" fmla="*/ 0 h 69"/>
                <a:gd name="T66" fmla="*/ 35 w 89"/>
                <a:gd name="T67" fmla="*/ 5 h 69"/>
                <a:gd name="T68" fmla="*/ 35 w 89"/>
                <a:gd name="T69" fmla="*/ 10 h 69"/>
                <a:gd name="T70" fmla="*/ 25 w 89"/>
                <a:gd name="T71" fmla="*/ 11 h 69"/>
                <a:gd name="T72" fmla="*/ 16 w 89"/>
                <a:gd name="T73" fmla="*/ 14 h 69"/>
                <a:gd name="T74" fmla="*/ 10 w 89"/>
                <a:gd name="T75" fmla="*/ 19 h 69"/>
                <a:gd name="T76" fmla="*/ 6 w 89"/>
                <a:gd name="T77" fmla="*/ 27 h 69"/>
                <a:gd name="T78" fmla="*/ 8 w 89"/>
                <a:gd name="T79" fmla="*/ 37 h 69"/>
                <a:gd name="T80" fmla="*/ 16 w 89"/>
                <a:gd name="T81" fmla="*/ 43 h 69"/>
                <a:gd name="T82" fmla="*/ 25 w 89"/>
                <a:gd name="T83" fmla="*/ 42 h 69"/>
                <a:gd name="T84" fmla="*/ 32 w 89"/>
                <a:gd name="T85" fmla="*/ 36 h 69"/>
                <a:gd name="T86" fmla="*/ 37 w 89"/>
                <a:gd name="T87" fmla="*/ 28 h 69"/>
                <a:gd name="T88" fmla="*/ 42 w 89"/>
                <a:gd name="T89" fmla="*/ 21 h 69"/>
                <a:gd name="T90" fmla="*/ 47 w 89"/>
                <a:gd name="T91" fmla="*/ 15 h 69"/>
                <a:gd name="T92" fmla="*/ 52 w 89"/>
                <a:gd name="T93" fmla="*/ 1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9" h="69">
                  <a:moveTo>
                    <a:pt x="52" y="10"/>
                  </a:moveTo>
                  <a:cubicBezTo>
                    <a:pt x="55" y="9"/>
                    <a:pt x="57" y="8"/>
                    <a:pt x="60" y="8"/>
                  </a:cubicBezTo>
                  <a:cubicBezTo>
                    <a:pt x="62" y="7"/>
                    <a:pt x="65" y="7"/>
                    <a:pt x="68" y="8"/>
                  </a:cubicBezTo>
                  <a:cubicBezTo>
                    <a:pt x="75" y="9"/>
                    <a:pt x="81" y="13"/>
                    <a:pt x="84" y="20"/>
                  </a:cubicBezTo>
                  <a:cubicBezTo>
                    <a:pt x="88" y="26"/>
                    <a:pt x="89" y="33"/>
                    <a:pt x="88" y="41"/>
                  </a:cubicBezTo>
                  <a:cubicBezTo>
                    <a:pt x="87" y="45"/>
                    <a:pt x="86" y="48"/>
                    <a:pt x="84" y="52"/>
                  </a:cubicBezTo>
                  <a:cubicBezTo>
                    <a:pt x="82" y="55"/>
                    <a:pt x="80" y="58"/>
                    <a:pt x="78" y="61"/>
                  </a:cubicBezTo>
                  <a:cubicBezTo>
                    <a:pt x="81" y="64"/>
                    <a:pt x="81" y="64"/>
                    <a:pt x="81" y="64"/>
                  </a:cubicBezTo>
                  <a:cubicBezTo>
                    <a:pt x="80" y="69"/>
                    <a:pt x="80" y="69"/>
                    <a:pt x="80" y="69"/>
                  </a:cubicBezTo>
                  <a:cubicBezTo>
                    <a:pt x="52" y="64"/>
                    <a:pt x="52" y="64"/>
                    <a:pt x="52" y="64"/>
                  </a:cubicBezTo>
                  <a:cubicBezTo>
                    <a:pt x="53" y="59"/>
                    <a:pt x="53" y="59"/>
                    <a:pt x="53" y="59"/>
                  </a:cubicBezTo>
                  <a:cubicBezTo>
                    <a:pt x="57" y="59"/>
                    <a:pt x="60" y="58"/>
                    <a:pt x="63" y="58"/>
                  </a:cubicBezTo>
                  <a:cubicBezTo>
                    <a:pt x="66" y="57"/>
                    <a:pt x="69" y="56"/>
                    <a:pt x="72" y="54"/>
                  </a:cubicBezTo>
                  <a:cubicBezTo>
                    <a:pt x="75" y="52"/>
                    <a:pt x="77" y="50"/>
                    <a:pt x="79" y="48"/>
                  </a:cubicBezTo>
                  <a:cubicBezTo>
                    <a:pt x="81" y="46"/>
                    <a:pt x="82" y="43"/>
                    <a:pt x="83" y="39"/>
                  </a:cubicBezTo>
                  <a:cubicBezTo>
                    <a:pt x="83" y="36"/>
                    <a:pt x="83" y="34"/>
                    <a:pt x="83" y="32"/>
                  </a:cubicBezTo>
                  <a:cubicBezTo>
                    <a:pt x="83" y="30"/>
                    <a:pt x="82" y="28"/>
                    <a:pt x="81" y="26"/>
                  </a:cubicBezTo>
                  <a:cubicBezTo>
                    <a:pt x="80" y="25"/>
                    <a:pt x="79" y="24"/>
                    <a:pt x="77" y="23"/>
                  </a:cubicBezTo>
                  <a:cubicBezTo>
                    <a:pt x="75" y="22"/>
                    <a:pt x="73" y="21"/>
                    <a:pt x="71" y="21"/>
                  </a:cubicBezTo>
                  <a:cubicBezTo>
                    <a:pt x="68" y="20"/>
                    <a:pt x="65" y="20"/>
                    <a:pt x="61" y="22"/>
                  </a:cubicBezTo>
                  <a:cubicBezTo>
                    <a:pt x="58" y="23"/>
                    <a:pt x="56" y="25"/>
                    <a:pt x="53" y="29"/>
                  </a:cubicBezTo>
                  <a:cubicBezTo>
                    <a:pt x="52" y="31"/>
                    <a:pt x="50" y="34"/>
                    <a:pt x="48" y="37"/>
                  </a:cubicBezTo>
                  <a:cubicBezTo>
                    <a:pt x="46" y="40"/>
                    <a:pt x="45" y="42"/>
                    <a:pt x="43" y="44"/>
                  </a:cubicBezTo>
                  <a:cubicBezTo>
                    <a:pt x="40" y="49"/>
                    <a:pt x="37" y="52"/>
                    <a:pt x="33" y="54"/>
                  </a:cubicBezTo>
                  <a:cubicBezTo>
                    <a:pt x="29" y="56"/>
                    <a:pt x="24" y="56"/>
                    <a:pt x="19" y="55"/>
                  </a:cubicBezTo>
                  <a:cubicBezTo>
                    <a:pt x="16" y="54"/>
                    <a:pt x="13" y="53"/>
                    <a:pt x="10" y="51"/>
                  </a:cubicBezTo>
                  <a:cubicBezTo>
                    <a:pt x="8" y="49"/>
                    <a:pt x="6" y="47"/>
                    <a:pt x="4" y="44"/>
                  </a:cubicBezTo>
                  <a:cubicBezTo>
                    <a:pt x="2" y="42"/>
                    <a:pt x="1" y="39"/>
                    <a:pt x="1" y="35"/>
                  </a:cubicBezTo>
                  <a:cubicBezTo>
                    <a:pt x="0" y="32"/>
                    <a:pt x="0" y="29"/>
                    <a:pt x="1" y="26"/>
                  </a:cubicBezTo>
                  <a:cubicBezTo>
                    <a:pt x="2" y="22"/>
                    <a:pt x="3" y="18"/>
                    <a:pt x="5" y="16"/>
                  </a:cubicBezTo>
                  <a:cubicBezTo>
                    <a:pt x="7" y="13"/>
                    <a:pt x="8" y="10"/>
                    <a:pt x="10" y="8"/>
                  </a:cubicBezTo>
                  <a:cubicBezTo>
                    <a:pt x="7" y="5"/>
                    <a:pt x="7" y="5"/>
                    <a:pt x="7" y="5"/>
                  </a:cubicBezTo>
                  <a:cubicBezTo>
                    <a:pt x="8" y="0"/>
                    <a:pt x="8" y="0"/>
                    <a:pt x="8" y="0"/>
                  </a:cubicBezTo>
                  <a:cubicBezTo>
                    <a:pt x="35" y="5"/>
                    <a:pt x="35" y="5"/>
                    <a:pt x="35" y="5"/>
                  </a:cubicBezTo>
                  <a:cubicBezTo>
                    <a:pt x="35" y="10"/>
                    <a:pt x="35" y="10"/>
                    <a:pt x="35" y="10"/>
                  </a:cubicBezTo>
                  <a:cubicBezTo>
                    <a:pt x="31" y="10"/>
                    <a:pt x="28" y="11"/>
                    <a:pt x="25" y="11"/>
                  </a:cubicBezTo>
                  <a:cubicBezTo>
                    <a:pt x="22" y="12"/>
                    <a:pt x="19" y="12"/>
                    <a:pt x="16" y="14"/>
                  </a:cubicBezTo>
                  <a:cubicBezTo>
                    <a:pt x="14" y="15"/>
                    <a:pt x="12" y="17"/>
                    <a:pt x="10" y="19"/>
                  </a:cubicBezTo>
                  <a:cubicBezTo>
                    <a:pt x="8" y="21"/>
                    <a:pt x="7" y="24"/>
                    <a:pt x="6" y="27"/>
                  </a:cubicBezTo>
                  <a:cubicBezTo>
                    <a:pt x="5" y="31"/>
                    <a:pt x="6" y="34"/>
                    <a:pt x="8" y="37"/>
                  </a:cubicBezTo>
                  <a:cubicBezTo>
                    <a:pt x="10" y="40"/>
                    <a:pt x="12" y="42"/>
                    <a:pt x="16" y="43"/>
                  </a:cubicBezTo>
                  <a:cubicBezTo>
                    <a:pt x="19" y="44"/>
                    <a:pt x="22" y="43"/>
                    <a:pt x="25" y="42"/>
                  </a:cubicBezTo>
                  <a:cubicBezTo>
                    <a:pt x="28" y="41"/>
                    <a:pt x="30" y="39"/>
                    <a:pt x="32" y="36"/>
                  </a:cubicBezTo>
                  <a:cubicBezTo>
                    <a:pt x="34" y="34"/>
                    <a:pt x="36" y="31"/>
                    <a:pt x="37" y="28"/>
                  </a:cubicBezTo>
                  <a:cubicBezTo>
                    <a:pt x="39" y="26"/>
                    <a:pt x="40" y="23"/>
                    <a:pt x="42" y="21"/>
                  </a:cubicBezTo>
                  <a:cubicBezTo>
                    <a:pt x="44" y="19"/>
                    <a:pt x="45" y="17"/>
                    <a:pt x="47" y="15"/>
                  </a:cubicBezTo>
                  <a:cubicBezTo>
                    <a:pt x="49" y="13"/>
                    <a:pt x="50" y="12"/>
                    <a:pt x="52" y="10"/>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7" name="îŝḻïḍé"/>
            <p:cNvSpPr/>
            <p:nvPr userDrawn="1">
              <p:custDataLst>
                <p:tags r:id="rId32"/>
              </p:custDataLst>
            </p:nvPr>
          </p:nvSpPr>
          <p:spPr bwMode="auto">
            <a:xfrm>
              <a:off x="4381104" y="3465513"/>
              <a:ext cx="141288" cy="69850"/>
            </a:xfrm>
            <a:custGeom>
              <a:avLst/>
              <a:gdLst>
                <a:gd name="T0" fmla="*/ 85 w 85"/>
                <a:gd name="T1" fmla="*/ 4 h 42"/>
                <a:gd name="T2" fmla="*/ 84 w 85"/>
                <a:gd name="T3" fmla="*/ 42 h 42"/>
                <a:gd name="T4" fmla="*/ 80 w 85"/>
                <a:gd name="T5" fmla="*/ 41 h 42"/>
                <a:gd name="T6" fmla="*/ 79 w 85"/>
                <a:gd name="T7" fmla="*/ 37 h 42"/>
                <a:gd name="T8" fmla="*/ 79 w 85"/>
                <a:gd name="T9" fmla="*/ 32 h 42"/>
                <a:gd name="T10" fmla="*/ 77 w 85"/>
                <a:gd name="T11" fmla="*/ 30 h 42"/>
                <a:gd name="T12" fmla="*/ 73 w 85"/>
                <a:gd name="T13" fmla="*/ 28 h 42"/>
                <a:gd name="T14" fmla="*/ 12 w 85"/>
                <a:gd name="T15" fmla="*/ 26 h 42"/>
                <a:gd name="T16" fmla="*/ 9 w 85"/>
                <a:gd name="T17" fmla="*/ 27 h 42"/>
                <a:gd name="T18" fmla="*/ 6 w 85"/>
                <a:gd name="T19" fmla="*/ 30 h 42"/>
                <a:gd name="T20" fmla="*/ 5 w 85"/>
                <a:gd name="T21" fmla="*/ 34 h 42"/>
                <a:gd name="T22" fmla="*/ 4 w 85"/>
                <a:gd name="T23" fmla="*/ 38 h 42"/>
                <a:gd name="T24" fmla="*/ 0 w 85"/>
                <a:gd name="T25" fmla="*/ 38 h 42"/>
                <a:gd name="T26" fmla="*/ 1 w 85"/>
                <a:gd name="T27" fmla="*/ 0 h 42"/>
                <a:gd name="T28" fmla="*/ 5 w 85"/>
                <a:gd name="T29" fmla="*/ 0 h 42"/>
                <a:gd name="T30" fmla="*/ 6 w 85"/>
                <a:gd name="T31" fmla="*/ 5 h 42"/>
                <a:gd name="T32" fmla="*/ 6 w 85"/>
                <a:gd name="T33" fmla="*/ 9 h 42"/>
                <a:gd name="T34" fmla="*/ 9 w 85"/>
                <a:gd name="T35" fmla="*/ 12 h 42"/>
                <a:gd name="T36" fmla="*/ 12 w 85"/>
                <a:gd name="T37" fmla="*/ 13 h 42"/>
                <a:gd name="T38" fmla="*/ 73 w 85"/>
                <a:gd name="T39" fmla="*/ 16 h 42"/>
                <a:gd name="T40" fmla="*/ 77 w 85"/>
                <a:gd name="T41" fmla="*/ 15 h 42"/>
                <a:gd name="T42" fmla="*/ 79 w 85"/>
                <a:gd name="T43" fmla="*/ 12 h 42"/>
                <a:gd name="T44" fmla="*/ 80 w 85"/>
                <a:gd name="T45" fmla="*/ 8 h 42"/>
                <a:gd name="T46" fmla="*/ 81 w 85"/>
                <a:gd name="T47" fmla="*/ 3 h 42"/>
                <a:gd name="T48" fmla="*/ 85 w 85"/>
                <a:gd name="T49" fmla="*/ 4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5" h="42">
                  <a:moveTo>
                    <a:pt x="85" y="4"/>
                  </a:moveTo>
                  <a:cubicBezTo>
                    <a:pt x="84" y="42"/>
                    <a:pt x="84" y="42"/>
                    <a:pt x="84" y="42"/>
                  </a:cubicBezTo>
                  <a:cubicBezTo>
                    <a:pt x="80" y="41"/>
                    <a:pt x="80" y="41"/>
                    <a:pt x="80" y="41"/>
                  </a:cubicBezTo>
                  <a:cubicBezTo>
                    <a:pt x="80" y="40"/>
                    <a:pt x="79" y="39"/>
                    <a:pt x="79" y="37"/>
                  </a:cubicBezTo>
                  <a:cubicBezTo>
                    <a:pt x="79" y="35"/>
                    <a:pt x="79" y="33"/>
                    <a:pt x="79" y="32"/>
                  </a:cubicBezTo>
                  <a:cubicBezTo>
                    <a:pt x="78" y="31"/>
                    <a:pt x="78" y="30"/>
                    <a:pt x="77" y="30"/>
                  </a:cubicBezTo>
                  <a:cubicBezTo>
                    <a:pt x="76" y="29"/>
                    <a:pt x="75" y="29"/>
                    <a:pt x="73" y="28"/>
                  </a:cubicBezTo>
                  <a:cubicBezTo>
                    <a:pt x="12" y="26"/>
                    <a:pt x="12" y="26"/>
                    <a:pt x="12" y="26"/>
                  </a:cubicBezTo>
                  <a:cubicBezTo>
                    <a:pt x="11" y="26"/>
                    <a:pt x="10" y="26"/>
                    <a:pt x="9" y="27"/>
                  </a:cubicBezTo>
                  <a:cubicBezTo>
                    <a:pt x="8" y="27"/>
                    <a:pt x="7" y="28"/>
                    <a:pt x="6" y="30"/>
                  </a:cubicBezTo>
                  <a:cubicBezTo>
                    <a:pt x="6" y="31"/>
                    <a:pt x="5" y="32"/>
                    <a:pt x="5" y="34"/>
                  </a:cubicBezTo>
                  <a:cubicBezTo>
                    <a:pt x="4" y="36"/>
                    <a:pt x="4" y="37"/>
                    <a:pt x="4" y="38"/>
                  </a:cubicBezTo>
                  <a:cubicBezTo>
                    <a:pt x="0" y="38"/>
                    <a:pt x="0" y="38"/>
                    <a:pt x="0" y="38"/>
                  </a:cubicBezTo>
                  <a:cubicBezTo>
                    <a:pt x="1" y="0"/>
                    <a:pt x="1" y="0"/>
                    <a:pt x="1" y="0"/>
                  </a:cubicBezTo>
                  <a:cubicBezTo>
                    <a:pt x="5" y="0"/>
                    <a:pt x="5" y="0"/>
                    <a:pt x="5" y="0"/>
                  </a:cubicBezTo>
                  <a:cubicBezTo>
                    <a:pt x="5" y="2"/>
                    <a:pt x="5" y="3"/>
                    <a:pt x="6" y="5"/>
                  </a:cubicBezTo>
                  <a:cubicBezTo>
                    <a:pt x="6" y="7"/>
                    <a:pt x="6" y="8"/>
                    <a:pt x="6" y="9"/>
                  </a:cubicBezTo>
                  <a:cubicBezTo>
                    <a:pt x="7" y="11"/>
                    <a:pt x="7" y="12"/>
                    <a:pt x="9" y="12"/>
                  </a:cubicBezTo>
                  <a:cubicBezTo>
                    <a:pt x="10" y="13"/>
                    <a:pt x="11" y="13"/>
                    <a:pt x="12" y="13"/>
                  </a:cubicBezTo>
                  <a:cubicBezTo>
                    <a:pt x="73" y="16"/>
                    <a:pt x="73" y="16"/>
                    <a:pt x="73" y="16"/>
                  </a:cubicBezTo>
                  <a:cubicBezTo>
                    <a:pt x="74" y="16"/>
                    <a:pt x="75" y="16"/>
                    <a:pt x="77" y="15"/>
                  </a:cubicBezTo>
                  <a:cubicBezTo>
                    <a:pt x="78" y="15"/>
                    <a:pt x="78" y="14"/>
                    <a:pt x="79" y="12"/>
                  </a:cubicBezTo>
                  <a:cubicBezTo>
                    <a:pt x="79" y="11"/>
                    <a:pt x="80" y="10"/>
                    <a:pt x="80" y="8"/>
                  </a:cubicBezTo>
                  <a:cubicBezTo>
                    <a:pt x="81" y="6"/>
                    <a:pt x="81" y="5"/>
                    <a:pt x="81" y="3"/>
                  </a:cubicBezTo>
                  <a:lnTo>
                    <a:pt x="85" y="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8" name="ïsḻïďê"/>
            <p:cNvSpPr/>
            <p:nvPr userDrawn="1">
              <p:custDataLst>
                <p:tags r:id="rId33"/>
              </p:custDataLst>
            </p:nvPr>
          </p:nvSpPr>
          <p:spPr bwMode="auto">
            <a:xfrm>
              <a:off x="4382692" y="3332163"/>
              <a:ext cx="142875" cy="123825"/>
            </a:xfrm>
            <a:custGeom>
              <a:avLst/>
              <a:gdLst>
                <a:gd name="T0" fmla="*/ 23 w 86"/>
                <a:gd name="T1" fmla="*/ 0 h 74"/>
                <a:gd name="T2" fmla="*/ 23 w 86"/>
                <a:gd name="T3" fmla="*/ 4 h 74"/>
                <a:gd name="T4" fmla="*/ 18 w 86"/>
                <a:gd name="T5" fmla="*/ 6 h 74"/>
                <a:gd name="T6" fmla="*/ 13 w 86"/>
                <a:gd name="T7" fmla="*/ 10 h 74"/>
                <a:gd name="T8" fmla="*/ 8 w 86"/>
                <a:gd name="T9" fmla="*/ 13 h 74"/>
                <a:gd name="T10" fmla="*/ 6 w 86"/>
                <a:gd name="T11" fmla="*/ 18 h 74"/>
                <a:gd name="T12" fmla="*/ 6 w 86"/>
                <a:gd name="T13" fmla="*/ 22 h 74"/>
                <a:gd name="T14" fmla="*/ 6 w 86"/>
                <a:gd name="T15" fmla="*/ 27 h 74"/>
                <a:gd name="T16" fmla="*/ 6 w 86"/>
                <a:gd name="T17" fmla="*/ 31 h 74"/>
                <a:gd name="T18" fmla="*/ 73 w 86"/>
                <a:gd name="T19" fmla="*/ 30 h 74"/>
                <a:gd name="T20" fmla="*/ 77 w 86"/>
                <a:gd name="T21" fmla="*/ 29 h 74"/>
                <a:gd name="T22" fmla="*/ 79 w 86"/>
                <a:gd name="T23" fmla="*/ 26 h 74"/>
                <a:gd name="T24" fmla="*/ 80 w 86"/>
                <a:gd name="T25" fmla="*/ 21 h 74"/>
                <a:gd name="T26" fmla="*/ 81 w 86"/>
                <a:gd name="T27" fmla="*/ 16 h 74"/>
                <a:gd name="T28" fmla="*/ 85 w 86"/>
                <a:gd name="T29" fmla="*/ 16 h 74"/>
                <a:gd name="T30" fmla="*/ 86 w 86"/>
                <a:gd name="T31" fmla="*/ 56 h 74"/>
                <a:gd name="T32" fmla="*/ 82 w 86"/>
                <a:gd name="T33" fmla="*/ 56 h 74"/>
                <a:gd name="T34" fmla="*/ 81 w 86"/>
                <a:gd name="T35" fmla="*/ 51 h 74"/>
                <a:gd name="T36" fmla="*/ 80 w 86"/>
                <a:gd name="T37" fmla="*/ 46 h 74"/>
                <a:gd name="T38" fmla="*/ 78 w 86"/>
                <a:gd name="T39" fmla="*/ 43 h 74"/>
                <a:gd name="T40" fmla="*/ 74 w 86"/>
                <a:gd name="T41" fmla="*/ 42 h 74"/>
                <a:gd name="T42" fmla="*/ 6 w 86"/>
                <a:gd name="T43" fmla="*/ 43 h 74"/>
                <a:gd name="T44" fmla="*/ 6 w 86"/>
                <a:gd name="T45" fmla="*/ 47 h 74"/>
                <a:gd name="T46" fmla="*/ 6 w 86"/>
                <a:gd name="T47" fmla="*/ 51 h 74"/>
                <a:gd name="T48" fmla="*/ 7 w 86"/>
                <a:gd name="T49" fmla="*/ 57 h 74"/>
                <a:gd name="T50" fmla="*/ 9 w 86"/>
                <a:gd name="T51" fmla="*/ 61 h 74"/>
                <a:gd name="T52" fmla="*/ 14 w 86"/>
                <a:gd name="T53" fmla="*/ 65 h 74"/>
                <a:gd name="T54" fmla="*/ 20 w 86"/>
                <a:gd name="T55" fmla="*/ 68 h 74"/>
                <a:gd name="T56" fmla="*/ 25 w 86"/>
                <a:gd name="T57" fmla="*/ 69 h 74"/>
                <a:gd name="T58" fmla="*/ 25 w 86"/>
                <a:gd name="T59" fmla="*/ 74 h 74"/>
                <a:gd name="T60" fmla="*/ 2 w 86"/>
                <a:gd name="T61" fmla="*/ 74 h 74"/>
                <a:gd name="T62" fmla="*/ 0 w 86"/>
                <a:gd name="T63" fmla="*/ 1 h 74"/>
                <a:gd name="T64" fmla="*/ 23 w 86"/>
                <a:gd name="T65" fmla="*/ 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6" h="74">
                  <a:moveTo>
                    <a:pt x="23" y="0"/>
                  </a:moveTo>
                  <a:cubicBezTo>
                    <a:pt x="23" y="4"/>
                    <a:pt x="23" y="4"/>
                    <a:pt x="23" y="4"/>
                  </a:cubicBezTo>
                  <a:cubicBezTo>
                    <a:pt x="22" y="5"/>
                    <a:pt x="20" y="5"/>
                    <a:pt x="18" y="6"/>
                  </a:cubicBezTo>
                  <a:cubicBezTo>
                    <a:pt x="16" y="7"/>
                    <a:pt x="15" y="8"/>
                    <a:pt x="13" y="10"/>
                  </a:cubicBezTo>
                  <a:cubicBezTo>
                    <a:pt x="11" y="11"/>
                    <a:pt x="10" y="12"/>
                    <a:pt x="8" y="13"/>
                  </a:cubicBezTo>
                  <a:cubicBezTo>
                    <a:pt x="7" y="15"/>
                    <a:pt x="6" y="16"/>
                    <a:pt x="6" y="18"/>
                  </a:cubicBezTo>
                  <a:cubicBezTo>
                    <a:pt x="6" y="19"/>
                    <a:pt x="6" y="20"/>
                    <a:pt x="6" y="22"/>
                  </a:cubicBezTo>
                  <a:cubicBezTo>
                    <a:pt x="6" y="24"/>
                    <a:pt x="6" y="26"/>
                    <a:pt x="6" y="27"/>
                  </a:cubicBezTo>
                  <a:cubicBezTo>
                    <a:pt x="6" y="31"/>
                    <a:pt x="6" y="31"/>
                    <a:pt x="6" y="31"/>
                  </a:cubicBezTo>
                  <a:cubicBezTo>
                    <a:pt x="73" y="30"/>
                    <a:pt x="73" y="30"/>
                    <a:pt x="73" y="30"/>
                  </a:cubicBezTo>
                  <a:cubicBezTo>
                    <a:pt x="74" y="30"/>
                    <a:pt x="76" y="29"/>
                    <a:pt x="77" y="29"/>
                  </a:cubicBezTo>
                  <a:cubicBezTo>
                    <a:pt x="78" y="28"/>
                    <a:pt x="78" y="27"/>
                    <a:pt x="79" y="26"/>
                  </a:cubicBezTo>
                  <a:cubicBezTo>
                    <a:pt x="79" y="25"/>
                    <a:pt x="80" y="23"/>
                    <a:pt x="80" y="21"/>
                  </a:cubicBezTo>
                  <a:cubicBezTo>
                    <a:pt x="81" y="19"/>
                    <a:pt x="81" y="17"/>
                    <a:pt x="81" y="16"/>
                  </a:cubicBezTo>
                  <a:cubicBezTo>
                    <a:pt x="85" y="16"/>
                    <a:pt x="85" y="16"/>
                    <a:pt x="85" y="16"/>
                  </a:cubicBezTo>
                  <a:cubicBezTo>
                    <a:pt x="86" y="56"/>
                    <a:pt x="86" y="56"/>
                    <a:pt x="86" y="56"/>
                  </a:cubicBezTo>
                  <a:cubicBezTo>
                    <a:pt x="82" y="56"/>
                    <a:pt x="82" y="56"/>
                    <a:pt x="82" y="56"/>
                  </a:cubicBezTo>
                  <a:cubicBezTo>
                    <a:pt x="81" y="55"/>
                    <a:pt x="81" y="53"/>
                    <a:pt x="81" y="51"/>
                  </a:cubicBezTo>
                  <a:cubicBezTo>
                    <a:pt x="81" y="48"/>
                    <a:pt x="80" y="47"/>
                    <a:pt x="80" y="46"/>
                  </a:cubicBezTo>
                  <a:cubicBezTo>
                    <a:pt x="79" y="45"/>
                    <a:pt x="79" y="44"/>
                    <a:pt x="78" y="43"/>
                  </a:cubicBezTo>
                  <a:cubicBezTo>
                    <a:pt x="77" y="42"/>
                    <a:pt x="75" y="42"/>
                    <a:pt x="74" y="42"/>
                  </a:cubicBezTo>
                  <a:cubicBezTo>
                    <a:pt x="6" y="43"/>
                    <a:pt x="6" y="43"/>
                    <a:pt x="6" y="43"/>
                  </a:cubicBezTo>
                  <a:cubicBezTo>
                    <a:pt x="6" y="47"/>
                    <a:pt x="6" y="47"/>
                    <a:pt x="6" y="47"/>
                  </a:cubicBezTo>
                  <a:cubicBezTo>
                    <a:pt x="6" y="48"/>
                    <a:pt x="6" y="50"/>
                    <a:pt x="6" y="51"/>
                  </a:cubicBezTo>
                  <a:cubicBezTo>
                    <a:pt x="6" y="53"/>
                    <a:pt x="6" y="55"/>
                    <a:pt x="7" y="57"/>
                  </a:cubicBezTo>
                  <a:cubicBezTo>
                    <a:pt x="7" y="58"/>
                    <a:pt x="8" y="59"/>
                    <a:pt x="9" y="61"/>
                  </a:cubicBezTo>
                  <a:cubicBezTo>
                    <a:pt x="11" y="62"/>
                    <a:pt x="12" y="63"/>
                    <a:pt x="14" y="65"/>
                  </a:cubicBezTo>
                  <a:cubicBezTo>
                    <a:pt x="16" y="66"/>
                    <a:pt x="18" y="67"/>
                    <a:pt x="20" y="68"/>
                  </a:cubicBezTo>
                  <a:cubicBezTo>
                    <a:pt x="22" y="68"/>
                    <a:pt x="23" y="69"/>
                    <a:pt x="25" y="69"/>
                  </a:cubicBezTo>
                  <a:cubicBezTo>
                    <a:pt x="25" y="74"/>
                    <a:pt x="25" y="74"/>
                    <a:pt x="25" y="74"/>
                  </a:cubicBezTo>
                  <a:cubicBezTo>
                    <a:pt x="2" y="74"/>
                    <a:pt x="2" y="74"/>
                    <a:pt x="2" y="74"/>
                  </a:cubicBezTo>
                  <a:cubicBezTo>
                    <a:pt x="0" y="1"/>
                    <a:pt x="0" y="1"/>
                    <a:pt x="0" y="1"/>
                  </a:cubicBezTo>
                  <a:lnTo>
                    <a:pt x="23" y="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9" name="iṡlîḍê"/>
            <p:cNvSpPr/>
            <p:nvPr userDrawn="1">
              <p:custDataLst>
                <p:tags r:id="rId34"/>
              </p:custDataLst>
            </p:nvPr>
          </p:nvSpPr>
          <p:spPr bwMode="auto">
            <a:xfrm>
              <a:off x="4344592" y="3192463"/>
              <a:ext cx="160338" cy="133350"/>
            </a:xfrm>
            <a:custGeom>
              <a:avLst/>
              <a:gdLst>
                <a:gd name="T0" fmla="*/ 4 w 96"/>
                <a:gd name="T1" fmla="*/ 0 h 80"/>
                <a:gd name="T2" fmla="*/ 5 w 96"/>
                <a:gd name="T3" fmla="*/ 3 h 80"/>
                <a:gd name="T4" fmla="*/ 8 w 96"/>
                <a:gd name="T5" fmla="*/ 6 h 80"/>
                <a:gd name="T6" fmla="*/ 10 w 96"/>
                <a:gd name="T7" fmla="*/ 8 h 80"/>
                <a:gd name="T8" fmla="*/ 15 w 96"/>
                <a:gd name="T9" fmla="*/ 11 h 80"/>
                <a:gd name="T10" fmla="*/ 30 w 96"/>
                <a:gd name="T11" fmla="*/ 16 h 80"/>
                <a:gd name="T12" fmla="*/ 49 w 96"/>
                <a:gd name="T13" fmla="*/ 22 h 80"/>
                <a:gd name="T14" fmla="*/ 55 w 96"/>
                <a:gd name="T15" fmla="*/ 23 h 80"/>
                <a:gd name="T16" fmla="*/ 62 w 96"/>
                <a:gd name="T17" fmla="*/ 22 h 80"/>
                <a:gd name="T18" fmla="*/ 78 w 96"/>
                <a:gd name="T19" fmla="*/ 19 h 80"/>
                <a:gd name="T20" fmla="*/ 81 w 96"/>
                <a:gd name="T21" fmla="*/ 17 h 80"/>
                <a:gd name="T22" fmla="*/ 83 w 96"/>
                <a:gd name="T23" fmla="*/ 13 h 80"/>
                <a:gd name="T24" fmla="*/ 83 w 96"/>
                <a:gd name="T25" fmla="*/ 9 h 80"/>
                <a:gd name="T26" fmla="*/ 83 w 96"/>
                <a:gd name="T27" fmla="*/ 4 h 80"/>
                <a:gd name="T28" fmla="*/ 87 w 96"/>
                <a:gd name="T29" fmla="*/ 3 h 80"/>
                <a:gd name="T30" fmla="*/ 96 w 96"/>
                <a:gd name="T31" fmla="*/ 41 h 80"/>
                <a:gd name="T32" fmla="*/ 92 w 96"/>
                <a:gd name="T33" fmla="*/ 42 h 80"/>
                <a:gd name="T34" fmla="*/ 90 w 96"/>
                <a:gd name="T35" fmla="*/ 37 h 80"/>
                <a:gd name="T36" fmla="*/ 88 w 96"/>
                <a:gd name="T37" fmla="*/ 33 h 80"/>
                <a:gd name="T38" fmla="*/ 85 w 96"/>
                <a:gd name="T39" fmla="*/ 31 h 80"/>
                <a:gd name="T40" fmla="*/ 81 w 96"/>
                <a:gd name="T41" fmla="*/ 31 h 80"/>
                <a:gd name="T42" fmla="*/ 61 w 96"/>
                <a:gd name="T43" fmla="*/ 35 h 80"/>
                <a:gd name="T44" fmla="*/ 58 w 96"/>
                <a:gd name="T45" fmla="*/ 37 h 80"/>
                <a:gd name="T46" fmla="*/ 53 w 96"/>
                <a:gd name="T47" fmla="*/ 41 h 80"/>
                <a:gd name="T48" fmla="*/ 41 w 96"/>
                <a:gd name="T49" fmla="*/ 52 h 80"/>
                <a:gd name="T50" fmla="*/ 29 w 96"/>
                <a:gd name="T51" fmla="*/ 63 h 80"/>
                <a:gd name="T52" fmla="*/ 25 w 96"/>
                <a:gd name="T53" fmla="*/ 67 h 80"/>
                <a:gd name="T54" fmla="*/ 23 w 96"/>
                <a:gd name="T55" fmla="*/ 71 h 80"/>
                <a:gd name="T56" fmla="*/ 22 w 96"/>
                <a:gd name="T57" fmla="*/ 75 h 80"/>
                <a:gd name="T58" fmla="*/ 22 w 96"/>
                <a:gd name="T59" fmla="*/ 79 h 80"/>
                <a:gd name="T60" fmla="*/ 18 w 96"/>
                <a:gd name="T61" fmla="*/ 80 h 80"/>
                <a:gd name="T62" fmla="*/ 10 w 96"/>
                <a:gd name="T63" fmla="*/ 45 h 80"/>
                <a:gd name="T64" fmla="*/ 14 w 96"/>
                <a:gd name="T65" fmla="*/ 44 h 80"/>
                <a:gd name="T66" fmla="*/ 17 w 96"/>
                <a:gd name="T67" fmla="*/ 52 h 80"/>
                <a:gd name="T68" fmla="*/ 19 w 96"/>
                <a:gd name="T69" fmla="*/ 54 h 80"/>
                <a:gd name="T70" fmla="*/ 20 w 96"/>
                <a:gd name="T71" fmla="*/ 53 h 80"/>
                <a:gd name="T72" fmla="*/ 22 w 96"/>
                <a:gd name="T73" fmla="*/ 52 h 80"/>
                <a:gd name="T74" fmla="*/ 25 w 96"/>
                <a:gd name="T75" fmla="*/ 49 h 80"/>
                <a:gd name="T76" fmla="*/ 29 w 96"/>
                <a:gd name="T77" fmla="*/ 46 h 80"/>
                <a:gd name="T78" fmla="*/ 38 w 96"/>
                <a:gd name="T79" fmla="*/ 38 h 80"/>
                <a:gd name="T80" fmla="*/ 49 w 96"/>
                <a:gd name="T81" fmla="*/ 28 h 80"/>
                <a:gd name="T82" fmla="*/ 23 w 96"/>
                <a:gd name="T83" fmla="*/ 19 h 80"/>
                <a:gd name="T84" fmla="*/ 12 w 96"/>
                <a:gd name="T85" fmla="*/ 17 h 80"/>
                <a:gd name="T86" fmla="*/ 10 w 96"/>
                <a:gd name="T87" fmla="*/ 18 h 80"/>
                <a:gd name="T88" fmla="*/ 10 w 96"/>
                <a:gd name="T89" fmla="*/ 21 h 80"/>
                <a:gd name="T90" fmla="*/ 10 w 96"/>
                <a:gd name="T91" fmla="*/ 25 h 80"/>
                <a:gd name="T92" fmla="*/ 11 w 96"/>
                <a:gd name="T93" fmla="*/ 29 h 80"/>
                <a:gd name="T94" fmla="*/ 6 w 96"/>
                <a:gd name="T95" fmla="*/ 30 h 80"/>
                <a:gd name="T96" fmla="*/ 0 w 96"/>
                <a:gd name="T97" fmla="*/ 1 h 80"/>
                <a:gd name="T98" fmla="*/ 4 w 96"/>
                <a:gd name="T99"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6" h="80">
                  <a:moveTo>
                    <a:pt x="4" y="0"/>
                  </a:moveTo>
                  <a:cubicBezTo>
                    <a:pt x="4" y="1"/>
                    <a:pt x="5" y="2"/>
                    <a:pt x="5" y="3"/>
                  </a:cubicBezTo>
                  <a:cubicBezTo>
                    <a:pt x="6" y="4"/>
                    <a:pt x="7" y="5"/>
                    <a:pt x="8" y="6"/>
                  </a:cubicBezTo>
                  <a:cubicBezTo>
                    <a:pt x="9" y="7"/>
                    <a:pt x="10" y="8"/>
                    <a:pt x="10" y="8"/>
                  </a:cubicBezTo>
                  <a:cubicBezTo>
                    <a:pt x="11" y="9"/>
                    <a:pt x="13" y="10"/>
                    <a:pt x="15" y="11"/>
                  </a:cubicBezTo>
                  <a:cubicBezTo>
                    <a:pt x="20" y="13"/>
                    <a:pt x="25" y="14"/>
                    <a:pt x="30" y="16"/>
                  </a:cubicBezTo>
                  <a:cubicBezTo>
                    <a:pt x="35" y="17"/>
                    <a:pt x="41" y="19"/>
                    <a:pt x="49" y="22"/>
                  </a:cubicBezTo>
                  <a:cubicBezTo>
                    <a:pt x="52" y="22"/>
                    <a:pt x="54" y="23"/>
                    <a:pt x="55" y="23"/>
                  </a:cubicBezTo>
                  <a:cubicBezTo>
                    <a:pt x="57" y="23"/>
                    <a:pt x="59" y="23"/>
                    <a:pt x="62" y="22"/>
                  </a:cubicBezTo>
                  <a:cubicBezTo>
                    <a:pt x="78" y="19"/>
                    <a:pt x="78" y="19"/>
                    <a:pt x="78" y="19"/>
                  </a:cubicBezTo>
                  <a:cubicBezTo>
                    <a:pt x="79" y="18"/>
                    <a:pt x="80" y="18"/>
                    <a:pt x="81" y="17"/>
                  </a:cubicBezTo>
                  <a:cubicBezTo>
                    <a:pt x="82" y="16"/>
                    <a:pt x="83" y="15"/>
                    <a:pt x="83" y="13"/>
                  </a:cubicBezTo>
                  <a:cubicBezTo>
                    <a:pt x="83" y="13"/>
                    <a:pt x="83" y="11"/>
                    <a:pt x="83" y="9"/>
                  </a:cubicBezTo>
                  <a:cubicBezTo>
                    <a:pt x="83" y="7"/>
                    <a:pt x="83" y="5"/>
                    <a:pt x="83" y="4"/>
                  </a:cubicBezTo>
                  <a:cubicBezTo>
                    <a:pt x="87" y="3"/>
                    <a:pt x="87" y="3"/>
                    <a:pt x="87" y="3"/>
                  </a:cubicBezTo>
                  <a:cubicBezTo>
                    <a:pt x="96" y="41"/>
                    <a:pt x="96" y="41"/>
                    <a:pt x="96" y="41"/>
                  </a:cubicBezTo>
                  <a:cubicBezTo>
                    <a:pt x="92" y="42"/>
                    <a:pt x="92" y="42"/>
                    <a:pt x="92" y="42"/>
                  </a:cubicBezTo>
                  <a:cubicBezTo>
                    <a:pt x="91" y="41"/>
                    <a:pt x="91" y="39"/>
                    <a:pt x="90" y="37"/>
                  </a:cubicBezTo>
                  <a:cubicBezTo>
                    <a:pt x="89" y="35"/>
                    <a:pt x="89" y="34"/>
                    <a:pt x="88" y="33"/>
                  </a:cubicBezTo>
                  <a:cubicBezTo>
                    <a:pt x="87" y="32"/>
                    <a:pt x="86" y="31"/>
                    <a:pt x="85" y="31"/>
                  </a:cubicBezTo>
                  <a:cubicBezTo>
                    <a:pt x="84" y="30"/>
                    <a:pt x="83" y="30"/>
                    <a:pt x="81" y="31"/>
                  </a:cubicBezTo>
                  <a:cubicBezTo>
                    <a:pt x="61" y="35"/>
                    <a:pt x="61" y="35"/>
                    <a:pt x="61" y="35"/>
                  </a:cubicBezTo>
                  <a:cubicBezTo>
                    <a:pt x="61" y="36"/>
                    <a:pt x="60" y="36"/>
                    <a:pt x="58" y="37"/>
                  </a:cubicBezTo>
                  <a:cubicBezTo>
                    <a:pt x="57" y="38"/>
                    <a:pt x="55" y="40"/>
                    <a:pt x="53" y="41"/>
                  </a:cubicBezTo>
                  <a:cubicBezTo>
                    <a:pt x="49" y="45"/>
                    <a:pt x="45" y="48"/>
                    <a:pt x="41" y="52"/>
                  </a:cubicBezTo>
                  <a:cubicBezTo>
                    <a:pt x="36" y="56"/>
                    <a:pt x="32" y="60"/>
                    <a:pt x="29" y="63"/>
                  </a:cubicBezTo>
                  <a:cubicBezTo>
                    <a:pt x="27" y="65"/>
                    <a:pt x="26" y="66"/>
                    <a:pt x="25" y="67"/>
                  </a:cubicBezTo>
                  <a:cubicBezTo>
                    <a:pt x="24" y="69"/>
                    <a:pt x="23" y="70"/>
                    <a:pt x="23" y="71"/>
                  </a:cubicBezTo>
                  <a:cubicBezTo>
                    <a:pt x="22" y="72"/>
                    <a:pt x="22" y="74"/>
                    <a:pt x="22" y="75"/>
                  </a:cubicBezTo>
                  <a:cubicBezTo>
                    <a:pt x="22" y="76"/>
                    <a:pt x="22" y="78"/>
                    <a:pt x="22" y="79"/>
                  </a:cubicBezTo>
                  <a:cubicBezTo>
                    <a:pt x="18" y="80"/>
                    <a:pt x="18" y="80"/>
                    <a:pt x="18" y="80"/>
                  </a:cubicBezTo>
                  <a:cubicBezTo>
                    <a:pt x="10" y="45"/>
                    <a:pt x="10" y="45"/>
                    <a:pt x="10" y="45"/>
                  </a:cubicBezTo>
                  <a:cubicBezTo>
                    <a:pt x="14" y="44"/>
                    <a:pt x="14" y="44"/>
                    <a:pt x="14" y="44"/>
                  </a:cubicBezTo>
                  <a:cubicBezTo>
                    <a:pt x="15" y="48"/>
                    <a:pt x="16" y="50"/>
                    <a:pt x="17" y="52"/>
                  </a:cubicBezTo>
                  <a:cubicBezTo>
                    <a:pt x="18" y="53"/>
                    <a:pt x="18" y="54"/>
                    <a:pt x="19" y="54"/>
                  </a:cubicBezTo>
                  <a:cubicBezTo>
                    <a:pt x="20" y="54"/>
                    <a:pt x="20" y="54"/>
                    <a:pt x="20" y="53"/>
                  </a:cubicBezTo>
                  <a:cubicBezTo>
                    <a:pt x="21" y="53"/>
                    <a:pt x="22" y="52"/>
                    <a:pt x="22" y="52"/>
                  </a:cubicBezTo>
                  <a:cubicBezTo>
                    <a:pt x="23" y="51"/>
                    <a:pt x="24" y="50"/>
                    <a:pt x="25" y="49"/>
                  </a:cubicBezTo>
                  <a:cubicBezTo>
                    <a:pt x="27" y="48"/>
                    <a:pt x="28" y="47"/>
                    <a:pt x="29" y="46"/>
                  </a:cubicBezTo>
                  <a:cubicBezTo>
                    <a:pt x="32" y="44"/>
                    <a:pt x="35" y="41"/>
                    <a:pt x="38" y="38"/>
                  </a:cubicBezTo>
                  <a:cubicBezTo>
                    <a:pt x="41" y="36"/>
                    <a:pt x="45" y="32"/>
                    <a:pt x="49" y="28"/>
                  </a:cubicBezTo>
                  <a:cubicBezTo>
                    <a:pt x="38" y="24"/>
                    <a:pt x="29" y="21"/>
                    <a:pt x="23" y="19"/>
                  </a:cubicBezTo>
                  <a:cubicBezTo>
                    <a:pt x="17" y="17"/>
                    <a:pt x="13" y="16"/>
                    <a:pt x="12" y="17"/>
                  </a:cubicBezTo>
                  <a:cubicBezTo>
                    <a:pt x="11" y="17"/>
                    <a:pt x="11" y="17"/>
                    <a:pt x="10" y="18"/>
                  </a:cubicBezTo>
                  <a:cubicBezTo>
                    <a:pt x="10" y="19"/>
                    <a:pt x="10" y="20"/>
                    <a:pt x="10" y="21"/>
                  </a:cubicBezTo>
                  <a:cubicBezTo>
                    <a:pt x="10" y="22"/>
                    <a:pt x="10" y="24"/>
                    <a:pt x="10" y="25"/>
                  </a:cubicBezTo>
                  <a:cubicBezTo>
                    <a:pt x="10" y="26"/>
                    <a:pt x="10" y="27"/>
                    <a:pt x="11" y="29"/>
                  </a:cubicBezTo>
                  <a:cubicBezTo>
                    <a:pt x="6" y="30"/>
                    <a:pt x="6" y="30"/>
                    <a:pt x="6" y="30"/>
                  </a:cubicBezTo>
                  <a:cubicBezTo>
                    <a:pt x="0" y="1"/>
                    <a:pt x="0" y="1"/>
                    <a:pt x="0" y="1"/>
                  </a:cubicBezTo>
                  <a:lnTo>
                    <a:pt x="4" y="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0" name="íşḷíḍê"/>
            <p:cNvSpPr/>
            <p:nvPr userDrawn="1">
              <p:custDataLst>
                <p:tags r:id="rId35"/>
              </p:custDataLst>
            </p:nvPr>
          </p:nvSpPr>
          <p:spPr bwMode="auto">
            <a:xfrm>
              <a:off x="4090592" y="2903538"/>
              <a:ext cx="250825" cy="234950"/>
            </a:xfrm>
            <a:custGeom>
              <a:avLst/>
              <a:gdLst>
                <a:gd name="T0" fmla="*/ 33 w 151"/>
                <a:gd name="T1" fmla="*/ 116 h 140"/>
                <a:gd name="T2" fmla="*/ 33 w 151"/>
                <a:gd name="T3" fmla="*/ 97 h 140"/>
                <a:gd name="T4" fmla="*/ 20 w 151"/>
                <a:gd name="T5" fmla="*/ 72 h 140"/>
                <a:gd name="T6" fmla="*/ 50 w 151"/>
                <a:gd name="T7" fmla="*/ 90 h 140"/>
                <a:gd name="T8" fmla="*/ 70 w 151"/>
                <a:gd name="T9" fmla="*/ 81 h 140"/>
                <a:gd name="T10" fmla="*/ 37 w 151"/>
                <a:gd name="T11" fmla="*/ 67 h 140"/>
                <a:gd name="T12" fmla="*/ 71 w 151"/>
                <a:gd name="T13" fmla="*/ 69 h 140"/>
                <a:gd name="T14" fmla="*/ 103 w 151"/>
                <a:gd name="T15" fmla="*/ 82 h 140"/>
                <a:gd name="T16" fmla="*/ 66 w 151"/>
                <a:gd name="T17" fmla="*/ 62 h 140"/>
                <a:gd name="T18" fmla="*/ 30 w 151"/>
                <a:gd name="T19" fmla="*/ 55 h 140"/>
                <a:gd name="T20" fmla="*/ 5 w 151"/>
                <a:gd name="T21" fmla="*/ 52 h 140"/>
                <a:gd name="T22" fmla="*/ 35 w 151"/>
                <a:gd name="T23" fmla="*/ 39 h 140"/>
                <a:gd name="T24" fmla="*/ 60 w 151"/>
                <a:gd name="T25" fmla="*/ 18 h 140"/>
                <a:gd name="T26" fmla="*/ 75 w 151"/>
                <a:gd name="T27" fmla="*/ 7 h 140"/>
                <a:gd name="T28" fmla="*/ 56 w 151"/>
                <a:gd name="T29" fmla="*/ 43 h 140"/>
                <a:gd name="T30" fmla="*/ 91 w 151"/>
                <a:gd name="T31" fmla="*/ 3 h 140"/>
                <a:gd name="T32" fmla="*/ 103 w 151"/>
                <a:gd name="T33" fmla="*/ 10 h 140"/>
                <a:gd name="T34" fmla="*/ 119 w 151"/>
                <a:gd name="T35" fmla="*/ 21 h 140"/>
                <a:gd name="T36" fmla="*/ 131 w 151"/>
                <a:gd name="T37" fmla="*/ 33 h 140"/>
                <a:gd name="T38" fmla="*/ 120 w 151"/>
                <a:gd name="T39" fmla="*/ 43 h 140"/>
                <a:gd name="T40" fmla="*/ 127 w 151"/>
                <a:gd name="T41" fmla="*/ 51 h 140"/>
                <a:gd name="T42" fmla="*/ 146 w 151"/>
                <a:gd name="T43" fmla="*/ 57 h 140"/>
                <a:gd name="T44" fmla="*/ 116 w 151"/>
                <a:gd name="T45" fmla="*/ 79 h 140"/>
                <a:gd name="T46" fmla="*/ 111 w 151"/>
                <a:gd name="T47" fmla="*/ 102 h 140"/>
                <a:gd name="T48" fmla="*/ 82 w 151"/>
                <a:gd name="T49" fmla="*/ 96 h 140"/>
                <a:gd name="T50" fmla="*/ 95 w 151"/>
                <a:gd name="T51" fmla="*/ 115 h 140"/>
                <a:gd name="T52" fmla="*/ 65 w 151"/>
                <a:gd name="T53" fmla="*/ 114 h 140"/>
                <a:gd name="T54" fmla="*/ 20 w 151"/>
                <a:gd name="T55" fmla="*/ 135 h 140"/>
                <a:gd name="T56" fmla="*/ 13 w 151"/>
                <a:gd name="T57" fmla="*/ 108 h 140"/>
                <a:gd name="T58" fmla="*/ 100 w 151"/>
                <a:gd name="T59" fmla="*/ 20 h 140"/>
                <a:gd name="T60" fmla="*/ 89 w 151"/>
                <a:gd name="T61" fmla="*/ 29 h 140"/>
                <a:gd name="T62" fmla="*/ 100 w 151"/>
                <a:gd name="T63" fmla="*/ 27 h 140"/>
                <a:gd name="T64" fmla="*/ 112 w 151"/>
                <a:gd name="T65" fmla="*/ 50 h 140"/>
                <a:gd name="T66" fmla="*/ 116 w 151"/>
                <a:gd name="T67" fmla="*/ 58 h 140"/>
                <a:gd name="T68" fmla="*/ 112 w 151"/>
                <a:gd name="T69" fmla="*/ 50 h 140"/>
                <a:gd name="T70" fmla="*/ 100 w 151"/>
                <a:gd name="T71" fmla="*/ 41 h 140"/>
                <a:gd name="T72" fmla="*/ 88 w 151"/>
                <a:gd name="T73" fmla="*/ 60 h 140"/>
                <a:gd name="T74" fmla="*/ 91 w 151"/>
                <a:gd name="T75" fmla="*/ 60 h 140"/>
                <a:gd name="T76" fmla="*/ 99 w 151"/>
                <a:gd name="T77" fmla="*/ 63 h 140"/>
                <a:gd name="T78" fmla="*/ 103 w 151"/>
                <a:gd name="T79" fmla="*/ 64 h 140"/>
                <a:gd name="T80" fmla="*/ 85 w 151"/>
                <a:gd name="T81" fmla="*/ 42 h 140"/>
                <a:gd name="T82" fmla="*/ 79 w 151"/>
                <a:gd name="T83" fmla="*/ 5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1" h="140">
                  <a:moveTo>
                    <a:pt x="17" y="106"/>
                  </a:moveTo>
                  <a:cubicBezTo>
                    <a:pt x="22" y="110"/>
                    <a:pt x="32" y="116"/>
                    <a:pt x="33" y="116"/>
                  </a:cubicBezTo>
                  <a:cubicBezTo>
                    <a:pt x="36" y="116"/>
                    <a:pt x="41" y="117"/>
                    <a:pt x="46" y="105"/>
                  </a:cubicBezTo>
                  <a:cubicBezTo>
                    <a:pt x="46" y="105"/>
                    <a:pt x="42" y="100"/>
                    <a:pt x="33" y="97"/>
                  </a:cubicBezTo>
                  <a:cubicBezTo>
                    <a:pt x="26" y="95"/>
                    <a:pt x="15" y="92"/>
                    <a:pt x="14" y="78"/>
                  </a:cubicBezTo>
                  <a:cubicBezTo>
                    <a:pt x="13" y="73"/>
                    <a:pt x="14" y="71"/>
                    <a:pt x="20" y="72"/>
                  </a:cubicBezTo>
                  <a:cubicBezTo>
                    <a:pt x="21" y="72"/>
                    <a:pt x="23" y="73"/>
                    <a:pt x="25" y="74"/>
                  </a:cubicBezTo>
                  <a:cubicBezTo>
                    <a:pt x="32" y="78"/>
                    <a:pt x="48" y="93"/>
                    <a:pt x="50" y="90"/>
                  </a:cubicBezTo>
                  <a:cubicBezTo>
                    <a:pt x="52" y="86"/>
                    <a:pt x="51" y="84"/>
                    <a:pt x="54" y="83"/>
                  </a:cubicBezTo>
                  <a:cubicBezTo>
                    <a:pt x="57" y="82"/>
                    <a:pt x="74" y="85"/>
                    <a:pt x="70" y="81"/>
                  </a:cubicBezTo>
                  <a:cubicBezTo>
                    <a:pt x="67" y="78"/>
                    <a:pt x="57" y="75"/>
                    <a:pt x="50" y="75"/>
                  </a:cubicBezTo>
                  <a:cubicBezTo>
                    <a:pt x="45" y="75"/>
                    <a:pt x="39" y="73"/>
                    <a:pt x="37" y="67"/>
                  </a:cubicBezTo>
                  <a:cubicBezTo>
                    <a:pt x="35" y="59"/>
                    <a:pt x="39" y="60"/>
                    <a:pt x="46" y="61"/>
                  </a:cubicBezTo>
                  <a:cubicBezTo>
                    <a:pt x="51" y="62"/>
                    <a:pt x="59" y="64"/>
                    <a:pt x="71" y="69"/>
                  </a:cubicBezTo>
                  <a:cubicBezTo>
                    <a:pt x="97" y="81"/>
                    <a:pt x="105" y="91"/>
                    <a:pt x="106" y="87"/>
                  </a:cubicBezTo>
                  <a:cubicBezTo>
                    <a:pt x="106" y="86"/>
                    <a:pt x="105" y="84"/>
                    <a:pt x="103" y="82"/>
                  </a:cubicBezTo>
                  <a:cubicBezTo>
                    <a:pt x="98" y="78"/>
                    <a:pt x="88" y="73"/>
                    <a:pt x="83" y="69"/>
                  </a:cubicBezTo>
                  <a:cubicBezTo>
                    <a:pt x="75" y="65"/>
                    <a:pt x="73" y="63"/>
                    <a:pt x="66" y="62"/>
                  </a:cubicBezTo>
                  <a:cubicBezTo>
                    <a:pt x="60" y="62"/>
                    <a:pt x="63" y="62"/>
                    <a:pt x="57" y="59"/>
                  </a:cubicBezTo>
                  <a:cubicBezTo>
                    <a:pt x="51" y="54"/>
                    <a:pt x="37" y="48"/>
                    <a:pt x="30" y="55"/>
                  </a:cubicBezTo>
                  <a:cubicBezTo>
                    <a:pt x="19" y="64"/>
                    <a:pt x="6" y="71"/>
                    <a:pt x="3" y="64"/>
                  </a:cubicBezTo>
                  <a:cubicBezTo>
                    <a:pt x="1" y="57"/>
                    <a:pt x="0" y="56"/>
                    <a:pt x="5" y="52"/>
                  </a:cubicBezTo>
                  <a:cubicBezTo>
                    <a:pt x="10" y="49"/>
                    <a:pt x="20" y="35"/>
                    <a:pt x="21" y="34"/>
                  </a:cubicBezTo>
                  <a:cubicBezTo>
                    <a:pt x="32" y="29"/>
                    <a:pt x="33" y="35"/>
                    <a:pt x="35" y="39"/>
                  </a:cubicBezTo>
                  <a:cubicBezTo>
                    <a:pt x="36" y="41"/>
                    <a:pt x="40" y="41"/>
                    <a:pt x="43" y="41"/>
                  </a:cubicBezTo>
                  <a:cubicBezTo>
                    <a:pt x="49" y="33"/>
                    <a:pt x="57" y="22"/>
                    <a:pt x="60" y="18"/>
                  </a:cubicBezTo>
                  <a:cubicBezTo>
                    <a:pt x="62" y="14"/>
                    <a:pt x="63" y="7"/>
                    <a:pt x="68" y="4"/>
                  </a:cubicBezTo>
                  <a:cubicBezTo>
                    <a:pt x="73" y="0"/>
                    <a:pt x="74" y="2"/>
                    <a:pt x="75" y="7"/>
                  </a:cubicBezTo>
                  <a:cubicBezTo>
                    <a:pt x="75" y="11"/>
                    <a:pt x="75" y="17"/>
                    <a:pt x="73" y="20"/>
                  </a:cubicBezTo>
                  <a:cubicBezTo>
                    <a:pt x="70" y="25"/>
                    <a:pt x="55" y="41"/>
                    <a:pt x="56" y="43"/>
                  </a:cubicBezTo>
                  <a:cubicBezTo>
                    <a:pt x="56" y="46"/>
                    <a:pt x="58" y="48"/>
                    <a:pt x="61" y="44"/>
                  </a:cubicBezTo>
                  <a:cubicBezTo>
                    <a:pt x="65" y="40"/>
                    <a:pt x="89" y="5"/>
                    <a:pt x="91" y="3"/>
                  </a:cubicBezTo>
                  <a:cubicBezTo>
                    <a:pt x="93" y="2"/>
                    <a:pt x="96" y="4"/>
                    <a:pt x="98" y="7"/>
                  </a:cubicBezTo>
                  <a:cubicBezTo>
                    <a:pt x="100" y="9"/>
                    <a:pt x="100" y="11"/>
                    <a:pt x="103" y="10"/>
                  </a:cubicBezTo>
                  <a:cubicBezTo>
                    <a:pt x="105" y="9"/>
                    <a:pt x="111" y="11"/>
                    <a:pt x="111" y="13"/>
                  </a:cubicBezTo>
                  <a:cubicBezTo>
                    <a:pt x="111" y="16"/>
                    <a:pt x="114" y="25"/>
                    <a:pt x="119" y="21"/>
                  </a:cubicBezTo>
                  <a:cubicBezTo>
                    <a:pt x="124" y="17"/>
                    <a:pt x="127" y="11"/>
                    <a:pt x="132" y="14"/>
                  </a:cubicBezTo>
                  <a:cubicBezTo>
                    <a:pt x="136" y="16"/>
                    <a:pt x="138" y="31"/>
                    <a:pt x="131" y="33"/>
                  </a:cubicBezTo>
                  <a:cubicBezTo>
                    <a:pt x="123" y="34"/>
                    <a:pt x="119" y="36"/>
                    <a:pt x="119" y="36"/>
                  </a:cubicBezTo>
                  <a:cubicBezTo>
                    <a:pt x="119" y="36"/>
                    <a:pt x="122" y="43"/>
                    <a:pt x="120" y="43"/>
                  </a:cubicBezTo>
                  <a:cubicBezTo>
                    <a:pt x="118" y="44"/>
                    <a:pt x="118" y="49"/>
                    <a:pt x="121" y="51"/>
                  </a:cubicBezTo>
                  <a:cubicBezTo>
                    <a:pt x="124" y="53"/>
                    <a:pt x="130" y="60"/>
                    <a:pt x="127" y="51"/>
                  </a:cubicBezTo>
                  <a:cubicBezTo>
                    <a:pt x="124" y="42"/>
                    <a:pt x="120" y="37"/>
                    <a:pt x="124" y="38"/>
                  </a:cubicBezTo>
                  <a:cubicBezTo>
                    <a:pt x="132" y="38"/>
                    <a:pt x="151" y="46"/>
                    <a:pt x="146" y="57"/>
                  </a:cubicBezTo>
                  <a:cubicBezTo>
                    <a:pt x="144" y="60"/>
                    <a:pt x="141" y="64"/>
                    <a:pt x="133" y="67"/>
                  </a:cubicBezTo>
                  <a:cubicBezTo>
                    <a:pt x="117" y="75"/>
                    <a:pt x="111" y="78"/>
                    <a:pt x="116" y="79"/>
                  </a:cubicBezTo>
                  <a:cubicBezTo>
                    <a:pt x="121" y="79"/>
                    <a:pt x="131" y="86"/>
                    <a:pt x="130" y="102"/>
                  </a:cubicBezTo>
                  <a:cubicBezTo>
                    <a:pt x="130" y="102"/>
                    <a:pt x="127" y="115"/>
                    <a:pt x="111" y="102"/>
                  </a:cubicBezTo>
                  <a:cubicBezTo>
                    <a:pt x="111" y="102"/>
                    <a:pt x="98" y="91"/>
                    <a:pt x="92" y="96"/>
                  </a:cubicBezTo>
                  <a:cubicBezTo>
                    <a:pt x="92" y="96"/>
                    <a:pt x="87" y="97"/>
                    <a:pt x="82" y="96"/>
                  </a:cubicBezTo>
                  <a:cubicBezTo>
                    <a:pt x="77" y="95"/>
                    <a:pt x="64" y="96"/>
                    <a:pt x="72" y="102"/>
                  </a:cubicBezTo>
                  <a:cubicBezTo>
                    <a:pt x="79" y="107"/>
                    <a:pt x="94" y="111"/>
                    <a:pt x="95" y="115"/>
                  </a:cubicBezTo>
                  <a:cubicBezTo>
                    <a:pt x="95" y="120"/>
                    <a:pt x="94" y="137"/>
                    <a:pt x="85" y="131"/>
                  </a:cubicBezTo>
                  <a:cubicBezTo>
                    <a:pt x="75" y="126"/>
                    <a:pt x="73" y="115"/>
                    <a:pt x="65" y="114"/>
                  </a:cubicBezTo>
                  <a:cubicBezTo>
                    <a:pt x="58" y="114"/>
                    <a:pt x="56" y="129"/>
                    <a:pt x="45" y="133"/>
                  </a:cubicBezTo>
                  <a:cubicBezTo>
                    <a:pt x="35" y="137"/>
                    <a:pt x="23" y="140"/>
                    <a:pt x="20" y="135"/>
                  </a:cubicBezTo>
                  <a:cubicBezTo>
                    <a:pt x="17" y="130"/>
                    <a:pt x="19" y="124"/>
                    <a:pt x="17" y="119"/>
                  </a:cubicBezTo>
                  <a:cubicBezTo>
                    <a:pt x="15" y="116"/>
                    <a:pt x="14" y="111"/>
                    <a:pt x="13" y="108"/>
                  </a:cubicBezTo>
                  <a:cubicBezTo>
                    <a:pt x="12" y="101"/>
                    <a:pt x="12" y="102"/>
                    <a:pt x="17" y="106"/>
                  </a:cubicBezTo>
                  <a:close/>
                  <a:moveTo>
                    <a:pt x="100" y="20"/>
                  </a:moveTo>
                  <a:cubicBezTo>
                    <a:pt x="98" y="18"/>
                    <a:pt x="98" y="18"/>
                    <a:pt x="97" y="20"/>
                  </a:cubicBezTo>
                  <a:cubicBezTo>
                    <a:pt x="89" y="29"/>
                    <a:pt x="89" y="29"/>
                    <a:pt x="89" y="29"/>
                  </a:cubicBezTo>
                  <a:cubicBezTo>
                    <a:pt x="87" y="32"/>
                    <a:pt x="86" y="32"/>
                    <a:pt x="90" y="32"/>
                  </a:cubicBezTo>
                  <a:cubicBezTo>
                    <a:pt x="93" y="32"/>
                    <a:pt x="98" y="30"/>
                    <a:pt x="100" y="27"/>
                  </a:cubicBezTo>
                  <a:cubicBezTo>
                    <a:pt x="102" y="25"/>
                    <a:pt x="101" y="22"/>
                    <a:pt x="100" y="20"/>
                  </a:cubicBezTo>
                  <a:close/>
                  <a:moveTo>
                    <a:pt x="112" y="50"/>
                  </a:moveTo>
                  <a:cubicBezTo>
                    <a:pt x="110" y="50"/>
                    <a:pt x="109" y="51"/>
                    <a:pt x="110" y="53"/>
                  </a:cubicBezTo>
                  <a:cubicBezTo>
                    <a:pt x="110" y="54"/>
                    <a:pt x="114" y="58"/>
                    <a:pt x="116" y="58"/>
                  </a:cubicBezTo>
                  <a:cubicBezTo>
                    <a:pt x="117" y="59"/>
                    <a:pt x="117" y="58"/>
                    <a:pt x="118" y="58"/>
                  </a:cubicBezTo>
                  <a:cubicBezTo>
                    <a:pt x="121" y="56"/>
                    <a:pt x="112" y="50"/>
                    <a:pt x="112" y="50"/>
                  </a:cubicBezTo>
                  <a:close/>
                  <a:moveTo>
                    <a:pt x="101" y="44"/>
                  </a:moveTo>
                  <a:cubicBezTo>
                    <a:pt x="103" y="43"/>
                    <a:pt x="103" y="40"/>
                    <a:pt x="100" y="41"/>
                  </a:cubicBezTo>
                  <a:cubicBezTo>
                    <a:pt x="96" y="43"/>
                    <a:pt x="96" y="46"/>
                    <a:pt x="101" y="44"/>
                  </a:cubicBezTo>
                  <a:close/>
                  <a:moveTo>
                    <a:pt x="88" y="60"/>
                  </a:moveTo>
                  <a:cubicBezTo>
                    <a:pt x="88" y="60"/>
                    <a:pt x="87" y="61"/>
                    <a:pt x="88" y="62"/>
                  </a:cubicBezTo>
                  <a:cubicBezTo>
                    <a:pt x="89" y="63"/>
                    <a:pt x="90" y="62"/>
                    <a:pt x="91" y="60"/>
                  </a:cubicBezTo>
                  <a:cubicBezTo>
                    <a:pt x="91" y="59"/>
                    <a:pt x="88" y="60"/>
                    <a:pt x="88" y="60"/>
                  </a:cubicBezTo>
                  <a:close/>
                  <a:moveTo>
                    <a:pt x="99" y="63"/>
                  </a:moveTo>
                  <a:cubicBezTo>
                    <a:pt x="99" y="63"/>
                    <a:pt x="100" y="65"/>
                    <a:pt x="101" y="66"/>
                  </a:cubicBezTo>
                  <a:cubicBezTo>
                    <a:pt x="102" y="67"/>
                    <a:pt x="103" y="66"/>
                    <a:pt x="103" y="64"/>
                  </a:cubicBezTo>
                  <a:cubicBezTo>
                    <a:pt x="103" y="61"/>
                    <a:pt x="99" y="63"/>
                    <a:pt x="99" y="63"/>
                  </a:cubicBezTo>
                  <a:close/>
                  <a:moveTo>
                    <a:pt x="85" y="42"/>
                  </a:moveTo>
                  <a:cubicBezTo>
                    <a:pt x="83" y="37"/>
                    <a:pt x="73" y="45"/>
                    <a:pt x="71" y="47"/>
                  </a:cubicBezTo>
                  <a:cubicBezTo>
                    <a:pt x="69" y="50"/>
                    <a:pt x="75" y="50"/>
                    <a:pt x="79" y="50"/>
                  </a:cubicBezTo>
                  <a:cubicBezTo>
                    <a:pt x="83" y="50"/>
                    <a:pt x="87" y="46"/>
                    <a:pt x="85" y="42"/>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1" name="ïş1îḋê"/>
            <p:cNvSpPr/>
            <p:nvPr userDrawn="1">
              <p:custDataLst>
                <p:tags r:id="rId36"/>
              </p:custDataLst>
            </p:nvPr>
          </p:nvSpPr>
          <p:spPr bwMode="auto">
            <a:xfrm>
              <a:off x="5077653" y="3946525"/>
              <a:ext cx="149225" cy="238125"/>
            </a:xfrm>
            <a:custGeom>
              <a:avLst/>
              <a:gdLst>
                <a:gd name="T0" fmla="*/ 21 w 37"/>
                <a:gd name="T1" fmla="*/ 56 h 56"/>
                <a:gd name="T2" fmla="*/ 14 w 37"/>
                <a:gd name="T3" fmla="*/ 55 h 56"/>
                <a:gd name="T4" fmla="*/ 11 w 37"/>
                <a:gd name="T5" fmla="*/ 54 h 56"/>
                <a:gd name="T6" fmla="*/ 4 w 37"/>
                <a:gd name="T7" fmla="*/ 56 h 56"/>
                <a:gd name="T8" fmla="*/ 0 w 37"/>
                <a:gd name="T9" fmla="*/ 41 h 56"/>
                <a:gd name="T10" fmla="*/ 2 w 37"/>
                <a:gd name="T11" fmla="*/ 41 h 56"/>
                <a:gd name="T12" fmla="*/ 20 w 37"/>
                <a:gd name="T13" fmla="*/ 53 h 56"/>
                <a:gd name="T14" fmla="*/ 31 w 37"/>
                <a:gd name="T15" fmla="*/ 43 h 56"/>
                <a:gd name="T16" fmla="*/ 18 w 37"/>
                <a:gd name="T17" fmla="*/ 31 h 56"/>
                <a:gd name="T18" fmla="*/ 3 w 37"/>
                <a:gd name="T19" fmla="*/ 15 h 56"/>
                <a:gd name="T20" fmla="*/ 18 w 37"/>
                <a:gd name="T21" fmla="*/ 0 h 56"/>
                <a:gd name="T22" fmla="*/ 25 w 37"/>
                <a:gd name="T23" fmla="*/ 2 h 56"/>
                <a:gd name="T24" fmla="*/ 27 w 37"/>
                <a:gd name="T25" fmla="*/ 2 h 56"/>
                <a:gd name="T26" fmla="*/ 31 w 37"/>
                <a:gd name="T27" fmla="*/ 1 h 56"/>
                <a:gd name="T28" fmla="*/ 36 w 37"/>
                <a:gd name="T29" fmla="*/ 13 h 56"/>
                <a:gd name="T30" fmla="*/ 34 w 37"/>
                <a:gd name="T31" fmla="*/ 14 h 56"/>
                <a:gd name="T32" fmla="*/ 30 w 37"/>
                <a:gd name="T33" fmla="*/ 9 h 56"/>
                <a:gd name="T34" fmla="*/ 18 w 37"/>
                <a:gd name="T35" fmla="*/ 3 h 56"/>
                <a:gd name="T36" fmla="*/ 8 w 37"/>
                <a:gd name="T37" fmla="*/ 12 h 56"/>
                <a:gd name="T38" fmla="*/ 21 w 37"/>
                <a:gd name="T39" fmla="*/ 23 h 56"/>
                <a:gd name="T40" fmla="*/ 37 w 37"/>
                <a:gd name="T41" fmla="*/ 40 h 56"/>
                <a:gd name="T42" fmla="*/ 21 w 37"/>
                <a:gd name="T43"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 h="56">
                  <a:moveTo>
                    <a:pt x="21" y="56"/>
                  </a:moveTo>
                  <a:cubicBezTo>
                    <a:pt x="19" y="56"/>
                    <a:pt x="16" y="56"/>
                    <a:pt x="14" y="55"/>
                  </a:cubicBezTo>
                  <a:cubicBezTo>
                    <a:pt x="12" y="54"/>
                    <a:pt x="12" y="54"/>
                    <a:pt x="11" y="54"/>
                  </a:cubicBezTo>
                  <a:cubicBezTo>
                    <a:pt x="8" y="54"/>
                    <a:pt x="6" y="55"/>
                    <a:pt x="4" y="56"/>
                  </a:cubicBezTo>
                  <a:cubicBezTo>
                    <a:pt x="0" y="41"/>
                    <a:pt x="0" y="41"/>
                    <a:pt x="0" y="41"/>
                  </a:cubicBezTo>
                  <a:cubicBezTo>
                    <a:pt x="2" y="41"/>
                    <a:pt x="2" y="41"/>
                    <a:pt x="2" y="41"/>
                  </a:cubicBezTo>
                  <a:cubicBezTo>
                    <a:pt x="3" y="44"/>
                    <a:pt x="10" y="53"/>
                    <a:pt x="20" y="53"/>
                  </a:cubicBezTo>
                  <a:cubicBezTo>
                    <a:pt x="28" y="53"/>
                    <a:pt x="31" y="48"/>
                    <a:pt x="31" y="43"/>
                  </a:cubicBezTo>
                  <a:cubicBezTo>
                    <a:pt x="31" y="37"/>
                    <a:pt x="27" y="35"/>
                    <a:pt x="18" y="31"/>
                  </a:cubicBezTo>
                  <a:cubicBezTo>
                    <a:pt x="13" y="30"/>
                    <a:pt x="3" y="26"/>
                    <a:pt x="3" y="15"/>
                  </a:cubicBezTo>
                  <a:cubicBezTo>
                    <a:pt x="3" y="8"/>
                    <a:pt x="7" y="0"/>
                    <a:pt x="18" y="0"/>
                  </a:cubicBezTo>
                  <a:cubicBezTo>
                    <a:pt x="20" y="0"/>
                    <a:pt x="20" y="1"/>
                    <a:pt x="25" y="2"/>
                  </a:cubicBezTo>
                  <a:cubicBezTo>
                    <a:pt x="26" y="2"/>
                    <a:pt x="26" y="2"/>
                    <a:pt x="27" y="2"/>
                  </a:cubicBezTo>
                  <a:cubicBezTo>
                    <a:pt x="27" y="2"/>
                    <a:pt x="29" y="2"/>
                    <a:pt x="31" y="1"/>
                  </a:cubicBezTo>
                  <a:cubicBezTo>
                    <a:pt x="36" y="13"/>
                    <a:pt x="36" y="13"/>
                    <a:pt x="36" y="13"/>
                  </a:cubicBezTo>
                  <a:cubicBezTo>
                    <a:pt x="34" y="14"/>
                    <a:pt x="34" y="14"/>
                    <a:pt x="34" y="14"/>
                  </a:cubicBezTo>
                  <a:cubicBezTo>
                    <a:pt x="33" y="13"/>
                    <a:pt x="32" y="11"/>
                    <a:pt x="30" y="9"/>
                  </a:cubicBezTo>
                  <a:cubicBezTo>
                    <a:pt x="27" y="5"/>
                    <a:pt x="22" y="3"/>
                    <a:pt x="18" y="3"/>
                  </a:cubicBezTo>
                  <a:cubicBezTo>
                    <a:pt x="12" y="3"/>
                    <a:pt x="8" y="6"/>
                    <a:pt x="8" y="12"/>
                  </a:cubicBezTo>
                  <a:cubicBezTo>
                    <a:pt x="8" y="17"/>
                    <a:pt x="12" y="20"/>
                    <a:pt x="21" y="23"/>
                  </a:cubicBezTo>
                  <a:cubicBezTo>
                    <a:pt x="31" y="27"/>
                    <a:pt x="37" y="31"/>
                    <a:pt x="37" y="40"/>
                  </a:cubicBezTo>
                  <a:cubicBezTo>
                    <a:pt x="37" y="48"/>
                    <a:pt x="31" y="56"/>
                    <a:pt x="21" y="5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2" name="îsḻîḓé"/>
            <p:cNvSpPr/>
            <p:nvPr userDrawn="1">
              <p:custDataLst>
                <p:tags r:id="rId37"/>
              </p:custDataLst>
            </p:nvPr>
          </p:nvSpPr>
          <p:spPr bwMode="auto">
            <a:xfrm>
              <a:off x="5247516" y="3956050"/>
              <a:ext cx="206375" cy="228600"/>
            </a:xfrm>
            <a:custGeom>
              <a:avLst/>
              <a:gdLst>
                <a:gd name="T0" fmla="*/ 51 w 51"/>
                <a:gd name="T1" fmla="*/ 2 h 54"/>
                <a:gd name="T2" fmla="*/ 48 w 51"/>
                <a:gd name="T3" fmla="*/ 2 h 54"/>
                <a:gd name="T4" fmla="*/ 43 w 51"/>
                <a:gd name="T5" fmla="*/ 8 h 54"/>
                <a:gd name="T6" fmla="*/ 43 w 51"/>
                <a:gd name="T7" fmla="*/ 36 h 54"/>
                <a:gd name="T8" fmla="*/ 26 w 51"/>
                <a:gd name="T9" fmla="*/ 54 h 54"/>
                <a:gd name="T10" fmla="*/ 8 w 51"/>
                <a:gd name="T11" fmla="*/ 36 h 54"/>
                <a:gd name="T12" fmla="*/ 8 w 51"/>
                <a:gd name="T13" fmla="*/ 7 h 54"/>
                <a:gd name="T14" fmla="*/ 2 w 51"/>
                <a:gd name="T15" fmla="*/ 2 h 54"/>
                <a:gd name="T16" fmla="*/ 0 w 51"/>
                <a:gd name="T17" fmla="*/ 2 h 54"/>
                <a:gd name="T18" fmla="*/ 0 w 51"/>
                <a:gd name="T19" fmla="*/ 0 h 54"/>
                <a:gd name="T20" fmla="*/ 24 w 51"/>
                <a:gd name="T21" fmla="*/ 0 h 54"/>
                <a:gd name="T22" fmla="*/ 24 w 51"/>
                <a:gd name="T23" fmla="*/ 2 h 54"/>
                <a:gd name="T24" fmla="*/ 21 w 51"/>
                <a:gd name="T25" fmla="*/ 2 h 54"/>
                <a:gd name="T26" fmla="*/ 16 w 51"/>
                <a:gd name="T27" fmla="*/ 7 h 54"/>
                <a:gd name="T28" fmla="*/ 16 w 51"/>
                <a:gd name="T29" fmla="*/ 35 h 54"/>
                <a:gd name="T30" fmla="*/ 29 w 51"/>
                <a:gd name="T31" fmla="*/ 51 h 54"/>
                <a:gd name="T32" fmla="*/ 41 w 51"/>
                <a:gd name="T33" fmla="*/ 37 h 54"/>
                <a:gd name="T34" fmla="*/ 41 w 51"/>
                <a:gd name="T35" fmla="*/ 8 h 54"/>
                <a:gd name="T36" fmla="*/ 35 w 51"/>
                <a:gd name="T37" fmla="*/ 2 h 54"/>
                <a:gd name="T38" fmla="*/ 34 w 51"/>
                <a:gd name="T39" fmla="*/ 2 h 54"/>
                <a:gd name="T40" fmla="*/ 34 w 51"/>
                <a:gd name="T41" fmla="*/ 0 h 54"/>
                <a:gd name="T42" fmla="*/ 51 w 51"/>
                <a:gd name="T43" fmla="*/ 0 h 54"/>
                <a:gd name="T44" fmla="*/ 51 w 51"/>
                <a:gd name="T45" fmla="*/ 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1" h="54">
                  <a:moveTo>
                    <a:pt x="51" y="2"/>
                  </a:moveTo>
                  <a:cubicBezTo>
                    <a:pt x="48" y="2"/>
                    <a:pt x="48" y="2"/>
                    <a:pt x="48" y="2"/>
                  </a:cubicBezTo>
                  <a:cubicBezTo>
                    <a:pt x="45" y="2"/>
                    <a:pt x="43" y="4"/>
                    <a:pt x="43" y="8"/>
                  </a:cubicBezTo>
                  <a:cubicBezTo>
                    <a:pt x="43" y="36"/>
                    <a:pt x="43" y="36"/>
                    <a:pt x="43" y="36"/>
                  </a:cubicBezTo>
                  <a:cubicBezTo>
                    <a:pt x="43" y="44"/>
                    <a:pt x="39" y="54"/>
                    <a:pt x="26" y="54"/>
                  </a:cubicBezTo>
                  <a:cubicBezTo>
                    <a:pt x="17" y="54"/>
                    <a:pt x="8" y="49"/>
                    <a:pt x="8" y="36"/>
                  </a:cubicBezTo>
                  <a:cubicBezTo>
                    <a:pt x="8" y="7"/>
                    <a:pt x="8" y="7"/>
                    <a:pt x="8" y="7"/>
                  </a:cubicBezTo>
                  <a:cubicBezTo>
                    <a:pt x="8" y="4"/>
                    <a:pt x="6" y="2"/>
                    <a:pt x="2" y="2"/>
                  </a:cubicBezTo>
                  <a:cubicBezTo>
                    <a:pt x="0" y="2"/>
                    <a:pt x="0" y="2"/>
                    <a:pt x="0" y="2"/>
                  </a:cubicBezTo>
                  <a:cubicBezTo>
                    <a:pt x="0" y="0"/>
                    <a:pt x="0" y="0"/>
                    <a:pt x="0" y="0"/>
                  </a:cubicBezTo>
                  <a:cubicBezTo>
                    <a:pt x="24" y="0"/>
                    <a:pt x="24" y="0"/>
                    <a:pt x="24" y="0"/>
                  </a:cubicBezTo>
                  <a:cubicBezTo>
                    <a:pt x="24" y="2"/>
                    <a:pt x="24" y="2"/>
                    <a:pt x="24" y="2"/>
                  </a:cubicBezTo>
                  <a:cubicBezTo>
                    <a:pt x="21" y="2"/>
                    <a:pt x="21" y="2"/>
                    <a:pt x="21" y="2"/>
                  </a:cubicBezTo>
                  <a:cubicBezTo>
                    <a:pt x="17" y="2"/>
                    <a:pt x="16" y="4"/>
                    <a:pt x="16" y="7"/>
                  </a:cubicBezTo>
                  <a:cubicBezTo>
                    <a:pt x="16" y="35"/>
                    <a:pt x="16" y="35"/>
                    <a:pt x="16" y="35"/>
                  </a:cubicBezTo>
                  <a:cubicBezTo>
                    <a:pt x="16" y="46"/>
                    <a:pt x="22" y="51"/>
                    <a:pt x="29" y="51"/>
                  </a:cubicBezTo>
                  <a:cubicBezTo>
                    <a:pt x="36" y="51"/>
                    <a:pt x="41" y="45"/>
                    <a:pt x="41" y="37"/>
                  </a:cubicBezTo>
                  <a:cubicBezTo>
                    <a:pt x="41" y="8"/>
                    <a:pt x="41" y="8"/>
                    <a:pt x="41" y="8"/>
                  </a:cubicBezTo>
                  <a:cubicBezTo>
                    <a:pt x="41" y="5"/>
                    <a:pt x="39" y="2"/>
                    <a:pt x="35" y="2"/>
                  </a:cubicBezTo>
                  <a:cubicBezTo>
                    <a:pt x="34" y="2"/>
                    <a:pt x="34" y="2"/>
                    <a:pt x="34" y="2"/>
                  </a:cubicBezTo>
                  <a:cubicBezTo>
                    <a:pt x="34" y="0"/>
                    <a:pt x="34" y="0"/>
                    <a:pt x="34" y="0"/>
                  </a:cubicBezTo>
                  <a:cubicBezTo>
                    <a:pt x="51" y="0"/>
                    <a:pt x="51" y="0"/>
                    <a:pt x="51" y="0"/>
                  </a:cubicBezTo>
                  <a:lnTo>
                    <a:pt x="51"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3" name="iŝḷïdê"/>
            <p:cNvSpPr/>
            <p:nvPr userDrawn="1">
              <p:custDataLst>
                <p:tags r:id="rId38"/>
              </p:custDataLst>
            </p:nvPr>
          </p:nvSpPr>
          <p:spPr bwMode="auto">
            <a:xfrm>
              <a:off x="5465003" y="3956050"/>
              <a:ext cx="206375" cy="220663"/>
            </a:xfrm>
            <a:custGeom>
              <a:avLst/>
              <a:gdLst>
                <a:gd name="T0" fmla="*/ 43 w 51"/>
                <a:gd name="T1" fmla="*/ 52 h 52"/>
                <a:gd name="T2" fmla="*/ 11 w 51"/>
                <a:gd name="T3" fmla="*/ 8 h 52"/>
                <a:gd name="T4" fmla="*/ 11 w 51"/>
                <a:gd name="T5" fmla="*/ 44 h 52"/>
                <a:gd name="T6" fmla="*/ 16 w 51"/>
                <a:gd name="T7" fmla="*/ 50 h 52"/>
                <a:gd name="T8" fmla="*/ 18 w 51"/>
                <a:gd name="T9" fmla="*/ 50 h 52"/>
                <a:gd name="T10" fmla="*/ 18 w 51"/>
                <a:gd name="T11" fmla="*/ 52 h 52"/>
                <a:gd name="T12" fmla="*/ 1 w 51"/>
                <a:gd name="T13" fmla="*/ 52 h 52"/>
                <a:gd name="T14" fmla="*/ 1 w 51"/>
                <a:gd name="T15" fmla="*/ 50 h 52"/>
                <a:gd name="T16" fmla="*/ 3 w 51"/>
                <a:gd name="T17" fmla="*/ 50 h 52"/>
                <a:gd name="T18" fmla="*/ 8 w 51"/>
                <a:gd name="T19" fmla="*/ 44 h 52"/>
                <a:gd name="T20" fmla="*/ 8 w 51"/>
                <a:gd name="T21" fmla="*/ 7 h 52"/>
                <a:gd name="T22" fmla="*/ 2 w 51"/>
                <a:gd name="T23" fmla="*/ 2 h 52"/>
                <a:gd name="T24" fmla="*/ 0 w 51"/>
                <a:gd name="T25" fmla="*/ 2 h 52"/>
                <a:gd name="T26" fmla="*/ 0 w 51"/>
                <a:gd name="T27" fmla="*/ 0 h 52"/>
                <a:gd name="T28" fmla="*/ 16 w 51"/>
                <a:gd name="T29" fmla="*/ 0 h 52"/>
                <a:gd name="T30" fmla="*/ 42 w 51"/>
                <a:gd name="T31" fmla="*/ 37 h 52"/>
                <a:gd name="T32" fmla="*/ 42 w 51"/>
                <a:gd name="T33" fmla="*/ 9 h 52"/>
                <a:gd name="T34" fmla="*/ 35 w 51"/>
                <a:gd name="T35" fmla="*/ 2 h 52"/>
                <a:gd name="T36" fmla="*/ 35 w 51"/>
                <a:gd name="T37" fmla="*/ 0 h 52"/>
                <a:gd name="T38" fmla="*/ 51 w 51"/>
                <a:gd name="T39" fmla="*/ 0 h 52"/>
                <a:gd name="T40" fmla="*/ 51 w 51"/>
                <a:gd name="T41" fmla="*/ 2 h 52"/>
                <a:gd name="T42" fmla="*/ 44 w 51"/>
                <a:gd name="T43" fmla="*/ 9 h 52"/>
                <a:gd name="T44" fmla="*/ 44 w 51"/>
                <a:gd name="T45" fmla="*/ 52 h 52"/>
                <a:gd name="T46" fmla="*/ 43 w 51"/>
                <a:gd name="T4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 h="52">
                  <a:moveTo>
                    <a:pt x="43" y="52"/>
                  </a:moveTo>
                  <a:cubicBezTo>
                    <a:pt x="11" y="8"/>
                    <a:pt x="11" y="8"/>
                    <a:pt x="11" y="8"/>
                  </a:cubicBezTo>
                  <a:cubicBezTo>
                    <a:pt x="11" y="44"/>
                    <a:pt x="11" y="44"/>
                    <a:pt x="11" y="44"/>
                  </a:cubicBezTo>
                  <a:cubicBezTo>
                    <a:pt x="11" y="47"/>
                    <a:pt x="12" y="50"/>
                    <a:pt x="16" y="50"/>
                  </a:cubicBezTo>
                  <a:cubicBezTo>
                    <a:pt x="18" y="50"/>
                    <a:pt x="18" y="50"/>
                    <a:pt x="18" y="50"/>
                  </a:cubicBezTo>
                  <a:cubicBezTo>
                    <a:pt x="18" y="52"/>
                    <a:pt x="18" y="52"/>
                    <a:pt x="18" y="52"/>
                  </a:cubicBezTo>
                  <a:cubicBezTo>
                    <a:pt x="1" y="52"/>
                    <a:pt x="1" y="52"/>
                    <a:pt x="1" y="52"/>
                  </a:cubicBezTo>
                  <a:cubicBezTo>
                    <a:pt x="1" y="50"/>
                    <a:pt x="1" y="50"/>
                    <a:pt x="1" y="50"/>
                  </a:cubicBezTo>
                  <a:cubicBezTo>
                    <a:pt x="3" y="50"/>
                    <a:pt x="3" y="50"/>
                    <a:pt x="3" y="50"/>
                  </a:cubicBezTo>
                  <a:cubicBezTo>
                    <a:pt x="7" y="50"/>
                    <a:pt x="8" y="48"/>
                    <a:pt x="8" y="44"/>
                  </a:cubicBezTo>
                  <a:cubicBezTo>
                    <a:pt x="8" y="7"/>
                    <a:pt x="8" y="7"/>
                    <a:pt x="8" y="7"/>
                  </a:cubicBezTo>
                  <a:cubicBezTo>
                    <a:pt x="8" y="2"/>
                    <a:pt x="4" y="2"/>
                    <a:pt x="2" y="2"/>
                  </a:cubicBezTo>
                  <a:cubicBezTo>
                    <a:pt x="0" y="2"/>
                    <a:pt x="0" y="2"/>
                    <a:pt x="0" y="2"/>
                  </a:cubicBezTo>
                  <a:cubicBezTo>
                    <a:pt x="0" y="0"/>
                    <a:pt x="0" y="0"/>
                    <a:pt x="0" y="0"/>
                  </a:cubicBezTo>
                  <a:cubicBezTo>
                    <a:pt x="16" y="0"/>
                    <a:pt x="16" y="0"/>
                    <a:pt x="16" y="0"/>
                  </a:cubicBezTo>
                  <a:cubicBezTo>
                    <a:pt x="42" y="37"/>
                    <a:pt x="42" y="37"/>
                    <a:pt x="42" y="37"/>
                  </a:cubicBezTo>
                  <a:cubicBezTo>
                    <a:pt x="42" y="9"/>
                    <a:pt x="42" y="9"/>
                    <a:pt x="42" y="9"/>
                  </a:cubicBezTo>
                  <a:cubicBezTo>
                    <a:pt x="42" y="2"/>
                    <a:pt x="38" y="2"/>
                    <a:pt x="35" y="2"/>
                  </a:cubicBezTo>
                  <a:cubicBezTo>
                    <a:pt x="35" y="0"/>
                    <a:pt x="35" y="0"/>
                    <a:pt x="35" y="0"/>
                  </a:cubicBezTo>
                  <a:cubicBezTo>
                    <a:pt x="51" y="0"/>
                    <a:pt x="51" y="0"/>
                    <a:pt x="51" y="0"/>
                  </a:cubicBezTo>
                  <a:cubicBezTo>
                    <a:pt x="51" y="2"/>
                    <a:pt x="51" y="2"/>
                    <a:pt x="51" y="2"/>
                  </a:cubicBezTo>
                  <a:cubicBezTo>
                    <a:pt x="49" y="2"/>
                    <a:pt x="44" y="2"/>
                    <a:pt x="44" y="9"/>
                  </a:cubicBezTo>
                  <a:cubicBezTo>
                    <a:pt x="44" y="52"/>
                    <a:pt x="44" y="52"/>
                    <a:pt x="44" y="52"/>
                  </a:cubicBezTo>
                  <a:lnTo>
                    <a:pt x="43"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4" name="ïṥļïḑé"/>
            <p:cNvSpPr/>
            <p:nvPr userDrawn="1">
              <p:custDataLst>
                <p:tags r:id="rId39"/>
              </p:custDataLst>
            </p:nvPr>
          </p:nvSpPr>
          <p:spPr bwMode="auto">
            <a:xfrm>
              <a:off x="5885691" y="3956050"/>
              <a:ext cx="217488" cy="220663"/>
            </a:xfrm>
            <a:custGeom>
              <a:avLst/>
              <a:gdLst>
                <a:gd name="T0" fmla="*/ 51 w 54"/>
                <a:gd name="T1" fmla="*/ 2 h 52"/>
                <a:gd name="T2" fmla="*/ 44 w 54"/>
                <a:gd name="T3" fmla="*/ 8 h 52"/>
                <a:gd name="T4" fmla="*/ 31 w 54"/>
                <a:gd name="T5" fmla="*/ 31 h 52"/>
                <a:gd name="T6" fmla="*/ 31 w 54"/>
                <a:gd name="T7" fmla="*/ 45 h 52"/>
                <a:gd name="T8" fmla="*/ 36 w 54"/>
                <a:gd name="T9" fmla="*/ 50 h 52"/>
                <a:gd name="T10" fmla="*/ 40 w 54"/>
                <a:gd name="T11" fmla="*/ 50 h 52"/>
                <a:gd name="T12" fmla="*/ 40 w 54"/>
                <a:gd name="T13" fmla="*/ 52 h 52"/>
                <a:gd name="T14" fmla="*/ 14 w 54"/>
                <a:gd name="T15" fmla="*/ 52 h 52"/>
                <a:gd name="T16" fmla="*/ 14 w 54"/>
                <a:gd name="T17" fmla="*/ 50 h 52"/>
                <a:gd name="T18" fmla="*/ 18 w 54"/>
                <a:gd name="T19" fmla="*/ 50 h 52"/>
                <a:gd name="T20" fmla="*/ 23 w 54"/>
                <a:gd name="T21" fmla="*/ 45 h 52"/>
                <a:gd name="T22" fmla="*/ 23 w 54"/>
                <a:gd name="T23" fmla="*/ 31 h 52"/>
                <a:gd name="T24" fmla="*/ 8 w 54"/>
                <a:gd name="T25" fmla="*/ 7 h 52"/>
                <a:gd name="T26" fmla="*/ 1 w 54"/>
                <a:gd name="T27" fmla="*/ 2 h 52"/>
                <a:gd name="T28" fmla="*/ 0 w 54"/>
                <a:gd name="T29" fmla="*/ 2 h 52"/>
                <a:gd name="T30" fmla="*/ 0 w 54"/>
                <a:gd name="T31" fmla="*/ 0 h 52"/>
                <a:gd name="T32" fmla="*/ 24 w 54"/>
                <a:gd name="T33" fmla="*/ 0 h 52"/>
                <a:gd name="T34" fmla="*/ 24 w 54"/>
                <a:gd name="T35" fmla="*/ 2 h 52"/>
                <a:gd name="T36" fmla="*/ 21 w 54"/>
                <a:gd name="T37" fmla="*/ 2 h 52"/>
                <a:gd name="T38" fmla="*/ 18 w 54"/>
                <a:gd name="T39" fmla="*/ 5 h 52"/>
                <a:gd name="T40" fmla="*/ 18 w 54"/>
                <a:gd name="T41" fmla="*/ 7 h 52"/>
                <a:gd name="T42" fmla="*/ 30 w 54"/>
                <a:gd name="T43" fmla="*/ 27 h 52"/>
                <a:gd name="T44" fmla="*/ 41 w 54"/>
                <a:gd name="T45" fmla="*/ 8 h 52"/>
                <a:gd name="T46" fmla="*/ 42 w 54"/>
                <a:gd name="T47" fmla="*/ 5 h 52"/>
                <a:gd name="T48" fmla="*/ 39 w 54"/>
                <a:gd name="T49" fmla="*/ 2 h 52"/>
                <a:gd name="T50" fmla="*/ 35 w 54"/>
                <a:gd name="T51" fmla="*/ 2 h 52"/>
                <a:gd name="T52" fmla="*/ 35 w 54"/>
                <a:gd name="T53" fmla="*/ 0 h 52"/>
                <a:gd name="T54" fmla="*/ 54 w 54"/>
                <a:gd name="T55" fmla="*/ 0 h 52"/>
                <a:gd name="T56" fmla="*/ 54 w 54"/>
                <a:gd name="T57" fmla="*/ 2 h 52"/>
                <a:gd name="T58" fmla="*/ 51 w 54"/>
                <a:gd name="T59" fmla="*/ 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4" h="52">
                  <a:moveTo>
                    <a:pt x="51" y="2"/>
                  </a:moveTo>
                  <a:cubicBezTo>
                    <a:pt x="47" y="2"/>
                    <a:pt x="46" y="5"/>
                    <a:pt x="44" y="8"/>
                  </a:cubicBezTo>
                  <a:cubicBezTo>
                    <a:pt x="31" y="31"/>
                    <a:pt x="31" y="31"/>
                    <a:pt x="31" y="31"/>
                  </a:cubicBezTo>
                  <a:cubicBezTo>
                    <a:pt x="31" y="45"/>
                    <a:pt x="31" y="45"/>
                    <a:pt x="31" y="45"/>
                  </a:cubicBezTo>
                  <a:cubicBezTo>
                    <a:pt x="31" y="48"/>
                    <a:pt x="33" y="50"/>
                    <a:pt x="36" y="50"/>
                  </a:cubicBezTo>
                  <a:cubicBezTo>
                    <a:pt x="40" y="50"/>
                    <a:pt x="40" y="50"/>
                    <a:pt x="40" y="50"/>
                  </a:cubicBezTo>
                  <a:cubicBezTo>
                    <a:pt x="40" y="52"/>
                    <a:pt x="40" y="52"/>
                    <a:pt x="40" y="52"/>
                  </a:cubicBezTo>
                  <a:cubicBezTo>
                    <a:pt x="14" y="52"/>
                    <a:pt x="14" y="52"/>
                    <a:pt x="14" y="52"/>
                  </a:cubicBezTo>
                  <a:cubicBezTo>
                    <a:pt x="14" y="50"/>
                    <a:pt x="14" y="50"/>
                    <a:pt x="14" y="50"/>
                  </a:cubicBezTo>
                  <a:cubicBezTo>
                    <a:pt x="18" y="50"/>
                    <a:pt x="18" y="50"/>
                    <a:pt x="18" y="50"/>
                  </a:cubicBezTo>
                  <a:cubicBezTo>
                    <a:pt x="21" y="50"/>
                    <a:pt x="23" y="49"/>
                    <a:pt x="23" y="45"/>
                  </a:cubicBezTo>
                  <a:cubicBezTo>
                    <a:pt x="23" y="31"/>
                    <a:pt x="23" y="31"/>
                    <a:pt x="23" y="31"/>
                  </a:cubicBezTo>
                  <a:cubicBezTo>
                    <a:pt x="8" y="7"/>
                    <a:pt x="8" y="7"/>
                    <a:pt x="8" y="7"/>
                  </a:cubicBezTo>
                  <a:cubicBezTo>
                    <a:pt x="6" y="3"/>
                    <a:pt x="5" y="2"/>
                    <a:pt x="1" y="2"/>
                  </a:cubicBezTo>
                  <a:cubicBezTo>
                    <a:pt x="0" y="2"/>
                    <a:pt x="0" y="2"/>
                    <a:pt x="0" y="2"/>
                  </a:cubicBezTo>
                  <a:cubicBezTo>
                    <a:pt x="0" y="0"/>
                    <a:pt x="0" y="0"/>
                    <a:pt x="0" y="0"/>
                  </a:cubicBezTo>
                  <a:cubicBezTo>
                    <a:pt x="24" y="0"/>
                    <a:pt x="24" y="0"/>
                    <a:pt x="24" y="0"/>
                  </a:cubicBezTo>
                  <a:cubicBezTo>
                    <a:pt x="24" y="2"/>
                    <a:pt x="24" y="2"/>
                    <a:pt x="24" y="2"/>
                  </a:cubicBezTo>
                  <a:cubicBezTo>
                    <a:pt x="21" y="2"/>
                    <a:pt x="21" y="2"/>
                    <a:pt x="21" y="2"/>
                  </a:cubicBezTo>
                  <a:cubicBezTo>
                    <a:pt x="19" y="2"/>
                    <a:pt x="18" y="3"/>
                    <a:pt x="18" y="5"/>
                  </a:cubicBezTo>
                  <a:cubicBezTo>
                    <a:pt x="18" y="5"/>
                    <a:pt x="18" y="6"/>
                    <a:pt x="18" y="7"/>
                  </a:cubicBezTo>
                  <a:cubicBezTo>
                    <a:pt x="30" y="27"/>
                    <a:pt x="30" y="27"/>
                    <a:pt x="30" y="27"/>
                  </a:cubicBezTo>
                  <a:cubicBezTo>
                    <a:pt x="41" y="8"/>
                    <a:pt x="41" y="8"/>
                    <a:pt x="41" y="8"/>
                  </a:cubicBezTo>
                  <a:cubicBezTo>
                    <a:pt x="42" y="7"/>
                    <a:pt x="42" y="6"/>
                    <a:pt x="42" y="5"/>
                  </a:cubicBezTo>
                  <a:cubicBezTo>
                    <a:pt x="42" y="3"/>
                    <a:pt x="41" y="2"/>
                    <a:pt x="39" y="2"/>
                  </a:cubicBezTo>
                  <a:cubicBezTo>
                    <a:pt x="35" y="2"/>
                    <a:pt x="35" y="2"/>
                    <a:pt x="35" y="2"/>
                  </a:cubicBezTo>
                  <a:cubicBezTo>
                    <a:pt x="35" y="0"/>
                    <a:pt x="35" y="0"/>
                    <a:pt x="35" y="0"/>
                  </a:cubicBezTo>
                  <a:cubicBezTo>
                    <a:pt x="54" y="0"/>
                    <a:pt x="54" y="0"/>
                    <a:pt x="54" y="0"/>
                  </a:cubicBezTo>
                  <a:cubicBezTo>
                    <a:pt x="54" y="2"/>
                    <a:pt x="54" y="2"/>
                    <a:pt x="54" y="2"/>
                  </a:cubicBezTo>
                  <a:lnTo>
                    <a:pt x="51"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5" name="îṧḻîḑè"/>
            <p:cNvSpPr/>
            <p:nvPr userDrawn="1">
              <p:custDataLst>
                <p:tags r:id="rId40"/>
              </p:custDataLst>
            </p:nvPr>
          </p:nvSpPr>
          <p:spPr bwMode="auto">
            <a:xfrm>
              <a:off x="6119053" y="3951288"/>
              <a:ext cx="219075" cy="225425"/>
            </a:xfrm>
            <a:custGeom>
              <a:avLst/>
              <a:gdLst>
                <a:gd name="T0" fmla="*/ 31 w 54"/>
                <a:gd name="T1" fmla="*/ 53 h 53"/>
                <a:gd name="T2" fmla="*/ 31 w 54"/>
                <a:gd name="T3" fmla="*/ 51 h 53"/>
                <a:gd name="T4" fmla="*/ 34 w 54"/>
                <a:gd name="T5" fmla="*/ 51 h 53"/>
                <a:gd name="T6" fmla="*/ 37 w 54"/>
                <a:gd name="T7" fmla="*/ 48 h 53"/>
                <a:gd name="T8" fmla="*/ 37 w 54"/>
                <a:gd name="T9" fmla="*/ 45 h 53"/>
                <a:gd name="T10" fmla="*/ 33 w 54"/>
                <a:gd name="T11" fmla="*/ 35 h 53"/>
                <a:gd name="T12" fmla="*/ 15 w 54"/>
                <a:gd name="T13" fmla="*/ 35 h 53"/>
                <a:gd name="T14" fmla="*/ 11 w 54"/>
                <a:gd name="T15" fmla="*/ 46 h 53"/>
                <a:gd name="T16" fmla="*/ 11 w 54"/>
                <a:gd name="T17" fmla="*/ 48 h 53"/>
                <a:gd name="T18" fmla="*/ 15 w 54"/>
                <a:gd name="T19" fmla="*/ 51 h 53"/>
                <a:gd name="T20" fmla="*/ 18 w 54"/>
                <a:gd name="T21" fmla="*/ 51 h 53"/>
                <a:gd name="T22" fmla="*/ 18 w 54"/>
                <a:gd name="T23" fmla="*/ 53 h 53"/>
                <a:gd name="T24" fmla="*/ 0 w 54"/>
                <a:gd name="T25" fmla="*/ 53 h 53"/>
                <a:gd name="T26" fmla="*/ 0 w 54"/>
                <a:gd name="T27" fmla="*/ 51 h 53"/>
                <a:gd name="T28" fmla="*/ 3 w 54"/>
                <a:gd name="T29" fmla="*/ 51 h 53"/>
                <a:gd name="T30" fmla="*/ 9 w 54"/>
                <a:gd name="T31" fmla="*/ 45 h 53"/>
                <a:gd name="T32" fmla="*/ 23 w 54"/>
                <a:gd name="T33" fmla="*/ 0 h 53"/>
                <a:gd name="T34" fmla="*/ 30 w 54"/>
                <a:gd name="T35" fmla="*/ 0 h 53"/>
                <a:gd name="T36" fmla="*/ 46 w 54"/>
                <a:gd name="T37" fmla="*/ 45 h 53"/>
                <a:gd name="T38" fmla="*/ 53 w 54"/>
                <a:gd name="T39" fmla="*/ 51 h 53"/>
                <a:gd name="T40" fmla="*/ 54 w 54"/>
                <a:gd name="T41" fmla="*/ 51 h 53"/>
                <a:gd name="T42" fmla="*/ 54 w 54"/>
                <a:gd name="T43" fmla="*/ 53 h 53"/>
                <a:gd name="T44" fmla="*/ 31 w 54"/>
                <a:gd name="T45" fmla="*/ 53 h 53"/>
                <a:gd name="T46" fmla="*/ 23 w 54"/>
                <a:gd name="T47" fmla="*/ 7 h 53"/>
                <a:gd name="T48" fmla="*/ 16 w 54"/>
                <a:gd name="T49" fmla="*/ 32 h 53"/>
                <a:gd name="T50" fmla="*/ 32 w 54"/>
                <a:gd name="T51" fmla="*/ 32 h 53"/>
                <a:gd name="T52" fmla="*/ 23 w 54"/>
                <a:gd name="T53" fmla="*/ 7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4" h="53">
                  <a:moveTo>
                    <a:pt x="31" y="53"/>
                  </a:moveTo>
                  <a:cubicBezTo>
                    <a:pt x="31" y="51"/>
                    <a:pt x="31" y="51"/>
                    <a:pt x="31" y="51"/>
                  </a:cubicBezTo>
                  <a:cubicBezTo>
                    <a:pt x="34" y="51"/>
                    <a:pt x="34" y="51"/>
                    <a:pt x="34" y="51"/>
                  </a:cubicBezTo>
                  <a:cubicBezTo>
                    <a:pt x="36" y="51"/>
                    <a:pt x="37" y="50"/>
                    <a:pt x="37" y="48"/>
                  </a:cubicBezTo>
                  <a:cubicBezTo>
                    <a:pt x="37" y="47"/>
                    <a:pt x="37" y="46"/>
                    <a:pt x="37" y="45"/>
                  </a:cubicBezTo>
                  <a:cubicBezTo>
                    <a:pt x="33" y="35"/>
                    <a:pt x="33" y="35"/>
                    <a:pt x="33" y="35"/>
                  </a:cubicBezTo>
                  <a:cubicBezTo>
                    <a:pt x="15" y="35"/>
                    <a:pt x="15" y="35"/>
                    <a:pt x="15" y="35"/>
                  </a:cubicBezTo>
                  <a:cubicBezTo>
                    <a:pt x="11" y="46"/>
                    <a:pt x="11" y="46"/>
                    <a:pt x="11" y="46"/>
                  </a:cubicBezTo>
                  <a:cubicBezTo>
                    <a:pt x="11" y="47"/>
                    <a:pt x="11" y="48"/>
                    <a:pt x="11" y="48"/>
                  </a:cubicBezTo>
                  <a:cubicBezTo>
                    <a:pt x="11" y="50"/>
                    <a:pt x="12" y="51"/>
                    <a:pt x="15" y="51"/>
                  </a:cubicBezTo>
                  <a:cubicBezTo>
                    <a:pt x="18" y="51"/>
                    <a:pt x="18" y="51"/>
                    <a:pt x="18" y="51"/>
                  </a:cubicBezTo>
                  <a:cubicBezTo>
                    <a:pt x="18" y="53"/>
                    <a:pt x="18" y="53"/>
                    <a:pt x="18" y="53"/>
                  </a:cubicBezTo>
                  <a:cubicBezTo>
                    <a:pt x="0" y="53"/>
                    <a:pt x="0" y="53"/>
                    <a:pt x="0" y="53"/>
                  </a:cubicBezTo>
                  <a:cubicBezTo>
                    <a:pt x="0" y="51"/>
                    <a:pt x="0" y="51"/>
                    <a:pt x="0" y="51"/>
                  </a:cubicBezTo>
                  <a:cubicBezTo>
                    <a:pt x="3" y="51"/>
                    <a:pt x="3" y="51"/>
                    <a:pt x="3" y="51"/>
                  </a:cubicBezTo>
                  <a:cubicBezTo>
                    <a:pt x="4" y="51"/>
                    <a:pt x="7" y="51"/>
                    <a:pt x="9" y="45"/>
                  </a:cubicBezTo>
                  <a:cubicBezTo>
                    <a:pt x="23" y="0"/>
                    <a:pt x="23" y="0"/>
                    <a:pt x="23" y="0"/>
                  </a:cubicBezTo>
                  <a:cubicBezTo>
                    <a:pt x="30" y="0"/>
                    <a:pt x="30" y="0"/>
                    <a:pt x="30" y="0"/>
                  </a:cubicBezTo>
                  <a:cubicBezTo>
                    <a:pt x="46" y="45"/>
                    <a:pt x="46" y="45"/>
                    <a:pt x="46" y="45"/>
                  </a:cubicBezTo>
                  <a:cubicBezTo>
                    <a:pt x="47" y="48"/>
                    <a:pt x="48" y="51"/>
                    <a:pt x="53" y="51"/>
                  </a:cubicBezTo>
                  <a:cubicBezTo>
                    <a:pt x="54" y="51"/>
                    <a:pt x="54" y="51"/>
                    <a:pt x="54" y="51"/>
                  </a:cubicBezTo>
                  <a:cubicBezTo>
                    <a:pt x="54" y="53"/>
                    <a:pt x="54" y="53"/>
                    <a:pt x="54" y="53"/>
                  </a:cubicBezTo>
                  <a:lnTo>
                    <a:pt x="31" y="53"/>
                  </a:lnTo>
                  <a:close/>
                  <a:moveTo>
                    <a:pt x="23" y="7"/>
                  </a:moveTo>
                  <a:cubicBezTo>
                    <a:pt x="16" y="32"/>
                    <a:pt x="16" y="32"/>
                    <a:pt x="16" y="32"/>
                  </a:cubicBezTo>
                  <a:cubicBezTo>
                    <a:pt x="32" y="32"/>
                    <a:pt x="32" y="32"/>
                    <a:pt x="32" y="32"/>
                  </a:cubicBezTo>
                  <a:lnTo>
                    <a:pt x="23" y="7"/>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6" name="ïślidé"/>
            <p:cNvSpPr/>
            <p:nvPr userDrawn="1">
              <p:custDataLst>
                <p:tags r:id="rId41"/>
              </p:custDataLst>
            </p:nvPr>
          </p:nvSpPr>
          <p:spPr bwMode="auto">
            <a:xfrm>
              <a:off x="6361941" y="3956050"/>
              <a:ext cx="209550" cy="220663"/>
            </a:xfrm>
            <a:custGeom>
              <a:avLst/>
              <a:gdLst>
                <a:gd name="T0" fmla="*/ 50 w 52"/>
                <a:gd name="T1" fmla="*/ 14 h 52"/>
                <a:gd name="T2" fmla="*/ 35 w 52"/>
                <a:gd name="T3" fmla="*/ 2 h 52"/>
                <a:gd name="T4" fmla="*/ 30 w 52"/>
                <a:gd name="T5" fmla="*/ 7 h 52"/>
                <a:gd name="T6" fmla="*/ 30 w 52"/>
                <a:gd name="T7" fmla="*/ 44 h 52"/>
                <a:gd name="T8" fmla="*/ 35 w 52"/>
                <a:gd name="T9" fmla="*/ 50 h 52"/>
                <a:gd name="T10" fmla="*/ 39 w 52"/>
                <a:gd name="T11" fmla="*/ 50 h 52"/>
                <a:gd name="T12" fmla="*/ 39 w 52"/>
                <a:gd name="T13" fmla="*/ 52 h 52"/>
                <a:gd name="T14" fmla="*/ 13 w 52"/>
                <a:gd name="T15" fmla="*/ 52 h 52"/>
                <a:gd name="T16" fmla="*/ 13 w 52"/>
                <a:gd name="T17" fmla="*/ 50 h 52"/>
                <a:gd name="T18" fmla="*/ 16 w 52"/>
                <a:gd name="T19" fmla="*/ 50 h 52"/>
                <a:gd name="T20" fmla="*/ 22 w 52"/>
                <a:gd name="T21" fmla="*/ 44 h 52"/>
                <a:gd name="T22" fmla="*/ 22 w 52"/>
                <a:gd name="T23" fmla="*/ 7 h 52"/>
                <a:gd name="T24" fmla="*/ 17 w 52"/>
                <a:gd name="T25" fmla="*/ 2 h 52"/>
                <a:gd name="T26" fmla="*/ 2 w 52"/>
                <a:gd name="T27" fmla="*/ 14 h 52"/>
                <a:gd name="T28" fmla="*/ 0 w 52"/>
                <a:gd name="T29" fmla="*/ 13 h 52"/>
                <a:gd name="T30" fmla="*/ 5 w 52"/>
                <a:gd name="T31" fmla="*/ 0 h 52"/>
                <a:gd name="T32" fmla="*/ 47 w 52"/>
                <a:gd name="T33" fmla="*/ 0 h 52"/>
                <a:gd name="T34" fmla="*/ 52 w 52"/>
                <a:gd name="T35" fmla="*/ 13 h 52"/>
                <a:gd name="T36" fmla="*/ 50 w 52"/>
                <a:gd name="T37" fmla="*/ 1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2" h="52">
                  <a:moveTo>
                    <a:pt x="50" y="14"/>
                  </a:moveTo>
                  <a:cubicBezTo>
                    <a:pt x="45" y="6"/>
                    <a:pt x="41" y="2"/>
                    <a:pt x="35" y="2"/>
                  </a:cubicBezTo>
                  <a:cubicBezTo>
                    <a:pt x="31" y="2"/>
                    <a:pt x="30" y="4"/>
                    <a:pt x="30" y="7"/>
                  </a:cubicBezTo>
                  <a:cubicBezTo>
                    <a:pt x="30" y="44"/>
                    <a:pt x="30" y="44"/>
                    <a:pt x="30" y="44"/>
                  </a:cubicBezTo>
                  <a:cubicBezTo>
                    <a:pt x="30" y="48"/>
                    <a:pt x="32" y="50"/>
                    <a:pt x="35" y="50"/>
                  </a:cubicBezTo>
                  <a:cubicBezTo>
                    <a:pt x="39" y="50"/>
                    <a:pt x="39" y="50"/>
                    <a:pt x="39" y="50"/>
                  </a:cubicBezTo>
                  <a:cubicBezTo>
                    <a:pt x="39" y="52"/>
                    <a:pt x="39" y="52"/>
                    <a:pt x="39" y="52"/>
                  </a:cubicBezTo>
                  <a:cubicBezTo>
                    <a:pt x="13" y="52"/>
                    <a:pt x="13" y="52"/>
                    <a:pt x="13" y="52"/>
                  </a:cubicBezTo>
                  <a:cubicBezTo>
                    <a:pt x="13" y="50"/>
                    <a:pt x="13" y="50"/>
                    <a:pt x="13" y="50"/>
                  </a:cubicBezTo>
                  <a:cubicBezTo>
                    <a:pt x="16" y="50"/>
                    <a:pt x="16" y="50"/>
                    <a:pt x="16" y="50"/>
                  </a:cubicBezTo>
                  <a:cubicBezTo>
                    <a:pt x="20" y="50"/>
                    <a:pt x="22" y="48"/>
                    <a:pt x="22" y="44"/>
                  </a:cubicBezTo>
                  <a:cubicBezTo>
                    <a:pt x="22" y="7"/>
                    <a:pt x="22" y="7"/>
                    <a:pt x="22" y="7"/>
                  </a:cubicBezTo>
                  <a:cubicBezTo>
                    <a:pt x="22" y="3"/>
                    <a:pt x="21" y="2"/>
                    <a:pt x="17" y="2"/>
                  </a:cubicBezTo>
                  <a:cubicBezTo>
                    <a:pt x="9" y="2"/>
                    <a:pt x="5" y="9"/>
                    <a:pt x="2" y="14"/>
                  </a:cubicBezTo>
                  <a:cubicBezTo>
                    <a:pt x="0" y="13"/>
                    <a:pt x="0" y="13"/>
                    <a:pt x="0" y="13"/>
                  </a:cubicBezTo>
                  <a:cubicBezTo>
                    <a:pt x="5" y="0"/>
                    <a:pt x="5" y="0"/>
                    <a:pt x="5" y="0"/>
                  </a:cubicBezTo>
                  <a:cubicBezTo>
                    <a:pt x="47" y="0"/>
                    <a:pt x="47" y="0"/>
                    <a:pt x="47" y="0"/>
                  </a:cubicBezTo>
                  <a:cubicBezTo>
                    <a:pt x="52" y="13"/>
                    <a:pt x="52" y="13"/>
                    <a:pt x="52" y="13"/>
                  </a:cubicBezTo>
                  <a:lnTo>
                    <a:pt x="50" y="1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7" name="îśḻidê"/>
            <p:cNvSpPr/>
            <p:nvPr userDrawn="1">
              <p:custDataLst>
                <p:tags r:id="rId42"/>
              </p:custDataLst>
            </p:nvPr>
          </p:nvSpPr>
          <p:spPr bwMode="auto">
            <a:xfrm>
              <a:off x="6592128" y="4090988"/>
              <a:ext cx="60325" cy="30163"/>
            </a:xfrm>
            <a:prstGeom prst="rect">
              <a:avLst/>
            </a:prstGeom>
            <a:solidFill>
              <a:srgbClr val="00561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98" name="ïṥļîḍé"/>
            <p:cNvSpPr/>
            <p:nvPr userDrawn="1">
              <p:custDataLst>
                <p:tags r:id="rId43"/>
              </p:custDataLst>
            </p:nvPr>
          </p:nvSpPr>
          <p:spPr bwMode="auto">
            <a:xfrm>
              <a:off x="6665153" y="3946525"/>
              <a:ext cx="149225" cy="238125"/>
            </a:xfrm>
            <a:custGeom>
              <a:avLst/>
              <a:gdLst>
                <a:gd name="T0" fmla="*/ 21 w 37"/>
                <a:gd name="T1" fmla="*/ 56 h 56"/>
                <a:gd name="T2" fmla="*/ 14 w 37"/>
                <a:gd name="T3" fmla="*/ 55 h 56"/>
                <a:gd name="T4" fmla="*/ 11 w 37"/>
                <a:gd name="T5" fmla="*/ 54 h 56"/>
                <a:gd name="T6" fmla="*/ 5 w 37"/>
                <a:gd name="T7" fmla="*/ 56 h 56"/>
                <a:gd name="T8" fmla="*/ 0 w 37"/>
                <a:gd name="T9" fmla="*/ 41 h 56"/>
                <a:gd name="T10" fmla="*/ 2 w 37"/>
                <a:gd name="T11" fmla="*/ 41 h 56"/>
                <a:gd name="T12" fmla="*/ 20 w 37"/>
                <a:gd name="T13" fmla="*/ 53 h 56"/>
                <a:gd name="T14" fmla="*/ 32 w 37"/>
                <a:gd name="T15" fmla="*/ 43 h 56"/>
                <a:gd name="T16" fmla="*/ 18 w 37"/>
                <a:gd name="T17" fmla="*/ 31 h 56"/>
                <a:gd name="T18" fmla="*/ 3 w 37"/>
                <a:gd name="T19" fmla="*/ 15 h 56"/>
                <a:gd name="T20" fmla="*/ 18 w 37"/>
                <a:gd name="T21" fmla="*/ 0 h 56"/>
                <a:gd name="T22" fmla="*/ 25 w 37"/>
                <a:gd name="T23" fmla="*/ 2 h 56"/>
                <a:gd name="T24" fmla="*/ 27 w 37"/>
                <a:gd name="T25" fmla="*/ 2 h 56"/>
                <a:gd name="T26" fmla="*/ 31 w 37"/>
                <a:gd name="T27" fmla="*/ 1 h 56"/>
                <a:gd name="T28" fmla="*/ 36 w 37"/>
                <a:gd name="T29" fmla="*/ 13 h 56"/>
                <a:gd name="T30" fmla="*/ 34 w 37"/>
                <a:gd name="T31" fmla="*/ 14 h 56"/>
                <a:gd name="T32" fmla="*/ 30 w 37"/>
                <a:gd name="T33" fmla="*/ 9 h 56"/>
                <a:gd name="T34" fmla="*/ 18 w 37"/>
                <a:gd name="T35" fmla="*/ 3 h 56"/>
                <a:gd name="T36" fmla="*/ 8 w 37"/>
                <a:gd name="T37" fmla="*/ 12 h 56"/>
                <a:gd name="T38" fmla="*/ 21 w 37"/>
                <a:gd name="T39" fmla="*/ 23 h 56"/>
                <a:gd name="T40" fmla="*/ 37 w 37"/>
                <a:gd name="T41" fmla="*/ 40 h 56"/>
                <a:gd name="T42" fmla="*/ 21 w 37"/>
                <a:gd name="T43"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 h="56">
                  <a:moveTo>
                    <a:pt x="21" y="56"/>
                  </a:moveTo>
                  <a:cubicBezTo>
                    <a:pt x="19" y="56"/>
                    <a:pt x="16" y="56"/>
                    <a:pt x="14" y="55"/>
                  </a:cubicBezTo>
                  <a:cubicBezTo>
                    <a:pt x="12" y="54"/>
                    <a:pt x="12" y="54"/>
                    <a:pt x="11" y="54"/>
                  </a:cubicBezTo>
                  <a:cubicBezTo>
                    <a:pt x="8" y="54"/>
                    <a:pt x="6" y="55"/>
                    <a:pt x="5" y="56"/>
                  </a:cubicBezTo>
                  <a:cubicBezTo>
                    <a:pt x="0" y="41"/>
                    <a:pt x="0" y="41"/>
                    <a:pt x="0" y="41"/>
                  </a:cubicBezTo>
                  <a:cubicBezTo>
                    <a:pt x="2" y="41"/>
                    <a:pt x="2" y="41"/>
                    <a:pt x="2" y="41"/>
                  </a:cubicBezTo>
                  <a:cubicBezTo>
                    <a:pt x="3" y="44"/>
                    <a:pt x="10" y="53"/>
                    <a:pt x="20" y="53"/>
                  </a:cubicBezTo>
                  <a:cubicBezTo>
                    <a:pt x="28" y="53"/>
                    <a:pt x="32" y="48"/>
                    <a:pt x="32" y="43"/>
                  </a:cubicBezTo>
                  <a:cubicBezTo>
                    <a:pt x="32" y="37"/>
                    <a:pt x="27" y="35"/>
                    <a:pt x="18" y="31"/>
                  </a:cubicBezTo>
                  <a:cubicBezTo>
                    <a:pt x="13" y="30"/>
                    <a:pt x="3" y="26"/>
                    <a:pt x="3" y="15"/>
                  </a:cubicBezTo>
                  <a:cubicBezTo>
                    <a:pt x="3" y="8"/>
                    <a:pt x="7" y="0"/>
                    <a:pt x="18" y="0"/>
                  </a:cubicBezTo>
                  <a:cubicBezTo>
                    <a:pt x="20" y="0"/>
                    <a:pt x="20" y="1"/>
                    <a:pt x="25" y="2"/>
                  </a:cubicBezTo>
                  <a:cubicBezTo>
                    <a:pt x="26" y="2"/>
                    <a:pt x="26" y="2"/>
                    <a:pt x="27" y="2"/>
                  </a:cubicBezTo>
                  <a:cubicBezTo>
                    <a:pt x="27" y="2"/>
                    <a:pt x="29" y="2"/>
                    <a:pt x="31" y="1"/>
                  </a:cubicBezTo>
                  <a:cubicBezTo>
                    <a:pt x="36" y="13"/>
                    <a:pt x="36" y="13"/>
                    <a:pt x="36" y="13"/>
                  </a:cubicBezTo>
                  <a:cubicBezTo>
                    <a:pt x="34" y="14"/>
                    <a:pt x="34" y="14"/>
                    <a:pt x="34" y="14"/>
                  </a:cubicBezTo>
                  <a:cubicBezTo>
                    <a:pt x="33" y="13"/>
                    <a:pt x="32" y="11"/>
                    <a:pt x="30" y="9"/>
                  </a:cubicBezTo>
                  <a:cubicBezTo>
                    <a:pt x="27" y="5"/>
                    <a:pt x="22" y="3"/>
                    <a:pt x="18" y="3"/>
                  </a:cubicBezTo>
                  <a:cubicBezTo>
                    <a:pt x="12" y="3"/>
                    <a:pt x="8" y="6"/>
                    <a:pt x="8" y="12"/>
                  </a:cubicBezTo>
                  <a:cubicBezTo>
                    <a:pt x="8" y="17"/>
                    <a:pt x="12" y="20"/>
                    <a:pt x="21" y="23"/>
                  </a:cubicBezTo>
                  <a:cubicBezTo>
                    <a:pt x="31" y="27"/>
                    <a:pt x="37" y="31"/>
                    <a:pt x="37" y="40"/>
                  </a:cubicBezTo>
                  <a:cubicBezTo>
                    <a:pt x="37" y="48"/>
                    <a:pt x="31" y="56"/>
                    <a:pt x="21" y="5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9" name="iṩḻïḍê"/>
            <p:cNvSpPr/>
            <p:nvPr userDrawn="1">
              <p:custDataLst>
                <p:tags r:id="rId44"/>
              </p:custDataLst>
            </p:nvPr>
          </p:nvSpPr>
          <p:spPr bwMode="auto">
            <a:xfrm>
              <a:off x="6838191" y="3956050"/>
              <a:ext cx="177800" cy="220663"/>
            </a:xfrm>
            <a:custGeom>
              <a:avLst/>
              <a:gdLst>
                <a:gd name="T0" fmla="*/ 0 w 44"/>
                <a:gd name="T1" fmla="*/ 0 h 52"/>
                <a:gd name="T2" fmla="*/ 38 w 44"/>
                <a:gd name="T3" fmla="*/ 0 h 52"/>
                <a:gd name="T4" fmla="*/ 43 w 44"/>
                <a:gd name="T5" fmla="*/ 12 h 52"/>
                <a:gd name="T6" fmla="*/ 41 w 44"/>
                <a:gd name="T7" fmla="*/ 13 h 52"/>
                <a:gd name="T8" fmla="*/ 23 w 44"/>
                <a:gd name="T9" fmla="*/ 2 h 52"/>
                <a:gd name="T10" fmla="*/ 21 w 44"/>
                <a:gd name="T11" fmla="*/ 2 h 52"/>
                <a:gd name="T12" fmla="*/ 16 w 44"/>
                <a:gd name="T13" fmla="*/ 7 h 52"/>
                <a:gd name="T14" fmla="*/ 16 w 44"/>
                <a:gd name="T15" fmla="*/ 24 h 52"/>
                <a:gd name="T16" fmla="*/ 22 w 44"/>
                <a:gd name="T17" fmla="*/ 24 h 52"/>
                <a:gd name="T18" fmla="*/ 30 w 44"/>
                <a:gd name="T19" fmla="*/ 17 h 52"/>
                <a:gd name="T20" fmla="*/ 30 w 44"/>
                <a:gd name="T21" fmla="*/ 16 h 52"/>
                <a:gd name="T22" fmla="*/ 33 w 44"/>
                <a:gd name="T23" fmla="*/ 16 h 52"/>
                <a:gd name="T24" fmla="*/ 33 w 44"/>
                <a:gd name="T25" fmla="*/ 36 h 52"/>
                <a:gd name="T26" fmla="*/ 30 w 44"/>
                <a:gd name="T27" fmla="*/ 36 h 52"/>
                <a:gd name="T28" fmla="*/ 30 w 44"/>
                <a:gd name="T29" fmla="*/ 34 h 52"/>
                <a:gd name="T30" fmla="*/ 22 w 44"/>
                <a:gd name="T31" fmla="*/ 27 h 52"/>
                <a:gd name="T32" fmla="*/ 16 w 44"/>
                <a:gd name="T33" fmla="*/ 27 h 52"/>
                <a:gd name="T34" fmla="*/ 16 w 44"/>
                <a:gd name="T35" fmla="*/ 45 h 52"/>
                <a:gd name="T36" fmla="*/ 21 w 44"/>
                <a:gd name="T37" fmla="*/ 50 h 52"/>
                <a:gd name="T38" fmla="*/ 24 w 44"/>
                <a:gd name="T39" fmla="*/ 50 h 52"/>
                <a:gd name="T40" fmla="*/ 43 w 44"/>
                <a:gd name="T41" fmla="*/ 39 h 52"/>
                <a:gd name="T42" fmla="*/ 44 w 44"/>
                <a:gd name="T43" fmla="*/ 40 h 52"/>
                <a:gd name="T44" fmla="*/ 40 w 44"/>
                <a:gd name="T45" fmla="*/ 52 h 52"/>
                <a:gd name="T46" fmla="*/ 0 w 44"/>
                <a:gd name="T47" fmla="*/ 52 h 52"/>
                <a:gd name="T48" fmla="*/ 0 w 44"/>
                <a:gd name="T49" fmla="*/ 50 h 52"/>
                <a:gd name="T50" fmla="*/ 2 w 44"/>
                <a:gd name="T51" fmla="*/ 50 h 52"/>
                <a:gd name="T52" fmla="*/ 7 w 44"/>
                <a:gd name="T53" fmla="*/ 45 h 52"/>
                <a:gd name="T54" fmla="*/ 7 w 44"/>
                <a:gd name="T55" fmla="*/ 7 h 52"/>
                <a:gd name="T56" fmla="*/ 2 w 44"/>
                <a:gd name="T57" fmla="*/ 2 h 52"/>
                <a:gd name="T58" fmla="*/ 0 w 44"/>
                <a:gd name="T59" fmla="*/ 2 h 52"/>
                <a:gd name="T60" fmla="*/ 0 w 44"/>
                <a:gd name="T61"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4" h="52">
                  <a:moveTo>
                    <a:pt x="0" y="0"/>
                  </a:moveTo>
                  <a:cubicBezTo>
                    <a:pt x="38" y="0"/>
                    <a:pt x="38" y="0"/>
                    <a:pt x="38" y="0"/>
                  </a:cubicBezTo>
                  <a:cubicBezTo>
                    <a:pt x="43" y="12"/>
                    <a:pt x="43" y="12"/>
                    <a:pt x="43" y="12"/>
                  </a:cubicBezTo>
                  <a:cubicBezTo>
                    <a:pt x="41" y="13"/>
                    <a:pt x="41" y="13"/>
                    <a:pt x="41" y="13"/>
                  </a:cubicBezTo>
                  <a:cubicBezTo>
                    <a:pt x="35" y="5"/>
                    <a:pt x="32" y="2"/>
                    <a:pt x="23" y="2"/>
                  </a:cubicBezTo>
                  <a:cubicBezTo>
                    <a:pt x="21" y="2"/>
                    <a:pt x="21" y="2"/>
                    <a:pt x="21" y="2"/>
                  </a:cubicBezTo>
                  <a:cubicBezTo>
                    <a:pt x="17" y="2"/>
                    <a:pt x="16" y="4"/>
                    <a:pt x="16" y="7"/>
                  </a:cubicBezTo>
                  <a:cubicBezTo>
                    <a:pt x="16" y="24"/>
                    <a:pt x="16" y="24"/>
                    <a:pt x="16" y="24"/>
                  </a:cubicBezTo>
                  <a:cubicBezTo>
                    <a:pt x="22" y="24"/>
                    <a:pt x="22" y="24"/>
                    <a:pt x="22" y="24"/>
                  </a:cubicBezTo>
                  <a:cubicBezTo>
                    <a:pt x="26" y="24"/>
                    <a:pt x="30" y="23"/>
                    <a:pt x="30" y="17"/>
                  </a:cubicBezTo>
                  <a:cubicBezTo>
                    <a:pt x="30" y="16"/>
                    <a:pt x="30" y="16"/>
                    <a:pt x="30" y="16"/>
                  </a:cubicBezTo>
                  <a:cubicBezTo>
                    <a:pt x="33" y="16"/>
                    <a:pt x="33" y="16"/>
                    <a:pt x="33" y="16"/>
                  </a:cubicBezTo>
                  <a:cubicBezTo>
                    <a:pt x="33" y="36"/>
                    <a:pt x="33" y="36"/>
                    <a:pt x="33" y="36"/>
                  </a:cubicBezTo>
                  <a:cubicBezTo>
                    <a:pt x="30" y="36"/>
                    <a:pt x="30" y="36"/>
                    <a:pt x="30" y="36"/>
                  </a:cubicBezTo>
                  <a:cubicBezTo>
                    <a:pt x="30" y="34"/>
                    <a:pt x="30" y="34"/>
                    <a:pt x="30" y="34"/>
                  </a:cubicBezTo>
                  <a:cubicBezTo>
                    <a:pt x="30" y="31"/>
                    <a:pt x="28" y="27"/>
                    <a:pt x="22" y="27"/>
                  </a:cubicBezTo>
                  <a:cubicBezTo>
                    <a:pt x="16" y="27"/>
                    <a:pt x="16" y="27"/>
                    <a:pt x="16" y="27"/>
                  </a:cubicBezTo>
                  <a:cubicBezTo>
                    <a:pt x="16" y="45"/>
                    <a:pt x="16" y="45"/>
                    <a:pt x="16" y="45"/>
                  </a:cubicBezTo>
                  <a:cubicBezTo>
                    <a:pt x="16" y="49"/>
                    <a:pt x="17" y="50"/>
                    <a:pt x="21" y="50"/>
                  </a:cubicBezTo>
                  <a:cubicBezTo>
                    <a:pt x="24" y="50"/>
                    <a:pt x="24" y="50"/>
                    <a:pt x="24" y="50"/>
                  </a:cubicBezTo>
                  <a:cubicBezTo>
                    <a:pt x="34" y="50"/>
                    <a:pt x="40" y="42"/>
                    <a:pt x="43" y="39"/>
                  </a:cubicBezTo>
                  <a:cubicBezTo>
                    <a:pt x="44" y="40"/>
                    <a:pt x="44" y="40"/>
                    <a:pt x="44" y="40"/>
                  </a:cubicBezTo>
                  <a:cubicBezTo>
                    <a:pt x="40" y="52"/>
                    <a:pt x="40" y="52"/>
                    <a:pt x="40" y="52"/>
                  </a:cubicBezTo>
                  <a:cubicBezTo>
                    <a:pt x="0" y="52"/>
                    <a:pt x="0" y="52"/>
                    <a:pt x="0" y="52"/>
                  </a:cubicBezTo>
                  <a:cubicBezTo>
                    <a:pt x="0" y="50"/>
                    <a:pt x="0" y="50"/>
                    <a:pt x="0" y="50"/>
                  </a:cubicBezTo>
                  <a:cubicBezTo>
                    <a:pt x="2" y="50"/>
                    <a:pt x="2" y="50"/>
                    <a:pt x="2" y="50"/>
                  </a:cubicBezTo>
                  <a:cubicBezTo>
                    <a:pt x="5" y="50"/>
                    <a:pt x="7" y="49"/>
                    <a:pt x="7" y="45"/>
                  </a:cubicBezTo>
                  <a:cubicBezTo>
                    <a:pt x="7" y="7"/>
                    <a:pt x="7" y="7"/>
                    <a:pt x="7" y="7"/>
                  </a:cubicBezTo>
                  <a:cubicBezTo>
                    <a:pt x="7" y="4"/>
                    <a:pt x="6" y="2"/>
                    <a:pt x="2" y="2"/>
                  </a:cubicBezTo>
                  <a:cubicBezTo>
                    <a:pt x="0" y="2"/>
                    <a:pt x="0" y="2"/>
                    <a:pt x="0" y="2"/>
                  </a:cubicBezTo>
                  <a:lnTo>
                    <a:pt x="0" y="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0" name="íSľíďè"/>
            <p:cNvSpPr/>
            <p:nvPr userDrawn="1">
              <p:custDataLst>
                <p:tags r:id="rId45"/>
              </p:custDataLst>
            </p:nvPr>
          </p:nvSpPr>
          <p:spPr bwMode="auto">
            <a:xfrm>
              <a:off x="7031866" y="3956050"/>
              <a:ext cx="206375" cy="220663"/>
            </a:xfrm>
            <a:custGeom>
              <a:avLst/>
              <a:gdLst>
                <a:gd name="T0" fmla="*/ 42 w 51"/>
                <a:gd name="T1" fmla="*/ 52 h 52"/>
                <a:gd name="T2" fmla="*/ 11 w 51"/>
                <a:gd name="T3" fmla="*/ 8 h 52"/>
                <a:gd name="T4" fmla="*/ 11 w 51"/>
                <a:gd name="T5" fmla="*/ 44 h 52"/>
                <a:gd name="T6" fmla="*/ 16 w 51"/>
                <a:gd name="T7" fmla="*/ 50 h 52"/>
                <a:gd name="T8" fmla="*/ 18 w 51"/>
                <a:gd name="T9" fmla="*/ 50 h 52"/>
                <a:gd name="T10" fmla="*/ 18 w 51"/>
                <a:gd name="T11" fmla="*/ 52 h 52"/>
                <a:gd name="T12" fmla="*/ 1 w 51"/>
                <a:gd name="T13" fmla="*/ 52 h 52"/>
                <a:gd name="T14" fmla="*/ 1 w 51"/>
                <a:gd name="T15" fmla="*/ 50 h 52"/>
                <a:gd name="T16" fmla="*/ 3 w 51"/>
                <a:gd name="T17" fmla="*/ 50 h 52"/>
                <a:gd name="T18" fmla="*/ 8 w 51"/>
                <a:gd name="T19" fmla="*/ 44 h 52"/>
                <a:gd name="T20" fmla="*/ 8 w 51"/>
                <a:gd name="T21" fmla="*/ 7 h 52"/>
                <a:gd name="T22" fmla="*/ 2 w 51"/>
                <a:gd name="T23" fmla="*/ 2 h 52"/>
                <a:gd name="T24" fmla="*/ 0 w 51"/>
                <a:gd name="T25" fmla="*/ 2 h 52"/>
                <a:gd name="T26" fmla="*/ 0 w 51"/>
                <a:gd name="T27" fmla="*/ 0 h 52"/>
                <a:gd name="T28" fmla="*/ 15 w 51"/>
                <a:gd name="T29" fmla="*/ 0 h 52"/>
                <a:gd name="T30" fmla="*/ 42 w 51"/>
                <a:gd name="T31" fmla="*/ 37 h 52"/>
                <a:gd name="T32" fmla="*/ 42 w 51"/>
                <a:gd name="T33" fmla="*/ 9 h 52"/>
                <a:gd name="T34" fmla="*/ 35 w 51"/>
                <a:gd name="T35" fmla="*/ 2 h 52"/>
                <a:gd name="T36" fmla="*/ 35 w 51"/>
                <a:gd name="T37" fmla="*/ 0 h 52"/>
                <a:gd name="T38" fmla="*/ 51 w 51"/>
                <a:gd name="T39" fmla="*/ 0 h 52"/>
                <a:gd name="T40" fmla="*/ 51 w 51"/>
                <a:gd name="T41" fmla="*/ 2 h 52"/>
                <a:gd name="T42" fmla="*/ 44 w 51"/>
                <a:gd name="T43" fmla="*/ 9 h 52"/>
                <a:gd name="T44" fmla="*/ 44 w 51"/>
                <a:gd name="T45" fmla="*/ 52 h 52"/>
                <a:gd name="T46" fmla="*/ 42 w 51"/>
                <a:gd name="T4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 h="52">
                  <a:moveTo>
                    <a:pt x="42" y="52"/>
                  </a:moveTo>
                  <a:cubicBezTo>
                    <a:pt x="11" y="8"/>
                    <a:pt x="11" y="8"/>
                    <a:pt x="11" y="8"/>
                  </a:cubicBezTo>
                  <a:cubicBezTo>
                    <a:pt x="11" y="44"/>
                    <a:pt x="11" y="44"/>
                    <a:pt x="11" y="44"/>
                  </a:cubicBezTo>
                  <a:cubicBezTo>
                    <a:pt x="11" y="47"/>
                    <a:pt x="12" y="50"/>
                    <a:pt x="16" y="50"/>
                  </a:cubicBezTo>
                  <a:cubicBezTo>
                    <a:pt x="18" y="50"/>
                    <a:pt x="18" y="50"/>
                    <a:pt x="18" y="50"/>
                  </a:cubicBezTo>
                  <a:cubicBezTo>
                    <a:pt x="18" y="52"/>
                    <a:pt x="18" y="52"/>
                    <a:pt x="18" y="52"/>
                  </a:cubicBezTo>
                  <a:cubicBezTo>
                    <a:pt x="1" y="52"/>
                    <a:pt x="1" y="52"/>
                    <a:pt x="1" y="52"/>
                  </a:cubicBezTo>
                  <a:cubicBezTo>
                    <a:pt x="1" y="50"/>
                    <a:pt x="1" y="50"/>
                    <a:pt x="1" y="50"/>
                  </a:cubicBezTo>
                  <a:cubicBezTo>
                    <a:pt x="3" y="50"/>
                    <a:pt x="3" y="50"/>
                    <a:pt x="3" y="50"/>
                  </a:cubicBezTo>
                  <a:cubicBezTo>
                    <a:pt x="6" y="50"/>
                    <a:pt x="8" y="48"/>
                    <a:pt x="8" y="44"/>
                  </a:cubicBezTo>
                  <a:cubicBezTo>
                    <a:pt x="8" y="7"/>
                    <a:pt x="8" y="7"/>
                    <a:pt x="8" y="7"/>
                  </a:cubicBezTo>
                  <a:cubicBezTo>
                    <a:pt x="8" y="2"/>
                    <a:pt x="4" y="2"/>
                    <a:pt x="2" y="2"/>
                  </a:cubicBezTo>
                  <a:cubicBezTo>
                    <a:pt x="0" y="2"/>
                    <a:pt x="0" y="2"/>
                    <a:pt x="0" y="2"/>
                  </a:cubicBezTo>
                  <a:cubicBezTo>
                    <a:pt x="0" y="0"/>
                    <a:pt x="0" y="0"/>
                    <a:pt x="0" y="0"/>
                  </a:cubicBezTo>
                  <a:cubicBezTo>
                    <a:pt x="15" y="0"/>
                    <a:pt x="15" y="0"/>
                    <a:pt x="15" y="0"/>
                  </a:cubicBezTo>
                  <a:cubicBezTo>
                    <a:pt x="42" y="37"/>
                    <a:pt x="42" y="37"/>
                    <a:pt x="42" y="37"/>
                  </a:cubicBezTo>
                  <a:cubicBezTo>
                    <a:pt x="42" y="9"/>
                    <a:pt x="42" y="9"/>
                    <a:pt x="42" y="9"/>
                  </a:cubicBezTo>
                  <a:cubicBezTo>
                    <a:pt x="42" y="2"/>
                    <a:pt x="38" y="2"/>
                    <a:pt x="35" y="2"/>
                  </a:cubicBezTo>
                  <a:cubicBezTo>
                    <a:pt x="35" y="0"/>
                    <a:pt x="35" y="0"/>
                    <a:pt x="35" y="0"/>
                  </a:cubicBezTo>
                  <a:cubicBezTo>
                    <a:pt x="51" y="0"/>
                    <a:pt x="51" y="0"/>
                    <a:pt x="51" y="0"/>
                  </a:cubicBezTo>
                  <a:cubicBezTo>
                    <a:pt x="51" y="2"/>
                    <a:pt x="51" y="2"/>
                    <a:pt x="51" y="2"/>
                  </a:cubicBezTo>
                  <a:cubicBezTo>
                    <a:pt x="49" y="2"/>
                    <a:pt x="44" y="2"/>
                    <a:pt x="44" y="9"/>
                  </a:cubicBezTo>
                  <a:cubicBezTo>
                    <a:pt x="44" y="52"/>
                    <a:pt x="44" y="52"/>
                    <a:pt x="44" y="52"/>
                  </a:cubicBezTo>
                  <a:lnTo>
                    <a:pt x="42"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1" name="ïşļíḑé"/>
            <p:cNvSpPr/>
            <p:nvPr userDrawn="1">
              <p:custDataLst>
                <p:tags r:id="rId46"/>
              </p:custDataLst>
            </p:nvPr>
          </p:nvSpPr>
          <p:spPr bwMode="auto">
            <a:xfrm>
              <a:off x="7350953" y="3956050"/>
              <a:ext cx="201613" cy="228600"/>
            </a:xfrm>
            <a:custGeom>
              <a:avLst/>
              <a:gdLst>
                <a:gd name="T0" fmla="*/ 50 w 50"/>
                <a:gd name="T1" fmla="*/ 2 h 54"/>
                <a:gd name="T2" fmla="*/ 48 w 50"/>
                <a:gd name="T3" fmla="*/ 2 h 54"/>
                <a:gd name="T4" fmla="*/ 43 w 50"/>
                <a:gd name="T5" fmla="*/ 8 h 54"/>
                <a:gd name="T6" fmla="*/ 43 w 50"/>
                <a:gd name="T7" fmla="*/ 36 h 54"/>
                <a:gd name="T8" fmla="*/ 25 w 50"/>
                <a:gd name="T9" fmla="*/ 54 h 54"/>
                <a:gd name="T10" fmla="*/ 7 w 50"/>
                <a:gd name="T11" fmla="*/ 36 h 54"/>
                <a:gd name="T12" fmla="*/ 7 w 50"/>
                <a:gd name="T13" fmla="*/ 7 h 54"/>
                <a:gd name="T14" fmla="*/ 2 w 50"/>
                <a:gd name="T15" fmla="*/ 2 h 54"/>
                <a:gd name="T16" fmla="*/ 0 w 50"/>
                <a:gd name="T17" fmla="*/ 2 h 54"/>
                <a:gd name="T18" fmla="*/ 0 w 50"/>
                <a:gd name="T19" fmla="*/ 0 h 54"/>
                <a:gd name="T20" fmla="*/ 23 w 50"/>
                <a:gd name="T21" fmla="*/ 0 h 54"/>
                <a:gd name="T22" fmla="*/ 23 w 50"/>
                <a:gd name="T23" fmla="*/ 2 h 54"/>
                <a:gd name="T24" fmla="*/ 21 w 50"/>
                <a:gd name="T25" fmla="*/ 2 h 54"/>
                <a:gd name="T26" fmla="*/ 16 w 50"/>
                <a:gd name="T27" fmla="*/ 7 h 54"/>
                <a:gd name="T28" fmla="*/ 16 w 50"/>
                <a:gd name="T29" fmla="*/ 35 h 54"/>
                <a:gd name="T30" fmla="*/ 28 w 50"/>
                <a:gd name="T31" fmla="*/ 51 h 54"/>
                <a:gd name="T32" fmla="*/ 41 w 50"/>
                <a:gd name="T33" fmla="*/ 37 h 54"/>
                <a:gd name="T34" fmla="*/ 41 w 50"/>
                <a:gd name="T35" fmla="*/ 8 h 54"/>
                <a:gd name="T36" fmla="*/ 35 w 50"/>
                <a:gd name="T37" fmla="*/ 2 h 54"/>
                <a:gd name="T38" fmla="*/ 34 w 50"/>
                <a:gd name="T39" fmla="*/ 2 h 54"/>
                <a:gd name="T40" fmla="*/ 34 w 50"/>
                <a:gd name="T41" fmla="*/ 0 h 54"/>
                <a:gd name="T42" fmla="*/ 50 w 50"/>
                <a:gd name="T43" fmla="*/ 0 h 54"/>
                <a:gd name="T44" fmla="*/ 50 w 50"/>
                <a:gd name="T45" fmla="*/ 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0" h="54">
                  <a:moveTo>
                    <a:pt x="50" y="2"/>
                  </a:moveTo>
                  <a:cubicBezTo>
                    <a:pt x="48" y="2"/>
                    <a:pt x="48" y="2"/>
                    <a:pt x="48" y="2"/>
                  </a:cubicBezTo>
                  <a:cubicBezTo>
                    <a:pt x="44" y="2"/>
                    <a:pt x="43" y="4"/>
                    <a:pt x="43" y="8"/>
                  </a:cubicBezTo>
                  <a:cubicBezTo>
                    <a:pt x="43" y="36"/>
                    <a:pt x="43" y="36"/>
                    <a:pt x="43" y="36"/>
                  </a:cubicBezTo>
                  <a:cubicBezTo>
                    <a:pt x="43" y="44"/>
                    <a:pt x="39" y="54"/>
                    <a:pt x="25" y="54"/>
                  </a:cubicBezTo>
                  <a:cubicBezTo>
                    <a:pt x="16" y="54"/>
                    <a:pt x="7" y="49"/>
                    <a:pt x="7" y="36"/>
                  </a:cubicBezTo>
                  <a:cubicBezTo>
                    <a:pt x="7" y="7"/>
                    <a:pt x="7" y="7"/>
                    <a:pt x="7" y="7"/>
                  </a:cubicBezTo>
                  <a:cubicBezTo>
                    <a:pt x="7" y="4"/>
                    <a:pt x="6" y="2"/>
                    <a:pt x="2" y="2"/>
                  </a:cubicBezTo>
                  <a:cubicBezTo>
                    <a:pt x="0" y="2"/>
                    <a:pt x="0" y="2"/>
                    <a:pt x="0" y="2"/>
                  </a:cubicBezTo>
                  <a:cubicBezTo>
                    <a:pt x="0" y="0"/>
                    <a:pt x="0" y="0"/>
                    <a:pt x="0" y="0"/>
                  </a:cubicBezTo>
                  <a:cubicBezTo>
                    <a:pt x="23" y="0"/>
                    <a:pt x="23" y="0"/>
                    <a:pt x="23" y="0"/>
                  </a:cubicBezTo>
                  <a:cubicBezTo>
                    <a:pt x="23" y="2"/>
                    <a:pt x="23" y="2"/>
                    <a:pt x="23" y="2"/>
                  </a:cubicBezTo>
                  <a:cubicBezTo>
                    <a:pt x="21" y="2"/>
                    <a:pt x="21" y="2"/>
                    <a:pt x="21" y="2"/>
                  </a:cubicBezTo>
                  <a:cubicBezTo>
                    <a:pt x="17" y="2"/>
                    <a:pt x="16" y="4"/>
                    <a:pt x="16" y="7"/>
                  </a:cubicBezTo>
                  <a:cubicBezTo>
                    <a:pt x="16" y="35"/>
                    <a:pt x="16" y="35"/>
                    <a:pt x="16" y="35"/>
                  </a:cubicBezTo>
                  <a:cubicBezTo>
                    <a:pt x="16" y="46"/>
                    <a:pt x="21" y="51"/>
                    <a:pt x="28" y="51"/>
                  </a:cubicBezTo>
                  <a:cubicBezTo>
                    <a:pt x="35" y="51"/>
                    <a:pt x="41" y="45"/>
                    <a:pt x="41" y="37"/>
                  </a:cubicBezTo>
                  <a:cubicBezTo>
                    <a:pt x="41" y="8"/>
                    <a:pt x="41" y="8"/>
                    <a:pt x="41" y="8"/>
                  </a:cubicBezTo>
                  <a:cubicBezTo>
                    <a:pt x="41" y="5"/>
                    <a:pt x="39" y="2"/>
                    <a:pt x="35" y="2"/>
                  </a:cubicBezTo>
                  <a:cubicBezTo>
                    <a:pt x="34" y="2"/>
                    <a:pt x="34" y="2"/>
                    <a:pt x="34" y="2"/>
                  </a:cubicBezTo>
                  <a:cubicBezTo>
                    <a:pt x="34" y="0"/>
                    <a:pt x="34" y="0"/>
                    <a:pt x="34" y="0"/>
                  </a:cubicBezTo>
                  <a:cubicBezTo>
                    <a:pt x="50" y="0"/>
                    <a:pt x="50" y="0"/>
                    <a:pt x="50" y="0"/>
                  </a:cubicBezTo>
                  <a:lnTo>
                    <a:pt x="50"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2" name="ísļiḋê"/>
            <p:cNvSpPr/>
            <p:nvPr userDrawn="1">
              <p:custDataLst>
                <p:tags r:id="rId47"/>
              </p:custDataLst>
            </p:nvPr>
          </p:nvSpPr>
          <p:spPr bwMode="auto">
            <a:xfrm>
              <a:off x="7568441" y="3956050"/>
              <a:ext cx="206375" cy="220663"/>
            </a:xfrm>
            <a:custGeom>
              <a:avLst/>
              <a:gdLst>
                <a:gd name="T0" fmla="*/ 42 w 51"/>
                <a:gd name="T1" fmla="*/ 52 h 52"/>
                <a:gd name="T2" fmla="*/ 11 w 51"/>
                <a:gd name="T3" fmla="*/ 8 h 52"/>
                <a:gd name="T4" fmla="*/ 11 w 51"/>
                <a:gd name="T5" fmla="*/ 44 h 52"/>
                <a:gd name="T6" fmla="*/ 16 w 51"/>
                <a:gd name="T7" fmla="*/ 50 h 52"/>
                <a:gd name="T8" fmla="*/ 18 w 51"/>
                <a:gd name="T9" fmla="*/ 50 h 52"/>
                <a:gd name="T10" fmla="*/ 18 w 51"/>
                <a:gd name="T11" fmla="*/ 52 h 52"/>
                <a:gd name="T12" fmla="*/ 1 w 51"/>
                <a:gd name="T13" fmla="*/ 52 h 52"/>
                <a:gd name="T14" fmla="*/ 1 w 51"/>
                <a:gd name="T15" fmla="*/ 50 h 52"/>
                <a:gd name="T16" fmla="*/ 3 w 51"/>
                <a:gd name="T17" fmla="*/ 50 h 52"/>
                <a:gd name="T18" fmla="*/ 8 w 51"/>
                <a:gd name="T19" fmla="*/ 44 h 52"/>
                <a:gd name="T20" fmla="*/ 8 w 51"/>
                <a:gd name="T21" fmla="*/ 7 h 52"/>
                <a:gd name="T22" fmla="*/ 2 w 51"/>
                <a:gd name="T23" fmla="*/ 2 h 52"/>
                <a:gd name="T24" fmla="*/ 0 w 51"/>
                <a:gd name="T25" fmla="*/ 2 h 52"/>
                <a:gd name="T26" fmla="*/ 0 w 51"/>
                <a:gd name="T27" fmla="*/ 0 h 52"/>
                <a:gd name="T28" fmla="*/ 15 w 51"/>
                <a:gd name="T29" fmla="*/ 0 h 52"/>
                <a:gd name="T30" fmla="*/ 42 w 51"/>
                <a:gd name="T31" fmla="*/ 37 h 52"/>
                <a:gd name="T32" fmla="*/ 42 w 51"/>
                <a:gd name="T33" fmla="*/ 9 h 52"/>
                <a:gd name="T34" fmla="*/ 35 w 51"/>
                <a:gd name="T35" fmla="*/ 2 h 52"/>
                <a:gd name="T36" fmla="*/ 35 w 51"/>
                <a:gd name="T37" fmla="*/ 0 h 52"/>
                <a:gd name="T38" fmla="*/ 51 w 51"/>
                <a:gd name="T39" fmla="*/ 0 h 52"/>
                <a:gd name="T40" fmla="*/ 51 w 51"/>
                <a:gd name="T41" fmla="*/ 2 h 52"/>
                <a:gd name="T42" fmla="*/ 44 w 51"/>
                <a:gd name="T43" fmla="*/ 9 h 52"/>
                <a:gd name="T44" fmla="*/ 44 w 51"/>
                <a:gd name="T45" fmla="*/ 52 h 52"/>
                <a:gd name="T46" fmla="*/ 42 w 51"/>
                <a:gd name="T4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 h="52">
                  <a:moveTo>
                    <a:pt x="42" y="52"/>
                  </a:moveTo>
                  <a:cubicBezTo>
                    <a:pt x="11" y="8"/>
                    <a:pt x="11" y="8"/>
                    <a:pt x="11" y="8"/>
                  </a:cubicBezTo>
                  <a:cubicBezTo>
                    <a:pt x="11" y="44"/>
                    <a:pt x="11" y="44"/>
                    <a:pt x="11" y="44"/>
                  </a:cubicBezTo>
                  <a:cubicBezTo>
                    <a:pt x="11" y="47"/>
                    <a:pt x="12" y="50"/>
                    <a:pt x="16" y="50"/>
                  </a:cubicBezTo>
                  <a:cubicBezTo>
                    <a:pt x="18" y="50"/>
                    <a:pt x="18" y="50"/>
                    <a:pt x="18" y="50"/>
                  </a:cubicBezTo>
                  <a:cubicBezTo>
                    <a:pt x="18" y="52"/>
                    <a:pt x="18" y="52"/>
                    <a:pt x="18" y="52"/>
                  </a:cubicBezTo>
                  <a:cubicBezTo>
                    <a:pt x="1" y="52"/>
                    <a:pt x="1" y="52"/>
                    <a:pt x="1" y="52"/>
                  </a:cubicBezTo>
                  <a:cubicBezTo>
                    <a:pt x="1" y="50"/>
                    <a:pt x="1" y="50"/>
                    <a:pt x="1" y="50"/>
                  </a:cubicBezTo>
                  <a:cubicBezTo>
                    <a:pt x="3" y="50"/>
                    <a:pt x="3" y="50"/>
                    <a:pt x="3" y="50"/>
                  </a:cubicBezTo>
                  <a:cubicBezTo>
                    <a:pt x="6" y="50"/>
                    <a:pt x="8" y="48"/>
                    <a:pt x="8" y="44"/>
                  </a:cubicBezTo>
                  <a:cubicBezTo>
                    <a:pt x="8" y="7"/>
                    <a:pt x="8" y="7"/>
                    <a:pt x="8" y="7"/>
                  </a:cubicBezTo>
                  <a:cubicBezTo>
                    <a:pt x="8" y="2"/>
                    <a:pt x="4" y="2"/>
                    <a:pt x="2" y="2"/>
                  </a:cubicBezTo>
                  <a:cubicBezTo>
                    <a:pt x="0" y="2"/>
                    <a:pt x="0" y="2"/>
                    <a:pt x="0" y="2"/>
                  </a:cubicBezTo>
                  <a:cubicBezTo>
                    <a:pt x="0" y="0"/>
                    <a:pt x="0" y="0"/>
                    <a:pt x="0" y="0"/>
                  </a:cubicBezTo>
                  <a:cubicBezTo>
                    <a:pt x="15" y="0"/>
                    <a:pt x="15" y="0"/>
                    <a:pt x="15" y="0"/>
                  </a:cubicBezTo>
                  <a:cubicBezTo>
                    <a:pt x="42" y="37"/>
                    <a:pt x="42" y="37"/>
                    <a:pt x="42" y="37"/>
                  </a:cubicBezTo>
                  <a:cubicBezTo>
                    <a:pt x="42" y="9"/>
                    <a:pt x="42" y="9"/>
                    <a:pt x="42" y="9"/>
                  </a:cubicBezTo>
                  <a:cubicBezTo>
                    <a:pt x="42" y="2"/>
                    <a:pt x="38" y="2"/>
                    <a:pt x="35" y="2"/>
                  </a:cubicBezTo>
                  <a:cubicBezTo>
                    <a:pt x="35" y="0"/>
                    <a:pt x="35" y="0"/>
                    <a:pt x="35" y="0"/>
                  </a:cubicBezTo>
                  <a:cubicBezTo>
                    <a:pt x="51" y="0"/>
                    <a:pt x="51" y="0"/>
                    <a:pt x="51" y="0"/>
                  </a:cubicBezTo>
                  <a:cubicBezTo>
                    <a:pt x="51" y="2"/>
                    <a:pt x="51" y="2"/>
                    <a:pt x="51" y="2"/>
                  </a:cubicBezTo>
                  <a:cubicBezTo>
                    <a:pt x="49" y="2"/>
                    <a:pt x="44" y="2"/>
                    <a:pt x="44" y="9"/>
                  </a:cubicBezTo>
                  <a:cubicBezTo>
                    <a:pt x="44" y="52"/>
                    <a:pt x="44" y="52"/>
                    <a:pt x="44" y="52"/>
                  </a:cubicBezTo>
                  <a:lnTo>
                    <a:pt x="42"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3" name="ïšľïďê"/>
            <p:cNvSpPr/>
            <p:nvPr userDrawn="1">
              <p:custDataLst>
                <p:tags r:id="rId48"/>
              </p:custDataLst>
            </p:nvPr>
          </p:nvSpPr>
          <p:spPr bwMode="auto">
            <a:xfrm>
              <a:off x="7790691" y="3956050"/>
              <a:ext cx="96838" cy="220663"/>
            </a:xfrm>
            <a:custGeom>
              <a:avLst/>
              <a:gdLst>
                <a:gd name="T0" fmla="*/ 0 w 24"/>
                <a:gd name="T1" fmla="*/ 52 h 52"/>
                <a:gd name="T2" fmla="*/ 0 w 24"/>
                <a:gd name="T3" fmla="*/ 50 h 52"/>
                <a:gd name="T4" fmla="*/ 2 w 24"/>
                <a:gd name="T5" fmla="*/ 50 h 52"/>
                <a:gd name="T6" fmla="*/ 7 w 24"/>
                <a:gd name="T7" fmla="*/ 45 h 52"/>
                <a:gd name="T8" fmla="*/ 7 w 24"/>
                <a:gd name="T9" fmla="*/ 7 h 52"/>
                <a:gd name="T10" fmla="*/ 2 w 24"/>
                <a:gd name="T11" fmla="*/ 2 h 52"/>
                <a:gd name="T12" fmla="*/ 0 w 24"/>
                <a:gd name="T13" fmla="*/ 2 h 52"/>
                <a:gd name="T14" fmla="*/ 0 w 24"/>
                <a:gd name="T15" fmla="*/ 0 h 52"/>
                <a:gd name="T16" fmla="*/ 24 w 24"/>
                <a:gd name="T17" fmla="*/ 0 h 52"/>
                <a:gd name="T18" fmla="*/ 24 w 24"/>
                <a:gd name="T19" fmla="*/ 2 h 52"/>
                <a:gd name="T20" fmla="*/ 21 w 24"/>
                <a:gd name="T21" fmla="*/ 2 h 52"/>
                <a:gd name="T22" fmla="*/ 16 w 24"/>
                <a:gd name="T23" fmla="*/ 7 h 52"/>
                <a:gd name="T24" fmla="*/ 16 w 24"/>
                <a:gd name="T25" fmla="*/ 45 h 52"/>
                <a:gd name="T26" fmla="*/ 21 w 24"/>
                <a:gd name="T27" fmla="*/ 50 h 52"/>
                <a:gd name="T28" fmla="*/ 24 w 24"/>
                <a:gd name="T29" fmla="*/ 50 h 52"/>
                <a:gd name="T30" fmla="*/ 24 w 24"/>
                <a:gd name="T31" fmla="*/ 52 h 52"/>
                <a:gd name="T32" fmla="*/ 0 w 24"/>
                <a:gd name="T33"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 h="52">
                  <a:moveTo>
                    <a:pt x="0" y="52"/>
                  </a:moveTo>
                  <a:cubicBezTo>
                    <a:pt x="0" y="50"/>
                    <a:pt x="0" y="50"/>
                    <a:pt x="0" y="50"/>
                  </a:cubicBezTo>
                  <a:cubicBezTo>
                    <a:pt x="2" y="50"/>
                    <a:pt x="2" y="50"/>
                    <a:pt x="2" y="50"/>
                  </a:cubicBezTo>
                  <a:cubicBezTo>
                    <a:pt x="6" y="50"/>
                    <a:pt x="7" y="49"/>
                    <a:pt x="7" y="45"/>
                  </a:cubicBezTo>
                  <a:cubicBezTo>
                    <a:pt x="7" y="7"/>
                    <a:pt x="7" y="7"/>
                    <a:pt x="7" y="7"/>
                  </a:cubicBezTo>
                  <a:cubicBezTo>
                    <a:pt x="7" y="4"/>
                    <a:pt x="6" y="2"/>
                    <a:pt x="2" y="2"/>
                  </a:cubicBezTo>
                  <a:cubicBezTo>
                    <a:pt x="0" y="2"/>
                    <a:pt x="0" y="2"/>
                    <a:pt x="0" y="2"/>
                  </a:cubicBezTo>
                  <a:cubicBezTo>
                    <a:pt x="0" y="0"/>
                    <a:pt x="0" y="0"/>
                    <a:pt x="0" y="0"/>
                  </a:cubicBezTo>
                  <a:cubicBezTo>
                    <a:pt x="24" y="0"/>
                    <a:pt x="24" y="0"/>
                    <a:pt x="24" y="0"/>
                  </a:cubicBezTo>
                  <a:cubicBezTo>
                    <a:pt x="24" y="2"/>
                    <a:pt x="24" y="2"/>
                    <a:pt x="24" y="2"/>
                  </a:cubicBezTo>
                  <a:cubicBezTo>
                    <a:pt x="21" y="2"/>
                    <a:pt x="21" y="2"/>
                    <a:pt x="21" y="2"/>
                  </a:cubicBezTo>
                  <a:cubicBezTo>
                    <a:pt x="17" y="2"/>
                    <a:pt x="16" y="4"/>
                    <a:pt x="16" y="7"/>
                  </a:cubicBezTo>
                  <a:cubicBezTo>
                    <a:pt x="16" y="45"/>
                    <a:pt x="16" y="45"/>
                    <a:pt x="16" y="45"/>
                  </a:cubicBezTo>
                  <a:cubicBezTo>
                    <a:pt x="16" y="49"/>
                    <a:pt x="17" y="50"/>
                    <a:pt x="21" y="50"/>
                  </a:cubicBezTo>
                  <a:cubicBezTo>
                    <a:pt x="24" y="50"/>
                    <a:pt x="24" y="50"/>
                    <a:pt x="24" y="50"/>
                  </a:cubicBezTo>
                  <a:cubicBezTo>
                    <a:pt x="24" y="52"/>
                    <a:pt x="24" y="52"/>
                    <a:pt x="24" y="52"/>
                  </a:cubicBezTo>
                  <a:lnTo>
                    <a:pt x="0"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4" name="ïSlíḑe"/>
            <p:cNvSpPr/>
            <p:nvPr userDrawn="1">
              <p:custDataLst>
                <p:tags r:id="rId49"/>
              </p:custDataLst>
            </p:nvPr>
          </p:nvSpPr>
          <p:spPr bwMode="auto">
            <a:xfrm>
              <a:off x="7900228" y="3956050"/>
              <a:ext cx="201613" cy="228600"/>
            </a:xfrm>
            <a:custGeom>
              <a:avLst/>
              <a:gdLst>
                <a:gd name="T0" fmla="*/ 48 w 50"/>
                <a:gd name="T1" fmla="*/ 2 h 54"/>
                <a:gd name="T2" fmla="*/ 41 w 50"/>
                <a:gd name="T3" fmla="*/ 8 h 54"/>
                <a:gd name="T4" fmla="*/ 25 w 50"/>
                <a:gd name="T5" fmla="*/ 54 h 54"/>
                <a:gd name="T6" fmla="*/ 24 w 50"/>
                <a:gd name="T7" fmla="*/ 54 h 54"/>
                <a:gd name="T8" fmla="*/ 8 w 50"/>
                <a:gd name="T9" fmla="*/ 8 h 54"/>
                <a:gd name="T10" fmla="*/ 2 w 50"/>
                <a:gd name="T11" fmla="*/ 2 h 54"/>
                <a:gd name="T12" fmla="*/ 0 w 50"/>
                <a:gd name="T13" fmla="*/ 2 h 54"/>
                <a:gd name="T14" fmla="*/ 0 w 50"/>
                <a:gd name="T15" fmla="*/ 0 h 54"/>
                <a:gd name="T16" fmla="*/ 23 w 50"/>
                <a:gd name="T17" fmla="*/ 0 h 54"/>
                <a:gd name="T18" fmla="*/ 23 w 50"/>
                <a:gd name="T19" fmla="*/ 2 h 54"/>
                <a:gd name="T20" fmla="*/ 20 w 50"/>
                <a:gd name="T21" fmla="*/ 2 h 54"/>
                <a:gd name="T22" fmla="*/ 16 w 50"/>
                <a:gd name="T23" fmla="*/ 5 h 54"/>
                <a:gd name="T24" fmla="*/ 17 w 50"/>
                <a:gd name="T25" fmla="*/ 8 h 54"/>
                <a:gd name="T26" fmla="*/ 28 w 50"/>
                <a:gd name="T27" fmla="*/ 40 h 54"/>
                <a:gd name="T28" fmla="*/ 39 w 50"/>
                <a:gd name="T29" fmla="*/ 8 h 54"/>
                <a:gd name="T30" fmla="*/ 40 w 50"/>
                <a:gd name="T31" fmla="*/ 5 h 54"/>
                <a:gd name="T32" fmla="*/ 36 w 50"/>
                <a:gd name="T33" fmla="*/ 2 h 54"/>
                <a:gd name="T34" fmla="*/ 33 w 50"/>
                <a:gd name="T35" fmla="*/ 2 h 54"/>
                <a:gd name="T36" fmla="*/ 33 w 50"/>
                <a:gd name="T37" fmla="*/ 0 h 54"/>
                <a:gd name="T38" fmla="*/ 50 w 50"/>
                <a:gd name="T39" fmla="*/ 0 h 54"/>
                <a:gd name="T40" fmla="*/ 50 w 50"/>
                <a:gd name="T41" fmla="*/ 2 h 54"/>
                <a:gd name="T42" fmla="*/ 48 w 50"/>
                <a:gd name="T43" fmla="*/ 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0" h="54">
                  <a:moveTo>
                    <a:pt x="48" y="2"/>
                  </a:moveTo>
                  <a:cubicBezTo>
                    <a:pt x="44" y="2"/>
                    <a:pt x="43" y="5"/>
                    <a:pt x="41" y="8"/>
                  </a:cubicBezTo>
                  <a:cubicBezTo>
                    <a:pt x="25" y="54"/>
                    <a:pt x="25" y="54"/>
                    <a:pt x="25" y="54"/>
                  </a:cubicBezTo>
                  <a:cubicBezTo>
                    <a:pt x="24" y="54"/>
                    <a:pt x="24" y="54"/>
                    <a:pt x="24" y="54"/>
                  </a:cubicBezTo>
                  <a:cubicBezTo>
                    <a:pt x="8" y="8"/>
                    <a:pt x="8" y="8"/>
                    <a:pt x="8" y="8"/>
                  </a:cubicBezTo>
                  <a:cubicBezTo>
                    <a:pt x="7" y="5"/>
                    <a:pt x="5" y="2"/>
                    <a:pt x="2" y="2"/>
                  </a:cubicBezTo>
                  <a:cubicBezTo>
                    <a:pt x="0" y="2"/>
                    <a:pt x="0" y="2"/>
                    <a:pt x="0" y="2"/>
                  </a:cubicBezTo>
                  <a:cubicBezTo>
                    <a:pt x="0" y="0"/>
                    <a:pt x="0" y="0"/>
                    <a:pt x="0" y="0"/>
                  </a:cubicBezTo>
                  <a:cubicBezTo>
                    <a:pt x="23" y="0"/>
                    <a:pt x="23" y="0"/>
                    <a:pt x="23" y="0"/>
                  </a:cubicBezTo>
                  <a:cubicBezTo>
                    <a:pt x="23" y="2"/>
                    <a:pt x="23" y="2"/>
                    <a:pt x="23" y="2"/>
                  </a:cubicBezTo>
                  <a:cubicBezTo>
                    <a:pt x="20" y="2"/>
                    <a:pt x="20" y="2"/>
                    <a:pt x="20" y="2"/>
                  </a:cubicBezTo>
                  <a:cubicBezTo>
                    <a:pt x="17" y="2"/>
                    <a:pt x="16" y="4"/>
                    <a:pt x="16" y="5"/>
                  </a:cubicBezTo>
                  <a:cubicBezTo>
                    <a:pt x="16" y="6"/>
                    <a:pt x="17" y="8"/>
                    <a:pt x="17" y="8"/>
                  </a:cubicBezTo>
                  <a:cubicBezTo>
                    <a:pt x="28" y="40"/>
                    <a:pt x="28" y="40"/>
                    <a:pt x="28" y="40"/>
                  </a:cubicBezTo>
                  <a:cubicBezTo>
                    <a:pt x="39" y="8"/>
                    <a:pt x="39" y="8"/>
                    <a:pt x="39" y="8"/>
                  </a:cubicBezTo>
                  <a:cubicBezTo>
                    <a:pt x="40" y="7"/>
                    <a:pt x="40" y="6"/>
                    <a:pt x="40" y="5"/>
                  </a:cubicBezTo>
                  <a:cubicBezTo>
                    <a:pt x="40" y="3"/>
                    <a:pt x="38" y="2"/>
                    <a:pt x="36" y="2"/>
                  </a:cubicBezTo>
                  <a:cubicBezTo>
                    <a:pt x="33" y="2"/>
                    <a:pt x="33" y="2"/>
                    <a:pt x="33" y="2"/>
                  </a:cubicBezTo>
                  <a:cubicBezTo>
                    <a:pt x="33" y="0"/>
                    <a:pt x="33" y="0"/>
                    <a:pt x="33" y="0"/>
                  </a:cubicBezTo>
                  <a:cubicBezTo>
                    <a:pt x="50" y="0"/>
                    <a:pt x="50" y="0"/>
                    <a:pt x="50" y="0"/>
                  </a:cubicBezTo>
                  <a:cubicBezTo>
                    <a:pt x="50" y="2"/>
                    <a:pt x="50" y="2"/>
                    <a:pt x="50" y="2"/>
                  </a:cubicBezTo>
                  <a:lnTo>
                    <a:pt x="48"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5" name="îsḻíḓe"/>
            <p:cNvSpPr/>
            <p:nvPr userDrawn="1">
              <p:custDataLst>
                <p:tags r:id="rId50"/>
              </p:custDataLst>
            </p:nvPr>
          </p:nvSpPr>
          <p:spPr bwMode="auto">
            <a:xfrm>
              <a:off x="8120891" y="3956050"/>
              <a:ext cx="182563" cy="220663"/>
            </a:xfrm>
            <a:custGeom>
              <a:avLst/>
              <a:gdLst>
                <a:gd name="T0" fmla="*/ 0 w 45"/>
                <a:gd name="T1" fmla="*/ 0 h 52"/>
                <a:gd name="T2" fmla="*/ 38 w 45"/>
                <a:gd name="T3" fmla="*/ 0 h 52"/>
                <a:gd name="T4" fmla="*/ 43 w 45"/>
                <a:gd name="T5" fmla="*/ 12 h 52"/>
                <a:gd name="T6" fmla="*/ 41 w 45"/>
                <a:gd name="T7" fmla="*/ 13 h 52"/>
                <a:gd name="T8" fmla="*/ 23 w 45"/>
                <a:gd name="T9" fmla="*/ 2 h 52"/>
                <a:gd name="T10" fmla="*/ 21 w 45"/>
                <a:gd name="T11" fmla="*/ 2 h 52"/>
                <a:gd name="T12" fmla="*/ 16 w 45"/>
                <a:gd name="T13" fmla="*/ 7 h 52"/>
                <a:gd name="T14" fmla="*/ 16 w 45"/>
                <a:gd name="T15" fmla="*/ 24 h 52"/>
                <a:gd name="T16" fmla="*/ 22 w 45"/>
                <a:gd name="T17" fmla="*/ 24 h 52"/>
                <a:gd name="T18" fmla="*/ 31 w 45"/>
                <a:gd name="T19" fmla="*/ 17 h 52"/>
                <a:gd name="T20" fmla="*/ 31 w 45"/>
                <a:gd name="T21" fmla="*/ 16 h 52"/>
                <a:gd name="T22" fmla="*/ 33 w 45"/>
                <a:gd name="T23" fmla="*/ 16 h 52"/>
                <a:gd name="T24" fmla="*/ 33 w 45"/>
                <a:gd name="T25" fmla="*/ 36 h 52"/>
                <a:gd name="T26" fmla="*/ 31 w 45"/>
                <a:gd name="T27" fmla="*/ 36 h 52"/>
                <a:gd name="T28" fmla="*/ 31 w 45"/>
                <a:gd name="T29" fmla="*/ 34 h 52"/>
                <a:gd name="T30" fmla="*/ 23 w 45"/>
                <a:gd name="T31" fmla="*/ 27 h 52"/>
                <a:gd name="T32" fmla="*/ 16 w 45"/>
                <a:gd name="T33" fmla="*/ 27 h 52"/>
                <a:gd name="T34" fmla="*/ 16 w 45"/>
                <a:gd name="T35" fmla="*/ 45 h 52"/>
                <a:gd name="T36" fmla="*/ 21 w 45"/>
                <a:gd name="T37" fmla="*/ 50 h 52"/>
                <a:gd name="T38" fmla="*/ 25 w 45"/>
                <a:gd name="T39" fmla="*/ 50 h 52"/>
                <a:gd name="T40" fmla="*/ 43 w 45"/>
                <a:gd name="T41" fmla="*/ 39 h 52"/>
                <a:gd name="T42" fmla="*/ 45 w 45"/>
                <a:gd name="T43" fmla="*/ 40 h 52"/>
                <a:gd name="T44" fmla="*/ 40 w 45"/>
                <a:gd name="T45" fmla="*/ 52 h 52"/>
                <a:gd name="T46" fmla="*/ 0 w 45"/>
                <a:gd name="T47" fmla="*/ 52 h 52"/>
                <a:gd name="T48" fmla="*/ 0 w 45"/>
                <a:gd name="T49" fmla="*/ 50 h 52"/>
                <a:gd name="T50" fmla="*/ 2 w 45"/>
                <a:gd name="T51" fmla="*/ 50 h 52"/>
                <a:gd name="T52" fmla="*/ 7 w 45"/>
                <a:gd name="T53" fmla="*/ 45 h 52"/>
                <a:gd name="T54" fmla="*/ 7 w 45"/>
                <a:gd name="T55" fmla="*/ 7 h 52"/>
                <a:gd name="T56" fmla="*/ 2 w 45"/>
                <a:gd name="T57" fmla="*/ 2 h 52"/>
                <a:gd name="T58" fmla="*/ 0 w 45"/>
                <a:gd name="T59" fmla="*/ 2 h 52"/>
                <a:gd name="T60" fmla="*/ 0 w 45"/>
                <a:gd name="T61"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5" h="52">
                  <a:moveTo>
                    <a:pt x="0" y="0"/>
                  </a:moveTo>
                  <a:cubicBezTo>
                    <a:pt x="38" y="0"/>
                    <a:pt x="38" y="0"/>
                    <a:pt x="38" y="0"/>
                  </a:cubicBezTo>
                  <a:cubicBezTo>
                    <a:pt x="43" y="12"/>
                    <a:pt x="43" y="12"/>
                    <a:pt x="43" y="12"/>
                  </a:cubicBezTo>
                  <a:cubicBezTo>
                    <a:pt x="41" y="13"/>
                    <a:pt x="41" y="13"/>
                    <a:pt x="41" y="13"/>
                  </a:cubicBezTo>
                  <a:cubicBezTo>
                    <a:pt x="36" y="5"/>
                    <a:pt x="32" y="2"/>
                    <a:pt x="23" y="2"/>
                  </a:cubicBezTo>
                  <a:cubicBezTo>
                    <a:pt x="21" y="2"/>
                    <a:pt x="21" y="2"/>
                    <a:pt x="21" y="2"/>
                  </a:cubicBezTo>
                  <a:cubicBezTo>
                    <a:pt x="17" y="2"/>
                    <a:pt x="16" y="4"/>
                    <a:pt x="16" y="7"/>
                  </a:cubicBezTo>
                  <a:cubicBezTo>
                    <a:pt x="16" y="24"/>
                    <a:pt x="16" y="24"/>
                    <a:pt x="16" y="24"/>
                  </a:cubicBezTo>
                  <a:cubicBezTo>
                    <a:pt x="22" y="24"/>
                    <a:pt x="22" y="24"/>
                    <a:pt x="22" y="24"/>
                  </a:cubicBezTo>
                  <a:cubicBezTo>
                    <a:pt x="26" y="24"/>
                    <a:pt x="31" y="23"/>
                    <a:pt x="31" y="17"/>
                  </a:cubicBezTo>
                  <a:cubicBezTo>
                    <a:pt x="31" y="16"/>
                    <a:pt x="31" y="16"/>
                    <a:pt x="31" y="16"/>
                  </a:cubicBezTo>
                  <a:cubicBezTo>
                    <a:pt x="33" y="16"/>
                    <a:pt x="33" y="16"/>
                    <a:pt x="33" y="16"/>
                  </a:cubicBezTo>
                  <a:cubicBezTo>
                    <a:pt x="33" y="36"/>
                    <a:pt x="33" y="36"/>
                    <a:pt x="33" y="36"/>
                  </a:cubicBezTo>
                  <a:cubicBezTo>
                    <a:pt x="31" y="36"/>
                    <a:pt x="31" y="36"/>
                    <a:pt x="31" y="36"/>
                  </a:cubicBezTo>
                  <a:cubicBezTo>
                    <a:pt x="31" y="34"/>
                    <a:pt x="31" y="34"/>
                    <a:pt x="31" y="34"/>
                  </a:cubicBezTo>
                  <a:cubicBezTo>
                    <a:pt x="31" y="31"/>
                    <a:pt x="28" y="27"/>
                    <a:pt x="23" y="27"/>
                  </a:cubicBezTo>
                  <a:cubicBezTo>
                    <a:pt x="16" y="27"/>
                    <a:pt x="16" y="27"/>
                    <a:pt x="16" y="27"/>
                  </a:cubicBezTo>
                  <a:cubicBezTo>
                    <a:pt x="16" y="45"/>
                    <a:pt x="16" y="45"/>
                    <a:pt x="16" y="45"/>
                  </a:cubicBezTo>
                  <a:cubicBezTo>
                    <a:pt x="16" y="49"/>
                    <a:pt x="17" y="50"/>
                    <a:pt x="21" y="50"/>
                  </a:cubicBezTo>
                  <a:cubicBezTo>
                    <a:pt x="25" y="50"/>
                    <a:pt x="25" y="50"/>
                    <a:pt x="25" y="50"/>
                  </a:cubicBezTo>
                  <a:cubicBezTo>
                    <a:pt x="34" y="50"/>
                    <a:pt x="41" y="42"/>
                    <a:pt x="43" y="39"/>
                  </a:cubicBezTo>
                  <a:cubicBezTo>
                    <a:pt x="45" y="40"/>
                    <a:pt x="45" y="40"/>
                    <a:pt x="45" y="40"/>
                  </a:cubicBezTo>
                  <a:cubicBezTo>
                    <a:pt x="40" y="52"/>
                    <a:pt x="40" y="52"/>
                    <a:pt x="40" y="52"/>
                  </a:cubicBezTo>
                  <a:cubicBezTo>
                    <a:pt x="0" y="52"/>
                    <a:pt x="0" y="52"/>
                    <a:pt x="0" y="52"/>
                  </a:cubicBezTo>
                  <a:cubicBezTo>
                    <a:pt x="0" y="50"/>
                    <a:pt x="0" y="50"/>
                    <a:pt x="0" y="50"/>
                  </a:cubicBezTo>
                  <a:cubicBezTo>
                    <a:pt x="2" y="50"/>
                    <a:pt x="2" y="50"/>
                    <a:pt x="2" y="50"/>
                  </a:cubicBezTo>
                  <a:cubicBezTo>
                    <a:pt x="6" y="50"/>
                    <a:pt x="7" y="49"/>
                    <a:pt x="7" y="45"/>
                  </a:cubicBezTo>
                  <a:cubicBezTo>
                    <a:pt x="7" y="7"/>
                    <a:pt x="7" y="7"/>
                    <a:pt x="7" y="7"/>
                  </a:cubicBezTo>
                  <a:cubicBezTo>
                    <a:pt x="7" y="4"/>
                    <a:pt x="6" y="2"/>
                    <a:pt x="2" y="2"/>
                  </a:cubicBezTo>
                  <a:cubicBezTo>
                    <a:pt x="0" y="2"/>
                    <a:pt x="0" y="2"/>
                    <a:pt x="0" y="2"/>
                  </a:cubicBezTo>
                  <a:lnTo>
                    <a:pt x="0" y="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6" name="iśľîḋe"/>
            <p:cNvSpPr/>
            <p:nvPr userDrawn="1">
              <p:custDataLst>
                <p:tags r:id="rId51"/>
              </p:custDataLst>
            </p:nvPr>
          </p:nvSpPr>
          <p:spPr bwMode="auto">
            <a:xfrm>
              <a:off x="8319328" y="3956050"/>
              <a:ext cx="201613" cy="220663"/>
            </a:xfrm>
            <a:custGeom>
              <a:avLst/>
              <a:gdLst>
                <a:gd name="T0" fmla="*/ 36 w 50"/>
                <a:gd name="T1" fmla="*/ 52 h 52"/>
                <a:gd name="T2" fmla="*/ 23 w 50"/>
                <a:gd name="T3" fmla="*/ 27 h 52"/>
                <a:gd name="T4" fmla="*/ 16 w 50"/>
                <a:gd name="T5" fmla="*/ 27 h 52"/>
                <a:gd name="T6" fmla="*/ 16 w 50"/>
                <a:gd name="T7" fmla="*/ 45 h 52"/>
                <a:gd name="T8" fmla="*/ 21 w 50"/>
                <a:gd name="T9" fmla="*/ 50 h 52"/>
                <a:gd name="T10" fmla="*/ 24 w 50"/>
                <a:gd name="T11" fmla="*/ 50 h 52"/>
                <a:gd name="T12" fmla="*/ 24 w 50"/>
                <a:gd name="T13" fmla="*/ 52 h 52"/>
                <a:gd name="T14" fmla="*/ 0 w 50"/>
                <a:gd name="T15" fmla="*/ 52 h 52"/>
                <a:gd name="T16" fmla="*/ 0 w 50"/>
                <a:gd name="T17" fmla="*/ 50 h 52"/>
                <a:gd name="T18" fmla="*/ 3 w 50"/>
                <a:gd name="T19" fmla="*/ 50 h 52"/>
                <a:gd name="T20" fmla="*/ 8 w 50"/>
                <a:gd name="T21" fmla="*/ 45 h 52"/>
                <a:gd name="T22" fmla="*/ 8 w 50"/>
                <a:gd name="T23" fmla="*/ 7 h 52"/>
                <a:gd name="T24" fmla="*/ 3 w 50"/>
                <a:gd name="T25" fmla="*/ 2 h 52"/>
                <a:gd name="T26" fmla="*/ 0 w 50"/>
                <a:gd name="T27" fmla="*/ 2 h 52"/>
                <a:gd name="T28" fmla="*/ 0 w 50"/>
                <a:gd name="T29" fmla="*/ 0 h 52"/>
                <a:gd name="T30" fmla="*/ 29 w 50"/>
                <a:gd name="T31" fmla="*/ 0 h 52"/>
                <a:gd name="T32" fmla="*/ 46 w 50"/>
                <a:gd name="T33" fmla="*/ 13 h 52"/>
                <a:gd name="T34" fmla="*/ 41 w 50"/>
                <a:gd name="T35" fmla="*/ 22 h 52"/>
                <a:gd name="T36" fmla="*/ 32 w 50"/>
                <a:gd name="T37" fmla="*/ 26 h 52"/>
                <a:gd name="T38" fmla="*/ 40 w 50"/>
                <a:gd name="T39" fmla="*/ 43 h 52"/>
                <a:gd name="T40" fmla="*/ 49 w 50"/>
                <a:gd name="T41" fmla="*/ 50 h 52"/>
                <a:gd name="T42" fmla="*/ 50 w 50"/>
                <a:gd name="T43" fmla="*/ 50 h 52"/>
                <a:gd name="T44" fmla="*/ 50 w 50"/>
                <a:gd name="T45" fmla="*/ 52 h 52"/>
                <a:gd name="T46" fmla="*/ 36 w 50"/>
                <a:gd name="T47" fmla="*/ 52 h 52"/>
                <a:gd name="T48" fmla="*/ 26 w 50"/>
                <a:gd name="T49" fmla="*/ 2 h 52"/>
                <a:gd name="T50" fmla="*/ 21 w 50"/>
                <a:gd name="T51" fmla="*/ 2 h 52"/>
                <a:gd name="T52" fmla="*/ 16 w 50"/>
                <a:gd name="T53" fmla="*/ 7 h 52"/>
                <a:gd name="T54" fmla="*/ 16 w 50"/>
                <a:gd name="T55" fmla="*/ 25 h 52"/>
                <a:gd name="T56" fmla="*/ 26 w 50"/>
                <a:gd name="T57" fmla="*/ 25 h 52"/>
                <a:gd name="T58" fmla="*/ 37 w 50"/>
                <a:gd name="T59" fmla="*/ 12 h 52"/>
                <a:gd name="T60" fmla="*/ 26 w 50"/>
                <a:gd name="T61" fmla="*/ 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0" h="52">
                  <a:moveTo>
                    <a:pt x="36" y="52"/>
                  </a:moveTo>
                  <a:cubicBezTo>
                    <a:pt x="23" y="27"/>
                    <a:pt x="23" y="27"/>
                    <a:pt x="23" y="27"/>
                  </a:cubicBezTo>
                  <a:cubicBezTo>
                    <a:pt x="16" y="27"/>
                    <a:pt x="16" y="27"/>
                    <a:pt x="16" y="27"/>
                  </a:cubicBezTo>
                  <a:cubicBezTo>
                    <a:pt x="16" y="45"/>
                    <a:pt x="16" y="45"/>
                    <a:pt x="16" y="45"/>
                  </a:cubicBezTo>
                  <a:cubicBezTo>
                    <a:pt x="16" y="48"/>
                    <a:pt x="18" y="50"/>
                    <a:pt x="21" y="50"/>
                  </a:cubicBezTo>
                  <a:cubicBezTo>
                    <a:pt x="24" y="50"/>
                    <a:pt x="24" y="50"/>
                    <a:pt x="24" y="50"/>
                  </a:cubicBezTo>
                  <a:cubicBezTo>
                    <a:pt x="24" y="52"/>
                    <a:pt x="24" y="52"/>
                    <a:pt x="24" y="52"/>
                  </a:cubicBezTo>
                  <a:cubicBezTo>
                    <a:pt x="0" y="52"/>
                    <a:pt x="0" y="52"/>
                    <a:pt x="0" y="52"/>
                  </a:cubicBezTo>
                  <a:cubicBezTo>
                    <a:pt x="0" y="50"/>
                    <a:pt x="0" y="50"/>
                    <a:pt x="0" y="50"/>
                  </a:cubicBezTo>
                  <a:cubicBezTo>
                    <a:pt x="3" y="50"/>
                    <a:pt x="3" y="50"/>
                    <a:pt x="3" y="50"/>
                  </a:cubicBezTo>
                  <a:cubicBezTo>
                    <a:pt x="6" y="50"/>
                    <a:pt x="8" y="49"/>
                    <a:pt x="8" y="45"/>
                  </a:cubicBezTo>
                  <a:cubicBezTo>
                    <a:pt x="8" y="7"/>
                    <a:pt x="8" y="7"/>
                    <a:pt x="8" y="7"/>
                  </a:cubicBezTo>
                  <a:cubicBezTo>
                    <a:pt x="8" y="4"/>
                    <a:pt x="7" y="2"/>
                    <a:pt x="3" y="2"/>
                  </a:cubicBezTo>
                  <a:cubicBezTo>
                    <a:pt x="0" y="2"/>
                    <a:pt x="0" y="2"/>
                    <a:pt x="0" y="2"/>
                  </a:cubicBezTo>
                  <a:cubicBezTo>
                    <a:pt x="0" y="0"/>
                    <a:pt x="0" y="0"/>
                    <a:pt x="0" y="0"/>
                  </a:cubicBezTo>
                  <a:cubicBezTo>
                    <a:pt x="29" y="0"/>
                    <a:pt x="29" y="0"/>
                    <a:pt x="29" y="0"/>
                  </a:cubicBezTo>
                  <a:cubicBezTo>
                    <a:pt x="40" y="0"/>
                    <a:pt x="46" y="5"/>
                    <a:pt x="46" y="13"/>
                  </a:cubicBezTo>
                  <a:cubicBezTo>
                    <a:pt x="46" y="17"/>
                    <a:pt x="44" y="20"/>
                    <a:pt x="41" y="22"/>
                  </a:cubicBezTo>
                  <a:cubicBezTo>
                    <a:pt x="38" y="25"/>
                    <a:pt x="35" y="26"/>
                    <a:pt x="32" y="26"/>
                  </a:cubicBezTo>
                  <a:cubicBezTo>
                    <a:pt x="40" y="43"/>
                    <a:pt x="40" y="43"/>
                    <a:pt x="40" y="43"/>
                  </a:cubicBezTo>
                  <a:cubicBezTo>
                    <a:pt x="44" y="49"/>
                    <a:pt x="46" y="50"/>
                    <a:pt x="49" y="50"/>
                  </a:cubicBezTo>
                  <a:cubicBezTo>
                    <a:pt x="50" y="50"/>
                    <a:pt x="50" y="50"/>
                    <a:pt x="50" y="50"/>
                  </a:cubicBezTo>
                  <a:cubicBezTo>
                    <a:pt x="50" y="52"/>
                    <a:pt x="50" y="52"/>
                    <a:pt x="50" y="52"/>
                  </a:cubicBezTo>
                  <a:lnTo>
                    <a:pt x="36" y="52"/>
                  </a:lnTo>
                  <a:close/>
                  <a:moveTo>
                    <a:pt x="26" y="2"/>
                  </a:moveTo>
                  <a:cubicBezTo>
                    <a:pt x="21" y="2"/>
                    <a:pt x="21" y="2"/>
                    <a:pt x="21" y="2"/>
                  </a:cubicBezTo>
                  <a:cubicBezTo>
                    <a:pt x="17" y="2"/>
                    <a:pt x="16" y="4"/>
                    <a:pt x="16" y="7"/>
                  </a:cubicBezTo>
                  <a:cubicBezTo>
                    <a:pt x="16" y="25"/>
                    <a:pt x="16" y="25"/>
                    <a:pt x="16" y="25"/>
                  </a:cubicBezTo>
                  <a:cubicBezTo>
                    <a:pt x="26" y="25"/>
                    <a:pt x="26" y="25"/>
                    <a:pt x="26" y="25"/>
                  </a:cubicBezTo>
                  <a:cubicBezTo>
                    <a:pt x="34" y="25"/>
                    <a:pt x="37" y="19"/>
                    <a:pt x="37" y="12"/>
                  </a:cubicBezTo>
                  <a:cubicBezTo>
                    <a:pt x="37" y="6"/>
                    <a:pt x="33" y="2"/>
                    <a:pt x="26" y="2"/>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7" name="iṥḻiḍè"/>
            <p:cNvSpPr/>
            <p:nvPr userDrawn="1">
              <p:custDataLst>
                <p:tags r:id="rId52"/>
              </p:custDataLst>
            </p:nvPr>
          </p:nvSpPr>
          <p:spPr bwMode="auto">
            <a:xfrm>
              <a:off x="8533641" y="3946525"/>
              <a:ext cx="152400" cy="238125"/>
            </a:xfrm>
            <a:custGeom>
              <a:avLst/>
              <a:gdLst>
                <a:gd name="T0" fmla="*/ 21 w 38"/>
                <a:gd name="T1" fmla="*/ 56 h 56"/>
                <a:gd name="T2" fmla="*/ 14 w 38"/>
                <a:gd name="T3" fmla="*/ 55 h 56"/>
                <a:gd name="T4" fmla="*/ 12 w 38"/>
                <a:gd name="T5" fmla="*/ 54 h 56"/>
                <a:gd name="T6" fmla="*/ 5 w 38"/>
                <a:gd name="T7" fmla="*/ 56 h 56"/>
                <a:gd name="T8" fmla="*/ 0 w 38"/>
                <a:gd name="T9" fmla="*/ 41 h 56"/>
                <a:gd name="T10" fmla="*/ 2 w 38"/>
                <a:gd name="T11" fmla="*/ 41 h 56"/>
                <a:gd name="T12" fmla="*/ 21 w 38"/>
                <a:gd name="T13" fmla="*/ 53 h 56"/>
                <a:gd name="T14" fmla="*/ 32 w 38"/>
                <a:gd name="T15" fmla="*/ 43 h 56"/>
                <a:gd name="T16" fmla="*/ 18 w 38"/>
                <a:gd name="T17" fmla="*/ 31 h 56"/>
                <a:gd name="T18" fmla="*/ 3 w 38"/>
                <a:gd name="T19" fmla="*/ 15 h 56"/>
                <a:gd name="T20" fmla="*/ 19 w 38"/>
                <a:gd name="T21" fmla="*/ 0 h 56"/>
                <a:gd name="T22" fmla="*/ 26 w 38"/>
                <a:gd name="T23" fmla="*/ 2 h 56"/>
                <a:gd name="T24" fmla="*/ 28 w 38"/>
                <a:gd name="T25" fmla="*/ 2 h 56"/>
                <a:gd name="T26" fmla="*/ 32 w 38"/>
                <a:gd name="T27" fmla="*/ 1 h 56"/>
                <a:gd name="T28" fmla="*/ 36 w 38"/>
                <a:gd name="T29" fmla="*/ 13 h 56"/>
                <a:gd name="T30" fmla="*/ 34 w 38"/>
                <a:gd name="T31" fmla="*/ 14 h 56"/>
                <a:gd name="T32" fmla="*/ 31 w 38"/>
                <a:gd name="T33" fmla="*/ 9 h 56"/>
                <a:gd name="T34" fmla="*/ 18 w 38"/>
                <a:gd name="T35" fmla="*/ 3 h 56"/>
                <a:gd name="T36" fmla="*/ 9 w 38"/>
                <a:gd name="T37" fmla="*/ 12 h 56"/>
                <a:gd name="T38" fmla="*/ 22 w 38"/>
                <a:gd name="T39" fmla="*/ 23 h 56"/>
                <a:gd name="T40" fmla="*/ 38 w 38"/>
                <a:gd name="T41" fmla="*/ 40 h 56"/>
                <a:gd name="T42" fmla="*/ 21 w 38"/>
                <a:gd name="T43"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8" h="56">
                  <a:moveTo>
                    <a:pt x="21" y="56"/>
                  </a:moveTo>
                  <a:cubicBezTo>
                    <a:pt x="20" y="56"/>
                    <a:pt x="17" y="56"/>
                    <a:pt x="14" y="55"/>
                  </a:cubicBezTo>
                  <a:cubicBezTo>
                    <a:pt x="13" y="54"/>
                    <a:pt x="12" y="54"/>
                    <a:pt x="12" y="54"/>
                  </a:cubicBezTo>
                  <a:cubicBezTo>
                    <a:pt x="9" y="54"/>
                    <a:pt x="7" y="55"/>
                    <a:pt x="5" y="56"/>
                  </a:cubicBezTo>
                  <a:cubicBezTo>
                    <a:pt x="0" y="41"/>
                    <a:pt x="0" y="41"/>
                    <a:pt x="0" y="41"/>
                  </a:cubicBezTo>
                  <a:cubicBezTo>
                    <a:pt x="2" y="41"/>
                    <a:pt x="2" y="41"/>
                    <a:pt x="2" y="41"/>
                  </a:cubicBezTo>
                  <a:cubicBezTo>
                    <a:pt x="4" y="44"/>
                    <a:pt x="11" y="53"/>
                    <a:pt x="21" y="53"/>
                  </a:cubicBezTo>
                  <a:cubicBezTo>
                    <a:pt x="29" y="53"/>
                    <a:pt x="32" y="48"/>
                    <a:pt x="32" y="43"/>
                  </a:cubicBezTo>
                  <a:cubicBezTo>
                    <a:pt x="32" y="37"/>
                    <a:pt x="28" y="35"/>
                    <a:pt x="18" y="31"/>
                  </a:cubicBezTo>
                  <a:cubicBezTo>
                    <a:pt x="13" y="30"/>
                    <a:pt x="3" y="26"/>
                    <a:pt x="3" y="15"/>
                  </a:cubicBezTo>
                  <a:cubicBezTo>
                    <a:pt x="3" y="8"/>
                    <a:pt x="8" y="0"/>
                    <a:pt x="19" y="0"/>
                  </a:cubicBezTo>
                  <a:cubicBezTo>
                    <a:pt x="20" y="0"/>
                    <a:pt x="21" y="1"/>
                    <a:pt x="26" y="2"/>
                  </a:cubicBezTo>
                  <a:cubicBezTo>
                    <a:pt x="27" y="2"/>
                    <a:pt x="27" y="2"/>
                    <a:pt x="28" y="2"/>
                  </a:cubicBezTo>
                  <a:cubicBezTo>
                    <a:pt x="28" y="2"/>
                    <a:pt x="30" y="2"/>
                    <a:pt x="32" y="1"/>
                  </a:cubicBezTo>
                  <a:cubicBezTo>
                    <a:pt x="36" y="13"/>
                    <a:pt x="36" y="13"/>
                    <a:pt x="36" y="13"/>
                  </a:cubicBezTo>
                  <a:cubicBezTo>
                    <a:pt x="34" y="14"/>
                    <a:pt x="34" y="14"/>
                    <a:pt x="34" y="14"/>
                  </a:cubicBezTo>
                  <a:cubicBezTo>
                    <a:pt x="34" y="13"/>
                    <a:pt x="33" y="11"/>
                    <a:pt x="31" y="9"/>
                  </a:cubicBezTo>
                  <a:cubicBezTo>
                    <a:pt x="28" y="5"/>
                    <a:pt x="23" y="3"/>
                    <a:pt x="18" y="3"/>
                  </a:cubicBezTo>
                  <a:cubicBezTo>
                    <a:pt x="13" y="3"/>
                    <a:pt x="9" y="6"/>
                    <a:pt x="9" y="12"/>
                  </a:cubicBezTo>
                  <a:cubicBezTo>
                    <a:pt x="9" y="17"/>
                    <a:pt x="13" y="20"/>
                    <a:pt x="22" y="23"/>
                  </a:cubicBezTo>
                  <a:cubicBezTo>
                    <a:pt x="32" y="27"/>
                    <a:pt x="38" y="31"/>
                    <a:pt x="38" y="40"/>
                  </a:cubicBezTo>
                  <a:cubicBezTo>
                    <a:pt x="38" y="48"/>
                    <a:pt x="32" y="56"/>
                    <a:pt x="21" y="5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8" name="işliďè"/>
            <p:cNvSpPr/>
            <p:nvPr userDrawn="1">
              <p:custDataLst>
                <p:tags r:id="rId53"/>
              </p:custDataLst>
            </p:nvPr>
          </p:nvSpPr>
          <p:spPr bwMode="auto">
            <a:xfrm>
              <a:off x="8703503" y="3956050"/>
              <a:ext cx="96838" cy="220663"/>
            </a:xfrm>
            <a:custGeom>
              <a:avLst/>
              <a:gdLst>
                <a:gd name="T0" fmla="*/ 0 w 24"/>
                <a:gd name="T1" fmla="*/ 52 h 52"/>
                <a:gd name="T2" fmla="*/ 0 w 24"/>
                <a:gd name="T3" fmla="*/ 50 h 52"/>
                <a:gd name="T4" fmla="*/ 3 w 24"/>
                <a:gd name="T5" fmla="*/ 50 h 52"/>
                <a:gd name="T6" fmla="*/ 8 w 24"/>
                <a:gd name="T7" fmla="*/ 45 h 52"/>
                <a:gd name="T8" fmla="*/ 8 w 24"/>
                <a:gd name="T9" fmla="*/ 7 h 52"/>
                <a:gd name="T10" fmla="*/ 3 w 24"/>
                <a:gd name="T11" fmla="*/ 2 h 52"/>
                <a:gd name="T12" fmla="*/ 0 w 24"/>
                <a:gd name="T13" fmla="*/ 2 h 52"/>
                <a:gd name="T14" fmla="*/ 0 w 24"/>
                <a:gd name="T15" fmla="*/ 0 h 52"/>
                <a:gd name="T16" fmla="*/ 24 w 24"/>
                <a:gd name="T17" fmla="*/ 0 h 52"/>
                <a:gd name="T18" fmla="*/ 24 w 24"/>
                <a:gd name="T19" fmla="*/ 2 h 52"/>
                <a:gd name="T20" fmla="*/ 22 w 24"/>
                <a:gd name="T21" fmla="*/ 2 h 52"/>
                <a:gd name="T22" fmla="*/ 16 w 24"/>
                <a:gd name="T23" fmla="*/ 7 h 52"/>
                <a:gd name="T24" fmla="*/ 16 w 24"/>
                <a:gd name="T25" fmla="*/ 45 h 52"/>
                <a:gd name="T26" fmla="*/ 22 w 24"/>
                <a:gd name="T27" fmla="*/ 50 h 52"/>
                <a:gd name="T28" fmla="*/ 24 w 24"/>
                <a:gd name="T29" fmla="*/ 50 h 52"/>
                <a:gd name="T30" fmla="*/ 24 w 24"/>
                <a:gd name="T31" fmla="*/ 52 h 52"/>
                <a:gd name="T32" fmla="*/ 0 w 24"/>
                <a:gd name="T33"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 h="52">
                  <a:moveTo>
                    <a:pt x="0" y="52"/>
                  </a:moveTo>
                  <a:cubicBezTo>
                    <a:pt x="0" y="50"/>
                    <a:pt x="0" y="50"/>
                    <a:pt x="0" y="50"/>
                  </a:cubicBezTo>
                  <a:cubicBezTo>
                    <a:pt x="3" y="50"/>
                    <a:pt x="3" y="50"/>
                    <a:pt x="3" y="50"/>
                  </a:cubicBezTo>
                  <a:cubicBezTo>
                    <a:pt x="7" y="50"/>
                    <a:pt x="8" y="49"/>
                    <a:pt x="8" y="45"/>
                  </a:cubicBezTo>
                  <a:cubicBezTo>
                    <a:pt x="8" y="7"/>
                    <a:pt x="8" y="7"/>
                    <a:pt x="8" y="7"/>
                  </a:cubicBezTo>
                  <a:cubicBezTo>
                    <a:pt x="8" y="4"/>
                    <a:pt x="7" y="2"/>
                    <a:pt x="3" y="2"/>
                  </a:cubicBezTo>
                  <a:cubicBezTo>
                    <a:pt x="0" y="2"/>
                    <a:pt x="0" y="2"/>
                    <a:pt x="0" y="2"/>
                  </a:cubicBezTo>
                  <a:cubicBezTo>
                    <a:pt x="0" y="0"/>
                    <a:pt x="0" y="0"/>
                    <a:pt x="0" y="0"/>
                  </a:cubicBezTo>
                  <a:cubicBezTo>
                    <a:pt x="24" y="0"/>
                    <a:pt x="24" y="0"/>
                    <a:pt x="24" y="0"/>
                  </a:cubicBezTo>
                  <a:cubicBezTo>
                    <a:pt x="24" y="2"/>
                    <a:pt x="24" y="2"/>
                    <a:pt x="24" y="2"/>
                  </a:cubicBezTo>
                  <a:cubicBezTo>
                    <a:pt x="22" y="2"/>
                    <a:pt x="22" y="2"/>
                    <a:pt x="22" y="2"/>
                  </a:cubicBezTo>
                  <a:cubicBezTo>
                    <a:pt x="17" y="2"/>
                    <a:pt x="16" y="4"/>
                    <a:pt x="16" y="7"/>
                  </a:cubicBezTo>
                  <a:cubicBezTo>
                    <a:pt x="16" y="45"/>
                    <a:pt x="16" y="45"/>
                    <a:pt x="16" y="45"/>
                  </a:cubicBezTo>
                  <a:cubicBezTo>
                    <a:pt x="16" y="49"/>
                    <a:pt x="18" y="50"/>
                    <a:pt x="22" y="50"/>
                  </a:cubicBezTo>
                  <a:cubicBezTo>
                    <a:pt x="24" y="50"/>
                    <a:pt x="24" y="50"/>
                    <a:pt x="24" y="50"/>
                  </a:cubicBezTo>
                  <a:cubicBezTo>
                    <a:pt x="24" y="52"/>
                    <a:pt x="24" y="52"/>
                    <a:pt x="24" y="52"/>
                  </a:cubicBezTo>
                  <a:lnTo>
                    <a:pt x="0"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9" name="íṩ1íḍê"/>
            <p:cNvSpPr/>
            <p:nvPr userDrawn="1">
              <p:custDataLst>
                <p:tags r:id="rId54"/>
              </p:custDataLst>
            </p:nvPr>
          </p:nvSpPr>
          <p:spPr bwMode="auto">
            <a:xfrm>
              <a:off x="8819391" y="3956050"/>
              <a:ext cx="206375" cy="220663"/>
            </a:xfrm>
            <a:custGeom>
              <a:avLst/>
              <a:gdLst>
                <a:gd name="T0" fmla="*/ 49 w 51"/>
                <a:gd name="T1" fmla="*/ 14 h 52"/>
                <a:gd name="T2" fmla="*/ 34 w 51"/>
                <a:gd name="T3" fmla="*/ 2 h 52"/>
                <a:gd name="T4" fmla="*/ 30 w 51"/>
                <a:gd name="T5" fmla="*/ 7 h 52"/>
                <a:gd name="T6" fmla="*/ 30 w 51"/>
                <a:gd name="T7" fmla="*/ 44 h 52"/>
                <a:gd name="T8" fmla="*/ 35 w 51"/>
                <a:gd name="T9" fmla="*/ 50 h 52"/>
                <a:gd name="T10" fmla="*/ 39 w 51"/>
                <a:gd name="T11" fmla="*/ 50 h 52"/>
                <a:gd name="T12" fmla="*/ 39 w 51"/>
                <a:gd name="T13" fmla="*/ 52 h 52"/>
                <a:gd name="T14" fmla="*/ 12 w 51"/>
                <a:gd name="T15" fmla="*/ 52 h 52"/>
                <a:gd name="T16" fmla="*/ 12 w 51"/>
                <a:gd name="T17" fmla="*/ 50 h 52"/>
                <a:gd name="T18" fmla="*/ 16 w 51"/>
                <a:gd name="T19" fmla="*/ 50 h 52"/>
                <a:gd name="T20" fmla="*/ 21 w 51"/>
                <a:gd name="T21" fmla="*/ 44 h 52"/>
                <a:gd name="T22" fmla="*/ 21 w 51"/>
                <a:gd name="T23" fmla="*/ 7 h 52"/>
                <a:gd name="T24" fmla="*/ 16 w 51"/>
                <a:gd name="T25" fmla="*/ 2 h 52"/>
                <a:gd name="T26" fmla="*/ 2 w 51"/>
                <a:gd name="T27" fmla="*/ 14 h 52"/>
                <a:gd name="T28" fmla="*/ 0 w 51"/>
                <a:gd name="T29" fmla="*/ 13 h 52"/>
                <a:gd name="T30" fmla="*/ 5 w 51"/>
                <a:gd name="T31" fmla="*/ 0 h 52"/>
                <a:gd name="T32" fmla="*/ 46 w 51"/>
                <a:gd name="T33" fmla="*/ 0 h 52"/>
                <a:gd name="T34" fmla="*/ 51 w 51"/>
                <a:gd name="T35" fmla="*/ 13 h 52"/>
                <a:gd name="T36" fmla="*/ 49 w 51"/>
                <a:gd name="T37" fmla="*/ 1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1" h="52">
                  <a:moveTo>
                    <a:pt x="49" y="14"/>
                  </a:moveTo>
                  <a:cubicBezTo>
                    <a:pt x="45" y="6"/>
                    <a:pt x="41" y="2"/>
                    <a:pt x="34" y="2"/>
                  </a:cubicBezTo>
                  <a:cubicBezTo>
                    <a:pt x="31" y="2"/>
                    <a:pt x="30" y="4"/>
                    <a:pt x="30" y="7"/>
                  </a:cubicBezTo>
                  <a:cubicBezTo>
                    <a:pt x="30" y="44"/>
                    <a:pt x="30" y="44"/>
                    <a:pt x="30" y="44"/>
                  </a:cubicBezTo>
                  <a:cubicBezTo>
                    <a:pt x="30" y="48"/>
                    <a:pt x="31" y="50"/>
                    <a:pt x="35" y="50"/>
                  </a:cubicBezTo>
                  <a:cubicBezTo>
                    <a:pt x="39" y="50"/>
                    <a:pt x="39" y="50"/>
                    <a:pt x="39" y="50"/>
                  </a:cubicBezTo>
                  <a:cubicBezTo>
                    <a:pt x="39" y="52"/>
                    <a:pt x="39" y="52"/>
                    <a:pt x="39" y="52"/>
                  </a:cubicBezTo>
                  <a:cubicBezTo>
                    <a:pt x="12" y="52"/>
                    <a:pt x="12" y="52"/>
                    <a:pt x="12" y="52"/>
                  </a:cubicBezTo>
                  <a:cubicBezTo>
                    <a:pt x="12" y="50"/>
                    <a:pt x="12" y="50"/>
                    <a:pt x="12" y="50"/>
                  </a:cubicBezTo>
                  <a:cubicBezTo>
                    <a:pt x="16" y="50"/>
                    <a:pt x="16" y="50"/>
                    <a:pt x="16" y="50"/>
                  </a:cubicBezTo>
                  <a:cubicBezTo>
                    <a:pt x="20" y="50"/>
                    <a:pt x="21" y="48"/>
                    <a:pt x="21" y="44"/>
                  </a:cubicBezTo>
                  <a:cubicBezTo>
                    <a:pt x="21" y="7"/>
                    <a:pt x="21" y="7"/>
                    <a:pt x="21" y="7"/>
                  </a:cubicBezTo>
                  <a:cubicBezTo>
                    <a:pt x="21" y="3"/>
                    <a:pt x="20" y="2"/>
                    <a:pt x="16" y="2"/>
                  </a:cubicBezTo>
                  <a:cubicBezTo>
                    <a:pt x="8" y="2"/>
                    <a:pt x="4" y="9"/>
                    <a:pt x="2" y="14"/>
                  </a:cubicBezTo>
                  <a:cubicBezTo>
                    <a:pt x="0" y="13"/>
                    <a:pt x="0" y="13"/>
                    <a:pt x="0" y="13"/>
                  </a:cubicBezTo>
                  <a:cubicBezTo>
                    <a:pt x="5" y="0"/>
                    <a:pt x="5" y="0"/>
                    <a:pt x="5" y="0"/>
                  </a:cubicBezTo>
                  <a:cubicBezTo>
                    <a:pt x="46" y="0"/>
                    <a:pt x="46" y="0"/>
                    <a:pt x="46" y="0"/>
                  </a:cubicBezTo>
                  <a:cubicBezTo>
                    <a:pt x="51" y="13"/>
                    <a:pt x="51" y="13"/>
                    <a:pt x="51" y="13"/>
                  </a:cubicBezTo>
                  <a:lnTo>
                    <a:pt x="49" y="1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0" name="iṥľîḓè"/>
            <p:cNvSpPr/>
            <p:nvPr userDrawn="1">
              <p:custDataLst>
                <p:tags r:id="rId55"/>
              </p:custDataLst>
            </p:nvPr>
          </p:nvSpPr>
          <p:spPr bwMode="auto">
            <a:xfrm>
              <a:off x="9049578" y="3956050"/>
              <a:ext cx="217488" cy="220663"/>
            </a:xfrm>
            <a:custGeom>
              <a:avLst/>
              <a:gdLst>
                <a:gd name="T0" fmla="*/ 51 w 54"/>
                <a:gd name="T1" fmla="*/ 2 h 52"/>
                <a:gd name="T2" fmla="*/ 44 w 54"/>
                <a:gd name="T3" fmla="*/ 8 h 52"/>
                <a:gd name="T4" fmla="*/ 32 w 54"/>
                <a:gd name="T5" fmla="*/ 31 h 52"/>
                <a:gd name="T6" fmla="*/ 32 w 54"/>
                <a:gd name="T7" fmla="*/ 45 h 52"/>
                <a:gd name="T8" fmla="*/ 37 w 54"/>
                <a:gd name="T9" fmla="*/ 50 h 52"/>
                <a:gd name="T10" fmla="*/ 41 w 54"/>
                <a:gd name="T11" fmla="*/ 50 h 52"/>
                <a:gd name="T12" fmla="*/ 41 w 54"/>
                <a:gd name="T13" fmla="*/ 52 h 52"/>
                <a:gd name="T14" fmla="*/ 14 w 54"/>
                <a:gd name="T15" fmla="*/ 52 h 52"/>
                <a:gd name="T16" fmla="*/ 14 w 54"/>
                <a:gd name="T17" fmla="*/ 50 h 52"/>
                <a:gd name="T18" fmla="*/ 18 w 54"/>
                <a:gd name="T19" fmla="*/ 50 h 52"/>
                <a:gd name="T20" fmla="*/ 23 w 54"/>
                <a:gd name="T21" fmla="*/ 45 h 52"/>
                <a:gd name="T22" fmla="*/ 23 w 54"/>
                <a:gd name="T23" fmla="*/ 31 h 52"/>
                <a:gd name="T24" fmla="*/ 9 w 54"/>
                <a:gd name="T25" fmla="*/ 7 h 52"/>
                <a:gd name="T26" fmla="*/ 2 w 54"/>
                <a:gd name="T27" fmla="*/ 2 h 52"/>
                <a:gd name="T28" fmla="*/ 0 w 54"/>
                <a:gd name="T29" fmla="*/ 2 h 52"/>
                <a:gd name="T30" fmla="*/ 0 w 54"/>
                <a:gd name="T31" fmla="*/ 0 h 52"/>
                <a:gd name="T32" fmla="*/ 24 w 54"/>
                <a:gd name="T33" fmla="*/ 0 h 52"/>
                <a:gd name="T34" fmla="*/ 24 w 54"/>
                <a:gd name="T35" fmla="*/ 2 h 52"/>
                <a:gd name="T36" fmla="*/ 21 w 54"/>
                <a:gd name="T37" fmla="*/ 2 h 52"/>
                <a:gd name="T38" fmla="*/ 18 w 54"/>
                <a:gd name="T39" fmla="*/ 5 h 52"/>
                <a:gd name="T40" fmla="*/ 19 w 54"/>
                <a:gd name="T41" fmla="*/ 7 h 52"/>
                <a:gd name="T42" fmla="*/ 31 w 54"/>
                <a:gd name="T43" fmla="*/ 27 h 52"/>
                <a:gd name="T44" fmla="*/ 42 w 54"/>
                <a:gd name="T45" fmla="*/ 8 h 52"/>
                <a:gd name="T46" fmla="*/ 42 w 54"/>
                <a:gd name="T47" fmla="*/ 5 h 52"/>
                <a:gd name="T48" fmla="*/ 39 w 54"/>
                <a:gd name="T49" fmla="*/ 2 h 52"/>
                <a:gd name="T50" fmla="*/ 36 w 54"/>
                <a:gd name="T51" fmla="*/ 2 h 52"/>
                <a:gd name="T52" fmla="*/ 36 w 54"/>
                <a:gd name="T53" fmla="*/ 0 h 52"/>
                <a:gd name="T54" fmla="*/ 54 w 54"/>
                <a:gd name="T55" fmla="*/ 0 h 52"/>
                <a:gd name="T56" fmla="*/ 54 w 54"/>
                <a:gd name="T57" fmla="*/ 2 h 52"/>
                <a:gd name="T58" fmla="*/ 51 w 54"/>
                <a:gd name="T59" fmla="*/ 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4" h="52">
                  <a:moveTo>
                    <a:pt x="51" y="2"/>
                  </a:moveTo>
                  <a:cubicBezTo>
                    <a:pt x="48" y="2"/>
                    <a:pt x="46" y="5"/>
                    <a:pt x="44" y="8"/>
                  </a:cubicBezTo>
                  <a:cubicBezTo>
                    <a:pt x="32" y="31"/>
                    <a:pt x="32" y="31"/>
                    <a:pt x="32" y="31"/>
                  </a:cubicBezTo>
                  <a:cubicBezTo>
                    <a:pt x="32" y="45"/>
                    <a:pt x="32" y="45"/>
                    <a:pt x="32" y="45"/>
                  </a:cubicBezTo>
                  <a:cubicBezTo>
                    <a:pt x="32" y="48"/>
                    <a:pt x="33" y="50"/>
                    <a:pt x="37" y="50"/>
                  </a:cubicBezTo>
                  <a:cubicBezTo>
                    <a:pt x="41" y="50"/>
                    <a:pt x="41" y="50"/>
                    <a:pt x="41" y="50"/>
                  </a:cubicBezTo>
                  <a:cubicBezTo>
                    <a:pt x="41" y="52"/>
                    <a:pt x="41" y="52"/>
                    <a:pt x="41" y="52"/>
                  </a:cubicBezTo>
                  <a:cubicBezTo>
                    <a:pt x="14" y="52"/>
                    <a:pt x="14" y="52"/>
                    <a:pt x="14" y="52"/>
                  </a:cubicBezTo>
                  <a:cubicBezTo>
                    <a:pt x="14" y="50"/>
                    <a:pt x="14" y="50"/>
                    <a:pt x="14" y="50"/>
                  </a:cubicBezTo>
                  <a:cubicBezTo>
                    <a:pt x="18" y="50"/>
                    <a:pt x="18" y="50"/>
                    <a:pt x="18" y="50"/>
                  </a:cubicBezTo>
                  <a:cubicBezTo>
                    <a:pt x="22" y="50"/>
                    <a:pt x="23" y="49"/>
                    <a:pt x="23" y="45"/>
                  </a:cubicBezTo>
                  <a:cubicBezTo>
                    <a:pt x="23" y="31"/>
                    <a:pt x="23" y="31"/>
                    <a:pt x="23" y="31"/>
                  </a:cubicBezTo>
                  <a:cubicBezTo>
                    <a:pt x="9" y="7"/>
                    <a:pt x="9" y="7"/>
                    <a:pt x="9" y="7"/>
                  </a:cubicBezTo>
                  <a:cubicBezTo>
                    <a:pt x="7" y="3"/>
                    <a:pt x="5" y="2"/>
                    <a:pt x="2" y="2"/>
                  </a:cubicBezTo>
                  <a:cubicBezTo>
                    <a:pt x="0" y="2"/>
                    <a:pt x="0" y="2"/>
                    <a:pt x="0" y="2"/>
                  </a:cubicBezTo>
                  <a:cubicBezTo>
                    <a:pt x="0" y="0"/>
                    <a:pt x="0" y="0"/>
                    <a:pt x="0" y="0"/>
                  </a:cubicBezTo>
                  <a:cubicBezTo>
                    <a:pt x="24" y="0"/>
                    <a:pt x="24" y="0"/>
                    <a:pt x="24" y="0"/>
                  </a:cubicBezTo>
                  <a:cubicBezTo>
                    <a:pt x="24" y="2"/>
                    <a:pt x="24" y="2"/>
                    <a:pt x="24" y="2"/>
                  </a:cubicBezTo>
                  <a:cubicBezTo>
                    <a:pt x="21" y="2"/>
                    <a:pt x="21" y="2"/>
                    <a:pt x="21" y="2"/>
                  </a:cubicBezTo>
                  <a:cubicBezTo>
                    <a:pt x="19" y="2"/>
                    <a:pt x="18" y="3"/>
                    <a:pt x="18" y="5"/>
                  </a:cubicBezTo>
                  <a:cubicBezTo>
                    <a:pt x="18" y="5"/>
                    <a:pt x="18" y="6"/>
                    <a:pt x="19" y="7"/>
                  </a:cubicBezTo>
                  <a:cubicBezTo>
                    <a:pt x="31" y="27"/>
                    <a:pt x="31" y="27"/>
                    <a:pt x="31" y="27"/>
                  </a:cubicBezTo>
                  <a:cubicBezTo>
                    <a:pt x="42" y="8"/>
                    <a:pt x="42" y="8"/>
                    <a:pt x="42" y="8"/>
                  </a:cubicBezTo>
                  <a:cubicBezTo>
                    <a:pt x="42" y="7"/>
                    <a:pt x="42" y="6"/>
                    <a:pt x="42" y="5"/>
                  </a:cubicBezTo>
                  <a:cubicBezTo>
                    <a:pt x="42" y="3"/>
                    <a:pt x="41" y="2"/>
                    <a:pt x="39" y="2"/>
                  </a:cubicBezTo>
                  <a:cubicBezTo>
                    <a:pt x="36" y="2"/>
                    <a:pt x="36" y="2"/>
                    <a:pt x="36" y="2"/>
                  </a:cubicBezTo>
                  <a:cubicBezTo>
                    <a:pt x="36" y="0"/>
                    <a:pt x="36" y="0"/>
                    <a:pt x="36" y="0"/>
                  </a:cubicBezTo>
                  <a:cubicBezTo>
                    <a:pt x="54" y="0"/>
                    <a:pt x="54" y="0"/>
                    <a:pt x="54" y="0"/>
                  </a:cubicBezTo>
                  <a:cubicBezTo>
                    <a:pt x="54" y="2"/>
                    <a:pt x="54" y="2"/>
                    <a:pt x="54" y="2"/>
                  </a:cubicBezTo>
                  <a:lnTo>
                    <a:pt x="51"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grpSp>
      <p:grpSp>
        <p:nvGrpSpPr>
          <p:cNvPr id="6" name="组合 5"/>
          <p:cNvGrpSpPr/>
          <p:nvPr userDrawn="1"/>
        </p:nvGrpSpPr>
        <p:grpSpPr>
          <a:xfrm>
            <a:off x="2547" y="368300"/>
            <a:ext cx="407988" cy="568318"/>
            <a:chOff x="9119012" y="368300"/>
            <a:chExt cx="407988" cy="457199"/>
          </a:xfrm>
        </p:grpSpPr>
        <p:sp>
          <p:nvSpPr>
            <p:cNvPr id="111" name="矩形 110"/>
            <p:cNvSpPr/>
            <p:nvPr userDrawn="1">
              <p:custDataLst>
                <p:tags r:id="rId56"/>
              </p:custDataLst>
            </p:nvPr>
          </p:nvSpPr>
          <p:spPr>
            <a:xfrm>
              <a:off x="9119012" y="368300"/>
              <a:ext cx="407988" cy="130371"/>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矩形 111"/>
            <p:cNvSpPr/>
            <p:nvPr userDrawn="1">
              <p:custDataLst>
                <p:tags r:id="rId57"/>
              </p:custDataLst>
            </p:nvPr>
          </p:nvSpPr>
          <p:spPr>
            <a:xfrm>
              <a:off x="9119012" y="531714"/>
              <a:ext cx="407988" cy="130371"/>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矩形 112"/>
            <p:cNvSpPr/>
            <p:nvPr userDrawn="1">
              <p:custDataLst>
                <p:tags r:id="rId58"/>
              </p:custDataLst>
            </p:nvPr>
          </p:nvSpPr>
          <p:spPr>
            <a:xfrm>
              <a:off x="9119012" y="695128"/>
              <a:ext cx="407988" cy="130371"/>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内容占位符 7"/>
          <p:cNvSpPr>
            <a:spLocks noGrp="1"/>
          </p:cNvSpPr>
          <p:nvPr>
            <p:ph idx="16388" hasCustomPrompt="1"/>
            <p:custDataLst>
              <p:tags r:id="rId59"/>
            </p:custDataLst>
          </p:nvPr>
        </p:nvSpPr>
        <p:spPr>
          <a:xfrm>
            <a:off x="4648200" y="1524000"/>
            <a:ext cx="6934200" cy="4724400"/>
          </a:xfrm>
          <a:custGeom>
            <a:avLst/>
            <a:gdLst>
              <a:gd name="connisteX0" fmla="*/ 0 w 6934200"/>
              <a:gd name="connsiteY0" fmla="*/ 0 h 4724400"/>
              <a:gd name="connisteX1" fmla="*/ 6731000 w 6934200"/>
              <a:gd name="connsiteY1" fmla="*/ 0 h 4724400"/>
              <a:gd name="connisteX2" fmla="*/ 6934200 w 6934200"/>
              <a:gd name="connsiteY2" fmla="*/ 203200 h 4724400"/>
              <a:gd name="connisteX3" fmla="*/ 6934200 w 6934200"/>
              <a:gd name="connsiteY3" fmla="*/ 4521200 h 4724400"/>
              <a:gd name="connisteX4" fmla="*/ 6731000 w 6934200"/>
              <a:gd name="connsiteY4" fmla="*/ 4724400 h 4724400"/>
              <a:gd name="connisteX5" fmla="*/ 0 w 6934200"/>
              <a:gd name="connsiteY5" fmla="*/ 4724400 h 4724400"/>
              <a:gd name="connisteX6" fmla="*/ 0 w 6934200"/>
              <a:gd name="connsiteY6" fmla="*/ 0 h 47244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6934200" h="4724400">
                <a:moveTo>
                  <a:pt x="0" y="0"/>
                </a:moveTo>
                <a:lnTo>
                  <a:pt x="6731000" y="0"/>
                </a:lnTo>
                <a:cubicBezTo>
                  <a:pt x="6843224" y="0"/>
                  <a:pt x="6934200" y="90976"/>
                  <a:pt x="6934200" y="203200"/>
                </a:cubicBezTo>
                <a:lnTo>
                  <a:pt x="6934200" y="4521200"/>
                </a:lnTo>
                <a:cubicBezTo>
                  <a:pt x="6934200" y="4633424"/>
                  <a:pt x="6843224" y="4724400"/>
                  <a:pt x="6731000" y="4724400"/>
                </a:cubicBezTo>
                <a:lnTo>
                  <a:pt x="0" y="4724400"/>
                </a:lnTo>
                <a:lnTo>
                  <a:pt x="0" y="0"/>
                </a:lnTo>
                <a:close/>
              </a:path>
            </a:pathLst>
          </a:custGeom>
          <a:solidFill>
            <a:srgbClr val="DDDDDD"/>
          </a:solidFill>
          <a:ln>
            <a:noFill/>
          </a:ln>
        </p:spPr>
        <p:txBody>
          <a:bodyPr>
            <a:norm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7" name="标题 6"/>
          <p:cNvSpPr>
            <a:spLocks noGrp="1"/>
          </p:cNvSpPr>
          <p:nvPr>
            <p:ph type="ctrTitle" idx="16385" hasCustomPrompt="1"/>
            <p:custDataLst>
              <p:tags r:id="rId60"/>
            </p:custDataLst>
          </p:nvPr>
        </p:nvSpPr>
        <p:spPr>
          <a:xfrm>
            <a:off x="609600" y="533400"/>
            <a:ext cx="10972800" cy="609600"/>
          </a:xfrm>
          <a:prstGeom prst="rect">
            <a:avLst/>
          </a:prstGeom>
          <a:noFill/>
        </p:spPr>
        <p:txBody>
          <a:bodyPr lIns="0" tIns="0" rIns="0" bIns="0" anchor="t">
            <a:normAutofit/>
          </a:bodyPr>
          <a:lstStyle>
            <a:lvl1pPr marL="0" indent="0" algn="l">
              <a:lnSpc>
                <a:spcPct val="111000"/>
              </a:lnSpc>
              <a:spcBef>
                <a:spcPct val="0"/>
              </a:spcBef>
              <a:spcAft>
                <a:spcPct val="0"/>
              </a:spcAft>
              <a:buNone/>
              <a:defRPr sz="3600" b="0" spc="0">
                <a:solidFill>
                  <a:schemeClr val="tx1"/>
                </a:solidFill>
              </a:defRPr>
            </a:lvl1pPr>
          </a:lstStyle>
          <a:p>
            <a:r>
              <a:rPr lang="zh-CN" altLang="en-US"/>
              <a:t>单击此处添加标题</a:t>
            </a:r>
            <a:endParaRPr lang="zh-CN" altLang="en-US"/>
          </a:p>
        </p:txBody>
      </p:sp>
      <p:sp>
        <p:nvSpPr>
          <p:cNvPr id="9" name="装饰  8"/>
          <p:cNvSpPr>
            <a:spLocks noGrp="1"/>
          </p:cNvSpPr>
          <p:nvPr>
            <p:ph type="body" idx="16389" hasCustomPrompt="1"/>
            <p:custDataLst>
              <p:tags r:id="rId61"/>
            </p:custDataLst>
          </p:nvPr>
        </p:nvSpPr>
        <p:spPr>
          <a:xfrm>
            <a:off x="609600" y="1524000"/>
            <a:ext cx="4038600" cy="4724400"/>
          </a:xfrm>
          <a:custGeom>
            <a:avLst/>
            <a:gdLst>
              <a:gd name="connisteX0" fmla="*/ 0 w 4038600"/>
              <a:gd name="connsiteY0" fmla="*/ 203200 h 4724400"/>
              <a:gd name="connisteX1" fmla="*/ 203200 w 4038600"/>
              <a:gd name="connsiteY1" fmla="*/ 0 h 4724400"/>
              <a:gd name="connisteX2" fmla="*/ 4038600 w 4038600"/>
              <a:gd name="connsiteY2" fmla="*/ 0 h 4724400"/>
              <a:gd name="connisteX3" fmla="*/ 4038600 w 4038600"/>
              <a:gd name="connsiteY3" fmla="*/ 4724400 h 4724400"/>
              <a:gd name="connisteX4" fmla="*/ 203200 w 4038600"/>
              <a:gd name="connsiteY4" fmla="*/ 4724400 h 4724400"/>
              <a:gd name="connisteX5" fmla="*/ 0 w 4038600"/>
              <a:gd name="connsiteY5" fmla="*/ 4521200 h 4724400"/>
              <a:gd name="connisteX6" fmla="*/ 0 w 4038600"/>
              <a:gd name="connsiteY6" fmla="*/ 203200 h 47244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4038600" h="4724400">
                <a:moveTo>
                  <a:pt x="0" y="203200"/>
                </a:moveTo>
                <a:cubicBezTo>
                  <a:pt x="0" y="90976"/>
                  <a:pt x="90976" y="0"/>
                  <a:pt x="203200" y="0"/>
                </a:cubicBezTo>
                <a:lnTo>
                  <a:pt x="4038600" y="0"/>
                </a:lnTo>
                <a:lnTo>
                  <a:pt x="4038600" y="4724400"/>
                </a:lnTo>
                <a:lnTo>
                  <a:pt x="203200" y="4724400"/>
                </a:lnTo>
                <a:cubicBezTo>
                  <a:pt x="90976" y="4724400"/>
                  <a:pt x="0" y="4633424"/>
                  <a:pt x="0" y="4521200"/>
                </a:cubicBezTo>
                <a:lnTo>
                  <a:pt x="0" y="203200"/>
                </a:lnTo>
                <a:close/>
              </a:path>
            </a:pathLst>
          </a:custGeom>
          <a:solidFill>
            <a:schemeClr val="accent1"/>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10" name="文本占位符 9"/>
          <p:cNvSpPr>
            <a:spLocks noGrp="1"/>
          </p:cNvSpPr>
          <p:nvPr>
            <p:ph type="body" idx="16386" hasCustomPrompt="1"/>
            <p:custDataLst>
              <p:tags r:id="rId62"/>
            </p:custDataLst>
          </p:nvPr>
        </p:nvSpPr>
        <p:spPr>
          <a:xfrm>
            <a:off x="1066800" y="2844800"/>
            <a:ext cx="3124200" cy="406400"/>
          </a:xfrm>
          <a:prstGeom prst="rect">
            <a:avLst/>
          </a:prstGeom>
          <a:noFill/>
        </p:spPr>
        <p:txBody>
          <a:bodyPr lIns="0" tIns="0" rIns="0" bIns="0" anchor="t">
            <a:normAutofit/>
          </a:bodyPr>
          <a:lstStyle>
            <a:lvl1pPr marL="0" indent="0" algn="l">
              <a:lnSpc>
                <a:spcPct val="111000"/>
              </a:lnSpc>
              <a:spcBef>
                <a:spcPct val="0"/>
              </a:spcBef>
              <a:spcAft>
                <a:spcPct val="0"/>
              </a:spcAft>
              <a:buNone/>
              <a:defRPr sz="2400" b="0" spc="0">
                <a:solidFill>
                  <a:srgbClr val="FFFFFF"/>
                </a:solidFill>
              </a:defRPr>
            </a:lvl1pPr>
          </a:lstStyle>
          <a:p>
            <a:pPr lvl="0"/>
            <a:r>
              <a:rPr lang="zh-CN" altLang="en-US" smtClean="0"/>
              <a:t>单击此处添加项标题</a:t>
            </a:r>
            <a:endParaRPr lang="zh-CN" altLang="en-US" smtClean="0"/>
          </a:p>
        </p:txBody>
      </p:sp>
      <p:sp>
        <p:nvSpPr>
          <p:cNvPr id="11" name="文本占位符 10"/>
          <p:cNvSpPr>
            <a:spLocks noGrp="1"/>
          </p:cNvSpPr>
          <p:nvPr>
            <p:ph type="body" idx="16387" hasCustomPrompt="1"/>
            <p:custDataLst>
              <p:tags r:id="rId63"/>
            </p:custDataLst>
          </p:nvPr>
        </p:nvSpPr>
        <p:spPr>
          <a:xfrm>
            <a:off x="1066800" y="3403600"/>
            <a:ext cx="3124200" cy="1524000"/>
          </a:xfrm>
          <a:prstGeom prst="rect">
            <a:avLst/>
          </a:prstGeom>
          <a:noFill/>
        </p:spPr>
        <p:txBody>
          <a:bodyPr lIns="0" tIns="0" rIns="0" bIns="0" anchor="t">
            <a:normAutofit/>
          </a:bodyPr>
          <a:lstStyle>
            <a:lvl1pPr marL="0" indent="0" algn="l">
              <a:lnSpc>
                <a:spcPct val="125000"/>
              </a:lnSpc>
              <a:spcBef>
                <a:spcPct val="0"/>
              </a:spcBef>
              <a:spcAft>
                <a:spcPct val="0"/>
              </a:spcAft>
              <a:buNone/>
              <a:defRPr sz="1600" b="0" spc="0">
                <a:solidFill>
                  <a:srgbClr val="FFFFFF"/>
                </a:solidFill>
              </a:defRPr>
            </a:lvl1pPr>
          </a:lstStyle>
          <a:p>
            <a:pPr lvl="0"/>
            <a:r>
              <a:rPr lang="zh-CN" altLang="en-US" smtClean="0"/>
              <a:t>单击此处添加正文</a:t>
            </a:r>
            <a:endParaRPr lang="zh-CN" altLang="en-US" smtClean="0"/>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正文页-14_3">
    <p:spTree>
      <p:nvGrpSpPr>
        <p:cNvPr id="1" name=""/>
        <p:cNvGrpSpPr/>
        <p:nvPr/>
      </p:nvGrpSpPr>
      <p:grpSpPr>
        <a:xfrm>
          <a:off x="0" y="0"/>
          <a:ext cx="0" cy="0"/>
          <a:chOff x="0" y="0"/>
          <a:chExt cx="0" cy="0"/>
        </a:xfrm>
      </p:grpSpPr>
      <p:sp>
        <p:nvSpPr>
          <p:cNvPr id="56" name="矩形 55"/>
          <p:cNvSpPr/>
          <p:nvPr userDrawn="1">
            <p:custDataLst>
              <p:tags r:id="rId2"/>
            </p:custDataLst>
          </p:nvPr>
        </p:nvSpPr>
        <p:spPr>
          <a:xfrm>
            <a:off x="0" y="6727629"/>
            <a:ext cx="12192000" cy="130371"/>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7" name="a36ff0dd-52e7-4a40-98ef-054fbf16791a"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userDrawn="1">
            <p:custDataLst>
              <p:tags r:id="rId3"/>
            </p:custDataLst>
          </p:nvPr>
        </p:nvGrpSpPr>
        <p:grpSpPr>
          <a:xfrm>
            <a:off x="9791726" y="368300"/>
            <a:ext cx="2006887" cy="568318"/>
            <a:chOff x="2869804" y="2524126"/>
            <a:chExt cx="6452393" cy="1827213"/>
          </a:xfrm>
        </p:grpSpPr>
        <p:sp>
          <p:nvSpPr>
            <p:cNvPr id="58" name="ïṣļïďe"/>
            <p:cNvSpPr/>
            <p:nvPr userDrawn="1">
              <p:custDataLst>
                <p:tags r:id="rId4"/>
              </p:custDataLst>
            </p:nvPr>
          </p:nvSpPr>
          <p:spPr bwMode="auto">
            <a:xfrm>
              <a:off x="5030526" y="2647006"/>
              <a:ext cx="889000" cy="1308100"/>
            </a:xfrm>
            <a:custGeom>
              <a:avLst/>
              <a:gdLst>
                <a:gd name="T0" fmla="*/ 236 w 532"/>
                <a:gd name="T1" fmla="*/ 733 h 780"/>
                <a:gd name="T2" fmla="*/ 216 w 532"/>
                <a:gd name="T3" fmla="*/ 663 h 780"/>
                <a:gd name="T4" fmla="*/ 197 w 532"/>
                <a:gd name="T5" fmla="*/ 414 h 780"/>
                <a:gd name="T6" fmla="*/ 102 w 532"/>
                <a:gd name="T7" fmla="*/ 475 h 780"/>
                <a:gd name="T8" fmla="*/ 46 w 532"/>
                <a:gd name="T9" fmla="*/ 448 h 780"/>
                <a:gd name="T10" fmla="*/ 13 w 532"/>
                <a:gd name="T11" fmla="*/ 400 h 780"/>
                <a:gd name="T12" fmla="*/ 5 w 532"/>
                <a:gd name="T13" fmla="*/ 353 h 780"/>
                <a:gd name="T14" fmla="*/ 23 w 532"/>
                <a:gd name="T15" fmla="*/ 258 h 780"/>
                <a:gd name="T16" fmla="*/ 93 w 532"/>
                <a:gd name="T17" fmla="*/ 231 h 780"/>
                <a:gd name="T18" fmla="*/ 192 w 532"/>
                <a:gd name="T19" fmla="*/ 170 h 780"/>
                <a:gd name="T20" fmla="*/ 180 w 532"/>
                <a:gd name="T21" fmla="*/ 50 h 780"/>
                <a:gd name="T22" fmla="*/ 246 w 532"/>
                <a:gd name="T23" fmla="*/ 16 h 780"/>
                <a:gd name="T24" fmla="*/ 285 w 532"/>
                <a:gd name="T25" fmla="*/ 69 h 780"/>
                <a:gd name="T26" fmla="*/ 290 w 532"/>
                <a:gd name="T27" fmla="*/ 138 h 780"/>
                <a:gd name="T28" fmla="*/ 368 w 532"/>
                <a:gd name="T29" fmla="*/ 129 h 780"/>
                <a:gd name="T30" fmla="*/ 474 w 532"/>
                <a:gd name="T31" fmla="*/ 141 h 780"/>
                <a:gd name="T32" fmla="*/ 452 w 532"/>
                <a:gd name="T33" fmla="*/ 221 h 780"/>
                <a:gd name="T34" fmla="*/ 432 w 532"/>
                <a:gd name="T35" fmla="*/ 289 h 780"/>
                <a:gd name="T36" fmla="*/ 363 w 532"/>
                <a:gd name="T37" fmla="*/ 355 h 780"/>
                <a:gd name="T38" fmla="*/ 296 w 532"/>
                <a:gd name="T39" fmla="*/ 397 h 780"/>
                <a:gd name="T40" fmla="*/ 294 w 532"/>
                <a:gd name="T41" fmla="*/ 705 h 780"/>
                <a:gd name="T42" fmla="*/ 236 w 532"/>
                <a:gd name="T43" fmla="*/ 733 h 780"/>
                <a:gd name="T44" fmla="*/ 185 w 532"/>
                <a:gd name="T45" fmla="*/ 253 h 780"/>
                <a:gd name="T46" fmla="*/ 171 w 532"/>
                <a:gd name="T47" fmla="*/ 262 h 780"/>
                <a:gd name="T48" fmla="*/ 123 w 532"/>
                <a:gd name="T49" fmla="*/ 275 h 780"/>
                <a:gd name="T50" fmla="*/ 128 w 532"/>
                <a:gd name="T51" fmla="*/ 323 h 780"/>
                <a:gd name="T52" fmla="*/ 184 w 532"/>
                <a:gd name="T53" fmla="*/ 325 h 780"/>
                <a:gd name="T54" fmla="*/ 185 w 532"/>
                <a:gd name="T55" fmla="*/ 253 h 780"/>
                <a:gd name="T56" fmla="*/ 291 w 532"/>
                <a:gd name="T57" fmla="*/ 261 h 780"/>
                <a:gd name="T58" fmla="*/ 292 w 532"/>
                <a:gd name="T59" fmla="*/ 269 h 780"/>
                <a:gd name="T60" fmla="*/ 310 w 532"/>
                <a:gd name="T61" fmla="*/ 275 h 780"/>
                <a:gd name="T62" fmla="*/ 354 w 532"/>
                <a:gd name="T63" fmla="*/ 209 h 780"/>
                <a:gd name="T64" fmla="*/ 314 w 532"/>
                <a:gd name="T65" fmla="*/ 192 h 780"/>
                <a:gd name="T66" fmla="*/ 292 w 532"/>
                <a:gd name="T67" fmla="*/ 208 h 780"/>
                <a:gd name="T68" fmla="*/ 291 w 532"/>
                <a:gd name="T69" fmla="*/ 261 h 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32" h="780">
                  <a:moveTo>
                    <a:pt x="236" y="733"/>
                  </a:moveTo>
                  <a:cubicBezTo>
                    <a:pt x="225" y="716"/>
                    <a:pt x="215" y="692"/>
                    <a:pt x="216" y="663"/>
                  </a:cubicBezTo>
                  <a:cubicBezTo>
                    <a:pt x="218" y="605"/>
                    <a:pt x="197" y="414"/>
                    <a:pt x="197" y="414"/>
                  </a:cubicBezTo>
                  <a:cubicBezTo>
                    <a:pt x="197" y="414"/>
                    <a:pt x="136" y="421"/>
                    <a:pt x="102" y="475"/>
                  </a:cubicBezTo>
                  <a:cubicBezTo>
                    <a:pt x="102" y="475"/>
                    <a:pt x="63" y="481"/>
                    <a:pt x="46" y="448"/>
                  </a:cubicBezTo>
                  <a:cubicBezTo>
                    <a:pt x="29" y="414"/>
                    <a:pt x="13" y="400"/>
                    <a:pt x="13" y="400"/>
                  </a:cubicBezTo>
                  <a:cubicBezTo>
                    <a:pt x="13" y="400"/>
                    <a:pt x="0" y="383"/>
                    <a:pt x="5" y="353"/>
                  </a:cubicBezTo>
                  <a:cubicBezTo>
                    <a:pt x="11" y="323"/>
                    <a:pt x="19" y="294"/>
                    <a:pt x="23" y="258"/>
                  </a:cubicBezTo>
                  <a:cubicBezTo>
                    <a:pt x="27" y="222"/>
                    <a:pt x="76" y="220"/>
                    <a:pt x="93" y="231"/>
                  </a:cubicBezTo>
                  <a:cubicBezTo>
                    <a:pt x="93" y="231"/>
                    <a:pt x="162" y="183"/>
                    <a:pt x="192" y="170"/>
                  </a:cubicBezTo>
                  <a:cubicBezTo>
                    <a:pt x="192" y="170"/>
                    <a:pt x="186" y="80"/>
                    <a:pt x="180" y="50"/>
                  </a:cubicBezTo>
                  <a:cubicBezTo>
                    <a:pt x="180" y="50"/>
                    <a:pt x="212" y="0"/>
                    <a:pt x="246" y="16"/>
                  </a:cubicBezTo>
                  <a:cubicBezTo>
                    <a:pt x="281" y="32"/>
                    <a:pt x="280" y="42"/>
                    <a:pt x="285" y="69"/>
                  </a:cubicBezTo>
                  <a:cubicBezTo>
                    <a:pt x="289" y="95"/>
                    <a:pt x="290" y="138"/>
                    <a:pt x="290" y="138"/>
                  </a:cubicBezTo>
                  <a:cubicBezTo>
                    <a:pt x="368" y="129"/>
                    <a:pt x="368" y="129"/>
                    <a:pt x="368" y="129"/>
                  </a:cubicBezTo>
                  <a:cubicBezTo>
                    <a:pt x="368" y="129"/>
                    <a:pt x="415" y="84"/>
                    <a:pt x="474" y="141"/>
                  </a:cubicBezTo>
                  <a:cubicBezTo>
                    <a:pt x="532" y="199"/>
                    <a:pt x="452" y="221"/>
                    <a:pt x="452" y="221"/>
                  </a:cubicBezTo>
                  <a:cubicBezTo>
                    <a:pt x="452" y="221"/>
                    <a:pt x="408" y="257"/>
                    <a:pt x="432" y="289"/>
                  </a:cubicBezTo>
                  <a:cubicBezTo>
                    <a:pt x="455" y="322"/>
                    <a:pt x="386" y="356"/>
                    <a:pt x="363" y="355"/>
                  </a:cubicBezTo>
                  <a:cubicBezTo>
                    <a:pt x="340" y="354"/>
                    <a:pt x="297" y="384"/>
                    <a:pt x="296" y="397"/>
                  </a:cubicBezTo>
                  <a:cubicBezTo>
                    <a:pt x="296" y="409"/>
                    <a:pt x="302" y="692"/>
                    <a:pt x="294" y="705"/>
                  </a:cubicBezTo>
                  <a:cubicBezTo>
                    <a:pt x="297" y="744"/>
                    <a:pt x="264" y="780"/>
                    <a:pt x="236" y="733"/>
                  </a:cubicBezTo>
                  <a:close/>
                  <a:moveTo>
                    <a:pt x="185" y="253"/>
                  </a:moveTo>
                  <a:cubicBezTo>
                    <a:pt x="185" y="253"/>
                    <a:pt x="180" y="257"/>
                    <a:pt x="171" y="262"/>
                  </a:cubicBezTo>
                  <a:cubicBezTo>
                    <a:pt x="158" y="268"/>
                    <a:pt x="142" y="272"/>
                    <a:pt x="123" y="275"/>
                  </a:cubicBezTo>
                  <a:cubicBezTo>
                    <a:pt x="109" y="276"/>
                    <a:pt x="114" y="299"/>
                    <a:pt x="128" y="323"/>
                  </a:cubicBezTo>
                  <a:cubicBezTo>
                    <a:pt x="142" y="347"/>
                    <a:pt x="170" y="330"/>
                    <a:pt x="184" y="325"/>
                  </a:cubicBezTo>
                  <a:cubicBezTo>
                    <a:pt x="198" y="320"/>
                    <a:pt x="185" y="253"/>
                    <a:pt x="185" y="253"/>
                  </a:cubicBezTo>
                  <a:close/>
                  <a:moveTo>
                    <a:pt x="291" y="261"/>
                  </a:moveTo>
                  <a:cubicBezTo>
                    <a:pt x="292" y="269"/>
                    <a:pt x="292" y="269"/>
                    <a:pt x="292" y="269"/>
                  </a:cubicBezTo>
                  <a:cubicBezTo>
                    <a:pt x="292" y="269"/>
                    <a:pt x="296" y="280"/>
                    <a:pt x="310" y="275"/>
                  </a:cubicBezTo>
                  <a:cubicBezTo>
                    <a:pt x="324" y="271"/>
                    <a:pt x="349" y="236"/>
                    <a:pt x="354" y="209"/>
                  </a:cubicBezTo>
                  <a:cubicBezTo>
                    <a:pt x="359" y="182"/>
                    <a:pt x="335" y="190"/>
                    <a:pt x="314" y="192"/>
                  </a:cubicBezTo>
                  <a:cubicBezTo>
                    <a:pt x="292" y="194"/>
                    <a:pt x="292" y="208"/>
                    <a:pt x="292" y="208"/>
                  </a:cubicBezTo>
                  <a:lnTo>
                    <a:pt x="291" y="261"/>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9" name="ïŝḷïdè"/>
            <p:cNvSpPr/>
            <p:nvPr userDrawn="1">
              <p:custDataLst>
                <p:tags r:id="rId5"/>
              </p:custDataLst>
            </p:nvPr>
          </p:nvSpPr>
          <p:spPr bwMode="auto">
            <a:xfrm>
              <a:off x="6106582" y="2874169"/>
              <a:ext cx="762000" cy="817563"/>
            </a:xfrm>
            <a:custGeom>
              <a:avLst/>
              <a:gdLst>
                <a:gd name="T0" fmla="*/ 107 w 456"/>
                <a:gd name="T1" fmla="*/ 347 h 488"/>
                <a:gd name="T2" fmla="*/ 187 w 456"/>
                <a:gd name="T3" fmla="*/ 332 h 488"/>
                <a:gd name="T4" fmla="*/ 171 w 456"/>
                <a:gd name="T5" fmla="*/ 39 h 488"/>
                <a:gd name="T6" fmla="*/ 196 w 456"/>
                <a:gd name="T7" fmla="*/ 1 h 488"/>
                <a:gd name="T8" fmla="*/ 274 w 456"/>
                <a:gd name="T9" fmla="*/ 57 h 488"/>
                <a:gd name="T10" fmla="*/ 274 w 456"/>
                <a:gd name="T11" fmla="*/ 302 h 488"/>
                <a:gd name="T12" fmla="*/ 355 w 456"/>
                <a:gd name="T13" fmla="*/ 283 h 488"/>
                <a:gd name="T14" fmla="*/ 387 w 456"/>
                <a:gd name="T15" fmla="*/ 187 h 488"/>
                <a:gd name="T16" fmla="*/ 456 w 456"/>
                <a:gd name="T17" fmla="*/ 231 h 488"/>
                <a:gd name="T18" fmla="*/ 437 w 456"/>
                <a:gd name="T19" fmla="*/ 394 h 488"/>
                <a:gd name="T20" fmla="*/ 374 w 456"/>
                <a:gd name="T21" fmla="*/ 454 h 488"/>
                <a:gd name="T22" fmla="*/ 352 w 456"/>
                <a:gd name="T23" fmla="*/ 351 h 488"/>
                <a:gd name="T24" fmla="*/ 290 w 456"/>
                <a:gd name="T25" fmla="*/ 368 h 488"/>
                <a:gd name="T26" fmla="*/ 219 w 456"/>
                <a:gd name="T27" fmla="*/ 402 h 488"/>
                <a:gd name="T28" fmla="*/ 129 w 456"/>
                <a:gd name="T29" fmla="*/ 419 h 488"/>
                <a:gd name="T30" fmla="*/ 31 w 456"/>
                <a:gd name="T31" fmla="*/ 451 h 488"/>
                <a:gd name="T32" fmla="*/ 10 w 456"/>
                <a:gd name="T33" fmla="*/ 412 h 488"/>
                <a:gd name="T34" fmla="*/ 3 w 456"/>
                <a:gd name="T35" fmla="*/ 398 h 488"/>
                <a:gd name="T36" fmla="*/ 11 w 456"/>
                <a:gd name="T37" fmla="*/ 367 h 488"/>
                <a:gd name="T38" fmla="*/ 23 w 456"/>
                <a:gd name="T39" fmla="*/ 235 h 488"/>
                <a:gd name="T40" fmla="*/ 53 w 456"/>
                <a:gd name="T41" fmla="*/ 213 h 488"/>
                <a:gd name="T42" fmla="*/ 107 w 456"/>
                <a:gd name="T43" fmla="*/ 347 h 4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56" h="488">
                  <a:moveTo>
                    <a:pt x="107" y="347"/>
                  </a:moveTo>
                  <a:cubicBezTo>
                    <a:pt x="134" y="342"/>
                    <a:pt x="160" y="337"/>
                    <a:pt x="187" y="332"/>
                  </a:cubicBezTo>
                  <a:cubicBezTo>
                    <a:pt x="182" y="234"/>
                    <a:pt x="176" y="137"/>
                    <a:pt x="171" y="39"/>
                  </a:cubicBezTo>
                  <a:cubicBezTo>
                    <a:pt x="171" y="39"/>
                    <a:pt x="165" y="1"/>
                    <a:pt x="196" y="1"/>
                  </a:cubicBezTo>
                  <a:cubicBezTo>
                    <a:pt x="227" y="0"/>
                    <a:pt x="284" y="25"/>
                    <a:pt x="274" y="57"/>
                  </a:cubicBezTo>
                  <a:cubicBezTo>
                    <a:pt x="264" y="89"/>
                    <a:pt x="256" y="303"/>
                    <a:pt x="274" y="302"/>
                  </a:cubicBezTo>
                  <a:cubicBezTo>
                    <a:pt x="292" y="301"/>
                    <a:pt x="355" y="283"/>
                    <a:pt x="355" y="283"/>
                  </a:cubicBezTo>
                  <a:cubicBezTo>
                    <a:pt x="355" y="283"/>
                    <a:pt x="372" y="185"/>
                    <a:pt x="387" y="187"/>
                  </a:cubicBezTo>
                  <a:cubicBezTo>
                    <a:pt x="403" y="188"/>
                    <a:pt x="455" y="196"/>
                    <a:pt x="456" y="231"/>
                  </a:cubicBezTo>
                  <a:cubicBezTo>
                    <a:pt x="456" y="265"/>
                    <a:pt x="454" y="367"/>
                    <a:pt x="437" y="394"/>
                  </a:cubicBezTo>
                  <a:cubicBezTo>
                    <a:pt x="420" y="421"/>
                    <a:pt x="383" y="476"/>
                    <a:pt x="374" y="454"/>
                  </a:cubicBezTo>
                  <a:cubicBezTo>
                    <a:pt x="364" y="433"/>
                    <a:pt x="352" y="351"/>
                    <a:pt x="352" y="351"/>
                  </a:cubicBezTo>
                  <a:cubicBezTo>
                    <a:pt x="331" y="357"/>
                    <a:pt x="310" y="363"/>
                    <a:pt x="290" y="368"/>
                  </a:cubicBezTo>
                  <a:cubicBezTo>
                    <a:pt x="252" y="379"/>
                    <a:pt x="281" y="398"/>
                    <a:pt x="219" y="402"/>
                  </a:cubicBezTo>
                  <a:cubicBezTo>
                    <a:pt x="185" y="404"/>
                    <a:pt x="141" y="408"/>
                    <a:pt x="129" y="419"/>
                  </a:cubicBezTo>
                  <a:cubicBezTo>
                    <a:pt x="111" y="438"/>
                    <a:pt x="71" y="488"/>
                    <a:pt x="31" y="451"/>
                  </a:cubicBezTo>
                  <a:cubicBezTo>
                    <a:pt x="31" y="451"/>
                    <a:pt x="18" y="430"/>
                    <a:pt x="10" y="412"/>
                  </a:cubicBezTo>
                  <a:cubicBezTo>
                    <a:pt x="7" y="407"/>
                    <a:pt x="5" y="402"/>
                    <a:pt x="3" y="398"/>
                  </a:cubicBezTo>
                  <a:cubicBezTo>
                    <a:pt x="0" y="387"/>
                    <a:pt x="7" y="378"/>
                    <a:pt x="11" y="367"/>
                  </a:cubicBezTo>
                  <a:cubicBezTo>
                    <a:pt x="29" y="322"/>
                    <a:pt x="34" y="307"/>
                    <a:pt x="23" y="235"/>
                  </a:cubicBezTo>
                  <a:cubicBezTo>
                    <a:pt x="23" y="235"/>
                    <a:pt x="21" y="202"/>
                    <a:pt x="53" y="213"/>
                  </a:cubicBezTo>
                  <a:cubicBezTo>
                    <a:pt x="118" y="235"/>
                    <a:pt x="92" y="344"/>
                    <a:pt x="107" y="347"/>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1" name="ïṩḻídé"/>
            <p:cNvSpPr/>
            <p:nvPr userDrawn="1">
              <p:custDataLst>
                <p:tags r:id="rId6"/>
              </p:custDataLst>
            </p:nvPr>
          </p:nvSpPr>
          <p:spPr bwMode="auto">
            <a:xfrm>
              <a:off x="7104326" y="2786063"/>
              <a:ext cx="1055688" cy="977900"/>
            </a:xfrm>
            <a:custGeom>
              <a:avLst/>
              <a:gdLst>
                <a:gd name="T0" fmla="*/ 625 w 632"/>
                <a:gd name="T1" fmla="*/ 513 h 584"/>
                <a:gd name="T2" fmla="*/ 413 w 632"/>
                <a:gd name="T3" fmla="*/ 540 h 584"/>
                <a:gd name="T4" fmla="*/ 253 w 632"/>
                <a:gd name="T5" fmla="*/ 323 h 584"/>
                <a:gd name="T6" fmla="*/ 112 w 632"/>
                <a:gd name="T7" fmla="*/ 500 h 584"/>
                <a:gd name="T8" fmla="*/ 6 w 632"/>
                <a:gd name="T9" fmla="*/ 459 h 584"/>
                <a:gd name="T10" fmla="*/ 29 w 632"/>
                <a:gd name="T11" fmla="*/ 439 h 584"/>
                <a:gd name="T12" fmla="*/ 182 w 632"/>
                <a:gd name="T13" fmla="*/ 276 h 584"/>
                <a:gd name="T14" fmla="*/ 48 w 632"/>
                <a:gd name="T15" fmla="*/ 269 h 584"/>
                <a:gd name="T16" fmla="*/ 62 w 632"/>
                <a:gd name="T17" fmla="*/ 164 h 584"/>
                <a:gd name="T18" fmla="*/ 194 w 632"/>
                <a:gd name="T19" fmla="*/ 164 h 584"/>
                <a:gd name="T20" fmla="*/ 194 w 632"/>
                <a:gd name="T21" fmla="*/ 32 h 584"/>
                <a:gd name="T22" fmla="*/ 287 w 632"/>
                <a:gd name="T23" fmla="*/ 28 h 584"/>
                <a:gd name="T24" fmla="*/ 306 w 632"/>
                <a:gd name="T25" fmla="*/ 95 h 584"/>
                <a:gd name="T26" fmla="*/ 329 w 632"/>
                <a:gd name="T27" fmla="*/ 129 h 584"/>
                <a:gd name="T28" fmla="*/ 396 w 632"/>
                <a:gd name="T29" fmla="*/ 105 h 584"/>
                <a:gd name="T30" fmla="*/ 432 w 632"/>
                <a:gd name="T31" fmla="*/ 169 h 584"/>
                <a:gd name="T32" fmla="*/ 312 w 632"/>
                <a:gd name="T33" fmla="*/ 224 h 584"/>
                <a:gd name="T34" fmla="*/ 312 w 632"/>
                <a:gd name="T35" fmla="*/ 289 h 584"/>
                <a:gd name="T36" fmla="*/ 539 w 632"/>
                <a:gd name="T37" fmla="*/ 485 h 584"/>
                <a:gd name="T38" fmla="*/ 625 w 632"/>
                <a:gd name="T39" fmla="*/ 513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32" h="584">
                  <a:moveTo>
                    <a:pt x="625" y="513"/>
                  </a:moveTo>
                  <a:cubicBezTo>
                    <a:pt x="625" y="513"/>
                    <a:pt x="455" y="584"/>
                    <a:pt x="413" y="540"/>
                  </a:cubicBezTo>
                  <a:cubicBezTo>
                    <a:pt x="370" y="496"/>
                    <a:pt x="282" y="378"/>
                    <a:pt x="253" y="323"/>
                  </a:cubicBezTo>
                  <a:cubicBezTo>
                    <a:pt x="253" y="323"/>
                    <a:pt x="172" y="514"/>
                    <a:pt x="112" y="500"/>
                  </a:cubicBezTo>
                  <a:cubicBezTo>
                    <a:pt x="53" y="487"/>
                    <a:pt x="12" y="469"/>
                    <a:pt x="6" y="459"/>
                  </a:cubicBezTo>
                  <a:cubicBezTo>
                    <a:pt x="0" y="448"/>
                    <a:pt x="10" y="444"/>
                    <a:pt x="29" y="439"/>
                  </a:cubicBezTo>
                  <a:cubicBezTo>
                    <a:pt x="47" y="433"/>
                    <a:pt x="166" y="419"/>
                    <a:pt x="182" y="276"/>
                  </a:cubicBezTo>
                  <a:cubicBezTo>
                    <a:pt x="182" y="276"/>
                    <a:pt x="82" y="313"/>
                    <a:pt x="48" y="269"/>
                  </a:cubicBezTo>
                  <a:cubicBezTo>
                    <a:pt x="14" y="224"/>
                    <a:pt x="4" y="163"/>
                    <a:pt x="62" y="164"/>
                  </a:cubicBezTo>
                  <a:cubicBezTo>
                    <a:pt x="120" y="166"/>
                    <a:pt x="196" y="188"/>
                    <a:pt x="194" y="164"/>
                  </a:cubicBezTo>
                  <a:cubicBezTo>
                    <a:pt x="192" y="141"/>
                    <a:pt x="174" y="56"/>
                    <a:pt x="194" y="32"/>
                  </a:cubicBezTo>
                  <a:cubicBezTo>
                    <a:pt x="215" y="8"/>
                    <a:pt x="269" y="0"/>
                    <a:pt x="287" y="28"/>
                  </a:cubicBezTo>
                  <a:cubicBezTo>
                    <a:pt x="304" y="56"/>
                    <a:pt x="311" y="71"/>
                    <a:pt x="306" y="95"/>
                  </a:cubicBezTo>
                  <a:cubicBezTo>
                    <a:pt x="300" y="119"/>
                    <a:pt x="294" y="133"/>
                    <a:pt x="329" y="129"/>
                  </a:cubicBezTo>
                  <a:cubicBezTo>
                    <a:pt x="364" y="125"/>
                    <a:pt x="379" y="98"/>
                    <a:pt x="396" y="105"/>
                  </a:cubicBezTo>
                  <a:cubicBezTo>
                    <a:pt x="413" y="113"/>
                    <a:pt x="468" y="147"/>
                    <a:pt x="432" y="169"/>
                  </a:cubicBezTo>
                  <a:cubicBezTo>
                    <a:pt x="396" y="191"/>
                    <a:pt x="324" y="214"/>
                    <a:pt x="312" y="224"/>
                  </a:cubicBezTo>
                  <a:cubicBezTo>
                    <a:pt x="300" y="233"/>
                    <a:pt x="277" y="232"/>
                    <a:pt x="312" y="289"/>
                  </a:cubicBezTo>
                  <a:cubicBezTo>
                    <a:pt x="344" y="339"/>
                    <a:pt x="428" y="450"/>
                    <a:pt x="539" y="485"/>
                  </a:cubicBezTo>
                  <a:cubicBezTo>
                    <a:pt x="546" y="487"/>
                    <a:pt x="632" y="504"/>
                    <a:pt x="625" y="513"/>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dirty="0"/>
            </a:p>
          </p:txBody>
        </p:sp>
        <p:sp>
          <p:nvSpPr>
            <p:cNvPr id="62" name="îṧḷíďê"/>
            <p:cNvSpPr/>
            <p:nvPr userDrawn="1">
              <p:custDataLst>
                <p:tags r:id="rId7"/>
              </p:custDataLst>
            </p:nvPr>
          </p:nvSpPr>
          <p:spPr bwMode="auto">
            <a:xfrm>
              <a:off x="8339534" y="2693264"/>
              <a:ext cx="982663" cy="1196975"/>
            </a:xfrm>
            <a:custGeom>
              <a:avLst/>
              <a:gdLst>
                <a:gd name="T0" fmla="*/ 268 w 588"/>
                <a:gd name="T1" fmla="*/ 604 h 714"/>
                <a:gd name="T2" fmla="*/ 219 w 588"/>
                <a:gd name="T3" fmla="*/ 538 h 714"/>
                <a:gd name="T4" fmla="*/ 110 w 588"/>
                <a:gd name="T5" fmla="*/ 487 h 714"/>
                <a:gd name="T6" fmla="*/ 258 w 588"/>
                <a:gd name="T7" fmla="*/ 470 h 714"/>
                <a:gd name="T8" fmla="*/ 302 w 588"/>
                <a:gd name="T9" fmla="*/ 390 h 714"/>
                <a:gd name="T10" fmla="*/ 155 w 588"/>
                <a:gd name="T11" fmla="*/ 425 h 714"/>
                <a:gd name="T12" fmla="*/ 275 w 588"/>
                <a:gd name="T13" fmla="*/ 346 h 714"/>
                <a:gd name="T14" fmla="*/ 419 w 588"/>
                <a:gd name="T15" fmla="*/ 309 h 714"/>
                <a:gd name="T16" fmla="*/ 243 w 588"/>
                <a:gd name="T17" fmla="*/ 335 h 714"/>
                <a:gd name="T18" fmla="*/ 99 w 588"/>
                <a:gd name="T19" fmla="*/ 404 h 714"/>
                <a:gd name="T20" fmla="*/ 8 w 588"/>
                <a:gd name="T21" fmla="*/ 457 h 714"/>
                <a:gd name="T22" fmla="*/ 75 w 588"/>
                <a:gd name="T23" fmla="*/ 334 h 714"/>
                <a:gd name="T24" fmla="*/ 107 w 588"/>
                <a:gd name="T25" fmla="*/ 198 h 714"/>
                <a:gd name="T26" fmla="*/ 130 w 588"/>
                <a:gd name="T27" fmla="*/ 124 h 714"/>
                <a:gd name="T28" fmla="*/ 159 w 588"/>
                <a:gd name="T29" fmla="*/ 297 h 714"/>
                <a:gd name="T30" fmla="*/ 178 w 588"/>
                <a:gd name="T31" fmla="*/ 68 h 714"/>
                <a:gd name="T32" fmla="*/ 233 w 588"/>
                <a:gd name="T33" fmla="*/ 63 h 714"/>
                <a:gd name="T34" fmla="*/ 318 w 588"/>
                <a:gd name="T35" fmla="*/ 62 h 714"/>
                <a:gd name="T36" fmla="*/ 389 w 588"/>
                <a:gd name="T37" fmla="*/ 69 h 714"/>
                <a:gd name="T38" fmla="*/ 378 w 588"/>
                <a:gd name="T39" fmla="*/ 133 h 714"/>
                <a:gd name="T40" fmla="*/ 422 w 588"/>
                <a:gd name="T41" fmla="*/ 142 h 714"/>
                <a:gd name="T42" fmla="*/ 502 w 588"/>
                <a:gd name="T43" fmla="*/ 113 h 714"/>
                <a:gd name="T44" fmla="*/ 454 w 588"/>
                <a:gd name="T45" fmla="*/ 265 h 714"/>
                <a:gd name="T46" fmla="*/ 498 w 588"/>
                <a:gd name="T47" fmla="*/ 360 h 714"/>
                <a:gd name="T48" fmla="*/ 383 w 588"/>
                <a:gd name="T49" fmla="*/ 411 h 714"/>
                <a:gd name="T50" fmla="*/ 476 w 588"/>
                <a:gd name="T51" fmla="*/ 445 h 714"/>
                <a:gd name="T52" fmla="*/ 373 w 588"/>
                <a:gd name="T53" fmla="*/ 516 h 714"/>
                <a:gd name="T54" fmla="*/ 269 w 588"/>
                <a:gd name="T55" fmla="*/ 703 h 714"/>
                <a:gd name="T56" fmla="*/ 177 w 588"/>
                <a:gd name="T57" fmla="*/ 626 h 714"/>
                <a:gd name="T58" fmla="*/ 251 w 588"/>
                <a:gd name="T59" fmla="*/ 106 h 714"/>
                <a:gd name="T60" fmla="*/ 236 w 588"/>
                <a:gd name="T61" fmla="*/ 165 h 714"/>
                <a:gd name="T62" fmla="*/ 269 w 588"/>
                <a:gd name="T63" fmla="*/ 129 h 714"/>
                <a:gd name="T64" fmla="*/ 368 w 588"/>
                <a:gd name="T65" fmla="*/ 177 h 714"/>
                <a:gd name="T66" fmla="*/ 404 w 588"/>
                <a:gd name="T67" fmla="*/ 195 h 714"/>
                <a:gd name="T68" fmla="*/ 368 w 588"/>
                <a:gd name="T69" fmla="*/ 177 h 714"/>
                <a:gd name="T70" fmla="*/ 304 w 588"/>
                <a:gd name="T71" fmla="*/ 179 h 714"/>
                <a:gd name="T72" fmla="*/ 310 w 588"/>
                <a:gd name="T73" fmla="*/ 272 h 714"/>
                <a:gd name="T74" fmla="*/ 321 w 588"/>
                <a:gd name="T75" fmla="*/ 266 h 714"/>
                <a:gd name="T76" fmla="*/ 359 w 588"/>
                <a:gd name="T77" fmla="*/ 255 h 714"/>
                <a:gd name="T78" fmla="*/ 373 w 588"/>
                <a:gd name="T79" fmla="*/ 246 h 714"/>
                <a:gd name="T80" fmla="*/ 256 w 588"/>
                <a:gd name="T81" fmla="*/ 218 h 714"/>
                <a:gd name="T82" fmla="*/ 256 w 588"/>
                <a:gd name="T83" fmla="*/ 261 h 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88" h="714">
                  <a:moveTo>
                    <a:pt x="185" y="612"/>
                  </a:moveTo>
                  <a:cubicBezTo>
                    <a:pt x="214" y="611"/>
                    <a:pt x="262" y="609"/>
                    <a:pt x="268" y="604"/>
                  </a:cubicBezTo>
                  <a:cubicBezTo>
                    <a:pt x="276" y="597"/>
                    <a:pt x="298" y="588"/>
                    <a:pt x="281" y="535"/>
                  </a:cubicBezTo>
                  <a:cubicBezTo>
                    <a:pt x="281" y="535"/>
                    <a:pt x="254" y="526"/>
                    <a:pt x="219" y="538"/>
                  </a:cubicBezTo>
                  <a:cubicBezTo>
                    <a:pt x="186" y="550"/>
                    <a:pt x="142" y="567"/>
                    <a:pt x="103" y="523"/>
                  </a:cubicBezTo>
                  <a:cubicBezTo>
                    <a:pt x="88" y="507"/>
                    <a:pt x="85" y="499"/>
                    <a:pt x="110" y="487"/>
                  </a:cubicBezTo>
                  <a:cubicBezTo>
                    <a:pt x="115" y="484"/>
                    <a:pt x="122" y="482"/>
                    <a:pt x="131" y="481"/>
                  </a:cubicBezTo>
                  <a:cubicBezTo>
                    <a:pt x="166" y="476"/>
                    <a:pt x="260" y="487"/>
                    <a:pt x="258" y="470"/>
                  </a:cubicBezTo>
                  <a:cubicBezTo>
                    <a:pt x="257" y="452"/>
                    <a:pt x="245" y="447"/>
                    <a:pt x="252" y="437"/>
                  </a:cubicBezTo>
                  <a:cubicBezTo>
                    <a:pt x="259" y="427"/>
                    <a:pt x="328" y="395"/>
                    <a:pt x="302" y="390"/>
                  </a:cubicBezTo>
                  <a:cubicBezTo>
                    <a:pt x="284" y="386"/>
                    <a:pt x="245" y="403"/>
                    <a:pt x="219" y="420"/>
                  </a:cubicBezTo>
                  <a:cubicBezTo>
                    <a:pt x="200" y="433"/>
                    <a:pt x="175" y="441"/>
                    <a:pt x="155" y="425"/>
                  </a:cubicBezTo>
                  <a:cubicBezTo>
                    <a:pt x="129" y="404"/>
                    <a:pt x="144" y="396"/>
                    <a:pt x="170" y="382"/>
                  </a:cubicBezTo>
                  <a:cubicBezTo>
                    <a:pt x="190" y="371"/>
                    <a:pt x="222" y="358"/>
                    <a:pt x="275" y="346"/>
                  </a:cubicBezTo>
                  <a:cubicBezTo>
                    <a:pt x="396" y="319"/>
                    <a:pt x="449" y="333"/>
                    <a:pt x="440" y="319"/>
                  </a:cubicBezTo>
                  <a:cubicBezTo>
                    <a:pt x="438" y="315"/>
                    <a:pt x="432" y="310"/>
                    <a:pt x="419" y="309"/>
                  </a:cubicBezTo>
                  <a:cubicBezTo>
                    <a:pt x="391" y="307"/>
                    <a:pt x="343" y="316"/>
                    <a:pt x="317" y="318"/>
                  </a:cubicBezTo>
                  <a:cubicBezTo>
                    <a:pt x="281" y="322"/>
                    <a:pt x="266" y="321"/>
                    <a:pt x="243" y="335"/>
                  </a:cubicBezTo>
                  <a:cubicBezTo>
                    <a:pt x="220" y="350"/>
                    <a:pt x="230" y="344"/>
                    <a:pt x="204" y="346"/>
                  </a:cubicBezTo>
                  <a:cubicBezTo>
                    <a:pt x="170" y="347"/>
                    <a:pt x="109" y="361"/>
                    <a:pt x="99" y="404"/>
                  </a:cubicBezTo>
                  <a:cubicBezTo>
                    <a:pt x="86" y="461"/>
                    <a:pt x="59" y="521"/>
                    <a:pt x="31" y="502"/>
                  </a:cubicBezTo>
                  <a:cubicBezTo>
                    <a:pt x="3" y="483"/>
                    <a:pt x="0" y="483"/>
                    <a:pt x="8" y="457"/>
                  </a:cubicBezTo>
                  <a:cubicBezTo>
                    <a:pt x="15" y="432"/>
                    <a:pt x="15" y="361"/>
                    <a:pt x="18" y="354"/>
                  </a:cubicBezTo>
                  <a:cubicBezTo>
                    <a:pt x="40" y="306"/>
                    <a:pt x="59" y="327"/>
                    <a:pt x="75" y="334"/>
                  </a:cubicBezTo>
                  <a:cubicBezTo>
                    <a:pt x="87" y="340"/>
                    <a:pt x="98" y="328"/>
                    <a:pt x="107" y="321"/>
                  </a:cubicBezTo>
                  <a:cubicBezTo>
                    <a:pt x="110" y="278"/>
                    <a:pt x="109" y="219"/>
                    <a:pt x="107" y="198"/>
                  </a:cubicBezTo>
                  <a:cubicBezTo>
                    <a:pt x="106" y="182"/>
                    <a:pt x="92" y="156"/>
                    <a:pt x="100" y="132"/>
                  </a:cubicBezTo>
                  <a:cubicBezTo>
                    <a:pt x="109" y="106"/>
                    <a:pt x="115" y="107"/>
                    <a:pt x="130" y="124"/>
                  </a:cubicBezTo>
                  <a:cubicBezTo>
                    <a:pt x="142" y="137"/>
                    <a:pt x="159" y="158"/>
                    <a:pt x="161" y="173"/>
                  </a:cubicBezTo>
                  <a:cubicBezTo>
                    <a:pt x="163" y="198"/>
                    <a:pt x="150" y="289"/>
                    <a:pt x="159" y="297"/>
                  </a:cubicBezTo>
                  <a:cubicBezTo>
                    <a:pt x="168" y="305"/>
                    <a:pt x="180" y="308"/>
                    <a:pt x="180" y="286"/>
                  </a:cubicBezTo>
                  <a:cubicBezTo>
                    <a:pt x="181" y="264"/>
                    <a:pt x="174" y="81"/>
                    <a:pt x="178" y="68"/>
                  </a:cubicBezTo>
                  <a:cubicBezTo>
                    <a:pt x="181" y="59"/>
                    <a:pt x="198" y="59"/>
                    <a:pt x="210" y="63"/>
                  </a:cubicBezTo>
                  <a:cubicBezTo>
                    <a:pt x="226" y="67"/>
                    <a:pt x="226" y="73"/>
                    <a:pt x="233" y="63"/>
                  </a:cubicBezTo>
                  <a:cubicBezTo>
                    <a:pt x="239" y="54"/>
                    <a:pt x="265" y="47"/>
                    <a:pt x="271" y="55"/>
                  </a:cubicBezTo>
                  <a:cubicBezTo>
                    <a:pt x="280" y="64"/>
                    <a:pt x="312" y="88"/>
                    <a:pt x="318" y="62"/>
                  </a:cubicBezTo>
                  <a:cubicBezTo>
                    <a:pt x="325" y="35"/>
                    <a:pt x="323" y="5"/>
                    <a:pt x="344" y="3"/>
                  </a:cubicBezTo>
                  <a:cubicBezTo>
                    <a:pt x="364" y="0"/>
                    <a:pt x="412" y="46"/>
                    <a:pt x="389" y="69"/>
                  </a:cubicBezTo>
                  <a:cubicBezTo>
                    <a:pt x="367" y="93"/>
                    <a:pt x="358" y="111"/>
                    <a:pt x="358" y="111"/>
                  </a:cubicBezTo>
                  <a:cubicBezTo>
                    <a:pt x="358" y="111"/>
                    <a:pt x="385" y="126"/>
                    <a:pt x="378" y="133"/>
                  </a:cubicBezTo>
                  <a:cubicBezTo>
                    <a:pt x="372" y="141"/>
                    <a:pt x="384" y="157"/>
                    <a:pt x="401" y="157"/>
                  </a:cubicBezTo>
                  <a:cubicBezTo>
                    <a:pt x="418" y="156"/>
                    <a:pt x="455" y="164"/>
                    <a:pt x="422" y="142"/>
                  </a:cubicBezTo>
                  <a:cubicBezTo>
                    <a:pt x="389" y="120"/>
                    <a:pt x="365" y="112"/>
                    <a:pt x="380" y="103"/>
                  </a:cubicBezTo>
                  <a:cubicBezTo>
                    <a:pt x="407" y="85"/>
                    <a:pt x="492" y="65"/>
                    <a:pt x="502" y="113"/>
                  </a:cubicBezTo>
                  <a:cubicBezTo>
                    <a:pt x="505" y="128"/>
                    <a:pt x="503" y="150"/>
                    <a:pt x="486" y="181"/>
                  </a:cubicBezTo>
                  <a:cubicBezTo>
                    <a:pt x="449" y="249"/>
                    <a:pt x="436" y="275"/>
                    <a:pt x="454" y="265"/>
                  </a:cubicBezTo>
                  <a:cubicBezTo>
                    <a:pt x="473" y="256"/>
                    <a:pt x="524" y="252"/>
                    <a:pt x="564" y="307"/>
                  </a:cubicBezTo>
                  <a:cubicBezTo>
                    <a:pt x="564" y="307"/>
                    <a:pt x="588" y="362"/>
                    <a:pt x="498" y="360"/>
                  </a:cubicBezTo>
                  <a:cubicBezTo>
                    <a:pt x="498" y="360"/>
                    <a:pt x="424" y="352"/>
                    <a:pt x="418" y="386"/>
                  </a:cubicBezTo>
                  <a:cubicBezTo>
                    <a:pt x="418" y="386"/>
                    <a:pt x="401" y="403"/>
                    <a:pt x="383" y="411"/>
                  </a:cubicBezTo>
                  <a:cubicBezTo>
                    <a:pt x="364" y="419"/>
                    <a:pt x="321" y="457"/>
                    <a:pt x="362" y="457"/>
                  </a:cubicBezTo>
                  <a:cubicBezTo>
                    <a:pt x="402" y="457"/>
                    <a:pt x="462" y="431"/>
                    <a:pt x="476" y="445"/>
                  </a:cubicBezTo>
                  <a:cubicBezTo>
                    <a:pt x="489" y="459"/>
                    <a:pt x="529" y="518"/>
                    <a:pt x="482" y="524"/>
                  </a:cubicBezTo>
                  <a:cubicBezTo>
                    <a:pt x="436" y="529"/>
                    <a:pt x="399" y="500"/>
                    <a:pt x="373" y="516"/>
                  </a:cubicBezTo>
                  <a:cubicBezTo>
                    <a:pt x="346" y="533"/>
                    <a:pt x="377" y="593"/>
                    <a:pt x="352" y="631"/>
                  </a:cubicBezTo>
                  <a:cubicBezTo>
                    <a:pt x="327" y="669"/>
                    <a:pt x="292" y="714"/>
                    <a:pt x="269" y="703"/>
                  </a:cubicBezTo>
                  <a:cubicBezTo>
                    <a:pt x="246" y="692"/>
                    <a:pt x="238" y="665"/>
                    <a:pt x="217" y="654"/>
                  </a:cubicBezTo>
                  <a:cubicBezTo>
                    <a:pt x="205" y="648"/>
                    <a:pt x="189" y="635"/>
                    <a:pt x="177" y="626"/>
                  </a:cubicBezTo>
                  <a:cubicBezTo>
                    <a:pt x="156" y="608"/>
                    <a:pt x="158" y="612"/>
                    <a:pt x="185" y="612"/>
                  </a:cubicBezTo>
                  <a:close/>
                  <a:moveTo>
                    <a:pt x="251" y="106"/>
                  </a:moveTo>
                  <a:cubicBezTo>
                    <a:pt x="239" y="101"/>
                    <a:pt x="239" y="101"/>
                    <a:pt x="239" y="112"/>
                  </a:cubicBezTo>
                  <a:cubicBezTo>
                    <a:pt x="236" y="165"/>
                    <a:pt x="236" y="165"/>
                    <a:pt x="236" y="165"/>
                  </a:cubicBezTo>
                  <a:cubicBezTo>
                    <a:pt x="235" y="179"/>
                    <a:pt x="234" y="183"/>
                    <a:pt x="247" y="170"/>
                  </a:cubicBezTo>
                  <a:cubicBezTo>
                    <a:pt x="257" y="161"/>
                    <a:pt x="268" y="145"/>
                    <a:pt x="269" y="129"/>
                  </a:cubicBezTo>
                  <a:cubicBezTo>
                    <a:pt x="269" y="115"/>
                    <a:pt x="260" y="109"/>
                    <a:pt x="251" y="106"/>
                  </a:cubicBezTo>
                  <a:close/>
                  <a:moveTo>
                    <a:pt x="368" y="177"/>
                  </a:moveTo>
                  <a:cubicBezTo>
                    <a:pt x="363" y="182"/>
                    <a:pt x="363" y="188"/>
                    <a:pt x="367" y="192"/>
                  </a:cubicBezTo>
                  <a:cubicBezTo>
                    <a:pt x="372" y="197"/>
                    <a:pt x="394" y="198"/>
                    <a:pt x="404" y="195"/>
                  </a:cubicBezTo>
                  <a:cubicBezTo>
                    <a:pt x="407" y="194"/>
                    <a:pt x="407" y="191"/>
                    <a:pt x="408" y="188"/>
                  </a:cubicBezTo>
                  <a:cubicBezTo>
                    <a:pt x="414" y="172"/>
                    <a:pt x="368" y="177"/>
                    <a:pt x="368" y="177"/>
                  </a:cubicBezTo>
                  <a:close/>
                  <a:moveTo>
                    <a:pt x="315" y="186"/>
                  </a:moveTo>
                  <a:cubicBezTo>
                    <a:pt x="320" y="177"/>
                    <a:pt x="312" y="166"/>
                    <a:pt x="304" y="179"/>
                  </a:cubicBezTo>
                  <a:cubicBezTo>
                    <a:pt x="294" y="193"/>
                    <a:pt x="303" y="204"/>
                    <a:pt x="315" y="186"/>
                  </a:cubicBezTo>
                  <a:close/>
                  <a:moveTo>
                    <a:pt x="310" y="272"/>
                  </a:moveTo>
                  <a:cubicBezTo>
                    <a:pt x="310" y="272"/>
                    <a:pt x="311" y="276"/>
                    <a:pt x="317" y="277"/>
                  </a:cubicBezTo>
                  <a:cubicBezTo>
                    <a:pt x="324" y="278"/>
                    <a:pt x="323" y="273"/>
                    <a:pt x="321" y="266"/>
                  </a:cubicBezTo>
                  <a:cubicBezTo>
                    <a:pt x="319" y="260"/>
                    <a:pt x="309" y="272"/>
                    <a:pt x="310" y="272"/>
                  </a:cubicBezTo>
                  <a:close/>
                  <a:moveTo>
                    <a:pt x="359" y="255"/>
                  </a:moveTo>
                  <a:cubicBezTo>
                    <a:pt x="359" y="255"/>
                    <a:pt x="364" y="259"/>
                    <a:pt x="371" y="259"/>
                  </a:cubicBezTo>
                  <a:cubicBezTo>
                    <a:pt x="378" y="259"/>
                    <a:pt x="378" y="253"/>
                    <a:pt x="373" y="246"/>
                  </a:cubicBezTo>
                  <a:cubicBezTo>
                    <a:pt x="367" y="239"/>
                    <a:pt x="359" y="254"/>
                    <a:pt x="359" y="255"/>
                  </a:cubicBezTo>
                  <a:close/>
                  <a:moveTo>
                    <a:pt x="256" y="218"/>
                  </a:moveTo>
                  <a:cubicBezTo>
                    <a:pt x="237" y="205"/>
                    <a:pt x="220" y="258"/>
                    <a:pt x="223" y="271"/>
                  </a:cubicBezTo>
                  <a:cubicBezTo>
                    <a:pt x="220" y="285"/>
                    <a:pt x="243" y="271"/>
                    <a:pt x="256" y="261"/>
                  </a:cubicBezTo>
                  <a:cubicBezTo>
                    <a:pt x="270" y="251"/>
                    <a:pt x="272" y="228"/>
                    <a:pt x="256" y="218"/>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3" name="ïś1ïḓè"/>
            <p:cNvSpPr/>
            <p:nvPr userDrawn="1">
              <p:custDataLst>
                <p:tags r:id="rId8"/>
              </p:custDataLst>
            </p:nvPr>
          </p:nvSpPr>
          <p:spPr bwMode="auto">
            <a:xfrm>
              <a:off x="2869804" y="2524126"/>
              <a:ext cx="1824038" cy="1827213"/>
            </a:xfrm>
            <a:custGeom>
              <a:avLst/>
              <a:gdLst>
                <a:gd name="T0" fmla="*/ 546 w 1091"/>
                <a:gd name="T1" fmla="*/ 0 h 1091"/>
                <a:gd name="T2" fmla="*/ 1091 w 1091"/>
                <a:gd name="T3" fmla="*/ 545 h 1091"/>
                <a:gd name="T4" fmla="*/ 546 w 1091"/>
                <a:gd name="T5" fmla="*/ 1091 h 1091"/>
                <a:gd name="T6" fmla="*/ 0 w 1091"/>
                <a:gd name="T7" fmla="*/ 545 h 1091"/>
                <a:gd name="T8" fmla="*/ 546 w 1091"/>
                <a:gd name="T9" fmla="*/ 0 h 1091"/>
                <a:gd name="T10" fmla="*/ 546 w 1091"/>
                <a:gd name="T11" fmla="*/ 38 h 1091"/>
                <a:gd name="T12" fmla="*/ 38 w 1091"/>
                <a:gd name="T13" fmla="*/ 545 h 1091"/>
                <a:gd name="T14" fmla="*/ 546 w 1091"/>
                <a:gd name="T15" fmla="*/ 1053 h 1091"/>
                <a:gd name="T16" fmla="*/ 1053 w 1091"/>
                <a:gd name="T17" fmla="*/ 545 h 1091"/>
                <a:gd name="T18" fmla="*/ 546 w 1091"/>
                <a:gd name="T19" fmla="*/ 38 h 10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91" h="1091">
                  <a:moveTo>
                    <a:pt x="546" y="0"/>
                  </a:moveTo>
                  <a:cubicBezTo>
                    <a:pt x="846" y="0"/>
                    <a:pt x="1091" y="245"/>
                    <a:pt x="1091" y="545"/>
                  </a:cubicBezTo>
                  <a:cubicBezTo>
                    <a:pt x="1091" y="846"/>
                    <a:pt x="846" y="1091"/>
                    <a:pt x="546" y="1091"/>
                  </a:cubicBezTo>
                  <a:cubicBezTo>
                    <a:pt x="245" y="1091"/>
                    <a:pt x="0" y="846"/>
                    <a:pt x="0" y="545"/>
                  </a:cubicBezTo>
                  <a:cubicBezTo>
                    <a:pt x="0" y="245"/>
                    <a:pt x="245" y="0"/>
                    <a:pt x="546" y="0"/>
                  </a:cubicBezTo>
                  <a:close/>
                  <a:moveTo>
                    <a:pt x="546" y="38"/>
                  </a:moveTo>
                  <a:cubicBezTo>
                    <a:pt x="266" y="38"/>
                    <a:pt x="38" y="266"/>
                    <a:pt x="38" y="545"/>
                  </a:cubicBezTo>
                  <a:cubicBezTo>
                    <a:pt x="38" y="825"/>
                    <a:pt x="266" y="1053"/>
                    <a:pt x="546" y="1053"/>
                  </a:cubicBezTo>
                  <a:cubicBezTo>
                    <a:pt x="825" y="1053"/>
                    <a:pt x="1053" y="825"/>
                    <a:pt x="1053" y="545"/>
                  </a:cubicBezTo>
                  <a:cubicBezTo>
                    <a:pt x="1053" y="266"/>
                    <a:pt x="825" y="38"/>
                    <a:pt x="546" y="38"/>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4" name="iṡļïḑè"/>
            <p:cNvSpPr/>
            <p:nvPr userDrawn="1">
              <p:custDataLst>
                <p:tags r:id="rId9"/>
              </p:custDataLst>
            </p:nvPr>
          </p:nvSpPr>
          <p:spPr bwMode="auto">
            <a:xfrm>
              <a:off x="2968229" y="2620963"/>
              <a:ext cx="1628775" cy="1631950"/>
            </a:xfrm>
            <a:custGeom>
              <a:avLst/>
              <a:gdLst>
                <a:gd name="T0" fmla="*/ 487 w 974"/>
                <a:gd name="T1" fmla="*/ 0 h 974"/>
                <a:gd name="T2" fmla="*/ 974 w 974"/>
                <a:gd name="T3" fmla="*/ 487 h 974"/>
                <a:gd name="T4" fmla="*/ 487 w 974"/>
                <a:gd name="T5" fmla="*/ 974 h 974"/>
                <a:gd name="T6" fmla="*/ 0 w 974"/>
                <a:gd name="T7" fmla="*/ 487 h 974"/>
                <a:gd name="T8" fmla="*/ 487 w 974"/>
                <a:gd name="T9" fmla="*/ 0 h 974"/>
                <a:gd name="T10" fmla="*/ 487 w 974"/>
                <a:gd name="T11" fmla="*/ 6 h 974"/>
                <a:gd name="T12" fmla="*/ 6 w 974"/>
                <a:gd name="T13" fmla="*/ 487 h 974"/>
                <a:gd name="T14" fmla="*/ 487 w 974"/>
                <a:gd name="T15" fmla="*/ 968 h 974"/>
                <a:gd name="T16" fmla="*/ 968 w 974"/>
                <a:gd name="T17" fmla="*/ 487 h 974"/>
                <a:gd name="T18" fmla="*/ 487 w 974"/>
                <a:gd name="T19" fmla="*/ 6 h 9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74" h="974">
                  <a:moveTo>
                    <a:pt x="487" y="0"/>
                  </a:moveTo>
                  <a:cubicBezTo>
                    <a:pt x="755" y="0"/>
                    <a:pt x="974" y="219"/>
                    <a:pt x="974" y="487"/>
                  </a:cubicBezTo>
                  <a:cubicBezTo>
                    <a:pt x="974" y="755"/>
                    <a:pt x="755" y="974"/>
                    <a:pt x="487" y="974"/>
                  </a:cubicBezTo>
                  <a:cubicBezTo>
                    <a:pt x="219" y="974"/>
                    <a:pt x="0" y="755"/>
                    <a:pt x="0" y="487"/>
                  </a:cubicBezTo>
                  <a:cubicBezTo>
                    <a:pt x="0" y="219"/>
                    <a:pt x="219" y="0"/>
                    <a:pt x="487" y="0"/>
                  </a:cubicBezTo>
                  <a:close/>
                  <a:moveTo>
                    <a:pt x="487" y="6"/>
                  </a:moveTo>
                  <a:cubicBezTo>
                    <a:pt x="222" y="6"/>
                    <a:pt x="6" y="222"/>
                    <a:pt x="6" y="487"/>
                  </a:cubicBezTo>
                  <a:cubicBezTo>
                    <a:pt x="6" y="752"/>
                    <a:pt x="222" y="968"/>
                    <a:pt x="487" y="968"/>
                  </a:cubicBezTo>
                  <a:cubicBezTo>
                    <a:pt x="752" y="968"/>
                    <a:pt x="968" y="752"/>
                    <a:pt x="968" y="487"/>
                  </a:cubicBezTo>
                  <a:cubicBezTo>
                    <a:pt x="968" y="222"/>
                    <a:pt x="752" y="6"/>
                    <a:pt x="487" y="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5" name="í$líḋè"/>
            <p:cNvSpPr/>
            <p:nvPr userDrawn="1">
              <p:custDataLst>
                <p:tags r:id="rId10"/>
              </p:custDataLst>
            </p:nvPr>
          </p:nvSpPr>
          <p:spPr bwMode="auto">
            <a:xfrm>
              <a:off x="3268267" y="2881313"/>
              <a:ext cx="228600" cy="258763"/>
            </a:xfrm>
            <a:custGeom>
              <a:avLst/>
              <a:gdLst>
                <a:gd name="T0" fmla="*/ 119 w 137"/>
                <a:gd name="T1" fmla="*/ 142 h 154"/>
                <a:gd name="T2" fmla="*/ 64 w 137"/>
                <a:gd name="T3" fmla="*/ 93 h 154"/>
                <a:gd name="T4" fmla="*/ 56 w 137"/>
                <a:gd name="T5" fmla="*/ 120 h 154"/>
                <a:gd name="T6" fmla="*/ 35 w 137"/>
                <a:gd name="T7" fmla="*/ 118 h 154"/>
                <a:gd name="T8" fmla="*/ 9 w 137"/>
                <a:gd name="T9" fmla="*/ 91 h 154"/>
                <a:gd name="T10" fmla="*/ 15 w 137"/>
                <a:gd name="T11" fmla="*/ 81 h 154"/>
                <a:gd name="T12" fmla="*/ 22 w 137"/>
                <a:gd name="T13" fmla="*/ 60 h 154"/>
                <a:gd name="T14" fmla="*/ 18 w 137"/>
                <a:gd name="T15" fmla="*/ 44 h 154"/>
                <a:gd name="T16" fmla="*/ 4 w 137"/>
                <a:gd name="T17" fmla="*/ 16 h 154"/>
                <a:gd name="T18" fmla="*/ 36 w 137"/>
                <a:gd name="T19" fmla="*/ 26 h 154"/>
                <a:gd name="T20" fmla="*/ 69 w 137"/>
                <a:gd name="T21" fmla="*/ 0 h 154"/>
                <a:gd name="T22" fmla="*/ 82 w 137"/>
                <a:gd name="T23" fmla="*/ 13 h 154"/>
                <a:gd name="T24" fmla="*/ 86 w 137"/>
                <a:gd name="T25" fmla="*/ 29 h 154"/>
                <a:gd name="T26" fmla="*/ 79 w 137"/>
                <a:gd name="T27" fmla="*/ 74 h 154"/>
                <a:gd name="T28" fmla="*/ 104 w 137"/>
                <a:gd name="T29" fmla="*/ 101 h 154"/>
                <a:gd name="T30" fmla="*/ 134 w 137"/>
                <a:gd name="T31" fmla="*/ 142 h 154"/>
                <a:gd name="T32" fmla="*/ 119 w 137"/>
                <a:gd name="T33" fmla="*/ 142 h 154"/>
                <a:gd name="T34" fmla="*/ 37 w 137"/>
                <a:gd name="T35" fmla="*/ 67 h 154"/>
                <a:gd name="T36" fmla="*/ 30 w 137"/>
                <a:gd name="T37" fmla="*/ 77 h 154"/>
                <a:gd name="T38" fmla="*/ 37 w 137"/>
                <a:gd name="T39" fmla="*/ 84 h 154"/>
                <a:gd name="T40" fmla="*/ 46 w 137"/>
                <a:gd name="T41" fmla="*/ 76 h 154"/>
                <a:gd name="T42" fmla="*/ 37 w 137"/>
                <a:gd name="T43" fmla="*/ 67 h 154"/>
                <a:gd name="T44" fmla="*/ 46 w 137"/>
                <a:gd name="T45" fmla="*/ 35 h 154"/>
                <a:gd name="T46" fmla="*/ 52 w 137"/>
                <a:gd name="T47" fmla="*/ 46 h 154"/>
                <a:gd name="T48" fmla="*/ 61 w 137"/>
                <a:gd name="T49" fmla="*/ 44 h 154"/>
                <a:gd name="T50" fmla="*/ 59 w 137"/>
                <a:gd name="T51" fmla="*/ 32 h 154"/>
                <a:gd name="T52" fmla="*/ 46 w 137"/>
                <a:gd name="T53" fmla="*/ 35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7" h="154">
                  <a:moveTo>
                    <a:pt x="119" y="142"/>
                  </a:moveTo>
                  <a:cubicBezTo>
                    <a:pt x="106" y="132"/>
                    <a:pt x="68" y="90"/>
                    <a:pt x="64" y="93"/>
                  </a:cubicBezTo>
                  <a:cubicBezTo>
                    <a:pt x="53" y="100"/>
                    <a:pt x="58" y="118"/>
                    <a:pt x="56" y="120"/>
                  </a:cubicBezTo>
                  <a:cubicBezTo>
                    <a:pt x="52" y="123"/>
                    <a:pt x="39" y="123"/>
                    <a:pt x="35" y="118"/>
                  </a:cubicBezTo>
                  <a:cubicBezTo>
                    <a:pt x="30" y="113"/>
                    <a:pt x="17" y="100"/>
                    <a:pt x="9" y="91"/>
                  </a:cubicBezTo>
                  <a:cubicBezTo>
                    <a:pt x="6" y="82"/>
                    <a:pt x="7" y="80"/>
                    <a:pt x="15" y="81"/>
                  </a:cubicBezTo>
                  <a:cubicBezTo>
                    <a:pt x="17" y="74"/>
                    <a:pt x="19" y="66"/>
                    <a:pt x="22" y="60"/>
                  </a:cubicBezTo>
                  <a:cubicBezTo>
                    <a:pt x="25" y="52"/>
                    <a:pt x="25" y="50"/>
                    <a:pt x="18" y="44"/>
                  </a:cubicBezTo>
                  <a:cubicBezTo>
                    <a:pt x="2" y="29"/>
                    <a:pt x="0" y="23"/>
                    <a:pt x="4" y="16"/>
                  </a:cubicBezTo>
                  <a:cubicBezTo>
                    <a:pt x="13" y="0"/>
                    <a:pt x="35" y="26"/>
                    <a:pt x="36" y="26"/>
                  </a:cubicBezTo>
                  <a:cubicBezTo>
                    <a:pt x="47" y="22"/>
                    <a:pt x="56" y="0"/>
                    <a:pt x="69" y="0"/>
                  </a:cubicBezTo>
                  <a:cubicBezTo>
                    <a:pt x="75" y="1"/>
                    <a:pt x="83" y="7"/>
                    <a:pt x="82" y="13"/>
                  </a:cubicBezTo>
                  <a:cubicBezTo>
                    <a:pt x="82" y="19"/>
                    <a:pt x="77" y="24"/>
                    <a:pt x="86" y="29"/>
                  </a:cubicBezTo>
                  <a:cubicBezTo>
                    <a:pt x="101" y="38"/>
                    <a:pt x="70" y="61"/>
                    <a:pt x="79" y="74"/>
                  </a:cubicBezTo>
                  <a:cubicBezTo>
                    <a:pt x="86" y="83"/>
                    <a:pt x="97" y="92"/>
                    <a:pt x="104" y="101"/>
                  </a:cubicBezTo>
                  <a:cubicBezTo>
                    <a:pt x="113" y="111"/>
                    <a:pt x="132" y="131"/>
                    <a:pt x="134" y="142"/>
                  </a:cubicBezTo>
                  <a:cubicBezTo>
                    <a:pt x="137" y="154"/>
                    <a:pt x="122" y="145"/>
                    <a:pt x="119" y="142"/>
                  </a:cubicBezTo>
                  <a:close/>
                  <a:moveTo>
                    <a:pt x="37" y="67"/>
                  </a:moveTo>
                  <a:cubicBezTo>
                    <a:pt x="33" y="67"/>
                    <a:pt x="31" y="72"/>
                    <a:pt x="30" y="77"/>
                  </a:cubicBezTo>
                  <a:cubicBezTo>
                    <a:pt x="30" y="82"/>
                    <a:pt x="32" y="83"/>
                    <a:pt x="37" y="84"/>
                  </a:cubicBezTo>
                  <a:cubicBezTo>
                    <a:pt x="42" y="84"/>
                    <a:pt x="45" y="80"/>
                    <a:pt x="46" y="76"/>
                  </a:cubicBezTo>
                  <a:cubicBezTo>
                    <a:pt x="46" y="72"/>
                    <a:pt x="42" y="68"/>
                    <a:pt x="37" y="67"/>
                  </a:cubicBezTo>
                  <a:close/>
                  <a:moveTo>
                    <a:pt x="46" y="35"/>
                  </a:moveTo>
                  <a:cubicBezTo>
                    <a:pt x="43" y="39"/>
                    <a:pt x="48" y="43"/>
                    <a:pt x="52" y="46"/>
                  </a:cubicBezTo>
                  <a:cubicBezTo>
                    <a:pt x="56" y="50"/>
                    <a:pt x="58" y="48"/>
                    <a:pt x="61" y="44"/>
                  </a:cubicBezTo>
                  <a:cubicBezTo>
                    <a:pt x="64" y="39"/>
                    <a:pt x="62" y="34"/>
                    <a:pt x="59" y="32"/>
                  </a:cubicBezTo>
                  <a:cubicBezTo>
                    <a:pt x="56" y="29"/>
                    <a:pt x="49" y="31"/>
                    <a:pt x="46" y="35"/>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6" name="ïṡľîḋè"/>
            <p:cNvSpPr/>
            <p:nvPr userDrawn="1">
              <p:custDataLst>
                <p:tags r:id="rId11"/>
              </p:custDataLst>
            </p:nvPr>
          </p:nvSpPr>
          <p:spPr bwMode="auto">
            <a:xfrm>
              <a:off x="3538142" y="2755901"/>
              <a:ext cx="176213" cy="206375"/>
            </a:xfrm>
            <a:custGeom>
              <a:avLst/>
              <a:gdLst>
                <a:gd name="T0" fmla="*/ 90 w 105"/>
                <a:gd name="T1" fmla="*/ 91 h 123"/>
                <a:gd name="T2" fmla="*/ 87 w 105"/>
                <a:gd name="T3" fmla="*/ 82 h 123"/>
                <a:gd name="T4" fmla="*/ 65 w 105"/>
                <a:gd name="T5" fmla="*/ 87 h 123"/>
                <a:gd name="T6" fmla="*/ 54 w 105"/>
                <a:gd name="T7" fmla="*/ 96 h 123"/>
                <a:gd name="T8" fmla="*/ 31 w 105"/>
                <a:gd name="T9" fmla="*/ 116 h 123"/>
                <a:gd name="T10" fmla="*/ 22 w 105"/>
                <a:gd name="T11" fmla="*/ 120 h 123"/>
                <a:gd name="T12" fmla="*/ 9 w 105"/>
                <a:gd name="T13" fmla="*/ 93 h 123"/>
                <a:gd name="T14" fmla="*/ 5 w 105"/>
                <a:gd name="T15" fmla="*/ 69 h 123"/>
                <a:gd name="T16" fmla="*/ 14 w 105"/>
                <a:gd name="T17" fmla="*/ 72 h 123"/>
                <a:gd name="T18" fmla="*/ 29 w 105"/>
                <a:gd name="T19" fmla="*/ 89 h 123"/>
                <a:gd name="T20" fmla="*/ 42 w 105"/>
                <a:gd name="T21" fmla="*/ 76 h 123"/>
                <a:gd name="T22" fmla="*/ 21 w 105"/>
                <a:gd name="T23" fmla="*/ 22 h 123"/>
                <a:gd name="T24" fmla="*/ 19 w 105"/>
                <a:gd name="T25" fmla="*/ 4 h 123"/>
                <a:gd name="T26" fmla="*/ 37 w 105"/>
                <a:gd name="T27" fmla="*/ 6 h 123"/>
                <a:gd name="T28" fmla="*/ 46 w 105"/>
                <a:gd name="T29" fmla="*/ 25 h 123"/>
                <a:gd name="T30" fmla="*/ 65 w 105"/>
                <a:gd name="T31" fmla="*/ 64 h 123"/>
                <a:gd name="T32" fmla="*/ 76 w 105"/>
                <a:gd name="T33" fmla="*/ 50 h 123"/>
                <a:gd name="T34" fmla="*/ 77 w 105"/>
                <a:gd name="T35" fmla="*/ 30 h 123"/>
                <a:gd name="T36" fmla="*/ 102 w 105"/>
                <a:gd name="T37" fmla="*/ 60 h 123"/>
                <a:gd name="T38" fmla="*/ 101 w 105"/>
                <a:gd name="T39" fmla="*/ 90 h 123"/>
                <a:gd name="T40" fmla="*/ 90 w 105"/>
                <a:gd name="T41" fmla="*/ 91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5" h="123">
                  <a:moveTo>
                    <a:pt x="90" y="91"/>
                  </a:moveTo>
                  <a:cubicBezTo>
                    <a:pt x="89" y="89"/>
                    <a:pt x="88" y="86"/>
                    <a:pt x="87" y="82"/>
                  </a:cubicBezTo>
                  <a:cubicBezTo>
                    <a:pt x="83" y="70"/>
                    <a:pt x="75" y="74"/>
                    <a:pt x="65" y="87"/>
                  </a:cubicBezTo>
                  <a:cubicBezTo>
                    <a:pt x="60" y="93"/>
                    <a:pt x="61" y="92"/>
                    <a:pt x="54" y="96"/>
                  </a:cubicBezTo>
                  <a:cubicBezTo>
                    <a:pt x="48" y="99"/>
                    <a:pt x="38" y="101"/>
                    <a:pt x="31" y="116"/>
                  </a:cubicBezTo>
                  <a:cubicBezTo>
                    <a:pt x="28" y="123"/>
                    <a:pt x="27" y="123"/>
                    <a:pt x="22" y="120"/>
                  </a:cubicBezTo>
                  <a:cubicBezTo>
                    <a:pt x="15" y="116"/>
                    <a:pt x="8" y="107"/>
                    <a:pt x="9" y="93"/>
                  </a:cubicBezTo>
                  <a:cubicBezTo>
                    <a:pt x="10" y="83"/>
                    <a:pt x="0" y="75"/>
                    <a:pt x="5" y="69"/>
                  </a:cubicBezTo>
                  <a:cubicBezTo>
                    <a:pt x="6" y="67"/>
                    <a:pt x="10" y="66"/>
                    <a:pt x="14" y="72"/>
                  </a:cubicBezTo>
                  <a:cubicBezTo>
                    <a:pt x="21" y="84"/>
                    <a:pt x="22" y="93"/>
                    <a:pt x="29" y="89"/>
                  </a:cubicBezTo>
                  <a:cubicBezTo>
                    <a:pt x="37" y="85"/>
                    <a:pt x="45" y="85"/>
                    <a:pt x="42" y="76"/>
                  </a:cubicBezTo>
                  <a:cubicBezTo>
                    <a:pt x="40" y="69"/>
                    <a:pt x="28" y="38"/>
                    <a:pt x="21" y="22"/>
                  </a:cubicBezTo>
                  <a:cubicBezTo>
                    <a:pt x="18" y="14"/>
                    <a:pt x="14" y="12"/>
                    <a:pt x="19" y="4"/>
                  </a:cubicBezTo>
                  <a:cubicBezTo>
                    <a:pt x="20" y="2"/>
                    <a:pt x="28" y="0"/>
                    <a:pt x="37" y="6"/>
                  </a:cubicBezTo>
                  <a:cubicBezTo>
                    <a:pt x="37" y="6"/>
                    <a:pt x="41" y="9"/>
                    <a:pt x="46" y="25"/>
                  </a:cubicBezTo>
                  <a:cubicBezTo>
                    <a:pt x="51" y="42"/>
                    <a:pt x="58" y="69"/>
                    <a:pt x="65" y="64"/>
                  </a:cubicBezTo>
                  <a:cubicBezTo>
                    <a:pt x="72" y="59"/>
                    <a:pt x="77" y="56"/>
                    <a:pt x="76" y="50"/>
                  </a:cubicBezTo>
                  <a:cubicBezTo>
                    <a:pt x="76" y="44"/>
                    <a:pt x="71" y="31"/>
                    <a:pt x="77" y="30"/>
                  </a:cubicBezTo>
                  <a:cubicBezTo>
                    <a:pt x="82" y="29"/>
                    <a:pt x="96" y="26"/>
                    <a:pt x="102" y="60"/>
                  </a:cubicBezTo>
                  <a:cubicBezTo>
                    <a:pt x="105" y="76"/>
                    <a:pt x="103" y="85"/>
                    <a:pt x="101" y="90"/>
                  </a:cubicBezTo>
                  <a:cubicBezTo>
                    <a:pt x="98" y="97"/>
                    <a:pt x="94" y="97"/>
                    <a:pt x="90" y="91"/>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7" name="íSļïḑê"/>
            <p:cNvSpPr/>
            <p:nvPr userDrawn="1">
              <p:custDataLst>
                <p:tags r:id="rId12"/>
              </p:custDataLst>
            </p:nvPr>
          </p:nvSpPr>
          <p:spPr bwMode="auto">
            <a:xfrm>
              <a:off x="3828654" y="2736851"/>
              <a:ext cx="230188" cy="242888"/>
            </a:xfrm>
            <a:custGeom>
              <a:avLst/>
              <a:gdLst>
                <a:gd name="T0" fmla="*/ 133 w 137"/>
                <a:gd name="T1" fmla="*/ 142 h 145"/>
                <a:gd name="T2" fmla="*/ 105 w 137"/>
                <a:gd name="T3" fmla="*/ 141 h 145"/>
                <a:gd name="T4" fmla="*/ 77 w 137"/>
                <a:gd name="T5" fmla="*/ 111 h 145"/>
                <a:gd name="T6" fmla="*/ 67 w 137"/>
                <a:gd name="T7" fmla="*/ 73 h 145"/>
                <a:gd name="T8" fmla="*/ 62 w 137"/>
                <a:gd name="T9" fmla="*/ 72 h 145"/>
                <a:gd name="T10" fmla="*/ 28 w 137"/>
                <a:gd name="T11" fmla="*/ 108 h 145"/>
                <a:gd name="T12" fmla="*/ 4 w 137"/>
                <a:gd name="T13" fmla="*/ 89 h 145"/>
                <a:gd name="T14" fmla="*/ 21 w 137"/>
                <a:gd name="T15" fmla="*/ 88 h 145"/>
                <a:gd name="T16" fmla="*/ 46 w 137"/>
                <a:gd name="T17" fmla="*/ 63 h 145"/>
                <a:gd name="T18" fmla="*/ 20 w 137"/>
                <a:gd name="T19" fmla="*/ 46 h 145"/>
                <a:gd name="T20" fmla="*/ 31 w 137"/>
                <a:gd name="T21" fmla="*/ 26 h 145"/>
                <a:gd name="T22" fmla="*/ 64 w 137"/>
                <a:gd name="T23" fmla="*/ 29 h 145"/>
                <a:gd name="T24" fmla="*/ 66 w 137"/>
                <a:gd name="T25" fmla="*/ 12 h 145"/>
                <a:gd name="T26" fmla="*/ 75 w 137"/>
                <a:gd name="T27" fmla="*/ 0 h 145"/>
                <a:gd name="T28" fmla="*/ 90 w 137"/>
                <a:gd name="T29" fmla="*/ 17 h 145"/>
                <a:gd name="T30" fmla="*/ 106 w 137"/>
                <a:gd name="T31" fmla="*/ 30 h 145"/>
                <a:gd name="T32" fmla="*/ 112 w 137"/>
                <a:gd name="T33" fmla="*/ 47 h 145"/>
                <a:gd name="T34" fmla="*/ 79 w 137"/>
                <a:gd name="T35" fmla="*/ 55 h 145"/>
                <a:gd name="T36" fmla="*/ 127 w 137"/>
                <a:gd name="T37" fmla="*/ 130 h 145"/>
                <a:gd name="T38" fmla="*/ 133 w 137"/>
                <a:gd name="T39" fmla="*/ 142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7" h="145">
                  <a:moveTo>
                    <a:pt x="133" y="142"/>
                  </a:moveTo>
                  <a:cubicBezTo>
                    <a:pt x="133" y="142"/>
                    <a:pt x="118" y="145"/>
                    <a:pt x="105" y="141"/>
                  </a:cubicBezTo>
                  <a:cubicBezTo>
                    <a:pt x="86" y="136"/>
                    <a:pt x="83" y="126"/>
                    <a:pt x="77" y="111"/>
                  </a:cubicBezTo>
                  <a:cubicBezTo>
                    <a:pt x="74" y="100"/>
                    <a:pt x="69" y="86"/>
                    <a:pt x="67" y="73"/>
                  </a:cubicBezTo>
                  <a:cubicBezTo>
                    <a:pt x="65" y="73"/>
                    <a:pt x="63" y="72"/>
                    <a:pt x="62" y="72"/>
                  </a:cubicBezTo>
                  <a:cubicBezTo>
                    <a:pt x="62" y="72"/>
                    <a:pt x="42" y="108"/>
                    <a:pt x="28" y="108"/>
                  </a:cubicBezTo>
                  <a:cubicBezTo>
                    <a:pt x="14" y="108"/>
                    <a:pt x="0" y="102"/>
                    <a:pt x="4" y="89"/>
                  </a:cubicBezTo>
                  <a:cubicBezTo>
                    <a:pt x="4" y="89"/>
                    <a:pt x="9" y="86"/>
                    <a:pt x="21" y="88"/>
                  </a:cubicBezTo>
                  <a:cubicBezTo>
                    <a:pt x="33" y="90"/>
                    <a:pt x="46" y="63"/>
                    <a:pt x="46" y="63"/>
                  </a:cubicBezTo>
                  <a:cubicBezTo>
                    <a:pt x="46" y="63"/>
                    <a:pt x="20" y="54"/>
                    <a:pt x="20" y="46"/>
                  </a:cubicBezTo>
                  <a:cubicBezTo>
                    <a:pt x="20" y="38"/>
                    <a:pt x="21" y="20"/>
                    <a:pt x="31" y="26"/>
                  </a:cubicBezTo>
                  <a:cubicBezTo>
                    <a:pt x="42" y="31"/>
                    <a:pt x="61" y="36"/>
                    <a:pt x="64" y="29"/>
                  </a:cubicBezTo>
                  <a:cubicBezTo>
                    <a:pt x="67" y="22"/>
                    <a:pt x="66" y="16"/>
                    <a:pt x="66" y="12"/>
                  </a:cubicBezTo>
                  <a:cubicBezTo>
                    <a:pt x="65" y="7"/>
                    <a:pt x="67" y="1"/>
                    <a:pt x="75" y="0"/>
                  </a:cubicBezTo>
                  <a:cubicBezTo>
                    <a:pt x="83" y="0"/>
                    <a:pt x="92" y="5"/>
                    <a:pt x="90" y="17"/>
                  </a:cubicBezTo>
                  <a:cubicBezTo>
                    <a:pt x="89" y="30"/>
                    <a:pt x="86" y="33"/>
                    <a:pt x="106" y="30"/>
                  </a:cubicBezTo>
                  <a:cubicBezTo>
                    <a:pt x="108" y="29"/>
                    <a:pt x="120" y="41"/>
                    <a:pt x="112" y="47"/>
                  </a:cubicBezTo>
                  <a:cubicBezTo>
                    <a:pt x="104" y="53"/>
                    <a:pt x="78" y="50"/>
                    <a:pt x="79" y="55"/>
                  </a:cubicBezTo>
                  <a:cubicBezTo>
                    <a:pt x="81" y="96"/>
                    <a:pt x="113" y="122"/>
                    <a:pt x="127" y="130"/>
                  </a:cubicBezTo>
                  <a:cubicBezTo>
                    <a:pt x="137" y="135"/>
                    <a:pt x="136" y="140"/>
                    <a:pt x="133" y="142"/>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8" name="iṥḷîďé"/>
            <p:cNvSpPr/>
            <p:nvPr userDrawn="1">
              <p:custDataLst>
                <p:tags r:id="rId13"/>
              </p:custDataLst>
            </p:nvPr>
          </p:nvSpPr>
          <p:spPr bwMode="auto">
            <a:xfrm>
              <a:off x="3336529" y="3048001"/>
              <a:ext cx="922338" cy="860425"/>
            </a:xfrm>
            <a:custGeom>
              <a:avLst/>
              <a:gdLst>
                <a:gd name="T0" fmla="*/ 289 w 552"/>
                <a:gd name="T1" fmla="*/ 111 h 514"/>
                <a:gd name="T2" fmla="*/ 290 w 552"/>
                <a:gd name="T3" fmla="*/ 132 h 514"/>
                <a:gd name="T4" fmla="*/ 315 w 552"/>
                <a:gd name="T5" fmla="*/ 152 h 514"/>
                <a:gd name="T6" fmla="*/ 239 w 552"/>
                <a:gd name="T7" fmla="*/ 132 h 514"/>
                <a:gd name="T8" fmla="*/ 259 w 552"/>
                <a:gd name="T9" fmla="*/ 111 h 514"/>
                <a:gd name="T10" fmla="*/ 236 w 552"/>
                <a:gd name="T11" fmla="*/ 429 h 514"/>
                <a:gd name="T12" fmla="*/ 236 w 552"/>
                <a:gd name="T13" fmla="*/ 429 h 514"/>
                <a:gd name="T14" fmla="*/ 308 w 552"/>
                <a:gd name="T15" fmla="*/ 425 h 514"/>
                <a:gd name="T16" fmla="*/ 320 w 552"/>
                <a:gd name="T17" fmla="*/ 442 h 514"/>
                <a:gd name="T18" fmla="*/ 312 w 552"/>
                <a:gd name="T19" fmla="*/ 444 h 514"/>
                <a:gd name="T20" fmla="*/ 311 w 552"/>
                <a:gd name="T21" fmla="*/ 439 h 514"/>
                <a:gd name="T22" fmla="*/ 262 w 552"/>
                <a:gd name="T23" fmla="*/ 436 h 514"/>
                <a:gd name="T24" fmla="*/ 268 w 552"/>
                <a:gd name="T25" fmla="*/ 441 h 514"/>
                <a:gd name="T26" fmla="*/ 262 w 552"/>
                <a:gd name="T27" fmla="*/ 443 h 514"/>
                <a:gd name="T28" fmla="*/ 294 w 552"/>
                <a:gd name="T29" fmla="*/ 449 h 514"/>
                <a:gd name="T30" fmla="*/ 285 w 552"/>
                <a:gd name="T31" fmla="*/ 435 h 514"/>
                <a:gd name="T32" fmla="*/ 281 w 552"/>
                <a:gd name="T33" fmla="*/ 432 h 514"/>
                <a:gd name="T34" fmla="*/ 277 w 552"/>
                <a:gd name="T35" fmla="*/ 428 h 514"/>
                <a:gd name="T36" fmla="*/ 291 w 552"/>
                <a:gd name="T37" fmla="*/ 432 h 514"/>
                <a:gd name="T38" fmla="*/ 284 w 552"/>
                <a:gd name="T39" fmla="*/ 445 h 514"/>
                <a:gd name="T40" fmla="*/ 307 w 552"/>
                <a:gd name="T41" fmla="*/ 157 h 514"/>
                <a:gd name="T42" fmla="*/ 231 w 552"/>
                <a:gd name="T43" fmla="*/ 322 h 514"/>
                <a:gd name="T44" fmla="*/ 261 w 552"/>
                <a:gd name="T45" fmla="*/ 157 h 514"/>
                <a:gd name="T46" fmla="*/ 285 w 552"/>
                <a:gd name="T47" fmla="*/ 157 h 514"/>
                <a:gd name="T48" fmla="*/ 232 w 552"/>
                <a:gd name="T49" fmla="*/ 336 h 514"/>
                <a:gd name="T50" fmla="*/ 221 w 552"/>
                <a:gd name="T51" fmla="*/ 313 h 514"/>
                <a:gd name="T52" fmla="*/ 127 w 552"/>
                <a:gd name="T53" fmla="*/ 280 h 514"/>
                <a:gd name="T54" fmla="*/ 127 w 552"/>
                <a:gd name="T55" fmla="*/ 264 h 514"/>
                <a:gd name="T56" fmla="*/ 35 w 552"/>
                <a:gd name="T57" fmla="*/ 260 h 514"/>
                <a:gd name="T58" fmla="*/ 183 w 552"/>
                <a:gd name="T59" fmla="*/ 399 h 514"/>
                <a:gd name="T60" fmla="*/ 366 w 552"/>
                <a:gd name="T61" fmla="*/ 386 h 514"/>
                <a:gd name="T62" fmla="*/ 503 w 552"/>
                <a:gd name="T63" fmla="*/ 214 h 514"/>
                <a:gd name="T64" fmla="*/ 311 w 552"/>
                <a:gd name="T65" fmla="*/ 264 h 514"/>
                <a:gd name="T66" fmla="*/ 311 w 552"/>
                <a:gd name="T67" fmla="*/ 280 h 514"/>
                <a:gd name="T68" fmla="*/ 326 w 552"/>
                <a:gd name="T69" fmla="*/ 332 h 514"/>
                <a:gd name="T70" fmla="*/ 323 w 552"/>
                <a:gd name="T71" fmla="*/ 336 h 514"/>
                <a:gd name="T72" fmla="*/ 295 w 552"/>
                <a:gd name="T73" fmla="*/ 327 h 514"/>
                <a:gd name="T74" fmla="*/ 266 w 552"/>
                <a:gd name="T75" fmla="*/ 328 h 514"/>
                <a:gd name="T76" fmla="*/ 237 w 552"/>
                <a:gd name="T77" fmla="*/ 327 h 514"/>
                <a:gd name="T78" fmla="*/ 252 w 552"/>
                <a:gd name="T79" fmla="*/ 366 h 514"/>
                <a:gd name="T80" fmla="*/ 294 w 552"/>
                <a:gd name="T81" fmla="*/ 366 h 514"/>
                <a:gd name="T82" fmla="*/ 199 w 552"/>
                <a:gd name="T83" fmla="*/ 407 h 514"/>
                <a:gd name="T84" fmla="*/ 211 w 552"/>
                <a:gd name="T85" fmla="*/ 407 h 514"/>
                <a:gd name="T86" fmla="*/ 376 w 552"/>
                <a:gd name="T87" fmla="*/ 311 h 514"/>
                <a:gd name="T88" fmla="*/ 336 w 552"/>
                <a:gd name="T89" fmla="*/ 314 h 514"/>
                <a:gd name="T90" fmla="*/ 354 w 552"/>
                <a:gd name="T91" fmla="*/ 354 h 514"/>
                <a:gd name="T92" fmla="*/ 403 w 552"/>
                <a:gd name="T93" fmla="*/ 288 h 514"/>
                <a:gd name="T94" fmla="*/ 211 w 552"/>
                <a:gd name="T95" fmla="*/ 346 h 514"/>
                <a:gd name="T96" fmla="*/ 192 w 552"/>
                <a:gd name="T97" fmla="*/ 297 h 514"/>
                <a:gd name="T98" fmla="*/ 144 w 552"/>
                <a:gd name="T99" fmla="*/ 288 h 514"/>
                <a:gd name="T100" fmla="*/ 285 w 552"/>
                <a:gd name="T101" fmla="*/ 302 h 514"/>
                <a:gd name="T102" fmla="*/ 269 w 552"/>
                <a:gd name="T103" fmla="*/ 229 h 514"/>
                <a:gd name="T104" fmla="*/ 278 w 552"/>
                <a:gd name="T105" fmla="*/ 268 h 514"/>
                <a:gd name="T106" fmla="*/ 273 w 552"/>
                <a:gd name="T107" fmla="*/ 169 h 514"/>
                <a:gd name="T108" fmla="*/ 273 w 552"/>
                <a:gd name="T109" fmla="*/ 169 h 514"/>
                <a:gd name="T110" fmla="*/ 269 w 552"/>
                <a:gd name="T111" fmla="*/ 120 h 514"/>
                <a:gd name="T112" fmla="*/ 281 w 552"/>
                <a:gd name="T113" fmla="*/ 132 h 514"/>
                <a:gd name="T114" fmla="*/ 552 w 552"/>
                <a:gd name="T115" fmla="*/ 258 h 514"/>
                <a:gd name="T116" fmla="*/ 0 w 552"/>
                <a:gd name="T117" fmla="*/ 258 h 514"/>
                <a:gd name="T118" fmla="*/ 383 w 552"/>
                <a:gd name="T119" fmla="*/ 403 h 514"/>
                <a:gd name="T120" fmla="*/ 169 w 552"/>
                <a:gd name="T121" fmla="*/ 112 h 514"/>
                <a:gd name="T122" fmla="*/ 383 w 552"/>
                <a:gd name="T123" fmla="*/ 403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52" h="514">
                  <a:moveTo>
                    <a:pt x="270" y="68"/>
                  </a:moveTo>
                  <a:cubicBezTo>
                    <a:pt x="276" y="68"/>
                    <a:pt x="276" y="68"/>
                    <a:pt x="276" y="68"/>
                  </a:cubicBezTo>
                  <a:cubicBezTo>
                    <a:pt x="276" y="89"/>
                    <a:pt x="276" y="89"/>
                    <a:pt x="276" y="89"/>
                  </a:cubicBezTo>
                  <a:cubicBezTo>
                    <a:pt x="288" y="100"/>
                    <a:pt x="289" y="111"/>
                    <a:pt x="289" y="111"/>
                  </a:cubicBezTo>
                  <a:cubicBezTo>
                    <a:pt x="286" y="111"/>
                    <a:pt x="286" y="111"/>
                    <a:pt x="286" y="111"/>
                  </a:cubicBezTo>
                  <a:cubicBezTo>
                    <a:pt x="286" y="118"/>
                    <a:pt x="286" y="118"/>
                    <a:pt x="286" y="118"/>
                  </a:cubicBezTo>
                  <a:cubicBezTo>
                    <a:pt x="290" y="118"/>
                    <a:pt x="290" y="118"/>
                    <a:pt x="290" y="118"/>
                  </a:cubicBezTo>
                  <a:cubicBezTo>
                    <a:pt x="290" y="132"/>
                    <a:pt x="290" y="132"/>
                    <a:pt x="290" y="132"/>
                  </a:cubicBezTo>
                  <a:cubicBezTo>
                    <a:pt x="307" y="132"/>
                    <a:pt x="307" y="132"/>
                    <a:pt x="307" y="132"/>
                  </a:cubicBezTo>
                  <a:cubicBezTo>
                    <a:pt x="307" y="144"/>
                    <a:pt x="307" y="144"/>
                    <a:pt x="307" y="144"/>
                  </a:cubicBezTo>
                  <a:cubicBezTo>
                    <a:pt x="315" y="144"/>
                    <a:pt x="315" y="144"/>
                    <a:pt x="315" y="144"/>
                  </a:cubicBezTo>
                  <a:cubicBezTo>
                    <a:pt x="315" y="152"/>
                    <a:pt x="315" y="152"/>
                    <a:pt x="315" y="152"/>
                  </a:cubicBezTo>
                  <a:cubicBezTo>
                    <a:pt x="231" y="152"/>
                    <a:pt x="231" y="152"/>
                    <a:pt x="231" y="152"/>
                  </a:cubicBezTo>
                  <a:cubicBezTo>
                    <a:pt x="231" y="144"/>
                    <a:pt x="231" y="144"/>
                    <a:pt x="231" y="144"/>
                  </a:cubicBezTo>
                  <a:cubicBezTo>
                    <a:pt x="239" y="144"/>
                    <a:pt x="239" y="144"/>
                    <a:pt x="239" y="144"/>
                  </a:cubicBezTo>
                  <a:cubicBezTo>
                    <a:pt x="239" y="132"/>
                    <a:pt x="239" y="132"/>
                    <a:pt x="239" y="132"/>
                  </a:cubicBezTo>
                  <a:cubicBezTo>
                    <a:pt x="256" y="132"/>
                    <a:pt x="256" y="132"/>
                    <a:pt x="256" y="132"/>
                  </a:cubicBezTo>
                  <a:cubicBezTo>
                    <a:pt x="256" y="118"/>
                    <a:pt x="256" y="118"/>
                    <a:pt x="256" y="118"/>
                  </a:cubicBezTo>
                  <a:cubicBezTo>
                    <a:pt x="259" y="118"/>
                    <a:pt x="259" y="118"/>
                    <a:pt x="259" y="118"/>
                  </a:cubicBezTo>
                  <a:cubicBezTo>
                    <a:pt x="259" y="111"/>
                    <a:pt x="259" y="111"/>
                    <a:pt x="259" y="111"/>
                  </a:cubicBezTo>
                  <a:cubicBezTo>
                    <a:pt x="257" y="111"/>
                    <a:pt x="257" y="111"/>
                    <a:pt x="257" y="111"/>
                  </a:cubicBezTo>
                  <a:cubicBezTo>
                    <a:pt x="258" y="101"/>
                    <a:pt x="267" y="93"/>
                    <a:pt x="270" y="90"/>
                  </a:cubicBezTo>
                  <a:cubicBezTo>
                    <a:pt x="270" y="68"/>
                    <a:pt x="270" y="68"/>
                    <a:pt x="270" y="68"/>
                  </a:cubicBezTo>
                  <a:close/>
                  <a:moveTo>
                    <a:pt x="236" y="429"/>
                  </a:moveTo>
                  <a:cubicBezTo>
                    <a:pt x="242" y="429"/>
                    <a:pt x="242" y="429"/>
                    <a:pt x="242" y="429"/>
                  </a:cubicBezTo>
                  <a:cubicBezTo>
                    <a:pt x="234" y="451"/>
                    <a:pt x="234" y="451"/>
                    <a:pt x="234" y="451"/>
                  </a:cubicBezTo>
                  <a:cubicBezTo>
                    <a:pt x="228" y="451"/>
                    <a:pt x="228" y="451"/>
                    <a:pt x="228" y="451"/>
                  </a:cubicBezTo>
                  <a:cubicBezTo>
                    <a:pt x="236" y="429"/>
                    <a:pt x="236" y="429"/>
                    <a:pt x="236" y="429"/>
                  </a:cubicBezTo>
                  <a:close/>
                  <a:moveTo>
                    <a:pt x="312" y="444"/>
                  </a:moveTo>
                  <a:cubicBezTo>
                    <a:pt x="302" y="447"/>
                    <a:pt x="302" y="447"/>
                    <a:pt x="302" y="447"/>
                  </a:cubicBezTo>
                  <a:cubicBezTo>
                    <a:pt x="301" y="442"/>
                    <a:pt x="301" y="442"/>
                    <a:pt x="301" y="442"/>
                  </a:cubicBezTo>
                  <a:cubicBezTo>
                    <a:pt x="308" y="425"/>
                    <a:pt x="308" y="425"/>
                    <a:pt x="308" y="425"/>
                  </a:cubicBezTo>
                  <a:cubicBezTo>
                    <a:pt x="313" y="423"/>
                    <a:pt x="313" y="423"/>
                    <a:pt x="313" y="423"/>
                  </a:cubicBezTo>
                  <a:cubicBezTo>
                    <a:pt x="316" y="438"/>
                    <a:pt x="316" y="438"/>
                    <a:pt x="316" y="438"/>
                  </a:cubicBezTo>
                  <a:cubicBezTo>
                    <a:pt x="319" y="437"/>
                    <a:pt x="319" y="437"/>
                    <a:pt x="319" y="437"/>
                  </a:cubicBezTo>
                  <a:cubicBezTo>
                    <a:pt x="320" y="442"/>
                    <a:pt x="320" y="442"/>
                    <a:pt x="320" y="442"/>
                  </a:cubicBezTo>
                  <a:cubicBezTo>
                    <a:pt x="317" y="443"/>
                    <a:pt x="317" y="443"/>
                    <a:pt x="317" y="443"/>
                  </a:cubicBezTo>
                  <a:cubicBezTo>
                    <a:pt x="318" y="447"/>
                    <a:pt x="318" y="447"/>
                    <a:pt x="318" y="447"/>
                  </a:cubicBezTo>
                  <a:cubicBezTo>
                    <a:pt x="313" y="448"/>
                    <a:pt x="313" y="448"/>
                    <a:pt x="313" y="448"/>
                  </a:cubicBezTo>
                  <a:cubicBezTo>
                    <a:pt x="312" y="444"/>
                    <a:pt x="312" y="444"/>
                    <a:pt x="312" y="444"/>
                  </a:cubicBezTo>
                  <a:close/>
                  <a:moveTo>
                    <a:pt x="311" y="439"/>
                  </a:moveTo>
                  <a:cubicBezTo>
                    <a:pt x="310" y="432"/>
                    <a:pt x="310" y="432"/>
                    <a:pt x="310" y="432"/>
                  </a:cubicBezTo>
                  <a:cubicBezTo>
                    <a:pt x="306" y="441"/>
                    <a:pt x="306" y="441"/>
                    <a:pt x="306" y="441"/>
                  </a:cubicBezTo>
                  <a:cubicBezTo>
                    <a:pt x="311" y="439"/>
                    <a:pt x="311" y="439"/>
                    <a:pt x="311" y="439"/>
                  </a:cubicBezTo>
                  <a:close/>
                  <a:moveTo>
                    <a:pt x="259" y="440"/>
                  </a:moveTo>
                  <a:cubicBezTo>
                    <a:pt x="257" y="439"/>
                    <a:pt x="256" y="438"/>
                    <a:pt x="257" y="436"/>
                  </a:cubicBezTo>
                  <a:cubicBezTo>
                    <a:pt x="257" y="434"/>
                    <a:pt x="258" y="433"/>
                    <a:pt x="259" y="433"/>
                  </a:cubicBezTo>
                  <a:cubicBezTo>
                    <a:pt x="261" y="434"/>
                    <a:pt x="262" y="435"/>
                    <a:pt x="262" y="436"/>
                  </a:cubicBezTo>
                  <a:cubicBezTo>
                    <a:pt x="262" y="439"/>
                    <a:pt x="261" y="440"/>
                    <a:pt x="259" y="440"/>
                  </a:cubicBezTo>
                  <a:close/>
                  <a:moveTo>
                    <a:pt x="250" y="445"/>
                  </a:moveTo>
                  <a:cubicBezTo>
                    <a:pt x="250" y="450"/>
                    <a:pt x="253" y="452"/>
                    <a:pt x="258" y="452"/>
                  </a:cubicBezTo>
                  <a:cubicBezTo>
                    <a:pt x="263" y="453"/>
                    <a:pt x="267" y="449"/>
                    <a:pt x="268" y="441"/>
                  </a:cubicBezTo>
                  <a:cubicBezTo>
                    <a:pt x="269" y="433"/>
                    <a:pt x="266" y="429"/>
                    <a:pt x="259" y="428"/>
                  </a:cubicBezTo>
                  <a:cubicBezTo>
                    <a:pt x="254" y="428"/>
                    <a:pt x="251" y="430"/>
                    <a:pt x="250" y="436"/>
                  </a:cubicBezTo>
                  <a:cubicBezTo>
                    <a:pt x="250" y="440"/>
                    <a:pt x="252" y="443"/>
                    <a:pt x="257" y="444"/>
                  </a:cubicBezTo>
                  <a:cubicBezTo>
                    <a:pt x="258" y="444"/>
                    <a:pt x="260" y="444"/>
                    <a:pt x="262" y="443"/>
                  </a:cubicBezTo>
                  <a:cubicBezTo>
                    <a:pt x="261" y="446"/>
                    <a:pt x="260" y="448"/>
                    <a:pt x="258" y="448"/>
                  </a:cubicBezTo>
                  <a:cubicBezTo>
                    <a:pt x="257" y="448"/>
                    <a:pt x="256" y="447"/>
                    <a:pt x="256" y="446"/>
                  </a:cubicBezTo>
                  <a:cubicBezTo>
                    <a:pt x="250" y="445"/>
                    <a:pt x="250" y="445"/>
                    <a:pt x="250" y="445"/>
                  </a:cubicBezTo>
                  <a:close/>
                  <a:moveTo>
                    <a:pt x="294" y="449"/>
                  </a:moveTo>
                  <a:cubicBezTo>
                    <a:pt x="276" y="452"/>
                    <a:pt x="276" y="452"/>
                    <a:pt x="276" y="452"/>
                  </a:cubicBezTo>
                  <a:cubicBezTo>
                    <a:pt x="276" y="450"/>
                    <a:pt x="276" y="448"/>
                    <a:pt x="277" y="446"/>
                  </a:cubicBezTo>
                  <a:cubicBezTo>
                    <a:pt x="278" y="444"/>
                    <a:pt x="279" y="442"/>
                    <a:pt x="282" y="439"/>
                  </a:cubicBezTo>
                  <a:cubicBezTo>
                    <a:pt x="284" y="437"/>
                    <a:pt x="285" y="436"/>
                    <a:pt x="285" y="435"/>
                  </a:cubicBezTo>
                  <a:cubicBezTo>
                    <a:pt x="285" y="434"/>
                    <a:pt x="285" y="433"/>
                    <a:pt x="285" y="433"/>
                  </a:cubicBezTo>
                  <a:cubicBezTo>
                    <a:pt x="285" y="432"/>
                    <a:pt x="285" y="431"/>
                    <a:pt x="284" y="431"/>
                  </a:cubicBezTo>
                  <a:cubicBezTo>
                    <a:pt x="284" y="431"/>
                    <a:pt x="283" y="430"/>
                    <a:pt x="282" y="431"/>
                  </a:cubicBezTo>
                  <a:cubicBezTo>
                    <a:pt x="282" y="431"/>
                    <a:pt x="281" y="431"/>
                    <a:pt x="281" y="432"/>
                  </a:cubicBezTo>
                  <a:cubicBezTo>
                    <a:pt x="280" y="432"/>
                    <a:pt x="280" y="433"/>
                    <a:pt x="280" y="435"/>
                  </a:cubicBezTo>
                  <a:cubicBezTo>
                    <a:pt x="274" y="435"/>
                    <a:pt x="274" y="435"/>
                    <a:pt x="274" y="435"/>
                  </a:cubicBezTo>
                  <a:cubicBezTo>
                    <a:pt x="274" y="433"/>
                    <a:pt x="274" y="432"/>
                    <a:pt x="275" y="430"/>
                  </a:cubicBezTo>
                  <a:cubicBezTo>
                    <a:pt x="275" y="429"/>
                    <a:pt x="276" y="428"/>
                    <a:pt x="277" y="428"/>
                  </a:cubicBezTo>
                  <a:cubicBezTo>
                    <a:pt x="278" y="427"/>
                    <a:pt x="280" y="426"/>
                    <a:pt x="282" y="426"/>
                  </a:cubicBezTo>
                  <a:cubicBezTo>
                    <a:pt x="284" y="426"/>
                    <a:pt x="285" y="426"/>
                    <a:pt x="287" y="426"/>
                  </a:cubicBezTo>
                  <a:cubicBezTo>
                    <a:pt x="288" y="426"/>
                    <a:pt x="289" y="427"/>
                    <a:pt x="290" y="428"/>
                  </a:cubicBezTo>
                  <a:cubicBezTo>
                    <a:pt x="291" y="429"/>
                    <a:pt x="291" y="430"/>
                    <a:pt x="291" y="432"/>
                  </a:cubicBezTo>
                  <a:cubicBezTo>
                    <a:pt x="292" y="433"/>
                    <a:pt x="291" y="435"/>
                    <a:pt x="291" y="436"/>
                  </a:cubicBezTo>
                  <a:cubicBezTo>
                    <a:pt x="290" y="437"/>
                    <a:pt x="289" y="439"/>
                    <a:pt x="287" y="441"/>
                  </a:cubicBezTo>
                  <a:cubicBezTo>
                    <a:pt x="286" y="442"/>
                    <a:pt x="285" y="443"/>
                    <a:pt x="285" y="443"/>
                  </a:cubicBezTo>
                  <a:cubicBezTo>
                    <a:pt x="285" y="444"/>
                    <a:pt x="284" y="444"/>
                    <a:pt x="284" y="445"/>
                  </a:cubicBezTo>
                  <a:cubicBezTo>
                    <a:pt x="293" y="444"/>
                    <a:pt x="293" y="444"/>
                    <a:pt x="293" y="444"/>
                  </a:cubicBezTo>
                  <a:cubicBezTo>
                    <a:pt x="294" y="449"/>
                    <a:pt x="294" y="449"/>
                    <a:pt x="294" y="449"/>
                  </a:cubicBezTo>
                  <a:close/>
                  <a:moveTo>
                    <a:pt x="285" y="157"/>
                  </a:moveTo>
                  <a:cubicBezTo>
                    <a:pt x="307" y="157"/>
                    <a:pt x="307" y="157"/>
                    <a:pt x="307" y="157"/>
                  </a:cubicBezTo>
                  <a:cubicBezTo>
                    <a:pt x="307" y="302"/>
                    <a:pt x="307" y="302"/>
                    <a:pt x="307" y="302"/>
                  </a:cubicBezTo>
                  <a:cubicBezTo>
                    <a:pt x="316" y="302"/>
                    <a:pt x="316" y="302"/>
                    <a:pt x="316" y="302"/>
                  </a:cubicBezTo>
                  <a:cubicBezTo>
                    <a:pt x="316" y="322"/>
                    <a:pt x="316" y="322"/>
                    <a:pt x="316" y="322"/>
                  </a:cubicBezTo>
                  <a:cubicBezTo>
                    <a:pt x="231" y="322"/>
                    <a:pt x="231" y="322"/>
                    <a:pt x="231" y="322"/>
                  </a:cubicBezTo>
                  <a:cubicBezTo>
                    <a:pt x="231" y="302"/>
                    <a:pt x="231" y="302"/>
                    <a:pt x="231" y="302"/>
                  </a:cubicBezTo>
                  <a:cubicBezTo>
                    <a:pt x="239" y="302"/>
                    <a:pt x="239" y="302"/>
                    <a:pt x="239" y="302"/>
                  </a:cubicBezTo>
                  <a:cubicBezTo>
                    <a:pt x="239" y="157"/>
                    <a:pt x="239" y="157"/>
                    <a:pt x="239" y="157"/>
                  </a:cubicBezTo>
                  <a:cubicBezTo>
                    <a:pt x="261" y="157"/>
                    <a:pt x="261" y="157"/>
                    <a:pt x="261" y="157"/>
                  </a:cubicBezTo>
                  <a:cubicBezTo>
                    <a:pt x="261" y="209"/>
                    <a:pt x="261" y="209"/>
                    <a:pt x="261" y="209"/>
                  </a:cubicBezTo>
                  <a:cubicBezTo>
                    <a:pt x="262" y="208"/>
                    <a:pt x="262" y="208"/>
                    <a:pt x="262" y="208"/>
                  </a:cubicBezTo>
                  <a:cubicBezTo>
                    <a:pt x="262" y="208"/>
                    <a:pt x="272" y="196"/>
                    <a:pt x="285" y="207"/>
                  </a:cubicBezTo>
                  <a:cubicBezTo>
                    <a:pt x="285" y="157"/>
                    <a:pt x="285" y="157"/>
                    <a:pt x="285" y="157"/>
                  </a:cubicBezTo>
                  <a:close/>
                  <a:moveTo>
                    <a:pt x="232" y="327"/>
                  </a:moveTo>
                  <a:cubicBezTo>
                    <a:pt x="224" y="327"/>
                    <a:pt x="224" y="327"/>
                    <a:pt x="224" y="327"/>
                  </a:cubicBezTo>
                  <a:cubicBezTo>
                    <a:pt x="224" y="336"/>
                    <a:pt x="224" y="336"/>
                    <a:pt x="224" y="336"/>
                  </a:cubicBezTo>
                  <a:cubicBezTo>
                    <a:pt x="232" y="336"/>
                    <a:pt x="232" y="336"/>
                    <a:pt x="232" y="336"/>
                  </a:cubicBezTo>
                  <a:cubicBezTo>
                    <a:pt x="232" y="407"/>
                    <a:pt x="232" y="407"/>
                    <a:pt x="232" y="407"/>
                  </a:cubicBezTo>
                  <a:cubicBezTo>
                    <a:pt x="221" y="407"/>
                    <a:pt x="221" y="407"/>
                    <a:pt x="221" y="407"/>
                  </a:cubicBezTo>
                  <a:cubicBezTo>
                    <a:pt x="221" y="332"/>
                    <a:pt x="221" y="332"/>
                    <a:pt x="221" y="332"/>
                  </a:cubicBezTo>
                  <a:cubicBezTo>
                    <a:pt x="221" y="323"/>
                    <a:pt x="221" y="316"/>
                    <a:pt x="221" y="313"/>
                  </a:cubicBezTo>
                  <a:cubicBezTo>
                    <a:pt x="221" y="299"/>
                    <a:pt x="203" y="287"/>
                    <a:pt x="202" y="288"/>
                  </a:cubicBezTo>
                  <a:cubicBezTo>
                    <a:pt x="236" y="288"/>
                    <a:pt x="236" y="288"/>
                    <a:pt x="236" y="288"/>
                  </a:cubicBezTo>
                  <a:cubicBezTo>
                    <a:pt x="236" y="280"/>
                    <a:pt x="236" y="280"/>
                    <a:pt x="236" y="280"/>
                  </a:cubicBezTo>
                  <a:cubicBezTo>
                    <a:pt x="127" y="280"/>
                    <a:pt x="127" y="280"/>
                    <a:pt x="127" y="280"/>
                  </a:cubicBezTo>
                  <a:cubicBezTo>
                    <a:pt x="127" y="272"/>
                    <a:pt x="127" y="272"/>
                    <a:pt x="127" y="272"/>
                  </a:cubicBezTo>
                  <a:cubicBezTo>
                    <a:pt x="236" y="272"/>
                    <a:pt x="236" y="272"/>
                    <a:pt x="236" y="272"/>
                  </a:cubicBezTo>
                  <a:cubicBezTo>
                    <a:pt x="236" y="264"/>
                    <a:pt x="236" y="264"/>
                    <a:pt x="236" y="264"/>
                  </a:cubicBezTo>
                  <a:cubicBezTo>
                    <a:pt x="127" y="264"/>
                    <a:pt x="127" y="264"/>
                    <a:pt x="127" y="264"/>
                  </a:cubicBezTo>
                  <a:cubicBezTo>
                    <a:pt x="127" y="263"/>
                    <a:pt x="127" y="263"/>
                    <a:pt x="127" y="263"/>
                  </a:cubicBezTo>
                  <a:cubicBezTo>
                    <a:pt x="103" y="204"/>
                    <a:pt x="54" y="217"/>
                    <a:pt x="54" y="217"/>
                  </a:cubicBezTo>
                  <a:cubicBezTo>
                    <a:pt x="53" y="218"/>
                    <a:pt x="45" y="214"/>
                    <a:pt x="45" y="215"/>
                  </a:cubicBezTo>
                  <a:cubicBezTo>
                    <a:pt x="39" y="229"/>
                    <a:pt x="35" y="245"/>
                    <a:pt x="35" y="260"/>
                  </a:cubicBezTo>
                  <a:cubicBezTo>
                    <a:pt x="35" y="330"/>
                    <a:pt x="92" y="388"/>
                    <a:pt x="161" y="388"/>
                  </a:cubicBezTo>
                  <a:cubicBezTo>
                    <a:pt x="168" y="388"/>
                    <a:pt x="174" y="387"/>
                    <a:pt x="180" y="386"/>
                  </a:cubicBezTo>
                  <a:cubicBezTo>
                    <a:pt x="181" y="386"/>
                    <a:pt x="181" y="386"/>
                    <a:pt x="181" y="386"/>
                  </a:cubicBezTo>
                  <a:cubicBezTo>
                    <a:pt x="183" y="399"/>
                    <a:pt x="183" y="399"/>
                    <a:pt x="183" y="399"/>
                  </a:cubicBezTo>
                  <a:cubicBezTo>
                    <a:pt x="184" y="411"/>
                    <a:pt x="187" y="416"/>
                    <a:pt x="187" y="416"/>
                  </a:cubicBezTo>
                  <a:cubicBezTo>
                    <a:pt x="360" y="416"/>
                    <a:pt x="360" y="416"/>
                    <a:pt x="360" y="416"/>
                  </a:cubicBezTo>
                  <a:cubicBezTo>
                    <a:pt x="360" y="416"/>
                    <a:pt x="363" y="411"/>
                    <a:pt x="364" y="399"/>
                  </a:cubicBezTo>
                  <a:cubicBezTo>
                    <a:pt x="366" y="386"/>
                    <a:pt x="366" y="386"/>
                    <a:pt x="366" y="386"/>
                  </a:cubicBezTo>
                  <a:cubicBezTo>
                    <a:pt x="366" y="386"/>
                    <a:pt x="367" y="393"/>
                    <a:pt x="367" y="393"/>
                  </a:cubicBezTo>
                  <a:cubicBezTo>
                    <a:pt x="373" y="394"/>
                    <a:pt x="380" y="389"/>
                    <a:pt x="386" y="389"/>
                  </a:cubicBezTo>
                  <a:cubicBezTo>
                    <a:pt x="456" y="389"/>
                    <a:pt x="513" y="330"/>
                    <a:pt x="513" y="260"/>
                  </a:cubicBezTo>
                  <a:cubicBezTo>
                    <a:pt x="513" y="245"/>
                    <a:pt x="508" y="228"/>
                    <a:pt x="503" y="214"/>
                  </a:cubicBezTo>
                  <a:cubicBezTo>
                    <a:pt x="503" y="214"/>
                    <a:pt x="494" y="218"/>
                    <a:pt x="494" y="217"/>
                  </a:cubicBezTo>
                  <a:cubicBezTo>
                    <a:pt x="494" y="217"/>
                    <a:pt x="444" y="204"/>
                    <a:pt x="420" y="263"/>
                  </a:cubicBezTo>
                  <a:cubicBezTo>
                    <a:pt x="420" y="264"/>
                    <a:pt x="420" y="264"/>
                    <a:pt x="420" y="264"/>
                  </a:cubicBezTo>
                  <a:cubicBezTo>
                    <a:pt x="311" y="264"/>
                    <a:pt x="311" y="264"/>
                    <a:pt x="311" y="264"/>
                  </a:cubicBezTo>
                  <a:cubicBezTo>
                    <a:pt x="311" y="272"/>
                    <a:pt x="311" y="272"/>
                    <a:pt x="311" y="272"/>
                  </a:cubicBezTo>
                  <a:cubicBezTo>
                    <a:pt x="420" y="272"/>
                    <a:pt x="420" y="272"/>
                    <a:pt x="420" y="272"/>
                  </a:cubicBezTo>
                  <a:cubicBezTo>
                    <a:pt x="420" y="280"/>
                    <a:pt x="420" y="280"/>
                    <a:pt x="420" y="280"/>
                  </a:cubicBezTo>
                  <a:cubicBezTo>
                    <a:pt x="311" y="280"/>
                    <a:pt x="311" y="280"/>
                    <a:pt x="311" y="280"/>
                  </a:cubicBezTo>
                  <a:cubicBezTo>
                    <a:pt x="311" y="288"/>
                    <a:pt x="311" y="288"/>
                    <a:pt x="311" y="288"/>
                  </a:cubicBezTo>
                  <a:cubicBezTo>
                    <a:pt x="346" y="288"/>
                    <a:pt x="346" y="288"/>
                    <a:pt x="346" y="288"/>
                  </a:cubicBezTo>
                  <a:cubicBezTo>
                    <a:pt x="346" y="288"/>
                    <a:pt x="326" y="301"/>
                    <a:pt x="326" y="313"/>
                  </a:cubicBezTo>
                  <a:cubicBezTo>
                    <a:pt x="326" y="316"/>
                    <a:pt x="326" y="323"/>
                    <a:pt x="326" y="332"/>
                  </a:cubicBezTo>
                  <a:cubicBezTo>
                    <a:pt x="326" y="407"/>
                    <a:pt x="326" y="407"/>
                    <a:pt x="326" y="407"/>
                  </a:cubicBezTo>
                  <a:cubicBezTo>
                    <a:pt x="314" y="407"/>
                    <a:pt x="314" y="407"/>
                    <a:pt x="314" y="407"/>
                  </a:cubicBezTo>
                  <a:cubicBezTo>
                    <a:pt x="314" y="336"/>
                    <a:pt x="314" y="336"/>
                    <a:pt x="314" y="336"/>
                  </a:cubicBezTo>
                  <a:cubicBezTo>
                    <a:pt x="323" y="336"/>
                    <a:pt x="323" y="336"/>
                    <a:pt x="323" y="336"/>
                  </a:cubicBezTo>
                  <a:cubicBezTo>
                    <a:pt x="323" y="327"/>
                    <a:pt x="323" y="327"/>
                    <a:pt x="323" y="327"/>
                  </a:cubicBezTo>
                  <a:cubicBezTo>
                    <a:pt x="314" y="327"/>
                    <a:pt x="314" y="327"/>
                    <a:pt x="314" y="327"/>
                  </a:cubicBezTo>
                  <a:cubicBezTo>
                    <a:pt x="310" y="327"/>
                    <a:pt x="310" y="327"/>
                    <a:pt x="310" y="327"/>
                  </a:cubicBezTo>
                  <a:cubicBezTo>
                    <a:pt x="295" y="327"/>
                    <a:pt x="295" y="327"/>
                    <a:pt x="295" y="327"/>
                  </a:cubicBezTo>
                  <a:cubicBezTo>
                    <a:pt x="295" y="343"/>
                    <a:pt x="295" y="343"/>
                    <a:pt x="295" y="343"/>
                  </a:cubicBezTo>
                  <a:cubicBezTo>
                    <a:pt x="292" y="339"/>
                    <a:pt x="287" y="337"/>
                    <a:pt x="283" y="335"/>
                  </a:cubicBezTo>
                  <a:cubicBezTo>
                    <a:pt x="283" y="328"/>
                    <a:pt x="283" y="328"/>
                    <a:pt x="283" y="328"/>
                  </a:cubicBezTo>
                  <a:cubicBezTo>
                    <a:pt x="266" y="328"/>
                    <a:pt x="266" y="328"/>
                    <a:pt x="266" y="328"/>
                  </a:cubicBezTo>
                  <a:cubicBezTo>
                    <a:pt x="266" y="335"/>
                    <a:pt x="266" y="335"/>
                    <a:pt x="266" y="335"/>
                  </a:cubicBezTo>
                  <a:cubicBezTo>
                    <a:pt x="260" y="336"/>
                    <a:pt x="256" y="339"/>
                    <a:pt x="252" y="343"/>
                  </a:cubicBezTo>
                  <a:cubicBezTo>
                    <a:pt x="252" y="327"/>
                    <a:pt x="252" y="327"/>
                    <a:pt x="252" y="327"/>
                  </a:cubicBezTo>
                  <a:cubicBezTo>
                    <a:pt x="237" y="327"/>
                    <a:pt x="237" y="327"/>
                    <a:pt x="237" y="327"/>
                  </a:cubicBezTo>
                  <a:cubicBezTo>
                    <a:pt x="232" y="327"/>
                    <a:pt x="232" y="327"/>
                    <a:pt x="232" y="327"/>
                  </a:cubicBezTo>
                  <a:close/>
                  <a:moveTo>
                    <a:pt x="295" y="407"/>
                  </a:moveTo>
                  <a:cubicBezTo>
                    <a:pt x="252" y="407"/>
                    <a:pt x="252" y="407"/>
                    <a:pt x="252" y="407"/>
                  </a:cubicBezTo>
                  <a:cubicBezTo>
                    <a:pt x="252" y="366"/>
                    <a:pt x="252" y="366"/>
                    <a:pt x="252" y="366"/>
                  </a:cubicBezTo>
                  <a:cubicBezTo>
                    <a:pt x="253" y="366"/>
                    <a:pt x="253" y="366"/>
                    <a:pt x="253" y="366"/>
                  </a:cubicBezTo>
                  <a:cubicBezTo>
                    <a:pt x="253" y="366"/>
                    <a:pt x="253" y="366"/>
                    <a:pt x="253" y="366"/>
                  </a:cubicBezTo>
                  <a:cubicBezTo>
                    <a:pt x="253" y="354"/>
                    <a:pt x="262" y="345"/>
                    <a:pt x="274" y="345"/>
                  </a:cubicBezTo>
                  <a:cubicBezTo>
                    <a:pt x="285" y="345"/>
                    <a:pt x="294" y="354"/>
                    <a:pt x="294" y="366"/>
                  </a:cubicBezTo>
                  <a:cubicBezTo>
                    <a:pt x="294" y="366"/>
                    <a:pt x="294" y="366"/>
                    <a:pt x="294" y="366"/>
                  </a:cubicBezTo>
                  <a:cubicBezTo>
                    <a:pt x="295" y="366"/>
                    <a:pt x="295" y="366"/>
                    <a:pt x="295" y="366"/>
                  </a:cubicBezTo>
                  <a:cubicBezTo>
                    <a:pt x="295" y="407"/>
                    <a:pt x="295" y="407"/>
                    <a:pt x="295" y="407"/>
                  </a:cubicBezTo>
                  <a:close/>
                  <a:moveTo>
                    <a:pt x="199" y="407"/>
                  </a:moveTo>
                  <a:cubicBezTo>
                    <a:pt x="198" y="368"/>
                    <a:pt x="198" y="368"/>
                    <a:pt x="198" y="368"/>
                  </a:cubicBezTo>
                  <a:cubicBezTo>
                    <a:pt x="198" y="368"/>
                    <a:pt x="196" y="358"/>
                    <a:pt x="193" y="354"/>
                  </a:cubicBezTo>
                  <a:cubicBezTo>
                    <a:pt x="211" y="354"/>
                    <a:pt x="211" y="354"/>
                    <a:pt x="211" y="354"/>
                  </a:cubicBezTo>
                  <a:cubicBezTo>
                    <a:pt x="211" y="407"/>
                    <a:pt x="211" y="407"/>
                    <a:pt x="211" y="407"/>
                  </a:cubicBezTo>
                  <a:cubicBezTo>
                    <a:pt x="199" y="407"/>
                    <a:pt x="199" y="407"/>
                    <a:pt x="199" y="407"/>
                  </a:cubicBezTo>
                  <a:close/>
                  <a:moveTo>
                    <a:pt x="336" y="314"/>
                  </a:moveTo>
                  <a:cubicBezTo>
                    <a:pt x="338" y="309"/>
                    <a:pt x="345" y="296"/>
                    <a:pt x="355" y="297"/>
                  </a:cubicBezTo>
                  <a:cubicBezTo>
                    <a:pt x="368" y="298"/>
                    <a:pt x="374" y="303"/>
                    <a:pt x="376" y="311"/>
                  </a:cubicBezTo>
                  <a:cubicBezTo>
                    <a:pt x="376" y="311"/>
                    <a:pt x="368" y="319"/>
                    <a:pt x="368" y="327"/>
                  </a:cubicBezTo>
                  <a:cubicBezTo>
                    <a:pt x="368" y="335"/>
                    <a:pt x="366" y="345"/>
                    <a:pt x="366" y="346"/>
                  </a:cubicBezTo>
                  <a:cubicBezTo>
                    <a:pt x="336" y="346"/>
                    <a:pt x="336" y="346"/>
                    <a:pt x="336" y="346"/>
                  </a:cubicBezTo>
                  <a:cubicBezTo>
                    <a:pt x="336" y="314"/>
                    <a:pt x="336" y="314"/>
                    <a:pt x="336" y="314"/>
                  </a:cubicBezTo>
                  <a:close/>
                  <a:moveTo>
                    <a:pt x="348" y="407"/>
                  </a:moveTo>
                  <a:cubicBezTo>
                    <a:pt x="336" y="407"/>
                    <a:pt x="336" y="407"/>
                    <a:pt x="336" y="407"/>
                  </a:cubicBezTo>
                  <a:cubicBezTo>
                    <a:pt x="336" y="354"/>
                    <a:pt x="336" y="354"/>
                    <a:pt x="336" y="354"/>
                  </a:cubicBezTo>
                  <a:cubicBezTo>
                    <a:pt x="354" y="354"/>
                    <a:pt x="354" y="354"/>
                    <a:pt x="354" y="354"/>
                  </a:cubicBezTo>
                  <a:cubicBezTo>
                    <a:pt x="351" y="358"/>
                    <a:pt x="350" y="368"/>
                    <a:pt x="350" y="368"/>
                  </a:cubicBezTo>
                  <a:cubicBezTo>
                    <a:pt x="348" y="407"/>
                    <a:pt x="348" y="407"/>
                    <a:pt x="348" y="407"/>
                  </a:cubicBezTo>
                  <a:close/>
                  <a:moveTo>
                    <a:pt x="367" y="288"/>
                  </a:moveTo>
                  <a:cubicBezTo>
                    <a:pt x="403" y="288"/>
                    <a:pt x="403" y="288"/>
                    <a:pt x="403" y="288"/>
                  </a:cubicBezTo>
                  <a:cubicBezTo>
                    <a:pt x="392" y="295"/>
                    <a:pt x="383" y="303"/>
                    <a:pt x="383" y="303"/>
                  </a:cubicBezTo>
                  <a:cubicBezTo>
                    <a:pt x="381" y="300"/>
                    <a:pt x="371" y="290"/>
                    <a:pt x="367" y="288"/>
                  </a:cubicBezTo>
                  <a:close/>
                  <a:moveTo>
                    <a:pt x="211" y="314"/>
                  </a:moveTo>
                  <a:cubicBezTo>
                    <a:pt x="211" y="346"/>
                    <a:pt x="211" y="346"/>
                    <a:pt x="211" y="346"/>
                  </a:cubicBezTo>
                  <a:cubicBezTo>
                    <a:pt x="181" y="346"/>
                    <a:pt x="181" y="346"/>
                    <a:pt x="181" y="346"/>
                  </a:cubicBezTo>
                  <a:cubicBezTo>
                    <a:pt x="181" y="345"/>
                    <a:pt x="179" y="335"/>
                    <a:pt x="179" y="327"/>
                  </a:cubicBezTo>
                  <a:cubicBezTo>
                    <a:pt x="179" y="319"/>
                    <a:pt x="171" y="311"/>
                    <a:pt x="171" y="311"/>
                  </a:cubicBezTo>
                  <a:cubicBezTo>
                    <a:pt x="173" y="303"/>
                    <a:pt x="179" y="298"/>
                    <a:pt x="192" y="297"/>
                  </a:cubicBezTo>
                  <a:cubicBezTo>
                    <a:pt x="202" y="296"/>
                    <a:pt x="209" y="309"/>
                    <a:pt x="211" y="314"/>
                  </a:cubicBezTo>
                  <a:close/>
                  <a:moveTo>
                    <a:pt x="179" y="288"/>
                  </a:moveTo>
                  <a:cubicBezTo>
                    <a:pt x="176" y="291"/>
                    <a:pt x="166" y="300"/>
                    <a:pt x="164" y="303"/>
                  </a:cubicBezTo>
                  <a:cubicBezTo>
                    <a:pt x="164" y="303"/>
                    <a:pt x="155" y="295"/>
                    <a:pt x="144" y="288"/>
                  </a:cubicBezTo>
                  <a:cubicBezTo>
                    <a:pt x="179" y="288"/>
                    <a:pt x="179" y="288"/>
                    <a:pt x="179" y="288"/>
                  </a:cubicBezTo>
                  <a:close/>
                  <a:moveTo>
                    <a:pt x="261" y="219"/>
                  </a:moveTo>
                  <a:cubicBezTo>
                    <a:pt x="261" y="302"/>
                    <a:pt x="261" y="302"/>
                    <a:pt x="261" y="302"/>
                  </a:cubicBezTo>
                  <a:cubicBezTo>
                    <a:pt x="285" y="302"/>
                    <a:pt x="285" y="302"/>
                    <a:pt x="285" y="302"/>
                  </a:cubicBezTo>
                  <a:cubicBezTo>
                    <a:pt x="285" y="219"/>
                    <a:pt x="285" y="219"/>
                    <a:pt x="285" y="219"/>
                  </a:cubicBezTo>
                  <a:cubicBezTo>
                    <a:pt x="281" y="215"/>
                    <a:pt x="272" y="208"/>
                    <a:pt x="261" y="219"/>
                  </a:cubicBezTo>
                  <a:close/>
                  <a:moveTo>
                    <a:pt x="272" y="227"/>
                  </a:moveTo>
                  <a:cubicBezTo>
                    <a:pt x="270" y="227"/>
                    <a:pt x="269" y="228"/>
                    <a:pt x="269" y="229"/>
                  </a:cubicBezTo>
                  <a:cubicBezTo>
                    <a:pt x="269" y="268"/>
                    <a:pt x="269" y="268"/>
                    <a:pt x="269" y="268"/>
                  </a:cubicBezTo>
                  <a:cubicBezTo>
                    <a:pt x="269" y="269"/>
                    <a:pt x="270" y="270"/>
                    <a:pt x="272" y="270"/>
                  </a:cubicBezTo>
                  <a:cubicBezTo>
                    <a:pt x="275" y="270"/>
                    <a:pt x="275" y="270"/>
                    <a:pt x="275" y="270"/>
                  </a:cubicBezTo>
                  <a:cubicBezTo>
                    <a:pt x="276" y="270"/>
                    <a:pt x="278" y="269"/>
                    <a:pt x="278" y="268"/>
                  </a:cubicBezTo>
                  <a:cubicBezTo>
                    <a:pt x="278" y="229"/>
                    <a:pt x="278" y="229"/>
                    <a:pt x="278" y="229"/>
                  </a:cubicBezTo>
                  <a:cubicBezTo>
                    <a:pt x="278" y="228"/>
                    <a:pt x="276" y="227"/>
                    <a:pt x="275" y="227"/>
                  </a:cubicBezTo>
                  <a:cubicBezTo>
                    <a:pt x="272" y="227"/>
                    <a:pt x="272" y="227"/>
                    <a:pt x="272" y="227"/>
                  </a:cubicBezTo>
                  <a:close/>
                  <a:moveTo>
                    <a:pt x="273" y="169"/>
                  </a:moveTo>
                  <a:cubicBezTo>
                    <a:pt x="269" y="169"/>
                    <a:pt x="266" y="172"/>
                    <a:pt x="266" y="176"/>
                  </a:cubicBezTo>
                  <a:cubicBezTo>
                    <a:pt x="266" y="181"/>
                    <a:pt x="269" y="184"/>
                    <a:pt x="273" y="184"/>
                  </a:cubicBezTo>
                  <a:cubicBezTo>
                    <a:pt x="278" y="184"/>
                    <a:pt x="281" y="181"/>
                    <a:pt x="281" y="176"/>
                  </a:cubicBezTo>
                  <a:cubicBezTo>
                    <a:pt x="281" y="172"/>
                    <a:pt x="278" y="169"/>
                    <a:pt x="273" y="169"/>
                  </a:cubicBezTo>
                  <a:close/>
                  <a:moveTo>
                    <a:pt x="266" y="120"/>
                  </a:moveTo>
                  <a:cubicBezTo>
                    <a:pt x="266" y="132"/>
                    <a:pt x="266" y="132"/>
                    <a:pt x="266" y="132"/>
                  </a:cubicBezTo>
                  <a:cubicBezTo>
                    <a:pt x="269" y="132"/>
                    <a:pt x="269" y="132"/>
                    <a:pt x="269" y="132"/>
                  </a:cubicBezTo>
                  <a:cubicBezTo>
                    <a:pt x="269" y="120"/>
                    <a:pt x="269" y="120"/>
                    <a:pt x="269" y="120"/>
                  </a:cubicBezTo>
                  <a:cubicBezTo>
                    <a:pt x="266" y="120"/>
                    <a:pt x="266" y="120"/>
                    <a:pt x="266" y="120"/>
                  </a:cubicBezTo>
                  <a:close/>
                  <a:moveTo>
                    <a:pt x="278" y="120"/>
                  </a:moveTo>
                  <a:cubicBezTo>
                    <a:pt x="278" y="132"/>
                    <a:pt x="278" y="132"/>
                    <a:pt x="278" y="132"/>
                  </a:cubicBezTo>
                  <a:cubicBezTo>
                    <a:pt x="281" y="132"/>
                    <a:pt x="281" y="132"/>
                    <a:pt x="281" y="132"/>
                  </a:cubicBezTo>
                  <a:cubicBezTo>
                    <a:pt x="281" y="120"/>
                    <a:pt x="281" y="120"/>
                    <a:pt x="281" y="120"/>
                  </a:cubicBezTo>
                  <a:cubicBezTo>
                    <a:pt x="278" y="120"/>
                    <a:pt x="278" y="120"/>
                    <a:pt x="278" y="120"/>
                  </a:cubicBezTo>
                  <a:close/>
                  <a:moveTo>
                    <a:pt x="395" y="419"/>
                  </a:moveTo>
                  <a:cubicBezTo>
                    <a:pt x="482" y="417"/>
                    <a:pt x="552" y="345"/>
                    <a:pt x="552" y="258"/>
                  </a:cubicBezTo>
                  <a:cubicBezTo>
                    <a:pt x="552" y="170"/>
                    <a:pt x="482" y="99"/>
                    <a:pt x="395" y="96"/>
                  </a:cubicBezTo>
                  <a:cubicBezTo>
                    <a:pt x="383" y="42"/>
                    <a:pt x="334" y="0"/>
                    <a:pt x="276" y="0"/>
                  </a:cubicBezTo>
                  <a:cubicBezTo>
                    <a:pt x="218" y="0"/>
                    <a:pt x="169" y="42"/>
                    <a:pt x="158" y="96"/>
                  </a:cubicBezTo>
                  <a:cubicBezTo>
                    <a:pt x="70" y="98"/>
                    <a:pt x="0" y="170"/>
                    <a:pt x="0" y="258"/>
                  </a:cubicBezTo>
                  <a:cubicBezTo>
                    <a:pt x="0" y="346"/>
                    <a:pt x="70" y="418"/>
                    <a:pt x="158" y="419"/>
                  </a:cubicBezTo>
                  <a:cubicBezTo>
                    <a:pt x="170" y="473"/>
                    <a:pt x="218" y="514"/>
                    <a:pt x="276" y="514"/>
                  </a:cubicBezTo>
                  <a:cubicBezTo>
                    <a:pt x="334" y="514"/>
                    <a:pt x="382" y="473"/>
                    <a:pt x="395" y="419"/>
                  </a:cubicBezTo>
                  <a:close/>
                  <a:moveTo>
                    <a:pt x="383" y="403"/>
                  </a:moveTo>
                  <a:cubicBezTo>
                    <a:pt x="461" y="401"/>
                    <a:pt x="525" y="337"/>
                    <a:pt x="525" y="258"/>
                  </a:cubicBezTo>
                  <a:cubicBezTo>
                    <a:pt x="525" y="179"/>
                    <a:pt x="461" y="114"/>
                    <a:pt x="383" y="112"/>
                  </a:cubicBezTo>
                  <a:cubicBezTo>
                    <a:pt x="373" y="63"/>
                    <a:pt x="329" y="26"/>
                    <a:pt x="276" y="26"/>
                  </a:cubicBezTo>
                  <a:cubicBezTo>
                    <a:pt x="224" y="26"/>
                    <a:pt x="180" y="63"/>
                    <a:pt x="169" y="112"/>
                  </a:cubicBezTo>
                  <a:cubicBezTo>
                    <a:pt x="90" y="114"/>
                    <a:pt x="27" y="178"/>
                    <a:pt x="27" y="258"/>
                  </a:cubicBezTo>
                  <a:cubicBezTo>
                    <a:pt x="27" y="337"/>
                    <a:pt x="91" y="402"/>
                    <a:pt x="170" y="403"/>
                  </a:cubicBezTo>
                  <a:cubicBezTo>
                    <a:pt x="180" y="452"/>
                    <a:pt x="224" y="489"/>
                    <a:pt x="276" y="489"/>
                  </a:cubicBezTo>
                  <a:cubicBezTo>
                    <a:pt x="328" y="489"/>
                    <a:pt x="372" y="452"/>
                    <a:pt x="383" y="403"/>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9" name="işḻíḓé"/>
            <p:cNvSpPr/>
            <p:nvPr userDrawn="1">
              <p:custDataLst>
                <p:tags r:id="rId14"/>
              </p:custDataLst>
            </p:nvPr>
          </p:nvSpPr>
          <p:spPr bwMode="auto">
            <a:xfrm>
              <a:off x="3393679" y="3111501"/>
              <a:ext cx="803275" cy="733425"/>
            </a:xfrm>
            <a:custGeom>
              <a:avLst/>
              <a:gdLst>
                <a:gd name="T0" fmla="*/ 241 w 481"/>
                <a:gd name="T1" fmla="*/ 0 h 438"/>
                <a:gd name="T2" fmla="*/ 335 w 481"/>
                <a:gd name="T3" fmla="*/ 94 h 438"/>
                <a:gd name="T4" fmla="*/ 341 w 481"/>
                <a:gd name="T5" fmla="*/ 94 h 438"/>
                <a:gd name="T6" fmla="*/ 350 w 481"/>
                <a:gd name="T7" fmla="*/ 93 h 438"/>
                <a:gd name="T8" fmla="*/ 481 w 481"/>
                <a:gd name="T9" fmla="*/ 225 h 438"/>
                <a:gd name="T10" fmla="*/ 350 w 481"/>
                <a:gd name="T11" fmla="*/ 356 h 438"/>
                <a:gd name="T12" fmla="*/ 341 w 481"/>
                <a:gd name="T13" fmla="*/ 356 h 438"/>
                <a:gd name="T14" fmla="*/ 335 w 481"/>
                <a:gd name="T15" fmla="*/ 355 h 438"/>
                <a:gd name="T16" fmla="*/ 304 w 481"/>
                <a:gd name="T17" fmla="*/ 413 h 438"/>
                <a:gd name="T18" fmla="*/ 241 w 481"/>
                <a:gd name="T19" fmla="*/ 438 h 438"/>
                <a:gd name="T20" fmla="*/ 176 w 481"/>
                <a:gd name="T21" fmla="*/ 413 h 438"/>
                <a:gd name="T22" fmla="*/ 146 w 481"/>
                <a:gd name="T23" fmla="*/ 354 h 438"/>
                <a:gd name="T24" fmla="*/ 140 w 481"/>
                <a:gd name="T25" fmla="*/ 354 h 438"/>
                <a:gd name="T26" fmla="*/ 131 w 481"/>
                <a:gd name="T27" fmla="*/ 355 h 438"/>
                <a:gd name="T28" fmla="*/ 0 w 481"/>
                <a:gd name="T29" fmla="*/ 223 h 438"/>
                <a:gd name="T30" fmla="*/ 131 w 481"/>
                <a:gd name="T31" fmla="*/ 92 h 438"/>
                <a:gd name="T32" fmla="*/ 140 w 481"/>
                <a:gd name="T33" fmla="*/ 92 h 438"/>
                <a:gd name="T34" fmla="*/ 146 w 481"/>
                <a:gd name="T35" fmla="*/ 93 h 438"/>
                <a:gd name="T36" fmla="*/ 241 w 481"/>
                <a:gd name="T37" fmla="*/ 0 h 438"/>
                <a:gd name="T38" fmla="*/ 241 w 481"/>
                <a:gd name="T39" fmla="*/ 6 h 438"/>
                <a:gd name="T40" fmla="*/ 152 w 481"/>
                <a:gd name="T41" fmla="*/ 95 h 438"/>
                <a:gd name="T42" fmla="*/ 152 w 481"/>
                <a:gd name="T43" fmla="*/ 96 h 438"/>
                <a:gd name="T44" fmla="*/ 152 w 481"/>
                <a:gd name="T45" fmla="*/ 96 h 438"/>
                <a:gd name="T46" fmla="*/ 152 w 481"/>
                <a:gd name="T47" fmla="*/ 99 h 438"/>
                <a:gd name="T48" fmla="*/ 148 w 481"/>
                <a:gd name="T49" fmla="*/ 99 h 438"/>
                <a:gd name="T50" fmla="*/ 140 w 481"/>
                <a:gd name="T51" fmla="*/ 98 h 438"/>
                <a:gd name="T52" fmla="*/ 131 w 481"/>
                <a:gd name="T53" fmla="*/ 98 h 438"/>
                <a:gd name="T54" fmla="*/ 5 w 481"/>
                <a:gd name="T55" fmla="*/ 223 h 438"/>
                <a:gd name="T56" fmla="*/ 131 w 481"/>
                <a:gd name="T57" fmla="*/ 349 h 438"/>
                <a:gd name="T58" fmla="*/ 140 w 481"/>
                <a:gd name="T59" fmla="*/ 349 h 438"/>
                <a:gd name="T60" fmla="*/ 149 w 481"/>
                <a:gd name="T61" fmla="*/ 348 h 438"/>
                <a:gd name="T62" fmla="*/ 152 w 481"/>
                <a:gd name="T63" fmla="*/ 347 h 438"/>
                <a:gd name="T64" fmla="*/ 152 w 481"/>
                <a:gd name="T65" fmla="*/ 350 h 438"/>
                <a:gd name="T66" fmla="*/ 180 w 481"/>
                <a:gd name="T67" fmla="*/ 409 h 438"/>
                <a:gd name="T68" fmla="*/ 241 w 481"/>
                <a:gd name="T69" fmla="*/ 433 h 438"/>
                <a:gd name="T70" fmla="*/ 301 w 481"/>
                <a:gd name="T71" fmla="*/ 409 h 438"/>
                <a:gd name="T72" fmla="*/ 329 w 481"/>
                <a:gd name="T73" fmla="*/ 351 h 438"/>
                <a:gd name="T74" fmla="*/ 330 w 481"/>
                <a:gd name="T75" fmla="*/ 348 h 438"/>
                <a:gd name="T76" fmla="*/ 332 w 481"/>
                <a:gd name="T77" fmla="*/ 349 h 438"/>
                <a:gd name="T78" fmla="*/ 341 w 481"/>
                <a:gd name="T79" fmla="*/ 350 h 438"/>
                <a:gd name="T80" fmla="*/ 350 w 481"/>
                <a:gd name="T81" fmla="*/ 350 h 438"/>
                <a:gd name="T82" fmla="*/ 476 w 481"/>
                <a:gd name="T83" fmla="*/ 225 h 438"/>
                <a:gd name="T84" fmla="*/ 350 w 481"/>
                <a:gd name="T85" fmla="*/ 99 h 438"/>
                <a:gd name="T86" fmla="*/ 341 w 481"/>
                <a:gd name="T87" fmla="*/ 99 h 438"/>
                <a:gd name="T88" fmla="*/ 333 w 481"/>
                <a:gd name="T89" fmla="*/ 100 h 438"/>
                <a:gd name="T90" fmla="*/ 329 w 481"/>
                <a:gd name="T91" fmla="*/ 101 h 438"/>
                <a:gd name="T92" fmla="*/ 330 w 481"/>
                <a:gd name="T93" fmla="*/ 97 h 438"/>
                <a:gd name="T94" fmla="*/ 330 w 481"/>
                <a:gd name="T95" fmla="*/ 96 h 438"/>
                <a:gd name="T96" fmla="*/ 330 w 481"/>
                <a:gd name="T97" fmla="*/ 95 h 438"/>
                <a:gd name="T98" fmla="*/ 241 w 481"/>
                <a:gd name="T99" fmla="*/ 6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81" h="438">
                  <a:moveTo>
                    <a:pt x="241" y="0"/>
                  </a:moveTo>
                  <a:cubicBezTo>
                    <a:pt x="292" y="0"/>
                    <a:pt x="335" y="42"/>
                    <a:pt x="335" y="94"/>
                  </a:cubicBezTo>
                  <a:cubicBezTo>
                    <a:pt x="337" y="94"/>
                    <a:pt x="339" y="94"/>
                    <a:pt x="341" y="94"/>
                  </a:cubicBezTo>
                  <a:cubicBezTo>
                    <a:pt x="344" y="93"/>
                    <a:pt x="347" y="93"/>
                    <a:pt x="350" y="93"/>
                  </a:cubicBezTo>
                  <a:cubicBezTo>
                    <a:pt x="422" y="93"/>
                    <a:pt x="481" y="152"/>
                    <a:pt x="481" y="225"/>
                  </a:cubicBezTo>
                  <a:cubicBezTo>
                    <a:pt x="481" y="297"/>
                    <a:pt x="422" y="356"/>
                    <a:pt x="350" y="356"/>
                  </a:cubicBezTo>
                  <a:cubicBezTo>
                    <a:pt x="347" y="356"/>
                    <a:pt x="344" y="356"/>
                    <a:pt x="341" y="356"/>
                  </a:cubicBezTo>
                  <a:cubicBezTo>
                    <a:pt x="339" y="355"/>
                    <a:pt x="337" y="355"/>
                    <a:pt x="335" y="355"/>
                  </a:cubicBezTo>
                  <a:cubicBezTo>
                    <a:pt x="332" y="378"/>
                    <a:pt x="321" y="399"/>
                    <a:pt x="304" y="413"/>
                  </a:cubicBezTo>
                  <a:cubicBezTo>
                    <a:pt x="288" y="429"/>
                    <a:pt x="265" y="438"/>
                    <a:pt x="241" y="438"/>
                  </a:cubicBezTo>
                  <a:cubicBezTo>
                    <a:pt x="216" y="438"/>
                    <a:pt x="193" y="429"/>
                    <a:pt x="176" y="413"/>
                  </a:cubicBezTo>
                  <a:cubicBezTo>
                    <a:pt x="160" y="398"/>
                    <a:pt x="149" y="377"/>
                    <a:pt x="146" y="354"/>
                  </a:cubicBezTo>
                  <a:cubicBezTo>
                    <a:pt x="144" y="354"/>
                    <a:pt x="142" y="354"/>
                    <a:pt x="140" y="354"/>
                  </a:cubicBezTo>
                  <a:cubicBezTo>
                    <a:pt x="137" y="355"/>
                    <a:pt x="134" y="355"/>
                    <a:pt x="131" y="355"/>
                  </a:cubicBezTo>
                  <a:cubicBezTo>
                    <a:pt x="59" y="355"/>
                    <a:pt x="0" y="296"/>
                    <a:pt x="0" y="223"/>
                  </a:cubicBezTo>
                  <a:cubicBezTo>
                    <a:pt x="0" y="151"/>
                    <a:pt x="59" y="92"/>
                    <a:pt x="131" y="92"/>
                  </a:cubicBezTo>
                  <a:cubicBezTo>
                    <a:pt x="134" y="92"/>
                    <a:pt x="137" y="92"/>
                    <a:pt x="140" y="92"/>
                  </a:cubicBezTo>
                  <a:cubicBezTo>
                    <a:pt x="142" y="93"/>
                    <a:pt x="144" y="93"/>
                    <a:pt x="146" y="93"/>
                  </a:cubicBezTo>
                  <a:cubicBezTo>
                    <a:pt x="147" y="42"/>
                    <a:pt x="189" y="0"/>
                    <a:pt x="241" y="0"/>
                  </a:cubicBezTo>
                  <a:close/>
                  <a:moveTo>
                    <a:pt x="241" y="6"/>
                  </a:moveTo>
                  <a:cubicBezTo>
                    <a:pt x="192" y="6"/>
                    <a:pt x="152" y="46"/>
                    <a:pt x="152" y="95"/>
                  </a:cubicBezTo>
                  <a:cubicBezTo>
                    <a:pt x="152" y="95"/>
                    <a:pt x="152" y="95"/>
                    <a:pt x="152" y="96"/>
                  </a:cubicBezTo>
                  <a:cubicBezTo>
                    <a:pt x="152" y="96"/>
                    <a:pt x="152" y="96"/>
                    <a:pt x="152" y="96"/>
                  </a:cubicBezTo>
                  <a:cubicBezTo>
                    <a:pt x="152" y="99"/>
                    <a:pt x="152" y="99"/>
                    <a:pt x="152" y="99"/>
                  </a:cubicBezTo>
                  <a:cubicBezTo>
                    <a:pt x="148" y="99"/>
                    <a:pt x="148" y="99"/>
                    <a:pt x="148" y="99"/>
                  </a:cubicBezTo>
                  <a:cubicBezTo>
                    <a:pt x="146" y="99"/>
                    <a:pt x="143" y="98"/>
                    <a:pt x="140" y="98"/>
                  </a:cubicBezTo>
                  <a:cubicBezTo>
                    <a:pt x="137" y="98"/>
                    <a:pt x="134" y="98"/>
                    <a:pt x="131" y="98"/>
                  </a:cubicBezTo>
                  <a:cubicBezTo>
                    <a:pt x="62" y="98"/>
                    <a:pt x="5" y="154"/>
                    <a:pt x="5" y="223"/>
                  </a:cubicBezTo>
                  <a:cubicBezTo>
                    <a:pt x="5" y="293"/>
                    <a:pt x="62" y="349"/>
                    <a:pt x="131" y="349"/>
                  </a:cubicBezTo>
                  <a:cubicBezTo>
                    <a:pt x="134" y="349"/>
                    <a:pt x="137" y="349"/>
                    <a:pt x="140" y="349"/>
                  </a:cubicBezTo>
                  <a:cubicBezTo>
                    <a:pt x="143" y="348"/>
                    <a:pt x="146" y="348"/>
                    <a:pt x="149" y="348"/>
                  </a:cubicBezTo>
                  <a:cubicBezTo>
                    <a:pt x="152" y="347"/>
                    <a:pt x="152" y="347"/>
                    <a:pt x="152" y="347"/>
                  </a:cubicBezTo>
                  <a:cubicBezTo>
                    <a:pt x="152" y="350"/>
                    <a:pt x="152" y="350"/>
                    <a:pt x="152" y="350"/>
                  </a:cubicBezTo>
                  <a:cubicBezTo>
                    <a:pt x="154" y="373"/>
                    <a:pt x="164" y="394"/>
                    <a:pt x="180" y="409"/>
                  </a:cubicBezTo>
                  <a:cubicBezTo>
                    <a:pt x="196" y="424"/>
                    <a:pt x="217" y="433"/>
                    <a:pt x="241" y="433"/>
                  </a:cubicBezTo>
                  <a:cubicBezTo>
                    <a:pt x="264" y="433"/>
                    <a:pt x="285" y="424"/>
                    <a:pt x="301" y="409"/>
                  </a:cubicBezTo>
                  <a:cubicBezTo>
                    <a:pt x="317" y="395"/>
                    <a:pt x="327" y="374"/>
                    <a:pt x="329" y="351"/>
                  </a:cubicBezTo>
                  <a:cubicBezTo>
                    <a:pt x="330" y="348"/>
                    <a:pt x="330" y="348"/>
                    <a:pt x="330" y="348"/>
                  </a:cubicBezTo>
                  <a:cubicBezTo>
                    <a:pt x="332" y="349"/>
                    <a:pt x="332" y="349"/>
                    <a:pt x="332" y="349"/>
                  </a:cubicBezTo>
                  <a:cubicBezTo>
                    <a:pt x="335" y="349"/>
                    <a:pt x="338" y="350"/>
                    <a:pt x="341" y="350"/>
                  </a:cubicBezTo>
                  <a:cubicBezTo>
                    <a:pt x="344" y="350"/>
                    <a:pt x="347" y="350"/>
                    <a:pt x="350" y="350"/>
                  </a:cubicBezTo>
                  <a:cubicBezTo>
                    <a:pt x="419" y="350"/>
                    <a:pt x="476" y="294"/>
                    <a:pt x="476" y="225"/>
                  </a:cubicBezTo>
                  <a:cubicBezTo>
                    <a:pt x="476" y="155"/>
                    <a:pt x="419" y="99"/>
                    <a:pt x="350" y="99"/>
                  </a:cubicBezTo>
                  <a:cubicBezTo>
                    <a:pt x="347" y="99"/>
                    <a:pt x="344" y="99"/>
                    <a:pt x="341" y="99"/>
                  </a:cubicBezTo>
                  <a:cubicBezTo>
                    <a:pt x="338" y="100"/>
                    <a:pt x="336" y="100"/>
                    <a:pt x="333" y="100"/>
                  </a:cubicBezTo>
                  <a:cubicBezTo>
                    <a:pt x="329" y="101"/>
                    <a:pt x="329" y="101"/>
                    <a:pt x="329" y="101"/>
                  </a:cubicBezTo>
                  <a:cubicBezTo>
                    <a:pt x="330" y="97"/>
                    <a:pt x="330" y="97"/>
                    <a:pt x="330" y="97"/>
                  </a:cubicBezTo>
                  <a:cubicBezTo>
                    <a:pt x="330" y="97"/>
                    <a:pt x="330" y="96"/>
                    <a:pt x="330" y="96"/>
                  </a:cubicBezTo>
                  <a:cubicBezTo>
                    <a:pt x="330" y="96"/>
                    <a:pt x="330" y="95"/>
                    <a:pt x="330" y="95"/>
                  </a:cubicBezTo>
                  <a:cubicBezTo>
                    <a:pt x="330" y="46"/>
                    <a:pt x="290" y="6"/>
                    <a:pt x="241" y="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0" name="îšḻîďê"/>
            <p:cNvSpPr/>
            <p:nvPr userDrawn="1">
              <p:custDataLst>
                <p:tags r:id="rId15"/>
              </p:custDataLst>
            </p:nvPr>
          </p:nvSpPr>
          <p:spPr bwMode="auto">
            <a:xfrm>
              <a:off x="3109517" y="3192463"/>
              <a:ext cx="147638" cy="104775"/>
            </a:xfrm>
            <a:custGeom>
              <a:avLst/>
              <a:gdLst>
                <a:gd name="T0" fmla="*/ 38 w 89"/>
                <a:gd name="T1" fmla="*/ 56 h 63"/>
                <a:gd name="T2" fmla="*/ 32 w 89"/>
                <a:gd name="T3" fmla="*/ 59 h 63"/>
                <a:gd name="T4" fmla="*/ 23 w 89"/>
                <a:gd name="T5" fmla="*/ 59 h 63"/>
                <a:gd name="T6" fmla="*/ 6 w 89"/>
                <a:gd name="T7" fmla="*/ 49 h 63"/>
                <a:gd name="T8" fmla="*/ 1 w 89"/>
                <a:gd name="T9" fmla="*/ 28 h 63"/>
                <a:gd name="T10" fmla="*/ 4 w 89"/>
                <a:gd name="T11" fmla="*/ 17 h 63"/>
                <a:gd name="T12" fmla="*/ 10 w 89"/>
                <a:gd name="T13" fmla="*/ 8 h 63"/>
                <a:gd name="T14" fmla="*/ 6 w 89"/>
                <a:gd name="T15" fmla="*/ 5 h 63"/>
                <a:gd name="T16" fmla="*/ 6 w 89"/>
                <a:gd name="T17" fmla="*/ 0 h 63"/>
                <a:gd name="T18" fmla="*/ 35 w 89"/>
                <a:gd name="T19" fmla="*/ 3 h 63"/>
                <a:gd name="T20" fmla="*/ 34 w 89"/>
                <a:gd name="T21" fmla="*/ 7 h 63"/>
                <a:gd name="T22" fmla="*/ 24 w 89"/>
                <a:gd name="T23" fmla="*/ 10 h 63"/>
                <a:gd name="T24" fmla="*/ 16 w 89"/>
                <a:gd name="T25" fmla="*/ 14 h 63"/>
                <a:gd name="T26" fmla="*/ 9 w 89"/>
                <a:gd name="T27" fmla="*/ 20 h 63"/>
                <a:gd name="T28" fmla="*/ 6 w 89"/>
                <a:gd name="T29" fmla="*/ 30 h 63"/>
                <a:gd name="T30" fmla="*/ 6 w 89"/>
                <a:gd name="T31" fmla="*/ 37 h 63"/>
                <a:gd name="T32" fmla="*/ 9 w 89"/>
                <a:gd name="T33" fmla="*/ 42 h 63"/>
                <a:gd name="T34" fmla="*/ 13 w 89"/>
                <a:gd name="T35" fmla="*/ 46 h 63"/>
                <a:gd name="T36" fmla="*/ 19 w 89"/>
                <a:gd name="T37" fmla="*/ 47 h 63"/>
                <a:gd name="T38" fmla="*/ 29 w 89"/>
                <a:gd name="T39" fmla="*/ 45 h 63"/>
                <a:gd name="T40" fmla="*/ 36 w 89"/>
                <a:gd name="T41" fmla="*/ 38 h 63"/>
                <a:gd name="T42" fmla="*/ 41 w 89"/>
                <a:gd name="T43" fmla="*/ 29 h 63"/>
                <a:gd name="T44" fmla="*/ 45 w 89"/>
                <a:gd name="T45" fmla="*/ 21 h 63"/>
                <a:gd name="T46" fmla="*/ 55 w 89"/>
                <a:gd name="T47" fmla="*/ 11 h 63"/>
                <a:gd name="T48" fmla="*/ 69 w 89"/>
                <a:gd name="T49" fmla="*/ 9 h 63"/>
                <a:gd name="T50" fmla="*/ 77 w 89"/>
                <a:gd name="T51" fmla="*/ 12 h 63"/>
                <a:gd name="T52" fmla="*/ 84 w 89"/>
                <a:gd name="T53" fmla="*/ 18 h 63"/>
                <a:gd name="T54" fmla="*/ 88 w 89"/>
                <a:gd name="T55" fmla="*/ 27 h 63"/>
                <a:gd name="T56" fmla="*/ 89 w 89"/>
                <a:gd name="T57" fmla="*/ 37 h 63"/>
                <a:gd name="T58" fmla="*/ 86 w 89"/>
                <a:gd name="T59" fmla="*/ 47 h 63"/>
                <a:gd name="T60" fmla="*/ 80 w 89"/>
                <a:gd name="T61" fmla="*/ 55 h 63"/>
                <a:gd name="T62" fmla="*/ 84 w 89"/>
                <a:gd name="T63" fmla="*/ 58 h 63"/>
                <a:gd name="T64" fmla="*/ 84 w 89"/>
                <a:gd name="T65" fmla="*/ 63 h 63"/>
                <a:gd name="T66" fmla="*/ 56 w 89"/>
                <a:gd name="T67" fmla="*/ 60 h 63"/>
                <a:gd name="T68" fmla="*/ 56 w 89"/>
                <a:gd name="T69" fmla="*/ 55 h 63"/>
                <a:gd name="T70" fmla="*/ 66 w 89"/>
                <a:gd name="T71" fmla="*/ 53 h 63"/>
                <a:gd name="T72" fmla="*/ 74 w 89"/>
                <a:gd name="T73" fmla="*/ 50 h 63"/>
                <a:gd name="T74" fmla="*/ 80 w 89"/>
                <a:gd name="T75" fmla="*/ 44 h 63"/>
                <a:gd name="T76" fmla="*/ 83 w 89"/>
                <a:gd name="T77" fmla="*/ 36 h 63"/>
                <a:gd name="T78" fmla="*/ 81 w 89"/>
                <a:gd name="T79" fmla="*/ 26 h 63"/>
                <a:gd name="T80" fmla="*/ 73 w 89"/>
                <a:gd name="T81" fmla="*/ 21 h 63"/>
                <a:gd name="T82" fmla="*/ 63 w 89"/>
                <a:gd name="T83" fmla="*/ 22 h 63"/>
                <a:gd name="T84" fmla="*/ 57 w 89"/>
                <a:gd name="T85" fmla="*/ 29 h 63"/>
                <a:gd name="T86" fmla="*/ 52 w 89"/>
                <a:gd name="T87" fmla="*/ 37 h 63"/>
                <a:gd name="T88" fmla="*/ 48 w 89"/>
                <a:gd name="T89" fmla="*/ 44 h 63"/>
                <a:gd name="T90" fmla="*/ 44 w 89"/>
                <a:gd name="T91" fmla="*/ 51 h 63"/>
                <a:gd name="T92" fmla="*/ 38 w 89"/>
                <a:gd name="T93" fmla="*/ 56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9" h="63">
                  <a:moveTo>
                    <a:pt x="38" y="56"/>
                  </a:moveTo>
                  <a:cubicBezTo>
                    <a:pt x="36" y="58"/>
                    <a:pt x="34" y="59"/>
                    <a:pt x="32" y="59"/>
                  </a:cubicBezTo>
                  <a:cubicBezTo>
                    <a:pt x="29" y="60"/>
                    <a:pt x="26" y="60"/>
                    <a:pt x="23" y="59"/>
                  </a:cubicBezTo>
                  <a:cubicBezTo>
                    <a:pt x="16" y="59"/>
                    <a:pt x="10" y="55"/>
                    <a:pt x="6" y="49"/>
                  </a:cubicBezTo>
                  <a:cubicBezTo>
                    <a:pt x="2" y="43"/>
                    <a:pt x="0" y="36"/>
                    <a:pt x="1" y="28"/>
                  </a:cubicBezTo>
                  <a:cubicBezTo>
                    <a:pt x="2" y="24"/>
                    <a:pt x="3" y="21"/>
                    <a:pt x="4" y="17"/>
                  </a:cubicBezTo>
                  <a:cubicBezTo>
                    <a:pt x="6" y="13"/>
                    <a:pt x="8" y="10"/>
                    <a:pt x="10" y="8"/>
                  </a:cubicBezTo>
                  <a:cubicBezTo>
                    <a:pt x="6" y="5"/>
                    <a:pt x="6" y="5"/>
                    <a:pt x="6" y="5"/>
                  </a:cubicBezTo>
                  <a:cubicBezTo>
                    <a:pt x="6" y="0"/>
                    <a:pt x="6" y="0"/>
                    <a:pt x="6" y="0"/>
                  </a:cubicBezTo>
                  <a:cubicBezTo>
                    <a:pt x="35" y="3"/>
                    <a:pt x="35" y="3"/>
                    <a:pt x="35" y="3"/>
                  </a:cubicBezTo>
                  <a:cubicBezTo>
                    <a:pt x="34" y="7"/>
                    <a:pt x="34" y="7"/>
                    <a:pt x="34" y="7"/>
                  </a:cubicBezTo>
                  <a:cubicBezTo>
                    <a:pt x="31" y="8"/>
                    <a:pt x="27" y="9"/>
                    <a:pt x="24" y="10"/>
                  </a:cubicBezTo>
                  <a:cubicBezTo>
                    <a:pt x="21" y="11"/>
                    <a:pt x="18" y="12"/>
                    <a:pt x="16" y="14"/>
                  </a:cubicBezTo>
                  <a:cubicBezTo>
                    <a:pt x="13" y="16"/>
                    <a:pt x="11" y="18"/>
                    <a:pt x="9" y="20"/>
                  </a:cubicBezTo>
                  <a:cubicBezTo>
                    <a:pt x="8" y="23"/>
                    <a:pt x="7" y="26"/>
                    <a:pt x="6" y="30"/>
                  </a:cubicBezTo>
                  <a:cubicBezTo>
                    <a:pt x="6" y="32"/>
                    <a:pt x="6" y="35"/>
                    <a:pt x="6" y="37"/>
                  </a:cubicBezTo>
                  <a:cubicBezTo>
                    <a:pt x="7" y="39"/>
                    <a:pt x="8" y="41"/>
                    <a:pt x="9" y="42"/>
                  </a:cubicBezTo>
                  <a:cubicBezTo>
                    <a:pt x="10" y="44"/>
                    <a:pt x="11" y="45"/>
                    <a:pt x="13" y="46"/>
                  </a:cubicBezTo>
                  <a:cubicBezTo>
                    <a:pt x="15" y="46"/>
                    <a:pt x="17" y="47"/>
                    <a:pt x="19" y="47"/>
                  </a:cubicBezTo>
                  <a:cubicBezTo>
                    <a:pt x="22" y="48"/>
                    <a:pt x="25" y="47"/>
                    <a:pt x="29" y="45"/>
                  </a:cubicBezTo>
                  <a:cubicBezTo>
                    <a:pt x="32" y="44"/>
                    <a:pt x="34" y="41"/>
                    <a:pt x="36" y="38"/>
                  </a:cubicBezTo>
                  <a:cubicBezTo>
                    <a:pt x="38" y="35"/>
                    <a:pt x="39" y="33"/>
                    <a:pt x="41" y="29"/>
                  </a:cubicBezTo>
                  <a:cubicBezTo>
                    <a:pt x="42" y="26"/>
                    <a:pt x="44" y="24"/>
                    <a:pt x="45" y="21"/>
                  </a:cubicBezTo>
                  <a:cubicBezTo>
                    <a:pt x="48" y="17"/>
                    <a:pt x="51" y="14"/>
                    <a:pt x="55" y="11"/>
                  </a:cubicBezTo>
                  <a:cubicBezTo>
                    <a:pt x="58" y="9"/>
                    <a:pt x="63" y="8"/>
                    <a:pt x="69" y="9"/>
                  </a:cubicBezTo>
                  <a:cubicBezTo>
                    <a:pt x="72" y="9"/>
                    <a:pt x="75" y="10"/>
                    <a:pt x="77" y="12"/>
                  </a:cubicBezTo>
                  <a:cubicBezTo>
                    <a:pt x="80" y="14"/>
                    <a:pt x="82" y="16"/>
                    <a:pt x="84" y="18"/>
                  </a:cubicBezTo>
                  <a:cubicBezTo>
                    <a:pt x="86" y="21"/>
                    <a:pt x="87" y="24"/>
                    <a:pt x="88" y="27"/>
                  </a:cubicBezTo>
                  <a:cubicBezTo>
                    <a:pt x="89" y="30"/>
                    <a:pt x="89" y="34"/>
                    <a:pt x="89" y="37"/>
                  </a:cubicBezTo>
                  <a:cubicBezTo>
                    <a:pt x="88" y="41"/>
                    <a:pt x="87" y="44"/>
                    <a:pt x="86" y="47"/>
                  </a:cubicBezTo>
                  <a:cubicBezTo>
                    <a:pt x="84" y="50"/>
                    <a:pt x="82" y="53"/>
                    <a:pt x="80" y="55"/>
                  </a:cubicBezTo>
                  <a:cubicBezTo>
                    <a:pt x="84" y="58"/>
                    <a:pt x="84" y="58"/>
                    <a:pt x="84" y="58"/>
                  </a:cubicBezTo>
                  <a:cubicBezTo>
                    <a:pt x="84" y="63"/>
                    <a:pt x="84" y="63"/>
                    <a:pt x="84" y="63"/>
                  </a:cubicBezTo>
                  <a:cubicBezTo>
                    <a:pt x="56" y="60"/>
                    <a:pt x="56" y="60"/>
                    <a:pt x="56" y="60"/>
                  </a:cubicBezTo>
                  <a:cubicBezTo>
                    <a:pt x="56" y="55"/>
                    <a:pt x="56" y="55"/>
                    <a:pt x="56" y="55"/>
                  </a:cubicBezTo>
                  <a:cubicBezTo>
                    <a:pt x="60" y="54"/>
                    <a:pt x="63" y="54"/>
                    <a:pt x="66" y="53"/>
                  </a:cubicBezTo>
                  <a:cubicBezTo>
                    <a:pt x="69" y="52"/>
                    <a:pt x="72" y="51"/>
                    <a:pt x="74" y="50"/>
                  </a:cubicBezTo>
                  <a:cubicBezTo>
                    <a:pt x="77" y="48"/>
                    <a:pt x="79" y="47"/>
                    <a:pt x="80" y="44"/>
                  </a:cubicBezTo>
                  <a:cubicBezTo>
                    <a:pt x="82" y="42"/>
                    <a:pt x="83" y="39"/>
                    <a:pt x="83" y="36"/>
                  </a:cubicBezTo>
                  <a:cubicBezTo>
                    <a:pt x="84" y="32"/>
                    <a:pt x="83" y="29"/>
                    <a:pt x="81" y="26"/>
                  </a:cubicBezTo>
                  <a:cubicBezTo>
                    <a:pt x="79" y="23"/>
                    <a:pt x="76" y="21"/>
                    <a:pt x="73" y="21"/>
                  </a:cubicBezTo>
                  <a:cubicBezTo>
                    <a:pt x="69" y="20"/>
                    <a:pt x="66" y="21"/>
                    <a:pt x="63" y="22"/>
                  </a:cubicBezTo>
                  <a:cubicBezTo>
                    <a:pt x="61" y="24"/>
                    <a:pt x="59" y="26"/>
                    <a:pt x="57" y="29"/>
                  </a:cubicBezTo>
                  <a:cubicBezTo>
                    <a:pt x="55" y="31"/>
                    <a:pt x="53" y="34"/>
                    <a:pt x="52" y="37"/>
                  </a:cubicBezTo>
                  <a:cubicBezTo>
                    <a:pt x="51" y="39"/>
                    <a:pt x="49" y="42"/>
                    <a:pt x="48" y="44"/>
                  </a:cubicBezTo>
                  <a:cubicBezTo>
                    <a:pt x="47" y="47"/>
                    <a:pt x="45" y="49"/>
                    <a:pt x="44" y="51"/>
                  </a:cubicBezTo>
                  <a:cubicBezTo>
                    <a:pt x="42" y="53"/>
                    <a:pt x="40" y="55"/>
                    <a:pt x="38" y="5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1" name="i$ľíḑè"/>
            <p:cNvSpPr/>
            <p:nvPr userDrawn="1">
              <p:custDataLst>
                <p:tags r:id="rId16"/>
              </p:custDataLst>
            </p:nvPr>
          </p:nvSpPr>
          <p:spPr bwMode="auto">
            <a:xfrm>
              <a:off x="3080942" y="3298826"/>
              <a:ext cx="147638" cy="133350"/>
            </a:xfrm>
            <a:custGeom>
              <a:avLst/>
              <a:gdLst>
                <a:gd name="T0" fmla="*/ 80 w 89"/>
                <a:gd name="T1" fmla="*/ 79 h 79"/>
                <a:gd name="T2" fmla="*/ 80 w 89"/>
                <a:gd name="T3" fmla="*/ 74 h 79"/>
                <a:gd name="T4" fmla="*/ 78 w 89"/>
                <a:gd name="T5" fmla="*/ 70 h 79"/>
                <a:gd name="T6" fmla="*/ 72 w 89"/>
                <a:gd name="T7" fmla="*/ 67 h 79"/>
                <a:gd name="T8" fmla="*/ 62 w 89"/>
                <a:gd name="T9" fmla="*/ 66 h 79"/>
                <a:gd name="T10" fmla="*/ 25 w 89"/>
                <a:gd name="T11" fmla="*/ 64 h 79"/>
                <a:gd name="T12" fmla="*/ 13 w 89"/>
                <a:gd name="T13" fmla="*/ 61 h 79"/>
                <a:gd name="T14" fmla="*/ 5 w 89"/>
                <a:gd name="T15" fmla="*/ 53 h 79"/>
                <a:gd name="T16" fmla="*/ 1 w 89"/>
                <a:gd name="T17" fmla="*/ 44 h 79"/>
                <a:gd name="T18" fmla="*/ 0 w 89"/>
                <a:gd name="T19" fmla="*/ 35 h 79"/>
                <a:gd name="T20" fmla="*/ 3 w 89"/>
                <a:gd name="T21" fmla="*/ 23 h 79"/>
                <a:gd name="T22" fmla="*/ 9 w 89"/>
                <a:gd name="T23" fmla="*/ 14 h 79"/>
                <a:gd name="T24" fmla="*/ 17 w 89"/>
                <a:gd name="T25" fmla="*/ 9 h 79"/>
                <a:gd name="T26" fmla="*/ 26 w 89"/>
                <a:gd name="T27" fmla="*/ 7 h 79"/>
                <a:gd name="T28" fmla="*/ 76 w 89"/>
                <a:gd name="T29" fmla="*/ 9 h 79"/>
                <a:gd name="T30" fmla="*/ 79 w 89"/>
                <a:gd name="T31" fmla="*/ 9 h 79"/>
                <a:gd name="T32" fmla="*/ 82 w 89"/>
                <a:gd name="T33" fmla="*/ 6 h 79"/>
                <a:gd name="T34" fmla="*/ 83 w 89"/>
                <a:gd name="T35" fmla="*/ 3 h 79"/>
                <a:gd name="T36" fmla="*/ 84 w 89"/>
                <a:gd name="T37" fmla="*/ 0 h 79"/>
                <a:gd name="T38" fmla="*/ 89 w 89"/>
                <a:gd name="T39" fmla="*/ 0 h 79"/>
                <a:gd name="T40" fmla="*/ 87 w 89"/>
                <a:gd name="T41" fmla="*/ 32 h 79"/>
                <a:gd name="T42" fmla="*/ 83 w 89"/>
                <a:gd name="T43" fmla="*/ 32 h 79"/>
                <a:gd name="T44" fmla="*/ 82 w 89"/>
                <a:gd name="T45" fmla="*/ 28 h 79"/>
                <a:gd name="T46" fmla="*/ 82 w 89"/>
                <a:gd name="T47" fmla="*/ 24 h 79"/>
                <a:gd name="T48" fmla="*/ 79 w 89"/>
                <a:gd name="T49" fmla="*/ 22 h 79"/>
                <a:gd name="T50" fmla="*/ 76 w 89"/>
                <a:gd name="T51" fmla="*/ 21 h 79"/>
                <a:gd name="T52" fmla="*/ 29 w 89"/>
                <a:gd name="T53" fmla="*/ 19 h 79"/>
                <a:gd name="T54" fmla="*/ 22 w 89"/>
                <a:gd name="T55" fmla="*/ 19 h 79"/>
                <a:gd name="T56" fmla="*/ 15 w 89"/>
                <a:gd name="T57" fmla="*/ 22 h 79"/>
                <a:gd name="T58" fmla="*/ 9 w 89"/>
                <a:gd name="T59" fmla="*/ 27 h 79"/>
                <a:gd name="T60" fmla="*/ 7 w 89"/>
                <a:gd name="T61" fmla="*/ 37 h 79"/>
                <a:gd name="T62" fmla="*/ 8 w 89"/>
                <a:gd name="T63" fmla="*/ 47 h 79"/>
                <a:gd name="T64" fmla="*/ 13 w 89"/>
                <a:gd name="T65" fmla="*/ 54 h 79"/>
                <a:gd name="T66" fmla="*/ 20 w 89"/>
                <a:gd name="T67" fmla="*/ 58 h 79"/>
                <a:gd name="T68" fmla="*/ 27 w 89"/>
                <a:gd name="T69" fmla="*/ 59 h 79"/>
                <a:gd name="T70" fmla="*/ 61 w 89"/>
                <a:gd name="T71" fmla="*/ 60 h 79"/>
                <a:gd name="T72" fmla="*/ 72 w 89"/>
                <a:gd name="T73" fmla="*/ 60 h 79"/>
                <a:gd name="T74" fmla="*/ 78 w 89"/>
                <a:gd name="T75" fmla="*/ 58 h 79"/>
                <a:gd name="T76" fmla="*/ 81 w 89"/>
                <a:gd name="T77" fmla="*/ 52 h 79"/>
                <a:gd name="T78" fmla="*/ 82 w 89"/>
                <a:gd name="T79" fmla="*/ 47 h 79"/>
                <a:gd name="T80" fmla="*/ 86 w 89"/>
                <a:gd name="T81" fmla="*/ 48 h 79"/>
                <a:gd name="T82" fmla="*/ 84 w 89"/>
                <a:gd name="T83" fmla="*/ 79 h 79"/>
                <a:gd name="T84" fmla="*/ 80 w 89"/>
                <a:gd name="T85" fmla="*/ 7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 h="79">
                  <a:moveTo>
                    <a:pt x="80" y="79"/>
                  </a:moveTo>
                  <a:cubicBezTo>
                    <a:pt x="80" y="78"/>
                    <a:pt x="80" y="76"/>
                    <a:pt x="80" y="74"/>
                  </a:cubicBezTo>
                  <a:cubicBezTo>
                    <a:pt x="79" y="72"/>
                    <a:pt x="79" y="71"/>
                    <a:pt x="78" y="70"/>
                  </a:cubicBezTo>
                  <a:cubicBezTo>
                    <a:pt x="77" y="68"/>
                    <a:pt x="75" y="67"/>
                    <a:pt x="72" y="67"/>
                  </a:cubicBezTo>
                  <a:cubicBezTo>
                    <a:pt x="70" y="66"/>
                    <a:pt x="66" y="66"/>
                    <a:pt x="62" y="66"/>
                  </a:cubicBezTo>
                  <a:cubicBezTo>
                    <a:pt x="25" y="64"/>
                    <a:pt x="25" y="64"/>
                    <a:pt x="25" y="64"/>
                  </a:cubicBezTo>
                  <a:cubicBezTo>
                    <a:pt x="21" y="64"/>
                    <a:pt x="17" y="63"/>
                    <a:pt x="13" y="61"/>
                  </a:cubicBezTo>
                  <a:cubicBezTo>
                    <a:pt x="10" y="59"/>
                    <a:pt x="7" y="56"/>
                    <a:pt x="5" y="53"/>
                  </a:cubicBezTo>
                  <a:cubicBezTo>
                    <a:pt x="3" y="50"/>
                    <a:pt x="2" y="47"/>
                    <a:pt x="1" y="44"/>
                  </a:cubicBezTo>
                  <a:cubicBezTo>
                    <a:pt x="0" y="41"/>
                    <a:pt x="0" y="38"/>
                    <a:pt x="0" y="35"/>
                  </a:cubicBezTo>
                  <a:cubicBezTo>
                    <a:pt x="0" y="30"/>
                    <a:pt x="1" y="26"/>
                    <a:pt x="3" y="23"/>
                  </a:cubicBezTo>
                  <a:cubicBezTo>
                    <a:pt x="4" y="19"/>
                    <a:pt x="6" y="16"/>
                    <a:pt x="9" y="14"/>
                  </a:cubicBezTo>
                  <a:cubicBezTo>
                    <a:pt x="11" y="11"/>
                    <a:pt x="14" y="10"/>
                    <a:pt x="17" y="9"/>
                  </a:cubicBezTo>
                  <a:cubicBezTo>
                    <a:pt x="20" y="8"/>
                    <a:pt x="23" y="7"/>
                    <a:pt x="26" y="7"/>
                  </a:cubicBezTo>
                  <a:cubicBezTo>
                    <a:pt x="76" y="9"/>
                    <a:pt x="76" y="9"/>
                    <a:pt x="76" y="9"/>
                  </a:cubicBezTo>
                  <a:cubicBezTo>
                    <a:pt x="77" y="9"/>
                    <a:pt x="78" y="9"/>
                    <a:pt x="79" y="9"/>
                  </a:cubicBezTo>
                  <a:cubicBezTo>
                    <a:pt x="80" y="9"/>
                    <a:pt x="81" y="8"/>
                    <a:pt x="82" y="6"/>
                  </a:cubicBezTo>
                  <a:cubicBezTo>
                    <a:pt x="83" y="6"/>
                    <a:pt x="83" y="4"/>
                    <a:pt x="83" y="3"/>
                  </a:cubicBezTo>
                  <a:cubicBezTo>
                    <a:pt x="84" y="2"/>
                    <a:pt x="84" y="0"/>
                    <a:pt x="84" y="0"/>
                  </a:cubicBezTo>
                  <a:cubicBezTo>
                    <a:pt x="89" y="0"/>
                    <a:pt x="89" y="0"/>
                    <a:pt x="89" y="0"/>
                  </a:cubicBezTo>
                  <a:cubicBezTo>
                    <a:pt x="87" y="32"/>
                    <a:pt x="87" y="32"/>
                    <a:pt x="87" y="32"/>
                  </a:cubicBezTo>
                  <a:cubicBezTo>
                    <a:pt x="83" y="32"/>
                    <a:pt x="83" y="32"/>
                    <a:pt x="83" y="32"/>
                  </a:cubicBezTo>
                  <a:cubicBezTo>
                    <a:pt x="83" y="31"/>
                    <a:pt x="82" y="29"/>
                    <a:pt x="82" y="28"/>
                  </a:cubicBezTo>
                  <a:cubicBezTo>
                    <a:pt x="82" y="26"/>
                    <a:pt x="82" y="25"/>
                    <a:pt x="82" y="24"/>
                  </a:cubicBezTo>
                  <a:cubicBezTo>
                    <a:pt x="81" y="23"/>
                    <a:pt x="80" y="22"/>
                    <a:pt x="79" y="22"/>
                  </a:cubicBezTo>
                  <a:cubicBezTo>
                    <a:pt x="78" y="21"/>
                    <a:pt x="77" y="21"/>
                    <a:pt x="76" y="21"/>
                  </a:cubicBezTo>
                  <a:cubicBezTo>
                    <a:pt x="29" y="19"/>
                    <a:pt x="29" y="19"/>
                    <a:pt x="29" y="19"/>
                  </a:cubicBezTo>
                  <a:cubicBezTo>
                    <a:pt x="27" y="19"/>
                    <a:pt x="25" y="19"/>
                    <a:pt x="22" y="19"/>
                  </a:cubicBezTo>
                  <a:cubicBezTo>
                    <a:pt x="20" y="20"/>
                    <a:pt x="17" y="20"/>
                    <a:pt x="15" y="22"/>
                  </a:cubicBezTo>
                  <a:cubicBezTo>
                    <a:pt x="13" y="23"/>
                    <a:pt x="11" y="25"/>
                    <a:pt x="9" y="27"/>
                  </a:cubicBezTo>
                  <a:cubicBezTo>
                    <a:pt x="8" y="30"/>
                    <a:pt x="7" y="33"/>
                    <a:pt x="7" y="37"/>
                  </a:cubicBezTo>
                  <a:cubicBezTo>
                    <a:pt x="7" y="41"/>
                    <a:pt x="7" y="45"/>
                    <a:pt x="8" y="47"/>
                  </a:cubicBezTo>
                  <a:cubicBezTo>
                    <a:pt x="10" y="50"/>
                    <a:pt x="11" y="52"/>
                    <a:pt x="13" y="54"/>
                  </a:cubicBezTo>
                  <a:cubicBezTo>
                    <a:pt x="15" y="56"/>
                    <a:pt x="18" y="57"/>
                    <a:pt x="20" y="58"/>
                  </a:cubicBezTo>
                  <a:cubicBezTo>
                    <a:pt x="22" y="58"/>
                    <a:pt x="25" y="59"/>
                    <a:pt x="27" y="59"/>
                  </a:cubicBezTo>
                  <a:cubicBezTo>
                    <a:pt x="61" y="60"/>
                    <a:pt x="61" y="60"/>
                    <a:pt x="61" y="60"/>
                  </a:cubicBezTo>
                  <a:cubicBezTo>
                    <a:pt x="66" y="60"/>
                    <a:pt x="69" y="60"/>
                    <a:pt x="72" y="60"/>
                  </a:cubicBezTo>
                  <a:cubicBezTo>
                    <a:pt x="75" y="59"/>
                    <a:pt x="77" y="59"/>
                    <a:pt x="78" y="58"/>
                  </a:cubicBezTo>
                  <a:cubicBezTo>
                    <a:pt x="79" y="56"/>
                    <a:pt x="80" y="55"/>
                    <a:pt x="81" y="52"/>
                  </a:cubicBezTo>
                  <a:cubicBezTo>
                    <a:pt x="81" y="50"/>
                    <a:pt x="82" y="49"/>
                    <a:pt x="82" y="47"/>
                  </a:cubicBezTo>
                  <a:cubicBezTo>
                    <a:pt x="86" y="48"/>
                    <a:pt x="86" y="48"/>
                    <a:pt x="86" y="48"/>
                  </a:cubicBezTo>
                  <a:cubicBezTo>
                    <a:pt x="84" y="79"/>
                    <a:pt x="84" y="79"/>
                    <a:pt x="84" y="79"/>
                  </a:cubicBezTo>
                  <a:lnTo>
                    <a:pt x="80" y="79"/>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2" name="ís1îḍê"/>
            <p:cNvSpPr/>
            <p:nvPr userDrawn="1">
              <p:custDataLst>
                <p:tags r:id="rId17"/>
              </p:custDataLst>
            </p:nvPr>
          </p:nvSpPr>
          <p:spPr bwMode="auto">
            <a:xfrm>
              <a:off x="3079354" y="3443288"/>
              <a:ext cx="147638" cy="147638"/>
            </a:xfrm>
            <a:custGeom>
              <a:avLst/>
              <a:gdLst>
                <a:gd name="T0" fmla="*/ 85 w 89"/>
                <a:gd name="T1" fmla="*/ 88 h 88"/>
                <a:gd name="T2" fmla="*/ 83 w 89"/>
                <a:gd name="T3" fmla="*/ 83 h 88"/>
                <a:gd name="T4" fmla="*/ 81 w 89"/>
                <a:gd name="T5" fmla="*/ 78 h 88"/>
                <a:gd name="T6" fmla="*/ 75 w 89"/>
                <a:gd name="T7" fmla="*/ 76 h 88"/>
                <a:gd name="T8" fmla="*/ 65 w 89"/>
                <a:gd name="T9" fmla="*/ 75 h 88"/>
                <a:gd name="T10" fmla="*/ 3 w 89"/>
                <a:gd name="T11" fmla="*/ 78 h 88"/>
                <a:gd name="T12" fmla="*/ 3 w 89"/>
                <a:gd name="T13" fmla="*/ 73 h 88"/>
                <a:gd name="T14" fmla="*/ 69 w 89"/>
                <a:gd name="T15" fmla="*/ 21 h 88"/>
                <a:gd name="T16" fmla="*/ 26 w 89"/>
                <a:gd name="T17" fmla="*/ 23 h 88"/>
                <a:gd name="T18" fmla="*/ 15 w 89"/>
                <a:gd name="T19" fmla="*/ 24 h 88"/>
                <a:gd name="T20" fmla="*/ 9 w 89"/>
                <a:gd name="T21" fmla="*/ 27 h 88"/>
                <a:gd name="T22" fmla="*/ 7 w 89"/>
                <a:gd name="T23" fmla="*/ 33 h 88"/>
                <a:gd name="T24" fmla="*/ 6 w 89"/>
                <a:gd name="T25" fmla="*/ 39 h 88"/>
                <a:gd name="T26" fmla="*/ 2 w 89"/>
                <a:gd name="T27" fmla="*/ 39 h 88"/>
                <a:gd name="T28" fmla="*/ 0 w 89"/>
                <a:gd name="T29" fmla="*/ 5 h 88"/>
                <a:gd name="T30" fmla="*/ 5 w 89"/>
                <a:gd name="T31" fmla="*/ 5 h 88"/>
                <a:gd name="T32" fmla="*/ 6 w 89"/>
                <a:gd name="T33" fmla="*/ 10 h 88"/>
                <a:gd name="T34" fmla="*/ 8 w 89"/>
                <a:gd name="T35" fmla="*/ 15 h 88"/>
                <a:gd name="T36" fmla="*/ 13 w 89"/>
                <a:gd name="T37" fmla="*/ 17 h 88"/>
                <a:gd name="T38" fmla="*/ 25 w 89"/>
                <a:gd name="T39" fmla="*/ 18 h 88"/>
                <a:gd name="T40" fmla="*/ 66 w 89"/>
                <a:gd name="T41" fmla="*/ 16 h 88"/>
                <a:gd name="T42" fmla="*/ 72 w 89"/>
                <a:gd name="T43" fmla="*/ 14 h 88"/>
                <a:gd name="T44" fmla="*/ 76 w 89"/>
                <a:gd name="T45" fmla="*/ 12 h 88"/>
                <a:gd name="T46" fmla="*/ 79 w 89"/>
                <a:gd name="T47" fmla="*/ 6 h 88"/>
                <a:gd name="T48" fmla="*/ 80 w 89"/>
                <a:gd name="T49" fmla="*/ 0 h 88"/>
                <a:gd name="T50" fmla="*/ 84 w 89"/>
                <a:gd name="T51" fmla="*/ 0 h 88"/>
                <a:gd name="T52" fmla="*/ 86 w 89"/>
                <a:gd name="T53" fmla="*/ 23 h 88"/>
                <a:gd name="T54" fmla="*/ 24 w 89"/>
                <a:gd name="T55" fmla="*/ 72 h 88"/>
                <a:gd name="T56" fmla="*/ 64 w 89"/>
                <a:gd name="T57" fmla="*/ 70 h 88"/>
                <a:gd name="T58" fmla="*/ 75 w 89"/>
                <a:gd name="T59" fmla="*/ 69 h 88"/>
                <a:gd name="T60" fmla="*/ 80 w 89"/>
                <a:gd name="T61" fmla="*/ 66 h 88"/>
                <a:gd name="T62" fmla="*/ 82 w 89"/>
                <a:gd name="T63" fmla="*/ 60 h 88"/>
                <a:gd name="T64" fmla="*/ 83 w 89"/>
                <a:gd name="T65" fmla="*/ 55 h 88"/>
                <a:gd name="T66" fmla="*/ 87 w 89"/>
                <a:gd name="T67" fmla="*/ 55 h 88"/>
                <a:gd name="T68" fmla="*/ 89 w 89"/>
                <a:gd name="T69" fmla="*/ 88 h 88"/>
                <a:gd name="T70" fmla="*/ 85 w 89"/>
                <a:gd name="T71" fmla="*/ 8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9" h="88">
                  <a:moveTo>
                    <a:pt x="85" y="88"/>
                  </a:moveTo>
                  <a:cubicBezTo>
                    <a:pt x="84" y="87"/>
                    <a:pt x="84" y="85"/>
                    <a:pt x="83" y="83"/>
                  </a:cubicBezTo>
                  <a:cubicBezTo>
                    <a:pt x="83" y="81"/>
                    <a:pt x="82" y="79"/>
                    <a:pt x="81" y="78"/>
                  </a:cubicBezTo>
                  <a:cubicBezTo>
                    <a:pt x="80" y="77"/>
                    <a:pt x="78" y="76"/>
                    <a:pt x="75" y="76"/>
                  </a:cubicBezTo>
                  <a:cubicBezTo>
                    <a:pt x="73" y="75"/>
                    <a:pt x="69" y="75"/>
                    <a:pt x="65" y="75"/>
                  </a:cubicBezTo>
                  <a:cubicBezTo>
                    <a:pt x="3" y="78"/>
                    <a:pt x="3" y="78"/>
                    <a:pt x="3" y="78"/>
                  </a:cubicBezTo>
                  <a:cubicBezTo>
                    <a:pt x="3" y="73"/>
                    <a:pt x="3" y="73"/>
                    <a:pt x="3" y="73"/>
                  </a:cubicBezTo>
                  <a:cubicBezTo>
                    <a:pt x="69" y="21"/>
                    <a:pt x="69" y="21"/>
                    <a:pt x="69" y="21"/>
                  </a:cubicBezTo>
                  <a:cubicBezTo>
                    <a:pt x="26" y="23"/>
                    <a:pt x="26" y="23"/>
                    <a:pt x="26" y="23"/>
                  </a:cubicBezTo>
                  <a:cubicBezTo>
                    <a:pt x="21" y="23"/>
                    <a:pt x="17" y="24"/>
                    <a:pt x="15" y="24"/>
                  </a:cubicBezTo>
                  <a:cubicBezTo>
                    <a:pt x="12" y="25"/>
                    <a:pt x="10" y="26"/>
                    <a:pt x="9" y="27"/>
                  </a:cubicBezTo>
                  <a:cubicBezTo>
                    <a:pt x="8" y="28"/>
                    <a:pt x="8" y="30"/>
                    <a:pt x="7" y="33"/>
                  </a:cubicBezTo>
                  <a:cubicBezTo>
                    <a:pt x="7" y="36"/>
                    <a:pt x="6" y="38"/>
                    <a:pt x="6" y="39"/>
                  </a:cubicBezTo>
                  <a:cubicBezTo>
                    <a:pt x="2" y="39"/>
                    <a:pt x="2" y="39"/>
                    <a:pt x="2" y="39"/>
                  </a:cubicBezTo>
                  <a:cubicBezTo>
                    <a:pt x="0" y="5"/>
                    <a:pt x="0" y="5"/>
                    <a:pt x="0" y="5"/>
                  </a:cubicBezTo>
                  <a:cubicBezTo>
                    <a:pt x="5" y="5"/>
                    <a:pt x="5" y="5"/>
                    <a:pt x="5" y="5"/>
                  </a:cubicBezTo>
                  <a:cubicBezTo>
                    <a:pt x="5" y="6"/>
                    <a:pt x="5" y="8"/>
                    <a:pt x="6" y="10"/>
                  </a:cubicBezTo>
                  <a:cubicBezTo>
                    <a:pt x="7" y="13"/>
                    <a:pt x="7" y="14"/>
                    <a:pt x="8" y="15"/>
                  </a:cubicBezTo>
                  <a:cubicBezTo>
                    <a:pt x="9" y="16"/>
                    <a:pt x="11" y="17"/>
                    <a:pt x="13" y="17"/>
                  </a:cubicBezTo>
                  <a:cubicBezTo>
                    <a:pt x="16" y="18"/>
                    <a:pt x="19" y="18"/>
                    <a:pt x="25" y="18"/>
                  </a:cubicBezTo>
                  <a:cubicBezTo>
                    <a:pt x="66" y="16"/>
                    <a:pt x="66" y="16"/>
                    <a:pt x="66" y="16"/>
                  </a:cubicBezTo>
                  <a:cubicBezTo>
                    <a:pt x="68" y="16"/>
                    <a:pt x="70" y="15"/>
                    <a:pt x="72" y="14"/>
                  </a:cubicBezTo>
                  <a:cubicBezTo>
                    <a:pt x="74" y="14"/>
                    <a:pt x="75" y="13"/>
                    <a:pt x="76" y="12"/>
                  </a:cubicBezTo>
                  <a:cubicBezTo>
                    <a:pt x="77" y="10"/>
                    <a:pt x="78" y="8"/>
                    <a:pt x="79" y="6"/>
                  </a:cubicBezTo>
                  <a:cubicBezTo>
                    <a:pt x="80" y="4"/>
                    <a:pt x="80" y="2"/>
                    <a:pt x="80" y="0"/>
                  </a:cubicBezTo>
                  <a:cubicBezTo>
                    <a:pt x="84" y="0"/>
                    <a:pt x="84" y="0"/>
                    <a:pt x="84" y="0"/>
                  </a:cubicBezTo>
                  <a:cubicBezTo>
                    <a:pt x="86" y="23"/>
                    <a:pt x="86" y="23"/>
                    <a:pt x="86" y="23"/>
                  </a:cubicBezTo>
                  <a:cubicBezTo>
                    <a:pt x="24" y="72"/>
                    <a:pt x="24" y="72"/>
                    <a:pt x="24" y="72"/>
                  </a:cubicBezTo>
                  <a:cubicBezTo>
                    <a:pt x="64" y="70"/>
                    <a:pt x="64" y="70"/>
                    <a:pt x="64" y="70"/>
                  </a:cubicBezTo>
                  <a:cubicBezTo>
                    <a:pt x="69" y="70"/>
                    <a:pt x="72" y="69"/>
                    <a:pt x="75" y="69"/>
                  </a:cubicBezTo>
                  <a:cubicBezTo>
                    <a:pt x="78" y="68"/>
                    <a:pt x="79" y="67"/>
                    <a:pt x="80" y="66"/>
                  </a:cubicBezTo>
                  <a:cubicBezTo>
                    <a:pt x="81" y="65"/>
                    <a:pt x="81" y="63"/>
                    <a:pt x="82" y="60"/>
                  </a:cubicBezTo>
                  <a:cubicBezTo>
                    <a:pt x="83" y="58"/>
                    <a:pt x="83" y="56"/>
                    <a:pt x="83" y="55"/>
                  </a:cubicBezTo>
                  <a:cubicBezTo>
                    <a:pt x="87" y="55"/>
                    <a:pt x="87" y="55"/>
                    <a:pt x="87" y="55"/>
                  </a:cubicBezTo>
                  <a:cubicBezTo>
                    <a:pt x="89" y="88"/>
                    <a:pt x="89" y="88"/>
                    <a:pt x="89" y="88"/>
                  </a:cubicBezTo>
                  <a:lnTo>
                    <a:pt x="85" y="88"/>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3" name="îśḻîďe"/>
            <p:cNvSpPr/>
            <p:nvPr userDrawn="1">
              <p:custDataLst>
                <p:tags r:id="rId18"/>
              </p:custDataLst>
            </p:nvPr>
          </p:nvSpPr>
          <p:spPr bwMode="auto">
            <a:xfrm>
              <a:off x="3114279" y="3617913"/>
              <a:ext cx="169863" cy="147638"/>
            </a:xfrm>
            <a:custGeom>
              <a:avLst/>
              <a:gdLst>
                <a:gd name="T0" fmla="*/ 98 w 102"/>
                <a:gd name="T1" fmla="*/ 76 h 88"/>
                <a:gd name="T2" fmla="*/ 96 w 102"/>
                <a:gd name="T3" fmla="*/ 73 h 88"/>
                <a:gd name="T4" fmla="*/ 93 w 102"/>
                <a:gd name="T5" fmla="*/ 71 h 88"/>
                <a:gd name="T6" fmla="*/ 90 w 102"/>
                <a:gd name="T7" fmla="*/ 69 h 88"/>
                <a:gd name="T8" fmla="*/ 85 w 102"/>
                <a:gd name="T9" fmla="*/ 67 h 88"/>
                <a:gd name="T10" fmla="*/ 70 w 102"/>
                <a:gd name="T11" fmla="*/ 65 h 88"/>
                <a:gd name="T12" fmla="*/ 50 w 102"/>
                <a:gd name="T13" fmla="*/ 63 h 88"/>
                <a:gd name="T14" fmla="*/ 43 w 102"/>
                <a:gd name="T15" fmla="*/ 62 h 88"/>
                <a:gd name="T16" fmla="*/ 37 w 102"/>
                <a:gd name="T17" fmla="*/ 64 h 88"/>
                <a:gd name="T18" fmla="*/ 22 w 102"/>
                <a:gd name="T19" fmla="*/ 71 h 88"/>
                <a:gd name="T20" fmla="*/ 19 w 102"/>
                <a:gd name="T21" fmla="*/ 73 h 88"/>
                <a:gd name="T22" fmla="*/ 18 w 102"/>
                <a:gd name="T23" fmla="*/ 77 h 88"/>
                <a:gd name="T24" fmla="*/ 19 w 102"/>
                <a:gd name="T25" fmla="*/ 81 h 88"/>
                <a:gd name="T26" fmla="*/ 20 w 102"/>
                <a:gd name="T27" fmla="*/ 86 h 88"/>
                <a:gd name="T28" fmla="*/ 16 w 102"/>
                <a:gd name="T29" fmla="*/ 88 h 88"/>
                <a:gd name="T30" fmla="*/ 0 w 102"/>
                <a:gd name="T31" fmla="*/ 52 h 88"/>
                <a:gd name="T32" fmla="*/ 4 w 102"/>
                <a:gd name="T33" fmla="*/ 50 h 88"/>
                <a:gd name="T34" fmla="*/ 7 w 102"/>
                <a:gd name="T35" fmla="*/ 54 h 88"/>
                <a:gd name="T36" fmla="*/ 9 w 102"/>
                <a:gd name="T37" fmla="*/ 58 h 88"/>
                <a:gd name="T38" fmla="*/ 13 w 102"/>
                <a:gd name="T39" fmla="*/ 60 h 88"/>
                <a:gd name="T40" fmla="*/ 17 w 102"/>
                <a:gd name="T41" fmla="*/ 59 h 88"/>
                <a:gd name="T42" fmla="*/ 35 w 102"/>
                <a:gd name="T43" fmla="*/ 51 h 88"/>
                <a:gd name="T44" fmla="*/ 38 w 102"/>
                <a:gd name="T45" fmla="*/ 49 h 88"/>
                <a:gd name="T46" fmla="*/ 42 w 102"/>
                <a:gd name="T47" fmla="*/ 44 h 88"/>
                <a:gd name="T48" fmla="*/ 53 w 102"/>
                <a:gd name="T49" fmla="*/ 31 h 88"/>
                <a:gd name="T50" fmla="*/ 62 w 102"/>
                <a:gd name="T51" fmla="*/ 19 h 88"/>
                <a:gd name="T52" fmla="*/ 66 w 102"/>
                <a:gd name="T53" fmla="*/ 13 h 88"/>
                <a:gd name="T54" fmla="*/ 67 w 102"/>
                <a:gd name="T55" fmla="*/ 9 h 88"/>
                <a:gd name="T56" fmla="*/ 67 w 102"/>
                <a:gd name="T57" fmla="*/ 5 h 88"/>
                <a:gd name="T58" fmla="*/ 66 w 102"/>
                <a:gd name="T59" fmla="*/ 2 h 88"/>
                <a:gd name="T60" fmla="*/ 70 w 102"/>
                <a:gd name="T61" fmla="*/ 0 h 88"/>
                <a:gd name="T62" fmla="*/ 84 w 102"/>
                <a:gd name="T63" fmla="*/ 33 h 88"/>
                <a:gd name="T64" fmla="*/ 80 w 102"/>
                <a:gd name="T65" fmla="*/ 35 h 88"/>
                <a:gd name="T66" fmla="*/ 76 w 102"/>
                <a:gd name="T67" fmla="*/ 27 h 88"/>
                <a:gd name="T68" fmla="*/ 73 w 102"/>
                <a:gd name="T69" fmla="*/ 26 h 88"/>
                <a:gd name="T70" fmla="*/ 72 w 102"/>
                <a:gd name="T71" fmla="*/ 27 h 88"/>
                <a:gd name="T72" fmla="*/ 71 w 102"/>
                <a:gd name="T73" fmla="*/ 28 h 88"/>
                <a:gd name="T74" fmla="*/ 68 w 102"/>
                <a:gd name="T75" fmla="*/ 31 h 88"/>
                <a:gd name="T76" fmla="*/ 65 w 102"/>
                <a:gd name="T77" fmla="*/ 35 h 88"/>
                <a:gd name="T78" fmla="*/ 58 w 102"/>
                <a:gd name="T79" fmla="*/ 44 h 88"/>
                <a:gd name="T80" fmla="*/ 48 w 102"/>
                <a:gd name="T81" fmla="*/ 57 h 88"/>
                <a:gd name="T82" fmla="*/ 75 w 102"/>
                <a:gd name="T83" fmla="*/ 60 h 88"/>
                <a:gd name="T84" fmla="*/ 87 w 102"/>
                <a:gd name="T85" fmla="*/ 61 h 88"/>
                <a:gd name="T86" fmla="*/ 88 w 102"/>
                <a:gd name="T87" fmla="*/ 59 h 88"/>
                <a:gd name="T88" fmla="*/ 88 w 102"/>
                <a:gd name="T89" fmla="*/ 56 h 88"/>
                <a:gd name="T90" fmla="*/ 88 w 102"/>
                <a:gd name="T91" fmla="*/ 52 h 88"/>
                <a:gd name="T92" fmla="*/ 86 w 102"/>
                <a:gd name="T93" fmla="*/ 49 h 88"/>
                <a:gd name="T94" fmla="*/ 90 w 102"/>
                <a:gd name="T95" fmla="*/ 47 h 88"/>
                <a:gd name="T96" fmla="*/ 102 w 102"/>
                <a:gd name="T97" fmla="*/ 74 h 88"/>
                <a:gd name="T98" fmla="*/ 98 w 102"/>
                <a:gd name="T99" fmla="*/ 7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2" h="88">
                  <a:moveTo>
                    <a:pt x="98" y="76"/>
                  </a:moveTo>
                  <a:cubicBezTo>
                    <a:pt x="98" y="75"/>
                    <a:pt x="97" y="74"/>
                    <a:pt x="96" y="73"/>
                  </a:cubicBezTo>
                  <a:cubicBezTo>
                    <a:pt x="95" y="72"/>
                    <a:pt x="94" y="71"/>
                    <a:pt x="93" y="71"/>
                  </a:cubicBezTo>
                  <a:cubicBezTo>
                    <a:pt x="92" y="70"/>
                    <a:pt x="91" y="69"/>
                    <a:pt x="90" y="69"/>
                  </a:cubicBezTo>
                  <a:cubicBezTo>
                    <a:pt x="89" y="69"/>
                    <a:pt x="88" y="68"/>
                    <a:pt x="85" y="67"/>
                  </a:cubicBezTo>
                  <a:cubicBezTo>
                    <a:pt x="80" y="66"/>
                    <a:pt x="75" y="65"/>
                    <a:pt x="70" y="65"/>
                  </a:cubicBezTo>
                  <a:cubicBezTo>
                    <a:pt x="64" y="64"/>
                    <a:pt x="58" y="63"/>
                    <a:pt x="50" y="63"/>
                  </a:cubicBezTo>
                  <a:cubicBezTo>
                    <a:pt x="47" y="62"/>
                    <a:pt x="45" y="62"/>
                    <a:pt x="43" y="62"/>
                  </a:cubicBezTo>
                  <a:cubicBezTo>
                    <a:pt x="42" y="63"/>
                    <a:pt x="40" y="63"/>
                    <a:pt x="37" y="64"/>
                  </a:cubicBezTo>
                  <a:cubicBezTo>
                    <a:pt x="22" y="71"/>
                    <a:pt x="22" y="71"/>
                    <a:pt x="22" y="71"/>
                  </a:cubicBezTo>
                  <a:cubicBezTo>
                    <a:pt x="21" y="71"/>
                    <a:pt x="20" y="72"/>
                    <a:pt x="19" y="73"/>
                  </a:cubicBezTo>
                  <a:cubicBezTo>
                    <a:pt x="18" y="74"/>
                    <a:pt x="18" y="75"/>
                    <a:pt x="18" y="77"/>
                  </a:cubicBezTo>
                  <a:cubicBezTo>
                    <a:pt x="18" y="78"/>
                    <a:pt x="18" y="79"/>
                    <a:pt x="19" y="81"/>
                  </a:cubicBezTo>
                  <a:cubicBezTo>
                    <a:pt x="19" y="83"/>
                    <a:pt x="19" y="85"/>
                    <a:pt x="20" y="86"/>
                  </a:cubicBezTo>
                  <a:cubicBezTo>
                    <a:pt x="16" y="88"/>
                    <a:pt x="16" y="88"/>
                    <a:pt x="16" y="88"/>
                  </a:cubicBezTo>
                  <a:cubicBezTo>
                    <a:pt x="0" y="52"/>
                    <a:pt x="0" y="52"/>
                    <a:pt x="0" y="52"/>
                  </a:cubicBezTo>
                  <a:cubicBezTo>
                    <a:pt x="4" y="50"/>
                    <a:pt x="4" y="50"/>
                    <a:pt x="4" y="50"/>
                  </a:cubicBezTo>
                  <a:cubicBezTo>
                    <a:pt x="5" y="51"/>
                    <a:pt x="6" y="52"/>
                    <a:pt x="7" y="54"/>
                  </a:cubicBezTo>
                  <a:cubicBezTo>
                    <a:pt x="8" y="56"/>
                    <a:pt x="9" y="58"/>
                    <a:pt x="9" y="58"/>
                  </a:cubicBezTo>
                  <a:cubicBezTo>
                    <a:pt x="10" y="59"/>
                    <a:pt x="12" y="60"/>
                    <a:pt x="13" y="60"/>
                  </a:cubicBezTo>
                  <a:cubicBezTo>
                    <a:pt x="14" y="60"/>
                    <a:pt x="15" y="60"/>
                    <a:pt x="17" y="59"/>
                  </a:cubicBezTo>
                  <a:cubicBezTo>
                    <a:pt x="35" y="51"/>
                    <a:pt x="35" y="51"/>
                    <a:pt x="35" y="51"/>
                  </a:cubicBezTo>
                  <a:cubicBezTo>
                    <a:pt x="36" y="51"/>
                    <a:pt x="37" y="50"/>
                    <a:pt x="38" y="49"/>
                  </a:cubicBezTo>
                  <a:cubicBezTo>
                    <a:pt x="39" y="47"/>
                    <a:pt x="41" y="46"/>
                    <a:pt x="42" y="44"/>
                  </a:cubicBezTo>
                  <a:cubicBezTo>
                    <a:pt x="45" y="40"/>
                    <a:pt x="49" y="36"/>
                    <a:pt x="53" y="31"/>
                  </a:cubicBezTo>
                  <a:cubicBezTo>
                    <a:pt x="56" y="26"/>
                    <a:pt x="60" y="22"/>
                    <a:pt x="62" y="19"/>
                  </a:cubicBezTo>
                  <a:cubicBezTo>
                    <a:pt x="64" y="16"/>
                    <a:pt x="65" y="15"/>
                    <a:pt x="66" y="13"/>
                  </a:cubicBezTo>
                  <a:cubicBezTo>
                    <a:pt x="66" y="12"/>
                    <a:pt x="67" y="11"/>
                    <a:pt x="67" y="9"/>
                  </a:cubicBezTo>
                  <a:cubicBezTo>
                    <a:pt x="67" y="8"/>
                    <a:pt x="67" y="7"/>
                    <a:pt x="67" y="5"/>
                  </a:cubicBezTo>
                  <a:cubicBezTo>
                    <a:pt x="67" y="4"/>
                    <a:pt x="66" y="3"/>
                    <a:pt x="66" y="2"/>
                  </a:cubicBezTo>
                  <a:cubicBezTo>
                    <a:pt x="70" y="0"/>
                    <a:pt x="70" y="0"/>
                    <a:pt x="70" y="0"/>
                  </a:cubicBezTo>
                  <a:cubicBezTo>
                    <a:pt x="84" y="33"/>
                    <a:pt x="84" y="33"/>
                    <a:pt x="84" y="33"/>
                  </a:cubicBezTo>
                  <a:cubicBezTo>
                    <a:pt x="80" y="35"/>
                    <a:pt x="80" y="35"/>
                    <a:pt x="80" y="35"/>
                  </a:cubicBezTo>
                  <a:cubicBezTo>
                    <a:pt x="79" y="31"/>
                    <a:pt x="77" y="29"/>
                    <a:pt x="76" y="27"/>
                  </a:cubicBezTo>
                  <a:cubicBezTo>
                    <a:pt x="75" y="26"/>
                    <a:pt x="74" y="25"/>
                    <a:pt x="73" y="26"/>
                  </a:cubicBezTo>
                  <a:cubicBezTo>
                    <a:pt x="73" y="26"/>
                    <a:pt x="73" y="26"/>
                    <a:pt x="72" y="27"/>
                  </a:cubicBezTo>
                  <a:cubicBezTo>
                    <a:pt x="72" y="27"/>
                    <a:pt x="71" y="28"/>
                    <a:pt x="71" y="28"/>
                  </a:cubicBezTo>
                  <a:cubicBezTo>
                    <a:pt x="70" y="29"/>
                    <a:pt x="69" y="30"/>
                    <a:pt x="68" y="31"/>
                  </a:cubicBezTo>
                  <a:cubicBezTo>
                    <a:pt x="67" y="33"/>
                    <a:pt x="66" y="34"/>
                    <a:pt x="65" y="35"/>
                  </a:cubicBezTo>
                  <a:cubicBezTo>
                    <a:pt x="63" y="38"/>
                    <a:pt x="60" y="41"/>
                    <a:pt x="58" y="44"/>
                  </a:cubicBezTo>
                  <a:cubicBezTo>
                    <a:pt x="55" y="47"/>
                    <a:pt x="52" y="52"/>
                    <a:pt x="48" y="57"/>
                  </a:cubicBezTo>
                  <a:cubicBezTo>
                    <a:pt x="60" y="58"/>
                    <a:pt x="69" y="60"/>
                    <a:pt x="75" y="60"/>
                  </a:cubicBezTo>
                  <a:cubicBezTo>
                    <a:pt x="82" y="61"/>
                    <a:pt x="86" y="61"/>
                    <a:pt x="87" y="61"/>
                  </a:cubicBezTo>
                  <a:cubicBezTo>
                    <a:pt x="87" y="61"/>
                    <a:pt x="88" y="60"/>
                    <a:pt x="88" y="59"/>
                  </a:cubicBezTo>
                  <a:cubicBezTo>
                    <a:pt x="89" y="58"/>
                    <a:pt x="89" y="57"/>
                    <a:pt x="88" y="56"/>
                  </a:cubicBezTo>
                  <a:cubicBezTo>
                    <a:pt x="88" y="55"/>
                    <a:pt x="88" y="54"/>
                    <a:pt x="88" y="52"/>
                  </a:cubicBezTo>
                  <a:cubicBezTo>
                    <a:pt x="87" y="51"/>
                    <a:pt x="87" y="50"/>
                    <a:pt x="86" y="49"/>
                  </a:cubicBezTo>
                  <a:cubicBezTo>
                    <a:pt x="90" y="47"/>
                    <a:pt x="90" y="47"/>
                    <a:pt x="90" y="47"/>
                  </a:cubicBezTo>
                  <a:cubicBezTo>
                    <a:pt x="102" y="74"/>
                    <a:pt x="102" y="74"/>
                    <a:pt x="102" y="74"/>
                  </a:cubicBezTo>
                  <a:lnTo>
                    <a:pt x="98" y="76"/>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4" name="îṥlîḍè"/>
            <p:cNvSpPr/>
            <p:nvPr userDrawn="1">
              <p:custDataLst>
                <p:tags r:id="rId19"/>
              </p:custDataLst>
            </p:nvPr>
          </p:nvSpPr>
          <p:spPr bwMode="auto">
            <a:xfrm>
              <a:off x="3147617" y="3763963"/>
              <a:ext cx="161925" cy="139700"/>
            </a:xfrm>
            <a:custGeom>
              <a:avLst/>
              <a:gdLst>
                <a:gd name="T0" fmla="*/ 46 w 97"/>
                <a:gd name="T1" fmla="*/ 84 h 84"/>
                <a:gd name="T2" fmla="*/ 28 w 97"/>
                <a:gd name="T3" fmla="*/ 55 h 84"/>
                <a:gd name="T4" fmla="*/ 31 w 97"/>
                <a:gd name="T5" fmla="*/ 53 h 84"/>
                <a:gd name="T6" fmla="*/ 36 w 97"/>
                <a:gd name="T7" fmla="*/ 58 h 84"/>
                <a:gd name="T8" fmla="*/ 40 w 97"/>
                <a:gd name="T9" fmla="*/ 60 h 84"/>
                <a:gd name="T10" fmla="*/ 41 w 97"/>
                <a:gd name="T11" fmla="*/ 59 h 84"/>
                <a:gd name="T12" fmla="*/ 42 w 97"/>
                <a:gd name="T13" fmla="*/ 58 h 84"/>
                <a:gd name="T14" fmla="*/ 54 w 97"/>
                <a:gd name="T15" fmla="*/ 42 h 84"/>
                <a:gd name="T16" fmla="*/ 38 w 97"/>
                <a:gd name="T17" fmla="*/ 17 h 84"/>
                <a:gd name="T18" fmla="*/ 30 w 97"/>
                <a:gd name="T19" fmla="*/ 19 h 84"/>
                <a:gd name="T20" fmla="*/ 25 w 97"/>
                <a:gd name="T21" fmla="*/ 20 h 84"/>
                <a:gd name="T22" fmla="*/ 20 w 97"/>
                <a:gd name="T23" fmla="*/ 22 h 84"/>
                <a:gd name="T24" fmla="*/ 18 w 97"/>
                <a:gd name="T25" fmla="*/ 23 h 84"/>
                <a:gd name="T26" fmla="*/ 17 w 97"/>
                <a:gd name="T27" fmla="*/ 28 h 84"/>
                <a:gd name="T28" fmla="*/ 20 w 97"/>
                <a:gd name="T29" fmla="*/ 36 h 84"/>
                <a:gd name="T30" fmla="*/ 17 w 97"/>
                <a:gd name="T31" fmla="*/ 38 h 84"/>
                <a:gd name="T32" fmla="*/ 0 w 97"/>
                <a:gd name="T33" fmla="*/ 11 h 84"/>
                <a:gd name="T34" fmla="*/ 3 w 97"/>
                <a:gd name="T35" fmla="*/ 9 h 84"/>
                <a:gd name="T36" fmla="*/ 6 w 97"/>
                <a:gd name="T37" fmla="*/ 12 h 84"/>
                <a:gd name="T38" fmla="*/ 9 w 97"/>
                <a:gd name="T39" fmla="*/ 14 h 84"/>
                <a:gd name="T40" fmla="*/ 14 w 97"/>
                <a:gd name="T41" fmla="*/ 16 h 84"/>
                <a:gd name="T42" fmla="*/ 19 w 97"/>
                <a:gd name="T43" fmla="*/ 15 h 84"/>
                <a:gd name="T44" fmla="*/ 57 w 97"/>
                <a:gd name="T45" fmla="*/ 8 h 84"/>
                <a:gd name="T46" fmla="*/ 94 w 97"/>
                <a:gd name="T47" fmla="*/ 0 h 84"/>
                <a:gd name="T48" fmla="*/ 97 w 97"/>
                <a:gd name="T49" fmla="*/ 4 h 84"/>
                <a:gd name="T50" fmla="*/ 50 w 97"/>
                <a:gd name="T51" fmla="*/ 67 h 84"/>
                <a:gd name="T52" fmla="*/ 48 w 97"/>
                <a:gd name="T53" fmla="*/ 71 h 84"/>
                <a:gd name="T54" fmla="*/ 48 w 97"/>
                <a:gd name="T55" fmla="*/ 75 h 84"/>
                <a:gd name="T56" fmla="*/ 49 w 97"/>
                <a:gd name="T57" fmla="*/ 79 h 84"/>
                <a:gd name="T58" fmla="*/ 50 w 97"/>
                <a:gd name="T59" fmla="*/ 82 h 84"/>
                <a:gd name="T60" fmla="*/ 46 w 97"/>
                <a:gd name="T61" fmla="*/ 84 h 84"/>
                <a:gd name="T62" fmla="*/ 57 w 97"/>
                <a:gd name="T63" fmla="*/ 37 h 84"/>
                <a:gd name="T64" fmla="*/ 78 w 97"/>
                <a:gd name="T65" fmla="*/ 9 h 84"/>
                <a:gd name="T66" fmla="*/ 43 w 97"/>
                <a:gd name="T67" fmla="*/ 16 h 84"/>
                <a:gd name="T68" fmla="*/ 57 w 97"/>
                <a:gd name="T69" fmla="*/ 37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7" h="84">
                  <a:moveTo>
                    <a:pt x="46" y="84"/>
                  </a:moveTo>
                  <a:cubicBezTo>
                    <a:pt x="28" y="55"/>
                    <a:pt x="28" y="55"/>
                    <a:pt x="28" y="55"/>
                  </a:cubicBezTo>
                  <a:cubicBezTo>
                    <a:pt x="31" y="53"/>
                    <a:pt x="31" y="53"/>
                    <a:pt x="31" y="53"/>
                  </a:cubicBezTo>
                  <a:cubicBezTo>
                    <a:pt x="33" y="55"/>
                    <a:pt x="35" y="57"/>
                    <a:pt x="36" y="58"/>
                  </a:cubicBezTo>
                  <a:cubicBezTo>
                    <a:pt x="38" y="60"/>
                    <a:pt x="39" y="60"/>
                    <a:pt x="40" y="60"/>
                  </a:cubicBezTo>
                  <a:cubicBezTo>
                    <a:pt x="40" y="60"/>
                    <a:pt x="40" y="59"/>
                    <a:pt x="41" y="59"/>
                  </a:cubicBezTo>
                  <a:cubicBezTo>
                    <a:pt x="41" y="59"/>
                    <a:pt x="41" y="58"/>
                    <a:pt x="42" y="58"/>
                  </a:cubicBezTo>
                  <a:cubicBezTo>
                    <a:pt x="54" y="42"/>
                    <a:pt x="54" y="42"/>
                    <a:pt x="54" y="42"/>
                  </a:cubicBezTo>
                  <a:cubicBezTo>
                    <a:pt x="38" y="17"/>
                    <a:pt x="38" y="17"/>
                    <a:pt x="38" y="17"/>
                  </a:cubicBezTo>
                  <a:cubicBezTo>
                    <a:pt x="35" y="18"/>
                    <a:pt x="32" y="18"/>
                    <a:pt x="30" y="19"/>
                  </a:cubicBezTo>
                  <a:cubicBezTo>
                    <a:pt x="28" y="19"/>
                    <a:pt x="26" y="20"/>
                    <a:pt x="25" y="20"/>
                  </a:cubicBezTo>
                  <a:cubicBezTo>
                    <a:pt x="23" y="21"/>
                    <a:pt x="21" y="21"/>
                    <a:pt x="20" y="22"/>
                  </a:cubicBezTo>
                  <a:cubicBezTo>
                    <a:pt x="19" y="22"/>
                    <a:pt x="19" y="22"/>
                    <a:pt x="18" y="23"/>
                  </a:cubicBezTo>
                  <a:cubicBezTo>
                    <a:pt x="17" y="24"/>
                    <a:pt x="16" y="25"/>
                    <a:pt x="17" y="28"/>
                  </a:cubicBezTo>
                  <a:cubicBezTo>
                    <a:pt x="18" y="30"/>
                    <a:pt x="19" y="33"/>
                    <a:pt x="20" y="36"/>
                  </a:cubicBezTo>
                  <a:cubicBezTo>
                    <a:pt x="17" y="38"/>
                    <a:pt x="17" y="38"/>
                    <a:pt x="17" y="38"/>
                  </a:cubicBezTo>
                  <a:cubicBezTo>
                    <a:pt x="0" y="11"/>
                    <a:pt x="0" y="11"/>
                    <a:pt x="0" y="11"/>
                  </a:cubicBezTo>
                  <a:cubicBezTo>
                    <a:pt x="3" y="9"/>
                    <a:pt x="3" y="9"/>
                    <a:pt x="3" y="9"/>
                  </a:cubicBezTo>
                  <a:cubicBezTo>
                    <a:pt x="4" y="10"/>
                    <a:pt x="5" y="11"/>
                    <a:pt x="6" y="12"/>
                  </a:cubicBezTo>
                  <a:cubicBezTo>
                    <a:pt x="7" y="13"/>
                    <a:pt x="8" y="14"/>
                    <a:pt x="9" y="14"/>
                  </a:cubicBezTo>
                  <a:cubicBezTo>
                    <a:pt x="11" y="15"/>
                    <a:pt x="12" y="15"/>
                    <a:pt x="14" y="16"/>
                  </a:cubicBezTo>
                  <a:cubicBezTo>
                    <a:pt x="15" y="16"/>
                    <a:pt x="17" y="16"/>
                    <a:pt x="19" y="15"/>
                  </a:cubicBezTo>
                  <a:cubicBezTo>
                    <a:pt x="31" y="13"/>
                    <a:pt x="43" y="11"/>
                    <a:pt x="57" y="8"/>
                  </a:cubicBezTo>
                  <a:cubicBezTo>
                    <a:pt x="71" y="5"/>
                    <a:pt x="83" y="2"/>
                    <a:pt x="94" y="0"/>
                  </a:cubicBezTo>
                  <a:cubicBezTo>
                    <a:pt x="97" y="4"/>
                    <a:pt x="97" y="4"/>
                    <a:pt x="97" y="4"/>
                  </a:cubicBezTo>
                  <a:cubicBezTo>
                    <a:pt x="50" y="67"/>
                    <a:pt x="50" y="67"/>
                    <a:pt x="50" y="67"/>
                  </a:cubicBezTo>
                  <a:cubicBezTo>
                    <a:pt x="50" y="68"/>
                    <a:pt x="49" y="70"/>
                    <a:pt x="48" y="71"/>
                  </a:cubicBezTo>
                  <a:cubicBezTo>
                    <a:pt x="48" y="72"/>
                    <a:pt x="48" y="73"/>
                    <a:pt x="48" y="75"/>
                  </a:cubicBezTo>
                  <a:cubicBezTo>
                    <a:pt x="48" y="76"/>
                    <a:pt x="48" y="77"/>
                    <a:pt x="49" y="79"/>
                  </a:cubicBezTo>
                  <a:cubicBezTo>
                    <a:pt x="49" y="80"/>
                    <a:pt x="50" y="81"/>
                    <a:pt x="50" y="82"/>
                  </a:cubicBezTo>
                  <a:cubicBezTo>
                    <a:pt x="46" y="84"/>
                    <a:pt x="46" y="84"/>
                    <a:pt x="46" y="84"/>
                  </a:cubicBezTo>
                  <a:close/>
                  <a:moveTo>
                    <a:pt x="57" y="37"/>
                  </a:moveTo>
                  <a:cubicBezTo>
                    <a:pt x="78" y="9"/>
                    <a:pt x="78" y="9"/>
                    <a:pt x="78" y="9"/>
                  </a:cubicBezTo>
                  <a:cubicBezTo>
                    <a:pt x="43" y="16"/>
                    <a:pt x="43" y="16"/>
                    <a:pt x="43" y="16"/>
                  </a:cubicBezTo>
                  <a:lnTo>
                    <a:pt x="57" y="37"/>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5" name="íṩļîďè"/>
            <p:cNvSpPr/>
            <p:nvPr userDrawn="1">
              <p:custDataLst>
                <p:tags r:id="rId20"/>
              </p:custDataLst>
            </p:nvPr>
          </p:nvSpPr>
          <p:spPr bwMode="auto">
            <a:xfrm>
              <a:off x="3239692" y="3803651"/>
              <a:ext cx="165100" cy="166688"/>
            </a:xfrm>
            <a:custGeom>
              <a:avLst/>
              <a:gdLst>
                <a:gd name="T0" fmla="*/ 83 w 99"/>
                <a:gd name="T1" fmla="*/ 68 h 100"/>
                <a:gd name="T2" fmla="*/ 80 w 99"/>
                <a:gd name="T3" fmla="*/ 66 h 100"/>
                <a:gd name="T4" fmla="*/ 82 w 99"/>
                <a:gd name="T5" fmla="*/ 61 h 100"/>
                <a:gd name="T6" fmla="*/ 84 w 99"/>
                <a:gd name="T7" fmla="*/ 54 h 100"/>
                <a:gd name="T8" fmla="*/ 85 w 99"/>
                <a:gd name="T9" fmla="*/ 48 h 100"/>
                <a:gd name="T10" fmla="*/ 83 w 99"/>
                <a:gd name="T11" fmla="*/ 44 h 100"/>
                <a:gd name="T12" fmla="*/ 80 w 99"/>
                <a:gd name="T13" fmla="*/ 40 h 100"/>
                <a:gd name="T14" fmla="*/ 77 w 99"/>
                <a:gd name="T15" fmla="*/ 37 h 100"/>
                <a:gd name="T16" fmla="*/ 74 w 99"/>
                <a:gd name="T17" fmla="*/ 34 h 100"/>
                <a:gd name="T18" fmla="*/ 27 w 99"/>
                <a:gd name="T19" fmla="*/ 82 h 100"/>
                <a:gd name="T20" fmla="*/ 25 w 99"/>
                <a:gd name="T21" fmla="*/ 85 h 100"/>
                <a:gd name="T22" fmla="*/ 25 w 99"/>
                <a:gd name="T23" fmla="*/ 89 h 100"/>
                <a:gd name="T24" fmla="*/ 27 w 99"/>
                <a:gd name="T25" fmla="*/ 93 h 100"/>
                <a:gd name="T26" fmla="*/ 31 w 99"/>
                <a:gd name="T27" fmla="*/ 97 h 100"/>
                <a:gd name="T28" fmla="*/ 28 w 99"/>
                <a:gd name="T29" fmla="*/ 100 h 100"/>
                <a:gd name="T30" fmla="*/ 0 w 99"/>
                <a:gd name="T31" fmla="*/ 72 h 100"/>
                <a:gd name="T32" fmla="*/ 3 w 99"/>
                <a:gd name="T33" fmla="*/ 69 h 100"/>
                <a:gd name="T34" fmla="*/ 6 w 99"/>
                <a:gd name="T35" fmla="*/ 72 h 100"/>
                <a:gd name="T36" fmla="*/ 10 w 99"/>
                <a:gd name="T37" fmla="*/ 75 h 100"/>
                <a:gd name="T38" fmla="*/ 14 w 99"/>
                <a:gd name="T39" fmla="*/ 75 h 100"/>
                <a:gd name="T40" fmla="*/ 17 w 99"/>
                <a:gd name="T41" fmla="*/ 73 h 100"/>
                <a:gd name="T42" fmla="*/ 65 w 99"/>
                <a:gd name="T43" fmla="*/ 25 h 100"/>
                <a:gd name="T44" fmla="*/ 63 w 99"/>
                <a:gd name="T45" fmla="*/ 23 h 100"/>
                <a:gd name="T46" fmla="*/ 60 w 99"/>
                <a:gd name="T47" fmla="*/ 20 h 100"/>
                <a:gd name="T48" fmla="*/ 56 w 99"/>
                <a:gd name="T49" fmla="*/ 16 h 100"/>
                <a:gd name="T50" fmla="*/ 51 w 99"/>
                <a:gd name="T51" fmla="*/ 15 h 100"/>
                <a:gd name="T52" fmla="*/ 45 w 99"/>
                <a:gd name="T53" fmla="*/ 16 h 100"/>
                <a:gd name="T54" fmla="*/ 39 w 99"/>
                <a:gd name="T55" fmla="*/ 17 h 100"/>
                <a:gd name="T56" fmla="*/ 34 w 99"/>
                <a:gd name="T57" fmla="*/ 19 h 100"/>
                <a:gd name="T58" fmla="*/ 31 w 99"/>
                <a:gd name="T59" fmla="*/ 17 h 100"/>
                <a:gd name="T60" fmla="*/ 47 w 99"/>
                <a:gd name="T61" fmla="*/ 0 h 100"/>
                <a:gd name="T62" fmla="*/ 99 w 99"/>
                <a:gd name="T63" fmla="*/ 52 h 100"/>
                <a:gd name="T64" fmla="*/ 83 w 99"/>
                <a:gd name="T65" fmla="*/ 68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100">
                  <a:moveTo>
                    <a:pt x="83" y="68"/>
                  </a:moveTo>
                  <a:cubicBezTo>
                    <a:pt x="80" y="66"/>
                    <a:pt x="80" y="66"/>
                    <a:pt x="80" y="66"/>
                  </a:cubicBezTo>
                  <a:cubicBezTo>
                    <a:pt x="81" y="64"/>
                    <a:pt x="82" y="63"/>
                    <a:pt x="82" y="61"/>
                  </a:cubicBezTo>
                  <a:cubicBezTo>
                    <a:pt x="83" y="59"/>
                    <a:pt x="84" y="57"/>
                    <a:pt x="84" y="54"/>
                  </a:cubicBezTo>
                  <a:cubicBezTo>
                    <a:pt x="84" y="52"/>
                    <a:pt x="85" y="50"/>
                    <a:pt x="85" y="48"/>
                  </a:cubicBezTo>
                  <a:cubicBezTo>
                    <a:pt x="85" y="46"/>
                    <a:pt x="84" y="45"/>
                    <a:pt x="83" y="44"/>
                  </a:cubicBezTo>
                  <a:cubicBezTo>
                    <a:pt x="83" y="43"/>
                    <a:pt x="82" y="42"/>
                    <a:pt x="80" y="40"/>
                  </a:cubicBezTo>
                  <a:cubicBezTo>
                    <a:pt x="79" y="39"/>
                    <a:pt x="78" y="38"/>
                    <a:pt x="77" y="37"/>
                  </a:cubicBezTo>
                  <a:cubicBezTo>
                    <a:pt x="74" y="34"/>
                    <a:pt x="74" y="34"/>
                    <a:pt x="74" y="34"/>
                  </a:cubicBezTo>
                  <a:cubicBezTo>
                    <a:pt x="27" y="82"/>
                    <a:pt x="27" y="82"/>
                    <a:pt x="27" y="82"/>
                  </a:cubicBezTo>
                  <a:cubicBezTo>
                    <a:pt x="26" y="83"/>
                    <a:pt x="25" y="84"/>
                    <a:pt x="25" y="85"/>
                  </a:cubicBezTo>
                  <a:cubicBezTo>
                    <a:pt x="24" y="86"/>
                    <a:pt x="25" y="87"/>
                    <a:pt x="25" y="89"/>
                  </a:cubicBezTo>
                  <a:cubicBezTo>
                    <a:pt x="25" y="89"/>
                    <a:pt x="26" y="91"/>
                    <a:pt x="27" y="93"/>
                  </a:cubicBezTo>
                  <a:cubicBezTo>
                    <a:pt x="29" y="95"/>
                    <a:pt x="30" y="96"/>
                    <a:pt x="31" y="97"/>
                  </a:cubicBezTo>
                  <a:cubicBezTo>
                    <a:pt x="28" y="100"/>
                    <a:pt x="28" y="100"/>
                    <a:pt x="28" y="100"/>
                  </a:cubicBezTo>
                  <a:cubicBezTo>
                    <a:pt x="0" y="72"/>
                    <a:pt x="0" y="72"/>
                    <a:pt x="0" y="72"/>
                  </a:cubicBezTo>
                  <a:cubicBezTo>
                    <a:pt x="3" y="69"/>
                    <a:pt x="3" y="69"/>
                    <a:pt x="3" y="69"/>
                  </a:cubicBezTo>
                  <a:cubicBezTo>
                    <a:pt x="3" y="70"/>
                    <a:pt x="5" y="71"/>
                    <a:pt x="6" y="72"/>
                  </a:cubicBezTo>
                  <a:cubicBezTo>
                    <a:pt x="8" y="74"/>
                    <a:pt x="10" y="74"/>
                    <a:pt x="10" y="75"/>
                  </a:cubicBezTo>
                  <a:cubicBezTo>
                    <a:pt x="12" y="75"/>
                    <a:pt x="13" y="76"/>
                    <a:pt x="14" y="75"/>
                  </a:cubicBezTo>
                  <a:cubicBezTo>
                    <a:pt x="15" y="75"/>
                    <a:pt x="16" y="74"/>
                    <a:pt x="17" y="73"/>
                  </a:cubicBezTo>
                  <a:cubicBezTo>
                    <a:pt x="65" y="25"/>
                    <a:pt x="65" y="25"/>
                    <a:pt x="65" y="25"/>
                  </a:cubicBezTo>
                  <a:cubicBezTo>
                    <a:pt x="63" y="23"/>
                    <a:pt x="63" y="23"/>
                    <a:pt x="63" y="23"/>
                  </a:cubicBezTo>
                  <a:cubicBezTo>
                    <a:pt x="62" y="22"/>
                    <a:pt x="61" y="21"/>
                    <a:pt x="60" y="20"/>
                  </a:cubicBezTo>
                  <a:cubicBezTo>
                    <a:pt x="58" y="18"/>
                    <a:pt x="57" y="17"/>
                    <a:pt x="56" y="16"/>
                  </a:cubicBezTo>
                  <a:cubicBezTo>
                    <a:pt x="55" y="15"/>
                    <a:pt x="53" y="15"/>
                    <a:pt x="51" y="15"/>
                  </a:cubicBezTo>
                  <a:cubicBezTo>
                    <a:pt x="49" y="15"/>
                    <a:pt x="47" y="15"/>
                    <a:pt x="45" y="16"/>
                  </a:cubicBezTo>
                  <a:cubicBezTo>
                    <a:pt x="43" y="16"/>
                    <a:pt x="41" y="17"/>
                    <a:pt x="39" y="17"/>
                  </a:cubicBezTo>
                  <a:cubicBezTo>
                    <a:pt x="37" y="18"/>
                    <a:pt x="35" y="19"/>
                    <a:pt x="34" y="19"/>
                  </a:cubicBezTo>
                  <a:cubicBezTo>
                    <a:pt x="31" y="17"/>
                    <a:pt x="31" y="17"/>
                    <a:pt x="31" y="17"/>
                  </a:cubicBezTo>
                  <a:cubicBezTo>
                    <a:pt x="47" y="0"/>
                    <a:pt x="47" y="0"/>
                    <a:pt x="47" y="0"/>
                  </a:cubicBezTo>
                  <a:cubicBezTo>
                    <a:pt x="99" y="52"/>
                    <a:pt x="99" y="52"/>
                    <a:pt x="99" y="52"/>
                  </a:cubicBezTo>
                  <a:lnTo>
                    <a:pt x="83" y="68"/>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6" name="íṧ1îḑè"/>
            <p:cNvSpPr/>
            <p:nvPr userDrawn="1">
              <p:custDataLst>
                <p:tags r:id="rId21"/>
              </p:custDataLst>
            </p:nvPr>
          </p:nvSpPr>
          <p:spPr bwMode="auto">
            <a:xfrm>
              <a:off x="3342879" y="3943351"/>
              <a:ext cx="57150" cy="46038"/>
            </a:xfrm>
            <a:custGeom>
              <a:avLst/>
              <a:gdLst>
                <a:gd name="T0" fmla="*/ 30 w 36"/>
                <a:gd name="T1" fmla="*/ 29 h 29"/>
                <a:gd name="T2" fmla="*/ 0 w 36"/>
                <a:gd name="T3" fmla="*/ 8 h 29"/>
                <a:gd name="T4" fmla="*/ 5 w 36"/>
                <a:gd name="T5" fmla="*/ 0 h 29"/>
                <a:gd name="T6" fmla="*/ 36 w 36"/>
                <a:gd name="T7" fmla="*/ 21 h 29"/>
                <a:gd name="T8" fmla="*/ 30 w 36"/>
                <a:gd name="T9" fmla="*/ 29 h 29"/>
              </a:gdLst>
              <a:ahLst/>
              <a:cxnLst>
                <a:cxn ang="0">
                  <a:pos x="T0" y="T1"/>
                </a:cxn>
                <a:cxn ang="0">
                  <a:pos x="T2" y="T3"/>
                </a:cxn>
                <a:cxn ang="0">
                  <a:pos x="T4" y="T5"/>
                </a:cxn>
                <a:cxn ang="0">
                  <a:pos x="T6" y="T7"/>
                </a:cxn>
                <a:cxn ang="0">
                  <a:pos x="T8" y="T9"/>
                </a:cxn>
              </a:cxnLst>
              <a:rect l="0" t="0" r="r" b="b"/>
              <a:pathLst>
                <a:path w="36" h="29">
                  <a:moveTo>
                    <a:pt x="30" y="29"/>
                  </a:moveTo>
                  <a:lnTo>
                    <a:pt x="0" y="8"/>
                  </a:lnTo>
                  <a:lnTo>
                    <a:pt x="5" y="0"/>
                  </a:lnTo>
                  <a:lnTo>
                    <a:pt x="36" y="21"/>
                  </a:lnTo>
                  <a:lnTo>
                    <a:pt x="30" y="29"/>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7" name="íṣ1íḋê"/>
            <p:cNvSpPr/>
            <p:nvPr userDrawn="1">
              <p:custDataLst>
                <p:tags r:id="rId22"/>
              </p:custDataLst>
            </p:nvPr>
          </p:nvSpPr>
          <p:spPr bwMode="auto">
            <a:xfrm>
              <a:off x="3355579" y="3932238"/>
              <a:ext cx="150813" cy="142875"/>
            </a:xfrm>
            <a:custGeom>
              <a:avLst/>
              <a:gdLst>
                <a:gd name="T0" fmla="*/ 64 w 90"/>
                <a:gd name="T1" fmla="*/ 58 h 85"/>
                <a:gd name="T2" fmla="*/ 64 w 90"/>
                <a:gd name="T3" fmla="*/ 65 h 85"/>
                <a:gd name="T4" fmla="*/ 61 w 90"/>
                <a:gd name="T5" fmla="*/ 73 h 85"/>
                <a:gd name="T6" fmla="*/ 44 w 90"/>
                <a:gd name="T7" fmla="*/ 84 h 85"/>
                <a:gd name="T8" fmla="*/ 23 w 90"/>
                <a:gd name="T9" fmla="*/ 79 h 85"/>
                <a:gd name="T10" fmla="*/ 14 w 90"/>
                <a:gd name="T11" fmla="*/ 72 h 85"/>
                <a:gd name="T12" fmla="*/ 8 w 90"/>
                <a:gd name="T13" fmla="*/ 63 h 85"/>
                <a:gd name="T14" fmla="*/ 4 w 90"/>
                <a:gd name="T15" fmla="*/ 65 h 85"/>
                <a:gd name="T16" fmla="*/ 0 w 90"/>
                <a:gd name="T17" fmla="*/ 63 h 85"/>
                <a:gd name="T18" fmla="*/ 14 w 90"/>
                <a:gd name="T19" fmla="*/ 38 h 85"/>
                <a:gd name="T20" fmla="*/ 19 w 90"/>
                <a:gd name="T21" fmla="*/ 40 h 85"/>
                <a:gd name="T22" fmla="*/ 16 w 90"/>
                <a:gd name="T23" fmla="*/ 51 h 85"/>
                <a:gd name="T24" fmla="*/ 16 w 90"/>
                <a:gd name="T25" fmla="*/ 60 h 85"/>
                <a:gd name="T26" fmla="*/ 20 w 90"/>
                <a:gd name="T27" fmla="*/ 69 h 85"/>
                <a:gd name="T28" fmla="*/ 27 w 90"/>
                <a:gd name="T29" fmla="*/ 76 h 85"/>
                <a:gd name="T30" fmla="*/ 33 w 90"/>
                <a:gd name="T31" fmla="*/ 78 h 85"/>
                <a:gd name="T32" fmla="*/ 39 w 90"/>
                <a:gd name="T33" fmla="*/ 79 h 85"/>
                <a:gd name="T34" fmla="*/ 44 w 90"/>
                <a:gd name="T35" fmla="*/ 76 h 85"/>
                <a:gd name="T36" fmla="*/ 48 w 90"/>
                <a:gd name="T37" fmla="*/ 71 h 85"/>
                <a:gd name="T38" fmla="*/ 51 w 90"/>
                <a:gd name="T39" fmla="*/ 62 h 85"/>
                <a:gd name="T40" fmla="*/ 47 w 90"/>
                <a:gd name="T41" fmla="*/ 52 h 85"/>
                <a:gd name="T42" fmla="*/ 41 w 90"/>
                <a:gd name="T43" fmla="*/ 44 h 85"/>
                <a:gd name="T44" fmla="*/ 36 w 90"/>
                <a:gd name="T45" fmla="*/ 37 h 85"/>
                <a:gd name="T46" fmla="*/ 31 w 90"/>
                <a:gd name="T47" fmla="*/ 24 h 85"/>
                <a:gd name="T48" fmla="*/ 35 w 90"/>
                <a:gd name="T49" fmla="*/ 10 h 85"/>
                <a:gd name="T50" fmla="*/ 41 w 90"/>
                <a:gd name="T51" fmla="*/ 4 h 85"/>
                <a:gd name="T52" fmla="*/ 50 w 90"/>
                <a:gd name="T53" fmla="*/ 0 h 85"/>
                <a:gd name="T54" fmla="*/ 59 w 90"/>
                <a:gd name="T55" fmla="*/ 0 h 85"/>
                <a:gd name="T56" fmla="*/ 69 w 90"/>
                <a:gd name="T57" fmla="*/ 4 h 85"/>
                <a:gd name="T58" fmla="*/ 76 w 90"/>
                <a:gd name="T59" fmla="*/ 11 h 85"/>
                <a:gd name="T60" fmla="*/ 81 w 90"/>
                <a:gd name="T61" fmla="*/ 19 h 85"/>
                <a:gd name="T62" fmla="*/ 86 w 90"/>
                <a:gd name="T63" fmla="*/ 17 h 85"/>
                <a:gd name="T64" fmla="*/ 90 w 90"/>
                <a:gd name="T65" fmla="*/ 20 h 85"/>
                <a:gd name="T66" fmla="*/ 75 w 90"/>
                <a:gd name="T67" fmla="*/ 44 h 85"/>
                <a:gd name="T68" fmla="*/ 71 w 90"/>
                <a:gd name="T69" fmla="*/ 41 h 85"/>
                <a:gd name="T70" fmla="*/ 73 w 90"/>
                <a:gd name="T71" fmla="*/ 32 h 85"/>
                <a:gd name="T72" fmla="*/ 74 w 90"/>
                <a:gd name="T73" fmla="*/ 23 h 85"/>
                <a:gd name="T74" fmla="*/ 72 w 90"/>
                <a:gd name="T75" fmla="*/ 15 h 85"/>
                <a:gd name="T76" fmla="*/ 65 w 90"/>
                <a:gd name="T77" fmla="*/ 8 h 85"/>
                <a:gd name="T78" fmla="*/ 55 w 90"/>
                <a:gd name="T79" fmla="*/ 6 h 85"/>
                <a:gd name="T80" fmla="*/ 47 w 90"/>
                <a:gd name="T81" fmla="*/ 11 h 85"/>
                <a:gd name="T82" fmla="*/ 44 w 90"/>
                <a:gd name="T83" fmla="*/ 20 h 85"/>
                <a:gd name="T84" fmla="*/ 47 w 90"/>
                <a:gd name="T85" fmla="*/ 29 h 85"/>
                <a:gd name="T86" fmla="*/ 53 w 90"/>
                <a:gd name="T87" fmla="*/ 37 h 85"/>
                <a:gd name="T88" fmla="*/ 58 w 90"/>
                <a:gd name="T89" fmla="*/ 44 h 85"/>
                <a:gd name="T90" fmla="*/ 62 w 90"/>
                <a:gd name="T91" fmla="*/ 51 h 85"/>
                <a:gd name="T92" fmla="*/ 64 w 90"/>
                <a:gd name="T93" fmla="*/ 58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90" h="85">
                  <a:moveTo>
                    <a:pt x="64" y="58"/>
                  </a:moveTo>
                  <a:cubicBezTo>
                    <a:pt x="65" y="60"/>
                    <a:pt x="65" y="63"/>
                    <a:pt x="64" y="65"/>
                  </a:cubicBezTo>
                  <a:cubicBezTo>
                    <a:pt x="64" y="68"/>
                    <a:pt x="63" y="70"/>
                    <a:pt x="61" y="73"/>
                  </a:cubicBezTo>
                  <a:cubicBezTo>
                    <a:pt x="57" y="79"/>
                    <a:pt x="51" y="83"/>
                    <a:pt x="44" y="84"/>
                  </a:cubicBezTo>
                  <a:cubicBezTo>
                    <a:pt x="37" y="85"/>
                    <a:pt x="30" y="84"/>
                    <a:pt x="23" y="79"/>
                  </a:cubicBezTo>
                  <a:cubicBezTo>
                    <a:pt x="20" y="77"/>
                    <a:pt x="17" y="75"/>
                    <a:pt x="14" y="72"/>
                  </a:cubicBezTo>
                  <a:cubicBezTo>
                    <a:pt x="12" y="69"/>
                    <a:pt x="10" y="66"/>
                    <a:pt x="8" y="63"/>
                  </a:cubicBezTo>
                  <a:cubicBezTo>
                    <a:pt x="4" y="65"/>
                    <a:pt x="4" y="65"/>
                    <a:pt x="4" y="65"/>
                  </a:cubicBezTo>
                  <a:cubicBezTo>
                    <a:pt x="0" y="63"/>
                    <a:pt x="0" y="63"/>
                    <a:pt x="0" y="63"/>
                  </a:cubicBezTo>
                  <a:cubicBezTo>
                    <a:pt x="14" y="38"/>
                    <a:pt x="14" y="38"/>
                    <a:pt x="14" y="38"/>
                  </a:cubicBezTo>
                  <a:cubicBezTo>
                    <a:pt x="19" y="40"/>
                    <a:pt x="19" y="40"/>
                    <a:pt x="19" y="40"/>
                  </a:cubicBezTo>
                  <a:cubicBezTo>
                    <a:pt x="17" y="44"/>
                    <a:pt x="17" y="47"/>
                    <a:pt x="16" y="51"/>
                  </a:cubicBezTo>
                  <a:cubicBezTo>
                    <a:pt x="16" y="54"/>
                    <a:pt x="16" y="57"/>
                    <a:pt x="16" y="60"/>
                  </a:cubicBezTo>
                  <a:cubicBezTo>
                    <a:pt x="17" y="63"/>
                    <a:pt x="18" y="66"/>
                    <a:pt x="20" y="69"/>
                  </a:cubicBezTo>
                  <a:cubicBezTo>
                    <a:pt x="21" y="71"/>
                    <a:pt x="24" y="74"/>
                    <a:pt x="27" y="76"/>
                  </a:cubicBezTo>
                  <a:cubicBezTo>
                    <a:pt x="29" y="77"/>
                    <a:pt x="31" y="78"/>
                    <a:pt x="33" y="78"/>
                  </a:cubicBezTo>
                  <a:cubicBezTo>
                    <a:pt x="35" y="79"/>
                    <a:pt x="37" y="79"/>
                    <a:pt x="39" y="79"/>
                  </a:cubicBezTo>
                  <a:cubicBezTo>
                    <a:pt x="41" y="78"/>
                    <a:pt x="42" y="77"/>
                    <a:pt x="44" y="76"/>
                  </a:cubicBezTo>
                  <a:cubicBezTo>
                    <a:pt x="45" y="75"/>
                    <a:pt x="47" y="73"/>
                    <a:pt x="48" y="71"/>
                  </a:cubicBezTo>
                  <a:cubicBezTo>
                    <a:pt x="50" y="69"/>
                    <a:pt x="51" y="65"/>
                    <a:pt x="51" y="62"/>
                  </a:cubicBezTo>
                  <a:cubicBezTo>
                    <a:pt x="50" y="58"/>
                    <a:pt x="49" y="55"/>
                    <a:pt x="47" y="52"/>
                  </a:cubicBezTo>
                  <a:cubicBezTo>
                    <a:pt x="45" y="50"/>
                    <a:pt x="43" y="47"/>
                    <a:pt x="41" y="44"/>
                  </a:cubicBezTo>
                  <a:cubicBezTo>
                    <a:pt x="39" y="41"/>
                    <a:pt x="37" y="39"/>
                    <a:pt x="36" y="37"/>
                  </a:cubicBezTo>
                  <a:cubicBezTo>
                    <a:pt x="33" y="32"/>
                    <a:pt x="31" y="28"/>
                    <a:pt x="31" y="24"/>
                  </a:cubicBezTo>
                  <a:cubicBezTo>
                    <a:pt x="30" y="19"/>
                    <a:pt x="32" y="15"/>
                    <a:pt x="35" y="10"/>
                  </a:cubicBezTo>
                  <a:cubicBezTo>
                    <a:pt x="36" y="7"/>
                    <a:pt x="39" y="5"/>
                    <a:pt x="41" y="4"/>
                  </a:cubicBezTo>
                  <a:cubicBezTo>
                    <a:pt x="44" y="2"/>
                    <a:pt x="47" y="1"/>
                    <a:pt x="50" y="0"/>
                  </a:cubicBezTo>
                  <a:cubicBezTo>
                    <a:pt x="53" y="0"/>
                    <a:pt x="56" y="0"/>
                    <a:pt x="59" y="0"/>
                  </a:cubicBezTo>
                  <a:cubicBezTo>
                    <a:pt x="63" y="1"/>
                    <a:pt x="66" y="2"/>
                    <a:pt x="69" y="4"/>
                  </a:cubicBezTo>
                  <a:cubicBezTo>
                    <a:pt x="72" y="6"/>
                    <a:pt x="74" y="9"/>
                    <a:pt x="76" y="11"/>
                  </a:cubicBezTo>
                  <a:cubicBezTo>
                    <a:pt x="78" y="14"/>
                    <a:pt x="80" y="17"/>
                    <a:pt x="81" y="19"/>
                  </a:cubicBezTo>
                  <a:cubicBezTo>
                    <a:pt x="86" y="17"/>
                    <a:pt x="86" y="17"/>
                    <a:pt x="86" y="17"/>
                  </a:cubicBezTo>
                  <a:cubicBezTo>
                    <a:pt x="90" y="20"/>
                    <a:pt x="90" y="20"/>
                    <a:pt x="90" y="20"/>
                  </a:cubicBezTo>
                  <a:cubicBezTo>
                    <a:pt x="75" y="44"/>
                    <a:pt x="75" y="44"/>
                    <a:pt x="75" y="44"/>
                  </a:cubicBezTo>
                  <a:cubicBezTo>
                    <a:pt x="71" y="41"/>
                    <a:pt x="71" y="41"/>
                    <a:pt x="71" y="41"/>
                  </a:cubicBezTo>
                  <a:cubicBezTo>
                    <a:pt x="72" y="38"/>
                    <a:pt x="73" y="35"/>
                    <a:pt x="73" y="32"/>
                  </a:cubicBezTo>
                  <a:cubicBezTo>
                    <a:pt x="74" y="29"/>
                    <a:pt x="74" y="26"/>
                    <a:pt x="74" y="23"/>
                  </a:cubicBezTo>
                  <a:cubicBezTo>
                    <a:pt x="74" y="20"/>
                    <a:pt x="73" y="17"/>
                    <a:pt x="72" y="15"/>
                  </a:cubicBezTo>
                  <a:cubicBezTo>
                    <a:pt x="70" y="12"/>
                    <a:pt x="68" y="10"/>
                    <a:pt x="65" y="8"/>
                  </a:cubicBezTo>
                  <a:cubicBezTo>
                    <a:pt x="62" y="6"/>
                    <a:pt x="59" y="5"/>
                    <a:pt x="55" y="6"/>
                  </a:cubicBezTo>
                  <a:cubicBezTo>
                    <a:pt x="52" y="7"/>
                    <a:pt x="49" y="9"/>
                    <a:pt x="47" y="11"/>
                  </a:cubicBezTo>
                  <a:cubicBezTo>
                    <a:pt x="45" y="15"/>
                    <a:pt x="44" y="18"/>
                    <a:pt x="44" y="20"/>
                  </a:cubicBezTo>
                  <a:cubicBezTo>
                    <a:pt x="45" y="23"/>
                    <a:pt x="46" y="26"/>
                    <a:pt x="47" y="29"/>
                  </a:cubicBezTo>
                  <a:cubicBezTo>
                    <a:pt x="49" y="32"/>
                    <a:pt x="51" y="35"/>
                    <a:pt x="53" y="37"/>
                  </a:cubicBezTo>
                  <a:cubicBezTo>
                    <a:pt x="55" y="39"/>
                    <a:pt x="56" y="42"/>
                    <a:pt x="58" y="44"/>
                  </a:cubicBezTo>
                  <a:cubicBezTo>
                    <a:pt x="59" y="46"/>
                    <a:pt x="61" y="48"/>
                    <a:pt x="62" y="51"/>
                  </a:cubicBezTo>
                  <a:cubicBezTo>
                    <a:pt x="63" y="53"/>
                    <a:pt x="64" y="55"/>
                    <a:pt x="64" y="58"/>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8" name="íśļiḓé"/>
            <p:cNvSpPr/>
            <p:nvPr userDrawn="1">
              <p:custDataLst>
                <p:tags r:id="rId23"/>
              </p:custDataLst>
            </p:nvPr>
          </p:nvSpPr>
          <p:spPr bwMode="auto">
            <a:xfrm>
              <a:off x="3452417" y="3976688"/>
              <a:ext cx="158750" cy="177800"/>
            </a:xfrm>
            <a:custGeom>
              <a:avLst/>
              <a:gdLst>
                <a:gd name="T0" fmla="*/ 76 w 95"/>
                <a:gd name="T1" fmla="*/ 84 h 106"/>
                <a:gd name="T2" fmla="*/ 64 w 95"/>
                <a:gd name="T3" fmla="*/ 106 h 106"/>
                <a:gd name="T4" fmla="*/ 0 w 95"/>
                <a:gd name="T5" fmla="*/ 77 h 106"/>
                <a:gd name="T6" fmla="*/ 2 w 95"/>
                <a:gd name="T7" fmla="*/ 73 h 106"/>
                <a:gd name="T8" fmla="*/ 7 w 95"/>
                <a:gd name="T9" fmla="*/ 75 h 106"/>
                <a:gd name="T10" fmla="*/ 11 w 95"/>
                <a:gd name="T11" fmla="*/ 76 h 106"/>
                <a:gd name="T12" fmla="*/ 14 w 95"/>
                <a:gd name="T13" fmla="*/ 75 h 106"/>
                <a:gd name="T14" fmla="*/ 16 w 95"/>
                <a:gd name="T15" fmla="*/ 72 h 106"/>
                <a:gd name="T16" fmla="*/ 41 w 95"/>
                <a:gd name="T17" fmla="*/ 16 h 106"/>
                <a:gd name="T18" fmla="*/ 42 w 95"/>
                <a:gd name="T19" fmla="*/ 13 h 106"/>
                <a:gd name="T20" fmla="*/ 40 w 95"/>
                <a:gd name="T21" fmla="*/ 10 h 106"/>
                <a:gd name="T22" fmla="*/ 37 w 95"/>
                <a:gd name="T23" fmla="*/ 7 h 106"/>
                <a:gd name="T24" fmla="*/ 33 w 95"/>
                <a:gd name="T25" fmla="*/ 4 h 106"/>
                <a:gd name="T26" fmla="*/ 35 w 95"/>
                <a:gd name="T27" fmla="*/ 0 h 106"/>
                <a:gd name="T28" fmla="*/ 95 w 95"/>
                <a:gd name="T29" fmla="*/ 27 h 106"/>
                <a:gd name="T30" fmla="*/ 86 w 95"/>
                <a:gd name="T31" fmla="*/ 46 h 106"/>
                <a:gd name="T32" fmla="*/ 82 w 95"/>
                <a:gd name="T33" fmla="*/ 44 h 106"/>
                <a:gd name="T34" fmla="*/ 81 w 95"/>
                <a:gd name="T35" fmla="*/ 33 h 106"/>
                <a:gd name="T36" fmla="*/ 77 w 95"/>
                <a:gd name="T37" fmla="*/ 25 h 106"/>
                <a:gd name="T38" fmla="*/ 73 w 95"/>
                <a:gd name="T39" fmla="*/ 23 h 106"/>
                <a:gd name="T40" fmla="*/ 68 w 95"/>
                <a:gd name="T41" fmla="*/ 20 h 106"/>
                <a:gd name="T42" fmla="*/ 56 w 95"/>
                <a:gd name="T43" fmla="*/ 15 h 106"/>
                <a:gd name="T44" fmla="*/ 42 w 95"/>
                <a:gd name="T45" fmla="*/ 45 h 106"/>
                <a:gd name="T46" fmla="*/ 51 w 95"/>
                <a:gd name="T47" fmla="*/ 49 h 106"/>
                <a:gd name="T48" fmla="*/ 57 w 95"/>
                <a:gd name="T49" fmla="*/ 51 h 106"/>
                <a:gd name="T50" fmla="*/ 62 w 95"/>
                <a:gd name="T51" fmla="*/ 50 h 106"/>
                <a:gd name="T52" fmla="*/ 65 w 95"/>
                <a:gd name="T53" fmla="*/ 47 h 106"/>
                <a:gd name="T54" fmla="*/ 69 w 95"/>
                <a:gd name="T55" fmla="*/ 42 h 106"/>
                <a:gd name="T56" fmla="*/ 73 w 95"/>
                <a:gd name="T57" fmla="*/ 44 h 106"/>
                <a:gd name="T58" fmla="*/ 59 w 95"/>
                <a:gd name="T59" fmla="*/ 74 h 106"/>
                <a:gd name="T60" fmla="*/ 55 w 95"/>
                <a:gd name="T61" fmla="*/ 72 h 106"/>
                <a:gd name="T62" fmla="*/ 57 w 95"/>
                <a:gd name="T63" fmla="*/ 66 h 106"/>
                <a:gd name="T64" fmla="*/ 56 w 95"/>
                <a:gd name="T65" fmla="*/ 61 h 106"/>
                <a:gd name="T66" fmla="*/ 54 w 95"/>
                <a:gd name="T67" fmla="*/ 57 h 106"/>
                <a:gd name="T68" fmla="*/ 49 w 95"/>
                <a:gd name="T69" fmla="*/ 54 h 106"/>
                <a:gd name="T70" fmla="*/ 40 w 95"/>
                <a:gd name="T71" fmla="*/ 50 h 106"/>
                <a:gd name="T72" fmla="*/ 29 w 95"/>
                <a:gd name="T73" fmla="*/ 73 h 106"/>
                <a:gd name="T74" fmla="*/ 28 w 95"/>
                <a:gd name="T75" fmla="*/ 78 h 106"/>
                <a:gd name="T76" fmla="*/ 28 w 95"/>
                <a:gd name="T77" fmla="*/ 82 h 106"/>
                <a:gd name="T78" fmla="*/ 31 w 95"/>
                <a:gd name="T79" fmla="*/ 85 h 106"/>
                <a:gd name="T80" fmla="*/ 38 w 95"/>
                <a:gd name="T81" fmla="*/ 89 h 106"/>
                <a:gd name="T82" fmla="*/ 43 w 95"/>
                <a:gd name="T83" fmla="*/ 91 h 106"/>
                <a:gd name="T84" fmla="*/ 48 w 95"/>
                <a:gd name="T85" fmla="*/ 93 h 106"/>
                <a:gd name="T86" fmla="*/ 52 w 95"/>
                <a:gd name="T87" fmla="*/ 94 h 106"/>
                <a:gd name="T88" fmla="*/ 56 w 95"/>
                <a:gd name="T89" fmla="*/ 94 h 106"/>
                <a:gd name="T90" fmla="*/ 65 w 95"/>
                <a:gd name="T91" fmla="*/ 88 h 106"/>
                <a:gd name="T92" fmla="*/ 72 w 95"/>
                <a:gd name="T93" fmla="*/ 82 h 106"/>
                <a:gd name="T94" fmla="*/ 76 w 95"/>
                <a:gd name="T95" fmla="*/ 84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5" h="106">
                  <a:moveTo>
                    <a:pt x="76" y="84"/>
                  </a:moveTo>
                  <a:cubicBezTo>
                    <a:pt x="64" y="106"/>
                    <a:pt x="64" y="106"/>
                    <a:pt x="64" y="106"/>
                  </a:cubicBezTo>
                  <a:cubicBezTo>
                    <a:pt x="0" y="77"/>
                    <a:pt x="0" y="77"/>
                    <a:pt x="0" y="77"/>
                  </a:cubicBezTo>
                  <a:cubicBezTo>
                    <a:pt x="2" y="73"/>
                    <a:pt x="2" y="73"/>
                    <a:pt x="2" y="73"/>
                  </a:cubicBezTo>
                  <a:cubicBezTo>
                    <a:pt x="3" y="74"/>
                    <a:pt x="5" y="74"/>
                    <a:pt x="7" y="75"/>
                  </a:cubicBezTo>
                  <a:cubicBezTo>
                    <a:pt x="9" y="75"/>
                    <a:pt x="10" y="76"/>
                    <a:pt x="11" y="76"/>
                  </a:cubicBezTo>
                  <a:cubicBezTo>
                    <a:pt x="12" y="76"/>
                    <a:pt x="13" y="75"/>
                    <a:pt x="14" y="75"/>
                  </a:cubicBezTo>
                  <a:cubicBezTo>
                    <a:pt x="15" y="74"/>
                    <a:pt x="16" y="73"/>
                    <a:pt x="16" y="72"/>
                  </a:cubicBezTo>
                  <a:cubicBezTo>
                    <a:pt x="41" y="16"/>
                    <a:pt x="41" y="16"/>
                    <a:pt x="41" y="16"/>
                  </a:cubicBezTo>
                  <a:cubicBezTo>
                    <a:pt x="42" y="15"/>
                    <a:pt x="42" y="14"/>
                    <a:pt x="42" y="13"/>
                  </a:cubicBezTo>
                  <a:cubicBezTo>
                    <a:pt x="42" y="12"/>
                    <a:pt x="41" y="11"/>
                    <a:pt x="40" y="10"/>
                  </a:cubicBezTo>
                  <a:cubicBezTo>
                    <a:pt x="40" y="9"/>
                    <a:pt x="39" y="8"/>
                    <a:pt x="37" y="7"/>
                  </a:cubicBezTo>
                  <a:cubicBezTo>
                    <a:pt x="36" y="5"/>
                    <a:pt x="34" y="5"/>
                    <a:pt x="33" y="4"/>
                  </a:cubicBezTo>
                  <a:cubicBezTo>
                    <a:pt x="35" y="0"/>
                    <a:pt x="35" y="0"/>
                    <a:pt x="35" y="0"/>
                  </a:cubicBezTo>
                  <a:cubicBezTo>
                    <a:pt x="95" y="27"/>
                    <a:pt x="95" y="27"/>
                    <a:pt x="95" y="27"/>
                  </a:cubicBezTo>
                  <a:cubicBezTo>
                    <a:pt x="86" y="46"/>
                    <a:pt x="86" y="46"/>
                    <a:pt x="86" y="46"/>
                  </a:cubicBezTo>
                  <a:cubicBezTo>
                    <a:pt x="82" y="44"/>
                    <a:pt x="82" y="44"/>
                    <a:pt x="82" y="44"/>
                  </a:cubicBezTo>
                  <a:cubicBezTo>
                    <a:pt x="83" y="41"/>
                    <a:pt x="82" y="37"/>
                    <a:pt x="81" y="33"/>
                  </a:cubicBezTo>
                  <a:cubicBezTo>
                    <a:pt x="80" y="29"/>
                    <a:pt x="79" y="26"/>
                    <a:pt x="77" y="25"/>
                  </a:cubicBezTo>
                  <a:cubicBezTo>
                    <a:pt x="76" y="24"/>
                    <a:pt x="75" y="23"/>
                    <a:pt x="73" y="23"/>
                  </a:cubicBezTo>
                  <a:cubicBezTo>
                    <a:pt x="71" y="22"/>
                    <a:pt x="70" y="21"/>
                    <a:pt x="68" y="20"/>
                  </a:cubicBezTo>
                  <a:cubicBezTo>
                    <a:pt x="56" y="15"/>
                    <a:pt x="56" y="15"/>
                    <a:pt x="56" y="15"/>
                  </a:cubicBezTo>
                  <a:cubicBezTo>
                    <a:pt x="42" y="45"/>
                    <a:pt x="42" y="45"/>
                    <a:pt x="42" y="45"/>
                  </a:cubicBezTo>
                  <a:cubicBezTo>
                    <a:pt x="51" y="49"/>
                    <a:pt x="51" y="49"/>
                    <a:pt x="51" y="49"/>
                  </a:cubicBezTo>
                  <a:cubicBezTo>
                    <a:pt x="53" y="50"/>
                    <a:pt x="55" y="51"/>
                    <a:pt x="57" y="51"/>
                  </a:cubicBezTo>
                  <a:cubicBezTo>
                    <a:pt x="59" y="51"/>
                    <a:pt x="60" y="51"/>
                    <a:pt x="62" y="50"/>
                  </a:cubicBezTo>
                  <a:cubicBezTo>
                    <a:pt x="63" y="49"/>
                    <a:pt x="64" y="48"/>
                    <a:pt x="65" y="47"/>
                  </a:cubicBezTo>
                  <a:cubicBezTo>
                    <a:pt x="67" y="45"/>
                    <a:pt x="68" y="44"/>
                    <a:pt x="69" y="42"/>
                  </a:cubicBezTo>
                  <a:cubicBezTo>
                    <a:pt x="73" y="44"/>
                    <a:pt x="73" y="44"/>
                    <a:pt x="73" y="44"/>
                  </a:cubicBezTo>
                  <a:cubicBezTo>
                    <a:pt x="59" y="74"/>
                    <a:pt x="59" y="74"/>
                    <a:pt x="59" y="74"/>
                  </a:cubicBezTo>
                  <a:cubicBezTo>
                    <a:pt x="55" y="72"/>
                    <a:pt x="55" y="72"/>
                    <a:pt x="55" y="72"/>
                  </a:cubicBezTo>
                  <a:cubicBezTo>
                    <a:pt x="56" y="71"/>
                    <a:pt x="56" y="69"/>
                    <a:pt x="57" y="66"/>
                  </a:cubicBezTo>
                  <a:cubicBezTo>
                    <a:pt x="57" y="64"/>
                    <a:pt x="57" y="62"/>
                    <a:pt x="56" y="61"/>
                  </a:cubicBezTo>
                  <a:cubicBezTo>
                    <a:pt x="56" y="59"/>
                    <a:pt x="55" y="58"/>
                    <a:pt x="54" y="57"/>
                  </a:cubicBezTo>
                  <a:cubicBezTo>
                    <a:pt x="53" y="56"/>
                    <a:pt x="51" y="55"/>
                    <a:pt x="49" y="54"/>
                  </a:cubicBezTo>
                  <a:cubicBezTo>
                    <a:pt x="40" y="50"/>
                    <a:pt x="40" y="50"/>
                    <a:pt x="40" y="50"/>
                  </a:cubicBezTo>
                  <a:cubicBezTo>
                    <a:pt x="29" y="73"/>
                    <a:pt x="29" y="73"/>
                    <a:pt x="29" y="73"/>
                  </a:cubicBezTo>
                  <a:cubicBezTo>
                    <a:pt x="28" y="75"/>
                    <a:pt x="28" y="77"/>
                    <a:pt x="28" y="78"/>
                  </a:cubicBezTo>
                  <a:cubicBezTo>
                    <a:pt x="27" y="80"/>
                    <a:pt x="27" y="81"/>
                    <a:pt x="28" y="82"/>
                  </a:cubicBezTo>
                  <a:cubicBezTo>
                    <a:pt x="29" y="83"/>
                    <a:pt x="30" y="84"/>
                    <a:pt x="31" y="85"/>
                  </a:cubicBezTo>
                  <a:cubicBezTo>
                    <a:pt x="33" y="86"/>
                    <a:pt x="35" y="87"/>
                    <a:pt x="38" y="89"/>
                  </a:cubicBezTo>
                  <a:cubicBezTo>
                    <a:pt x="39" y="89"/>
                    <a:pt x="41" y="90"/>
                    <a:pt x="43" y="91"/>
                  </a:cubicBezTo>
                  <a:cubicBezTo>
                    <a:pt x="45" y="92"/>
                    <a:pt x="46" y="92"/>
                    <a:pt x="48" y="93"/>
                  </a:cubicBezTo>
                  <a:cubicBezTo>
                    <a:pt x="49" y="93"/>
                    <a:pt x="51" y="94"/>
                    <a:pt x="52" y="94"/>
                  </a:cubicBezTo>
                  <a:cubicBezTo>
                    <a:pt x="54" y="94"/>
                    <a:pt x="55" y="94"/>
                    <a:pt x="56" y="94"/>
                  </a:cubicBezTo>
                  <a:cubicBezTo>
                    <a:pt x="59" y="93"/>
                    <a:pt x="62" y="91"/>
                    <a:pt x="65" y="88"/>
                  </a:cubicBezTo>
                  <a:cubicBezTo>
                    <a:pt x="68" y="86"/>
                    <a:pt x="71" y="84"/>
                    <a:pt x="72" y="82"/>
                  </a:cubicBezTo>
                  <a:lnTo>
                    <a:pt x="76" y="8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9" name="ïSḻïdè"/>
            <p:cNvSpPr/>
            <p:nvPr userDrawn="1">
              <p:custDataLst>
                <p:tags r:id="rId24"/>
              </p:custDataLst>
            </p:nvPr>
          </p:nvSpPr>
          <p:spPr bwMode="auto">
            <a:xfrm>
              <a:off x="3604817" y="4021138"/>
              <a:ext cx="168275" cy="158750"/>
            </a:xfrm>
            <a:custGeom>
              <a:avLst/>
              <a:gdLst>
                <a:gd name="T0" fmla="*/ 99 w 100"/>
                <a:gd name="T1" fmla="*/ 16 h 95"/>
                <a:gd name="T2" fmla="*/ 94 w 100"/>
                <a:gd name="T3" fmla="*/ 17 h 95"/>
                <a:gd name="T4" fmla="*/ 89 w 100"/>
                <a:gd name="T5" fmla="*/ 18 h 95"/>
                <a:gd name="T6" fmla="*/ 85 w 100"/>
                <a:gd name="T7" fmla="*/ 23 h 95"/>
                <a:gd name="T8" fmla="*/ 83 w 100"/>
                <a:gd name="T9" fmla="*/ 33 h 95"/>
                <a:gd name="T10" fmla="*/ 75 w 100"/>
                <a:gd name="T11" fmla="*/ 95 h 95"/>
                <a:gd name="T12" fmla="*/ 70 w 100"/>
                <a:gd name="T13" fmla="*/ 94 h 95"/>
                <a:gd name="T14" fmla="*/ 29 w 100"/>
                <a:gd name="T15" fmla="*/ 19 h 95"/>
                <a:gd name="T16" fmla="*/ 23 w 100"/>
                <a:gd name="T17" fmla="*/ 62 h 95"/>
                <a:gd name="T18" fmla="*/ 22 w 100"/>
                <a:gd name="T19" fmla="*/ 73 h 95"/>
                <a:gd name="T20" fmla="*/ 24 w 100"/>
                <a:gd name="T21" fmla="*/ 79 h 95"/>
                <a:gd name="T22" fmla="*/ 30 w 100"/>
                <a:gd name="T23" fmla="*/ 82 h 95"/>
                <a:gd name="T24" fmla="*/ 35 w 100"/>
                <a:gd name="T25" fmla="*/ 84 h 95"/>
                <a:gd name="T26" fmla="*/ 35 w 100"/>
                <a:gd name="T27" fmla="*/ 88 h 95"/>
                <a:gd name="T28" fmla="*/ 0 w 100"/>
                <a:gd name="T29" fmla="*/ 84 h 95"/>
                <a:gd name="T30" fmla="*/ 1 w 100"/>
                <a:gd name="T31" fmla="*/ 80 h 95"/>
                <a:gd name="T32" fmla="*/ 6 w 100"/>
                <a:gd name="T33" fmla="*/ 79 h 95"/>
                <a:gd name="T34" fmla="*/ 11 w 100"/>
                <a:gd name="T35" fmla="*/ 78 h 95"/>
                <a:gd name="T36" fmla="*/ 15 w 100"/>
                <a:gd name="T37" fmla="*/ 73 h 95"/>
                <a:gd name="T38" fmla="*/ 17 w 100"/>
                <a:gd name="T39" fmla="*/ 62 h 95"/>
                <a:gd name="T40" fmla="*/ 23 w 100"/>
                <a:gd name="T41" fmla="*/ 21 h 95"/>
                <a:gd name="T42" fmla="*/ 22 w 100"/>
                <a:gd name="T43" fmla="*/ 15 h 95"/>
                <a:gd name="T44" fmla="*/ 20 w 100"/>
                <a:gd name="T45" fmla="*/ 11 h 95"/>
                <a:gd name="T46" fmla="*/ 15 w 100"/>
                <a:gd name="T47" fmla="*/ 7 h 95"/>
                <a:gd name="T48" fmla="*/ 9 w 100"/>
                <a:gd name="T49" fmla="*/ 4 h 95"/>
                <a:gd name="T50" fmla="*/ 10 w 100"/>
                <a:gd name="T51" fmla="*/ 0 h 95"/>
                <a:gd name="T52" fmla="*/ 34 w 100"/>
                <a:gd name="T53" fmla="*/ 3 h 95"/>
                <a:gd name="T54" fmla="*/ 72 w 100"/>
                <a:gd name="T55" fmla="*/ 73 h 95"/>
                <a:gd name="T56" fmla="*/ 78 w 100"/>
                <a:gd name="T57" fmla="*/ 33 h 95"/>
                <a:gd name="T58" fmla="*/ 78 w 100"/>
                <a:gd name="T59" fmla="*/ 22 h 95"/>
                <a:gd name="T60" fmla="*/ 76 w 100"/>
                <a:gd name="T61" fmla="*/ 17 h 95"/>
                <a:gd name="T62" fmla="*/ 71 w 100"/>
                <a:gd name="T63" fmla="*/ 14 h 95"/>
                <a:gd name="T64" fmla="*/ 65 w 100"/>
                <a:gd name="T65" fmla="*/ 12 h 95"/>
                <a:gd name="T66" fmla="*/ 66 w 100"/>
                <a:gd name="T67" fmla="*/ 8 h 95"/>
                <a:gd name="T68" fmla="*/ 100 w 100"/>
                <a:gd name="T69" fmla="*/ 12 h 95"/>
                <a:gd name="T70" fmla="*/ 99 w 100"/>
                <a:gd name="T71" fmla="*/ 16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0" h="95">
                  <a:moveTo>
                    <a:pt x="99" y="16"/>
                  </a:moveTo>
                  <a:cubicBezTo>
                    <a:pt x="98" y="16"/>
                    <a:pt x="97" y="16"/>
                    <a:pt x="94" y="17"/>
                  </a:cubicBezTo>
                  <a:cubicBezTo>
                    <a:pt x="92" y="17"/>
                    <a:pt x="90" y="17"/>
                    <a:pt x="89" y="18"/>
                  </a:cubicBezTo>
                  <a:cubicBezTo>
                    <a:pt x="88" y="18"/>
                    <a:pt x="86" y="20"/>
                    <a:pt x="85" y="23"/>
                  </a:cubicBezTo>
                  <a:cubicBezTo>
                    <a:pt x="85" y="26"/>
                    <a:pt x="84" y="29"/>
                    <a:pt x="83" y="33"/>
                  </a:cubicBezTo>
                  <a:cubicBezTo>
                    <a:pt x="75" y="95"/>
                    <a:pt x="75" y="95"/>
                    <a:pt x="75" y="95"/>
                  </a:cubicBezTo>
                  <a:cubicBezTo>
                    <a:pt x="70" y="94"/>
                    <a:pt x="70" y="94"/>
                    <a:pt x="70" y="94"/>
                  </a:cubicBezTo>
                  <a:cubicBezTo>
                    <a:pt x="29" y="19"/>
                    <a:pt x="29" y="19"/>
                    <a:pt x="29" y="19"/>
                  </a:cubicBezTo>
                  <a:cubicBezTo>
                    <a:pt x="23" y="62"/>
                    <a:pt x="23" y="62"/>
                    <a:pt x="23" y="62"/>
                  </a:cubicBezTo>
                  <a:cubicBezTo>
                    <a:pt x="22" y="67"/>
                    <a:pt x="22" y="71"/>
                    <a:pt x="22" y="73"/>
                  </a:cubicBezTo>
                  <a:cubicBezTo>
                    <a:pt x="23" y="76"/>
                    <a:pt x="23" y="78"/>
                    <a:pt x="24" y="79"/>
                  </a:cubicBezTo>
                  <a:cubicBezTo>
                    <a:pt x="25" y="80"/>
                    <a:pt x="27" y="81"/>
                    <a:pt x="30" y="82"/>
                  </a:cubicBezTo>
                  <a:cubicBezTo>
                    <a:pt x="32" y="83"/>
                    <a:pt x="34" y="84"/>
                    <a:pt x="35" y="84"/>
                  </a:cubicBezTo>
                  <a:cubicBezTo>
                    <a:pt x="35" y="88"/>
                    <a:pt x="35" y="88"/>
                    <a:pt x="35" y="88"/>
                  </a:cubicBezTo>
                  <a:cubicBezTo>
                    <a:pt x="0" y="84"/>
                    <a:pt x="0" y="84"/>
                    <a:pt x="0" y="84"/>
                  </a:cubicBezTo>
                  <a:cubicBezTo>
                    <a:pt x="1" y="80"/>
                    <a:pt x="1" y="80"/>
                    <a:pt x="1" y="80"/>
                  </a:cubicBezTo>
                  <a:cubicBezTo>
                    <a:pt x="2" y="80"/>
                    <a:pt x="4" y="80"/>
                    <a:pt x="6" y="79"/>
                  </a:cubicBezTo>
                  <a:cubicBezTo>
                    <a:pt x="9" y="79"/>
                    <a:pt x="11" y="78"/>
                    <a:pt x="11" y="78"/>
                  </a:cubicBezTo>
                  <a:cubicBezTo>
                    <a:pt x="13" y="77"/>
                    <a:pt x="14" y="76"/>
                    <a:pt x="15" y="73"/>
                  </a:cubicBezTo>
                  <a:cubicBezTo>
                    <a:pt x="16" y="71"/>
                    <a:pt x="16" y="67"/>
                    <a:pt x="17" y="62"/>
                  </a:cubicBezTo>
                  <a:cubicBezTo>
                    <a:pt x="23" y="21"/>
                    <a:pt x="23" y="21"/>
                    <a:pt x="23" y="21"/>
                  </a:cubicBezTo>
                  <a:cubicBezTo>
                    <a:pt x="23" y="19"/>
                    <a:pt x="23" y="17"/>
                    <a:pt x="22" y="15"/>
                  </a:cubicBezTo>
                  <a:cubicBezTo>
                    <a:pt x="22" y="13"/>
                    <a:pt x="21" y="12"/>
                    <a:pt x="20" y="11"/>
                  </a:cubicBezTo>
                  <a:cubicBezTo>
                    <a:pt x="19" y="9"/>
                    <a:pt x="17" y="8"/>
                    <a:pt x="15" y="7"/>
                  </a:cubicBezTo>
                  <a:cubicBezTo>
                    <a:pt x="13" y="5"/>
                    <a:pt x="11" y="5"/>
                    <a:pt x="9" y="4"/>
                  </a:cubicBezTo>
                  <a:cubicBezTo>
                    <a:pt x="10" y="0"/>
                    <a:pt x="10" y="0"/>
                    <a:pt x="10" y="0"/>
                  </a:cubicBezTo>
                  <a:cubicBezTo>
                    <a:pt x="34" y="3"/>
                    <a:pt x="34" y="3"/>
                    <a:pt x="34" y="3"/>
                  </a:cubicBezTo>
                  <a:cubicBezTo>
                    <a:pt x="72" y="73"/>
                    <a:pt x="72" y="73"/>
                    <a:pt x="72" y="73"/>
                  </a:cubicBezTo>
                  <a:cubicBezTo>
                    <a:pt x="78" y="33"/>
                    <a:pt x="78" y="33"/>
                    <a:pt x="78" y="33"/>
                  </a:cubicBezTo>
                  <a:cubicBezTo>
                    <a:pt x="78" y="29"/>
                    <a:pt x="78" y="25"/>
                    <a:pt x="78" y="22"/>
                  </a:cubicBezTo>
                  <a:cubicBezTo>
                    <a:pt x="78" y="19"/>
                    <a:pt x="77" y="18"/>
                    <a:pt x="76" y="17"/>
                  </a:cubicBezTo>
                  <a:cubicBezTo>
                    <a:pt x="75" y="16"/>
                    <a:pt x="73" y="15"/>
                    <a:pt x="71" y="14"/>
                  </a:cubicBezTo>
                  <a:cubicBezTo>
                    <a:pt x="69" y="13"/>
                    <a:pt x="67" y="12"/>
                    <a:pt x="65" y="12"/>
                  </a:cubicBezTo>
                  <a:cubicBezTo>
                    <a:pt x="66" y="8"/>
                    <a:pt x="66" y="8"/>
                    <a:pt x="66" y="8"/>
                  </a:cubicBezTo>
                  <a:cubicBezTo>
                    <a:pt x="100" y="12"/>
                    <a:pt x="100" y="12"/>
                    <a:pt x="100" y="12"/>
                  </a:cubicBezTo>
                  <a:lnTo>
                    <a:pt x="99" y="16"/>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0" name="ïṥḷide"/>
            <p:cNvSpPr/>
            <p:nvPr userDrawn="1">
              <p:custDataLst>
                <p:tags r:id="rId25"/>
              </p:custDataLst>
            </p:nvPr>
          </p:nvSpPr>
          <p:spPr bwMode="auto">
            <a:xfrm>
              <a:off x="3811192" y="4035426"/>
              <a:ext cx="142875" cy="149225"/>
            </a:xfrm>
            <a:custGeom>
              <a:avLst/>
              <a:gdLst>
                <a:gd name="T0" fmla="*/ 86 w 86"/>
                <a:gd name="T1" fmla="*/ 4 h 89"/>
                <a:gd name="T2" fmla="*/ 82 w 86"/>
                <a:gd name="T3" fmla="*/ 5 h 89"/>
                <a:gd name="T4" fmla="*/ 76 w 86"/>
                <a:gd name="T5" fmla="*/ 7 h 89"/>
                <a:gd name="T6" fmla="*/ 74 w 86"/>
                <a:gd name="T7" fmla="*/ 13 h 89"/>
                <a:gd name="T8" fmla="*/ 74 w 86"/>
                <a:gd name="T9" fmla="*/ 24 h 89"/>
                <a:gd name="T10" fmla="*/ 77 w 86"/>
                <a:gd name="T11" fmla="*/ 60 h 89"/>
                <a:gd name="T12" fmla="*/ 75 w 86"/>
                <a:gd name="T13" fmla="*/ 72 h 89"/>
                <a:gd name="T14" fmla="*/ 68 w 86"/>
                <a:gd name="T15" fmla="*/ 81 h 89"/>
                <a:gd name="T16" fmla="*/ 58 w 86"/>
                <a:gd name="T17" fmla="*/ 87 h 89"/>
                <a:gd name="T18" fmla="*/ 48 w 86"/>
                <a:gd name="T19" fmla="*/ 89 h 89"/>
                <a:gd name="T20" fmla="*/ 35 w 86"/>
                <a:gd name="T21" fmla="*/ 88 h 89"/>
                <a:gd name="T22" fmla="*/ 24 w 86"/>
                <a:gd name="T23" fmla="*/ 83 h 89"/>
                <a:gd name="T24" fmla="*/ 18 w 86"/>
                <a:gd name="T25" fmla="*/ 76 h 89"/>
                <a:gd name="T26" fmla="*/ 15 w 86"/>
                <a:gd name="T27" fmla="*/ 67 h 89"/>
                <a:gd name="T28" fmla="*/ 12 w 86"/>
                <a:gd name="T29" fmla="*/ 17 h 89"/>
                <a:gd name="T30" fmla="*/ 11 w 86"/>
                <a:gd name="T31" fmla="*/ 14 h 89"/>
                <a:gd name="T32" fmla="*/ 8 w 86"/>
                <a:gd name="T33" fmla="*/ 12 h 89"/>
                <a:gd name="T34" fmla="*/ 4 w 86"/>
                <a:gd name="T35" fmla="*/ 11 h 89"/>
                <a:gd name="T36" fmla="*/ 0 w 86"/>
                <a:gd name="T37" fmla="*/ 10 h 89"/>
                <a:gd name="T38" fmla="*/ 0 w 86"/>
                <a:gd name="T39" fmla="*/ 6 h 89"/>
                <a:gd name="T40" fmla="*/ 35 w 86"/>
                <a:gd name="T41" fmla="*/ 3 h 89"/>
                <a:gd name="T42" fmla="*/ 35 w 86"/>
                <a:gd name="T43" fmla="*/ 8 h 89"/>
                <a:gd name="T44" fmla="*/ 31 w 86"/>
                <a:gd name="T45" fmla="*/ 8 h 89"/>
                <a:gd name="T46" fmla="*/ 27 w 86"/>
                <a:gd name="T47" fmla="*/ 10 h 89"/>
                <a:gd name="T48" fmla="*/ 25 w 86"/>
                <a:gd name="T49" fmla="*/ 12 h 89"/>
                <a:gd name="T50" fmla="*/ 24 w 86"/>
                <a:gd name="T51" fmla="*/ 16 h 89"/>
                <a:gd name="T52" fmla="*/ 28 w 86"/>
                <a:gd name="T53" fmla="*/ 62 h 89"/>
                <a:gd name="T54" fmla="*/ 29 w 86"/>
                <a:gd name="T55" fmla="*/ 69 h 89"/>
                <a:gd name="T56" fmla="*/ 32 w 86"/>
                <a:gd name="T57" fmla="*/ 76 h 89"/>
                <a:gd name="T58" fmla="*/ 39 w 86"/>
                <a:gd name="T59" fmla="*/ 81 h 89"/>
                <a:gd name="T60" fmla="*/ 50 w 86"/>
                <a:gd name="T61" fmla="*/ 82 h 89"/>
                <a:gd name="T62" fmla="*/ 61 w 86"/>
                <a:gd name="T63" fmla="*/ 79 h 89"/>
                <a:gd name="T64" fmla="*/ 67 w 86"/>
                <a:gd name="T65" fmla="*/ 73 h 89"/>
                <a:gd name="T66" fmla="*/ 70 w 86"/>
                <a:gd name="T67" fmla="*/ 66 h 89"/>
                <a:gd name="T68" fmla="*/ 71 w 86"/>
                <a:gd name="T69" fmla="*/ 59 h 89"/>
                <a:gd name="T70" fmla="*/ 68 w 86"/>
                <a:gd name="T71" fmla="*/ 25 h 89"/>
                <a:gd name="T72" fmla="*/ 67 w 86"/>
                <a:gd name="T73" fmla="*/ 14 h 89"/>
                <a:gd name="T74" fmla="*/ 63 w 86"/>
                <a:gd name="T75" fmla="*/ 9 h 89"/>
                <a:gd name="T76" fmla="*/ 58 w 86"/>
                <a:gd name="T77" fmla="*/ 7 h 89"/>
                <a:gd name="T78" fmla="*/ 52 w 86"/>
                <a:gd name="T79" fmla="*/ 6 h 89"/>
                <a:gd name="T80" fmla="*/ 52 w 86"/>
                <a:gd name="T81" fmla="*/ 2 h 89"/>
                <a:gd name="T82" fmla="*/ 86 w 86"/>
                <a:gd name="T83" fmla="*/ 0 h 89"/>
                <a:gd name="T84" fmla="*/ 86 w 86"/>
                <a:gd name="T85" fmla="*/ 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6" h="89">
                  <a:moveTo>
                    <a:pt x="86" y="4"/>
                  </a:moveTo>
                  <a:cubicBezTo>
                    <a:pt x="85" y="4"/>
                    <a:pt x="84" y="4"/>
                    <a:pt x="82" y="5"/>
                  </a:cubicBezTo>
                  <a:cubicBezTo>
                    <a:pt x="79" y="5"/>
                    <a:pt x="78" y="6"/>
                    <a:pt x="76" y="7"/>
                  </a:cubicBezTo>
                  <a:cubicBezTo>
                    <a:pt x="75" y="8"/>
                    <a:pt x="74" y="10"/>
                    <a:pt x="74" y="13"/>
                  </a:cubicBezTo>
                  <a:cubicBezTo>
                    <a:pt x="74" y="16"/>
                    <a:pt x="74" y="19"/>
                    <a:pt x="74" y="24"/>
                  </a:cubicBezTo>
                  <a:cubicBezTo>
                    <a:pt x="77" y="60"/>
                    <a:pt x="77" y="60"/>
                    <a:pt x="77" y="60"/>
                  </a:cubicBezTo>
                  <a:cubicBezTo>
                    <a:pt x="77" y="65"/>
                    <a:pt x="76" y="69"/>
                    <a:pt x="75" y="72"/>
                  </a:cubicBezTo>
                  <a:cubicBezTo>
                    <a:pt x="73" y="76"/>
                    <a:pt x="71" y="79"/>
                    <a:pt x="68" y="81"/>
                  </a:cubicBezTo>
                  <a:cubicBezTo>
                    <a:pt x="65" y="84"/>
                    <a:pt x="62" y="86"/>
                    <a:pt x="58" y="87"/>
                  </a:cubicBezTo>
                  <a:cubicBezTo>
                    <a:pt x="55" y="88"/>
                    <a:pt x="52" y="89"/>
                    <a:pt x="48" y="89"/>
                  </a:cubicBezTo>
                  <a:cubicBezTo>
                    <a:pt x="43" y="89"/>
                    <a:pt x="39" y="89"/>
                    <a:pt x="35" y="88"/>
                  </a:cubicBezTo>
                  <a:cubicBezTo>
                    <a:pt x="31" y="87"/>
                    <a:pt x="27" y="85"/>
                    <a:pt x="24" y="83"/>
                  </a:cubicBezTo>
                  <a:cubicBezTo>
                    <a:pt x="22" y="81"/>
                    <a:pt x="19" y="79"/>
                    <a:pt x="18" y="76"/>
                  </a:cubicBezTo>
                  <a:cubicBezTo>
                    <a:pt x="16" y="73"/>
                    <a:pt x="15" y="70"/>
                    <a:pt x="15" y="67"/>
                  </a:cubicBezTo>
                  <a:cubicBezTo>
                    <a:pt x="12" y="17"/>
                    <a:pt x="12" y="17"/>
                    <a:pt x="12" y="17"/>
                  </a:cubicBezTo>
                  <a:cubicBezTo>
                    <a:pt x="11" y="16"/>
                    <a:pt x="11" y="15"/>
                    <a:pt x="11" y="14"/>
                  </a:cubicBezTo>
                  <a:cubicBezTo>
                    <a:pt x="10" y="13"/>
                    <a:pt x="9" y="12"/>
                    <a:pt x="8" y="12"/>
                  </a:cubicBezTo>
                  <a:cubicBezTo>
                    <a:pt x="7" y="11"/>
                    <a:pt x="5" y="11"/>
                    <a:pt x="4" y="11"/>
                  </a:cubicBezTo>
                  <a:cubicBezTo>
                    <a:pt x="2" y="10"/>
                    <a:pt x="1" y="10"/>
                    <a:pt x="0" y="10"/>
                  </a:cubicBezTo>
                  <a:cubicBezTo>
                    <a:pt x="0" y="6"/>
                    <a:pt x="0" y="6"/>
                    <a:pt x="0" y="6"/>
                  </a:cubicBezTo>
                  <a:cubicBezTo>
                    <a:pt x="35" y="3"/>
                    <a:pt x="35" y="3"/>
                    <a:pt x="35" y="3"/>
                  </a:cubicBezTo>
                  <a:cubicBezTo>
                    <a:pt x="35" y="8"/>
                    <a:pt x="35" y="8"/>
                    <a:pt x="35" y="8"/>
                  </a:cubicBezTo>
                  <a:cubicBezTo>
                    <a:pt x="34" y="8"/>
                    <a:pt x="32" y="8"/>
                    <a:pt x="31" y="8"/>
                  </a:cubicBezTo>
                  <a:cubicBezTo>
                    <a:pt x="29" y="9"/>
                    <a:pt x="28" y="9"/>
                    <a:pt x="27" y="10"/>
                  </a:cubicBezTo>
                  <a:cubicBezTo>
                    <a:pt x="26" y="10"/>
                    <a:pt x="25" y="11"/>
                    <a:pt x="25" y="12"/>
                  </a:cubicBezTo>
                  <a:cubicBezTo>
                    <a:pt x="24" y="13"/>
                    <a:pt x="24" y="15"/>
                    <a:pt x="24" y="16"/>
                  </a:cubicBezTo>
                  <a:cubicBezTo>
                    <a:pt x="28" y="62"/>
                    <a:pt x="28" y="62"/>
                    <a:pt x="28" y="62"/>
                  </a:cubicBezTo>
                  <a:cubicBezTo>
                    <a:pt x="28" y="64"/>
                    <a:pt x="28" y="67"/>
                    <a:pt x="29" y="69"/>
                  </a:cubicBezTo>
                  <a:cubicBezTo>
                    <a:pt x="30" y="72"/>
                    <a:pt x="31" y="74"/>
                    <a:pt x="32" y="76"/>
                  </a:cubicBezTo>
                  <a:cubicBezTo>
                    <a:pt x="34" y="78"/>
                    <a:pt x="36" y="80"/>
                    <a:pt x="39" y="81"/>
                  </a:cubicBezTo>
                  <a:cubicBezTo>
                    <a:pt x="42" y="82"/>
                    <a:pt x="45" y="82"/>
                    <a:pt x="50" y="82"/>
                  </a:cubicBezTo>
                  <a:cubicBezTo>
                    <a:pt x="54" y="82"/>
                    <a:pt x="58" y="81"/>
                    <a:pt x="61" y="79"/>
                  </a:cubicBezTo>
                  <a:cubicBezTo>
                    <a:pt x="64" y="78"/>
                    <a:pt x="66" y="76"/>
                    <a:pt x="67" y="73"/>
                  </a:cubicBezTo>
                  <a:cubicBezTo>
                    <a:pt x="69" y="71"/>
                    <a:pt x="70" y="69"/>
                    <a:pt x="70" y="66"/>
                  </a:cubicBezTo>
                  <a:cubicBezTo>
                    <a:pt x="71" y="64"/>
                    <a:pt x="71" y="62"/>
                    <a:pt x="71" y="59"/>
                  </a:cubicBezTo>
                  <a:cubicBezTo>
                    <a:pt x="68" y="25"/>
                    <a:pt x="68" y="25"/>
                    <a:pt x="68" y="25"/>
                  </a:cubicBezTo>
                  <a:cubicBezTo>
                    <a:pt x="68" y="20"/>
                    <a:pt x="67" y="17"/>
                    <a:pt x="67" y="14"/>
                  </a:cubicBezTo>
                  <a:cubicBezTo>
                    <a:pt x="66" y="11"/>
                    <a:pt x="65" y="10"/>
                    <a:pt x="63" y="9"/>
                  </a:cubicBezTo>
                  <a:cubicBezTo>
                    <a:pt x="62" y="8"/>
                    <a:pt x="60" y="7"/>
                    <a:pt x="58" y="7"/>
                  </a:cubicBezTo>
                  <a:cubicBezTo>
                    <a:pt x="55" y="7"/>
                    <a:pt x="53" y="6"/>
                    <a:pt x="52" y="6"/>
                  </a:cubicBezTo>
                  <a:cubicBezTo>
                    <a:pt x="52" y="2"/>
                    <a:pt x="52" y="2"/>
                    <a:pt x="52" y="2"/>
                  </a:cubicBezTo>
                  <a:cubicBezTo>
                    <a:pt x="86" y="0"/>
                    <a:pt x="86" y="0"/>
                    <a:pt x="86" y="0"/>
                  </a:cubicBezTo>
                  <a:lnTo>
                    <a:pt x="86" y="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1" name="ïṣlïḍé"/>
            <p:cNvSpPr/>
            <p:nvPr userDrawn="1">
              <p:custDataLst>
                <p:tags r:id="rId26"/>
              </p:custDataLst>
            </p:nvPr>
          </p:nvSpPr>
          <p:spPr bwMode="auto">
            <a:xfrm>
              <a:off x="3957242" y="3975101"/>
              <a:ext cx="161925" cy="184150"/>
            </a:xfrm>
            <a:custGeom>
              <a:avLst/>
              <a:gdLst>
                <a:gd name="T0" fmla="*/ 83 w 97"/>
                <a:gd name="T1" fmla="*/ 4 h 110"/>
                <a:gd name="T2" fmla="*/ 79 w 97"/>
                <a:gd name="T3" fmla="*/ 7 h 110"/>
                <a:gd name="T4" fmla="*/ 75 w 97"/>
                <a:gd name="T5" fmla="*/ 10 h 110"/>
                <a:gd name="T6" fmla="*/ 74 w 97"/>
                <a:gd name="T7" fmla="*/ 17 h 110"/>
                <a:gd name="T8" fmla="*/ 77 w 97"/>
                <a:gd name="T9" fmla="*/ 27 h 110"/>
                <a:gd name="T10" fmla="*/ 97 w 97"/>
                <a:gd name="T11" fmla="*/ 85 h 110"/>
                <a:gd name="T12" fmla="*/ 92 w 97"/>
                <a:gd name="T13" fmla="*/ 87 h 110"/>
                <a:gd name="T14" fmla="*/ 24 w 97"/>
                <a:gd name="T15" fmla="*/ 39 h 110"/>
                <a:gd name="T16" fmla="*/ 38 w 97"/>
                <a:gd name="T17" fmla="*/ 80 h 110"/>
                <a:gd name="T18" fmla="*/ 43 w 97"/>
                <a:gd name="T19" fmla="*/ 90 h 110"/>
                <a:gd name="T20" fmla="*/ 47 w 97"/>
                <a:gd name="T21" fmla="*/ 94 h 110"/>
                <a:gd name="T22" fmla="*/ 53 w 97"/>
                <a:gd name="T23" fmla="*/ 95 h 110"/>
                <a:gd name="T24" fmla="*/ 58 w 97"/>
                <a:gd name="T25" fmla="*/ 94 h 110"/>
                <a:gd name="T26" fmla="*/ 60 w 97"/>
                <a:gd name="T27" fmla="*/ 98 h 110"/>
                <a:gd name="T28" fmla="*/ 29 w 97"/>
                <a:gd name="T29" fmla="*/ 110 h 110"/>
                <a:gd name="T30" fmla="*/ 27 w 97"/>
                <a:gd name="T31" fmla="*/ 106 h 110"/>
                <a:gd name="T32" fmla="*/ 32 w 97"/>
                <a:gd name="T33" fmla="*/ 103 h 110"/>
                <a:gd name="T34" fmla="*/ 35 w 97"/>
                <a:gd name="T35" fmla="*/ 99 h 110"/>
                <a:gd name="T36" fmla="*/ 36 w 97"/>
                <a:gd name="T37" fmla="*/ 94 h 110"/>
                <a:gd name="T38" fmla="*/ 33 w 97"/>
                <a:gd name="T39" fmla="*/ 82 h 110"/>
                <a:gd name="T40" fmla="*/ 20 w 97"/>
                <a:gd name="T41" fmla="*/ 43 h 110"/>
                <a:gd name="T42" fmla="*/ 17 w 97"/>
                <a:gd name="T43" fmla="*/ 39 h 110"/>
                <a:gd name="T44" fmla="*/ 14 w 97"/>
                <a:gd name="T45" fmla="*/ 35 h 110"/>
                <a:gd name="T46" fmla="*/ 7 w 97"/>
                <a:gd name="T47" fmla="*/ 34 h 110"/>
                <a:gd name="T48" fmla="*/ 2 w 97"/>
                <a:gd name="T49" fmla="*/ 35 h 110"/>
                <a:gd name="T50" fmla="*/ 0 w 97"/>
                <a:gd name="T51" fmla="*/ 31 h 110"/>
                <a:gd name="T52" fmla="*/ 22 w 97"/>
                <a:gd name="T53" fmla="*/ 23 h 110"/>
                <a:gd name="T54" fmla="*/ 85 w 97"/>
                <a:gd name="T55" fmla="*/ 67 h 110"/>
                <a:gd name="T56" fmla="*/ 72 w 97"/>
                <a:gd name="T57" fmla="*/ 29 h 110"/>
                <a:gd name="T58" fmla="*/ 68 w 97"/>
                <a:gd name="T59" fmla="*/ 19 h 110"/>
                <a:gd name="T60" fmla="*/ 63 w 97"/>
                <a:gd name="T61" fmla="*/ 15 h 110"/>
                <a:gd name="T62" fmla="*/ 58 w 97"/>
                <a:gd name="T63" fmla="*/ 15 h 110"/>
                <a:gd name="T64" fmla="*/ 52 w 97"/>
                <a:gd name="T65" fmla="*/ 16 h 110"/>
                <a:gd name="T66" fmla="*/ 51 w 97"/>
                <a:gd name="T67" fmla="*/ 12 h 110"/>
                <a:gd name="T68" fmla="*/ 82 w 97"/>
                <a:gd name="T69" fmla="*/ 0 h 110"/>
                <a:gd name="T70" fmla="*/ 83 w 97"/>
                <a:gd name="T71" fmla="*/ 4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7" h="110">
                  <a:moveTo>
                    <a:pt x="83" y="4"/>
                  </a:moveTo>
                  <a:cubicBezTo>
                    <a:pt x="82" y="5"/>
                    <a:pt x="81" y="5"/>
                    <a:pt x="79" y="7"/>
                  </a:cubicBezTo>
                  <a:cubicBezTo>
                    <a:pt x="77" y="8"/>
                    <a:pt x="76" y="9"/>
                    <a:pt x="75" y="10"/>
                  </a:cubicBezTo>
                  <a:cubicBezTo>
                    <a:pt x="74" y="12"/>
                    <a:pt x="74" y="14"/>
                    <a:pt x="74" y="17"/>
                  </a:cubicBezTo>
                  <a:cubicBezTo>
                    <a:pt x="75" y="19"/>
                    <a:pt x="75" y="23"/>
                    <a:pt x="77" y="27"/>
                  </a:cubicBezTo>
                  <a:cubicBezTo>
                    <a:pt x="97" y="85"/>
                    <a:pt x="97" y="85"/>
                    <a:pt x="97" y="85"/>
                  </a:cubicBezTo>
                  <a:cubicBezTo>
                    <a:pt x="92" y="87"/>
                    <a:pt x="92" y="87"/>
                    <a:pt x="92" y="87"/>
                  </a:cubicBezTo>
                  <a:cubicBezTo>
                    <a:pt x="24" y="39"/>
                    <a:pt x="24" y="39"/>
                    <a:pt x="24" y="39"/>
                  </a:cubicBezTo>
                  <a:cubicBezTo>
                    <a:pt x="38" y="80"/>
                    <a:pt x="38" y="80"/>
                    <a:pt x="38" y="80"/>
                  </a:cubicBezTo>
                  <a:cubicBezTo>
                    <a:pt x="40" y="84"/>
                    <a:pt x="41" y="88"/>
                    <a:pt x="43" y="90"/>
                  </a:cubicBezTo>
                  <a:cubicBezTo>
                    <a:pt x="44" y="92"/>
                    <a:pt x="45" y="94"/>
                    <a:pt x="47" y="94"/>
                  </a:cubicBezTo>
                  <a:cubicBezTo>
                    <a:pt x="48" y="95"/>
                    <a:pt x="50" y="95"/>
                    <a:pt x="53" y="95"/>
                  </a:cubicBezTo>
                  <a:cubicBezTo>
                    <a:pt x="56" y="95"/>
                    <a:pt x="57" y="94"/>
                    <a:pt x="58" y="94"/>
                  </a:cubicBezTo>
                  <a:cubicBezTo>
                    <a:pt x="60" y="98"/>
                    <a:pt x="60" y="98"/>
                    <a:pt x="60" y="98"/>
                  </a:cubicBezTo>
                  <a:cubicBezTo>
                    <a:pt x="29" y="110"/>
                    <a:pt x="29" y="110"/>
                    <a:pt x="29" y="110"/>
                  </a:cubicBezTo>
                  <a:cubicBezTo>
                    <a:pt x="27" y="106"/>
                    <a:pt x="27" y="106"/>
                    <a:pt x="27" y="106"/>
                  </a:cubicBezTo>
                  <a:cubicBezTo>
                    <a:pt x="28" y="105"/>
                    <a:pt x="30" y="104"/>
                    <a:pt x="32" y="103"/>
                  </a:cubicBezTo>
                  <a:cubicBezTo>
                    <a:pt x="34" y="101"/>
                    <a:pt x="35" y="100"/>
                    <a:pt x="35" y="99"/>
                  </a:cubicBezTo>
                  <a:cubicBezTo>
                    <a:pt x="36" y="98"/>
                    <a:pt x="37" y="96"/>
                    <a:pt x="36" y="94"/>
                  </a:cubicBezTo>
                  <a:cubicBezTo>
                    <a:pt x="36" y="91"/>
                    <a:pt x="35" y="88"/>
                    <a:pt x="33" y="82"/>
                  </a:cubicBezTo>
                  <a:cubicBezTo>
                    <a:pt x="20" y="43"/>
                    <a:pt x="20" y="43"/>
                    <a:pt x="20" y="43"/>
                  </a:cubicBezTo>
                  <a:cubicBezTo>
                    <a:pt x="19" y="42"/>
                    <a:pt x="18" y="40"/>
                    <a:pt x="17" y="39"/>
                  </a:cubicBezTo>
                  <a:cubicBezTo>
                    <a:pt x="16" y="37"/>
                    <a:pt x="15" y="36"/>
                    <a:pt x="14" y="35"/>
                  </a:cubicBezTo>
                  <a:cubicBezTo>
                    <a:pt x="12" y="35"/>
                    <a:pt x="10" y="34"/>
                    <a:pt x="7" y="34"/>
                  </a:cubicBezTo>
                  <a:cubicBezTo>
                    <a:pt x="5" y="34"/>
                    <a:pt x="3" y="34"/>
                    <a:pt x="2" y="35"/>
                  </a:cubicBezTo>
                  <a:cubicBezTo>
                    <a:pt x="0" y="31"/>
                    <a:pt x="0" y="31"/>
                    <a:pt x="0" y="31"/>
                  </a:cubicBezTo>
                  <a:cubicBezTo>
                    <a:pt x="22" y="23"/>
                    <a:pt x="22" y="23"/>
                    <a:pt x="22" y="23"/>
                  </a:cubicBezTo>
                  <a:cubicBezTo>
                    <a:pt x="85" y="67"/>
                    <a:pt x="85" y="67"/>
                    <a:pt x="85" y="67"/>
                  </a:cubicBezTo>
                  <a:cubicBezTo>
                    <a:pt x="72" y="29"/>
                    <a:pt x="72" y="29"/>
                    <a:pt x="72" y="29"/>
                  </a:cubicBezTo>
                  <a:cubicBezTo>
                    <a:pt x="70" y="25"/>
                    <a:pt x="69" y="21"/>
                    <a:pt x="68" y="19"/>
                  </a:cubicBezTo>
                  <a:cubicBezTo>
                    <a:pt x="66" y="17"/>
                    <a:pt x="65" y="16"/>
                    <a:pt x="63" y="15"/>
                  </a:cubicBezTo>
                  <a:cubicBezTo>
                    <a:pt x="62" y="15"/>
                    <a:pt x="60" y="15"/>
                    <a:pt x="58" y="15"/>
                  </a:cubicBezTo>
                  <a:cubicBezTo>
                    <a:pt x="55" y="15"/>
                    <a:pt x="53" y="15"/>
                    <a:pt x="52" y="16"/>
                  </a:cubicBezTo>
                  <a:cubicBezTo>
                    <a:pt x="51" y="12"/>
                    <a:pt x="51" y="12"/>
                    <a:pt x="51" y="12"/>
                  </a:cubicBezTo>
                  <a:cubicBezTo>
                    <a:pt x="82" y="0"/>
                    <a:pt x="82" y="0"/>
                    <a:pt x="82" y="0"/>
                  </a:cubicBezTo>
                  <a:lnTo>
                    <a:pt x="83" y="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2" name="îşļîḋe"/>
            <p:cNvSpPr/>
            <p:nvPr userDrawn="1">
              <p:custDataLst>
                <p:tags r:id="rId27"/>
              </p:custDataLst>
            </p:nvPr>
          </p:nvSpPr>
          <p:spPr bwMode="auto">
            <a:xfrm>
              <a:off x="4098529" y="3937001"/>
              <a:ext cx="114300" cy="153988"/>
            </a:xfrm>
            <a:custGeom>
              <a:avLst/>
              <a:gdLst>
                <a:gd name="T0" fmla="*/ 69 w 69"/>
                <a:gd name="T1" fmla="*/ 73 h 92"/>
                <a:gd name="T2" fmla="*/ 39 w 69"/>
                <a:gd name="T3" fmla="*/ 92 h 92"/>
                <a:gd name="T4" fmla="*/ 37 w 69"/>
                <a:gd name="T5" fmla="*/ 89 h 92"/>
                <a:gd name="T6" fmla="*/ 41 w 69"/>
                <a:gd name="T7" fmla="*/ 86 h 92"/>
                <a:gd name="T8" fmla="*/ 44 w 69"/>
                <a:gd name="T9" fmla="*/ 83 h 92"/>
                <a:gd name="T10" fmla="*/ 45 w 69"/>
                <a:gd name="T11" fmla="*/ 80 h 92"/>
                <a:gd name="T12" fmla="*/ 44 w 69"/>
                <a:gd name="T13" fmla="*/ 76 h 92"/>
                <a:gd name="T14" fmla="*/ 16 w 69"/>
                <a:gd name="T15" fmla="*/ 24 h 92"/>
                <a:gd name="T16" fmla="*/ 13 w 69"/>
                <a:gd name="T17" fmla="*/ 21 h 92"/>
                <a:gd name="T18" fmla="*/ 10 w 69"/>
                <a:gd name="T19" fmla="*/ 20 h 92"/>
                <a:gd name="T20" fmla="*/ 6 w 69"/>
                <a:gd name="T21" fmla="*/ 21 h 92"/>
                <a:gd name="T22" fmla="*/ 2 w 69"/>
                <a:gd name="T23" fmla="*/ 23 h 92"/>
                <a:gd name="T24" fmla="*/ 0 w 69"/>
                <a:gd name="T25" fmla="*/ 19 h 92"/>
                <a:gd name="T26" fmla="*/ 30 w 69"/>
                <a:gd name="T27" fmla="*/ 0 h 92"/>
                <a:gd name="T28" fmla="*/ 32 w 69"/>
                <a:gd name="T29" fmla="*/ 4 h 92"/>
                <a:gd name="T30" fmla="*/ 29 w 69"/>
                <a:gd name="T31" fmla="*/ 7 h 92"/>
                <a:gd name="T32" fmla="*/ 26 w 69"/>
                <a:gd name="T33" fmla="*/ 10 h 92"/>
                <a:gd name="T34" fmla="*/ 24 w 69"/>
                <a:gd name="T35" fmla="*/ 13 h 92"/>
                <a:gd name="T36" fmla="*/ 25 w 69"/>
                <a:gd name="T37" fmla="*/ 17 h 92"/>
                <a:gd name="T38" fmla="*/ 54 w 69"/>
                <a:gd name="T39" fmla="*/ 70 h 92"/>
                <a:gd name="T40" fmla="*/ 56 w 69"/>
                <a:gd name="T41" fmla="*/ 72 h 92"/>
                <a:gd name="T42" fmla="*/ 60 w 69"/>
                <a:gd name="T43" fmla="*/ 73 h 92"/>
                <a:gd name="T44" fmla="*/ 63 w 69"/>
                <a:gd name="T45" fmla="*/ 72 h 92"/>
                <a:gd name="T46" fmla="*/ 67 w 69"/>
                <a:gd name="T47" fmla="*/ 70 h 92"/>
                <a:gd name="T48" fmla="*/ 69 w 69"/>
                <a:gd name="T49" fmla="*/ 73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9" h="92">
                  <a:moveTo>
                    <a:pt x="69" y="73"/>
                  </a:moveTo>
                  <a:cubicBezTo>
                    <a:pt x="39" y="92"/>
                    <a:pt x="39" y="92"/>
                    <a:pt x="39" y="92"/>
                  </a:cubicBezTo>
                  <a:cubicBezTo>
                    <a:pt x="37" y="89"/>
                    <a:pt x="37" y="89"/>
                    <a:pt x="37" y="89"/>
                  </a:cubicBezTo>
                  <a:cubicBezTo>
                    <a:pt x="38" y="88"/>
                    <a:pt x="39" y="87"/>
                    <a:pt x="41" y="86"/>
                  </a:cubicBezTo>
                  <a:cubicBezTo>
                    <a:pt x="42" y="85"/>
                    <a:pt x="43" y="84"/>
                    <a:pt x="44" y="83"/>
                  </a:cubicBezTo>
                  <a:cubicBezTo>
                    <a:pt x="44" y="82"/>
                    <a:pt x="45" y="81"/>
                    <a:pt x="45" y="80"/>
                  </a:cubicBezTo>
                  <a:cubicBezTo>
                    <a:pt x="45" y="79"/>
                    <a:pt x="45" y="78"/>
                    <a:pt x="44" y="76"/>
                  </a:cubicBezTo>
                  <a:cubicBezTo>
                    <a:pt x="16" y="24"/>
                    <a:pt x="16" y="24"/>
                    <a:pt x="16" y="24"/>
                  </a:cubicBezTo>
                  <a:cubicBezTo>
                    <a:pt x="15" y="22"/>
                    <a:pt x="14" y="21"/>
                    <a:pt x="13" y="21"/>
                  </a:cubicBezTo>
                  <a:cubicBezTo>
                    <a:pt x="13" y="20"/>
                    <a:pt x="11" y="20"/>
                    <a:pt x="10" y="20"/>
                  </a:cubicBezTo>
                  <a:cubicBezTo>
                    <a:pt x="9" y="21"/>
                    <a:pt x="7" y="21"/>
                    <a:pt x="6" y="21"/>
                  </a:cubicBezTo>
                  <a:cubicBezTo>
                    <a:pt x="4" y="22"/>
                    <a:pt x="3" y="22"/>
                    <a:pt x="2" y="23"/>
                  </a:cubicBezTo>
                  <a:cubicBezTo>
                    <a:pt x="0" y="19"/>
                    <a:pt x="0" y="19"/>
                    <a:pt x="0" y="19"/>
                  </a:cubicBezTo>
                  <a:cubicBezTo>
                    <a:pt x="30" y="0"/>
                    <a:pt x="30" y="0"/>
                    <a:pt x="30" y="0"/>
                  </a:cubicBezTo>
                  <a:cubicBezTo>
                    <a:pt x="32" y="4"/>
                    <a:pt x="32" y="4"/>
                    <a:pt x="32" y="4"/>
                  </a:cubicBezTo>
                  <a:cubicBezTo>
                    <a:pt x="31" y="5"/>
                    <a:pt x="30" y="6"/>
                    <a:pt x="29" y="7"/>
                  </a:cubicBezTo>
                  <a:cubicBezTo>
                    <a:pt x="28" y="8"/>
                    <a:pt x="27" y="9"/>
                    <a:pt x="26" y="10"/>
                  </a:cubicBezTo>
                  <a:cubicBezTo>
                    <a:pt x="25" y="11"/>
                    <a:pt x="24" y="12"/>
                    <a:pt x="24" y="13"/>
                  </a:cubicBezTo>
                  <a:cubicBezTo>
                    <a:pt x="24" y="14"/>
                    <a:pt x="25" y="16"/>
                    <a:pt x="25" y="17"/>
                  </a:cubicBezTo>
                  <a:cubicBezTo>
                    <a:pt x="54" y="70"/>
                    <a:pt x="54" y="70"/>
                    <a:pt x="54" y="70"/>
                  </a:cubicBezTo>
                  <a:cubicBezTo>
                    <a:pt x="54" y="71"/>
                    <a:pt x="55" y="72"/>
                    <a:pt x="56" y="72"/>
                  </a:cubicBezTo>
                  <a:cubicBezTo>
                    <a:pt x="57" y="73"/>
                    <a:pt x="58" y="73"/>
                    <a:pt x="60" y="73"/>
                  </a:cubicBezTo>
                  <a:cubicBezTo>
                    <a:pt x="60" y="73"/>
                    <a:pt x="62" y="72"/>
                    <a:pt x="63" y="72"/>
                  </a:cubicBezTo>
                  <a:cubicBezTo>
                    <a:pt x="65" y="71"/>
                    <a:pt x="66" y="70"/>
                    <a:pt x="67" y="70"/>
                  </a:cubicBezTo>
                  <a:lnTo>
                    <a:pt x="69" y="73"/>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3" name="i$líḋe"/>
            <p:cNvSpPr/>
            <p:nvPr userDrawn="1">
              <p:custDataLst>
                <p:tags r:id="rId28"/>
              </p:custDataLst>
            </p:nvPr>
          </p:nvSpPr>
          <p:spPr bwMode="auto">
            <a:xfrm>
              <a:off x="4149329" y="3846513"/>
              <a:ext cx="138113" cy="160338"/>
            </a:xfrm>
            <a:custGeom>
              <a:avLst/>
              <a:gdLst>
                <a:gd name="T0" fmla="*/ 65 w 82"/>
                <a:gd name="T1" fmla="*/ 3 h 95"/>
                <a:gd name="T2" fmla="*/ 63 w 82"/>
                <a:gd name="T3" fmla="*/ 6 h 95"/>
                <a:gd name="T4" fmla="*/ 61 w 82"/>
                <a:gd name="T5" fmla="*/ 9 h 95"/>
                <a:gd name="T6" fmla="*/ 61 w 82"/>
                <a:gd name="T7" fmla="*/ 14 h 95"/>
                <a:gd name="T8" fmla="*/ 62 w 82"/>
                <a:gd name="T9" fmla="*/ 19 h 95"/>
                <a:gd name="T10" fmla="*/ 70 w 82"/>
                <a:gd name="T11" fmla="*/ 49 h 95"/>
                <a:gd name="T12" fmla="*/ 82 w 82"/>
                <a:gd name="T13" fmla="*/ 92 h 95"/>
                <a:gd name="T14" fmla="*/ 78 w 82"/>
                <a:gd name="T15" fmla="*/ 95 h 95"/>
                <a:gd name="T16" fmla="*/ 41 w 82"/>
                <a:gd name="T17" fmla="*/ 71 h 95"/>
                <a:gd name="T18" fmla="*/ 16 w 82"/>
                <a:gd name="T19" fmla="*/ 55 h 95"/>
                <a:gd name="T20" fmla="*/ 13 w 82"/>
                <a:gd name="T21" fmla="*/ 54 h 95"/>
                <a:gd name="T22" fmla="*/ 9 w 82"/>
                <a:gd name="T23" fmla="*/ 54 h 95"/>
                <a:gd name="T24" fmla="*/ 6 w 82"/>
                <a:gd name="T25" fmla="*/ 55 h 95"/>
                <a:gd name="T26" fmla="*/ 3 w 82"/>
                <a:gd name="T27" fmla="*/ 57 h 95"/>
                <a:gd name="T28" fmla="*/ 0 w 82"/>
                <a:gd name="T29" fmla="*/ 54 h 95"/>
                <a:gd name="T30" fmla="*/ 26 w 82"/>
                <a:gd name="T31" fmla="*/ 32 h 95"/>
                <a:gd name="T32" fmla="*/ 28 w 82"/>
                <a:gd name="T33" fmla="*/ 35 h 95"/>
                <a:gd name="T34" fmla="*/ 23 w 82"/>
                <a:gd name="T35" fmla="*/ 40 h 95"/>
                <a:gd name="T36" fmla="*/ 22 w 82"/>
                <a:gd name="T37" fmla="*/ 44 h 95"/>
                <a:gd name="T38" fmla="*/ 23 w 82"/>
                <a:gd name="T39" fmla="*/ 45 h 95"/>
                <a:gd name="T40" fmla="*/ 24 w 82"/>
                <a:gd name="T41" fmla="*/ 46 h 95"/>
                <a:gd name="T42" fmla="*/ 41 w 82"/>
                <a:gd name="T43" fmla="*/ 56 h 95"/>
                <a:gd name="T44" fmla="*/ 73 w 82"/>
                <a:gd name="T45" fmla="*/ 77 h 95"/>
                <a:gd name="T46" fmla="*/ 65 w 82"/>
                <a:gd name="T47" fmla="*/ 50 h 95"/>
                <a:gd name="T48" fmla="*/ 59 w 82"/>
                <a:gd name="T49" fmla="*/ 29 h 95"/>
                <a:gd name="T50" fmla="*/ 56 w 82"/>
                <a:gd name="T51" fmla="*/ 22 h 95"/>
                <a:gd name="T52" fmla="*/ 55 w 82"/>
                <a:gd name="T53" fmla="*/ 19 h 95"/>
                <a:gd name="T54" fmla="*/ 52 w 82"/>
                <a:gd name="T55" fmla="*/ 18 h 95"/>
                <a:gd name="T56" fmla="*/ 49 w 82"/>
                <a:gd name="T57" fmla="*/ 19 h 95"/>
                <a:gd name="T58" fmla="*/ 46 w 82"/>
                <a:gd name="T59" fmla="*/ 20 h 95"/>
                <a:gd name="T60" fmla="*/ 42 w 82"/>
                <a:gd name="T61" fmla="*/ 23 h 95"/>
                <a:gd name="T62" fmla="*/ 40 w 82"/>
                <a:gd name="T63" fmla="*/ 19 h 95"/>
                <a:gd name="T64" fmla="*/ 63 w 82"/>
                <a:gd name="T65" fmla="*/ 0 h 95"/>
                <a:gd name="T66" fmla="*/ 65 w 82"/>
                <a:gd name="T67" fmla="*/ 3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2" h="95">
                  <a:moveTo>
                    <a:pt x="65" y="3"/>
                  </a:moveTo>
                  <a:cubicBezTo>
                    <a:pt x="65" y="4"/>
                    <a:pt x="64" y="5"/>
                    <a:pt x="63" y="6"/>
                  </a:cubicBezTo>
                  <a:cubicBezTo>
                    <a:pt x="62" y="7"/>
                    <a:pt x="62" y="8"/>
                    <a:pt x="61" y="9"/>
                  </a:cubicBezTo>
                  <a:cubicBezTo>
                    <a:pt x="61" y="11"/>
                    <a:pt x="60" y="12"/>
                    <a:pt x="61" y="14"/>
                  </a:cubicBezTo>
                  <a:cubicBezTo>
                    <a:pt x="61" y="15"/>
                    <a:pt x="61" y="17"/>
                    <a:pt x="62" y="19"/>
                  </a:cubicBezTo>
                  <a:cubicBezTo>
                    <a:pt x="63" y="26"/>
                    <a:pt x="66" y="36"/>
                    <a:pt x="70" y="49"/>
                  </a:cubicBezTo>
                  <a:cubicBezTo>
                    <a:pt x="74" y="63"/>
                    <a:pt x="78" y="77"/>
                    <a:pt x="82" y="92"/>
                  </a:cubicBezTo>
                  <a:cubicBezTo>
                    <a:pt x="78" y="95"/>
                    <a:pt x="78" y="95"/>
                    <a:pt x="78" y="95"/>
                  </a:cubicBezTo>
                  <a:cubicBezTo>
                    <a:pt x="65" y="87"/>
                    <a:pt x="53" y="79"/>
                    <a:pt x="41" y="71"/>
                  </a:cubicBezTo>
                  <a:cubicBezTo>
                    <a:pt x="29" y="63"/>
                    <a:pt x="21" y="58"/>
                    <a:pt x="16" y="55"/>
                  </a:cubicBezTo>
                  <a:cubicBezTo>
                    <a:pt x="15" y="55"/>
                    <a:pt x="14" y="54"/>
                    <a:pt x="13" y="54"/>
                  </a:cubicBezTo>
                  <a:cubicBezTo>
                    <a:pt x="12" y="54"/>
                    <a:pt x="11" y="54"/>
                    <a:pt x="9" y="54"/>
                  </a:cubicBezTo>
                  <a:cubicBezTo>
                    <a:pt x="8" y="54"/>
                    <a:pt x="7" y="55"/>
                    <a:pt x="6" y="55"/>
                  </a:cubicBezTo>
                  <a:cubicBezTo>
                    <a:pt x="5" y="56"/>
                    <a:pt x="4" y="56"/>
                    <a:pt x="3" y="57"/>
                  </a:cubicBezTo>
                  <a:cubicBezTo>
                    <a:pt x="0" y="54"/>
                    <a:pt x="0" y="54"/>
                    <a:pt x="0" y="54"/>
                  </a:cubicBezTo>
                  <a:cubicBezTo>
                    <a:pt x="26" y="32"/>
                    <a:pt x="26" y="32"/>
                    <a:pt x="26" y="32"/>
                  </a:cubicBezTo>
                  <a:cubicBezTo>
                    <a:pt x="28" y="35"/>
                    <a:pt x="28" y="35"/>
                    <a:pt x="28" y="35"/>
                  </a:cubicBezTo>
                  <a:cubicBezTo>
                    <a:pt x="26" y="37"/>
                    <a:pt x="24" y="39"/>
                    <a:pt x="23" y="40"/>
                  </a:cubicBezTo>
                  <a:cubicBezTo>
                    <a:pt x="22" y="42"/>
                    <a:pt x="22" y="43"/>
                    <a:pt x="22" y="44"/>
                  </a:cubicBezTo>
                  <a:cubicBezTo>
                    <a:pt x="22" y="45"/>
                    <a:pt x="23" y="45"/>
                    <a:pt x="23" y="45"/>
                  </a:cubicBezTo>
                  <a:cubicBezTo>
                    <a:pt x="24" y="46"/>
                    <a:pt x="24" y="46"/>
                    <a:pt x="24" y="46"/>
                  </a:cubicBezTo>
                  <a:cubicBezTo>
                    <a:pt x="28" y="48"/>
                    <a:pt x="33" y="52"/>
                    <a:pt x="41" y="56"/>
                  </a:cubicBezTo>
                  <a:cubicBezTo>
                    <a:pt x="48" y="61"/>
                    <a:pt x="59" y="68"/>
                    <a:pt x="73" y="77"/>
                  </a:cubicBezTo>
                  <a:cubicBezTo>
                    <a:pt x="70" y="69"/>
                    <a:pt x="68" y="60"/>
                    <a:pt x="65" y="50"/>
                  </a:cubicBezTo>
                  <a:cubicBezTo>
                    <a:pt x="62" y="40"/>
                    <a:pt x="60" y="33"/>
                    <a:pt x="59" y="29"/>
                  </a:cubicBezTo>
                  <a:cubicBezTo>
                    <a:pt x="58" y="25"/>
                    <a:pt x="57" y="23"/>
                    <a:pt x="56" y="22"/>
                  </a:cubicBezTo>
                  <a:cubicBezTo>
                    <a:pt x="56" y="20"/>
                    <a:pt x="55" y="20"/>
                    <a:pt x="55" y="19"/>
                  </a:cubicBezTo>
                  <a:cubicBezTo>
                    <a:pt x="54" y="18"/>
                    <a:pt x="53" y="18"/>
                    <a:pt x="52" y="18"/>
                  </a:cubicBezTo>
                  <a:cubicBezTo>
                    <a:pt x="51" y="18"/>
                    <a:pt x="50" y="18"/>
                    <a:pt x="49" y="19"/>
                  </a:cubicBezTo>
                  <a:cubicBezTo>
                    <a:pt x="48" y="19"/>
                    <a:pt x="47" y="20"/>
                    <a:pt x="46" y="20"/>
                  </a:cubicBezTo>
                  <a:cubicBezTo>
                    <a:pt x="45" y="21"/>
                    <a:pt x="44" y="22"/>
                    <a:pt x="42" y="23"/>
                  </a:cubicBezTo>
                  <a:cubicBezTo>
                    <a:pt x="40" y="19"/>
                    <a:pt x="40" y="19"/>
                    <a:pt x="40" y="19"/>
                  </a:cubicBezTo>
                  <a:cubicBezTo>
                    <a:pt x="63" y="0"/>
                    <a:pt x="63" y="0"/>
                    <a:pt x="63" y="0"/>
                  </a:cubicBezTo>
                  <a:lnTo>
                    <a:pt x="65" y="3"/>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4" name="î$ḷïďê"/>
            <p:cNvSpPr/>
            <p:nvPr userDrawn="1">
              <p:custDataLst>
                <p:tags r:id="rId29"/>
              </p:custDataLst>
            </p:nvPr>
          </p:nvSpPr>
          <p:spPr bwMode="auto">
            <a:xfrm>
              <a:off x="4250929" y="3752851"/>
              <a:ext cx="180975" cy="173038"/>
            </a:xfrm>
            <a:custGeom>
              <a:avLst/>
              <a:gdLst>
                <a:gd name="T0" fmla="*/ 90 w 109"/>
                <a:gd name="T1" fmla="*/ 30 h 103"/>
                <a:gd name="T2" fmla="*/ 109 w 109"/>
                <a:gd name="T3" fmla="*/ 46 h 103"/>
                <a:gd name="T4" fmla="*/ 68 w 109"/>
                <a:gd name="T5" fmla="*/ 103 h 103"/>
                <a:gd name="T6" fmla="*/ 64 w 109"/>
                <a:gd name="T7" fmla="*/ 100 h 103"/>
                <a:gd name="T8" fmla="*/ 67 w 109"/>
                <a:gd name="T9" fmla="*/ 96 h 103"/>
                <a:gd name="T10" fmla="*/ 68 w 109"/>
                <a:gd name="T11" fmla="*/ 92 h 103"/>
                <a:gd name="T12" fmla="*/ 68 w 109"/>
                <a:gd name="T13" fmla="*/ 89 h 103"/>
                <a:gd name="T14" fmla="*/ 66 w 109"/>
                <a:gd name="T15" fmla="*/ 86 h 103"/>
                <a:gd name="T16" fmla="*/ 17 w 109"/>
                <a:gd name="T17" fmla="*/ 50 h 103"/>
                <a:gd name="T18" fmla="*/ 14 w 109"/>
                <a:gd name="T19" fmla="*/ 49 h 103"/>
                <a:gd name="T20" fmla="*/ 10 w 109"/>
                <a:gd name="T21" fmla="*/ 49 h 103"/>
                <a:gd name="T22" fmla="*/ 6 w 109"/>
                <a:gd name="T23" fmla="*/ 52 h 103"/>
                <a:gd name="T24" fmla="*/ 3 w 109"/>
                <a:gd name="T25" fmla="*/ 55 h 103"/>
                <a:gd name="T26" fmla="*/ 0 w 109"/>
                <a:gd name="T27" fmla="*/ 53 h 103"/>
                <a:gd name="T28" fmla="*/ 39 w 109"/>
                <a:gd name="T29" fmla="*/ 0 h 103"/>
                <a:gd name="T30" fmla="*/ 55 w 109"/>
                <a:gd name="T31" fmla="*/ 12 h 103"/>
                <a:gd name="T32" fmla="*/ 52 w 109"/>
                <a:gd name="T33" fmla="*/ 16 h 103"/>
                <a:gd name="T34" fmla="*/ 41 w 109"/>
                <a:gd name="T35" fmla="*/ 14 h 103"/>
                <a:gd name="T36" fmla="*/ 33 w 109"/>
                <a:gd name="T37" fmla="*/ 17 h 103"/>
                <a:gd name="T38" fmla="*/ 30 w 109"/>
                <a:gd name="T39" fmla="*/ 20 h 103"/>
                <a:gd name="T40" fmla="*/ 26 w 109"/>
                <a:gd name="T41" fmla="*/ 25 h 103"/>
                <a:gd name="T42" fmla="*/ 18 w 109"/>
                <a:gd name="T43" fmla="*/ 35 h 103"/>
                <a:gd name="T44" fmla="*/ 45 w 109"/>
                <a:gd name="T45" fmla="*/ 55 h 103"/>
                <a:gd name="T46" fmla="*/ 51 w 109"/>
                <a:gd name="T47" fmla="*/ 48 h 103"/>
                <a:gd name="T48" fmla="*/ 54 w 109"/>
                <a:gd name="T49" fmla="*/ 42 h 103"/>
                <a:gd name="T50" fmla="*/ 54 w 109"/>
                <a:gd name="T51" fmla="*/ 37 h 103"/>
                <a:gd name="T52" fmla="*/ 52 w 109"/>
                <a:gd name="T53" fmla="*/ 33 h 103"/>
                <a:gd name="T54" fmla="*/ 48 w 109"/>
                <a:gd name="T55" fmla="*/ 28 h 103"/>
                <a:gd name="T56" fmla="*/ 51 w 109"/>
                <a:gd name="T57" fmla="*/ 25 h 103"/>
                <a:gd name="T58" fmla="*/ 77 w 109"/>
                <a:gd name="T59" fmla="*/ 44 h 103"/>
                <a:gd name="T60" fmla="*/ 75 w 109"/>
                <a:gd name="T61" fmla="*/ 48 h 103"/>
                <a:gd name="T62" fmla="*/ 69 w 109"/>
                <a:gd name="T63" fmla="*/ 45 h 103"/>
                <a:gd name="T64" fmla="*/ 64 w 109"/>
                <a:gd name="T65" fmla="*/ 44 h 103"/>
                <a:gd name="T66" fmla="*/ 59 w 109"/>
                <a:gd name="T67" fmla="*/ 46 h 103"/>
                <a:gd name="T68" fmla="*/ 55 w 109"/>
                <a:gd name="T69" fmla="*/ 51 h 103"/>
                <a:gd name="T70" fmla="*/ 49 w 109"/>
                <a:gd name="T71" fmla="*/ 58 h 103"/>
                <a:gd name="T72" fmla="*/ 70 w 109"/>
                <a:gd name="T73" fmla="*/ 73 h 103"/>
                <a:gd name="T74" fmla="*/ 75 w 109"/>
                <a:gd name="T75" fmla="*/ 76 h 103"/>
                <a:gd name="T76" fmla="*/ 79 w 109"/>
                <a:gd name="T77" fmla="*/ 77 h 103"/>
                <a:gd name="T78" fmla="*/ 82 w 109"/>
                <a:gd name="T79" fmla="*/ 74 h 103"/>
                <a:gd name="T80" fmla="*/ 87 w 109"/>
                <a:gd name="T81" fmla="*/ 68 h 103"/>
                <a:gd name="T82" fmla="*/ 90 w 109"/>
                <a:gd name="T83" fmla="*/ 64 h 103"/>
                <a:gd name="T84" fmla="*/ 93 w 109"/>
                <a:gd name="T85" fmla="*/ 59 h 103"/>
                <a:gd name="T86" fmla="*/ 95 w 109"/>
                <a:gd name="T87" fmla="*/ 55 h 103"/>
                <a:gd name="T88" fmla="*/ 96 w 109"/>
                <a:gd name="T89" fmla="*/ 51 h 103"/>
                <a:gd name="T90" fmla="*/ 92 w 109"/>
                <a:gd name="T91" fmla="*/ 42 h 103"/>
                <a:gd name="T92" fmla="*/ 88 w 109"/>
                <a:gd name="T93" fmla="*/ 34 h 103"/>
                <a:gd name="T94" fmla="*/ 90 w 109"/>
                <a:gd name="T95" fmla="*/ 3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9" h="103">
                  <a:moveTo>
                    <a:pt x="90" y="30"/>
                  </a:moveTo>
                  <a:cubicBezTo>
                    <a:pt x="109" y="46"/>
                    <a:pt x="109" y="46"/>
                    <a:pt x="109" y="46"/>
                  </a:cubicBezTo>
                  <a:cubicBezTo>
                    <a:pt x="68" y="103"/>
                    <a:pt x="68" y="103"/>
                    <a:pt x="68" y="103"/>
                  </a:cubicBezTo>
                  <a:cubicBezTo>
                    <a:pt x="64" y="100"/>
                    <a:pt x="64" y="100"/>
                    <a:pt x="64" y="100"/>
                  </a:cubicBezTo>
                  <a:cubicBezTo>
                    <a:pt x="65" y="99"/>
                    <a:pt x="66" y="98"/>
                    <a:pt x="67" y="96"/>
                  </a:cubicBezTo>
                  <a:cubicBezTo>
                    <a:pt x="68" y="94"/>
                    <a:pt x="68" y="93"/>
                    <a:pt x="68" y="92"/>
                  </a:cubicBezTo>
                  <a:cubicBezTo>
                    <a:pt x="69" y="91"/>
                    <a:pt x="69" y="90"/>
                    <a:pt x="68" y="89"/>
                  </a:cubicBezTo>
                  <a:cubicBezTo>
                    <a:pt x="68" y="88"/>
                    <a:pt x="67" y="87"/>
                    <a:pt x="66" y="86"/>
                  </a:cubicBezTo>
                  <a:cubicBezTo>
                    <a:pt x="17" y="50"/>
                    <a:pt x="17" y="50"/>
                    <a:pt x="17" y="50"/>
                  </a:cubicBezTo>
                  <a:cubicBezTo>
                    <a:pt x="16" y="49"/>
                    <a:pt x="15" y="49"/>
                    <a:pt x="14" y="49"/>
                  </a:cubicBezTo>
                  <a:cubicBezTo>
                    <a:pt x="13" y="48"/>
                    <a:pt x="11" y="49"/>
                    <a:pt x="10" y="49"/>
                  </a:cubicBezTo>
                  <a:cubicBezTo>
                    <a:pt x="9" y="50"/>
                    <a:pt x="8" y="51"/>
                    <a:pt x="6" y="52"/>
                  </a:cubicBezTo>
                  <a:cubicBezTo>
                    <a:pt x="5" y="53"/>
                    <a:pt x="4" y="54"/>
                    <a:pt x="3" y="55"/>
                  </a:cubicBezTo>
                  <a:cubicBezTo>
                    <a:pt x="0" y="53"/>
                    <a:pt x="0" y="53"/>
                    <a:pt x="0" y="53"/>
                  </a:cubicBezTo>
                  <a:cubicBezTo>
                    <a:pt x="39" y="0"/>
                    <a:pt x="39" y="0"/>
                    <a:pt x="39" y="0"/>
                  </a:cubicBezTo>
                  <a:cubicBezTo>
                    <a:pt x="55" y="12"/>
                    <a:pt x="55" y="12"/>
                    <a:pt x="55" y="12"/>
                  </a:cubicBezTo>
                  <a:cubicBezTo>
                    <a:pt x="52" y="16"/>
                    <a:pt x="52" y="16"/>
                    <a:pt x="52" y="16"/>
                  </a:cubicBezTo>
                  <a:cubicBezTo>
                    <a:pt x="49" y="14"/>
                    <a:pt x="46" y="14"/>
                    <a:pt x="41" y="14"/>
                  </a:cubicBezTo>
                  <a:cubicBezTo>
                    <a:pt x="37" y="14"/>
                    <a:pt x="34" y="15"/>
                    <a:pt x="33" y="17"/>
                  </a:cubicBezTo>
                  <a:cubicBezTo>
                    <a:pt x="32" y="18"/>
                    <a:pt x="31" y="19"/>
                    <a:pt x="30" y="20"/>
                  </a:cubicBezTo>
                  <a:cubicBezTo>
                    <a:pt x="29" y="21"/>
                    <a:pt x="27" y="23"/>
                    <a:pt x="26" y="25"/>
                  </a:cubicBezTo>
                  <a:cubicBezTo>
                    <a:pt x="18" y="35"/>
                    <a:pt x="18" y="35"/>
                    <a:pt x="18" y="35"/>
                  </a:cubicBezTo>
                  <a:cubicBezTo>
                    <a:pt x="45" y="55"/>
                    <a:pt x="45" y="55"/>
                    <a:pt x="45" y="55"/>
                  </a:cubicBezTo>
                  <a:cubicBezTo>
                    <a:pt x="51" y="48"/>
                    <a:pt x="51" y="48"/>
                    <a:pt x="51" y="48"/>
                  </a:cubicBezTo>
                  <a:cubicBezTo>
                    <a:pt x="53" y="45"/>
                    <a:pt x="54" y="43"/>
                    <a:pt x="54" y="42"/>
                  </a:cubicBezTo>
                  <a:cubicBezTo>
                    <a:pt x="55" y="40"/>
                    <a:pt x="54" y="39"/>
                    <a:pt x="54" y="37"/>
                  </a:cubicBezTo>
                  <a:cubicBezTo>
                    <a:pt x="54" y="36"/>
                    <a:pt x="53" y="34"/>
                    <a:pt x="52" y="33"/>
                  </a:cubicBezTo>
                  <a:cubicBezTo>
                    <a:pt x="50" y="31"/>
                    <a:pt x="49" y="30"/>
                    <a:pt x="48" y="28"/>
                  </a:cubicBezTo>
                  <a:cubicBezTo>
                    <a:pt x="51" y="25"/>
                    <a:pt x="51" y="25"/>
                    <a:pt x="51" y="25"/>
                  </a:cubicBezTo>
                  <a:cubicBezTo>
                    <a:pt x="77" y="44"/>
                    <a:pt x="77" y="44"/>
                    <a:pt x="77" y="44"/>
                  </a:cubicBezTo>
                  <a:cubicBezTo>
                    <a:pt x="75" y="48"/>
                    <a:pt x="75" y="48"/>
                    <a:pt x="75" y="48"/>
                  </a:cubicBezTo>
                  <a:cubicBezTo>
                    <a:pt x="73" y="47"/>
                    <a:pt x="71" y="46"/>
                    <a:pt x="69" y="45"/>
                  </a:cubicBezTo>
                  <a:cubicBezTo>
                    <a:pt x="67" y="45"/>
                    <a:pt x="65" y="44"/>
                    <a:pt x="64" y="44"/>
                  </a:cubicBezTo>
                  <a:cubicBezTo>
                    <a:pt x="62" y="44"/>
                    <a:pt x="60" y="45"/>
                    <a:pt x="59" y="46"/>
                  </a:cubicBezTo>
                  <a:cubicBezTo>
                    <a:pt x="58" y="47"/>
                    <a:pt x="56" y="48"/>
                    <a:pt x="55" y="51"/>
                  </a:cubicBezTo>
                  <a:cubicBezTo>
                    <a:pt x="49" y="58"/>
                    <a:pt x="49" y="58"/>
                    <a:pt x="49" y="58"/>
                  </a:cubicBezTo>
                  <a:cubicBezTo>
                    <a:pt x="70" y="73"/>
                    <a:pt x="70" y="73"/>
                    <a:pt x="70" y="73"/>
                  </a:cubicBezTo>
                  <a:cubicBezTo>
                    <a:pt x="72" y="75"/>
                    <a:pt x="73" y="76"/>
                    <a:pt x="75" y="76"/>
                  </a:cubicBezTo>
                  <a:cubicBezTo>
                    <a:pt x="76" y="77"/>
                    <a:pt x="77" y="77"/>
                    <a:pt x="79" y="77"/>
                  </a:cubicBezTo>
                  <a:cubicBezTo>
                    <a:pt x="80" y="76"/>
                    <a:pt x="81" y="75"/>
                    <a:pt x="82" y="74"/>
                  </a:cubicBezTo>
                  <a:cubicBezTo>
                    <a:pt x="83" y="73"/>
                    <a:pt x="85" y="71"/>
                    <a:pt x="87" y="68"/>
                  </a:cubicBezTo>
                  <a:cubicBezTo>
                    <a:pt x="88" y="67"/>
                    <a:pt x="89" y="66"/>
                    <a:pt x="90" y="64"/>
                  </a:cubicBezTo>
                  <a:cubicBezTo>
                    <a:pt x="91" y="62"/>
                    <a:pt x="92" y="61"/>
                    <a:pt x="93" y="59"/>
                  </a:cubicBezTo>
                  <a:cubicBezTo>
                    <a:pt x="94" y="58"/>
                    <a:pt x="95" y="57"/>
                    <a:pt x="95" y="55"/>
                  </a:cubicBezTo>
                  <a:cubicBezTo>
                    <a:pt x="96" y="54"/>
                    <a:pt x="96" y="52"/>
                    <a:pt x="96" y="51"/>
                  </a:cubicBezTo>
                  <a:cubicBezTo>
                    <a:pt x="95" y="49"/>
                    <a:pt x="94" y="46"/>
                    <a:pt x="92" y="42"/>
                  </a:cubicBezTo>
                  <a:cubicBezTo>
                    <a:pt x="90" y="38"/>
                    <a:pt x="89" y="35"/>
                    <a:pt x="88" y="34"/>
                  </a:cubicBezTo>
                  <a:lnTo>
                    <a:pt x="90" y="3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5" name="íṩḷîďe"/>
            <p:cNvSpPr/>
            <p:nvPr userDrawn="1">
              <p:custDataLst>
                <p:tags r:id="rId30"/>
              </p:custDataLst>
            </p:nvPr>
          </p:nvSpPr>
          <p:spPr bwMode="auto">
            <a:xfrm>
              <a:off x="4319192" y="3654426"/>
              <a:ext cx="177800" cy="142875"/>
            </a:xfrm>
            <a:custGeom>
              <a:avLst/>
              <a:gdLst>
                <a:gd name="T0" fmla="*/ 107 w 107"/>
                <a:gd name="T1" fmla="*/ 8 h 85"/>
                <a:gd name="T2" fmla="*/ 99 w 107"/>
                <a:gd name="T3" fmla="*/ 29 h 85"/>
                <a:gd name="T4" fmla="*/ 76 w 107"/>
                <a:gd name="T5" fmla="*/ 35 h 85"/>
                <a:gd name="T6" fmla="*/ 54 w 107"/>
                <a:gd name="T7" fmla="*/ 41 h 85"/>
                <a:gd name="T8" fmla="*/ 51 w 107"/>
                <a:gd name="T9" fmla="*/ 49 h 85"/>
                <a:gd name="T10" fmla="*/ 76 w 107"/>
                <a:gd name="T11" fmla="*/ 58 h 85"/>
                <a:gd name="T12" fmla="*/ 80 w 107"/>
                <a:gd name="T13" fmla="*/ 59 h 85"/>
                <a:gd name="T14" fmla="*/ 83 w 107"/>
                <a:gd name="T15" fmla="*/ 57 h 85"/>
                <a:gd name="T16" fmla="*/ 85 w 107"/>
                <a:gd name="T17" fmla="*/ 54 h 85"/>
                <a:gd name="T18" fmla="*/ 87 w 107"/>
                <a:gd name="T19" fmla="*/ 50 h 85"/>
                <a:gd name="T20" fmla="*/ 91 w 107"/>
                <a:gd name="T21" fmla="*/ 51 h 85"/>
                <a:gd name="T22" fmla="*/ 79 w 107"/>
                <a:gd name="T23" fmla="*/ 85 h 85"/>
                <a:gd name="T24" fmla="*/ 75 w 107"/>
                <a:gd name="T25" fmla="*/ 83 h 85"/>
                <a:gd name="T26" fmla="*/ 76 w 107"/>
                <a:gd name="T27" fmla="*/ 79 h 85"/>
                <a:gd name="T28" fmla="*/ 77 w 107"/>
                <a:gd name="T29" fmla="*/ 76 h 85"/>
                <a:gd name="T30" fmla="*/ 75 w 107"/>
                <a:gd name="T31" fmla="*/ 72 h 85"/>
                <a:gd name="T32" fmla="*/ 72 w 107"/>
                <a:gd name="T33" fmla="*/ 70 h 85"/>
                <a:gd name="T34" fmla="*/ 15 w 107"/>
                <a:gd name="T35" fmla="*/ 49 h 85"/>
                <a:gd name="T36" fmla="*/ 11 w 107"/>
                <a:gd name="T37" fmla="*/ 49 h 85"/>
                <a:gd name="T38" fmla="*/ 8 w 107"/>
                <a:gd name="T39" fmla="*/ 50 h 85"/>
                <a:gd name="T40" fmla="*/ 6 w 107"/>
                <a:gd name="T41" fmla="*/ 54 h 85"/>
                <a:gd name="T42" fmla="*/ 4 w 107"/>
                <a:gd name="T43" fmla="*/ 57 h 85"/>
                <a:gd name="T44" fmla="*/ 0 w 107"/>
                <a:gd name="T45" fmla="*/ 56 h 85"/>
                <a:gd name="T46" fmla="*/ 13 w 107"/>
                <a:gd name="T47" fmla="*/ 19 h 85"/>
                <a:gd name="T48" fmla="*/ 18 w 107"/>
                <a:gd name="T49" fmla="*/ 10 h 85"/>
                <a:gd name="T50" fmla="*/ 24 w 107"/>
                <a:gd name="T51" fmla="*/ 3 h 85"/>
                <a:gd name="T52" fmla="*/ 32 w 107"/>
                <a:gd name="T53" fmla="*/ 0 h 85"/>
                <a:gd name="T54" fmla="*/ 41 w 107"/>
                <a:gd name="T55" fmla="*/ 1 h 85"/>
                <a:gd name="T56" fmla="*/ 49 w 107"/>
                <a:gd name="T57" fmla="*/ 6 h 85"/>
                <a:gd name="T58" fmla="*/ 53 w 107"/>
                <a:gd name="T59" fmla="*/ 12 h 85"/>
                <a:gd name="T60" fmla="*/ 55 w 107"/>
                <a:gd name="T61" fmla="*/ 19 h 85"/>
                <a:gd name="T62" fmla="*/ 56 w 107"/>
                <a:gd name="T63" fmla="*/ 28 h 85"/>
                <a:gd name="T64" fmla="*/ 72 w 107"/>
                <a:gd name="T65" fmla="*/ 23 h 85"/>
                <a:gd name="T66" fmla="*/ 89 w 107"/>
                <a:gd name="T67" fmla="*/ 19 h 85"/>
                <a:gd name="T68" fmla="*/ 95 w 107"/>
                <a:gd name="T69" fmla="*/ 16 h 85"/>
                <a:gd name="T70" fmla="*/ 99 w 107"/>
                <a:gd name="T71" fmla="*/ 13 h 85"/>
                <a:gd name="T72" fmla="*/ 102 w 107"/>
                <a:gd name="T73" fmla="*/ 10 h 85"/>
                <a:gd name="T74" fmla="*/ 103 w 107"/>
                <a:gd name="T75" fmla="*/ 6 h 85"/>
                <a:gd name="T76" fmla="*/ 107 w 107"/>
                <a:gd name="T77" fmla="*/ 8 h 85"/>
                <a:gd name="T78" fmla="*/ 38 w 107"/>
                <a:gd name="T79" fmla="*/ 15 h 85"/>
                <a:gd name="T80" fmla="*/ 25 w 107"/>
                <a:gd name="T81" fmla="*/ 15 h 85"/>
                <a:gd name="T82" fmla="*/ 16 w 107"/>
                <a:gd name="T83" fmla="*/ 25 h 85"/>
                <a:gd name="T84" fmla="*/ 13 w 107"/>
                <a:gd name="T85" fmla="*/ 35 h 85"/>
                <a:gd name="T86" fmla="*/ 47 w 107"/>
                <a:gd name="T87" fmla="*/ 47 h 85"/>
                <a:gd name="T88" fmla="*/ 49 w 107"/>
                <a:gd name="T89" fmla="*/ 40 h 85"/>
                <a:gd name="T90" fmla="*/ 49 w 107"/>
                <a:gd name="T91" fmla="*/ 25 h 85"/>
                <a:gd name="T92" fmla="*/ 38 w 107"/>
                <a:gd name="T93" fmla="*/ 1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7" h="85">
                  <a:moveTo>
                    <a:pt x="107" y="8"/>
                  </a:moveTo>
                  <a:cubicBezTo>
                    <a:pt x="99" y="29"/>
                    <a:pt x="99" y="29"/>
                    <a:pt x="99" y="29"/>
                  </a:cubicBezTo>
                  <a:cubicBezTo>
                    <a:pt x="90" y="31"/>
                    <a:pt x="82" y="33"/>
                    <a:pt x="76" y="35"/>
                  </a:cubicBezTo>
                  <a:cubicBezTo>
                    <a:pt x="69" y="37"/>
                    <a:pt x="62" y="39"/>
                    <a:pt x="54" y="41"/>
                  </a:cubicBezTo>
                  <a:cubicBezTo>
                    <a:pt x="51" y="49"/>
                    <a:pt x="51" y="49"/>
                    <a:pt x="51" y="49"/>
                  </a:cubicBezTo>
                  <a:cubicBezTo>
                    <a:pt x="76" y="58"/>
                    <a:pt x="76" y="58"/>
                    <a:pt x="76" y="58"/>
                  </a:cubicBezTo>
                  <a:cubicBezTo>
                    <a:pt x="78" y="59"/>
                    <a:pt x="79" y="59"/>
                    <a:pt x="80" y="59"/>
                  </a:cubicBezTo>
                  <a:cubicBezTo>
                    <a:pt x="81" y="59"/>
                    <a:pt x="82" y="58"/>
                    <a:pt x="83" y="57"/>
                  </a:cubicBezTo>
                  <a:cubicBezTo>
                    <a:pt x="84" y="57"/>
                    <a:pt x="85" y="56"/>
                    <a:pt x="85" y="54"/>
                  </a:cubicBezTo>
                  <a:cubicBezTo>
                    <a:pt x="86" y="52"/>
                    <a:pt x="87" y="51"/>
                    <a:pt x="87" y="50"/>
                  </a:cubicBezTo>
                  <a:cubicBezTo>
                    <a:pt x="91" y="51"/>
                    <a:pt x="91" y="51"/>
                    <a:pt x="91" y="51"/>
                  </a:cubicBezTo>
                  <a:cubicBezTo>
                    <a:pt x="79" y="85"/>
                    <a:pt x="79" y="85"/>
                    <a:pt x="79" y="85"/>
                  </a:cubicBezTo>
                  <a:cubicBezTo>
                    <a:pt x="75" y="83"/>
                    <a:pt x="75" y="83"/>
                    <a:pt x="75" y="83"/>
                  </a:cubicBezTo>
                  <a:cubicBezTo>
                    <a:pt x="75" y="82"/>
                    <a:pt x="76" y="81"/>
                    <a:pt x="76" y="79"/>
                  </a:cubicBezTo>
                  <a:cubicBezTo>
                    <a:pt x="76" y="78"/>
                    <a:pt x="77" y="76"/>
                    <a:pt x="77" y="76"/>
                  </a:cubicBezTo>
                  <a:cubicBezTo>
                    <a:pt x="77" y="74"/>
                    <a:pt x="76" y="73"/>
                    <a:pt x="75" y="72"/>
                  </a:cubicBezTo>
                  <a:cubicBezTo>
                    <a:pt x="75" y="71"/>
                    <a:pt x="74" y="71"/>
                    <a:pt x="72" y="70"/>
                  </a:cubicBezTo>
                  <a:cubicBezTo>
                    <a:pt x="15" y="49"/>
                    <a:pt x="15" y="49"/>
                    <a:pt x="15" y="49"/>
                  </a:cubicBezTo>
                  <a:cubicBezTo>
                    <a:pt x="14" y="49"/>
                    <a:pt x="12" y="49"/>
                    <a:pt x="11" y="49"/>
                  </a:cubicBezTo>
                  <a:cubicBezTo>
                    <a:pt x="10" y="49"/>
                    <a:pt x="9" y="49"/>
                    <a:pt x="8" y="50"/>
                  </a:cubicBezTo>
                  <a:cubicBezTo>
                    <a:pt x="7" y="51"/>
                    <a:pt x="7" y="52"/>
                    <a:pt x="6" y="54"/>
                  </a:cubicBezTo>
                  <a:cubicBezTo>
                    <a:pt x="5" y="55"/>
                    <a:pt x="4" y="56"/>
                    <a:pt x="4" y="57"/>
                  </a:cubicBezTo>
                  <a:cubicBezTo>
                    <a:pt x="0" y="56"/>
                    <a:pt x="0" y="56"/>
                    <a:pt x="0" y="56"/>
                  </a:cubicBezTo>
                  <a:cubicBezTo>
                    <a:pt x="13" y="19"/>
                    <a:pt x="13" y="19"/>
                    <a:pt x="13" y="19"/>
                  </a:cubicBezTo>
                  <a:cubicBezTo>
                    <a:pt x="15" y="16"/>
                    <a:pt x="16" y="13"/>
                    <a:pt x="18" y="10"/>
                  </a:cubicBezTo>
                  <a:cubicBezTo>
                    <a:pt x="20" y="7"/>
                    <a:pt x="22" y="5"/>
                    <a:pt x="24" y="3"/>
                  </a:cubicBezTo>
                  <a:cubicBezTo>
                    <a:pt x="26" y="2"/>
                    <a:pt x="29" y="1"/>
                    <a:pt x="32" y="0"/>
                  </a:cubicBezTo>
                  <a:cubicBezTo>
                    <a:pt x="35" y="0"/>
                    <a:pt x="38" y="0"/>
                    <a:pt x="41" y="1"/>
                  </a:cubicBezTo>
                  <a:cubicBezTo>
                    <a:pt x="44" y="2"/>
                    <a:pt x="47" y="4"/>
                    <a:pt x="49" y="6"/>
                  </a:cubicBezTo>
                  <a:cubicBezTo>
                    <a:pt x="51" y="7"/>
                    <a:pt x="52" y="9"/>
                    <a:pt x="53" y="12"/>
                  </a:cubicBezTo>
                  <a:cubicBezTo>
                    <a:pt x="54" y="14"/>
                    <a:pt x="55" y="17"/>
                    <a:pt x="55" y="19"/>
                  </a:cubicBezTo>
                  <a:cubicBezTo>
                    <a:pt x="56" y="22"/>
                    <a:pt x="56" y="25"/>
                    <a:pt x="56" y="28"/>
                  </a:cubicBezTo>
                  <a:cubicBezTo>
                    <a:pt x="62" y="26"/>
                    <a:pt x="68" y="25"/>
                    <a:pt x="72" y="23"/>
                  </a:cubicBezTo>
                  <a:cubicBezTo>
                    <a:pt x="77" y="22"/>
                    <a:pt x="82" y="20"/>
                    <a:pt x="89" y="19"/>
                  </a:cubicBezTo>
                  <a:cubicBezTo>
                    <a:pt x="91" y="18"/>
                    <a:pt x="94" y="17"/>
                    <a:pt x="95" y="16"/>
                  </a:cubicBezTo>
                  <a:cubicBezTo>
                    <a:pt x="97" y="15"/>
                    <a:pt x="98" y="14"/>
                    <a:pt x="99" y="13"/>
                  </a:cubicBezTo>
                  <a:cubicBezTo>
                    <a:pt x="100" y="12"/>
                    <a:pt x="101" y="11"/>
                    <a:pt x="102" y="10"/>
                  </a:cubicBezTo>
                  <a:cubicBezTo>
                    <a:pt x="102" y="8"/>
                    <a:pt x="103" y="7"/>
                    <a:pt x="103" y="6"/>
                  </a:cubicBezTo>
                  <a:cubicBezTo>
                    <a:pt x="107" y="8"/>
                    <a:pt x="107" y="8"/>
                    <a:pt x="107" y="8"/>
                  </a:cubicBezTo>
                  <a:close/>
                  <a:moveTo>
                    <a:pt x="38" y="15"/>
                  </a:moveTo>
                  <a:cubicBezTo>
                    <a:pt x="33" y="14"/>
                    <a:pt x="28" y="14"/>
                    <a:pt x="25" y="15"/>
                  </a:cubicBezTo>
                  <a:cubicBezTo>
                    <a:pt x="21" y="17"/>
                    <a:pt x="18" y="20"/>
                    <a:pt x="16" y="25"/>
                  </a:cubicBezTo>
                  <a:cubicBezTo>
                    <a:pt x="13" y="35"/>
                    <a:pt x="13" y="35"/>
                    <a:pt x="13" y="35"/>
                  </a:cubicBezTo>
                  <a:cubicBezTo>
                    <a:pt x="47" y="47"/>
                    <a:pt x="47" y="47"/>
                    <a:pt x="47" y="47"/>
                  </a:cubicBezTo>
                  <a:cubicBezTo>
                    <a:pt x="49" y="40"/>
                    <a:pt x="49" y="40"/>
                    <a:pt x="49" y="40"/>
                  </a:cubicBezTo>
                  <a:cubicBezTo>
                    <a:pt x="51" y="35"/>
                    <a:pt x="51" y="30"/>
                    <a:pt x="49" y="25"/>
                  </a:cubicBezTo>
                  <a:cubicBezTo>
                    <a:pt x="47" y="21"/>
                    <a:pt x="43" y="17"/>
                    <a:pt x="38" y="15"/>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6" name="íṡļïḍé"/>
            <p:cNvSpPr/>
            <p:nvPr userDrawn="1">
              <p:custDataLst>
                <p:tags r:id="rId31"/>
              </p:custDataLst>
            </p:nvPr>
          </p:nvSpPr>
          <p:spPr bwMode="auto">
            <a:xfrm>
              <a:off x="4360467" y="3546476"/>
              <a:ext cx="149225" cy="115888"/>
            </a:xfrm>
            <a:custGeom>
              <a:avLst/>
              <a:gdLst>
                <a:gd name="T0" fmla="*/ 52 w 89"/>
                <a:gd name="T1" fmla="*/ 10 h 69"/>
                <a:gd name="T2" fmla="*/ 60 w 89"/>
                <a:gd name="T3" fmla="*/ 8 h 69"/>
                <a:gd name="T4" fmla="*/ 68 w 89"/>
                <a:gd name="T5" fmla="*/ 8 h 69"/>
                <a:gd name="T6" fmla="*/ 84 w 89"/>
                <a:gd name="T7" fmla="*/ 20 h 69"/>
                <a:gd name="T8" fmla="*/ 88 w 89"/>
                <a:gd name="T9" fmla="*/ 41 h 69"/>
                <a:gd name="T10" fmla="*/ 84 w 89"/>
                <a:gd name="T11" fmla="*/ 52 h 69"/>
                <a:gd name="T12" fmla="*/ 78 w 89"/>
                <a:gd name="T13" fmla="*/ 61 h 69"/>
                <a:gd name="T14" fmla="*/ 81 w 89"/>
                <a:gd name="T15" fmla="*/ 64 h 69"/>
                <a:gd name="T16" fmla="*/ 80 w 89"/>
                <a:gd name="T17" fmla="*/ 69 h 69"/>
                <a:gd name="T18" fmla="*/ 52 w 89"/>
                <a:gd name="T19" fmla="*/ 64 h 69"/>
                <a:gd name="T20" fmla="*/ 53 w 89"/>
                <a:gd name="T21" fmla="*/ 59 h 69"/>
                <a:gd name="T22" fmla="*/ 63 w 89"/>
                <a:gd name="T23" fmla="*/ 58 h 69"/>
                <a:gd name="T24" fmla="*/ 72 w 89"/>
                <a:gd name="T25" fmla="*/ 54 h 69"/>
                <a:gd name="T26" fmla="*/ 79 w 89"/>
                <a:gd name="T27" fmla="*/ 48 h 69"/>
                <a:gd name="T28" fmla="*/ 83 w 89"/>
                <a:gd name="T29" fmla="*/ 39 h 69"/>
                <a:gd name="T30" fmla="*/ 83 w 89"/>
                <a:gd name="T31" fmla="*/ 32 h 69"/>
                <a:gd name="T32" fmla="*/ 81 w 89"/>
                <a:gd name="T33" fmla="*/ 26 h 69"/>
                <a:gd name="T34" fmla="*/ 77 w 89"/>
                <a:gd name="T35" fmla="*/ 23 h 69"/>
                <a:gd name="T36" fmla="*/ 71 w 89"/>
                <a:gd name="T37" fmla="*/ 21 h 69"/>
                <a:gd name="T38" fmla="*/ 61 w 89"/>
                <a:gd name="T39" fmla="*/ 22 h 69"/>
                <a:gd name="T40" fmla="*/ 53 w 89"/>
                <a:gd name="T41" fmla="*/ 29 h 69"/>
                <a:gd name="T42" fmla="*/ 48 w 89"/>
                <a:gd name="T43" fmla="*/ 37 h 69"/>
                <a:gd name="T44" fmla="*/ 43 w 89"/>
                <a:gd name="T45" fmla="*/ 44 h 69"/>
                <a:gd name="T46" fmla="*/ 33 w 89"/>
                <a:gd name="T47" fmla="*/ 54 h 69"/>
                <a:gd name="T48" fmla="*/ 19 w 89"/>
                <a:gd name="T49" fmla="*/ 55 h 69"/>
                <a:gd name="T50" fmla="*/ 10 w 89"/>
                <a:gd name="T51" fmla="*/ 51 h 69"/>
                <a:gd name="T52" fmla="*/ 4 w 89"/>
                <a:gd name="T53" fmla="*/ 44 h 69"/>
                <a:gd name="T54" fmla="*/ 1 w 89"/>
                <a:gd name="T55" fmla="*/ 35 h 69"/>
                <a:gd name="T56" fmla="*/ 1 w 89"/>
                <a:gd name="T57" fmla="*/ 26 h 69"/>
                <a:gd name="T58" fmla="*/ 5 w 89"/>
                <a:gd name="T59" fmla="*/ 16 h 69"/>
                <a:gd name="T60" fmla="*/ 10 w 89"/>
                <a:gd name="T61" fmla="*/ 8 h 69"/>
                <a:gd name="T62" fmla="*/ 7 w 89"/>
                <a:gd name="T63" fmla="*/ 5 h 69"/>
                <a:gd name="T64" fmla="*/ 8 w 89"/>
                <a:gd name="T65" fmla="*/ 0 h 69"/>
                <a:gd name="T66" fmla="*/ 35 w 89"/>
                <a:gd name="T67" fmla="*/ 5 h 69"/>
                <a:gd name="T68" fmla="*/ 35 w 89"/>
                <a:gd name="T69" fmla="*/ 10 h 69"/>
                <a:gd name="T70" fmla="*/ 25 w 89"/>
                <a:gd name="T71" fmla="*/ 11 h 69"/>
                <a:gd name="T72" fmla="*/ 16 w 89"/>
                <a:gd name="T73" fmla="*/ 14 h 69"/>
                <a:gd name="T74" fmla="*/ 10 w 89"/>
                <a:gd name="T75" fmla="*/ 19 h 69"/>
                <a:gd name="T76" fmla="*/ 6 w 89"/>
                <a:gd name="T77" fmla="*/ 27 h 69"/>
                <a:gd name="T78" fmla="*/ 8 w 89"/>
                <a:gd name="T79" fmla="*/ 37 h 69"/>
                <a:gd name="T80" fmla="*/ 16 w 89"/>
                <a:gd name="T81" fmla="*/ 43 h 69"/>
                <a:gd name="T82" fmla="*/ 25 w 89"/>
                <a:gd name="T83" fmla="*/ 42 h 69"/>
                <a:gd name="T84" fmla="*/ 32 w 89"/>
                <a:gd name="T85" fmla="*/ 36 h 69"/>
                <a:gd name="T86" fmla="*/ 37 w 89"/>
                <a:gd name="T87" fmla="*/ 28 h 69"/>
                <a:gd name="T88" fmla="*/ 42 w 89"/>
                <a:gd name="T89" fmla="*/ 21 h 69"/>
                <a:gd name="T90" fmla="*/ 47 w 89"/>
                <a:gd name="T91" fmla="*/ 15 h 69"/>
                <a:gd name="T92" fmla="*/ 52 w 89"/>
                <a:gd name="T93" fmla="*/ 1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9" h="69">
                  <a:moveTo>
                    <a:pt x="52" y="10"/>
                  </a:moveTo>
                  <a:cubicBezTo>
                    <a:pt x="55" y="9"/>
                    <a:pt x="57" y="8"/>
                    <a:pt x="60" y="8"/>
                  </a:cubicBezTo>
                  <a:cubicBezTo>
                    <a:pt x="62" y="7"/>
                    <a:pt x="65" y="7"/>
                    <a:pt x="68" y="8"/>
                  </a:cubicBezTo>
                  <a:cubicBezTo>
                    <a:pt x="75" y="9"/>
                    <a:pt x="81" y="13"/>
                    <a:pt x="84" y="20"/>
                  </a:cubicBezTo>
                  <a:cubicBezTo>
                    <a:pt x="88" y="26"/>
                    <a:pt x="89" y="33"/>
                    <a:pt x="88" y="41"/>
                  </a:cubicBezTo>
                  <a:cubicBezTo>
                    <a:pt x="87" y="45"/>
                    <a:pt x="86" y="48"/>
                    <a:pt x="84" y="52"/>
                  </a:cubicBezTo>
                  <a:cubicBezTo>
                    <a:pt x="82" y="55"/>
                    <a:pt x="80" y="58"/>
                    <a:pt x="78" y="61"/>
                  </a:cubicBezTo>
                  <a:cubicBezTo>
                    <a:pt x="81" y="64"/>
                    <a:pt x="81" y="64"/>
                    <a:pt x="81" y="64"/>
                  </a:cubicBezTo>
                  <a:cubicBezTo>
                    <a:pt x="80" y="69"/>
                    <a:pt x="80" y="69"/>
                    <a:pt x="80" y="69"/>
                  </a:cubicBezTo>
                  <a:cubicBezTo>
                    <a:pt x="52" y="64"/>
                    <a:pt x="52" y="64"/>
                    <a:pt x="52" y="64"/>
                  </a:cubicBezTo>
                  <a:cubicBezTo>
                    <a:pt x="53" y="59"/>
                    <a:pt x="53" y="59"/>
                    <a:pt x="53" y="59"/>
                  </a:cubicBezTo>
                  <a:cubicBezTo>
                    <a:pt x="57" y="59"/>
                    <a:pt x="60" y="58"/>
                    <a:pt x="63" y="58"/>
                  </a:cubicBezTo>
                  <a:cubicBezTo>
                    <a:pt x="66" y="57"/>
                    <a:pt x="69" y="56"/>
                    <a:pt x="72" y="54"/>
                  </a:cubicBezTo>
                  <a:cubicBezTo>
                    <a:pt x="75" y="52"/>
                    <a:pt x="77" y="50"/>
                    <a:pt x="79" y="48"/>
                  </a:cubicBezTo>
                  <a:cubicBezTo>
                    <a:pt x="81" y="46"/>
                    <a:pt x="82" y="43"/>
                    <a:pt x="83" y="39"/>
                  </a:cubicBezTo>
                  <a:cubicBezTo>
                    <a:pt x="83" y="36"/>
                    <a:pt x="83" y="34"/>
                    <a:pt x="83" y="32"/>
                  </a:cubicBezTo>
                  <a:cubicBezTo>
                    <a:pt x="83" y="30"/>
                    <a:pt x="82" y="28"/>
                    <a:pt x="81" y="26"/>
                  </a:cubicBezTo>
                  <a:cubicBezTo>
                    <a:pt x="80" y="25"/>
                    <a:pt x="79" y="24"/>
                    <a:pt x="77" y="23"/>
                  </a:cubicBezTo>
                  <a:cubicBezTo>
                    <a:pt x="75" y="22"/>
                    <a:pt x="73" y="21"/>
                    <a:pt x="71" y="21"/>
                  </a:cubicBezTo>
                  <a:cubicBezTo>
                    <a:pt x="68" y="20"/>
                    <a:pt x="65" y="20"/>
                    <a:pt x="61" y="22"/>
                  </a:cubicBezTo>
                  <a:cubicBezTo>
                    <a:pt x="58" y="23"/>
                    <a:pt x="56" y="25"/>
                    <a:pt x="53" y="29"/>
                  </a:cubicBezTo>
                  <a:cubicBezTo>
                    <a:pt x="52" y="31"/>
                    <a:pt x="50" y="34"/>
                    <a:pt x="48" y="37"/>
                  </a:cubicBezTo>
                  <a:cubicBezTo>
                    <a:pt x="46" y="40"/>
                    <a:pt x="45" y="42"/>
                    <a:pt x="43" y="44"/>
                  </a:cubicBezTo>
                  <a:cubicBezTo>
                    <a:pt x="40" y="49"/>
                    <a:pt x="37" y="52"/>
                    <a:pt x="33" y="54"/>
                  </a:cubicBezTo>
                  <a:cubicBezTo>
                    <a:pt x="29" y="56"/>
                    <a:pt x="24" y="56"/>
                    <a:pt x="19" y="55"/>
                  </a:cubicBezTo>
                  <a:cubicBezTo>
                    <a:pt x="16" y="54"/>
                    <a:pt x="13" y="53"/>
                    <a:pt x="10" y="51"/>
                  </a:cubicBezTo>
                  <a:cubicBezTo>
                    <a:pt x="8" y="49"/>
                    <a:pt x="6" y="47"/>
                    <a:pt x="4" y="44"/>
                  </a:cubicBezTo>
                  <a:cubicBezTo>
                    <a:pt x="2" y="42"/>
                    <a:pt x="1" y="39"/>
                    <a:pt x="1" y="35"/>
                  </a:cubicBezTo>
                  <a:cubicBezTo>
                    <a:pt x="0" y="32"/>
                    <a:pt x="0" y="29"/>
                    <a:pt x="1" y="26"/>
                  </a:cubicBezTo>
                  <a:cubicBezTo>
                    <a:pt x="2" y="22"/>
                    <a:pt x="3" y="18"/>
                    <a:pt x="5" y="16"/>
                  </a:cubicBezTo>
                  <a:cubicBezTo>
                    <a:pt x="7" y="13"/>
                    <a:pt x="8" y="10"/>
                    <a:pt x="10" y="8"/>
                  </a:cubicBezTo>
                  <a:cubicBezTo>
                    <a:pt x="7" y="5"/>
                    <a:pt x="7" y="5"/>
                    <a:pt x="7" y="5"/>
                  </a:cubicBezTo>
                  <a:cubicBezTo>
                    <a:pt x="8" y="0"/>
                    <a:pt x="8" y="0"/>
                    <a:pt x="8" y="0"/>
                  </a:cubicBezTo>
                  <a:cubicBezTo>
                    <a:pt x="35" y="5"/>
                    <a:pt x="35" y="5"/>
                    <a:pt x="35" y="5"/>
                  </a:cubicBezTo>
                  <a:cubicBezTo>
                    <a:pt x="35" y="10"/>
                    <a:pt x="35" y="10"/>
                    <a:pt x="35" y="10"/>
                  </a:cubicBezTo>
                  <a:cubicBezTo>
                    <a:pt x="31" y="10"/>
                    <a:pt x="28" y="11"/>
                    <a:pt x="25" y="11"/>
                  </a:cubicBezTo>
                  <a:cubicBezTo>
                    <a:pt x="22" y="12"/>
                    <a:pt x="19" y="12"/>
                    <a:pt x="16" y="14"/>
                  </a:cubicBezTo>
                  <a:cubicBezTo>
                    <a:pt x="14" y="15"/>
                    <a:pt x="12" y="17"/>
                    <a:pt x="10" y="19"/>
                  </a:cubicBezTo>
                  <a:cubicBezTo>
                    <a:pt x="8" y="21"/>
                    <a:pt x="7" y="24"/>
                    <a:pt x="6" y="27"/>
                  </a:cubicBezTo>
                  <a:cubicBezTo>
                    <a:pt x="5" y="31"/>
                    <a:pt x="6" y="34"/>
                    <a:pt x="8" y="37"/>
                  </a:cubicBezTo>
                  <a:cubicBezTo>
                    <a:pt x="10" y="40"/>
                    <a:pt x="12" y="42"/>
                    <a:pt x="16" y="43"/>
                  </a:cubicBezTo>
                  <a:cubicBezTo>
                    <a:pt x="19" y="44"/>
                    <a:pt x="22" y="43"/>
                    <a:pt x="25" y="42"/>
                  </a:cubicBezTo>
                  <a:cubicBezTo>
                    <a:pt x="28" y="41"/>
                    <a:pt x="30" y="39"/>
                    <a:pt x="32" y="36"/>
                  </a:cubicBezTo>
                  <a:cubicBezTo>
                    <a:pt x="34" y="34"/>
                    <a:pt x="36" y="31"/>
                    <a:pt x="37" y="28"/>
                  </a:cubicBezTo>
                  <a:cubicBezTo>
                    <a:pt x="39" y="26"/>
                    <a:pt x="40" y="23"/>
                    <a:pt x="42" y="21"/>
                  </a:cubicBezTo>
                  <a:cubicBezTo>
                    <a:pt x="44" y="19"/>
                    <a:pt x="45" y="17"/>
                    <a:pt x="47" y="15"/>
                  </a:cubicBezTo>
                  <a:cubicBezTo>
                    <a:pt x="49" y="13"/>
                    <a:pt x="50" y="12"/>
                    <a:pt x="52" y="10"/>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7" name="îŝḻïḍé"/>
            <p:cNvSpPr/>
            <p:nvPr userDrawn="1">
              <p:custDataLst>
                <p:tags r:id="rId32"/>
              </p:custDataLst>
            </p:nvPr>
          </p:nvSpPr>
          <p:spPr bwMode="auto">
            <a:xfrm>
              <a:off x="4381104" y="3465513"/>
              <a:ext cx="141288" cy="69850"/>
            </a:xfrm>
            <a:custGeom>
              <a:avLst/>
              <a:gdLst>
                <a:gd name="T0" fmla="*/ 85 w 85"/>
                <a:gd name="T1" fmla="*/ 4 h 42"/>
                <a:gd name="T2" fmla="*/ 84 w 85"/>
                <a:gd name="T3" fmla="*/ 42 h 42"/>
                <a:gd name="T4" fmla="*/ 80 w 85"/>
                <a:gd name="T5" fmla="*/ 41 h 42"/>
                <a:gd name="T6" fmla="*/ 79 w 85"/>
                <a:gd name="T7" fmla="*/ 37 h 42"/>
                <a:gd name="T8" fmla="*/ 79 w 85"/>
                <a:gd name="T9" fmla="*/ 32 h 42"/>
                <a:gd name="T10" fmla="*/ 77 w 85"/>
                <a:gd name="T11" fmla="*/ 30 h 42"/>
                <a:gd name="T12" fmla="*/ 73 w 85"/>
                <a:gd name="T13" fmla="*/ 28 h 42"/>
                <a:gd name="T14" fmla="*/ 12 w 85"/>
                <a:gd name="T15" fmla="*/ 26 h 42"/>
                <a:gd name="T16" fmla="*/ 9 w 85"/>
                <a:gd name="T17" fmla="*/ 27 h 42"/>
                <a:gd name="T18" fmla="*/ 6 w 85"/>
                <a:gd name="T19" fmla="*/ 30 h 42"/>
                <a:gd name="T20" fmla="*/ 5 w 85"/>
                <a:gd name="T21" fmla="*/ 34 h 42"/>
                <a:gd name="T22" fmla="*/ 4 w 85"/>
                <a:gd name="T23" fmla="*/ 38 h 42"/>
                <a:gd name="T24" fmla="*/ 0 w 85"/>
                <a:gd name="T25" fmla="*/ 38 h 42"/>
                <a:gd name="T26" fmla="*/ 1 w 85"/>
                <a:gd name="T27" fmla="*/ 0 h 42"/>
                <a:gd name="T28" fmla="*/ 5 w 85"/>
                <a:gd name="T29" fmla="*/ 0 h 42"/>
                <a:gd name="T30" fmla="*/ 6 w 85"/>
                <a:gd name="T31" fmla="*/ 5 h 42"/>
                <a:gd name="T32" fmla="*/ 6 w 85"/>
                <a:gd name="T33" fmla="*/ 9 h 42"/>
                <a:gd name="T34" fmla="*/ 9 w 85"/>
                <a:gd name="T35" fmla="*/ 12 h 42"/>
                <a:gd name="T36" fmla="*/ 12 w 85"/>
                <a:gd name="T37" fmla="*/ 13 h 42"/>
                <a:gd name="T38" fmla="*/ 73 w 85"/>
                <a:gd name="T39" fmla="*/ 16 h 42"/>
                <a:gd name="T40" fmla="*/ 77 w 85"/>
                <a:gd name="T41" fmla="*/ 15 h 42"/>
                <a:gd name="T42" fmla="*/ 79 w 85"/>
                <a:gd name="T43" fmla="*/ 12 h 42"/>
                <a:gd name="T44" fmla="*/ 80 w 85"/>
                <a:gd name="T45" fmla="*/ 8 h 42"/>
                <a:gd name="T46" fmla="*/ 81 w 85"/>
                <a:gd name="T47" fmla="*/ 3 h 42"/>
                <a:gd name="T48" fmla="*/ 85 w 85"/>
                <a:gd name="T49" fmla="*/ 4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5" h="42">
                  <a:moveTo>
                    <a:pt x="85" y="4"/>
                  </a:moveTo>
                  <a:cubicBezTo>
                    <a:pt x="84" y="42"/>
                    <a:pt x="84" y="42"/>
                    <a:pt x="84" y="42"/>
                  </a:cubicBezTo>
                  <a:cubicBezTo>
                    <a:pt x="80" y="41"/>
                    <a:pt x="80" y="41"/>
                    <a:pt x="80" y="41"/>
                  </a:cubicBezTo>
                  <a:cubicBezTo>
                    <a:pt x="80" y="40"/>
                    <a:pt x="79" y="39"/>
                    <a:pt x="79" y="37"/>
                  </a:cubicBezTo>
                  <a:cubicBezTo>
                    <a:pt x="79" y="35"/>
                    <a:pt x="79" y="33"/>
                    <a:pt x="79" y="32"/>
                  </a:cubicBezTo>
                  <a:cubicBezTo>
                    <a:pt x="78" y="31"/>
                    <a:pt x="78" y="30"/>
                    <a:pt x="77" y="30"/>
                  </a:cubicBezTo>
                  <a:cubicBezTo>
                    <a:pt x="76" y="29"/>
                    <a:pt x="75" y="29"/>
                    <a:pt x="73" y="28"/>
                  </a:cubicBezTo>
                  <a:cubicBezTo>
                    <a:pt x="12" y="26"/>
                    <a:pt x="12" y="26"/>
                    <a:pt x="12" y="26"/>
                  </a:cubicBezTo>
                  <a:cubicBezTo>
                    <a:pt x="11" y="26"/>
                    <a:pt x="10" y="26"/>
                    <a:pt x="9" y="27"/>
                  </a:cubicBezTo>
                  <a:cubicBezTo>
                    <a:pt x="8" y="27"/>
                    <a:pt x="7" y="28"/>
                    <a:pt x="6" y="30"/>
                  </a:cubicBezTo>
                  <a:cubicBezTo>
                    <a:pt x="6" y="31"/>
                    <a:pt x="5" y="32"/>
                    <a:pt x="5" y="34"/>
                  </a:cubicBezTo>
                  <a:cubicBezTo>
                    <a:pt x="4" y="36"/>
                    <a:pt x="4" y="37"/>
                    <a:pt x="4" y="38"/>
                  </a:cubicBezTo>
                  <a:cubicBezTo>
                    <a:pt x="0" y="38"/>
                    <a:pt x="0" y="38"/>
                    <a:pt x="0" y="38"/>
                  </a:cubicBezTo>
                  <a:cubicBezTo>
                    <a:pt x="1" y="0"/>
                    <a:pt x="1" y="0"/>
                    <a:pt x="1" y="0"/>
                  </a:cubicBezTo>
                  <a:cubicBezTo>
                    <a:pt x="5" y="0"/>
                    <a:pt x="5" y="0"/>
                    <a:pt x="5" y="0"/>
                  </a:cubicBezTo>
                  <a:cubicBezTo>
                    <a:pt x="5" y="2"/>
                    <a:pt x="5" y="3"/>
                    <a:pt x="6" y="5"/>
                  </a:cubicBezTo>
                  <a:cubicBezTo>
                    <a:pt x="6" y="7"/>
                    <a:pt x="6" y="8"/>
                    <a:pt x="6" y="9"/>
                  </a:cubicBezTo>
                  <a:cubicBezTo>
                    <a:pt x="7" y="11"/>
                    <a:pt x="7" y="12"/>
                    <a:pt x="9" y="12"/>
                  </a:cubicBezTo>
                  <a:cubicBezTo>
                    <a:pt x="10" y="13"/>
                    <a:pt x="11" y="13"/>
                    <a:pt x="12" y="13"/>
                  </a:cubicBezTo>
                  <a:cubicBezTo>
                    <a:pt x="73" y="16"/>
                    <a:pt x="73" y="16"/>
                    <a:pt x="73" y="16"/>
                  </a:cubicBezTo>
                  <a:cubicBezTo>
                    <a:pt x="74" y="16"/>
                    <a:pt x="75" y="16"/>
                    <a:pt x="77" y="15"/>
                  </a:cubicBezTo>
                  <a:cubicBezTo>
                    <a:pt x="78" y="15"/>
                    <a:pt x="78" y="14"/>
                    <a:pt x="79" y="12"/>
                  </a:cubicBezTo>
                  <a:cubicBezTo>
                    <a:pt x="79" y="11"/>
                    <a:pt x="80" y="10"/>
                    <a:pt x="80" y="8"/>
                  </a:cubicBezTo>
                  <a:cubicBezTo>
                    <a:pt x="81" y="6"/>
                    <a:pt x="81" y="5"/>
                    <a:pt x="81" y="3"/>
                  </a:cubicBezTo>
                  <a:lnTo>
                    <a:pt x="85" y="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8" name="ïsḻïďê"/>
            <p:cNvSpPr/>
            <p:nvPr userDrawn="1">
              <p:custDataLst>
                <p:tags r:id="rId33"/>
              </p:custDataLst>
            </p:nvPr>
          </p:nvSpPr>
          <p:spPr bwMode="auto">
            <a:xfrm>
              <a:off x="4382692" y="3332163"/>
              <a:ext cx="142875" cy="123825"/>
            </a:xfrm>
            <a:custGeom>
              <a:avLst/>
              <a:gdLst>
                <a:gd name="T0" fmla="*/ 23 w 86"/>
                <a:gd name="T1" fmla="*/ 0 h 74"/>
                <a:gd name="T2" fmla="*/ 23 w 86"/>
                <a:gd name="T3" fmla="*/ 4 h 74"/>
                <a:gd name="T4" fmla="*/ 18 w 86"/>
                <a:gd name="T5" fmla="*/ 6 h 74"/>
                <a:gd name="T6" fmla="*/ 13 w 86"/>
                <a:gd name="T7" fmla="*/ 10 h 74"/>
                <a:gd name="T8" fmla="*/ 8 w 86"/>
                <a:gd name="T9" fmla="*/ 13 h 74"/>
                <a:gd name="T10" fmla="*/ 6 w 86"/>
                <a:gd name="T11" fmla="*/ 18 h 74"/>
                <a:gd name="T12" fmla="*/ 6 w 86"/>
                <a:gd name="T13" fmla="*/ 22 h 74"/>
                <a:gd name="T14" fmla="*/ 6 w 86"/>
                <a:gd name="T15" fmla="*/ 27 h 74"/>
                <a:gd name="T16" fmla="*/ 6 w 86"/>
                <a:gd name="T17" fmla="*/ 31 h 74"/>
                <a:gd name="T18" fmla="*/ 73 w 86"/>
                <a:gd name="T19" fmla="*/ 30 h 74"/>
                <a:gd name="T20" fmla="*/ 77 w 86"/>
                <a:gd name="T21" fmla="*/ 29 h 74"/>
                <a:gd name="T22" fmla="*/ 79 w 86"/>
                <a:gd name="T23" fmla="*/ 26 h 74"/>
                <a:gd name="T24" fmla="*/ 80 w 86"/>
                <a:gd name="T25" fmla="*/ 21 h 74"/>
                <a:gd name="T26" fmla="*/ 81 w 86"/>
                <a:gd name="T27" fmla="*/ 16 h 74"/>
                <a:gd name="T28" fmla="*/ 85 w 86"/>
                <a:gd name="T29" fmla="*/ 16 h 74"/>
                <a:gd name="T30" fmla="*/ 86 w 86"/>
                <a:gd name="T31" fmla="*/ 56 h 74"/>
                <a:gd name="T32" fmla="*/ 82 w 86"/>
                <a:gd name="T33" fmla="*/ 56 h 74"/>
                <a:gd name="T34" fmla="*/ 81 w 86"/>
                <a:gd name="T35" fmla="*/ 51 h 74"/>
                <a:gd name="T36" fmla="*/ 80 w 86"/>
                <a:gd name="T37" fmla="*/ 46 h 74"/>
                <a:gd name="T38" fmla="*/ 78 w 86"/>
                <a:gd name="T39" fmla="*/ 43 h 74"/>
                <a:gd name="T40" fmla="*/ 74 w 86"/>
                <a:gd name="T41" fmla="*/ 42 h 74"/>
                <a:gd name="T42" fmla="*/ 6 w 86"/>
                <a:gd name="T43" fmla="*/ 43 h 74"/>
                <a:gd name="T44" fmla="*/ 6 w 86"/>
                <a:gd name="T45" fmla="*/ 47 h 74"/>
                <a:gd name="T46" fmla="*/ 6 w 86"/>
                <a:gd name="T47" fmla="*/ 51 h 74"/>
                <a:gd name="T48" fmla="*/ 7 w 86"/>
                <a:gd name="T49" fmla="*/ 57 h 74"/>
                <a:gd name="T50" fmla="*/ 9 w 86"/>
                <a:gd name="T51" fmla="*/ 61 h 74"/>
                <a:gd name="T52" fmla="*/ 14 w 86"/>
                <a:gd name="T53" fmla="*/ 65 h 74"/>
                <a:gd name="T54" fmla="*/ 20 w 86"/>
                <a:gd name="T55" fmla="*/ 68 h 74"/>
                <a:gd name="T56" fmla="*/ 25 w 86"/>
                <a:gd name="T57" fmla="*/ 69 h 74"/>
                <a:gd name="T58" fmla="*/ 25 w 86"/>
                <a:gd name="T59" fmla="*/ 74 h 74"/>
                <a:gd name="T60" fmla="*/ 2 w 86"/>
                <a:gd name="T61" fmla="*/ 74 h 74"/>
                <a:gd name="T62" fmla="*/ 0 w 86"/>
                <a:gd name="T63" fmla="*/ 1 h 74"/>
                <a:gd name="T64" fmla="*/ 23 w 86"/>
                <a:gd name="T65" fmla="*/ 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6" h="74">
                  <a:moveTo>
                    <a:pt x="23" y="0"/>
                  </a:moveTo>
                  <a:cubicBezTo>
                    <a:pt x="23" y="4"/>
                    <a:pt x="23" y="4"/>
                    <a:pt x="23" y="4"/>
                  </a:cubicBezTo>
                  <a:cubicBezTo>
                    <a:pt x="22" y="5"/>
                    <a:pt x="20" y="5"/>
                    <a:pt x="18" y="6"/>
                  </a:cubicBezTo>
                  <a:cubicBezTo>
                    <a:pt x="16" y="7"/>
                    <a:pt x="15" y="8"/>
                    <a:pt x="13" y="10"/>
                  </a:cubicBezTo>
                  <a:cubicBezTo>
                    <a:pt x="11" y="11"/>
                    <a:pt x="10" y="12"/>
                    <a:pt x="8" y="13"/>
                  </a:cubicBezTo>
                  <a:cubicBezTo>
                    <a:pt x="7" y="15"/>
                    <a:pt x="6" y="16"/>
                    <a:pt x="6" y="18"/>
                  </a:cubicBezTo>
                  <a:cubicBezTo>
                    <a:pt x="6" y="19"/>
                    <a:pt x="6" y="20"/>
                    <a:pt x="6" y="22"/>
                  </a:cubicBezTo>
                  <a:cubicBezTo>
                    <a:pt x="6" y="24"/>
                    <a:pt x="6" y="26"/>
                    <a:pt x="6" y="27"/>
                  </a:cubicBezTo>
                  <a:cubicBezTo>
                    <a:pt x="6" y="31"/>
                    <a:pt x="6" y="31"/>
                    <a:pt x="6" y="31"/>
                  </a:cubicBezTo>
                  <a:cubicBezTo>
                    <a:pt x="73" y="30"/>
                    <a:pt x="73" y="30"/>
                    <a:pt x="73" y="30"/>
                  </a:cubicBezTo>
                  <a:cubicBezTo>
                    <a:pt x="74" y="30"/>
                    <a:pt x="76" y="29"/>
                    <a:pt x="77" y="29"/>
                  </a:cubicBezTo>
                  <a:cubicBezTo>
                    <a:pt x="78" y="28"/>
                    <a:pt x="78" y="27"/>
                    <a:pt x="79" y="26"/>
                  </a:cubicBezTo>
                  <a:cubicBezTo>
                    <a:pt x="79" y="25"/>
                    <a:pt x="80" y="23"/>
                    <a:pt x="80" y="21"/>
                  </a:cubicBezTo>
                  <a:cubicBezTo>
                    <a:pt x="81" y="19"/>
                    <a:pt x="81" y="17"/>
                    <a:pt x="81" y="16"/>
                  </a:cubicBezTo>
                  <a:cubicBezTo>
                    <a:pt x="85" y="16"/>
                    <a:pt x="85" y="16"/>
                    <a:pt x="85" y="16"/>
                  </a:cubicBezTo>
                  <a:cubicBezTo>
                    <a:pt x="86" y="56"/>
                    <a:pt x="86" y="56"/>
                    <a:pt x="86" y="56"/>
                  </a:cubicBezTo>
                  <a:cubicBezTo>
                    <a:pt x="82" y="56"/>
                    <a:pt x="82" y="56"/>
                    <a:pt x="82" y="56"/>
                  </a:cubicBezTo>
                  <a:cubicBezTo>
                    <a:pt x="81" y="55"/>
                    <a:pt x="81" y="53"/>
                    <a:pt x="81" y="51"/>
                  </a:cubicBezTo>
                  <a:cubicBezTo>
                    <a:pt x="81" y="48"/>
                    <a:pt x="80" y="47"/>
                    <a:pt x="80" y="46"/>
                  </a:cubicBezTo>
                  <a:cubicBezTo>
                    <a:pt x="79" y="45"/>
                    <a:pt x="79" y="44"/>
                    <a:pt x="78" y="43"/>
                  </a:cubicBezTo>
                  <a:cubicBezTo>
                    <a:pt x="77" y="42"/>
                    <a:pt x="75" y="42"/>
                    <a:pt x="74" y="42"/>
                  </a:cubicBezTo>
                  <a:cubicBezTo>
                    <a:pt x="6" y="43"/>
                    <a:pt x="6" y="43"/>
                    <a:pt x="6" y="43"/>
                  </a:cubicBezTo>
                  <a:cubicBezTo>
                    <a:pt x="6" y="47"/>
                    <a:pt x="6" y="47"/>
                    <a:pt x="6" y="47"/>
                  </a:cubicBezTo>
                  <a:cubicBezTo>
                    <a:pt x="6" y="48"/>
                    <a:pt x="6" y="50"/>
                    <a:pt x="6" y="51"/>
                  </a:cubicBezTo>
                  <a:cubicBezTo>
                    <a:pt x="6" y="53"/>
                    <a:pt x="6" y="55"/>
                    <a:pt x="7" y="57"/>
                  </a:cubicBezTo>
                  <a:cubicBezTo>
                    <a:pt x="7" y="58"/>
                    <a:pt x="8" y="59"/>
                    <a:pt x="9" y="61"/>
                  </a:cubicBezTo>
                  <a:cubicBezTo>
                    <a:pt x="11" y="62"/>
                    <a:pt x="12" y="63"/>
                    <a:pt x="14" y="65"/>
                  </a:cubicBezTo>
                  <a:cubicBezTo>
                    <a:pt x="16" y="66"/>
                    <a:pt x="18" y="67"/>
                    <a:pt x="20" y="68"/>
                  </a:cubicBezTo>
                  <a:cubicBezTo>
                    <a:pt x="22" y="68"/>
                    <a:pt x="23" y="69"/>
                    <a:pt x="25" y="69"/>
                  </a:cubicBezTo>
                  <a:cubicBezTo>
                    <a:pt x="25" y="74"/>
                    <a:pt x="25" y="74"/>
                    <a:pt x="25" y="74"/>
                  </a:cubicBezTo>
                  <a:cubicBezTo>
                    <a:pt x="2" y="74"/>
                    <a:pt x="2" y="74"/>
                    <a:pt x="2" y="74"/>
                  </a:cubicBezTo>
                  <a:cubicBezTo>
                    <a:pt x="0" y="1"/>
                    <a:pt x="0" y="1"/>
                    <a:pt x="0" y="1"/>
                  </a:cubicBezTo>
                  <a:lnTo>
                    <a:pt x="23" y="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9" name="iṡlîḍê"/>
            <p:cNvSpPr/>
            <p:nvPr userDrawn="1">
              <p:custDataLst>
                <p:tags r:id="rId34"/>
              </p:custDataLst>
            </p:nvPr>
          </p:nvSpPr>
          <p:spPr bwMode="auto">
            <a:xfrm>
              <a:off x="4344592" y="3192463"/>
              <a:ext cx="160338" cy="133350"/>
            </a:xfrm>
            <a:custGeom>
              <a:avLst/>
              <a:gdLst>
                <a:gd name="T0" fmla="*/ 4 w 96"/>
                <a:gd name="T1" fmla="*/ 0 h 80"/>
                <a:gd name="T2" fmla="*/ 5 w 96"/>
                <a:gd name="T3" fmla="*/ 3 h 80"/>
                <a:gd name="T4" fmla="*/ 8 w 96"/>
                <a:gd name="T5" fmla="*/ 6 h 80"/>
                <a:gd name="T6" fmla="*/ 10 w 96"/>
                <a:gd name="T7" fmla="*/ 8 h 80"/>
                <a:gd name="T8" fmla="*/ 15 w 96"/>
                <a:gd name="T9" fmla="*/ 11 h 80"/>
                <a:gd name="T10" fmla="*/ 30 w 96"/>
                <a:gd name="T11" fmla="*/ 16 h 80"/>
                <a:gd name="T12" fmla="*/ 49 w 96"/>
                <a:gd name="T13" fmla="*/ 22 h 80"/>
                <a:gd name="T14" fmla="*/ 55 w 96"/>
                <a:gd name="T15" fmla="*/ 23 h 80"/>
                <a:gd name="T16" fmla="*/ 62 w 96"/>
                <a:gd name="T17" fmla="*/ 22 h 80"/>
                <a:gd name="T18" fmla="*/ 78 w 96"/>
                <a:gd name="T19" fmla="*/ 19 h 80"/>
                <a:gd name="T20" fmla="*/ 81 w 96"/>
                <a:gd name="T21" fmla="*/ 17 h 80"/>
                <a:gd name="T22" fmla="*/ 83 w 96"/>
                <a:gd name="T23" fmla="*/ 13 h 80"/>
                <a:gd name="T24" fmla="*/ 83 w 96"/>
                <a:gd name="T25" fmla="*/ 9 h 80"/>
                <a:gd name="T26" fmla="*/ 83 w 96"/>
                <a:gd name="T27" fmla="*/ 4 h 80"/>
                <a:gd name="T28" fmla="*/ 87 w 96"/>
                <a:gd name="T29" fmla="*/ 3 h 80"/>
                <a:gd name="T30" fmla="*/ 96 w 96"/>
                <a:gd name="T31" fmla="*/ 41 h 80"/>
                <a:gd name="T32" fmla="*/ 92 w 96"/>
                <a:gd name="T33" fmla="*/ 42 h 80"/>
                <a:gd name="T34" fmla="*/ 90 w 96"/>
                <a:gd name="T35" fmla="*/ 37 h 80"/>
                <a:gd name="T36" fmla="*/ 88 w 96"/>
                <a:gd name="T37" fmla="*/ 33 h 80"/>
                <a:gd name="T38" fmla="*/ 85 w 96"/>
                <a:gd name="T39" fmla="*/ 31 h 80"/>
                <a:gd name="T40" fmla="*/ 81 w 96"/>
                <a:gd name="T41" fmla="*/ 31 h 80"/>
                <a:gd name="T42" fmla="*/ 61 w 96"/>
                <a:gd name="T43" fmla="*/ 35 h 80"/>
                <a:gd name="T44" fmla="*/ 58 w 96"/>
                <a:gd name="T45" fmla="*/ 37 h 80"/>
                <a:gd name="T46" fmla="*/ 53 w 96"/>
                <a:gd name="T47" fmla="*/ 41 h 80"/>
                <a:gd name="T48" fmla="*/ 41 w 96"/>
                <a:gd name="T49" fmla="*/ 52 h 80"/>
                <a:gd name="T50" fmla="*/ 29 w 96"/>
                <a:gd name="T51" fmla="*/ 63 h 80"/>
                <a:gd name="T52" fmla="*/ 25 w 96"/>
                <a:gd name="T53" fmla="*/ 67 h 80"/>
                <a:gd name="T54" fmla="*/ 23 w 96"/>
                <a:gd name="T55" fmla="*/ 71 h 80"/>
                <a:gd name="T56" fmla="*/ 22 w 96"/>
                <a:gd name="T57" fmla="*/ 75 h 80"/>
                <a:gd name="T58" fmla="*/ 22 w 96"/>
                <a:gd name="T59" fmla="*/ 79 h 80"/>
                <a:gd name="T60" fmla="*/ 18 w 96"/>
                <a:gd name="T61" fmla="*/ 80 h 80"/>
                <a:gd name="T62" fmla="*/ 10 w 96"/>
                <a:gd name="T63" fmla="*/ 45 h 80"/>
                <a:gd name="T64" fmla="*/ 14 w 96"/>
                <a:gd name="T65" fmla="*/ 44 h 80"/>
                <a:gd name="T66" fmla="*/ 17 w 96"/>
                <a:gd name="T67" fmla="*/ 52 h 80"/>
                <a:gd name="T68" fmla="*/ 19 w 96"/>
                <a:gd name="T69" fmla="*/ 54 h 80"/>
                <a:gd name="T70" fmla="*/ 20 w 96"/>
                <a:gd name="T71" fmla="*/ 53 h 80"/>
                <a:gd name="T72" fmla="*/ 22 w 96"/>
                <a:gd name="T73" fmla="*/ 52 h 80"/>
                <a:gd name="T74" fmla="*/ 25 w 96"/>
                <a:gd name="T75" fmla="*/ 49 h 80"/>
                <a:gd name="T76" fmla="*/ 29 w 96"/>
                <a:gd name="T77" fmla="*/ 46 h 80"/>
                <a:gd name="T78" fmla="*/ 38 w 96"/>
                <a:gd name="T79" fmla="*/ 38 h 80"/>
                <a:gd name="T80" fmla="*/ 49 w 96"/>
                <a:gd name="T81" fmla="*/ 28 h 80"/>
                <a:gd name="T82" fmla="*/ 23 w 96"/>
                <a:gd name="T83" fmla="*/ 19 h 80"/>
                <a:gd name="T84" fmla="*/ 12 w 96"/>
                <a:gd name="T85" fmla="*/ 17 h 80"/>
                <a:gd name="T86" fmla="*/ 10 w 96"/>
                <a:gd name="T87" fmla="*/ 18 h 80"/>
                <a:gd name="T88" fmla="*/ 10 w 96"/>
                <a:gd name="T89" fmla="*/ 21 h 80"/>
                <a:gd name="T90" fmla="*/ 10 w 96"/>
                <a:gd name="T91" fmla="*/ 25 h 80"/>
                <a:gd name="T92" fmla="*/ 11 w 96"/>
                <a:gd name="T93" fmla="*/ 29 h 80"/>
                <a:gd name="T94" fmla="*/ 6 w 96"/>
                <a:gd name="T95" fmla="*/ 30 h 80"/>
                <a:gd name="T96" fmla="*/ 0 w 96"/>
                <a:gd name="T97" fmla="*/ 1 h 80"/>
                <a:gd name="T98" fmla="*/ 4 w 96"/>
                <a:gd name="T99"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6" h="80">
                  <a:moveTo>
                    <a:pt x="4" y="0"/>
                  </a:moveTo>
                  <a:cubicBezTo>
                    <a:pt x="4" y="1"/>
                    <a:pt x="5" y="2"/>
                    <a:pt x="5" y="3"/>
                  </a:cubicBezTo>
                  <a:cubicBezTo>
                    <a:pt x="6" y="4"/>
                    <a:pt x="7" y="5"/>
                    <a:pt x="8" y="6"/>
                  </a:cubicBezTo>
                  <a:cubicBezTo>
                    <a:pt x="9" y="7"/>
                    <a:pt x="10" y="8"/>
                    <a:pt x="10" y="8"/>
                  </a:cubicBezTo>
                  <a:cubicBezTo>
                    <a:pt x="11" y="9"/>
                    <a:pt x="13" y="10"/>
                    <a:pt x="15" y="11"/>
                  </a:cubicBezTo>
                  <a:cubicBezTo>
                    <a:pt x="20" y="13"/>
                    <a:pt x="25" y="14"/>
                    <a:pt x="30" y="16"/>
                  </a:cubicBezTo>
                  <a:cubicBezTo>
                    <a:pt x="35" y="17"/>
                    <a:pt x="41" y="19"/>
                    <a:pt x="49" y="22"/>
                  </a:cubicBezTo>
                  <a:cubicBezTo>
                    <a:pt x="52" y="22"/>
                    <a:pt x="54" y="23"/>
                    <a:pt x="55" y="23"/>
                  </a:cubicBezTo>
                  <a:cubicBezTo>
                    <a:pt x="57" y="23"/>
                    <a:pt x="59" y="23"/>
                    <a:pt x="62" y="22"/>
                  </a:cubicBezTo>
                  <a:cubicBezTo>
                    <a:pt x="78" y="19"/>
                    <a:pt x="78" y="19"/>
                    <a:pt x="78" y="19"/>
                  </a:cubicBezTo>
                  <a:cubicBezTo>
                    <a:pt x="79" y="18"/>
                    <a:pt x="80" y="18"/>
                    <a:pt x="81" y="17"/>
                  </a:cubicBezTo>
                  <a:cubicBezTo>
                    <a:pt x="82" y="16"/>
                    <a:pt x="83" y="15"/>
                    <a:pt x="83" y="13"/>
                  </a:cubicBezTo>
                  <a:cubicBezTo>
                    <a:pt x="83" y="13"/>
                    <a:pt x="83" y="11"/>
                    <a:pt x="83" y="9"/>
                  </a:cubicBezTo>
                  <a:cubicBezTo>
                    <a:pt x="83" y="7"/>
                    <a:pt x="83" y="5"/>
                    <a:pt x="83" y="4"/>
                  </a:cubicBezTo>
                  <a:cubicBezTo>
                    <a:pt x="87" y="3"/>
                    <a:pt x="87" y="3"/>
                    <a:pt x="87" y="3"/>
                  </a:cubicBezTo>
                  <a:cubicBezTo>
                    <a:pt x="96" y="41"/>
                    <a:pt x="96" y="41"/>
                    <a:pt x="96" y="41"/>
                  </a:cubicBezTo>
                  <a:cubicBezTo>
                    <a:pt x="92" y="42"/>
                    <a:pt x="92" y="42"/>
                    <a:pt x="92" y="42"/>
                  </a:cubicBezTo>
                  <a:cubicBezTo>
                    <a:pt x="91" y="41"/>
                    <a:pt x="91" y="39"/>
                    <a:pt x="90" y="37"/>
                  </a:cubicBezTo>
                  <a:cubicBezTo>
                    <a:pt x="89" y="35"/>
                    <a:pt x="89" y="34"/>
                    <a:pt x="88" y="33"/>
                  </a:cubicBezTo>
                  <a:cubicBezTo>
                    <a:pt x="87" y="32"/>
                    <a:pt x="86" y="31"/>
                    <a:pt x="85" y="31"/>
                  </a:cubicBezTo>
                  <a:cubicBezTo>
                    <a:pt x="84" y="30"/>
                    <a:pt x="83" y="30"/>
                    <a:pt x="81" y="31"/>
                  </a:cubicBezTo>
                  <a:cubicBezTo>
                    <a:pt x="61" y="35"/>
                    <a:pt x="61" y="35"/>
                    <a:pt x="61" y="35"/>
                  </a:cubicBezTo>
                  <a:cubicBezTo>
                    <a:pt x="61" y="36"/>
                    <a:pt x="60" y="36"/>
                    <a:pt x="58" y="37"/>
                  </a:cubicBezTo>
                  <a:cubicBezTo>
                    <a:pt x="57" y="38"/>
                    <a:pt x="55" y="40"/>
                    <a:pt x="53" y="41"/>
                  </a:cubicBezTo>
                  <a:cubicBezTo>
                    <a:pt x="49" y="45"/>
                    <a:pt x="45" y="48"/>
                    <a:pt x="41" y="52"/>
                  </a:cubicBezTo>
                  <a:cubicBezTo>
                    <a:pt x="36" y="56"/>
                    <a:pt x="32" y="60"/>
                    <a:pt x="29" y="63"/>
                  </a:cubicBezTo>
                  <a:cubicBezTo>
                    <a:pt x="27" y="65"/>
                    <a:pt x="26" y="66"/>
                    <a:pt x="25" y="67"/>
                  </a:cubicBezTo>
                  <a:cubicBezTo>
                    <a:pt x="24" y="69"/>
                    <a:pt x="23" y="70"/>
                    <a:pt x="23" y="71"/>
                  </a:cubicBezTo>
                  <a:cubicBezTo>
                    <a:pt x="22" y="72"/>
                    <a:pt x="22" y="74"/>
                    <a:pt x="22" y="75"/>
                  </a:cubicBezTo>
                  <a:cubicBezTo>
                    <a:pt x="22" y="76"/>
                    <a:pt x="22" y="78"/>
                    <a:pt x="22" y="79"/>
                  </a:cubicBezTo>
                  <a:cubicBezTo>
                    <a:pt x="18" y="80"/>
                    <a:pt x="18" y="80"/>
                    <a:pt x="18" y="80"/>
                  </a:cubicBezTo>
                  <a:cubicBezTo>
                    <a:pt x="10" y="45"/>
                    <a:pt x="10" y="45"/>
                    <a:pt x="10" y="45"/>
                  </a:cubicBezTo>
                  <a:cubicBezTo>
                    <a:pt x="14" y="44"/>
                    <a:pt x="14" y="44"/>
                    <a:pt x="14" y="44"/>
                  </a:cubicBezTo>
                  <a:cubicBezTo>
                    <a:pt x="15" y="48"/>
                    <a:pt x="16" y="50"/>
                    <a:pt x="17" y="52"/>
                  </a:cubicBezTo>
                  <a:cubicBezTo>
                    <a:pt x="18" y="53"/>
                    <a:pt x="18" y="54"/>
                    <a:pt x="19" y="54"/>
                  </a:cubicBezTo>
                  <a:cubicBezTo>
                    <a:pt x="20" y="54"/>
                    <a:pt x="20" y="54"/>
                    <a:pt x="20" y="53"/>
                  </a:cubicBezTo>
                  <a:cubicBezTo>
                    <a:pt x="21" y="53"/>
                    <a:pt x="22" y="52"/>
                    <a:pt x="22" y="52"/>
                  </a:cubicBezTo>
                  <a:cubicBezTo>
                    <a:pt x="23" y="51"/>
                    <a:pt x="24" y="50"/>
                    <a:pt x="25" y="49"/>
                  </a:cubicBezTo>
                  <a:cubicBezTo>
                    <a:pt x="27" y="48"/>
                    <a:pt x="28" y="47"/>
                    <a:pt x="29" y="46"/>
                  </a:cubicBezTo>
                  <a:cubicBezTo>
                    <a:pt x="32" y="44"/>
                    <a:pt x="35" y="41"/>
                    <a:pt x="38" y="38"/>
                  </a:cubicBezTo>
                  <a:cubicBezTo>
                    <a:pt x="41" y="36"/>
                    <a:pt x="45" y="32"/>
                    <a:pt x="49" y="28"/>
                  </a:cubicBezTo>
                  <a:cubicBezTo>
                    <a:pt x="38" y="24"/>
                    <a:pt x="29" y="21"/>
                    <a:pt x="23" y="19"/>
                  </a:cubicBezTo>
                  <a:cubicBezTo>
                    <a:pt x="17" y="17"/>
                    <a:pt x="13" y="16"/>
                    <a:pt x="12" y="17"/>
                  </a:cubicBezTo>
                  <a:cubicBezTo>
                    <a:pt x="11" y="17"/>
                    <a:pt x="11" y="17"/>
                    <a:pt x="10" y="18"/>
                  </a:cubicBezTo>
                  <a:cubicBezTo>
                    <a:pt x="10" y="19"/>
                    <a:pt x="10" y="20"/>
                    <a:pt x="10" y="21"/>
                  </a:cubicBezTo>
                  <a:cubicBezTo>
                    <a:pt x="10" y="22"/>
                    <a:pt x="10" y="24"/>
                    <a:pt x="10" y="25"/>
                  </a:cubicBezTo>
                  <a:cubicBezTo>
                    <a:pt x="10" y="26"/>
                    <a:pt x="10" y="27"/>
                    <a:pt x="11" y="29"/>
                  </a:cubicBezTo>
                  <a:cubicBezTo>
                    <a:pt x="6" y="30"/>
                    <a:pt x="6" y="30"/>
                    <a:pt x="6" y="30"/>
                  </a:cubicBezTo>
                  <a:cubicBezTo>
                    <a:pt x="0" y="1"/>
                    <a:pt x="0" y="1"/>
                    <a:pt x="0" y="1"/>
                  </a:cubicBezTo>
                  <a:lnTo>
                    <a:pt x="4" y="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0" name="íşḷíḍê"/>
            <p:cNvSpPr/>
            <p:nvPr userDrawn="1">
              <p:custDataLst>
                <p:tags r:id="rId35"/>
              </p:custDataLst>
            </p:nvPr>
          </p:nvSpPr>
          <p:spPr bwMode="auto">
            <a:xfrm>
              <a:off x="4090592" y="2903538"/>
              <a:ext cx="250825" cy="234950"/>
            </a:xfrm>
            <a:custGeom>
              <a:avLst/>
              <a:gdLst>
                <a:gd name="T0" fmla="*/ 33 w 151"/>
                <a:gd name="T1" fmla="*/ 116 h 140"/>
                <a:gd name="T2" fmla="*/ 33 w 151"/>
                <a:gd name="T3" fmla="*/ 97 h 140"/>
                <a:gd name="T4" fmla="*/ 20 w 151"/>
                <a:gd name="T5" fmla="*/ 72 h 140"/>
                <a:gd name="T6" fmla="*/ 50 w 151"/>
                <a:gd name="T7" fmla="*/ 90 h 140"/>
                <a:gd name="T8" fmla="*/ 70 w 151"/>
                <a:gd name="T9" fmla="*/ 81 h 140"/>
                <a:gd name="T10" fmla="*/ 37 w 151"/>
                <a:gd name="T11" fmla="*/ 67 h 140"/>
                <a:gd name="T12" fmla="*/ 71 w 151"/>
                <a:gd name="T13" fmla="*/ 69 h 140"/>
                <a:gd name="T14" fmla="*/ 103 w 151"/>
                <a:gd name="T15" fmla="*/ 82 h 140"/>
                <a:gd name="T16" fmla="*/ 66 w 151"/>
                <a:gd name="T17" fmla="*/ 62 h 140"/>
                <a:gd name="T18" fmla="*/ 30 w 151"/>
                <a:gd name="T19" fmla="*/ 55 h 140"/>
                <a:gd name="T20" fmla="*/ 5 w 151"/>
                <a:gd name="T21" fmla="*/ 52 h 140"/>
                <a:gd name="T22" fmla="*/ 35 w 151"/>
                <a:gd name="T23" fmla="*/ 39 h 140"/>
                <a:gd name="T24" fmla="*/ 60 w 151"/>
                <a:gd name="T25" fmla="*/ 18 h 140"/>
                <a:gd name="T26" fmla="*/ 75 w 151"/>
                <a:gd name="T27" fmla="*/ 7 h 140"/>
                <a:gd name="T28" fmla="*/ 56 w 151"/>
                <a:gd name="T29" fmla="*/ 43 h 140"/>
                <a:gd name="T30" fmla="*/ 91 w 151"/>
                <a:gd name="T31" fmla="*/ 3 h 140"/>
                <a:gd name="T32" fmla="*/ 103 w 151"/>
                <a:gd name="T33" fmla="*/ 10 h 140"/>
                <a:gd name="T34" fmla="*/ 119 w 151"/>
                <a:gd name="T35" fmla="*/ 21 h 140"/>
                <a:gd name="T36" fmla="*/ 131 w 151"/>
                <a:gd name="T37" fmla="*/ 33 h 140"/>
                <a:gd name="T38" fmla="*/ 120 w 151"/>
                <a:gd name="T39" fmla="*/ 43 h 140"/>
                <a:gd name="T40" fmla="*/ 127 w 151"/>
                <a:gd name="T41" fmla="*/ 51 h 140"/>
                <a:gd name="T42" fmla="*/ 146 w 151"/>
                <a:gd name="T43" fmla="*/ 57 h 140"/>
                <a:gd name="T44" fmla="*/ 116 w 151"/>
                <a:gd name="T45" fmla="*/ 79 h 140"/>
                <a:gd name="T46" fmla="*/ 111 w 151"/>
                <a:gd name="T47" fmla="*/ 102 h 140"/>
                <a:gd name="T48" fmla="*/ 82 w 151"/>
                <a:gd name="T49" fmla="*/ 96 h 140"/>
                <a:gd name="T50" fmla="*/ 95 w 151"/>
                <a:gd name="T51" fmla="*/ 115 h 140"/>
                <a:gd name="T52" fmla="*/ 65 w 151"/>
                <a:gd name="T53" fmla="*/ 114 h 140"/>
                <a:gd name="T54" fmla="*/ 20 w 151"/>
                <a:gd name="T55" fmla="*/ 135 h 140"/>
                <a:gd name="T56" fmla="*/ 13 w 151"/>
                <a:gd name="T57" fmla="*/ 108 h 140"/>
                <a:gd name="T58" fmla="*/ 100 w 151"/>
                <a:gd name="T59" fmla="*/ 20 h 140"/>
                <a:gd name="T60" fmla="*/ 89 w 151"/>
                <a:gd name="T61" fmla="*/ 29 h 140"/>
                <a:gd name="T62" fmla="*/ 100 w 151"/>
                <a:gd name="T63" fmla="*/ 27 h 140"/>
                <a:gd name="T64" fmla="*/ 112 w 151"/>
                <a:gd name="T65" fmla="*/ 50 h 140"/>
                <a:gd name="T66" fmla="*/ 116 w 151"/>
                <a:gd name="T67" fmla="*/ 58 h 140"/>
                <a:gd name="T68" fmla="*/ 112 w 151"/>
                <a:gd name="T69" fmla="*/ 50 h 140"/>
                <a:gd name="T70" fmla="*/ 100 w 151"/>
                <a:gd name="T71" fmla="*/ 41 h 140"/>
                <a:gd name="T72" fmla="*/ 88 w 151"/>
                <a:gd name="T73" fmla="*/ 60 h 140"/>
                <a:gd name="T74" fmla="*/ 91 w 151"/>
                <a:gd name="T75" fmla="*/ 60 h 140"/>
                <a:gd name="T76" fmla="*/ 99 w 151"/>
                <a:gd name="T77" fmla="*/ 63 h 140"/>
                <a:gd name="T78" fmla="*/ 103 w 151"/>
                <a:gd name="T79" fmla="*/ 64 h 140"/>
                <a:gd name="T80" fmla="*/ 85 w 151"/>
                <a:gd name="T81" fmla="*/ 42 h 140"/>
                <a:gd name="T82" fmla="*/ 79 w 151"/>
                <a:gd name="T83" fmla="*/ 5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1" h="140">
                  <a:moveTo>
                    <a:pt x="17" y="106"/>
                  </a:moveTo>
                  <a:cubicBezTo>
                    <a:pt x="22" y="110"/>
                    <a:pt x="32" y="116"/>
                    <a:pt x="33" y="116"/>
                  </a:cubicBezTo>
                  <a:cubicBezTo>
                    <a:pt x="36" y="116"/>
                    <a:pt x="41" y="117"/>
                    <a:pt x="46" y="105"/>
                  </a:cubicBezTo>
                  <a:cubicBezTo>
                    <a:pt x="46" y="105"/>
                    <a:pt x="42" y="100"/>
                    <a:pt x="33" y="97"/>
                  </a:cubicBezTo>
                  <a:cubicBezTo>
                    <a:pt x="26" y="95"/>
                    <a:pt x="15" y="92"/>
                    <a:pt x="14" y="78"/>
                  </a:cubicBezTo>
                  <a:cubicBezTo>
                    <a:pt x="13" y="73"/>
                    <a:pt x="14" y="71"/>
                    <a:pt x="20" y="72"/>
                  </a:cubicBezTo>
                  <a:cubicBezTo>
                    <a:pt x="21" y="72"/>
                    <a:pt x="23" y="73"/>
                    <a:pt x="25" y="74"/>
                  </a:cubicBezTo>
                  <a:cubicBezTo>
                    <a:pt x="32" y="78"/>
                    <a:pt x="48" y="93"/>
                    <a:pt x="50" y="90"/>
                  </a:cubicBezTo>
                  <a:cubicBezTo>
                    <a:pt x="52" y="86"/>
                    <a:pt x="51" y="84"/>
                    <a:pt x="54" y="83"/>
                  </a:cubicBezTo>
                  <a:cubicBezTo>
                    <a:pt x="57" y="82"/>
                    <a:pt x="74" y="85"/>
                    <a:pt x="70" y="81"/>
                  </a:cubicBezTo>
                  <a:cubicBezTo>
                    <a:pt x="67" y="78"/>
                    <a:pt x="57" y="75"/>
                    <a:pt x="50" y="75"/>
                  </a:cubicBezTo>
                  <a:cubicBezTo>
                    <a:pt x="45" y="75"/>
                    <a:pt x="39" y="73"/>
                    <a:pt x="37" y="67"/>
                  </a:cubicBezTo>
                  <a:cubicBezTo>
                    <a:pt x="35" y="59"/>
                    <a:pt x="39" y="60"/>
                    <a:pt x="46" y="61"/>
                  </a:cubicBezTo>
                  <a:cubicBezTo>
                    <a:pt x="51" y="62"/>
                    <a:pt x="59" y="64"/>
                    <a:pt x="71" y="69"/>
                  </a:cubicBezTo>
                  <a:cubicBezTo>
                    <a:pt x="97" y="81"/>
                    <a:pt x="105" y="91"/>
                    <a:pt x="106" y="87"/>
                  </a:cubicBezTo>
                  <a:cubicBezTo>
                    <a:pt x="106" y="86"/>
                    <a:pt x="105" y="84"/>
                    <a:pt x="103" y="82"/>
                  </a:cubicBezTo>
                  <a:cubicBezTo>
                    <a:pt x="98" y="78"/>
                    <a:pt x="88" y="73"/>
                    <a:pt x="83" y="69"/>
                  </a:cubicBezTo>
                  <a:cubicBezTo>
                    <a:pt x="75" y="65"/>
                    <a:pt x="73" y="63"/>
                    <a:pt x="66" y="62"/>
                  </a:cubicBezTo>
                  <a:cubicBezTo>
                    <a:pt x="60" y="62"/>
                    <a:pt x="63" y="62"/>
                    <a:pt x="57" y="59"/>
                  </a:cubicBezTo>
                  <a:cubicBezTo>
                    <a:pt x="51" y="54"/>
                    <a:pt x="37" y="48"/>
                    <a:pt x="30" y="55"/>
                  </a:cubicBezTo>
                  <a:cubicBezTo>
                    <a:pt x="19" y="64"/>
                    <a:pt x="6" y="71"/>
                    <a:pt x="3" y="64"/>
                  </a:cubicBezTo>
                  <a:cubicBezTo>
                    <a:pt x="1" y="57"/>
                    <a:pt x="0" y="56"/>
                    <a:pt x="5" y="52"/>
                  </a:cubicBezTo>
                  <a:cubicBezTo>
                    <a:pt x="10" y="49"/>
                    <a:pt x="20" y="35"/>
                    <a:pt x="21" y="34"/>
                  </a:cubicBezTo>
                  <a:cubicBezTo>
                    <a:pt x="32" y="29"/>
                    <a:pt x="33" y="35"/>
                    <a:pt x="35" y="39"/>
                  </a:cubicBezTo>
                  <a:cubicBezTo>
                    <a:pt x="36" y="41"/>
                    <a:pt x="40" y="41"/>
                    <a:pt x="43" y="41"/>
                  </a:cubicBezTo>
                  <a:cubicBezTo>
                    <a:pt x="49" y="33"/>
                    <a:pt x="57" y="22"/>
                    <a:pt x="60" y="18"/>
                  </a:cubicBezTo>
                  <a:cubicBezTo>
                    <a:pt x="62" y="14"/>
                    <a:pt x="63" y="7"/>
                    <a:pt x="68" y="4"/>
                  </a:cubicBezTo>
                  <a:cubicBezTo>
                    <a:pt x="73" y="0"/>
                    <a:pt x="74" y="2"/>
                    <a:pt x="75" y="7"/>
                  </a:cubicBezTo>
                  <a:cubicBezTo>
                    <a:pt x="75" y="11"/>
                    <a:pt x="75" y="17"/>
                    <a:pt x="73" y="20"/>
                  </a:cubicBezTo>
                  <a:cubicBezTo>
                    <a:pt x="70" y="25"/>
                    <a:pt x="55" y="41"/>
                    <a:pt x="56" y="43"/>
                  </a:cubicBezTo>
                  <a:cubicBezTo>
                    <a:pt x="56" y="46"/>
                    <a:pt x="58" y="48"/>
                    <a:pt x="61" y="44"/>
                  </a:cubicBezTo>
                  <a:cubicBezTo>
                    <a:pt x="65" y="40"/>
                    <a:pt x="89" y="5"/>
                    <a:pt x="91" y="3"/>
                  </a:cubicBezTo>
                  <a:cubicBezTo>
                    <a:pt x="93" y="2"/>
                    <a:pt x="96" y="4"/>
                    <a:pt x="98" y="7"/>
                  </a:cubicBezTo>
                  <a:cubicBezTo>
                    <a:pt x="100" y="9"/>
                    <a:pt x="100" y="11"/>
                    <a:pt x="103" y="10"/>
                  </a:cubicBezTo>
                  <a:cubicBezTo>
                    <a:pt x="105" y="9"/>
                    <a:pt x="111" y="11"/>
                    <a:pt x="111" y="13"/>
                  </a:cubicBezTo>
                  <a:cubicBezTo>
                    <a:pt x="111" y="16"/>
                    <a:pt x="114" y="25"/>
                    <a:pt x="119" y="21"/>
                  </a:cubicBezTo>
                  <a:cubicBezTo>
                    <a:pt x="124" y="17"/>
                    <a:pt x="127" y="11"/>
                    <a:pt x="132" y="14"/>
                  </a:cubicBezTo>
                  <a:cubicBezTo>
                    <a:pt x="136" y="16"/>
                    <a:pt x="138" y="31"/>
                    <a:pt x="131" y="33"/>
                  </a:cubicBezTo>
                  <a:cubicBezTo>
                    <a:pt x="123" y="34"/>
                    <a:pt x="119" y="36"/>
                    <a:pt x="119" y="36"/>
                  </a:cubicBezTo>
                  <a:cubicBezTo>
                    <a:pt x="119" y="36"/>
                    <a:pt x="122" y="43"/>
                    <a:pt x="120" y="43"/>
                  </a:cubicBezTo>
                  <a:cubicBezTo>
                    <a:pt x="118" y="44"/>
                    <a:pt x="118" y="49"/>
                    <a:pt x="121" y="51"/>
                  </a:cubicBezTo>
                  <a:cubicBezTo>
                    <a:pt x="124" y="53"/>
                    <a:pt x="130" y="60"/>
                    <a:pt x="127" y="51"/>
                  </a:cubicBezTo>
                  <a:cubicBezTo>
                    <a:pt x="124" y="42"/>
                    <a:pt x="120" y="37"/>
                    <a:pt x="124" y="38"/>
                  </a:cubicBezTo>
                  <a:cubicBezTo>
                    <a:pt x="132" y="38"/>
                    <a:pt x="151" y="46"/>
                    <a:pt x="146" y="57"/>
                  </a:cubicBezTo>
                  <a:cubicBezTo>
                    <a:pt x="144" y="60"/>
                    <a:pt x="141" y="64"/>
                    <a:pt x="133" y="67"/>
                  </a:cubicBezTo>
                  <a:cubicBezTo>
                    <a:pt x="117" y="75"/>
                    <a:pt x="111" y="78"/>
                    <a:pt x="116" y="79"/>
                  </a:cubicBezTo>
                  <a:cubicBezTo>
                    <a:pt x="121" y="79"/>
                    <a:pt x="131" y="86"/>
                    <a:pt x="130" y="102"/>
                  </a:cubicBezTo>
                  <a:cubicBezTo>
                    <a:pt x="130" y="102"/>
                    <a:pt x="127" y="115"/>
                    <a:pt x="111" y="102"/>
                  </a:cubicBezTo>
                  <a:cubicBezTo>
                    <a:pt x="111" y="102"/>
                    <a:pt x="98" y="91"/>
                    <a:pt x="92" y="96"/>
                  </a:cubicBezTo>
                  <a:cubicBezTo>
                    <a:pt x="92" y="96"/>
                    <a:pt x="87" y="97"/>
                    <a:pt x="82" y="96"/>
                  </a:cubicBezTo>
                  <a:cubicBezTo>
                    <a:pt x="77" y="95"/>
                    <a:pt x="64" y="96"/>
                    <a:pt x="72" y="102"/>
                  </a:cubicBezTo>
                  <a:cubicBezTo>
                    <a:pt x="79" y="107"/>
                    <a:pt x="94" y="111"/>
                    <a:pt x="95" y="115"/>
                  </a:cubicBezTo>
                  <a:cubicBezTo>
                    <a:pt x="95" y="120"/>
                    <a:pt x="94" y="137"/>
                    <a:pt x="85" y="131"/>
                  </a:cubicBezTo>
                  <a:cubicBezTo>
                    <a:pt x="75" y="126"/>
                    <a:pt x="73" y="115"/>
                    <a:pt x="65" y="114"/>
                  </a:cubicBezTo>
                  <a:cubicBezTo>
                    <a:pt x="58" y="114"/>
                    <a:pt x="56" y="129"/>
                    <a:pt x="45" y="133"/>
                  </a:cubicBezTo>
                  <a:cubicBezTo>
                    <a:pt x="35" y="137"/>
                    <a:pt x="23" y="140"/>
                    <a:pt x="20" y="135"/>
                  </a:cubicBezTo>
                  <a:cubicBezTo>
                    <a:pt x="17" y="130"/>
                    <a:pt x="19" y="124"/>
                    <a:pt x="17" y="119"/>
                  </a:cubicBezTo>
                  <a:cubicBezTo>
                    <a:pt x="15" y="116"/>
                    <a:pt x="14" y="111"/>
                    <a:pt x="13" y="108"/>
                  </a:cubicBezTo>
                  <a:cubicBezTo>
                    <a:pt x="12" y="101"/>
                    <a:pt x="12" y="102"/>
                    <a:pt x="17" y="106"/>
                  </a:cubicBezTo>
                  <a:close/>
                  <a:moveTo>
                    <a:pt x="100" y="20"/>
                  </a:moveTo>
                  <a:cubicBezTo>
                    <a:pt x="98" y="18"/>
                    <a:pt x="98" y="18"/>
                    <a:pt x="97" y="20"/>
                  </a:cubicBezTo>
                  <a:cubicBezTo>
                    <a:pt x="89" y="29"/>
                    <a:pt x="89" y="29"/>
                    <a:pt x="89" y="29"/>
                  </a:cubicBezTo>
                  <a:cubicBezTo>
                    <a:pt x="87" y="32"/>
                    <a:pt x="86" y="32"/>
                    <a:pt x="90" y="32"/>
                  </a:cubicBezTo>
                  <a:cubicBezTo>
                    <a:pt x="93" y="32"/>
                    <a:pt x="98" y="30"/>
                    <a:pt x="100" y="27"/>
                  </a:cubicBezTo>
                  <a:cubicBezTo>
                    <a:pt x="102" y="25"/>
                    <a:pt x="101" y="22"/>
                    <a:pt x="100" y="20"/>
                  </a:cubicBezTo>
                  <a:close/>
                  <a:moveTo>
                    <a:pt x="112" y="50"/>
                  </a:moveTo>
                  <a:cubicBezTo>
                    <a:pt x="110" y="50"/>
                    <a:pt x="109" y="51"/>
                    <a:pt x="110" y="53"/>
                  </a:cubicBezTo>
                  <a:cubicBezTo>
                    <a:pt x="110" y="54"/>
                    <a:pt x="114" y="58"/>
                    <a:pt x="116" y="58"/>
                  </a:cubicBezTo>
                  <a:cubicBezTo>
                    <a:pt x="117" y="59"/>
                    <a:pt x="117" y="58"/>
                    <a:pt x="118" y="58"/>
                  </a:cubicBezTo>
                  <a:cubicBezTo>
                    <a:pt x="121" y="56"/>
                    <a:pt x="112" y="50"/>
                    <a:pt x="112" y="50"/>
                  </a:cubicBezTo>
                  <a:close/>
                  <a:moveTo>
                    <a:pt x="101" y="44"/>
                  </a:moveTo>
                  <a:cubicBezTo>
                    <a:pt x="103" y="43"/>
                    <a:pt x="103" y="40"/>
                    <a:pt x="100" y="41"/>
                  </a:cubicBezTo>
                  <a:cubicBezTo>
                    <a:pt x="96" y="43"/>
                    <a:pt x="96" y="46"/>
                    <a:pt x="101" y="44"/>
                  </a:cubicBezTo>
                  <a:close/>
                  <a:moveTo>
                    <a:pt x="88" y="60"/>
                  </a:moveTo>
                  <a:cubicBezTo>
                    <a:pt x="88" y="60"/>
                    <a:pt x="87" y="61"/>
                    <a:pt x="88" y="62"/>
                  </a:cubicBezTo>
                  <a:cubicBezTo>
                    <a:pt x="89" y="63"/>
                    <a:pt x="90" y="62"/>
                    <a:pt x="91" y="60"/>
                  </a:cubicBezTo>
                  <a:cubicBezTo>
                    <a:pt x="91" y="59"/>
                    <a:pt x="88" y="60"/>
                    <a:pt x="88" y="60"/>
                  </a:cubicBezTo>
                  <a:close/>
                  <a:moveTo>
                    <a:pt x="99" y="63"/>
                  </a:moveTo>
                  <a:cubicBezTo>
                    <a:pt x="99" y="63"/>
                    <a:pt x="100" y="65"/>
                    <a:pt x="101" y="66"/>
                  </a:cubicBezTo>
                  <a:cubicBezTo>
                    <a:pt x="102" y="67"/>
                    <a:pt x="103" y="66"/>
                    <a:pt x="103" y="64"/>
                  </a:cubicBezTo>
                  <a:cubicBezTo>
                    <a:pt x="103" y="61"/>
                    <a:pt x="99" y="63"/>
                    <a:pt x="99" y="63"/>
                  </a:cubicBezTo>
                  <a:close/>
                  <a:moveTo>
                    <a:pt x="85" y="42"/>
                  </a:moveTo>
                  <a:cubicBezTo>
                    <a:pt x="83" y="37"/>
                    <a:pt x="73" y="45"/>
                    <a:pt x="71" y="47"/>
                  </a:cubicBezTo>
                  <a:cubicBezTo>
                    <a:pt x="69" y="50"/>
                    <a:pt x="75" y="50"/>
                    <a:pt x="79" y="50"/>
                  </a:cubicBezTo>
                  <a:cubicBezTo>
                    <a:pt x="83" y="50"/>
                    <a:pt x="87" y="46"/>
                    <a:pt x="85" y="42"/>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1" name="ïş1îḋê"/>
            <p:cNvSpPr/>
            <p:nvPr userDrawn="1">
              <p:custDataLst>
                <p:tags r:id="rId36"/>
              </p:custDataLst>
            </p:nvPr>
          </p:nvSpPr>
          <p:spPr bwMode="auto">
            <a:xfrm>
              <a:off x="5077653" y="3946525"/>
              <a:ext cx="149225" cy="238125"/>
            </a:xfrm>
            <a:custGeom>
              <a:avLst/>
              <a:gdLst>
                <a:gd name="T0" fmla="*/ 21 w 37"/>
                <a:gd name="T1" fmla="*/ 56 h 56"/>
                <a:gd name="T2" fmla="*/ 14 w 37"/>
                <a:gd name="T3" fmla="*/ 55 h 56"/>
                <a:gd name="T4" fmla="*/ 11 w 37"/>
                <a:gd name="T5" fmla="*/ 54 h 56"/>
                <a:gd name="T6" fmla="*/ 4 w 37"/>
                <a:gd name="T7" fmla="*/ 56 h 56"/>
                <a:gd name="T8" fmla="*/ 0 w 37"/>
                <a:gd name="T9" fmla="*/ 41 h 56"/>
                <a:gd name="T10" fmla="*/ 2 w 37"/>
                <a:gd name="T11" fmla="*/ 41 h 56"/>
                <a:gd name="T12" fmla="*/ 20 w 37"/>
                <a:gd name="T13" fmla="*/ 53 h 56"/>
                <a:gd name="T14" fmla="*/ 31 w 37"/>
                <a:gd name="T15" fmla="*/ 43 h 56"/>
                <a:gd name="T16" fmla="*/ 18 w 37"/>
                <a:gd name="T17" fmla="*/ 31 h 56"/>
                <a:gd name="T18" fmla="*/ 3 w 37"/>
                <a:gd name="T19" fmla="*/ 15 h 56"/>
                <a:gd name="T20" fmla="*/ 18 w 37"/>
                <a:gd name="T21" fmla="*/ 0 h 56"/>
                <a:gd name="T22" fmla="*/ 25 w 37"/>
                <a:gd name="T23" fmla="*/ 2 h 56"/>
                <a:gd name="T24" fmla="*/ 27 w 37"/>
                <a:gd name="T25" fmla="*/ 2 h 56"/>
                <a:gd name="T26" fmla="*/ 31 w 37"/>
                <a:gd name="T27" fmla="*/ 1 h 56"/>
                <a:gd name="T28" fmla="*/ 36 w 37"/>
                <a:gd name="T29" fmla="*/ 13 h 56"/>
                <a:gd name="T30" fmla="*/ 34 w 37"/>
                <a:gd name="T31" fmla="*/ 14 h 56"/>
                <a:gd name="T32" fmla="*/ 30 w 37"/>
                <a:gd name="T33" fmla="*/ 9 h 56"/>
                <a:gd name="T34" fmla="*/ 18 w 37"/>
                <a:gd name="T35" fmla="*/ 3 h 56"/>
                <a:gd name="T36" fmla="*/ 8 w 37"/>
                <a:gd name="T37" fmla="*/ 12 h 56"/>
                <a:gd name="T38" fmla="*/ 21 w 37"/>
                <a:gd name="T39" fmla="*/ 23 h 56"/>
                <a:gd name="T40" fmla="*/ 37 w 37"/>
                <a:gd name="T41" fmla="*/ 40 h 56"/>
                <a:gd name="T42" fmla="*/ 21 w 37"/>
                <a:gd name="T43"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 h="56">
                  <a:moveTo>
                    <a:pt x="21" y="56"/>
                  </a:moveTo>
                  <a:cubicBezTo>
                    <a:pt x="19" y="56"/>
                    <a:pt x="16" y="56"/>
                    <a:pt x="14" y="55"/>
                  </a:cubicBezTo>
                  <a:cubicBezTo>
                    <a:pt x="12" y="54"/>
                    <a:pt x="12" y="54"/>
                    <a:pt x="11" y="54"/>
                  </a:cubicBezTo>
                  <a:cubicBezTo>
                    <a:pt x="8" y="54"/>
                    <a:pt x="6" y="55"/>
                    <a:pt x="4" y="56"/>
                  </a:cubicBezTo>
                  <a:cubicBezTo>
                    <a:pt x="0" y="41"/>
                    <a:pt x="0" y="41"/>
                    <a:pt x="0" y="41"/>
                  </a:cubicBezTo>
                  <a:cubicBezTo>
                    <a:pt x="2" y="41"/>
                    <a:pt x="2" y="41"/>
                    <a:pt x="2" y="41"/>
                  </a:cubicBezTo>
                  <a:cubicBezTo>
                    <a:pt x="3" y="44"/>
                    <a:pt x="10" y="53"/>
                    <a:pt x="20" y="53"/>
                  </a:cubicBezTo>
                  <a:cubicBezTo>
                    <a:pt x="28" y="53"/>
                    <a:pt x="31" y="48"/>
                    <a:pt x="31" y="43"/>
                  </a:cubicBezTo>
                  <a:cubicBezTo>
                    <a:pt x="31" y="37"/>
                    <a:pt x="27" y="35"/>
                    <a:pt x="18" y="31"/>
                  </a:cubicBezTo>
                  <a:cubicBezTo>
                    <a:pt x="13" y="30"/>
                    <a:pt x="3" y="26"/>
                    <a:pt x="3" y="15"/>
                  </a:cubicBezTo>
                  <a:cubicBezTo>
                    <a:pt x="3" y="8"/>
                    <a:pt x="7" y="0"/>
                    <a:pt x="18" y="0"/>
                  </a:cubicBezTo>
                  <a:cubicBezTo>
                    <a:pt x="20" y="0"/>
                    <a:pt x="20" y="1"/>
                    <a:pt x="25" y="2"/>
                  </a:cubicBezTo>
                  <a:cubicBezTo>
                    <a:pt x="26" y="2"/>
                    <a:pt x="26" y="2"/>
                    <a:pt x="27" y="2"/>
                  </a:cubicBezTo>
                  <a:cubicBezTo>
                    <a:pt x="27" y="2"/>
                    <a:pt x="29" y="2"/>
                    <a:pt x="31" y="1"/>
                  </a:cubicBezTo>
                  <a:cubicBezTo>
                    <a:pt x="36" y="13"/>
                    <a:pt x="36" y="13"/>
                    <a:pt x="36" y="13"/>
                  </a:cubicBezTo>
                  <a:cubicBezTo>
                    <a:pt x="34" y="14"/>
                    <a:pt x="34" y="14"/>
                    <a:pt x="34" y="14"/>
                  </a:cubicBezTo>
                  <a:cubicBezTo>
                    <a:pt x="33" y="13"/>
                    <a:pt x="32" y="11"/>
                    <a:pt x="30" y="9"/>
                  </a:cubicBezTo>
                  <a:cubicBezTo>
                    <a:pt x="27" y="5"/>
                    <a:pt x="22" y="3"/>
                    <a:pt x="18" y="3"/>
                  </a:cubicBezTo>
                  <a:cubicBezTo>
                    <a:pt x="12" y="3"/>
                    <a:pt x="8" y="6"/>
                    <a:pt x="8" y="12"/>
                  </a:cubicBezTo>
                  <a:cubicBezTo>
                    <a:pt x="8" y="17"/>
                    <a:pt x="12" y="20"/>
                    <a:pt x="21" y="23"/>
                  </a:cubicBezTo>
                  <a:cubicBezTo>
                    <a:pt x="31" y="27"/>
                    <a:pt x="37" y="31"/>
                    <a:pt x="37" y="40"/>
                  </a:cubicBezTo>
                  <a:cubicBezTo>
                    <a:pt x="37" y="48"/>
                    <a:pt x="31" y="56"/>
                    <a:pt x="21" y="5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2" name="îsḻîḓé"/>
            <p:cNvSpPr/>
            <p:nvPr userDrawn="1">
              <p:custDataLst>
                <p:tags r:id="rId37"/>
              </p:custDataLst>
            </p:nvPr>
          </p:nvSpPr>
          <p:spPr bwMode="auto">
            <a:xfrm>
              <a:off x="5247516" y="3956050"/>
              <a:ext cx="206375" cy="228600"/>
            </a:xfrm>
            <a:custGeom>
              <a:avLst/>
              <a:gdLst>
                <a:gd name="T0" fmla="*/ 51 w 51"/>
                <a:gd name="T1" fmla="*/ 2 h 54"/>
                <a:gd name="T2" fmla="*/ 48 w 51"/>
                <a:gd name="T3" fmla="*/ 2 h 54"/>
                <a:gd name="T4" fmla="*/ 43 w 51"/>
                <a:gd name="T5" fmla="*/ 8 h 54"/>
                <a:gd name="T6" fmla="*/ 43 w 51"/>
                <a:gd name="T7" fmla="*/ 36 h 54"/>
                <a:gd name="T8" fmla="*/ 26 w 51"/>
                <a:gd name="T9" fmla="*/ 54 h 54"/>
                <a:gd name="T10" fmla="*/ 8 w 51"/>
                <a:gd name="T11" fmla="*/ 36 h 54"/>
                <a:gd name="T12" fmla="*/ 8 w 51"/>
                <a:gd name="T13" fmla="*/ 7 h 54"/>
                <a:gd name="T14" fmla="*/ 2 w 51"/>
                <a:gd name="T15" fmla="*/ 2 h 54"/>
                <a:gd name="T16" fmla="*/ 0 w 51"/>
                <a:gd name="T17" fmla="*/ 2 h 54"/>
                <a:gd name="T18" fmla="*/ 0 w 51"/>
                <a:gd name="T19" fmla="*/ 0 h 54"/>
                <a:gd name="T20" fmla="*/ 24 w 51"/>
                <a:gd name="T21" fmla="*/ 0 h 54"/>
                <a:gd name="T22" fmla="*/ 24 w 51"/>
                <a:gd name="T23" fmla="*/ 2 h 54"/>
                <a:gd name="T24" fmla="*/ 21 w 51"/>
                <a:gd name="T25" fmla="*/ 2 h 54"/>
                <a:gd name="T26" fmla="*/ 16 w 51"/>
                <a:gd name="T27" fmla="*/ 7 h 54"/>
                <a:gd name="T28" fmla="*/ 16 w 51"/>
                <a:gd name="T29" fmla="*/ 35 h 54"/>
                <a:gd name="T30" fmla="*/ 29 w 51"/>
                <a:gd name="T31" fmla="*/ 51 h 54"/>
                <a:gd name="T32" fmla="*/ 41 w 51"/>
                <a:gd name="T33" fmla="*/ 37 h 54"/>
                <a:gd name="T34" fmla="*/ 41 w 51"/>
                <a:gd name="T35" fmla="*/ 8 h 54"/>
                <a:gd name="T36" fmla="*/ 35 w 51"/>
                <a:gd name="T37" fmla="*/ 2 h 54"/>
                <a:gd name="T38" fmla="*/ 34 w 51"/>
                <a:gd name="T39" fmla="*/ 2 h 54"/>
                <a:gd name="T40" fmla="*/ 34 w 51"/>
                <a:gd name="T41" fmla="*/ 0 h 54"/>
                <a:gd name="T42" fmla="*/ 51 w 51"/>
                <a:gd name="T43" fmla="*/ 0 h 54"/>
                <a:gd name="T44" fmla="*/ 51 w 51"/>
                <a:gd name="T45" fmla="*/ 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1" h="54">
                  <a:moveTo>
                    <a:pt x="51" y="2"/>
                  </a:moveTo>
                  <a:cubicBezTo>
                    <a:pt x="48" y="2"/>
                    <a:pt x="48" y="2"/>
                    <a:pt x="48" y="2"/>
                  </a:cubicBezTo>
                  <a:cubicBezTo>
                    <a:pt x="45" y="2"/>
                    <a:pt x="43" y="4"/>
                    <a:pt x="43" y="8"/>
                  </a:cubicBezTo>
                  <a:cubicBezTo>
                    <a:pt x="43" y="36"/>
                    <a:pt x="43" y="36"/>
                    <a:pt x="43" y="36"/>
                  </a:cubicBezTo>
                  <a:cubicBezTo>
                    <a:pt x="43" y="44"/>
                    <a:pt x="39" y="54"/>
                    <a:pt x="26" y="54"/>
                  </a:cubicBezTo>
                  <a:cubicBezTo>
                    <a:pt x="17" y="54"/>
                    <a:pt x="8" y="49"/>
                    <a:pt x="8" y="36"/>
                  </a:cubicBezTo>
                  <a:cubicBezTo>
                    <a:pt x="8" y="7"/>
                    <a:pt x="8" y="7"/>
                    <a:pt x="8" y="7"/>
                  </a:cubicBezTo>
                  <a:cubicBezTo>
                    <a:pt x="8" y="4"/>
                    <a:pt x="6" y="2"/>
                    <a:pt x="2" y="2"/>
                  </a:cubicBezTo>
                  <a:cubicBezTo>
                    <a:pt x="0" y="2"/>
                    <a:pt x="0" y="2"/>
                    <a:pt x="0" y="2"/>
                  </a:cubicBezTo>
                  <a:cubicBezTo>
                    <a:pt x="0" y="0"/>
                    <a:pt x="0" y="0"/>
                    <a:pt x="0" y="0"/>
                  </a:cubicBezTo>
                  <a:cubicBezTo>
                    <a:pt x="24" y="0"/>
                    <a:pt x="24" y="0"/>
                    <a:pt x="24" y="0"/>
                  </a:cubicBezTo>
                  <a:cubicBezTo>
                    <a:pt x="24" y="2"/>
                    <a:pt x="24" y="2"/>
                    <a:pt x="24" y="2"/>
                  </a:cubicBezTo>
                  <a:cubicBezTo>
                    <a:pt x="21" y="2"/>
                    <a:pt x="21" y="2"/>
                    <a:pt x="21" y="2"/>
                  </a:cubicBezTo>
                  <a:cubicBezTo>
                    <a:pt x="17" y="2"/>
                    <a:pt x="16" y="4"/>
                    <a:pt x="16" y="7"/>
                  </a:cubicBezTo>
                  <a:cubicBezTo>
                    <a:pt x="16" y="35"/>
                    <a:pt x="16" y="35"/>
                    <a:pt x="16" y="35"/>
                  </a:cubicBezTo>
                  <a:cubicBezTo>
                    <a:pt x="16" y="46"/>
                    <a:pt x="22" y="51"/>
                    <a:pt x="29" y="51"/>
                  </a:cubicBezTo>
                  <a:cubicBezTo>
                    <a:pt x="36" y="51"/>
                    <a:pt x="41" y="45"/>
                    <a:pt x="41" y="37"/>
                  </a:cubicBezTo>
                  <a:cubicBezTo>
                    <a:pt x="41" y="8"/>
                    <a:pt x="41" y="8"/>
                    <a:pt x="41" y="8"/>
                  </a:cubicBezTo>
                  <a:cubicBezTo>
                    <a:pt x="41" y="5"/>
                    <a:pt x="39" y="2"/>
                    <a:pt x="35" y="2"/>
                  </a:cubicBezTo>
                  <a:cubicBezTo>
                    <a:pt x="34" y="2"/>
                    <a:pt x="34" y="2"/>
                    <a:pt x="34" y="2"/>
                  </a:cubicBezTo>
                  <a:cubicBezTo>
                    <a:pt x="34" y="0"/>
                    <a:pt x="34" y="0"/>
                    <a:pt x="34" y="0"/>
                  </a:cubicBezTo>
                  <a:cubicBezTo>
                    <a:pt x="51" y="0"/>
                    <a:pt x="51" y="0"/>
                    <a:pt x="51" y="0"/>
                  </a:cubicBezTo>
                  <a:lnTo>
                    <a:pt x="51"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3" name="iŝḷïdê"/>
            <p:cNvSpPr/>
            <p:nvPr userDrawn="1">
              <p:custDataLst>
                <p:tags r:id="rId38"/>
              </p:custDataLst>
            </p:nvPr>
          </p:nvSpPr>
          <p:spPr bwMode="auto">
            <a:xfrm>
              <a:off x="5465003" y="3956050"/>
              <a:ext cx="206375" cy="220663"/>
            </a:xfrm>
            <a:custGeom>
              <a:avLst/>
              <a:gdLst>
                <a:gd name="T0" fmla="*/ 43 w 51"/>
                <a:gd name="T1" fmla="*/ 52 h 52"/>
                <a:gd name="T2" fmla="*/ 11 w 51"/>
                <a:gd name="T3" fmla="*/ 8 h 52"/>
                <a:gd name="T4" fmla="*/ 11 w 51"/>
                <a:gd name="T5" fmla="*/ 44 h 52"/>
                <a:gd name="T6" fmla="*/ 16 w 51"/>
                <a:gd name="T7" fmla="*/ 50 h 52"/>
                <a:gd name="T8" fmla="*/ 18 w 51"/>
                <a:gd name="T9" fmla="*/ 50 h 52"/>
                <a:gd name="T10" fmla="*/ 18 w 51"/>
                <a:gd name="T11" fmla="*/ 52 h 52"/>
                <a:gd name="T12" fmla="*/ 1 w 51"/>
                <a:gd name="T13" fmla="*/ 52 h 52"/>
                <a:gd name="T14" fmla="*/ 1 w 51"/>
                <a:gd name="T15" fmla="*/ 50 h 52"/>
                <a:gd name="T16" fmla="*/ 3 w 51"/>
                <a:gd name="T17" fmla="*/ 50 h 52"/>
                <a:gd name="T18" fmla="*/ 8 w 51"/>
                <a:gd name="T19" fmla="*/ 44 h 52"/>
                <a:gd name="T20" fmla="*/ 8 w 51"/>
                <a:gd name="T21" fmla="*/ 7 h 52"/>
                <a:gd name="T22" fmla="*/ 2 w 51"/>
                <a:gd name="T23" fmla="*/ 2 h 52"/>
                <a:gd name="T24" fmla="*/ 0 w 51"/>
                <a:gd name="T25" fmla="*/ 2 h 52"/>
                <a:gd name="T26" fmla="*/ 0 w 51"/>
                <a:gd name="T27" fmla="*/ 0 h 52"/>
                <a:gd name="T28" fmla="*/ 16 w 51"/>
                <a:gd name="T29" fmla="*/ 0 h 52"/>
                <a:gd name="T30" fmla="*/ 42 w 51"/>
                <a:gd name="T31" fmla="*/ 37 h 52"/>
                <a:gd name="T32" fmla="*/ 42 w 51"/>
                <a:gd name="T33" fmla="*/ 9 h 52"/>
                <a:gd name="T34" fmla="*/ 35 w 51"/>
                <a:gd name="T35" fmla="*/ 2 h 52"/>
                <a:gd name="T36" fmla="*/ 35 w 51"/>
                <a:gd name="T37" fmla="*/ 0 h 52"/>
                <a:gd name="T38" fmla="*/ 51 w 51"/>
                <a:gd name="T39" fmla="*/ 0 h 52"/>
                <a:gd name="T40" fmla="*/ 51 w 51"/>
                <a:gd name="T41" fmla="*/ 2 h 52"/>
                <a:gd name="T42" fmla="*/ 44 w 51"/>
                <a:gd name="T43" fmla="*/ 9 h 52"/>
                <a:gd name="T44" fmla="*/ 44 w 51"/>
                <a:gd name="T45" fmla="*/ 52 h 52"/>
                <a:gd name="T46" fmla="*/ 43 w 51"/>
                <a:gd name="T4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 h="52">
                  <a:moveTo>
                    <a:pt x="43" y="52"/>
                  </a:moveTo>
                  <a:cubicBezTo>
                    <a:pt x="11" y="8"/>
                    <a:pt x="11" y="8"/>
                    <a:pt x="11" y="8"/>
                  </a:cubicBezTo>
                  <a:cubicBezTo>
                    <a:pt x="11" y="44"/>
                    <a:pt x="11" y="44"/>
                    <a:pt x="11" y="44"/>
                  </a:cubicBezTo>
                  <a:cubicBezTo>
                    <a:pt x="11" y="47"/>
                    <a:pt x="12" y="50"/>
                    <a:pt x="16" y="50"/>
                  </a:cubicBezTo>
                  <a:cubicBezTo>
                    <a:pt x="18" y="50"/>
                    <a:pt x="18" y="50"/>
                    <a:pt x="18" y="50"/>
                  </a:cubicBezTo>
                  <a:cubicBezTo>
                    <a:pt x="18" y="52"/>
                    <a:pt x="18" y="52"/>
                    <a:pt x="18" y="52"/>
                  </a:cubicBezTo>
                  <a:cubicBezTo>
                    <a:pt x="1" y="52"/>
                    <a:pt x="1" y="52"/>
                    <a:pt x="1" y="52"/>
                  </a:cubicBezTo>
                  <a:cubicBezTo>
                    <a:pt x="1" y="50"/>
                    <a:pt x="1" y="50"/>
                    <a:pt x="1" y="50"/>
                  </a:cubicBezTo>
                  <a:cubicBezTo>
                    <a:pt x="3" y="50"/>
                    <a:pt x="3" y="50"/>
                    <a:pt x="3" y="50"/>
                  </a:cubicBezTo>
                  <a:cubicBezTo>
                    <a:pt x="7" y="50"/>
                    <a:pt x="8" y="48"/>
                    <a:pt x="8" y="44"/>
                  </a:cubicBezTo>
                  <a:cubicBezTo>
                    <a:pt x="8" y="7"/>
                    <a:pt x="8" y="7"/>
                    <a:pt x="8" y="7"/>
                  </a:cubicBezTo>
                  <a:cubicBezTo>
                    <a:pt x="8" y="2"/>
                    <a:pt x="4" y="2"/>
                    <a:pt x="2" y="2"/>
                  </a:cubicBezTo>
                  <a:cubicBezTo>
                    <a:pt x="0" y="2"/>
                    <a:pt x="0" y="2"/>
                    <a:pt x="0" y="2"/>
                  </a:cubicBezTo>
                  <a:cubicBezTo>
                    <a:pt x="0" y="0"/>
                    <a:pt x="0" y="0"/>
                    <a:pt x="0" y="0"/>
                  </a:cubicBezTo>
                  <a:cubicBezTo>
                    <a:pt x="16" y="0"/>
                    <a:pt x="16" y="0"/>
                    <a:pt x="16" y="0"/>
                  </a:cubicBezTo>
                  <a:cubicBezTo>
                    <a:pt x="42" y="37"/>
                    <a:pt x="42" y="37"/>
                    <a:pt x="42" y="37"/>
                  </a:cubicBezTo>
                  <a:cubicBezTo>
                    <a:pt x="42" y="9"/>
                    <a:pt x="42" y="9"/>
                    <a:pt x="42" y="9"/>
                  </a:cubicBezTo>
                  <a:cubicBezTo>
                    <a:pt x="42" y="2"/>
                    <a:pt x="38" y="2"/>
                    <a:pt x="35" y="2"/>
                  </a:cubicBezTo>
                  <a:cubicBezTo>
                    <a:pt x="35" y="0"/>
                    <a:pt x="35" y="0"/>
                    <a:pt x="35" y="0"/>
                  </a:cubicBezTo>
                  <a:cubicBezTo>
                    <a:pt x="51" y="0"/>
                    <a:pt x="51" y="0"/>
                    <a:pt x="51" y="0"/>
                  </a:cubicBezTo>
                  <a:cubicBezTo>
                    <a:pt x="51" y="2"/>
                    <a:pt x="51" y="2"/>
                    <a:pt x="51" y="2"/>
                  </a:cubicBezTo>
                  <a:cubicBezTo>
                    <a:pt x="49" y="2"/>
                    <a:pt x="44" y="2"/>
                    <a:pt x="44" y="9"/>
                  </a:cubicBezTo>
                  <a:cubicBezTo>
                    <a:pt x="44" y="52"/>
                    <a:pt x="44" y="52"/>
                    <a:pt x="44" y="52"/>
                  </a:cubicBezTo>
                  <a:lnTo>
                    <a:pt x="43"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4" name="ïṥļïḑé"/>
            <p:cNvSpPr/>
            <p:nvPr userDrawn="1">
              <p:custDataLst>
                <p:tags r:id="rId39"/>
              </p:custDataLst>
            </p:nvPr>
          </p:nvSpPr>
          <p:spPr bwMode="auto">
            <a:xfrm>
              <a:off x="5885691" y="3956050"/>
              <a:ext cx="217488" cy="220663"/>
            </a:xfrm>
            <a:custGeom>
              <a:avLst/>
              <a:gdLst>
                <a:gd name="T0" fmla="*/ 51 w 54"/>
                <a:gd name="T1" fmla="*/ 2 h 52"/>
                <a:gd name="T2" fmla="*/ 44 w 54"/>
                <a:gd name="T3" fmla="*/ 8 h 52"/>
                <a:gd name="T4" fmla="*/ 31 w 54"/>
                <a:gd name="T5" fmla="*/ 31 h 52"/>
                <a:gd name="T6" fmla="*/ 31 w 54"/>
                <a:gd name="T7" fmla="*/ 45 h 52"/>
                <a:gd name="T8" fmla="*/ 36 w 54"/>
                <a:gd name="T9" fmla="*/ 50 h 52"/>
                <a:gd name="T10" fmla="*/ 40 w 54"/>
                <a:gd name="T11" fmla="*/ 50 h 52"/>
                <a:gd name="T12" fmla="*/ 40 w 54"/>
                <a:gd name="T13" fmla="*/ 52 h 52"/>
                <a:gd name="T14" fmla="*/ 14 w 54"/>
                <a:gd name="T15" fmla="*/ 52 h 52"/>
                <a:gd name="T16" fmla="*/ 14 w 54"/>
                <a:gd name="T17" fmla="*/ 50 h 52"/>
                <a:gd name="T18" fmla="*/ 18 w 54"/>
                <a:gd name="T19" fmla="*/ 50 h 52"/>
                <a:gd name="T20" fmla="*/ 23 w 54"/>
                <a:gd name="T21" fmla="*/ 45 h 52"/>
                <a:gd name="T22" fmla="*/ 23 w 54"/>
                <a:gd name="T23" fmla="*/ 31 h 52"/>
                <a:gd name="T24" fmla="*/ 8 w 54"/>
                <a:gd name="T25" fmla="*/ 7 h 52"/>
                <a:gd name="T26" fmla="*/ 1 w 54"/>
                <a:gd name="T27" fmla="*/ 2 h 52"/>
                <a:gd name="T28" fmla="*/ 0 w 54"/>
                <a:gd name="T29" fmla="*/ 2 h 52"/>
                <a:gd name="T30" fmla="*/ 0 w 54"/>
                <a:gd name="T31" fmla="*/ 0 h 52"/>
                <a:gd name="T32" fmla="*/ 24 w 54"/>
                <a:gd name="T33" fmla="*/ 0 h 52"/>
                <a:gd name="T34" fmla="*/ 24 w 54"/>
                <a:gd name="T35" fmla="*/ 2 h 52"/>
                <a:gd name="T36" fmla="*/ 21 w 54"/>
                <a:gd name="T37" fmla="*/ 2 h 52"/>
                <a:gd name="T38" fmla="*/ 18 w 54"/>
                <a:gd name="T39" fmla="*/ 5 h 52"/>
                <a:gd name="T40" fmla="*/ 18 w 54"/>
                <a:gd name="T41" fmla="*/ 7 h 52"/>
                <a:gd name="T42" fmla="*/ 30 w 54"/>
                <a:gd name="T43" fmla="*/ 27 h 52"/>
                <a:gd name="T44" fmla="*/ 41 w 54"/>
                <a:gd name="T45" fmla="*/ 8 h 52"/>
                <a:gd name="T46" fmla="*/ 42 w 54"/>
                <a:gd name="T47" fmla="*/ 5 h 52"/>
                <a:gd name="T48" fmla="*/ 39 w 54"/>
                <a:gd name="T49" fmla="*/ 2 h 52"/>
                <a:gd name="T50" fmla="*/ 35 w 54"/>
                <a:gd name="T51" fmla="*/ 2 h 52"/>
                <a:gd name="T52" fmla="*/ 35 w 54"/>
                <a:gd name="T53" fmla="*/ 0 h 52"/>
                <a:gd name="T54" fmla="*/ 54 w 54"/>
                <a:gd name="T55" fmla="*/ 0 h 52"/>
                <a:gd name="T56" fmla="*/ 54 w 54"/>
                <a:gd name="T57" fmla="*/ 2 h 52"/>
                <a:gd name="T58" fmla="*/ 51 w 54"/>
                <a:gd name="T59" fmla="*/ 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4" h="52">
                  <a:moveTo>
                    <a:pt x="51" y="2"/>
                  </a:moveTo>
                  <a:cubicBezTo>
                    <a:pt x="47" y="2"/>
                    <a:pt x="46" y="5"/>
                    <a:pt x="44" y="8"/>
                  </a:cubicBezTo>
                  <a:cubicBezTo>
                    <a:pt x="31" y="31"/>
                    <a:pt x="31" y="31"/>
                    <a:pt x="31" y="31"/>
                  </a:cubicBezTo>
                  <a:cubicBezTo>
                    <a:pt x="31" y="45"/>
                    <a:pt x="31" y="45"/>
                    <a:pt x="31" y="45"/>
                  </a:cubicBezTo>
                  <a:cubicBezTo>
                    <a:pt x="31" y="48"/>
                    <a:pt x="33" y="50"/>
                    <a:pt x="36" y="50"/>
                  </a:cubicBezTo>
                  <a:cubicBezTo>
                    <a:pt x="40" y="50"/>
                    <a:pt x="40" y="50"/>
                    <a:pt x="40" y="50"/>
                  </a:cubicBezTo>
                  <a:cubicBezTo>
                    <a:pt x="40" y="52"/>
                    <a:pt x="40" y="52"/>
                    <a:pt x="40" y="52"/>
                  </a:cubicBezTo>
                  <a:cubicBezTo>
                    <a:pt x="14" y="52"/>
                    <a:pt x="14" y="52"/>
                    <a:pt x="14" y="52"/>
                  </a:cubicBezTo>
                  <a:cubicBezTo>
                    <a:pt x="14" y="50"/>
                    <a:pt x="14" y="50"/>
                    <a:pt x="14" y="50"/>
                  </a:cubicBezTo>
                  <a:cubicBezTo>
                    <a:pt x="18" y="50"/>
                    <a:pt x="18" y="50"/>
                    <a:pt x="18" y="50"/>
                  </a:cubicBezTo>
                  <a:cubicBezTo>
                    <a:pt x="21" y="50"/>
                    <a:pt x="23" y="49"/>
                    <a:pt x="23" y="45"/>
                  </a:cubicBezTo>
                  <a:cubicBezTo>
                    <a:pt x="23" y="31"/>
                    <a:pt x="23" y="31"/>
                    <a:pt x="23" y="31"/>
                  </a:cubicBezTo>
                  <a:cubicBezTo>
                    <a:pt x="8" y="7"/>
                    <a:pt x="8" y="7"/>
                    <a:pt x="8" y="7"/>
                  </a:cubicBezTo>
                  <a:cubicBezTo>
                    <a:pt x="6" y="3"/>
                    <a:pt x="5" y="2"/>
                    <a:pt x="1" y="2"/>
                  </a:cubicBezTo>
                  <a:cubicBezTo>
                    <a:pt x="0" y="2"/>
                    <a:pt x="0" y="2"/>
                    <a:pt x="0" y="2"/>
                  </a:cubicBezTo>
                  <a:cubicBezTo>
                    <a:pt x="0" y="0"/>
                    <a:pt x="0" y="0"/>
                    <a:pt x="0" y="0"/>
                  </a:cubicBezTo>
                  <a:cubicBezTo>
                    <a:pt x="24" y="0"/>
                    <a:pt x="24" y="0"/>
                    <a:pt x="24" y="0"/>
                  </a:cubicBezTo>
                  <a:cubicBezTo>
                    <a:pt x="24" y="2"/>
                    <a:pt x="24" y="2"/>
                    <a:pt x="24" y="2"/>
                  </a:cubicBezTo>
                  <a:cubicBezTo>
                    <a:pt x="21" y="2"/>
                    <a:pt x="21" y="2"/>
                    <a:pt x="21" y="2"/>
                  </a:cubicBezTo>
                  <a:cubicBezTo>
                    <a:pt x="19" y="2"/>
                    <a:pt x="18" y="3"/>
                    <a:pt x="18" y="5"/>
                  </a:cubicBezTo>
                  <a:cubicBezTo>
                    <a:pt x="18" y="5"/>
                    <a:pt x="18" y="6"/>
                    <a:pt x="18" y="7"/>
                  </a:cubicBezTo>
                  <a:cubicBezTo>
                    <a:pt x="30" y="27"/>
                    <a:pt x="30" y="27"/>
                    <a:pt x="30" y="27"/>
                  </a:cubicBezTo>
                  <a:cubicBezTo>
                    <a:pt x="41" y="8"/>
                    <a:pt x="41" y="8"/>
                    <a:pt x="41" y="8"/>
                  </a:cubicBezTo>
                  <a:cubicBezTo>
                    <a:pt x="42" y="7"/>
                    <a:pt x="42" y="6"/>
                    <a:pt x="42" y="5"/>
                  </a:cubicBezTo>
                  <a:cubicBezTo>
                    <a:pt x="42" y="3"/>
                    <a:pt x="41" y="2"/>
                    <a:pt x="39" y="2"/>
                  </a:cubicBezTo>
                  <a:cubicBezTo>
                    <a:pt x="35" y="2"/>
                    <a:pt x="35" y="2"/>
                    <a:pt x="35" y="2"/>
                  </a:cubicBezTo>
                  <a:cubicBezTo>
                    <a:pt x="35" y="0"/>
                    <a:pt x="35" y="0"/>
                    <a:pt x="35" y="0"/>
                  </a:cubicBezTo>
                  <a:cubicBezTo>
                    <a:pt x="54" y="0"/>
                    <a:pt x="54" y="0"/>
                    <a:pt x="54" y="0"/>
                  </a:cubicBezTo>
                  <a:cubicBezTo>
                    <a:pt x="54" y="2"/>
                    <a:pt x="54" y="2"/>
                    <a:pt x="54" y="2"/>
                  </a:cubicBezTo>
                  <a:lnTo>
                    <a:pt x="51"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5" name="îṧḻîḑè"/>
            <p:cNvSpPr/>
            <p:nvPr userDrawn="1">
              <p:custDataLst>
                <p:tags r:id="rId40"/>
              </p:custDataLst>
            </p:nvPr>
          </p:nvSpPr>
          <p:spPr bwMode="auto">
            <a:xfrm>
              <a:off x="6119053" y="3951288"/>
              <a:ext cx="219075" cy="225425"/>
            </a:xfrm>
            <a:custGeom>
              <a:avLst/>
              <a:gdLst>
                <a:gd name="T0" fmla="*/ 31 w 54"/>
                <a:gd name="T1" fmla="*/ 53 h 53"/>
                <a:gd name="T2" fmla="*/ 31 w 54"/>
                <a:gd name="T3" fmla="*/ 51 h 53"/>
                <a:gd name="T4" fmla="*/ 34 w 54"/>
                <a:gd name="T5" fmla="*/ 51 h 53"/>
                <a:gd name="T6" fmla="*/ 37 w 54"/>
                <a:gd name="T7" fmla="*/ 48 h 53"/>
                <a:gd name="T8" fmla="*/ 37 w 54"/>
                <a:gd name="T9" fmla="*/ 45 h 53"/>
                <a:gd name="T10" fmla="*/ 33 w 54"/>
                <a:gd name="T11" fmla="*/ 35 h 53"/>
                <a:gd name="T12" fmla="*/ 15 w 54"/>
                <a:gd name="T13" fmla="*/ 35 h 53"/>
                <a:gd name="T14" fmla="*/ 11 w 54"/>
                <a:gd name="T15" fmla="*/ 46 h 53"/>
                <a:gd name="T16" fmla="*/ 11 w 54"/>
                <a:gd name="T17" fmla="*/ 48 h 53"/>
                <a:gd name="T18" fmla="*/ 15 w 54"/>
                <a:gd name="T19" fmla="*/ 51 h 53"/>
                <a:gd name="T20" fmla="*/ 18 w 54"/>
                <a:gd name="T21" fmla="*/ 51 h 53"/>
                <a:gd name="T22" fmla="*/ 18 w 54"/>
                <a:gd name="T23" fmla="*/ 53 h 53"/>
                <a:gd name="T24" fmla="*/ 0 w 54"/>
                <a:gd name="T25" fmla="*/ 53 h 53"/>
                <a:gd name="T26" fmla="*/ 0 w 54"/>
                <a:gd name="T27" fmla="*/ 51 h 53"/>
                <a:gd name="T28" fmla="*/ 3 w 54"/>
                <a:gd name="T29" fmla="*/ 51 h 53"/>
                <a:gd name="T30" fmla="*/ 9 w 54"/>
                <a:gd name="T31" fmla="*/ 45 h 53"/>
                <a:gd name="T32" fmla="*/ 23 w 54"/>
                <a:gd name="T33" fmla="*/ 0 h 53"/>
                <a:gd name="T34" fmla="*/ 30 w 54"/>
                <a:gd name="T35" fmla="*/ 0 h 53"/>
                <a:gd name="T36" fmla="*/ 46 w 54"/>
                <a:gd name="T37" fmla="*/ 45 h 53"/>
                <a:gd name="T38" fmla="*/ 53 w 54"/>
                <a:gd name="T39" fmla="*/ 51 h 53"/>
                <a:gd name="T40" fmla="*/ 54 w 54"/>
                <a:gd name="T41" fmla="*/ 51 h 53"/>
                <a:gd name="T42" fmla="*/ 54 w 54"/>
                <a:gd name="T43" fmla="*/ 53 h 53"/>
                <a:gd name="T44" fmla="*/ 31 w 54"/>
                <a:gd name="T45" fmla="*/ 53 h 53"/>
                <a:gd name="T46" fmla="*/ 23 w 54"/>
                <a:gd name="T47" fmla="*/ 7 h 53"/>
                <a:gd name="T48" fmla="*/ 16 w 54"/>
                <a:gd name="T49" fmla="*/ 32 h 53"/>
                <a:gd name="T50" fmla="*/ 32 w 54"/>
                <a:gd name="T51" fmla="*/ 32 h 53"/>
                <a:gd name="T52" fmla="*/ 23 w 54"/>
                <a:gd name="T53" fmla="*/ 7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4" h="53">
                  <a:moveTo>
                    <a:pt x="31" y="53"/>
                  </a:moveTo>
                  <a:cubicBezTo>
                    <a:pt x="31" y="51"/>
                    <a:pt x="31" y="51"/>
                    <a:pt x="31" y="51"/>
                  </a:cubicBezTo>
                  <a:cubicBezTo>
                    <a:pt x="34" y="51"/>
                    <a:pt x="34" y="51"/>
                    <a:pt x="34" y="51"/>
                  </a:cubicBezTo>
                  <a:cubicBezTo>
                    <a:pt x="36" y="51"/>
                    <a:pt x="37" y="50"/>
                    <a:pt x="37" y="48"/>
                  </a:cubicBezTo>
                  <a:cubicBezTo>
                    <a:pt x="37" y="47"/>
                    <a:pt x="37" y="46"/>
                    <a:pt x="37" y="45"/>
                  </a:cubicBezTo>
                  <a:cubicBezTo>
                    <a:pt x="33" y="35"/>
                    <a:pt x="33" y="35"/>
                    <a:pt x="33" y="35"/>
                  </a:cubicBezTo>
                  <a:cubicBezTo>
                    <a:pt x="15" y="35"/>
                    <a:pt x="15" y="35"/>
                    <a:pt x="15" y="35"/>
                  </a:cubicBezTo>
                  <a:cubicBezTo>
                    <a:pt x="11" y="46"/>
                    <a:pt x="11" y="46"/>
                    <a:pt x="11" y="46"/>
                  </a:cubicBezTo>
                  <a:cubicBezTo>
                    <a:pt x="11" y="47"/>
                    <a:pt x="11" y="48"/>
                    <a:pt x="11" y="48"/>
                  </a:cubicBezTo>
                  <a:cubicBezTo>
                    <a:pt x="11" y="50"/>
                    <a:pt x="12" y="51"/>
                    <a:pt x="15" y="51"/>
                  </a:cubicBezTo>
                  <a:cubicBezTo>
                    <a:pt x="18" y="51"/>
                    <a:pt x="18" y="51"/>
                    <a:pt x="18" y="51"/>
                  </a:cubicBezTo>
                  <a:cubicBezTo>
                    <a:pt x="18" y="53"/>
                    <a:pt x="18" y="53"/>
                    <a:pt x="18" y="53"/>
                  </a:cubicBezTo>
                  <a:cubicBezTo>
                    <a:pt x="0" y="53"/>
                    <a:pt x="0" y="53"/>
                    <a:pt x="0" y="53"/>
                  </a:cubicBezTo>
                  <a:cubicBezTo>
                    <a:pt x="0" y="51"/>
                    <a:pt x="0" y="51"/>
                    <a:pt x="0" y="51"/>
                  </a:cubicBezTo>
                  <a:cubicBezTo>
                    <a:pt x="3" y="51"/>
                    <a:pt x="3" y="51"/>
                    <a:pt x="3" y="51"/>
                  </a:cubicBezTo>
                  <a:cubicBezTo>
                    <a:pt x="4" y="51"/>
                    <a:pt x="7" y="51"/>
                    <a:pt x="9" y="45"/>
                  </a:cubicBezTo>
                  <a:cubicBezTo>
                    <a:pt x="23" y="0"/>
                    <a:pt x="23" y="0"/>
                    <a:pt x="23" y="0"/>
                  </a:cubicBezTo>
                  <a:cubicBezTo>
                    <a:pt x="30" y="0"/>
                    <a:pt x="30" y="0"/>
                    <a:pt x="30" y="0"/>
                  </a:cubicBezTo>
                  <a:cubicBezTo>
                    <a:pt x="46" y="45"/>
                    <a:pt x="46" y="45"/>
                    <a:pt x="46" y="45"/>
                  </a:cubicBezTo>
                  <a:cubicBezTo>
                    <a:pt x="47" y="48"/>
                    <a:pt x="48" y="51"/>
                    <a:pt x="53" y="51"/>
                  </a:cubicBezTo>
                  <a:cubicBezTo>
                    <a:pt x="54" y="51"/>
                    <a:pt x="54" y="51"/>
                    <a:pt x="54" y="51"/>
                  </a:cubicBezTo>
                  <a:cubicBezTo>
                    <a:pt x="54" y="53"/>
                    <a:pt x="54" y="53"/>
                    <a:pt x="54" y="53"/>
                  </a:cubicBezTo>
                  <a:lnTo>
                    <a:pt x="31" y="53"/>
                  </a:lnTo>
                  <a:close/>
                  <a:moveTo>
                    <a:pt x="23" y="7"/>
                  </a:moveTo>
                  <a:cubicBezTo>
                    <a:pt x="16" y="32"/>
                    <a:pt x="16" y="32"/>
                    <a:pt x="16" y="32"/>
                  </a:cubicBezTo>
                  <a:cubicBezTo>
                    <a:pt x="32" y="32"/>
                    <a:pt x="32" y="32"/>
                    <a:pt x="32" y="32"/>
                  </a:cubicBezTo>
                  <a:lnTo>
                    <a:pt x="23" y="7"/>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6" name="ïślidé"/>
            <p:cNvSpPr/>
            <p:nvPr userDrawn="1">
              <p:custDataLst>
                <p:tags r:id="rId41"/>
              </p:custDataLst>
            </p:nvPr>
          </p:nvSpPr>
          <p:spPr bwMode="auto">
            <a:xfrm>
              <a:off x="6361941" y="3956050"/>
              <a:ext cx="209550" cy="220663"/>
            </a:xfrm>
            <a:custGeom>
              <a:avLst/>
              <a:gdLst>
                <a:gd name="T0" fmla="*/ 50 w 52"/>
                <a:gd name="T1" fmla="*/ 14 h 52"/>
                <a:gd name="T2" fmla="*/ 35 w 52"/>
                <a:gd name="T3" fmla="*/ 2 h 52"/>
                <a:gd name="T4" fmla="*/ 30 w 52"/>
                <a:gd name="T5" fmla="*/ 7 h 52"/>
                <a:gd name="T6" fmla="*/ 30 w 52"/>
                <a:gd name="T7" fmla="*/ 44 h 52"/>
                <a:gd name="T8" fmla="*/ 35 w 52"/>
                <a:gd name="T9" fmla="*/ 50 h 52"/>
                <a:gd name="T10" fmla="*/ 39 w 52"/>
                <a:gd name="T11" fmla="*/ 50 h 52"/>
                <a:gd name="T12" fmla="*/ 39 w 52"/>
                <a:gd name="T13" fmla="*/ 52 h 52"/>
                <a:gd name="T14" fmla="*/ 13 w 52"/>
                <a:gd name="T15" fmla="*/ 52 h 52"/>
                <a:gd name="T16" fmla="*/ 13 w 52"/>
                <a:gd name="T17" fmla="*/ 50 h 52"/>
                <a:gd name="T18" fmla="*/ 16 w 52"/>
                <a:gd name="T19" fmla="*/ 50 h 52"/>
                <a:gd name="T20" fmla="*/ 22 w 52"/>
                <a:gd name="T21" fmla="*/ 44 h 52"/>
                <a:gd name="T22" fmla="*/ 22 w 52"/>
                <a:gd name="T23" fmla="*/ 7 h 52"/>
                <a:gd name="T24" fmla="*/ 17 w 52"/>
                <a:gd name="T25" fmla="*/ 2 h 52"/>
                <a:gd name="T26" fmla="*/ 2 w 52"/>
                <a:gd name="T27" fmla="*/ 14 h 52"/>
                <a:gd name="T28" fmla="*/ 0 w 52"/>
                <a:gd name="T29" fmla="*/ 13 h 52"/>
                <a:gd name="T30" fmla="*/ 5 w 52"/>
                <a:gd name="T31" fmla="*/ 0 h 52"/>
                <a:gd name="T32" fmla="*/ 47 w 52"/>
                <a:gd name="T33" fmla="*/ 0 h 52"/>
                <a:gd name="T34" fmla="*/ 52 w 52"/>
                <a:gd name="T35" fmla="*/ 13 h 52"/>
                <a:gd name="T36" fmla="*/ 50 w 52"/>
                <a:gd name="T37" fmla="*/ 1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2" h="52">
                  <a:moveTo>
                    <a:pt x="50" y="14"/>
                  </a:moveTo>
                  <a:cubicBezTo>
                    <a:pt x="45" y="6"/>
                    <a:pt x="41" y="2"/>
                    <a:pt x="35" y="2"/>
                  </a:cubicBezTo>
                  <a:cubicBezTo>
                    <a:pt x="31" y="2"/>
                    <a:pt x="30" y="4"/>
                    <a:pt x="30" y="7"/>
                  </a:cubicBezTo>
                  <a:cubicBezTo>
                    <a:pt x="30" y="44"/>
                    <a:pt x="30" y="44"/>
                    <a:pt x="30" y="44"/>
                  </a:cubicBezTo>
                  <a:cubicBezTo>
                    <a:pt x="30" y="48"/>
                    <a:pt x="32" y="50"/>
                    <a:pt x="35" y="50"/>
                  </a:cubicBezTo>
                  <a:cubicBezTo>
                    <a:pt x="39" y="50"/>
                    <a:pt x="39" y="50"/>
                    <a:pt x="39" y="50"/>
                  </a:cubicBezTo>
                  <a:cubicBezTo>
                    <a:pt x="39" y="52"/>
                    <a:pt x="39" y="52"/>
                    <a:pt x="39" y="52"/>
                  </a:cubicBezTo>
                  <a:cubicBezTo>
                    <a:pt x="13" y="52"/>
                    <a:pt x="13" y="52"/>
                    <a:pt x="13" y="52"/>
                  </a:cubicBezTo>
                  <a:cubicBezTo>
                    <a:pt x="13" y="50"/>
                    <a:pt x="13" y="50"/>
                    <a:pt x="13" y="50"/>
                  </a:cubicBezTo>
                  <a:cubicBezTo>
                    <a:pt x="16" y="50"/>
                    <a:pt x="16" y="50"/>
                    <a:pt x="16" y="50"/>
                  </a:cubicBezTo>
                  <a:cubicBezTo>
                    <a:pt x="20" y="50"/>
                    <a:pt x="22" y="48"/>
                    <a:pt x="22" y="44"/>
                  </a:cubicBezTo>
                  <a:cubicBezTo>
                    <a:pt x="22" y="7"/>
                    <a:pt x="22" y="7"/>
                    <a:pt x="22" y="7"/>
                  </a:cubicBezTo>
                  <a:cubicBezTo>
                    <a:pt x="22" y="3"/>
                    <a:pt x="21" y="2"/>
                    <a:pt x="17" y="2"/>
                  </a:cubicBezTo>
                  <a:cubicBezTo>
                    <a:pt x="9" y="2"/>
                    <a:pt x="5" y="9"/>
                    <a:pt x="2" y="14"/>
                  </a:cubicBezTo>
                  <a:cubicBezTo>
                    <a:pt x="0" y="13"/>
                    <a:pt x="0" y="13"/>
                    <a:pt x="0" y="13"/>
                  </a:cubicBezTo>
                  <a:cubicBezTo>
                    <a:pt x="5" y="0"/>
                    <a:pt x="5" y="0"/>
                    <a:pt x="5" y="0"/>
                  </a:cubicBezTo>
                  <a:cubicBezTo>
                    <a:pt x="47" y="0"/>
                    <a:pt x="47" y="0"/>
                    <a:pt x="47" y="0"/>
                  </a:cubicBezTo>
                  <a:cubicBezTo>
                    <a:pt x="52" y="13"/>
                    <a:pt x="52" y="13"/>
                    <a:pt x="52" y="13"/>
                  </a:cubicBezTo>
                  <a:lnTo>
                    <a:pt x="50" y="1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7" name="îśḻidê"/>
            <p:cNvSpPr/>
            <p:nvPr userDrawn="1">
              <p:custDataLst>
                <p:tags r:id="rId42"/>
              </p:custDataLst>
            </p:nvPr>
          </p:nvSpPr>
          <p:spPr bwMode="auto">
            <a:xfrm>
              <a:off x="6592128" y="4090988"/>
              <a:ext cx="60325" cy="30163"/>
            </a:xfrm>
            <a:prstGeom prst="rect">
              <a:avLst/>
            </a:prstGeom>
            <a:solidFill>
              <a:srgbClr val="00561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98" name="ïṥļîḍé"/>
            <p:cNvSpPr/>
            <p:nvPr userDrawn="1">
              <p:custDataLst>
                <p:tags r:id="rId43"/>
              </p:custDataLst>
            </p:nvPr>
          </p:nvSpPr>
          <p:spPr bwMode="auto">
            <a:xfrm>
              <a:off x="6665153" y="3946525"/>
              <a:ext cx="149225" cy="238125"/>
            </a:xfrm>
            <a:custGeom>
              <a:avLst/>
              <a:gdLst>
                <a:gd name="T0" fmla="*/ 21 w 37"/>
                <a:gd name="T1" fmla="*/ 56 h 56"/>
                <a:gd name="T2" fmla="*/ 14 w 37"/>
                <a:gd name="T3" fmla="*/ 55 h 56"/>
                <a:gd name="T4" fmla="*/ 11 w 37"/>
                <a:gd name="T5" fmla="*/ 54 h 56"/>
                <a:gd name="T6" fmla="*/ 5 w 37"/>
                <a:gd name="T7" fmla="*/ 56 h 56"/>
                <a:gd name="T8" fmla="*/ 0 w 37"/>
                <a:gd name="T9" fmla="*/ 41 h 56"/>
                <a:gd name="T10" fmla="*/ 2 w 37"/>
                <a:gd name="T11" fmla="*/ 41 h 56"/>
                <a:gd name="T12" fmla="*/ 20 w 37"/>
                <a:gd name="T13" fmla="*/ 53 h 56"/>
                <a:gd name="T14" fmla="*/ 32 w 37"/>
                <a:gd name="T15" fmla="*/ 43 h 56"/>
                <a:gd name="T16" fmla="*/ 18 w 37"/>
                <a:gd name="T17" fmla="*/ 31 h 56"/>
                <a:gd name="T18" fmla="*/ 3 w 37"/>
                <a:gd name="T19" fmla="*/ 15 h 56"/>
                <a:gd name="T20" fmla="*/ 18 w 37"/>
                <a:gd name="T21" fmla="*/ 0 h 56"/>
                <a:gd name="T22" fmla="*/ 25 w 37"/>
                <a:gd name="T23" fmla="*/ 2 h 56"/>
                <a:gd name="T24" fmla="*/ 27 w 37"/>
                <a:gd name="T25" fmla="*/ 2 h 56"/>
                <a:gd name="T26" fmla="*/ 31 w 37"/>
                <a:gd name="T27" fmla="*/ 1 h 56"/>
                <a:gd name="T28" fmla="*/ 36 w 37"/>
                <a:gd name="T29" fmla="*/ 13 h 56"/>
                <a:gd name="T30" fmla="*/ 34 w 37"/>
                <a:gd name="T31" fmla="*/ 14 h 56"/>
                <a:gd name="T32" fmla="*/ 30 w 37"/>
                <a:gd name="T33" fmla="*/ 9 h 56"/>
                <a:gd name="T34" fmla="*/ 18 w 37"/>
                <a:gd name="T35" fmla="*/ 3 h 56"/>
                <a:gd name="T36" fmla="*/ 8 w 37"/>
                <a:gd name="T37" fmla="*/ 12 h 56"/>
                <a:gd name="T38" fmla="*/ 21 w 37"/>
                <a:gd name="T39" fmla="*/ 23 h 56"/>
                <a:gd name="T40" fmla="*/ 37 w 37"/>
                <a:gd name="T41" fmla="*/ 40 h 56"/>
                <a:gd name="T42" fmla="*/ 21 w 37"/>
                <a:gd name="T43"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 h="56">
                  <a:moveTo>
                    <a:pt x="21" y="56"/>
                  </a:moveTo>
                  <a:cubicBezTo>
                    <a:pt x="19" y="56"/>
                    <a:pt x="16" y="56"/>
                    <a:pt x="14" y="55"/>
                  </a:cubicBezTo>
                  <a:cubicBezTo>
                    <a:pt x="12" y="54"/>
                    <a:pt x="12" y="54"/>
                    <a:pt x="11" y="54"/>
                  </a:cubicBezTo>
                  <a:cubicBezTo>
                    <a:pt x="8" y="54"/>
                    <a:pt x="6" y="55"/>
                    <a:pt x="5" y="56"/>
                  </a:cubicBezTo>
                  <a:cubicBezTo>
                    <a:pt x="0" y="41"/>
                    <a:pt x="0" y="41"/>
                    <a:pt x="0" y="41"/>
                  </a:cubicBezTo>
                  <a:cubicBezTo>
                    <a:pt x="2" y="41"/>
                    <a:pt x="2" y="41"/>
                    <a:pt x="2" y="41"/>
                  </a:cubicBezTo>
                  <a:cubicBezTo>
                    <a:pt x="3" y="44"/>
                    <a:pt x="10" y="53"/>
                    <a:pt x="20" y="53"/>
                  </a:cubicBezTo>
                  <a:cubicBezTo>
                    <a:pt x="28" y="53"/>
                    <a:pt x="32" y="48"/>
                    <a:pt x="32" y="43"/>
                  </a:cubicBezTo>
                  <a:cubicBezTo>
                    <a:pt x="32" y="37"/>
                    <a:pt x="27" y="35"/>
                    <a:pt x="18" y="31"/>
                  </a:cubicBezTo>
                  <a:cubicBezTo>
                    <a:pt x="13" y="30"/>
                    <a:pt x="3" y="26"/>
                    <a:pt x="3" y="15"/>
                  </a:cubicBezTo>
                  <a:cubicBezTo>
                    <a:pt x="3" y="8"/>
                    <a:pt x="7" y="0"/>
                    <a:pt x="18" y="0"/>
                  </a:cubicBezTo>
                  <a:cubicBezTo>
                    <a:pt x="20" y="0"/>
                    <a:pt x="20" y="1"/>
                    <a:pt x="25" y="2"/>
                  </a:cubicBezTo>
                  <a:cubicBezTo>
                    <a:pt x="26" y="2"/>
                    <a:pt x="26" y="2"/>
                    <a:pt x="27" y="2"/>
                  </a:cubicBezTo>
                  <a:cubicBezTo>
                    <a:pt x="27" y="2"/>
                    <a:pt x="29" y="2"/>
                    <a:pt x="31" y="1"/>
                  </a:cubicBezTo>
                  <a:cubicBezTo>
                    <a:pt x="36" y="13"/>
                    <a:pt x="36" y="13"/>
                    <a:pt x="36" y="13"/>
                  </a:cubicBezTo>
                  <a:cubicBezTo>
                    <a:pt x="34" y="14"/>
                    <a:pt x="34" y="14"/>
                    <a:pt x="34" y="14"/>
                  </a:cubicBezTo>
                  <a:cubicBezTo>
                    <a:pt x="33" y="13"/>
                    <a:pt x="32" y="11"/>
                    <a:pt x="30" y="9"/>
                  </a:cubicBezTo>
                  <a:cubicBezTo>
                    <a:pt x="27" y="5"/>
                    <a:pt x="22" y="3"/>
                    <a:pt x="18" y="3"/>
                  </a:cubicBezTo>
                  <a:cubicBezTo>
                    <a:pt x="12" y="3"/>
                    <a:pt x="8" y="6"/>
                    <a:pt x="8" y="12"/>
                  </a:cubicBezTo>
                  <a:cubicBezTo>
                    <a:pt x="8" y="17"/>
                    <a:pt x="12" y="20"/>
                    <a:pt x="21" y="23"/>
                  </a:cubicBezTo>
                  <a:cubicBezTo>
                    <a:pt x="31" y="27"/>
                    <a:pt x="37" y="31"/>
                    <a:pt x="37" y="40"/>
                  </a:cubicBezTo>
                  <a:cubicBezTo>
                    <a:pt x="37" y="48"/>
                    <a:pt x="31" y="56"/>
                    <a:pt x="21" y="5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9" name="iṩḻïḍê"/>
            <p:cNvSpPr/>
            <p:nvPr userDrawn="1">
              <p:custDataLst>
                <p:tags r:id="rId44"/>
              </p:custDataLst>
            </p:nvPr>
          </p:nvSpPr>
          <p:spPr bwMode="auto">
            <a:xfrm>
              <a:off x="6838191" y="3956050"/>
              <a:ext cx="177800" cy="220663"/>
            </a:xfrm>
            <a:custGeom>
              <a:avLst/>
              <a:gdLst>
                <a:gd name="T0" fmla="*/ 0 w 44"/>
                <a:gd name="T1" fmla="*/ 0 h 52"/>
                <a:gd name="T2" fmla="*/ 38 w 44"/>
                <a:gd name="T3" fmla="*/ 0 h 52"/>
                <a:gd name="T4" fmla="*/ 43 w 44"/>
                <a:gd name="T5" fmla="*/ 12 h 52"/>
                <a:gd name="T6" fmla="*/ 41 w 44"/>
                <a:gd name="T7" fmla="*/ 13 h 52"/>
                <a:gd name="T8" fmla="*/ 23 w 44"/>
                <a:gd name="T9" fmla="*/ 2 h 52"/>
                <a:gd name="T10" fmla="*/ 21 w 44"/>
                <a:gd name="T11" fmla="*/ 2 h 52"/>
                <a:gd name="T12" fmla="*/ 16 w 44"/>
                <a:gd name="T13" fmla="*/ 7 h 52"/>
                <a:gd name="T14" fmla="*/ 16 w 44"/>
                <a:gd name="T15" fmla="*/ 24 h 52"/>
                <a:gd name="T16" fmla="*/ 22 w 44"/>
                <a:gd name="T17" fmla="*/ 24 h 52"/>
                <a:gd name="T18" fmla="*/ 30 w 44"/>
                <a:gd name="T19" fmla="*/ 17 h 52"/>
                <a:gd name="T20" fmla="*/ 30 w 44"/>
                <a:gd name="T21" fmla="*/ 16 h 52"/>
                <a:gd name="T22" fmla="*/ 33 w 44"/>
                <a:gd name="T23" fmla="*/ 16 h 52"/>
                <a:gd name="T24" fmla="*/ 33 w 44"/>
                <a:gd name="T25" fmla="*/ 36 h 52"/>
                <a:gd name="T26" fmla="*/ 30 w 44"/>
                <a:gd name="T27" fmla="*/ 36 h 52"/>
                <a:gd name="T28" fmla="*/ 30 w 44"/>
                <a:gd name="T29" fmla="*/ 34 h 52"/>
                <a:gd name="T30" fmla="*/ 22 w 44"/>
                <a:gd name="T31" fmla="*/ 27 h 52"/>
                <a:gd name="T32" fmla="*/ 16 w 44"/>
                <a:gd name="T33" fmla="*/ 27 h 52"/>
                <a:gd name="T34" fmla="*/ 16 w 44"/>
                <a:gd name="T35" fmla="*/ 45 h 52"/>
                <a:gd name="T36" fmla="*/ 21 w 44"/>
                <a:gd name="T37" fmla="*/ 50 h 52"/>
                <a:gd name="T38" fmla="*/ 24 w 44"/>
                <a:gd name="T39" fmla="*/ 50 h 52"/>
                <a:gd name="T40" fmla="*/ 43 w 44"/>
                <a:gd name="T41" fmla="*/ 39 h 52"/>
                <a:gd name="T42" fmla="*/ 44 w 44"/>
                <a:gd name="T43" fmla="*/ 40 h 52"/>
                <a:gd name="T44" fmla="*/ 40 w 44"/>
                <a:gd name="T45" fmla="*/ 52 h 52"/>
                <a:gd name="T46" fmla="*/ 0 w 44"/>
                <a:gd name="T47" fmla="*/ 52 h 52"/>
                <a:gd name="T48" fmla="*/ 0 w 44"/>
                <a:gd name="T49" fmla="*/ 50 h 52"/>
                <a:gd name="T50" fmla="*/ 2 w 44"/>
                <a:gd name="T51" fmla="*/ 50 h 52"/>
                <a:gd name="T52" fmla="*/ 7 w 44"/>
                <a:gd name="T53" fmla="*/ 45 h 52"/>
                <a:gd name="T54" fmla="*/ 7 w 44"/>
                <a:gd name="T55" fmla="*/ 7 h 52"/>
                <a:gd name="T56" fmla="*/ 2 w 44"/>
                <a:gd name="T57" fmla="*/ 2 h 52"/>
                <a:gd name="T58" fmla="*/ 0 w 44"/>
                <a:gd name="T59" fmla="*/ 2 h 52"/>
                <a:gd name="T60" fmla="*/ 0 w 44"/>
                <a:gd name="T61"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4" h="52">
                  <a:moveTo>
                    <a:pt x="0" y="0"/>
                  </a:moveTo>
                  <a:cubicBezTo>
                    <a:pt x="38" y="0"/>
                    <a:pt x="38" y="0"/>
                    <a:pt x="38" y="0"/>
                  </a:cubicBezTo>
                  <a:cubicBezTo>
                    <a:pt x="43" y="12"/>
                    <a:pt x="43" y="12"/>
                    <a:pt x="43" y="12"/>
                  </a:cubicBezTo>
                  <a:cubicBezTo>
                    <a:pt x="41" y="13"/>
                    <a:pt x="41" y="13"/>
                    <a:pt x="41" y="13"/>
                  </a:cubicBezTo>
                  <a:cubicBezTo>
                    <a:pt x="35" y="5"/>
                    <a:pt x="32" y="2"/>
                    <a:pt x="23" y="2"/>
                  </a:cubicBezTo>
                  <a:cubicBezTo>
                    <a:pt x="21" y="2"/>
                    <a:pt x="21" y="2"/>
                    <a:pt x="21" y="2"/>
                  </a:cubicBezTo>
                  <a:cubicBezTo>
                    <a:pt x="17" y="2"/>
                    <a:pt x="16" y="4"/>
                    <a:pt x="16" y="7"/>
                  </a:cubicBezTo>
                  <a:cubicBezTo>
                    <a:pt x="16" y="24"/>
                    <a:pt x="16" y="24"/>
                    <a:pt x="16" y="24"/>
                  </a:cubicBezTo>
                  <a:cubicBezTo>
                    <a:pt x="22" y="24"/>
                    <a:pt x="22" y="24"/>
                    <a:pt x="22" y="24"/>
                  </a:cubicBezTo>
                  <a:cubicBezTo>
                    <a:pt x="26" y="24"/>
                    <a:pt x="30" y="23"/>
                    <a:pt x="30" y="17"/>
                  </a:cubicBezTo>
                  <a:cubicBezTo>
                    <a:pt x="30" y="16"/>
                    <a:pt x="30" y="16"/>
                    <a:pt x="30" y="16"/>
                  </a:cubicBezTo>
                  <a:cubicBezTo>
                    <a:pt x="33" y="16"/>
                    <a:pt x="33" y="16"/>
                    <a:pt x="33" y="16"/>
                  </a:cubicBezTo>
                  <a:cubicBezTo>
                    <a:pt x="33" y="36"/>
                    <a:pt x="33" y="36"/>
                    <a:pt x="33" y="36"/>
                  </a:cubicBezTo>
                  <a:cubicBezTo>
                    <a:pt x="30" y="36"/>
                    <a:pt x="30" y="36"/>
                    <a:pt x="30" y="36"/>
                  </a:cubicBezTo>
                  <a:cubicBezTo>
                    <a:pt x="30" y="34"/>
                    <a:pt x="30" y="34"/>
                    <a:pt x="30" y="34"/>
                  </a:cubicBezTo>
                  <a:cubicBezTo>
                    <a:pt x="30" y="31"/>
                    <a:pt x="28" y="27"/>
                    <a:pt x="22" y="27"/>
                  </a:cubicBezTo>
                  <a:cubicBezTo>
                    <a:pt x="16" y="27"/>
                    <a:pt x="16" y="27"/>
                    <a:pt x="16" y="27"/>
                  </a:cubicBezTo>
                  <a:cubicBezTo>
                    <a:pt x="16" y="45"/>
                    <a:pt x="16" y="45"/>
                    <a:pt x="16" y="45"/>
                  </a:cubicBezTo>
                  <a:cubicBezTo>
                    <a:pt x="16" y="49"/>
                    <a:pt x="17" y="50"/>
                    <a:pt x="21" y="50"/>
                  </a:cubicBezTo>
                  <a:cubicBezTo>
                    <a:pt x="24" y="50"/>
                    <a:pt x="24" y="50"/>
                    <a:pt x="24" y="50"/>
                  </a:cubicBezTo>
                  <a:cubicBezTo>
                    <a:pt x="34" y="50"/>
                    <a:pt x="40" y="42"/>
                    <a:pt x="43" y="39"/>
                  </a:cubicBezTo>
                  <a:cubicBezTo>
                    <a:pt x="44" y="40"/>
                    <a:pt x="44" y="40"/>
                    <a:pt x="44" y="40"/>
                  </a:cubicBezTo>
                  <a:cubicBezTo>
                    <a:pt x="40" y="52"/>
                    <a:pt x="40" y="52"/>
                    <a:pt x="40" y="52"/>
                  </a:cubicBezTo>
                  <a:cubicBezTo>
                    <a:pt x="0" y="52"/>
                    <a:pt x="0" y="52"/>
                    <a:pt x="0" y="52"/>
                  </a:cubicBezTo>
                  <a:cubicBezTo>
                    <a:pt x="0" y="50"/>
                    <a:pt x="0" y="50"/>
                    <a:pt x="0" y="50"/>
                  </a:cubicBezTo>
                  <a:cubicBezTo>
                    <a:pt x="2" y="50"/>
                    <a:pt x="2" y="50"/>
                    <a:pt x="2" y="50"/>
                  </a:cubicBezTo>
                  <a:cubicBezTo>
                    <a:pt x="5" y="50"/>
                    <a:pt x="7" y="49"/>
                    <a:pt x="7" y="45"/>
                  </a:cubicBezTo>
                  <a:cubicBezTo>
                    <a:pt x="7" y="7"/>
                    <a:pt x="7" y="7"/>
                    <a:pt x="7" y="7"/>
                  </a:cubicBezTo>
                  <a:cubicBezTo>
                    <a:pt x="7" y="4"/>
                    <a:pt x="6" y="2"/>
                    <a:pt x="2" y="2"/>
                  </a:cubicBezTo>
                  <a:cubicBezTo>
                    <a:pt x="0" y="2"/>
                    <a:pt x="0" y="2"/>
                    <a:pt x="0" y="2"/>
                  </a:cubicBezTo>
                  <a:lnTo>
                    <a:pt x="0" y="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0" name="íSľíďè"/>
            <p:cNvSpPr/>
            <p:nvPr userDrawn="1">
              <p:custDataLst>
                <p:tags r:id="rId45"/>
              </p:custDataLst>
            </p:nvPr>
          </p:nvSpPr>
          <p:spPr bwMode="auto">
            <a:xfrm>
              <a:off x="7031866" y="3956050"/>
              <a:ext cx="206375" cy="220663"/>
            </a:xfrm>
            <a:custGeom>
              <a:avLst/>
              <a:gdLst>
                <a:gd name="T0" fmla="*/ 42 w 51"/>
                <a:gd name="T1" fmla="*/ 52 h 52"/>
                <a:gd name="T2" fmla="*/ 11 w 51"/>
                <a:gd name="T3" fmla="*/ 8 h 52"/>
                <a:gd name="T4" fmla="*/ 11 w 51"/>
                <a:gd name="T5" fmla="*/ 44 h 52"/>
                <a:gd name="T6" fmla="*/ 16 w 51"/>
                <a:gd name="T7" fmla="*/ 50 h 52"/>
                <a:gd name="T8" fmla="*/ 18 w 51"/>
                <a:gd name="T9" fmla="*/ 50 h 52"/>
                <a:gd name="T10" fmla="*/ 18 w 51"/>
                <a:gd name="T11" fmla="*/ 52 h 52"/>
                <a:gd name="T12" fmla="*/ 1 w 51"/>
                <a:gd name="T13" fmla="*/ 52 h 52"/>
                <a:gd name="T14" fmla="*/ 1 w 51"/>
                <a:gd name="T15" fmla="*/ 50 h 52"/>
                <a:gd name="T16" fmla="*/ 3 w 51"/>
                <a:gd name="T17" fmla="*/ 50 h 52"/>
                <a:gd name="T18" fmla="*/ 8 w 51"/>
                <a:gd name="T19" fmla="*/ 44 h 52"/>
                <a:gd name="T20" fmla="*/ 8 w 51"/>
                <a:gd name="T21" fmla="*/ 7 h 52"/>
                <a:gd name="T22" fmla="*/ 2 w 51"/>
                <a:gd name="T23" fmla="*/ 2 h 52"/>
                <a:gd name="T24" fmla="*/ 0 w 51"/>
                <a:gd name="T25" fmla="*/ 2 h 52"/>
                <a:gd name="T26" fmla="*/ 0 w 51"/>
                <a:gd name="T27" fmla="*/ 0 h 52"/>
                <a:gd name="T28" fmla="*/ 15 w 51"/>
                <a:gd name="T29" fmla="*/ 0 h 52"/>
                <a:gd name="T30" fmla="*/ 42 w 51"/>
                <a:gd name="T31" fmla="*/ 37 h 52"/>
                <a:gd name="T32" fmla="*/ 42 w 51"/>
                <a:gd name="T33" fmla="*/ 9 h 52"/>
                <a:gd name="T34" fmla="*/ 35 w 51"/>
                <a:gd name="T35" fmla="*/ 2 h 52"/>
                <a:gd name="T36" fmla="*/ 35 w 51"/>
                <a:gd name="T37" fmla="*/ 0 h 52"/>
                <a:gd name="T38" fmla="*/ 51 w 51"/>
                <a:gd name="T39" fmla="*/ 0 h 52"/>
                <a:gd name="T40" fmla="*/ 51 w 51"/>
                <a:gd name="T41" fmla="*/ 2 h 52"/>
                <a:gd name="T42" fmla="*/ 44 w 51"/>
                <a:gd name="T43" fmla="*/ 9 h 52"/>
                <a:gd name="T44" fmla="*/ 44 w 51"/>
                <a:gd name="T45" fmla="*/ 52 h 52"/>
                <a:gd name="T46" fmla="*/ 42 w 51"/>
                <a:gd name="T4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 h="52">
                  <a:moveTo>
                    <a:pt x="42" y="52"/>
                  </a:moveTo>
                  <a:cubicBezTo>
                    <a:pt x="11" y="8"/>
                    <a:pt x="11" y="8"/>
                    <a:pt x="11" y="8"/>
                  </a:cubicBezTo>
                  <a:cubicBezTo>
                    <a:pt x="11" y="44"/>
                    <a:pt x="11" y="44"/>
                    <a:pt x="11" y="44"/>
                  </a:cubicBezTo>
                  <a:cubicBezTo>
                    <a:pt x="11" y="47"/>
                    <a:pt x="12" y="50"/>
                    <a:pt x="16" y="50"/>
                  </a:cubicBezTo>
                  <a:cubicBezTo>
                    <a:pt x="18" y="50"/>
                    <a:pt x="18" y="50"/>
                    <a:pt x="18" y="50"/>
                  </a:cubicBezTo>
                  <a:cubicBezTo>
                    <a:pt x="18" y="52"/>
                    <a:pt x="18" y="52"/>
                    <a:pt x="18" y="52"/>
                  </a:cubicBezTo>
                  <a:cubicBezTo>
                    <a:pt x="1" y="52"/>
                    <a:pt x="1" y="52"/>
                    <a:pt x="1" y="52"/>
                  </a:cubicBezTo>
                  <a:cubicBezTo>
                    <a:pt x="1" y="50"/>
                    <a:pt x="1" y="50"/>
                    <a:pt x="1" y="50"/>
                  </a:cubicBezTo>
                  <a:cubicBezTo>
                    <a:pt x="3" y="50"/>
                    <a:pt x="3" y="50"/>
                    <a:pt x="3" y="50"/>
                  </a:cubicBezTo>
                  <a:cubicBezTo>
                    <a:pt x="6" y="50"/>
                    <a:pt x="8" y="48"/>
                    <a:pt x="8" y="44"/>
                  </a:cubicBezTo>
                  <a:cubicBezTo>
                    <a:pt x="8" y="7"/>
                    <a:pt x="8" y="7"/>
                    <a:pt x="8" y="7"/>
                  </a:cubicBezTo>
                  <a:cubicBezTo>
                    <a:pt x="8" y="2"/>
                    <a:pt x="4" y="2"/>
                    <a:pt x="2" y="2"/>
                  </a:cubicBezTo>
                  <a:cubicBezTo>
                    <a:pt x="0" y="2"/>
                    <a:pt x="0" y="2"/>
                    <a:pt x="0" y="2"/>
                  </a:cubicBezTo>
                  <a:cubicBezTo>
                    <a:pt x="0" y="0"/>
                    <a:pt x="0" y="0"/>
                    <a:pt x="0" y="0"/>
                  </a:cubicBezTo>
                  <a:cubicBezTo>
                    <a:pt x="15" y="0"/>
                    <a:pt x="15" y="0"/>
                    <a:pt x="15" y="0"/>
                  </a:cubicBezTo>
                  <a:cubicBezTo>
                    <a:pt x="42" y="37"/>
                    <a:pt x="42" y="37"/>
                    <a:pt x="42" y="37"/>
                  </a:cubicBezTo>
                  <a:cubicBezTo>
                    <a:pt x="42" y="9"/>
                    <a:pt x="42" y="9"/>
                    <a:pt x="42" y="9"/>
                  </a:cubicBezTo>
                  <a:cubicBezTo>
                    <a:pt x="42" y="2"/>
                    <a:pt x="38" y="2"/>
                    <a:pt x="35" y="2"/>
                  </a:cubicBezTo>
                  <a:cubicBezTo>
                    <a:pt x="35" y="0"/>
                    <a:pt x="35" y="0"/>
                    <a:pt x="35" y="0"/>
                  </a:cubicBezTo>
                  <a:cubicBezTo>
                    <a:pt x="51" y="0"/>
                    <a:pt x="51" y="0"/>
                    <a:pt x="51" y="0"/>
                  </a:cubicBezTo>
                  <a:cubicBezTo>
                    <a:pt x="51" y="2"/>
                    <a:pt x="51" y="2"/>
                    <a:pt x="51" y="2"/>
                  </a:cubicBezTo>
                  <a:cubicBezTo>
                    <a:pt x="49" y="2"/>
                    <a:pt x="44" y="2"/>
                    <a:pt x="44" y="9"/>
                  </a:cubicBezTo>
                  <a:cubicBezTo>
                    <a:pt x="44" y="52"/>
                    <a:pt x="44" y="52"/>
                    <a:pt x="44" y="52"/>
                  </a:cubicBezTo>
                  <a:lnTo>
                    <a:pt x="42"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1" name="ïşļíḑé"/>
            <p:cNvSpPr/>
            <p:nvPr userDrawn="1">
              <p:custDataLst>
                <p:tags r:id="rId46"/>
              </p:custDataLst>
            </p:nvPr>
          </p:nvSpPr>
          <p:spPr bwMode="auto">
            <a:xfrm>
              <a:off x="7350953" y="3956050"/>
              <a:ext cx="201613" cy="228600"/>
            </a:xfrm>
            <a:custGeom>
              <a:avLst/>
              <a:gdLst>
                <a:gd name="T0" fmla="*/ 50 w 50"/>
                <a:gd name="T1" fmla="*/ 2 h 54"/>
                <a:gd name="T2" fmla="*/ 48 w 50"/>
                <a:gd name="T3" fmla="*/ 2 h 54"/>
                <a:gd name="T4" fmla="*/ 43 w 50"/>
                <a:gd name="T5" fmla="*/ 8 h 54"/>
                <a:gd name="T6" fmla="*/ 43 w 50"/>
                <a:gd name="T7" fmla="*/ 36 h 54"/>
                <a:gd name="T8" fmla="*/ 25 w 50"/>
                <a:gd name="T9" fmla="*/ 54 h 54"/>
                <a:gd name="T10" fmla="*/ 7 w 50"/>
                <a:gd name="T11" fmla="*/ 36 h 54"/>
                <a:gd name="T12" fmla="*/ 7 w 50"/>
                <a:gd name="T13" fmla="*/ 7 h 54"/>
                <a:gd name="T14" fmla="*/ 2 w 50"/>
                <a:gd name="T15" fmla="*/ 2 h 54"/>
                <a:gd name="T16" fmla="*/ 0 w 50"/>
                <a:gd name="T17" fmla="*/ 2 h 54"/>
                <a:gd name="T18" fmla="*/ 0 w 50"/>
                <a:gd name="T19" fmla="*/ 0 h 54"/>
                <a:gd name="T20" fmla="*/ 23 w 50"/>
                <a:gd name="T21" fmla="*/ 0 h 54"/>
                <a:gd name="T22" fmla="*/ 23 w 50"/>
                <a:gd name="T23" fmla="*/ 2 h 54"/>
                <a:gd name="T24" fmla="*/ 21 w 50"/>
                <a:gd name="T25" fmla="*/ 2 h 54"/>
                <a:gd name="T26" fmla="*/ 16 w 50"/>
                <a:gd name="T27" fmla="*/ 7 h 54"/>
                <a:gd name="T28" fmla="*/ 16 w 50"/>
                <a:gd name="T29" fmla="*/ 35 h 54"/>
                <a:gd name="T30" fmla="*/ 28 w 50"/>
                <a:gd name="T31" fmla="*/ 51 h 54"/>
                <a:gd name="T32" fmla="*/ 41 w 50"/>
                <a:gd name="T33" fmla="*/ 37 h 54"/>
                <a:gd name="T34" fmla="*/ 41 w 50"/>
                <a:gd name="T35" fmla="*/ 8 h 54"/>
                <a:gd name="T36" fmla="*/ 35 w 50"/>
                <a:gd name="T37" fmla="*/ 2 h 54"/>
                <a:gd name="T38" fmla="*/ 34 w 50"/>
                <a:gd name="T39" fmla="*/ 2 h 54"/>
                <a:gd name="T40" fmla="*/ 34 w 50"/>
                <a:gd name="T41" fmla="*/ 0 h 54"/>
                <a:gd name="T42" fmla="*/ 50 w 50"/>
                <a:gd name="T43" fmla="*/ 0 h 54"/>
                <a:gd name="T44" fmla="*/ 50 w 50"/>
                <a:gd name="T45" fmla="*/ 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0" h="54">
                  <a:moveTo>
                    <a:pt x="50" y="2"/>
                  </a:moveTo>
                  <a:cubicBezTo>
                    <a:pt x="48" y="2"/>
                    <a:pt x="48" y="2"/>
                    <a:pt x="48" y="2"/>
                  </a:cubicBezTo>
                  <a:cubicBezTo>
                    <a:pt x="44" y="2"/>
                    <a:pt x="43" y="4"/>
                    <a:pt x="43" y="8"/>
                  </a:cubicBezTo>
                  <a:cubicBezTo>
                    <a:pt x="43" y="36"/>
                    <a:pt x="43" y="36"/>
                    <a:pt x="43" y="36"/>
                  </a:cubicBezTo>
                  <a:cubicBezTo>
                    <a:pt x="43" y="44"/>
                    <a:pt x="39" y="54"/>
                    <a:pt x="25" y="54"/>
                  </a:cubicBezTo>
                  <a:cubicBezTo>
                    <a:pt x="16" y="54"/>
                    <a:pt x="7" y="49"/>
                    <a:pt x="7" y="36"/>
                  </a:cubicBezTo>
                  <a:cubicBezTo>
                    <a:pt x="7" y="7"/>
                    <a:pt x="7" y="7"/>
                    <a:pt x="7" y="7"/>
                  </a:cubicBezTo>
                  <a:cubicBezTo>
                    <a:pt x="7" y="4"/>
                    <a:pt x="6" y="2"/>
                    <a:pt x="2" y="2"/>
                  </a:cubicBezTo>
                  <a:cubicBezTo>
                    <a:pt x="0" y="2"/>
                    <a:pt x="0" y="2"/>
                    <a:pt x="0" y="2"/>
                  </a:cubicBezTo>
                  <a:cubicBezTo>
                    <a:pt x="0" y="0"/>
                    <a:pt x="0" y="0"/>
                    <a:pt x="0" y="0"/>
                  </a:cubicBezTo>
                  <a:cubicBezTo>
                    <a:pt x="23" y="0"/>
                    <a:pt x="23" y="0"/>
                    <a:pt x="23" y="0"/>
                  </a:cubicBezTo>
                  <a:cubicBezTo>
                    <a:pt x="23" y="2"/>
                    <a:pt x="23" y="2"/>
                    <a:pt x="23" y="2"/>
                  </a:cubicBezTo>
                  <a:cubicBezTo>
                    <a:pt x="21" y="2"/>
                    <a:pt x="21" y="2"/>
                    <a:pt x="21" y="2"/>
                  </a:cubicBezTo>
                  <a:cubicBezTo>
                    <a:pt x="17" y="2"/>
                    <a:pt x="16" y="4"/>
                    <a:pt x="16" y="7"/>
                  </a:cubicBezTo>
                  <a:cubicBezTo>
                    <a:pt x="16" y="35"/>
                    <a:pt x="16" y="35"/>
                    <a:pt x="16" y="35"/>
                  </a:cubicBezTo>
                  <a:cubicBezTo>
                    <a:pt x="16" y="46"/>
                    <a:pt x="21" y="51"/>
                    <a:pt x="28" y="51"/>
                  </a:cubicBezTo>
                  <a:cubicBezTo>
                    <a:pt x="35" y="51"/>
                    <a:pt x="41" y="45"/>
                    <a:pt x="41" y="37"/>
                  </a:cubicBezTo>
                  <a:cubicBezTo>
                    <a:pt x="41" y="8"/>
                    <a:pt x="41" y="8"/>
                    <a:pt x="41" y="8"/>
                  </a:cubicBezTo>
                  <a:cubicBezTo>
                    <a:pt x="41" y="5"/>
                    <a:pt x="39" y="2"/>
                    <a:pt x="35" y="2"/>
                  </a:cubicBezTo>
                  <a:cubicBezTo>
                    <a:pt x="34" y="2"/>
                    <a:pt x="34" y="2"/>
                    <a:pt x="34" y="2"/>
                  </a:cubicBezTo>
                  <a:cubicBezTo>
                    <a:pt x="34" y="0"/>
                    <a:pt x="34" y="0"/>
                    <a:pt x="34" y="0"/>
                  </a:cubicBezTo>
                  <a:cubicBezTo>
                    <a:pt x="50" y="0"/>
                    <a:pt x="50" y="0"/>
                    <a:pt x="50" y="0"/>
                  </a:cubicBezTo>
                  <a:lnTo>
                    <a:pt x="50"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2" name="ísļiḋê"/>
            <p:cNvSpPr/>
            <p:nvPr userDrawn="1">
              <p:custDataLst>
                <p:tags r:id="rId47"/>
              </p:custDataLst>
            </p:nvPr>
          </p:nvSpPr>
          <p:spPr bwMode="auto">
            <a:xfrm>
              <a:off x="7568441" y="3956050"/>
              <a:ext cx="206375" cy="220663"/>
            </a:xfrm>
            <a:custGeom>
              <a:avLst/>
              <a:gdLst>
                <a:gd name="T0" fmla="*/ 42 w 51"/>
                <a:gd name="T1" fmla="*/ 52 h 52"/>
                <a:gd name="T2" fmla="*/ 11 w 51"/>
                <a:gd name="T3" fmla="*/ 8 h 52"/>
                <a:gd name="T4" fmla="*/ 11 w 51"/>
                <a:gd name="T5" fmla="*/ 44 h 52"/>
                <a:gd name="T6" fmla="*/ 16 w 51"/>
                <a:gd name="T7" fmla="*/ 50 h 52"/>
                <a:gd name="T8" fmla="*/ 18 w 51"/>
                <a:gd name="T9" fmla="*/ 50 h 52"/>
                <a:gd name="T10" fmla="*/ 18 w 51"/>
                <a:gd name="T11" fmla="*/ 52 h 52"/>
                <a:gd name="T12" fmla="*/ 1 w 51"/>
                <a:gd name="T13" fmla="*/ 52 h 52"/>
                <a:gd name="T14" fmla="*/ 1 w 51"/>
                <a:gd name="T15" fmla="*/ 50 h 52"/>
                <a:gd name="T16" fmla="*/ 3 w 51"/>
                <a:gd name="T17" fmla="*/ 50 h 52"/>
                <a:gd name="T18" fmla="*/ 8 w 51"/>
                <a:gd name="T19" fmla="*/ 44 h 52"/>
                <a:gd name="T20" fmla="*/ 8 w 51"/>
                <a:gd name="T21" fmla="*/ 7 h 52"/>
                <a:gd name="T22" fmla="*/ 2 w 51"/>
                <a:gd name="T23" fmla="*/ 2 h 52"/>
                <a:gd name="T24" fmla="*/ 0 w 51"/>
                <a:gd name="T25" fmla="*/ 2 h 52"/>
                <a:gd name="T26" fmla="*/ 0 w 51"/>
                <a:gd name="T27" fmla="*/ 0 h 52"/>
                <a:gd name="T28" fmla="*/ 15 w 51"/>
                <a:gd name="T29" fmla="*/ 0 h 52"/>
                <a:gd name="T30" fmla="*/ 42 w 51"/>
                <a:gd name="T31" fmla="*/ 37 h 52"/>
                <a:gd name="T32" fmla="*/ 42 w 51"/>
                <a:gd name="T33" fmla="*/ 9 h 52"/>
                <a:gd name="T34" fmla="*/ 35 w 51"/>
                <a:gd name="T35" fmla="*/ 2 h 52"/>
                <a:gd name="T36" fmla="*/ 35 w 51"/>
                <a:gd name="T37" fmla="*/ 0 h 52"/>
                <a:gd name="T38" fmla="*/ 51 w 51"/>
                <a:gd name="T39" fmla="*/ 0 h 52"/>
                <a:gd name="T40" fmla="*/ 51 w 51"/>
                <a:gd name="T41" fmla="*/ 2 h 52"/>
                <a:gd name="T42" fmla="*/ 44 w 51"/>
                <a:gd name="T43" fmla="*/ 9 h 52"/>
                <a:gd name="T44" fmla="*/ 44 w 51"/>
                <a:gd name="T45" fmla="*/ 52 h 52"/>
                <a:gd name="T46" fmla="*/ 42 w 51"/>
                <a:gd name="T4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 h="52">
                  <a:moveTo>
                    <a:pt x="42" y="52"/>
                  </a:moveTo>
                  <a:cubicBezTo>
                    <a:pt x="11" y="8"/>
                    <a:pt x="11" y="8"/>
                    <a:pt x="11" y="8"/>
                  </a:cubicBezTo>
                  <a:cubicBezTo>
                    <a:pt x="11" y="44"/>
                    <a:pt x="11" y="44"/>
                    <a:pt x="11" y="44"/>
                  </a:cubicBezTo>
                  <a:cubicBezTo>
                    <a:pt x="11" y="47"/>
                    <a:pt x="12" y="50"/>
                    <a:pt x="16" y="50"/>
                  </a:cubicBezTo>
                  <a:cubicBezTo>
                    <a:pt x="18" y="50"/>
                    <a:pt x="18" y="50"/>
                    <a:pt x="18" y="50"/>
                  </a:cubicBezTo>
                  <a:cubicBezTo>
                    <a:pt x="18" y="52"/>
                    <a:pt x="18" y="52"/>
                    <a:pt x="18" y="52"/>
                  </a:cubicBezTo>
                  <a:cubicBezTo>
                    <a:pt x="1" y="52"/>
                    <a:pt x="1" y="52"/>
                    <a:pt x="1" y="52"/>
                  </a:cubicBezTo>
                  <a:cubicBezTo>
                    <a:pt x="1" y="50"/>
                    <a:pt x="1" y="50"/>
                    <a:pt x="1" y="50"/>
                  </a:cubicBezTo>
                  <a:cubicBezTo>
                    <a:pt x="3" y="50"/>
                    <a:pt x="3" y="50"/>
                    <a:pt x="3" y="50"/>
                  </a:cubicBezTo>
                  <a:cubicBezTo>
                    <a:pt x="6" y="50"/>
                    <a:pt x="8" y="48"/>
                    <a:pt x="8" y="44"/>
                  </a:cubicBezTo>
                  <a:cubicBezTo>
                    <a:pt x="8" y="7"/>
                    <a:pt x="8" y="7"/>
                    <a:pt x="8" y="7"/>
                  </a:cubicBezTo>
                  <a:cubicBezTo>
                    <a:pt x="8" y="2"/>
                    <a:pt x="4" y="2"/>
                    <a:pt x="2" y="2"/>
                  </a:cubicBezTo>
                  <a:cubicBezTo>
                    <a:pt x="0" y="2"/>
                    <a:pt x="0" y="2"/>
                    <a:pt x="0" y="2"/>
                  </a:cubicBezTo>
                  <a:cubicBezTo>
                    <a:pt x="0" y="0"/>
                    <a:pt x="0" y="0"/>
                    <a:pt x="0" y="0"/>
                  </a:cubicBezTo>
                  <a:cubicBezTo>
                    <a:pt x="15" y="0"/>
                    <a:pt x="15" y="0"/>
                    <a:pt x="15" y="0"/>
                  </a:cubicBezTo>
                  <a:cubicBezTo>
                    <a:pt x="42" y="37"/>
                    <a:pt x="42" y="37"/>
                    <a:pt x="42" y="37"/>
                  </a:cubicBezTo>
                  <a:cubicBezTo>
                    <a:pt x="42" y="9"/>
                    <a:pt x="42" y="9"/>
                    <a:pt x="42" y="9"/>
                  </a:cubicBezTo>
                  <a:cubicBezTo>
                    <a:pt x="42" y="2"/>
                    <a:pt x="38" y="2"/>
                    <a:pt x="35" y="2"/>
                  </a:cubicBezTo>
                  <a:cubicBezTo>
                    <a:pt x="35" y="0"/>
                    <a:pt x="35" y="0"/>
                    <a:pt x="35" y="0"/>
                  </a:cubicBezTo>
                  <a:cubicBezTo>
                    <a:pt x="51" y="0"/>
                    <a:pt x="51" y="0"/>
                    <a:pt x="51" y="0"/>
                  </a:cubicBezTo>
                  <a:cubicBezTo>
                    <a:pt x="51" y="2"/>
                    <a:pt x="51" y="2"/>
                    <a:pt x="51" y="2"/>
                  </a:cubicBezTo>
                  <a:cubicBezTo>
                    <a:pt x="49" y="2"/>
                    <a:pt x="44" y="2"/>
                    <a:pt x="44" y="9"/>
                  </a:cubicBezTo>
                  <a:cubicBezTo>
                    <a:pt x="44" y="52"/>
                    <a:pt x="44" y="52"/>
                    <a:pt x="44" y="52"/>
                  </a:cubicBezTo>
                  <a:lnTo>
                    <a:pt x="42"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3" name="ïšľïďê"/>
            <p:cNvSpPr/>
            <p:nvPr userDrawn="1">
              <p:custDataLst>
                <p:tags r:id="rId48"/>
              </p:custDataLst>
            </p:nvPr>
          </p:nvSpPr>
          <p:spPr bwMode="auto">
            <a:xfrm>
              <a:off x="7790691" y="3956050"/>
              <a:ext cx="96838" cy="220663"/>
            </a:xfrm>
            <a:custGeom>
              <a:avLst/>
              <a:gdLst>
                <a:gd name="T0" fmla="*/ 0 w 24"/>
                <a:gd name="T1" fmla="*/ 52 h 52"/>
                <a:gd name="T2" fmla="*/ 0 w 24"/>
                <a:gd name="T3" fmla="*/ 50 h 52"/>
                <a:gd name="T4" fmla="*/ 2 w 24"/>
                <a:gd name="T5" fmla="*/ 50 h 52"/>
                <a:gd name="T6" fmla="*/ 7 w 24"/>
                <a:gd name="T7" fmla="*/ 45 h 52"/>
                <a:gd name="T8" fmla="*/ 7 w 24"/>
                <a:gd name="T9" fmla="*/ 7 h 52"/>
                <a:gd name="T10" fmla="*/ 2 w 24"/>
                <a:gd name="T11" fmla="*/ 2 h 52"/>
                <a:gd name="T12" fmla="*/ 0 w 24"/>
                <a:gd name="T13" fmla="*/ 2 h 52"/>
                <a:gd name="T14" fmla="*/ 0 w 24"/>
                <a:gd name="T15" fmla="*/ 0 h 52"/>
                <a:gd name="T16" fmla="*/ 24 w 24"/>
                <a:gd name="T17" fmla="*/ 0 h 52"/>
                <a:gd name="T18" fmla="*/ 24 w 24"/>
                <a:gd name="T19" fmla="*/ 2 h 52"/>
                <a:gd name="T20" fmla="*/ 21 w 24"/>
                <a:gd name="T21" fmla="*/ 2 h 52"/>
                <a:gd name="T22" fmla="*/ 16 w 24"/>
                <a:gd name="T23" fmla="*/ 7 h 52"/>
                <a:gd name="T24" fmla="*/ 16 w 24"/>
                <a:gd name="T25" fmla="*/ 45 h 52"/>
                <a:gd name="T26" fmla="*/ 21 w 24"/>
                <a:gd name="T27" fmla="*/ 50 h 52"/>
                <a:gd name="T28" fmla="*/ 24 w 24"/>
                <a:gd name="T29" fmla="*/ 50 h 52"/>
                <a:gd name="T30" fmla="*/ 24 w 24"/>
                <a:gd name="T31" fmla="*/ 52 h 52"/>
                <a:gd name="T32" fmla="*/ 0 w 24"/>
                <a:gd name="T33"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 h="52">
                  <a:moveTo>
                    <a:pt x="0" y="52"/>
                  </a:moveTo>
                  <a:cubicBezTo>
                    <a:pt x="0" y="50"/>
                    <a:pt x="0" y="50"/>
                    <a:pt x="0" y="50"/>
                  </a:cubicBezTo>
                  <a:cubicBezTo>
                    <a:pt x="2" y="50"/>
                    <a:pt x="2" y="50"/>
                    <a:pt x="2" y="50"/>
                  </a:cubicBezTo>
                  <a:cubicBezTo>
                    <a:pt x="6" y="50"/>
                    <a:pt x="7" y="49"/>
                    <a:pt x="7" y="45"/>
                  </a:cubicBezTo>
                  <a:cubicBezTo>
                    <a:pt x="7" y="7"/>
                    <a:pt x="7" y="7"/>
                    <a:pt x="7" y="7"/>
                  </a:cubicBezTo>
                  <a:cubicBezTo>
                    <a:pt x="7" y="4"/>
                    <a:pt x="6" y="2"/>
                    <a:pt x="2" y="2"/>
                  </a:cubicBezTo>
                  <a:cubicBezTo>
                    <a:pt x="0" y="2"/>
                    <a:pt x="0" y="2"/>
                    <a:pt x="0" y="2"/>
                  </a:cubicBezTo>
                  <a:cubicBezTo>
                    <a:pt x="0" y="0"/>
                    <a:pt x="0" y="0"/>
                    <a:pt x="0" y="0"/>
                  </a:cubicBezTo>
                  <a:cubicBezTo>
                    <a:pt x="24" y="0"/>
                    <a:pt x="24" y="0"/>
                    <a:pt x="24" y="0"/>
                  </a:cubicBezTo>
                  <a:cubicBezTo>
                    <a:pt x="24" y="2"/>
                    <a:pt x="24" y="2"/>
                    <a:pt x="24" y="2"/>
                  </a:cubicBezTo>
                  <a:cubicBezTo>
                    <a:pt x="21" y="2"/>
                    <a:pt x="21" y="2"/>
                    <a:pt x="21" y="2"/>
                  </a:cubicBezTo>
                  <a:cubicBezTo>
                    <a:pt x="17" y="2"/>
                    <a:pt x="16" y="4"/>
                    <a:pt x="16" y="7"/>
                  </a:cubicBezTo>
                  <a:cubicBezTo>
                    <a:pt x="16" y="45"/>
                    <a:pt x="16" y="45"/>
                    <a:pt x="16" y="45"/>
                  </a:cubicBezTo>
                  <a:cubicBezTo>
                    <a:pt x="16" y="49"/>
                    <a:pt x="17" y="50"/>
                    <a:pt x="21" y="50"/>
                  </a:cubicBezTo>
                  <a:cubicBezTo>
                    <a:pt x="24" y="50"/>
                    <a:pt x="24" y="50"/>
                    <a:pt x="24" y="50"/>
                  </a:cubicBezTo>
                  <a:cubicBezTo>
                    <a:pt x="24" y="52"/>
                    <a:pt x="24" y="52"/>
                    <a:pt x="24" y="52"/>
                  </a:cubicBezTo>
                  <a:lnTo>
                    <a:pt x="0"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4" name="ïSlíḑe"/>
            <p:cNvSpPr/>
            <p:nvPr userDrawn="1">
              <p:custDataLst>
                <p:tags r:id="rId49"/>
              </p:custDataLst>
            </p:nvPr>
          </p:nvSpPr>
          <p:spPr bwMode="auto">
            <a:xfrm>
              <a:off x="7900228" y="3956050"/>
              <a:ext cx="201613" cy="228600"/>
            </a:xfrm>
            <a:custGeom>
              <a:avLst/>
              <a:gdLst>
                <a:gd name="T0" fmla="*/ 48 w 50"/>
                <a:gd name="T1" fmla="*/ 2 h 54"/>
                <a:gd name="T2" fmla="*/ 41 w 50"/>
                <a:gd name="T3" fmla="*/ 8 h 54"/>
                <a:gd name="T4" fmla="*/ 25 w 50"/>
                <a:gd name="T5" fmla="*/ 54 h 54"/>
                <a:gd name="T6" fmla="*/ 24 w 50"/>
                <a:gd name="T7" fmla="*/ 54 h 54"/>
                <a:gd name="T8" fmla="*/ 8 w 50"/>
                <a:gd name="T9" fmla="*/ 8 h 54"/>
                <a:gd name="T10" fmla="*/ 2 w 50"/>
                <a:gd name="T11" fmla="*/ 2 h 54"/>
                <a:gd name="T12" fmla="*/ 0 w 50"/>
                <a:gd name="T13" fmla="*/ 2 h 54"/>
                <a:gd name="T14" fmla="*/ 0 w 50"/>
                <a:gd name="T15" fmla="*/ 0 h 54"/>
                <a:gd name="T16" fmla="*/ 23 w 50"/>
                <a:gd name="T17" fmla="*/ 0 h 54"/>
                <a:gd name="T18" fmla="*/ 23 w 50"/>
                <a:gd name="T19" fmla="*/ 2 h 54"/>
                <a:gd name="T20" fmla="*/ 20 w 50"/>
                <a:gd name="T21" fmla="*/ 2 h 54"/>
                <a:gd name="T22" fmla="*/ 16 w 50"/>
                <a:gd name="T23" fmla="*/ 5 h 54"/>
                <a:gd name="T24" fmla="*/ 17 w 50"/>
                <a:gd name="T25" fmla="*/ 8 h 54"/>
                <a:gd name="T26" fmla="*/ 28 w 50"/>
                <a:gd name="T27" fmla="*/ 40 h 54"/>
                <a:gd name="T28" fmla="*/ 39 w 50"/>
                <a:gd name="T29" fmla="*/ 8 h 54"/>
                <a:gd name="T30" fmla="*/ 40 w 50"/>
                <a:gd name="T31" fmla="*/ 5 h 54"/>
                <a:gd name="T32" fmla="*/ 36 w 50"/>
                <a:gd name="T33" fmla="*/ 2 h 54"/>
                <a:gd name="T34" fmla="*/ 33 w 50"/>
                <a:gd name="T35" fmla="*/ 2 h 54"/>
                <a:gd name="T36" fmla="*/ 33 w 50"/>
                <a:gd name="T37" fmla="*/ 0 h 54"/>
                <a:gd name="T38" fmla="*/ 50 w 50"/>
                <a:gd name="T39" fmla="*/ 0 h 54"/>
                <a:gd name="T40" fmla="*/ 50 w 50"/>
                <a:gd name="T41" fmla="*/ 2 h 54"/>
                <a:gd name="T42" fmla="*/ 48 w 50"/>
                <a:gd name="T43" fmla="*/ 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0" h="54">
                  <a:moveTo>
                    <a:pt x="48" y="2"/>
                  </a:moveTo>
                  <a:cubicBezTo>
                    <a:pt x="44" y="2"/>
                    <a:pt x="43" y="5"/>
                    <a:pt x="41" y="8"/>
                  </a:cubicBezTo>
                  <a:cubicBezTo>
                    <a:pt x="25" y="54"/>
                    <a:pt x="25" y="54"/>
                    <a:pt x="25" y="54"/>
                  </a:cubicBezTo>
                  <a:cubicBezTo>
                    <a:pt x="24" y="54"/>
                    <a:pt x="24" y="54"/>
                    <a:pt x="24" y="54"/>
                  </a:cubicBezTo>
                  <a:cubicBezTo>
                    <a:pt x="8" y="8"/>
                    <a:pt x="8" y="8"/>
                    <a:pt x="8" y="8"/>
                  </a:cubicBezTo>
                  <a:cubicBezTo>
                    <a:pt x="7" y="5"/>
                    <a:pt x="5" y="2"/>
                    <a:pt x="2" y="2"/>
                  </a:cubicBezTo>
                  <a:cubicBezTo>
                    <a:pt x="0" y="2"/>
                    <a:pt x="0" y="2"/>
                    <a:pt x="0" y="2"/>
                  </a:cubicBezTo>
                  <a:cubicBezTo>
                    <a:pt x="0" y="0"/>
                    <a:pt x="0" y="0"/>
                    <a:pt x="0" y="0"/>
                  </a:cubicBezTo>
                  <a:cubicBezTo>
                    <a:pt x="23" y="0"/>
                    <a:pt x="23" y="0"/>
                    <a:pt x="23" y="0"/>
                  </a:cubicBezTo>
                  <a:cubicBezTo>
                    <a:pt x="23" y="2"/>
                    <a:pt x="23" y="2"/>
                    <a:pt x="23" y="2"/>
                  </a:cubicBezTo>
                  <a:cubicBezTo>
                    <a:pt x="20" y="2"/>
                    <a:pt x="20" y="2"/>
                    <a:pt x="20" y="2"/>
                  </a:cubicBezTo>
                  <a:cubicBezTo>
                    <a:pt x="17" y="2"/>
                    <a:pt x="16" y="4"/>
                    <a:pt x="16" y="5"/>
                  </a:cubicBezTo>
                  <a:cubicBezTo>
                    <a:pt x="16" y="6"/>
                    <a:pt x="17" y="8"/>
                    <a:pt x="17" y="8"/>
                  </a:cubicBezTo>
                  <a:cubicBezTo>
                    <a:pt x="28" y="40"/>
                    <a:pt x="28" y="40"/>
                    <a:pt x="28" y="40"/>
                  </a:cubicBezTo>
                  <a:cubicBezTo>
                    <a:pt x="39" y="8"/>
                    <a:pt x="39" y="8"/>
                    <a:pt x="39" y="8"/>
                  </a:cubicBezTo>
                  <a:cubicBezTo>
                    <a:pt x="40" y="7"/>
                    <a:pt x="40" y="6"/>
                    <a:pt x="40" y="5"/>
                  </a:cubicBezTo>
                  <a:cubicBezTo>
                    <a:pt x="40" y="3"/>
                    <a:pt x="38" y="2"/>
                    <a:pt x="36" y="2"/>
                  </a:cubicBezTo>
                  <a:cubicBezTo>
                    <a:pt x="33" y="2"/>
                    <a:pt x="33" y="2"/>
                    <a:pt x="33" y="2"/>
                  </a:cubicBezTo>
                  <a:cubicBezTo>
                    <a:pt x="33" y="0"/>
                    <a:pt x="33" y="0"/>
                    <a:pt x="33" y="0"/>
                  </a:cubicBezTo>
                  <a:cubicBezTo>
                    <a:pt x="50" y="0"/>
                    <a:pt x="50" y="0"/>
                    <a:pt x="50" y="0"/>
                  </a:cubicBezTo>
                  <a:cubicBezTo>
                    <a:pt x="50" y="2"/>
                    <a:pt x="50" y="2"/>
                    <a:pt x="50" y="2"/>
                  </a:cubicBezTo>
                  <a:lnTo>
                    <a:pt x="48"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5" name="îsḻíḓe"/>
            <p:cNvSpPr/>
            <p:nvPr userDrawn="1">
              <p:custDataLst>
                <p:tags r:id="rId50"/>
              </p:custDataLst>
            </p:nvPr>
          </p:nvSpPr>
          <p:spPr bwMode="auto">
            <a:xfrm>
              <a:off x="8120891" y="3956050"/>
              <a:ext cx="182563" cy="220663"/>
            </a:xfrm>
            <a:custGeom>
              <a:avLst/>
              <a:gdLst>
                <a:gd name="T0" fmla="*/ 0 w 45"/>
                <a:gd name="T1" fmla="*/ 0 h 52"/>
                <a:gd name="T2" fmla="*/ 38 w 45"/>
                <a:gd name="T3" fmla="*/ 0 h 52"/>
                <a:gd name="T4" fmla="*/ 43 w 45"/>
                <a:gd name="T5" fmla="*/ 12 h 52"/>
                <a:gd name="T6" fmla="*/ 41 w 45"/>
                <a:gd name="T7" fmla="*/ 13 h 52"/>
                <a:gd name="T8" fmla="*/ 23 w 45"/>
                <a:gd name="T9" fmla="*/ 2 h 52"/>
                <a:gd name="T10" fmla="*/ 21 w 45"/>
                <a:gd name="T11" fmla="*/ 2 h 52"/>
                <a:gd name="T12" fmla="*/ 16 w 45"/>
                <a:gd name="T13" fmla="*/ 7 h 52"/>
                <a:gd name="T14" fmla="*/ 16 w 45"/>
                <a:gd name="T15" fmla="*/ 24 h 52"/>
                <a:gd name="T16" fmla="*/ 22 w 45"/>
                <a:gd name="T17" fmla="*/ 24 h 52"/>
                <a:gd name="T18" fmla="*/ 31 w 45"/>
                <a:gd name="T19" fmla="*/ 17 h 52"/>
                <a:gd name="T20" fmla="*/ 31 w 45"/>
                <a:gd name="T21" fmla="*/ 16 h 52"/>
                <a:gd name="T22" fmla="*/ 33 w 45"/>
                <a:gd name="T23" fmla="*/ 16 h 52"/>
                <a:gd name="T24" fmla="*/ 33 w 45"/>
                <a:gd name="T25" fmla="*/ 36 h 52"/>
                <a:gd name="T26" fmla="*/ 31 w 45"/>
                <a:gd name="T27" fmla="*/ 36 h 52"/>
                <a:gd name="T28" fmla="*/ 31 w 45"/>
                <a:gd name="T29" fmla="*/ 34 h 52"/>
                <a:gd name="T30" fmla="*/ 23 w 45"/>
                <a:gd name="T31" fmla="*/ 27 h 52"/>
                <a:gd name="T32" fmla="*/ 16 w 45"/>
                <a:gd name="T33" fmla="*/ 27 h 52"/>
                <a:gd name="T34" fmla="*/ 16 w 45"/>
                <a:gd name="T35" fmla="*/ 45 h 52"/>
                <a:gd name="T36" fmla="*/ 21 w 45"/>
                <a:gd name="T37" fmla="*/ 50 h 52"/>
                <a:gd name="T38" fmla="*/ 25 w 45"/>
                <a:gd name="T39" fmla="*/ 50 h 52"/>
                <a:gd name="T40" fmla="*/ 43 w 45"/>
                <a:gd name="T41" fmla="*/ 39 h 52"/>
                <a:gd name="T42" fmla="*/ 45 w 45"/>
                <a:gd name="T43" fmla="*/ 40 h 52"/>
                <a:gd name="T44" fmla="*/ 40 w 45"/>
                <a:gd name="T45" fmla="*/ 52 h 52"/>
                <a:gd name="T46" fmla="*/ 0 w 45"/>
                <a:gd name="T47" fmla="*/ 52 h 52"/>
                <a:gd name="T48" fmla="*/ 0 w 45"/>
                <a:gd name="T49" fmla="*/ 50 h 52"/>
                <a:gd name="T50" fmla="*/ 2 w 45"/>
                <a:gd name="T51" fmla="*/ 50 h 52"/>
                <a:gd name="T52" fmla="*/ 7 w 45"/>
                <a:gd name="T53" fmla="*/ 45 h 52"/>
                <a:gd name="T54" fmla="*/ 7 w 45"/>
                <a:gd name="T55" fmla="*/ 7 h 52"/>
                <a:gd name="T56" fmla="*/ 2 w 45"/>
                <a:gd name="T57" fmla="*/ 2 h 52"/>
                <a:gd name="T58" fmla="*/ 0 w 45"/>
                <a:gd name="T59" fmla="*/ 2 h 52"/>
                <a:gd name="T60" fmla="*/ 0 w 45"/>
                <a:gd name="T61"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5" h="52">
                  <a:moveTo>
                    <a:pt x="0" y="0"/>
                  </a:moveTo>
                  <a:cubicBezTo>
                    <a:pt x="38" y="0"/>
                    <a:pt x="38" y="0"/>
                    <a:pt x="38" y="0"/>
                  </a:cubicBezTo>
                  <a:cubicBezTo>
                    <a:pt x="43" y="12"/>
                    <a:pt x="43" y="12"/>
                    <a:pt x="43" y="12"/>
                  </a:cubicBezTo>
                  <a:cubicBezTo>
                    <a:pt x="41" y="13"/>
                    <a:pt x="41" y="13"/>
                    <a:pt x="41" y="13"/>
                  </a:cubicBezTo>
                  <a:cubicBezTo>
                    <a:pt x="36" y="5"/>
                    <a:pt x="32" y="2"/>
                    <a:pt x="23" y="2"/>
                  </a:cubicBezTo>
                  <a:cubicBezTo>
                    <a:pt x="21" y="2"/>
                    <a:pt x="21" y="2"/>
                    <a:pt x="21" y="2"/>
                  </a:cubicBezTo>
                  <a:cubicBezTo>
                    <a:pt x="17" y="2"/>
                    <a:pt x="16" y="4"/>
                    <a:pt x="16" y="7"/>
                  </a:cubicBezTo>
                  <a:cubicBezTo>
                    <a:pt x="16" y="24"/>
                    <a:pt x="16" y="24"/>
                    <a:pt x="16" y="24"/>
                  </a:cubicBezTo>
                  <a:cubicBezTo>
                    <a:pt x="22" y="24"/>
                    <a:pt x="22" y="24"/>
                    <a:pt x="22" y="24"/>
                  </a:cubicBezTo>
                  <a:cubicBezTo>
                    <a:pt x="26" y="24"/>
                    <a:pt x="31" y="23"/>
                    <a:pt x="31" y="17"/>
                  </a:cubicBezTo>
                  <a:cubicBezTo>
                    <a:pt x="31" y="16"/>
                    <a:pt x="31" y="16"/>
                    <a:pt x="31" y="16"/>
                  </a:cubicBezTo>
                  <a:cubicBezTo>
                    <a:pt x="33" y="16"/>
                    <a:pt x="33" y="16"/>
                    <a:pt x="33" y="16"/>
                  </a:cubicBezTo>
                  <a:cubicBezTo>
                    <a:pt x="33" y="36"/>
                    <a:pt x="33" y="36"/>
                    <a:pt x="33" y="36"/>
                  </a:cubicBezTo>
                  <a:cubicBezTo>
                    <a:pt x="31" y="36"/>
                    <a:pt x="31" y="36"/>
                    <a:pt x="31" y="36"/>
                  </a:cubicBezTo>
                  <a:cubicBezTo>
                    <a:pt x="31" y="34"/>
                    <a:pt x="31" y="34"/>
                    <a:pt x="31" y="34"/>
                  </a:cubicBezTo>
                  <a:cubicBezTo>
                    <a:pt x="31" y="31"/>
                    <a:pt x="28" y="27"/>
                    <a:pt x="23" y="27"/>
                  </a:cubicBezTo>
                  <a:cubicBezTo>
                    <a:pt x="16" y="27"/>
                    <a:pt x="16" y="27"/>
                    <a:pt x="16" y="27"/>
                  </a:cubicBezTo>
                  <a:cubicBezTo>
                    <a:pt x="16" y="45"/>
                    <a:pt x="16" y="45"/>
                    <a:pt x="16" y="45"/>
                  </a:cubicBezTo>
                  <a:cubicBezTo>
                    <a:pt x="16" y="49"/>
                    <a:pt x="17" y="50"/>
                    <a:pt x="21" y="50"/>
                  </a:cubicBezTo>
                  <a:cubicBezTo>
                    <a:pt x="25" y="50"/>
                    <a:pt x="25" y="50"/>
                    <a:pt x="25" y="50"/>
                  </a:cubicBezTo>
                  <a:cubicBezTo>
                    <a:pt x="34" y="50"/>
                    <a:pt x="41" y="42"/>
                    <a:pt x="43" y="39"/>
                  </a:cubicBezTo>
                  <a:cubicBezTo>
                    <a:pt x="45" y="40"/>
                    <a:pt x="45" y="40"/>
                    <a:pt x="45" y="40"/>
                  </a:cubicBezTo>
                  <a:cubicBezTo>
                    <a:pt x="40" y="52"/>
                    <a:pt x="40" y="52"/>
                    <a:pt x="40" y="52"/>
                  </a:cubicBezTo>
                  <a:cubicBezTo>
                    <a:pt x="0" y="52"/>
                    <a:pt x="0" y="52"/>
                    <a:pt x="0" y="52"/>
                  </a:cubicBezTo>
                  <a:cubicBezTo>
                    <a:pt x="0" y="50"/>
                    <a:pt x="0" y="50"/>
                    <a:pt x="0" y="50"/>
                  </a:cubicBezTo>
                  <a:cubicBezTo>
                    <a:pt x="2" y="50"/>
                    <a:pt x="2" y="50"/>
                    <a:pt x="2" y="50"/>
                  </a:cubicBezTo>
                  <a:cubicBezTo>
                    <a:pt x="6" y="50"/>
                    <a:pt x="7" y="49"/>
                    <a:pt x="7" y="45"/>
                  </a:cubicBezTo>
                  <a:cubicBezTo>
                    <a:pt x="7" y="7"/>
                    <a:pt x="7" y="7"/>
                    <a:pt x="7" y="7"/>
                  </a:cubicBezTo>
                  <a:cubicBezTo>
                    <a:pt x="7" y="4"/>
                    <a:pt x="6" y="2"/>
                    <a:pt x="2" y="2"/>
                  </a:cubicBezTo>
                  <a:cubicBezTo>
                    <a:pt x="0" y="2"/>
                    <a:pt x="0" y="2"/>
                    <a:pt x="0" y="2"/>
                  </a:cubicBezTo>
                  <a:lnTo>
                    <a:pt x="0" y="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6" name="iśľîḋe"/>
            <p:cNvSpPr/>
            <p:nvPr userDrawn="1">
              <p:custDataLst>
                <p:tags r:id="rId51"/>
              </p:custDataLst>
            </p:nvPr>
          </p:nvSpPr>
          <p:spPr bwMode="auto">
            <a:xfrm>
              <a:off x="8319328" y="3956050"/>
              <a:ext cx="201613" cy="220663"/>
            </a:xfrm>
            <a:custGeom>
              <a:avLst/>
              <a:gdLst>
                <a:gd name="T0" fmla="*/ 36 w 50"/>
                <a:gd name="T1" fmla="*/ 52 h 52"/>
                <a:gd name="T2" fmla="*/ 23 w 50"/>
                <a:gd name="T3" fmla="*/ 27 h 52"/>
                <a:gd name="T4" fmla="*/ 16 w 50"/>
                <a:gd name="T5" fmla="*/ 27 h 52"/>
                <a:gd name="T6" fmla="*/ 16 w 50"/>
                <a:gd name="T7" fmla="*/ 45 h 52"/>
                <a:gd name="T8" fmla="*/ 21 w 50"/>
                <a:gd name="T9" fmla="*/ 50 h 52"/>
                <a:gd name="T10" fmla="*/ 24 w 50"/>
                <a:gd name="T11" fmla="*/ 50 h 52"/>
                <a:gd name="T12" fmla="*/ 24 w 50"/>
                <a:gd name="T13" fmla="*/ 52 h 52"/>
                <a:gd name="T14" fmla="*/ 0 w 50"/>
                <a:gd name="T15" fmla="*/ 52 h 52"/>
                <a:gd name="T16" fmla="*/ 0 w 50"/>
                <a:gd name="T17" fmla="*/ 50 h 52"/>
                <a:gd name="T18" fmla="*/ 3 w 50"/>
                <a:gd name="T19" fmla="*/ 50 h 52"/>
                <a:gd name="T20" fmla="*/ 8 w 50"/>
                <a:gd name="T21" fmla="*/ 45 h 52"/>
                <a:gd name="T22" fmla="*/ 8 w 50"/>
                <a:gd name="T23" fmla="*/ 7 h 52"/>
                <a:gd name="T24" fmla="*/ 3 w 50"/>
                <a:gd name="T25" fmla="*/ 2 h 52"/>
                <a:gd name="T26" fmla="*/ 0 w 50"/>
                <a:gd name="T27" fmla="*/ 2 h 52"/>
                <a:gd name="T28" fmla="*/ 0 w 50"/>
                <a:gd name="T29" fmla="*/ 0 h 52"/>
                <a:gd name="T30" fmla="*/ 29 w 50"/>
                <a:gd name="T31" fmla="*/ 0 h 52"/>
                <a:gd name="T32" fmla="*/ 46 w 50"/>
                <a:gd name="T33" fmla="*/ 13 h 52"/>
                <a:gd name="T34" fmla="*/ 41 w 50"/>
                <a:gd name="T35" fmla="*/ 22 h 52"/>
                <a:gd name="T36" fmla="*/ 32 w 50"/>
                <a:gd name="T37" fmla="*/ 26 h 52"/>
                <a:gd name="T38" fmla="*/ 40 w 50"/>
                <a:gd name="T39" fmla="*/ 43 h 52"/>
                <a:gd name="T40" fmla="*/ 49 w 50"/>
                <a:gd name="T41" fmla="*/ 50 h 52"/>
                <a:gd name="T42" fmla="*/ 50 w 50"/>
                <a:gd name="T43" fmla="*/ 50 h 52"/>
                <a:gd name="T44" fmla="*/ 50 w 50"/>
                <a:gd name="T45" fmla="*/ 52 h 52"/>
                <a:gd name="T46" fmla="*/ 36 w 50"/>
                <a:gd name="T47" fmla="*/ 52 h 52"/>
                <a:gd name="T48" fmla="*/ 26 w 50"/>
                <a:gd name="T49" fmla="*/ 2 h 52"/>
                <a:gd name="T50" fmla="*/ 21 w 50"/>
                <a:gd name="T51" fmla="*/ 2 h 52"/>
                <a:gd name="T52" fmla="*/ 16 w 50"/>
                <a:gd name="T53" fmla="*/ 7 h 52"/>
                <a:gd name="T54" fmla="*/ 16 w 50"/>
                <a:gd name="T55" fmla="*/ 25 h 52"/>
                <a:gd name="T56" fmla="*/ 26 w 50"/>
                <a:gd name="T57" fmla="*/ 25 h 52"/>
                <a:gd name="T58" fmla="*/ 37 w 50"/>
                <a:gd name="T59" fmla="*/ 12 h 52"/>
                <a:gd name="T60" fmla="*/ 26 w 50"/>
                <a:gd name="T61" fmla="*/ 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0" h="52">
                  <a:moveTo>
                    <a:pt x="36" y="52"/>
                  </a:moveTo>
                  <a:cubicBezTo>
                    <a:pt x="23" y="27"/>
                    <a:pt x="23" y="27"/>
                    <a:pt x="23" y="27"/>
                  </a:cubicBezTo>
                  <a:cubicBezTo>
                    <a:pt x="16" y="27"/>
                    <a:pt x="16" y="27"/>
                    <a:pt x="16" y="27"/>
                  </a:cubicBezTo>
                  <a:cubicBezTo>
                    <a:pt x="16" y="45"/>
                    <a:pt x="16" y="45"/>
                    <a:pt x="16" y="45"/>
                  </a:cubicBezTo>
                  <a:cubicBezTo>
                    <a:pt x="16" y="48"/>
                    <a:pt x="18" y="50"/>
                    <a:pt x="21" y="50"/>
                  </a:cubicBezTo>
                  <a:cubicBezTo>
                    <a:pt x="24" y="50"/>
                    <a:pt x="24" y="50"/>
                    <a:pt x="24" y="50"/>
                  </a:cubicBezTo>
                  <a:cubicBezTo>
                    <a:pt x="24" y="52"/>
                    <a:pt x="24" y="52"/>
                    <a:pt x="24" y="52"/>
                  </a:cubicBezTo>
                  <a:cubicBezTo>
                    <a:pt x="0" y="52"/>
                    <a:pt x="0" y="52"/>
                    <a:pt x="0" y="52"/>
                  </a:cubicBezTo>
                  <a:cubicBezTo>
                    <a:pt x="0" y="50"/>
                    <a:pt x="0" y="50"/>
                    <a:pt x="0" y="50"/>
                  </a:cubicBezTo>
                  <a:cubicBezTo>
                    <a:pt x="3" y="50"/>
                    <a:pt x="3" y="50"/>
                    <a:pt x="3" y="50"/>
                  </a:cubicBezTo>
                  <a:cubicBezTo>
                    <a:pt x="6" y="50"/>
                    <a:pt x="8" y="49"/>
                    <a:pt x="8" y="45"/>
                  </a:cubicBezTo>
                  <a:cubicBezTo>
                    <a:pt x="8" y="7"/>
                    <a:pt x="8" y="7"/>
                    <a:pt x="8" y="7"/>
                  </a:cubicBezTo>
                  <a:cubicBezTo>
                    <a:pt x="8" y="4"/>
                    <a:pt x="7" y="2"/>
                    <a:pt x="3" y="2"/>
                  </a:cubicBezTo>
                  <a:cubicBezTo>
                    <a:pt x="0" y="2"/>
                    <a:pt x="0" y="2"/>
                    <a:pt x="0" y="2"/>
                  </a:cubicBezTo>
                  <a:cubicBezTo>
                    <a:pt x="0" y="0"/>
                    <a:pt x="0" y="0"/>
                    <a:pt x="0" y="0"/>
                  </a:cubicBezTo>
                  <a:cubicBezTo>
                    <a:pt x="29" y="0"/>
                    <a:pt x="29" y="0"/>
                    <a:pt x="29" y="0"/>
                  </a:cubicBezTo>
                  <a:cubicBezTo>
                    <a:pt x="40" y="0"/>
                    <a:pt x="46" y="5"/>
                    <a:pt x="46" y="13"/>
                  </a:cubicBezTo>
                  <a:cubicBezTo>
                    <a:pt x="46" y="17"/>
                    <a:pt x="44" y="20"/>
                    <a:pt x="41" y="22"/>
                  </a:cubicBezTo>
                  <a:cubicBezTo>
                    <a:pt x="38" y="25"/>
                    <a:pt x="35" y="26"/>
                    <a:pt x="32" y="26"/>
                  </a:cubicBezTo>
                  <a:cubicBezTo>
                    <a:pt x="40" y="43"/>
                    <a:pt x="40" y="43"/>
                    <a:pt x="40" y="43"/>
                  </a:cubicBezTo>
                  <a:cubicBezTo>
                    <a:pt x="44" y="49"/>
                    <a:pt x="46" y="50"/>
                    <a:pt x="49" y="50"/>
                  </a:cubicBezTo>
                  <a:cubicBezTo>
                    <a:pt x="50" y="50"/>
                    <a:pt x="50" y="50"/>
                    <a:pt x="50" y="50"/>
                  </a:cubicBezTo>
                  <a:cubicBezTo>
                    <a:pt x="50" y="52"/>
                    <a:pt x="50" y="52"/>
                    <a:pt x="50" y="52"/>
                  </a:cubicBezTo>
                  <a:lnTo>
                    <a:pt x="36" y="52"/>
                  </a:lnTo>
                  <a:close/>
                  <a:moveTo>
                    <a:pt x="26" y="2"/>
                  </a:moveTo>
                  <a:cubicBezTo>
                    <a:pt x="21" y="2"/>
                    <a:pt x="21" y="2"/>
                    <a:pt x="21" y="2"/>
                  </a:cubicBezTo>
                  <a:cubicBezTo>
                    <a:pt x="17" y="2"/>
                    <a:pt x="16" y="4"/>
                    <a:pt x="16" y="7"/>
                  </a:cubicBezTo>
                  <a:cubicBezTo>
                    <a:pt x="16" y="25"/>
                    <a:pt x="16" y="25"/>
                    <a:pt x="16" y="25"/>
                  </a:cubicBezTo>
                  <a:cubicBezTo>
                    <a:pt x="26" y="25"/>
                    <a:pt x="26" y="25"/>
                    <a:pt x="26" y="25"/>
                  </a:cubicBezTo>
                  <a:cubicBezTo>
                    <a:pt x="34" y="25"/>
                    <a:pt x="37" y="19"/>
                    <a:pt x="37" y="12"/>
                  </a:cubicBezTo>
                  <a:cubicBezTo>
                    <a:pt x="37" y="6"/>
                    <a:pt x="33" y="2"/>
                    <a:pt x="26" y="2"/>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7" name="iṥḻiḍè"/>
            <p:cNvSpPr/>
            <p:nvPr userDrawn="1">
              <p:custDataLst>
                <p:tags r:id="rId52"/>
              </p:custDataLst>
            </p:nvPr>
          </p:nvSpPr>
          <p:spPr bwMode="auto">
            <a:xfrm>
              <a:off x="8533641" y="3946525"/>
              <a:ext cx="152400" cy="238125"/>
            </a:xfrm>
            <a:custGeom>
              <a:avLst/>
              <a:gdLst>
                <a:gd name="T0" fmla="*/ 21 w 38"/>
                <a:gd name="T1" fmla="*/ 56 h 56"/>
                <a:gd name="T2" fmla="*/ 14 w 38"/>
                <a:gd name="T3" fmla="*/ 55 h 56"/>
                <a:gd name="T4" fmla="*/ 12 w 38"/>
                <a:gd name="T5" fmla="*/ 54 h 56"/>
                <a:gd name="T6" fmla="*/ 5 w 38"/>
                <a:gd name="T7" fmla="*/ 56 h 56"/>
                <a:gd name="T8" fmla="*/ 0 w 38"/>
                <a:gd name="T9" fmla="*/ 41 h 56"/>
                <a:gd name="T10" fmla="*/ 2 w 38"/>
                <a:gd name="T11" fmla="*/ 41 h 56"/>
                <a:gd name="T12" fmla="*/ 21 w 38"/>
                <a:gd name="T13" fmla="*/ 53 h 56"/>
                <a:gd name="T14" fmla="*/ 32 w 38"/>
                <a:gd name="T15" fmla="*/ 43 h 56"/>
                <a:gd name="T16" fmla="*/ 18 w 38"/>
                <a:gd name="T17" fmla="*/ 31 h 56"/>
                <a:gd name="T18" fmla="*/ 3 w 38"/>
                <a:gd name="T19" fmla="*/ 15 h 56"/>
                <a:gd name="T20" fmla="*/ 19 w 38"/>
                <a:gd name="T21" fmla="*/ 0 h 56"/>
                <a:gd name="T22" fmla="*/ 26 w 38"/>
                <a:gd name="T23" fmla="*/ 2 h 56"/>
                <a:gd name="T24" fmla="*/ 28 w 38"/>
                <a:gd name="T25" fmla="*/ 2 h 56"/>
                <a:gd name="T26" fmla="*/ 32 w 38"/>
                <a:gd name="T27" fmla="*/ 1 h 56"/>
                <a:gd name="T28" fmla="*/ 36 w 38"/>
                <a:gd name="T29" fmla="*/ 13 h 56"/>
                <a:gd name="T30" fmla="*/ 34 w 38"/>
                <a:gd name="T31" fmla="*/ 14 h 56"/>
                <a:gd name="T32" fmla="*/ 31 w 38"/>
                <a:gd name="T33" fmla="*/ 9 h 56"/>
                <a:gd name="T34" fmla="*/ 18 w 38"/>
                <a:gd name="T35" fmla="*/ 3 h 56"/>
                <a:gd name="T36" fmla="*/ 9 w 38"/>
                <a:gd name="T37" fmla="*/ 12 h 56"/>
                <a:gd name="T38" fmla="*/ 22 w 38"/>
                <a:gd name="T39" fmla="*/ 23 h 56"/>
                <a:gd name="T40" fmla="*/ 38 w 38"/>
                <a:gd name="T41" fmla="*/ 40 h 56"/>
                <a:gd name="T42" fmla="*/ 21 w 38"/>
                <a:gd name="T43"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8" h="56">
                  <a:moveTo>
                    <a:pt x="21" y="56"/>
                  </a:moveTo>
                  <a:cubicBezTo>
                    <a:pt x="20" y="56"/>
                    <a:pt x="17" y="56"/>
                    <a:pt x="14" y="55"/>
                  </a:cubicBezTo>
                  <a:cubicBezTo>
                    <a:pt x="13" y="54"/>
                    <a:pt x="12" y="54"/>
                    <a:pt x="12" y="54"/>
                  </a:cubicBezTo>
                  <a:cubicBezTo>
                    <a:pt x="9" y="54"/>
                    <a:pt x="7" y="55"/>
                    <a:pt x="5" y="56"/>
                  </a:cubicBezTo>
                  <a:cubicBezTo>
                    <a:pt x="0" y="41"/>
                    <a:pt x="0" y="41"/>
                    <a:pt x="0" y="41"/>
                  </a:cubicBezTo>
                  <a:cubicBezTo>
                    <a:pt x="2" y="41"/>
                    <a:pt x="2" y="41"/>
                    <a:pt x="2" y="41"/>
                  </a:cubicBezTo>
                  <a:cubicBezTo>
                    <a:pt x="4" y="44"/>
                    <a:pt x="11" y="53"/>
                    <a:pt x="21" y="53"/>
                  </a:cubicBezTo>
                  <a:cubicBezTo>
                    <a:pt x="29" y="53"/>
                    <a:pt x="32" y="48"/>
                    <a:pt x="32" y="43"/>
                  </a:cubicBezTo>
                  <a:cubicBezTo>
                    <a:pt x="32" y="37"/>
                    <a:pt x="28" y="35"/>
                    <a:pt x="18" y="31"/>
                  </a:cubicBezTo>
                  <a:cubicBezTo>
                    <a:pt x="13" y="30"/>
                    <a:pt x="3" y="26"/>
                    <a:pt x="3" y="15"/>
                  </a:cubicBezTo>
                  <a:cubicBezTo>
                    <a:pt x="3" y="8"/>
                    <a:pt x="8" y="0"/>
                    <a:pt x="19" y="0"/>
                  </a:cubicBezTo>
                  <a:cubicBezTo>
                    <a:pt x="20" y="0"/>
                    <a:pt x="21" y="1"/>
                    <a:pt x="26" y="2"/>
                  </a:cubicBezTo>
                  <a:cubicBezTo>
                    <a:pt x="27" y="2"/>
                    <a:pt x="27" y="2"/>
                    <a:pt x="28" y="2"/>
                  </a:cubicBezTo>
                  <a:cubicBezTo>
                    <a:pt x="28" y="2"/>
                    <a:pt x="30" y="2"/>
                    <a:pt x="32" y="1"/>
                  </a:cubicBezTo>
                  <a:cubicBezTo>
                    <a:pt x="36" y="13"/>
                    <a:pt x="36" y="13"/>
                    <a:pt x="36" y="13"/>
                  </a:cubicBezTo>
                  <a:cubicBezTo>
                    <a:pt x="34" y="14"/>
                    <a:pt x="34" y="14"/>
                    <a:pt x="34" y="14"/>
                  </a:cubicBezTo>
                  <a:cubicBezTo>
                    <a:pt x="34" y="13"/>
                    <a:pt x="33" y="11"/>
                    <a:pt x="31" y="9"/>
                  </a:cubicBezTo>
                  <a:cubicBezTo>
                    <a:pt x="28" y="5"/>
                    <a:pt x="23" y="3"/>
                    <a:pt x="18" y="3"/>
                  </a:cubicBezTo>
                  <a:cubicBezTo>
                    <a:pt x="13" y="3"/>
                    <a:pt x="9" y="6"/>
                    <a:pt x="9" y="12"/>
                  </a:cubicBezTo>
                  <a:cubicBezTo>
                    <a:pt x="9" y="17"/>
                    <a:pt x="13" y="20"/>
                    <a:pt x="22" y="23"/>
                  </a:cubicBezTo>
                  <a:cubicBezTo>
                    <a:pt x="32" y="27"/>
                    <a:pt x="38" y="31"/>
                    <a:pt x="38" y="40"/>
                  </a:cubicBezTo>
                  <a:cubicBezTo>
                    <a:pt x="38" y="48"/>
                    <a:pt x="32" y="56"/>
                    <a:pt x="21" y="5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8" name="işliďè"/>
            <p:cNvSpPr/>
            <p:nvPr userDrawn="1">
              <p:custDataLst>
                <p:tags r:id="rId53"/>
              </p:custDataLst>
            </p:nvPr>
          </p:nvSpPr>
          <p:spPr bwMode="auto">
            <a:xfrm>
              <a:off x="8703503" y="3956050"/>
              <a:ext cx="96838" cy="220663"/>
            </a:xfrm>
            <a:custGeom>
              <a:avLst/>
              <a:gdLst>
                <a:gd name="T0" fmla="*/ 0 w 24"/>
                <a:gd name="T1" fmla="*/ 52 h 52"/>
                <a:gd name="T2" fmla="*/ 0 w 24"/>
                <a:gd name="T3" fmla="*/ 50 h 52"/>
                <a:gd name="T4" fmla="*/ 3 w 24"/>
                <a:gd name="T5" fmla="*/ 50 h 52"/>
                <a:gd name="T6" fmla="*/ 8 w 24"/>
                <a:gd name="T7" fmla="*/ 45 h 52"/>
                <a:gd name="T8" fmla="*/ 8 w 24"/>
                <a:gd name="T9" fmla="*/ 7 h 52"/>
                <a:gd name="T10" fmla="*/ 3 w 24"/>
                <a:gd name="T11" fmla="*/ 2 h 52"/>
                <a:gd name="T12" fmla="*/ 0 w 24"/>
                <a:gd name="T13" fmla="*/ 2 h 52"/>
                <a:gd name="T14" fmla="*/ 0 w 24"/>
                <a:gd name="T15" fmla="*/ 0 h 52"/>
                <a:gd name="T16" fmla="*/ 24 w 24"/>
                <a:gd name="T17" fmla="*/ 0 h 52"/>
                <a:gd name="T18" fmla="*/ 24 w 24"/>
                <a:gd name="T19" fmla="*/ 2 h 52"/>
                <a:gd name="T20" fmla="*/ 22 w 24"/>
                <a:gd name="T21" fmla="*/ 2 h 52"/>
                <a:gd name="T22" fmla="*/ 16 w 24"/>
                <a:gd name="T23" fmla="*/ 7 h 52"/>
                <a:gd name="T24" fmla="*/ 16 w 24"/>
                <a:gd name="T25" fmla="*/ 45 h 52"/>
                <a:gd name="T26" fmla="*/ 22 w 24"/>
                <a:gd name="T27" fmla="*/ 50 h 52"/>
                <a:gd name="T28" fmla="*/ 24 w 24"/>
                <a:gd name="T29" fmla="*/ 50 h 52"/>
                <a:gd name="T30" fmla="*/ 24 w 24"/>
                <a:gd name="T31" fmla="*/ 52 h 52"/>
                <a:gd name="T32" fmla="*/ 0 w 24"/>
                <a:gd name="T33"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 h="52">
                  <a:moveTo>
                    <a:pt x="0" y="52"/>
                  </a:moveTo>
                  <a:cubicBezTo>
                    <a:pt x="0" y="50"/>
                    <a:pt x="0" y="50"/>
                    <a:pt x="0" y="50"/>
                  </a:cubicBezTo>
                  <a:cubicBezTo>
                    <a:pt x="3" y="50"/>
                    <a:pt x="3" y="50"/>
                    <a:pt x="3" y="50"/>
                  </a:cubicBezTo>
                  <a:cubicBezTo>
                    <a:pt x="7" y="50"/>
                    <a:pt x="8" y="49"/>
                    <a:pt x="8" y="45"/>
                  </a:cubicBezTo>
                  <a:cubicBezTo>
                    <a:pt x="8" y="7"/>
                    <a:pt x="8" y="7"/>
                    <a:pt x="8" y="7"/>
                  </a:cubicBezTo>
                  <a:cubicBezTo>
                    <a:pt x="8" y="4"/>
                    <a:pt x="7" y="2"/>
                    <a:pt x="3" y="2"/>
                  </a:cubicBezTo>
                  <a:cubicBezTo>
                    <a:pt x="0" y="2"/>
                    <a:pt x="0" y="2"/>
                    <a:pt x="0" y="2"/>
                  </a:cubicBezTo>
                  <a:cubicBezTo>
                    <a:pt x="0" y="0"/>
                    <a:pt x="0" y="0"/>
                    <a:pt x="0" y="0"/>
                  </a:cubicBezTo>
                  <a:cubicBezTo>
                    <a:pt x="24" y="0"/>
                    <a:pt x="24" y="0"/>
                    <a:pt x="24" y="0"/>
                  </a:cubicBezTo>
                  <a:cubicBezTo>
                    <a:pt x="24" y="2"/>
                    <a:pt x="24" y="2"/>
                    <a:pt x="24" y="2"/>
                  </a:cubicBezTo>
                  <a:cubicBezTo>
                    <a:pt x="22" y="2"/>
                    <a:pt x="22" y="2"/>
                    <a:pt x="22" y="2"/>
                  </a:cubicBezTo>
                  <a:cubicBezTo>
                    <a:pt x="17" y="2"/>
                    <a:pt x="16" y="4"/>
                    <a:pt x="16" y="7"/>
                  </a:cubicBezTo>
                  <a:cubicBezTo>
                    <a:pt x="16" y="45"/>
                    <a:pt x="16" y="45"/>
                    <a:pt x="16" y="45"/>
                  </a:cubicBezTo>
                  <a:cubicBezTo>
                    <a:pt x="16" y="49"/>
                    <a:pt x="18" y="50"/>
                    <a:pt x="22" y="50"/>
                  </a:cubicBezTo>
                  <a:cubicBezTo>
                    <a:pt x="24" y="50"/>
                    <a:pt x="24" y="50"/>
                    <a:pt x="24" y="50"/>
                  </a:cubicBezTo>
                  <a:cubicBezTo>
                    <a:pt x="24" y="52"/>
                    <a:pt x="24" y="52"/>
                    <a:pt x="24" y="52"/>
                  </a:cubicBezTo>
                  <a:lnTo>
                    <a:pt x="0"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9" name="íṩ1íḍê"/>
            <p:cNvSpPr/>
            <p:nvPr userDrawn="1">
              <p:custDataLst>
                <p:tags r:id="rId54"/>
              </p:custDataLst>
            </p:nvPr>
          </p:nvSpPr>
          <p:spPr bwMode="auto">
            <a:xfrm>
              <a:off x="8819391" y="3956050"/>
              <a:ext cx="206375" cy="220663"/>
            </a:xfrm>
            <a:custGeom>
              <a:avLst/>
              <a:gdLst>
                <a:gd name="T0" fmla="*/ 49 w 51"/>
                <a:gd name="T1" fmla="*/ 14 h 52"/>
                <a:gd name="T2" fmla="*/ 34 w 51"/>
                <a:gd name="T3" fmla="*/ 2 h 52"/>
                <a:gd name="T4" fmla="*/ 30 w 51"/>
                <a:gd name="T5" fmla="*/ 7 h 52"/>
                <a:gd name="T6" fmla="*/ 30 w 51"/>
                <a:gd name="T7" fmla="*/ 44 h 52"/>
                <a:gd name="T8" fmla="*/ 35 w 51"/>
                <a:gd name="T9" fmla="*/ 50 h 52"/>
                <a:gd name="T10" fmla="*/ 39 w 51"/>
                <a:gd name="T11" fmla="*/ 50 h 52"/>
                <a:gd name="T12" fmla="*/ 39 w 51"/>
                <a:gd name="T13" fmla="*/ 52 h 52"/>
                <a:gd name="T14" fmla="*/ 12 w 51"/>
                <a:gd name="T15" fmla="*/ 52 h 52"/>
                <a:gd name="T16" fmla="*/ 12 w 51"/>
                <a:gd name="T17" fmla="*/ 50 h 52"/>
                <a:gd name="T18" fmla="*/ 16 w 51"/>
                <a:gd name="T19" fmla="*/ 50 h 52"/>
                <a:gd name="T20" fmla="*/ 21 w 51"/>
                <a:gd name="T21" fmla="*/ 44 h 52"/>
                <a:gd name="T22" fmla="*/ 21 w 51"/>
                <a:gd name="T23" fmla="*/ 7 h 52"/>
                <a:gd name="T24" fmla="*/ 16 w 51"/>
                <a:gd name="T25" fmla="*/ 2 h 52"/>
                <a:gd name="T26" fmla="*/ 2 w 51"/>
                <a:gd name="T27" fmla="*/ 14 h 52"/>
                <a:gd name="T28" fmla="*/ 0 w 51"/>
                <a:gd name="T29" fmla="*/ 13 h 52"/>
                <a:gd name="T30" fmla="*/ 5 w 51"/>
                <a:gd name="T31" fmla="*/ 0 h 52"/>
                <a:gd name="T32" fmla="*/ 46 w 51"/>
                <a:gd name="T33" fmla="*/ 0 h 52"/>
                <a:gd name="T34" fmla="*/ 51 w 51"/>
                <a:gd name="T35" fmla="*/ 13 h 52"/>
                <a:gd name="T36" fmla="*/ 49 w 51"/>
                <a:gd name="T37" fmla="*/ 1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1" h="52">
                  <a:moveTo>
                    <a:pt x="49" y="14"/>
                  </a:moveTo>
                  <a:cubicBezTo>
                    <a:pt x="45" y="6"/>
                    <a:pt x="41" y="2"/>
                    <a:pt x="34" y="2"/>
                  </a:cubicBezTo>
                  <a:cubicBezTo>
                    <a:pt x="31" y="2"/>
                    <a:pt x="30" y="4"/>
                    <a:pt x="30" y="7"/>
                  </a:cubicBezTo>
                  <a:cubicBezTo>
                    <a:pt x="30" y="44"/>
                    <a:pt x="30" y="44"/>
                    <a:pt x="30" y="44"/>
                  </a:cubicBezTo>
                  <a:cubicBezTo>
                    <a:pt x="30" y="48"/>
                    <a:pt x="31" y="50"/>
                    <a:pt x="35" y="50"/>
                  </a:cubicBezTo>
                  <a:cubicBezTo>
                    <a:pt x="39" y="50"/>
                    <a:pt x="39" y="50"/>
                    <a:pt x="39" y="50"/>
                  </a:cubicBezTo>
                  <a:cubicBezTo>
                    <a:pt x="39" y="52"/>
                    <a:pt x="39" y="52"/>
                    <a:pt x="39" y="52"/>
                  </a:cubicBezTo>
                  <a:cubicBezTo>
                    <a:pt x="12" y="52"/>
                    <a:pt x="12" y="52"/>
                    <a:pt x="12" y="52"/>
                  </a:cubicBezTo>
                  <a:cubicBezTo>
                    <a:pt x="12" y="50"/>
                    <a:pt x="12" y="50"/>
                    <a:pt x="12" y="50"/>
                  </a:cubicBezTo>
                  <a:cubicBezTo>
                    <a:pt x="16" y="50"/>
                    <a:pt x="16" y="50"/>
                    <a:pt x="16" y="50"/>
                  </a:cubicBezTo>
                  <a:cubicBezTo>
                    <a:pt x="20" y="50"/>
                    <a:pt x="21" y="48"/>
                    <a:pt x="21" y="44"/>
                  </a:cubicBezTo>
                  <a:cubicBezTo>
                    <a:pt x="21" y="7"/>
                    <a:pt x="21" y="7"/>
                    <a:pt x="21" y="7"/>
                  </a:cubicBezTo>
                  <a:cubicBezTo>
                    <a:pt x="21" y="3"/>
                    <a:pt x="20" y="2"/>
                    <a:pt x="16" y="2"/>
                  </a:cubicBezTo>
                  <a:cubicBezTo>
                    <a:pt x="8" y="2"/>
                    <a:pt x="4" y="9"/>
                    <a:pt x="2" y="14"/>
                  </a:cubicBezTo>
                  <a:cubicBezTo>
                    <a:pt x="0" y="13"/>
                    <a:pt x="0" y="13"/>
                    <a:pt x="0" y="13"/>
                  </a:cubicBezTo>
                  <a:cubicBezTo>
                    <a:pt x="5" y="0"/>
                    <a:pt x="5" y="0"/>
                    <a:pt x="5" y="0"/>
                  </a:cubicBezTo>
                  <a:cubicBezTo>
                    <a:pt x="46" y="0"/>
                    <a:pt x="46" y="0"/>
                    <a:pt x="46" y="0"/>
                  </a:cubicBezTo>
                  <a:cubicBezTo>
                    <a:pt x="51" y="13"/>
                    <a:pt x="51" y="13"/>
                    <a:pt x="51" y="13"/>
                  </a:cubicBezTo>
                  <a:lnTo>
                    <a:pt x="49" y="1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0" name="iṥľîḓè"/>
            <p:cNvSpPr/>
            <p:nvPr userDrawn="1">
              <p:custDataLst>
                <p:tags r:id="rId55"/>
              </p:custDataLst>
            </p:nvPr>
          </p:nvSpPr>
          <p:spPr bwMode="auto">
            <a:xfrm>
              <a:off x="9049578" y="3956050"/>
              <a:ext cx="217488" cy="220663"/>
            </a:xfrm>
            <a:custGeom>
              <a:avLst/>
              <a:gdLst>
                <a:gd name="T0" fmla="*/ 51 w 54"/>
                <a:gd name="T1" fmla="*/ 2 h 52"/>
                <a:gd name="T2" fmla="*/ 44 w 54"/>
                <a:gd name="T3" fmla="*/ 8 h 52"/>
                <a:gd name="T4" fmla="*/ 32 w 54"/>
                <a:gd name="T5" fmla="*/ 31 h 52"/>
                <a:gd name="T6" fmla="*/ 32 w 54"/>
                <a:gd name="T7" fmla="*/ 45 h 52"/>
                <a:gd name="T8" fmla="*/ 37 w 54"/>
                <a:gd name="T9" fmla="*/ 50 h 52"/>
                <a:gd name="T10" fmla="*/ 41 w 54"/>
                <a:gd name="T11" fmla="*/ 50 h 52"/>
                <a:gd name="T12" fmla="*/ 41 w 54"/>
                <a:gd name="T13" fmla="*/ 52 h 52"/>
                <a:gd name="T14" fmla="*/ 14 w 54"/>
                <a:gd name="T15" fmla="*/ 52 h 52"/>
                <a:gd name="T16" fmla="*/ 14 w 54"/>
                <a:gd name="T17" fmla="*/ 50 h 52"/>
                <a:gd name="T18" fmla="*/ 18 w 54"/>
                <a:gd name="T19" fmla="*/ 50 h 52"/>
                <a:gd name="T20" fmla="*/ 23 w 54"/>
                <a:gd name="T21" fmla="*/ 45 h 52"/>
                <a:gd name="T22" fmla="*/ 23 w 54"/>
                <a:gd name="T23" fmla="*/ 31 h 52"/>
                <a:gd name="T24" fmla="*/ 9 w 54"/>
                <a:gd name="T25" fmla="*/ 7 h 52"/>
                <a:gd name="T26" fmla="*/ 2 w 54"/>
                <a:gd name="T27" fmla="*/ 2 h 52"/>
                <a:gd name="T28" fmla="*/ 0 w 54"/>
                <a:gd name="T29" fmla="*/ 2 h 52"/>
                <a:gd name="T30" fmla="*/ 0 w 54"/>
                <a:gd name="T31" fmla="*/ 0 h 52"/>
                <a:gd name="T32" fmla="*/ 24 w 54"/>
                <a:gd name="T33" fmla="*/ 0 h 52"/>
                <a:gd name="T34" fmla="*/ 24 w 54"/>
                <a:gd name="T35" fmla="*/ 2 h 52"/>
                <a:gd name="T36" fmla="*/ 21 w 54"/>
                <a:gd name="T37" fmla="*/ 2 h 52"/>
                <a:gd name="T38" fmla="*/ 18 w 54"/>
                <a:gd name="T39" fmla="*/ 5 h 52"/>
                <a:gd name="T40" fmla="*/ 19 w 54"/>
                <a:gd name="T41" fmla="*/ 7 h 52"/>
                <a:gd name="T42" fmla="*/ 31 w 54"/>
                <a:gd name="T43" fmla="*/ 27 h 52"/>
                <a:gd name="T44" fmla="*/ 42 w 54"/>
                <a:gd name="T45" fmla="*/ 8 h 52"/>
                <a:gd name="T46" fmla="*/ 42 w 54"/>
                <a:gd name="T47" fmla="*/ 5 h 52"/>
                <a:gd name="T48" fmla="*/ 39 w 54"/>
                <a:gd name="T49" fmla="*/ 2 h 52"/>
                <a:gd name="T50" fmla="*/ 36 w 54"/>
                <a:gd name="T51" fmla="*/ 2 h 52"/>
                <a:gd name="T52" fmla="*/ 36 w 54"/>
                <a:gd name="T53" fmla="*/ 0 h 52"/>
                <a:gd name="T54" fmla="*/ 54 w 54"/>
                <a:gd name="T55" fmla="*/ 0 h 52"/>
                <a:gd name="T56" fmla="*/ 54 w 54"/>
                <a:gd name="T57" fmla="*/ 2 h 52"/>
                <a:gd name="T58" fmla="*/ 51 w 54"/>
                <a:gd name="T59" fmla="*/ 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4" h="52">
                  <a:moveTo>
                    <a:pt x="51" y="2"/>
                  </a:moveTo>
                  <a:cubicBezTo>
                    <a:pt x="48" y="2"/>
                    <a:pt x="46" y="5"/>
                    <a:pt x="44" y="8"/>
                  </a:cubicBezTo>
                  <a:cubicBezTo>
                    <a:pt x="32" y="31"/>
                    <a:pt x="32" y="31"/>
                    <a:pt x="32" y="31"/>
                  </a:cubicBezTo>
                  <a:cubicBezTo>
                    <a:pt x="32" y="45"/>
                    <a:pt x="32" y="45"/>
                    <a:pt x="32" y="45"/>
                  </a:cubicBezTo>
                  <a:cubicBezTo>
                    <a:pt x="32" y="48"/>
                    <a:pt x="33" y="50"/>
                    <a:pt x="37" y="50"/>
                  </a:cubicBezTo>
                  <a:cubicBezTo>
                    <a:pt x="41" y="50"/>
                    <a:pt x="41" y="50"/>
                    <a:pt x="41" y="50"/>
                  </a:cubicBezTo>
                  <a:cubicBezTo>
                    <a:pt x="41" y="52"/>
                    <a:pt x="41" y="52"/>
                    <a:pt x="41" y="52"/>
                  </a:cubicBezTo>
                  <a:cubicBezTo>
                    <a:pt x="14" y="52"/>
                    <a:pt x="14" y="52"/>
                    <a:pt x="14" y="52"/>
                  </a:cubicBezTo>
                  <a:cubicBezTo>
                    <a:pt x="14" y="50"/>
                    <a:pt x="14" y="50"/>
                    <a:pt x="14" y="50"/>
                  </a:cubicBezTo>
                  <a:cubicBezTo>
                    <a:pt x="18" y="50"/>
                    <a:pt x="18" y="50"/>
                    <a:pt x="18" y="50"/>
                  </a:cubicBezTo>
                  <a:cubicBezTo>
                    <a:pt x="22" y="50"/>
                    <a:pt x="23" y="49"/>
                    <a:pt x="23" y="45"/>
                  </a:cubicBezTo>
                  <a:cubicBezTo>
                    <a:pt x="23" y="31"/>
                    <a:pt x="23" y="31"/>
                    <a:pt x="23" y="31"/>
                  </a:cubicBezTo>
                  <a:cubicBezTo>
                    <a:pt x="9" y="7"/>
                    <a:pt x="9" y="7"/>
                    <a:pt x="9" y="7"/>
                  </a:cubicBezTo>
                  <a:cubicBezTo>
                    <a:pt x="7" y="3"/>
                    <a:pt x="5" y="2"/>
                    <a:pt x="2" y="2"/>
                  </a:cubicBezTo>
                  <a:cubicBezTo>
                    <a:pt x="0" y="2"/>
                    <a:pt x="0" y="2"/>
                    <a:pt x="0" y="2"/>
                  </a:cubicBezTo>
                  <a:cubicBezTo>
                    <a:pt x="0" y="0"/>
                    <a:pt x="0" y="0"/>
                    <a:pt x="0" y="0"/>
                  </a:cubicBezTo>
                  <a:cubicBezTo>
                    <a:pt x="24" y="0"/>
                    <a:pt x="24" y="0"/>
                    <a:pt x="24" y="0"/>
                  </a:cubicBezTo>
                  <a:cubicBezTo>
                    <a:pt x="24" y="2"/>
                    <a:pt x="24" y="2"/>
                    <a:pt x="24" y="2"/>
                  </a:cubicBezTo>
                  <a:cubicBezTo>
                    <a:pt x="21" y="2"/>
                    <a:pt x="21" y="2"/>
                    <a:pt x="21" y="2"/>
                  </a:cubicBezTo>
                  <a:cubicBezTo>
                    <a:pt x="19" y="2"/>
                    <a:pt x="18" y="3"/>
                    <a:pt x="18" y="5"/>
                  </a:cubicBezTo>
                  <a:cubicBezTo>
                    <a:pt x="18" y="5"/>
                    <a:pt x="18" y="6"/>
                    <a:pt x="19" y="7"/>
                  </a:cubicBezTo>
                  <a:cubicBezTo>
                    <a:pt x="31" y="27"/>
                    <a:pt x="31" y="27"/>
                    <a:pt x="31" y="27"/>
                  </a:cubicBezTo>
                  <a:cubicBezTo>
                    <a:pt x="42" y="8"/>
                    <a:pt x="42" y="8"/>
                    <a:pt x="42" y="8"/>
                  </a:cubicBezTo>
                  <a:cubicBezTo>
                    <a:pt x="42" y="7"/>
                    <a:pt x="42" y="6"/>
                    <a:pt x="42" y="5"/>
                  </a:cubicBezTo>
                  <a:cubicBezTo>
                    <a:pt x="42" y="3"/>
                    <a:pt x="41" y="2"/>
                    <a:pt x="39" y="2"/>
                  </a:cubicBezTo>
                  <a:cubicBezTo>
                    <a:pt x="36" y="2"/>
                    <a:pt x="36" y="2"/>
                    <a:pt x="36" y="2"/>
                  </a:cubicBezTo>
                  <a:cubicBezTo>
                    <a:pt x="36" y="0"/>
                    <a:pt x="36" y="0"/>
                    <a:pt x="36" y="0"/>
                  </a:cubicBezTo>
                  <a:cubicBezTo>
                    <a:pt x="54" y="0"/>
                    <a:pt x="54" y="0"/>
                    <a:pt x="54" y="0"/>
                  </a:cubicBezTo>
                  <a:cubicBezTo>
                    <a:pt x="54" y="2"/>
                    <a:pt x="54" y="2"/>
                    <a:pt x="54" y="2"/>
                  </a:cubicBezTo>
                  <a:lnTo>
                    <a:pt x="51"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grpSp>
      <p:grpSp>
        <p:nvGrpSpPr>
          <p:cNvPr id="6" name="组合 5"/>
          <p:cNvGrpSpPr/>
          <p:nvPr userDrawn="1"/>
        </p:nvGrpSpPr>
        <p:grpSpPr>
          <a:xfrm>
            <a:off x="2547" y="368300"/>
            <a:ext cx="407988" cy="568318"/>
            <a:chOff x="9119012" y="368300"/>
            <a:chExt cx="407988" cy="457199"/>
          </a:xfrm>
        </p:grpSpPr>
        <p:sp>
          <p:nvSpPr>
            <p:cNvPr id="111" name="矩形 110"/>
            <p:cNvSpPr/>
            <p:nvPr userDrawn="1">
              <p:custDataLst>
                <p:tags r:id="rId56"/>
              </p:custDataLst>
            </p:nvPr>
          </p:nvSpPr>
          <p:spPr>
            <a:xfrm>
              <a:off x="9119012" y="368300"/>
              <a:ext cx="407988" cy="130371"/>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矩形 111"/>
            <p:cNvSpPr/>
            <p:nvPr userDrawn="1">
              <p:custDataLst>
                <p:tags r:id="rId57"/>
              </p:custDataLst>
            </p:nvPr>
          </p:nvSpPr>
          <p:spPr>
            <a:xfrm>
              <a:off x="9119012" y="531714"/>
              <a:ext cx="407988" cy="130371"/>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矩形 112"/>
            <p:cNvSpPr/>
            <p:nvPr userDrawn="1">
              <p:custDataLst>
                <p:tags r:id="rId58"/>
              </p:custDataLst>
            </p:nvPr>
          </p:nvSpPr>
          <p:spPr>
            <a:xfrm>
              <a:off x="9119012" y="695128"/>
              <a:ext cx="407988" cy="130371"/>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标题 6"/>
          <p:cNvSpPr>
            <a:spLocks noGrp="1"/>
          </p:cNvSpPr>
          <p:nvPr>
            <p:ph type="ctrTitle" idx="16385" hasCustomPrompt="1"/>
            <p:custDataLst>
              <p:tags r:id="rId59"/>
            </p:custDataLst>
          </p:nvPr>
        </p:nvSpPr>
        <p:spPr>
          <a:xfrm>
            <a:off x="609600" y="533400"/>
            <a:ext cx="3429000" cy="5486400"/>
          </a:xfrm>
          <a:prstGeom prst="rect">
            <a:avLst/>
          </a:prstGeom>
          <a:noFill/>
        </p:spPr>
        <p:txBody>
          <a:bodyPr lIns="0" tIns="0" rIns="0" bIns="0" anchor="t">
            <a:normAutofit/>
          </a:bodyPr>
          <a:lstStyle>
            <a:lvl1pPr marL="0" indent="0" algn="l">
              <a:lnSpc>
                <a:spcPct val="111000"/>
              </a:lnSpc>
              <a:spcBef>
                <a:spcPct val="0"/>
              </a:spcBef>
              <a:spcAft>
                <a:spcPct val="0"/>
              </a:spcAft>
              <a:buNone/>
              <a:defRPr sz="3600" b="0" spc="0">
                <a:solidFill>
                  <a:schemeClr val="tx1"/>
                </a:solidFill>
              </a:defRPr>
            </a:lvl1pPr>
          </a:lstStyle>
          <a:p>
            <a:r>
              <a:rPr lang="zh-CN" altLang="en-US"/>
              <a:t>单击此处添加标题</a:t>
            </a:r>
            <a:endParaRPr lang="zh-CN" altLang="en-US"/>
          </a:p>
        </p:txBody>
      </p:sp>
      <p:sp>
        <p:nvSpPr>
          <p:cNvPr id="8" name="装饰  7"/>
          <p:cNvSpPr>
            <a:spLocks noGrp="1"/>
          </p:cNvSpPr>
          <p:nvPr>
            <p:ph type="body" idx="16387" hasCustomPrompt="1"/>
            <p:custDataLst>
              <p:tags r:id="rId60"/>
            </p:custDataLst>
          </p:nvPr>
        </p:nvSpPr>
        <p:spPr>
          <a:xfrm>
            <a:off x="4648200" y="609600"/>
            <a:ext cx="6934200" cy="5638800"/>
          </a:xfrm>
          <a:custGeom>
            <a:avLst/>
            <a:gdLst>
              <a:gd name="connisteX0" fmla="*/ 0 w 6934200"/>
              <a:gd name="connsiteY0" fmla="*/ 203200 h 5638800"/>
              <a:gd name="connisteX1" fmla="*/ 203200 w 6934200"/>
              <a:gd name="connsiteY1" fmla="*/ 0 h 5638800"/>
              <a:gd name="connisteX2" fmla="*/ 6731000 w 6934200"/>
              <a:gd name="connsiteY2" fmla="*/ 0 h 5638800"/>
              <a:gd name="connisteX3" fmla="*/ 6934200 w 6934200"/>
              <a:gd name="connsiteY3" fmla="*/ 203200 h 5638800"/>
              <a:gd name="connisteX4" fmla="*/ 6934200 w 6934200"/>
              <a:gd name="connsiteY4" fmla="*/ 5435600 h 5638800"/>
              <a:gd name="connisteX5" fmla="*/ 6731000 w 6934200"/>
              <a:gd name="connsiteY5" fmla="*/ 5638800 h 5638800"/>
              <a:gd name="connisteX6" fmla="*/ 203200 w 6934200"/>
              <a:gd name="connsiteY6" fmla="*/ 5638800 h 5638800"/>
              <a:gd name="connisteX7" fmla="*/ 0 w 6934200"/>
              <a:gd name="connsiteY7" fmla="*/ 5435600 h 5638800"/>
              <a:gd name="connisteX8" fmla="*/ 0 w 6934200"/>
              <a:gd name="connsiteY8" fmla="*/ 203200 h 56388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6934200" h="5638800">
                <a:moveTo>
                  <a:pt x="0" y="203200"/>
                </a:moveTo>
                <a:cubicBezTo>
                  <a:pt x="0" y="90976"/>
                  <a:pt x="90976" y="0"/>
                  <a:pt x="203200" y="0"/>
                </a:cubicBezTo>
                <a:lnTo>
                  <a:pt x="6731000" y="0"/>
                </a:lnTo>
                <a:cubicBezTo>
                  <a:pt x="6843224" y="0"/>
                  <a:pt x="6934200" y="90976"/>
                  <a:pt x="6934200" y="203200"/>
                </a:cubicBezTo>
                <a:lnTo>
                  <a:pt x="6934200" y="5435600"/>
                </a:lnTo>
                <a:cubicBezTo>
                  <a:pt x="6934200" y="5547824"/>
                  <a:pt x="6843224" y="5638800"/>
                  <a:pt x="6731000" y="5638800"/>
                </a:cubicBezTo>
                <a:lnTo>
                  <a:pt x="203200" y="5638800"/>
                </a:lnTo>
                <a:cubicBezTo>
                  <a:pt x="90976" y="5638800"/>
                  <a:pt x="0" y="5547824"/>
                  <a:pt x="0" y="5435600"/>
                </a:cubicBezTo>
                <a:lnTo>
                  <a:pt x="0" y="203200"/>
                </a:lnTo>
                <a:close/>
              </a:path>
            </a:pathLst>
          </a:custGeom>
          <a:gradFill>
            <a:gsLst>
              <a:gs pos="0">
                <a:schemeClr val="accent1">
                  <a:lumMod val="10000"/>
                  <a:lumOff val="90000"/>
                </a:schemeClr>
              </a:gs>
              <a:gs pos="100000">
                <a:schemeClr val="accent1">
                  <a:lumMod val="10000"/>
                  <a:lumOff val="90000"/>
                </a:schemeClr>
              </a:gs>
            </a:gsLst>
            <a:lin ang="5400000"/>
          </a:gra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9" name="文本占位符 8"/>
          <p:cNvSpPr>
            <a:spLocks noGrp="1"/>
          </p:cNvSpPr>
          <p:nvPr>
            <p:ph type="body" idx="16386" hasCustomPrompt="1"/>
            <p:custDataLst>
              <p:tags r:id="rId61"/>
            </p:custDataLst>
          </p:nvPr>
        </p:nvSpPr>
        <p:spPr>
          <a:xfrm>
            <a:off x="5054600" y="1143000"/>
            <a:ext cx="6121400" cy="4572000"/>
          </a:xfrm>
          <a:prstGeom prst="rect">
            <a:avLst/>
          </a:prstGeo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单击此处添加正文</a:t>
            </a:r>
            <a:endParaRPr lang="zh-CN" altLang="en-US" smtClean="0"/>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正文页-26_18">
    <p:spTree>
      <p:nvGrpSpPr>
        <p:cNvPr id="1" name=""/>
        <p:cNvGrpSpPr/>
        <p:nvPr/>
      </p:nvGrpSpPr>
      <p:grpSpPr>
        <a:xfrm>
          <a:off x="0" y="0"/>
          <a:ext cx="0" cy="0"/>
          <a:chOff x="0" y="0"/>
          <a:chExt cx="0" cy="0"/>
        </a:xfrm>
      </p:grpSpPr>
      <p:sp>
        <p:nvSpPr>
          <p:cNvPr id="56" name="矩形 55"/>
          <p:cNvSpPr/>
          <p:nvPr userDrawn="1">
            <p:custDataLst>
              <p:tags r:id="rId2"/>
            </p:custDataLst>
          </p:nvPr>
        </p:nvSpPr>
        <p:spPr>
          <a:xfrm>
            <a:off x="0" y="6727629"/>
            <a:ext cx="12192000" cy="130371"/>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7" name="a36ff0dd-52e7-4a40-98ef-054fbf16791a"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userDrawn="1">
            <p:custDataLst>
              <p:tags r:id="rId3"/>
            </p:custDataLst>
          </p:nvPr>
        </p:nvGrpSpPr>
        <p:grpSpPr>
          <a:xfrm>
            <a:off x="9791726" y="368300"/>
            <a:ext cx="2006887" cy="568318"/>
            <a:chOff x="2869804" y="2524126"/>
            <a:chExt cx="6452393" cy="1827213"/>
          </a:xfrm>
        </p:grpSpPr>
        <p:sp>
          <p:nvSpPr>
            <p:cNvPr id="58" name="ïṣļïďe"/>
            <p:cNvSpPr/>
            <p:nvPr userDrawn="1">
              <p:custDataLst>
                <p:tags r:id="rId4"/>
              </p:custDataLst>
            </p:nvPr>
          </p:nvSpPr>
          <p:spPr bwMode="auto">
            <a:xfrm>
              <a:off x="5030526" y="2647006"/>
              <a:ext cx="889000" cy="1308100"/>
            </a:xfrm>
            <a:custGeom>
              <a:avLst/>
              <a:gdLst>
                <a:gd name="T0" fmla="*/ 236 w 532"/>
                <a:gd name="T1" fmla="*/ 733 h 780"/>
                <a:gd name="T2" fmla="*/ 216 w 532"/>
                <a:gd name="T3" fmla="*/ 663 h 780"/>
                <a:gd name="T4" fmla="*/ 197 w 532"/>
                <a:gd name="T5" fmla="*/ 414 h 780"/>
                <a:gd name="T6" fmla="*/ 102 w 532"/>
                <a:gd name="T7" fmla="*/ 475 h 780"/>
                <a:gd name="T8" fmla="*/ 46 w 532"/>
                <a:gd name="T9" fmla="*/ 448 h 780"/>
                <a:gd name="T10" fmla="*/ 13 w 532"/>
                <a:gd name="T11" fmla="*/ 400 h 780"/>
                <a:gd name="T12" fmla="*/ 5 w 532"/>
                <a:gd name="T13" fmla="*/ 353 h 780"/>
                <a:gd name="T14" fmla="*/ 23 w 532"/>
                <a:gd name="T15" fmla="*/ 258 h 780"/>
                <a:gd name="T16" fmla="*/ 93 w 532"/>
                <a:gd name="T17" fmla="*/ 231 h 780"/>
                <a:gd name="T18" fmla="*/ 192 w 532"/>
                <a:gd name="T19" fmla="*/ 170 h 780"/>
                <a:gd name="T20" fmla="*/ 180 w 532"/>
                <a:gd name="T21" fmla="*/ 50 h 780"/>
                <a:gd name="T22" fmla="*/ 246 w 532"/>
                <a:gd name="T23" fmla="*/ 16 h 780"/>
                <a:gd name="T24" fmla="*/ 285 w 532"/>
                <a:gd name="T25" fmla="*/ 69 h 780"/>
                <a:gd name="T26" fmla="*/ 290 w 532"/>
                <a:gd name="T27" fmla="*/ 138 h 780"/>
                <a:gd name="T28" fmla="*/ 368 w 532"/>
                <a:gd name="T29" fmla="*/ 129 h 780"/>
                <a:gd name="T30" fmla="*/ 474 w 532"/>
                <a:gd name="T31" fmla="*/ 141 h 780"/>
                <a:gd name="T32" fmla="*/ 452 w 532"/>
                <a:gd name="T33" fmla="*/ 221 h 780"/>
                <a:gd name="T34" fmla="*/ 432 w 532"/>
                <a:gd name="T35" fmla="*/ 289 h 780"/>
                <a:gd name="T36" fmla="*/ 363 w 532"/>
                <a:gd name="T37" fmla="*/ 355 h 780"/>
                <a:gd name="T38" fmla="*/ 296 w 532"/>
                <a:gd name="T39" fmla="*/ 397 h 780"/>
                <a:gd name="T40" fmla="*/ 294 w 532"/>
                <a:gd name="T41" fmla="*/ 705 h 780"/>
                <a:gd name="T42" fmla="*/ 236 w 532"/>
                <a:gd name="T43" fmla="*/ 733 h 780"/>
                <a:gd name="T44" fmla="*/ 185 w 532"/>
                <a:gd name="T45" fmla="*/ 253 h 780"/>
                <a:gd name="T46" fmla="*/ 171 w 532"/>
                <a:gd name="T47" fmla="*/ 262 h 780"/>
                <a:gd name="T48" fmla="*/ 123 w 532"/>
                <a:gd name="T49" fmla="*/ 275 h 780"/>
                <a:gd name="T50" fmla="*/ 128 w 532"/>
                <a:gd name="T51" fmla="*/ 323 h 780"/>
                <a:gd name="T52" fmla="*/ 184 w 532"/>
                <a:gd name="T53" fmla="*/ 325 h 780"/>
                <a:gd name="T54" fmla="*/ 185 w 532"/>
                <a:gd name="T55" fmla="*/ 253 h 780"/>
                <a:gd name="T56" fmla="*/ 291 w 532"/>
                <a:gd name="T57" fmla="*/ 261 h 780"/>
                <a:gd name="T58" fmla="*/ 292 w 532"/>
                <a:gd name="T59" fmla="*/ 269 h 780"/>
                <a:gd name="T60" fmla="*/ 310 w 532"/>
                <a:gd name="T61" fmla="*/ 275 h 780"/>
                <a:gd name="T62" fmla="*/ 354 w 532"/>
                <a:gd name="T63" fmla="*/ 209 h 780"/>
                <a:gd name="T64" fmla="*/ 314 w 532"/>
                <a:gd name="T65" fmla="*/ 192 h 780"/>
                <a:gd name="T66" fmla="*/ 292 w 532"/>
                <a:gd name="T67" fmla="*/ 208 h 780"/>
                <a:gd name="T68" fmla="*/ 291 w 532"/>
                <a:gd name="T69" fmla="*/ 261 h 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32" h="780">
                  <a:moveTo>
                    <a:pt x="236" y="733"/>
                  </a:moveTo>
                  <a:cubicBezTo>
                    <a:pt x="225" y="716"/>
                    <a:pt x="215" y="692"/>
                    <a:pt x="216" y="663"/>
                  </a:cubicBezTo>
                  <a:cubicBezTo>
                    <a:pt x="218" y="605"/>
                    <a:pt x="197" y="414"/>
                    <a:pt x="197" y="414"/>
                  </a:cubicBezTo>
                  <a:cubicBezTo>
                    <a:pt x="197" y="414"/>
                    <a:pt x="136" y="421"/>
                    <a:pt x="102" y="475"/>
                  </a:cubicBezTo>
                  <a:cubicBezTo>
                    <a:pt x="102" y="475"/>
                    <a:pt x="63" y="481"/>
                    <a:pt x="46" y="448"/>
                  </a:cubicBezTo>
                  <a:cubicBezTo>
                    <a:pt x="29" y="414"/>
                    <a:pt x="13" y="400"/>
                    <a:pt x="13" y="400"/>
                  </a:cubicBezTo>
                  <a:cubicBezTo>
                    <a:pt x="13" y="400"/>
                    <a:pt x="0" y="383"/>
                    <a:pt x="5" y="353"/>
                  </a:cubicBezTo>
                  <a:cubicBezTo>
                    <a:pt x="11" y="323"/>
                    <a:pt x="19" y="294"/>
                    <a:pt x="23" y="258"/>
                  </a:cubicBezTo>
                  <a:cubicBezTo>
                    <a:pt x="27" y="222"/>
                    <a:pt x="76" y="220"/>
                    <a:pt x="93" y="231"/>
                  </a:cubicBezTo>
                  <a:cubicBezTo>
                    <a:pt x="93" y="231"/>
                    <a:pt x="162" y="183"/>
                    <a:pt x="192" y="170"/>
                  </a:cubicBezTo>
                  <a:cubicBezTo>
                    <a:pt x="192" y="170"/>
                    <a:pt x="186" y="80"/>
                    <a:pt x="180" y="50"/>
                  </a:cubicBezTo>
                  <a:cubicBezTo>
                    <a:pt x="180" y="50"/>
                    <a:pt x="212" y="0"/>
                    <a:pt x="246" y="16"/>
                  </a:cubicBezTo>
                  <a:cubicBezTo>
                    <a:pt x="281" y="32"/>
                    <a:pt x="280" y="42"/>
                    <a:pt x="285" y="69"/>
                  </a:cubicBezTo>
                  <a:cubicBezTo>
                    <a:pt x="289" y="95"/>
                    <a:pt x="290" y="138"/>
                    <a:pt x="290" y="138"/>
                  </a:cubicBezTo>
                  <a:cubicBezTo>
                    <a:pt x="368" y="129"/>
                    <a:pt x="368" y="129"/>
                    <a:pt x="368" y="129"/>
                  </a:cubicBezTo>
                  <a:cubicBezTo>
                    <a:pt x="368" y="129"/>
                    <a:pt x="415" y="84"/>
                    <a:pt x="474" y="141"/>
                  </a:cubicBezTo>
                  <a:cubicBezTo>
                    <a:pt x="532" y="199"/>
                    <a:pt x="452" y="221"/>
                    <a:pt x="452" y="221"/>
                  </a:cubicBezTo>
                  <a:cubicBezTo>
                    <a:pt x="452" y="221"/>
                    <a:pt x="408" y="257"/>
                    <a:pt x="432" y="289"/>
                  </a:cubicBezTo>
                  <a:cubicBezTo>
                    <a:pt x="455" y="322"/>
                    <a:pt x="386" y="356"/>
                    <a:pt x="363" y="355"/>
                  </a:cubicBezTo>
                  <a:cubicBezTo>
                    <a:pt x="340" y="354"/>
                    <a:pt x="297" y="384"/>
                    <a:pt x="296" y="397"/>
                  </a:cubicBezTo>
                  <a:cubicBezTo>
                    <a:pt x="296" y="409"/>
                    <a:pt x="302" y="692"/>
                    <a:pt x="294" y="705"/>
                  </a:cubicBezTo>
                  <a:cubicBezTo>
                    <a:pt x="297" y="744"/>
                    <a:pt x="264" y="780"/>
                    <a:pt x="236" y="733"/>
                  </a:cubicBezTo>
                  <a:close/>
                  <a:moveTo>
                    <a:pt x="185" y="253"/>
                  </a:moveTo>
                  <a:cubicBezTo>
                    <a:pt x="185" y="253"/>
                    <a:pt x="180" y="257"/>
                    <a:pt x="171" y="262"/>
                  </a:cubicBezTo>
                  <a:cubicBezTo>
                    <a:pt x="158" y="268"/>
                    <a:pt x="142" y="272"/>
                    <a:pt x="123" y="275"/>
                  </a:cubicBezTo>
                  <a:cubicBezTo>
                    <a:pt x="109" y="276"/>
                    <a:pt x="114" y="299"/>
                    <a:pt x="128" y="323"/>
                  </a:cubicBezTo>
                  <a:cubicBezTo>
                    <a:pt x="142" y="347"/>
                    <a:pt x="170" y="330"/>
                    <a:pt x="184" y="325"/>
                  </a:cubicBezTo>
                  <a:cubicBezTo>
                    <a:pt x="198" y="320"/>
                    <a:pt x="185" y="253"/>
                    <a:pt x="185" y="253"/>
                  </a:cubicBezTo>
                  <a:close/>
                  <a:moveTo>
                    <a:pt x="291" y="261"/>
                  </a:moveTo>
                  <a:cubicBezTo>
                    <a:pt x="292" y="269"/>
                    <a:pt x="292" y="269"/>
                    <a:pt x="292" y="269"/>
                  </a:cubicBezTo>
                  <a:cubicBezTo>
                    <a:pt x="292" y="269"/>
                    <a:pt x="296" y="280"/>
                    <a:pt x="310" y="275"/>
                  </a:cubicBezTo>
                  <a:cubicBezTo>
                    <a:pt x="324" y="271"/>
                    <a:pt x="349" y="236"/>
                    <a:pt x="354" y="209"/>
                  </a:cubicBezTo>
                  <a:cubicBezTo>
                    <a:pt x="359" y="182"/>
                    <a:pt x="335" y="190"/>
                    <a:pt x="314" y="192"/>
                  </a:cubicBezTo>
                  <a:cubicBezTo>
                    <a:pt x="292" y="194"/>
                    <a:pt x="292" y="208"/>
                    <a:pt x="292" y="208"/>
                  </a:cubicBezTo>
                  <a:lnTo>
                    <a:pt x="291" y="261"/>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9" name="ïŝḷïdè"/>
            <p:cNvSpPr/>
            <p:nvPr userDrawn="1">
              <p:custDataLst>
                <p:tags r:id="rId5"/>
              </p:custDataLst>
            </p:nvPr>
          </p:nvSpPr>
          <p:spPr bwMode="auto">
            <a:xfrm>
              <a:off x="6106582" y="2874169"/>
              <a:ext cx="762000" cy="817563"/>
            </a:xfrm>
            <a:custGeom>
              <a:avLst/>
              <a:gdLst>
                <a:gd name="T0" fmla="*/ 107 w 456"/>
                <a:gd name="T1" fmla="*/ 347 h 488"/>
                <a:gd name="T2" fmla="*/ 187 w 456"/>
                <a:gd name="T3" fmla="*/ 332 h 488"/>
                <a:gd name="T4" fmla="*/ 171 w 456"/>
                <a:gd name="T5" fmla="*/ 39 h 488"/>
                <a:gd name="T6" fmla="*/ 196 w 456"/>
                <a:gd name="T7" fmla="*/ 1 h 488"/>
                <a:gd name="T8" fmla="*/ 274 w 456"/>
                <a:gd name="T9" fmla="*/ 57 h 488"/>
                <a:gd name="T10" fmla="*/ 274 w 456"/>
                <a:gd name="T11" fmla="*/ 302 h 488"/>
                <a:gd name="T12" fmla="*/ 355 w 456"/>
                <a:gd name="T13" fmla="*/ 283 h 488"/>
                <a:gd name="T14" fmla="*/ 387 w 456"/>
                <a:gd name="T15" fmla="*/ 187 h 488"/>
                <a:gd name="T16" fmla="*/ 456 w 456"/>
                <a:gd name="T17" fmla="*/ 231 h 488"/>
                <a:gd name="T18" fmla="*/ 437 w 456"/>
                <a:gd name="T19" fmla="*/ 394 h 488"/>
                <a:gd name="T20" fmla="*/ 374 w 456"/>
                <a:gd name="T21" fmla="*/ 454 h 488"/>
                <a:gd name="T22" fmla="*/ 352 w 456"/>
                <a:gd name="T23" fmla="*/ 351 h 488"/>
                <a:gd name="T24" fmla="*/ 290 w 456"/>
                <a:gd name="T25" fmla="*/ 368 h 488"/>
                <a:gd name="T26" fmla="*/ 219 w 456"/>
                <a:gd name="T27" fmla="*/ 402 h 488"/>
                <a:gd name="T28" fmla="*/ 129 w 456"/>
                <a:gd name="T29" fmla="*/ 419 h 488"/>
                <a:gd name="T30" fmla="*/ 31 w 456"/>
                <a:gd name="T31" fmla="*/ 451 h 488"/>
                <a:gd name="T32" fmla="*/ 10 w 456"/>
                <a:gd name="T33" fmla="*/ 412 h 488"/>
                <a:gd name="T34" fmla="*/ 3 w 456"/>
                <a:gd name="T35" fmla="*/ 398 h 488"/>
                <a:gd name="T36" fmla="*/ 11 w 456"/>
                <a:gd name="T37" fmla="*/ 367 h 488"/>
                <a:gd name="T38" fmla="*/ 23 w 456"/>
                <a:gd name="T39" fmla="*/ 235 h 488"/>
                <a:gd name="T40" fmla="*/ 53 w 456"/>
                <a:gd name="T41" fmla="*/ 213 h 488"/>
                <a:gd name="T42" fmla="*/ 107 w 456"/>
                <a:gd name="T43" fmla="*/ 347 h 4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56" h="488">
                  <a:moveTo>
                    <a:pt x="107" y="347"/>
                  </a:moveTo>
                  <a:cubicBezTo>
                    <a:pt x="134" y="342"/>
                    <a:pt x="160" y="337"/>
                    <a:pt x="187" y="332"/>
                  </a:cubicBezTo>
                  <a:cubicBezTo>
                    <a:pt x="182" y="234"/>
                    <a:pt x="176" y="137"/>
                    <a:pt x="171" y="39"/>
                  </a:cubicBezTo>
                  <a:cubicBezTo>
                    <a:pt x="171" y="39"/>
                    <a:pt x="165" y="1"/>
                    <a:pt x="196" y="1"/>
                  </a:cubicBezTo>
                  <a:cubicBezTo>
                    <a:pt x="227" y="0"/>
                    <a:pt x="284" y="25"/>
                    <a:pt x="274" y="57"/>
                  </a:cubicBezTo>
                  <a:cubicBezTo>
                    <a:pt x="264" y="89"/>
                    <a:pt x="256" y="303"/>
                    <a:pt x="274" y="302"/>
                  </a:cubicBezTo>
                  <a:cubicBezTo>
                    <a:pt x="292" y="301"/>
                    <a:pt x="355" y="283"/>
                    <a:pt x="355" y="283"/>
                  </a:cubicBezTo>
                  <a:cubicBezTo>
                    <a:pt x="355" y="283"/>
                    <a:pt x="372" y="185"/>
                    <a:pt x="387" y="187"/>
                  </a:cubicBezTo>
                  <a:cubicBezTo>
                    <a:pt x="403" y="188"/>
                    <a:pt x="455" y="196"/>
                    <a:pt x="456" y="231"/>
                  </a:cubicBezTo>
                  <a:cubicBezTo>
                    <a:pt x="456" y="265"/>
                    <a:pt x="454" y="367"/>
                    <a:pt x="437" y="394"/>
                  </a:cubicBezTo>
                  <a:cubicBezTo>
                    <a:pt x="420" y="421"/>
                    <a:pt x="383" y="476"/>
                    <a:pt x="374" y="454"/>
                  </a:cubicBezTo>
                  <a:cubicBezTo>
                    <a:pt x="364" y="433"/>
                    <a:pt x="352" y="351"/>
                    <a:pt x="352" y="351"/>
                  </a:cubicBezTo>
                  <a:cubicBezTo>
                    <a:pt x="331" y="357"/>
                    <a:pt x="310" y="363"/>
                    <a:pt x="290" y="368"/>
                  </a:cubicBezTo>
                  <a:cubicBezTo>
                    <a:pt x="252" y="379"/>
                    <a:pt x="281" y="398"/>
                    <a:pt x="219" y="402"/>
                  </a:cubicBezTo>
                  <a:cubicBezTo>
                    <a:pt x="185" y="404"/>
                    <a:pt x="141" y="408"/>
                    <a:pt x="129" y="419"/>
                  </a:cubicBezTo>
                  <a:cubicBezTo>
                    <a:pt x="111" y="438"/>
                    <a:pt x="71" y="488"/>
                    <a:pt x="31" y="451"/>
                  </a:cubicBezTo>
                  <a:cubicBezTo>
                    <a:pt x="31" y="451"/>
                    <a:pt x="18" y="430"/>
                    <a:pt x="10" y="412"/>
                  </a:cubicBezTo>
                  <a:cubicBezTo>
                    <a:pt x="7" y="407"/>
                    <a:pt x="5" y="402"/>
                    <a:pt x="3" y="398"/>
                  </a:cubicBezTo>
                  <a:cubicBezTo>
                    <a:pt x="0" y="387"/>
                    <a:pt x="7" y="378"/>
                    <a:pt x="11" y="367"/>
                  </a:cubicBezTo>
                  <a:cubicBezTo>
                    <a:pt x="29" y="322"/>
                    <a:pt x="34" y="307"/>
                    <a:pt x="23" y="235"/>
                  </a:cubicBezTo>
                  <a:cubicBezTo>
                    <a:pt x="23" y="235"/>
                    <a:pt x="21" y="202"/>
                    <a:pt x="53" y="213"/>
                  </a:cubicBezTo>
                  <a:cubicBezTo>
                    <a:pt x="118" y="235"/>
                    <a:pt x="92" y="344"/>
                    <a:pt x="107" y="347"/>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1" name="ïṩḻídé"/>
            <p:cNvSpPr/>
            <p:nvPr userDrawn="1">
              <p:custDataLst>
                <p:tags r:id="rId6"/>
              </p:custDataLst>
            </p:nvPr>
          </p:nvSpPr>
          <p:spPr bwMode="auto">
            <a:xfrm>
              <a:off x="7104326" y="2786063"/>
              <a:ext cx="1055688" cy="977900"/>
            </a:xfrm>
            <a:custGeom>
              <a:avLst/>
              <a:gdLst>
                <a:gd name="T0" fmla="*/ 625 w 632"/>
                <a:gd name="T1" fmla="*/ 513 h 584"/>
                <a:gd name="T2" fmla="*/ 413 w 632"/>
                <a:gd name="T3" fmla="*/ 540 h 584"/>
                <a:gd name="T4" fmla="*/ 253 w 632"/>
                <a:gd name="T5" fmla="*/ 323 h 584"/>
                <a:gd name="T6" fmla="*/ 112 w 632"/>
                <a:gd name="T7" fmla="*/ 500 h 584"/>
                <a:gd name="T8" fmla="*/ 6 w 632"/>
                <a:gd name="T9" fmla="*/ 459 h 584"/>
                <a:gd name="T10" fmla="*/ 29 w 632"/>
                <a:gd name="T11" fmla="*/ 439 h 584"/>
                <a:gd name="T12" fmla="*/ 182 w 632"/>
                <a:gd name="T13" fmla="*/ 276 h 584"/>
                <a:gd name="T14" fmla="*/ 48 w 632"/>
                <a:gd name="T15" fmla="*/ 269 h 584"/>
                <a:gd name="T16" fmla="*/ 62 w 632"/>
                <a:gd name="T17" fmla="*/ 164 h 584"/>
                <a:gd name="T18" fmla="*/ 194 w 632"/>
                <a:gd name="T19" fmla="*/ 164 h 584"/>
                <a:gd name="T20" fmla="*/ 194 w 632"/>
                <a:gd name="T21" fmla="*/ 32 h 584"/>
                <a:gd name="T22" fmla="*/ 287 w 632"/>
                <a:gd name="T23" fmla="*/ 28 h 584"/>
                <a:gd name="T24" fmla="*/ 306 w 632"/>
                <a:gd name="T25" fmla="*/ 95 h 584"/>
                <a:gd name="T26" fmla="*/ 329 w 632"/>
                <a:gd name="T27" fmla="*/ 129 h 584"/>
                <a:gd name="T28" fmla="*/ 396 w 632"/>
                <a:gd name="T29" fmla="*/ 105 h 584"/>
                <a:gd name="T30" fmla="*/ 432 w 632"/>
                <a:gd name="T31" fmla="*/ 169 h 584"/>
                <a:gd name="T32" fmla="*/ 312 w 632"/>
                <a:gd name="T33" fmla="*/ 224 h 584"/>
                <a:gd name="T34" fmla="*/ 312 w 632"/>
                <a:gd name="T35" fmla="*/ 289 h 584"/>
                <a:gd name="T36" fmla="*/ 539 w 632"/>
                <a:gd name="T37" fmla="*/ 485 h 584"/>
                <a:gd name="T38" fmla="*/ 625 w 632"/>
                <a:gd name="T39" fmla="*/ 513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32" h="584">
                  <a:moveTo>
                    <a:pt x="625" y="513"/>
                  </a:moveTo>
                  <a:cubicBezTo>
                    <a:pt x="625" y="513"/>
                    <a:pt x="455" y="584"/>
                    <a:pt x="413" y="540"/>
                  </a:cubicBezTo>
                  <a:cubicBezTo>
                    <a:pt x="370" y="496"/>
                    <a:pt x="282" y="378"/>
                    <a:pt x="253" y="323"/>
                  </a:cubicBezTo>
                  <a:cubicBezTo>
                    <a:pt x="253" y="323"/>
                    <a:pt x="172" y="514"/>
                    <a:pt x="112" y="500"/>
                  </a:cubicBezTo>
                  <a:cubicBezTo>
                    <a:pt x="53" y="487"/>
                    <a:pt x="12" y="469"/>
                    <a:pt x="6" y="459"/>
                  </a:cubicBezTo>
                  <a:cubicBezTo>
                    <a:pt x="0" y="448"/>
                    <a:pt x="10" y="444"/>
                    <a:pt x="29" y="439"/>
                  </a:cubicBezTo>
                  <a:cubicBezTo>
                    <a:pt x="47" y="433"/>
                    <a:pt x="166" y="419"/>
                    <a:pt x="182" y="276"/>
                  </a:cubicBezTo>
                  <a:cubicBezTo>
                    <a:pt x="182" y="276"/>
                    <a:pt x="82" y="313"/>
                    <a:pt x="48" y="269"/>
                  </a:cubicBezTo>
                  <a:cubicBezTo>
                    <a:pt x="14" y="224"/>
                    <a:pt x="4" y="163"/>
                    <a:pt x="62" y="164"/>
                  </a:cubicBezTo>
                  <a:cubicBezTo>
                    <a:pt x="120" y="166"/>
                    <a:pt x="196" y="188"/>
                    <a:pt x="194" y="164"/>
                  </a:cubicBezTo>
                  <a:cubicBezTo>
                    <a:pt x="192" y="141"/>
                    <a:pt x="174" y="56"/>
                    <a:pt x="194" y="32"/>
                  </a:cubicBezTo>
                  <a:cubicBezTo>
                    <a:pt x="215" y="8"/>
                    <a:pt x="269" y="0"/>
                    <a:pt x="287" y="28"/>
                  </a:cubicBezTo>
                  <a:cubicBezTo>
                    <a:pt x="304" y="56"/>
                    <a:pt x="311" y="71"/>
                    <a:pt x="306" y="95"/>
                  </a:cubicBezTo>
                  <a:cubicBezTo>
                    <a:pt x="300" y="119"/>
                    <a:pt x="294" y="133"/>
                    <a:pt x="329" y="129"/>
                  </a:cubicBezTo>
                  <a:cubicBezTo>
                    <a:pt x="364" y="125"/>
                    <a:pt x="379" y="98"/>
                    <a:pt x="396" y="105"/>
                  </a:cubicBezTo>
                  <a:cubicBezTo>
                    <a:pt x="413" y="113"/>
                    <a:pt x="468" y="147"/>
                    <a:pt x="432" y="169"/>
                  </a:cubicBezTo>
                  <a:cubicBezTo>
                    <a:pt x="396" y="191"/>
                    <a:pt x="324" y="214"/>
                    <a:pt x="312" y="224"/>
                  </a:cubicBezTo>
                  <a:cubicBezTo>
                    <a:pt x="300" y="233"/>
                    <a:pt x="277" y="232"/>
                    <a:pt x="312" y="289"/>
                  </a:cubicBezTo>
                  <a:cubicBezTo>
                    <a:pt x="344" y="339"/>
                    <a:pt x="428" y="450"/>
                    <a:pt x="539" y="485"/>
                  </a:cubicBezTo>
                  <a:cubicBezTo>
                    <a:pt x="546" y="487"/>
                    <a:pt x="632" y="504"/>
                    <a:pt x="625" y="513"/>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dirty="0"/>
            </a:p>
          </p:txBody>
        </p:sp>
        <p:sp>
          <p:nvSpPr>
            <p:cNvPr id="62" name="îṧḷíďê"/>
            <p:cNvSpPr/>
            <p:nvPr userDrawn="1">
              <p:custDataLst>
                <p:tags r:id="rId7"/>
              </p:custDataLst>
            </p:nvPr>
          </p:nvSpPr>
          <p:spPr bwMode="auto">
            <a:xfrm>
              <a:off x="8339534" y="2693264"/>
              <a:ext cx="982663" cy="1196975"/>
            </a:xfrm>
            <a:custGeom>
              <a:avLst/>
              <a:gdLst>
                <a:gd name="T0" fmla="*/ 268 w 588"/>
                <a:gd name="T1" fmla="*/ 604 h 714"/>
                <a:gd name="T2" fmla="*/ 219 w 588"/>
                <a:gd name="T3" fmla="*/ 538 h 714"/>
                <a:gd name="T4" fmla="*/ 110 w 588"/>
                <a:gd name="T5" fmla="*/ 487 h 714"/>
                <a:gd name="T6" fmla="*/ 258 w 588"/>
                <a:gd name="T7" fmla="*/ 470 h 714"/>
                <a:gd name="T8" fmla="*/ 302 w 588"/>
                <a:gd name="T9" fmla="*/ 390 h 714"/>
                <a:gd name="T10" fmla="*/ 155 w 588"/>
                <a:gd name="T11" fmla="*/ 425 h 714"/>
                <a:gd name="T12" fmla="*/ 275 w 588"/>
                <a:gd name="T13" fmla="*/ 346 h 714"/>
                <a:gd name="T14" fmla="*/ 419 w 588"/>
                <a:gd name="T15" fmla="*/ 309 h 714"/>
                <a:gd name="T16" fmla="*/ 243 w 588"/>
                <a:gd name="T17" fmla="*/ 335 h 714"/>
                <a:gd name="T18" fmla="*/ 99 w 588"/>
                <a:gd name="T19" fmla="*/ 404 h 714"/>
                <a:gd name="T20" fmla="*/ 8 w 588"/>
                <a:gd name="T21" fmla="*/ 457 h 714"/>
                <a:gd name="T22" fmla="*/ 75 w 588"/>
                <a:gd name="T23" fmla="*/ 334 h 714"/>
                <a:gd name="T24" fmla="*/ 107 w 588"/>
                <a:gd name="T25" fmla="*/ 198 h 714"/>
                <a:gd name="T26" fmla="*/ 130 w 588"/>
                <a:gd name="T27" fmla="*/ 124 h 714"/>
                <a:gd name="T28" fmla="*/ 159 w 588"/>
                <a:gd name="T29" fmla="*/ 297 h 714"/>
                <a:gd name="T30" fmla="*/ 178 w 588"/>
                <a:gd name="T31" fmla="*/ 68 h 714"/>
                <a:gd name="T32" fmla="*/ 233 w 588"/>
                <a:gd name="T33" fmla="*/ 63 h 714"/>
                <a:gd name="T34" fmla="*/ 318 w 588"/>
                <a:gd name="T35" fmla="*/ 62 h 714"/>
                <a:gd name="T36" fmla="*/ 389 w 588"/>
                <a:gd name="T37" fmla="*/ 69 h 714"/>
                <a:gd name="T38" fmla="*/ 378 w 588"/>
                <a:gd name="T39" fmla="*/ 133 h 714"/>
                <a:gd name="T40" fmla="*/ 422 w 588"/>
                <a:gd name="T41" fmla="*/ 142 h 714"/>
                <a:gd name="T42" fmla="*/ 502 w 588"/>
                <a:gd name="T43" fmla="*/ 113 h 714"/>
                <a:gd name="T44" fmla="*/ 454 w 588"/>
                <a:gd name="T45" fmla="*/ 265 h 714"/>
                <a:gd name="T46" fmla="*/ 498 w 588"/>
                <a:gd name="T47" fmla="*/ 360 h 714"/>
                <a:gd name="T48" fmla="*/ 383 w 588"/>
                <a:gd name="T49" fmla="*/ 411 h 714"/>
                <a:gd name="T50" fmla="*/ 476 w 588"/>
                <a:gd name="T51" fmla="*/ 445 h 714"/>
                <a:gd name="T52" fmla="*/ 373 w 588"/>
                <a:gd name="T53" fmla="*/ 516 h 714"/>
                <a:gd name="T54" fmla="*/ 269 w 588"/>
                <a:gd name="T55" fmla="*/ 703 h 714"/>
                <a:gd name="T56" fmla="*/ 177 w 588"/>
                <a:gd name="T57" fmla="*/ 626 h 714"/>
                <a:gd name="T58" fmla="*/ 251 w 588"/>
                <a:gd name="T59" fmla="*/ 106 h 714"/>
                <a:gd name="T60" fmla="*/ 236 w 588"/>
                <a:gd name="T61" fmla="*/ 165 h 714"/>
                <a:gd name="T62" fmla="*/ 269 w 588"/>
                <a:gd name="T63" fmla="*/ 129 h 714"/>
                <a:gd name="T64" fmla="*/ 368 w 588"/>
                <a:gd name="T65" fmla="*/ 177 h 714"/>
                <a:gd name="T66" fmla="*/ 404 w 588"/>
                <a:gd name="T67" fmla="*/ 195 h 714"/>
                <a:gd name="T68" fmla="*/ 368 w 588"/>
                <a:gd name="T69" fmla="*/ 177 h 714"/>
                <a:gd name="T70" fmla="*/ 304 w 588"/>
                <a:gd name="T71" fmla="*/ 179 h 714"/>
                <a:gd name="T72" fmla="*/ 310 w 588"/>
                <a:gd name="T73" fmla="*/ 272 h 714"/>
                <a:gd name="T74" fmla="*/ 321 w 588"/>
                <a:gd name="T75" fmla="*/ 266 h 714"/>
                <a:gd name="T76" fmla="*/ 359 w 588"/>
                <a:gd name="T77" fmla="*/ 255 h 714"/>
                <a:gd name="T78" fmla="*/ 373 w 588"/>
                <a:gd name="T79" fmla="*/ 246 h 714"/>
                <a:gd name="T80" fmla="*/ 256 w 588"/>
                <a:gd name="T81" fmla="*/ 218 h 714"/>
                <a:gd name="T82" fmla="*/ 256 w 588"/>
                <a:gd name="T83" fmla="*/ 261 h 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88" h="714">
                  <a:moveTo>
                    <a:pt x="185" y="612"/>
                  </a:moveTo>
                  <a:cubicBezTo>
                    <a:pt x="214" y="611"/>
                    <a:pt x="262" y="609"/>
                    <a:pt x="268" y="604"/>
                  </a:cubicBezTo>
                  <a:cubicBezTo>
                    <a:pt x="276" y="597"/>
                    <a:pt x="298" y="588"/>
                    <a:pt x="281" y="535"/>
                  </a:cubicBezTo>
                  <a:cubicBezTo>
                    <a:pt x="281" y="535"/>
                    <a:pt x="254" y="526"/>
                    <a:pt x="219" y="538"/>
                  </a:cubicBezTo>
                  <a:cubicBezTo>
                    <a:pt x="186" y="550"/>
                    <a:pt x="142" y="567"/>
                    <a:pt x="103" y="523"/>
                  </a:cubicBezTo>
                  <a:cubicBezTo>
                    <a:pt x="88" y="507"/>
                    <a:pt x="85" y="499"/>
                    <a:pt x="110" y="487"/>
                  </a:cubicBezTo>
                  <a:cubicBezTo>
                    <a:pt x="115" y="484"/>
                    <a:pt x="122" y="482"/>
                    <a:pt x="131" y="481"/>
                  </a:cubicBezTo>
                  <a:cubicBezTo>
                    <a:pt x="166" y="476"/>
                    <a:pt x="260" y="487"/>
                    <a:pt x="258" y="470"/>
                  </a:cubicBezTo>
                  <a:cubicBezTo>
                    <a:pt x="257" y="452"/>
                    <a:pt x="245" y="447"/>
                    <a:pt x="252" y="437"/>
                  </a:cubicBezTo>
                  <a:cubicBezTo>
                    <a:pt x="259" y="427"/>
                    <a:pt x="328" y="395"/>
                    <a:pt x="302" y="390"/>
                  </a:cubicBezTo>
                  <a:cubicBezTo>
                    <a:pt x="284" y="386"/>
                    <a:pt x="245" y="403"/>
                    <a:pt x="219" y="420"/>
                  </a:cubicBezTo>
                  <a:cubicBezTo>
                    <a:pt x="200" y="433"/>
                    <a:pt x="175" y="441"/>
                    <a:pt x="155" y="425"/>
                  </a:cubicBezTo>
                  <a:cubicBezTo>
                    <a:pt x="129" y="404"/>
                    <a:pt x="144" y="396"/>
                    <a:pt x="170" y="382"/>
                  </a:cubicBezTo>
                  <a:cubicBezTo>
                    <a:pt x="190" y="371"/>
                    <a:pt x="222" y="358"/>
                    <a:pt x="275" y="346"/>
                  </a:cubicBezTo>
                  <a:cubicBezTo>
                    <a:pt x="396" y="319"/>
                    <a:pt x="449" y="333"/>
                    <a:pt x="440" y="319"/>
                  </a:cubicBezTo>
                  <a:cubicBezTo>
                    <a:pt x="438" y="315"/>
                    <a:pt x="432" y="310"/>
                    <a:pt x="419" y="309"/>
                  </a:cubicBezTo>
                  <a:cubicBezTo>
                    <a:pt x="391" y="307"/>
                    <a:pt x="343" y="316"/>
                    <a:pt x="317" y="318"/>
                  </a:cubicBezTo>
                  <a:cubicBezTo>
                    <a:pt x="281" y="322"/>
                    <a:pt x="266" y="321"/>
                    <a:pt x="243" y="335"/>
                  </a:cubicBezTo>
                  <a:cubicBezTo>
                    <a:pt x="220" y="350"/>
                    <a:pt x="230" y="344"/>
                    <a:pt x="204" y="346"/>
                  </a:cubicBezTo>
                  <a:cubicBezTo>
                    <a:pt x="170" y="347"/>
                    <a:pt x="109" y="361"/>
                    <a:pt x="99" y="404"/>
                  </a:cubicBezTo>
                  <a:cubicBezTo>
                    <a:pt x="86" y="461"/>
                    <a:pt x="59" y="521"/>
                    <a:pt x="31" y="502"/>
                  </a:cubicBezTo>
                  <a:cubicBezTo>
                    <a:pt x="3" y="483"/>
                    <a:pt x="0" y="483"/>
                    <a:pt x="8" y="457"/>
                  </a:cubicBezTo>
                  <a:cubicBezTo>
                    <a:pt x="15" y="432"/>
                    <a:pt x="15" y="361"/>
                    <a:pt x="18" y="354"/>
                  </a:cubicBezTo>
                  <a:cubicBezTo>
                    <a:pt x="40" y="306"/>
                    <a:pt x="59" y="327"/>
                    <a:pt x="75" y="334"/>
                  </a:cubicBezTo>
                  <a:cubicBezTo>
                    <a:pt x="87" y="340"/>
                    <a:pt x="98" y="328"/>
                    <a:pt x="107" y="321"/>
                  </a:cubicBezTo>
                  <a:cubicBezTo>
                    <a:pt x="110" y="278"/>
                    <a:pt x="109" y="219"/>
                    <a:pt x="107" y="198"/>
                  </a:cubicBezTo>
                  <a:cubicBezTo>
                    <a:pt x="106" y="182"/>
                    <a:pt x="92" y="156"/>
                    <a:pt x="100" y="132"/>
                  </a:cubicBezTo>
                  <a:cubicBezTo>
                    <a:pt x="109" y="106"/>
                    <a:pt x="115" y="107"/>
                    <a:pt x="130" y="124"/>
                  </a:cubicBezTo>
                  <a:cubicBezTo>
                    <a:pt x="142" y="137"/>
                    <a:pt x="159" y="158"/>
                    <a:pt x="161" y="173"/>
                  </a:cubicBezTo>
                  <a:cubicBezTo>
                    <a:pt x="163" y="198"/>
                    <a:pt x="150" y="289"/>
                    <a:pt x="159" y="297"/>
                  </a:cubicBezTo>
                  <a:cubicBezTo>
                    <a:pt x="168" y="305"/>
                    <a:pt x="180" y="308"/>
                    <a:pt x="180" y="286"/>
                  </a:cubicBezTo>
                  <a:cubicBezTo>
                    <a:pt x="181" y="264"/>
                    <a:pt x="174" y="81"/>
                    <a:pt x="178" y="68"/>
                  </a:cubicBezTo>
                  <a:cubicBezTo>
                    <a:pt x="181" y="59"/>
                    <a:pt x="198" y="59"/>
                    <a:pt x="210" y="63"/>
                  </a:cubicBezTo>
                  <a:cubicBezTo>
                    <a:pt x="226" y="67"/>
                    <a:pt x="226" y="73"/>
                    <a:pt x="233" y="63"/>
                  </a:cubicBezTo>
                  <a:cubicBezTo>
                    <a:pt x="239" y="54"/>
                    <a:pt x="265" y="47"/>
                    <a:pt x="271" y="55"/>
                  </a:cubicBezTo>
                  <a:cubicBezTo>
                    <a:pt x="280" y="64"/>
                    <a:pt x="312" y="88"/>
                    <a:pt x="318" y="62"/>
                  </a:cubicBezTo>
                  <a:cubicBezTo>
                    <a:pt x="325" y="35"/>
                    <a:pt x="323" y="5"/>
                    <a:pt x="344" y="3"/>
                  </a:cubicBezTo>
                  <a:cubicBezTo>
                    <a:pt x="364" y="0"/>
                    <a:pt x="412" y="46"/>
                    <a:pt x="389" y="69"/>
                  </a:cubicBezTo>
                  <a:cubicBezTo>
                    <a:pt x="367" y="93"/>
                    <a:pt x="358" y="111"/>
                    <a:pt x="358" y="111"/>
                  </a:cubicBezTo>
                  <a:cubicBezTo>
                    <a:pt x="358" y="111"/>
                    <a:pt x="385" y="126"/>
                    <a:pt x="378" y="133"/>
                  </a:cubicBezTo>
                  <a:cubicBezTo>
                    <a:pt x="372" y="141"/>
                    <a:pt x="384" y="157"/>
                    <a:pt x="401" y="157"/>
                  </a:cubicBezTo>
                  <a:cubicBezTo>
                    <a:pt x="418" y="156"/>
                    <a:pt x="455" y="164"/>
                    <a:pt x="422" y="142"/>
                  </a:cubicBezTo>
                  <a:cubicBezTo>
                    <a:pt x="389" y="120"/>
                    <a:pt x="365" y="112"/>
                    <a:pt x="380" y="103"/>
                  </a:cubicBezTo>
                  <a:cubicBezTo>
                    <a:pt x="407" y="85"/>
                    <a:pt x="492" y="65"/>
                    <a:pt x="502" y="113"/>
                  </a:cubicBezTo>
                  <a:cubicBezTo>
                    <a:pt x="505" y="128"/>
                    <a:pt x="503" y="150"/>
                    <a:pt x="486" y="181"/>
                  </a:cubicBezTo>
                  <a:cubicBezTo>
                    <a:pt x="449" y="249"/>
                    <a:pt x="436" y="275"/>
                    <a:pt x="454" y="265"/>
                  </a:cubicBezTo>
                  <a:cubicBezTo>
                    <a:pt x="473" y="256"/>
                    <a:pt x="524" y="252"/>
                    <a:pt x="564" y="307"/>
                  </a:cubicBezTo>
                  <a:cubicBezTo>
                    <a:pt x="564" y="307"/>
                    <a:pt x="588" y="362"/>
                    <a:pt x="498" y="360"/>
                  </a:cubicBezTo>
                  <a:cubicBezTo>
                    <a:pt x="498" y="360"/>
                    <a:pt x="424" y="352"/>
                    <a:pt x="418" y="386"/>
                  </a:cubicBezTo>
                  <a:cubicBezTo>
                    <a:pt x="418" y="386"/>
                    <a:pt x="401" y="403"/>
                    <a:pt x="383" y="411"/>
                  </a:cubicBezTo>
                  <a:cubicBezTo>
                    <a:pt x="364" y="419"/>
                    <a:pt x="321" y="457"/>
                    <a:pt x="362" y="457"/>
                  </a:cubicBezTo>
                  <a:cubicBezTo>
                    <a:pt x="402" y="457"/>
                    <a:pt x="462" y="431"/>
                    <a:pt x="476" y="445"/>
                  </a:cubicBezTo>
                  <a:cubicBezTo>
                    <a:pt x="489" y="459"/>
                    <a:pt x="529" y="518"/>
                    <a:pt x="482" y="524"/>
                  </a:cubicBezTo>
                  <a:cubicBezTo>
                    <a:pt x="436" y="529"/>
                    <a:pt x="399" y="500"/>
                    <a:pt x="373" y="516"/>
                  </a:cubicBezTo>
                  <a:cubicBezTo>
                    <a:pt x="346" y="533"/>
                    <a:pt x="377" y="593"/>
                    <a:pt x="352" y="631"/>
                  </a:cubicBezTo>
                  <a:cubicBezTo>
                    <a:pt x="327" y="669"/>
                    <a:pt x="292" y="714"/>
                    <a:pt x="269" y="703"/>
                  </a:cubicBezTo>
                  <a:cubicBezTo>
                    <a:pt x="246" y="692"/>
                    <a:pt x="238" y="665"/>
                    <a:pt x="217" y="654"/>
                  </a:cubicBezTo>
                  <a:cubicBezTo>
                    <a:pt x="205" y="648"/>
                    <a:pt x="189" y="635"/>
                    <a:pt x="177" y="626"/>
                  </a:cubicBezTo>
                  <a:cubicBezTo>
                    <a:pt x="156" y="608"/>
                    <a:pt x="158" y="612"/>
                    <a:pt x="185" y="612"/>
                  </a:cubicBezTo>
                  <a:close/>
                  <a:moveTo>
                    <a:pt x="251" y="106"/>
                  </a:moveTo>
                  <a:cubicBezTo>
                    <a:pt x="239" y="101"/>
                    <a:pt x="239" y="101"/>
                    <a:pt x="239" y="112"/>
                  </a:cubicBezTo>
                  <a:cubicBezTo>
                    <a:pt x="236" y="165"/>
                    <a:pt x="236" y="165"/>
                    <a:pt x="236" y="165"/>
                  </a:cubicBezTo>
                  <a:cubicBezTo>
                    <a:pt x="235" y="179"/>
                    <a:pt x="234" y="183"/>
                    <a:pt x="247" y="170"/>
                  </a:cubicBezTo>
                  <a:cubicBezTo>
                    <a:pt x="257" y="161"/>
                    <a:pt x="268" y="145"/>
                    <a:pt x="269" y="129"/>
                  </a:cubicBezTo>
                  <a:cubicBezTo>
                    <a:pt x="269" y="115"/>
                    <a:pt x="260" y="109"/>
                    <a:pt x="251" y="106"/>
                  </a:cubicBezTo>
                  <a:close/>
                  <a:moveTo>
                    <a:pt x="368" y="177"/>
                  </a:moveTo>
                  <a:cubicBezTo>
                    <a:pt x="363" y="182"/>
                    <a:pt x="363" y="188"/>
                    <a:pt x="367" y="192"/>
                  </a:cubicBezTo>
                  <a:cubicBezTo>
                    <a:pt x="372" y="197"/>
                    <a:pt x="394" y="198"/>
                    <a:pt x="404" y="195"/>
                  </a:cubicBezTo>
                  <a:cubicBezTo>
                    <a:pt x="407" y="194"/>
                    <a:pt x="407" y="191"/>
                    <a:pt x="408" y="188"/>
                  </a:cubicBezTo>
                  <a:cubicBezTo>
                    <a:pt x="414" y="172"/>
                    <a:pt x="368" y="177"/>
                    <a:pt x="368" y="177"/>
                  </a:cubicBezTo>
                  <a:close/>
                  <a:moveTo>
                    <a:pt x="315" y="186"/>
                  </a:moveTo>
                  <a:cubicBezTo>
                    <a:pt x="320" y="177"/>
                    <a:pt x="312" y="166"/>
                    <a:pt x="304" y="179"/>
                  </a:cubicBezTo>
                  <a:cubicBezTo>
                    <a:pt x="294" y="193"/>
                    <a:pt x="303" y="204"/>
                    <a:pt x="315" y="186"/>
                  </a:cubicBezTo>
                  <a:close/>
                  <a:moveTo>
                    <a:pt x="310" y="272"/>
                  </a:moveTo>
                  <a:cubicBezTo>
                    <a:pt x="310" y="272"/>
                    <a:pt x="311" y="276"/>
                    <a:pt x="317" y="277"/>
                  </a:cubicBezTo>
                  <a:cubicBezTo>
                    <a:pt x="324" y="278"/>
                    <a:pt x="323" y="273"/>
                    <a:pt x="321" y="266"/>
                  </a:cubicBezTo>
                  <a:cubicBezTo>
                    <a:pt x="319" y="260"/>
                    <a:pt x="309" y="272"/>
                    <a:pt x="310" y="272"/>
                  </a:cubicBezTo>
                  <a:close/>
                  <a:moveTo>
                    <a:pt x="359" y="255"/>
                  </a:moveTo>
                  <a:cubicBezTo>
                    <a:pt x="359" y="255"/>
                    <a:pt x="364" y="259"/>
                    <a:pt x="371" y="259"/>
                  </a:cubicBezTo>
                  <a:cubicBezTo>
                    <a:pt x="378" y="259"/>
                    <a:pt x="378" y="253"/>
                    <a:pt x="373" y="246"/>
                  </a:cubicBezTo>
                  <a:cubicBezTo>
                    <a:pt x="367" y="239"/>
                    <a:pt x="359" y="254"/>
                    <a:pt x="359" y="255"/>
                  </a:cubicBezTo>
                  <a:close/>
                  <a:moveTo>
                    <a:pt x="256" y="218"/>
                  </a:moveTo>
                  <a:cubicBezTo>
                    <a:pt x="237" y="205"/>
                    <a:pt x="220" y="258"/>
                    <a:pt x="223" y="271"/>
                  </a:cubicBezTo>
                  <a:cubicBezTo>
                    <a:pt x="220" y="285"/>
                    <a:pt x="243" y="271"/>
                    <a:pt x="256" y="261"/>
                  </a:cubicBezTo>
                  <a:cubicBezTo>
                    <a:pt x="270" y="251"/>
                    <a:pt x="272" y="228"/>
                    <a:pt x="256" y="218"/>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3" name="ïś1ïḓè"/>
            <p:cNvSpPr/>
            <p:nvPr userDrawn="1">
              <p:custDataLst>
                <p:tags r:id="rId8"/>
              </p:custDataLst>
            </p:nvPr>
          </p:nvSpPr>
          <p:spPr bwMode="auto">
            <a:xfrm>
              <a:off x="2869804" y="2524126"/>
              <a:ext cx="1824038" cy="1827213"/>
            </a:xfrm>
            <a:custGeom>
              <a:avLst/>
              <a:gdLst>
                <a:gd name="T0" fmla="*/ 546 w 1091"/>
                <a:gd name="T1" fmla="*/ 0 h 1091"/>
                <a:gd name="T2" fmla="*/ 1091 w 1091"/>
                <a:gd name="T3" fmla="*/ 545 h 1091"/>
                <a:gd name="T4" fmla="*/ 546 w 1091"/>
                <a:gd name="T5" fmla="*/ 1091 h 1091"/>
                <a:gd name="T6" fmla="*/ 0 w 1091"/>
                <a:gd name="T7" fmla="*/ 545 h 1091"/>
                <a:gd name="T8" fmla="*/ 546 w 1091"/>
                <a:gd name="T9" fmla="*/ 0 h 1091"/>
                <a:gd name="T10" fmla="*/ 546 w 1091"/>
                <a:gd name="T11" fmla="*/ 38 h 1091"/>
                <a:gd name="T12" fmla="*/ 38 w 1091"/>
                <a:gd name="T13" fmla="*/ 545 h 1091"/>
                <a:gd name="T14" fmla="*/ 546 w 1091"/>
                <a:gd name="T15" fmla="*/ 1053 h 1091"/>
                <a:gd name="T16" fmla="*/ 1053 w 1091"/>
                <a:gd name="T17" fmla="*/ 545 h 1091"/>
                <a:gd name="T18" fmla="*/ 546 w 1091"/>
                <a:gd name="T19" fmla="*/ 38 h 10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91" h="1091">
                  <a:moveTo>
                    <a:pt x="546" y="0"/>
                  </a:moveTo>
                  <a:cubicBezTo>
                    <a:pt x="846" y="0"/>
                    <a:pt x="1091" y="245"/>
                    <a:pt x="1091" y="545"/>
                  </a:cubicBezTo>
                  <a:cubicBezTo>
                    <a:pt x="1091" y="846"/>
                    <a:pt x="846" y="1091"/>
                    <a:pt x="546" y="1091"/>
                  </a:cubicBezTo>
                  <a:cubicBezTo>
                    <a:pt x="245" y="1091"/>
                    <a:pt x="0" y="846"/>
                    <a:pt x="0" y="545"/>
                  </a:cubicBezTo>
                  <a:cubicBezTo>
                    <a:pt x="0" y="245"/>
                    <a:pt x="245" y="0"/>
                    <a:pt x="546" y="0"/>
                  </a:cubicBezTo>
                  <a:close/>
                  <a:moveTo>
                    <a:pt x="546" y="38"/>
                  </a:moveTo>
                  <a:cubicBezTo>
                    <a:pt x="266" y="38"/>
                    <a:pt x="38" y="266"/>
                    <a:pt x="38" y="545"/>
                  </a:cubicBezTo>
                  <a:cubicBezTo>
                    <a:pt x="38" y="825"/>
                    <a:pt x="266" y="1053"/>
                    <a:pt x="546" y="1053"/>
                  </a:cubicBezTo>
                  <a:cubicBezTo>
                    <a:pt x="825" y="1053"/>
                    <a:pt x="1053" y="825"/>
                    <a:pt x="1053" y="545"/>
                  </a:cubicBezTo>
                  <a:cubicBezTo>
                    <a:pt x="1053" y="266"/>
                    <a:pt x="825" y="38"/>
                    <a:pt x="546" y="38"/>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4" name="iṡļïḑè"/>
            <p:cNvSpPr/>
            <p:nvPr userDrawn="1">
              <p:custDataLst>
                <p:tags r:id="rId9"/>
              </p:custDataLst>
            </p:nvPr>
          </p:nvSpPr>
          <p:spPr bwMode="auto">
            <a:xfrm>
              <a:off x="2968229" y="2620963"/>
              <a:ext cx="1628775" cy="1631950"/>
            </a:xfrm>
            <a:custGeom>
              <a:avLst/>
              <a:gdLst>
                <a:gd name="T0" fmla="*/ 487 w 974"/>
                <a:gd name="T1" fmla="*/ 0 h 974"/>
                <a:gd name="T2" fmla="*/ 974 w 974"/>
                <a:gd name="T3" fmla="*/ 487 h 974"/>
                <a:gd name="T4" fmla="*/ 487 w 974"/>
                <a:gd name="T5" fmla="*/ 974 h 974"/>
                <a:gd name="T6" fmla="*/ 0 w 974"/>
                <a:gd name="T7" fmla="*/ 487 h 974"/>
                <a:gd name="T8" fmla="*/ 487 w 974"/>
                <a:gd name="T9" fmla="*/ 0 h 974"/>
                <a:gd name="T10" fmla="*/ 487 w 974"/>
                <a:gd name="T11" fmla="*/ 6 h 974"/>
                <a:gd name="T12" fmla="*/ 6 w 974"/>
                <a:gd name="T13" fmla="*/ 487 h 974"/>
                <a:gd name="T14" fmla="*/ 487 w 974"/>
                <a:gd name="T15" fmla="*/ 968 h 974"/>
                <a:gd name="T16" fmla="*/ 968 w 974"/>
                <a:gd name="T17" fmla="*/ 487 h 974"/>
                <a:gd name="T18" fmla="*/ 487 w 974"/>
                <a:gd name="T19" fmla="*/ 6 h 9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74" h="974">
                  <a:moveTo>
                    <a:pt x="487" y="0"/>
                  </a:moveTo>
                  <a:cubicBezTo>
                    <a:pt x="755" y="0"/>
                    <a:pt x="974" y="219"/>
                    <a:pt x="974" y="487"/>
                  </a:cubicBezTo>
                  <a:cubicBezTo>
                    <a:pt x="974" y="755"/>
                    <a:pt x="755" y="974"/>
                    <a:pt x="487" y="974"/>
                  </a:cubicBezTo>
                  <a:cubicBezTo>
                    <a:pt x="219" y="974"/>
                    <a:pt x="0" y="755"/>
                    <a:pt x="0" y="487"/>
                  </a:cubicBezTo>
                  <a:cubicBezTo>
                    <a:pt x="0" y="219"/>
                    <a:pt x="219" y="0"/>
                    <a:pt x="487" y="0"/>
                  </a:cubicBezTo>
                  <a:close/>
                  <a:moveTo>
                    <a:pt x="487" y="6"/>
                  </a:moveTo>
                  <a:cubicBezTo>
                    <a:pt x="222" y="6"/>
                    <a:pt x="6" y="222"/>
                    <a:pt x="6" y="487"/>
                  </a:cubicBezTo>
                  <a:cubicBezTo>
                    <a:pt x="6" y="752"/>
                    <a:pt x="222" y="968"/>
                    <a:pt x="487" y="968"/>
                  </a:cubicBezTo>
                  <a:cubicBezTo>
                    <a:pt x="752" y="968"/>
                    <a:pt x="968" y="752"/>
                    <a:pt x="968" y="487"/>
                  </a:cubicBezTo>
                  <a:cubicBezTo>
                    <a:pt x="968" y="222"/>
                    <a:pt x="752" y="6"/>
                    <a:pt x="487" y="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5" name="í$líḋè"/>
            <p:cNvSpPr/>
            <p:nvPr userDrawn="1">
              <p:custDataLst>
                <p:tags r:id="rId10"/>
              </p:custDataLst>
            </p:nvPr>
          </p:nvSpPr>
          <p:spPr bwMode="auto">
            <a:xfrm>
              <a:off x="3268267" y="2881313"/>
              <a:ext cx="228600" cy="258763"/>
            </a:xfrm>
            <a:custGeom>
              <a:avLst/>
              <a:gdLst>
                <a:gd name="T0" fmla="*/ 119 w 137"/>
                <a:gd name="T1" fmla="*/ 142 h 154"/>
                <a:gd name="T2" fmla="*/ 64 w 137"/>
                <a:gd name="T3" fmla="*/ 93 h 154"/>
                <a:gd name="T4" fmla="*/ 56 w 137"/>
                <a:gd name="T5" fmla="*/ 120 h 154"/>
                <a:gd name="T6" fmla="*/ 35 w 137"/>
                <a:gd name="T7" fmla="*/ 118 h 154"/>
                <a:gd name="T8" fmla="*/ 9 w 137"/>
                <a:gd name="T9" fmla="*/ 91 h 154"/>
                <a:gd name="T10" fmla="*/ 15 w 137"/>
                <a:gd name="T11" fmla="*/ 81 h 154"/>
                <a:gd name="T12" fmla="*/ 22 w 137"/>
                <a:gd name="T13" fmla="*/ 60 h 154"/>
                <a:gd name="T14" fmla="*/ 18 w 137"/>
                <a:gd name="T15" fmla="*/ 44 h 154"/>
                <a:gd name="T16" fmla="*/ 4 w 137"/>
                <a:gd name="T17" fmla="*/ 16 h 154"/>
                <a:gd name="T18" fmla="*/ 36 w 137"/>
                <a:gd name="T19" fmla="*/ 26 h 154"/>
                <a:gd name="T20" fmla="*/ 69 w 137"/>
                <a:gd name="T21" fmla="*/ 0 h 154"/>
                <a:gd name="T22" fmla="*/ 82 w 137"/>
                <a:gd name="T23" fmla="*/ 13 h 154"/>
                <a:gd name="T24" fmla="*/ 86 w 137"/>
                <a:gd name="T25" fmla="*/ 29 h 154"/>
                <a:gd name="T26" fmla="*/ 79 w 137"/>
                <a:gd name="T27" fmla="*/ 74 h 154"/>
                <a:gd name="T28" fmla="*/ 104 w 137"/>
                <a:gd name="T29" fmla="*/ 101 h 154"/>
                <a:gd name="T30" fmla="*/ 134 w 137"/>
                <a:gd name="T31" fmla="*/ 142 h 154"/>
                <a:gd name="T32" fmla="*/ 119 w 137"/>
                <a:gd name="T33" fmla="*/ 142 h 154"/>
                <a:gd name="T34" fmla="*/ 37 w 137"/>
                <a:gd name="T35" fmla="*/ 67 h 154"/>
                <a:gd name="T36" fmla="*/ 30 w 137"/>
                <a:gd name="T37" fmla="*/ 77 h 154"/>
                <a:gd name="T38" fmla="*/ 37 w 137"/>
                <a:gd name="T39" fmla="*/ 84 h 154"/>
                <a:gd name="T40" fmla="*/ 46 w 137"/>
                <a:gd name="T41" fmla="*/ 76 h 154"/>
                <a:gd name="T42" fmla="*/ 37 w 137"/>
                <a:gd name="T43" fmla="*/ 67 h 154"/>
                <a:gd name="T44" fmla="*/ 46 w 137"/>
                <a:gd name="T45" fmla="*/ 35 h 154"/>
                <a:gd name="T46" fmla="*/ 52 w 137"/>
                <a:gd name="T47" fmla="*/ 46 h 154"/>
                <a:gd name="T48" fmla="*/ 61 w 137"/>
                <a:gd name="T49" fmla="*/ 44 h 154"/>
                <a:gd name="T50" fmla="*/ 59 w 137"/>
                <a:gd name="T51" fmla="*/ 32 h 154"/>
                <a:gd name="T52" fmla="*/ 46 w 137"/>
                <a:gd name="T53" fmla="*/ 35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7" h="154">
                  <a:moveTo>
                    <a:pt x="119" y="142"/>
                  </a:moveTo>
                  <a:cubicBezTo>
                    <a:pt x="106" y="132"/>
                    <a:pt x="68" y="90"/>
                    <a:pt x="64" y="93"/>
                  </a:cubicBezTo>
                  <a:cubicBezTo>
                    <a:pt x="53" y="100"/>
                    <a:pt x="58" y="118"/>
                    <a:pt x="56" y="120"/>
                  </a:cubicBezTo>
                  <a:cubicBezTo>
                    <a:pt x="52" y="123"/>
                    <a:pt x="39" y="123"/>
                    <a:pt x="35" y="118"/>
                  </a:cubicBezTo>
                  <a:cubicBezTo>
                    <a:pt x="30" y="113"/>
                    <a:pt x="17" y="100"/>
                    <a:pt x="9" y="91"/>
                  </a:cubicBezTo>
                  <a:cubicBezTo>
                    <a:pt x="6" y="82"/>
                    <a:pt x="7" y="80"/>
                    <a:pt x="15" y="81"/>
                  </a:cubicBezTo>
                  <a:cubicBezTo>
                    <a:pt x="17" y="74"/>
                    <a:pt x="19" y="66"/>
                    <a:pt x="22" y="60"/>
                  </a:cubicBezTo>
                  <a:cubicBezTo>
                    <a:pt x="25" y="52"/>
                    <a:pt x="25" y="50"/>
                    <a:pt x="18" y="44"/>
                  </a:cubicBezTo>
                  <a:cubicBezTo>
                    <a:pt x="2" y="29"/>
                    <a:pt x="0" y="23"/>
                    <a:pt x="4" y="16"/>
                  </a:cubicBezTo>
                  <a:cubicBezTo>
                    <a:pt x="13" y="0"/>
                    <a:pt x="35" y="26"/>
                    <a:pt x="36" y="26"/>
                  </a:cubicBezTo>
                  <a:cubicBezTo>
                    <a:pt x="47" y="22"/>
                    <a:pt x="56" y="0"/>
                    <a:pt x="69" y="0"/>
                  </a:cubicBezTo>
                  <a:cubicBezTo>
                    <a:pt x="75" y="1"/>
                    <a:pt x="83" y="7"/>
                    <a:pt x="82" y="13"/>
                  </a:cubicBezTo>
                  <a:cubicBezTo>
                    <a:pt x="82" y="19"/>
                    <a:pt x="77" y="24"/>
                    <a:pt x="86" y="29"/>
                  </a:cubicBezTo>
                  <a:cubicBezTo>
                    <a:pt x="101" y="38"/>
                    <a:pt x="70" y="61"/>
                    <a:pt x="79" y="74"/>
                  </a:cubicBezTo>
                  <a:cubicBezTo>
                    <a:pt x="86" y="83"/>
                    <a:pt x="97" y="92"/>
                    <a:pt x="104" y="101"/>
                  </a:cubicBezTo>
                  <a:cubicBezTo>
                    <a:pt x="113" y="111"/>
                    <a:pt x="132" y="131"/>
                    <a:pt x="134" y="142"/>
                  </a:cubicBezTo>
                  <a:cubicBezTo>
                    <a:pt x="137" y="154"/>
                    <a:pt x="122" y="145"/>
                    <a:pt x="119" y="142"/>
                  </a:cubicBezTo>
                  <a:close/>
                  <a:moveTo>
                    <a:pt x="37" y="67"/>
                  </a:moveTo>
                  <a:cubicBezTo>
                    <a:pt x="33" y="67"/>
                    <a:pt x="31" y="72"/>
                    <a:pt x="30" y="77"/>
                  </a:cubicBezTo>
                  <a:cubicBezTo>
                    <a:pt x="30" y="82"/>
                    <a:pt x="32" y="83"/>
                    <a:pt x="37" y="84"/>
                  </a:cubicBezTo>
                  <a:cubicBezTo>
                    <a:pt x="42" y="84"/>
                    <a:pt x="45" y="80"/>
                    <a:pt x="46" y="76"/>
                  </a:cubicBezTo>
                  <a:cubicBezTo>
                    <a:pt x="46" y="72"/>
                    <a:pt x="42" y="68"/>
                    <a:pt x="37" y="67"/>
                  </a:cubicBezTo>
                  <a:close/>
                  <a:moveTo>
                    <a:pt x="46" y="35"/>
                  </a:moveTo>
                  <a:cubicBezTo>
                    <a:pt x="43" y="39"/>
                    <a:pt x="48" y="43"/>
                    <a:pt x="52" y="46"/>
                  </a:cubicBezTo>
                  <a:cubicBezTo>
                    <a:pt x="56" y="50"/>
                    <a:pt x="58" y="48"/>
                    <a:pt x="61" y="44"/>
                  </a:cubicBezTo>
                  <a:cubicBezTo>
                    <a:pt x="64" y="39"/>
                    <a:pt x="62" y="34"/>
                    <a:pt x="59" y="32"/>
                  </a:cubicBezTo>
                  <a:cubicBezTo>
                    <a:pt x="56" y="29"/>
                    <a:pt x="49" y="31"/>
                    <a:pt x="46" y="35"/>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6" name="ïṡľîḋè"/>
            <p:cNvSpPr/>
            <p:nvPr userDrawn="1">
              <p:custDataLst>
                <p:tags r:id="rId11"/>
              </p:custDataLst>
            </p:nvPr>
          </p:nvSpPr>
          <p:spPr bwMode="auto">
            <a:xfrm>
              <a:off x="3538142" y="2755901"/>
              <a:ext cx="176213" cy="206375"/>
            </a:xfrm>
            <a:custGeom>
              <a:avLst/>
              <a:gdLst>
                <a:gd name="T0" fmla="*/ 90 w 105"/>
                <a:gd name="T1" fmla="*/ 91 h 123"/>
                <a:gd name="T2" fmla="*/ 87 w 105"/>
                <a:gd name="T3" fmla="*/ 82 h 123"/>
                <a:gd name="T4" fmla="*/ 65 w 105"/>
                <a:gd name="T5" fmla="*/ 87 h 123"/>
                <a:gd name="T6" fmla="*/ 54 w 105"/>
                <a:gd name="T7" fmla="*/ 96 h 123"/>
                <a:gd name="T8" fmla="*/ 31 w 105"/>
                <a:gd name="T9" fmla="*/ 116 h 123"/>
                <a:gd name="T10" fmla="*/ 22 w 105"/>
                <a:gd name="T11" fmla="*/ 120 h 123"/>
                <a:gd name="T12" fmla="*/ 9 w 105"/>
                <a:gd name="T13" fmla="*/ 93 h 123"/>
                <a:gd name="T14" fmla="*/ 5 w 105"/>
                <a:gd name="T15" fmla="*/ 69 h 123"/>
                <a:gd name="T16" fmla="*/ 14 w 105"/>
                <a:gd name="T17" fmla="*/ 72 h 123"/>
                <a:gd name="T18" fmla="*/ 29 w 105"/>
                <a:gd name="T19" fmla="*/ 89 h 123"/>
                <a:gd name="T20" fmla="*/ 42 w 105"/>
                <a:gd name="T21" fmla="*/ 76 h 123"/>
                <a:gd name="T22" fmla="*/ 21 w 105"/>
                <a:gd name="T23" fmla="*/ 22 h 123"/>
                <a:gd name="T24" fmla="*/ 19 w 105"/>
                <a:gd name="T25" fmla="*/ 4 h 123"/>
                <a:gd name="T26" fmla="*/ 37 w 105"/>
                <a:gd name="T27" fmla="*/ 6 h 123"/>
                <a:gd name="T28" fmla="*/ 46 w 105"/>
                <a:gd name="T29" fmla="*/ 25 h 123"/>
                <a:gd name="T30" fmla="*/ 65 w 105"/>
                <a:gd name="T31" fmla="*/ 64 h 123"/>
                <a:gd name="T32" fmla="*/ 76 w 105"/>
                <a:gd name="T33" fmla="*/ 50 h 123"/>
                <a:gd name="T34" fmla="*/ 77 w 105"/>
                <a:gd name="T35" fmla="*/ 30 h 123"/>
                <a:gd name="T36" fmla="*/ 102 w 105"/>
                <a:gd name="T37" fmla="*/ 60 h 123"/>
                <a:gd name="T38" fmla="*/ 101 w 105"/>
                <a:gd name="T39" fmla="*/ 90 h 123"/>
                <a:gd name="T40" fmla="*/ 90 w 105"/>
                <a:gd name="T41" fmla="*/ 91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5" h="123">
                  <a:moveTo>
                    <a:pt x="90" y="91"/>
                  </a:moveTo>
                  <a:cubicBezTo>
                    <a:pt x="89" y="89"/>
                    <a:pt x="88" y="86"/>
                    <a:pt x="87" y="82"/>
                  </a:cubicBezTo>
                  <a:cubicBezTo>
                    <a:pt x="83" y="70"/>
                    <a:pt x="75" y="74"/>
                    <a:pt x="65" y="87"/>
                  </a:cubicBezTo>
                  <a:cubicBezTo>
                    <a:pt x="60" y="93"/>
                    <a:pt x="61" y="92"/>
                    <a:pt x="54" y="96"/>
                  </a:cubicBezTo>
                  <a:cubicBezTo>
                    <a:pt x="48" y="99"/>
                    <a:pt x="38" y="101"/>
                    <a:pt x="31" y="116"/>
                  </a:cubicBezTo>
                  <a:cubicBezTo>
                    <a:pt x="28" y="123"/>
                    <a:pt x="27" y="123"/>
                    <a:pt x="22" y="120"/>
                  </a:cubicBezTo>
                  <a:cubicBezTo>
                    <a:pt x="15" y="116"/>
                    <a:pt x="8" y="107"/>
                    <a:pt x="9" y="93"/>
                  </a:cubicBezTo>
                  <a:cubicBezTo>
                    <a:pt x="10" y="83"/>
                    <a:pt x="0" y="75"/>
                    <a:pt x="5" y="69"/>
                  </a:cubicBezTo>
                  <a:cubicBezTo>
                    <a:pt x="6" y="67"/>
                    <a:pt x="10" y="66"/>
                    <a:pt x="14" y="72"/>
                  </a:cubicBezTo>
                  <a:cubicBezTo>
                    <a:pt x="21" y="84"/>
                    <a:pt x="22" y="93"/>
                    <a:pt x="29" y="89"/>
                  </a:cubicBezTo>
                  <a:cubicBezTo>
                    <a:pt x="37" y="85"/>
                    <a:pt x="45" y="85"/>
                    <a:pt x="42" y="76"/>
                  </a:cubicBezTo>
                  <a:cubicBezTo>
                    <a:pt x="40" y="69"/>
                    <a:pt x="28" y="38"/>
                    <a:pt x="21" y="22"/>
                  </a:cubicBezTo>
                  <a:cubicBezTo>
                    <a:pt x="18" y="14"/>
                    <a:pt x="14" y="12"/>
                    <a:pt x="19" y="4"/>
                  </a:cubicBezTo>
                  <a:cubicBezTo>
                    <a:pt x="20" y="2"/>
                    <a:pt x="28" y="0"/>
                    <a:pt x="37" y="6"/>
                  </a:cubicBezTo>
                  <a:cubicBezTo>
                    <a:pt x="37" y="6"/>
                    <a:pt x="41" y="9"/>
                    <a:pt x="46" y="25"/>
                  </a:cubicBezTo>
                  <a:cubicBezTo>
                    <a:pt x="51" y="42"/>
                    <a:pt x="58" y="69"/>
                    <a:pt x="65" y="64"/>
                  </a:cubicBezTo>
                  <a:cubicBezTo>
                    <a:pt x="72" y="59"/>
                    <a:pt x="77" y="56"/>
                    <a:pt x="76" y="50"/>
                  </a:cubicBezTo>
                  <a:cubicBezTo>
                    <a:pt x="76" y="44"/>
                    <a:pt x="71" y="31"/>
                    <a:pt x="77" y="30"/>
                  </a:cubicBezTo>
                  <a:cubicBezTo>
                    <a:pt x="82" y="29"/>
                    <a:pt x="96" y="26"/>
                    <a:pt x="102" y="60"/>
                  </a:cubicBezTo>
                  <a:cubicBezTo>
                    <a:pt x="105" y="76"/>
                    <a:pt x="103" y="85"/>
                    <a:pt x="101" y="90"/>
                  </a:cubicBezTo>
                  <a:cubicBezTo>
                    <a:pt x="98" y="97"/>
                    <a:pt x="94" y="97"/>
                    <a:pt x="90" y="91"/>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7" name="íSļïḑê"/>
            <p:cNvSpPr/>
            <p:nvPr userDrawn="1">
              <p:custDataLst>
                <p:tags r:id="rId12"/>
              </p:custDataLst>
            </p:nvPr>
          </p:nvSpPr>
          <p:spPr bwMode="auto">
            <a:xfrm>
              <a:off x="3828654" y="2736851"/>
              <a:ext cx="230188" cy="242888"/>
            </a:xfrm>
            <a:custGeom>
              <a:avLst/>
              <a:gdLst>
                <a:gd name="T0" fmla="*/ 133 w 137"/>
                <a:gd name="T1" fmla="*/ 142 h 145"/>
                <a:gd name="T2" fmla="*/ 105 w 137"/>
                <a:gd name="T3" fmla="*/ 141 h 145"/>
                <a:gd name="T4" fmla="*/ 77 w 137"/>
                <a:gd name="T5" fmla="*/ 111 h 145"/>
                <a:gd name="T6" fmla="*/ 67 w 137"/>
                <a:gd name="T7" fmla="*/ 73 h 145"/>
                <a:gd name="T8" fmla="*/ 62 w 137"/>
                <a:gd name="T9" fmla="*/ 72 h 145"/>
                <a:gd name="T10" fmla="*/ 28 w 137"/>
                <a:gd name="T11" fmla="*/ 108 h 145"/>
                <a:gd name="T12" fmla="*/ 4 w 137"/>
                <a:gd name="T13" fmla="*/ 89 h 145"/>
                <a:gd name="T14" fmla="*/ 21 w 137"/>
                <a:gd name="T15" fmla="*/ 88 h 145"/>
                <a:gd name="T16" fmla="*/ 46 w 137"/>
                <a:gd name="T17" fmla="*/ 63 h 145"/>
                <a:gd name="T18" fmla="*/ 20 w 137"/>
                <a:gd name="T19" fmla="*/ 46 h 145"/>
                <a:gd name="T20" fmla="*/ 31 w 137"/>
                <a:gd name="T21" fmla="*/ 26 h 145"/>
                <a:gd name="T22" fmla="*/ 64 w 137"/>
                <a:gd name="T23" fmla="*/ 29 h 145"/>
                <a:gd name="T24" fmla="*/ 66 w 137"/>
                <a:gd name="T25" fmla="*/ 12 h 145"/>
                <a:gd name="T26" fmla="*/ 75 w 137"/>
                <a:gd name="T27" fmla="*/ 0 h 145"/>
                <a:gd name="T28" fmla="*/ 90 w 137"/>
                <a:gd name="T29" fmla="*/ 17 h 145"/>
                <a:gd name="T30" fmla="*/ 106 w 137"/>
                <a:gd name="T31" fmla="*/ 30 h 145"/>
                <a:gd name="T32" fmla="*/ 112 w 137"/>
                <a:gd name="T33" fmla="*/ 47 h 145"/>
                <a:gd name="T34" fmla="*/ 79 w 137"/>
                <a:gd name="T35" fmla="*/ 55 h 145"/>
                <a:gd name="T36" fmla="*/ 127 w 137"/>
                <a:gd name="T37" fmla="*/ 130 h 145"/>
                <a:gd name="T38" fmla="*/ 133 w 137"/>
                <a:gd name="T39" fmla="*/ 142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7" h="145">
                  <a:moveTo>
                    <a:pt x="133" y="142"/>
                  </a:moveTo>
                  <a:cubicBezTo>
                    <a:pt x="133" y="142"/>
                    <a:pt x="118" y="145"/>
                    <a:pt x="105" y="141"/>
                  </a:cubicBezTo>
                  <a:cubicBezTo>
                    <a:pt x="86" y="136"/>
                    <a:pt x="83" y="126"/>
                    <a:pt x="77" y="111"/>
                  </a:cubicBezTo>
                  <a:cubicBezTo>
                    <a:pt x="74" y="100"/>
                    <a:pt x="69" y="86"/>
                    <a:pt x="67" y="73"/>
                  </a:cubicBezTo>
                  <a:cubicBezTo>
                    <a:pt x="65" y="73"/>
                    <a:pt x="63" y="72"/>
                    <a:pt x="62" y="72"/>
                  </a:cubicBezTo>
                  <a:cubicBezTo>
                    <a:pt x="62" y="72"/>
                    <a:pt x="42" y="108"/>
                    <a:pt x="28" y="108"/>
                  </a:cubicBezTo>
                  <a:cubicBezTo>
                    <a:pt x="14" y="108"/>
                    <a:pt x="0" y="102"/>
                    <a:pt x="4" y="89"/>
                  </a:cubicBezTo>
                  <a:cubicBezTo>
                    <a:pt x="4" y="89"/>
                    <a:pt x="9" y="86"/>
                    <a:pt x="21" y="88"/>
                  </a:cubicBezTo>
                  <a:cubicBezTo>
                    <a:pt x="33" y="90"/>
                    <a:pt x="46" y="63"/>
                    <a:pt x="46" y="63"/>
                  </a:cubicBezTo>
                  <a:cubicBezTo>
                    <a:pt x="46" y="63"/>
                    <a:pt x="20" y="54"/>
                    <a:pt x="20" y="46"/>
                  </a:cubicBezTo>
                  <a:cubicBezTo>
                    <a:pt x="20" y="38"/>
                    <a:pt x="21" y="20"/>
                    <a:pt x="31" y="26"/>
                  </a:cubicBezTo>
                  <a:cubicBezTo>
                    <a:pt x="42" y="31"/>
                    <a:pt x="61" y="36"/>
                    <a:pt x="64" y="29"/>
                  </a:cubicBezTo>
                  <a:cubicBezTo>
                    <a:pt x="67" y="22"/>
                    <a:pt x="66" y="16"/>
                    <a:pt x="66" y="12"/>
                  </a:cubicBezTo>
                  <a:cubicBezTo>
                    <a:pt x="65" y="7"/>
                    <a:pt x="67" y="1"/>
                    <a:pt x="75" y="0"/>
                  </a:cubicBezTo>
                  <a:cubicBezTo>
                    <a:pt x="83" y="0"/>
                    <a:pt x="92" y="5"/>
                    <a:pt x="90" y="17"/>
                  </a:cubicBezTo>
                  <a:cubicBezTo>
                    <a:pt x="89" y="30"/>
                    <a:pt x="86" y="33"/>
                    <a:pt x="106" y="30"/>
                  </a:cubicBezTo>
                  <a:cubicBezTo>
                    <a:pt x="108" y="29"/>
                    <a:pt x="120" y="41"/>
                    <a:pt x="112" y="47"/>
                  </a:cubicBezTo>
                  <a:cubicBezTo>
                    <a:pt x="104" y="53"/>
                    <a:pt x="78" y="50"/>
                    <a:pt x="79" y="55"/>
                  </a:cubicBezTo>
                  <a:cubicBezTo>
                    <a:pt x="81" y="96"/>
                    <a:pt x="113" y="122"/>
                    <a:pt x="127" y="130"/>
                  </a:cubicBezTo>
                  <a:cubicBezTo>
                    <a:pt x="137" y="135"/>
                    <a:pt x="136" y="140"/>
                    <a:pt x="133" y="142"/>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8" name="iṥḷîďé"/>
            <p:cNvSpPr/>
            <p:nvPr userDrawn="1">
              <p:custDataLst>
                <p:tags r:id="rId13"/>
              </p:custDataLst>
            </p:nvPr>
          </p:nvSpPr>
          <p:spPr bwMode="auto">
            <a:xfrm>
              <a:off x="3336529" y="3048001"/>
              <a:ext cx="922338" cy="860425"/>
            </a:xfrm>
            <a:custGeom>
              <a:avLst/>
              <a:gdLst>
                <a:gd name="T0" fmla="*/ 289 w 552"/>
                <a:gd name="T1" fmla="*/ 111 h 514"/>
                <a:gd name="T2" fmla="*/ 290 w 552"/>
                <a:gd name="T3" fmla="*/ 132 h 514"/>
                <a:gd name="T4" fmla="*/ 315 w 552"/>
                <a:gd name="T5" fmla="*/ 152 h 514"/>
                <a:gd name="T6" fmla="*/ 239 w 552"/>
                <a:gd name="T7" fmla="*/ 132 h 514"/>
                <a:gd name="T8" fmla="*/ 259 w 552"/>
                <a:gd name="T9" fmla="*/ 111 h 514"/>
                <a:gd name="T10" fmla="*/ 236 w 552"/>
                <a:gd name="T11" fmla="*/ 429 h 514"/>
                <a:gd name="T12" fmla="*/ 236 w 552"/>
                <a:gd name="T13" fmla="*/ 429 h 514"/>
                <a:gd name="T14" fmla="*/ 308 w 552"/>
                <a:gd name="T15" fmla="*/ 425 h 514"/>
                <a:gd name="T16" fmla="*/ 320 w 552"/>
                <a:gd name="T17" fmla="*/ 442 h 514"/>
                <a:gd name="T18" fmla="*/ 312 w 552"/>
                <a:gd name="T19" fmla="*/ 444 h 514"/>
                <a:gd name="T20" fmla="*/ 311 w 552"/>
                <a:gd name="T21" fmla="*/ 439 h 514"/>
                <a:gd name="T22" fmla="*/ 262 w 552"/>
                <a:gd name="T23" fmla="*/ 436 h 514"/>
                <a:gd name="T24" fmla="*/ 268 w 552"/>
                <a:gd name="T25" fmla="*/ 441 h 514"/>
                <a:gd name="T26" fmla="*/ 262 w 552"/>
                <a:gd name="T27" fmla="*/ 443 h 514"/>
                <a:gd name="T28" fmla="*/ 294 w 552"/>
                <a:gd name="T29" fmla="*/ 449 h 514"/>
                <a:gd name="T30" fmla="*/ 285 w 552"/>
                <a:gd name="T31" fmla="*/ 435 h 514"/>
                <a:gd name="T32" fmla="*/ 281 w 552"/>
                <a:gd name="T33" fmla="*/ 432 h 514"/>
                <a:gd name="T34" fmla="*/ 277 w 552"/>
                <a:gd name="T35" fmla="*/ 428 h 514"/>
                <a:gd name="T36" fmla="*/ 291 w 552"/>
                <a:gd name="T37" fmla="*/ 432 h 514"/>
                <a:gd name="T38" fmla="*/ 284 w 552"/>
                <a:gd name="T39" fmla="*/ 445 h 514"/>
                <a:gd name="T40" fmla="*/ 307 w 552"/>
                <a:gd name="T41" fmla="*/ 157 h 514"/>
                <a:gd name="T42" fmla="*/ 231 w 552"/>
                <a:gd name="T43" fmla="*/ 322 h 514"/>
                <a:gd name="T44" fmla="*/ 261 w 552"/>
                <a:gd name="T45" fmla="*/ 157 h 514"/>
                <a:gd name="T46" fmla="*/ 285 w 552"/>
                <a:gd name="T47" fmla="*/ 157 h 514"/>
                <a:gd name="T48" fmla="*/ 232 w 552"/>
                <a:gd name="T49" fmla="*/ 336 h 514"/>
                <a:gd name="T50" fmla="*/ 221 w 552"/>
                <a:gd name="T51" fmla="*/ 313 h 514"/>
                <a:gd name="T52" fmla="*/ 127 w 552"/>
                <a:gd name="T53" fmla="*/ 280 h 514"/>
                <a:gd name="T54" fmla="*/ 127 w 552"/>
                <a:gd name="T55" fmla="*/ 264 h 514"/>
                <a:gd name="T56" fmla="*/ 35 w 552"/>
                <a:gd name="T57" fmla="*/ 260 h 514"/>
                <a:gd name="T58" fmla="*/ 183 w 552"/>
                <a:gd name="T59" fmla="*/ 399 h 514"/>
                <a:gd name="T60" fmla="*/ 366 w 552"/>
                <a:gd name="T61" fmla="*/ 386 h 514"/>
                <a:gd name="T62" fmla="*/ 503 w 552"/>
                <a:gd name="T63" fmla="*/ 214 h 514"/>
                <a:gd name="T64" fmla="*/ 311 w 552"/>
                <a:gd name="T65" fmla="*/ 264 h 514"/>
                <a:gd name="T66" fmla="*/ 311 w 552"/>
                <a:gd name="T67" fmla="*/ 280 h 514"/>
                <a:gd name="T68" fmla="*/ 326 w 552"/>
                <a:gd name="T69" fmla="*/ 332 h 514"/>
                <a:gd name="T70" fmla="*/ 323 w 552"/>
                <a:gd name="T71" fmla="*/ 336 h 514"/>
                <a:gd name="T72" fmla="*/ 295 w 552"/>
                <a:gd name="T73" fmla="*/ 327 h 514"/>
                <a:gd name="T74" fmla="*/ 266 w 552"/>
                <a:gd name="T75" fmla="*/ 328 h 514"/>
                <a:gd name="T76" fmla="*/ 237 w 552"/>
                <a:gd name="T77" fmla="*/ 327 h 514"/>
                <a:gd name="T78" fmla="*/ 252 w 552"/>
                <a:gd name="T79" fmla="*/ 366 h 514"/>
                <a:gd name="T80" fmla="*/ 294 w 552"/>
                <a:gd name="T81" fmla="*/ 366 h 514"/>
                <a:gd name="T82" fmla="*/ 199 w 552"/>
                <a:gd name="T83" fmla="*/ 407 h 514"/>
                <a:gd name="T84" fmla="*/ 211 w 552"/>
                <a:gd name="T85" fmla="*/ 407 h 514"/>
                <a:gd name="T86" fmla="*/ 376 w 552"/>
                <a:gd name="T87" fmla="*/ 311 h 514"/>
                <a:gd name="T88" fmla="*/ 336 w 552"/>
                <a:gd name="T89" fmla="*/ 314 h 514"/>
                <a:gd name="T90" fmla="*/ 354 w 552"/>
                <a:gd name="T91" fmla="*/ 354 h 514"/>
                <a:gd name="T92" fmla="*/ 403 w 552"/>
                <a:gd name="T93" fmla="*/ 288 h 514"/>
                <a:gd name="T94" fmla="*/ 211 w 552"/>
                <a:gd name="T95" fmla="*/ 346 h 514"/>
                <a:gd name="T96" fmla="*/ 192 w 552"/>
                <a:gd name="T97" fmla="*/ 297 h 514"/>
                <a:gd name="T98" fmla="*/ 144 w 552"/>
                <a:gd name="T99" fmla="*/ 288 h 514"/>
                <a:gd name="T100" fmla="*/ 285 w 552"/>
                <a:gd name="T101" fmla="*/ 302 h 514"/>
                <a:gd name="T102" fmla="*/ 269 w 552"/>
                <a:gd name="T103" fmla="*/ 229 h 514"/>
                <a:gd name="T104" fmla="*/ 278 w 552"/>
                <a:gd name="T105" fmla="*/ 268 h 514"/>
                <a:gd name="T106" fmla="*/ 273 w 552"/>
                <a:gd name="T107" fmla="*/ 169 h 514"/>
                <a:gd name="T108" fmla="*/ 273 w 552"/>
                <a:gd name="T109" fmla="*/ 169 h 514"/>
                <a:gd name="T110" fmla="*/ 269 w 552"/>
                <a:gd name="T111" fmla="*/ 120 h 514"/>
                <a:gd name="T112" fmla="*/ 281 w 552"/>
                <a:gd name="T113" fmla="*/ 132 h 514"/>
                <a:gd name="T114" fmla="*/ 552 w 552"/>
                <a:gd name="T115" fmla="*/ 258 h 514"/>
                <a:gd name="T116" fmla="*/ 0 w 552"/>
                <a:gd name="T117" fmla="*/ 258 h 514"/>
                <a:gd name="T118" fmla="*/ 383 w 552"/>
                <a:gd name="T119" fmla="*/ 403 h 514"/>
                <a:gd name="T120" fmla="*/ 169 w 552"/>
                <a:gd name="T121" fmla="*/ 112 h 514"/>
                <a:gd name="T122" fmla="*/ 383 w 552"/>
                <a:gd name="T123" fmla="*/ 403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52" h="514">
                  <a:moveTo>
                    <a:pt x="270" y="68"/>
                  </a:moveTo>
                  <a:cubicBezTo>
                    <a:pt x="276" y="68"/>
                    <a:pt x="276" y="68"/>
                    <a:pt x="276" y="68"/>
                  </a:cubicBezTo>
                  <a:cubicBezTo>
                    <a:pt x="276" y="89"/>
                    <a:pt x="276" y="89"/>
                    <a:pt x="276" y="89"/>
                  </a:cubicBezTo>
                  <a:cubicBezTo>
                    <a:pt x="288" y="100"/>
                    <a:pt x="289" y="111"/>
                    <a:pt x="289" y="111"/>
                  </a:cubicBezTo>
                  <a:cubicBezTo>
                    <a:pt x="286" y="111"/>
                    <a:pt x="286" y="111"/>
                    <a:pt x="286" y="111"/>
                  </a:cubicBezTo>
                  <a:cubicBezTo>
                    <a:pt x="286" y="118"/>
                    <a:pt x="286" y="118"/>
                    <a:pt x="286" y="118"/>
                  </a:cubicBezTo>
                  <a:cubicBezTo>
                    <a:pt x="290" y="118"/>
                    <a:pt x="290" y="118"/>
                    <a:pt x="290" y="118"/>
                  </a:cubicBezTo>
                  <a:cubicBezTo>
                    <a:pt x="290" y="132"/>
                    <a:pt x="290" y="132"/>
                    <a:pt x="290" y="132"/>
                  </a:cubicBezTo>
                  <a:cubicBezTo>
                    <a:pt x="307" y="132"/>
                    <a:pt x="307" y="132"/>
                    <a:pt x="307" y="132"/>
                  </a:cubicBezTo>
                  <a:cubicBezTo>
                    <a:pt x="307" y="144"/>
                    <a:pt x="307" y="144"/>
                    <a:pt x="307" y="144"/>
                  </a:cubicBezTo>
                  <a:cubicBezTo>
                    <a:pt x="315" y="144"/>
                    <a:pt x="315" y="144"/>
                    <a:pt x="315" y="144"/>
                  </a:cubicBezTo>
                  <a:cubicBezTo>
                    <a:pt x="315" y="152"/>
                    <a:pt x="315" y="152"/>
                    <a:pt x="315" y="152"/>
                  </a:cubicBezTo>
                  <a:cubicBezTo>
                    <a:pt x="231" y="152"/>
                    <a:pt x="231" y="152"/>
                    <a:pt x="231" y="152"/>
                  </a:cubicBezTo>
                  <a:cubicBezTo>
                    <a:pt x="231" y="144"/>
                    <a:pt x="231" y="144"/>
                    <a:pt x="231" y="144"/>
                  </a:cubicBezTo>
                  <a:cubicBezTo>
                    <a:pt x="239" y="144"/>
                    <a:pt x="239" y="144"/>
                    <a:pt x="239" y="144"/>
                  </a:cubicBezTo>
                  <a:cubicBezTo>
                    <a:pt x="239" y="132"/>
                    <a:pt x="239" y="132"/>
                    <a:pt x="239" y="132"/>
                  </a:cubicBezTo>
                  <a:cubicBezTo>
                    <a:pt x="256" y="132"/>
                    <a:pt x="256" y="132"/>
                    <a:pt x="256" y="132"/>
                  </a:cubicBezTo>
                  <a:cubicBezTo>
                    <a:pt x="256" y="118"/>
                    <a:pt x="256" y="118"/>
                    <a:pt x="256" y="118"/>
                  </a:cubicBezTo>
                  <a:cubicBezTo>
                    <a:pt x="259" y="118"/>
                    <a:pt x="259" y="118"/>
                    <a:pt x="259" y="118"/>
                  </a:cubicBezTo>
                  <a:cubicBezTo>
                    <a:pt x="259" y="111"/>
                    <a:pt x="259" y="111"/>
                    <a:pt x="259" y="111"/>
                  </a:cubicBezTo>
                  <a:cubicBezTo>
                    <a:pt x="257" y="111"/>
                    <a:pt x="257" y="111"/>
                    <a:pt x="257" y="111"/>
                  </a:cubicBezTo>
                  <a:cubicBezTo>
                    <a:pt x="258" y="101"/>
                    <a:pt x="267" y="93"/>
                    <a:pt x="270" y="90"/>
                  </a:cubicBezTo>
                  <a:cubicBezTo>
                    <a:pt x="270" y="68"/>
                    <a:pt x="270" y="68"/>
                    <a:pt x="270" y="68"/>
                  </a:cubicBezTo>
                  <a:close/>
                  <a:moveTo>
                    <a:pt x="236" y="429"/>
                  </a:moveTo>
                  <a:cubicBezTo>
                    <a:pt x="242" y="429"/>
                    <a:pt x="242" y="429"/>
                    <a:pt x="242" y="429"/>
                  </a:cubicBezTo>
                  <a:cubicBezTo>
                    <a:pt x="234" y="451"/>
                    <a:pt x="234" y="451"/>
                    <a:pt x="234" y="451"/>
                  </a:cubicBezTo>
                  <a:cubicBezTo>
                    <a:pt x="228" y="451"/>
                    <a:pt x="228" y="451"/>
                    <a:pt x="228" y="451"/>
                  </a:cubicBezTo>
                  <a:cubicBezTo>
                    <a:pt x="236" y="429"/>
                    <a:pt x="236" y="429"/>
                    <a:pt x="236" y="429"/>
                  </a:cubicBezTo>
                  <a:close/>
                  <a:moveTo>
                    <a:pt x="312" y="444"/>
                  </a:moveTo>
                  <a:cubicBezTo>
                    <a:pt x="302" y="447"/>
                    <a:pt x="302" y="447"/>
                    <a:pt x="302" y="447"/>
                  </a:cubicBezTo>
                  <a:cubicBezTo>
                    <a:pt x="301" y="442"/>
                    <a:pt x="301" y="442"/>
                    <a:pt x="301" y="442"/>
                  </a:cubicBezTo>
                  <a:cubicBezTo>
                    <a:pt x="308" y="425"/>
                    <a:pt x="308" y="425"/>
                    <a:pt x="308" y="425"/>
                  </a:cubicBezTo>
                  <a:cubicBezTo>
                    <a:pt x="313" y="423"/>
                    <a:pt x="313" y="423"/>
                    <a:pt x="313" y="423"/>
                  </a:cubicBezTo>
                  <a:cubicBezTo>
                    <a:pt x="316" y="438"/>
                    <a:pt x="316" y="438"/>
                    <a:pt x="316" y="438"/>
                  </a:cubicBezTo>
                  <a:cubicBezTo>
                    <a:pt x="319" y="437"/>
                    <a:pt x="319" y="437"/>
                    <a:pt x="319" y="437"/>
                  </a:cubicBezTo>
                  <a:cubicBezTo>
                    <a:pt x="320" y="442"/>
                    <a:pt x="320" y="442"/>
                    <a:pt x="320" y="442"/>
                  </a:cubicBezTo>
                  <a:cubicBezTo>
                    <a:pt x="317" y="443"/>
                    <a:pt x="317" y="443"/>
                    <a:pt x="317" y="443"/>
                  </a:cubicBezTo>
                  <a:cubicBezTo>
                    <a:pt x="318" y="447"/>
                    <a:pt x="318" y="447"/>
                    <a:pt x="318" y="447"/>
                  </a:cubicBezTo>
                  <a:cubicBezTo>
                    <a:pt x="313" y="448"/>
                    <a:pt x="313" y="448"/>
                    <a:pt x="313" y="448"/>
                  </a:cubicBezTo>
                  <a:cubicBezTo>
                    <a:pt x="312" y="444"/>
                    <a:pt x="312" y="444"/>
                    <a:pt x="312" y="444"/>
                  </a:cubicBezTo>
                  <a:close/>
                  <a:moveTo>
                    <a:pt x="311" y="439"/>
                  </a:moveTo>
                  <a:cubicBezTo>
                    <a:pt x="310" y="432"/>
                    <a:pt x="310" y="432"/>
                    <a:pt x="310" y="432"/>
                  </a:cubicBezTo>
                  <a:cubicBezTo>
                    <a:pt x="306" y="441"/>
                    <a:pt x="306" y="441"/>
                    <a:pt x="306" y="441"/>
                  </a:cubicBezTo>
                  <a:cubicBezTo>
                    <a:pt x="311" y="439"/>
                    <a:pt x="311" y="439"/>
                    <a:pt x="311" y="439"/>
                  </a:cubicBezTo>
                  <a:close/>
                  <a:moveTo>
                    <a:pt x="259" y="440"/>
                  </a:moveTo>
                  <a:cubicBezTo>
                    <a:pt x="257" y="439"/>
                    <a:pt x="256" y="438"/>
                    <a:pt x="257" y="436"/>
                  </a:cubicBezTo>
                  <a:cubicBezTo>
                    <a:pt x="257" y="434"/>
                    <a:pt x="258" y="433"/>
                    <a:pt x="259" y="433"/>
                  </a:cubicBezTo>
                  <a:cubicBezTo>
                    <a:pt x="261" y="434"/>
                    <a:pt x="262" y="435"/>
                    <a:pt x="262" y="436"/>
                  </a:cubicBezTo>
                  <a:cubicBezTo>
                    <a:pt x="262" y="439"/>
                    <a:pt x="261" y="440"/>
                    <a:pt x="259" y="440"/>
                  </a:cubicBezTo>
                  <a:close/>
                  <a:moveTo>
                    <a:pt x="250" y="445"/>
                  </a:moveTo>
                  <a:cubicBezTo>
                    <a:pt x="250" y="450"/>
                    <a:pt x="253" y="452"/>
                    <a:pt x="258" y="452"/>
                  </a:cubicBezTo>
                  <a:cubicBezTo>
                    <a:pt x="263" y="453"/>
                    <a:pt x="267" y="449"/>
                    <a:pt x="268" y="441"/>
                  </a:cubicBezTo>
                  <a:cubicBezTo>
                    <a:pt x="269" y="433"/>
                    <a:pt x="266" y="429"/>
                    <a:pt x="259" y="428"/>
                  </a:cubicBezTo>
                  <a:cubicBezTo>
                    <a:pt x="254" y="428"/>
                    <a:pt x="251" y="430"/>
                    <a:pt x="250" y="436"/>
                  </a:cubicBezTo>
                  <a:cubicBezTo>
                    <a:pt x="250" y="440"/>
                    <a:pt x="252" y="443"/>
                    <a:pt x="257" y="444"/>
                  </a:cubicBezTo>
                  <a:cubicBezTo>
                    <a:pt x="258" y="444"/>
                    <a:pt x="260" y="444"/>
                    <a:pt x="262" y="443"/>
                  </a:cubicBezTo>
                  <a:cubicBezTo>
                    <a:pt x="261" y="446"/>
                    <a:pt x="260" y="448"/>
                    <a:pt x="258" y="448"/>
                  </a:cubicBezTo>
                  <a:cubicBezTo>
                    <a:pt x="257" y="448"/>
                    <a:pt x="256" y="447"/>
                    <a:pt x="256" y="446"/>
                  </a:cubicBezTo>
                  <a:cubicBezTo>
                    <a:pt x="250" y="445"/>
                    <a:pt x="250" y="445"/>
                    <a:pt x="250" y="445"/>
                  </a:cubicBezTo>
                  <a:close/>
                  <a:moveTo>
                    <a:pt x="294" y="449"/>
                  </a:moveTo>
                  <a:cubicBezTo>
                    <a:pt x="276" y="452"/>
                    <a:pt x="276" y="452"/>
                    <a:pt x="276" y="452"/>
                  </a:cubicBezTo>
                  <a:cubicBezTo>
                    <a:pt x="276" y="450"/>
                    <a:pt x="276" y="448"/>
                    <a:pt x="277" y="446"/>
                  </a:cubicBezTo>
                  <a:cubicBezTo>
                    <a:pt x="278" y="444"/>
                    <a:pt x="279" y="442"/>
                    <a:pt x="282" y="439"/>
                  </a:cubicBezTo>
                  <a:cubicBezTo>
                    <a:pt x="284" y="437"/>
                    <a:pt x="285" y="436"/>
                    <a:pt x="285" y="435"/>
                  </a:cubicBezTo>
                  <a:cubicBezTo>
                    <a:pt x="285" y="434"/>
                    <a:pt x="285" y="433"/>
                    <a:pt x="285" y="433"/>
                  </a:cubicBezTo>
                  <a:cubicBezTo>
                    <a:pt x="285" y="432"/>
                    <a:pt x="285" y="431"/>
                    <a:pt x="284" y="431"/>
                  </a:cubicBezTo>
                  <a:cubicBezTo>
                    <a:pt x="284" y="431"/>
                    <a:pt x="283" y="430"/>
                    <a:pt x="282" y="431"/>
                  </a:cubicBezTo>
                  <a:cubicBezTo>
                    <a:pt x="282" y="431"/>
                    <a:pt x="281" y="431"/>
                    <a:pt x="281" y="432"/>
                  </a:cubicBezTo>
                  <a:cubicBezTo>
                    <a:pt x="280" y="432"/>
                    <a:pt x="280" y="433"/>
                    <a:pt x="280" y="435"/>
                  </a:cubicBezTo>
                  <a:cubicBezTo>
                    <a:pt x="274" y="435"/>
                    <a:pt x="274" y="435"/>
                    <a:pt x="274" y="435"/>
                  </a:cubicBezTo>
                  <a:cubicBezTo>
                    <a:pt x="274" y="433"/>
                    <a:pt x="274" y="432"/>
                    <a:pt x="275" y="430"/>
                  </a:cubicBezTo>
                  <a:cubicBezTo>
                    <a:pt x="275" y="429"/>
                    <a:pt x="276" y="428"/>
                    <a:pt x="277" y="428"/>
                  </a:cubicBezTo>
                  <a:cubicBezTo>
                    <a:pt x="278" y="427"/>
                    <a:pt x="280" y="426"/>
                    <a:pt x="282" y="426"/>
                  </a:cubicBezTo>
                  <a:cubicBezTo>
                    <a:pt x="284" y="426"/>
                    <a:pt x="285" y="426"/>
                    <a:pt x="287" y="426"/>
                  </a:cubicBezTo>
                  <a:cubicBezTo>
                    <a:pt x="288" y="426"/>
                    <a:pt x="289" y="427"/>
                    <a:pt x="290" y="428"/>
                  </a:cubicBezTo>
                  <a:cubicBezTo>
                    <a:pt x="291" y="429"/>
                    <a:pt x="291" y="430"/>
                    <a:pt x="291" y="432"/>
                  </a:cubicBezTo>
                  <a:cubicBezTo>
                    <a:pt x="292" y="433"/>
                    <a:pt x="291" y="435"/>
                    <a:pt x="291" y="436"/>
                  </a:cubicBezTo>
                  <a:cubicBezTo>
                    <a:pt x="290" y="437"/>
                    <a:pt x="289" y="439"/>
                    <a:pt x="287" y="441"/>
                  </a:cubicBezTo>
                  <a:cubicBezTo>
                    <a:pt x="286" y="442"/>
                    <a:pt x="285" y="443"/>
                    <a:pt x="285" y="443"/>
                  </a:cubicBezTo>
                  <a:cubicBezTo>
                    <a:pt x="285" y="444"/>
                    <a:pt x="284" y="444"/>
                    <a:pt x="284" y="445"/>
                  </a:cubicBezTo>
                  <a:cubicBezTo>
                    <a:pt x="293" y="444"/>
                    <a:pt x="293" y="444"/>
                    <a:pt x="293" y="444"/>
                  </a:cubicBezTo>
                  <a:cubicBezTo>
                    <a:pt x="294" y="449"/>
                    <a:pt x="294" y="449"/>
                    <a:pt x="294" y="449"/>
                  </a:cubicBezTo>
                  <a:close/>
                  <a:moveTo>
                    <a:pt x="285" y="157"/>
                  </a:moveTo>
                  <a:cubicBezTo>
                    <a:pt x="307" y="157"/>
                    <a:pt x="307" y="157"/>
                    <a:pt x="307" y="157"/>
                  </a:cubicBezTo>
                  <a:cubicBezTo>
                    <a:pt x="307" y="302"/>
                    <a:pt x="307" y="302"/>
                    <a:pt x="307" y="302"/>
                  </a:cubicBezTo>
                  <a:cubicBezTo>
                    <a:pt x="316" y="302"/>
                    <a:pt x="316" y="302"/>
                    <a:pt x="316" y="302"/>
                  </a:cubicBezTo>
                  <a:cubicBezTo>
                    <a:pt x="316" y="322"/>
                    <a:pt x="316" y="322"/>
                    <a:pt x="316" y="322"/>
                  </a:cubicBezTo>
                  <a:cubicBezTo>
                    <a:pt x="231" y="322"/>
                    <a:pt x="231" y="322"/>
                    <a:pt x="231" y="322"/>
                  </a:cubicBezTo>
                  <a:cubicBezTo>
                    <a:pt x="231" y="302"/>
                    <a:pt x="231" y="302"/>
                    <a:pt x="231" y="302"/>
                  </a:cubicBezTo>
                  <a:cubicBezTo>
                    <a:pt x="239" y="302"/>
                    <a:pt x="239" y="302"/>
                    <a:pt x="239" y="302"/>
                  </a:cubicBezTo>
                  <a:cubicBezTo>
                    <a:pt x="239" y="157"/>
                    <a:pt x="239" y="157"/>
                    <a:pt x="239" y="157"/>
                  </a:cubicBezTo>
                  <a:cubicBezTo>
                    <a:pt x="261" y="157"/>
                    <a:pt x="261" y="157"/>
                    <a:pt x="261" y="157"/>
                  </a:cubicBezTo>
                  <a:cubicBezTo>
                    <a:pt x="261" y="209"/>
                    <a:pt x="261" y="209"/>
                    <a:pt x="261" y="209"/>
                  </a:cubicBezTo>
                  <a:cubicBezTo>
                    <a:pt x="262" y="208"/>
                    <a:pt x="262" y="208"/>
                    <a:pt x="262" y="208"/>
                  </a:cubicBezTo>
                  <a:cubicBezTo>
                    <a:pt x="262" y="208"/>
                    <a:pt x="272" y="196"/>
                    <a:pt x="285" y="207"/>
                  </a:cubicBezTo>
                  <a:cubicBezTo>
                    <a:pt x="285" y="157"/>
                    <a:pt x="285" y="157"/>
                    <a:pt x="285" y="157"/>
                  </a:cubicBezTo>
                  <a:close/>
                  <a:moveTo>
                    <a:pt x="232" y="327"/>
                  </a:moveTo>
                  <a:cubicBezTo>
                    <a:pt x="224" y="327"/>
                    <a:pt x="224" y="327"/>
                    <a:pt x="224" y="327"/>
                  </a:cubicBezTo>
                  <a:cubicBezTo>
                    <a:pt x="224" y="336"/>
                    <a:pt x="224" y="336"/>
                    <a:pt x="224" y="336"/>
                  </a:cubicBezTo>
                  <a:cubicBezTo>
                    <a:pt x="232" y="336"/>
                    <a:pt x="232" y="336"/>
                    <a:pt x="232" y="336"/>
                  </a:cubicBezTo>
                  <a:cubicBezTo>
                    <a:pt x="232" y="407"/>
                    <a:pt x="232" y="407"/>
                    <a:pt x="232" y="407"/>
                  </a:cubicBezTo>
                  <a:cubicBezTo>
                    <a:pt x="221" y="407"/>
                    <a:pt x="221" y="407"/>
                    <a:pt x="221" y="407"/>
                  </a:cubicBezTo>
                  <a:cubicBezTo>
                    <a:pt x="221" y="332"/>
                    <a:pt x="221" y="332"/>
                    <a:pt x="221" y="332"/>
                  </a:cubicBezTo>
                  <a:cubicBezTo>
                    <a:pt x="221" y="323"/>
                    <a:pt x="221" y="316"/>
                    <a:pt x="221" y="313"/>
                  </a:cubicBezTo>
                  <a:cubicBezTo>
                    <a:pt x="221" y="299"/>
                    <a:pt x="203" y="287"/>
                    <a:pt x="202" y="288"/>
                  </a:cubicBezTo>
                  <a:cubicBezTo>
                    <a:pt x="236" y="288"/>
                    <a:pt x="236" y="288"/>
                    <a:pt x="236" y="288"/>
                  </a:cubicBezTo>
                  <a:cubicBezTo>
                    <a:pt x="236" y="280"/>
                    <a:pt x="236" y="280"/>
                    <a:pt x="236" y="280"/>
                  </a:cubicBezTo>
                  <a:cubicBezTo>
                    <a:pt x="127" y="280"/>
                    <a:pt x="127" y="280"/>
                    <a:pt x="127" y="280"/>
                  </a:cubicBezTo>
                  <a:cubicBezTo>
                    <a:pt x="127" y="272"/>
                    <a:pt x="127" y="272"/>
                    <a:pt x="127" y="272"/>
                  </a:cubicBezTo>
                  <a:cubicBezTo>
                    <a:pt x="236" y="272"/>
                    <a:pt x="236" y="272"/>
                    <a:pt x="236" y="272"/>
                  </a:cubicBezTo>
                  <a:cubicBezTo>
                    <a:pt x="236" y="264"/>
                    <a:pt x="236" y="264"/>
                    <a:pt x="236" y="264"/>
                  </a:cubicBezTo>
                  <a:cubicBezTo>
                    <a:pt x="127" y="264"/>
                    <a:pt x="127" y="264"/>
                    <a:pt x="127" y="264"/>
                  </a:cubicBezTo>
                  <a:cubicBezTo>
                    <a:pt x="127" y="263"/>
                    <a:pt x="127" y="263"/>
                    <a:pt x="127" y="263"/>
                  </a:cubicBezTo>
                  <a:cubicBezTo>
                    <a:pt x="103" y="204"/>
                    <a:pt x="54" y="217"/>
                    <a:pt x="54" y="217"/>
                  </a:cubicBezTo>
                  <a:cubicBezTo>
                    <a:pt x="53" y="218"/>
                    <a:pt x="45" y="214"/>
                    <a:pt x="45" y="215"/>
                  </a:cubicBezTo>
                  <a:cubicBezTo>
                    <a:pt x="39" y="229"/>
                    <a:pt x="35" y="245"/>
                    <a:pt x="35" y="260"/>
                  </a:cubicBezTo>
                  <a:cubicBezTo>
                    <a:pt x="35" y="330"/>
                    <a:pt x="92" y="388"/>
                    <a:pt x="161" y="388"/>
                  </a:cubicBezTo>
                  <a:cubicBezTo>
                    <a:pt x="168" y="388"/>
                    <a:pt x="174" y="387"/>
                    <a:pt x="180" y="386"/>
                  </a:cubicBezTo>
                  <a:cubicBezTo>
                    <a:pt x="181" y="386"/>
                    <a:pt x="181" y="386"/>
                    <a:pt x="181" y="386"/>
                  </a:cubicBezTo>
                  <a:cubicBezTo>
                    <a:pt x="183" y="399"/>
                    <a:pt x="183" y="399"/>
                    <a:pt x="183" y="399"/>
                  </a:cubicBezTo>
                  <a:cubicBezTo>
                    <a:pt x="184" y="411"/>
                    <a:pt x="187" y="416"/>
                    <a:pt x="187" y="416"/>
                  </a:cubicBezTo>
                  <a:cubicBezTo>
                    <a:pt x="360" y="416"/>
                    <a:pt x="360" y="416"/>
                    <a:pt x="360" y="416"/>
                  </a:cubicBezTo>
                  <a:cubicBezTo>
                    <a:pt x="360" y="416"/>
                    <a:pt x="363" y="411"/>
                    <a:pt x="364" y="399"/>
                  </a:cubicBezTo>
                  <a:cubicBezTo>
                    <a:pt x="366" y="386"/>
                    <a:pt x="366" y="386"/>
                    <a:pt x="366" y="386"/>
                  </a:cubicBezTo>
                  <a:cubicBezTo>
                    <a:pt x="366" y="386"/>
                    <a:pt x="367" y="393"/>
                    <a:pt x="367" y="393"/>
                  </a:cubicBezTo>
                  <a:cubicBezTo>
                    <a:pt x="373" y="394"/>
                    <a:pt x="380" y="389"/>
                    <a:pt x="386" y="389"/>
                  </a:cubicBezTo>
                  <a:cubicBezTo>
                    <a:pt x="456" y="389"/>
                    <a:pt x="513" y="330"/>
                    <a:pt x="513" y="260"/>
                  </a:cubicBezTo>
                  <a:cubicBezTo>
                    <a:pt x="513" y="245"/>
                    <a:pt x="508" y="228"/>
                    <a:pt x="503" y="214"/>
                  </a:cubicBezTo>
                  <a:cubicBezTo>
                    <a:pt x="503" y="214"/>
                    <a:pt x="494" y="218"/>
                    <a:pt x="494" y="217"/>
                  </a:cubicBezTo>
                  <a:cubicBezTo>
                    <a:pt x="494" y="217"/>
                    <a:pt x="444" y="204"/>
                    <a:pt x="420" y="263"/>
                  </a:cubicBezTo>
                  <a:cubicBezTo>
                    <a:pt x="420" y="264"/>
                    <a:pt x="420" y="264"/>
                    <a:pt x="420" y="264"/>
                  </a:cubicBezTo>
                  <a:cubicBezTo>
                    <a:pt x="311" y="264"/>
                    <a:pt x="311" y="264"/>
                    <a:pt x="311" y="264"/>
                  </a:cubicBezTo>
                  <a:cubicBezTo>
                    <a:pt x="311" y="272"/>
                    <a:pt x="311" y="272"/>
                    <a:pt x="311" y="272"/>
                  </a:cubicBezTo>
                  <a:cubicBezTo>
                    <a:pt x="420" y="272"/>
                    <a:pt x="420" y="272"/>
                    <a:pt x="420" y="272"/>
                  </a:cubicBezTo>
                  <a:cubicBezTo>
                    <a:pt x="420" y="280"/>
                    <a:pt x="420" y="280"/>
                    <a:pt x="420" y="280"/>
                  </a:cubicBezTo>
                  <a:cubicBezTo>
                    <a:pt x="311" y="280"/>
                    <a:pt x="311" y="280"/>
                    <a:pt x="311" y="280"/>
                  </a:cubicBezTo>
                  <a:cubicBezTo>
                    <a:pt x="311" y="288"/>
                    <a:pt x="311" y="288"/>
                    <a:pt x="311" y="288"/>
                  </a:cubicBezTo>
                  <a:cubicBezTo>
                    <a:pt x="346" y="288"/>
                    <a:pt x="346" y="288"/>
                    <a:pt x="346" y="288"/>
                  </a:cubicBezTo>
                  <a:cubicBezTo>
                    <a:pt x="346" y="288"/>
                    <a:pt x="326" y="301"/>
                    <a:pt x="326" y="313"/>
                  </a:cubicBezTo>
                  <a:cubicBezTo>
                    <a:pt x="326" y="316"/>
                    <a:pt x="326" y="323"/>
                    <a:pt x="326" y="332"/>
                  </a:cubicBezTo>
                  <a:cubicBezTo>
                    <a:pt x="326" y="407"/>
                    <a:pt x="326" y="407"/>
                    <a:pt x="326" y="407"/>
                  </a:cubicBezTo>
                  <a:cubicBezTo>
                    <a:pt x="314" y="407"/>
                    <a:pt x="314" y="407"/>
                    <a:pt x="314" y="407"/>
                  </a:cubicBezTo>
                  <a:cubicBezTo>
                    <a:pt x="314" y="336"/>
                    <a:pt x="314" y="336"/>
                    <a:pt x="314" y="336"/>
                  </a:cubicBezTo>
                  <a:cubicBezTo>
                    <a:pt x="323" y="336"/>
                    <a:pt x="323" y="336"/>
                    <a:pt x="323" y="336"/>
                  </a:cubicBezTo>
                  <a:cubicBezTo>
                    <a:pt x="323" y="327"/>
                    <a:pt x="323" y="327"/>
                    <a:pt x="323" y="327"/>
                  </a:cubicBezTo>
                  <a:cubicBezTo>
                    <a:pt x="314" y="327"/>
                    <a:pt x="314" y="327"/>
                    <a:pt x="314" y="327"/>
                  </a:cubicBezTo>
                  <a:cubicBezTo>
                    <a:pt x="310" y="327"/>
                    <a:pt x="310" y="327"/>
                    <a:pt x="310" y="327"/>
                  </a:cubicBezTo>
                  <a:cubicBezTo>
                    <a:pt x="295" y="327"/>
                    <a:pt x="295" y="327"/>
                    <a:pt x="295" y="327"/>
                  </a:cubicBezTo>
                  <a:cubicBezTo>
                    <a:pt x="295" y="343"/>
                    <a:pt x="295" y="343"/>
                    <a:pt x="295" y="343"/>
                  </a:cubicBezTo>
                  <a:cubicBezTo>
                    <a:pt x="292" y="339"/>
                    <a:pt x="287" y="337"/>
                    <a:pt x="283" y="335"/>
                  </a:cubicBezTo>
                  <a:cubicBezTo>
                    <a:pt x="283" y="328"/>
                    <a:pt x="283" y="328"/>
                    <a:pt x="283" y="328"/>
                  </a:cubicBezTo>
                  <a:cubicBezTo>
                    <a:pt x="266" y="328"/>
                    <a:pt x="266" y="328"/>
                    <a:pt x="266" y="328"/>
                  </a:cubicBezTo>
                  <a:cubicBezTo>
                    <a:pt x="266" y="335"/>
                    <a:pt x="266" y="335"/>
                    <a:pt x="266" y="335"/>
                  </a:cubicBezTo>
                  <a:cubicBezTo>
                    <a:pt x="260" y="336"/>
                    <a:pt x="256" y="339"/>
                    <a:pt x="252" y="343"/>
                  </a:cubicBezTo>
                  <a:cubicBezTo>
                    <a:pt x="252" y="327"/>
                    <a:pt x="252" y="327"/>
                    <a:pt x="252" y="327"/>
                  </a:cubicBezTo>
                  <a:cubicBezTo>
                    <a:pt x="237" y="327"/>
                    <a:pt x="237" y="327"/>
                    <a:pt x="237" y="327"/>
                  </a:cubicBezTo>
                  <a:cubicBezTo>
                    <a:pt x="232" y="327"/>
                    <a:pt x="232" y="327"/>
                    <a:pt x="232" y="327"/>
                  </a:cubicBezTo>
                  <a:close/>
                  <a:moveTo>
                    <a:pt x="295" y="407"/>
                  </a:moveTo>
                  <a:cubicBezTo>
                    <a:pt x="252" y="407"/>
                    <a:pt x="252" y="407"/>
                    <a:pt x="252" y="407"/>
                  </a:cubicBezTo>
                  <a:cubicBezTo>
                    <a:pt x="252" y="366"/>
                    <a:pt x="252" y="366"/>
                    <a:pt x="252" y="366"/>
                  </a:cubicBezTo>
                  <a:cubicBezTo>
                    <a:pt x="253" y="366"/>
                    <a:pt x="253" y="366"/>
                    <a:pt x="253" y="366"/>
                  </a:cubicBezTo>
                  <a:cubicBezTo>
                    <a:pt x="253" y="366"/>
                    <a:pt x="253" y="366"/>
                    <a:pt x="253" y="366"/>
                  </a:cubicBezTo>
                  <a:cubicBezTo>
                    <a:pt x="253" y="354"/>
                    <a:pt x="262" y="345"/>
                    <a:pt x="274" y="345"/>
                  </a:cubicBezTo>
                  <a:cubicBezTo>
                    <a:pt x="285" y="345"/>
                    <a:pt x="294" y="354"/>
                    <a:pt x="294" y="366"/>
                  </a:cubicBezTo>
                  <a:cubicBezTo>
                    <a:pt x="294" y="366"/>
                    <a:pt x="294" y="366"/>
                    <a:pt x="294" y="366"/>
                  </a:cubicBezTo>
                  <a:cubicBezTo>
                    <a:pt x="295" y="366"/>
                    <a:pt x="295" y="366"/>
                    <a:pt x="295" y="366"/>
                  </a:cubicBezTo>
                  <a:cubicBezTo>
                    <a:pt x="295" y="407"/>
                    <a:pt x="295" y="407"/>
                    <a:pt x="295" y="407"/>
                  </a:cubicBezTo>
                  <a:close/>
                  <a:moveTo>
                    <a:pt x="199" y="407"/>
                  </a:moveTo>
                  <a:cubicBezTo>
                    <a:pt x="198" y="368"/>
                    <a:pt x="198" y="368"/>
                    <a:pt x="198" y="368"/>
                  </a:cubicBezTo>
                  <a:cubicBezTo>
                    <a:pt x="198" y="368"/>
                    <a:pt x="196" y="358"/>
                    <a:pt x="193" y="354"/>
                  </a:cubicBezTo>
                  <a:cubicBezTo>
                    <a:pt x="211" y="354"/>
                    <a:pt x="211" y="354"/>
                    <a:pt x="211" y="354"/>
                  </a:cubicBezTo>
                  <a:cubicBezTo>
                    <a:pt x="211" y="407"/>
                    <a:pt x="211" y="407"/>
                    <a:pt x="211" y="407"/>
                  </a:cubicBezTo>
                  <a:cubicBezTo>
                    <a:pt x="199" y="407"/>
                    <a:pt x="199" y="407"/>
                    <a:pt x="199" y="407"/>
                  </a:cubicBezTo>
                  <a:close/>
                  <a:moveTo>
                    <a:pt x="336" y="314"/>
                  </a:moveTo>
                  <a:cubicBezTo>
                    <a:pt x="338" y="309"/>
                    <a:pt x="345" y="296"/>
                    <a:pt x="355" y="297"/>
                  </a:cubicBezTo>
                  <a:cubicBezTo>
                    <a:pt x="368" y="298"/>
                    <a:pt x="374" y="303"/>
                    <a:pt x="376" y="311"/>
                  </a:cubicBezTo>
                  <a:cubicBezTo>
                    <a:pt x="376" y="311"/>
                    <a:pt x="368" y="319"/>
                    <a:pt x="368" y="327"/>
                  </a:cubicBezTo>
                  <a:cubicBezTo>
                    <a:pt x="368" y="335"/>
                    <a:pt x="366" y="345"/>
                    <a:pt x="366" y="346"/>
                  </a:cubicBezTo>
                  <a:cubicBezTo>
                    <a:pt x="336" y="346"/>
                    <a:pt x="336" y="346"/>
                    <a:pt x="336" y="346"/>
                  </a:cubicBezTo>
                  <a:cubicBezTo>
                    <a:pt x="336" y="314"/>
                    <a:pt x="336" y="314"/>
                    <a:pt x="336" y="314"/>
                  </a:cubicBezTo>
                  <a:close/>
                  <a:moveTo>
                    <a:pt x="348" y="407"/>
                  </a:moveTo>
                  <a:cubicBezTo>
                    <a:pt x="336" y="407"/>
                    <a:pt x="336" y="407"/>
                    <a:pt x="336" y="407"/>
                  </a:cubicBezTo>
                  <a:cubicBezTo>
                    <a:pt x="336" y="354"/>
                    <a:pt x="336" y="354"/>
                    <a:pt x="336" y="354"/>
                  </a:cubicBezTo>
                  <a:cubicBezTo>
                    <a:pt x="354" y="354"/>
                    <a:pt x="354" y="354"/>
                    <a:pt x="354" y="354"/>
                  </a:cubicBezTo>
                  <a:cubicBezTo>
                    <a:pt x="351" y="358"/>
                    <a:pt x="350" y="368"/>
                    <a:pt x="350" y="368"/>
                  </a:cubicBezTo>
                  <a:cubicBezTo>
                    <a:pt x="348" y="407"/>
                    <a:pt x="348" y="407"/>
                    <a:pt x="348" y="407"/>
                  </a:cubicBezTo>
                  <a:close/>
                  <a:moveTo>
                    <a:pt x="367" y="288"/>
                  </a:moveTo>
                  <a:cubicBezTo>
                    <a:pt x="403" y="288"/>
                    <a:pt x="403" y="288"/>
                    <a:pt x="403" y="288"/>
                  </a:cubicBezTo>
                  <a:cubicBezTo>
                    <a:pt x="392" y="295"/>
                    <a:pt x="383" y="303"/>
                    <a:pt x="383" y="303"/>
                  </a:cubicBezTo>
                  <a:cubicBezTo>
                    <a:pt x="381" y="300"/>
                    <a:pt x="371" y="290"/>
                    <a:pt x="367" y="288"/>
                  </a:cubicBezTo>
                  <a:close/>
                  <a:moveTo>
                    <a:pt x="211" y="314"/>
                  </a:moveTo>
                  <a:cubicBezTo>
                    <a:pt x="211" y="346"/>
                    <a:pt x="211" y="346"/>
                    <a:pt x="211" y="346"/>
                  </a:cubicBezTo>
                  <a:cubicBezTo>
                    <a:pt x="181" y="346"/>
                    <a:pt x="181" y="346"/>
                    <a:pt x="181" y="346"/>
                  </a:cubicBezTo>
                  <a:cubicBezTo>
                    <a:pt x="181" y="345"/>
                    <a:pt x="179" y="335"/>
                    <a:pt x="179" y="327"/>
                  </a:cubicBezTo>
                  <a:cubicBezTo>
                    <a:pt x="179" y="319"/>
                    <a:pt x="171" y="311"/>
                    <a:pt x="171" y="311"/>
                  </a:cubicBezTo>
                  <a:cubicBezTo>
                    <a:pt x="173" y="303"/>
                    <a:pt x="179" y="298"/>
                    <a:pt x="192" y="297"/>
                  </a:cubicBezTo>
                  <a:cubicBezTo>
                    <a:pt x="202" y="296"/>
                    <a:pt x="209" y="309"/>
                    <a:pt x="211" y="314"/>
                  </a:cubicBezTo>
                  <a:close/>
                  <a:moveTo>
                    <a:pt x="179" y="288"/>
                  </a:moveTo>
                  <a:cubicBezTo>
                    <a:pt x="176" y="291"/>
                    <a:pt x="166" y="300"/>
                    <a:pt x="164" y="303"/>
                  </a:cubicBezTo>
                  <a:cubicBezTo>
                    <a:pt x="164" y="303"/>
                    <a:pt x="155" y="295"/>
                    <a:pt x="144" y="288"/>
                  </a:cubicBezTo>
                  <a:cubicBezTo>
                    <a:pt x="179" y="288"/>
                    <a:pt x="179" y="288"/>
                    <a:pt x="179" y="288"/>
                  </a:cubicBezTo>
                  <a:close/>
                  <a:moveTo>
                    <a:pt x="261" y="219"/>
                  </a:moveTo>
                  <a:cubicBezTo>
                    <a:pt x="261" y="302"/>
                    <a:pt x="261" y="302"/>
                    <a:pt x="261" y="302"/>
                  </a:cubicBezTo>
                  <a:cubicBezTo>
                    <a:pt x="285" y="302"/>
                    <a:pt x="285" y="302"/>
                    <a:pt x="285" y="302"/>
                  </a:cubicBezTo>
                  <a:cubicBezTo>
                    <a:pt x="285" y="219"/>
                    <a:pt x="285" y="219"/>
                    <a:pt x="285" y="219"/>
                  </a:cubicBezTo>
                  <a:cubicBezTo>
                    <a:pt x="281" y="215"/>
                    <a:pt x="272" y="208"/>
                    <a:pt x="261" y="219"/>
                  </a:cubicBezTo>
                  <a:close/>
                  <a:moveTo>
                    <a:pt x="272" y="227"/>
                  </a:moveTo>
                  <a:cubicBezTo>
                    <a:pt x="270" y="227"/>
                    <a:pt x="269" y="228"/>
                    <a:pt x="269" y="229"/>
                  </a:cubicBezTo>
                  <a:cubicBezTo>
                    <a:pt x="269" y="268"/>
                    <a:pt x="269" y="268"/>
                    <a:pt x="269" y="268"/>
                  </a:cubicBezTo>
                  <a:cubicBezTo>
                    <a:pt x="269" y="269"/>
                    <a:pt x="270" y="270"/>
                    <a:pt x="272" y="270"/>
                  </a:cubicBezTo>
                  <a:cubicBezTo>
                    <a:pt x="275" y="270"/>
                    <a:pt x="275" y="270"/>
                    <a:pt x="275" y="270"/>
                  </a:cubicBezTo>
                  <a:cubicBezTo>
                    <a:pt x="276" y="270"/>
                    <a:pt x="278" y="269"/>
                    <a:pt x="278" y="268"/>
                  </a:cubicBezTo>
                  <a:cubicBezTo>
                    <a:pt x="278" y="229"/>
                    <a:pt x="278" y="229"/>
                    <a:pt x="278" y="229"/>
                  </a:cubicBezTo>
                  <a:cubicBezTo>
                    <a:pt x="278" y="228"/>
                    <a:pt x="276" y="227"/>
                    <a:pt x="275" y="227"/>
                  </a:cubicBezTo>
                  <a:cubicBezTo>
                    <a:pt x="272" y="227"/>
                    <a:pt x="272" y="227"/>
                    <a:pt x="272" y="227"/>
                  </a:cubicBezTo>
                  <a:close/>
                  <a:moveTo>
                    <a:pt x="273" y="169"/>
                  </a:moveTo>
                  <a:cubicBezTo>
                    <a:pt x="269" y="169"/>
                    <a:pt x="266" y="172"/>
                    <a:pt x="266" y="176"/>
                  </a:cubicBezTo>
                  <a:cubicBezTo>
                    <a:pt x="266" y="181"/>
                    <a:pt x="269" y="184"/>
                    <a:pt x="273" y="184"/>
                  </a:cubicBezTo>
                  <a:cubicBezTo>
                    <a:pt x="278" y="184"/>
                    <a:pt x="281" y="181"/>
                    <a:pt x="281" y="176"/>
                  </a:cubicBezTo>
                  <a:cubicBezTo>
                    <a:pt x="281" y="172"/>
                    <a:pt x="278" y="169"/>
                    <a:pt x="273" y="169"/>
                  </a:cubicBezTo>
                  <a:close/>
                  <a:moveTo>
                    <a:pt x="266" y="120"/>
                  </a:moveTo>
                  <a:cubicBezTo>
                    <a:pt x="266" y="132"/>
                    <a:pt x="266" y="132"/>
                    <a:pt x="266" y="132"/>
                  </a:cubicBezTo>
                  <a:cubicBezTo>
                    <a:pt x="269" y="132"/>
                    <a:pt x="269" y="132"/>
                    <a:pt x="269" y="132"/>
                  </a:cubicBezTo>
                  <a:cubicBezTo>
                    <a:pt x="269" y="120"/>
                    <a:pt x="269" y="120"/>
                    <a:pt x="269" y="120"/>
                  </a:cubicBezTo>
                  <a:cubicBezTo>
                    <a:pt x="266" y="120"/>
                    <a:pt x="266" y="120"/>
                    <a:pt x="266" y="120"/>
                  </a:cubicBezTo>
                  <a:close/>
                  <a:moveTo>
                    <a:pt x="278" y="120"/>
                  </a:moveTo>
                  <a:cubicBezTo>
                    <a:pt x="278" y="132"/>
                    <a:pt x="278" y="132"/>
                    <a:pt x="278" y="132"/>
                  </a:cubicBezTo>
                  <a:cubicBezTo>
                    <a:pt x="281" y="132"/>
                    <a:pt x="281" y="132"/>
                    <a:pt x="281" y="132"/>
                  </a:cubicBezTo>
                  <a:cubicBezTo>
                    <a:pt x="281" y="120"/>
                    <a:pt x="281" y="120"/>
                    <a:pt x="281" y="120"/>
                  </a:cubicBezTo>
                  <a:cubicBezTo>
                    <a:pt x="278" y="120"/>
                    <a:pt x="278" y="120"/>
                    <a:pt x="278" y="120"/>
                  </a:cubicBezTo>
                  <a:close/>
                  <a:moveTo>
                    <a:pt x="395" y="419"/>
                  </a:moveTo>
                  <a:cubicBezTo>
                    <a:pt x="482" y="417"/>
                    <a:pt x="552" y="345"/>
                    <a:pt x="552" y="258"/>
                  </a:cubicBezTo>
                  <a:cubicBezTo>
                    <a:pt x="552" y="170"/>
                    <a:pt x="482" y="99"/>
                    <a:pt x="395" y="96"/>
                  </a:cubicBezTo>
                  <a:cubicBezTo>
                    <a:pt x="383" y="42"/>
                    <a:pt x="334" y="0"/>
                    <a:pt x="276" y="0"/>
                  </a:cubicBezTo>
                  <a:cubicBezTo>
                    <a:pt x="218" y="0"/>
                    <a:pt x="169" y="42"/>
                    <a:pt x="158" y="96"/>
                  </a:cubicBezTo>
                  <a:cubicBezTo>
                    <a:pt x="70" y="98"/>
                    <a:pt x="0" y="170"/>
                    <a:pt x="0" y="258"/>
                  </a:cubicBezTo>
                  <a:cubicBezTo>
                    <a:pt x="0" y="346"/>
                    <a:pt x="70" y="418"/>
                    <a:pt x="158" y="419"/>
                  </a:cubicBezTo>
                  <a:cubicBezTo>
                    <a:pt x="170" y="473"/>
                    <a:pt x="218" y="514"/>
                    <a:pt x="276" y="514"/>
                  </a:cubicBezTo>
                  <a:cubicBezTo>
                    <a:pt x="334" y="514"/>
                    <a:pt x="382" y="473"/>
                    <a:pt x="395" y="419"/>
                  </a:cubicBezTo>
                  <a:close/>
                  <a:moveTo>
                    <a:pt x="383" y="403"/>
                  </a:moveTo>
                  <a:cubicBezTo>
                    <a:pt x="461" y="401"/>
                    <a:pt x="525" y="337"/>
                    <a:pt x="525" y="258"/>
                  </a:cubicBezTo>
                  <a:cubicBezTo>
                    <a:pt x="525" y="179"/>
                    <a:pt x="461" y="114"/>
                    <a:pt x="383" y="112"/>
                  </a:cubicBezTo>
                  <a:cubicBezTo>
                    <a:pt x="373" y="63"/>
                    <a:pt x="329" y="26"/>
                    <a:pt x="276" y="26"/>
                  </a:cubicBezTo>
                  <a:cubicBezTo>
                    <a:pt x="224" y="26"/>
                    <a:pt x="180" y="63"/>
                    <a:pt x="169" y="112"/>
                  </a:cubicBezTo>
                  <a:cubicBezTo>
                    <a:pt x="90" y="114"/>
                    <a:pt x="27" y="178"/>
                    <a:pt x="27" y="258"/>
                  </a:cubicBezTo>
                  <a:cubicBezTo>
                    <a:pt x="27" y="337"/>
                    <a:pt x="91" y="402"/>
                    <a:pt x="170" y="403"/>
                  </a:cubicBezTo>
                  <a:cubicBezTo>
                    <a:pt x="180" y="452"/>
                    <a:pt x="224" y="489"/>
                    <a:pt x="276" y="489"/>
                  </a:cubicBezTo>
                  <a:cubicBezTo>
                    <a:pt x="328" y="489"/>
                    <a:pt x="372" y="452"/>
                    <a:pt x="383" y="403"/>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9" name="işḻíḓé"/>
            <p:cNvSpPr/>
            <p:nvPr userDrawn="1">
              <p:custDataLst>
                <p:tags r:id="rId14"/>
              </p:custDataLst>
            </p:nvPr>
          </p:nvSpPr>
          <p:spPr bwMode="auto">
            <a:xfrm>
              <a:off x="3393679" y="3111501"/>
              <a:ext cx="803275" cy="733425"/>
            </a:xfrm>
            <a:custGeom>
              <a:avLst/>
              <a:gdLst>
                <a:gd name="T0" fmla="*/ 241 w 481"/>
                <a:gd name="T1" fmla="*/ 0 h 438"/>
                <a:gd name="T2" fmla="*/ 335 w 481"/>
                <a:gd name="T3" fmla="*/ 94 h 438"/>
                <a:gd name="T4" fmla="*/ 341 w 481"/>
                <a:gd name="T5" fmla="*/ 94 h 438"/>
                <a:gd name="T6" fmla="*/ 350 w 481"/>
                <a:gd name="T7" fmla="*/ 93 h 438"/>
                <a:gd name="T8" fmla="*/ 481 w 481"/>
                <a:gd name="T9" fmla="*/ 225 h 438"/>
                <a:gd name="T10" fmla="*/ 350 w 481"/>
                <a:gd name="T11" fmla="*/ 356 h 438"/>
                <a:gd name="T12" fmla="*/ 341 w 481"/>
                <a:gd name="T13" fmla="*/ 356 h 438"/>
                <a:gd name="T14" fmla="*/ 335 w 481"/>
                <a:gd name="T15" fmla="*/ 355 h 438"/>
                <a:gd name="T16" fmla="*/ 304 w 481"/>
                <a:gd name="T17" fmla="*/ 413 h 438"/>
                <a:gd name="T18" fmla="*/ 241 w 481"/>
                <a:gd name="T19" fmla="*/ 438 h 438"/>
                <a:gd name="T20" fmla="*/ 176 w 481"/>
                <a:gd name="T21" fmla="*/ 413 h 438"/>
                <a:gd name="T22" fmla="*/ 146 w 481"/>
                <a:gd name="T23" fmla="*/ 354 h 438"/>
                <a:gd name="T24" fmla="*/ 140 w 481"/>
                <a:gd name="T25" fmla="*/ 354 h 438"/>
                <a:gd name="T26" fmla="*/ 131 w 481"/>
                <a:gd name="T27" fmla="*/ 355 h 438"/>
                <a:gd name="T28" fmla="*/ 0 w 481"/>
                <a:gd name="T29" fmla="*/ 223 h 438"/>
                <a:gd name="T30" fmla="*/ 131 w 481"/>
                <a:gd name="T31" fmla="*/ 92 h 438"/>
                <a:gd name="T32" fmla="*/ 140 w 481"/>
                <a:gd name="T33" fmla="*/ 92 h 438"/>
                <a:gd name="T34" fmla="*/ 146 w 481"/>
                <a:gd name="T35" fmla="*/ 93 h 438"/>
                <a:gd name="T36" fmla="*/ 241 w 481"/>
                <a:gd name="T37" fmla="*/ 0 h 438"/>
                <a:gd name="T38" fmla="*/ 241 w 481"/>
                <a:gd name="T39" fmla="*/ 6 h 438"/>
                <a:gd name="T40" fmla="*/ 152 w 481"/>
                <a:gd name="T41" fmla="*/ 95 h 438"/>
                <a:gd name="T42" fmla="*/ 152 w 481"/>
                <a:gd name="T43" fmla="*/ 96 h 438"/>
                <a:gd name="T44" fmla="*/ 152 w 481"/>
                <a:gd name="T45" fmla="*/ 96 h 438"/>
                <a:gd name="T46" fmla="*/ 152 w 481"/>
                <a:gd name="T47" fmla="*/ 99 h 438"/>
                <a:gd name="T48" fmla="*/ 148 w 481"/>
                <a:gd name="T49" fmla="*/ 99 h 438"/>
                <a:gd name="T50" fmla="*/ 140 w 481"/>
                <a:gd name="T51" fmla="*/ 98 h 438"/>
                <a:gd name="T52" fmla="*/ 131 w 481"/>
                <a:gd name="T53" fmla="*/ 98 h 438"/>
                <a:gd name="T54" fmla="*/ 5 w 481"/>
                <a:gd name="T55" fmla="*/ 223 h 438"/>
                <a:gd name="T56" fmla="*/ 131 w 481"/>
                <a:gd name="T57" fmla="*/ 349 h 438"/>
                <a:gd name="T58" fmla="*/ 140 w 481"/>
                <a:gd name="T59" fmla="*/ 349 h 438"/>
                <a:gd name="T60" fmla="*/ 149 w 481"/>
                <a:gd name="T61" fmla="*/ 348 h 438"/>
                <a:gd name="T62" fmla="*/ 152 w 481"/>
                <a:gd name="T63" fmla="*/ 347 h 438"/>
                <a:gd name="T64" fmla="*/ 152 w 481"/>
                <a:gd name="T65" fmla="*/ 350 h 438"/>
                <a:gd name="T66" fmla="*/ 180 w 481"/>
                <a:gd name="T67" fmla="*/ 409 h 438"/>
                <a:gd name="T68" fmla="*/ 241 w 481"/>
                <a:gd name="T69" fmla="*/ 433 h 438"/>
                <a:gd name="T70" fmla="*/ 301 w 481"/>
                <a:gd name="T71" fmla="*/ 409 h 438"/>
                <a:gd name="T72" fmla="*/ 329 w 481"/>
                <a:gd name="T73" fmla="*/ 351 h 438"/>
                <a:gd name="T74" fmla="*/ 330 w 481"/>
                <a:gd name="T75" fmla="*/ 348 h 438"/>
                <a:gd name="T76" fmla="*/ 332 w 481"/>
                <a:gd name="T77" fmla="*/ 349 h 438"/>
                <a:gd name="T78" fmla="*/ 341 w 481"/>
                <a:gd name="T79" fmla="*/ 350 h 438"/>
                <a:gd name="T80" fmla="*/ 350 w 481"/>
                <a:gd name="T81" fmla="*/ 350 h 438"/>
                <a:gd name="T82" fmla="*/ 476 w 481"/>
                <a:gd name="T83" fmla="*/ 225 h 438"/>
                <a:gd name="T84" fmla="*/ 350 w 481"/>
                <a:gd name="T85" fmla="*/ 99 h 438"/>
                <a:gd name="T86" fmla="*/ 341 w 481"/>
                <a:gd name="T87" fmla="*/ 99 h 438"/>
                <a:gd name="T88" fmla="*/ 333 w 481"/>
                <a:gd name="T89" fmla="*/ 100 h 438"/>
                <a:gd name="T90" fmla="*/ 329 w 481"/>
                <a:gd name="T91" fmla="*/ 101 h 438"/>
                <a:gd name="T92" fmla="*/ 330 w 481"/>
                <a:gd name="T93" fmla="*/ 97 h 438"/>
                <a:gd name="T94" fmla="*/ 330 w 481"/>
                <a:gd name="T95" fmla="*/ 96 h 438"/>
                <a:gd name="T96" fmla="*/ 330 w 481"/>
                <a:gd name="T97" fmla="*/ 95 h 438"/>
                <a:gd name="T98" fmla="*/ 241 w 481"/>
                <a:gd name="T99" fmla="*/ 6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81" h="438">
                  <a:moveTo>
                    <a:pt x="241" y="0"/>
                  </a:moveTo>
                  <a:cubicBezTo>
                    <a:pt x="292" y="0"/>
                    <a:pt x="335" y="42"/>
                    <a:pt x="335" y="94"/>
                  </a:cubicBezTo>
                  <a:cubicBezTo>
                    <a:pt x="337" y="94"/>
                    <a:pt x="339" y="94"/>
                    <a:pt x="341" y="94"/>
                  </a:cubicBezTo>
                  <a:cubicBezTo>
                    <a:pt x="344" y="93"/>
                    <a:pt x="347" y="93"/>
                    <a:pt x="350" y="93"/>
                  </a:cubicBezTo>
                  <a:cubicBezTo>
                    <a:pt x="422" y="93"/>
                    <a:pt x="481" y="152"/>
                    <a:pt x="481" y="225"/>
                  </a:cubicBezTo>
                  <a:cubicBezTo>
                    <a:pt x="481" y="297"/>
                    <a:pt x="422" y="356"/>
                    <a:pt x="350" y="356"/>
                  </a:cubicBezTo>
                  <a:cubicBezTo>
                    <a:pt x="347" y="356"/>
                    <a:pt x="344" y="356"/>
                    <a:pt x="341" y="356"/>
                  </a:cubicBezTo>
                  <a:cubicBezTo>
                    <a:pt x="339" y="355"/>
                    <a:pt x="337" y="355"/>
                    <a:pt x="335" y="355"/>
                  </a:cubicBezTo>
                  <a:cubicBezTo>
                    <a:pt x="332" y="378"/>
                    <a:pt x="321" y="399"/>
                    <a:pt x="304" y="413"/>
                  </a:cubicBezTo>
                  <a:cubicBezTo>
                    <a:pt x="288" y="429"/>
                    <a:pt x="265" y="438"/>
                    <a:pt x="241" y="438"/>
                  </a:cubicBezTo>
                  <a:cubicBezTo>
                    <a:pt x="216" y="438"/>
                    <a:pt x="193" y="429"/>
                    <a:pt x="176" y="413"/>
                  </a:cubicBezTo>
                  <a:cubicBezTo>
                    <a:pt x="160" y="398"/>
                    <a:pt x="149" y="377"/>
                    <a:pt x="146" y="354"/>
                  </a:cubicBezTo>
                  <a:cubicBezTo>
                    <a:pt x="144" y="354"/>
                    <a:pt x="142" y="354"/>
                    <a:pt x="140" y="354"/>
                  </a:cubicBezTo>
                  <a:cubicBezTo>
                    <a:pt x="137" y="355"/>
                    <a:pt x="134" y="355"/>
                    <a:pt x="131" y="355"/>
                  </a:cubicBezTo>
                  <a:cubicBezTo>
                    <a:pt x="59" y="355"/>
                    <a:pt x="0" y="296"/>
                    <a:pt x="0" y="223"/>
                  </a:cubicBezTo>
                  <a:cubicBezTo>
                    <a:pt x="0" y="151"/>
                    <a:pt x="59" y="92"/>
                    <a:pt x="131" y="92"/>
                  </a:cubicBezTo>
                  <a:cubicBezTo>
                    <a:pt x="134" y="92"/>
                    <a:pt x="137" y="92"/>
                    <a:pt x="140" y="92"/>
                  </a:cubicBezTo>
                  <a:cubicBezTo>
                    <a:pt x="142" y="93"/>
                    <a:pt x="144" y="93"/>
                    <a:pt x="146" y="93"/>
                  </a:cubicBezTo>
                  <a:cubicBezTo>
                    <a:pt x="147" y="42"/>
                    <a:pt x="189" y="0"/>
                    <a:pt x="241" y="0"/>
                  </a:cubicBezTo>
                  <a:close/>
                  <a:moveTo>
                    <a:pt x="241" y="6"/>
                  </a:moveTo>
                  <a:cubicBezTo>
                    <a:pt x="192" y="6"/>
                    <a:pt x="152" y="46"/>
                    <a:pt x="152" y="95"/>
                  </a:cubicBezTo>
                  <a:cubicBezTo>
                    <a:pt x="152" y="95"/>
                    <a:pt x="152" y="95"/>
                    <a:pt x="152" y="96"/>
                  </a:cubicBezTo>
                  <a:cubicBezTo>
                    <a:pt x="152" y="96"/>
                    <a:pt x="152" y="96"/>
                    <a:pt x="152" y="96"/>
                  </a:cubicBezTo>
                  <a:cubicBezTo>
                    <a:pt x="152" y="99"/>
                    <a:pt x="152" y="99"/>
                    <a:pt x="152" y="99"/>
                  </a:cubicBezTo>
                  <a:cubicBezTo>
                    <a:pt x="148" y="99"/>
                    <a:pt x="148" y="99"/>
                    <a:pt x="148" y="99"/>
                  </a:cubicBezTo>
                  <a:cubicBezTo>
                    <a:pt x="146" y="99"/>
                    <a:pt x="143" y="98"/>
                    <a:pt x="140" y="98"/>
                  </a:cubicBezTo>
                  <a:cubicBezTo>
                    <a:pt x="137" y="98"/>
                    <a:pt x="134" y="98"/>
                    <a:pt x="131" y="98"/>
                  </a:cubicBezTo>
                  <a:cubicBezTo>
                    <a:pt x="62" y="98"/>
                    <a:pt x="5" y="154"/>
                    <a:pt x="5" y="223"/>
                  </a:cubicBezTo>
                  <a:cubicBezTo>
                    <a:pt x="5" y="293"/>
                    <a:pt x="62" y="349"/>
                    <a:pt x="131" y="349"/>
                  </a:cubicBezTo>
                  <a:cubicBezTo>
                    <a:pt x="134" y="349"/>
                    <a:pt x="137" y="349"/>
                    <a:pt x="140" y="349"/>
                  </a:cubicBezTo>
                  <a:cubicBezTo>
                    <a:pt x="143" y="348"/>
                    <a:pt x="146" y="348"/>
                    <a:pt x="149" y="348"/>
                  </a:cubicBezTo>
                  <a:cubicBezTo>
                    <a:pt x="152" y="347"/>
                    <a:pt x="152" y="347"/>
                    <a:pt x="152" y="347"/>
                  </a:cubicBezTo>
                  <a:cubicBezTo>
                    <a:pt x="152" y="350"/>
                    <a:pt x="152" y="350"/>
                    <a:pt x="152" y="350"/>
                  </a:cubicBezTo>
                  <a:cubicBezTo>
                    <a:pt x="154" y="373"/>
                    <a:pt x="164" y="394"/>
                    <a:pt x="180" y="409"/>
                  </a:cubicBezTo>
                  <a:cubicBezTo>
                    <a:pt x="196" y="424"/>
                    <a:pt x="217" y="433"/>
                    <a:pt x="241" y="433"/>
                  </a:cubicBezTo>
                  <a:cubicBezTo>
                    <a:pt x="264" y="433"/>
                    <a:pt x="285" y="424"/>
                    <a:pt x="301" y="409"/>
                  </a:cubicBezTo>
                  <a:cubicBezTo>
                    <a:pt x="317" y="395"/>
                    <a:pt x="327" y="374"/>
                    <a:pt x="329" y="351"/>
                  </a:cubicBezTo>
                  <a:cubicBezTo>
                    <a:pt x="330" y="348"/>
                    <a:pt x="330" y="348"/>
                    <a:pt x="330" y="348"/>
                  </a:cubicBezTo>
                  <a:cubicBezTo>
                    <a:pt x="332" y="349"/>
                    <a:pt x="332" y="349"/>
                    <a:pt x="332" y="349"/>
                  </a:cubicBezTo>
                  <a:cubicBezTo>
                    <a:pt x="335" y="349"/>
                    <a:pt x="338" y="350"/>
                    <a:pt x="341" y="350"/>
                  </a:cubicBezTo>
                  <a:cubicBezTo>
                    <a:pt x="344" y="350"/>
                    <a:pt x="347" y="350"/>
                    <a:pt x="350" y="350"/>
                  </a:cubicBezTo>
                  <a:cubicBezTo>
                    <a:pt x="419" y="350"/>
                    <a:pt x="476" y="294"/>
                    <a:pt x="476" y="225"/>
                  </a:cubicBezTo>
                  <a:cubicBezTo>
                    <a:pt x="476" y="155"/>
                    <a:pt x="419" y="99"/>
                    <a:pt x="350" y="99"/>
                  </a:cubicBezTo>
                  <a:cubicBezTo>
                    <a:pt x="347" y="99"/>
                    <a:pt x="344" y="99"/>
                    <a:pt x="341" y="99"/>
                  </a:cubicBezTo>
                  <a:cubicBezTo>
                    <a:pt x="338" y="100"/>
                    <a:pt x="336" y="100"/>
                    <a:pt x="333" y="100"/>
                  </a:cubicBezTo>
                  <a:cubicBezTo>
                    <a:pt x="329" y="101"/>
                    <a:pt x="329" y="101"/>
                    <a:pt x="329" y="101"/>
                  </a:cubicBezTo>
                  <a:cubicBezTo>
                    <a:pt x="330" y="97"/>
                    <a:pt x="330" y="97"/>
                    <a:pt x="330" y="97"/>
                  </a:cubicBezTo>
                  <a:cubicBezTo>
                    <a:pt x="330" y="97"/>
                    <a:pt x="330" y="96"/>
                    <a:pt x="330" y="96"/>
                  </a:cubicBezTo>
                  <a:cubicBezTo>
                    <a:pt x="330" y="96"/>
                    <a:pt x="330" y="95"/>
                    <a:pt x="330" y="95"/>
                  </a:cubicBezTo>
                  <a:cubicBezTo>
                    <a:pt x="330" y="46"/>
                    <a:pt x="290" y="6"/>
                    <a:pt x="241" y="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0" name="îšḻîďê"/>
            <p:cNvSpPr/>
            <p:nvPr userDrawn="1">
              <p:custDataLst>
                <p:tags r:id="rId15"/>
              </p:custDataLst>
            </p:nvPr>
          </p:nvSpPr>
          <p:spPr bwMode="auto">
            <a:xfrm>
              <a:off x="3109517" y="3192463"/>
              <a:ext cx="147638" cy="104775"/>
            </a:xfrm>
            <a:custGeom>
              <a:avLst/>
              <a:gdLst>
                <a:gd name="T0" fmla="*/ 38 w 89"/>
                <a:gd name="T1" fmla="*/ 56 h 63"/>
                <a:gd name="T2" fmla="*/ 32 w 89"/>
                <a:gd name="T3" fmla="*/ 59 h 63"/>
                <a:gd name="T4" fmla="*/ 23 w 89"/>
                <a:gd name="T5" fmla="*/ 59 h 63"/>
                <a:gd name="T6" fmla="*/ 6 w 89"/>
                <a:gd name="T7" fmla="*/ 49 h 63"/>
                <a:gd name="T8" fmla="*/ 1 w 89"/>
                <a:gd name="T9" fmla="*/ 28 h 63"/>
                <a:gd name="T10" fmla="*/ 4 w 89"/>
                <a:gd name="T11" fmla="*/ 17 h 63"/>
                <a:gd name="T12" fmla="*/ 10 w 89"/>
                <a:gd name="T13" fmla="*/ 8 h 63"/>
                <a:gd name="T14" fmla="*/ 6 w 89"/>
                <a:gd name="T15" fmla="*/ 5 h 63"/>
                <a:gd name="T16" fmla="*/ 6 w 89"/>
                <a:gd name="T17" fmla="*/ 0 h 63"/>
                <a:gd name="T18" fmla="*/ 35 w 89"/>
                <a:gd name="T19" fmla="*/ 3 h 63"/>
                <a:gd name="T20" fmla="*/ 34 w 89"/>
                <a:gd name="T21" fmla="*/ 7 h 63"/>
                <a:gd name="T22" fmla="*/ 24 w 89"/>
                <a:gd name="T23" fmla="*/ 10 h 63"/>
                <a:gd name="T24" fmla="*/ 16 w 89"/>
                <a:gd name="T25" fmla="*/ 14 h 63"/>
                <a:gd name="T26" fmla="*/ 9 w 89"/>
                <a:gd name="T27" fmla="*/ 20 h 63"/>
                <a:gd name="T28" fmla="*/ 6 w 89"/>
                <a:gd name="T29" fmla="*/ 30 h 63"/>
                <a:gd name="T30" fmla="*/ 6 w 89"/>
                <a:gd name="T31" fmla="*/ 37 h 63"/>
                <a:gd name="T32" fmla="*/ 9 w 89"/>
                <a:gd name="T33" fmla="*/ 42 h 63"/>
                <a:gd name="T34" fmla="*/ 13 w 89"/>
                <a:gd name="T35" fmla="*/ 46 h 63"/>
                <a:gd name="T36" fmla="*/ 19 w 89"/>
                <a:gd name="T37" fmla="*/ 47 h 63"/>
                <a:gd name="T38" fmla="*/ 29 w 89"/>
                <a:gd name="T39" fmla="*/ 45 h 63"/>
                <a:gd name="T40" fmla="*/ 36 w 89"/>
                <a:gd name="T41" fmla="*/ 38 h 63"/>
                <a:gd name="T42" fmla="*/ 41 w 89"/>
                <a:gd name="T43" fmla="*/ 29 h 63"/>
                <a:gd name="T44" fmla="*/ 45 w 89"/>
                <a:gd name="T45" fmla="*/ 21 h 63"/>
                <a:gd name="T46" fmla="*/ 55 w 89"/>
                <a:gd name="T47" fmla="*/ 11 h 63"/>
                <a:gd name="T48" fmla="*/ 69 w 89"/>
                <a:gd name="T49" fmla="*/ 9 h 63"/>
                <a:gd name="T50" fmla="*/ 77 w 89"/>
                <a:gd name="T51" fmla="*/ 12 h 63"/>
                <a:gd name="T52" fmla="*/ 84 w 89"/>
                <a:gd name="T53" fmla="*/ 18 h 63"/>
                <a:gd name="T54" fmla="*/ 88 w 89"/>
                <a:gd name="T55" fmla="*/ 27 h 63"/>
                <a:gd name="T56" fmla="*/ 89 w 89"/>
                <a:gd name="T57" fmla="*/ 37 h 63"/>
                <a:gd name="T58" fmla="*/ 86 w 89"/>
                <a:gd name="T59" fmla="*/ 47 h 63"/>
                <a:gd name="T60" fmla="*/ 80 w 89"/>
                <a:gd name="T61" fmla="*/ 55 h 63"/>
                <a:gd name="T62" fmla="*/ 84 w 89"/>
                <a:gd name="T63" fmla="*/ 58 h 63"/>
                <a:gd name="T64" fmla="*/ 84 w 89"/>
                <a:gd name="T65" fmla="*/ 63 h 63"/>
                <a:gd name="T66" fmla="*/ 56 w 89"/>
                <a:gd name="T67" fmla="*/ 60 h 63"/>
                <a:gd name="T68" fmla="*/ 56 w 89"/>
                <a:gd name="T69" fmla="*/ 55 h 63"/>
                <a:gd name="T70" fmla="*/ 66 w 89"/>
                <a:gd name="T71" fmla="*/ 53 h 63"/>
                <a:gd name="T72" fmla="*/ 74 w 89"/>
                <a:gd name="T73" fmla="*/ 50 h 63"/>
                <a:gd name="T74" fmla="*/ 80 w 89"/>
                <a:gd name="T75" fmla="*/ 44 h 63"/>
                <a:gd name="T76" fmla="*/ 83 w 89"/>
                <a:gd name="T77" fmla="*/ 36 h 63"/>
                <a:gd name="T78" fmla="*/ 81 w 89"/>
                <a:gd name="T79" fmla="*/ 26 h 63"/>
                <a:gd name="T80" fmla="*/ 73 w 89"/>
                <a:gd name="T81" fmla="*/ 21 h 63"/>
                <a:gd name="T82" fmla="*/ 63 w 89"/>
                <a:gd name="T83" fmla="*/ 22 h 63"/>
                <a:gd name="T84" fmla="*/ 57 w 89"/>
                <a:gd name="T85" fmla="*/ 29 h 63"/>
                <a:gd name="T86" fmla="*/ 52 w 89"/>
                <a:gd name="T87" fmla="*/ 37 h 63"/>
                <a:gd name="T88" fmla="*/ 48 w 89"/>
                <a:gd name="T89" fmla="*/ 44 h 63"/>
                <a:gd name="T90" fmla="*/ 44 w 89"/>
                <a:gd name="T91" fmla="*/ 51 h 63"/>
                <a:gd name="T92" fmla="*/ 38 w 89"/>
                <a:gd name="T93" fmla="*/ 56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9" h="63">
                  <a:moveTo>
                    <a:pt x="38" y="56"/>
                  </a:moveTo>
                  <a:cubicBezTo>
                    <a:pt x="36" y="58"/>
                    <a:pt x="34" y="59"/>
                    <a:pt x="32" y="59"/>
                  </a:cubicBezTo>
                  <a:cubicBezTo>
                    <a:pt x="29" y="60"/>
                    <a:pt x="26" y="60"/>
                    <a:pt x="23" y="59"/>
                  </a:cubicBezTo>
                  <a:cubicBezTo>
                    <a:pt x="16" y="59"/>
                    <a:pt x="10" y="55"/>
                    <a:pt x="6" y="49"/>
                  </a:cubicBezTo>
                  <a:cubicBezTo>
                    <a:pt x="2" y="43"/>
                    <a:pt x="0" y="36"/>
                    <a:pt x="1" y="28"/>
                  </a:cubicBezTo>
                  <a:cubicBezTo>
                    <a:pt x="2" y="24"/>
                    <a:pt x="3" y="21"/>
                    <a:pt x="4" y="17"/>
                  </a:cubicBezTo>
                  <a:cubicBezTo>
                    <a:pt x="6" y="13"/>
                    <a:pt x="8" y="10"/>
                    <a:pt x="10" y="8"/>
                  </a:cubicBezTo>
                  <a:cubicBezTo>
                    <a:pt x="6" y="5"/>
                    <a:pt x="6" y="5"/>
                    <a:pt x="6" y="5"/>
                  </a:cubicBezTo>
                  <a:cubicBezTo>
                    <a:pt x="6" y="0"/>
                    <a:pt x="6" y="0"/>
                    <a:pt x="6" y="0"/>
                  </a:cubicBezTo>
                  <a:cubicBezTo>
                    <a:pt x="35" y="3"/>
                    <a:pt x="35" y="3"/>
                    <a:pt x="35" y="3"/>
                  </a:cubicBezTo>
                  <a:cubicBezTo>
                    <a:pt x="34" y="7"/>
                    <a:pt x="34" y="7"/>
                    <a:pt x="34" y="7"/>
                  </a:cubicBezTo>
                  <a:cubicBezTo>
                    <a:pt x="31" y="8"/>
                    <a:pt x="27" y="9"/>
                    <a:pt x="24" y="10"/>
                  </a:cubicBezTo>
                  <a:cubicBezTo>
                    <a:pt x="21" y="11"/>
                    <a:pt x="18" y="12"/>
                    <a:pt x="16" y="14"/>
                  </a:cubicBezTo>
                  <a:cubicBezTo>
                    <a:pt x="13" y="16"/>
                    <a:pt x="11" y="18"/>
                    <a:pt x="9" y="20"/>
                  </a:cubicBezTo>
                  <a:cubicBezTo>
                    <a:pt x="8" y="23"/>
                    <a:pt x="7" y="26"/>
                    <a:pt x="6" y="30"/>
                  </a:cubicBezTo>
                  <a:cubicBezTo>
                    <a:pt x="6" y="32"/>
                    <a:pt x="6" y="35"/>
                    <a:pt x="6" y="37"/>
                  </a:cubicBezTo>
                  <a:cubicBezTo>
                    <a:pt x="7" y="39"/>
                    <a:pt x="8" y="41"/>
                    <a:pt x="9" y="42"/>
                  </a:cubicBezTo>
                  <a:cubicBezTo>
                    <a:pt x="10" y="44"/>
                    <a:pt x="11" y="45"/>
                    <a:pt x="13" y="46"/>
                  </a:cubicBezTo>
                  <a:cubicBezTo>
                    <a:pt x="15" y="46"/>
                    <a:pt x="17" y="47"/>
                    <a:pt x="19" y="47"/>
                  </a:cubicBezTo>
                  <a:cubicBezTo>
                    <a:pt x="22" y="48"/>
                    <a:pt x="25" y="47"/>
                    <a:pt x="29" y="45"/>
                  </a:cubicBezTo>
                  <a:cubicBezTo>
                    <a:pt x="32" y="44"/>
                    <a:pt x="34" y="41"/>
                    <a:pt x="36" y="38"/>
                  </a:cubicBezTo>
                  <a:cubicBezTo>
                    <a:pt x="38" y="35"/>
                    <a:pt x="39" y="33"/>
                    <a:pt x="41" y="29"/>
                  </a:cubicBezTo>
                  <a:cubicBezTo>
                    <a:pt x="42" y="26"/>
                    <a:pt x="44" y="24"/>
                    <a:pt x="45" y="21"/>
                  </a:cubicBezTo>
                  <a:cubicBezTo>
                    <a:pt x="48" y="17"/>
                    <a:pt x="51" y="14"/>
                    <a:pt x="55" y="11"/>
                  </a:cubicBezTo>
                  <a:cubicBezTo>
                    <a:pt x="58" y="9"/>
                    <a:pt x="63" y="8"/>
                    <a:pt x="69" y="9"/>
                  </a:cubicBezTo>
                  <a:cubicBezTo>
                    <a:pt x="72" y="9"/>
                    <a:pt x="75" y="10"/>
                    <a:pt x="77" y="12"/>
                  </a:cubicBezTo>
                  <a:cubicBezTo>
                    <a:pt x="80" y="14"/>
                    <a:pt x="82" y="16"/>
                    <a:pt x="84" y="18"/>
                  </a:cubicBezTo>
                  <a:cubicBezTo>
                    <a:pt x="86" y="21"/>
                    <a:pt x="87" y="24"/>
                    <a:pt x="88" y="27"/>
                  </a:cubicBezTo>
                  <a:cubicBezTo>
                    <a:pt x="89" y="30"/>
                    <a:pt x="89" y="34"/>
                    <a:pt x="89" y="37"/>
                  </a:cubicBezTo>
                  <a:cubicBezTo>
                    <a:pt x="88" y="41"/>
                    <a:pt x="87" y="44"/>
                    <a:pt x="86" y="47"/>
                  </a:cubicBezTo>
                  <a:cubicBezTo>
                    <a:pt x="84" y="50"/>
                    <a:pt x="82" y="53"/>
                    <a:pt x="80" y="55"/>
                  </a:cubicBezTo>
                  <a:cubicBezTo>
                    <a:pt x="84" y="58"/>
                    <a:pt x="84" y="58"/>
                    <a:pt x="84" y="58"/>
                  </a:cubicBezTo>
                  <a:cubicBezTo>
                    <a:pt x="84" y="63"/>
                    <a:pt x="84" y="63"/>
                    <a:pt x="84" y="63"/>
                  </a:cubicBezTo>
                  <a:cubicBezTo>
                    <a:pt x="56" y="60"/>
                    <a:pt x="56" y="60"/>
                    <a:pt x="56" y="60"/>
                  </a:cubicBezTo>
                  <a:cubicBezTo>
                    <a:pt x="56" y="55"/>
                    <a:pt x="56" y="55"/>
                    <a:pt x="56" y="55"/>
                  </a:cubicBezTo>
                  <a:cubicBezTo>
                    <a:pt x="60" y="54"/>
                    <a:pt x="63" y="54"/>
                    <a:pt x="66" y="53"/>
                  </a:cubicBezTo>
                  <a:cubicBezTo>
                    <a:pt x="69" y="52"/>
                    <a:pt x="72" y="51"/>
                    <a:pt x="74" y="50"/>
                  </a:cubicBezTo>
                  <a:cubicBezTo>
                    <a:pt x="77" y="48"/>
                    <a:pt x="79" y="47"/>
                    <a:pt x="80" y="44"/>
                  </a:cubicBezTo>
                  <a:cubicBezTo>
                    <a:pt x="82" y="42"/>
                    <a:pt x="83" y="39"/>
                    <a:pt x="83" y="36"/>
                  </a:cubicBezTo>
                  <a:cubicBezTo>
                    <a:pt x="84" y="32"/>
                    <a:pt x="83" y="29"/>
                    <a:pt x="81" y="26"/>
                  </a:cubicBezTo>
                  <a:cubicBezTo>
                    <a:pt x="79" y="23"/>
                    <a:pt x="76" y="21"/>
                    <a:pt x="73" y="21"/>
                  </a:cubicBezTo>
                  <a:cubicBezTo>
                    <a:pt x="69" y="20"/>
                    <a:pt x="66" y="21"/>
                    <a:pt x="63" y="22"/>
                  </a:cubicBezTo>
                  <a:cubicBezTo>
                    <a:pt x="61" y="24"/>
                    <a:pt x="59" y="26"/>
                    <a:pt x="57" y="29"/>
                  </a:cubicBezTo>
                  <a:cubicBezTo>
                    <a:pt x="55" y="31"/>
                    <a:pt x="53" y="34"/>
                    <a:pt x="52" y="37"/>
                  </a:cubicBezTo>
                  <a:cubicBezTo>
                    <a:pt x="51" y="39"/>
                    <a:pt x="49" y="42"/>
                    <a:pt x="48" y="44"/>
                  </a:cubicBezTo>
                  <a:cubicBezTo>
                    <a:pt x="47" y="47"/>
                    <a:pt x="45" y="49"/>
                    <a:pt x="44" y="51"/>
                  </a:cubicBezTo>
                  <a:cubicBezTo>
                    <a:pt x="42" y="53"/>
                    <a:pt x="40" y="55"/>
                    <a:pt x="38" y="5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1" name="i$ľíḑè"/>
            <p:cNvSpPr/>
            <p:nvPr userDrawn="1">
              <p:custDataLst>
                <p:tags r:id="rId16"/>
              </p:custDataLst>
            </p:nvPr>
          </p:nvSpPr>
          <p:spPr bwMode="auto">
            <a:xfrm>
              <a:off x="3080942" y="3298826"/>
              <a:ext cx="147638" cy="133350"/>
            </a:xfrm>
            <a:custGeom>
              <a:avLst/>
              <a:gdLst>
                <a:gd name="T0" fmla="*/ 80 w 89"/>
                <a:gd name="T1" fmla="*/ 79 h 79"/>
                <a:gd name="T2" fmla="*/ 80 w 89"/>
                <a:gd name="T3" fmla="*/ 74 h 79"/>
                <a:gd name="T4" fmla="*/ 78 w 89"/>
                <a:gd name="T5" fmla="*/ 70 h 79"/>
                <a:gd name="T6" fmla="*/ 72 w 89"/>
                <a:gd name="T7" fmla="*/ 67 h 79"/>
                <a:gd name="T8" fmla="*/ 62 w 89"/>
                <a:gd name="T9" fmla="*/ 66 h 79"/>
                <a:gd name="T10" fmla="*/ 25 w 89"/>
                <a:gd name="T11" fmla="*/ 64 h 79"/>
                <a:gd name="T12" fmla="*/ 13 w 89"/>
                <a:gd name="T13" fmla="*/ 61 h 79"/>
                <a:gd name="T14" fmla="*/ 5 w 89"/>
                <a:gd name="T15" fmla="*/ 53 h 79"/>
                <a:gd name="T16" fmla="*/ 1 w 89"/>
                <a:gd name="T17" fmla="*/ 44 h 79"/>
                <a:gd name="T18" fmla="*/ 0 w 89"/>
                <a:gd name="T19" fmla="*/ 35 h 79"/>
                <a:gd name="T20" fmla="*/ 3 w 89"/>
                <a:gd name="T21" fmla="*/ 23 h 79"/>
                <a:gd name="T22" fmla="*/ 9 w 89"/>
                <a:gd name="T23" fmla="*/ 14 h 79"/>
                <a:gd name="T24" fmla="*/ 17 w 89"/>
                <a:gd name="T25" fmla="*/ 9 h 79"/>
                <a:gd name="T26" fmla="*/ 26 w 89"/>
                <a:gd name="T27" fmla="*/ 7 h 79"/>
                <a:gd name="T28" fmla="*/ 76 w 89"/>
                <a:gd name="T29" fmla="*/ 9 h 79"/>
                <a:gd name="T30" fmla="*/ 79 w 89"/>
                <a:gd name="T31" fmla="*/ 9 h 79"/>
                <a:gd name="T32" fmla="*/ 82 w 89"/>
                <a:gd name="T33" fmla="*/ 6 h 79"/>
                <a:gd name="T34" fmla="*/ 83 w 89"/>
                <a:gd name="T35" fmla="*/ 3 h 79"/>
                <a:gd name="T36" fmla="*/ 84 w 89"/>
                <a:gd name="T37" fmla="*/ 0 h 79"/>
                <a:gd name="T38" fmla="*/ 89 w 89"/>
                <a:gd name="T39" fmla="*/ 0 h 79"/>
                <a:gd name="T40" fmla="*/ 87 w 89"/>
                <a:gd name="T41" fmla="*/ 32 h 79"/>
                <a:gd name="T42" fmla="*/ 83 w 89"/>
                <a:gd name="T43" fmla="*/ 32 h 79"/>
                <a:gd name="T44" fmla="*/ 82 w 89"/>
                <a:gd name="T45" fmla="*/ 28 h 79"/>
                <a:gd name="T46" fmla="*/ 82 w 89"/>
                <a:gd name="T47" fmla="*/ 24 h 79"/>
                <a:gd name="T48" fmla="*/ 79 w 89"/>
                <a:gd name="T49" fmla="*/ 22 h 79"/>
                <a:gd name="T50" fmla="*/ 76 w 89"/>
                <a:gd name="T51" fmla="*/ 21 h 79"/>
                <a:gd name="T52" fmla="*/ 29 w 89"/>
                <a:gd name="T53" fmla="*/ 19 h 79"/>
                <a:gd name="T54" fmla="*/ 22 w 89"/>
                <a:gd name="T55" fmla="*/ 19 h 79"/>
                <a:gd name="T56" fmla="*/ 15 w 89"/>
                <a:gd name="T57" fmla="*/ 22 h 79"/>
                <a:gd name="T58" fmla="*/ 9 w 89"/>
                <a:gd name="T59" fmla="*/ 27 h 79"/>
                <a:gd name="T60" fmla="*/ 7 w 89"/>
                <a:gd name="T61" fmla="*/ 37 h 79"/>
                <a:gd name="T62" fmla="*/ 8 w 89"/>
                <a:gd name="T63" fmla="*/ 47 h 79"/>
                <a:gd name="T64" fmla="*/ 13 w 89"/>
                <a:gd name="T65" fmla="*/ 54 h 79"/>
                <a:gd name="T66" fmla="*/ 20 w 89"/>
                <a:gd name="T67" fmla="*/ 58 h 79"/>
                <a:gd name="T68" fmla="*/ 27 w 89"/>
                <a:gd name="T69" fmla="*/ 59 h 79"/>
                <a:gd name="T70" fmla="*/ 61 w 89"/>
                <a:gd name="T71" fmla="*/ 60 h 79"/>
                <a:gd name="T72" fmla="*/ 72 w 89"/>
                <a:gd name="T73" fmla="*/ 60 h 79"/>
                <a:gd name="T74" fmla="*/ 78 w 89"/>
                <a:gd name="T75" fmla="*/ 58 h 79"/>
                <a:gd name="T76" fmla="*/ 81 w 89"/>
                <a:gd name="T77" fmla="*/ 52 h 79"/>
                <a:gd name="T78" fmla="*/ 82 w 89"/>
                <a:gd name="T79" fmla="*/ 47 h 79"/>
                <a:gd name="T80" fmla="*/ 86 w 89"/>
                <a:gd name="T81" fmla="*/ 48 h 79"/>
                <a:gd name="T82" fmla="*/ 84 w 89"/>
                <a:gd name="T83" fmla="*/ 79 h 79"/>
                <a:gd name="T84" fmla="*/ 80 w 89"/>
                <a:gd name="T85" fmla="*/ 7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 h="79">
                  <a:moveTo>
                    <a:pt x="80" y="79"/>
                  </a:moveTo>
                  <a:cubicBezTo>
                    <a:pt x="80" y="78"/>
                    <a:pt x="80" y="76"/>
                    <a:pt x="80" y="74"/>
                  </a:cubicBezTo>
                  <a:cubicBezTo>
                    <a:pt x="79" y="72"/>
                    <a:pt x="79" y="71"/>
                    <a:pt x="78" y="70"/>
                  </a:cubicBezTo>
                  <a:cubicBezTo>
                    <a:pt x="77" y="68"/>
                    <a:pt x="75" y="67"/>
                    <a:pt x="72" y="67"/>
                  </a:cubicBezTo>
                  <a:cubicBezTo>
                    <a:pt x="70" y="66"/>
                    <a:pt x="66" y="66"/>
                    <a:pt x="62" y="66"/>
                  </a:cubicBezTo>
                  <a:cubicBezTo>
                    <a:pt x="25" y="64"/>
                    <a:pt x="25" y="64"/>
                    <a:pt x="25" y="64"/>
                  </a:cubicBezTo>
                  <a:cubicBezTo>
                    <a:pt x="21" y="64"/>
                    <a:pt x="17" y="63"/>
                    <a:pt x="13" y="61"/>
                  </a:cubicBezTo>
                  <a:cubicBezTo>
                    <a:pt x="10" y="59"/>
                    <a:pt x="7" y="56"/>
                    <a:pt x="5" y="53"/>
                  </a:cubicBezTo>
                  <a:cubicBezTo>
                    <a:pt x="3" y="50"/>
                    <a:pt x="2" y="47"/>
                    <a:pt x="1" y="44"/>
                  </a:cubicBezTo>
                  <a:cubicBezTo>
                    <a:pt x="0" y="41"/>
                    <a:pt x="0" y="38"/>
                    <a:pt x="0" y="35"/>
                  </a:cubicBezTo>
                  <a:cubicBezTo>
                    <a:pt x="0" y="30"/>
                    <a:pt x="1" y="26"/>
                    <a:pt x="3" y="23"/>
                  </a:cubicBezTo>
                  <a:cubicBezTo>
                    <a:pt x="4" y="19"/>
                    <a:pt x="6" y="16"/>
                    <a:pt x="9" y="14"/>
                  </a:cubicBezTo>
                  <a:cubicBezTo>
                    <a:pt x="11" y="11"/>
                    <a:pt x="14" y="10"/>
                    <a:pt x="17" y="9"/>
                  </a:cubicBezTo>
                  <a:cubicBezTo>
                    <a:pt x="20" y="8"/>
                    <a:pt x="23" y="7"/>
                    <a:pt x="26" y="7"/>
                  </a:cubicBezTo>
                  <a:cubicBezTo>
                    <a:pt x="76" y="9"/>
                    <a:pt x="76" y="9"/>
                    <a:pt x="76" y="9"/>
                  </a:cubicBezTo>
                  <a:cubicBezTo>
                    <a:pt x="77" y="9"/>
                    <a:pt x="78" y="9"/>
                    <a:pt x="79" y="9"/>
                  </a:cubicBezTo>
                  <a:cubicBezTo>
                    <a:pt x="80" y="9"/>
                    <a:pt x="81" y="8"/>
                    <a:pt x="82" y="6"/>
                  </a:cubicBezTo>
                  <a:cubicBezTo>
                    <a:pt x="83" y="6"/>
                    <a:pt x="83" y="4"/>
                    <a:pt x="83" y="3"/>
                  </a:cubicBezTo>
                  <a:cubicBezTo>
                    <a:pt x="84" y="2"/>
                    <a:pt x="84" y="0"/>
                    <a:pt x="84" y="0"/>
                  </a:cubicBezTo>
                  <a:cubicBezTo>
                    <a:pt x="89" y="0"/>
                    <a:pt x="89" y="0"/>
                    <a:pt x="89" y="0"/>
                  </a:cubicBezTo>
                  <a:cubicBezTo>
                    <a:pt x="87" y="32"/>
                    <a:pt x="87" y="32"/>
                    <a:pt x="87" y="32"/>
                  </a:cubicBezTo>
                  <a:cubicBezTo>
                    <a:pt x="83" y="32"/>
                    <a:pt x="83" y="32"/>
                    <a:pt x="83" y="32"/>
                  </a:cubicBezTo>
                  <a:cubicBezTo>
                    <a:pt x="83" y="31"/>
                    <a:pt x="82" y="29"/>
                    <a:pt x="82" y="28"/>
                  </a:cubicBezTo>
                  <a:cubicBezTo>
                    <a:pt x="82" y="26"/>
                    <a:pt x="82" y="25"/>
                    <a:pt x="82" y="24"/>
                  </a:cubicBezTo>
                  <a:cubicBezTo>
                    <a:pt x="81" y="23"/>
                    <a:pt x="80" y="22"/>
                    <a:pt x="79" y="22"/>
                  </a:cubicBezTo>
                  <a:cubicBezTo>
                    <a:pt x="78" y="21"/>
                    <a:pt x="77" y="21"/>
                    <a:pt x="76" y="21"/>
                  </a:cubicBezTo>
                  <a:cubicBezTo>
                    <a:pt x="29" y="19"/>
                    <a:pt x="29" y="19"/>
                    <a:pt x="29" y="19"/>
                  </a:cubicBezTo>
                  <a:cubicBezTo>
                    <a:pt x="27" y="19"/>
                    <a:pt x="25" y="19"/>
                    <a:pt x="22" y="19"/>
                  </a:cubicBezTo>
                  <a:cubicBezTo>
                    <a:pt x="20" y="20"/>
                    <a:pt x="17" y="20"/>
                    <a:pt x="15" y="22"/>
                  </a:cubicBezTo>
                  <a:cubicBezTo>
                    <a:pt x="13" y="23"/>
                    <a:pt x="11" y="25"/>
                    <a:pt x="9" y="27"/>
                  </a:cubicBezTo>
                  <a:cubicBezTo>
                    <a:pt x="8" y="30"/>
                    <a:pt x="7" y="33"/>
                    <a:pt x="7" y="37"/>
                  </a:cubicBezTo>
                  <a:cubicBezTo>
                    <a:pt x="7" y="41"/>
                    <a:pt x="7" y="45"/>
                    <a:pt x="8" y="47"/>
                  </a:cubicBezTo>
                  <a:cubicBezTo>
                    <a:pt x="10" y="50"/>
                    <a:pt x="11" y="52"/>
                    <a:pt x="13" y="54"/>
                  </a:cubicBezTo>
                  <a:cubicBezTo>
                    <a:pt x="15" y="56"/>
                    <a:pt x="18" y="57"/>
                    <a:pt x="20" y="58"/>
                  </a:cubicBezTo>
                  <a:cubicBezTo>
                    <a:pt x="22" y="58"/>
                    <a:pt x="25" y="59"/>
                    <a:pt x="27" y="59"/>
                  </a:cubicBezTo>
                  <a:cubicBezTo>
                    <a:pt x="61" y="60"/>
                    <a:pt x="61" y="60"/>
                    <a:pt x="61" y="60"/>
                  </a:cubicBezTo>
                  <a:cubicBezTo>
                    <a:pt x="66" y="60"/>
                    <a:pt x="69" y="60"/>
                    <a:pt x="72" y="60"/>
                  </a:cubicBezTo>
                  <a:cubicBezTo>
                    <a:pt x="75" y="59"/>
                    <a:pt x="77" y="59"/>
                    <a:pt x="78" y="58"/>
                  </a:cubicBezTo>
                  <a:cubicBezTo>
                    <a:pt x="79" y="56"/>
                    <a:pt x="80" y="55"/>
                    <a:pt x="81" y="52"/>
                  </a:cubicBezTo>
                  <a:cubicBezTo>
                    <a:pt x="81" y="50"/>
                    <a:pt x="82" y="49"/>
                    <a:pt x="82" y="47"/>
                  </a:cubicBezTo>
                  <a:cubicBezTo>
                    <a:pt x="86" y="48"/>
                    <a:pt x="86" y="48"/>
                    <a:pt x="86" y="48"/>
                  </a:cubicBezTo>
                  <a:cubicBezTo>
                    <a:pt x="84" y="79"/>
                    <a:pt x="84" y="79"/>
                    <a:pt x="84" y="79"/>
                  </a:cubicBezTo>
                  <a:lnTo>
                    <a:pt x="80" y="79"/>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2" name="ís1îḍê"/>
            <p:cNvSpPr/>
            <p:nvPr userDrawn="1">
              <p:custDataLst>
                <p:tags r:id="rId17"/>
              </p:custDataLst>
            </p:nvPr>
          </p:nvSpPr>
          <p:spPr bwMode="auto">
            <a:xfrm>
              <a:off x="3079354" y="3443288"/>
              <a:ext cx="147638" cy="147638"/>
            </a:xfrm>
            <a:custGeom>
              <a:avLst/>
              <a:gdLst>
                <a:gd name="T0" fmla="*/ 85 w 89"/>
                <a:gd name="T1" fmla="*/ 88 h 88"/>
                <a:gd name="T2" fmla="*/ 83 w 89"/>
                <a:gd name="T3" fmla="*/ 83 h 88"/>
                <a:gd name="T4" fmla="*/ 81 w 89"/>
                <a:gd name="T5" fmla="*/ 78 h 88"/>
                <a:gd name="T6" fmla="*/ 75 w 89"/>
                <a:gd name="T7" fmla="*/ 76 h 88"/>
                <a:gd name="T8" fmla="*/ 65 w 89"/>
                <a:gd name="T9" fmla="*/ 75 h 88"/>
                <a:gd name="T10" fmla="*/ 3 w 89"/>
                <a:gd name="T11" fmla="*/ 78 h 88"/>
                <a:gd name="T12" fmla="*/ 3 w 89"/>
                <a:gd name="T13" fmla="*/ 73 h 88"/>
                <a:gd name="T14" fmla="*/ 69 w 89"/>
                <a:gd name="T15" fmla="*/ 21 h 88"/>
                <a:gd name="T16" fmla="*/ 26 w 89"/>
                <a:gd name="T17" fmla="*/ 23 h 88"/>
                <a:gd name="T18" fmla="*/ 15 w 89"/>
                <a:gd name="T19" fmla="*/ 24 h 88"/>
                <a:gd name="T20" fmla="*/ 9 w 89"/>
                <a:gd name="T21" fmla="*/ 27 h 88"/>
                <a:gd name="T22" fmla="*/ 7 w 89"/>
                <a:gd name="T23" fmla="*/ 33 h 88"/>
                <a:gd name="T24" fmla="*/ 6 w 89"/>
                <a:gd name="T25" fmla="*/ 39 h 88"/>
                <a:gd name="T26" fmla="*/ 2 w 89"/>
                <a:gd name="T27" fmla="*/ 39 h 88"/>
                <a:gd name="T28" fmla="*/ 0 w 89"/>
                <a:gd name="T29" fmla="*/ 5 h 88"/>
                <a:gd name="T30" fmla="*/ 5 w 89"/>
                <a:gd name="T31" fmla="*/ 5 h 88"/>
                <a:gd name="T32" fmla="*/ 6 w 89"/>
                <a:gd name="T33" fmla="*/ 10 h 88"/>
                <a:gd name="T34" fmla="*/ 8 w 89"/>
                <a:gd name="T35" fmla="*/ 15 h 88"/>
                <a:gd name="T36" fmla="*/ 13 w 89"/>
                <a:gd name="T37" fmla="*/ 17 h 88"/>
                <a:gd name="T38" fmla="*/ 25 w 89"/>
                <a:gd name="T39" fmla="*/ 18 h 88"/>
                <a:gd name="T40" fmla="*/ 66 w 89"/>
                <a:gd name="T41" fmla="*/ 16 h 88"/>
                <a:gd name="T42" fmla="*/ 72 w 89"/>
                <a:gd name="T43" fmla="*/ 14 h 88"/>
                <a:gd name="T44" fmla="*/ 76 w 89"/>
                <a:gd name="T45" fmla="*/ 12 h 88"/>
                <a:gd name="T46" fmla="*/ 79 w 89"/>
                <a:gd name="T47" fmla="*/ 6 h 88"/>
                <a:gd name="T48" fmla="*/ 80 w 89"/>
                <a:gd name="T49" fmla="*/ 0 h 88"/>
                <a:gd name="T50" fmla="*/ 84 w 89"/>
                <a:gd name="T51" fmla="*/ 0 h 88"/>
                <a:gd name="T52" fmla="*/ 86 w 89"/>
                <a:gd name="T53" fmla="*/ 23 h 88"/>
                <a:gd name="T54" fmla="*/ 24 w 89"/>
                <a:gd name="T55" fmla="*/ 72 h 88"/>
                <a:gd name="T56" fmla="*/ 64 w 89"/>
                <a:gd name="T57" fmla="*/ 70 h 88"/>
                <a:gd name="T58" fmla="*/ 75 w 89"/>
                <a:gd name="T59" fmla="*/ 69 h 88"/>
                <a:gd name="T60" fmla="*/ 80 w 89"/>
                <a:gd name="T61" fmla="*/ 66 h 88"/>
                <a:gd name="T62" fmla="*/ 82 w 89"/>
                <a:gd name="T63" fmla="*/ 60 h 88"/>
                <a:gd name="T64" fmla="*/ 83 w 89"/>
                <a:gd name="T65" fmla="*/ 55 h 88"/>
                <a:gd name="T66" fmla="*/ 87 w 89"/>
                <a:gd name="T67" fmla="*/ 55 h 88"/>
                <a:gd name="T68" fmla="*/ 89 w 89"/>
                <a:gd name="T69" fmla="*/ 88 h 88"/>
                <a:gd name="T70" fmla="*/ 85 w 89"/>
                <a:gd name="T71" fmla="*/ 8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9" h="88">
                  <a:moveTo>
                    <a:pt x="85" y="88"/>
                  </a:moveTo>
                  <a:cubicBezTo>
                    <a:pt x="84" y="87"/>
                    <a:pt x="84" y="85"/>
                    <a:pt x="83" y="83"/>
                  </a:cubicBezTo>
                  <a:cubicBezTo>
                    <a:pt x="83" y="81"/>
                    <a:pt x="82" y="79"/>
                    <a:pt x="81" y="78"/>
                  </a:cubicBezTo>
                  <a:cubicBezTo>
                    <a:pt x="80" y="77"/>
                    <a:pt x="78" y="76"/>
                    <a:pt x="75" y="76"/>
                  </a:cubicBezTo>
                  <a:cubicBezTo>
                    <a:pt x="73" y="75"/>
                    <a:pt x="69" y="75"/>
                    <a:pt x="65" y="75"/>
                  </a:cubicBezTo>
                  <a:cubicBezTo>
                    <a:pt x="3" y="78"/>
                    <a:pt x="3" y="78"/>
                    <a:pt x="3" y="78"/>
                  </a:cubicBezTo>
                  <a:cubicBezTo>
                    <a:pt x="3" y="73"/>
                    <a:pt x="3" y="73"/>
                    <a:pt x="3" y="73"/>
                  </a:cubicBezTo>
                  <a:cubicBezTo>
                    <a:pt x="69" y="21"/>
                    <a:pt x="69" y="21"/>
                    <a:pt x="69" y="21"/>
                  </a:cubicBezTo>
                  <a:cubicBezTo>
                    <a:pt x="26" y="23"/>
                    <a:pt x="26" y="23"/>
                    <a:pt x="26" y="23"/>
                  </a:cubicBezTo>
                  <a:cubicBezTo>
                    <a:pt x="21" y="23"/>
                    <a:pt x="17" y="24"/>
                    <a:pt x="15" y="24"/>
                  </a:cubicBezTo>
                  <a:cubicBezTo>
                    <a:pt x="12" y="25"/>
                    <a:pt x="10" y="26"/>
                    <a:pt x="9" y="27"/>
                  </a:cubicBezTo>
                  <a:cubicBezTo>
                    <a:pt x="8" y="28"/>
                    <a:pt x="8" y="30"/>
                    <a:pt x="7" y="33"/>
                  </a:cubicBezTo>
                  <a:cubicBezTo>
                    <a:pt x="7" y="36"/>
                    <a:pt x="6" y="38"/>
                    <a:pt x="6" y="39"/>
                  </a:cubicBezTo>
                  <a:cubicBezTo>
                    <a:pt x="2" y="39"/>
                    <a:pt x="2" y="39"/>
                    <a:pt x="2" y="39"/>
                  </a:cubicBezTo>
                  <a:cubicBezTo>
                    <a:pt x="0" y="5"/>
                    <a:pt x="0" y="5"/>
                    <a:pt x="0" y="5"/>
                  </a:cubicBezTo>
                  <a:cubicBezTo>
                    <a:pt x="5" y="5"/>
                    <a:pt x="5" y="5"/>
                    <a:pt x="5" y="5"/>
                  </a:cubicBezTo>
                  <a:cubicBezTo>
                    <a:pt x="5" y="6"/>
                    <a:pt x="5" y="8"/>
                    <a:pt x="6" y="10"/>
                  </a:cubicBezTo>
                  <a:cubicBezTo>
                    <a:pt x="7" y="13"/>
                    <a:pt x="7" y="14"/>
                    <a:pt x="8" y="15"/>
                  </a:cubicBezTo>
                  <a:cubicBezTo>
                    <a:pt x="9" y="16"/>
                    <a:pt x="11" y="17"/>
                    <a:pt x="13" y="17"/>
                  </a:cubicBezTo>
                  <a:cubicBezTo>
                    <a:pt x="16" y="18"/>
                    <a:pt x="19" y="18"/>
                    <a:pt x="25" y="18"/>
                  </a:cubicBezTo>
                  <a:cubicBezTo>
                    <a:pt x="66" y="16"/>
                    <a:pt x="66" y="16"/>
                    <a:pt x="66" y="16"/>
                  </a:cubicBezTo>
                  <a:cubicBezTo>
                    <a:pt x="68" y="16"/>
                    <a:pt x="70" y="15"/>
                    <a:pt x="72" y="14"/>
                  </a:cubicBezTo>
                  <a:cubicBezTo>
                    <a:pt x="74" y="14"/>
                    <a:pt x="75" y="13"/>
                    <a:pt x="76" y="12"/>
                  </a:cubicBezTo>
                  <a:cubicBezTo>
                    <a:pt x="77" y="10"/>
                    <a:pt x="78" y="8"/>
                    <a:pt x="79" y="6"/>
                  </a:cubicBezTo>
                  <a:cubicBezTo>
                    <a:pt x="80" y="4"/>
                    <a:pt x="80" y="2"/>
                    <a:pt x="80" y="0"/>
                  </a:cubicBezTo>
                  <a:cubicBezTo>
                    <a:pt x="84" y="0"/>
                    <a:pt x="84" y="0"/>
                    <a:pt x="84" y="0"/>
                  </a:cubicBezTo>
                  <a:cubicBezTo>
                    <a:pt x="86" y="23"/>
                    <a:pt x="86" y="23"/>
                    <a:pt x="86" y="23"/>
                  </a:cubicBezTo>
                  <a:cubicBezTo>
                    <a:pt x="24" y="72"/>
                    <a:pt x="24" y="72"/>
                    <a:pt x="24" y="72"/>
                  </a:cubicBezTo>
                  <a:cubicBezTo>
                    <a:pt x="64" y="70"/>
                    <a:pt x="64" y="70"/>
                    <a:pt x="64" y="70"/>
                  </a:cubicBezTo>
                  <a:cubicBezTo>
                    <a:pt x="69" y="70"/>
                    <a:pt x="72" y="69"/>
                    <a:pt x="75" y="69"/>
                  </a:cubicBezTo>
                  <a:cubicBezTo>
                    <a:pt x="78" y="68"/>
                    <a:pt x="79" y="67"/>
                    <a:pt x="80" y="66"/>
                  </a:cubicBezTo>
                  <a:cubicBezTo>
                    <a:pt x="81" y="65"/>
                    <a:pt x="81" y="63"/>
                    <a:pt x="82" y="60"/>
                  </a:cubicBezTo>
                  <a:cubicBezTo>
                    <a:pt x="83" y="58"/>
                    <a:pt x="83" y="56"/>
                    <a:pt x="83" y="55"/>
                  </a:cubicBezTo>
                  <a:cubicBezTo>
                    <a:pt x="87" y="55"/>
                    <a:pt x="87" y="55"/>
                    <a:pt x="87" y="55"/>
                  </a:cubicBezTo>
                  <a:cubicBezTo>
                    <a:pt x="89" y="88"/>
                    <a:pt x="89" y="88"/>
                    <a:pt x="89" y="88"/>
                  </a:cubicBezTo>
                  <a:lnTo>
                    <a:pt x="85" y="88"/>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3" name="îśḻîďe"/>
            <p:cNvSpPr/>
            <p:nvPr userDrawn="1">
              <p:custDataLst>
                <p:tags r:id="rId18"/>
              </p:custDataLst>
            </p:nvPr>
          </p:nvSpPr>
          <p:spPr bwMode="auto">
            <a:xfrm>
              <a:off x="3114279" y="3617913"/>
              <a:ext cx="169863" cy="147638"/>
            </a:xfrm>
            <a:custGeom>
              <a:avLst/>
              <a:gdLst>
                <a:gd name="T0" fmla="*/ 98 w 102"/>
                <a:gd name="T1" fmla="*/ 76 h 88"/>
                <a:gd name="T2" fmla="*/ 96 w 102"/>
                <a:gd name="T3" fmla="*/ 73 h 88"/>
                <a:gd name="T4" fmla="*/ 93 w 102"/>
                <a:gd name="T5" fmla="*/ 71 h 88"/>
                <a:gd name="T6" fmla="*/ 90 w 102"/>
                <a:gd name="T7" fmla="*/ 69 h 88"/>
                <a:gd name="T8" fmla="*/ 85 w 102"/>
                <a:gd name="T9" fmla="*/ 67 h 88"/>
                <a:gd name="T10" fmla="*/ 70 w 102"/>
                <a:gd name="T11" fmla="*/ 65 h 88"/>
                <a:gd name="T12" fmla="*/ 50 w 102"/>
                <a:gd name="T13" fmla="*/ 63 h 88"/>
                <a:gd name="T14" fmla="*/ 43 w 102"/>
                <a:gd name="T15" fmla="*/ 62 h 88"/>
                <a:gd name="T16" fmla="*/ 37 w 102"/>
                <a:gd name="T17" fmla="*/ 64 h 88"/>
                <a:gd name="T18" fmla="*/ 22 w 102"/>
                <a:gd name="T19" fmla="*/ 71 h 88"/>
                <a:gd name="T20" fmla="*/ 19 w 102"/>
                <a:gd name="T21" fmla="*/ 73 h 88"/>
                <a:gd name="T22" fmla="*/ 18 w 102"/>
                <a:gd name="T23" fmla="*/ 77 h 88"/>
                <a:gd name="T24" fmla="*/ 19 w 102"/>
                <a:gd name="T25" fmla="*/ 81 h 88"/>
                <a:gd name="T26" fmla="*/ 20 w 102"/>
                <a:gd name="T27" fmla="*/ 86 h 88"/>
                <a:gd name="T28" fmla="*/ 16 w 102"/>
                <a:gd name="T29" fmla="*/ 88 h 88"/>
                <a:gd name="T30" fmla="*/ 0 w 102"/>
                <a:gd name="T31" fmla="*/ 52 h 88"/>
                <a:gd name="T32" fmla="*/ 4 w 102"/>
                <a:gd name="T33" fmla="*/ 50 h 88"/>
                <a:gd name="T34" fmla="*/ 7 w 102"/>
                <a:gd name="T35" fmla="*/ 54 h 88"/>
                <a:gd name="T36" fmla="*/ 9 w 102"/>
                <a:gd name="T37" fmla="*/ 58 h 88"/>
                <a:gd name="T38" fmla="*/ 13 w 102"/>
                <a:gd name="T39" fmla="*/ 60 h 88"/>
                <a:gd name="T40" fmla="*/ 17 w 102"/>
                <a:gd name="T41" fmla="*/ 59 h 88"/>
                <a:gd name="T42" fmla="*/ 35 w 102"/>
                <a:gd name="T43" fmla="*/ 51 h 88"/>
                <a:gd name="T44" fmla="*/ 38 w 102"/>
                <a:gd name="T45" fmla="*/ 49 h 88"/>
                <a:gd name="T46" fmla="*/ 42 w 102"/>
                <a:gd name="T47" fmla="*/ 44 h 88"/>
                <a:gd name="T48" fmla="*/ 53 w 102"/>
                <a:gd name="T49" fmla="*/ 31 h 88"/>
                <a:gd name="T50" fmla="*/ 62 w 102"/>
                <a:gd name="T51" fmla="*/ 19 h 88"/>
                <a:gd name="T52" fmla="*/ 66 w 102"/>
                <a:gd name="T53" fmla="*/ 13 h 88"/>
                <a:gd name="T54" fmla="*/ 67 w 102"/>
                <a:gd name="T55" fmla="*/ 9 h 88"/>
                <a:gd name="T56" fmla="*/ 67 w 102"/>
                <a:gd name="T57" fmla="*/ 5 h 88"/>
                <a:gd name="T58" fmla="*/ 66 w 102"/>
                <a:gd name="T59" fmla="*/ 2 h 88"/>
                <a:gd name="T60" fmla="*/ 70 w 102"/>
                <a:gd name="T61" fmla="*/ 0 h 88"/>
                <a:gd name="T62" fmla="*/ 84 w 102"/>
                <a:gd name="T63" fmla="*/ 33 h 88"/>
                <a:gd name="T64" fmla="*/ 80 w 102"/>
                <a:gd name="T65" fmla="*/ 35 h 88"/>
                <a:gd name="T66" fmla="*/ 76 w 102"/>
                <a:gd name="T67" fmla="*/ 27 h 88"/>
                <a:gd name="T68" fmla="*/ 73 w 102"/>
                <a:gd name="T69" fmla="*/ 26 h 88"/>
                <a:gd name="T70" fmla="*/ 72 w 102"/>
                <a:gd name="T71" fmla="*/ 27 h 88"/>
                <a:gd name="T72" fmla="*/ 71 w 102"/>
                <a:gd name="T73" fmla="*/ 28 h 88"/>
                <a:gd name="T74" fmla="*/ 68 w 102"/>
                <a:gd name="T75" fmla="*/ 31 h 88"/>
                <a:gd name="T76" fmla="*/ 65 w 102"/>
                <a:gd name="T77" fmla="*/ 35 h 88"/>
                <a:gd name="T78" fmla="*/ 58 w 102"/>
                <a:gd name="T79" fmla="*/ 44 h 88"/>
                <a:gd name="T80" fmla="*/ 48 w 102"/>
                <a:gd name="T81" fmla="*/ 57 h 88"/>
                <a:gd name="T82" fmla="*/ 75 w 102"/>
                <a:gd name="T83" fmla="*/ 60 h 88"/>
                <a:gd name="T84" fmla="*/ 87 w 102"/>
                <a:gd name="T85" fmla="*/ 61 h 88"/>
                <a:gd name="T86" fmla="*/ 88 w 102"/>
                <a:gd name="T87" fmla="*/ 59 h 88"/>
                <a:gd name="T88" fmla="*/ 88 w 102"/>
                <a:gd name="T89" fmla="*/ 56 h 88"/>
                <a:gd name="T90" fmla="*/ 88 w 102"/>
                <a:gd name="T91" fmla="*/ 52 h 88"/>
                <a:gd name="T92" fmla="*/ 86 w 102"/>
                <a:gd name="T93" fmla="*/ 49 h 88"/>
                <a:gd name="T94" fmla="*/ 90 w 102"/>
                <a:gd name="T95" fmla="*/ 47 h 88"/>
                <a:gd name="T96" fmla="*/ 102 w 102"/>
                <a:gd name="T97" fmla="*/ 74 h 88"/>
                <a:gd name="T98" fmla="*/ 98 w 102"/>
                <a:gd name="T99" fmla="*/ 7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2" h="88">
                  <a:moveTo>
                    <a:pt x="98" y="76"/>
                  </a:moveTo>
                  <a:cubicBezTo>
                    <a:pt x="98" y="75"/>
                    <a:pt x="97" y="74"/>
                    <a:pt x="96" y="73"/>
                  </a:cubicBezTo>
                  <a:cubicBezTo>
                    <a:pt x="95" y="72"/>
                    <a:pt x="94" y="71"/>
                    <a:pt x="93" y="71"/>
                  </a:cubicBezTo>
                  <a:cubicBezTo>
                    <a:pt x="92" y="70"/>
                    <a:pt x="91" y="69"/>
                    <a:pt x="90" y="69"/>
                  </a:cubicBezTo>
                  <a:cubicBezTo>
                    <a:pt x="89" y="69"/>
                    <a:pt x="88" y="68"/>
                    <a:pt x="85" y="67"/>
                  </a:cubicBezTo>
                  <a:cubicBezTo>
                    <a:pt x="80" y="66"/>
                    <a:pt x="75" y="65"/>
                    <a:pt x="70" y="65"/>
                  </a:cubicBezTo>
                  <a:cubicBezTo>
                    <a:pt x="64" y="64"/>
                    <a:pt x="58" y="63"/>
                    <a:pt x="50" y="63"/>
                  </a:cubicBezTo>
                  <a:cubicBezTo>
                    <a:pt x="47" y="62"/>
                    <a:pt x="45" y="62"/>
                    <a:pt x="43" y="62"/>
                  </a:cubicBezTo>
                  <a:cubicBezTo>
                    <a:pt x="42" y="63"/>
                    <a:pt x="40" y="63"/>
                    <a:pt x="37" y="64"/>
                  </a:cubicBezTo>
                  <a:cubicBezTo>
                    <a:pt x="22" y="71"/>
                    <a:pt x="22" y="71"/>
                    <a:pt x="22" y="71"/>
                  </a:cubicBezTo>
                  <a:cubicBezTo>
                    <a:pt x="21" y="71"/>
                    <a:pt x="20" y="72"/>
                    <a:pt x="19" y="73"/>
                  </a:cubicBezTo>
                  <a:cubicBezTo>
                    <a:pt x="18" y="74"/>
                    <a:pt x="18" y="75"/>
                    <a:pt x="18" y="77"/>
                  </a:cubicBezTo>
                  <a:cubicBezTo>
                    <a:pt x="18" y="78"/>
                    <a:pt x="18" y="79"/>
                    <a:pt x="19" y="81"/>
                  </a:cubicBezTo>
                  <a:cubicBezTo>
                    <a:pt x="19" y="83"/>
                    <a:pt x="19" y="85"/>
                    <a:pt x="20" y="86"/>
                  </a:cubicBezTo>
                  <a:cubicBezTo>
                    <a:pt x="16" y="88"/>
                    <a:pt x="16" y="88"/>
                    <a:pt x="16" y="88"/>
                  </a:cubicBezTo>
                  <a:cubicBezTo>
                    <a:pt x="0" y="52"/>
                    <a:pt x="0" y="52"/>
                    <a:pt x="0" y="52"/>
                  </a:cubicBezTo>
                  <a:cubicBezTo>
                    <a:pt x="4" y="50"/>
                    <a:pt x="4" y="50"/>
                    <a:pt x="4" y="50"/>
                  </a:cubicBezTo>
                  <a:cubicBezTo>
                    <a:pt x="5" y="51"/>
                    <a:pt x="6" y="52"/>
                    <a:pt x="7" y="54"/>
                  </a:cubicBezTo>
                  <a:cubicBezTo>
                    <a:pt x="8" y="56"/>
                    <a:pt x="9" y="58"/>
                    <a:pt x="9" y="58"/>
                  </a:cubicBezTo>
                  <a:cubicBezTo>
                    <a:pt x="10" y="59"/>
                    <a:pt x="12" y="60"/>
                    <a:pt x="13" y="60"/>
                  </a:cubicBezTo>
                  <a:cubicBezTo>
                    <a:pt x="14" y="60"/>
                    <a:pt x="15" y="60"/>
                    <a:pt x="17" y="59"/>
                  </a:cubicBezTo>
                  <a:cubicBezTo>
                    <a:pt x="35" y="51"/>
                    <a:pt x="35" y="51"/>
                    <a:pt x="35" y="51"/>
                  </a:cubicBezTo>
                  <a:cubicBezTo>
                    <a:pt x="36" y="51"/>
                    <a:pt x="37" y="50"/>
                    <a:pt x="38" y="49"/>
                  </a:cubicBezTo>
                  <a:cubicBezTo>
                    <a:pt x="39" y="47"/>
                    <a:pt x="41" y="46"/>
                    <a:pt x="42" y="44"/>
                  </a:cubicBezTo>
                  <a:cubicBezTo>
                    <a:pt x="45" y="40"/>
                    <a:pt x="49" y="36"/>
                    <a:pt x="53" y="31"/>
                  </a:cubicBezTo>
                  <a:cubicBezTo>
                    <a:pt x="56" y="26"/>
                    <a:pt x="60" y="22"/>
                    <a:pt x="62" y="19"/>
                  </a:cubicBezTo>
                  <a:cubicBezTo>
                    <a:pt x="64" y="16"/>
                    <a:pt x="65" y="15"/>
                    <a:pt x="66" y="13"/>
                  </a:cubicBezTo>
                  <a:cubicBezTo>
                    <a:pt x="66" y="12"/>
                    <a:pt x="67" y="11"/>
                    <a:pt x="67" y="9"/>
                  </a:cubicBezTo>
                  <a:cubicBezTo>
                    <a:pt x="67" y="8"/>
                    <a:pt x="67" y="7"/>
                    <a:pt x="67" y="5"/>
                  </a:cubicBezTo>
                  <a:cubicBezTo>
                    <a:pt x="67" y="4"/>
                    <a:pt x="66" y="3"/>
                    <a:pt x="66" y="2"/>
                  </a:cubicBezTo>
                  <a:cubicBezTo>
                    <a:pt x="70" y="0"/>
                    <a:pt x="70" y="0"/>
                    <a:pt x="70" y="0"/>
                  </a:cubicBezTo>
                  <a:cubicBezTo>
                    <a:pt x="84" y="33"/>
                    <a:pt x="84" y="33"/>
                    <a:pt x="84" y="33"/>
                  </a:cubicBezTo>
                  <a:cubicBezTo>
                    <a:pt x="80" y="35"/>
                    <a:pt x="80" y="35"/>
                    <a:pt x="80" y="35"/>
                  </a:cubicBezTo>
                  <a:cubicBezTo>
                    <a:pt x="79" y="31"/>
                    <a:pt x="77" y="29"/>
                    <a:pt x="76" y="27"/>
                  </a:cubicBezTo>
                  <a:cubicBezTo>
                    <a:pt x="75" y="26"/>
                    <a:pt x="74" y="25"/>
                    <a:pt x="73" y="26"/>
                  </a:cubicBezTo>
                  <a:cubicBezTo>
                    <a:pt x="73" y="26"/>
                    <a:pt x="73" y="26"/>
                    <a:pt x="72" y="27"/>
                  </a:cubicBezTo>
                  <a:cubicBezTo>
                    <a:pt x="72" y="27"/>
                    <a:pt x="71" y="28"/>
                    <a:pt x="71" y="28"/>
                  </a:cubicBezTo>
                  <a:cubicBezTo>
                    <a:pt x="70" y="29"/>
                    <a:pt x="69" y="30"/>
                    <a:pt x="68" y="31"/>
                  </a:cubicBezTo>
                  <a:cubicBezTo>
                    <a:pt x="67" y="33"/>
                    <a:pt x="66" y="34"/>
                    <a:pt x="65" y="35"/>
                  </a:cubicBezTo>
                  <a:cubicBezTo>
                    <a:pt x="63" y="38"/>
                    <a:pt x="60" y="41"/>
                    <a:pt x="58" y="44"/>
                  </a:cubicBezTo>
                  <a:cubicBezTo>
                    <a:pt x="55" y="47"/>
                    <a:pt x="52" y="52"/>
                    <a:pt x="48" y="57"/>
                  </a:cubicBezTo>
                  <a:cubicBezTo>
                    <a:pt x="60" y="58"/>
                    <a:pt x="69" y="60"/>
                    <a:pt x="75" y="60"/>
                  </a:cubicBezTo>
                  <a:cubicBezTo>
                    <a:pt x="82" y="61"/>
                    <a:pt x="86" y="61"/>
                    <a:pt x="87" y="61"/>
                  </a:cubicBezTo>
                  <a:cubicBezTo>
                    <a:pt x="87" y="61"/>
                    <a:pt x="88" y="60"/>
                    <a:pt x="88" y="59"/>
                  </a:cubicBezTo>
                  <a:cubicBezTo>
                    <a:pt x="89" y="58"/>
                    <a:pt x="89" y="57"/>
                    <a:pt x="88" y="56"/>
                  </a:cubicBezTo>
                  <a:cubicBezTo>
                    <a:pt x="88" y="55"/>
                    <a:pt x="88" y="54"/>
                    <a:pt x="88" y="52"/>
                  </a:cubicBezTo>
                  <a:cubicBezTo>
                    <a:pt x="87" y="51"/>
                    <a:pt x="87" y="50"/>
                    <a:pt x="86" y="49"/>
                  </a:cubicBezTo>
                  <a:cubicBezTo>
                    <a:pt x="90" y="47"/>
                    <a:pt x="90" y="47"/>
                    <a:pt x="90" y="47"/>
                  </a:cubicBezTo>
                  <a:cubicBezTo>
                    <a:pt x="102" y="74"/>
                    <a:pt x="102" y="74"/>
                    <a:pt x="102" y="74"/>
                  </a:cubicBezTo>
                  <a:lnTo>
                    <a:pt x="98" y="76"/>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4" name="îṥlîḍè"/>
            <p:cNvSpPr/>
            <p:nvPr userDrawn="1">
              <p:custDataLst>
                <p:tags r:id="rId19"/>
              </p:custDataLst>
            </p:nvPr>
          </p:nvSpPr>
          <p:spPr bwMode="auto">
            <a:xfrm>
              <a:off x="3147617" y="3763963"/>
              <a:ext cx="161925" cy="139700"/>
            </a:xfrm>
            <a:custGeom>
              <a:avLst/>
              <a:gdLst>
                <a:gd name="T0" fmla="*/ 46 w 97"/>
                <a:gd name="T1" fmla="*/ 84 h 84"/>
                <a:gd name="T2" fmla="*/ 28 w 97"/>
                <a:gd name="T3" fmla="*/ 55 h 84"/>
                <a:gd name="T4" fmla="*/ 31 w 97"/>
                <a:gd name="T5" fmla="*/ 53 h 84"/>
                <a:gd name="T6" fmla="*/ 36 w 97"/>
                <a:gd name="T7" fmla="*/ 58 h 84"/>
                <a:gd name="T8" fmla="*/ 40 w 97"/>
                <a:gd name="T9" fmla="*/ 60 h 84"/>
                <a:gd name="T10" fmla="*/ 41 w 97"/>
                <a:gd name="T11" fmla="*/ 59 h 84"/>
                <a:gd name="T12" fmla="*/ 42 w 97"/>
                <a:gd name="T13" fmla="*/ 58 h 84"/>
                <a:gd name="T14" fmla="*/ 54 w 97"/>
                <a:gd name="T15" fmla="*/ 42 h 84"/>
                <a:gd name="T16" fmla="*/ 38 w 97"/>
                <a:gd name="T17" fmla="*/ 17 h 84"/>
                <a:gd name="T18" fmla="*/ 30 w 97"/>
                <a:gd name="T19" fmla="*/ 19 h 84"/>
                <a:gd name="T20" fmla="*/ 25 w 97"/>
                <a:gd name="T21" fmla="*/ 20 h 84"/>
                <a:gd name="T22" fmla="*/ 20 w 97"/>
                <a:gd name="T23" fmla="*/ 22 h 84"/>
                <a:gd name="T24" fmla="*/ 18 w 97"/>
                <a:gd name="T25" fmla="*/ 23 h 84"/>
                <a:gd name="T26" fmla="*/ 17 w 97"/>
                <a:gd name="T27" fmla="*/ 28 h 84"/>
                <a:gd name="T28" fmla="*/ 20 w 97"/>
                <a:gd name="T29" fmla="*/ 36 h 84"/>
                <a:gd name="T30" fmla="*/ 17 w 97"/>
                <a:gd name="T31" fmla="*/ 38 h 84"/>
                <a:gd name="T32" fmla="*/ 0 w 97"/>
                <a:gd name="T33" fmla="*/ 11 h 84"/>
                <a:gd name="T34" fmla="*/ 3 w 97"/>
                <a:gd name="T35" fmla="*/ 9 h 84"/>
                <a:gd name="T36" fmla="*/ 6 w 97"/>
                <a:gd name="T37" fmla="*/ 12 h 84"/>
                <a:gd name="T38" fmla="*/ 9 w 97"/>
                <a:gd name="T39" fmla="*/ 14 h 84"/>
                <a:gd name="T40" fmla="*/ 14 w 97"/>
                <a:gd name="T41" fmla="*/ 16 h 84"/>
                <a:gd name="T42" fmla="*/ 19 w 97"/>
                <a:gd name="T43" fmla="*/ 15 h 84"/>
                <a:gd name="T44" fmla="*/ 57 w 97"/>
                <a:gd name="T45" fmla="*/ 8 h 84"/>
                <a:gd name="T46" fmla="*/ 94 w 97"/>
                <a:gd name="T47" fmla="*/ 0 h 84"/>
                <a:gd name="T48" fmla="*/ 97 w 97"/>
                <a:gd name="T49" fmla="*/ 4 h 84"/>
                <a:gd name="T50" fmla="*/ 50 w 97"/>
                <a:gd name="T51" fmla="*/ 67 h 84"/>
                <a:gd name="T52" fmla="*/ 48 w 97"/>
                <a:gd name="T53" fmla="*/ 71 h 84"/>
                <a:gd name="T54" fmla="*/ 48 w 97"/>
                <a:gd name="T55" fmla="*/ 75 h 84"/>
                <a:gd name="T56" fmla="*/ 49 w 97"/>
                <a:gd name="T57" fmla="*/ 79 h 84"/>
                <a:gd name="T58" fmla="*/ 50 w 97"/>
                <a:gd name="T59" fmla="*/ 82 h 84"/>
                <a:gd name="T60" fmla="*/ 46 w 97"/>
                <a:gd name="T61" fmla="*/ 84 h 84"/>
                <a:gd name="T62" fmla="*/ 57 w 97"/>
                <a:gd name="T63" fmla="*/ 37 h 84"/>
                <a:gd name="T64" fmla="*/ 78 w 97"/>
                <a:gd name="T65" fmla="*/ 9 h 84"/>
                <a:gd name="T66" fmla="*/ 43 w 97"/>
                <a:gd name="T67" fmla="*/ 16 h 84"/>
                <a:gd name="T68" fmla="*/ 57 w 97"/>
                <a:gd name="T69" fmla="*/ 37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7" h="84">
                  <a:moveTo>
                    <a:pt x="46" y="84"/>
                  </a:moveTo>
                  <a:cubicBezTo>
                    <a:pt x="28" y="55"/>
                    <a:pt x="28" y="55"/>
                    <a:pt x="28" y="55"/>
                  </a:cubicBezTo>
                  <a:cubicBezTo>
                    <a:pt x="31" y="53"/>
                    <a:pt x="31" y="53"/>
                    <a:pt x="31" y="53"/>
                  </a:cubicBezTo>
                  <a:cubicBezTo>
                    <a:pt x="33" y="55"/>
                    <a:pt x="35" y="57"/>
                    <a:pt x="36" y="58"/>
                  </a:cubicBezTo>
                  <a:cubicBezTo>
                    <a:pt x="38" y="60"/>
                    <a:pt x="39" y="60"/>
                    <a:pt x="40" y="60"/>
                  </a:cubicBezTo>
                  <a:cubicBezTo>
                    <a:pt x="40" y="60"/>
                    <a:pt x="40" y="59"/>
                    <a:pt x="41" y="59"/>
                  </a:cubicBezTo>
                  <a:cubicBezTo>
                    <a:pt x="41" y="59"/>
                    <a:pt x="41" y="58"/>
                    <a:pt x="42" y="58"/>
                  </a:cubicBezTo>
                  <a:cubicBezTo>
                    <a:pt x="54" y="42"/>
                    <a:pt x="54" y="42"/>
                    <a:pt x="54" y="42"/>
                  </a:cubicBezTo>
                  <a:cubicBezTo>
                    <a:pt x="38" y="17"/>
                    <a:pt x="38" y="17"/>
                    <a:pt x="38" y="17"/>
                  </a:cubicBezTo>
                  <a:cubicBezTo>
                    <a:pt x="35" y="18"/>
                    <a:pt x="32" y="18"/>
                    <a:pt x="30" y="19"/>
                  </a:cubicBezTo>
                  <a:cubicBezTo>
                    <a:pt x="28" y="19"/>
                    <a:pt x="26" y="20"/>
                    <a:pt x="25" y="20"/>
                  </a:cubicBezTo>
                  <a:cubicBezTo>
                    <a:pt x="23" y="21"/>
                    <a:pt x="21" y="21"/>
                    <a:pt x="20" y="22"/>
                  </a:cubicBezTo>
                  <a:cubicBezTo>
                    <a:pt x="19" y="22"/>
                    <a:pt x="19" y="22"/>
                    <a:pt x="18" y="23"/>
                  </a:cubicBezTo>
                  <a:cubicBezTo>
                    <a:pt x="17" y="24"/>
                    <a:pt x="16" y="25"/>
                    <a:pt x="17" y="28"/>
                  </a:cubicBezTo>
                  <a:cubicBezTo>
                    <a:pt x="18" y="30"/>
                    <a:pt x="19" y="33"/>
                    <a:pt x="20" y="36"/>
                  </a:cubicBezTo>
                  <a:cubicBezTo>
                    <a:pt x="17" y="38"/>
                    <a:pt x="17" y="38"/>
                    <a:pt x="17" y="38"/>
                  </a:cubicBezTo>
                  <a:cubicBezTo>
                    <a:pt x="0" y="11"/>
                    <a:pt x="0" y="11"/>
                    <a:pt x="0" y="11"/>
                  </a:cubicBezTo>
                  <a:cubicBezTo>
                    <a:pt x="3" y="9"/>
                    <a:pt x="3" y="9"/>
                    <a:pt x="3" y="9"/>
                  </a:cubicBezTo>
                  <a:cubicBezTo>
                    <a:pt x="4" y="10"/>
                    <a:pt x="5" y="11"/>
                    <a:pt x="6" y="12"/>
                  </a:cubicBezTo>
                  <a:cubicBezTo>
                    <a:pt x="7" y="13"/>
                    <a:pt x="8" y="14"/>
                    <a:pt x="9" y="14"/>
                  </a:cubicBezTo>
                  <a:cubicBezTo>
                    <a:pt x="11" y="15"/>
                    <a:pt x="12" y="15"/>
                    <a:pt x="14" y="16"/>
                  </a:cubicBezTo>
                  <a:cubicBezTo>
                    <a:pt x="15" y="16"/>
                    <a:pt x="17" y="16"/>
                    <a:pt x="19" y="15"/>
                  </a:cubicBezTo>
                  <a:cubicBezTo>
                    <a:pt x="31" y="13"/>
                    <a:pt x="43" y="11"/>
                    <a:pt x="57" y="8"/>
                  </a:cubicBezTo>
                  <a:cubicBezTo>
                    <a:pt x="71" y="5"/>
                    <a:pt x="83" y="2"/>
                    <a:pt x="94" y="0"/>
                  </a:cubicBezTo>
                  <a:cubicBezTo>
                    <a:pt x="97" y="4"/>
                    <a:pt x="97" y="4"/>
                    <a:pt x="97" y="4"/>
                  </a:cubicBezTo>
                  <a:cubicBezTo>
                    <a:pt x="50" y="67"/>
                    <a:pt x="50" y="67"/>
                    <a:pt x="50" y="67"/>
                  </a:cubicBezTo>
                  <a:cubicBezTo>
                    <a:pt x="50" y="68"/>
                    <a:pt x="49" y="70"/>
                    <a:pt x="48" y="71"/>
                  </a:cubicBezTo>
                  <a:cubicBezTo>
                    <a:pt x="48" y="72"/>
                    <a:pt x="48" y="73"/>
                    <a:pt x="48" y="75"/>
                  </a:cubicBezTo>
                  <a:cubicBezTo>
                    <a:pt x="48" y="76"/>
                    <a:pt x="48" y="77"/>
                    <a:pt x="49" y="79"/>
                  </a:cubicBezTo>
                  <a:cubicBezTo>
                    <a:pt x="49" y="80"/>
                    <a:pt x="50" y="81"/>
                    <a:pt x="50" y="82"/>
                  </a:cubicBezTo>
                  <a:cubicBezTo>
                    <a:pt x="46" y="84"/>
                    <a:pt x="46" y="84"/>
                    <a:pt x="46" y="84"/>
                  </a:cubicBezTo>
                  <a:close/>
                  <a:moveTo>
                    <a:pt x="57" y="37"/>
                  </a:moveTo>
                  <a:cubicBezTo>
                    <a:pt x="78" y="9"/>
                    <a:pt x="78" y="9"/>
                    <a:pt x="78" y="9"/>
                  </a:cubicBezTo>
                  <a:cubicBezTo>
                    <a:pt x="43" y="16"/>
                    <a:pt x="43" y="16"/>
                    <a:pt x="43" y="16"/>
                  </a:cubicBezTo>
                  <a:lnTo>
                    <a:pt x="57" y="37"/>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5" name="íṩļîďè"/>
            <p:cNvSpPr/>
            <p:nvPr userDrawn="1">
              <p:custDataLst>
                <p:tags r:id="rId20"/>
              </p:custDataLst>
            </p:nvPr>
          </p:nvSpPr>
          <p:spPr bwMode="auto">
            <a:xfrm>
              <a:off x="3239692" y="3803651"/>
              <a:ext cx="165100" cy="166688"/>
            </a:xfrm>
            <a:custGeom>
              <a:avLst/>
              <a:gdLst>
                <a:gd name="T0" fmla="*/ 83 w 99"/>
                <a:gd name="T1" fmla="*/ 68 h 100"/>
                <a:gd name="T2" fmla="*/ 80 w 99"/>
                <a:gd name="T3" fmla="*/ 66 h 100"/>
                <a:gd name="T4" fmla="*/ 82 w 99"/>
                <a:gd name="T5" fmla="*/ 61 h 100"/>
                <a:gd name="T6" fmla="*/ 84 w 99"/>
                <a:gd name="T7" fmla="*/ 54 h 100"/>
                <a:gd name="T8" fmla="*/ 85 w 99"/>
                <a:gd name="T9" fmla="*/ 48 h 100"/>
                <a:gd name="T10" fmla="*/ 83 w 99"/>
                <a:gd name="T11" fmla="*/ 44 h 100"/>
                <a:gd name="T12" fmla="*/ 80 w 99"/>
                <a:gd name="T13" fmla="*/ 40 h 100"/>
                <a:gd name="T14" fmla="*/ 77 w 99"/>
                <a:gd name="T15" fmla="*/ 37 h 100"/>
                <a:gd name="T16" fmla="*/ 74 w 99"/>
                <a:gd name="T17" fmla="*/ 34 h 100"/>
                <a:gd name="T18" fmla="*/ 27 w 99"/>
                <a:gd name="T19" fmla="*/ 82 h 100"/>
                <a:gd name="T20" fmla="*/ 25 w 99"/>
                <a:gd name="T21" fmla="*/ 85 h 100"/>
                <a:gd name="T22" fmla="*/ 25 w 99"/>
                <a:gd name="T23" fmla="*/ 89 h 100"/>
                <a:gd name="T24" fmla="*/ 27 w 99"/>
                <a:gd name="T25" fmla="*/ 93 h 100"/>
                <a:gd name="T26" fmla="*/ 31 w 99"/>
                <a:gd name="T27" fmla="*/ 97 h 100"/>
                <a:gd name="T28" fmla="*/ 28 w 99"/>
                <a:gd name="T29" fmla="*/ 100 h 100"/>
                <a:gd name="T30" fmla="*/ 0 w 99"/>
                <a:gd name="T31" fmla="*/ 72 h 100"/>
                <a:gd name="T32" fmla="*/ 3 w 99"/>
                <a:gd name="T33" fmla="*/ 69 h 100"/>
                <a:gd name="T34" fmla="*/ 6 w 99"/>
                <a:gd name="T35" fmla="*/ 72 h 100"/>
                <a:gd name="T36" fmla="*/ 10 w 99"/>
                <a:gd name="T37" fmla="*/ 75 h 100"/>
                <a:gd name="T38" fmla="*/ 14 w 99"/>
                <a:gd name="T39" fmla="*/ 75 h 100"/>
                <a:gd name="T40" fmla="*/ 17 w 99"/>
                <a:gd name="T41" fmla="*/ 73 h 100"/>
                <a:gd name="T42" fmla="*/ 65 w 99"/>
                <a:gd name="T43" fmla="*/ 25 h 100"/>
                <a:gd name="T44" fmla="*/ 63 w 99"/>
                <a:gd name="T45" fmla="*/ 23 h 100"/>
                <a:gd name="T46" fmla="*/ 60 w 99"/>
                <a:gd name="T47" fmla="*/ 20 h 100"/>
                <a:gd name="T48" fmla="*/ 56 w 99"/>
                <a:gd name="T49" fmla="*/ 16 h 100"/>
                <a:gd name="T50" fmla="*/ 51 w 99"/>
                <a:gd name="T51" fmla="*/ 15 h 100"/>
                <a:gd name="T52" fmla="*/ 45 w 99"/>
                <a:gd name="T53" fmla="*/ 16 h 100"/>
                <a:gd name="T54" fmla="*/ 39 w 99"/>
                <a:gd name="T55" fmla="*/ 17 h 100"/>
                <a:gd name="T56" fmla="*/ 34 w 99"/>
                <a:gd name="T57" fmla="*/ 19 h 100"/>
                <a:gd name="T58" fmla="*/ 31 w 99"/>
                <a:gd name="T59" fmla="*/ 17 h 100"/>
                <a:gd name="T60" fmla="*/ 47 w 99"/>
                <a:gd name="T61" fmla="*/ 0 h 100"/>
                <a:gd name="T62" fmla="*/ 99 w 99"/>
                <a:gd name="T63" fmla="*/ 52 h 100"/>
                <a:gd name="T64" fmla="*/ 83 w 99"/>
                <a:gd name="T65" fmla="*/ 68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100">
                  <a:moveTo>
                    <a:pt x="83" y="68"/>
                  </a:moveTo>
                  <a:cubicBezTo>
                    <a:pt x="80" y="66"/>
                    <a:pt x="80" y="66"/>
                    <a:pt x="80" y="66"/>
                  </a:cubicBezTo>
                  <a:cubicBezTo>
                    <a:pt x="81" y="64"/>
                    <a:pt x="82" y="63"/>
                    <a:pt x="82" y="61"/>
                  </a:cubicBezTo>
                  <a:cubicBezTo>
                    <a:pt x="83" y="59"/>
                    <a:pt x="84" y="57"/>
                    <a:pt x="84" y="54"/>
                  </a:cubicBezTo>
                  <a:cubicBezTo>
                    <a:pt x="84" y="52"/>
                    <a:pt x="85" y="50"/>
                    <a:pt x="85" y="48"/>
                  </a:cubicBezTo>
                  <a:cubicBezTo>
                    <a:pt x="85" y="46"/>
                    <a:pt x="84" y="45"/>
                    <a:pt x="83" y="44"/>
                  </a:cubicBezTo>
                  <a:cubicBezTo>
                    <a:pt x="83" y="43"/>
                    <a:pt x="82" y="42"/>
                    <a:pt x="80" y="40"/>
                  </a:cubicBezTo>
                  <a:cubicBezTo>
                    <a:pt x="79" y="39"/>
                    <a:pt x="78" y="38"/>
                    <a:pt x="77" y="37"/>
                  </a:cubicBezTo>
                  <a:cubicBezTo>
                    <a:pt x="74" y="34"/>
                    <a:pt x="74" y="34"/>
                    <a:pt x="74" y="34"/>
                  </a:cubicBezTo>
                  <a:cubicBezTo>
                    <a:pt x="27" y="82"/>
                    <a:pt x="27" y="82"/>
                    <a:pt x="27" y="82"/>
                  </a:cubicBezTo>
                  <a:cubicBezTo>
                    <a:pt x="26" y="83"/>
                    <a:pt x="25" y="84"/>
                    <a:pt x="25" y="85"/>
                  </a:cubicBezTo>
                  <a:cubicBezTo>
                    <a:pt x="24" y="86"/>
                    <a:pt x="25" y="87"/>
                    <a:pt x="25" y="89"/>
                  </a:cubicBezTo>
                  <a:cubicBezTo>
                    <a:pt x="25" y="89"/>
                    <a:pt x="26" y="91"/>
                    <a:pt x="27" y="93"/>
                  </a:cubicBezTo>
                  <a:cubicBezTo>
                    <a:pt x="29" y="95"/>
                    <a:pt x="30" y="96"/>
                    <a:pt x="31" y="97"/>
                  </a:cubicBezTo>
                  <a:cubicBezTo>
                    <a:pt x="28" y="100"/>
                    <a:pt x="28" y="100"/>
                    <a:pt x="28" y="100"/>
                  </a:cubicBezTo>
                  <a:cubicBezTo>
                    <a:pt x="0" y="72"/>
                    <a:pt x="0" y="72"/>
                    <a:pt x="0" y="72"/>
                  </a:cubicBezTo>
                  <a:cubicBezTo>
                    <a:pt x="3" y="69"/>
                    <a:pt x="3" y="69"/>
                    <a:pt x="3" y="69"/>
                  </a:cubicBezTo>
                  <a:cubicBezTo>
                    <a:pt x="3" y="70"/>
                    <a:pt x="5" y="71"/>
                    <a:pt x="6" y="72"/>
                  </a:cubicBezTo>
                  <a:cubicBezTo>
                    <a:pt x="8" y="74"/>
                    <a:pt x="10" y="74"/>
                    <a:pt x="10" y="75"/>
                  </a:cubicBezTo>
                  <a:cubicBezTo>
                    <a:pt x="12" y="75"/>
                    <a:pt x="13" y="76"/>
                    <a:pt x="14" y="75"/>
                  </a:cubicBezTo>
                  <a:cubicBezTo>
                    <a:pt x="15" y="75"/>
                    <a:pt x="16" y="74"/>
                    <a:pt x="17" y="73"/>
                  </a:cubicBezTo>
                  <a:cubicBezTo>
                    <a:pt x="65" y="25"/>
                    <a:pt x="65" y="25"/>
                    <a:pt x="65" y="25"/>
                  </a:cubicBezTo>
                  <a:cubicBezTo>
                    <a:pt x="63" y="23"/>
                    <a:pt x="63" y="23"/>
                    <a:pt x="63" y="23"/>
                  </a:cubicBezTo>
                  <a:cubicBezTo>
                    <a:pt x="62" y="22"/>
                    <a:pt x="61" y="21"/>
                    <a:pt x="60" y="20"/>
                  </a:cubicBezTo>
                  <a:cubicBezTo>
                    <a:pt x="58" y="18"/>
                    <a:pt x="57" y="17"/>
                    <a:pt x="56" y="16"/>
                  </a:cubicBezTo>
                  <a:cubicBezTo>
                    <a:pt x="55" y="15"/>
                    <a:pt x="53" y="15"/>
                    <a:pt x="51" y="15"/>
                  </a:cubicBezTo>
                  <a:cubicBezTo>
                    <a:pt x="49" y="15"/>
                    <a:pt x="47" y="15"/>
                    <a:pt x="45" y="16"/>
                  </a:cubicBezTo>
                  <a:cubicBezTo>
                    <a:pt x="43" y="16"/>
                    <a:pt x="41" y="17"/>
                    <a:pt x="39" y="17"/>
                  </a:cubicBezTo>
                  <a:cubicBezTo>
                    <a:pt x="37" y="18"/>
                    <a:pt x="35" y="19"/>
                    <a:pt x="34" y="19"/>
                  </a:cubicBezTo>
                  <a:cubicBezTo>
                    <a:pt x="31" y="17"/>
                    <a:pt x="31" y="17"/>
                    <a:pt x="31" y="17"/>
                  </a:cubicBezTo>
                  <a:cubicBezTo>
                    <a:pt x="47" y="0"/>
                    <a:pt x="47" y="0"/>
                    <a:pt x="47" y="0"/>
                  </a:cubicBezTo>
                  <a:cubicBezTo>
                    <a:pt x="99" y="52"/>
                    <a:pt x="99" y="52"/>
                    <a:pt x="99" y="52"/>
                  </a:cubicBezTo>
                  <a:lnTo>
                    <a:pt x="83" y="68"/>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6" name="íṧ1îḑè"/>
            <p:cNvSpPr/>
            <p:nvPr userDrawn="1">
              <p:custDataLst>
                <p:tags r:id="rId21"/>
              </p:custDataLst>
            </p:nvPr>
          </p:nvSpPr>
          <p:spPr bwMode="auto">
            <a:xfrm>
              <a:off x="3342879" y="3943351"/>
              <a:ext cx="57150" cy="46038"/>
            </a:xfrm>
            <a:custGeom>
              <a:avLst/>
              <a:gdLst>
                <a:gd name="T0" fmla="*/ 30 w 36"/>
                <a:gd name="T1" fmla="*/ 29 h 29"/>
                <a:gd name="T2" fmla="*/ 0 w 36"/>
                <a:gd name="T3" fmla="*/ 8 h 29"/>
                <a:gd name="T4" fmla="*/ 5 w 36"/>
                <a:gd name="T5" fmla="*/ 0 h 29"/>
                <a:gd name="T6" fmla="*/ 36 w 36"/>
                <a:gd name="T7" fmla="*/ 21 h 29"/>
                <a:gd name="T8" fmla="*/ 30 w 36"/>
                <a:gd name="T9" fmla="*/ 29 h 29"/>
              </a:gdLst>
              <a:ahLst/>
              <a:cxnLst>
                <a:cxn ang="0">
                  <a:pos x="T0" y="T1"/>
                </a:cxn>
                <a:cxn ang="0">
                  <a:pos x="T2" y="T3"/>
                </a:cxn>
                <a:cxn ang="0">
                  <a:pos x="T4" y="T5"/>
                </a:cxn>
                <a:cxn ang="0">
                  <a:pos x="T6" y="T7"/>
                </a:cxn>
                <a:cxn ang="0">
                  <a:pos x="T8" y="T9"/>
                </a:cxn>
              </a:cxnLst>
              <a:rect l="0" t="0" r="r" b="b"/>
              <a:pathLst>
                <a:path w="36" h="29">
                  <a:moveTo>
                    <a:pt x="30" y="29"/>
                  </a:moveTo>
                  <a:lnTo>
                    <a:pt x="0" y="8"/>
                  </a:lnTo>
                  <a:lnTo>
                    <a:pt x="5" y="0"/>
                  </a:lnTo>
                  <a:lnTo>
                    <a:pt x="36" y="21"/>
                  </a:lnTo>
                  <a:lnTo>
                    <a:pt x="30" y="29"/>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7" name="íṣ1íḋê"/>
            <p:cNvSpPr/>
            <p:nvPr userDrawn="1">
              <p:custDataLst>
                <p:tags r:id="rId22"/>
              </p:custDataLst>
            </p:nvPr>
          </p:nvSpPr>
          <p:spPr bwMode="auto">
            <a:xfrm>
              <a:off x="3355579" y="3932238"/>
              <a:ext cx="150813" cy="142875"/>
            </a:xfrm>
            <a:custGeom>
              <a:avLst/>
              <a:gdLst>
                <a:gd name="T0" fmla="*/ 64 w 90"/>
                <a:gd name="T1" fmla="*/ 58 h 85"/>
                <a:gd name="T2" fmla="*/ 64 w 90"/>
                <a:gd name="T3" fmla="*/ 65 h 85"/>
                <a:gd name="T4" fmla="*/ 61 w 90"/>
                <a:gd name="T5" fmla="*/ 73 h 85"/>
                <a:gd name="T6" fmla="*/ 44 w 90"/>
                <a:gd name="T7" fmla="*/ 84 h 85"/>
                <a:gd name="T8" fmla="*/ 23 w 90"/>
                <a:gd name="T9" fmla="*/ 79 h 85"/>
                <a:gd name="T10" fmla="*/ 14 w 90"/>
                <a:gd name="T11" fmla="*/ 72 h 85"/>
                <a:gd name="T12" fmla="*/ 8 w 90"/>
                <a:gd name="T13" fmla="*/ 63 h 85"/>
                <a:gd name="T14" fmla="*/ 4 w 90"/>
                <a:gd name="T15" fmla="*/ 65 h 85"/>
                <a:gd name="T16" fmla="*/ 0 w 90"/>
                <a:gd name="T17" fmla="*/ 63 h 85"/>
                <a:gd name="T18" fmla="*/ 14 w 90"/>
                <a:gd name="T19" fmla="*/ 38 h 85"/>
                <a:gd name="T20" fmla="*/ 19 w 90"/>
                <a:gd name="T21" fmla="*/ 40 h 85"/>
                <a:gd name="T22" fmla="*/ 16 w 90"/>
                <a:gd name="T23" fmla="*/ 51 h 85"/>
                <a:gd name="T24" fmla="*/ 16 w 90"/>
                <a:gd name="T25" fmla="*/ 60 h 85"/>
                <a:gd name="T26" fmla="*/ 20 w 90"/>
                <a:gd name="T27" fmla="*/ 69 h 85"/>
                <a:gd name="T28" fmla="*/ 27 w 90"/>
                <a:gd name="T29" fmla="*/ 76 h 85"/>
                <a:gd name="T30" fmla="*/ 33 w 90"/>
                <a:gd name="T31" fmla="*/ 78 h 85"/>
                <a:gd name="T32" fmla="*/ 39 w 90"/>
                <a:gd name="T33" fmla="*/ 79 h 85"/>
                <a:gd name="T34" fmla="*/ 44 w 90"/>
                <a:gd name="T35" fmla="*/ 76 h 85"/>
                <a:gd name="T36" fmla="*/ 48 w 90"/>
                <a:gd name="T37" fmla="*/ 71 h 85"/>
                <a:gd name="T38" fmla="*/ 51 w 90"/>
                <a:gd name="T39" fmla="*/ 62 h 85"/>
                <a:gd name="T40" fmla="*/ 47 w 90"/>
                <a:gd name="T41" fmla="*/ 52 h 85"/>
                <a:gd name="T42" fmla="*/ 41 w 90"/>
                <a:gd name="T43" fmla="*/ 44 h 85"/>
                <a:gd name="T44" fmla="*/ 36 w 90"/>
                <a:gd name="T45" fmla="*/ 37 h 85"/>
                <a:gd name="T46" fmla="*/ 31 w 90"/>
                <a:gd name="T47" fmla="*/ 24 h 85"/>
                <a:gd name="T48" fmla="*/ 35 w 90"/>
                <a:gd name="T49" fmla="*/ 10 h 85"/>
                <a:gd name="T50" fmla="*/ 41 w 90"/>
                <a:gd name="T51" fmla="*/ 4 h 85"/>
                <a:gd name="T52" fmla="*/ 50 w 90"/>
                <a:gd name="T53" fmla="*/ 0 h 85"/>
                <a:gd name="T54" fmla="*/ 59 w 90"/>
                <a:gd name="T55" fmla="*/ 0 h 85"/>
                <a:gd name="T56" fmla="*/ 69 w 90"/>
                <a:gd name="T57" fmla="*/ 4 h 85"/>
                <a:gd name="T58" fmla="*/ 76 w 90"/>
                <a:gd name="T59" fmla="*/ 11 h 85"/>
                <a:gd name="T60" fmla="*/ 81 w 90"/>
                <a:gd name="T61" fmla="*/ 19 h 85"/>
                <a:gd name="T62" fmla="*/ 86 w 90"/>
                <a:gd name="T63" fmla="*/ 17 h 85"/>
                <a:gd name="T64" fmla="*/ 90 w 90"/>
                <a:gd name="T65" fmla="*/ 20 h 85"/>
                <a:gd name="T66" fmla="*/ 75 w 90"/>
                <a:gd name="T67" fmla="*/ 44 h 85"/>
                <a:gd name="T68" fmla="*/ 71 w 90"/>
                <a:gd name="T69" fmla="*/ 41 h 85"/>
                <a:gd name="T70" fmla="*/ 73 w 90"/>
                <a:gd name="T71" fmla="*/ 32 h 85"/>
                <a:gd name="T72" fmla="*/ 74 w 90"/>
                <a:gd name="T73" fmla="*/ 23 h 85"/>
                <a:gd name="T74" fmla="*/ 72 w 90"/>
                <a:gd name="T75" fmla="*/ 15 h 85"/>
                <a:gd name="T76" fmla="*/ 65 w 90"/>
                <a:gd name="T77" fmla="*/ 8 h 85"/>
                <a:gd name="T78" fmla="*/ 55 w 90"/>
                <a:gd name="T79" fmla="*/ 6 h 85"/>
                <a:gd name="T80" fmla="*/ 47 w 90"/>
                <a:gd name="T81" fmla="*/ 11 h 85"/>
                <a:gd name="T82" fmla="*/ 44 w 90"/>
                <a:gd name="T83" fmla="*/ 20 h 85"/>
                <a:gd name="T84" fmla="*/ 47 w 90"/>
                <a:gd name="T85" fmla="*/ 29 h 85"/>
                <a:gd name="T86" fmla="*/ 53 w 90"/>
                <a:gd name="T87" fmla="*/ 37 h 85"/>
                <a:gd name="T88" fmla="*/ 58 w 90"/>
                <a:gd name="T89" fmla="*/ 44 h 85"/>
                <a:gd name="T90" fmla="*/ 62 w 90"/>
                <a:gd name="T91" fmla="*/ 51 h 85"/>
                <a:gd name="T92" fmla="*/ 64 w 90"/>
                <a:gd name="T93" fmla="*/ 58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90" h="85">
                  <a:moveTo>
                    <a:pt x="64" y="58"/>
                  </a:moveTo>
                  <a:cubicBezTo>
                    <a:pt x="65" y="60"/>
                    <a:pt x="65" y="63"/>
                    <a:pt x="64" y="65"/>
                  </a:cubicBezTo>
                  <a:cubicBezTo>
                    <a:pt x="64" y="68"/>
                    <a:pt x="63" y="70"/>
                    <a:pt x="61" y="73"/>
                  </a:cubicBezTo>
                  <a:cubicBezTo>
                    <a:pt x="57" y="79"/>
                    <a:pt x="51" y="83"/>
                    <a:pt x="44" y="84"/>
                  </a:cubicBezTo>
                  <a:cubicBezTo>
                    <a:pt x="37" y="85"/>
                    <a:pt x="30" y="84"/>
                    <a:pt x="23" y="79"/>
                  </a:cubicBezTo>
                  <a:cubicBezTo>
                    <a:pt x="20" y="77"/>
                    <a:pt x="17" y="75"/>
                    <a:pt x="14" y="72"/>
                  </a:cubicBezTo>
                  <a:cubicBezTo>
                    <a:pt x="12" y="69"/>
                    <a:pt x="10" y="66"/>
                    <a:pt x="8" y="63"/>
                  </a:cubicBezTo>
                  <a:cubicBezTo>
                    <a:pt x="4" y="65"/>
                    <a:pt x="4" y="65"/>
                    <a:pt x="4" y="65"/>
                  </a:cubicBezTo>
                  <a:cubicBezTo>
                    <a:pt x="0" y="63"/>
                    <a:pt x="0" y="63"/>
                    <a:pt x="0" y="63"/>
                  </a:cubicBezTo>
                  <a:cubicBezTo>
                    <a:pt x="14" y="38"/>
                    <a:pt x="14" y="38"/>
                    <a:pt x="14" y="38"/>
                  </a:cubicBezTo>
                  <a:cubicBezTo>
                    <a:pt x="19" y="40"/>
                    <a:pt x="19" y="40"/>
                    <a:pt x="19" y="40"/>
                  </a:cubicBezTo>
                  <a:cubicBezTo>
                    <a:pt x="17" y="44"/>
                    <a:pt x="17" y="47"/>
                    <a:pt x="16" y="51"/>
                  </a:cubicBezTo>
                  <a:cubicBezTo>
                    <a:pt x="16" y="54"/>
                    <a:pt x="16" y="57"/>
                    <a:pt x="16" y="60"/>
                  </a:cubicBezTo>
                  <a:cubicBezTo>
                    <a:pt x="17" y="63"/>
                    <a:pt x="18" y="66"/>
                    <a:pt x="20" y="69"/>
                  </a:cubicBezTo>
                  <a:cubicBezTo>
                    <a:pt x="21" y="71"/>
                    <a:pt x="24" y="74"/>
                    <a:pt x="27" y="76"/>
                  </a:cubicBezTo>
                  <a:cubicBezTo>
                    <a:pt x="29" y="77"/>
                    <a:pt x="31" y="78"/>
                    <a:pt x="33" y="78"/>
                  </a:cubicBezTo>
                  <a:cubicBezTo>
                    <a:pt x="35" y="79"/>
                    <a:pt x="37" y="79"/>
                    <a:pt x="39" y="79"/>
                  </a:cubicBezTo>
                  <a:cubicBezTo>
                    <a:pt x="41" y="78"/>
                    <a:pt x="42" y="77"/>
                    <a:pt x="44" y="76"/>
                  </a:cubicBezTo>
                  <a:cubicBezTo>
                    <a:pt x="45" y="75"/>
                    <a:pt x="47" y="73"/>
                    <a:pt x="48" y="71"/>
                  </a:cubicBezTo>
                  <a:cubicBezTo>
                    <a:pt x="50" y="69"/>
                    <a:pt x="51" y="65"/>
                    <a:pt x="51" y="62"/>
                  </a:cubicBezTo>
                  <a:cubicBezTo>
                    <a:pt x="50" y="58"/>
                    <a:pt x="49" y="55"/>
                    <a:pt x="47" y="52"/>
                  </a:cubicBezTo>
                  <a:cubicBezTo>
                    <a:pt x="45" y="50"/>
                    <a:pt x="43" y="47"/>
                    <a:pt x="41" y="44"/>
                  </a:cubicBezTo>
                  <a:cubicBezTo>
                    <a:pt x="39" y="41"/>
                    <a:pt x="37" y="39"/>
                    <a:pt x="36" y="37"/>
                  </a:cubicBezTo>
                  <a:cubicBezTo>
                    <a:pt x="33" y="32"/>
                    <a:pt x="31" y="28"/>
                    <a:pt x="31" y="24"/>
                  </a:cubicBezTo>
                  <a:cubicBezTo>
                    <a:pt x="30" y="19"/>
                    <a:pt x="32" y="15"/>
                    <a:pt x="35" y="10"/>
                  </a:cubicBezTo>
                  <a:cubicBezTo>
                    <a:pt x="36" y="7"/>
                    <a:pt x="39" y="5"/>
                    <a:pt x="41" y="4"/>
                  </a:cubicBezTo>
                  <a:cubicBezTo>
                    <a:pt x="44" y="2"/>
                    <a:pt x="47" y="1"/>
                    <a:pt x="50" y="0"/>
                  </a:cubicBezTo>
                  <a:cubicBezTo>
                    <a:pt x="53" y="0"/>
                    <a:pt x="56" y="0"/>
                    <a:pt x="59" y="0"/>
                  </a:cubicBezTo>
                  <a:cubicBezTo>
                    <a:pt x="63" y="1"/>
                    <a:pt x="66" y="2"/>
                    <a:pt x="69" y="4"/>
                  </a:cubicBezTo>
                  <a:cubicBezTo>
                    <a:pt x="72" y="6"/>
                    <a:pt x="74" y="9"/>
                    <a:pt x="76" y="11"/>
                  </a:cubicBezTo>
                  <a:cubicBezTo>
                    <a:pt x="78" y="14"/>
                    <a:pt x="80" y="17"/>
                    <a:pt x="81" y="19"/>
                  </a:cubicBezTo>
                  <a:cubicBezTo>
                    <a:pt x="86" y="17"/>
                    <a:pt x="86" y="17"/>
                    <a:pt x="86" y="17"/>
                  </a:cubicBezTo>
                  <a:cubicBezTo>
                    <a:pt x="90" y="20"/>
                    <a:pt x="90" y="20"/>
                    <a:pt x="90" y="20"/>
                  </a:cubicBezTo>
                  <a:cubicBezTo>
                    <a:pt x="75" y="44"/>
                    <a:pt x="75" y="44"/>
                    <a:pt x="75" y="44"/>
                  </a:cubicBezTo>
                  <a:cubicBezTo>
                    <a:pt x="71" y="41"/>
                    <a:pt x="71" y="41"/>
                    <a:pt x="71" y="41"/>
                  </a:cubicBezTo>
                  <a:cubicBezTo>
                    <a:pt x="72" y="38"/>
                    <a:pt x="73" y="35"/>
                    <a:pt x="73" y="32"/>
                  </a:cubicBezTo>
                  <a:cubicBezTo>
                    <a:pt x="74" y="29"/>
                    <a:pt x="74" y="26"/>
                    <a:pt x="74" y="23"/>
                  </a:cubicBezTo>
                  <a:cubicBezTo>
                    <a:pt x="74" y="20"/>
                    <a:pt x="73" y="17"/>
                    <a:pt x="72" y="15"/>
                  </a:cubicBezTo>
                  <a:cubicBezTo>
                    <a:pt x="70" y="12"/>
                    <a:pt x="68" y="10"/>
                    <a:pt x="65" y="8"/>
                  </a:cubicBezTo>
                  <a:cubicBezTo>
                    <a:pt x="62" y="6"/>
                    <a:pt x="59" y="5"/>
                    <a:pt x="55" y="6"/>
                  </a:cubicBezTo>
                  <a:cubicBezTo>
                    <a:pt x="52" y="7"/>
                    <a:pt x="49" y="9"/>
                    <a:pt x="47" y="11"/>
                  </a:cubicBezTo>
                  <a:cubicBezTo>
                    <a:pt x="45" y="15"/>
                    <a:pt x="44" y="18"/>
                    <a:pt x="44" y="20"/>
                  </a:cubicBezTo>
                  <a:cubicBezTo>
                    <a:pt x="45" y="23"/>
                    <a:pt x="46" y="26"/>
                    <a:pt x="47" y="29"/>
                  </a:cubicBezTo>
                  <a:cubicBezTo>
                    <a:pt x="49" y="32"/>
                    <a:pt x="51" y="35"/>
                    <a:pt x="53" y="37"/>
                  </a:cubicBezTo>
                  <a:cubicBezTo>
                    <a:pt x="55" y="39"/>
                    <a:pt x="56" y="42"/>
                    <a:pt x="58" y="44"/>
                  </a:cubicBezTo>
                  <a:cubicBezTo>
                    <a:pt x="59" y="46"/>
                    <a:pt x="61" y="48"/>
                    <a:pt x="62" y="51"/>
                  </a:cubicBezTo>
                  <a:cubicBezTo>
                    <a:pt x="63" y="53"/>
                    <a:pt x="64" y="55"/>
                    <a:pt x="64" y="58"/>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8" name="íśļiḓé"/>
            <p:cNvSpPr/>
            <p:nvPr userDrawn="1">
              <p:custDataLst>
                <p:tags r:id="rId23"/>
              </p:custDataLst>
            </p:nvPr>
          </p:nvSpPr>
          <p:spPr bwMode="auto">
            <a:xfrm>
              <a:off x="3452417" y="3976688"/>
              <a:ext cx="158750" cy="177800"/>
            </a:xfrm>
            <a:custGeom>
              <a:avLst/>
              <a:gdLst>
                <a:gd name="T0" fmla="*/ 76 w 95"/>
                <a:gd name="T1" fmla="*/ 84 h 106"/>
                <a:gd name="T2" fmla="*/ 64 w 95"/>
                <a:gd name="T3" fmla="*/ 106 h 106"/>
                <a:gd name="T4" fmla="*/ 0 w 95"/>
                <a:gd name="T5" fmla="*/ 77 h 106"/>
                <a:gd name="T6" fmla="*/ 2 w 95"/>
                <a:gd name="T7" fmla="*/ 73 h 106"/>
                <a:gd name="T8" fmla="*/ 7 w 95"/>
                <a:gd name="T9" fmla="*/ 75 h 106"/>
                <a:gd name="T10" fmla="*/ 11 w 95"/>
                <a:gd name="T11" fmla="*/ 76 h 106"/>
                <a:gd name="T12" fmla="*/ 14 w 95"/>
                <a:gd name="T13" fmla="*/ 75 h 106"/>
                <a:gd name="T14" fmla="*/ 16 w 95"/>
                <a:gd name="T15" fmla="*/ 72 h 106"/>
                <a:gd name="T16" fmla="*/ 41 w 95"/>
                <a:gd name="T17" fmla="*/ 16 h 106"/>
                <a:gd name="T18" fmla="*/ 42 w 95"/>
                <a:gd name="T19" fmla="*/ 13 h 106"/>
                <a:gd name="T20" fmla="*/ 40 w 95"/>
                <a:gd name="T21" fmla="*/ 10 h 106"/>
                <a:gd name="T22" fmla="*/ 37 w 95"/>
                <a:gd name="T23" fmla="*/ 7 h 106"/>
                <a:gd name="T24" fmla="*/ 33 w 95"/>
                <a:gd name="T25" fmla="*/ 4 h 106"/>
                <a:gd name="T26" fmla="*/ 35 w 95"/>
                <a:gd name="T27" fmla="*/ 0 h 106"/>
                <a:gd name="T28" fmla="*/ 95 w 95"/>
                <a:gd name="T29" fmla="*/ 27 h 106"/>
                <a:gd name="T30" fmla="*/ 86 w 95"/>
                <a:gd name="T31" fmla="*/ 46 h 106"/>
                <a:gd name="T32" fmla="*/ 82 w 95"/>
                <a:gd name="T33" fmla="*/ 44 h 106"/>
                <a:gd name="T34" fmla="*/ 81 w 95"/>
                <a:gd name="T35" fmla="*/ 33 h 106"/>
                <a:gd name="T36" fmla="*/ 77 w 95"/>
                <a:gd name="T37" fmla="*/ 25 h 106"/>
                <a:gd name="T38" fmla="*/ 73 w 95"/>
                <a:gd name="T39" fmla="*/ 23 h 106"/>
                <a:gd name="T40" fmla="*/ 68 w 95"/>
                <a:gd name="T41" fmla="*/ 20 h 106"/>
                <a:gd name="T42" fmla="*/ 56 w 95"/>
                <a:gd name="T43" fmla="*/ 15 h 106"/>
                <a:gd name="T44" fmla="*/ 42 w 95"/>
                <a:gd name="T45" fmla="*/ 45 h 106"/>
                <a:gd name="T46" fmla="*/ 51 w 95"/>
                <a:gd name="T47" fmla="*/ 49 h 106"/>
                <a:gd name="T48" fmla="*/ 57 w 95"/>
                <a:gd name="T49" fmla="*/ 51 h 106"/>
                <a:gd name="T50" fmla="*/ 62 w 95"/>
                <a:gd name="T51" fmla="*/ 50 h 106"/>
                <a:gd name="T52" fmla="*/ 65 w 95"/>
                <a:gd name="T53" fmla="*/ 47 h 106"/>
                <a:gd name="T54" fmla="*/ 69 w 95"/>
                <a:gd name="T55" fmla="*/ 42 h 106"/>
                <a:gd name="T56" fmla="*/ 73 w 95"/>
                <a:gd name="T57" fmla="*/ 44 h 106"/>
                <a:gd name="T58" fmla="*/ 59 w 95"/>
                <a:gd name="T59" fmla="*/ 74 h 106"/>
                <a:gd name="T60" fmla="*/ 55 w 95"/>
                <a:gd name="T61" fmla="*/ 72 h 106"/>
                <a:gd name="T62" fmla="*/ 57 w 95"/>
                <a:gd name="T63" fmla="*/ 66 h 106"/>
                <a:gd name="T64" fmla="*/ 56 w 95"/>
                <a:gd name="T65" fmla="*/ 61 h 106"/>
                <a:gd name="T66" fmla="*/ 54 w 95"/>
                <a:gd name="T67" fmla="*/ 57 h 106"/>
                <a:gd name="T68" fmla="*/ 49 w 95"/>
                <a:gd name="T69" fmla="*/ 54 h 106"/>
                <a:gd name="T70" fmla="*/ 40 w 95"/>
                <a:gd name="T71" fmla="*/ 50 h 106"/>
                <a:gd name="T72" fmla="*/ 29 w 95"/>
                <a:gd name="T73" fmla="*/ 73 h 106"/>
                <a:gd name="T74" fmla="*/ 28 w 95"/>
                <a:gd name="T75" fmla="*/ 78 h 106"/>
                <a:gd name="T76" fmla="*/ 28 w 95"/>
                <a:gd name="T77" fmla="*/ 82 h 106"/>
                <a:gd name="T78" fmla="*/ 31 w 95"/>
                <a:gd name="T79" fmla="*/ 85 h 106"/>
                <a:gd name="T80" fmla="*/ 38 w 95"/>
                <a:gd name="T81" fmla="*/ 89 h 106"/>
                <a:gd name="T82" fmla="*/ 43 w 95"/>
                <a:gd name="T83" fmla="*/ 91 h 106"/>
                <a:gd name="T84" fmla="*/ 48 w 95"/>
                <a:gd name="T85" fmla="*/ 93 h 106"/>
                <a:gd name="T86" fmla="*/ 52 w 95"/>
                <a:gd name="T87" fmla="*/ 94 h 106"/>
                <a:gd name="T88" fmla="*/ 56 w 95"/>
                <a:gd name="T89" fmla="*/ 94 h 106"/>
                <a:gd name="T90" fmla="*/ 65 w 95"/>
                <a:gd name="T91" fmla="*/ 88 h 106"/>
                <a:gd name="T92" fmla="*/ 72 w 95"/>
                <a:gd name="T93" fmla="*/ 82 h 106"/>
                <a:gd name="T94" fmla="*/ 76 w 95"/>
                <a:gd name="T95" fmla="*/ 84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5" h="106">
                  <a:moveTo>
                    <a:pt x="76" y="84"/>
                  </a:moveTo>
                  <a:cubicBezTo>
                    <a:pt x="64" y="106"/>
                    <a:pt x="64" y="106"/>
                    <a:pt x="64" y="106"/>
                  </a:cubicBezTo>
                  <a:cubicBezTo>
                    <a:pt x="0" y="77"/>
                    <a:pt x="0" y="77"/>
                    <a:pt x="0" y="77"/>
                  </a:cubicBezTo>
                  <a:cubicBezTo>
                    <a:pt x="2" y="73"/>
                    <a:pt x="2" y="73"/>
                    <a:pt x="2" y="73"/>
                  </a:cubicBezTo>
                  <a:cubicBezTo>
                    <a:pt x="3" y="74"/>
                    <a:pt x="5" y="74"/>
                    <a:pt x="7" y="75"/>
                  </a:cubicBezTo>
                  <a:cubicBezTo>
                    <a:pt x="9" y="75"/>
                    <a:pt x="10" y="76"/>
                    <a:pt x="11" y="76"/>
                  </a:cubicBezTo>
                  <a:cubicBezTo>
                    <a:pt x="12" y="76"/>
                    <a:pt x="13" y="75"/>
                    <a:pt x="14" y="75"/>
                  </a:cubicBezTo>
                  <a:cubicBezTo>
                    <a:pt x="15" y="74"/>
                    <a:pt x="16" y="73"/>
                    <a:pt x="16" y="72"/>
                  </a:cubicBezTo>
                  <a:cubicBezTo>
                    <a:pt x="41" y="16"/>
                    <a:pt x="41" y="16"/>
                    <a:pt x="41" y="16"/>
                  </a:cubicBezTo>
                  <a:cubicBezTo>
                    <a:pt x="42" y="15"/>
                    <a:pt x="42" y="14"/>
                    <a:pt x="42" y="13"/>
                  </a:cubicBezTo>
                  <a:cubicBezTo>
                    <a:pt x="42" y="12"/>
                    <a:pt x="41" y="11"/>
                    <a:pt x="40" y="10"/>
                  </a:cubicBezTo>
                  <a:cubicBezTo>
                    <a:pt x="40" y="9"/>
                    <a:pt x="39" y="8"/>
                    <a:pt x="37" y="7"/>
                  </a:cubicBezTo>
                  <a:cubicBezTo>
                    <a:pt x="36" y="5"/>
                    <a:pt x="34" y="5"/>
                    <a:pt x="33" y="4"/>
                  </a:cubicBezTo>
                  <a:cubicBezTo>
                    <a:pt x="35" y="0"/>
                    <a:pt x="35" y="0"/>
                    <a:pt x="35" y="0"/>
                  </a:cubicBezTo>
                  <a:cubicBezTo>
                    <a:pt x="95" y="27"/>
                    <a:pt x="95" y="27"/>
                    <a:pt x="95" y="27"/>
                  </a:cubicBezTo>
                  <a:cubicBezTo>
                    <a:pt x="86" y="46"/>
                    <a:pt x="86" y="46"/>
                    <a:pt x="86" y="46"/>
                  </a:cubicBezTo>
                  <a:cubicBezTo>
                    <a:pt x="82" y="44"/>
                    <a:pt x="82" y="44"/>
                    <a:pt x="82" y="44"/>
                  </a:cubicBezTo>
                  <a:cubicBezTo>
                    <a:pt x="83" y="41"/>
                    <a:pt x="82" y="37"/>
                    <a:pt x="81" y="33"/>
                  </a:cubicBezTo>
                  <a:cubicBezTo>
                    <a:pt x="80" y="29"/>
                    <a:pt x="79" y="26"/>
                    <a:pt x="77" y="25"/>
                  </a:cubicBezTo>
                  <a:cubicBezTo>
                    <a:pt x="76" y="24"/>
                    <a:pt x="75" y="23"/>
                    <a:pt x="73" y="23"/>
                  </a:cubicBezTo>
                  <a:cubicBezTo>
                    <a:pt x="71" y="22"/>
                    <a:pt x="70" y="21"/>
                    <a:pt x="68" y="20"/>
                  </a:cubicBezTo>
                  <a:cubicBezTo>
                    <a:pt x="56" y="15"/>
                    <a:pt x="56" y="15"/>
                    <a:pt x="56" y="15"/>
                  </a:cubicBezTo>
                  <a:cubicBezTo>
                    <a:pt x="42" y="45"/>
                    <a:pt x="42" y="45"/>
                    <a:pt x="42" y="45"/>
                  </a:cubicBezTo>
                  <a:cubicBezTo>
                    <a:pt x="51" y="49"/>
                    <a:pt x="51" y="49"/>
                    <a:pt x="51" y="49"/>
                  </a:cubicBezTo>
                  <a:cubicBezTo>
                    <a:pt x="53" y="50"/>
                    <a:pt x="55" y="51"/>
                    <a:pt x="57" y="51"/>
                  </a:cubicBezTo>
                  <a:cubicBezTo>
                    <a:pt x="59" y="51"/>
                    <a:pt x="60" y="51"/>
                    <a:pt x="62" y="50"/>
                  </a:cubicBezTo>
                  <a:cubicBezTo>
                    <a:pt x="63" y="49"/>
                    <a:pt x="64" y="48"/>
                    <a:pt x="65" y="47"/>
                  </a:cubicBezTo>
                  <a:cubicBezTo>
                    <a:pt x="67" y="45"/>
                    <a:pt x="68" y="44"/>
                    <a:pt x="69" y="42"/>
                  </a:cubicBezTo>
                  <a:cubicBezTo>
                    <a:pt x="73" y="44"/>
                    <a:pt x="73" y="44"/>
                    <a:pt x="73" y="44"/>
                  </a:cubicBezTo>
                  <a:cubicBezTo>
                    <a:pt x="59" y="74"/>
                    <a:pt x="59" y="74"/>
                    <a:pt x="59" y="74"/>
                  </a:cubicBezTo>
                  <a:cubicBezTo>
                    <a:pt x="55" y="72"/>
                    <a:pt x="55" y="72"/>
                    <a:pt x="55" y="72"/>
                  </a:cubicBezTo>
                  <a:cubicBezTo>
                    <a:pt x="56" y="71"/>
                    <a:pt x="56" y="69"/>
                    <a:pt x="57" y="66"/>
                  </a:cubicBezTo>
                  <a:cubicBezTo>
                    <a:pt x="57" y="64"/>
                    <a:pt x="57" y="62"/>
                    <a:pt x="56" y="61"/>
                  </a:cubicBezTo>
                  <a:cubicBezTo>
                    <a:pt x="56" y="59"/>
                    <a:pt x="55" y="58"/>
                    <a:pt x="54" y="57"/>
                  </a:cubicBezTo>
                  <a:cubicBezTo>
                    <a:pt x="53" y="56"/>
                    <a:pt x="51" y="55"/>
                    <a:pt x="49" y="54"/>
                  </a:cubicBezTo>
                  <a:cubicBezTo>
                    <a:pt x="40" y="50"/>
                    <a:pt x="40" y="50"/>
                    <a:pt x="40" y="50"/>
                  </a:cubicBezTo>
                  <a:cubicBezTo>
                    <a:pt x="29" y="73"/>
                    <a:pt x="29" y="73"/>
                    <a:pt x="29" y="73"/>
                  </a:cubicBezTo>
                  <a:cubicBezTo>
                    <a:pt x="28" y="75"/>
                    <a:pt x="28" y="77"/>
                    <a:pt x="28" y="78"/>
                  </a:cubicBezTo>
                  <a:cubicBezTo>
                    <a:pt x="27" y="80"/>
                    <a:pt x="27" y="81"/>
                    <a:pt x="28" y="82"/>
                  </a:cubicBezTo>
                  <a:cubicBezTo>
                    <a:pt x="29" y="83"/>
                    <a:pt x="30" y="84"/>
                    <a:pt x="31" y="85"/>
                  </a:cubicBezTo>
                  <a:cubicBezTo>
                    <a:pt x="33" y="86"/>
                    <a:pt x="35" y="87"/>
                    <a:pt x="38" y="89"/>
                  </a:cubicBezTo>
                  <a:cubicBezTo>
                    <a:pt x="39" y="89"/>
                    <a:pt x="41" y="90"/>
                    <a:pt x="43" y="91"/>
                  </a:cubicBezTo>
                  <a:cubicBezTo>
                    <a:pt x="45" y="92"/>
                    <a:pt x="46" y="92"/>
                    <a:pt x="48" y="93"/>
                  </a:cubicBezTo>
                  <a:cubicBezTo>
                    <a:pt x="49" y="93"/>
                    <a:pt x="51" y="94"/>
                    <a:pt x="52" y="94"/>
                  </a:cubicBezTo>
                  <a:cubicBezTo>
                    <a:pt x="54" y="94"/>
                    <a:pt x="55" y="94"/>
                    <a:pt x="56" y="94"/>
                  </a:cubicBezTo>
                  <a:cubicBezTo>
                    <a:pt x="59" y="93"/>
                    <a:pt x="62" y="91"/>
                    <a:pt x="65" y="88"/>
                  </a:cubicBezTo>
                  <a:cubicBezTo>
                    <a:pt x="68" y="86"/>
                    <a:pt x="71" y="84"/>
                    <a:pt x="72" y="82"/>
                  </a:cubicBezTo>
                  <a:lnTo>
                    <a:pt x="76" y="8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9" name="ïSḻïdè"/>
            <p:cNvSpPr/>
            <p:nvPr userDrawn="1">
              <p:custDataLst>
                <p:tags r:id="rId24"/>
              </p:custDataLst>
            </p:nvPr>
          </p:nvSpPr>
          <p:spPr bwMode="auto">
            <a:xfrm>
              <a:off x="3604817" y="4021138"/>
              <a:ext cx="168275" cy="158750"/>
            </a:xfrm>
            <a:custGeom>
              <a:avLst/>
              <a:gdLst>
                <a:gd name="T0" fmla="*/ 99 w 100"/>
                <a:gd name="T1" fmla="*/ 16 h 95"/>
                <a:gd name="T2" fmla="*/ 94 w 100"/>
                <a:gd name="T3" fmla="*/ 17 h 95"/>
                <a:gd name="T4" fmla="*/ 89 w 100"/>
                <a:gd name="T5" fmla="*/ 18 h 95"/>
                <a:gd name="T6" fmla="*/ 85 w 100"/>
                <a:gd name="T7" fmla="*/ 23 h 95"/>
                <a:gd name="T8" fmla="*/ 83 w 100"/>
                <a:gd name="T9" fmla="*/ 33 h 95"/>
                <a:gd name="T10" fmla="*/ 75 w 100"/>
                <a:gd name="T11" fmla="*/ 95 h 95"/>
                <a:gd name="T12" fmla="*/ 70 w 100"/>
                <a:gd name="T13" fmla="*/ 94 h 95"/>
                <a:gd name="T14" fmla="*/ 29 w 100"/>
                <a:gd name="T15" fmla="*/ 19 h 95"/>
                <a:gd name="T16" fmla="*/ 23 w 100"/>
                <a:gd name="T17" fmla="*/ 62 h 95"/>
                <a:gd name="T18" fmla="*/ 22 w 100"/>
                <a:gd name="T19" fmla="*/ 73 h 95"/>
                <a:gd name="T20" fmla="*/ 24 w 100"/>
                <a:gd name="T21" fmla="*/ 79 h 95"/>
                <a:gd name="T22" fmla="*/ 30 w 100"/>
                <a:gd name="T23" fmla="*/ 82 h 95"/>
                <a:gd name="T24" fmla="*/ 35 w 100"/>
                <a:gd name="T25" fmla="*/ 84 h 95"/>
                <a:gd name="T26" fmla="*/ 35 w 100"/>
                <a:gd name="T27" fmla="*/ 88 h 95"/>
                <a:gd name="T28" fmla="*/ 0 w 100"/>
                <a:gd name="T29" fmla="*/ 84 h 95"/>
                <a:gd name="T30" fmla="*/ 1 w 100"/>
                <a:gd name="T31" fmla="*/ 80 h 95"/>
                <a:gd name="T32" fmla="*/ 6 w 100"/>
                <a:gd name="T33" fmla="*/ 79 h 95"/>
                <a:gd name="T34" fmla="*/ 11 w 100"/>
                <a:gd name="T35" fmla="*/ 78 h 95"/>
                <a:gd name="T36" fmla="*/ 15 w 100"/>
                <a:gd name="T37" fmla="*/ 73 h 95"/>
                <a:gd name="T38" fmla="*/ 17 w 100"/>
                <a:gd name="T39" fmla="*/ 62 h 95"/>
                <a:gd name="T40" fmla="*/ 23 w 100"/>
                <a:gd name="T41" fmla="*/ 21 h 95"/>
                <a:gd name="T42" fmla="*/ 22 w 100"/>
                <a:gd name="T43" fmla="*/ 15 h 95"/>
                <a:gd name="T44" fmla="*/ 20 w 100"/>
                <a:gd name="T45" fmla="*/ 11 h 95"/>
                <a:gd name="T46" fmla="*/ 15 w 100"/>
                <a:gd name="T47" fmla="*/ 7 h 95"/>
                <a:gd name="T48" fmla="*/ 9 w 100"/>
                <a:gd name="T49" fmla="*/ 4 h 95"/>
                <a:gd name="T50" fmla="*/ 10 w 100"/>
                <a:gd name="T51" fmla="*/ 0 h 95"/>
                <a:gd name="T52" fmla="*/ 34 w 100"/>
                <a:gd name="T53" fmla="*/ 3 h 95"/>
                <a:gd name="T54" fmla="*/ 72 w 100"/>
                <a:gd name="T55" fmla="*/ 73 h 95"/>
                <a:gd name="T56" fmla="*/ 78 w 100"/>
                <a:gd name="T57" fmla="*/ 33 h 95"/>
                <a:gd name="T58" fmla="*/ 78 w 100"/>
                <a:gd name="T59" fmla="*/ 22 h 95"/>
                <a:gd name="T60" fmla="*/ 76 w 100"/>
                <a:gd name="T61" fmla="*/ 17 h 95"/>
                <a:gd name="T62" fmla="*/ 71 w 100"/>
                <a:gd name="T63" fmla="*/ 14 h 95"/>
                <a:gd name="T64" fmla="*/ 65 w 100"/>
                <a:gd name="T65" fmla="*/ 12 h 95"/>
                <a:gd name="T66" fmla="*/ 66 w 100"/>
                <a:gd name="T67" fmla="*/ 8 h 95"/>
                <a:gd name="T68" fmla="*/ 100 w 100"/>
                <a:gd name="T69" fmla="*/ 12 h 95"/>
                <a:gd name="T70" fmla="*/ 99 w 100"/>
                <a:gd name="T71" fmla="*/ 16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0" h="95">
                  <a:moveTo>
                    <a:pt x="99" y="16"/>
                  </a:moveTo>
                  <a:cubicBezTo>
                    <a:pt x="98" y="16"/>
                    <a:pt x="97" y="16"/>
                    <a:pt x="94" y="17"/>
                  </a:cubicBezTo>
                  <a:cubicBezTo>
                    <a:pt x="92" y="17"/>
                    <a:pt x="90" y="17"/>
                    <a:pt x="89" y="18"/>
                  </a:cubicBezTo>
                  <a:cubicBezTo>
                    <a:pt x="88" y="18"/>
                    <a:pt x="86" y="20"/>
                    <a:pt x="85" y="23"/>
                  </a:cubicBezTo>
                  <a:cubicBezTo>
                    <a:pt x="85" y="26"/>
                    <a:pt x="84" y="29"/>
                    <a:pt x="83" y="33"/>
                  </a:cubicBezTo>
                  <a:cubicBezTo>
                    <a:pt x="75" y="95"/>
                    <a:pt x="75" y="95"/>
                    <a:pt x="75" y="95"/>
                  </a:cubicBezTo>
                  <a:cubicBezTo>
                    <a:pt x="70" y="94"/>
                    <a:pt x="70" y="94"/>
                    <a:pt x="70" y="94"/>
                  </a:cubicBezTo>
                  <a:cubicBezTo>
                    <a:pt x="29" y="19"/>
                    <a:pt x="29" y="19"/>
                    <a:pt x="29" y="19"/>
                  </a:cubicBezTo>
                  <a:cubicBezTo>
                    <a:pt x="23" y="62"/>
                    <a:pt x="23" y="62"/>
                    <a:pt x="23" y="62"/>
                  </a:cubicBezTo>
                  <a:cubicBezTo>
                    <a:pt x="22" y="67"/>
                    <a:pt x="22" y="71"/>
                    <a:pt x="22" y="73"/>
                  </a:cubicBezTo>
                  <a:cubicBezTo>
                    <a:pt x="23" y="76"/>
                    <a:pt x="23" y="78"/>
                    <a:pt x="24" y="79"/>
                  </a:cubicBezTo>
                  <a:cubicBezTo>
                    <a:pt x="25" y="80"/>
                    <a:pt x="27" y="81"/>
                    <a:pt x="30" y="82"/>
                  </a:cubicBezTo>
                  <a:cubicBezTo>
                    <a:pt x="32" y="83"/>
                    <a:pt x="34" y="84"/>
                    <a:pt x="35" y="84"/>
                  </a:cubicBezTo>
                  <a:cubicBezTo>
                    <a:pt x="35" y="88"/>
                    <a:pt x="35" y="88"/>
                    <a:pt x="35" y="88"/>
                  </a:cubicBezTo>
                  <a:cubicBezTo>
                    <a:pt x="0" y="84"/>
                    <a:pt x="0" y="84"/>
                    <a:pt x="0" y="84"/>
                  </a:cubicBezTo>
                  <a:cubicBezTo>
                    <a:pt x="1" y="80"/>
                    <a:pt x="1" y="80"/>
                    <a:pt x="1" y="80"/>
                  </a:cubicBezTo>
                  <a:cubicBezTo>
                    <a:pt x="2" y="80"/>
                    <a:pt x="4" y="80"/>
                    <a:pt x="6" y="79"/>
                  </a:cubicBezTo>
                  <a:cubicBezTo>
                    <a:pt x="9" y="79"/>
                    <a:pt x="11" y="78"/>
                    <a:pt x="11" y="78"/>
                  </a:cubicBezTo>
                  <a:cubicBezTo>
                    <a:pt x="13" y="77"/>
                    <a:pt x="14" y="76"/>
                    <a:pt x="15" y="73"/>
                  </a:cubicBezTo>
                  <a:cubicBezTo>
                    <a:pt x="16" y="71"/>
                    <a:pt x="16" y="67"/>
                    <a:pt x="17" y="62"/>
                  </a:cubicBezTo>
                  <a:cubicBezTo>
                    <a:pt x="23" y="21"/>
                    <a:pt x="23" y="21"/>
                    <a:pt x="23" y="21"/>
                  </a:cubicBezTo>
                  <a:cubicBezTo>
                    <a:pt x="23" y="19"/>
                    <a:pt x="23" y="17"/>
                    <a:pt x="22" y="15"/>
                  </a:cubicBezTo>
                  <a:cubicBezTo>
                    <a:pt x="22" y="13"/>
                    <a:pt x="21" y="12"/>
                    <a:pt x="20" y="11"/>
                  </a:cubicBezTo>
                  <a:cubicBezTo>
                    <a:pt x="19" y="9"/>
                    <a:pt x="17" y="8"/>
                    <a:pt x="15" y="7"/>
                  </a:cubicBezTo>
                  <a:cubicBezTo>
                    <a:pt x="13" y="5"/>
                    <a:pt x="11" y="5"/>
                    <a:pt x="9" y="4"/>
                  </a:cubicBezTo>
                  <a:cubicBezTo>
                    <a:pt x="10" y="0"/>
                    <a:pt x="10" y="0"/>
                    <a:pt x="10" y="0"/>
                  </a:cubicBezTo>
                  <a:cubicBezTo>
                    <a:pt x="34" y="3"/>
                    <a:pt x="34" y="3"/>
                    <a:pt x="34" y="3"/>
                  </a:cubicBezTo>
                  <a:cubicBezTo>
                    <a:pt x="72" y="73"/>
                    <a:pt x="72" y="73"/>
                    <a:pt x="72" y="73"/>
                  </a:cubicBezTo>
                  <a:cubicBezTo>
                    <a:pt x="78" y="33"/>
                    <a:pt x="78" y="33"/>
                    <a:pt x="78" y="33"/>
                  </a:cubicBezTo>
                  <a:cubicBezTo>
                    <a:pt x="78" y="29"/>
                    <a:pt x="78" y="25"/>
                    <a:pt x="78" y="22"/>
                  </a:cubicBezTo>
                  <a:cubicBezTo>
                    <a:pt x="78" y="19"/>
                    <a:pt x="77" y="18"/>
                    <a:pt x="76" y="17"/>
                  </a:cubicBezTo>
                  <a:cubicBezTo>
                    <a:pt x="75" y="16"/>
                    <a:pt x="73" y="15"/>
                    <a:pt x="71" y="14"/>
                  </a:cubicBezTo>
                  <a:cubicBezTo>
                    <a:pt x="69" y="13"/>
                    <a:pt x="67" y="12"/>
                    <a:pt x="65" y="12"/>
                  </a:cubicBezTo>
                  <a:cubicBezTo>
                    <a:pt x="66" y="8"/>
                    <a:pt x="66" y="8"/>
                    <a:pt x="66" y="8"/>
                  </a:cubicBezTo>
                  <a:cubicBezTo>
                    <a:pt x="100" y="12"/>
                    <a:pt x="100" y="12"/>
                    <a:pt x="100" y="12"/>
                  </a:cubicBezTo>
                  <a:lnTo>
                    <a:pt x="99" y="16"/>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0" name="ïṥḷide"/>
            <p:cNvSpPr/>
            <p:nvPr userDrawn="1">
              <p:custDataLst>
                <p:tags r:id="rId25"/>
              </p:custDataLst>
            </p:nvPr>
          </p:nvSpPr>
          <p:spPr bwMode="auto">
            <a:xfrm>
              <a:off x="3811192" y="4035426"/>
              <a:ext cx="142875" cy="149225"/>
            </a:xfrm>
            <a:custGeom>
              <a:avLst/>
              <a:gdLst>
                <a:gd name="T0" fmla="*/ 86 w 86"/>
                <a:gd name="T1" fmla="*/ 4 h 89"/>
                <a:gd name="T2" fmla="*/ 82 w 86"/>
                <a:gd name="T3" fmla="*/ 5 h 89"/>
                <a:gd name="T4" fmla="*/ 76 w 86"/>
                <a:gd name="T5" fmla="*/ 7 h 89"/>
                <a:gd name="T6" fmla="*/ 74 w 86"/>
                <a:gd name="T7" fmla="*/ 13 h 89"/>
                <a:gd name="T8" fmla="*/ 74 w 86"/>
                <a:gd name="T9" fmla="*/ 24 h 89"/>
                <a:gd name="T10" fmla="*/ 77 w 86"/>
                <a:gd name="T11" fmla="*/ 60 h 89"/>
                <a:gd name="T12" fmla="*/ 75 w 86"/>
                <a:gd name="T13" fmla="*/ 72 h 89"/>
                <a:gd name="T14" fmla="*/ 68 w 86"/>
                <a:gd name="T15" fmla="*/ 81 h 89"/>
                <a:gd name="T16" fmla="*/ 58 w 86"/>
                <a:gd name="T17" fmla="*/ 87 h 89"/>
                <a:gd name="T18" fmla="*/ 48 w 86"/>
                <a:gd name="T19" fmla="*/ 89 h 89"/>
                <a:gd name="T20" fmla="*/ 35 w 86"/>
                <a:gd name="T21" fmla="*/ 88 h 89"/>
                <a:gd name="T22" fmla="*/ 24 w 86"/>
                <a:gd name="T23" fmla="*/ 83 h 89"/>
                <a:gd name="T24" fmla="*/ 18 w 86"/>
                <a:gd name="T25" fmla="*/ 76 h 89"/>
                <a:gd name="T26" fmla="*/ 15 w 86"/>
                <a:gd name="T27" fmla="*/ 67 h 89"/>
                <a:gd name="T28" fmla="*/ 12 w 86"/>
                <a:gd name="T29" fmla="*/ 17 h 89"/>
                <a:gd name="T30" fmla="*/ 11 w 86"/>
                <a:gd name="T31" fmla="*/ 14 h 89"/>
                <a:gd name="T32" fmla="*/ 8 w 86"/>
                <a:gd name="T33" fmla="*/ 12 h 89"/>
                <a:gd name="T34" fmla="*/ 4 w 86"/>
                <a:gd name="T35" fmla="*/ 11 h 89"/>
                <a:gd name="T36" fmla="*/ 0 w 86"/>
                <a:gd name="T37" fmla="*/ 10 h 89"/>
                <a:gd name="T38" fmla="*/ 0 w 86"/>
                <a:gd name="T39" fmla="*/ 6 h 89"/>
                <a:gd name="T40" fmla="*/ 35 w 86"/>
                <a:gd name="T41" fmla="*/ 3 h 89"/>
                <a:gd name="T42" fmla="*/ 35 w 86"/>
                <a:gd name="T43" fmla="*/ 8 h 89"/>
                <a:gd name="T44" fmla="*/ 31 w 86"/>
                <a:gd name="T45" fmla="*/ 8 h 89"/>
                <a:gd name="T46" fmla="*/ 27 w 86"/>
                <a:gd name="T47" fmla="*/ 10 h 89"/>
                <a:gd name="T48" fmla="*/ 25 w 86"/>
                <a:gd name="T49" fmla="*/ 12 h 89"/>
                <a:gd name="T50" fmla="*/ 24 w 86"/>
                <a:gd name="T51" fmla="*/ 16 h 89"/>
                <a:gd name="T52" fmla="*/ 28 w 86"/>
                <a:gd name="T53" fmla="*/ 62 h 89"/>
                <a:gd name="T54" fmla="*/ 29 w 86"/>
                <a:gd name="T55" fmla="*/ 69 h 89"/>
                <a:gd name="T56" fmla="*/ 32 w 86"/>
                <a:gd name="T57" fmla="*/ 76 h 89"/>
                <a:gd name="T58" fmla="*/ 39 w 86"/>
                <a:gd name="T59" fmla="*/ 81 h 89"/>
                <a:gd name="T60" fmla="*/ 50 w 86"/>
                <a:gd name="T61" fmla="*/ 82 h 89"/>
                <a:gd name="T62" fmla="*/ 61 w 86"/>
                <a:gd name="T63" fmla="*/ 79 h 89"/>
                <a:gd name="T64" fmla="*/ 67 w 86"/>
                <a:gd name="T65" fmla="*/ 73 h 89"/>
                <a:gd name="T66" fmla="*/ 70 w 86"/>
                <a:gd name="T67" fmla="*/ 66 h 89"/>
                <a:gd name="T68" fmla="*/ 71 w 86"/>
                <a:gd name="T69" fmla="*/ 59 h 89"/>
                <a:gd name="T70" fmla="*/ 68 w 86"/>
                <a:gd name="T71" fmla="*/ 25 h 89"/>
                <a:gd name="T72" fmla="*/ 67 w 86"/>
                <a:gd name="T73" fmla="*/ 14 h 89"/>
                <a:gd name="T74" fmla="*/ 63 w 86"/>
                <a:gd name="T75" fmla="*/ 9 h 89"/>
                <a:gd name="T76" fmla="*/ 58 w 86"/>
                <a:gd name="T77" fmla="*/ 7 h 89"/>
                <a:gd name="T78" fmla="*/ 52 w 86"/>
                <a:gd name="T79" fmla="*/ 6 h 89"/>
                <a:gd name="T80" fmla="*/ 52 w 86"/>
                <a:gd name="T81" fmla="*/ 2 h 89"/>
                <a:gd name="T82" fmla="*/ 86 w 86"/>
                <a:gd name="T83" fmla="*/ 0 h 89"/>
                <a:gd name="T84" fmla="*/ 86 w 86"/>
                <a:gd name="T85" fmla="*/ 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6" h="89">
                  <a:moveTo>
                    <a:pt x="86" y="4"/>
                  </a:moveTo>
                  <a:cubicBezTo>
                    <a:pt x="85" y="4"/>
                    <a:pt x="84" y="4"/>
                    <a:pt x="82" y="5"/>
                  </a:cubicBezTo>
                  <a:cubicBezTo>
                    <a:pt x="79" y="5"/>
                    <a:pt x="78" y="6"/>
                    <a:pt x="76" y="7"/>
                  </a:cubicBezTo>
                  <a:cubicBezTo>
                    <a:pt x="75" y="8"/>
                    <a:pt x="74" y="10"/>
                    <a:pt x="74" y="13"/>
                  </a:cubicBezTo>
                  <a:cubicBezTo>
                    <a:pt x="74" y="16"/>
                    <a:pt x="74" y="19"/>
                    <a:pt x="74" y="24"/>
                  </a:cubicBezTo>
                  <a:cubicBezTo>
                    <a:pt x="77" y="60"/>
                    <a:pt x="77" y="60"/>
                    <a:pt x="77" y="60"/>
                  </a:cubicBezTo>
                  <a:cubicBezTo>
                    <a:pt x="77" y="65"/>
                    <a:pt x="76" y="69"/>
                    <a:pt x="75" y="72"/>
                  </a:cubicBezTo>
                  <a:cubicBezTo>
                    <a:pt x="73" y="76"/>
                    <a:pt x="71" y="79"/>
                    <a:pt x="68" y="81"/>
                  </a:cubicBezTo>
                  <a:cubicBezTo>
                    <a:pt x="65" y="84"/>
                    <a:pt x="62" y="86"/>
                    <a:pt x="58" y="87"/>
                  </a:cubicBezTo>
                  <a:cubicBezTo>
                    <a:pt x="55" y="88"/>
                    <a:pt x="52" y="89"/>
                    <a:pt x="48" y="89"/>
                  </a:cubicBezTo>
                  <a:cubicBezTo>
                    <a:pt x="43" y="89"/>
                    <a:pt x="39" y="89"/>
                    <a:pt x="35" y="88"/>
                  </a:cubicBezTo>
                  <a:cubicBezTo>
                    <a:pt x="31" y="87"/>
                    <a:pt x="27" y="85"/>
                    <a:pt x="24" y="83"/>
                  </a:cubicBezTo>
                  <a:cubicBezTo>
                    <a:pt x="22" y="81"/>
                    <a:pt x="19" y="79"/>
                    <a:pt x="18" y="76"/>
                  </a:cubicBezTo>
                  <a:cubicBezTo>
                    <a:pt x="16" y="73"/>
                    <a:pt x="15" y="70"/>
                    <a:pt x="15" y="67"/>
                  </a:cubicBezTo>
                  <a:cubicBezTo>
                    <a:pt x="12" y="17"/>
                    <a:pt x="12" y="17"/>
                    <a:pt x="12" y="17"/>
                  </a:cubicBezTo>
                  <a:cubicBezTo>
                    <a:pt x="11" y="16"/>
                    <a:pt x="11" y="15"/>
                    <a:pt x="11" y="14"/>
                  </a:cubicBezTo>
                  <a:cubicBezTo>
                    <a:pt x="10" y="13"/>
                    <a:pt x="9" y="12"/>
                    <a:pt x="8" y="12"/>
                  </a:cubicBezTo>
                  <a:cubicBezTo>
                    <a:pt x="7" y="11"/>
                    <a:pt x="5" y="11"/>
                    <a:pt x="4" y="11"/>
                  </a:cubicBezTo>
                  <a:cubicBezTo>
                    <a:pt x="2" y="10"/>
                    <a:pt x="1" y="10"/>
                    <a:pt x="0" y="10"/>
                  </a:cubicBezTo>
                  <a:cubicBezTo>
                    <a:pt x="0" y="6"/>
                    <a:pt x="0" y="6"/>
                    <a:pt x="0" y="6"/>
                  </a:cubicBezTo>
                  <a:cubicBezTo>
                    <a:pt x="35" y="3"/>
                    <a:pt x="35" y="3"/>
                    <a:pt x="35" y="3"/>
                  </a:cubicBezTo>
                  <a:cubicBezTo>
                    <a:pt x="35" y="8"/>
                    <a:pt x="35" y="8"/>
                    <a:pt x="35" y="8"/>
                  </a:cubicBezTo>
                  <a:cubicBezTo>
                    <a:pt x="34" y="8"/>
                    <a:pt x="32" y="8"/>
                    <a:pt x="31" y="8"/>
                  </a:cubicBezTo>
                  <a:cubicBezTo>
                    <a:pt x="29" y="9"/>
                    <a:pt x="28" y="9"/>
                    <a:pt x="27" y="10"/>
                  </a:cubicBezTo>
                  <a:cubicBezTo>
                    <a:pt x="26" y="10"/>
                    <a:pt x="25" y="11"/>
                    <a:pt x="25" y="12"/>
                  </a:cubicBezTo>
                  <a:cubicBezTo>
                    <a:pt x="24" y="13"/>
                    <a:pt x="24" y="15"/>
                    <a:pt x="24" y="16"/>
                  </a:cubicBezTo>
                  <a:cubicBezTo>
                    <a:pt x="28" y="62"/>
                    <a:pt x="28" y="62"/>
                    <a:pt x="28" y="62"/>
                  </a:cubicBezTo>
                  <a:cubicBezTo>
                    <a:pt x="28" y="64"/>
                    <a:pt x="28" y="67"/>
                    <a:pt x="29" y="69"/>
                  </a:cubicBezTo>
                  <a:cubicBezTo>
                    <a:pt x="30" y="72"/>
                    <a:pt x="31" y="74"/>
                    <a:pt x="32" y="76"/>
                  </a:cubicBezTo>
                  <a:cubicBezTo>
                    <a:pt x="34" y="78"/>
                    <a:pt x="36" y="80"/>
                    <a:pt x="39" y="81"/>
                  </a:cubicBezTo>
                  <a:cubicBezTo>
                    <a:pt x="42" y="82"/>
                    <a:pt x="45" y="82"/>
                    <a:pt x="50" y="82"/>
                  </a:cubicBezTo>
                  <a:cubicBezTo>
                    <a:pt x="54" y="82"/>
                    <a:pt x="58" y="81"/>
                    <a:pt x="61" y="79"/>
                  </a:cubicBezTo>
                  <a:cubicBezTo>
                    <a:pt x="64" y="78"/>
                    <a:pt x="66" y="76"/>
                    <a:pt x="67" y="73"/>
                  </a:cubicBezTo>
                  <a:cubicBezTo>
                    <a:pt x="69" y="71"/>
                    <a:pt x="70" y="69"/>
                    <a:pt x="70" y="66"/>
                  </a:cubicBezTo>
                  <a:cubicBezTo>
                    <a:pt x="71" y="64"/>
                    <a:pt x="71" y="62"/>
                    <a:pt x="71" y="59"/>
                  </a:cubicBezTo>
                  <a:cubicBezTo>
                    <a:pt x="68" y="25"/>
                    <a:pt x="68" y="25"/>
                    <a:pt x="68" y="25"/>
                  </a:cubicBezTo>
                  <a:cubicBezTo>
                    <a:pt x="68" y="20"/>
                    <a:pt x="67" y="17"/>
                    <a:pt x="67" y="14"/>
                  </a:cubicBezTo>
                  <a:cubicBezTo>
                    <a:pt x="66" y="11"/>
                    <a:pt x="65" y="10"/>
                    <a:pt x="63" y="9"/>
                  </a:cubicBezTo>
                  <a:cubicBezTo>
                    <a:pt x="62" y="8"/>
                    <a:pt x="60" y="7"/>
                    <a:pt x="58" y="7"/>
                  </a:cubicBezTo>
                  <a:cubicBezTo>
                    <a:pt x="55" y="7"/>
                    <a:pt x="53" y="6"/>
                    <a:pt x="52" y="6"/>
                  </a:cubicBezTo>
                  <a:cubicBezTo>
                    <a:pt x="52" y="2"/>
                    <a:pt x="52" y="2"/>
                    <a:pt x="52" y="2"/>
                  </a:cubicBezTo>
                  <a:cubicBezTo>
                    <a:pt x="86" y="0"/>
                    <a:pt x="86" y="0"/>
                    <a:pt x="86" y="0"/>
                  </a:cubicBezTo>
                  <a:lnTo>
                    <a:pt x="86" y="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1" name="ïṣlïḍé"/>
            <p:cNvSpPr/>
            <p:nvPr userDrawn="1">
              <p:custDataLst>
                <p:tags r:id="rId26"/>
              </p:custDataLst>
            </p:nvPr>
          </p:nvSpPr>
          <p:spPr bwMode="auto">
            <a:xfrm>
              <a:off x="3957242" y="3975101"/>
              <a:ext cx="161925" cy="184150"/>
            </a:xfrm>
            <a:custGeom>
              <a:avLst/>
              <a:gdLst>
                <a:gd name="T0" fmla="*/ 83 w 97"/>
                <a:gd name="T1" fmla="*/ 4 h 110"/>
                <a:gd name="T2" fmla="*/ 79 w 97"/>
                <a:gd name="T3" fmla="*/ 7 h 110"/>
                <a:gd name="T4" fmla="*/ 75 w 97"/>
                <a:gd name="T5" fmla="*/ 10 h 110"/>
                <a:gd name="T6" fmla="*/ 74 w 97"/>
                <a:gd name="T7" fmla="*/ 17 h 110"/>
                <a:gd name="T8" fmla="*/ 77 w 97"/>
                <a:gd name="T9" fmla="*/ 27 h 110"/>
                <a:gd name="T10" fmla="*/ 97 w 97"/>
                <a:gd name="T11" fmla="*/ 85 h 110"/>
                <a:gd name="T12" fmla="*/ 92 w 97"/>
                <a:gd name="T13" fmla="*/ 87 h 110"/>
                <a:gd name="T14" fmla="*/ 24 w 97"/>
                <a:gd name="T15" fmla="*/ 39 h 110"/>
                <a:gd name="T16" fmla="*/ 38 w 97"/>
                <a:gd name="T17" fmla="*/ 80 h 110"/>
                <a:gd name="T18" fmla="*/ 43 w 97"/>
                <a:gd name="T19" fmla="*/ 90 h 110"/>
                <a:gd name="T20" fmla="*/ 47 w 97"/>
                <a:gd name="T21" fmla="*/ 94 h 110"/>
                <a:gd name="T22" fmla="*/ 53 w 97"/>
                <a:gd name="T23" fmla="*/ 95 h 110"/>
                <a:gd name="T24" fmla="*/ 58 w 97"/>
                <a:gd name="T25" fmla="*/ 94 h 110"/>
                <a:gd name="T26" fmla="*/ 60 w 97"/>
                <a:gd name="T27" fmla="*/ 98 h 110"/>
                <a:gd name="T28" fmla="*/ 29 w 97"/>
                <a:gd name="T29" fmla="*/ 110 h 110"/>
                <a:gd name="T30" fmla="*/ 27 w 97"/>
                <a:gd name="T31" fmla="*/ 106 h 110"/>
                <a:gd name="T32" fmla="*/ 32 w 97"/>
                <a:gd name="T33" fmla="*/ 103 h 110"/>
                <a:gd name="T34" fmla="*/ 35 w 97"/>
                <a:gd name="T35" fmla="*/ 99 h 110"/>
                <a:gd name="T36" fmla="*/ 36 w 97"/>
                <a:gd name="T37" fmla="*/ 94 h 110"/>
                <a:gd name="T38" fmla="*/ 33 w 97"/>
                <a:gd name="T39" fmla="*/ 82 h 110"/>
                <a:gd name="T40" fmla="*/ 20 w 97"/>
                <a:gd name="T41" fmla="*/ 43 h 110"/>
                <a:gd name="T42" fmla="*/ 17 w 97"/>
                <a:gd name="T43" fmla="*/ 39 h 110"/>
                <a:gd name="T44" fmla="*/ 14 w 97"/>
                <a:gd name="T45" fmla="*/ 35 h 110"/>
                <a:gd name="T46" fmla="*/ 7 w 97"/>
                <a:gd name="T47" fmla="*/ 34 h 110"/>
                <a:gd name="T48" fmla="*/ 2 w 97"/>
                <a:gd name="T49" fmla="*/ 35 h 110"/>
                <a:gd name="T50" fmla="*/ 0 w 97"/>
                <a:gd name="T51" fmla="*/ 31 h 110"/>
                <a:gd name="T52" fmla="*/ 22 w 97"/>
                <a:gd name="T53" fmla="*/ 23 h 110"/>
                <a:gd name="T54" fmla="*/ 85 w 97"/>
                <a:gd name="T55" fmla="*/ 67 h 110"/>
                <a:gd name="T56" fmla="*/ 72 w 97"/>
                <a:gd name="T57" fmla="*/ 29 h 110"/>
                <a:gd name="T58" fmla="*/ 68 w 97"/>
                <a:gd name="T59" fmla="*/ 19 h 110"/>
                <a:gd name="T60" fmla="*/ 63 w 97"/>
                <a:gd name="T61" fmla="*/ 15 h 110"/>
                <a:gd name="T62" fmla="*/ 58 w 97"/>
                <a:gd name="T63" fmla="*/ 15 h 110"/>
                <a:gd name="T64" fmla="*/ 52 w 97"/>
                <a:gd name="T65" fmla="*/ 16 h 110"/>
                <a:gd name="T66" fmla="*/ 51 w 97"/>
                <a:gd name="T67" fmla="*/ 12 h 110"/>
                <a:gd name="T68" fmla="*/ 82 w 97"/>
                <a:gd name="T69" fmla="*/ 0 h 110"/>
                <a:gd name="T70" fmla="*/ 83 w 97"/>
                <a:gd name="T71" fmla="*/ 4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7" h="110">
                  <a:moveTo>
                    <a:pt x="83" y="4"/>
                  </a:moveTo>
                  <a:cubicBezTo>
                    <a:pt x="82" y="5"/>
                    <a:pt x="81" y="5"/>
                    <a:pt x="79" y="7"/>
                  </a:cubicBezTo>
                  <a:cubicBezTo>
                    <a:pt x="77" y="8"/>
                    <a:pt x="76" y="9"/>
                    <a:pt x="75" y="10"/>
                  </a:cubicBezTo>
                  <a:cubicBezTo>
                    <a:pt x="74" y="12"/>
                    <a:pt x="74" y="14"/>
                    <a:pt x="74" y="17"/>
                  </a:cubicBezTo>
                  <a:cubicBezTo>
                    <a:pt x="75" y="19"/>
                    <a:pt x="75" y="23"/>
                    <a:pt x="77" y="27"/>
                  </a:cubicBezTo>
                  <a:cubicBezTo>
                    <a:pt x="97" y="85"/>
                    <a:pt x="97" y="85"/>
                    <a:pt x="97" y="85"/>
                  </a:cubicBezTo>
                  <a:cubicBezTo>
                    <a:pt x="92" y="87"/>
                    <a:pt x="92" y="87"/>
                    <a:pt x="92" y="87"/>
                  </a:cubicBezTo>
                  <a:cubicBezTo>
                    <a:pt x="24" y="39"/>
                    <a:pt x="24" y="39"/>
                    <a:pt x="24" y="39"/>
                  </a:cubicBezTo>
                  <a:cubicBezTo>
                    <a:pt x="38" y="80"/>
                    <a:pt x="38" y="80"/>
                    <a:pt x="38" y="80"/>
                  </a:cubicBezTo>
                  <a:cubicBezTo>
                    <a:pt x="40" y="84"/>
                    <a:pt x="41" y="88"/>
                    <a:pt x="43" y="90"/>
                  </a:cubicBezTo>
                  <a:cubicBezTo>
                    <a:pt x="44" y="92"/>
                    <a:pt x="45" y="94"/>
                    <a:pt x="47" y="94"/>
                  </a:cubicBezTo>
                  <a:cubicBezTo>
                    <a:pt x="48" y="95"/>
                    <a:pt x="50" y="95"/>
                    <a:pt x="53" y="95"/>
                  </a:cubicBezTo>
                  <a:cubicBezTo>
                    <a:pt x="56" y="95"/>
                    <a:pt x="57" y="94"/>
                    <a:pt x="58" y="94"/>
                  </a:cubicBezTo>
                  <a:cubicBezTo>
                    <a:pt x="60" y="98"/>
                    <a:pt x="60" y="98"/>
                    <a:pt x="60" y="98"/>
                  </a:cubicBezTo>
                  <a:cubicBezTo>
                    <a:pt x="29" y="110"/>
                    <a:pt x="29" y="110"/>
                    <a:pt x="29" y="110"/>
                  </a:cubicBezTo>
                  <a:cubicBezTo>
                    <a:pt x="27" y="106"/>
                    <a:pt x="27" y="106"/>
                    <a:pt x="27" y="106"/>
                  </a:cubicBezTo>
                  <a:cubicBezTo>
                    <a:pt x="28" y="105"/>
                    <a:pt x="30" y="104"/>
                    <a:pt x="32" y="103"/>
                  </a:cubicBezTo>
                  <a:cubicBezTo>
                    <a:pt x="34" y="101"/>
                    <a:pt x="35" y="100"/>
                    <a:pt x="35" y="99"/>
                  </a:cubicBezTo>
                  <a:cubicBezTo>
                    <a:pt x="36" y="98"/>
                    <a:pt x="37" y="96"/>
                    <a:pt x="36" y="94"/>
                  </a:cubicBezTo>
                  <a:cubicBezTo>
                    <a:pt x="36" y="91"/>
                    <a:pt x="35" y="88"/>
                    <a:pt x="33" y="82"/>
                  </a:cubicBezTo>
                  <a:cubicBezTo>
                    <a:pt x="20" y="43"/>
                    <a:pt x="20" y="43"/>
                    <a:pt x="20" y="43"/>
                  </a:cubicBezTo>
                  <a:cubicBezTo>
                    <a:pt x="19" y="42"/>
                    <a:pt x="18" y="40"/>
                    <a:pt x="17" y="39"/>
                  </a:cubicBezTo>
                  <a:cubicBezTo>
                    <a:pt x="16" y="37"/>
                    <a:pt x="15" y="36"/>
                    <a:pt x="14" y="35"/>
                  </a:cubicBezTo>
                  <a:cubicBezTo>
                    <a:pt x="12" y="35"/>
                    <a:pt x="10" y="34"/>
                    <a:pt x="7" y="34"/>
                  </a:cubicBezTo>
                  <a:cubicBezTo>
                    <a:pt x="5" y="34"/>
                    <a:pt x="3" y="34"/>
                    <a:pt x="2" y="35"/>
                  </a:cubicBezTo>
                  <a:cubicBezTo>
                    <a:pt x="0" y="31"/>
                    <a:pt x="0" y="31"/>
                    <a:pt x="0" y="31"/>
                  </a:cubicBezTo>
                  <a:cubicBezTo>
                    <a:pt x="22" y="23"/>
                    <a:pt x="22" y="23"/>
                    <a:pt x="22" y="23"/>
                  </a:cubicBezTo>
                  <a:cubicBezTo>
                    <a:pt x="85" y="67"/>
                    <a:pt x="85" y="67"/>
                    <a:pt x="85" y="67"/>
                  </a:cubicBezTo>
                  <a:cubicBezTo>
                    <a:pt x="72" y="29"/>
                    <a:pt x="72" y="29"/>
                    <a:pt x="72" y="29"/>
                  </a:cubicBezTo>
                  <a:cubicBezTo>
                    <a:pt x="70" y="25"/>
                    <a:pt x="69" y="21"/>
                    <a:pt x="68" y="19"/>
                  </a:cubicBezTo>
                  <a:cubicBezTo>
                    <a:pt x="66" y="17"/>
                    <a:pt x="65" y="16"/>
                    <a:pt x="63" y="15"/>
                  </a:cubicBezTo>
                  <a:cubicBezTo>
                    <a:pt x="62" y="15"/>
                    <a:pt x="60" y="15"/>
                    <a:pt x="58" y="15"/>
                  </a:cubicBezTo>
                  <a:cubicBezTo>
                    <a:pt x="55" y="15"/>
                    <a:pt x="53" y="15"/>
                    <a:pt x="52" y="16"/>
                  </a:cubicBezTo>
                  <a:cubicBezTo>
                    <a:pt x="51" y="12"/>
                    <a:pt x="51" y="12"/>
                    <a:pt x="51" y="12"/>
                  </a:cubicBezTo>
                  <a:cubicBezTo>
                    <a:pt x="82" y="0"/>
                    <a:pt x="82" y="0"/>
                    <a:pt x="82" y="0"/>
                  </a:cubicBezTo>
                  <a:lnTo>
                    <a:pt x="83" y="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2" name="îşļîḋe"/>
            <p:cNvSpPr/>
            <p:nvPr userDrawn="1">
              <p:custDataLst>
                <p:tags r:id="rId27"/>
              </p:custDataLst>
            </p:nvPr>
          </p:nvSpPr>
          <p:spPr bwMode="auto">
            <a:xfrm>
              <a:off x="4098529" y="3937001"/>
              <a:ext cx="114300" cy="153988"/>
            </a:xfrm>
            <a:custGeom>
              <a:avLst/>
              <a:gdLst>
                <a:gd name="T0" fmla="*/ 69 w 69"/>
                <a:gd name="T1" fmla="*/ 73 h 92"/>
                <a:gd name="T2" fmla="*/ 39 w 69"/>
                <a:gd name="T3" fmla="*/ 92 h 92"/>
                <a:gd name="T4" fmla="*/ 37 w 69"/>
                <a:gd name="T5" fmla="*/ 89 h 92"/>
                <a:gd name="T6" fmla="*/ 41 w 69"/>
                <a:gd name="T7" fmla="*/ 86 h 92"/>
                <a:gd name="T8" fmla="*/ 44 w 69"/>
                <a:gd name="T9" fmla="*/ 83 h 92"/>
                <a:gd name="T10" fmla="*/ 45 w 69"/>
                <a:gd name="T11" fmla="*/ 80 h 92"/>
                <a:gd name="T12" fmla="*/ 44 w 69"/>
                <a:gd name="T13" fmla="*/ 76 h 92"/>
                <a:gd name="T14" fmla="*/ 16 w 69"/>
                <a:gd name="T15" fmla="*/ 24 h 92"/>
                <a:gd name="T16" fmla="*/ 13 w 69"/>
                <a:gd name="T17" fmla="*/ 21 h 92"/>
                <a:gd name="T18" fmla="*/ 10 w 69"/>
                <a:gd name="T19" fmla="*/ 20 h 92"/>
                <a:gd name="T20" fmla="*/ 6 w 69"/>
                <a:gd name="T21" fmla="*/ 21 h 92"/>
                <a:gd name="T22" fmla="*/ 2 w 69"/>
                <a:gd name="T23" fmla="*/ 23 h 92"/>
                <a:gd name="T24" fmla="*/ 0 w 69"/>
                <a:gd name="T25" fmla="*/ 19 h 92"/>
                <a:gd name="T26" fmla="*/ 30 w 69"/>
                <a:gd name="T27" fmla="*/ 0 h 92"/>
                <a:gd name="T28" fmla="*/ 32 w 69"/>
                <a:gd name="T29" fmla="*/ 4 h 92"/>
                <a:gd name="T30" fmla="*/ 29 w 69"/>
                <a:gd name="T31" fmla="*/ 7 h 92"/>
                <a:gd name="T32" fmla="*/ 26 w 69"/>
                <a:gd name="T33" fmla="*/ 10 h 92"/>
                <a:gd name="T34" fmla="*/ 24 w 69"/>
                <a:gd name="T35" fmla="*/ 13 h 92"/>
                <a:gd name="T36" fmla="*/ 25 w 69"/>
                <a:gd name="T37" fmla="*/ 17 h 92"/>
                <a:gd name="T38" fmla="*/ 54 w 69"/>
                <a:gd name="T39" fmla="*/ 70 h 92"/>
                <a:gd name="T40" fmla="*/ 56 w 69"/>
                <a:gd name="T41" fmla="*/ 72 h 92"/>
                <a:gd name="T42" fmla="*/ 60 w 69"/>
                <a:gd name="T43" fmla="*/ 73 h 92"/>
                <a:gd name="T44" fmla="*/ 63 w 69"/>
                <a:gd name="T45" fmla="*/ 72 h 92"/>
                <a:gd name="T46" fmla="*/ 67 w 69"/>
                <a:gd name="T47" fmla="*/ 70 h 92"/>
                <a:gd name="T48" fmla="*/ 69 w 69"/>
                <a:gd name="T49" fmla="*/ 73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9" h="92">
                  <a:moveTo>
                    <a:pt x="69" y="73"/>
                  </a:moveTo>
                  <a:cubicBezTo>
                    <a:pt x="39" y="92"/>
                    <a:pt x="39" y="92"/>
                    <a:pt x="39" y="92"/>
                  </a:cubicBezTo>
                  <a:cubicBezTo>
                    <a:pt x="37" y="89"/>
                    <a:pt x="37" y="89"/>
                    <a:pt x="37" y="89"/>
                  </a:cubicBezTo>
                  <a:cubicBezTo>
                    <a:pt x="38" y="88"/>
                    <a:pt x="39" y="87"/>
                    <a:pt x="41" y="86"/>
                  </a:cubicBezTo>
                  <a:cubicBezTo>
                    <a:pt x="42" y="85"/>
                    <a:pt x="43" y="84"/>
                    <a:pt x="44" y="83"/>
                  </a:cubicBezTo>
                  <a:cubicBezTo>
                    <a:pt x="44" y="82"/>
                    <a:pt x="45" y="81"/>
                    <a:pt x="45" y="80"/>
                  </a:cubicBezTo>
                  <a:cubicBezTo>
                    <a:pt x="45" y="79"/>
                    <a:pt x="45" y="78"/>
                    <a:pt x="44" y="76"/>
                  </a:cubicBezTo>
                  <a:cubicBezTo>
                    <a:pt x="16" y="24"/>
                    <a:pt x="16" y="24"/>
                    <a:pt x="16" y="24"/>
                  </a:cubicBezTo>
                  <a:cubicBezTo>
                    <a:pt x="15" y="22"/>
                    <a:pt x="14" y="21"/>
                    <a:pt x="13" y="21"/>
                  </a:cubicBezTo>
                  <a:cubicBezTo>
                    <a:pt x="13" y="20"/>
                    <a:pt x="11" y="20"/>
                    <a:pt x="10" y="20"/>
                  </a:cubicBezTo>
                  <a:cubicBezTo>
                    <a:pt x="9" y="21"/>
                    <a:pt x="7" y="21"/>
                    <a:pt x="6" y="21"/>
                  </a:cubicBezTo>
                  <a:cubicBezTo>
                    <a:pt x="4" y="22"/>
                    <a:pt x="3" y="22"/>
                    <a:pt x="2" y="23"/>
                  </a:cubicBezTo>
                  <a:cubicBezTo>
                    <a:pt x="0" y="19"/>
                    <a:pt x="0" y="19"/>
                    <a:pt x="0" y="19"/>
                  </a:cubicBezTo>
                  <a:cubicBezTo>
                    <a:pt x="30" y="0"/>
                    <a:pt x="30" y="0"/>
                    <a:pt x="30" y="0"/>
                  </a:cubicBezTo>
                  <a:cubicBezTo>
                    <a:pt x="32" y="4"/>
                    <a:pt x="32" y="4"/>
                    <a:pt x="32" y="4"/>
                  </a:cubicBezTo>
                  <a:cubicBezTo>
                    <a:pt x="31" y="5"/>
                    <a:pt x="30" y="6"/>
                    <a:pt x="29" y="7"/>
                  </a:cubicBezTo>
                  <a:cubicBezTo>
                    <a:pt x="28" y="8"/>
                    <a:pt x="27" y="9"/>
                    <a:pt x="26" y="10"/>
                  </a:cubicBezTo>
                  <a:cubicBezTo>
                    <a:pt x="25" y="11"/>
                    <a:pt x="24" y="12"/>
                    <a:pt x="24" y="13"/>
                  </a:cubicBezTo>
                  <a:cubicBezTo>
                    <a:pt x="24" y="14"/>
                    <a:pt x="25" y="16"/>
                    <a:pt x="25" y="17"/>
                  </a:cubicBezTo>
                  <a:cubicBezTo>
                    <a:pt x="54" y="70"/>
                    <a:pt x="54" y="70"/>
                    <a:pt x="54" y="70"/>
                  </a:cubicBezTo>
                  <a:cubicBezTo>
                    <a:pt x="54" y="71"/>
                    <a:pt x="55" y="72"/>
                    <a:pt x="56" y="72"/>
                  </a:cubicBezTo>
                  <a:cubicBezTo>
                    <a:pt x="57" y="73"/>
                    <a:pt x="58" y="73"/>
                    <a:pt x="60" y="73"/>
                  </a:cubicBezTo>
                  <a:cubicBezTo>
                    <a:pt x="60" y="73"/>
                    <a:pt x="62" y="72"/>
                    <a:pt x="63" y="72"/>
                  </a:cubicBezTo>
                  <a:cubicBezTo>
                    <a:pt x="65" y="71"/>
                    <a:pt x="66" y="70"/>
                    <a:pt x="67" y="70"/>
                  </a:cubicBezTo>
                  <a:lnTo>
                    <a:pt x="69" y="73"/>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3" name="i$líḋe"/>
            <p:cNvSpPr/>
            <p:nvPr userDrawn="1">
              <p:custDataLst>
                <p:tags r:id="rId28"/>
              </p:custDataLst>
            </p:nvPr>
          </p:nvSpPr>
          <p:spPr bwMode="auto">
            <a:xfrm>
              <a:off x="4149329" y="3846513"/>
              <a:ext cx="138113" cy="160338"/>
            </a:xfrm>
            <a:custGeom>
              <a:avLst/>
              <a:gdLst>
                <a:gd name="T0" fmla="*/ 65 w 82"/>
                <a:gd name="T1" fmla="*/ 3 h 95"/>
                <a:gd name="T2" fmla="*/ 63 w 82"/>
                <a:gd name="T3" fmla="*/ 6 h 95"/>
                <a:gd name="T4" fmla="*/ 61 w 82"/>
                <a:gd name="T5" fmla="*/ 9 h 95"/>
                <a:gd name="T6" fmla="*/ 61 w 82"/>
                <a:gd name="T7" fmla="*/ 14 h 95"/>
                <a:gd name="T8" fmla="*/ 62 w 82"/>
                <a:gd name="T9" fmla="*/ 19 h 95"/>
                <a:gd name="T10" fmla="*/ 70 w 82"/>
                <a:gd name="T11" fmla="*/ 49 h 95"/>
                <a:gd name="T12" fmla="*/ 82 w 82"/>
                <a:gd name="T13" fmla="*/ 92 h 95"/>
                <a:gd name="T14" fmla="*/ 78 w 82"/>
                <a:gd name="T15" fmla="*/ 95 h 95"/>
                <a:gd name="T16" fmla="*/ 41 w 82"/>
                <a:gd name="T17" fmla="*/ 71 h 95"/>
                <a:gd name="T18" fmla="*/ 16 w 82"/>
                <a:gd name="T19" fmla="*/ 55 h 95"/>
                <a:gd name="T20" fmla="*/ 13 w 82"/>
                <a:gd name="T21" fmla="*/ 54 h 95"/>
                <a:gd name="T22" fmla="*/ 9 w 82"/>
                <a:gd name="T23" fmla="*/ 54 h 95"/>
                <a:gd name="T24" fmla="*/ 6 w 82"/>
                <a:gd name="T25" fmla="*/ 55 h 95"/>
                <a:gd name="T26" fmla="*/ 3 w 82"/>
                <a:gd name="T27" fmla="*/ 57 h 95"/>
                <a:gd name="T28" fmla="*/ 0 w 82"/>
                <a:gd name="T29" fmla="*/ 54 h 95"/>
                <a:gd name="T30" fmla="*/ 26 w 82"/>
                <a:gd name="T31" fmla="*/ 32 h 95"/>
                <a:gd name="T32" fmla="*/ 28 w 82"/>
                <a:gd name="T33" fmla="*/ 35 h 95"/>
                <a:gd name="T34" fmla="*/ 23 w 82"/>
                <a:gd name="T35" fmla="*/ 40 h 95"/>
                <a:gd name="T36" fmla="*/ 22 w 82"/>
                <a:gd name="T37" fmla="*/ 44 h 95"/>
                <a:gd name="T38" fmla="*/ 23 w 82"/>
                <a:gd name="T39" fmla="*/ 45 h 95"/>
                <a:gd name="T40" fmla="*/ 24 w 82"/>
                <a:gd name="T41" fmla="*/ 46 h 95"/>
                <a:gd name="T42" fmla="*/ 41 w 82"/>
                <a:gd name="T43" fmla="*/ 56 h 95"/>
                <a:gd name="T44" fmla="*/ 73 w 82"/>
                <a:gd name="T45" fmla="*/ 77 h 95"/>
                <a:gd name="T46" fmla="*/ 65 w 82"/>
                <a:gd name="T47" fmla="*/ 50 h 95"/>
                <a:gd name="T48" fmla="*/ 59 w 82"/>
                <a:gd name="T49" fmla="*/ 29 h 95"/>
                <a:gd name="T50" fmla="*/ 56 w 82"/>
                <a:gd name="T51" fmla="*/ 22 h 95"/>
                <a:gd name="T52" fmla="*/ 55 w 82"/>
                <a:gd name="T53" fmla="*/ 19 h 95"/>
                <a:gd name="T54" fmla="*/ 52 w 82"/>
                <a:gd name="T55" fmla="*/ 18 h 95"/>
                <a:gd name="T56" fmla="*/ 49 w 82"/>
                <a:gd name="T57" fmla="*/ 19 h 95"/>
                <a:gd name="T58" fmla="*/ 46 w 82"/>
                <a:gd name="T59" fmla="*/ 20 h 95"/>
                <a:gd name="T60" fmla="*/ 42 w 82"/>
                <a:gd name="T61" fmla="*/ 23 h 95"/>
                <a:gd name="T62" fmla="*/ 40 w 82"/>
                <a:gd name="T63" fmla="*/ 19 h 95"/>
                <a:gd name="T64" fmla="*/ 63 w 82"/>
                <a:gd name="T65" fmla="*/ 0 h 95"/>
                <a:gd name="T66" fmla="*/ 65 w 82"/>
                <a:gd name="T67" fmla="*/ 3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2" h="95">
                  <a:moveTo>
                    <a:pt x="65" y="3"/>
                  </a:moveTo>
                  <a:cubicBezTo>
                    <a:pt x="65" y="4"/>
                    <a:pt x="64" y="5"/>
                    <a:pt x="63" y="6"/>
                  </a:cubicBezTo>
                  <a:cubicBezTo>
                    <a:pt x="62" y="7"/>
                    <a:pt x="62" y="8"/>
                    <a:pt x="61" y="9"/>
                  </a:cubicBezTo>
                  <a:cubicBezTo>
                    <a:pt x="61" y="11"/>
                    <a:pt x="60" y="12"/>
                    <a:pt x="61" y="14"/>
                  </a:cubicBezTo>
                  <a:cubicBezTo>
                    <a:pt x="61" y="15"/>
                    <a:pt x="61" y="17"/>
                    <a:pt x="62" y="19"/>
                  </a:cubicBezTo>
                  <a:cubicBezTo>
                    <a:pt x="63" y="26"/>
                    <a:pt x="66" y="36"/>
                    <a:pt x="70" y="49"/>
                  </a:cubicBezTo>
                  <a:cubicBezTo>
                    <a:pt x="74" y="63"/>
                    <a:pt x="78" y="77"/>
                    <a:pt x="82" y="92"/>
                  </a:cubicBezTo>
                  <a:cubicBezTo>
                    <a:pt x="78" y="95"/>
                    <a:pt x="78" y="95"/>
                    <a:pt x="78" y="95"/>
                  </a:cubicBezTo>
                  <a:cubicBezTo>
                    <a:pt x="65" y="87"/>
                    <a:pt x="53" y="79"/>
                    <a:pt x="41" y="71"/>
                  </a:cubicBezTo>
                  <a:cubicBezTo>
                    <a:pt x="29" y="63"/>
                    <a:pt x="21" y="58"/>
                    <a:pt x="16" y="55"/>
                  </a:cubicBezTo>
                  <a:cubicBezTo>
                    <a:pt x="15" y="55"/>
                    <a:pt x="14" y="54"/>
                    <a:pt x="13" y="54"/>
                  </a:cubicBezTo>
                  <a:cubicBezTo>
                    <a:pt x="12" y="54"/>
                    <a:pt x="11" y="54"/>
                    <a:pt x="9" y="54"/>
                  </a:cubicBezTo>
                  <a:cubicBezTo>
                    <a:pt x="8" y="54"/>
                    <a:pt x="7" y="55"/>
                    <a:pt x="6" y="55"/>
                  </a:cubicBezTo>
                  <a:cubicBezTo>
                    <a:pt x="5" y="56"/>
                    <a:pt x="4" y="56"/>
                    <a:pt x="3" y="57"/>
                  </a:cubicBezTo>
                  <a:cubicBezTo>
                    <a:pt x="0" y="54"/>
                    <a:pt x="0" y="54"/>
                    <a:pt x="0" y="54"/>
                  </a:cubicBezTo>
                  <a:cubicBezTo>
                    <a:pt x="26" y="32"/>
                    <a:pt x="26" y="32"/>
                    <a:pt x="26" y="32"/>
                  </a:cubicBezTo>
                  <a:cubicBezTo>
                    <a:pt x="28" y="35"/>
                    <a:pt x="28" y="35"/>
                    <a:pt x="28" y="35"/>
                  </a:cubicBezTo>
                  <a:cubicBezTo>
                    <a:pt x="26" y="37"/>
                    <a:pt x="24" y="39"/>
                    <a:pt x="23" y="40"/>
                  </a:cubicBezTo>
                  <a:cubicBezTo>
                    <a:pt x="22" y="42"/>
                    <a:pt x="22" y="43"/>
                    <a:pt x="22" y="44"/>
                  </a:cubicBezTo>
                  <a:cubicBezTo>
                    <a:pt x="22" y="45"/>
                    <a:pt x="23" y="45"/>
                    <a:pt x="23" y="45"/>
                  </a:cubicBezTo>
                  <a:cubicBezTo>
                    <a:pt x="24" y="46"/>
                    <a:pt x="24" y="46"/>
                    <a:pt x="24" y="46"/>
                  </a:cubicBezTo>
                  <a:cubicBezTo>
                    <a:pt x="28" y="48"/>
                    <a:pt x="33" y="52"/>
                    <a:pt x="41" y="56"/>
                  </a:cubicBezTo>
                  <a:cubicBezTo>
                    <a:pt x="48" y="61"/>
                    <a:pt x="59" y="68"/>
                    <a:pt x="73" y="77"/>
                  </a:cubicBezTo>
                  <a:cubicBezTo>
                    <a:pt x="70" y="69"/>
                    <a:pt x="68" y="60"/>
                    <a:pt x="65" y="50"/>
                  </a:cubicBezTo>
                  <a:cubicBezTo>
                    <a:pt x="62" y="40"/>
                    <a:pt x="60" y="33"/>
                    <a:pt x="59" y="29"/>
                  </a:cubicBezTo>
                  <a:cubicBezTo>
                    <a:pt x="58" y="25"/>
                    <a:pt x="57" y="23"/>
                    <a:pt x="56" y="22"/>
                  </a:cubicBezTo>
                  <a:cubicBezTo>
                    <a:pt x="56" y="20"/>
                    <a:pt x="55" y="20"/>
                    <a:pt x="55" y="19"/>
                  </a:cubicBezTo>
                  <a:cubicBezTo>
                    <a:pt x="54" y="18"/>
                    <a:pt x="53" y="18"/>
                    <a:pt x="52" y="18"/>
                  </a:cubicBezTo>
                  <a:cubicBezTo>
                    <a:pt x="51" y="18"/>
                    <a:pt x="50" y="18"/>
                    <a:pt x="49" y="19"/>
                  </a:cubicBezTo>
                  <a:cubicBezTo>
                    <a:pt x="48" y="19"/>
                    <a:pt x="47" y="20"/>
                    <a:pt x="46" y="20"/>
                  </a:cubicBezTo>
                  <a:cubicBezTo>
                    <a:pt x="45" y="21"/>
                    <a:pt x="44" y="22"/>
                    <a:pt x="42" y="23"/>
                  </a:cubicBezTo>
                  <a:cubicBezTo>
                    <a:pt x="40" y="19"/>
                    <a:pt x="40" y="19"/>
                    <a:pt x="40" y="19"/>
                  </a:cubicBezTo>
                  <a:cubicBezTo>
                    <a:pt x="63" y="0"/>
                    <a:pt x="63" y="0"/>
                    <a:pt x="63" y="0"/>
                  </a:cubicBezTo>
                  <a:lnTo>
                    <a:pt x="65" y="3"/>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4" name="î$ḷïďê"/>
            <p:cNvSpPr/>
            <p:nvPr userDrawn="1">
              <p:custDataLst>
                <p:tags r:id="rId29"/>
              </p:custDataLst>
            </p:nvPr>
          </p:nvSpPr>
          <p:spPr bwMode="auto">
            <a:xfrm>
              <a:off x="4250929" y="3752851"/>
              <a:ext cx="180975" cy="173038"/>
            </a:xfrm>
            <a:custGeom>
              <a:avLst/>
              <a:gdLst>
                <a:gd name="T0" fmla="*/ 90 w 109"/>
                <a:gd name="T1" fmla="*/ 30 h 103"/>
                <a:gd name="T2" fmla="*/ 109 w 109"/>
                <a:gd name="T3" fmla="*/ 46 h 103"/>
                <a:gd name="T4" fmla="*/ 68 w 109"/>
                <a:gd name="T5" fmla="*/ 103 h 103"/>
                <a:gd name="T6" fmla="*/ 64 w 109"/>
                <a:gd name="T7" fmla="*/ 100 h 103"/>
                <a:gd name="T8" fmla="*/ 67 w 109"/>
                <a:gd name="T9" fmla="*/ 96 h 103"/>
                <a:gd name="T10" fmla="*/ 68 w 109"/>
                <a:gd name="T11" fmla="*/ 92 h 103"/>
                <a:gd name="T12" fmla="*/ 68 w 109"/>
                <a:gd name="T13" fmla="*/ 89 h 103"/>
                <a:gd name="T14" fmla="*/ 66 w 109"/>
                <a:gd name="T15" fmla="*/ 86 h 103"/>
                <a:gd name="T16" fmla="*/ 17 w 109"/>
                <a:gd name="T17" fmla="*/ 50 h 103"/>
                <a:gd name="T18" fmla="*/ 14 w 109"/>
                <a:gd name="T19" fmla="*/ 49 h 103"/>
                <a:gd name="T20" fmla="*/ 10 w 109"/>
                <a:gd name="T21" fmla="*/ 49 h 103"/>
                <a:gd name="T22" fmla="*/ 6 w 109"/>
                <a:gd name="T23" fmla="*/ 52 h 103"/>
                <a:gd name="T24" fmla="*/ 3 w 109"/>
                <a:gd name="T25" fmla="*/ 55 h 103"/>
                <a:gd name="T26" fmla="*/ 0 w 109"/>
                <a:gd name="T27" fmla="*/ 53 h 103"/>
                <a:gd name="T28" fmla="*/ 39 w 109"/>
                <a:gd name="T29" fmla="*/ 0 h 103"/>
                <a:gd name="T30" fmla="*/ 55 w 109"/>
                <a:gd name="T31" fmla="*/ 12 h 103"/>
                <a:gd name="T32" fmla="*/ 52 w 109"/>
                <a:gd name="T33" fmla="*/ 16 h 103"/>
                <a:gd name="T34" fmla="*/ 41 w 109"/>
                <a:gd name="T35" fmla="*/ 14 h 103"/>
                <a:gd name="T36" fmla="*/ 33 w 109"/>
                <a:gd name="T37" fmla="*/ 17 h 103"/>
                <a:gd name="T38" fmla="*/ 30 w 109"/>
                <a:gd name="T39" fmla="*/ 20 h 103"/>
                <a:gd name="T40" fmla="*/ 26 w 109"/>
                <a:gd name="T41" fmla="*/ 25 h 103"/>
                <a:gd name="T42" fmla="*/ 18 w 109"/>
                <a:gd name="T43" fmla="*/ 35 h 103"/>
                <a:gd name="T44" fmla="*/ 45 w 109"/>
                <a:gd name="T45" fmla="*/ 55 h 103"/>
                <a:gd name="T46" fmla="*/ 51 w 109"/>
                <a:gd name="T47" fmla="*/ 48 h 103"/>
                <a:gd name="T48" fmla="*/ 54 w 109"/>
                <a:gd name="T49" fmla="*/ 42 h 103"/>
                <a:gd name="T50" fmla="*/ 54 w 109"/>
                <a:gd name="T51" fmla="*/ 37 h 103"/>
                <a:gd name="T52" fmla="*/ 52 w 109"/>
                <a:gd name="T53" fmla="*/ 33 h 103"/>
                <a:gd name="T54" fmla="*/ 48 w 109"/>
                <a:gd name="T55" fmla="*/ 28 h 103"/>
                <a:gd name="T56" fmla="*/ 51 w 109"/>
                <a:gd name="T57" fmla="*/ 25 h 103"/>
                <a:gd name="T58" fmla="*/ 77 w 109"/>
                <a:gd name="T59" fmla="*/ 44 h 103"/>
                <a:gd name="T60" fmla="*/ 75 w 109"/>
                <a:gd name="T61" fmla="*/ 48 h 103"/>
                <a:gd name="T62" fmla="*/ 69 w 109"/>
                <a:gd name="T63" fmla="*/ 45 h 103"/>
                <a:gd name="T64" fmla="*/ 64 w 109"/>
                <a:gd name="T65" fmla="*/ 44 h 103"/>
                <a:gd name="T66" fmla="*/ 59 w 109"/>
                <a:gd name="T67" fmla="*/ 46 h 103"/>
                <a:gd name="T68" fmla="*/ 55 w 109"/>
                <a:gd name="T69" fmla="*/ 51 h 103"/>
                <a:gd name="T70" fmla="*/ 49 w 109"/>
                <a:gd name="T71" fmla="*/ 58 h 103"/>
                <a:gd name="T72" fmla="*/ 70 w 109"/>
                <a:gd name="T73" fmla="*/ 73 h 103"/>
                <a:gd name="T74" fmla="*/ 75 w 109"/>
                <a:gd name="T75" fmla="*/ 76 h 103"/>
                <a:gd name="T76" fmla="*/ 79 w 109"/>
                <a:gd name="T77" fmla="*/ 77 h 103"/>
                <a:gd name="T78" fmla="*/ 82 w 109"/>
                <a:gd name="T79" fmla="*/ 74 h 103"/>
                <a:gd name="T80" fmla="*/ 87 w 109"/>
                <a:gd name="T81" fmla="*/ 68 h 103"/>
                <a:gd name="T82" fmla="*/ 90 w 109"/>
                <a:gd name="T83" fmla="*/ 64 h 103"/>
                <a:gd name="T84" fmla="*/ 93 w 109"/>
                <a:gd name="T85" fmla="*/ 59 h 103"/>
                <a:gd name="T86" fmla="*/ 95 w 109"/>
                <a:gd name="T87" fmla="*/ 55 h 103"/>
                <a:gd name="T88" fmla="*/ 96 w 109"/>
                <a:gd name="T89" fmla="*/ 51 h 103"/>
                <a:gd name="T90" fmla="*/ 92 w 109"/>
                <a:gd name="T91" fmla="*/ 42 h 103"/>
                <a:gd name="T92" fmla="*/ 88 w 109"/>
                <a:gd name="T93" fmla="*/ 34 h 103"/>
                <a:gd name="T94" fmla="*/ 90 w 109"/>
                <a:gd name="T95" fmla="*/ 3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9" h="103">
                  <a:moveTo>
                    <a:pt x="90" y="30"/>
                  </a:moveTo>
                  <a:cubicBezTo>
                    <a:pt x="109" y="46"/>
                    <a:pt x="109" y="46"/>
                    <a:pt x="109" y="46"/>
                  </a:cubicBezTo>
                  <a:cubicBezTo>
                    <a:pt x="68" y="103"/>
                    <a:pt x="68" y="103"/>
                    <a:pt x="68" y="103"/>
                  </a:cubicBezTo>
                  <a:cubicBezTo>
                    <a:pt x="64" y="100"/>
                    <a:pt x="64" y="100"/>
                    <a:pt x="64" y="100"/>
                  </a:cubicBezTo>
                  <a:cubicBezTo>
                    <a:pt x="65" y="99"/>
                    <a:pt x="66" y="98"/>
                    <a:pt x="67" y="96"/>
                  </a:cubicBezTo>
                  <a:cubicBezTo>
                    <a:pt x="68" y="94"/>
                    <a:pt x="68" y="93"/>
                    <a:pt x="68" y="92"/>
                  </a:cubicBezTo>
                  <a:cubicBezTo>
                    <a:pt x="69" y="91"/>
                    <a:pt x="69" y="90"/>
                    <a:pt x="68" y="89"/>
                  </a:cubicBezTo>
                  <a:cubicBezTo>
                    <a:pt x="68" y="88"/>
                    <a:pt x="67" y="87"/>
                    <a:pt x="66" y="86"/>
                  </a:cubicBezTo>
                  <a:cubicBezTo>
                    <a:pt x="17" y="50"/>
                    <a:pt x="17" y="50"/>
                    <a:pt x="17" y="50"/>
                  </a:cubicBezTo>
                  <a:cubicBezTo>
                    <a:pt x="16" y="49"/>
                    <a:pt x="15" y="49"/>
                    <a:pt x="14" y="49"/>
                  </a:cubicBezTo>
                  <a:cubicBezTo>
                    <a:pt x="13" y="48"/>
                    <a:pt x="11" y="49"/>
                    <a:pt x="10" y="49"/>
                  </a:cubicBezTo>
                  <a:cubicBezTo>
                    <a:pt x="9" y="50"/>
                    <a:pt x="8" y="51"/>
                    <a:pt x="6" y="52"/>
                  </a:cubicBezTo>
                  <a:cubicBezTo>
                    <a:pt x="5" y="53"/>
                    <a:pt x="4" y="54"/>
                    <a:pt x="3" y="55"/>
                  </a:cubicBezTo>
                  <a:cubicBezTo>
                    <a:pt x="0" y="53"/>
                    <a:pt x="0" y="53"/>
                    <a:pt x="0" y="53"/>
                  </a:cubicBezTo>
                  <a:cubicBezTo>
                    <a:pt x="39" y="0"/>
                    <a:pt x="39" y="0"/>
                    <a:pt x="39" y="0"/>
                  </a:cubicBezTo>
                  <a:cubicBezTo>
                    <a:pt x="55" y="12"/>
                    <a:pt x="55" y="12"/>
                    <a:pt x="55" y="12"/>
                  </a:cubicBezTo>
                  <a:cubicBezTo>
                    <a:pt x="52" y="16"/>
                    <a:pt x="52" y="16"/>
                    <a:pt x="52" y="16"/>
                  </a:cubicBezTo>
                  <a:cubicBezTo>
                    <a:pt x="49" y="14"/>
                    <a:pt x="46" y="14"/>
                    <a:pt x="41" y="14"/>
                  </a:cubicBezTo>
                  <a:cubicBezTo>
                    <a:pt x="37" y="14"/>
                    <a:pt x="34" y="15"/>
                    <a:pt x="33" y="17"/>
                  </a:cubicBezTo>
                  <a:cubicBezTo>
                    <a:pt x="32" y="18"/>
                    <a:pt x="31" y="19"/>
                    <a:pt x="30" y="20"/>
                  </a:cubicBezTo>
                  <a:cubicBezTo>
                    <a:pt x="29" y="21"/>
                    <a:pt x="27" y="23"/>
                    <a:pt x="26" y="25"/>
                  </a:cubicBezTo>
                  <a:cubicBezTo>
                    <a:pt x="18" y="35"/>
                    <a:pt x="18" y="35"/>
                    <a:pt x="18" y="35"/>
                  </a:cubicBezTo>
                  <a:cubicBezTo>
                    <a:pt x="45" y="55"/>
                    <a:pt x="45" y="55"/>
                    <a:pt x="45" y="55"/>
                  </a:cubicBezTo>
                  <a:cubicBezTo>
                    <a:pt x="51" y="48"/>
                    <a:pt x="51" y="48"/>
                    <a:pt x="51" y="48"/>
                  </a:cubicBezTo>
                  <a:cubicBezTo>
                    <a:pt x="53" y="45"/>
                    <a:pt x="54" y="43"/>
                    <a:pt x="54" y="42"/>
                  </a:cubicBezTo>
                  <a:cubicBezTo>
                    <a:pt x="55" y="40"/>
                    <a:pt x="54" y="39"/>
                    <a:pt x="54" y="37"/>
                  </a:cubicBezTo>
                  <a:cubicBezTo>
                    <a:pt x="54" y="36"/>
                    <a:pt x="53" y="34"/>
                    <a:pt x="52" y="33"/>
                  </a:cubicBezTo>
                  <a:cubicBezTo>
                    <a:pt x="50" y="31"/>
                    <a:pt x="49" y="30"/>
                    <a:pt x="48" y="28"/>
                  </a:cubicBezTo>
                  <a:cubicBezTo>
                    <a:pt x="51" y="25"/>
                    <a:pt x="51" y="25"/>
                    <a:pt x="51" y="25"/>
                  </a:cubicBezTo>
                  <a:cubicBezTo>
                    <a:pt x="77" y="44"/>
                    <a:pt x="77" y="44"/>
                    <a:pt x="77" y="44"/>
                  </a:cubicBezTo>
                  <a:cubicBezTo>
                    <a:pt x="75" y="48"/>
                    <a:pt x="75" y="48"/>
                    <a:pt x="75" y="48"/>
                  </a:cubicBezTo>
                  <a:cubicBezTo>
                    <a:pt x="73" y="47"/>
                    <a:pt x="71" y="46"/>
                    <a:pt x="69" y="45"/>
                  </a:cubicBezTo>
                  <a:cubicBezTo>
                    <a:pt x="67" y="45"/>
                    <a:pt x="65" y="44"/>
                    <a:pt x="64" y="44"/>
                  </a:cubicBezTo>
                  <a:cubicBezTo>
                    <a:pt x="62" y="44"/>
                    <a:pt x="60" y="45"/>
                    <a:pt x="59" y="46"/>
                  </a:cubicBezTo>
                  <a:cubicBezTo>
                    <a:pt x="58" y="47"/>
                    <a:pt x="56" y="48"/>
                    <a:pt x="55" y="51"/>
                  </a:cubicBezTo>
                  <a:cubicBezTo>
                    <a:pt x="49" y="58"/>
                    <a:pt x="49" y="58"/>
                    <a:pt x="49" y="58"/>
                  </a:cubicBezTo>
                  <a:cubicBezTo>
                    <a:pt x="70" y="73"/>
                    <a:pt x="70" y="73"/>
                    <a:pt x="70" y="73"/>
                  </a:cubicBezTo>
                  <a:cubicBezTo>
                    <a:pt x="72" y="75"/>
                    <a:pt x="73" y="76"/>
                    <a:pt x="75" y="76"/>
                  </a:cubicBezTo>
                  <a:cubicBezTo>
                    <a:pt x="76" y="77"/>
                    <a:pt x="77" y="77"/>
                    <a:pt x="79" y="77"/>
                  </a:cubicBezTo>
                  <a:cubicBezTo>
                    <a:pt x="80" y="76"/>
                    <a:pt x="81" y="75"/>
                    <a:pt x="82" y="74"/>
                  </a:cubicBezTo>
                  <a:cubicBezTo>
                    <a:pt x="83" y="73"/>
                    <a:pt x="85" y="71"/>
                    <a:pt x="87" y="68"/>
                  </a:cubicBezTo>
                  <a:cubicBezTo>
                    <a:pt x="88" y="67"/>
                    <a:pt x="89" y="66"/>
                    <a:pt x="90" y="64"/>
                  </a:cubicBezTo>
                  <a:cubicBezTo>
                    <a:pt x="91" y="62"/>
                    <a:pt x="92" y="61"/>
                    <a:pt x="93" y="59"/>
                  </a:cubicBezTo>
                  <a:cubicBezTo>
                    <a:pt x="94" y="58"/>
                    <a:pt x="95" y="57"/>
                    <a:pt x="95" y="55"/>
                  </a:cubicBezTo>
                  <a:cubicBezTo>
                    <a:pt x="96" y="54"/>
                    <a:pt x="96" y="52"/>
                    <a:pt x="96" y="51"/>
                  </a:cubicBezTo>
                  <a:cubicBezTo>
                    <a:pt x="95" y="49"/>
                    <a:pt x="94" y="46"/>
                    <a:pt x="92" y="42"/>
                  </a:cubicBezTo>
                  <a:cubicBezTo>
                    <a:pt x="90" y="38"/>
                    <a:pt x="89" y="35"/>
                    <a:pt x="88" y="34"/>
                  </a:cubicBezTo>
                  <a:lnTo>
                    <a:pt x="90" y="3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5" name="íṩḷîďe"/>
            <p:cNvSpPr/>
            <p:nvPr userDrawn="1">
              <p:custDataLst>
                <p:tags r:id="rId30"/>
              </p:custDataLst>
            </p:nvPr>
          </p:nvSpPr>
          <p:spPr bwMode="auto">
            <a:xfrm>
              <a:off x="4319192" y="3654426"/>
              <a:ext cx="177800" cy="142875"/>
            </a:xfrm>
            <a:custGeom>
              <a:avLst/>
              <a:gdLst>
                <a:gd name="T0" fmla="*/ 107 w 107"/>
                <a:gd name="T1" fmla="*/ 8 h 85"/>
                <a:gd name="T2" fmla="*/ 99 w 107"/>
                <a:gd name="T3" fmla="*/ 29 h 85"/>
                <a:gd name="T4" fmla="*/ 76 w 107"/>
                <a:gd name="T5" fmla="*/ 35 h 85"/>
                <a:gd name="T6" fmla="*/ 54 w 107"/>
                <a:gd name="T7" fmla="*/ 41 h 85"/>
                <a:gd name="T8" fmla="*/ 51 w 107"/>
                <a:gd name="T9" fmla="*/ 49 h 85"/>
                <a:gd name="T10" fmla="*/ 76 w 107"/>
                <a:gd name="T11" fmla="*/ 58 h 85"/>
                <a:gd name="T12" fmla="*/ 80 w 107"/>
                <a:gd name="T13" fmla="*/ 59 h 85"/>
                <a:gd name="T14" fmla="*/ 83 w 107"/>
                <a:gd name="T15" fmla="*/ 57 h 85"/>
                <a:gd name="T16" fmla="*/ 85 w 107"/>
                <a:gd name="T17" fmla="*/ 54 h 85"/>
                <a:gd name="T18" fmla="*/ 87 w 107"/>
                <a:gd name="T19" fmla="*/ 50 h 85"/>
                <a:gd name="T20" fmla="*/ 91 w 107"/>
                <a:gd name="T21" fmla="*/ 51 h 85"/>
                <a:gd name="T22" fmla="*/ 79 w 107"/>
                <a:gd name="T23" fmla="*/ 85 h 85"/>
                <a:gd name="T24" fmla="*/ 75 w 107"/>
                <a:gd name="T25" fmla="*/ 83 h 85"/>
                <a:gd name="T26" fmla="*/ 76 w 107"/>
                <a:gd name="T27" fmla="*/ 79 h 85"/>
                <a:gd name="T28" fmla="*/ 77 w 107"/>
                <a:gd name="T29" fmla="*/ 76 h 85"/>
                <a:gd name="T30" fmla="*/ 75 w 107"/>
                <a:gd name="T31" fmla="*/ 72 h 85"/>
                <a:gd name="T32" fmla="*/ 72 w 107"/>
                <a:gd name="T33" fmla="*/ 70 h 85"/>
                <a:gd name="T34" fmla="*/ 15 w 107"/>
                <a:gd name="T35" fmla="*/ 49 h 85"/>
                <a:gd name="T36" fmla="*/ 11 w 107"/>
                <a:gd name="T37" fmla="*/ 49 h 85"/>
                <a:gd name="T38" fmla="*/ 8 w 107"/>
                <a:gd name="T39" fmla="*/ 50 h 85"/>
                <a:gd name="T40" fmla="*/ 6 w 107"/>
                <a:gd name="T41" fmla="*/ 54 h 85"/>
                <a:gd name="T42" fmla="*/ 4 w 107"/>
                <a:gd name="T43" fmla="*/ 57 h 85"/>
                <a:gd name="T44" fmla="*/ 0 w 107"/>
                <a:gd name="T45" fmla="*/ 56 h 85"/>
                <a:gd name="T46" fmla="*/ 13 w 107"/>
                <a:gd name="T47" fmla="*/ 19 h 85"/>
                <a:gd name="T48" fmla="*/ 18 w 107"/>
                <a:gd name="T49" fmla="*/ 10 h 85"/>
                <a:gd name="T50" fmla="*/ 24 w 107"/>
                <a:gd name="T51" fmla="*/ 3 h 85"/>
                <a:gd name="T52" fmla="*/ 32 w 107"/>
                <a:gd name="T53" fmla="*/ 0 h 85"/>
                <a:gd name="T54" fmla="*/ 41 w 107"/>
                <a:gd name="T55" fmla="*/ 1 h 85"/>
                <a:gd name="T56" fmla="*/ 49 w 107"/>
                <a:gd name="T57" fmla="*/ 6 h 85"/>
                <a:gd name="T58" fmla="*/ 53 w 107"/>
                <a:gd name="T59" fmla="*/ 12 h 85"/>
                <a:gd name="T60" fmla="*/ 55 w 107"/>
                <a:gd name="T61" fmla="*/ 19 h 85"/>
                <a:gd name="T62" fmla="*/ 56 w 107"/>
                <a:gd name="T63" fmla="*/ 28 h 85"/>
                <a:gd name="T64" fmla="*/ 72 w 107"/>
                <a:gd name="T65" fmla="*/ 23 h 85"/>
                <a:gd name="T66" fmla="*/ 89 w 107"/>
                <a:gd name="T67" fmla="*/ 19 h 85"/>
                <a:gd name="T68" fmla="*/ 95 w 107"/>
                <a:gd name="T69" fmla="*/ 16 h 85"/>
                <a:gd name="T70" fmla="*/ 99 w 107"/>
                <a:gd name="T71" fmla="*/ 13 h 85"/>
                <a:gd name="T72" fmla="*/ 102 w 107"/>
                <a:gd name="T73" fmla="*/ 10 h 85"/>
                <a:gd name="T74" fmla="*/ 103 w 107"/>
                <a:gd name="T75" fmla="*/ 6 h 85"/>
                <a:gd name="T76" fmla="*/ 107 w 107"/>
                <a:gd name="T77" fmla="*/ 8 h 85"/>
                <a:gd name="T78" fmla="*/ 38 w 107"/>
                <a:gd name="T79" fmla="*/ 15 h 85"/>
                <a:gd name="T80" fmla="*/ 25 w 107"/>
                <a:gd name="T81" fmla="*/ 15 h 85"/>
                <a:gd name="T82" fmla="*/ 16 w 107"/>
                <a:gd name="T83" fmla="*/ 25 h 85"/>
                <a:gd name="T84" fmla="*/ 13 w 107"/>
                <a:gd name="T85" fmla="*/ 35 h 85"/>
                <a:gd name="T86" fmla="*/ 47 w 107"/>
                <a:gd name="T87" fmla="*/ 47 h 85"/>
                <a:gd name="T88" fmla="*/ 49 w 107"/>
                <a:gd name="T89" fmla="*/ 40 h 85"/>
                <a:gd name="T90" fmla="*/ 49 w 107"/>
                <a:gd name="T91" fmla="*/ 25 h 85"/>
                <a:gd name="T92" fmla="*/ 38 w 107"/>
                <a:gd name="T93" fmla="*/ 1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7" h="85">
                  <a:moveTo>
                    <a:pt x="107" y="8"/>
                  </a:moveTo>
                  <a:cubicBezTo>
                    <a:pt x="99" y="29"/>
                    <a:pt x="99" y="29"/>
                    <a:pt x="99" y="29"/>
                  </a:cubicBezTo>
                  <a:cubicBezTo>
                    <a:pt x="90" y="31"/>
                    <a:pt x="82" y="33"/>
                    <a:pt x="76" y="35"/>
                  </a:cubicBezTo>
                  <a:cubicBezTo>
                    <a:pt x="69" y="37"/>
                    <a:pt x="62" y="39"/>
                    <a:pt x="54" y="41"/>
                  </a:cubicBezTo>
                  <a:cubicBezTo>
                    <a:pt x="51" y="49"/>
                    <a:pt x="51" y="49"/>
                    <a:pt x="51" y="49"/>
                  </a:cubicBezTo>
                  <a:cubicBezTo>
                    <a:pt x="76" y="58"/>
                    <a:pt x="76" y="58"/>
                    <a:pt x="76" y="58"/>
                  </a:cubicBezTo>
                  <a:cubicBezTo>
                    <a:pt x="78" y="59"/>
                    <a:pt x="79" y="59"/>
                    <a:pt x="80" y="59"/>
                  </a:cubicBezTo>
                  <a:cubicBezTo>
                    <a:pt x="81" y="59"/>
                    <a:pt x="82" y="58"/>
                    <a:pt x="83" y="57"/>
                  </a:cubicBezTo>
                  <a:cubicBezTo>
                    <a:pt x="84" y="57"/>
                    <a:pt x="85" y="56"/>
                    <a:pt x="85" y="54"/>
                  </a:cubicBezTo>
                  <a:cubicBezTo>
                    <a:pt x="86" y="52"/>
                    <a:pt x="87" y="51"/>
                    <a:pt x="87" y="50"/>
                  </a:cubicBezTo>
                  <a:cubicBezTo>
                    <a:pt x="91" y="51"/>
                    <a:pt x="91" y="51"/>
                    <a:pt x="91" y="51"/>
                  </a:cubicBezTo>
                  <a:cubicBezTo>
                    <a:pt x="79" y="85"/>
                    <a:pt x="79" y="85"/>
                    <a:pt x="79" y="85"/>
                  </a:cubicBezTo>
                  <a:cubicBezTo>
                    <a:pt x="75" y="83"/>
                    <a:pt x="75" y="83"/>
                    <a:pt x="75" y="83"/>
                  </a:cubicBezTo>
                  <a:cubicBezTo>
                    <a:pt x="75" y="82"/>
                    <a:pt x="76" y="81"/>
                    <a:pt x="76" y="79"/>
                  </a:cubicBezTo>
                  <a:cubicBezTo>
                    <a:pt x="76" y="78"/>
                    <a:pt x="77" y="76"/>
                    <a:pt x="77" y="76"/>
                  </a:cubicBezTo>
                  <a:cubicBezTo>
                    <a:pt x="77" y="74"/>
                    <a:pt x="76" y="73"/>
                    <a:pt x="75" y="72"/>
                  </a:cubicBezTo>
                  <a:cubicBezTo>
                    <a:pt x="75" y="71"/>
                    <a:pt x="74" y="71"/>
                    <a:pt x="72" y="70"/>
                  </a:cubicBezTo>
                  <a:cubicBezTo>
                    <a:pt x="15" y="49"/>
                    <a:pt x="15" y="49"/>
                    <a:pt x="15" y="49"/>
                  </a:cubicBezTo>
                  <a:cubicBezTo>
                    <a:pt x="14" y="49"/>
                    <a:pt x="12" y="49"/>
                    <a:pt x="11" y="49"/>
                  </a:cubicBezTo>
                  <a:cubicBezTo>
                    <a:pt x="10" y="49"/>
                    <a:pt x="9" y="49"/>
                    <a:pt x="8" y="50"/>
                  </a:cubicBezTo>
                  <a:cubicBezTo>
                    <a:pt x="7" y="51"/>
                    <a:pt x="7" y="52"/>
                    <a:pt x="6" y="54"/>
                  </a:cubicBezTo>
                  <a:cubicBezTo>
                    <a:pt x="5" y="55"/>
                    <a:pt x="4" y="56"/>
                    <a:pt x="4" y="57"/>
                  </a:cubicBezTo>
                  <a:cubicBezTo>
                    <a:pt x="0" y="56"/>
                    <a:pt x="0" y="56"/>
                    <a:pt x="0" y="56"/>
                  </a:cubicBezTo>
                  <a:cubicBezTo>
                    <a:pt x="13" y="19"/>
                    <a:pt x="13" y="19"/>
                    <a:pt x="13" y="19"/>
                  </a:cubicBezTo>
                  <a:cubicBezTo>
                    <a:pt x="15" y="16"/>
                    <a:pt x="16" y="13"/>
                    <a:pt x="18" y="10"/>
                  </a:cubicBezTo>
                  <a:cubicBezTo>
                    <a:pt x="20" y="7"/>
                    <a:pt x="22" y="5"/>
                    <a:pt x="24" y="3"/>
                  </a:cubicBezTo>
                  <a:cubicBezTo>
                    <a:pt x="26" y="2"/>
                    <a:pt x="29" y="1"/>
                    <a:pt x="32" y="0"/>
                  </a:cubicBezTo>
                  <a:cubicBezTo>
                    <a:pt x="35" y="0"/>
                    <a:pt x="38" y="0"/>
                    <a:pt x="41" y="1"/>
                  </a:cubicBezTo>
                  <a:cubicBezTo>
                    <a:pt x="44" y="2"/>
                    <a:pt x="47" y="4"/>
                    <a:pt x="49" y="6"/>
                  </a:cubicBezTo>
                  <a:cubicBezTo>
                    <a:pt x="51" y="7"/>
                    <a:pt x="52" y="9"/>
                    <a:pt x="53" y="12"/>
                  </a:cubicBezTo>
                  <a:cubicBezTo>
                    <a:pt x="54" y="14"/>
                    <a:pt x="55" y="17"/>
                    <a:pt x="55" y="19"/>
                  </a:cubicBezTo>
                  <a:cubicBezTo>
                    <a:pt x="56" y="22"/>
                    <a:pt x="56" y="25"/>
                    <a:pt x="56" y="28"/>
                  </a:cubicBezTo>
                  <a:cubicBezTo>
                    <a:pt x="62" y="26"/>
                    <a:pt x="68" y="25"/>
                    <a:pt x="72" y="23"/>
                  </a:cubicBezTo>
                  <a:cubicBezTo>
                    <a:pt x="77" y="22"/>
                    <a:pt x="82" y="20"/>
                    <a:pt x="89" y="19"/>
                  </a:cubicBezTo>
                  <a:cubicBezTo>
                    <a:pt x="91" y="18"/>
                    <a:pt x="94" y="17"/>
                    <a:pt x="95" y="16"/>
                  </a:cubicBezTo>
                  <a:cubicBezTo>
                    <a:pt x="97" y="15"/>
                    <a:pt x="98" y="14"/>
                    <a:pt x="99" y="13"/>
                  </a:cubicBezTo>
                  <a:cubicBezTo>
                    <a:pt x="100" y="12"/>
                    <a:pt x="101" y="11"/>
                    <a:pt x="102" y="10"/>
                  </a:cubicBezTo>
                  <a:cubicBezTo>
                    <a:pt x="102" y="8"/>
                    <a:pt x="103" y="7"/>
                    <a:pt x="103" y="6"/>
                  </a:cubicBezTo>
                  <a:cubicBezTo>
                    <a:pt x="107" y="8"/>
                    <a:pt x="107" y="8"/>
                    <a:pt x="107" y="8"/>
                  </a:cubicBezTo>
                  <a:close/>
                  <a:moveTo>
                    <a:pt x="38" y="15"/>
                  </a:moveTo>
                  <a:cubicBezTo>
                    <a:pt x="33" y="14"/>
                    <a:pt x="28" y="14"/>
                    <a:pt x="25" y="15"/>
                  </a:cubicBezTo>
                  <a:cubicBezTo>
                    <a:pt x="21" y="17"/>
                    <a:pt x="18" y="20"/>
                    <a:pt x="16" y="25"/>
                  </a:cubicBezTo>
                  <a:cubicBezTo>
                    <a:pt x="13" y="35"/>
                    <a:pt x="13" y="35"/>
                    <a:pt x="13" y="35"/>
                  </a:cubicBezTo>
                  <a:cubicBezTo>
                    <a:pt x="47" y="47"/>
                    <a:pt x="47" y="47"/>
                    <a:pt x="47" y="47"/>
                  </a:cubicBezTo>
                  <a:cubicBezTo>
                    <a:pt x="49" y="40"/>
                    <a:pt x="49" y="40"/>
                    <a:pt x="49" y="40"/>
                  </a:cubicBezTo>
                  <a:cubicBezTo>
                    <a:pt x="51" y="35"/>
                    <a:pt x="51" y="30"/>
                    <a:pt x="49" y="25"/>
                  </a:cubicBezTo>
                  <a:cubicBezTo>
                    <a:pt x="47" y="21"/>
                    <a:pt x="43" y="17"/>
                    <a:pt x="38" y="15"/>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6" name="íṡļïḍé"/>
            <p:cNvSpPr/>
            <p:nvPr userDrawn="1">
              <p:custDataLst>
                <p:tags r:id="rId31"/>
              </p:custDataLst>
            </p:nvPr>
          </p:nvSpPr>
          <p:spPr bwMode="auto">
            <a:xfrm>
              <a:off x="4360467" y="3546476"/>
              <a:ext cx="149225" cy="115888"/>
            </a:xfrm>
            <a:custGeom>
              <a:avLst/>
              <a:gdLst>
                <a:gd name="T0" fmla="*/ 52 w 89"/>
                <a:gd name="T1" fmla="*/ 10 h 69"/>
                <a:gd name="T2" fmla="*/ 60 w 89"/>
                <a:gd name="T3" fmla="*/ 8 h 69"/>
                <a:gd name="T4" fmla="*/ 68 w 89"/>
                <a:gd name="T5" fmla="*/ 8 h 69"/>
                <a:gd name="T6" fmla="*/ 84 w 89"/>
                <a:gd name="T7" fmla="*/ 20 h 69"/>
                <a:gd name="T8" fmla="*/ 88 w 89"/>
                <a:gd name="T9" fmla="*/ 41 h 69"/>
                <a:gd name="T10" fmla="*/ 84 w 89"/>
                <a:gd name="T11" fmla="*/ 52 h 69"/>
                <a:gd name="T12" fmla="*/ 78 w 89"/>
                <a:gd name="T13" fmla="*/ 61 h 69"/>
                <a:gd name="T14" fmla="*/ 81 w 89"/>
                <a:gd name="T15" fmla="*/ 64 h 69"/>
                <a:gd name="T16" fmla="*/ 80 w 89"/>
                <a:gd name="T17" fmla="*/ 69 h 69"/>
                <a:gd name="T18" fmla="*/ 52 w 89"/>
                <a:gd name="T19" fmla="*/ 64 h 69"/>
                <a:gd name="T20" fmla="*/ 53 w 89"/>
                <a:gd name="T21" fmla="*/ 59 h 69"/>
                <a:gd name="T22" fmla="*/ 63 w 89"/>
                <a:gd name="T23" fmla="*/ 58 h 69"/>
                <a:gd name="T24" fmla="*/ 72 w 89"/>
                <a:gd name="T25" fmla="*/ 54 h 69"/>
                <a:gd name="T26" fmla="*/ 79 w 89"/>
                <a:gd name="T27" fmla="*/ 48 h 69"/>
                <a:gd name="T28" fmla="*/ 83 w 89"/>
                <a:gd name="T29" fmla="*/ 39 h 69"/>
                <a:gd name="T30" fmla="*/ 83 w 89"/>
                <a:gd name="T31" fmla="*/ 32 h 69"/>
                <a:gd name="T32" fmla="*/ 81 w 89"/>
                <a:gd name="T33" fmla="*/ 26 h 69"/>
                <a:gd name="T34" fmla="*/ 77 w 89"/>
                <a:gd name="T35" fmla="*/ 23 h 69"/>
                <a:gd name="T36" fmla="*/ 71 w 89"/>
                <a:gd name="T37" fmla="*/ 21 h 69"/>
                <a:gd name="T38" fmla="*/ 61 w 89"/>
                <a:gd name="T39" fmla="*/ 22 h 69"/>
                <a:gd name="T40" fmla="*/ 53 w 89"/>
                <a:gd name="T41" fmla="*/ 29 h 69"/>
                <a:gd name="T42" fmla="*/ 48 w 89"/>
                <a:gd name="T43" fmla="*/ 37 h 69"/>
                <a:gd name="T44" fmla="*/ 43 w 89"/>
                <a:gd name="T45" fmla="*/ 44 h 69"/>
                <a:gd name="T46" fmla="*/ 33 w 89"/>
                <a:gd name="T47" fmla="*/ 54 h 69"/>
                <a:gd name="T48" fmla="*/ 19 w 89"/>
                <a:gd name="T49" fmla="*/ 55 h 69"/>
                <a:gd name="T50" fmla="*/ 10 w 89"/>
                <a:gd name="T51" fmla="*/ 51 h 69"/>
                <a:gd name="T52" fmla="*/ 4 w 89"/>
                <a:gd name="T53" fmla="*/ 44 h 69"/>
                <a:gd name="T54" fmla="*/ 1 w 89"/>
                <a:gd name="T55" fmla="*/ 35 h 69"/>
                <a:gd name="T56" fmla="*/ 1 w 89"/>
                <a:gd name="T57" fmla="*/ 26 h 69"/>
                <a:gd name="T58" fmla="*/ 5 w 89"/>
                <a:gd name="T59" fmla="*/ 16 h 69"/>
                <a:gd name="T60" fmla="*/ 10 w 89"/>
                <a:gd name="T61" fmla="*/ 8 h 69"/>
                <a:gd name="T62" fmla="*/ 7 w 89"/>
                <a:gd name="T63" fmla="*/ 5 h 69"/>
                <a:gd name="T64" fmla="*/ 8 w 89"/>
                <a:gd name="T65" fmla="*/ 0 h 69"/>
                <a:gd name="T66" fmla="*/ 35 w 89"/>
                <a:gd name="T67" fmla="*/ 5 h 69"/>
                <a:gd name="T68" fmla="*/ 35 w 89"/>
                <a:gd name="T69" fmla="*/ 10 h 69"/>
                <a:gd name="T70" fmla="*/ 25 w 89"/>
                <a:gd name="T71" fmla="*/ 11 h 69"/>
                <a:gd name="T72" fmla="*/ 16 w 89"/>
                <a:gd name="T73" fmla="*/ 14 h 69"/>
                <a:gd name="T74" fmla="*/ 10 w 89"/>
                <a:gd name="T75" fmla="*/ 19 h 69"/>
                <a:gd name="T76" fmla="*/ 6 w 89"/>
                <a:gd name="T77" fmla="*/ 27 h 69"/>
                <a:gd name="T78" fmla="*/ 8 w 89"/>
                <a:gd name="T79" fmla="*/ 37 h 69"/>
                <a:gd name="T80" fmla="*/ 16 w 89"/>
                <a:gd name="T81" fmla="*/ 43 h 69"/>
                <a:gd name="T82" fmla="*/ 25 w 89"/>
                <a:gd name="T83" fmla="*/ 42 h 69"/>
                <a:gd name="T84" fmla="*/ 32 w 89"/>
                <a:gd name="T85" fmla="*/ 36 h 69"/>
                <a:gd name="T86" fmla="*/ 37 w 89"/>
                <a:gd name="T87" fmla="*/ 28 h 69"/>
                <a:gd name="T88" fmla="*/ 42 w 89"/>
                <a:gd name="T89" fmla="*/ 21 h 69"/>
                <a:gd name="T90" fmla="*/ 47 w 89"/>
                <a:gd name="T91" fmla="*/ 15 h 69"/>
                <a:gd name="T92" fmla="*/ 52 w 89"/>
                <a:gd name="T93" fmla="*/ 1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9" h="69">
                  <a:moveTo>
                    <a:pt x="52" y="10"/>
                  </a:moveTo>
                  <a:cubicBezTo>
                    <a:pt x="55" y="9"/>
                    <a:pt x="57" y="8"/>
                    <a:pt x="60" y="8"/>
                  </a:cubicBezTo>
                  <a:cubicBezTo>
                    <a:pt x="62" y="7"/>
                    <a:pt x="65" y="7"/>
                    <a:pt x="68" y="8"/>
                  </a:cubicBezTo>
                  <a:cubicBezTo>
                    <a:pt x="75" y="9"/>
                    <a:pt x="81" y="13"/>
                    <a:pt x="84" y="20"/>
                  </a:cubicBezTo>
                  <a:cubicBezTo>
                    <a:pt x="88" y="26"/>
                    <a:pt x="89" y="33"/>
                    <a:pt x="88" y="41"/>
                  </a:cubicBezTo>
                  <a:cubicBezTo>
                    <a:pt x="87" y="45"/>
                    <a:pt x="86" y="48"/>
                    <a:pt x="84" y="52"/>
                  </a:cubicBezTo>
                  <a:cubicBezTo>
                    <a:pt x="82" y="55"/>
                    <a:pt x="80" y="58"/>
                    <a:pt x="78" y="61"/>
                  </a:cubicBezTo>
                  <a:cubicBezTo>
                    <a:pt x="81" y="64"/>
                    <a:pt x="81" y="64"/>
                    <a:pt x="81" y="64"/>
                  </a:cubicBezTo>
                  <a:cubicBezTo>
                    <a:pt x="80" y="69"/>
                    <a:pt x="80" y="69"/>
                    <a:pt x="80" y="69"/>
                  </a:cubicBezTo>
                  <a:cubicBezTo>
                    <a:pt x="52" y="64"/>
                    <a:pt x="52" y="64"/>
                    <a:pt x="52" y="64"/>
                  </a:cubicBezTo>
                  <a:cubicBezTo>
                    <a:pt x="53" y="59"/>
                    <a:pt x="53" y="59"/>
                    <a:pt x="53" y="59"/>
                  </a:cubicBezTo>
                  <a:cubicBezTo>
                    <a:pt x="57" y="59"/>
                    <a:pt x="60" y="58"/>
                    <a:pt x="63" y="58"/>
                  </a:cubicBezTo>
                  <a:cubicBezTo>
                    <a:pt x="66" y="57"/>
                    <a:pt x="69" y="56"/>
                    <a:pt x="72" y="54"/>
                  </a:cubicBezTo>
                  <a:cubicBezTo>
                    <a:pt x="75" y="52"/>
                    <a:pt x="77" y="50"/>
                    <a:pt x="79" y="48"/>
                  </a:cubicBezTo>
                  <a:cubicBezTo>
                    <a:pt x="81" y="46"/>
                    <a:pt x="82" y="43"/>
                    <a:pt x="83" y="39"/>
                  </a:cubicBezTo>
                  <a:cubicBezTo>
                    <a:pt x="83" y="36"/>
                    <a:pt x="83" y="34"/>
                    <a:pt x="83" y="32"/>
                  </a:cubicBezTo>
                  <a:cubicBezTo>
                    <a:pt x="83" y="30"/>
                    <a:pt x="82" y="28"/>
                    <a:pt x="81" y="26"/>
                  </a:cubicBezTo>
                  <a:cubicBezTo>
                    <a:pt x="80" y="25"/>
                    <a:pt x="79" y="24"/>
                    <a:pt x="77" y="23"/>
                  </a:cubicBezTo>
                  <a:cubicBezTo>
                    <a:pt x="75" y="22"/>
                    <a:pt x="73" y="21"/>
                    <a:pt x="71" y="21"/>
                  </a:cubicBezTo>
                  <a:cubicBezTo>
                    <a:pt x="68" y="20"/>
                    <a:pt x="65" y="20"/>
                    <a:pt x="61" y="22"/>
                  </a:cubicBezTo>
                  <a:cubicBezTo>
                    <a:pt x="58" y="23"/>
                    <a:pt x="56" y="25"/>
                    <a:pt x="53" y="29"/>
                  </a:cubicBezTo>
                  <a:cubicBezTo>
                    <a:pt x="52" y="31"/>
                    <a:pt x="50" y="34"/>
                    <a:pt x="48" y="37"/>
                  </a:cubicBezTo>
                  <a:cubicBezTo>
                    <a:pt x="46" y="40"/>
                    <a:pt x="45" y="42"/>
                    <a:pt x="43" y="44"/>
                  </a:cubicBezTo>
                  <a:cubicBezTo>
                    <a:pt x="40" y="49"/>
                    <a:pt x="37" y="52"/>
                    <a:pt x="33" y="54"/>
                  </a:cubicBezTo>
                  <a:cubicBezTo>
                    <a:pt x="29" y="56"/>
                    <a:pt x="24" y="56"/>
                    <a:pt x="19" y="55"/>
                  </a:cubicBezTo>
                  <a:cubicBezTo>
                    <a:pt x="16" y="54"/>
                    <a:pt x="13" y="53"/>
                    <a:pt x="10" y="51"/>
                  </a:cubicBezTo>
                  <a:cubicBezTo>
                    <a:pt x="8" y="49"/>
                    <a:pt x="6" y="47"/>
                    <a:pt x="4" y="44"/>
                  </a:cubicBezTo>
                  <a:cubicBezTo>
                    <a:pt x="2" y="42"/>
                    <a:pt x="1" y="39"/>
                    <a:pt x="1" y="35"/>
                  </a:cubicBezTo>
                  <a:cubicBezTo>
                    <a:pt x="0" y="32"/>
                    <a:pt x="0" y="29"/>
                    <a:pt x="1" y="26"/>
                  </a:cubicBezTo>
                  <a:cubicBezTo>
                    <a:pt x="2" y="22"/>
                    <a:pt x="3" y="18"/>
                    <a:pt x="5" y="16"/>
                  </a:cubicBezTo>
                  <a:cubicBezTo>
                    <a:pt x="7" y="13"/>
                    <a:pt x="8" y="10"/>
                    <a:pt x="10" y="8"/>
                  </a:cubicBezTo>
                  <a:cubicBezTo>
                    <a:pt x="7" y="5"/>
                    <a:pt x="7" y="5"/>
                    <a:pt x="7" y="5"/>
                  </a:cubicBezTo>
                  <a:cubicBezTo>
                    <a:pt x="8" y="0"/>
                    <a:pt x="8" y="0"/>
                    <a:pt x="8" y="0"/>
                  </a:cubicBezTo>
                  <a:cubicBezTo>
                    <a:pt x="35" y="5"/>
                    <a:pt x="35" y="5"/>
                    <a:pt x="35" y="5"/>
                  </a:cubicBezTo>
                  <a:cubicBezTo>
                    <a:pt x="35" y="10"/>
                    <a:pt x="35" y="10"/>
                    <a:pt x="35" y="10"/>
                  </a:cubicBezTo>
                  <a:cubicBezTo>
                    <a:pt x="31" y="10"/>
                    <a:pt x="28" y="11"/>
                    <a:pt x="25" y="11"/>
                  </a:cubicBezTo>
                  <a:cubicBezTo>
                    <a:pt x="22" y="12"/>
                    <a:pt x="19" y="12"/>
                    <a:pt x="16" y="14"/>
                  </a:cubicBezTo>
                  <a:cubicBezTo>
                    <a:pt x="14" y="15"/>
                    <a:pt x="12" y="17"/>
                    <a:pt x="10" y="19"/>
                  </a:cubicBezTo>
                  <a:cubicBezTo>
                    <a:pt x="8" y="21"/>
                    <a:pt x="7" y="24"/>
                    <a:pt x="6" y="27"/>
                  </a:cubicBezTo>
                  <a:cubicBezTo>
                    <a:pt x="5" y="31"/>
                    <a:pt x="6" y="34"/>
                    <a:pt x="8" y="37"/>
                  </a:cubicBezTo>
                  <a:cubicBezTo>
                    <a:pt x="10" y="40"/>
                    <a:pt x="12" y="42"/>
                    <a:pt x="16" y="43"/>
                  </a:cubicBezTo>
                  <a:cubicBezTo>
                    <a:pt x="19" y="44"/>
                    <a:pt x="22" y="43"/>
                    <a:pt x="25" y="42"/>
                  </a:cubicBezTo>
                  <a:cubicBezTo>
                    <a:pt x="28" y="41"/>
                    <a:pt x="30" y="39"/>
                    <a:pt x="32" y="36"/>
                  </a:cubicBezTo>
                  <a:cubicBezTo>
                    <a:pt x="34" y="34"/>
                    <a:pt x="36" y="31"/>
                    <a:pt x="37" y="28"/>
                  </a:cubicBezTo>
                  <a:cubicBezTo>
                    <a:pt x="39" y="26"/>
                    <a:pt x="40" y="23"/>
                    <a:pt x="42" y="21"/>
                  </a:cubicBezTo>
                  <a:cubicBezTo>
                    <a:pt x="44" y="19"/>
                    <a:pt x="45" y="17"/>
                    <a:pt x="47" y="15"/>
                  </a:cubicBezTo>
                  <a:cubicBezTo>
                    <a:pt x="49" y="13"/>
                    <a:pt x="50" y="12"/>
                    <a:pt x="52" y="10"/>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7" name="îŝḻïḍé"/>
            <p:cNvSpPr/>
            <p:nvPr userDrawn="1">
              <p:custDataLst>
                <p:tags r:id="rId32"/>
              </p:custDataLst>
            </p:nvPr>
          </p:nvSpPr>
          <p:spPr bwMode="auto">
            <a:xfrm>
              <a:off x="4381104" y="3465513"/>
              <a:ext cx="141288" cy="69850"/>
            </a:xfrm>
            <a:custGeom>
              <a:avLst/>
              <a:gdLst>
                <a:gd name="T0" fmla="*/ 85 w 85"/>
                <a:gd name="T1" fmla="*/ 4 h 42"/>
                <a:gd name="T2" fmla="*/ 84 w 85"/>
                <a:gd name="T3" fmla="*/ 42 h 42"/>
                <a:gd name="T4" fmla="*/ 80 w 85"/>
                <a:gd name="T5" fmla="*/ 41 h 42"/>
                <a:gd name="T6" fmla="*/ 79 w 85"/>
                <a:gd name="T7" fmla="*/ 37 h 42"/>
                <a:gd name="T8" fmla="*/ 79 w 85"/>
                <a:gd name="T9" fmla="*/ 32 h 42"/>
                <a:gd name="T10" fmla="*/ 77 w 85"/>
                <a:gd name="T11" fmla="*/ 30 h 42"/>
                <a:gd name="T12" fmla="*/ 73 w 85"/>
                <a:gd name="T13" fmla="*/ 28 h 42"/>
                <a:gd name="T14" fmla="*/ 12 w 85"/>
                <a:gd name="T15" fmla="*/ 26 h 42"/>
                <a:gd name="T16" fmla="*/ 9 w 85"/>
                <a:gd name="T17" fmla="*/ 27 h 42"/>
                <a:gd name="T18" fmla="*/ 6 w 85"/>
                <a:gd name="T19" fmla="*/ 30 h 42"/>
                <a:gd name="T20" fmla="*/ 5 w 85"/>
                <a:gd name="T21" fmla="*/ 34 h 42"/>
                <a:gd name="T22" fmla="*/ 4 w 85"/>
                <a:gd name="T23" fmla="*/ 38 h 42"/>
                <a:gd name="T24" fmla="*/ 0 w 85"/>
                <a:gd name="T25" fmla="*/ 38 h 42"/>
                <a:gd name="T26" fmla="*/ 1 w 85"/>
                <a:gd name="T27" fmla="*/ 0 h 42"/>
                <a:gd name="T28" fmla="*/ 5 w 85"/>
                <a:gd name="T29" fmla="*/ 0 h 42"/>
                <a:gd name="T30" fmla="*/ 6 w 85"/>
                <a:gd name="T31" fmla="*/ 5 h 42"/>
                <a:gd name="T32" fmla="*/ 6 w 85"/>
                <a:gd name="T33" fmla="*/ 9 h 42"/>
                <a:gd name="T34" fmla="*/ 9 w 85"/>
                <a:gd name="T35" fmla="*/ 12 h 42"/>
                <a:gd name="T36" fmla="*/ 12 w 85"/>
                <a:gd name="T37" fmla="*/ 13 h 42"/>
                <a:gd name="T38" fmla="*/ 73 w 85"/>
                <a:gd name="T39" fmla="*/ 16 h 42"/>
                <a:gd name="T40" fmla="*/ 77 w 85"/>
                <a:gd name="T41" fmla="*/ 15 h 42"/>
                <a:gd name="T42" fmla="*/ 79 w 85"/>
                <a:gd name="T43" fmla="*/ 12 h 42"/>
                <a:gd name="T44" fmla="*/ 80 w 85"/>
                <a:gd name="T45" fmla="*/ 8 h 42"/>
                <a:gd name="T46" fmla="*/ 81 w 85"/>
                <a:gd name="T47" fmla="*/ 3 h 42"/>
                <a:gd name="T48" fmla="*/ 85 w 85"/>
                <a:gd name="T49" fmla="*/ 4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5" h="42">
                  <a:moveTo>
                    <a:pt x="85" y="4"/>
                  </a:moveTo>
                  <a:cubicBezTo>
                    <a:pt x="84" y="42"/>
                    <a:pt x="84" y="42"/>
                    <a:pt x="84" y="42"/>
                  </a:cubicBezTo>
                  <a:cubicBezTo>
                    <a:pt x="80" y="41"/>
                    <a:pt x="80" y="41"/>
                    <a:pt x="80" y="41"/>
                  </a:cubicBezTo>
                  <a:cubicBezTo>
                    <a:pt x="80" y="40"/>
                    <a:pt x="79" y="39"/>
                    <a:pt x="79" y="37"/>
                  </a:cubicBezTo>
                  <a:cubicBezTo>
                    <a:pt x="79" y="35"/>
                    <a:pt x="79" y="33"/>
                    <a:pt x="79" y="32"/>
                  </a:cubicBezTo>
                  <a:cubicBezTo>
                    <a:pt x="78" y="31"/>
                    <a:pt x="78" y="30"/>
                    <a:pt x="77" y="30"/>
                  </a:cubicBezTo>
                  <a:cubicBezTo>
                    <a:pt x="76" y="29"/>
                    <a:pt x="75" y="29"/>
                    <a:pt x="73" y="28"/>
                  </a:cubicBezTo>
                  <a:cubicBezTo>
                    <a:pt x="12" y="26"/>
                    <a:pt x="12" y="26"/>
                    <a:pt x="12" y="26"/>
                  </a:cubicBezTo>
                  <a:cubicBezTo>
                    <a:pt x="11" y="26"/>
                    <a:pt x="10" y="26"/>
                    <a:pt x="9" y="27"/>
                  </a:cubicBezTo>
                  <a:cubicBezTo>
                    <a:pt x="8" y="27"/>
                    <a:pt x="7" y="28"/>
                    <a:pt x="6" y="30"/>
                  </a:cubicBezTo>
                  <a:cubicBezTo>
                    <a:pt x="6" y="31"/>
                    <a:pt x="5" y="32"/>
                    <a:pt x="5" y="34"/>
                  </a:cubicBezTo>
                  <a:cubicBezTo>
                    <a:pt x="4" y="36"/>
                    <a:pt x="4" y="37"/>
                    <a:pt x="4" y="38"/>
                  </a:cubicBezTo>
                  <a:cubicBezTo>
                    <a:pt x="0" y="38"/>
                    <a:pt x="0" y="38"/>
                    <a:pt x="0" y="38"/>
                  </a:cubicBezTo>
                  <a:cubicBezTo>
                    <a:pt x="1" y="0"/>
                    <a:pt x="1" y="0"/>
                    <a:pt x="1" y="0"/>
                  </a:cubicBezTo>
                  <a:cubicBezTo>
                    <a:pt x="5" y="0"/>
                    <a:pt x="5" y="0"/>
                    <a:pt x="5" y="0"/>
                  </a:cubicBezTo>
                  <a:cubicBezTo>
                    <a:pt x="5" y="2"/>
                    <a:pt x="5" y="3"/>
                    <a:pt x="6" y="5"/>
                  </a:cubicBezTo>
                  <a:cubicBezTo>
                    <a:pt x="6" y="7"/>
                    <a:pt x="6" y="8"/>
                    <a:pt x="6" y="9"/>
                  </a:cubicBezTo>
                  <a:cubicBezTo>
                    <a:pt x="7" y="11"/>
                    <a:pt x="7" y="12"/>
                    <a:pt x="9" y="12"/>
                  </a:cubicBezTo>
                  <a:cubicBezTo>
                    <a:pt x="10" y="13"/>
                    <a:pt x="11" y="13"/>
                    <a:pt x="12" y="13"/>
                  </a:cubicBezTo>
                  <a:cubicBezTo>
                    <a:pt x="73" y="16"/>
                    <a:pt x="73" y="16"/>
                    <a:pt x="73" y="16"/>
                  </a:cubicBezTo>
                  <a:cubicBezTo>
                    <a:pt x="74" y="16"/>
                    <a:pt x="75" y="16"/>
                    <a:pt x="77" y="15"/>
                  </a:cubicBezTo>
                  <a:cubicBezTo>
                    <a:pt x="78" y="15"/>
                    <a:pt x="78" y="14"/>
                    <a:pt x="79" y="12"/>
                  </a:cubicBezTo>
                  <a:cubicBezTo>
                    <a:pt x="79" y="11"/>
                    <a:pt x="80" y="10"/>
                    <a:pt x="80" y="8"/>
                  </a:cubicBezTo>
                  <a:cubicBezTo>
                    <a:pt x="81" y="6"/>
                    <a:pt x="81" y="5"/>
                    <a:pt x="81" y="3"/>
                  </a:cubicBezTo>
                  <a:lnTo>
                    <a:pt x="85" y="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8" name="ïsḻïďê"/>
            <p:cNvSpPr/>
            <p:nvPr userDrawn="1">
              <p:custDataLst>
                <p:tags r:id="rId33"/>
              </p:custDataLst>
            </p:nvPr>
          </p:nvSpPr>
          <p:spPr bwMode="auto">
            <a:xfrm>
              <a:off x="4382692" y="3332163"/>
              <a:ext cx="142875" cy="123825"/>
            </a:xfrm>
            <a:custGeom>
              <a:avLst/>
              <a:gdLst>
                <a:gd name="T0" fmla="*/ 23 w 86"/>
                <a:gd name="T1" fmla="*/ 0 h 74"/>
                <a:gd name="T2" fmla="*/ 23 w 86"/>
                <a:gd name="T3" fmla="*/ 4 h 74"/>
                <a:gd name="T4" fmla="*/ 18 w 86"/>
                <a:gd name="T5" fmla="*/ 6 h 74"/>
                <a:gd name="T6" fmla="*/ 13 w 86"/>
                <a:gd name="T7" fmla="*/ 10 h 74"/>
                <a:gd name="T8" fmla="*/ 8 w 86"/>
                <a:gd name="T9" fmla="*/ 13 h 74"/>
                <a:gd name="T10" fmla="*/ 6 w 86"/>
                <a:gd name="T11" fmla="*/ 18 h 74"/>
                <a:gd name="T12" fmla="*/ 6 w 86"/>
                <a:gd name="T13" fmla="*/ 22 h 74"/>
                <a:gd name="T14" fmla="*/ 6 w 86"/>
                <a:gd name="T15" fmla="*/ 27 h 74"/>
                <a:gd name="T16" fmla="*/ 6 w 86"/>
                <a:gd name="T17" fmla="*/ 31 h 74"/>
                <a:gd name="T18" fmla="*/ 73 w 86"/>
                <a:gd name="T19" fmla="*/ 30 h 74"/>
                <a:gd name="T20" fmla="*/ 77 w 86"/>
                <a:gd name="T21" fmla="*/ 29 h 74"/>
                <a:gd name="T22" fmla="*/ 79 w 86"/>
                <a:gd name="T23" fmla="*/ 26 h 74"/>
                <a:gd name="T24" fmla="*/ 80 w 86"/>
                <a:gd name="T25" fmla="*/ 21 h 74"/>
                <a:gd name="T26" fmla="*/ 81 w 86"/>
                <a:gd name="T27" fmla="*/ 16 h 74"/>
                <a:gd name="T28" fmla="*/ 85 w 86"/>
                <a:gd name="T29" fmla="*/ 16 h 74"/>
                <a:gd name="T30" fmla="*/ 86 w 86"/>
                <a:gd name="T31" fmla="*/ 56 h 74"/>
                <a:gd name="T32" fmla="*/ 82 w 86"/>
                <a:gd name="T33" fmla="*/ 56 h 74"/>
                <a:gd name="T34" fmla="*/ 81 w 86"/>
                <a:gd name="T35" fmla="*/ 51 h 74"/>
                <a:gd name="T36" fmla="*/ 80 w 86"/>
                <a:gd name="T37" fmla="*/ 46 h 74"/>
                <a:gd name="T38" fmla="*/ 78 w 86"/>
                <a:gd name="T39" fmla="*/ 43 h 74"/>
                <a:gd name="T40" fmla="*/ 74 w 86"/>
                <a:gd name="T41" fmla="*/ 42 h 74"/>
                <a:gd name="T42" fmla="*/ 6 w 86"/>
                <a:gd name="T43" fmla="*/ 43 h 74"/>
                <a:gd name="T44" fmla="*/ 6 w 86"/>
                <a:gd name="T45" fmla="*/ 47 h 74"/>
                <a:gd name="T46" fmla="*/ 6 w 86"/>
                <a:gd name="T47" fmla="*/ 51 h 74"/>
                <a:gd name="T48" fmla="*/ 7 w 86"/>
                <a:gd name="T49" fmla="*/ 57 h 74"/>
                <a:gd name="T50" fmla="*/ 9 w 86"/>
                <a:gd name="T51" fmla="*/ 61 h 74"/>
                <a:gd name="T52" fmla="*/ 14 w 86"/>
                <a:gd name="T53" fmla="*/ 65 h 74"/>
                <a:gd name="T54" fmla="*/ 20 w 86"/>
                <a:gd name="T55" fmla="*/ 68 h 74"/>
                <a:gd name="T56" fmla="*/ 25 w 86"/>
                <a:gd name="T57" fmla="*/ 69 h 74"/>
                <a:gd name="T58" fmla="*/ 25 w 86"/>
                <a:gd name="T59" fmla="*/ 74 h 74"/>
                <a:gd name="T60" fmla="*/ 2 w 86"/>
                <a:gd name="T61" fmla="*/ 74 h 74"/>
                <a:gd name="T62" fmla="*/ 0 w 86"/>
                <a:gd name="T63" fmla="*/ 1 h 74"/>
                <a:gd name="T64" fmla="*/ 23 w 86"/>
                <a:gd name="T65" fmla="*/ 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6" h="74">
                  <a:moveTo>
                    <a:pt x="23" y="0"/>
                  </a:moveTo>
                  <a:cubicBezTo>
                    <a:pt x="23" y="4"/>
                    <a:pt x="23" y="4"/>
                    <a:pt x="23" y="4"/>
                  </a:cubicBezTo>
                  <a:cubicBezTo>
                    <a:pt x="22" y="5"/>
                    <a:pt x="20" y="5"/>
                    <a:pt x="18" y="6"/>
                  </a:cubicBezTo>
                  <a:cubicBezTo>
                    <a:pt x="16" y="7"/>
                    <a:pt x="15" y="8"/>
                    <a:pt x="13" y="10"/>
                  </a:cubicBezTo>
                  <a:cubicBezTo>
                    <a:pt x="11" y="11"/>
                    <a:pt x="10" y="12"/>
                    <a:pt x="8" y="13"/>
                  </a:cubicBezTo>
                  <a:cubicBezTo>
                    <a:pt x="7" y="15"/>
                    <a:pt x="6" y="16"/>
                    <a:pt x="6" y="18"/>
                  </a:cubicBezTo>
                  <a:cubicBezTo>
                    <a:pt x="6" y="19"/>
                    <a:pt x="6" y="20"/>
                    <a:pt x="6" y="22"/>
                  </a:cubicBezTo>
                  <a:cubicBezTo>
                    <a:pt x="6" y="24"/>
                    <a:pt x="6" y="26"/>
                    <a:pt x="6" y="27"/>
                  </a:cubicBezTo>
                  <a:cubicBezTo>
                    <a:pt x="6" y="31"/>
                    <a:pt x="6" y="31"/>
                    <a:pt x="6" y="31"/>
                  </a:cubicBezTo>
                  <a:cubicBezTo>
                    <a:pt x="73" y="30"/>
                    <a:pt x="73" y="30"/>
                    <a:pt x="73" y="30"/>
                  </a:cubicBezTo>
                  <a:cubicBezTo>
                    <a:pt x="74" y="30"/>
                    <a:pt x="76" y="29"/>
                    <a:pt x="77" y="29"/>
                  </a:cubicBezTo>
                  <a:cubicBezTo>
                    <a:pt x="78" y="28"/>
                    <a:pt x="78" y="27"/>
                    <a:pt x="79" y="26"/>
                  </a:cubicBezTo>
                  <a:cubicBezTo>
                    <a:pt x="79" y="25"/>
                    <a:pt x="80" y="23"/>
                    <a:pt x="80" y="21"/>
                  </a:cubicBezTo>
                  <a:cubicBezTo>
                    <a:pt x="81" y="19"/>
                    <a:pt x="81" y="17"/>
                    <a:pt x="81" y="16"/>
                  </a:cubicBezTo>
                  <a:cubicBezTo>
                    <a:pt x="85" y="16"/>
                    <a:pt x="85" y="16"/>
                    <a:pt x="85" y="16"/>
                  </a:cubicBezTo>
                  <a:cubicBezTo>
                    <a:pt x="86" y="56"/>
                    <a:pt x="86" y="56"/>
                    <a:pt x="86" y="56"/>
                  </a:cubicBezTo>
                  <a:cubicBezTo>
                    <a:pt x="82" y="56"/>
                    <a:pt x="82" y="56"/>
                    <a:pt x="82" y="56"/>
                  </a:cubicBezTo>
                  <a:cubicBezTo>
                    <a:pt x="81" y="55"/>
                    <a:pt x="81" y="53"/>
                    <a:pt x="81" y="51"/>
                  </a:cubicBezTo>
                  <a:cubicBezTo>
                    <a:pt x="81" y="48"/>
                    <a:pt x="80" y="47"/>
                    <a:pt x="80" y="46"/>
                  </a:cubicBezTo>
                  <a:cubicBezTo>
                    <a:pt x="79" y="45"/>
                    <a:pt x="79" y="44"/>
                    <a:pt x="78" y="43"/>
                  </a:cubicBezTo>
                  <a:cubicBezTo>
                    <a:pt x="77" y="42"/>
                    <a:pt x="75" y="42"/>
                    <a:pt x="74" y="42"/>
                  </a:cubicBezTo>
                  <a:cubicBezTo>
                    <a:pt x="6" y="43"/>
                    <a:pt x="6" y="43"/>
                    <a:pt x="6" y="43"/>
                  </a:cubicBezTo>
                  <a:cubicBezTo>
                    <a:pt x="6" y="47"/>
                    <a:pt x="6" y="47"/>
                    <a:pt x="6" y="47"/>
                  </a:cubicBezTo>
                  <a:cubicBezTo>
                    <a:pt x="6" y="48"/>
                    <a:pt x="6" y="50"/>
                    <a:pt x="6" y="51"/>
                  </a:cubicBezTo>
                  <a:cubicBezTo>
                    <a:pt x="6" y="53"/>
                    <a:pt x="6" y="55"/>
                    <a:pt x="7" y="57"/>
                  </a:cubicBezTo>
                  <a:cubicBezTo>
                    <a:pt x="7" y="58"/>
                    <a:pt x="8" y="59"/>
                    <a:pt x="9" y="61"/>
                  </a:cubicBezTo>
                  <a:cubicBezTo>
                    <a:pt x="11" y="62"/>
                    <a:pt x="12" y="63"/>
                    <a:pt x="14" y="65"/>
                  </a:cubicBezTo>
                  <a:cubicBezTo>
                    <a:pt x="16" y="66"/>
                    <a:pt x="18" y="67"/>
                    <a:pt x="20" y="68"/>
                  </a:cubicBezTo>
                  <a:cubicBezTo>
                    <a:pt x="22" y="68"/>
                    <a:pt x="23" y="69"/>
                    <a:pt x="25" y="69"/>
                  </a:cubicBezTo>
                  <a:cubicBezTo>
                    <a:pt x="25" y="74"/>
                    <a:pt x="25" y="74"/>
                    <a:pt x="25" y="74"/>
                  </a:cubicBezTo>
                  <a:cubicBezTo>
                    <a:pt x="2" y="74"/>
                    <a:pt x="2" y="74"/>
                    <a:pt x="2" y="74"/>
                  </a:cubicBezTo>
                  <a:cubicBezTo>
                    <a:pt x="0" y="1"/>
                    <a:pt x="0" y="1"/>
                    <a:pt x="0" y="1"/>
                  </a:cubicBezTo>
                  <a:lnTo>
                    <a:pt x="23" y="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9" name="iṡlîḍê"/>
            <p:cNvSpPr/>
            <p:nvPr userDrawn="1">
              <p:custDataLst>
                <p:tags r:id="rId34"/>
              </p:custDataLst>
            </p:nvPr>
          </p:nvSpPr>
          <p:spPr bwMode="auto">
            <a:xfrm>
              <a:off x="4344592" y="3192463"/>
              <a:ext cx="160338" cy="133350"/>
            </a:xfrm>
            <a:custGeom>
              <a:avLst/>
              <a:gdLst>
                <a:gd name="T0" fmla="*/ 4 w 96"/>
                <a:gd name="T1" fmla="*/ 0 h 80"/>
                <a:gd name="T2" fmla="*/ 5 w 96"/>
                <a:gd name="T3" fmla="*/ 3 h 80"/>
                <a:gd name="T4" fmla="*/ 8 w 96"/>
                <a:gd name="T5" fmla="*/ 6 h 80"/>
                <a:gd name="T6" fmla="*/ 10 w 96"/>
                <a:gd name="T7" fmla="*/ 8 h 80"/>
                <a:gd name="T8" fmla="*/ 15 w 96"/>
                <a:gd name="T9" fmla="*/ 11 h 80"/>
                <a:gd name="T10" fmla="*/ 30 w 96"/>
                <a:gd name="T11" fmla="*/ 16 h 80"/>
                <a:gd name="T12" fmla="*/ 49 w 96"/>
                <a:gd name="T13" fmla="*/ 22 h 80"/>
                <a:gd name="T14" fmla="*/ 55 w 96"/>
                <a:gd name="T15" fmla="*/ 23 h 80"/>
                <a:gd name="T16" fmla="*/ 62 w 96"/>
                <a:gd name="T17" fmla="*/ 22 h 80"/>
                <a:gd name="T18" fmla="*/ 78 w 96"/>
                <a:gd name="T19" fmla="*/ 19 h 80"/>
                <a:gd name="T20" fmla="*/ 81 w 96"/>
                <a:gd name="T21" fmla="*/ 17 h 80"/>
                <a:gd name="T22" fmla="*/ 83 w 96"/>
                <a:gd name="T23" fmla="*/ 13 h 80"/>
                <a:gd name="T24" fmla="*/ 83 w 96"/>
                <a:gd name="T25" fmla="*/ 9 h 80"/>
                <a:gd name="T26" fmla="*/ 83 w 96"/>
                <a:gd name="T27" fmla="*/ 4 h 80"/>
                <a:gd name="T28" fmla="*/ 87 w 96"/>
                <a:gd name="T29" fmla="*/ 3 h 80"/>
                <a:gd name="T30" fmla="*/ 96 w 96"/>
                <a:gd name="T31" fmla="*/ 41 h 80"/>
                <a:gd name="T32" fmla="*/ 92 w 96"/>
                <a:gd name="T33" fmla="*/ 42 h 80"/>
                <a:gd name="T34" fmla="*/ 90 w 96"/>
                <a:gd name="T35" fmla="*/ 37 h 80"/>
                <a:gd name="T36" fmla="*/ 88 w 96"/>
                <a:gd name="T37" fmla="*/ 33 h 80"/>
                <a:gd name="T38" fmla="*/ 85 w 96"/>
                <a:gd name="T39" fmla="*/ 31 h 80"/>
                <a:gd name="T40" fmla="*/ 81 w 96"/>
                <a:gd name="T41" fmla="*/ 31 h 80"/>
                <a:gd name="T42" fmla="*/ 61 w 96"/>
                <a:gd name="T43" fmla="*/ 35 h 80"/>
                <a:gd name="T44" fmla="*/ 58 w 96"/>
                <a:gd name="T45" fmla="*/ 37 h 80"/>
                <a:gd name="T46" fmla="*/ 53 w 96"/>
                <a:gd name="T47" fmla="*/ 41 h 80"/>
                <a:gd name="T48" fmla="*/ 41 w 96"/>
                <a:gd name="T49" fmla="*/ 52 h 80"/>
                <a:gd name="T50" fmla="*/ 29 w 96"/>
                <a:gd name="T51" fmla="*/ 63 h 80"/>
                <a:gd name="T52" fmla="*/ 25 w 96"/>
                <a:gd name="T53" fmla="*/ 67 h 80"/>
                <a:gd name="T54" fmla="*/ 23 w 96"/>
                <a:gd name="T55" fmla="*/ 71 h 80"/>
                <a:gd name="T56" fmla="*/ 22 w 96"/>
                <a:gd name="T57" fmla="*/ 75 h 80"/>
                <a:gd name="T58" fmla="*/ 22 w 96"/>
                <a:gd name="T59" fmla="*/ 79 h 80"/>
                <a:gd name="T60" fmla="*/ 18 w 96"/>
                <a:gd name="T61" fmla="*/ 80 h 80"/>
                <a:gd name="T62" fmla="*/ 10 w 96"/>
                <a:gd name="T63" fmla="*/ 45 h 80"/>
                <a:gd name="T64" fmla="*/ 14 w 96"/>
                <a:gd name="T65" fmla="*/ 44 h 80"/>
                <a:gd name="T66" fmla="*/ 17 w 96"/>
                <a:gd name="T67" fmla="*/ 52 h 80"/>
                <a:gd name="T68" fmla="*/ 19 w 96"/>
                <a:gd name="T69" fmla="*/ 54 h 80"/>
                <a:gd name="T70" fmla="*/ 20 w 96"/>
                <a:gd name="T71" fmla="*/ 53 h 80"/>
                <a:gd name="T72" fmla="*/ 22 w 96"/>
                <a:gd name="T73" fmla="*/ 52 h 80"/>
                <a:gd name="T74" fmla="*/ 25 w 96"/>
                <a:gd name="T75" fmla="*/ 49 h 80"/>
                <a:gd name="T76" fmla="*/ 29 w 96"/>
                <a:gd name="T77" fmla="*/ 46 h 80"/>
                <a:gd name="T78" fmla="*/ 38 w 96"/>
                <a:gd name="T79" fmla="*/ 38 h 80"/>
                <a:gd name="T80" fmla="*/ 49 w 96"/>
                <a:gd name="T81" fmla="*/ 28 h 80"/>
                <a:gd name="T82" fmla="*/ 23 w 96"/>
                <a:gd name="T83" fmla="*/ 19 h 80"/>
                <a:gd name="T84" fmla="*/ 12 w 96"/>
                <a:gd name="T85" fmla="*/ 17 h 80"/>
                <a:gd name="T86" fmla="*/ 10 w 96"/>
                <a:gd name="T87" fmla="*/ 18 h 80"/>
                <a:gd name="T88" fmla="*/ 10 w 96"/>
                <a:gd name="T89" fmla="*/ 21 h 80"/>
                <a:gd name="T90" fmla="*/ 10 w 96"/>
                <a:gd name="T91" fmla="*/ 25 h 80"/>
                <a:gd name="T92" fmla="*/ 11 w 96"/>
                <a:gd name="T93" fmla="*/ 29 h 80"/>
                <a:gd name="T94" fmla="*/ 6 w 96"/>
                <a:gd name="T95" fmla="*/ 30 h 80"/>
                <a:gd name="T96" fmla="*/ 0 w 96"/>
                <a:gd name="T97" fmla="*/ 1 h 80"/>
                <a:gd name="T98" fmla="*/ 4 w 96"/>
                <a:gd name="T99"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6" h="80">
                  <a:moveTo>
                    <a:pt x="4" y="0"/>
                  </a:moveTo>
                  <a:cubicBezTo>
                    <a:pt x="4" y="1"/>
                    <a:pt x="5" y="2"/>
                    <a:pt x="5" y="3"/>
                  </a:cubicBezTo>
                  <a:cubicBezTo>
                    <a:pt x="6" y="4"/>
                    <a:pt x="7" y="5"/>
                    <a:pt x="8" y="6"/>
                  </a:cubicBezTo>
                  <a:cubicBezTo>
                    <a:pt x="9" y="7"/>
                    <a:pt x="10" y="8"/>
                    <a:pt x="10" y="8"/>
                  </a:cubicBezTo>
                  <a:cubicBezTo>
                    <a:pt x="11" y="9"/>
                    <a:pt x="13" y="10"/>
                    <a:pt x="15" y="11"/>
                  </a:cubicBezTo>
                  <a:cubicBezTo>
                    <a:pt x="20" y="13"/>
                    <a:pt x="25" y="14"/>
                    <a:pt x="30" y="16"/>
                  </a:cubicBezTo>
                  <a:cubicBezTo>
                    <a:pt x="35" y="17"/>
                    <a:pt x="41" y="19"/>
                    <a:pt x="49" y="22"/>
                  </a:cubicBezTo>
                  <a:cubicBezTo>
                    <a:pt x="52" y="22"/>
                    <a:pt x="54" y="23"/>
                    <a:pt x="55" y="23"/>
                  </a:cubicBezTo>
                  <a:cubicBezTo>
                    <a:pt x="57" y="23"/>
                    <a:pt x="59" y="23"/>
                    <a:pt x="62" y="22"/>
                  </a:cubicBezTo>
                  <a:cubicBezTo>
                    <a:pt x="78" y="19"/>
                    <a:pt x="78" y="19"/>
                    <a:pt x="78" y="19"/>
                  </a:cubicBezTo>
                  <a:cubicBezTo>
                    <a:pt x="79" y="18"/>
                    <a:pt x="80" y="18"/>
                    <a:pt x="81" y="17"/>
                  </a:cubicBezTo>
                  <a:cubicBezTo>
                    <a:pt x="82" y="16"/>
                    <a:pt x="83" y="15"/>
                    <a:pt x="83" y="13"/>
                  </a:cubicBezTo>
                  <a:cubicBezTo>
                    <a:pt x="83" y="13"/>
                    <a:pt x="83" y="11"/>
                    <a:pt x="83" y="9"/>
                  </a:cubicBezTo>
                  <a:cubicBezTo>
                    <a:pt x="83" y="7"/>
                    <a:pt x="83" y="5"/>
                    <a:pt x="83" y="4"/>
                  </a:cubicBezTo>
                  <a:cubicBezTo>
                    <a:pt x="87" y="3"/>
                    <a:pt x="87" y="3"/>
                    <a:pt x="87" y="3"/>
                  </a:cubicBezTo>
                  <a:cubicBezTo>
                    <a:pt x="96" y="41"/>
                    <a:pt x="96" y="41"/>
                    <a:pt x="96" y="41"/>
                  </a:cubicBezTo>
                  <a:cubicBezTo>
                    <a:pt x="92" y="42"/>
                    <a:pt x="92" y="42"/>
                    <a:pt x="92" y="42"/>
                  </a:cubicBezTo>
                  <a:cubicBezTo>
                    <a:pt x="91" y="41"/>
                    <a:pt x="91" y="39"/>
                    <a:pt x="90" y="37"/>
                  </a:cubicBezTo>
                  <a:cubicBezTo>
                    <a:pt x="89" y="35"/>
                    <a:pt x="89" y="34"/>
                    <a:pt x="88" y="33"/>
                  </a:cubicBezTo>
                  <a:cubicBezTo>
                    <a:pt x="87" y="32"/>
                    <a:pt x="86" y="31"/>
                    <a:pt x="85" y="31"/>
                  </a:cubicBezTo>
                  <a:cubicBezTo>
                    <a:pt x="84" y="30"/>
                    <a:pt x="83" y="30"/>
                    <a:pt x="81" y="31"/>
                  </a:cubicBezTo>
                  <a:cubicBezTo>
                    <a:pt x="61" y="35"/>
                    <a:pt x="61" y="35"/>
                    <a:pt x="61" y="35"/>
                  </a:cubicBezTo>
                  <a:cubicBezTo>
                    <a:pt x="61" y="36"/>
                    <a:pt x="60" y="36"/>
                    <a:pt x="58" y="37"/>
                  </a:cubicBezTo>
                  <a:cubicBezTo>
                    <a:pt x="57" y="38"/>
                    <a:pt x="55" y="40"/>
                    <a:pt x="53" y="41"/>
                  </a:cubicBezTo>
                  <a:cubicBezTo>
                    <a:pt x="49" y="45"/>
                    <a:pt x="45" y="48"/>
                    <a:pt x="41" y="52"/>
                  </a:cubicBezTo>
                  <a:cubicBezTo>
                    <a:pt x="36" y="56"/>
                    <a:pt x="32" y="60"/>
                    <a:pt x="29" y="63"/>
                  </a:cubicBezTo>
                  <a:cubicBezTo>
                    <a:pt x="27" y="65"/>
                    <a:pt x="26" y="66"/>
                    <a:pt x="25" y="67"/>
                  </a:cubicBezTo>
                  <a:cubicBezTo>
                    <a:pt x="24" y="69"/>
                    <a:pt x="23" y="70"/>
                    <a:pt x="23" y="71"/>
                  </a:cubicBezTo>
                  <a:cubicBezTo>
                    <a:pt x="22" y="72"/>
                    <a:pt x="22" y="74"/>
                    <a:pt x="22" y="75"/>
                  </a:cubicBezTo>
                  <a:cubicBezTo>
                    <a:pt x="22" y="76"/>
                    <a:pt x="22" y="78"/>
                    <a:pt x="22" y="79"/>
                  </a:cubicBezTo>
                  <a:cubicBezTo>
                    <a:pt x="18" y="80"/>
                    <a:pt x="18" y="80"/>
                    <a:pt x="18" y="80"/>
                  </a:cubicBezTo>
                  <a:cubicBezTo>
                    <a:pt x="10" y="45"/>
                    <a:pt x="10" y="45"/>
                    <a:pt x="10" y="45"/>
                  </a:cubicBezTo>
                  <a:cubicBezTo>
                    <a:pt x="14" y="44"/>
                    <a:pt x="14" y="44"/>
                    <a:pt x="14" y="44"/>
                  </a:cubicBezTo>
                  <a:cubicBezTo>
                    <a:pt x="15" y="48"/>
                    <a:pt x="16" y="50"/>
                    <a:pt x="17" y="52"/>
                  </a:cubicBezTo>
                  <a:cubicBezTo>
                    <a:pt x="18" y="53"/>
                    <a:pt x="18" y="54"/>
                    <a:pt x="19" y="54"/>
                  </a:cubicBezTo>
                  <a:cubicBezTo>
                    <a:pt x="20" y="54"/>
                    <a:pt x="20" y="54"/>
                    <a:pt x="20" y="53"/>
                  </a:cubicBezTo>
                  <a:cubicBezTo>
                    <a:pt x="21" y="53"/>
                    <a:pt x="22" y="52"/>
                    <a:pt x="22" y="52"/>
                  </a:cubicBezTo>
                  <a:cubicBezTo>
                    <a:pt x="23" y="51"/>
                    <a:pt x="24" y="50"/>
                    <a:pt x="25" y="49"/>
                  </a:cubicBezTo>
                  <a:cubicBezTo>
                    <a:pt x="27" y="48"/>
                    <a:pt x="28" y="47"/>
                    <a:pt x="29" y="46"/>
                  </a:cubicBezTo>
                  <a:cubicBezTo>
                    <a:pt x="32" y="44"/>
                    <a:pt x="35" y="41"/>
                    <a:pt x="38" y="38"/>
                  </a:cubicBezTo>
                  <a:cubicBezTo>
                    <a:pt x="41" y="36"/>
                    <a:pt x="45" y="32"/>
                    <a:pt x="49" y="28"/>
                  </a:cubicBezTo>
                  <a:cubicBezTo>
                    <a:pt x="38" y="24"/>
                    <a:pt x="29" y="21"/>
                    <a:pt x="23" y="19"/>
                  </a:cubicBezTo>
                  <a:cubicBezTo>
                    <a:pt x="17" y="17"/>
                    <a:pt x="13" y="16"/>
                    <a:pt x="12" y="17"/>
                  </a:cubicBezTo>
                  <a:cubicBezTo>
                    <a:pt x="11" y="17"/>
                    <a:pt x="11" y="17"/>
                    <a:pt x="10" y="18"/>
                  </a:cubicBezTo>
                  <a:cubicBezTo>
                    <a:pt x="10" y="19"/>
                    <a:pt x="10" y="20"/>
                    <a:pt x="10" y="21"/>
                  </a:cubicBezTo>
                  <a:cubicBezTo>
                    <a:pt x="10" y="22"/>
                    <a:pt x="10" y="24"/>
                    <a:pt x="10" y="25"/>
                  </a:cubicBezTo>
                  <a:cubicBezTo>
                    <a:pt x="10" y="26"/>
                    <a:pt x="10" y="27"/>
                    <a:pt x="11" y="29"/>
                  </a:cubicBezTo>
                  <a:cubicBezTo>
                    <a:pt x="6" y="30"/>
                    <a:pt x="6" y="30"/>
                    <a:pt x="6" y="30"/>
                  </a:cubicBezTo>
                  <a:cubicBezTo>
                    <a:pt x="0" y="1"/>
                    <a:pt x="0" y="1"/>
                    <a:pt x="0" y="1"/>
                  </a:cubicBezTo>
                  <a:lnTo>
                    <a:pt x="4" y="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0" name="íşḷíḍê"/>
            <p:cNvSpPr/>
            <p:nvPr userDrawn="1">
              <p:custDataLst>
                <p:tags r:id="rId35"/>
              </p:custDataLst>
            </p:nvPr>
          </p:nvSpPr>
          <p:spPr bwMode="auto">
            <a:xfrm>
              <a:off x="4090592" y="2903538"/>
              <a:ext cx="250825" cy="234950"/>
            </a:xfrm>
            <a:custGeom>
              <a:avLst/>
              <a:gdLst>
                <a:gd name="T0" fmla="*/ 33 w 151"/>
                <a:gd name="T1" fmla="*/ 116 h 140"/>
                <a:gd name="T2" fmla="*/ 33 w 151"/>
                <a:gd name="T3" fmla="*/ 97 h 140"/>
                <a:gd name="T4" fmla="*/ 20 w 151"/>
                <a:gd name="T5" fmla="*/ 72 h 140"/>
                <a:gd name="T6" fmla="*/ 50 w 151"/>
                <a:gd name="T7" fmla="*/ 90 h 140"/>
                <a:gd name="T8" fmla="*/ 70 w 151"/>
                <a:gd name="T9" fmla="*/ 81 h 140"/>
                <a:gd name="T10" fmla="*/ 37 w 151"/>
                <a:gd name="T11" fmla="*/ 67 h 140"/>
                <a:gd name="T12" fmla="*/ 71 w 151"/>
                <a:gd name="T13" fmla="*/ 69 h 140"/>
                <a:gd name="T14" fmla="*/ 103 w 151"/>
                <a:gd name="T15" fmla="*/ 82 h 140"/>
                <a:gd name="T16" fmla="*/ 66 w 151"/>
                <a:gd name="T17" fmla="*/ 62 h 140"/>
                <a:gd name="T18" fmla="*/ 30 w 151"/>
                <a:gd name="T19" fmla="*/ 55 h 140"/>
                <a:gd name="T20" fmla="*/ 5 w 151"/>
                <a:gd name="T21" fmla="*/ 52 h 140"/>
                <a:gd name="T22" fmla="*/ 35 w 151"/>
                <a:gd name="T23" fmla="*/ 39 h 140"/>
                <a:gd name="T24" fmla="*/ 60 w 151"/>
                <a:gd name="T25" fmla="*/ 18 h 140"/>
                <a:gd name="T26" fmla="*/ 75 w 151"/>
                <a:gd name="T27" fmla="*/ 7 h 140"/>
                <a:gd name="T28" fmla="*/ 56 w 151"/>
                <a:gd name="T29" fmla="*/ 43 h 140"/>
                <a:gd name="T30" fmla="*/ 91 w 151"/>
                <a:gd name="T31" fmla="*/ 3 h 140"/>
                <a:gd name="T32" fmla="*/ 103 w 151"/>
                <a:gd name="T33" fmla="*/ 10 h 140"/>
                <a:gd name="T34" fmla="*/ 119 w 151"/>
                <a:gd name="T35" fmla="*/ 21 h 140"/>
                <a:gd name="T36" fmla="*/ 131 w 151"/>
                <a:gd name="T37" fmla="*/ 33 h 140"/>
                <a:gd name="T38" fmla="*/ 120 w 151"/>
                <a:gd name="T39" fmla="*/ 43 h 140"/>
                <a:gd name="T40" fmla="*/ 127 w 151"/>
                <a:gd name="T41" fmla="*/ 51 h 140"/>
                <a:gd name="T42" fmla="*/ 146 w 151"/>
                <a:gd name="T43" fmla="*/ 57 h 140"/>
                <a:gd name="T44" fmla="*/ 116 w 151"/>
                <a:gd name="T45" fmla="*/ 79 h 140"/>
                <a:gd name="T46" fmla="*/ 111 w 151"/>
                <a:gd name="T47" fmla="*/ 102 h 140"/>
                <a:gd name="T48" fmla="*/ 82 w 151"/>
                <a:gd name="T49" fmla="*/ 96 h 140"/>
                <a:gd name="T50" fmla="*/ 95 w 151"/>
                <a:gd name="T51" fmla="*/ 115 h 140"/>
                <a:gd name="T52" fmla="*/ 65 w 151"/>
                <a:gd name="T53" fmla="*/ 114 h 140"/>
                <a:gd name="T54" fmla="*/ 20 w 151"/>
                <a:gd name="T55" fmla="*/ 135 h 140"/>
                <a:gd name="T56" fmla="*/ 13 w 151"/>
                <a:gd name="T57" fmla="*/ 108 h 140"/>
                <a:gd name="T58" fmla="*/ 100 w 151"/>
                <a:gd name="T59" fmla="*/ 20 h 140"/>
                <a:gd name="T60" fmla="*/ 89 w 151"/>
                <a:gd name="T61" fmla="*/ 29 h 140"/>
                <a:gd name="T62" fmla="*/ 100 w 151"/>
                <a:gd name="T63" fmla="*/ 27 h 140"/>
                <a:gd name="T64" fmla="*/ 112 w 151"/>
                <a:gd name="T65" fmla="*/ 50 h 140"/>
                <a:gd name="T66" fmla="*/ 116 w 151"/>
                <a:gd name="T67" fmla="*/ 58 h 140"/>
                <a:gd name="T68" fmla="*/ 112 w 151"/>
                <a:gd name="T69" fmla="*/ 50 h 140"/>
                <a:gd name="T70" fmla="*/ 100 w 151"/>
                <a:gd name="T71" fmla="*/ 41 h 140"/>
                <a:gd name="T72" fmla="*/ 88 w 151"/>
                <a:gd name="T73" fmla="*/ 60 h 140"/>
                <a:gd name="T74" fmla="*/ 91 w 151"/>
                <a:gd name="T75" fmla="*/ 60 h 140"/>
                <a:gd name="T76" fmla="*/ 99 w 151"/>
                <a:gd name="T77" fmla="*/ 63 h 140"/>
                <a:gd name="T78" fmla="*/ 103 w 151"/>
                <a:gd name="T79" fmla="*/ 64 h 140"/>
                <a:gd name="T80" fmla="*/ 85 w 151"/>
                <a:gd name="T81" fmla="*/ 42 h 140"/>
                <a:gd name="T82" fmla="*/ 79 w 151"/>
                <a:gd name="T83" fmla="*/ 5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1" h="140">
                  <a:moveTo>
                    <a:pt x="17" y="106"/>
                  </a:moveTo>
                  <a:cubicBezTo>
                    <a:pt x="22" y="110"/>
                    <a:pt x="32" y="116"/>
                    <a:pt x="33" y="116"/>
                  </a:cubicBezTo>
                  <a:cubicBezTo>
                    <a:pt x="36" y="116"/>
                    <a:pt x="41" y="117"/>
                    <a:pt x="46" y="105"/>
                  </a:cubicBezTo>
                  <a:cubicBezTo>
                    <a:pt x="46" y="105"/>
                    <a:pt x="42" y="100"/>
                    <a:pt x="33" y="97"/>
                  </a:cubicBezTo>
                  <a:cubicBezTo>
                    <a:pt x="26" y="95"/>
                    <a:pt x="15" y="92"/>
                    <a:pt x="14" y="78"/>
                  </a:cubicBezTo>
                  <a:cubicBezTo>
                    <a:pt x="13" y="73"/>
                    <a:pt x="14" y="71"/>
                    <a:pt x="20" y="72"/>
                  </a:cubicBezTo>
                  <a:cubicBezTo>
                    <a:pt x="21" y="72"/>
                    <a:pt x="23" y="73"/>
                    <a:pt x="25" y="74"/>
                  </a:cubicBezTo>
                  <a:cubicBezTo>
                    <a:pt x="32" y="78"/>
                    <a:pt x="48" y="93"/>
                    <a:pt x="50" y="90"/>
                  </a:cubicBezTo>
                  <a:cubicBezTo>
                    <a:pt x="52" y="86"/>
                    <a:pt x="51" y="84"/>
                    <a:pt x="54" y="83"/>
                  </a:cubicBezTo>
                  <a:cubicBezTo>
                    <a:pt x="57" y="82"/>
                    <a:pt x="74" y="85"/>
                    <a:pt x="70" y="81"/>
                  </a:cubicBezTo>
                  <a:cubicBezTo>
                    <a:pt x="67" y="78"/>
                    <a:pt x="57" y="75"/>
                    <a:pt x="50" y="75"/>
                  </a:cubicBezTo>
                  <a:cubicBezTo>
                    <a:pt x="45" y="75"/>
                    <a:pt x="39" y="73"/>
                    <a:pt x="37" y="67"/>
                  </a:cubicBezTo>
                  <a:cubicBezTo>
                    <a:pt x="35" y="59"/>
                    <a:pt x="39" y="60"/>
                    <a:pt x="46" y="61"/>
                  </a:cubicBezTo>
                  <a:cubicBezTo>
                    <a:pt x="51" y="62"/>
                    <a:pt x="59" y="64"/>
                    <a:pt x="71" y="69"/>
                  </a:cubicBezTo>
                  <a:cubicBezTo>
                    <a:pt x="97" y="81"/>
                    <a:pt x="105" y="91"/>
                    <a:pt x="106" y="87"/>
                  </a:cubicBezTo>
                  <a:cubicBezTo>
                    <a:pt x="106" y="86"/>
                    <a:pt x="105" y="84"/>
                    <a:pt x="103" y="82"/>
                  </a:cubicBezTo>
                  <a:cubicBezTo>
                    <a:pt x="98" y="78"/>
                    <a:pt x="88" y="73"/>
                    <a:pt x="83" y="69"/>
                  </a:cubicBezTo>
                  <a:cubicBezTo>
                    <a:pt x="75" y="65"/>
                    <a:pt x="73" y="63"/>
                    <a:pt x="66" y="62"/>
                  </a:cubicBezTo>
                  <a:cubicBezTo>
                    <a:pt x="60" y="62"/>
                    <a:pt x="63" y="62"/>
                    <a:pt x="57" y="59"/>
                  </a:cubicBezTo>
                  <a:cubicBezTo>
                    <a:pt x="51" y="54"/>
                    <a:pt x="37" y="48"/>
                    <a:pt x="30" y="55"/>
                  </a:cubicBezTo>
                  <a:cubicBezTo>
                    <a:pt x="19" y="64"/>
                    <a:pt x="6" y="71"/>
                    <a:pt x="3" y="64"/>
                  </a:cubicBezTo>
                  <a:cubicBezTo>
                    <a:pt x="1" y="57"/>
                    <a:pt x="0" y="56"/>
                    <a:pt x="5" y="52"/>
                  </a:cubicBezTo>
                  <a:cubicBezTo>
                    <a:pt x="10" y="49"/>
                    <a:pt x="20" y="35"/>
                    <a:pt x="21" y="34"/>
                  </a:cubicBezTo>
                  <a:cubicBezTo>
                    <a:pt x="32" y="29"/>
                    <a:pt x="33" y="35"/>
                    <a:pt x="35" y="39"/>
                  </a:cubicBezTo>
                  <a:cubicBezTo>
                    <a:pt x="36" y="41"/>
                    <a:pt x="40" y="41"/>
                    <a:pt x="43" y="41"/>
                  </a:cubicBezTo>
                  <a:cubicBezTo>
                    <a:pt x="49" y="33"/>
                    <a:pt x="57" y="22"/>
                    <a:pt x="60" y="18"/>
                  </a:cubicBezTo>
                  <a:cubicBezTo>
                    <a:pt x="62" y="14"/>
                    <a:pt x="63" y="7"/>
                    <a:pt x="68" y="4"/>
                  </a:cubicBezTo>
                  <a:cubicBezTo>
                    <a:pt x="73" y="0"/>
                    <a:pt x="74" y="2"/>
                    <a:pt x="75" y="7"/>
                  </a:cubicBezTo>
                  <a:cubicBezTo>
                    <a:pt x="75" y="11"/>
                    <a:pt x="75" y="17"/>
                    <a:pt x="73" y="20"/>
                  </a:cubicBezTo>
                  <a:cubicBezTo>
                    <a:pt x="70" y="25"/>
                    <a:pt x="55" y="41"/>
                    <a:pt x="56" y="43"/>
                  </a:cubicBezTo>
                  <a:cubicBezTo>
                    <a:pt x="56" y="46"/>
                    <a:pt x="58" y="48"/>
                    <a:pt x="61" y="44"/>
                  </a:cubicBezTo>
                  <a:cubicBezTo>
                    <a:pt x="65" y="40"/>
                    <a:pt x="89" y="5"/>
                    <a:pt x="91" y="3"/>
                  </a:cubicBezTo>
                  <a:cubicBezTo>
                    <a:pt x="93" y="2"/>
                    <a:pt x="96" y="4"/>
                    <a:pt x="98" y="7"/>
                  </a:cubicBezTo>
                  <a:cubicBezTo>
                    <a:pt x="100" y="9"/>
                    <a:pt x="100" y="11"/>
                    <a:pt x="103" y="10"/>
                  </a:cubicBezTo>
                  <a:cubicBezTo>
                    <a:pt x="105" y="9"/>
                    <a:pt x="111" y="11"/>
                    <a:pt x="111" y="13"/>
                  </a:cubicBezTo>
                  <a:cubicBezTo>
                    <a:pt x="111" y="16"/>
                    <a:pt x="114" y="25"/>
                    <a:pt x="119" y="21"/>
                  </a:cubicBezTo>
                  <a:cubicBezTo>
                    <a:pt x="124" y="17"/>
                    <a:pt x="127" y="11"/>
                    <a:pt x="132" y="14"/>
                  </a:cubicBezTo>
                  <a:cubicBezTo>
                    <a:pt x="136" y="16"/>
                    <a:pt x="138" y="31"/>
                    <a:pt x="131" y="33"/>
                  </a:cubicBezTo>
                  <a:cubicBezTo>
                    <a:pt x="123" y="34"/>
                    <a:pt x="119" y="36"/>
                    <a:pt x="119" y="36"/>
                  </a:cubicBezTo>
                  <a:cubicBezTo>
                    <a:pt x="119" y="36"/>
                    <a:pt x="122" y="43"/>
                    <a:pt x="120" y="43"/>
                  </a:cubicBezTo>
                  <a:cubicBezTo>
                    <a:pt x="118" y="44"/>
                    <a:pt x="118" y="49"/>
                    <a:pt x="121" y="51"/>
                  </a:cubicBezTo>
                  <a:cubicBezTo>
                    <a:pt x="124" y="53"/>
                    <a:pt x="130" y="60"/>
                    <a:pt x="127" y="51"/>
                  </a:cubicBezTo>
                  <a:cubicBezTo>
                    <a:pt x="124" y="42"/>
                    <a:pt x="120" y="37"/>
                    <a:pt x="124" y="38"/>
                  </a:cubicBezTo>
                  <a:cubicBezTo>
                    <a:pt x="132" y="38"/>
                    <a:pt x="151" y="46"/>
                    <a:pt x="146" y="57"/>
                  </a:cubicBezTo>
                  <a:cubicBezTo>
                    <a:pt x="144" y="60"/>
                    <a:pt x="141" y="64"/>
                    <a:pt x="133" y="67"/>
                  </a:cubicBezTo>
                  <a:cubicBezTo>
                    <a:pt x="117" y="75"/>
                    <a:pt x="111" y="78"/>
                    <a:pt x="116" y="79"/>
                  </a:cubicBezTo>
                  <a:cubicBezTo>
                    <a:pt x="121" y="79"/>
                    <a:pt x="131" y="86"/>
                    <a:pt x="130" y="102"/>
                  </a:cubicBezTo>
                  <a:cubicBezTo>
                    <a:pt x="130" y="102"/>
                    <a:pt x="127" y="115"/>
                    <a:pt x="111" y="102"/>
                  </a:cubicBezTo>
                  <a:cubicBezTo>
                    <a:pt x="111" y="102"/>
                    <a:pt x="98" y="91"/>
                    <a:pt x="92" y="96"/>
                  </a:cubicBezTo>
                  <a:cubicBezTo>
                    <a:pt x="92" y="96"/>
                    <a:pt x="87" y="97"/>
                    <a:pt x="82" y="96"/>
                  </a:cubicBezTo>
                  <a:cubicBezTo>
                    <a:pt x="77" y="95"/>
                    <a:pt x="64" y="96"/>
                    <a:pt x="72" y="102"/>
                  </a:cubicBezTo>
                  <a:cubicBezTo>
                    <a:pt x="79" y="107"/>
                    <a:pt x="94" y="111"/>
                    <a:pt x="95" y="115"/>
                  </a:cubicBezTo>
                  <a:cubicBezTo>
                    <a:pt x="95" y="120"/>
                    <a:pt x="94" y="137"/>
                    <a:pt x="85" y="131"/>
                  </a:cubicBezTo>
                  <a:cubicBezTo>
                    <a:pt x="75" y="126"/>
                    <a:pt x="73" y="115"/>
                    <a:pt x="65" y="114"/>
                  </a:cubicBezTo>
                  <a:cubicBezTo>
                    <a:pt x="58" y="114"/>
                    <a:pt x="56" y="129"/>
                    <a:pt x="45" y="133"/>
                  </a:cubicBezTo>
                  <a:cubicBezTo>
                    <a:pt x="35" y="137"/>
                    <a:pt x="23" y="140"/>
                    <a:pt x="20" y="135"/>
                  </a:cubicBezTo>
                  <a:cubicBezTo>
                    <a:pt x="17" y="130"/>
                    <a:pt x="19" y="124"/>
                    <a:pt x="17" y="119"/>
                  </a:cubicBezTo>
                  <a:cubicBezTo>
                    <a:pt x="15" y="116"/>
                    <a:pt x="14" y="111"/>
                    <a:pt x="13" y="108"/>
                  </a:cubicBezTo>
                  <a:cubicBezTo>
                    <a:pt x="12" y="101"/>
                    <a:pt x="12" y="102"/>
                    <a:pt x="17" y="106"/>
                  </a:cubicBezTo>
                  <a:close/>
                  <a:moveTo>
                    <a:pt x="100" y="20"/>
                  </a:moveTo>
                  <a:cubicBezTo>
                    <a:pt x="98" y="18"/>
                    <a:pt x="98" y="18"/>
                    <a:pt x="97" y="20"/>
                  </a:cubicBezTo>
                  <a:cubicBezTo>
                    <a:pt x="89" y="29"/>
                    <a:pt x="89" y="29"/>
                    <a:pt x="89" y="29"/>
                  </a:cubicBezTo>
                  <a:cubicBezTo>
                    <a:pt x="87" y="32"/>
                    <a:pt x="86" y="32"/>
                    <a:pt x="90" y="32"/>
                  </a:cubicBezTo>
                  <a:cubicBezTo>
                    <a:pt x="93" y="32"/>
                    <a:pt x="98" y="30"/>
                    <a:pt x="100" y="27"/>
                  </a:cubicBezTo>
                  <a:cubicBezTo>
                    <a:pt x="102" y="25"/>
                    <a:pt x="101" y="22"/>
                    <a:pt x="100" y="20"/>
                  </a:cubicBezTo>
                  <a:close/>
                  <a:moveTo>
                    <a:pt x="112" y="50"/>
                  </a:moveTo>
                  <a:cubicBezTo>
                    <a:pt x="110" y="50"/>
                    <a:pt x="109" y="51"/>
                    <a:pt x="110" y="53"/>
                  </a:cubicBezTo>
                  <a:cubicBezTo>
                    <a:pt x="110" y="54"/>
                    <a:pt x="114" y="58"/>
                    <a:pt x="116" y="58"/>
                  </a:cubicBezTo>
                  <a:cubicBezTo>
                    <a:pt x="117" y="59"/>
                    <a:pt x="117" y="58"/>
                    <a:pt x="118" y="58"/>
                  </a:cubicBezTo>
                  <a:cubicBezTo>
                    <a:pt x="121" y="56"/>
                    <a:pt x="112" y="50"/>
                    <a:pt x="112" y="50"/>
                  </a:cubicBezTo>
                  <a:close/>
                  <a:moveTo>
                    <a:pt x="101" y="44"/>
                  </a:moveTo>
                  <a:cubicBezTo>
                    <a:pt x="103" y="43"/>
                    <a:pt x="103" y="40"/>
                    <a:pt x="100" y="41"/>
                  </a:cubicBezTo>
                  <a:cubicBezTo>
                    <a:pt x="96" y="43"/>
                    <a:pt x="96" y="46"/>
                    <a:pt x="101" y="44"/>
                  </a:cubicBezTo>
                  <a:close/>
                  <a:moveTo>
                    <a:pt x="88" y="60"/>
                  </a:moveTo>
                  <a:cubicBezTo>
                    <a:pt x="88" y="60"/>
                    <a:pt x="87" y="61"/>
                    <a:pt x="88" y="62"/>
                  </a:cubicBezTo>
                  <a:cubicBezTo>
                    <a:pt x="89" y="63"/>
                    <a:pt x="90" y="62"/>
                    <a:pt x="91" y="60"/>
                  </a:cubicBezTo>
                  <a:cubicBezTo>
                    <a:pt x="91" y="59"/>
                    <a:pt x="88" y="60"/>
                    <a:pt x="88" y="60"/>
                  </a:cubicBezTo>
                  <a:close/>
                  <a:moveTo>
                    <a:pt x="99" y="63"/>
                  </a:moveTo>
                  <a:cubicBezTo>
                    <a:pt x="99" y="63"/>
                    <a:pt x="100" y="65"/>
                    <a:pt x="101" y="66"/>
                  </a:cubicBezTo>
                  <a:cubicBezTo>
                    <a:pt x="102" y="67"/>
                    <a:pt x="103" y="66"/>
                    <a:pt x="103" y="64"/>
                  </a:cubicBezTo>
                  <a:cubicBezTo>
                    <a:pt x="103" y="61"/>
                    <a:pt x="99" y="63"/>
                    <a:pt x="99" y="63"/>
                  </a:cubicBezTo>
                  <a:close/>
                  <a:moveTo>
                    <a:pt x="85" y="42"/>
                  </a:moveTo>
                  <a:cubicBezTo>
                    <a:pt x="83" y="37"/>
                    <a:pt x="73" y="45"/>
                    <a:pt x="71" y="47"/>
                  </a:cubicBezTo>
                  <a:cubicBezTo>
                    <a:pt x="69" y="50"/>
                    <a:pt x="75" y="50"/>
                    <a:pt x="79" y="50"/>
                  </a:cubicBezTo>
                  <a:cubicBezTo>
                    <a:pt x="83" y="50"/>
                    <a:pt x="87" y="46"/>
                    <a:pt x="85" y="42"/>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1" name="ïş1îḋê"/>
            <p:cNvSpPr/>
            <p:nvPr userDrawn="1">
              <p:custDataLst>
                <p:tags r:id="rId36"/>
              </p:custDataLst>
            </p:nvPr>
          </p:nvSpPr>
          <p:spPr bwMode="auto">
            <a:xfrm>
              <a:off x="5077653" y="3946525"/>
              <a:ext cx="149225" cy="238125"/>
            </a:xfrm>
            <a:custGeom>
              <a:avLst/>
              <a:gdLst>
                <a:gd name="T0" fmla="*/ 21 w 37"/>
                <a:gd name="T1" fmla="*/ 56 h 56"/>
                <a:gd name="T2" fmla="*/ 14 w 37"/>
                <a:gd name="T3" fmla="*/ 55 h 56"/>
                <a:gd name="T4" fmla="*/ 11 w 37"/>
                <a:gd name="T5" fmla="*/ 54 h 56"/>
                <a:gd name="T6" fmla="*/ 4 w 37"/>
                <a:gd name="T7" fmla="*/ 56 h 56"/>
                <a:gd name="T8" fmla="*/ 0 w 37"/>
                <a:gd name="T9" fmla="*/ 41 h 56"/>
                <a:gd name="T10" fmla="*/ 2 w 37"/>
                <a:gd name="T11" fmla="*/ 41 h 56"/>
                <a:gd name="T12" fmla="*/ 20 w 37"/>
                <a:gd name="T13" fmla="*/ 53 h 56"/>
                <a:gd name="T14" fmla="*/ 31 w 37"/>
                <a:gd name="T15" fmla="*/ 43 h 56"/>
                <a:gd name="T16" fmla="*/ 18 w 37"/>
                <a:gd name="T17" fmla="*/ 31 h 56"/>
                <a:gd name="T18" fmla="*/ 3 w 37"/>
                <a:gd name="T19" fmla="*/ 15 h 56"/>
                <a:gd name="T20" fmla="*/ 18 w 37"/>
                <a:gd name="T21" fmla="*/ 0 h 56"/>
                <a:gd name="T22" fmla="*/ 25 w 37"/>
                <a:gd name="T23" fmla="*/ 2 h 56"/>
                <a:gd name="T24" fmla="*/ 27 w 37"/>
                <a:gd name="T25" fmla="*/ 2 h 56"/>
                <a:gd name="T26" fmla="*/ 31 w 37"/>
                <a:gd name="T27" fmla="*/ 1 h 56"/>
                <a:gd name="T28" fmla="*/ 36 w 37"/>
                <a:gd name="T29" fmla="*/ 13 h 56"/>
                <a:gd name="T30" fmla="*/ 34 w 37"/>
                <a:gd name="T31" fmla="*/ 14 h 56"/>
                <a:gd name="T32" fmla="*/ 30 w 37"/>
                <a:gd name="T33" fmla="*/ 9 h 56"/>
                <a:gd name="T34" fmla="*/ 18 w 37"/>
                <a:gd name="T35" fmla="*/ 3 h 56"/>
                <a:gd name="T36" fmla="*/ 8 w 37"/>
                <a:gd name="T37" fmla="*/ 12 h 56"/>
                <a:gd name="T38" fmla="*/ 21 w 37"/>
                <a:gd name="T39" fmla="*/ 23 h 56"/>
                <a:gd name="T40" fmla="*/ 37 w 37"/>
                <a:gd name="T41" fmla="*/ 40 h 56"/>
                <a:gd name="T42" fmla="*/ 21 w 37"/>
                <a:gd name="T43"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 h="56">
                  <a:moveTo>
                    <a:pt x="21" y="56"/>
                  </a:moveTo>
                  <a:cubicBezTo>
                    <a:pt x="19" y="56"/>
                    <a:pt x="16" y="56"/>
                    <a:pt x="14" y="55"/>
                  </a:cubicBezTo>
                  <a:cubicBezTo>
                    <a:pt x="12" y="54"/>
                    <a:pt x="12" y="54"/>
                    <a:pt x="11" y="54"/>
                  </a:cubicBezTo>
                  <a:cubicBezTo>
                    <a:pt x="8" y="54"/>
                    <a:pt x="6" y="55"/>
                    <a:pt x="4" y="56"/>
                  </a:cubicBezTo>
                  <a:cubicBezTo>
                    <a:pt x="0" y="41"/>
                    <a:pt x="0" y="41"/>
                    <a:pt x="0" y="41"/>
                  </a:cubicBezTo>
                  <a:cubicBezTo>
                    <a:pt x="2" y="41"/>
                    <a:pt x="2" y="41"/>
                    <a:pt x="2" y="41"/>
                  </a:cubicBezTo>
                  <a:cubicBezTo>
                    <a:pt x="3" y="44"/>
                    <a:pt x="10" y="53"/>
                    <a:pt x="20" y="53"/>
                  </a:cubicBezTo>
                  <a:cubicBezTo>
                    <a:pt x="28" y="53"/>
                    <a:pt x="31" y="48"/>
                    <a:pt x="31" y="43"/>
                  </a:cubicBezTo>
                  <a:cubicBezTo>
                    <a:pt x="31" y="37"/>
                    <a:pt x="27" y="35"/>
                    <a:pt x="18" y="31"/>
                  </a:cubicBezTo>
                  <a:cubicBezTo>
                    <a:pt x="13" y="30"/>
                    <a:pt x="3" y="26"/>
                    <a:pt x="3" y="15"/>
                  </a:cubicBezTo>
                  <a:cubicBezTo>
                    <a:pt x="3" y="8"/>
                    <a:pt x="7" y="0"/>
                    <a:pt x="18" y="0"/>
                  </a:cubicBezTo>
                  <a:cubicBezTo>
                    <a:pt x="20" y="0"/>
                    <a:pt x="20" y="1"/>
                    <a:pt x="25" y="2"/>
                  </a:cubicBezTo>
                  <a:cubicBezTo>
                    <a:pt x="26" y="2"/>
                    <a:pt x="26" y="2"/>
                    <a:pt x="27" y="2"/>
                  </a:cubicBezTo>
                  <a:cubicBezTo>
                    <a:pt x="27" y="2"/>
                    <a:pt x="29" y="2"/>
                    <a:pt x="31" y="1"/>
                  </a:cubicBezTo>
                  <a:cubicBezTo>
                    <a:pt x="36" y="13"/>
                    <a:pt x="36" y="13"/>
                    <a:pt x="36" y="13"/>
                  </a:cubicBezTo>
                  <a:cubicBezTo>
                    <a:pt x="34" y="14"/>
                    <a:pt x="34" y="14"/>
                    <a:pt x="34" y="14"/>
                  </a:cubicBezTo>
                  <a:cubicBezTo>
                    <a:pt x="33" y="13"/>
                    <a:pt x="32" y="11"/>
                    <a:pt x="30" y="9"/>
                  </a:cubicBezTo>
                  <a:cubicBezTo>
                    <a:pt x="27" y="5"/>
                    <a:pt x="22" y="3"/>
                    <a:pt x="18" y="3"/>
                  </a:cubicBezTo>
                  <a:cubicBezTo>
                    <a:pt x="12" y="3"/>
                    <a:pt x="8" y="6"/>
                    <a:pt x="8" y="12"/>
                  </a:cubicBezTo>
                  <a:cubicBezTo>
                    <a:pt x="8" y="17"/>
                    <a:pt x="12" y="20"/>
                    <a:pt x="21" y="23"/>
                  </a:cubicBezTo>
                  <a:cubicBezTo>
                    <a:pt x="31" y="27"/>
                    <a:pt x="37" y="31"/>
                    <a:pt x="37" y="40"/>
                  </a:cubicBezTo>
                  <a:cubicBezTo>
                    <a:pt x="37" y="48"/>
                    <a:pt x="31" y="56"/>
                    <a:pt x="21" y="5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2" name="îsḻîḓé"/>
            <p:cNvSpPr/>
            <p:nvPr userDrawn="1">
              <p:custDataLst>
                <p:tags r:id="rId37"/>
              </p:custDataLst>
            </p:nvPr>
          </p:nvSpPr>
          <p:spPr bwMode="auto">
            <a:xfrm>
              <a:off x="5247516" y="3956050"/>
              <a:ext cx="206375" cy="228600"/>
            </a:xfrm>
            <a:custGeom>
              <a:avLst/>
              <a:gdLst>
                <a:gd name="T0" fmla="*/ 51 w 51"/>
                <a:gd name="T1" fmla="*/ 2 h 54"/>
                <a:gd name="T2" fmla="*/ 48 w 51"/>
                <a:gd name="T3" fmla="*/ 2 h 54"/>
                <a:gd name="T4" fmla="*/ 43 w 51"/>
                <a:gd name="T5" fmla="*/ 8 h 54"/>
                <a:gd name="T6" fmla="*/ 43 w 51"/>
                <a:gd name="T7" fmla="*/ 36 h 54"/>
                <a:gd name="T8" fmla="*/ 26 w 51"/>
                <a:gd name="T9" fmla="*/ 54 h 54"/>
                <a:gd name="T10" fmla="*/ 8 w 51"/>
                <a:gd name="T11" fmla="*/ 36 h 54"/>
                <a:gd name="T12" fmla="*/ 8 w 51"/>
                <a:gd name="T13" fmla="*/ 7 h 54"/>
                <a:gd name="T14" fmla="*/ 2 w 51"/>
                <a:gd name="T15" fmla="*/ 2 h 54"/>
                <a:gd name="T16" fmla="*/ 0 w 51"/>
                <a:gd name="T17" fmla="*/ 2 h 54"/>
                <a:gd name="T18" fmla="*/ 0 w 51"/>
                <a:gd name="T19" fmla="*/ 0 h 54"/>
                <a:gd name="T20" fmla="*/ 24 w 51"/>
                <a:gd name="T21" fmla="*/ 0 h 54"/>
                <a:gd name="T22" fmla="*/ 24 w 51"/>
                <a:gd name="T23" fmla="*/ 2 h 54"/>
                <a:gd name="T24" fmla="*/ 21 w 51"/>
                <a:gd name="T25" fmla="*/ 2 h 54"/>
                <a:gd name="T26" fmla="*/ 16 w 51"/>
                <a:gd name="T27" fmla="*/ 7 h 54"/>
                <a:gd name="T28" fmla="*/ 16 w 51"/>
                <a:gd name="T29" fmla="*/ 35 h 54"/>
                <a:gd name="T30" fmla="*/ 29 w 51"/>
                <a:gd name="T31" fmla="*/ 51 h 54"/>
                <a:gd name="T32" fmla="*/ 41 w 51"/>
                <a:gd name="T33" fmla="*/ 37 h 54"/>
                <a:gd name="T34" fmla="*/ 41 w 51"/>
                <a:gd name="T35" fmla="*/ 8 h 54"/>
                <a:gd name="T36" fmla="*/ 35 w 51"/>
                <a:gd name="T37" fmla="*/ 2 h 54"/>
                <a:gd name="T38" fmla="*/ 34 w 51"/>
                <a:gd name="T39" fmla="*/ 2 h 54"/>
                <a:gd name="T40" fmla="*/ 34 w 51"/>
                <a:gd name="T41" fmla="*/ 0 h 54"/>
                <a:gd name="T42" fmla="*/ 51 w 51"/>
                <a:gd name="T43" fmla="*/ 0 h 54"/>
                <a:gd name="T44" fmla="*/ 51 w 51"/>
                <a:gd name="T45" fmla="*/ 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1" h="54">
                  <a:moveTo>
                    <a:pt x="51" y="2"/>
                  </a:moveTo>
                  <a:cubicBezTo>
                    <a:pt x="48" y="2"/>
                    <a:pt x="48" y="2"/>
                    <a:pt x="48" y="2"/>
                  </a:cubicBezTo>
                  <a:cubicBezTo>
                    <a:pt x="45" y="2"/>
                    <a:pt x="43" y="4"/>
                    <a:pt x="43" y="8"/>
                  </a:cubicBezTo>
                  <a:cubicBezTo>
                    <a:pt x="43" y="36"/>
                    <a:pt x="43" y="36"/>
                    <a:pt x="43" y="36"/>
                  </a:cubicBezTo>
                  <a:cubicBezTo>
                    <a:pt x="43" y="44"/>
                    <a:pt x="39" y="54"/>
                    <a:pt x="26" y="54"/>
                  </a:cubicBezTo>
                  <a:cubicBezTo>
                    <a:pt x="17" y="54"/>
                    <a:pt x="8" y="49"/>
                    <a:pt x="8" y="36"/>
                  </a:cubicBezTo>
                  <a:cubicBezTo>
                    <a:pt x="8" y="7"/>
                    <a:pt x="8" y="7"/>
                    <a:pt x="8" y="7"/>
                  </a:cubicBezTo>
                  <a:cubicBezTo>
                    <a:pt x="8" y="4"/>
                    <a:pt x="6" y="2"/>
                    <a:pt x="2" y="2"/>
                  </a:cubicBezTo>
                  <a:cubicBezTo>
                    <a:pt x="0" y="2"/>
                    <a:pt x="0" y="2"/>
                    <a:pt x="0" y="2"/>
                  </a:cubicBezTo>
                  <a:cubicBezTo>
                    <a:pt x="0" y="0"/>
                    <a:pt x="0" y="0"/>
                    <a:pt x="0" y="0"/>
                  </a:cubicBezTo>
                  <a:cubicBezTo>
                    <a:pt x="24" y="0"/>
                    <a:pt x="24" y="0"/>
                    <a:pt x="24" y="0"/>
                  </a:cubicBezTo>
                  <a:cubicBezTo>
                    <a:pt x="24" y="2"/>
                    <a:pt x="24" y="2"/>
                    <a:pt x="24" y="2"/>
                  </a:cubicBezTo>
                  <a:cubicBezTo>
                    <a:pt x="21" y="2"/>
                    <a:pt x="21" y="2"/>
                    <a:pt x="21" y="2"/>
                  </a:cubicBezTo>
                  <a:cubicBezTo>
                    <a:pt x="17" y="2"/>
                    <a:pt x="16" y="4"/>
                    <a:pt x="16" y="7"/>
                  </a:cubicBezTo>
                  <a:cubicBezTo>
                    <a:pt x="16" y="35"/>
                    <a:pt x="16" y="35"/>
                    <a:pt x="16" y="35"/>
                  </a:cubicBezTo>
                  <a:cubicBezTo>
                    <a:pt x="16" y="46"/>
                    <a:pt x="22" y="51"/>
                    <a:pt x="29" y="51"/>
                  </a:cubicBezTo>
                  <a:cubicBezTo>
                    <a:pt x="36" y="51"/>
                    <a:pt x="41" y="45"/>
                    <a:pt x="41" y="37"/>
                  </a:cubicBezTo>
                  <a:cubicBezTo>
                    <a:pt x="41" y="8"/>
                    <a:pt x="41" y="8"/>
                    <a:pt x="41" y="8"/>
                  </a:cubicBezTo>
                  <a:cubicBezTo>
                    <a:pt x="41" y="5"/>
                    <a:pt x="39" y="2"/>
                    <a:pt x="35" y="2"/>
                  </a:cubicBezTo>
                  <a:cubicBezTo>
                    <a:pt x="34" y="2"/>
                    <a:pt x="34" y="2"/>
                    <a:pt x="34" y="2"/>
                  </a:cubicBezTo>
                  <a:cubicBezTo>
                    <a:pt x="34" y="0"/>
                    <a:pt x="34" y="0"/>
                    <a:pt x="34" y="0"/>
                  </a:cubicBezTo>
                  <a:cubicBezTo>
                    <a:pt x="51" y="0"/>
                    <a:pt x="51" y="0"/>
                    <a:pt x="51" y="0"/>
                  </a:cubicBezTo>
                  <a:lnTo>
                    <a:pt x="51"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3" name="iŝḷïdê"/>
            <p:cNvSpPr/>
            <p:nvPr userDrawn="1">
              <p:custDataLst>
                <p:tags r:id="rId38"/>
              </p:custDataLst>
            </p:nvPr>
          </p:nvSpPr>
          <p:spPr bwMode="auto">
            <a:xfrm>
              <a:off x="5465003" y="3956050"/>
              <a:ext cx="206375" cy="220663"/>
            </a:xfrm>
            <a:custGeom>
              <a:avLst/>
              <a:gdLst>
                <a:gd name="T0" fmla="*/ 43 w 51"/>
                <a:gd name="T1" fmla="*/ 52 h 52"/>
                <a:gd name="T2" fmla="*/ 11 w 51"/>
                <a:gd name="T3" fmla="*/ 8 h 52"/>
                <a:gd name="T4" fmla="*/ 11 w 51"/>
                <a:gd name="T5" fmla="*/ 44 h 52"/>
                <a:gd name="T6" fmla="*/ 16 w 51"/>
                <a:gd name="T7" fmla="*/ 50 h 52"/>
                <a:gd name="T8" fmla="*/ 18 w 51"/>
                <a:gd name="T9" fmla="*/ 50 h 52"/>
                <a:gd name="T10" fmla="*/ 18 w 51"/>
                <a:gd name="T11" fmla="*/ 52 h 52"/>
                <a:gd name="T12" fmla="*/ 1 w 51"/>
                <a:gd name="T13" fmla="*/ 52 h 52"/>
                <a:gd name="T14" fmla="*/ 1 w 51"/>
                <a:gd name="T15" fmla="*/ 50 h 52"/>
                <a:gd name="T16" fmla="*/ 3 w 51"/>
                <a:gd name="T17" fmla="*/ 50 h 52"/>
                <a:gd name="T18" fmla="*/ 8 w 51"/>
                <a:gd name="T19" fmla="*/ 44 h 52"/>
                <a:gd name="T20" fmla="*/ 8 w 51"/>
                <a:gd name="T21" fmla="*/ 7 h 52"/>
                <a:gd name="T22" fmla="*/ 2 w 51"/>
                <a:gd name="T23" fmla="*/ 2 h 52"/>
                <a:gd name="T24" fmla="*/ 0 w 51"/>
                <a:gd name="T25" fmla="*/ 2 h 52"/>
                <a:gd name="T26" fmla="*/ 0 w 51"/>
                <a:gd name="T27" fmla="*/ 0 h 52"/>
                <a:gd name="T28" fmla="*/ 16 w 51"/>
                <a:gd name="T29" fmla="*/ 0 h 52"/>
                <a:gd name="T30" fmla="*/ 42 w 51"/>
                <a:gd name="T31" fmla="*/ 37 h 52"/>
                <a:gd name="T32" fmla="*/ 42 w 51"/>
                <a:gd name="T33" fmla="*/ 9 h 52"/>
                <a:gd name="T34" fmla="*/ 35 w 51"/>
                <a:gd name="T35" fmla="*/ 2 h 52"/>
                <a:gd name="T36" fmla="*/ 35 w 51"/>
                <a:gd name="T37" fmla="*/ 0 h 52"/>
                <a:gd name="T38" fmla="*/ 51 w 51"/>
                <a:gd name="T39" fmla="*/ 0 h 52"/>
                <a:gd name="T40" fmla="*/ 51 w 51"/>
                <a:gd name="T41" fmla="*/ 2 h 52"/>
                <a:gd name="T42" fmla="*/ 44 w 51"/>
                <a:gd name="T43" fmla="*/ 9 h 52"/>
                <a:gd name="T44" fmla="*/ 44 w 51"/>
                <a:gd name="T45" fmla="*/ 52 h 52"/>
                <a:gd name="T46" fmla="*/ 43 w 51"/>
                <a:gd name="T4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 h="52">
                  <a:moveTo>
                    <a:pt x="43" y="52"/>
                  </a:moveTo>
                  <a:cubicBezTo>
                    <a:pt x="11" y="8"/>
                    <a:pt x="11" y="8"/>
                    <a:pt x="11" y="8"/>
                  </a:cubicBezTo>
                  <a:cubicBezTo>
                    <a:pt x="11" y="44"/>
                    <a:pt x="11" y="44"/>
                    <a:pt x="11" y="44"/>
                  </a:cubicBezTo>
                  <a:cubicBezTo>
                    <a:pt x="11" y="47"/>
                    <a:pt x="12" y="50"/>
                    <a:pt x="16" y="50"/>
                  </a:cubicBezTo>
                  <a:cubicBezTo>
                    <a:pt x="18" y="50"/>
                    <a:pt x="18" y="50"/>
                    <a:pt x="18" y="50"/>
                  </a:cubicBezTo>
                  <a:cubicBezTo>
                    <a:pt x="18" y="52"/>
                    <a:pt x="18" y="52"/>
                    <a:pt x="18" y="52"/>
                  </a:cubicBezTo>
                  <a:cubicBezTo>
                    <a:pt x="1" y="52"/>
                    <a:pt x="1" y="52"/>
                    <a:pt x="1" y="52"/>
                  </a:cubicBezTo>
                  <a:cubicBezTo>
                    <a:pt x="1" y="50"/>
                    <a:pt x="1" y="50"/>
                    <a:pt x="1" y="50"/>
                  </a:cubicBezTo>
                  <a:cubicBezTo>
                    <a:pt x="3" y="50"/>
                    <a:pt x="3" y="50"/>
                    <a:pt x="3" y="50"/>
                  </a:cubicBezTo>
                  <a:cubicBezTo>
                    <a:pt x="7" y="50"/>
                    <a:pt x="8" y="48"/>
                    <a:pt x="8" y="44"/>
                  </a:cubicBezTo>
                  <a:cubicBezTo>
                    <a:pt x="8" y="7"/>
                    <a:pt x="8" y="7"/>
                    <a:pt x="8" y="7"/>
                  </a:cubicBezTo>
                  <a:cubicBezTo>
                    <a:pt x="8" y="2"/>
                    <a:pt x="4" y="2"/>
                    <a:pt x="2" y="2"/>
                  </a:cubicBezTo>
                  <a:cubicBezTo>
                    <a:pt x="0" y="2"/>
                    <a:pt x="0" y="2"/>
                    <a:pt x="0" y="2"/>
                  </a:cubicBezTo>
                  <a:cubicBezTo>
                    <a:pt x="0" y="0"/>
                    <a:pt x="0" y="0"/>
                    <a:pt x="0" y="0"/>
                  </a:cubicBezTo>
                  <a:cubicBezTo>
                    <a:pt x="16" y="0"/>
                    <a:pt x="16" y="0"/>
                    <a:pt x="16" y="0"/>
                  </a:cubicBezTo>
                  <a:cubicBezTo>
                    <a:pt x="42" y="37"/>
                    <a:pt x="42" y="37"/>
                    <a:pt x="42" y="37"/>
                  </a:cubicBezTo>
                  <a:cubicBezTo>
                    <a:pt x="42" y="9"/>
                    <a:pt x="42" y="9"/>
                    <a:pt x="42" y="9"/>
                  </a:cubicBezTo>
                  <a:cubicBezTo>
                    <a:pt x="42" y="2"/>
                    <a:pt x="38" y="2"/>
                    <a:pt x="35" y="2"/>
                  </a:cubicBezTo>
                  <a:cubicBezTo>
                    <a:pt x="35" y="0"/>
                    <a:pt x="35" y="0"/>
                    <a:pt x="35" y="0"/>
                  </a:cubicBezTo>
                  <a:cubicBezTo>
                    <a:pt x="51" y="0"/>
                    <a:pt x="51" y="0"/>
                    <a:pt x="51" y="0"/>
                  </a:cubicBezTo>
                  <a:cubicBezTo>
                    <a:pt x="51" y="2"/>
                    <a:pt x="51" y="2"/>
                    <a:pt x="51" y="2"/>
                  </a:cubicBezTo>
                  <a:cubicBezTo>
                    <a:pt x="49" y="2"/>
                    <a:pt x="44" y="2"/>
                    <a:pt x="44" y="9"/>
                  </a:cubicBezTo>
                  <a:cubicBezTo>
                    <a:pt x="44" y="52"/>
                    <a:pt x="44" y="52"/>
                    <a:pt x="44" y="52"/>
                  </a:cubicBezTo>
                  <a:lnTo>
                    <a:pt x="43"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4" name="ïṥļïḑé"/>
            <p:cNvSpPr/>
            <p:nvPr userDrawn="1">
              <p:custDataLst>
                <p:tags r:id="rId39"/>
              </p:custDataLst>
            </p:nvPr>
          </p:nvSpPr>
          <p:spPr bwMode="auto">
            <a:xfrm>
              <a:off x="5885691" y="3956050"/>
              <a:ext cx="217488" cy="220663"/>
            </a:xfrm>
            <a:custGeom>
              <a:avLst/>
              <a:gdLst>
                <a:gd name="T0" fmla="*/ 51 w 54"/>
                <a:gd name="T1" fmla="*/ 2 h 52"/>
                <a:gd name="T2" fmla="*/ 44 w 54"/>
                <a:gd name="T3" fmla="*/ 8 h 52"/>
                <a:gd name="T4" fmla="*/ 31 w 54"/>
                <a:gd name="T5" fmla="*/ 31 h 52"/>
                <a:gd name="T6" fmla="*/ 31 w 54"/>
                <a:gd name="T7" fmla="*/ 45 h 52"/>
                <a:gd name="T8" fmla="*/ 36 w 54"/>
                <a:gd name="T9" fmla="*/ 50 h 52"/>
                <a:gd name="T10" fmla="*/ 40 w 54"/>
                <a:gd name="T11" fmla="*/ 50 h 52"/>
                <a:gd name="T12" fmla="*/ 40 w 54"/>
                <a:gd name="T13" fmla="*/ 52 h 52"/>
                <a:gd name="T14" fmla="*/ 14 w 54"/>
                <a:gd name="T15" fmla="*/ 52 h 52"/>
                <a:gd name="T16" fmla="*/ 14 w 54"/>
                <a:gd name="T17" fmla="*/ 50 h 52"/>
                <a:gd name="T18" fmla="*/ 18 w 54"/>
                <a:gd name="T19" fmla="*/ 50 h 52"/>
                <a:gd name="T20" fmla="*/ 23 w 54"/>
                <a:gd name="T21" fmla="*/ 45 h 52"/>
                <a:gd name="T22" fmla="*/ 23 w 54"/>
                <a:gd name="T23" fmla="*/ 31 h 52"/>
                <a:gd name="T24" fmla="*/ 8 w 54"/>
                <a:gd name="T25" fmla="*/ 7 h 52"/>
                <a:gd name="T26" fmla="*/ 1 w 54"/>
                <a:gd name="T27" fmla="*/ 2 h 52"/>
                <a:gd name="T28" fmla="*/ 0 w 54"/>
                <a:gd name="T29" fmla="*/ 2 h 52"/>
                <a:gd name="T30" fmla="*/ 0 w 54"/>
                <a:gd name="T31" fmla="*/ 0 h 52"/>
                <a:gd name="T32" fmla="*/ 24 w 54"/>
                <a:gd name="T33" fmla="*/ 0 h 52"/>
                <a:gd name="T34" fmla="*/ 24 w 54"/>
                <a:gd name="T35" fmla="*/ 2 h 52"/>
                <a:gd name="T36" fmla="*/ 21 w 54"/>
                <a:gd name="T37" fmla="*/ 2 h 52"/>
                <a:gd name="T38" fmla="*/ 18 w 54"/>
                <a:gd name="T39" fmla="*/ 5 h 52"/>
                <a:gd name="T40" fmla="*/ 18 w 54"/>
                <a:gd name="T41" fmla="*/ 7 h 52"/>
                <a:gd name="T42" fmla="*/ 30 w 54"/>
                <a:gd name="T43" fmla="*/ 27 h 52"/>
                <a:gd name="T44" fmla="*/ 41 w 54"/>
                <a:gd name="T45" fmla="*/ 8 h 52"/>
                <a:gd name="T46" fmla="*/ 42 w 54"/>
                <a:gd name="T47" fmla="*/ 5 h 52"/>
                <a:gd name="T48" fmla="*/ 39 w 54"/>
                <a:gd name="T49" fmla="*/ 2 h 52"/>
                <a:gd name="T50" fmla="*/ 35 w 54"/>
                <a:gd name="T51" fmla="*/ 2 h 52"/>
                <a:gd name="T52" fmla="*/ 35 w 54"/>
                <a:gd name="T53" fmla="*/ 0 h 52"/>
                <a:gd name="T54" fmla="*/ 54 w 54"/>
                <a:gd name="T55" fmla="*/ 0 h 52"/>
                <a:gd name="T56" fmla="*/ 54 w 54"/>
                <a:gd name="T57" fmla="*/ 2 h 52"/>
                <a:gd name="T58" fmla="*/ 51 w 54"/>
                <a:gd name="T59" fmla="*/ 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4" h="52">
                  <a:moveTo>
                    <a:pt x="51" y="2"/>
                  </a:moveTo>
                  <a:cubicBezTo>
                    <a:pt x="47" y="2"/>
                    <a:pt x="46" y="5"/>
                    <a:pt x="44" y="8"/>
                  </a:cubicBezTo>
                  <a:cubicBezTo>
                    <a:pt x="31" y="31"/>
                    <a:pt x="31" y="31"/>
                    <a:pt x="31" y="31"/>
                  </a:cubicBezTo>
                  <a:cubicBezTo>
                    <a:pt x="31" y="45"/>
                    <a:pt x="31" y="45"/>
                    <a:pt x="31" y="45"/>
                  </a:cubicBezTo>
                  <a:cubicBezTo>
                    <a:pt x="31" y="48"/>
                    <a:pt x="33" y="50"/>
                    <a:pt x="36" y="50"/>
                  </a:cubicBezTo>
                  <a:cubicBezTo>
                    <a:pt x="40" y="50"/>
                    <a:pt x="40" y="50"/>
                    <a:pt x="40" y="50"/>
                  </a:cubicBezTo>
                  <a:cubicBezTo>
                    <a:pt x="40" y="52"/>
                    <a:pt x="40" y="52"/>
                    <a:pt x="40" y="52"/>
                  </a:cubicBezTo>
                  <a:cubicBezTo>
                    <a:pt x="14" y="52"/>
                    <a:pt x="14" y="52"/>
                    <a:pt x="14" y="52"/>
                  </a:cubicBezTo>
                  <a:cubicBezTo>
                    <a:pt x="14" y="50"/>
                    <a:pt x="14" y="50"/>
                    <a:pt x="14" y="50"/>
                  </a:cubicBezTo>
                  <a:cubicBezTo>
                    <a:pt x="18" y="50"/>
                    <a:pt x="18" y="50"/>
                    <a:pt x="18" y="50"/>
                  </a:cubicBezTo>
                  <a:cubicBezTo>
                    <a:pt x="21" y="50"/>
                    <a:pt x="23" y="49"/>
                    <a:pt x="23" y="45"/>
                  </a:cubicBezTo>
                  <a:cubicBezTo>
                    <a:pt x="23" y="31"/>
                    <a:pt x="23" y="31"/>
                    <a:pt x="23" y="31"/>
                  </a:cubicBezTo>
                  <a:cubicBezTo>
                    <a:pt x="8" y="7"/>
                    <a:pt x="8" y="7"/>
                    <a:pt x="8" y="7"/>
                  </a:cubicBezTo>
                  <a:cubicBezTo>
                    <a:pt x="6" y="3"/>
                    <a:pt x="5" y="2"/>
                    <a:pt x="1" y="2"/>
                  </a:cubicBezTo>
                  <a:cubicBezTo>
                    <a:pt x="0" y="2"/>
                    <a:pt x="0" y="2"/>
                    <a:pt x="0" y="2"/>
                  </a:cubicBezTo>
                  <a:cubicBezTo>
                    <a:pt x="0" y="0"/>
                    <a:pt x="0" y="0"/>
                    <a:pt x="0" y="0"/>
                  </a:cubicBezTo>
                  <a:cubicBezTo>
                    <a:pt x="24" y="0"/>
                    <a:pt x="24" y="0"/>
                    <a:pt x="24" y="0"/>
                  </a:cubicBezTo>
                  <a:cubicBezTo>
                    <a:pt x="24" y="2"/>
                    <a:pt x="24" y="2"/>
                    <a:pt x="24" y="2"/>
                  </a:cubicBezTo>
                  <a:cubicBezTo>
                    <a:pt x="21" y="2"/>
                    <a:pt x="21" y="2"/>
                    <a:pt x="21" y="2"/>
                  </a:cubicBezTo>
                  <a:cubicBezTo>
                    <a:pt x="19" y="2"/>
                    <a:pt x="18" y="3"/>
                    <a:pt x="18" y="5"/>
                  </a:cubicBezTo>
                  <a:cubicBezTo>
                    <a:pt x="18" y="5"/>
                    <a:pt x="18" y="6"/>
                    <a:pt x="18" y="7"/>
                  </a:cubicBezTo>
                  <a:cubicBezTo>
                    <a:pt x="30" y="27"/>
                    <a:pt x="30" y="27"/>
                    <a:pt x="30" y="27"/>
                  </a:cubicBezTo>
                  <a:cubicBezTo>
                    <a:pt x="41" y="8"/>
                    <a:pt x="41" y="8"/>
                    <a:pt x="41" y="8"/>
                  </a:cubicBezTo>
                  <a:cubicBezTo>
                    <a:pt x="42" y="7"/>
                    <a:pt x="42" y="6"/>
                    <a:pt x="42" y="5"/>
                  </a:cubicBezTo>
                  <a:cubicBezTo>
                    <a:pt x="42" y="3"/>
                    <a:pt x="41" y="2"/>
                    <a:pt x="39" y="2"/>
                  </a:cubicBezTo>
                  <a:cubicBezTo>
                    <a:pt x="35" y="2"/>
                    <a:pt x="35" y="2"/>
                    <a:pt x="35" y="2"/>
                  </a:cubicBezTo>
                  <a:cubicBezTo>
                    <a:pt x="35" y="0"/>
                    <a:pt x="35" y="0"/>
                    <a:pt x="35" y="0"/>
                  </a:cubicBezTo>
                  <a:cubicBezTo>
                    <a:pt x="54" y="0"/>
                    <a:pt x="54" y="0"/>
                    <a:pt x="54" y="0"/>
                  </a:cubicBezTo>
                  <a:cubicBezTo>
                    <a:pt x="54" y="2"/>
                    <a:pt x="54" y="2"/>
                    <a:pt x="54" y="2"/>
                  </a:cubicBezTo>
                  <a:lnTo>
                    <a:pt x="51"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5" name="îṧḻîḑè"/>
            <p:cNvSpPr/>
            <p:nvPr userDrawn="1">
              <p:custDataLst>
                <p:tags r:id="rId40"/>
              </p:custDataLst>
            </p:nvPr>
          </p:nvSpPr>
          <p:spPr bwMode="auto">
            <a:xfrm>
              <a:off x="6119053" y="3951288"/>
              <a:ext cx="219075" cy="225425"/>
            </a:xfrm>
            <a:custGeom>
              <a:avLst/>
              <a:gdLst>
                <a:gd name="T0" fmla="*/ 31 w 54"/>
                <a:gd name="T1" fmla="*/ 53 h 53"/>
                <a:gd name="T2" fmla="*/ 31 w 54"/>
                <a:gd name="T3" fmla="*/ 51 h 53"/>
                <a:gd name="T4" fmla="*/ 34 w 54"/>
                <a:gd name="T5" fmla="*/ 51 h 53"/>
                <a:gd name="T6" fmla="*/ 37 w 54"/>
                <a:gd name="T7" fmla="*/ 48 h 53"/>
                <a:gd name="T8" fmla="*/ 37 w 54"/>
                <a:gd name="T9" fmla="*/ 45 h 53"/>
                <a:gd name="T10" fmla="*/ 33 w 54"/>
                <a:gd name="T11" fmla="*/ 35 h 53"/>
                <a:gd name="T12" fmla="*/ 15 w 54"/>
                <a:gd name="T13" fmla="*/ 35 h 53"/>
                <a:gd name="T14" fmla="*/ 11 w 54"/>
                <a:gd name="T15" fmla="*/ 46 h 53"/>
                <a:gd name="T16" fmla="*/ 11 w 54"/>
                <a:gd name="T17" fmla="*/ 48 h 53"/>
                <a:gd name="T18" fmla="*/ 15 w 54"/>
                <a:gd name="T19" fmla="*/ 51 h 53"/>
                <a:gd name="T20" fmla="*/ 18 w 54"/>
                <a:gd name="T21" fmla="*/ 51 h 53"/>
                <a:gd name="T22" fmla="*/ 18 w 54"/>
                <a:gd name="T23" fmla="*/ 53 h 53"/>
                <a:gd name="T24" fmla="*/ 0 w 54"/>
                <a:gd name="T25" fmla="*/ 53 h 53"/>
                <a:gd name="T26" fmla="*/ 0 w 54"/>
                <a:gd name="T27" fmla="*/ 51 h 53"/>
                <a:gd name="T28" fmla="*/ 3 w 54"/>
                <a:gd name="T29" fmla="*/ 51 h 53"/>
                <a:gd name="T30" fmla="*/ 9 w 54"/>
                <a:gd name="T31" fmla="*/ 45 h 53"/>
                <a:gd name="T32" fmla="*/ 23 w 54"/>
                <a:gd name="T33" fmla="*/ 0 h 53"/>
                <a:gd name="T34" fmla="*/ 30 w 54"/>
                <a:gd name="T35" fmla="*/ 0 h 53"/>
                <a:gd name="T36" fmla="*/ 46 w 54"/>
                <a:gd name="T37" fmla="*/ 45 h 53"/>
                <a:gd name="T38" fmla="*/ 53 w 54"/>
                <a:gd name="T39" fmla="*/ 51 h 53"/>
                <a:gd name="T40" fmla="*/ 54 w 54"/>
                <a:gd name="T41" fmla="*/ 51 h 53"/>
                <a:gd name="T42" fmla="*/ 54 w 54"/>
                <a:gd name="T43" fmla="*/ 53 h 53"/>
                <a:gd name="T44" fmla="*/ 31 w 54"/>
                <a:gd name="T45" fmla="*/ 53 h 53"/>
                <a:gd name="T46" fmla="*/ 23 w 54"/>
                <a:gd name="T47" fmla="*/ 7 h 53"/>
                <a:gd name="T48" fmla="*/ 16 w 54"/>
                <a:gd name="T49" fmla="*/ 32 h 53"/>
                <a:gd name="T50" fmla="*/ 32 w 54"/>
                <a:gd name="T51" fmla="*/ 32 h 53"/>
                <a:gd name="T52" fmla="*/ 23 w 54"/>
                <a:gd name="T53" fmla="*/ 7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4" h="53">
                  <a:moveTo>
                    <a:pt x="31" y="53"/>
                  </a:moveTo>
                  <a:cubicBezTo>
                    <a:pt x="31" y="51"/>
                    <a:pt x="31" y="51"/>
                    <a:pt x="31" y="51"/>
                  </a:cubicBezTo>
                  <a:cubicBezTo>
                    <a:pt x="34" y="51"/>
                    <a:pt x="34" y="51"/>
                    <a:pt x="34" y="51"/>
                  </a:cubicBezTo>
                  <a:cubicBezTo>
                    <a:pt x="36" y="51"/>
                    <a:pt x="37" y="50"/>
                    <a:pt x="37" y="48"/>
                  </a:cubicBezTo>
                  <a:cubicBezTo>
                    <a:pt x="37" y="47"/>
                    <a:pt x="37" y="46"/>
                    <a:pt x="37" y="45"/>
                  </a:cubicBezTo>
                  <a:cubicBezTo>
                    <a:pt x="33" y="35"/>
                    <a:pt x="33" y="35"/>
                    <a:pt x="33" y="35"/>
                  </a:cubicBezTo>
                  <a:cubicBezTo>
                    <a:pt x="15" y="35"/>
                    <a:pt x="15" y="35"/>
                    <a:pt x="15" y="35"/>
                  </a:cubicBezTo>
                  <a:cubicBezTo>
                    <a:pt x="11" y="46"/>
                    <a:pt x="11" y="46"/>
                    <a:pt x="11" y="46"/>
                  </a:cubicBezTo>
                  <a:cubicBezTo>
                    <a:pt x="11" y="47"/>
                    <a:pt x="11" y="48"/>
                    <a:pt x="11" y="48"/>
                  </a:cubicBezTo>
                  <a:cubicBezTo>
                    <a:pt x="11" y="50"/>
                    <a:pt x="12" y="51"/>
                    <a:pt x="15" y="51"/>
                  </a:cubicBezTo>
                  <a:cubicBezTo>
                    <a:pt x="18" y="51"/>
                    <a:pt x="18" y="51"/>
                    <a:pt x="18" y="51"/>
                  </a:cubicBezTo>
                  <a:cubicBezTo>
                    <a:pt x="18" y="53"/>
                    <a:pt x="18" y="53"/>
                    <a:pt x="18" y="53"/>
                  </a:cubicBezTo>
                  <a:cubicBezTo>
                    <a:pt x="0" y="53"/>
                    <a:pt x="0" y="53"/>
                    <a:pt x="0" y="53"/>
                  </a:cubicBezTo>
                  <a:cubicBezTo>
                    <a:pt x="0" y="51"/>
                    <a:pt x="0" y="51"/>
                    <a:pt x="0" y="51"/>
                  </a:cubicBezTo>
                  <a:cubicBezTo>
                    <a:pt x="3" y="51"/>
                    <a:pt x="3" y="51"/>
                    <a:pt x="3" y="51"/>
                  </a:cubicBezTo>
                  <a:cubicBezTo>
                    <a:pt x="4" y="51"/>
                    <a:pt x="7" y="51"/>
                    <a:pt x="9" y="45"/>
                  </a:cubicBezTo>
                  <a:cubicBezTo>
                    <a:pt x="23" y="0"/>
                    <a:pt x="23" y="0"/>
                    <a:pt x="23" y="0"/>
                  </a:cubicBezTo>
                  <a:cubicBezTo>
                    <a:pt x="30" y="0"/>
                    <a:pt x="30" y="0"/>
                    <a:pt x="30" y="0"/>
                  </a:cubicBezTo>
                  <a:cubicBezTo>
                    <a:pt x="46" y="45"/>
                    <a:pt x="46" y="45"/>
                    <a:pt x="46" y="45"/>
                  </a:cubicBezTo>
                  <a:cubicBezTo>
                    <a:pt x="47" y="48"/>
                    <a:pt x="48" y="51"/>
                    <a:pt x="53" y="51"/>
                  </a:cubicBezTo>
                  <a:cubicBezTo>
                    <a:pt x="54" y="51"/>
                    <a:pt x="54" y="51"/>
                    <a:pt x="54" y="51"/>
                  </a:cubicBezTo>
                  <a:cubicBezTo>
                    <a:pt x="54" y="53"/>
                    <a:pt x="54" y="53"/>
                    <a:pt x="54" y="53"/>
                  </a:cubicBezTo>
                  <a:lnTo>
                    <a:pt x="31" y="53"/>
                  </a:lnTo>
                  <a:close/>
                  <a:moveTo>
                    <a:pt x="23" y="7"/>
                  </a:moveTo>
                  <a:cubicBezTo>
                    <a:pt x="16" y="32"/>
                    <a:pt x="16" y="32"/>
                    <a:pt x="16" y="32"/>
                  </a:cubicBezTo>
                  <a:cubicBezTo>
                    <a:pt x="32" y="32"/>
                    <a:pt x="32" y="32"/>
                    <a:pt x="32" y="32"/>
                  </a:cubicBezTo>
                  <a:lnTo>
                    <a:pt x="23" y="7"/>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6" name="ïślidé"/>
            <p:cNvSpPr/>
            <p:nvPr userDrawn="1">
              <p:custDataLst>
                <p:tags r:id="rId41"/>
              </p:custDataLst>
            </p:nvPr>
          </p:nvSpPr>
          <p:spPr bwMode="auto">
            <a:xfrm>
              <a:off x="6361941" y="3956050"/>
              <a:ext cx="209550" cy="220663"/>
            </a:xfrm>
            <a:custGeom>
              <a:avLst/>
              <a:gdLst>
                <a:gd name="T0" fmla="*/ 50 w 52"/>
                <a:gd name="T1" fmla="*/ 14 h 52"/>
                <a:gd name="T2" fmla="*/ 35 w 52"/>
                <a:gd name="T3" fmla="*/ 2 h 52"/>
                <a:gd name="T4" fmla="*/ 30 w 52"/>
                <a:gd name="T5" fmla="*/ 7 h 52"/>
                <a:gd name="T6" fmla="*/ 30 w 52"/>
                <a:gd name="T7" fmla="*/ 44 h 52"/>
                <a:gd name="T8" fmla="*/ 35 w 52"/>
                <a:gd name="T9" fmla="*/ 50 h 52"/>
                <a:gd name="T10" fmla="*/ 39 w 52"/>
                <a:gd name="T11" fmla="*/ 50 h 52"/>
                <a:gd name="T12" fmla="*/ 39 w 52"/>
                <a:gd name="T13" fmla="*/ 52 h 52"/>
                <a:gd name="T14" fmla="*/ 13 w 52"/>
                <a:gd name="T15" fmla="*/ 52 h 52"/>
                <a:gd name="T16" fmla="*/ 13 w 52"/>
                <a:gd name="T17" fmla="*/ 50 h 52"/>
                <a:gd name="T18" fmla="*/ 16 w 52"/>
                <a:gd name="T19" fmla="*/ 50 h 52"/>
                <a:gd name="T20" fmla="*/ 22 w 52"/>
                <a:gd name="T21" fmla="*/ 44 h 52"/>
                <a:gd name="T22" fmla="*/ 22 w 52"/>
                <a:gd name="T23" fmla="*/ 7 h 52"/>
                <a:gd name="T24" fmla="*/ 17 w 52"/>
                <a:gd name="T25" fmla="*/ 2 h 52"/>
                <a:gd name="T26" fmla="*/ 2 w 52"/>
                <a:gd name="T27" fmla="*/ 14 h 52"/>
                <a:gd name="T28" fmla="*/ 0 w 52"/>
                <a:gd name="T29" fmla="*/ 13 h 52"/>
                <a:gd name="T30" fmla="*/ 5 w 52"/>
                <a:gd name="T31" fmla="*/ 0 h 52"/>
                <a:gd name="T32" fmla="*/ 47 w 52"/>
                <a:gd name="T33" fmla="*/ 0 h 52"/>
                <a:gd name="T34" fmla="*/ 52 w 52"/>
                <a:gd name="T35" fmla="*/ 13 h 52"/>
                <a:gd name="T36" fmla="*/ 50 w 52"/>
                <a:gd name="T37" fmla="*/ 1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2" h="52">
                  <a:moveTo>
                    <a:pt x="50" y="14"/>
                  </a:moveTo>
                  <a:cubicBezTo>
                    <a:pt x="45" y="6"/>
                    <a:pt x="41" y="2"/>
                    <a:pt x="35" y="2"/>
                  </a:cubicBezTo>
                  <a:cubicBezTo>
                    <a:pt x="31" y="2"/>
                    <a:pt x="30" y="4"/>
                    <a:pt x="30" y="7"/>
                  </a:cubicBezTo>
                  <a:cubicBezTo>
                    <a:pt x="30" y="44"/>
                    <a:pt x="30" y="44"/>
                    <a:pt x="30" y="44"/>
                  </a:cubicBezTo>
                  <a:cubicBezTo>
                    <a:pt x="30" y="48"/>
                    <a:pt x="32" y="50"/>
                    <a:pt x="35" y="50"/>
                  </a:cubicBezTo>
                  <a:cubicBezTo>
                    <a:pt x="39" y="50"/>
                    <a:pt x="39" y="50"/>
                    <a:pt x="39" y="50"/>
                  </a:cubicBezTo>
                  <a:cubicBezTo>
                    <a:pt x="39" y="52"/>
                    <a:pt x="39" y="52"/>
                    <a:pt x="39" y="52"/>
                  </a:cubicBezTo>
                  <a:cubicBezTo>
                    <a:pt x="13" y="52"/>
                    <a:pt x="13" y="52"/>
                    <a:pt x="13" y="52"/>
                  </a:cubicBezTo>
                  <a:cubicBezTo>
                    <a:pt x="13" y="50"/>
                    <a:pt x="13" y="50"/>
                    <a:pt x="13" y="50"/>
                  </a:cubicBezTo>
                  <a:cubicBezTo>
                    <a:pt x="16" y="50"/>
                    <a:pt x="16" y="50"/>
                    <a:pt x="16" y="50"/>
                  </a:cubicBezTo>
                  <a:cubicBezTo>
                    <a:pt x="20" y="50"/>
                    <a:pt x="22" y="48"/>
                    <a:pt x="22" y="44"/>
                  </a:cubicBezTo>
                  <a:cubicBezTo>
                    <a:pt x="22" y="7"/>
                    <a:pt x="22" y="7"/>
                    <a:pt x="22" y="7"/>
                  </a:cubicBezTo>
                  <a:cubicBezTo>
                    <a:pt x="22" y="3"/>
                    <a:pt x="21" y="2"/>
                    <a:pt x="17" y="2"/>
                  </a:cubicBezTo>
                  <a:cubicBezTo>
                    <a:pt x="9" y="2"/>
                    <a:pt x="5" y="9"/>
                    <a:pt x="2" y="14"/>
                  </a:cubicBezTo>
                  <a:cubicBezTo>
                    <a:pt x="0" y="13"/>
                    <a:pt x="0" y="13"/>
                    <a:pt x="0" y="13"/>
                  </a:cubicBezTo>
                  <a:cubicBezTo>
                    <a:pt x="5" y="0"/>
                    <a:pt x="5" y="0"/>
                    <a:pt x="5" y="0"/>
                  </a:cubicBezTo>
                  <a:cubicBezTo>
                    <a:pt x="47" y="0"/>
                    <a:pt x="47" y="0"/>
                    <a:pt x="47" y="0"/>
                  </a:cubicBezTo>
                  <a:cubicBezTo>
                    <a:pt x="52" y="13"/>
                    <a:pt x="52" y="13"/>
                    <a:pt x="52" y="13"/>
                  </a:cubicBezTo>
                  <a:lnTo>
                    <a:pt x="50" y="1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7" name="îśḻidê"/>
            <p:cNvSpPr/>
            <p:nvPr userDrawn="1">
              <p:custDataLst>
                <p:tags r:id="rId42"/>
              </p:custDataLst>
            </p:nvPr>
          </p:nvSpPr>
          <p:spPr bwMode="auto">
            <a:xfrm>
              <a:off x="6592128" y="4090988"/>
              <a:ext cx="60325" cy="30163"/>
            </a:xfrm>
            <a:prstGeom prst="rect">
              <a:avLst/>
            </a:prstGeom>
            <a:solidFill>
              <a:srgbClr val="00561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98" name="ïṥļîḍé"/>
            <p:cNvSpPr/>
            <p:nvPr userDrawn="1">
              <p:custDataLst>
                <p:tags r:id="rId43"/>
              </p:custDataLst>
            </p:nvPr>
          </p:nvSpPr>
          <p:spPr bwMode="auto">
            <a:xfrm>
              <a:off x="6665153" y="3946525"/>
              <a:ext cx="149225" cy="238125"/>
            </a:xfrm>
            <a:custGeom>
              <a:avLst/>
              <a:gdLst>
                <a:gd name="T0" fmla="*/ 21 w 37"/>
                <a:gd name="T1" fmla="*/ 56 h 56"/>
                <a:gd name="T2" fmla="*/ 14 w 37"/>
                <a:gd name="T3" fmla="*/ 55 h 56"/>
                <a:gd name="T4" fmla="*/ 11 w 37"/>
                <a:gd name="T5" fmla="*/ 54 h 56"/>
                <a:gd name="T6" fmla="*/ 5 w 37"/>
                <a:gd name="T7" fmla="*/ 56 h 56"/>
                <a:gd name="T8" fmla="*/ 0 w 37"/>
                <a:gd name="T9" fmla="*/ 41 h 56"/>
                <a:gd name="T10" fmla="*/ 2 w 37"/>
                <a:gd name="T11" fmla="*/ 41 h 56"/>
                <a:gd name="T12" fmla="*/ 20 w 37"/>
                <a:gd name="T13" fmla="*/ 53 h 56"/>
                <a:gd name="T14" fmla="*/ 32 w 37"/>
                <a:gd name="T15" fmla="*/ 43 h 56"/>
                <a:gd name="T16" fmla="*/ 18 w 37"/>
                <a:gd name="T17" fmla="*/ 31 h 56"/>
                <a:gd name="T18" fmla="*/ 3 w 37"/>
                <a:gd name="T19" fmla="*/ 15 h 56"/>
                <a:gd name="T20" fmla="*/ 18 w 37"/>
                <a:gd name="T21" fmla="*/ 0 h 56"/>
                <a:gd name="T22" fmla="*/ 25 w 37"/>
                <a:gd name="T23" fmla="*/ 2 h 56"/>
                <a:gd name="T24" fmla="*/ 27 w 37"/>
                <a:gd name="T25" fmla="*/ 2 h 56"/>
                <a:gd name="T26" fmla="*/ 31 w 37"/>
                <a:gd name="T27" fmla="*/ 1 h 56"/>
                <a:gd name="T28" fmla="*/ 36 w 37"/>
                <a:gd name="T29" fmla="*/ 13 h 56"/>
                <a:gd name="T30" fmla="*/ 34 w 37"/>
                <a:gd name="T31" fmla="*/ 14 h 56"/>
                <a:gd name="T32" fmla="*/ 30 w 37"/>
                <a:gd name="T33" fmla="*/ 9 h 56"/>
                <a:gd name="T34" fmla="*/ 18 w 37"/>
                <a:gd name="T35" fmla="*/ 3 h 56"/>
                <a:gd name="T36" fmla="*/ 8 w 37"/>
                <a:gd name="T37" fmla="*/ 12 h 56"/>
                <a:gd name="T38" fmla="*/ 21 w 37"/>
                <a:gd name="T39" fmla="*/ 23 h 56"/>
                <a:gd name="T40" fmla="*/ 37 w 37"/>
                <a:gd name="T41" fmla="*/ 40 h 56"/>
                <a:gd name="T42" fmla="*/ 21 w 37"/>
                <a:gd name="T43"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 h="56">
                  <a:moveTo>
                    <a:pt x="21" y="56"/>
                  </a:moveTo>
                  <a:cubicBezTo>
                    <a:pt x="19" y="56"/>
                    <a:pt x="16" y="56"/>
                    <a:pt x="14" y="55"/>
                  </a:cubicBezTo>
                  <a:cubicBezTo>
                    <a:pt x="12" y="54"/>
                    <a:pt x="12" y="54"/>
                    <a:pt x="11" y="54"/>
                  </a:cubicBezTo>
                  <a:cubicBezTo>
                    <a:pt x="8" y="54"/>
                    <a:pt x="6" y="55"/>
                    <a:pt x="5" y="56"/>
                  </a:cubicBezTo>
                  <a:cubicBezTo>
                    <a:pt x="0" y="41"/>
                    <a:pt x="0" y="41"/>
                    <a:pt x="0" y="41"/>
                  </a:cubicBezTo>
                  <a:cubicBezTo>
                    <a:pt x="2" y="41"/>
                    <a:pt x="2" y="41"/>
                    <a:pt x="2" y="41"/>
                  </a:cubicBezTo>
                  <a:cubicBezTo>
                    <a:pt x="3" y="44"/>
                    <a:pt x="10" y="53"/>
                    <a:pt x="20" y="53"/>
                  </a:cubicBezTo>
                  <a:cubicBezTo>
                    <a:pt x="28" y="53"/>
                    <a:pt x="32" y="48"/>
                    <a:pt x="32" y="43"/>
                  </a:cubicBezTo>
                  <a:cubicBezTo>
                    <a:pt x="32" y="37"/>
                    <a:pt x="27" y="35"/>
                    <a:pt x="18" y="31"/>
                  </a:cubicBezTo>
                  <a:cubicBezTo>
                    <a:pt x="13" y="30"/>
                    <a:pt x="3" y="26"/>
                    <a:pt x="3" y="15"/>
                  </a:cubicBezTo>
                  <a:cubicBezTo>
                    <a:pt x="3" y="8"/>
                    <a:pt x="7" y="0"/>
                    <a:pt x="18" y="0"/>
                  </a:cubicBezTo>
                  <a:cubicBezTo>
                    <a:pt x="20" y="0"/>
                    <a:pt x="20" y="1"/>
                    <a:pt x="25" y="2"/>
                  </a:cubicBezTo>
                  <a:cubicBezTo>
                    <a:pt x="26" y="2"/>
                    <a:pt x="26" y="2"/>
                    <a:pt x="27" y="2"/>
                  </a:cubicBezTo>
                  <a:cubicBezTo>
                    <a:pt x="27" y="2"/>
                    <a:pt x="29" y="2"/>
                    <a:pt x="31" y="1"/>
                  </a:cubicBezTo>
                  <a:cubicBezTo>
                    <a:pt x="36" y="13"/>
                    <a:pt x="36" y="13"/>
                    <a:pt x="36" y="13"/>
                  </a:cubicBezTo>
                  <a:cubicBezTo>
                    <a:pt x="34" y="14"/>
                    <a:pt x="34" y="14"/>
                    <a:pt x="34" y="14"/>
                  </a:cubicBezTo>
                  <a:cubicBezTo>
                    <a:pt x="33" y="13"/>
                    <a:pt x="32" y="11"/>
                    <a:pt x="30" y="9"/>
                  </a:cubicBezTo>
                  <a:cubicBezTo>
                    <a:pt x="27" y="5"/>
                    <a:pt x="22" y="3"/>
                    <a:pt x="18" y="3"/>
                  </a:cubicBezTo>
                  <a:cubicBezTo>
                    <a:pt x="12" y="3"/>
                    <a:pt x="8" y="6"/>
                    <a:pt x="8" y="12"/>
                  </a:cubicBezTo>
                  <a:cubicBezTo>
                    <a:pt x="8" y="17"/>
                    <a:pt x="12" y="20"/>
                    <a:pt x="21" y="23"/>
                  </a:cubicBezTo>
                  <a:cubicBezTo>
                    <a:pt x="31" y="27"/>
                    <a:pt x="37" y="31"/>
                    <a:pt x="37" y="40"/>
                  </a:cubicBezTo>
                  <a:cubicBezTo>
                    <a:pt x="37" y="48"/>
                    <a:pt x="31" y="56"/>
                    <a:pt x="21" y="5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9" name="iṩḻïḍê"/>
            <p:cNvSpPr/>
            <p:nvPr userDrawn="1">
              <p:custDataLst>
                <p:tags r:id="rId44"/>
              </p:custDataLst>
            </p:nvPr>
          </p:nvSpPr>
          <p:spPr bwMode="auto">
            <a:xfrm>
              <a:off x="6838191" y="3956050"/>
              <a:ext cx="177800" cy="220663"/>
            </a:xfrm>
            <a:custGeom>
              <a:avLst/>
              <a:gdLst>
                <a:gd name="T0" fmla="*/ 0 w 44"/>
                <a:gd name="T1" fmla="*/ 0 h 52"/>
                <a:gd name="T2" fmla="*/ 38 w 44"/>
                <a:gd name="T3" fmla="*/ 0 h 52"/>
                <a:gd name="T4" fmla="*/ 43 w 44"/>
                <a:gd name="T5" fmla="*/ 12 h 52"/>
                <a:gd name="T6" fmla="*/ 41 w 44"/>
                <a:gd name="T7" fmla="*/ 13 h 52"/>
                <a:gd name="T8" fmla="*/ 23 w 44"/>
                <a:gd name="T9" fmla="*/ 2 h 52"/>
                <a:gd name="T10" fmla="*/ 21 w 44"/>
                <a:gd name="T11" fmla="*/ 2 h 52"/>
                <a:gd name="T12" fmla="*/ 16 w 44"/>
                <a:gd name="T13" fmla="*/ 7 h 52"/>
                <a:gd name="T14" fmla="*/ 16 w 44"/>
                <a:gd name="T15" fmla="*/ 24 h 52"/>
                <a:gd name="T16" fmla="*/ 22 w 44"/>
                <a:gd name="T17" fmla="*/ 24 h 52"/>
                <a:gd name="T18" fmla="*/ 30 w 44"/>
                <a:gd name="T19" fmla="*/ 17 h 52"/>
                <a:gd name="T20" fmla="*/ 30 w 44"/>
                <a:gd name="T21" fmla="*/ 16 h 52"/>
                <a:gd name="T22" fmla="*/ 33 w 44"/>
                <a:gd name="T23" fmla="*/ 16 h 52"/>
                <a:gd name="T24" fmla="*/ 33 w 44"/>
                <a:gd name="T25" fmla="*/ 36 h 52"/>
                <a:gd name="T26" fmla="*/ 30 w 44"/>
                <a:gd name="T27" fmla="*/ 36 h 52"/>
                <a:gd name="T28" fmla="*/ 30 w 44"/>
                <a:gd name="T29" fmla="*/ 34 h 52"/>
                <a:gd name="T30" fmla="*/ 22 w 44"/>
                <a:gd name="T31" fmla="*/ 27 h 52"/>
                <a:gd name="T32" fmla="*/ 16 w 44"/>
                <a:gd name="T33" fmla="*/ 27 h 52"/>
                <a:gd name="T34" fmla="*/ 16 w 44"/>
                <a:gd name="T35" fmla="*/ 45 h 52"/>
                <a:gd name="T36" fmla="*/ 21 w 44"/>
                <a:gd name="T37" fmla="*/ 50 h 52"/>
                <a:gd name="T38" fmla="*/ 24 w 44"/>
                <a:gd name="T39" fmla="*/ 50 h 52"/>
                <a:gd name="T40" fmla="*/ 43 w 44"/>
                <a:gd name="T41" fmla="*/ 39 h 52"/>
                <a:gd name="T42" fmla="*/ 44 w 44"/>
                <a:gd name="T43" fmla="*/ 40 h 52"/>
                <a:gd name="T44" fmla="*/ 40 w 44"/>
                <a:gd name="T45" fmla="*/ 52 h 52"/>
                <a:gd name="T46" fmla="*/ 0 w 44"/>
                <a:gd name="T47" fmla="*/ 52 h 52"/>
                <a:gd name="T48" fmla="*/ 0 w 44"/>
                <a:gd name="T49" fmla="*/ 50 h 52"/>
                <a:gd name="T50" fmla="*/ 2 w 44"/>
                <a:gd name="T51" fmla="*/ 50 h 52"/>
                <a:gd name="T52" fmla="*/ 7 w 44"/>
                <a:gd name="T53" fmla="*/ 45 h 52"/>
                <a:gd name="T54" fmla="*/ 7 w 44"/>
                <a:gd name="T55" fmla="*/ 7 h 52"/>
                <a:gd name="T56" fmla="*/ 2 w 44"/>
                <a:gd name="T57" fmla="*/ 2 h 52"/>
                <a:gd name="T58" fmla="*/ 0 w 44"/>
                <a:gd name="T59" fmla="*/ 2 h 52"/>
                <a:gd name="T60" fmla="*/ 0 w 44"/>
                <a:gd name="T61"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4" h="52">
                  <a:moveTo>
                    <a:pt x="0" y="0"/>
                  </a:moveTo>
                  <a:cubicBezTo>
                    <a:pt x="38" y="0"/>
                    <a:pt x="38" y="0"/>
                    <a:pt x="38" y="0"/>
                  </a:cubicBezTo>
                  <a:cubicBezTo>
                    <a:pt x="43" y="12"/>
                    <a:pt x="43" y="12"/>
                    <a:pt x="43" y="12"/>
                  </a:cubicBezTo>
                  <a:cubicBezTo>
                    <a:pt x="41" y="13"/>
                    <a:pt x="41" y="13"/>
                    <a:pt x="41" y="13"/>
                  </a:cubicBezTo>
                  <a:cubicBezTo>
                    <a:pt x="35" y="5"/>
                    <a:pt x="32" y="2"/>
                    <a:pt x="23" y="2"/>
                  </a:cubicBezTo>
                  <a:cubicBezTo>
                    <a:pt x="21" y="2"/>
                    <a:pt x="21" y="2"/>
                    <a:pt x="21" y="2"/>
                  </a:cubicBezTo>
                  <a:cubicBezTo>
                    <a:pt x="17" y="2"/>
                    <a:pt x="16" y="4"/>
                    <a:pt x="16" y="7"/>
                  </a:cubicBezTo>
                  <a:cubicBezTo>
                    <a:pt x="16" y="24"/>
                    <a:pt x="16" y="24"/>
                    <a:pt x="16" y="24"/>
                  </a:cubicBezTo>
                  <a:cubicBezTo>
                    <a:pt x="22" y="24"/>
                    <a:pt x="22" y="24"/>
                    <a:pt x="22" y="24"/>
                  </a:cubicBezTo>
                  <a:cubicBezTo>
                    <a:pt x="26" y="24"/>
                    <a:pt x="30" y="23"/>
                    <a:pt x="30" y="17"/>
                  </a:cubicBezTo>
                  <a:cubicBezTo>
                    <a:pt x="30" y="16"/>
                    <a:pt x="30" y="16"/>
                    <a:pt x="30" y="16"/>
                  </a:cubicBezTo>
                  <a:cubicBezTo>
                    <a:pt x="33" y="16"/>
                    <a:pt x="33" y="16"/>
                    <a:pt x="33" y="16"/>
                  </a:cubicBezTo>
                  <a:cubicBezTo>
                    <a:pt x="33" y="36"/>
                    <a:pt x="33" y="36"/>
                    <a:pt x="33" y="36"/>
                  </a:cubicBezTo>
                  <a:cubicBezTo>
                    <a:pt x="30" y="36"/>
                    <a:pt x="30" y="36"/>
                    <a:pt x="30" y="36"/>
                  </a:cubicBezTo>
                  <a:cubicBezTo>
                    <a:pt x="30" y="34"/>
                    <a:pt x="30" y="34"/>
                    <a:pt x="30" y="34"/>
                  </a:cubicBezTo>
                  <a:cubicBezTo>
                    <a:pt x="30" y="31"/>
                    <a:pt x="28" y="27"/>
                    <a:pt x="22" y="27"/>
                  </a:cubicBezTo>
                  <a:cubicBezTo>
                    <a:pt x="16" y="27"/>
                    <a:pt x="16" y="27"/>
                    <a:pt x="16" y="27"/>
                  </a:cubicBezTo>
                  <a:cubicBezTo>
                    <a:pt x="16" y="45"/>
                    <a:pt x="16" y="45"/>
                    <a:pt x="16" y="45"/>
                  </a:cubicBezTo>
                  <a:cubicBezTo>
                    <a:pt x="16" y="49"/>
                    <a:pt x="17" y="50"/>
                    <a:pt x="21" y="50"/>
                  </a:cubicBezTo>
                  <a:cubicBezTo>
                    <a:pt x="24" y="50"/>
                    <a:pt x="24" y="50"/>
                    <a:pt x="24" y="50"/>
                  </a:cubicBezTo>
                  <a:cubicBezTo>
                    <a:pt x="34" y="50"/>
                    <a:pt x="40" y="42"/>
                    <a:pt x="43" y="39"/>
                  </a:cubicBezTo>
                  <a:cubicBezTo>
                    <a:pt x="44" y="40"/>
                    <a:pt x="44" y="40"/>
                    <a:pt x="44" y="40"/>
                  </a:cubicBezTo>
                  <a:cubicBezTo>
                    <a:pt x="40" y="52"/>
                    <a:pt x="40" y="52"/>
                    <a:pt x="40" y="52"/>
                  </a:cubicBezTo>
                  <a:cubicBezTo>
                    <a:pt x="0" y="52"/>
                    <a:pt x="0" y="52"/>
                    <a:pt x="0" y="52"/>
                  </a:cubicBezTo>
                  <a:cubicBezTo>
                    <a:pt x="0" y="50"/>
                    <a:pt x="0" y="50"/>
                    <a:pt x="0" y="50"/>
                  </a:cubicBezTo>
                  <a:cubicBezTo>
                    <a:pt x="2" y="50"/>
                    <a:pt x="2" y="50"/>
                    <a:pt x="2" y="50"/>
                  </a:cubicBezTo>
                  <a:cubicBezTo>
                    <a:pt x="5" y="50"/>
                    <a:pt x="7" y="49"/>
                    <a:pt x="7" y="45"/>
                  </a:cubicBezTo>
                  <a:cubicBezTo>
                    <a:pt x="7" y="7"/>
                    <a:pt x="7" y="7"/>
                    <a:pt x="7" y="7"/>
                  </a:cubicBezTo>
                  <a:cubicBezTo>
                    <a:pt x="7" y="4"/>
                    <a:pt x="6" y="2"/>
                    <a:pt x="2" y="2"/>
                  </a:cubicBezTo>
                  <a:cubicBezTo>
                    <a:pt x="0" y="2"/>
                    <a:pt x="0" y="2"/>
                    <a:pt x="0" y="2"/>
                  </a:cubicBezTo>
                  <a:lnTo>
                    <a:pt x="0" y="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0" name="íSľíďè"/>
            <p:cNvSpPr/>
            <p:nvPr userDrawn="1">
              <p:custDataLst>
                <p:tags r:id="rId45"/>
              </p:custDataLst>
            </p:nvPr>
          </p:nvSpPr>
          <p:spPr bwMode="auto">
            <a:xfrm>
              <a:off x="7031866" y="3956050"/>
              <a:ext cx="206375" cy="220663"/>
            </a:xfrm>
            <a:custGeom>
              <a:avLst/>
              <a:gdLst>
                <a:gd name="T0" fmla="*/ 42 w 51"/>
                <a:gd name="T1" fmla="*/ 52 h 52"/>
                <a:gd name="T2" fmla="*/ 11 w 51"/>
                <a:gd name="T3" fmla="*/ 8 h 52"/>
                <a:gd name="T4" fmla="*/ 11 w 51"/>
                <a:gd name="T5" fmla="*/ 44 h 52"/>
                <a:gd name="T6" fmla="*/ 16 w 51"/>
                <a:gd name="T7" fmla="*/ 50 h 52"/>
                <a:gd name="T8" fmla="*/ 18 w 51"/>
                <a:gd name="T9" fmla="*/ 50 h 52"/>
                <a:gd name="T10" fmla="*/ 18 w 51"/>
                <a:gd name="T11" fmla="*/ 52 h 52"/>
                <a:gd name="T12" fmla="*/ 1 w 51"/>
                <a:gd name="T13" fmla="*/ 52 h 52"/>
                <a:gd name="T14" fmla="*/ 1 w 51"/>
                <a:gd name="T15" fmla="*/ 50 h 52"/>
                <a:gd name="T16" fmla="*/ 3 w 51"/>
                <a:gd name="T17" fmla="*/ 50 h 52"/>
                <a:gd name="T18" fmla="*/ 8 w 51"/>
                <a:gd name="T19" fmla="*/ 44 h 52"/>
                <a:gd name="T20" fmla="*/ 8 w 51"/>
                <a:gd name="T21" fmla="*/ 7 h 52"/>
                <a:gd name="T22" fmla="*/ 2 w 51"/>
                <a:gd name="T23" fmla="*/ 2 h 52"/>
                <a:gd name="T24" fmla="*/ 0 w 51"/>
                <a:gd name="T25" fmla="*/ 2 h 52"/>
                <a:gd name="T26" fmla="*/ 0 w 51"/>
                <a:gd name="T27" fmla="*/ 0 h 52"/>
                <a:gd name="T28" fmla="*/ 15 w 51"/>
                <a:gd name="T29" fmla="*/ 0 h 52"/>
                <a:gd name="T30" fmla="*/ 42 w 51"/>
                <a:gd name="T31" fmla="*/ 37 h 52"/>
                <a:gd name="T32" fmla="*/ 42 w 51"/>
                <a:gd name="T33" fmla="*/ 9 h 52"/>
                <a:gd name="T34" fmla="*/ 35 w 51"/>
                <a:gd name="T35" fmla="*/ 2 h 52"/>
                <a:gd name="T36" fmla="*/ 35 w 51"/>
                <a:gd name="T37" fmla="*/ 0 h 52"/>
                <a:gd name="T38" fmla="*/ 51 w 51"/>
                <a:gd name="T39" fmla="*/ 0 h 52"/>
                <a:gd name="T40" fmla="*/ 51 w 51"/>
                <a:gd name="T41" fmla="*/ 2 h 52"/>
                <a:gd name="T42" fmla="*/ 44 w 51"/>
                <a:gd name="T43" fmla="*/ 9 h 52"/>
                <a:gd name="T44" fmla="*/ 44 w 51"/>
                <a:gd name="T45" fmla="*/ 52 h 52"/>
                <a:gd name="T46" fmla="*/ 42 w 51"/>
                <a:gd name="T4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 h="52">
                  <a:moveTo>
                    <a:pt x="42" y="52"/>
                  </a:moveTo>
                  <a:cubicBezTo>
                    <a:pt x="11" y="8"/>
                    <a:pt x="11" y="8"/>
                    <a:pt x="11" y="8"/>
                  </a:cubicBezTo>
                  <a:cubicBezTo>
                    <a:pt x="11" y="44"/>
                    <a:pt x="11" y="44"/>
                    <a:pt x="11" y="44"/>
                  </a:cubicBezTo>
                  <a:cubicBezTo>
                    <a:pt x="11" y="47"/>
                    <a:pt x="12" y="50"/>
                    <a:pt x="16" y="50"/>
                  </a:cubicBezTo>
                  <a:cubicBezTo>
                    <a:pt x="18" y="50"/>
                    <a:pt x="18" y="50"/>
                    <a:pt x="18" y="50"/>
                  </a:cubicBezTo>
                  <a:cubicBezTo>
                    <a:pt x="18" y="52"/>
                    <a:pt x="18" y="52"/>
                    <a:pt x="18" y="52"/>
                  </a:cubicBezTo>
                  <a:cubicBezTo>
                    <a:pt x="1" y="52"/>
                    <a:pt x="1" y="52"/>
                    <a:pt x="1" y="52"/>
                  </a:cubicBezTo>
                  <a:cubicBezTo>
                    <a:pt x="1" y="50"/>
                    <a:pt x="1" y="50"/>
                    <a:pt x="1" y="50"/>
                  </a:cubicBezTo>
                  <a:cubicBezTo>
                    <a:pt x="3" y="50"/>
                    <a:pt x="3" y="50"/>
                    <a:pt x="3" y="50"/>
                  </a:cubicBezTo>
                  <a:cubicBezTo>
                    <a:pt x="6" y="50"/>
                    <a:pt x="8" y="48"/>
                    <a:pt x="8" y="44"/>
                  </a:cubicBezTo>
                  <a:cubicBezTo>
                    <a:pt x="8" y="7"/>
                    <a:pt x="8" y="7"/>
                    <a:pt x="8" y="7"/>
                  </a:cubicBezTo>
                  <a:cubicBezTo>
                    <a:pt x="8" y="2"/>
                    <a:pt x="4" y="2"/>
                    <a:pt x="2" y="2"/>
                  </a:cubicBezTo>
                  <a:cubicBezTo>
                    <a:pt x="0" y="2"/>
                    <a:pt x="0" y="2"/>
                    <a:pt x="0" y="2"/>
                  </a:cubicBezTo>
                  <a:cubicBezTo>
                    <a:pt x="0" y="0"/>
                    <a:pt x="0" y="0"/>
                    <a:pt x="0" y="0"/>
                  </a:cubicBezTo>
                  <a:cubicBezTo>
                    <a:pt x="15" y="0"/>
                    <a:pt x="15" y="0"/>
                    <a:pt x="15" y="0"/>
                  </a:cubicBezTo>
                  <a:cubicBezTo>
                    <a:pt x="42" y="37"/>
                    <a:pt x="42" y="37"/>
                    <a:pt x="42" y="37"/>
                  </a:cubicBezTo>
                  <a:cubicBezTo>
                    <a:pt x="42" y="9"/>
                    <a:pt x="42" y="9"/>
                    <a:pt x="42" y="9"/>
                  </a:cubicBezTo>
                  <a:cubicBezTo>
                    <a:pt x="42" y="2"/>
                    <a:pt x="38" y="2"/>
                    <a:pt x="35" y="2"/>
                  </a:cubicBezTo>
                  <a:cubicBezTo>
                    <a:pt x="35" y="0"/>
                    <a:pt x="35" y="0"/>
                    <a:pt x="35" y="0"/>
                  </a:cubicBezTo>
                  <a:cubicBezTo>
                    <a:pt x="51" y="0"/>
                    <a:pt x="51" y="0"/>
                    <a:pt x="51" y="0"/>
                  </a:cubicBezTo>
                  <a:cubicBezTo>
                    <a:pt x="51" y="2"/>
                    <a:pt x="51" y="2"/>
                    <a:pt x="51" y="2"/>
                  </a:cubicBezTo>
                  <a:cubicBezTo>
                    <a:pt x="49" y="2"/>
                    <a:pt x="44" y="2"/>
                    <a:pt x="44" y="9"/>
                  </a:cubicBezTo>
                  <a:cubicBezTo>
                    <a:pt x="44" y="52"/>
                    <a:pt x="44" y="52"/>
                    <a:pt x="44" y="52"/>
                  </a:cubicBezTo>
                  <a:lnTo>
                    <a:pt x="42"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1" name="ïşļíḑé"/>
            <p:cNvSpPr/>
            <p:nvPr userDrawn="1">
              <p:custDataLst>
                <p:tags r:id="rId46"/>
              </p:custDataLst>
            </p:nvPr>
          </p:nvSpPr>
          <p:spPr bwMode="auto">
            <a:xfrm>
              <a:off x="7350953" y="3956050"/>
              <a:ext cx="201613" cy="228600"/>
            </a:xfrm>
            <a:custGeom>
              <a:avLst/>
              <a:gdLst>
                <a:gd name="T0" fmla="*/ 50 w 50"/>
                <a:gd name="T1" fmla="*/ 2 h 54"/>
                <a:gd name="T2" fmla="*/ 48 w 50"/>
                <a:gd name="T3" fmla="*/ 2 h 54"/>
                <a:gd name="T4" fmla="*/ 43 w 50"/>
                <a:gd name="T5" fmla="*/ 8 h 54"/>
                <a:gd name="T6" fmla="*/ 43 w 50"/>
                <a:gd name="T7" fmla="*/ 36 h 54"/>
                <a:gd name="T8" fmla="*/ 25 w 50"/>
                <a:gd name="T9" fmla="*/ 54 h 54"/>
                <a:gd name="T10" fmla="*/ 7 w 50"/>
                <a:gd name="T11" fmla="*/ 36 h 54"/>
                <a:gd name="T12" fmla="*/ 7 w 50"/>
                <a:gd name="T13" fmla="*/ 7 h 54"/>
                <a:gd name="T14" fmla="*/ 2 w 50"/>
                <a:gd name="T15" fmla="*/ 2 h 54"/>
                <a:gd name="T16" fmla="*/ 0 w 50"/>
                <a:gd name="T17" fmla="*/ 2 h 54"/>
                <a:gd name="T18" fmla="*/ 0 w 50"/>
                <a:gd name="T19" fmla="*/ 0 h 54"/>
                <a:gd name="T20" fmla="*/ 23 w 50"/>
                <a:gd name="T21" fmla="*/ 0 h 54"/>
                <a:gd name="T22" fmla="*/ 23 w 50"/>
                <a:gd name="T23" fmla="*/ 2 h 54"/>
                <a:gd name="T24" fmla="*/ 21 w 50"/>
                <a:gd name="T25" fmla="*/ 2 h 54"/>
                <a:gd name="T26" fmla="*/ 16 w 50"/>
                <a:gd name="T27" fmla="*/ 7 h 54"/>
                <a:gd name="T28" fmla="*/ 16 w 50"/>
                <a:gd name="T29" fmla="*/ 35 h 54"/>
                <a:gd name="T30" fmla="*/ 28 w 50"/>
                <a:gd name="T31" fmla="*/ 51 h 54"/>
                <a:gd name="T32" fmla="*/ 41 w 50"/>
                <a:gd name="T33" fmla="*/ 37 h 54"/>
                <a:gd name="T34" fmla="*/ 41 w 50"/>
                <a:gd name="T35" fmla="*/ 8 h 54"/>
                <a:gd name="T36" fmla="*/ 35 w 50"/>
                <a:gd name="T37" fmla="*/ 2 h 54"/>
                <a:gd name="T38" fmla="*/ 34 w 50"/>
                <a:gd name="T39" fmla="*/ 2 h 54"/>
                <a:gd name="T40" fmla="*/ 34 w 50"/>
                <a:gd name="T41" fmla="*/ 0 h 54"/>
                <a:gd name="T42" fmla="*/ 50 w 50"/>
                <a:gd name="T43" fmla="*/ 0 h 54"/>
                <a:gd name="T44" fmla="*/ 50 w 50"/>
                <a:gd name="T45" fmla="*/ 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0" h="54">
                  <a:moveTo>
                    <a:pt x="50" y="2"/>
                  </a:moveTo>
                  <a:cubicBezTo>
                    <a:pt x="48" y="2"/>
                    <a:pt x="48" y="2"/>
                    <a:pt x="48" y="2"/>
                  </a:cubicBezTo>
                  <a:cubicBezTo>
                    <a:pt x="44" y="2"/>
                    <a:pt x="43" y="4"/>
                    <a:pt x="43" y="8"/>
                  </a:cubicBezTo>
                  <a:cubicBezTo>
                    <a:pt x="43" y="36"/>
                    <a:pt x="43" y="36"/>
                    <a:pt x="43" y="36"/>
                  </a:cubicBezTo>
                  <a:cubicBezTo>
                    <a:pt x="43" y="44"/>
                    <a:pt x="39" y="54"/>
                    <a:pt x="25" y="54"/>
                  </a:cubicBezTo>
                  <a:cubicBezTo>
                    <a:pt x="16" y="54"/>
                    <a:pt x="7" y="49"/>
                    <a:pt x="7" y="36"/>
                  </a:cubicBezTo>
                  <a:cubicBezTo>
                    <a:pt x="7" y="7"/>
                    <a:pt x="7" y="7"/>
                    <a:pt x="7" y="7"/>
                  </a:cubicBezTo>
                  <a:cubicBezTo>
                    <a:pt x="7" y="4"/>
                    <a:pt x="6" y="2"/>
                    <a:pt x="2" y="2"/>
                  </a:cubicBezTo>
                  <a:cubicBezTo>
                    <a:pt x="0" y="2"/>
                    <a:pt x="0" y="2"/>
                    <a:pt x="0" y="2"/>
                  </a:cubicBezTo>
                  <a:cubicBezTo>
                    <a:pt x="0" y="0"/>
                    <a:pt x="0" y="0"/>
                    <a:pt x="0" y="0"/>
                  </a:cubicBezTo>
                  <a:cubicBezTo>
                    <a:pt x="23" y="0"/>
                    <a:pt x="23" y="0"/>
                    <a:pt x="23" y="0"/>
                  </a:cubicBezTo>
                  <a:cubicBezTo>
                    <a:pt x="23" y="2"/>
                    <a:pt x="23" y="2"/>
                    <a:pt x="23" y="2"/>
                  </a:cubicBezTo>
                  <a:cubicBezTo>
                    <a:pt x="21" y="2"/>
                    <a:pt x="21" y="2"/>
                    <a:pt x="21" y="2"/>
                  </a:cubicBezTo>
                  <a:cubicBezTo>
                    <a:pt x="17" y="2"/>
                    <a:pt x="16" y="4"/>
                    <a:pt x="16" y="7"/>
                  </a:cubicBezTo>
                  <a:cubicBezTo>
                    <a:pt x="16" y="35"/>
                    <a:pt x="16" y="35"/>
                    <a:pt x="16" y="35"/>
                  </a:cubicBezTo>
                  <a:cubicBezTo>
                    <a:pt x="16" y="46"/>
                    <a:pt x="21" y="51"/>
                    <a:pt x="28" y="51"/>
                  </a:cubicBezTo>
                  <a:cubicBezTo>
                    <a:pt x="35" y="51"/>
                    <a:pt x="41" y="45"/>
                    <a:pt x="41" y="37"/>
                  </a:cubicBezTo>
                  <a:cubicBezTo>
                    <a:pt x="41" y="8"/>
                    <a:pt x="41" y="8"/>
                    <a:pt x="41" y="8"/>
                  </a:cubicBezTo>
                  <a:cubicBezTo>
                    <a:pt x="41" y="5"/>
                    <a:pt x="39" y="2"/>
                    <a:pt x="35" y="2"/>
                  </a:cubicBezTo>
                  <a:cubicBezTo>
                    <a:pt x="34" y="2"/>
                    <a:pt x="34" y="2"/>
                    <a:pt x="34" y="2"/>
                  </a:cubicBezTo>
                  <a:cubicBezTo>
                    <a:pt x="34" y="0"/>
                    <a:pt x="34" y="0"/>
                    <a:pt x="34" y="0"/>
                  </a:cubicBezTo>
                  <a:cubicBezTo>
                    <a:pt x="50" y="0"/>
                    <a:pt x="50" y="0"/>
                    <a:pt x="50" y="0"/>
                  </a:cubicBezTo>
                  <a:lnTo>
                    <a:pt x="50"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2" name="ísļiḋê"/>
            <p:cNvSpPr/>
            <p:nvPr userDrawn="1">
              <p:custDataLst>
                <p:tags r:id="rId47"/>
              </p:custDataLst>
            </p:nvPr>
          </p:nvSpPr>
          <p:spPr bwMode="auto">
            <a:xfrm>
              <a:off x="7568441" y="3956050"/>
              <a:ext cx="206375" cy="220663"/>
            </a:xfrm>
            <a:custGeom>
              <a:avLst/>
              <a:gdLst>
                <a:gd name="T0" fmla="*/ 42 w 51"/>
                <a:gd name="T1" fmla="*/ 52 h 52"/>
                <a:gd name="T2" fmla="*/ 11 w 51"/>
                <a:gd name="T3" fmla="*/ 8 h 52"/>
                <a:gd name="T4" fmla="*/ 11 w 51"/>
                <a:gd name="T5" fmla="*/ 44 h 52"/>
                <a:gd name="T6" fmla="*/ 16 w 51"/>
                <a:gd name="T7" fmla="*/ 50 h 52"/>
                <a:gd name="T8" fmla="*/ 18 w 51"/>
                <a:gd name="T9" fmla="*/ 50 h 52"/>
                <a:gd name="T10" fmla="*/ 18 w 51"/>
                <a:gd name="T11" fmla="*/ 52 h 52"/>
                <a:gd name="T12" fmla="*/ 1 w 51"/>
                <a:gd name="T13" fmla="*/ 52 h 52"/>
                <a:gd name="T14" fmla="*/ 1 w 51"/>
                <a:gd name="T15" fmla="*/ 50 h 52"/>
                <a:gd name="T16" fmla="*/ 3 w 51"/>
                <a:gd name="T17" fmla="*/ 50 h 52"/>
                <a:gd name="T18" fmla="*/ 8 w 51"/>
                <a:gd name="T19" fmla="*/ 44 h 52"/>
                <a:gd name="T20" fmla="*/ 8 w 51"/>
                <a:gd name="T21" fmla="*/ 7 h 52"/>
                <a:gd name="T22" fmla="*/ 2 w 51"/>
                <a:gd name="T23" fmla="*/ 2 h 52"/>
                <a:gd name="T24" fmla="*/ 0 w 51"/>
                <a:gd name="T25" fmla="*/ 2 h 52"/>
                <a:gd name="T26" fmla="*/ 0 w 51"/>
                <a:gd name="T27" fmla="*/ 0 h 52"/>
                <a:gd name="T28" fmla="*/ 15 w 51"/>
                <a:gd name="T29" fmla="*/ 0 h 52"/>
                <a:gd name="T30" fmla="*/ 42 w 51"/>
                <a:gd name="T31" fmla="*/ 37 h 52"/>
                <a:gd name="T32" fmla="*/ 42 w 51"/>
                <a:gd name="T33" fmla="*/ 9 h 52"/>
                <a:gd name="T34" fmla="*/ 35 w 51"/>
                <a:gd name="T35" fmla="*/ 2 h 52"/>
                <a:gd name="T36" fmla="*/ 35 w 51"/>
                <a:gd name="T37" fmla="*/ 0 h 52"/>
                <a:gd name="T38" fmla="*/ 51 w 51"/>
                <a:gd name="T39" fmla="*/ 0 h 52"/>
                <a:gd name="T40" fmla="*/ 51 w 51"/>
                <a:gd name="T41" fmla="*/ 2 h 52"/>
                <a:gd name="T42" fmla="*/ 44 w 51"/>
                <a:gd name="T43" fmla="*/ 9 h 52"/>
                <a:gd name="T44" fmla="*/ 44 w 51"/>
                <a:gd name="T45" fmla="*/ 52 h 52"/>
                <a:gd name="T46" fmla="*/ 42 w 51"/>
                <a:gd name="T4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 h="52">
                  <a:moveTo>
                    <a:pt x="42" y="52"/>
                  </a:moveTo>
                  <a:cubicBezTo>
                    <a:pt x="11" y="8"/>
                    <a:pt x="11" y="8"/>
                    <a:pt x="11" y="8"/>
                  </a:cubicBezTo>
                  <a:cubicBezTo>
                    <a:pt x="11" y="44"/>
                    <a:pt x="11" y="44"/>
                    <a:pt x="11" y="44"/>
                  </a:cubicBezTo>
                  <a:cubicBezTo>
                    <a:pt x="11" y="47"/>
                    <a:pt x="12" y="50"/>
                    <a:pt x="16" y="50"/>
                  </a:cubicBezTo>
                  <a:cubicBezTo>
                    <a:pt x="18" y="50"/>
                    <a:pt x="18" y="50"/>
                    <a:pt x="18" y="50"/>
                  </a:cubicBezTo>
                  <a:cubicBezTo>
                    <a:pt x="18" y="52"/>
                    <a:pt x="18" y="52"/>
                    <a:pt x="18" y="52"/>
                  </a:cubicBezTo>
                  <a:cubicBezTo>
                    <a:pt x="1" y="52"/>
                    <a:pt x="1" y="52"/>
                    <a:pt x="1" y="52"/>
                  </a:cubicBezTo>
                  <a:cubicBezTo>
                    <a:pt x="1" y="50"/>
                    <a:pt x="1" y="50"/>
                    <a:pt x="1" y="50"/>
                  </a:cubicBezTo>
                  <a:cubicBezTo>
                    <a:pt x="3" y="50"/>
                    <a:pt x="3" y="50"/>
                    <a:pt x="3" y="50"/>
                  </a:cubicBezTo>
                  <a:cubicBezTo>
                    <a:pt x="6" y="50"/>
                    <a:pt x="8" y="48"/>
                    <a:pt x="8" y="44"/>
                  </a:cubicBezTo>
                  <a:cubicBezTo>
                    <a:pt x="8" y="7"/>
                    <a:pt x="8" y="7"/>
                    <a:pt x="8" y="7"/>
                  </a:cubicBezTo>
                  <a:cubicBezTo>
                    <a:pt x="8" y="2"/>
                    <a:pt x="4" y="2"/>
                    <a:pt x="2" y="2"/>
                  </a:cubicBezTo>
                  <a:cubicBezTo>
                    <a:pt x="0" y="2"/>
                    <a:pt x="0" y="2"/>
                    <a:pt x="0" y="2"/>
                  </a:cubicBezTo>
                  <a:cubicBezTo>
                    <a:pt x="0" y="0"/>
                    <a:pt x="0" y="0"/>
                    <a:pt x="0" y="0"/>
                  </a:cubicBezTo>
                  <a:cubicBezTo>
                    <a:pt x="15" y="0"/>
                    <a:pt x="15" y="0"/>
                    <a:pt x="15" y="0"/>
                  </a:cubicBezTo>
                  <a:cubicBezTo>
                    <a:pt x="42" y="37"/>
                    <a:pt x="42" y="37"/>
                    <a:pt x="42" y="37"/>
                  </a:cubicBezTo>
                  <a:cubicBezTo>
                    <a:pt x="42" y="9"/>
                    <a:pt x="42" y="9"/>
                    <a:pt x="42" y="9"/>
                  </a:cubicBezTo>
                  <a:cubicBezTo>
                    <a:pt x="42" y="2"/>
                    <a:pt x="38" y="2"/>
                    <a:pt x="35" y="2"/>
                  </a:cubicBezTo>
                  <a:cubicBezTo>
                    <a:pt x="35" y="0"/>
                    <a:pt x="35" y="0"/>
                    <a:pt x="35" y="0"/>
                  </a:cubicBezTo>
                  <a:cubicBezTo>
                    <a:pt x="51" y="0"/>
                    <a:pt x="51" y="0"/>
                    <a:pt x="51" y="0"/>
                  </a:cubicBezTo>
                  <a:cubicBezTo>
                    <a:pt x="51" y="2"/>
                    <a:pt x="51" y="2"/>
                    <a:pt x="51" y="2"/>
                  </a:cubicBezTo>
                  <a:cubicBezTo>
                    <a:pt x="49" y="2"/>
                    <a:pt x="44" y="2"/>
                    <a:pt x="44" y="9"/>
                  </a:cubicBezTo>
                  <a:cubicBezTo>
                    <a:pt x="44" y="52"/>
                    <a:pt x="44" y="52"/>
                    <a:pt x="44" y="52"/>
                  </a:cubicBezTo>
                  <a:lnTo>
                    <a:pt x="42"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3" name="ïšľïďê"/>
            <p:cNvSpPr/>
            <p:nvPr userDrawn="1">
              <p:custDataLst>
                <p:tags r:id="rId48"/>
              </p:custDataLst>
            </p:nvPr>
          </p:nvSpPr>
          <p:spPr bwMode="auto">
            <a:xfrm>
              <a:off x="7790691" y="3956050"/>
              <a:ext cx="96838" cy="220663"/>
            </a:xfrm>
            <a:custGeom>
              <a:avLst/>
              <a:gdLst>
                <a:gd name="T0" fmla="*/ 0 w 24"/>
                <a:gd name="T1" fmla="*/ 52 h 52"/>
                <a:gd name="T2" fmla="*/ 0 w 24"/>
                <a:gd name="T3" fmla="*/ 50 h 52"/>
                <a:gd name="T4" fmla="*/ 2 w 24"/>
                <a:gd name="T5" fmla="*/ 50 h 52"/>
                <a:gd name="T6" fmla="*/ 7 w 24"/>
                <a:gd name="T7" fmla="*/ 45 h 52"/>
                <a:gd name="T8" fmla="*/ 7 w 24"/>
                <a:gd name="T9" fmla="*/ 7 h 52"/>
                <a:gd name="T10" fmla="*/ 2 w 24"/>
                <a:gd name="T11" fmla="*/ 2 h 52"/>
                <a:gd name="T12" fmla="*/ 0 w 24"/>
                <a:gd name="T13" fmla="*/ 2 h 52"/>
                <a:gd name="T14" fmla="*/ 0 w 24"/>
                <a:gd name="T15" fmla="*/ 0 h 52"/>
                <a:gd name="T16" fmla="*/ 24 w 24"/>
                <a:gd name="T17" fmla="*/ 0 h 52"/>
                <a:gd name="T18" fmla="*/ 24 w 24"/>
                <a:gd name="T19" fmla="*/ 2 h 52"/>
                <a:gd name="T20" fmla="*/ 21 w 24"/>
                <a:gd name="T21" fmla="*/ 2 h 52"/>
                <a:gd name="T22" fmla="*/ 16 w 24"/>
                <a:gd name="T23" fmla="*/ 7 h 52"/>
                <a:gd name="T24" fmla="*/ 16 w 24"/>
                <a:gd name="T25" fmla="*/ 45 h 52"/>
                <a:gd name="T26" fmla="*/ 21 w 24"/>
                <a:gd name="T27" fmla="*/ 50 h 52"/>
                <a:gd name="T28" fmla="*/ 24 w 24"/>
                <a:gd name="T29" fmla="*/ 50 h 52"/>
                <a:gd name="T30" fmla="*/ 24 w 24"/>
                <a:gd name="T31" fmla="*/ 52 h 52"/>
                <a:gd name="T32" fmla="*/ 0 w 24"/>
                <a:gd name="T33"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 h="52">
                  <a:moveTo>
                    <a:pt x="0" y="52"/>
                  </a:moveTo>
                  <a:cubicBezTo>
                    <a:pt x="0" y="50"/>
                    <a:pt x="0" y="50"/>
                    <a:pt x="0" y="50"/>
                  </a:cubicBezTo>
                  <a:cubicBezTo>
                    <a:pt x="2" y="50"/>
                    <a:pt x="2" y="50"/>
                    <a:pt x="2" y="50"/>
                  </a:cubicBezTo>
                  <a:cubicBezTo>
                    <a:pt x="6" y="50"/>
                    <a:pt x="7" y="49"/>
                    <a:pt x="7" y="45"/>
                  </a:cubicBezTo>
                  <a:cubicBezTo>
                    <a:pt x="7" y="7"/>
                    <a:pt x="7" y="7"/>
                    <a:pt x="7" y="7"/>
                  </a:cubicBezTo>
                  <a:cubicBezTo>
                    <a:pt x="7" y="4"/>
                    <a:pt x="6" y="2"/>
                    <a:pt x="2" y="2"/>
                  </a:cubicBezTo>
                  <a:cubicBezTo>
                    <a:pt x="0" y="2"/>
                    <a:pt x="0" y="2"/>
                    <a:pt x="0" y="2"/>
                  </a:cubicBezTo>
                  <a:cubicBezTo>
                    <a:pt x="0" y="0"/>
                    <a:pt x="0" y="0"/>
                    <a:pt x="0" y="0"/>
                  </a:cubicBezTo>
                  <a:cubicBezTo>
                    <a:pt x="24" y="0"/>
                    <a:pt x="24" y="0"/>
                    <a:pt x="24" y="0"/>
                  </a:cubicBezTo>
                  <a:cubicBezTo>
                    <a:pt x="24" y="2"/>
                    <a:pt x="24" y="2"/>
                    <a:pt x="24" y="2"/>
                  </a:cubicBezTo>
                  <a:cubicBezTo>
                    <a:pt x="21" y="2"/>
                    <a:pt x="21" y="2"/>
                    <a:pt x="21" y="2"/>
                  </a:cubicBezTo>
                  <a:cubicBezTo>
                    <a:pt x="17" y="2"/>
                    <a:pt x="16" y="4"/>
                    <a:pt x="16" y="7"/>
                  </a:cubicBezTo>
                  <a:cubicBezTo>
                    <a:pt x="16" y="45"/>
                    <a:pt x="16" y="45"/>
                    <a:pt x="16" y="45"/>
                  </a:cubicBezTo>
                  <a:cubicBezTo>
                    <a:pt x="16" y="49"/>
                    <a:pt x="17" y="50"/>
                    <a:pt x="21" y="50"/>
                  </a:cubicBezTo>
                  <a:cubicBezTo>
                    <a:pt x="24" y="50"/>
                    <a:pt x="24" y="50"/>
                    <a:pt x="24" y="50"/>
                  </a:cubicBezTo>
                  <a:cubicBezTo>
                    <a:pt x="24" y="52"/>
                    <a:pt x="24" y="52"/>
                    <a:pt x="24" y="52"/>
                  </a:cubicBezTo>
                  <a:lnTo>
                    <a:pt x="0"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4" name="ïSlíḑe"/>
            <p:cNvSpPr/>
            <p:nvPr userDrawn="1">
              <p:custDataLst>
                <p:tags r:id="rId49"/>
              </p:custDataLst>
            </p:nvPr>
          </p:nvSpPr>
          <p:spPr bwMode="auto">
            <a:xfrm>
              <a:off x="7900228" y="3956050"/>
              <a:ext cx="201613" cy="228600"/>
            </a:xfrm>
            <a:custGeom>
              <a:avLst/>
              <a:gdLst>
                <a:gd name="T0" fmla="*/ 48 w 50"/>
                <a:gd name="T1" fmla="*/ 2 h 54"/>
                <a:gd name="T2" fmla="*/ 41 w 50"/>
                <a:gd name="T3" fmla="*/ 8 h 54"/>
                <a:gd name="T4" fmla="*/ 25 w 50"/>
                <a:gd name="T5" fmla="*/ 54 h 54"/>
                <a:gd name="T6" fmla="*/ 24 w 50"/>
                <a:gd name="T7" fmla="*/ 54 h 54"/>
                <a:gd name="T8" fmla="*/ 8 w 50"/>
                <a:gd name="T9" fmla="*/ 8 h 54"/>
                <a:gd name="T10" fmla="*/ 2 w 50"/>
                <a:gd name="T11" fmla="*/ 2 h 54"/>
                <a:gd name="T12" fmla="*/ 0 w 50"/>
                <a:gd name="T13" fmla="*/ 2 h 54"/>
                <a:gd name="T14" fmla="*/ 0 w 50"/>
                <a:gd name="T15" fmla="*/ 0 h 54"/>
                <a:gd name="T16" fmla="*/ 23 w 50"/>
                <a:gd name="T17" fmla="*/ 0 h 54"/>
                <a:gd name="T18" fmla="*/ 23 w 50"/>
                <a:gd name="T19" fmla="*/ 2 h 54"/>
                <a:gd name="T20" fmla="*/ 20 w 50"/>
                <a:gd name="T21" fmla="*/ 2 h 54"/>
                <a:gd name="T22" fmla="*/ 16 w 50"/>
                <a:gd name="T23" fmla="*/ 5 h 54"/>
                <a:gd name="T24" fmla="*/ 17 w 50"/>
                <a:gd name="T25" fmla="*/ 8 h 54"/>
                <a:gd name="T26" fmla="*/ 28 w 50"/>
                <a:gd name="T27" fmla="*/ 40 h 54"/>
                <a:gd name="T28" fmla="*/ 39 w 50"/>
                <a:gd name="T29" fmla="*/ 8 h 54"/>
                <a:gd name="T30" fmla="*/ 40 w 50"/>
                <a:gd name="T31" fmla="*/ 5 h 54"/>
                <a:gd name="T32" fmla="*/ 36 w 50"/>
                <a:gd name="T33" fmla="*/ 2 h 54"/>
                <a:gd name="T34" fmla="*/ 33 w 50"/>
                <a:gd name="T35" fmla="*/ 2 h 54"/>
                <a:gd name="T36" fmla="*/ 33 w 50"/>
                <a:gd name="T37" fmla="*/ 0 h 54"/>
                <a:gd name="T38" fmla="*/ 50 w 50"/>
                <a:gd name="T39" fmla="*/ 0 h 54"/>
                <a:gd name="T40" fmla="*/ 50 w 50"/>
                <a:gd name="T41" fmla="*/ 2 h 54"/>
                <a:gd name="T42" fmla="*/ 48 w 50"/>
                <a:gd name="T43" fmla="*/ 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0" h="54">
                  <a:moveTo>
                    <a:pt x="48" y="2"/>
                  </a:moveTo>
                  <a:cubicBezTo>
                    <a:pt x="44" y="2"/>
                    <a:pt x="43" y="5"/>
                    <a:pt x="41" y="8"/>
                  </a:cubicBezTo>
                  <a:cubicBezTo>
                    <a:pt x="25" y="54"/>
                    <a:pt x="25" y="54"/>
                    <a:pt x="25" y="54"/>
                  </a:cubicBezTo>
                  <a:cubicBezTo>
                    <a:pt x="24" y="54"/>
                    <a:pt x="24" y="54"/>
                    <a:pt x="24" y="54"/>
                  </a:cubicBezTo>
                  <a:cubicBezTo>
                    <a:pt x="8" y="8"/>
                    <a:pt x="8" y="8"/>
                    <a:pt x="8" y="8"/>
                  </a:cubicBezTo>
                  <a:cubicBezTo>
                    <a:pt x="7" y="5"/>
                    <a:pt x="5" y="2"/>
                    <a:pt x="2" y="2"/>
                  </a:cubicBezTo>
                  <a:cubicBezTo>
                    <a:pt x="0" y="2"/>
                    <a:pt x="0" y="2"/>
                    <a:pt x="0" y="2"/>
                  </a:cubicBezTo>
                  <a:cubicBezTo>
                    <a:pt x="0" y="0"/>
                    <a:pt x="0" y="0"/>
                    <a:pt x="0" y="0"/>
                  </a:cubicBezTo>
                  <a:cubicBezTo>
                    <a:pt x="23" y="0"/>
                    <a:pt x="23" y="0"/>
                    <a:pt x="23" y="0"/>
                  </a:cubicBezTo>
                  <a:cubicBezTo>
                    <a:pt x="23" y="2"/>
                    <a:pt x="23" y="2"/>
                    <a:pt x="23" y="2"/>
                  </a:cubicBezTo>
                  <a:cubicBezTo>
                    <a:pt x="20" y="2"/>
                    <a:pt x="20" y="2"/>
                    <a:pt x="20" y="2"/>
                  </a:cubicBezTo>
                  <a:cubicBezTo>
                    <a:pt x="17" y="2"/>
                    <a:pt x="16" y="4"/>
                    <a:pt x="16" y="5"/>
                  </a:cubicBezTo>
                  <a:cubicBezTo>
                    <a:pt x="16" y="6"/>
                    <a:pt x="17" y="8"/>
                    <a:pt x="17" y="8"/>
                  </a:cubicBezTo>
                  <a:cubicBezTo>
                    <a:pt x="28" y="40"/>
                    <a:pt x="28" y="40"/>
                    <a:pt x="28" y="40"/>
                  </a:cubicBezTo>
                  <a:cubicBezTo>
                    <a:pt x="39" y="8"/>
                    <a:pt x="39" y="8"/>
                    <a:pt x="39" y="8"/>
                  </a:cubicBezTo>
                  <a:cubicBezTo>
                    <a:pt x="40" y="7"/>
                    <a:pt x="40" y="6"/>
                    <a:pt x="40" y="5"/>
                  </a:cubicBezTo>
                  <a:cubicBezTo>
                    <a:pt x="40" y="3"/>
                    <a:pt x="38" y="2"/>
                    <a:pt x="36" y="2"/>
                  </a:cubicBezTo>
                  <a:cubicBezTo>
                    <a:pt x="33" y="2"/>
                    <a:pt x="33" y="2"/>
                    <a:pt x="33" y="2"/>
                  </a:cubicBezTo>
                  <a:cubicBezTo>
                    <a:pt x="33" y="0"/>
                    <a:pt x="33" y="0"/>
                    <a:pt x="33" y="0"/>
                  </a:cubicBezTo>
                  <a:cubicBezTo>
                    <a:pt x="50" y="0"/>
                    <a:pt x="50" y="0"/>
                    <a:pt x="50" y="0"/>
                  </a:cubicBezTo>
                  <a:cubicBezTo>
                    <a:pt x="50" y="2"/>
                    <a:pt x="50" y="2"/>
                    <a:pt x="50" y="2"/>
                  </a:cubicBezTo>
                  <a:lnTo>
                    <a:pt x="48"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5" name="îsḻíḓe"/>
            <p:cNvSpPr/>
            <p:nvPr userDrawn="1">
              <p:custDataLst>
                <p:tags r:id="rId50"/>
              </p:custDataLst>
            </p:nvPr>
          </p:nvSpPr>
          <p:spPr bwMode="auto">
            <a:xfrm>
              <a:off x="8120891" y="3956050"/>
              <a:ext cx="182563" cy="220663"/>
            </a:xfrm>
            <a:custGeom>
              <a:avLst/>
              <a:gdLst>
                <a:gd name="T0" fmla="*/ 0 w 45"/>
                <a:gd name="T1" fmla="*/ 0 h 52"/>
                <a:gd name="T2" fmla="*/ 38 w 45"/>
                <a:gd name="T3" fmla="*/ 0 h 52"/>
                <a:gd name="T4" fmla="*/ 43 w 45"/>
                <a:gd name="T5" fmla="*/ 12 h 52"/>
                <a:gd name="T6" fmla="*/ 41 w 45"/>
                <a:gd name="T7" fmla="*/ 13 h 52"/>
                <a:gd name="T8" fmla="*/ 23 w 45"/>
                <a:gd name="T9" fmla="*/ 2 h 52"/>
                <a:gd name="T10" fmla="*/ 21 w 45"/>
                <a:gd name="T11" fmla="*/ 2 h 52"/>
                <a:gd name="T12" fmla="*/ 16 w 45"/>
                <a:gd name="T13" fmla="*/ 7 h 52"/>
                <a:gd name="T14" fmla="*/ 16 w 45"/>
                <a:gd name="T15" fmla="*/ 24 h 52"/>
                <a:gd name="T16" fmla="*/ 22 w 45"/>
                <a:gd name="T17" fmla="*/ 24 h 52"/>
                <a:gd name="T18" fmla="*/ 31 w 45"/>
                <a:gd name="T19" fmla="*/ 17 h 52"/>
                <a:gd name="T20" fmla="*/ 31 w 45"/>
                <a:gd name="T21" fmla="*/ 16 h 52"/>
                <a:gd name="T22" fmla="*/ 33 w 45"/>
                <a:gd name="T23" fmla="*/ 16 h 52"/>
                <a:gd name="T24" fmla="*/ 33 w 45"/>
                <a:gd name="T25" fmla="*/ 36 h 52"/>
                <a:gd name="T26" fmla="*/ 31 w 45"/>
                <a:gd name="T27" fmla="*/ 36 h 52"/>
                <a:gd name="T28" fmla="*/ 31 w 45"/>
                <a:gd name="T29" fmla="*/ 34 h 52"/>
                <a:gd name="T30" fmla="*/ 23 w 45"/>
                <a:gd name="T31" fmla="*/ 27 h 52"/>
                <a:gd name="T32" fmla="*/ 16 w 45"/>
                <a:gd name="T33" fmla="*/ 27 h 52"/>
                <a:gd name="T34" fmla="*/ 16 w 45"/>
                <a:gd name="T35" fmla="*/ 45 h 52"/>
                <a:gd name="T36" fmla="*/ 21 w 45"/>
                <a:gd name="T37" fmla="*/ 50 h 52"/>
                <a:gd name="T38" fmla="*/ 25 w 45"/>
                <a:gd name="T39" fmla="*/ 50 h 52"/>
                <a:gd name="T40" fmla="*/ 43 w 45"/>
                <a:gd name="T41" fmla="*/ 39 h 52"/>
                <a:gd name="T42" fmla="*/ 45 w 45"/>
                <a:gd name="T43" fmla="*/ 40 h 52"/>
                <a:gd name="T44" fmla="*/ 40 w 45"/>
                <a:gd name="T45" fmla="*/ 52 h 52"/>
                <a:gd name="T46" fmla="*/ 0 w 45"/>
                <a:gd name="T47" fmla="*/ 52 h 52"/>
                <a:gd name="T48" fmla="*/ 0 w 45"/>
                <a:gd name="T49" fmla="*/ 50 h 52"/>
                <a:gd name="T50" fmla="*/ 2 w 45"/>
                <a:gd name="T51" fmla="*/ 50 h 52"/>
                <a:gd name="T52" fmla="*/ 7 w 45"/>
                <a:gd name="T53" fmla="*/ 45 h 52"/>
                <a:gd name="T54" fmla="*/ 7 w 45"/>
                <a:gd name="T55" fmla="*/ 7 h 52"/>
                <a:gd name="T56" fmla="*/ 2 w 45"/>
                <a:gd name="T57" fmla="*/ 2 h 52"/>
                <a:gd name="T58" fmla="*/ 0 w 45"/>
                <a:gd name="T59" fmla="*/ 2 h 52"/>
                <a:gd name="T60" fmla="*/ 0 w 45"/>
                <a:gd name="T61"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5" h="52">
                  <a:moveTo>
                    <a:pt x="0" y="0"/>
                  </a:moveTo>
                  <a:cubicBezTo>
                    <a:pt x="38" y="0"/>
                    <a:pt x="38" y="0"/>
                    <a:pt x="38" y="0"/>
                  </a:cubicBezTo>
                  <a:cubicBezTo>
                    <a:pt x="43" y="12"/>
                    <a:pt x="43" y="12"/>
                    <a:pt x="43" y="12"/>
                  </a:cubicBezTo>
                  <a:cubicBezTo>
                    <a:pt x="41" y="13"/>
                    <a:pt x="41" y="13"/>
                    <a:pt x="41" y="13"/>
                  </a:cubicBezTo>
                  <a:cubicBezTo>
                    <a:pt x="36" y="5"/>
                    <a:pt x="32" y="2"/>
                    <a:pt x="23" y="2"/>
                  </a:cubicBezTo>
                  <a:cubicBezTo>
                    <a:pt x="21" y="2"/>
                    <a:pt x="21" y="2"/>
                    <a:pt x="21" y="2"/>
                  </a:cubicBezTo>
                  <a:cubicBezTo>
                    <a:pt x="17" y="2"/>
                    <a:pt x="16" y="4"/>
                    <a:pt x="16" y="7"/>
                  </a:cubicBezTo>
                  <a:cubicBezTo>
                    <a:pt x="16" y="24"/>
                    <a:pt x="16" y="24"/>
                    <a:pt x="16" y="24"/>
                  </a:cubicBezTo>
                  <a:cubicBezTo>
                    <a:pt x="22" y="24"/>
                    <a:pt x="22" y="24"/>
                    <a:pt x="22" y="24"/>
                  </a:cubicBezTo>
                  <a:cubicBezTo>
                    <a:pt x="26" y="24"/>
                    <a:pt x="31" y="23"/>
                    <a:pt x="31" y="17"/>
                  </a:cubicBezTo>
                  <a:cubicBezTo>
                    <a:pt x="31" y="16"/>
                    <a:pt x="31" y="16"/>
                    <a:pt x="31" y="16"/>
                  </a:cubicBezTo>
                  <a:cubicBezTo>
                    <a:pt x="33" y="16"/>
                    <a:pt x="33" y="16"/>
                    <a:pt x="33" y="16"/>
                  </a:cubicBezTo>
                  <a:cubicBezTo>
                    <a:pt x="33" y="36"/>
                    <a:pt x="33" y="36"/>
                    <a:pt x="33" y="36"/>
                  </a:cubicBezTo>
                  <a:cubicBezTo>
                    <a:pt x="31" y="36"/>
                    <a:pt x="31" y="36"/>
                    <a:pt x="31" y="36"/>
                  </a:cubicBezTo>
                  <a:cubicBezTo>
                    <a:pt x="31" y="34"/>
                    <a:pt x="31" y="34"/>
                    <a:pt x="31" y="34"/>
                  </a:cubicBezTo>
                  <a:cubicBezTo>
                    <a:pt x="31" y="31"/>
                    <a:pt x="28" y="27"/>
                    <a:pt x="23" y="27"/>
                  </a:cubicBezTo>
                  <a:cubicBezTo>
                    <a:pt x="16" y="27"/>
                    <a:pt x="16" y="27"/>
                    <a:pt x="16" y="27"/>
                  </a:cubicBezTo>
                  <a:cubicBezTo>
                    <a:pt x="16" y="45"/>
                    <a:pt x="16" y="45"/>
                    <a:pt x="16" y="45"/>
                  </a:cubicBezTo>
                  <a:cubicBezTo>
                    <a:pt x="16" y="49"/>
                    <a:pt x="17" y="50"/>
                    <a:pt x="21" y="50"/>
                  </a:cubicBezTo>
                  <a:cubicBezTo>
                    <a:pt x="25" y="50"/>
                    <a:pt x="25" y="50"/>
                    <a:pt x="25" y="50"/>
                  </a:cubicBezTo>
                  <a:cubicBezTo>
                    <a:pt x="34" y="50"/>
                    <a:pt x="41" y="42"/>
                    <a:pt x="43" y="39"/>
                  </a:cubicBezTo>
                  <a:cubicBezTo>
                    <a:pt x="45" y="40"/>
                    <a:pt x="45" y="40"/>
                    <a:pt x="45" y="40"/>
                  </a:cubicBezTo>
                  <a:cubicBezTo>
                    <a:pt x="40" y="52"/>
                    <a:pt x="40" y="52"/>
                    <a:pt x="40" y="52"/>
                  </a:cubicBezTo>
                  <a:cubicBezTo>
                    <a:pt x="0" y="52"/>
                    <a:pt x="0" y="52"/>
                    <a:pt x="0" y="52"/>
                  </a:cubicBezTo>
                  <a:cubicBezTo>
                    <a:pt x="0" y="50"/>
                    <a:pt x="0" y="50"/>
                    <a:pt x="0" y="50"/>
                  </a:cubicBezTo>
                  <a:cubicBezTo>
                    <a:pt x="2" y="50"/>
                    <a:pt x="2" y="50"/>
                    <a:pt x="2" y="50"/>
                  </a:cubicBezTo>
                  <a:cubicBezTo>
                    <a:pt x="6" y="50"/>
                    <a:pt x="7" y="49"/>
                    <a:pt x="7" y="45"/>
                  </a:cubicBezTo>
                  <a:cubicBezTo>
                    <a:pt x="7" y="7"/>
                    <a:pt x="7" y="7"/>
                    <a:pt x="7" y="7"/>
                  </a:cubicBezTo>
                  <a:cubicBezTo>
                    <a:pt x="7" y="4"/>
                    <a:pt x="6" y="2"/>
                    <a:pt x="2" y="2"/>
                  </a:cubicBezTo>
                  <a:cubicBezTo>
                    <a:pt x="0" y="2"/>
                    <a:pt x="0" y="2"/>
                    <a:pt x="0" y="2"/>
                  </a:cubicBezTo>
                  <a:lnTo>
                    <a:pt x="0" y="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6" name="iśľîḋe"/>
            <p:cNvSpPr/>
            <p:nvPr userDrawn="1">
              <p:custDataLst>
                <p:tags r:id="rId51"/>
              </p:custDataLst>
            </p:nvPr>
          </p:nvSpPr>
          <p:spPr bwMode="auto">
            <a:xfrm>
              <a:off x="8319328" y="3956050"/>
              <a:ext cx="201613" cy="220663"/>
            </a:xfrm>
            <a:custGeom>
              <a:avLst/>
              <a:gdLst>
                <a:gd name="T0" fmla="*/ 36 w 50"/>
                <a:gd name="T1" fmla="*/ 52 h 52"/>
                <a:gd name="T2" fmla="*/ 23 w 50"/>
                <a:gd name="T3" fmla="*/ 27 h 52"/>
                <a:gd name="T4" fmla="*/ 16 w 50"/>
                <a:gd name="T5" fmla="*/ 27 h 52"/>
                <a:gd name="T6" fmla="*/ 16 w 50"/>
                <a:gd name="T7" fmla="*/ 45 h 52"/>
                <a:gd name="T8" fmla="*/ 21 w 50"/>
                <a:gd name="T9" fmla="*/ 50 h 52"/>
                <a:gd name="T10" fmla="*/ 24 w 50"/>
                <a:gd name="T11" fmla="*/ 50 h 52"/>
                <a:gd name="T12" fmla="*/ 24 w 50"/>
                <a:gd name="T13" fmla="*/ 52 h 52"/>
                <a:gd name="T14" fmla="*/ 0 w 50"/>
                <a:gd name="T15" fmla="*/ 52 h 52"/>
                <a:gd name="T16" fmla="*/ 0 w 50"/>
                <a:gd name="T17" fmla="*/ 50 h 52"/>
                <a:gd name="T18" fmla="*/ 3 w 50"/>
                <a:gd name="T19" fmla="*/ 50 h 52"/>
                <a:gd name="T20" fmla="*/ 8 w 50"/>
                <a:gd name="T21" fmla="*/ 45 h 52"/>
                <a:gd name="T22" fmla="*/ 8 w 50"/>
                <a:gd name="T23" fmla="*/ 7 h 52"/>
                <a:gd name="T24" fmla="*/ 3 w 50"/>
                <a:gd name="T25" fmla="*/ 2 h 52"/>
                <a:gd name="T26" fmla="*/ 0 w 50"/>
                <a:gd name="T27" fmla="*/ 2 h 52"/>
                <a:gd name="T28" fmla="*/ 0 w 50"/>
                <a:gd name="T29" fmla="*/ 0 h 52"/>
                <a:gd name="T30" fmla="*/ 29 w 50"/>
                <a:gd name="T31" fmla="*/ 0 h 52"/>
                <a:gd name="T32" fmla="*/ 46 w 50"/>
                <a:gd name="T33" fmla="*/ 13 h 52"/>
                <a:gd name="T34" fmla="*/ 41 w 50"/>
                <a:gd name="T35" fmla="*/ 22 h 52"/>
                <a:gd name="T36" fmla="*/ 32 w 50"/>
                <a:gd name="T37" fmla="*/ 26 h 52"/>
                <a:gd name="T38" fmla="*/ 40 w 50"/>
                <a:gd name="T39" fmla="*/ 43 h 52"/>
                <a:gd name="T40" fmla="*/ 49 w 50"/>
                <a:gd name="T41" fmla="*/ 50 h 52"/>
                <a:gd name="T42" fmla="*/ 50 w 50"/>
                <a:gd name="T43" fmla="*/ 50 h 52"/>
                <a:gd name="T44" fmla="*/ 50 w 50"/>
                <a:gd name="T45" fmla="*/ 52 h 52"/>
                <a:gd name="T46" fmla="*/ 36 w 50"/>
                <a:gd name="T47" fmla="*/ 52 h 52"/>
                <a:gd name="T48" fmla="*/ 26 w 50"/>
                <a:gd name="T49" fmla="*/ 2 h 52"/>
                <a:gd name="T50" fmla="*/ 21 w 50"/>
                <a:gd name="T51" fmla="*/ 2 h 52"/>
                <a:gd name="T52" fmla="*/ 16 w 50"/>
                <a:gd name="T53" fmla="*/ 7 h 52"/>
                <a:gd name="T54" fmla="*/ 16 w 50"/>
                <a:gd name="T55" fmla="*/ 25 h 52"/>
                <a:gd name="T56" fmla="*/ 26 w 50"/>
                <a:gd name="T57" fmla="*/ 25 h 52"/>
                <a:gd name="T58" fmla="*/ 37 w 50"/>
                <a:gd name="T59" fmla="*/ 12 h 52"/>
                <a:gd name="T60" fmla="*/ 26 w 50"/>
                <a:gd name="T61" fmla="*/ 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0" h="52">
                  <a:moveTo>
                    <a:pt x="36" y="52"/>
                  </a:moveTo>
                  <a:cubicBezTo>
                    <a:pt x="23" y="27"/>
                    <a:pt x="23" y="27"/>
                    <a:pt x="23" y="27"/>
                  </a:cubicBezTo>
                  <a:cubicBezTo>
                    <a:pt x="16" y="27"/>
                    <a:pt x="16" y="27"/>
                    <a:pt x="16" y="27"/>
                  </a:cubicBezTo>
                  <a:cubicBezTo>
                    <a:pt x="16" y="45"/>
                    <a:pt x="16" y="45"/>
                    <a:pt x="16" y="45"/>
                  </a:cubicBezTo>
                  <a:cubicBezTo>
                    <a:pt x="16" y="48"/>
                    <a:pt x="18" y="50"/>
                    <a:pt x="21" y="50"/>
                  </a:cubicBezTo>
                  <a:cubicBezTo>
                    <a:pt x="24" y="50"/>
                    <a:pt x="24" y="50"/>
                    <a:pt x="24" y="50"/>
                  </a:cubicBezTo>
                  <a:cubicBezTo>
                    <a:pt x="24" y="52"/>
                    <a:pt x="24" y="52"/>
                    <a:pt x="24" y="52"/>
                  </a:cubicBezTo>
                  <a:cubicBezTo>
                    <a:pt x="0" y="52"/>
                    <a:pt x="0" y="52"/>
                    <a:pt x="0" y="52"/>
                  </a:cubicBezTo>
                  <a:cubicBezTo>
                    <a:pt x="0" y="50"/>
                    <a:pt x="0" y="50"/>
                    <a:pt x="0" y="50"/>
                  </a:cubicBezTo>
                  <a:cubicBezTo>
                    <a:pt x="3" y="50"/>
                    <a:pt x="3" y="50"/>
                    <a:pt x="3" y="50"/>
                  </a:cubicBezTo>
                  <a:cubicBezTo>
                    <a:pt x="6" y="50"/>
                    <a:pt x="8" y="49"/>
                    <a:pt x="8" y="45"/>
                  </a:cubicBezTo>
                  <a:cubicBezTo>
                    <a:pt x="8" y="7"/>
                    <a:pt x="8" y="7"/>
                    <a:pt x="8" y="7"/>
                  </a:cubicBezTo>
                  <a:cubicBezTo>
                    <a:pt x="8" y="4"/>
                    <a:pt x="7" y="2"/>
                    <a:pt x="3" y="2"/>
                  </a:cubicBezTo>
                  <a:cubicBezTo>
                    <a:pt x="0" y="2"/>
                    <a:pt x="0" y="2"/>
                    <a:pt x="0" y="2"/>
                  </a:cubicBezTo>
                  <a:cubicBezTo>
                    <a:pt x="0" y="0"/>
                    <a:pt x="0" y="0"/>
                    <a:pt x="0" y="0"/>
                  </a:cubicBezTo>
                  <a:cubicBezTo>
                    <a:pt x="29" y="0"/>
                    <a:pt x="29" y="0"/>
                    <a:pt x="29" y="0"/>
                  </a:cubicBezTo>
                  <a:cubicBezTo>
                    <a:pt x="40" y="0"/>
                    <a:pt x="46" y="5"/>
                    <a:pt x="46" y="13"/>
                  </a:cubicBezTo>
                  <a:cubicBezTo>
                    <a:pt x="46" y="17"/>
                    <a:pt x="44" y="20"/>
                    <a:pt x="41" y="22"/>
                  </a:cubicBezTo>
                  <a:cubicBezTo>
                    <a:pt x="38" y="25"/>
                    <a:pt x="35" y="26"/>
                    <a:pt x="32" y="26"/>
                  </a:cubicBezTo>
                  <a:cubicBezTo>
                    <a:pt x="40" y="43"/>
                    <a:pt x="40" y="43"/>
                    <a:pt x="40" y="43"/>
                  </a:cubicBezTo>
                  <a:cubicBezTo>
                    <a:pt x="44" y="49"/>
                    <a:pt x="46" y="50"/>
                    <a:pt x="49" y="50"/>
                  </a:cubicBezTo>
                  <a:cubicBezTo>
                    <a:pt x="50" y="50"/>
                    <a:pt x="50" y="50"/>
                    <a:pt x="50" y="50"/>
                  </a:cubicBezTo>
                  <a:cubicBezTo>
                    <a:pt x="50" y="52"/>
                    <a:pt x="50" y="52"/>
                    <a:pt x="50" y="52"/>
                  </a:cubicBezTo>
                  <a:lnTo>
                    <a:pt x="36" y="52"/>
                  </a:lnTo>
                  <a:close/>
                  <a:moveTo>
                    <a:pt x="26" y="2"/>
                  </a:moveTo>
                  <a:cubicBezTo>
                    <a:pt x="21" y="2"/>
                    <a:pt x="21" y="2"/>
                    <a:pt x="21" y="2"/>
                  </a:cubicBezTo>
                  <a:cubicBezTo>
                    <a:pt x="17" y="2"/>
                    <a:pt x="16" y="4"/>
                    <a:pt x="16" y="7"/>
                  </a:cubicBezTo>
                  <a:cubicBezTo>
                    <a:pt x="16" y="25"/>
                    <a:pt x="16" y="25"/>
                    <a:pt x="16" y="25"/>
                  </a:cubicBezTo>
                  <a:cubicBezTo>
                    <a:pt x="26" y="25"/>
                    <a:pt x="26" y="25"/>
                    <a:pt x="26" y="25"/>
                  </a:cubicBezTo>
                  <a:cubicBezTo>
                    <a:pt x="34" y="25"/>
                    <a:pt x="37" y="19"/>
                    <a:pt x="37" y="12"/>
                  </a:cubicBezTo>
                  <a:cubicBezTo>
                    <a:pt x="37" y="6"/>
                    <a:pt x="33" y="2"/>
                    <a:pt x="26" y="2"/>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7" name="iṥḻiḍè"/>
            <p:cNvSpPr/>
            <p:nvPr userDrawn="1">
              <p:custDataLst>
                <p:tags r:id="rId52"/>
              </p:custDataLst>
            </p:nvPr>
          </p:nvSpPr>
          <p:spPr bwMode="auto">
            <a:xfrm>
              <a:off x="8533641" y="3946525"/>
              <a:ext cx="152400" cy="238125"/>
            </a:xfrm>
            <a:custGeom>
              <a:avLst/>
              <a:gdLst>
                <a:gd name="T0" fmla="*/ 21 w 38"/>
                <a:gd name="T1" fmla="*/ 56 h 56"/>
                <a:gd name="T2" fmla="*/ 14 w 38"/>
                <a:gd name="T3" fmla="*/ 55 h 56"/>
                <a:gd name="T4" fmla="*/ 12 w 38"/>
                <a:gd name="T5" fmla="*/ 54 h 56"/>
                <a:gd name="T6" fmla="*/ 5 w 38"/>
                <a:gd name="T7" fmla="*/ 56 h 56"/>
                <a:gd name="T8" fmla="*/ 0 w 38"/>
                <a:gd name="T9" fmla="*/ 41 h 56"/>
                <a:gd name="T10" fmla="*/ 2 w 38"/>
                <a:gd name="T11" fmla="*/ 41 h 56"/>
                <a:gd name="T12" fmla="*/ 21 w 38"/>
                <a:gd name="T13" fmla="*/ 53 h 56"/>
                <a:gd name="T14" fmla="*/ 32 w 38"/>
                <a:gd name="T15" fmla="*/ 43 h 56"/>
                <a:gd name="T16" fmla="*/ 18 w 38"/>
                <a:gd name="T17" fmla="*/ 31 h 56"/>
                <a:gd name="T18" fmla="*/ 3 w 38"/>
                <a:gd name="T19" fmla="*/ 15 h 56"/>
                <a:gd name="T20" fmla="*/ 19 w 38"/>
                <a:gd name="T21" fmla="*/ 0 h 56"/>
                <a:gd name="T22" fmla="*/ 26 w 38"/>
                <a:gd name="T23" fmla="*/ 2 h 56"/>
                <a:gd name="T24" fmla="*/ 28 w 38"/>
                <a:gd name="T25" fmla="*/ 2 h 56"/>
                <a:gd name="T26" fmla="*/ 32 w 38"/>
                <a:gd name="T27" fmla="*/ 1 h 56"/>
                <a:gd name="T28" fmla="*/ 36 w 38"/>
                <a:gd name="T29" fmla="*/ 13 h 56"/>
                <a:gd name="T30" fmla="*/ 34 w 38"/>
                <a:gd name="T31" fmla="*/ 14 h 56"/>
                <a:gd name="T32" fmla="*/ 31 w 38"/>
                <a:gd name="T33" fmla="*/ 9 h 56"/>
                <a:gd name="T34" fmla="*/ 18 w 38"/>
                <a:gd name="T35" fmla="*/ 3 h 56"/>
                <a:gd name="T36" fmla="*/ 9 w 38"/>
                <a:gd name="T37" fmla="*/ 12 h 56"/>
                <a:gd name="T38" fmla="*/ 22 w 38"/>
                <a:gd name="T39" fmla="*/ 23 h 56"/>
                <a:gd name="T40" fmla="*/ 38 w 38"/>
                <a:gd name="T41" fmla="*/ 40 h 56"/>
                <a:gd name="T42" fmla="*/ 21 w 38"/>
                <a:gd name="T43"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8" h="56">
                  <a:moveTo>
                    <a:pt x="21" y="56"/>
                  </a:moveTo>
                  <a:cubicBezTo>
                    <a:pt x="20" y="56"/>
                    <a:pt x="17" y="56"/>
                    <a:pt x="14" y="55"/>
                  </a:cubicBezTo>
                  <a:cubicBezTo>
                    <a:pt x="13" y="54"/>
                    <a:pt x="12" y="54"/>
                    <a:pt x="12" y="54"/>
                  </a:cubicBezTo>
                  <a:cubicBezTo>
                    <a:pt x="9" y="54"/>
                    <a:pt x="7" y="55"/>
                    <a:pt x="5" y="56"/>
                  </a:cubicBezTo>
                  <a:cubicBezTo>
                    <a:pt x="0" y="41"/>
                    <a:pt x="0" y="41"/>
                    <a:pt x="0" y="41"/>
                  </a:cubicBezTo>
                  <a:cubicBezTo>
                    <a:pt x="2" y="41"/>
                    <a:pt x="2" y="41"/>
                    <a:pt x="2" y="41"/>
                  </a:cubicBezTo>
                  <a:cubicBezTo>
                    <a:pt x="4" y="44"/>
                    <a:pt x="11" y="53"/>
                    <a:pt x="21" y="53"/>
                  </a:cubicBezTo>
                  <a:cubicBezTo>
                    <a:pt x="29" y="53"/>
                    <a:pt x="32" y="48"/>
                    <a:pt x="32" y="43"/>
                  </a:cubicBezTo>
                  <a:cubicBezTo>
                    <a:pt x="32" y="37"/>
                    <a:pt x="28" y="35"/>
                    <a:pt x="18" y="31"/>
                  </a:cubicBezTo>
                  <a:cubicBezTo>
                    <a:pt x="13" y="30"/>
                    <a:pt x="3" y="26"/>
                    <a:pt x="3" y="15"/>
                  </a:cubicBezTo>
                  <a:cubicBezTo>
                    <a:pt x="3" y="8"/>
                    <a:pt x="8" y="0"/>
                    <a:pt x="19" y="0"/>
                  </a:cubicBezTo>
                  <a:cubicBezTo>
                    <a:pt x="20" y="0"/>
                    <a:pt x="21" y="1"/>
                    <a:pt x="26" y="2"/>
                  </a:cubicBezTo>
                  <a:cubicBezTo>
                    <a:pt x="27" y="2"/>
                    <a:pt x="27" y="2"/>
                    <a:pt x="28" y="2"/>
                  </a:cubicBezTo>
                  <a:cubicBezTo>
                    <a:pt x="28" y="2"/>
                    <a:pt x="30" y="2"/>
                    <a:pt x="32" y="1"/>
                  </a:cubicBezTo>
                  <a:cubicBezTo>
                    <a:pt x="36" y="13"/>
                    <a:pt x="36" y="13"/>
                    <a:pt x="36" y="13"/>
                  </a:cubicBezTo>
                  <a:cubicBezTo>
                    <a:pt x="34" y="14"/>
                    <a:pt x="34" y="14"/>
                    <a:pt x="34" y="14"/>
                  </a:cubicBezTo>
                  <a:cubicBezTo>
                    <a:pt x="34" y="13"/>
                    <a:pt x="33" y="11"/>
                    <a:pt x="31" y="9"/>
                  </a:cubicBezTo>
                  <a:cubicBezTo>
                    <a:pt x="28" y="5"/>
                    <a:pt x="23" y="3"/>
                    <a:pt x="18" y="3"/>
                  </a:cubicBezTo>
                  <a:cubicBezTo>
                    <a:pt x="13" y="3"/>
                    <a:pt x="9" y="6"/>
                    <a:pt x="9" y="12"/>
                  </a:cubicBezTo>
                  <a:cubicBezTo>
                    <a:pt x="9" y="17"/>
                    <a:pt x="13" y="20"/>
                    <a:pt x="22" y="23"/>
                  </a:cubicBezTo>
                  <a:cubicBezTo>
                    <a:pt x="32" y="27"/>
                    <a:pt x="38" y="31"/>
                    <a:pt x="38" y="40"/>
                  </a:cubicBezTo>
                  <a:cubicBezTo>
                    <a:pt x="38" y="48"/>
                    <a:pt x="32" y="56"/>
                    <a:pt x="21" y="5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8" name="işliďè"/>
            <p:cNvSpPr/>
            <p:nvPr userDrawn="1">
              <p:custDataLst>
                <p:tags r:id="rId53"/>
              </p:custDataLst>
            </p:nvPr>
          </p:nvSpPr>
          <p:spPr bwMode="auto">
            <a:xfrm>
              <a:off x="8703503" y="3956050"/>
              <a:ext cx="96838" cy="220663"/>
            </a:xfrm>
            <a:custGeom>
              <a:avLst/>
              <a:gdLst>
                <a:gd name="T0" fmla="*/ 0 w 24"/>
                <a:gd name="T1" fmla="*/ 52 h 52"/>
                <a:gd name="T2" fmla="*/ 0 w 24"/>
                <a:gd name="T3" fmla="*/ 50 h 52"/>
                <a:gd name="T4" fmla="*/ 3 w 24"/>
                <a:gd name="T5" fmla="*/ 50 h 52"/>
                <a:gd name="T6" fmla="*/ 8 w 24"/>
                <a:gd name="T7" fmla="*/ 45 h 52"/>
                <a:gd name="T8" fmla="*/ 8 w 24"/>
                <a:gd name="T9" fmla="*/ 7 h 52"/>
                <a:gd name="T10" fmla="*/ 3 w 24"/>
                <a:gd name="T11" fmla="*/ 2 h 52"/>
                <a:gd name="T12" fmla="*/ 0 w 24"/>
                <a:gd name="T13" fmla="*/ 2 h 52"/>
                <a:gd name="T14" fmla="*/ 0 w 24"/>
                <a:gd name="T15" fmla="*/ 0 h 52"/>
                <a:gd name="T16" fmla="*/ 24 w 24"/>
                <a:gd name="T17" fmla="*/ 0 h 52"/>
                <a:gd name="T18" fmla="*/ 24 w 24"/>
                <a:gd name="T19" fmla="*/ 2 h 52"/>
                <a:gd name="T20" fmla="*/ 22 w 24"/>
                <a:gd name="T21" fmla="*/ 2 h 52"/>
                <a:gd name="T22" fmla="*/ 16 w 24"/>
                <a:gd name="T23" fmla="*/ 7 h 52"/>
                <a:gd name="T24" fmla="*/ 16 w 24"/>
                <a:gd name="T25" fmla="*/ 45 h 52"/>
                <a:gd name="T26" fmla="*/ 22 w 24"/>
                <a:gd name="T27" fmla="*/ 50 h 52"/>
                <a:gd name="T28" fmla="*/ 24 w 24"/>
                <a:gd name="T29" fmla="*/ 50 h 52"/>
                <a:gd name="T30" fmla="*/ 24 w 24"/>
                <a:gd name="T31" fmla="*/ 52 h 52"/>
                <a:gd name="T32" fmla="*/ 0 w 24"/>
                <a:gd name="T33"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 h="52">
                  <a:moveTo>
                    <a:pt x="0" y="52"/>
                  </a:moveTo>
                  <a:cubicBezTo>
                    <a:pt x="0" y="50"/>
                    <a:pt x="0" y="50"/>
                    <a:pt x="0" y="50"/>
                  </a:cubicBezTo>
                  <a:cubicBezTo>
                    <a:pt x="3" y="50"/>
                    <a:pt x="3" y="50"/>
                    <a:pt x="3" y="50"/>
                  </a:cubicBezTo>
                  <a:cubicBezTo>
                    <a:pt x="7" y="50"/>
                    <a:pt x="8" y="49"/>
                    <a:pt x="8" y="45"/>
                  </a:cubicBezTo>
                  <a:cubicBezTo>
                    <a:pt x="8" y="7"/>
                    <a:pt x="8" y="7"/>
                    <a:pt x="8" y="7"/>
                  </a:cubicBezTo>
                  <a:cubicBezTo>
                    <a:pt x="8" y="4"/>
                    <a:pt x="7" y="2"/>
                    <a:pt x="3" y="2"/>
                  </a:cubicBezTo>
                  <a:cubicBezTo>
                    <a:pt x="0" y="2"/>
                    <a:pt x="0" y="2"/>
                    <a:pt x="0" y="2"/>
                  </a:cubicBezTo>
                  <a:cubicBezTo>
                    <a:pt x="0" y="0"/>
                    <a:pt x="0" y="0"/>
                    <a:pt x="0" y="0"/>
                  </a:cubicBezTo>
                  <a:cubicBezTo>
                    <a:pt x="24" y="0"/>
                    <a:pt x="24" y="0"/>
                    <a:pt x="24" y="0"/>
                  </a:cubicBezTo>
                  <a:cubicBezTo>
                    <a:pt x="24" y="2"/>
                    <a:pt x="24" y="2"/>
                    <a:pt x="24" y="2"/>
                  </a:cubicBezTo>
                  <a:cubicBezTo>
                    <a:pt x="22" y="2"/>
                    <a:pt x="22" y="2"/>
                    <a:pt x="22" y="2"/>
                  </a:cubicBezTo>
                  <a:cubicBezTo>
                    <a:pt x="17" y="2"/>
                    <a:pt x="16" y="4"/>
                    <a:pt x="16" y="7"/>
                  </a:cubicBezTo>
                  <a:cubicBezTo>
                    <a:pt x="16" y="45"/>
                    <a:pt x="16" y="45"/>
                    <a:pt x="16" y="45"/>
                  </a:cubicBezTo>
                  <a:cubicBezTo>
                    <a:pt x="16" y="49"/>
                    <a:pt x="18" y="50"/>
                    <a:pt x="22" y="50"/>
                  </a:cubicBezTo>
                  <a:cubicBezTo>
                    <a:pt x="24" y="50"/>
                    <a:pt x="24" y="50"/>
                    <a:pt x="24" y="50"/>
                  </a:cubicBezTo>
                  <a:cubicBezTo>
                    <a:pt x="24" y="52"/>
                    <a:pt x="24" y="52"/>
                    <a:pt x="24" y="52"/>
                  </a:cubicBezTo>
                  <a:lnTo>
                    <a:pt x="0"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9" name="íṩ1íḍê"/>
            <p:cNvSpPr/>
            <p:nvPr userDrawn="1">
              <p:custDataLst>
                <p:tags r:id="rId54"/>
              </p:custDataLst>
            </p:nvPr>
          </p:nvSpPr>
          <p:spPr bwMode="auto">
            <a:xfrm>
              <a:off x="8819391" y="3956050"/>
              <a:ext cx="206375" cy="220663"/>
            </a:xfrm>
            <a:custGeom>
              <a:avLst/>
              <a:gdLst>
                <a:gd name="T0" fmla="*/ 49 w 51"/>
                <a:gd name="T1" fmla="*/ 14 h 52"/>
                <a:gd name="T2" fmla="*/ 34 w 51"/>
                <a:gd name="T3" fmla="*/ 2 h 52"/>
                <a:gd name="T4" fmla="*/ 30 w 51"/>
                <a:gd name="T5" fmla="*/ 7 h 52"/>
                <a:gd name="T6" fmla="*/ 30 w 51"/>
                <a:gd name="T7" fmla="*/ 44 h 52"/>
                <a:gd name="T8" fmla="*/ 35 w 51"/>
                <a:gd name="T9" fmla="*/ 50 h 52"/>
                <a:gd name="T10" fmla="*/ 39 w 51"/>
                <a:gd name="T11" fmla="*/ 50 h 52"/>
                <a:gd name="T12" fmla="*/ 39 w 51"/>
                <a:gd name="T13" fmla="*/ 52 h 52"/>
                <a:gd name="T14" fmla="*/ 12 w 51"/>
                <a:gd name="T15" fmla="*/ 52 h 52"/>
                <a:gd name="T16" fmla="*/ 12 w 51"/>
                <a:gd name="T17" fmla="*/ 50 h 52"/>
                <a:gd name="T18" fmla="*/ 16 w 51"/>
                <a:gd name="T19" fmla="*/ 50 h 52"/>
                <a:gd name="T20" fmla="*/ 21 w 51"/>
                <a:gd name="T21" fmla="*/ 44 h 52"/>
                <a:gd name="T22" fmla="*/ 21 w 51"/>
                <a:gd name="T23" fmla="*/ 7 h 52"/>
                <a:gd name="T24" fmla="*/ 16 w 51"/>
                <a:gd name="T25" fmla="*/ 2 h 52"/>
                <a:gd name="T26" fmla="*/ 2 w 51"/>
                <a:gd name="T27" fmla="*/ 14 h 52"/>
                <a:gd name="T28" fmla="*/ 0 w 51"/>
                <a:gd name="T29" fmla="*/ 13 h 52"/>
                <a:gd name="T30" fmla="*/ 5 w 51"/>
                <a:gd name="T31" fmla="*/ 0 h 52"/>
                <a:gd name="T32" fmla="*/ 46 w 51"/>
                <a:gd name="T33" fmla="*/ 0 h 52"/>
                <a:gd name="T34" fmla="*/ 51 w 51"/>
                <a:gd name="T35" fmla="*/ 13 h 52"/>
                <a:gd name="T36" fmla="*/ 49 w 51"/>
                <a:gd name="T37" fmla="*/ 1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1" h="52">
                  <a:moveTo>
                    <a:pt x="49" y="14"/>
                  </a:moveTo>
                  <a:cubicBezTo>
                    <a:pt x="45" y="6"/>
                    <a:pt x="41" y="2"/>
                    <a:pt x="34" y="2"/>
                  </a:cubicBezTo>
                  <a:cubicBezTo>
                    <a:pt x="31" y="2"/>
                    <a:pt x="30" y="4"/>
                    <a:pt x="30" y="7"/>
                  </a:cubicBezTo>
                  <a:cubicBezTo>
                    <a:pt x="30" y="44"/>
                    <a:pt x="30" y="44"/>
                    <a:pt x="30" y="44"/>
                  </a:cubicBezTo>
                  <a:cubicBezTo>
                    <a:pt x="30" y="48"/>
                    <a:pt x="31" y="50"/>
                    <a:pt x="35" y="50"/>
                  </a:cubicBezTo>
                  <a:cubicBezTo>
                    <a:pt x="39" y="50"/>
                    <a:pt x="39" y="50"/>
                    <a:pt x="39" y="50"/>
                  </a:cubicBezTo>
                  <a:cubicBezTo>
                    <a:pt x="39" y="52"/>
                    <a:pt x="39" y="52"/>
                    <a:pt x="39" y="52"/>
                  </a:cubicBezTo>
                  <a:cubicBezTo>
                    <a:pt x="12" y="52"/>
                    <a:pt x="12" y="52"/>
                    <a:pt x="12" y="52"/>
                  </a:cubicBezTo>
                  <a:cubicBezTo>
                    <a:pt x="12" y="50"/>
                    <a:pt x="12" y="50"/>
                    <a:pt x="12" y="50"/>
                  </a:cubicBezTo>
                  <a:cubicBezTo>
                    <a:pt x="16" y="50"/>
                    <a:pt x="16" y="50"/>
                    <a:pt x="16" y="50"/>
                  </a:cubicBezTo>
                  <a:cubicBezTo>
                    <a:pt x="20" y="50"/>
                    <a:pt x="21" y="48"/>
                    <a:pt x="21" y="44"/>
                  </a:cubicBezTo>
                  <a:cubicBezTo>
                    <a:pt x="21" y="7"/>
                    <a:pt x="21" y="7"/>
                    <a:pt x="21" y="7"/>
                  </a:cubicBezTo>
                  <a:cubicBezTo>
                    <a:pt x="21" y="3"/>
                    <a:pt x="20" y="2"/>
                    <a:pt x="16" y="2"/>
                  </a:cubicBezTo>
                  <a:cubicBezTo>
                    <a:pt x="8" y="2"/>
                    <a:pt x="4" y="9"/>
                    <a:pt x="2" y="14"/>
                  </a:cubicBezTo>
                  <a:cubicBezTo>
                    <a:pt x="0" y="13"/>
                    <a:pt x="0" y="13"/>
                    <a:pt x="0" y="13"/>
                  </a:cubicBezTo>
                  <a:cubicBezTo>
                    <a:pt x="5" y="0"/>
                    <a:pt x="5" y="0"/>
                    <a:pt x="5" y="0"/>
                  </a:cubicBezTo>
                  <a:cubicBezTo>
                    <a:pt x="46" y="0"/>
                    <a:pt x="46" y="0"/>
                    <a:pt x="46" y="0"/>
                  </a:cubicBezTo>
                  <a:cubicBezTo>
                    <a:pt x="51" y="13"/>
                    <a:pt x="51" y="13"/>
                    <a:pt x="51" y="13"/>
                  </a:cubicBezTo>
                  <a:lnTo>
                    <a:pt x="49" y="1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0" name="iṥľîḓè"/>
            <p:cNvSpPr/>
            <p:nvPr userDrawn="1">
              <p:custDataLst>
                <p:tags r:id="rId55"/>
              </p:custDataLst>
            </p:nvPr>
          </p:nvSpPr>
          <p:spPr bwMode="auto">
            <a:xfrm>
              <a:off x="9049578" y="3956050"/>
              <a:ext cx="217488" cy="220663"/>
            </a:xfrm>
            <a:custGeom>
              <a:avLst/>
              <a:gdLst>
                <a:gd name="T0" fmla="*/ 51 w 54"/>
                <a:gd name="T1" fmla="*/ 2 h 52"/>
                <a:gd name="T2" fmla="*/ 44 w 54"/>
                <a:gd name="T3" fmla="*/ 8 h 52"/>
                <a:gd name="T4" fmla="*/ 32 w 54"/>
                <a:gd name="T5" fmla="*/ 31 h 52"/>
                <a:gd name="T6" fmla="*/ 32 w 54"/>
                <a:gd name="T7" fmla="*/ 45 h 52"/>
                <a:gd name="T8" fmla="*/ 37 w 54"/>
                <a:gd name="T9" fmla="*/ 50 h 52"/>
                <a:gd name="T10" fmla="*/ 41 w 54"/>
                <a:gd name="T11" fmla="*/ 50 h 52"/>
                <a:gd name="T12" fmla="*/ 41 w 54"/>
                <a:gd name="T13" fmla="*/ 52 h 52"/>
                <a:gd name="T14" fmla="*/ 14 w 54"/>
                <a:gd name="T15" fmla="*/ 52 h 52"/>
                <a:gd name="T16" fmla="*/ 14 w 54"/>
                <a:gd name="T17" fmla="*/ 50 h 52"/>
                <a:gd name="T18" fmla="*/ 18 w 54"/>
                <a:gd name="T19" fmla="*/ 50 h 52"/>
                <a:gd name="T20" fmla="*/ 23 w 54"/>
                <a:gd name="T21" fmla="*/ 45 h 52"/>
                <a:gd name="T22" fmla="*/ 23 w 54"/>
                <a:gd name="T23" fmla="*/ 31 h 52"/>
                <a:gd name="T24" fmla="*/ 9 w 54"/>
                <a:gd name="T25" fmla="*/ 7 h 52"/>
                <a:gd name="T26" fmla="*/ 2 w 54"/>
                <a:gd name="T27" fmla="*/ 2 h 52"/>
                <a:gd name="T28" fmla="*/ 0 w 54"/>
                <a:gd name="T29" fmla="*/ 2 h 52"/>
                <a:gd name="T30" fmla="*/ 0 w 54"/>
                <a:gd name="T31" fmla="*/ 0 h 52"/>
                <a:gd name="T32" fmla="*/ 24 w 54"/>
                <a:gd name="T33" fmla="*/ 0 h 52"/>
                <a:gd name="T34" fmla="*/ 24 w 54"/>
                <a:gd name="T35" fmla="*/ 2 h 52"/>
                <a:gd name="T36" fmla="*/ 21 w 54"/>
                <a:gd name="T37" fmla="*/ 2 h 52"/>
                <a:gd name="T38" fmla="*/ 18 w 54"/>
                <a:gd name="T39" fmla="*/ 5 h 52"/>
                <a:gd name="T40" fmla="*/ 19 w 54"/>
                <a:gd name="T41" fmla="*/ 7 h 52"/>
                <a:gd name="T42" fmla="*/ 31 w 54"/>
                <a:gd name="T43" fmla="*/ 27 h 52"/>
                <a:gd name="T44" fmla="*/ 42 w 54"/>
                <a:gd name="T45" fmla="*/ 8 h 52"/>
                <a:gd name="T46" fmla="*/ 42 w 54"/>
                <a:gd name="T47" fmla="*/ 5 h 52"/>
                <a:gd name="T48" fmla="*/ 39 w 54"/>
                <a:gd name="T49" fmla="*/ 2 h 52"/>
                <a:gd name="T50" fmla="*/ 36 w 54"/>
                <a:gd name="T51" fmla="*/ 2 h 52"/>
                <a:gd name="T52" fmla="*/ 36 w 54"/>
                <a:gd name="T53" fmla="*/ 0 h 52"/>
                <a:gd name="T54" fmla="*/ 54 w 54"/>
                <a:gd name="T55" fmla="*/ 0 h 52"/>
                <a:gd name="T56" fmla="*/ 54 w 54"/>
                <a:gd name="T57" fmla="*/ 2 h 52"/>
                <a:gd name="T58" fmla="*/ 51 w 54"/>
                <a:gd name="T59" fmla="*/ 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4" h="52">
                  <a:moveTo>
                    <a:pt x="51" y="2"/>
                  </a:moveTo>
                  <a:cubicBezTo>
                    <a:pt x="48" y="2"/>
                    <a:pt x="46" y="5"/>
                    <a:pt x="44" y="8"/>
                  </a:cubicBezTo>
                  <a:cubicBezTo>
                    <a:pt x="32" y="31"/>
                    <a:pt x="32" y="31"/>
                    <a:pt x="32" y="31"/>
                  </a:cubicBezTo>
                  <a:cubicBezTo>
                    <a:pt x="32" y="45"/>
                    <a:pt x="32" y="45"/>
                    <a:pt x="32" y="45"/>
                  </a:cubicBezTo>
                  <a:cubicBezTo>
                    <a:pt x="32" y="48"/>
                    <a:pt x="33" y="50"/>
                    <a:pt x="37" y="50"/>
                  </a:cubicBezTo>
                  <a:cubicBezTo>
                    <a:pt x="41" y="50"/>
                    <a:pt x="41" y="50"/>
                    <a:pt x="41" y="50"/>
                  </a:cubicBezTo>
                  <a:cubicBezTo>
                    <a:pt x="41" y="52"/>
                    <a:pt x="41" y="52"/>
                    <a:pt x="41" y="52"/>
                  </a:cubicBezTo>
                  <a:cubicBezTo>
                    <a:pt x="14" y="52"/>
                    <a:pt x="14" y="52"/>
                    <a:pt x="14" y="52"/>
                  </a:cubicBezTo>
                  <a:cubicBezTo>
                    <a:pt x="14" y="50"/>
                    <a:pt x="14" y="50"/>
                    <a:pt x="14" y="50"/>
                  </a:cubicBezTo>
                  <a:cubicBezTo>
                    <a:pt x="18" y="50"/>
                    <a:pt x="18" y="50"/>
                    <a:pt x="18" y="50"/>
                  </a:cubicBezTo>
                  <a:cubicBezTo>
                    <a:pt x="22" y="50"/>
                    <a:pt x="23" y="49"/>
                    <a:pt x="23" y="45"/>
                  </a:cubicBezTo>
                  <a:cubicBezTo>
                    <a:pt x="23" y="31"/>
                    <a:pt x="23" y="31"/>
                    <a:pt x="23" y="31"/>
                  </a:cubicBezTo>
                  <a:cubicBezTo>
                    <a:pt x="9" y="7"/>
                    <a:pt x="9" y="7"/>
                    <a:pt x="9" y="7"/>
                  </a:cubicBezTo>
                  <a:cubicBezTo>
                    <a:pt x="7" y="3"/>
                    <a:pt x="5" y="2"/>
                    <a:pt x="2" y="2"/>
                  </a:cubicBezTo>
                  <a:cubicBezTo>
                    <a:pt x="0" y="2"/>
                    <a:pt x="0" y="2"/>
                    <a:pt x="0" y="2"/>
                  </a:cubicBezTo>
                  <a:cubicBezTo>
                    <a:pt x="0" y="0"/>
                    <a:pt x="0" y="0"/>
                    <a:pt x="0" y="0"/>
                  </a:cubicBezTo>
                  <a:cubicBezTo>
                    <a:pt x="24" y="0"/>
                    <a:pt x="24" y="0"/>
                    <a:pt x="24" y="0"/>
                  </a:cubicBezTo>
                  <a:cubicBezTo>
                    <a:pt x="24" y="2"/>
                    <a:pt x="24" y="2"/>
                    <a:pt x="24" y="2"/>
                  </a:cubicBezTo>
                  <a:cubicBezTo>
                    <a:pt x="21" y="2"/>
                    <a:pt x="21" y="2"/>
                    <a:pt x="21" y="2"/>
                  </a:cubicBezTo>
                  <a:cubicBezTo>
                    <a:pt x="19" y="2"/>
                    <a:pt x="18" y="3"/>
                    <a:pt x="18" y="5"/>
                  </a:cubicBezTo>
                  <a:cubicBezTo>
                    <a:pt x="18" y="5"/>
                    <a:pt x="18" y="6"/>
                    <a:pt x="19" y="7"/>
                  </a:cubicBezTo>
                  <a:cubicBezTo>
                    <a:pt x="31" y="27"/>
                    <a:pt x="31" y="27"/>
                    <a:pt x="31" y="27"/>
                  </a:cubicBezTo>
                  <a:cubicBezTo>
                    <a:pt x="42" y="8"/>
                    <a:pt x="42" y="8"/>
                    <a:pt x="42" y="8"/>
                  </a:cubicBezTo>
                  <a:cubicBezTo>
                    <a:pt x="42" y="7"/>
                    <a:pt x="42" y="6"/>
                    <a:pt x="42" y="5"/>
                  </a:cubicBezTo>
                  <a:cubicBezTo>
                    <a:pt x="42" y="3"/>
                    <a:pt x="41" y="2"/>
                    <a:pt x="39" y="2"/>
                  </a:cubicBezTo>
                  <a:cubicBezTo>
                    <a:pt x="36" y="2"/>
                    <a:pt x="36" y="2"/>
                    <a:pt x="36" y="2"/>
                  </a:cubicBezTo>
                  <a:cubicBezTo>
                    <a:pt x="36" y="0"/>
                    <a:pt x="36" y="0"/>
                    <a:pt x="36" y="0"/>
                  </a:cubicBezTo>
                  <a:cubicBezTo>
                    <a:pt x="54" y="0"/>
                    <a:pt x="54" y="0"/>
                    <a:pt x="54" y="0"/>
                  </a:cubicBezTo>
                  <a:cubicBezTo>
                    <a:pt x="54" y="2"/>
                    <a:pt x="54" y="2"/>
                    <a:pt x="54" y="2"/>
                  </a:cubicBezTo>
                  <a:lnTo>
                    <a:pt x="51"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grpSp>
      <p:grpSp>
        <p:nvGrpSpPr>
          <p:cNvPr id="6" name="组合 5"/>
          <p:cNvGrpSpPr/>
          <p:nvPr userDrawn="1"/>
        </p:nvGrpSpPr>
        <p:grpSpPr>
          <a:xfrm>
            <a:off x="2547" y="368300"/>
            <a:ext cx="407988" cy="568318"/>
            <a:chOff x="9119012" y="368300"/>
            <a:chExt cx="407988" cy="457199"/>
          </a:xfrm>
        </p:grpSpPr>
        <p:sp>
          <p:nvSpPr>
            <p:cNvPr id="111" name="矩形 110"/>
            <p:cNvSpPr/>
            <p:nvPr userDrawn="1">
              <p:custDataLst>
                <p:tags r:id="rId56"/>
              </p:custDataLst>
            </p:nvPr>
          </p:nvSpPr>
          <p:spPr>
            <a:xfrm>
              <a:off x="9119012" y="368300"/>
              <a:ext cx="407988" cy="130371"/>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矩形 111"/>
            <p:cNvSpPr/>
            <p:nvPr userDrawn="1">
              <p:custDataLst>
                <p:tags r:id="rId57"/>
              </p:custDataLst>
            </p:nvPr>
          </p:nvSpPr>
          <p:spPr>
            <a:xfrm>
              <a:off x="9119012" y="531714"/>
              <a:ext cx="407988" cy="130371"/>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矩形 112"/>
            <p:cNvSpPr/>
            <p:nvPr userDrawn="1">
              <p:custDataLst>
                <p:tags r:id="rId58"/>
              </p:custDataLst>
            </p:nvPr>
          </p:nvSpPr>
          <p:spPr>
            <a:xfrm>
              <a:off x="9119012" y="695128"/>
              <a:ext cx="407988" cy="130371"/>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装饰  7"/>
          <p:cNvSpPr>
            <a:spLocks noGrp="1"/>
          </p:cNvSpPr>
          <p:nvPr>
            <p:ph type="body" idx="16392" hasCustomPrompt="1"/>
            <p:custDataLst>
              <p:tags r:id="rId59"/>
            </p:custDataLst>
          </p:nvPr>
        </p:nvSpPr>
        <p:spPr>
          <a:xfrm>
            <a:off x="609600" y="3556000"/>
            <a:ext cx="3454400" cy="2692400"/>
          </a:xfrm>
          <a:custGeom>
            <a:avLst/>
            <a:gdLst>
              <a:gd name="connisteX0" fmla="*/ 0 w 3454400"/>
              <a:gd name="connsiteY0" fmla="*/ 0 h 2692400"/>
              <a:gd name="connisteX1" fmla="*/ 3454400 w 3454400"/>
              <a:gd name="connsiteY1" fmla="*/ 0 h 2692400"/>
              <a:gd name="connisteX2" fmla="*/ 3454400 w 3454400"/>
              <a:gd name="connsiteY2" fmla="*/ 2489200 h 2692400"/>
              <a:gd name="connisteX3" fmla="*/ 3251200 w 3454400"/>
              <a:gd name="connsiteY3" fmla="*/ 2692400 h 2692400"/>
              <a:gd name="connisteX4" fmla="*/ 203200 w 3454400"/>
              <a:gd name="connsiteY4" fmla="*/ 2692400 h 2692400"/>
              <a:gd name="connisteX5" fmla="*/ 0 w 3454400"/>
              <a:gd name="connsiteY5" fmla="*/ 2489200 h 2692400"/>
              <a:gd name="connisteX6" fmla="*/ 0 w 3454400"/>
              <a:gd name="connsiteY6" fmla="*/ 0 h 26924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3454400" h="2692400">
                <a:moveTo>
                  <a:pt x="0" y="0"/>
                </a:moveTo>
                <a:lnTo>
                  <a:pt x="3454400" y="0"/>
                </a:lnTo>
                <a:lnTo>
                  <a:pt x="3454400" y="2489200"/>
                </a:lnTo>
                <a:cubicBezTo>
                  <a:pt x="3454400" y="2601424"/>
                  <a:pt x="3363424" y="2692400"/>
                  <a:pt x="3251200" y="2692400"/>
                </a:cubicBezTo>
                <a:lnTo>
                  <a:pt x="203200" y="2692400"/>
                </a:lnTo>
                <a:cubicBezTo>
                  <a:pt x="90976" y="2692400"/>
                  <a:pt x="0" y="2601424"/>
                  <a:pt x="0" y="2489200"/>
                </a:cubicBezTo>
                <a:lnTo>
                  <a:pt x="0" y="0"/>
                </a:lnTo>
                <a:close/>
              </a:path>
            </a:pathLst>
          </a:custGeom>
          <a:gradFill>
            <a:gsLst>
              <a:gs pos="0">
                <a:schemeClr val="accent1">
                  <a:lumMod val="10000"/>
                  <a:lumOff val="90000"/>
                </a:schemeClr>
              </a:gs>
              <a:gs pos="100000">
                <a:schemeClr val="accent1">
                  <a:lumMod val="10000"/>
                  <a:lumOff val="90000"/>
                </a:schemeClr>
              </a:gs>
            </a:gsLst>
            <a:lin ang="5400000"/>
          </a:gra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7" name="标题 6"/>
          <p:cNvSpPr>
            <a:spLocks noGrp="1"/>
          </p:cNvSpPr>
          <p:nvPr>
            <p:ph type="ctrTitle" idx="16385" hasCustomPrompt="1"/>
            <p:custDataLst>
              <p:tags r:id="rId60"/>
            </p:custDataLst>
          </p:nvPr>
        </p:nvSpPr>
        <p:spPr>
          <a:xfrm>
            <a:off x="609600" y="533400"/>
            <a:ext cx="10972800" cy="609600"/>
          </a:xfrm>
          <a:prstGeom prst="rect">
            <a:avLst/>
          </a:prstGeom>
          <a:noFill/>
        </p:spPr>
        <p:txBody>
          <a:bodyPr lIns="0" tIns="0" rIns="0" bIns="0" anchor="t">
            <a:normAutofit/>
          </a:bodyPr>
          <a:lstStyle>
            <a:lvl1pPr marL="0" indent="0" algn="l">
              <a:lnSpc>
                <a:spcPct val="111000"/>
              </a:lnSpc>
              <a:spcBef>
                <a:spcPct val="0"/>
              </a:spcBef>
              <a:spcAft>
                <a:spcPct val="0"/>
              </a:spcAft>
              <a:buNone/>
              <a:defRPr sz="3600" b="0" spc="0">
                <a:solidFill>
                  <a:schemeClr val="tx1"/>
                </a:solidFill>
              </a:defRPr>
            </a:lvl1pPr>
          </a:lstStyle>
          <a:p>
            <a:r>
              <a:rPr lang="zh-CN" altLang="en-US"/>
              <a:t>单击此处添加标题</a:t>
            </a:r>
            <a:endParaRPr lang="zh-CN" altLang="en-US"/>
          </a:p>
        </p:txBody>
      </p:sp>
      <p:sp>
        <p:nvSpPr>
          <p:cNvPr id="9" name="图片占位符 8"/>
          <p:cNvSpPr>
            <a:spLocks noGrp="1"/>
          </p:cNvSpPr>
          <p:nvPr>
            <p:ph type="pic" idx="16393" hasCustomPrompt="1"/>
            <p:custDataLst>
              <p:tags r:id="rId61"/>
            </p:custDataLst>
          </p:nvPr>
        </p:nvSpPr>
        <p:spPr>
          <a:xfrm>
            <a:off x="609600" y="1524000"/>
            <a:ext cx="3454400" cy="2032000"/>
          </a:xfrm>
          <a:custGeom>
            <a:avLst/>
            <a:gdLst>
              <a:gd name="connisteX0" fmla="*/ 0 w 3454400"/>
              <a:gd name="connsiteY0" fmla="*/ 203200 h 2032000"/>
              <a:gd name="connisteX1" fmla="*/ 203200 w 3454400"/>
              <a:gd name="connsiteY1" fmla="*/ 0 h 2032000"/>
              <a:gd name="connisteX2" fmla="*/ 3251200 w 3454400"/>
              <a:gd name="connsiteY2" fmla="*/ 0 h 2032000"/>
              <a:gd name="connisteX3" fmla="*/ 3454400 w 3454400"/>
              <a:gd name="connsiteY3" fmla="*/ 203200 h 2032000"/>
              <a:gd name="connisteX4" fmla="*/ 3454400 w 3454400"/>
              <a:gd name="connsiteY4" fmla="*/ 2032000 h 2032000"/>
              <a:gd name="connisteX5" fmla="*/ 0 w 3454400"/>
              <a:gd name="connsiteY5" fmla="*/ 2032000 h 2032000"/>
              <a:gd name="connisteX6" fmla="*/ 0 w 3454400"/>
              <a:gd name="connsiteY6" fmla="*/ 203200 h 20320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3454400" h="2032000">
                <a:moveTo>
                  <a:pt x="0" y="203200"/>
                </a:moveTo>
                <a:cubicBezTo>
                  <a:pt x="0" y="90976"/>
                  <a:pt x="90976" y="0"/>
                  <a:pt x="203200" y="0"/>
                </a:cubicBezTo>
                <a:lnTo>
                  <a:pt x="3251200" y="0"/>
                </a:lnTo>
                <a:cubicBezTo>
                  <a:pt x="3363424" y="0"/>
                  <a:pt x="3454400" y="90976"/>
                  <a:pt x="3454400" y="203200"/>
                </a:cubicBezTo>
                <a:lnTo>
                  <a:pt x="3454400" y="2032000"/>
                </a:lnTo>
                <a:lnTo>
                  <a:pt x="0" y="2032000"/>
                </a:lnTo>
                <a:lnTo>
                  <a:pt x="0" y="203200"/>
                </a:lnTo>
                <a:close/>
              </a:path>
            </a:pathLst>
          </a:custGeom>
          <a:solidFill>
            <a:srgbClr val="DDDDDD"/>
          </a:solidFill>
          <a:ln>
            <a:noFill/>
          </a:ln>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CN" altLang="en-US"/>
              <a:t> </a:t>
            </a:r>
            <a:endParaRPr lang="zh-CN" altLang="en-US"/>
          </a:p>
        </p:txBody>
      </p:sp>
      <p:sp>
        <p:nvSpPr>
          <p:cNvPr id="10" name="文本占位符 9"/>
          <p:cNvSpPr>
            <a:spLocks noGrp="1"/>
          </p:cNvSpPr>
          <p:nvPr>
            <p:ph type="body" idx="16386" hasCustomPrompt="1"/>
            <p:custDataLst>
              <p:tags r:id="rId62"/>
            </p:custDataLst>
          </p:nvPr>
        </p:nvSpPr>
        <p:spPr>
          <a:xfrm>
            <a:off x="914400" y="3759200"/>
            <a:ext cx="2844800" cy="406400"/>
          </a:xfrm>
          <a:prstGeom prst="rect">
            <a:avLst/>
          </a:prstGeo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smtClean="0"/>
              <a:t>项标题</a:t>
            </a:r>
            <a:endParaRPr lang="zh-CN" altLang="en-US" smtClean="0"/>
          </a:p>
        </p:txBody>
      </p:sp>
      <p:sp>
        <p:nvSpPr>
          <p:cNvPr id="11" name="文本占位符 10"/>
          <p:cNvSpPr>
            <a:spLocks noGrp="1"/>
          </p:cNvSpPr>
          <p:nvPr>
            <p:ph type="body" idx="16387" hasCustomPrompt="1"/>
            <p:custDataLst>
              <p:tags r:id="rId63"/>
            </p:custDataLst>
          </p:nvPr>
        </p:nvSpPr>
        <p:spPr>
          <a:xfrm>
            <a:off x="914400" y="4216400"/>
            <a:ext cx="2844800" cy="1828800"/>
          </a:xfrm>
          <a:prstGeom prst="rect">
            <a:avLst/>
          </a:prstGeo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
        <p:nvSpPr>
          <p:cNvPr id="12" name="装饰  1"/>
          <p:cNvSpPr>
            <a:spLocks noGrp="1"/>
          </p:cNvSpPr>
          <p:nvPr>
            <p:ph type="body" idx="16394" hasCustomPrompt="1"/>
            <p:custDataLst>
              <p:tags r:id="rId64"/>
            </p:custDataLst>
          </p:nvPr>
        </p:nvSpPr>
        <p:spPr>
          <a:xfrm>
            <a:off x="4368800" y="1524000"/>
            <a:ext cx="3454400" cy="2692400"/>
          </a:xfrm>
          <a:custGeom>
            <a:avLst/>
            <a:gdLst>
              <a:gd name="connisteX0" fmla="*/ 0 w 3454400"/>
              <a:gd name="connsiteY0" fmla="*/ 203200 h 2692400"/>
              <a:gd name="connisteX1" fmla="*/ 203200 w 3454400"/>
              <a:gd name="connsiteY1" fmla="*/ 0 h 2692400"/>
              <a:gd name="connisteX2" fmla="*/ 3251200 w 3454400"/>
              <a:gd name="connsiteY2" fmla="*/ 0 h 2692400"/>
              <a:gd name="connisteX3" fmla="*/ 3454400 w 3454400"/>
              <a:gd name="connsiteY3" fmla="*/ 203200 h 2692400"/>
              <a:gd name="connisteX4" fmla="*/ 3454400 w 3454400"/>
              <a:gd name="connsiteY4" fmla="*/ 2692400 h 2692400"/>
              <a:gd name="connisteX5" fmla="*/ 0 w 3454400"/>
              <a:gd name="connsiteY5" fmla="*/ 2692400 h 2692400"/>
              <a:gd name="connisteX6" fmla="*/ 0 w 3454400"/>
              <a:gd name="connsiteY6" fmla="*/ 203200 h 26924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3454400" h="2692400">
                <a:moveTo>
                  <a:pt x="0" y="203200"/>
                </a:moveTo>
                <a:cubicBezTo>
                  <a:pt x="0" y="90976"/>
                  <a:pt x="90976" y="0"/>
                  <a:pt x="203200" y="0"/>
                </a:cubicBezTo>
                <a:lnTo>
                  <a:pt x="3251200" y="0"/>
                </a:lnTo>
                <a:cubicBezTo>
                  <a:pt x="3363424" y="0"/>
                  <a:pt x="3454400" y="90976"/>
                  <a:pt x="3454400" y="203200"/>
                </a:cubicBezTo>
                <a:lnTo>
                  <a:pt x="3454400" y="2692400"/>
                </a:lnTo>
                <a:lnTo>
                  <a:pt x="0" y="2692400"/>
                </a:lnTo>
                <a:lnTo>
                  <a:pt x="0" y="203200"/>
                </a:lnTo>
                <a:close/>
              </a:path>
            </a:pathLst>
          </a:custGeom>
          <a:gradFill>
            <a:gsLst>
              <a:gs pos="0">
                <a:schemeClr val="accent1">
                  <a:lumMod val="10000"/>
                  <a:lumOff val="90000"/>
                </a:schemeClr>
              </a:gs>
              <a:gs pos="100000">
                <a:schemeClr val="accent1">
                  <a:lumMod val="10000"/>
                  <a:lumOff val="90000"/>
                </a:schemeClr>
              </a:gs>
            </a:gsLst>
            <a:lin ang="5400000"/>
          </a:gra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13" name="图片占位符 12"/>
          <p:cNvSpPr>
            <a:spLocks noGrp="1"/>
          </p:cNvSpPr>
          <p:nvPr>
            <p:ph type="pic" idx="16395" hasCustomPrompt="1"/>
            <p:custDataLst>
              <p:tags r:id="rId65"/>
            </p:custDataLst>
          </p:nvPr>
        </p:nvSpPr>
        <p:spPr>
          <a:xfrm>
            <a:off x="4368800" y="4216400"/>
            <a:ext cx="3454400" cy="2032000"/>
          </a:xfrm>
          <a:custGeom>
            <a:avLst/>
            <a:gdLst>
              <a:gd name="connisteX0" fmla="*/ 0 w 3454400"/>
              <a:gd name="connsiteY0" fmla="*/ 0 h 2032000"/>
              <a:gd name="connisteX1" fmla="*/ 3454400 w 3454400"/>
              <a:gd name="connsiteY1" fmla="*/ 0 h 2032000"/>
              <a:gd name="connisteX2" fmla="*/ 3454400 w 3454400"/>
              <a:gd name="connsiteY2" fmla="*/ 1828800 h 2032000"/>
              <a:gd name="connisteX3" fmla="*/ 3251200 w 3454400"/>
              <a:gd name="connsiteY3" fmla="*/ 2032000 h 2032000"/>
              <a:gd name="connisteX4" fmla="*/ 203200 w 3454400"/>
              <a:gd name="connsiteY4" fmla="*/ 2032000 h 2032000"/>
              <a:gd name="connisteX5" fmla="*/ 0 w 3454400"/>
              <a:gd name="connsiteY5" fmla="*/ 1828800 h 2032000"/>
              <a:gd name="connisteX6" fmla="*/ 0 w 3454400"/>
              <a:gd name="connsiteY6" fmla="*/ 0 h 20320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3454400" h="2032000">
                <a:moveTo>
                  <a:pt x="0" y="0"/>
                </a:moveTo>
                <a:lnTo>
                  <a:pt x="3454400" y="0"/>
                </a:lnTo>
                <a:lnTo>
                  <a:pt x="3454400" y="1828800"/>
                </a:lnTo>
                <a:cubicBezTo>
                  <a:pt x="3454400" y="1941024"/>
                  <a:pt x="3363424" y="2032000"/>
                  <a:pt x="3251200" y="2032000"/>
                </a:cubicBezTo>
                <a:lnTo>
                  <a:pt x="203200" y="2032000"/>
                </a:lnTo>
                <a:cubicBezTo>
                  <a:pt x="90976" y="2032000"/>
                  <a:pt x="0" y="1941024"/>
                  <a:pt x="0" y="1828800"/>
                </a:cubicBezTo>
                <a:lnTo>
                  <a:pt x="0" y="0"/>
                </a:lnTo>
                <a:close/>
              </a:path>
            </a:pathLst>
          </a:custGeom>
          <a:solidFill>
            <a:srgbClr val="DDDDDD"/>
          </a:solidFill>
          <a:ln>
            <a:noFill/>
          </a:ln>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CN" altLang="en-US"/>
              <a:t> </a:t>
            </a:r>
            <a:endParaRPr lang="zh-CN" altLang="en-US"/>
          </a:p>
        </p:txBody>
      </p:sp>
      <p:sp>
        <p:nvSpPr>
          <p:cNvPr id="14" name="文本占位符 13"/>
          <p:cNvSpPr>
            <a:spLocks noGrp="1"/>
          </p:cNvSpPr>
          <p:nvPr>
            <p:ph type="body" idx="16388" hasCustomPrompt="1"/>
            <p:custDataLst>
              <p:tags r:id="rId66"/>
            </p:custDataLst>
          </p:nvPr>
        </p:nvSpPr>
        <p:spPr>
          <a:xfrm>
            <a:off x="4673600" y="1727200"/>
            <a:ext cx="2844800" cy="406400"/>
          </a:xfrm>
          <a:prstGeom prst="rect">
            <a:avLst/>
          </a:prstGeo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smtClean="0"/>
              <a:t>项标题</a:t>
            </a:r>
            <a:endParaRPr lang="zh-CN" altLang="en-US" smtClean="0"/>
          </a:p>
        </p:txBody>
      </p:sp>
      <p:sp>
        <p:nvSpPr>
          <p:cNvPr id="15" name="文本占位符 14"/>
          <p:cNvSpPr>
            <a:spLocks noGrp="1"/>
          </p:cNvSpPr>
          <p:nvPr>
            <p:ph type="body" idx="16389" hasCustomPrompt="1"/>
            <p:custDataLst>
              <p:tags r:id="rId67"/>
            </p:custDataLst>
          </p:nvPr>
        </p:nvSpPr>
        <p:spPr>
          <a:xfrm>
            <a:off x="4673600" y="2184400"/>
            <a:ext cx="2844800" cy="1828800"/>
          </a:xfrm>
          <a:prstGeom prst="rect">
            <a:avLst/>
          </a:prstGeo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
        <p:nvSpPr>
          <p:cNvPr id="16" name="装饰  5"/>
          <p:cNvSpPr>
            <a:spLocks noGrp="1"/>
          </p:cNvSpPr>
          <p:nvPr>
            <p:ph type="body" idx="16396" hasCustomPrompt="1"/>
            <p:custDataLst>
              <p:tags r:id="rId68"/>
            </p:custDataLst>
          </p:nvPr>
        </p:nvSpPr>
        <p:spPr>
          <a:xfrm>
            <a:off x="8128000" y="3556000"/>
            <a:ext cx="3454400" cy="2692400"/>
          </a:xfrm>
          <a:custGeom>
            <a:avLst/>
            <a:gdLst>
              <a:gd name="connisteX0" fmla="*/ 0 w 3454400"/>
              <a:gd name="connsiteY0" fmla="*/ 0 h 2692400"/>
              <a:gd name="connisteX1" fmla="*/ 3454400 w 3454400"/>
              <a:gd name="connsiteY1" fmla="*/ 0 h 2692400"/>
              <a:gd name="connisteX2" fmla="*/ 3454400 w 3454400"/>
              <a:gd name="connsiteY2" fmla="*/ 2489200 h 2692400"/>
              <a:gd name="connisteX3" fmla="*/ 3251200 w 3454400"/>
              <a:gd name="connsiteY3" fmla="*/ 2692400 h 2692400"/>
              <a:gd name="connisteX4" fmla="*/ 203200 w 3454400"/>
              <a:gd name="connsiteY4" fmla="*/ 2692400 h 2692400"/>
              <a:gd name="connisteX5" fmla="*/ 0 w 3454400"/>
              <a:gd name="connsiteY5" fmla="*/ 2489200 h 2692400"/>
              <a:gd name="connisteX6" fmla="*/ 0 w 3454400"/>
              <a:gd name="connsiteY6" fmla="*/ 0 h 26924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3454400" h="2692400">
                <a:moveTo>
                  <a:pt x="0" y="0"/>
                </a:moveTo>
                <a:lnTo>
                  <a:pt x="3454400" y="0"/>
                </a:lnTo>
                <a:lnTo>
                  <a:pt x="3454400" y="2489200"/>
                </a:lnTo>
                <a:cubicBezTo>
                  <a:pt x="3454400" y="2601424"/>
                  <a:pt x="3363424" y="2692400"/>
                  <a:pt x="3251200" y="2692400"/>
                </a:cubicBezTo>
                <a:lnTo>
                  <a:pt x="203200" y="2692400"/>
                </a:lnTo>
                <a:cubicBezTo>
                  <a:pt x="90976" y="2692400"/>
                  <a:pt x="0" y="2601424"/>
                  <a:pt x="0" y="2489200"/>
                </a:cubicBezTo>
                <a:lnTo>
                  <a:pt x="0" y="0"/>
                </a:lnTo>
                <a:close/>
              </a:path>
            </a:pathLst>
          </a:custGeom>
          <a:gradFill>
            <a:gsLst>
              <a:gs pos="0">
                <a:schemeClr val="accent1">
                  <a:lumMod val="10000"/>
                  <a:lumOff val="90000"/>
                </a:schemeClr>
              </a:gs>
              <a:gs pos="100000">
                <a:schemeClr val="accent1">
                  <a:lumMod val="10000"/>
                  <a:lumOff val="90000"/>
                </a:schemeClr>
              </a:gs>
            </a:gsLst>
            <a:lin ang="5400000"/>
          </a:gra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17" name="图片占位符 16"/>
          <p:cNvSpPr>
            <a:spLocks noGrp="1"/>
          </p:cNvSpPr>
          <p:nvPr>
            <p:ph type="pic" idx="16397" hasCustomPrompt="1"/>
            <p:custDataLst>
              <p:tags r:id="rId69"/>
            </p:custDataLst>
          </p:nvPr>
        </p:nvSpPr>
        <p:spPr>
          <a:xfrm>
            <a:off x="8128000" y="1524000"/>
            <a:ext cx="3454400" cy="2032000"/>
          </a:xfrm>
          <a:custGeom>
            <a:avLst/>
            <a:gdLst>
              <a:gd name="connisteX0" fmla="*/ 0 w 3454400"/>
              <a:gd name="connsiteY0" fmla="*/ 203200 h 2032000"/>
              <a:gd name="connisteX1" fmla="*/ 203200 w 3454400"/>
              <a:gd name="connsiteY1" fmla="*/ 0 h 2032000"/>
              <a:gd name="connisteX2" fmla="*/ 3251200 w 3454400"/>
              <a:gd name="connsiteY2" fmla="*/ 0 h 2032000"/>
              <a:gd name="connisteX3" fmla="*/ 3454400 w 3454400"/>
              <a:gd name="connsiteY3" fmla="*/ 203200 h 2032000"/>
              <a:gd name="connisteX4" fmla="*/ 3454400 w 3454400"/>
              <a:gd name="connsiteY4" fmla="*/ 2032000 h 2032000"/>
              <a:gd name="connisteX5" fmla="*/ 0 w 3454400"/>
              <a:gd name="connsiteY5" fmla="*/ 2032000 h 2032000"/>
              <a:gd name="connisteX6" fmla="*/ 0 w 3454400"/>
              <a:gd name="connsiteY6" fmla="*/ 203200 h 20320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3454400" h="2032000">
                <a:moveTo>
                  <a:pt x="0" y="203200"/>
                </a:moveTo>
                <a:cubicBezTo>
                  <a:pt x="0" y="90976"/>
                  <a:pt x="90976" y="0"/>
                  <a:pt x="203200" y="0"/>
                </a:cubicBezTo>
                <a:lnTo>
                  <a:pt x="3251200" y="0"/>
                </a:lnTo>
                <a:cubicBezTo>
                  <a:pt x="3363424" y="0"/>
                  <a:pt x="3454400" y="90976"/>
                  <a:pt x="3454400" y="203200"/>
                </a:cubicBezTo>
                <a:lnTo>
                  <a:pt x="3454400" y="2032000"/>
                </a:lnTo>
                <a:lnTo>
                  <a:pt x="0" y="2032000"/>
                </a:lnTo>
                <a:lnTo>
                  <a:pt x="0" y="203200"/>
                </a:lnTo>
                <a:close/>
              </a:path>
            </a:pathLst>
          </a:custGeom>
          <a:solidFill>
            <a:srgbClr val="DDDDDD"/>
          </a:solidFill>
          <a:ln>
            <a:noFill/>
          </a:ln>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CN" altLang="en-US"/>
              <a:t> </a:t>
            </a:r>
            <a:endParaRPr lang="zh-CN" altLang="en-US"/>
          </a:p>
        </p:txBody>
      </p:sp>
      <p:sp>
        <p:nvSpPr>
          <p:cNvPr id="18" name="文本占位符 17"/>
          <p:cNvSpPr>
            <a:spLocks noGrp="1"/>
          </p:cNvSpPr>
          <p:nvPr>
            <p:ph type="body" idx="16390" hasCustomPrompt="1"/>
            <p:custDataLst>
              <p:tags r:id="rId70"/>
            </p:custDataLst>
          </p:nvPr>
        </p:nvSpPr>
        <p:spPr>
          <a:xfrm>
            <a:off x="8432800" y="3759200"/>
            <a:ext cx="2844800" cy="406400"/>
          </a:xfrm>
          <a:prstGeom prst="rect">
            <a:avLst/>
          </a:prstGeo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smtClean="0"/>
              <a:t>项标题</a:t>
            </a:r>
            <a:endParaRPr lang="zh-CN" altLang="en-US" smtClean="0"/>
          </a:p>
        </p:txBody>
      </p:sp>
      <p:sp>
        <p:nvSpPr>
          <p:cNvPr id="19" name="文本占位符 18"/>
          <p:cNvSpPr>
            <a:spLocks noGrp="1"/>
          </p:cNvSpPr>
          <p:nvPr>
            <p:ph type="body" idx="16391" hasCustomPrompt="1"/>
            <p:custDataLst>
              <p:tags r:id="rId71"/>
            </p:custDataLst>
          </p:nvPr>
        </p:nvSpPr>
        <p:spPr>
          <a:xfrm>
            <a:off x="8432800" y="4216400"/>
            <a:ext cx="2844800" cy="1828800"/>
          </a:xfrm>
          <a:prstGeom prst="rect">
            <a:avLst/>
          </a:prstGeo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正文页-60_17">
    <p:spTree>
      <p:nvGrpSpPr>
        <p:cNvPr id="1" name=""/>
        <p:cNvGrpSpPr/>
        <p:nvPr/>
      </p:nvGrpSpPr>
      <p:grpSpPr>
        <a:xfrm>
          <a:off x="0" y="0"/>
          <a:ext cx="0" cy="0"/>
          <a:chOff x="0" y="0"/>
          <a:chExt cx="0" cy="0"/>
        </a:xfrm>
      </p:grpSpPr>
      <p:sp>
        <p:nvSpPr>
          <p:cNvPr id="56" name="矩形 55"/>
          <p:cNvSpPr/>
          <p:nvPr userDrawn="1">
            <p:custDataLst>
              <p:tags r:id="rId2"/>
            </p:custDataLst>
          </p:nvPr>
        </p:nvSpPr>
        <p:spPr>
          <a:xfrm>
            <a:off x="0" y="6727629"/>
            <a:ext cx="12192000" cy="130371"/>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7" name="a36ff0dd-52e7-4a40-98ef-054fbf16791a"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userDrawn="1">
            <p:custDataLst>
              <p:tags r:id="rId3"/>
            </p:custDataLst>
          </p:nvPr>
        </p:nvGrpSpPr>
        <p:grpSpPr>
          <a:xfrm>
            <a:off x="9791726" y="368300"/>
            <a:ext cx="2006887" cy="568318"/>
            <a:chOff x="2869804" y="2524126"/>
            <a:chExt cx="6452393" cy="1827213"/>
          </a:xfrm>
        </p:grpSpPr>
        <p:sp>
          <p:nvSpPr>
            <p:cNvPr id="58" name="ïṣļïďe"/>
            <p:cNvSpPr/>
            <p:nvPr userDrawn="1">
              <p:custDataLst>
                <p:tags r:id="rId4"/>
              </p:custDataLst>
            </p:nvPr>
          </p:nvSpPr>
          <p:spPr bwMode="auto">
            <a:xfrm>
              <a:off x="5030526" y="2647006"/>
              <a:ext cx="889000" cy="1308100"/>
            </a:xfrm>
            <a:custGeom>
              <a:avLst/>
              <a:gdLst>
                <a:gd name="T0" fmla="*/ 236 w 532"/>
                <a:gd name="T1" fmla="*/ 733 h 780"/>
                <a:gd name="T2" fmla="*/ 216 w 532"/>
                <a:gd name="T3" fmla="*/ 663 h 780"/>
                <a:gd name="T4" fmla="*/ 197 w 532"/>
                <a:gd name="T5" fmla="*/ 414 h 780"/>
                <a:gd name="T6" fmla="*/ 102 w 532"/>
                <a:gd name="T7" fmla="*/ 475 h 780"/>
                <a:gd name="T8" fmla="*/ 46 w 532"/>
                <a:gd name="T9" fmla="*/ 448 h 780"/>
                <a:gd name="T10" fmla="*/ 13 w 532"/>
                <a:gd name="T11" fmla="*/ 400 h 780"/>
                <a:gd name="T12" fmla="*/ 5 w 532"/>
                <a:gd name="T13" fmla="*/ 353 h 780"/>
                <a:gd name="T14" fmla="*/ 23 w 532"/>
                <a:gd name="T15" fmla="*/ 258 h 780"/>
                <a:gd name="T16" fmla="*/ 93 w 532"/>
                <a:gd name="T17" fmla="*/ 231 h 780"/>
                <a:gd name="T18" fmla="*/ 192 w 532"/>
                <a:gd name="T19" fmla="*/ 170 h 780"/>
                <a:gd name="T20" fmla="*/ 180 w 532"/>
                <a:gd name="T21" fmla="*/ 50 h 780"/>
                <a:gd name="T22" fmla="*/ 246 w 532"/>
                <a:gd name="T23" fmla="*/ 16 h 780"/>
                <a:gd name="T24" fmla="*/ 285 w 532"/>
                <a:gd name="T25" fmla="*/ 69 h 780"/>
                <a:gd name="T26" fmla="*/ 290 w 532"/>
                <a:gd name="T27" fmla="*/ 138 h 780"/>
                <a:gd name="T28" fmla="*/ 368 w 532"/>
                <a:gd name="T29" fmla="*/ 129 h 780"/>
                <a:gd name="T30" fmla="*/ 474 w 532"/>
                <a:gd name="T31" fmla="*/ 141 h 780"/>
                <a:gd name="T32" fmla="*/ 452 w 532"/>
                <a:gd name="T33" fmla="*/ 221 h 780"/>
                <a:gd name="T34" fmla="*/ 432 w 532"/>
                <a:gd name="T35" fmla="*/ 289 h 780"/>
                <a:gd name="T36" fmla="*/ 363 w 532"/>
                <a:gd name="T37" fmla="*/ 355 h 780"/>
                <a:gd name="T38" fmla="*/ 296 w 532"/>
                <a:gd name="T39" fmla="*/ 397 h 780"/>
                <a:gd name="T40" fmla="*/ 294 w 532"/>
                <a:gd name="T41" fmla="*/ 705 h 780"/>
                <a:gd name="T42" fmla="*/ 236 w 532"/>
                <a:gd name="T43" fmla="*/ 733 h 780"/>
                <a:gd name="T44" fmla="*/ 185 w 532"/>
                <a:gd name="T45" fmla="*/ 253 h 780"/>
                <a:gd name="T46" fmla="*/ 171 w 532"/>
                <a:gd name="T47" fmla="*/ 262 h 780"/>
                <a:gd name="T48" fmla="*/ 123 w 532"/>
                <a:gd name="T49" fmla="*/ 275 h 780"/>
                <a:gd name="T50" fmla="*/ 128 w 532"/>
                <a:gd name="T51" fmla="*/ 323 h 780"/>
                <a:gd name="T52" fmla="*/ 184 w 532"/>
                <a:gd name="T53" fmla="*/ 325 h 780"/>
                <a:gd name="T54" fmla="*/ 185 w 532"/>
                <a:gd name="T55" fmla="*/ 253 h 780"/>
                <a:gd name="T56" fmla="*/ 291 w 532"/>
                <a:gd name="T57" fmla="*/ 261 h 780"/>
                <a:gd name="T58" fmla="*/ 292 w 532"/>
                <a:gd name="T59" fmla="*/ 269 h 780"/>
                <a:gd name="T60" fmla="*/ 310 w 532"/>
                <a:gd name="T61" fmla="*/ 275 h 780"/>
                <a:gd name="T62" fmla="*/ 354 w 532"/>
                <a:gd name="T63" fmla="*/ 209 h 780"/>
                <a:gd name="T64" fmla="*/ 314 w 532"/>
                <a:gd name="T65" fmla="*/ 192 h 780"/>
                <a:gd name="T66" fmla="*/ 292 w 532"/>
                <a:gd name="T67" fmla="*/ 208 h 780"/>
                <a:gd name="T68" fmla="*/ 291 w 532"/>
                <a:gd name="T69" fmla="*/ 261 h 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32" h="780">
                  <a:moveTo>
                    <a:pt x="236" y="733"/>
                  </a:moveTo>
                  <a:cubicBezTo>
                    <a:pt x="225" y="716"/>
                    <a:pt x="215" y="692"/>
                    <a:pt x="216" y="663"/>
                  </a:cubicBezTo>
                  <a:cubicBezTo>
                    <a:pt x="218" y="605"/>
                    <a:pt x="197" y="414"/>
                    <a:pt x="197" y="414"/>
                  </a:cubicBezTo>
                  <a:cubicBezTo>
                    <a:pt x="197" y="414"/>
                    <a:pt x="136" y="421"/>
                    <a:pt x="102" y="475"/>
                  </a:cubicBezTo>
                  <a:cubicBezTo>
                    <a:pt x="102" y="475"/>
                    <a:pt x="63" y="481"/>
                    <a:pt x="46" y="448"/>
                  </a:cubicBezTo>
                  <a:cubicBezTo>
                    <a:pt x="29" y="414"/>
                    <a:pt x="13" y="400"/>
                    <a:pt x="13" y="400"/>
                  </a:cubicBezTo>
                  <a:cubicBezTo>
                    <a:pt x="13" y="400"/>
                    <a:pt x="0" y="383"/>
                    <a:pt x="5" y="353"/>
                  </a:cubicBezTo>
                  <a:cubicBezTo>
                    <a:pt x="11" y="323"/>
                    <a:pt x="19" y="294"/>
                    <a:pt x="23" y="258"/>
                  </a:cubicBezTo>
                  <a:cubicBezTo>
                    <a:pt x="27" y="222"/>
                    <a:pt x="76" y="220"/>
                    <a:pt x="93" y="231"/>
                  </a:cubicBezTo>
                  <a:cubicBezTo>
                    <a:pt x="93" y="231"/>
                    <a:pt x="162" y="183"/>
                    <a:pt x="192" y="170"/>
                  </a:cubicBezTo>
                  <a:cubicBezTo>
                    <a:pt x="192" y="170"/>
                    <a:pt x="186" y="80"/>
                    <a:pt x="180" y="50"/>
                  </a:cubicBezTo>
                  <a:cubicBezTo>
                    <a:pt x="180" y="50"/>
                    <a:pt x="212" y="0"/>
                    <a:pt x="246" y="16"/>
                  </a:cubicBezTo>
                  <a:cubicBezTo>
                    <a:pt x="281" y="32"/>
                    <a:pt x="280" y="42"/>
                    <a:pt x="285" y="69"/>
                  </a:cubicBezTo>
                  <a:cubicBezTo>
                    <a:pt x="289" y="95"/>
                    <a:pt x="290" y="138"/>
                    <a:pt x="290" y="138"/>
                  </a:cubicBezTo>
                  <a:cubicBezTo>
                    <a:pt x="368" y="129"/>
                    <a:pt x="368" y="129"/>
                    <a:pt x="368" y="129"/>
                  </a:cubicBezTo>
                  <a:cubicBezTo>
                    <a:pt x="368" y="129"/>
                    <a:pt x="415" y="84"/>
                    <a:pt x="474" y="141"/>
                  </a:cubicBezTo>
                  <a:cubicBezTo>
                    <a:pt x="532" y="199"/>
                    <a:pt x="452" y="221"/>
                    <a:pt x="452" y="221"/>
                  </a:cubicBezTo>
                  <a:cubicBezTo>
                    <a:pt x="452" y="221"/>
                    <a:pt x="408" y="257"/>
                    <a:pt x="432" y="289"/>
                  </a:cubicBezTo>
                  <a:cubicBezTo>
                    <a:pt x="455" y="322"/>
                    <a:pt x="386" y="356"/>
                    <a:pt x="363" y="355"/>
                  </a:cubicBezTo>
                  <a:cubicBezTo>
                    <a:pt x="340" y="354"/>
                    <a:pt x="297" y="384"/>
                    <a:pt x="296" y="397"/>
                  </a:cubicBezTo>
                  <a:cubicBezTo>
                    <a:pt x="296" y="409"/>
                    <a:pt x="302" y="692"/>
                    <a:pt x="294" y="705"/>
                  </a:cubicBezTo>
                  <a:cubicBezTo>
                    <a:pt x="297" y="744"/>
                    <a:pt x="264" y="780"/>
                    <a:pt x="236" y="733"/>
                  </a:cubicBezTo>
                  <a:close/>
                  <a:moveTo>
                    <a:pt x="185" y="253"/>
                  </a:moveTo>
                  <a:cubicBezTo>
                    <a:pt x="185" y="253"/>
                    <a:pt x="180" y="257"/>
                    <a:pt x="171" y="262"/>
                  </a:cubicBezTo>
                  <a:cubicBezTo>
                    <a:pt x="158" y="268"/>
                    <a:pt x="142" y="272"/>
                    <a:pt x="123" y="275"/>
                  </a:cubicBezTo>
                  <a:cubicBezTo>
                    <a:pt x="109" y="276"/>
                    <a:pt x="114" y="299"/>
                    <a:pt x="128" y="323"/>
                  </a:cubicBezTo>
                  <a:cubicBezTo>
                    <a:pt x="142" y="347"/>
                    <a:pt x="170" y="330"/>
                    <a:pt x="184" y="325"/>
                  </a:cubicBezTo>
                  <a:cubicBezTo>
                    <a:pt x="198" y="320"/>
                    <a:pt x="185" y="253"/>
                    <a:pt x="185" y="253"/>
                  </a:cubicBezTo>
                  <a:close/>
                  <a:moveTo>
                    <a:pt x="291" y="261"/>
                  </a:moveTo>
                  <a:cubicBezTo>
                    <a:pt x="292" y="269"/>
                    <a:pt x="292" y="269"/>
                    <a:pt x="292" y="269"/>
                  </a:cubicBezTo>
                  <a:cubicBezTo>
                    <a:pt x="292" y="269"/>
                    <a:pt x="296" y="280"/>
                    <a:pt x="310" y="275"/>
                  </a:cubicBezTo>
                  <a:cubicBezTo>
                    <a:pt x="324" y="271"/>
                    <a:pt x="349" y="236"/>
                    <a:pt x="354" y="209"/>
                  </a:cubicBezTo>
                  <a:cubicBezTo>
                    <a:pt x="359" y="182"/>
                    <a:pt x="335" y="190"/>
                    <a:pt x="314" y="192"/>
                  </a:cubicBezTo>
                  <a:cubicBezTo>
                    <a:pt x="292" y="194"/>
                    <a:pt x="292" y="208"/>
                    <a:pt x="292" y="208"/>
                  </a:cubicBezTo>
                  <a:lnTo>
                    <a:pt x="291" y="261"/>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9" name="ïŝḷïdè"/>
            <p:cNvSpPr/>
            <p:nvPr userDrawn="1">
              <p:custDataLst>
                <p:tags r:id="rId5"/>
              </p:custDataLst>
            </p:nvPr>
          </p:nvSpPr>
          <p:spPr bwMode="auto">
            <a:xfrm>
              <a:off x="6106582" y="2874169"/>
              <a:ext cx="762000" cy="817563"/>
            </a:xfrm>
            <a:custGeom>
              <a:avLst/>
              <a:gdLst>
                <a:gd name="T0" fmla="*/ 107 w 456"/>
                <a:gd name="T1" fmla="*/ 347 h 488"/>
                <a:gd name="T2" fmla="*/ 187 w 456"/>
                <a:gd name="T3" fmla="*/ 332 h 488"/>
                <a:gd name="T4" fmla="*/ 171 w 456"/>
                <a:gd name="T5" fmla="*/ 39 h 488"/>
                <a:gd name="T6" fmla="*/ 196 w 456"/>
                <a:gd name="T7" fmla="*/ 1 h 488"/>
                <a:gd name="T8" fmla="*/ 274 w 456"/>
                <a:gd name="T9" fmla="*/ 57 h 488"/>
                <a:gd name="T10" fmla="*/ 274 w 456"/>
                <a:gd name="T11" fmla="*/ 302 h 488"/>
                <a:gd name="T12" fmla="*/ 355 w 456"/>
                <a:gd name="T13" fmla="*/ 283 h 488"/>
                <a:gd name="T14" fmla="*/ 387 w 456"/>
                <a:gd name="T15" fmla="*/ 187 h 488"/>
                <a:gd name="T16" fmla="*/ 456 w 456"/>
                <a:gd name="T17" fmla="*/ 231 h 488"/>
                <a:gd name="T18" fmla="*/ 437 w 456"/>
                <a:gd name="T19" fmla="*/ 394 h 488"/>
                <a:gd name="T20" fmla="*/ 374 w 456"/>
                <a:gd name="T21" fmla="*/ 454 h 488"/>
                <a:gd name="T22" fmla="*/ 352 w 456"/>
                <a:gd name="T23" fmla="*/ 351 h 488"/>
                <a:gd name="T24" fmla="*/ 290 w 456"/>
                <a:gd name="T25" fmla="*/ 368 h 488"/>
                <a:gd name="T26" fmla="*/ 219 w 456"/>
                <a:gd name="T27" fmla="*/ 402 h 488"/>
                <a:gd name="T28" fmla="*/ 129 w 456"/>
                <a:gd name="T29" fmla="*/ 419 h 488"/>
                <a:gd name="T30" fmla="*/ 31 w 456"/>
                <a:gd name="T31" fmla="*/ 451 h 488"/>
                <a:gd name="T32" fmla="*/ 10 w 456"/>
                <a:gd name="T33" fmla="*/ 412 h 488"/>
                <a:gd name="T34" fmla="*/ 3 w 456"/>
                <a:gd name="T35" fmla="*/ 398 h 488"/>
                <a:gd name="T36" fmla="*/ 11 w 456"/>
                <a:gd name="T37" fmla="*/ 367 h 488"/>
                <a:gd name="T38" fmla="*/ 23 w 456"/>
                <a:gd name="T39" fmla="*/ 235 h 488"/>
                <a:gd name="T40" fmla="*/ 53 w 456"/>
                <a:gd name="T41" fmla="*/ 213 h 488"/>
                <a:gd name="T42" fmla="*/ 107 w 456"/>
                <a:gd name="T43" fmla="*/ 347 h 4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56" h="488">
                  <a:moveTo>
                    <a:pt x="107" y="347"/>
                  </a:moveTo>
                  <a:cubicBezTo>
                    <a:pt x="134" y="342"/>
                    <a:pt x="160" y="337"/>
                    <a:pt x="187" y="332"/>
                  </a:cubicBezTo>
                  <a:cubicBezTo>
                    <a:pt x="182" y="234"/>
                    <a:pt x="176" y="137"/>
                    <a:pt x="171" y="39"/>
                  </a:cubicBezTo>
                  <a:cubicBezTo>
                    <a:pt x="171" y="39"/>
                    <a:pt x="165" y="1"/>
                    <a:pt x="196" y="1"/>
                  </a:cubicBezTo>
                  <a:cubicBezTo>
                    <a:pt x="227" y="0"/>
                    <a:pt x="284" y="25"/>
                    <a:pt x="274" y="57"/>
                  </a:cubicBezTo>
                  <a:cubicBezTo>
                    <a:pt x="264" y="89"/>
                    <a:pt x="256" y="303"/>
                    <a:pt x="274" y="302"/>
                  </a:cubicBezTo>
                  <a:cubicBezTo>
                    <a:pt x="292" y="301"/>
                    <a:pt x="355" y="283"/>
                    <a:pt x="355" y="283"/>
                  </a:cubicBezTo>
                  <a:cubicBezTo>
                    <a:pt x="355" y="283"/>
                    <a:pt x="372" y="185"/>
                    <a:pt x="387" y="187"/>
                  </a:cubicBezTo>
                  <a:cubicBezTo>
                    <a:pt x="403" y="188"/>
                    <a:pt x="455" y="196"/>
                    <a:pt x="456" y="231"/>
                  </a:cubicBezTo>
                  <a:cubicBezTo>
                    <a:pt x="456" y="265"/>
                    <a:pt x="454" y="367"/>
                    <a:pt x="437" y="394"/>
                  </a:cubicBezTo>
                  <a:cubicBezTo>
                    <a:pt x="420" y="421"/>
                    <a:pt x="383" y="476"/>
                    <a:pt x="374" y="454"/>
                  </a:cubicBezTo>
                  <a:cubicBezTo>
                    <a:pt x="364" y="433"/>
                    <a:pt x="352" y="351"/>
                    <a:pt x="352" y="351"/>
                  </a:cubicBezTo>
                  <a:cubicBezTo>
                    <a:pt x="331" y="357"/>
                    <a:pt x="310" y="363"/>
                    <a:pt x="290" y="368"/>
                  </a:cubicBezTo>
                  <a:cubicBezTo>
                    <a:pt x="252" y="379"/>
                    <a:pt x="281" y="398"/>
                    <a:pt x="219" y="402"/>
                  </a:cubicBezTo>
                  <a:cubicBezTo>
                    <a:pt x="185" y="404"/>
                    <a:pt x="141" y="408"/>
                    <a:pt x="129" y="419"/>
                  </a:cubicBezTo>
                  <a:cubicBezTo>
                    <a:pt x="111" y="438"/>
                    <a:pt x="71" y="488"/>
                    <a:pt x="31" y="451"/>
                  </a:cubicBezTo>
                  <a:cubicBezTo>
                    <a:pt x="31" y="451"/>
                    <a:pt x="18" y="430"/>
                    <a:pt x="10" y="412"/>
                  </a:cubicBezTo>
                  <a:cubicBezTo>
                    <a:pt x="7" y="407"/>
                    <a:pt x="5" y="402"/>
                    <a:pt x="3" y="398"/>
                  </a:cubicBezTo>
                  <a:cubicBezTo>
                    <a:pt x="0" y="387"/>
                    <a:pt x="7" y="378"/>
                    <a:pt x="11" y="367"/>
                  </a:cubicBezTo>
                  <a:cubicBezTo>
                    <a:pt x="29" y="322"/>
                    <a:pt x="34" y="307"/>
                    <a:pt x="23" y="235"/>
                  </a:cubicBezTo>
                  <a:cubicBezTo>
                    <a:pt x="23" y="235"/>
                    <a:pt x="21" y="202"/>
                    <a:pt x="53" y="213"/>
                  </a:cubicBezTo>
                  <a:cubicBezTo>
                    <a:pt x="118" y="235"/>
                    <a:pt x="92" y="344"/>
                    <a:pt x="107" y="347"/>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1" name="ïṩḻídé"/>
            <p:cNvSpPr/>
            <p:nvPr userDrawn="1">
              <p:custDataLst>
                <p:tags r:id="rId6"/>
              </p:custDataLst>
            </p:nvPr>
          </p:nvSpPr>
          <p:spPr bwMode="auto">
            <a:xfrm>
              <a:off x="7104326" y="2786063"/>
              <a:ext cx="1055688" cy="977900"/>
            </a:xfrm>
            <a:custGeom>
              <a:avLst/>
              <a:gdLst>
                <a:gd name="T0" fmla="*/ 625 w 632"/>
                <a:gd name="T1" fmla="*/ 513 h 584"/>
                <a:gd name="T2" fmla="*/ 413 w 632"/>
                <a:gd name="T3" fmla="*/ 540 h 584"/>
                <a:gd name="T4" fmla="*/ 253 w 632"/>
                <a:gd name="T5" fmla="*/ 323 h 584"/>
                <a:gd name="T6" fmla="*/ 112 w 632"/>
                <a:gd name="T7" fmla="*/ 500 h 584"/>
                <a:gd name="T8" fmla="*/ 6 w 632"/>
                <a:gd name="T9" fmla="*/ 459 h 584"/>
                <a:gd name="T10" fmla="*/ 29 w 632"/>
                <a:gd name="T11" fmla="*/ 439 h 584"/>
                <a:gd name="T12" fmla="*/ 182 w 632"/>
                <a:gd name="T13" fmla="*/ 276 h 584"/>
                <a:gd name="T14" fmla="*/ 48 w 632"/>
                <a:gd name="T15" fmla="*/ 269 h 584"/>
                <a:gd name="T16" fmla="*/ 62 w 632"/>
                <a:gd name="T17" fmla="*/ 164 h 584"/>
                <a:gd name="T18" fmla="*/ 194 w 632"/>
                <a:gd name="T19" fmla="*/ 164 h 584"/>
                <a:gd name="T20" fmla="*/ 194 w 632"/>
                <a:gd name="T21" fmla="*/ 32 h 584"/>
                <a:gd name="T22" fmla="*/ 287 w 632"/>
                <a:gd name="T23" fmla="*/ 28 h 584"/>
                <a:gd name="T24" fmla="*/ 306 w 632"/>
                <a:gd name="T25" fmla="*/ 95 h 584"/>
                <a:gd name="T26" fmla="*/ 329 w 632"/>
                <a:gd name="T27" fmla="*/ 129 h 584"/>
                <a:gd name="T28" fmla="*/ 396 w 632"/>
                <a:gd name="T29" fmla="*/ 105 h 584"/>
                <a:gd name="T30" fmla="*/ 432 w 632"/>
                <a:gd name="T31" fmla="*/ 169 h 584"/>
                <a:gd name="T32" fmla="*/ 312 w 632"/>
                <a:gd name="T33" fmla="*/ 224 h 584"/>
                <a:gd name="T34" fmla="*/ 312 w 632"/>
                <a:gd name="T35" fmla="*/ 289 h 584"/>
                <a:gd name="T36" fmla="*/ 539 w 632"/>
                <a:gd name="T37" fmla="*/ 485 h 584"/>
                <a:gd name="T38" fmla="*/ 625 w 632"/>
                <a:gd name="T39" fmla="*/ 513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32" h="584">
                  <a:moveTo>
                    <a:pt x="625" y="513"/>
                  </a:moveTo>
                  <a:cubicBezTo>
                    <a:pt x="625" y="513"/>
                    <a:pt x="455" y="584"/>
                    <a:pt x="413" y="540"/>
                  </a:cubicBezTo>
                  <a:cubicBezTo>
                    <a:pt x="370" y="496"/>
                    <a:pt x="282" y="378"/>
                    <a:pt x="253" y="323"/>
                  </a:cubicBezTo>
                  <a:cubicBezTo>
                    <a:pt x="253" y="323"/>
                    <a:pt x="172" y="514"/>
                    <a:pt x="112" y="500"/>
                  </a:cubicBezTo>
                  <a:cubicBezTo>
                    <a:pt x="53" y="487"/>
                    <a:pt x="12" y="469"/>
                    <a:pt x="6" y="459"/>
                  </a:cubicBezTo>
                  <a:cubicBezTo>
                    <a:pt x="0" y="448"/>
                    <a:pt x="10" y="444"/>
                    <a:pt x="29" y="439"/>
                  </a:cubicBezTo>
                  <a:cubicBezTo>
                    <a:pt x="47" y="433"/>
                    <a:pt x="166" y="419"/>
                    <a:pt x="182" y="276"/>
                  </a:cubicBezTo>
                  <a:cubicBezTo>
                    <a:pt x="182" y="276"/>
                    <a:pt x="82" y="313"/>
                    <a:pt x="48" y="269"/>
                  </a:cubicBezTo>
                  <a:cubicBezTo>
                    <a:pt x="14" y="224"/>
                    <a:pt x="4" y="163"/>
                    <a:pt x="62" y="164"/>
                  </a:cubicBezTo>
                  <a:cubicBezTo>
                    <a:pt x="120" y="166"/>
                    <a:pt x="196" y="188"/>
                    <a:pt x="194" y="164"/>
                  </a:cubicBezTo>
                  <a:cubicBezTo>
                    <a:pt x="192" y="141"/>
                    <a:pt x="174" y="56"/>
                    <a:pt x="194" y="32"/>
                  </a:cubicBezTo>
                  <a:cubicBezTo>
                    <a:pt x="215" y="8"/>
                    <a:pt x="269" y="0"/>
                    <a:pt x="287" y="28"/>
                  </a:cubicBezTo>
                  <a:cubicBezTo>
                    <a:pt x="304" y="56"/>
                    <a:pt x="311" y="71"/>
                    <a:pt x="306" y="95"/>
                  </a:cubicBezTo>
                  <a:cubicBezTo>
                    <a:pt x="300" y="119"/>
                    <a:pt x="294" y="133"/>
                    <a:pt x="329" y="129"/>
                  </a:cubicBezTo>
                  <a:cubicBezTo>
                    <a:pt x="364" y="125"/>
                    <a:pt x="379" y="98"/>
                    <a:pt x="396" y="105"/>
                  </a:cubicBezTo>
                  <a:cubicBezTo>
                    <a:pt x="413" y="113"/>
                    <a:pt x="468" y="147"/>
                    <a:pt x="432" y="169"/>
                  </a:cubicBezTo>
                  <a:cubicBezTo>
                    <a:pt x="396" y="191"/>
                    <a:pt x="324" y="214"/>
                    <a:pt x="312" y="224"/>
                  </a:cubicBezTo>
                  <a:cubicBezTo>
                    <a:pt x="300" y="233"/>
                    <a:pt x="277" y="232"/>
                    <a:pt x="312" y="289"/>
                  </a:cubicBezTo>
                  <a:cubicBezTo>
                    <a:pt x="344" y="339"/>
                    <a:pt x="428" y="450"/>
                    <a:pt x="539" y="485"/>
                  </a:cubicBezTo>
                  <a:cubicBezTo>
                    <a:pt x="546" y="487"/>
                    <a:pt x="632" y="504"/>
                    <a:pt x="625" y="513"/>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dirty="0"/>
            </a:p>
          </p:txBody>
        </p:sp>
        <p:sp>
          <p:nvSpPr>
            <p:cNvPr id="62" name="îṧḷíďê"/>
            <p:cNvSpPr/>
            <p:nvPr userDrawn="1">
              <p:custDataLst>
                <p:tags r:id="rId7"/>
              </p:custDataLst>
            </p:nvPr>
          </p:nvSpPr>
          <p:spPr bwMode="auto">
            <a:xfrm>
              <a:off x="8339534" y="2693264"/>
              <a:ext cx="982663" cy="1196975"/>
            </a:xfrm>
            <a:custGeom>
              <a:avLst/>
              <a:gdLst>
                <a:gd name="T0" fmla="*/ 268 w 588"/>
                <a:gd name="T1" fmla="*/ 604 h 714"/>
                <a:gd name="T2" fmla="*/ 219 w 588"/>
                <a:gd name="T3" fmla="*/ 538 h 714"/>
                <a:gd name="T4" fmla="*/ 110 w 588"/>
                <a:gd name="T5" fmla="*/ 487 h 714"/>
                <a:gd name="T6" fmla="*/ 258 w 588"/>
                <a:gd name="T7" fmla="*/ 470 h 714"/>
                <a:gd name="T8" fmla="*/ 302 w 588"/>
                <a:gd name="T9" fmla="*/ 390 h 714"/>
                <a:gd name="T10" fmla="*/ 155 w 588"/>
                <a:gd name="T11" fmla="*/ 425 h 714"/>
                <a:gd name="T12" fmla="*/ 275 w 588"/>
                <a:gd name="T13" fmla="*/ 346 h 714"/>
                <a:gd name="T14" fmla="*/ 419 w 588"/>
                <a:gd name="T15" fmla="*/ 309 h 714"/>
                <a:gd name="T16" fmla="*/ 243 w 588"/>
                <a:gd name="T17" fmla="*/ 335 h 714"/>
                <a:gd name="T18" fmla="*/ 99 w 588"/>
                <a:gd name="T19" fmla="*/ 404 h 714"/>
                <a:gd name="T20" fmla="*/ 8 w 588"/>
                <a:gd name="T21" fmla="*/ 457 h 714"/>
                <a:gd name="T22" fmla="*/ 75 w 588"/>
                <a:gd name="T23" fmla="*/ 334 h 714"/>
                <a:gd name="T24" fmla="*/ 107 w 588"/>
                <a:gd name="T25" fmla="*/ 198 h 714"/>
                <a:gd name="T26" fmla="*/ 130 w 588"/>
                <a:gd name="T27" fmla="*/ 124 h 714"/>
                <a:gd name="T28" fmla="*/ 159 w 588"/>
                <a:gd name="T29" fmla="*/ 297 h 714"/>
                <a:gd name="T30" fmla="*/ 178 w 588"/>
                <a:gd name="T31" fmla="*/ 68 h 714"/>
                <a:gd name="T32" fmla="*/ 233 w 588"/>
                <a:gd name="T33" fmla="*/ 63 h 714"/>
                <a:gd name="T34" fmla="*/ 318 w 588"/>
                <a:gd name="T35" fmla="*/ 62 h 714"/>
                <a:gd name="T36" fmla="*/ 389 w 588"/>
                <a:gd name="T37" fmla="*/ 69 h 714"/>
                <a:gd name="T38" fmla="*/ 378 w 588"/>
                <a:gd name="T39" fmla="*/ 133 h 714"/>
                <a:gd name="T40" fmla="*/ 422 w 588"/>
                <a:gd name="T41" fmla="*/ 142 h 714"/>
                <a:gd name="T42" fmla="*/ 502 w 588"/>
                <a:gd name="T43" fmla="*/ 113 h 714"/>
                <a:gd name="T44" fmla="*/ 454 w 588"/>
                <a:gd name="T45" fmla="*/ 265 h 714"/>
                <a:gd name="T46" fmla="*/ 498 w 588"/>
                <a:gd name="T47" fmla="*/ 360 h 714"/>
                <a:gd name="T48" fmla="*/ 383 w 588"/>
                <a:gd name="T49" fmla="*/ 411 h 714"/>
                <a:gd name="T50" fmla="*/ 476 w 588"/>
                <a:gd name="T51" fmla="*/ 445 h 714"/>
                <a:gd name="T52" fmla="*/ 373 w 588"/>
                <a:gd name="T53" fmla="*/ 516 h 714"/>
                <a:gd name="T54" fmla="*/ 269 w 588"/>
                <a:gd name="T55" fmla="*/ 703 h 714"/>
                <a:gd name="T56" fmla="*/ 177 w 588"/>
                <a:gd name="T57" fmla="*/ 626 h 714"/>
                <a:gd name="T58" fmla="*/ 251 w 588"/>
                <a:gd name="T59" fmla="*/ 106 h 714"/>
                <a:gd name="T60" fmla="*/ 236 w 588"/>
                <a:gd name="T61" fmla="*/ 165 h 714"/>
                <a:gd name="T62" fmla="*/ 269 w 588"/>
                <a:gd name="T63" fmla="*/ 129 h 714"/>
                <a:gd name="T64" fmla="*/ 368 w 588"/>
                <a:gd name="T65" fmla="*/ 177 h 714"/>
                <a:gd name="T66" fmla="*/ 404 w 588"/>
                <a:gd name="T67" fmla="*/ 195 h 714"/>
                <a:gd name="T68" fmla="*/ 368 w 588"/>
                <a:gd name="T69" fmla="*/ 177 h 714"/>
                <a:gd name="T70" fmla="*/ 304 w 588"/>
                <a:gd name="T71" fmla="*/ 179 h 714"/>
                <a:gd name="T72" fmla="*/ 310 w 588"/>
                <a:gd name="T73" fmla="*/ 272 h 714"/>
                <a:gd name="T74" fmla="*/ 321 w 588"/>
                <a:gd name="T75" fmla="*/ 266 h 714"/>
                <a:gd name="T76" fmla="*/ 359 w 588"/>
                <a:gd name="T77" fmla="*/ 255 h 714"/>
                <a:gd name="T78" fmla="*/ 373 w 588"/>
                <a:gd name="T79" fmla="*/ 246 h 714"/>
                <a:gd name="T80" fmla="*/ 256 w 588"/>
                <a:gd name="T81" fmla="*/ 218 h 714"/>
                <a:gd name="T82" fmla="*/ 256 w 588"/>
                <a:gd name="T83" fmla="*/ 261 h 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88" h="714">
                  <a:moveTo>
                    <a:pt x="185" y="612"/>
                  </a:moveTo>
                  <a:cubicBezTo>
                    <a:pt x="214" y="611"/>
                    <a:pt x="262" y="609"/>
                    <a:pt x="268" y="604"/>
                  </a:cubicBezTo>
                  <a:cubicBezTo>
                    <a:pt x="276" y="597"/>
                    <a:pt x="298" y="588"/>
                    <a:pt x="281" y="535"/>
                  </a:cubicBezTo>
                  <a:cubicBezTo>
                    <a:pt x="281" y="535"/>
                    <a:pt x="254" y="526"/>
                    <a:pt x="219" y="538"/>
                  </a:cubicBezTo>
                  <a:cubicBezTo>
                    <a:pt x="186" y="550"/>
                    <a:pt x="142" y="567"/>
                    <a:pt x="103" y="523"/>
                  </a:cubicBezTo>
                  <a:cubicBezTo>
                    <a:pt x="88" y="507"/>
                    <a:pt x="85" y="499"/>
                    <a:pt x="110" y="487"/>
                  </a:cubicBezTo>
                  <a:cubicBezTo>
                    <a:pt x="115" y="484"/>
                    <a:pt x="122" y="482"/>
                    <a:pt x="131" y="481"/>
                  </a:cubicBezTo>
                  <a:cubicBezTo>
                    <a:pt x="166" y="476"/>
                    <a:pt x="260" y="487"/>
                    <a:pt x="258" y="470"/>
                  </a:cubicBezTo>
                  <a:cubicBezTo>
                    <a:pt x="257" y="452"/>
                    <a:pt x="245" y="447"/>
                    <a:pt x="252" y="437"/>
                  </a:cubicBezTo>
                  <a:cubicBezTo>
                    <a:pt x="259" y="427"/>
                    <a:pt x="328" y="395"/>
                    <a:pt x="302" y="390"/>
                  </a:cubicBezTo>
                  <a:cubicBezTo>
                    <a:pt x="284" y="386"/>
                    <a:pt x="245" y="403"/>
                    <a:pt x="219" y="420"/>
                  </a:cubicBezTo>
                  <a:cubicBezTo>
                    <a:pt x="200" y="433"/>
                    <a:pt x="175" y="441"/>
                    <a:pt x="155" y="425"/>
                  </a:cubicBezTo>
                  <a:cubicBezTo>
                    <a:pt x="129" y="404"/>
                    <a:pt x="144" y="396"/>
                    <a:pt x="170" y="382"/>
                  </a:cubicBezTo>
                  <a:cubicBezTo>
                    <a:pt x="190" y="371"/>
                    <a:pt x="222" y="358"/>
                    <a:pt x="275" y="346"/>
                  </a:cubicBezTo>
                  <a:cubicBezTo>
                    <a:pt x="396" y="319"/>
                    <a:pt x="449" y="333"/>
                    <a:pt x="440" y="319"/>
                  </a:cubicBezTo>
                  <a:cubicBezTo>
                    <a:pt x="438" y="315"/>
                    <a:pt x="432" y="310"/>
                    <a:pt x="419" y="309"/>
                  </a:cubicBezTo>
                  <a:cubicBezTo>
                    <a:pt x="391" y="307"/>
                    <a:pt x="343" y="316"/>
                    <a:pt x="317" y="318"/>
                  </a:cubicBezTo>
                  <a:cubicBezTo>
                    <a:pt x="281" y="322"/>
                    <a:pt x="266" y="321"/>
                    <a:pt x="243" y="335"/>
                  </a:cubicBezTo>
                  <a:cubicBezTo>
                    <a:pt x="220" y="350"/>
                    <a:pt x="230" y="344"/>
                    <a:pt x="204" y="346"/>
                  </a:cubicBezTo>
                  <a:cubicBezTo>
                    <a:pt x="170" y="347"/>
                    <a:pt x="109" y="361"/>
                    <a:pt x="99" y="404"/>
                  </a:cubicBezTo>
                  <a:cubicBezTo>
                    <a:pt x="86" y="461"/>
                    <a:pt x="59" y="521"/>
                    <a:pt x="31" y="502"/>
                  </a:cubicBezTo>
                  <a:cubicBezTo>
                    <a:pt x="3" y="483"/>
                    <a:pt x="0" y="483"/>
                    <a:pt x="8" y="457"/>
                  </a:cubicBezTo>
                  <a:cubicBezTo>
                    <a:pt x="15" y="432"/>
                    <a:pt x="15" y="361"/>
                    <a:pt x="18" y="354"/>
                  </a:cubicBezTo>
                  <a:cubicBezTo>
                    <a:pt x="40" y="306"/>
                    <a:pt x="59" y="327"/>
                    <a:pt x="75" y="334"/>
                  </a:cubicBezTo>
                  <a:cubicBezTo>
                    <a:pt x="87" y="340"/>
                    <a:pt x="98" y="328"/>
                    <a:pt x="107" y="321"/>
                  </a:cubicBezTo>
                  <a:cubicBezTo>
                    <a:pt x="110" y="278"/>
                    <a:pt x="109" y="219"/>
                    <a:pt x="107" y="198"/>
                  </a:cubicBezTo>
                  <a:cubicBezTo>
                    <a:pt x="106" y="182"/>
                    <a:pt x="92" y="156"/>
                    <a:pt x="100" y="132"/>
                  </a:cubicBezTo>
                  <a:cubicBezTo>
                    <a:pt x="109" y="106"/>
                    <a:pt x="115" y="107"/>
                    <a:pt x="130" y="124"/>
                  </a:cubicBezTo>
                  <a:cubicBezTo>
                    <a:pt x="142" y="137"/>
                    <a:pt x="159" y="158"/>
                    <a:pt x="161" y="173"/>
                  </a:cubicBezTo>
                  <a:cubicBezTo>
                    <a:pt x="163" y="198"/>
                    <a:pt x="150" y="289"/>
                    <a:pt x="159" y="297"/>
                  </a:cubicBezTo>
                  <a:cubicBezTo>
                    <a:pt x="168" y="305"/>
                    <a:pt x="180" y="308"/>
                    <a:pt x="180" y="286"/>
                  </a:cubicBezTo>
                  <a:cubicBezTo>
                    <a:pt x="181" y="264"/>
                    <a:pt x="174" y="81"/>
                    <a:pt x="178" y="68"/>
                  </a:cubicBezTo>
                  <a:cubicBezTo>
                    <a:pt x="181" y="59"/>
                    <a:pt x="198" y="59"/>
                    <a:pt x="210" y="63"/>
                  </a:cubicBezTo>
                  <a:cubicBezTo>
                    <a:pt x="226" y="67"/>
                    <a:pt x="226" y="73"/>
                    <a:pt x="233" y="63"/>
                  </a:cubicBezTo>
                  <a:cubicBezTo>
                    <a:pt x="239" y="54"/>
                    <a:pt x="265" y="47"/>
                    <a:pt x="271" y="55"/>
                  </a:cubicBezTo>
                  <a:cubicBezTo>
                    <a:pt x="280" y="64"/>
                    <a:pt x="312" y="88"/>
                    <a:pt x="318" y="62"/>
                  </a:cubicBezTo>
                  <a:cubicBezTo>
                    <a:pt x="325" y="35"/>
                    <a:pt x="323" y="5"/>
                    <a:pt x="344" y="3"/>
                  </a:cubicBezTo>
                  <a:cubicBezTo>
                    <a:pt x="364" y="0"/>
                    <a:pt x="412" y="46"/>
                    <a:pt x="389" y="69"/>
                  </a:cubicBezTo>
                  <a:cubicBezTo>
                    <a:pt x="367" y="93"/>
                    <a:pt x="358" y="111"/>
                    <a:pt x="358" y="111"/>
                  </a:cubicBezTo>
                  <a:cubicBezTo>
                    <a:pt x="358" y="111"/>
                    <a:pt x="385" y="126"/>
                    <a:pt x="378" y="133"/>
                  </a:cubicBezTo>
                  <a:cubicBezTo>
                    <a:pt x="372" y="141"/>
                    <a:pt x="384" y="157"/>
                    <a:pt x="401" y="157"/>
                  </a:cubicBezTo>
                  <a:cubicBezTo>
                    <a:pt x="418" y="156"/>
                    <a:pt x="455" y="164"/>
                    <a:pt x="422" y="142"/>
                  </a:cubicBezTo>
                  <a:cubicBezTo>
                    <a:pt x="389" y="120"/>
                    <a:pt x="365" y="112"/>
                    <a:pt x="380" y="103"/>
                  </a:cubicBezTo>
                  <a:cubicBezTo>
                    <a:pt x="407" y="85"/>
                    <a:pt x="492" y="65"/>
                    <a:pt x="502" y="113"/>
                  </a:cubicBezTo>
                  <a:cubicBezTo>
                    <a:pt x="505" y="128"/>
                    <a:pt x="503" y="150"/>
                    <a:pt x="486" y="181"/>
                  </a:cubicBezTo>
                  <a:cubicBezTo>
                    <a:pt x="449" y="249"/>
                    <a:pt x="436" y="275"/>
                    <a:pt x="454" y="265"/>
                  </a:cubicBezTo>
                  <a:cubicBezTo>
                    <a:pt x="473" y="256"/>
                    <a:pt x="524" y="252"/>
                    <a:pt x="564" y="307"/>
                  </a:cubicBezTo>
                  <a:cubicBezTo>
                    <a:pt x="564" y="307"/>
                    <a:pt x="588" y="362"/>
                    <a:pt x="498" y="360"/>
                  </a:cubicBezTo>
                  <a:cubicBezTo>
                    <a:pt x="498" y="360"/>
                    <a:pt x="424" y="352"/>
                    <a:pt x="418" y="386"/>
                  </a:cubicBezTo>
                  <a:cubicBezTo>
                    <a:pt x="418" y="386"/>
                    <a:pt x="401" y="403"/>
                    <a:pt x="383" y="411"/>
                  </a:cubicBezTo>
                  <a:cubicBezTo>
                    <a:pt x="364" y="419"/>
                    <a:pt x="321" y="457"/>
                    <a:pt x="362" y="457"/>
                  </a:cubicBezTo>
                  <a:cubicBezTo>
                    <a:pt x="402" y="457"/>
                    <a:pt x="462" y="431"/>
                    <a:pt x="476" y="445"/>
                  </a:cubicBezTo>
                  <a:cubicBezTo>
                    <a:pt x="489" y="459"/>
                    <a:pt x="529" y="518"/>
                    <a:pt x="482" y="524"/>
                  </a:cubicBezTo>
                  <a:cubicBezTo>
                    <a:pt x="436" y="529"/>
                    <a:pt x="399" y="500"/>
                    <a:pt x="373" y="516"/>
                  </a:cubicBezTo>
                  <a:cubicBezTo>
                    <a:pt x="346" y="533"/>
                    <a:pt x="377" y="593"/>
                    <a:pt x="352" y="631"/>
                  </a:cubicBezTo>
                  <a:cubicBezTo>
                    <a:pt x="327" y="669"/>
                    <a:pt x="292" y="714"/>
                    <a:pt x="269" y="703"/>
                  </a:cubicBezTo>
                  <a:cubicBezTo>
                    <a:pt x="246" y="692"/>
                    <a:pt x="238" y="665"/>
                    <a:pt x="217" y="654"/>
                  </a:cubicBezTo>
                  <a:cubicBezTo>
                    <a:pt x="205" y="648"/>
                    <a:pt x="189" y="635"/>
                    <a:pt x="177" y="626"/>
                  </a:cubicBezTo>
                  <a:cubicBezTo>
                    <a:pt x="156" y="608"/>
                    <a:pt x="158" y="612"/>
                    <a:pt x="185" y="612"/>
                  </a:cubicBezTo>
                  <a:close/>
                  <a:moveTo>
                    <a:pt x="251" y="106"/>
                  </a:moveTo>
                  <a:cubicBezTo>
                    <a:pt x="239" y="101"/>
                    <a:pt x="239" y="101"/>
                    <a:pt x="239" y="112"/>
                  </a:cubicBezTo>
                  <a:cubicBezTo>
                    <a:pt x="236" y="165"/>
                    <a:pt x="236" y="165"/>
                    <a:pt x="236" y="165"/>
                  </a:cubicBezTo>
                  <a:cubicBezTo>
                    <a:pt x="235" y="179"/>
                    <a:pt x="234" y="183"/>
                    <a:pt x="247" y="170"/>
                  </a:cubicBezTo>
                  <a:cubicBezTo>
                    <a:pt x="257" y="161"/>
                    <a:pt x="268" y="145"/>
                    <a:pt x="269" y="129"/>
                  </a:cubicBezTo>
                  <a:cubicBezTo>
                    <a:pt x="269" y="115"/>
                    <a:pt x="260" y="109"/>
                    <a:pt x="251" y="106"/>
                  </a:cubicBezTo>
                  <a:close/>
                  <a:moveTo>
                    <a:pt x="368" y="177"/>
                  </a:moveTo>
                  <a:cubicBezTo>
                    <a:pt x="363" y="182"/>
                    <a:pt x="363" y="188"/>
                    <a:pt x="367" y="192"/>
                  </a:cubicBezTo>
                  <a:cubicBezTo>
                    <a:pt x="372" y="197"/>
                    <a:pt x="394" y="198"/>
                    <a:pt x="404" y="195"/>
                  </a:cubicBezTo>
                  <a:cubicBezTo>
                    <a:pt x="407" y="194"/>
                    <a:pt x="407" y="191"/>
                    <a:pt x="408" y="188"/>
                  </a:cubicBezTo>
                  <a:cubicBezTo>
                    <a:pt x="414" y="172"/>
                    <a:pt x="368" y="177"/>
                    <a:pt x="368" y="177"/>
                  </a:cubicBezTo>
                  <a:close/>
                  <a:moveTo>
                    <a:pt x="315" y="186"/>
                  </a:moveTo>
                  <a:cubicBezTo>
                    <a:pt x="320" y="177"/>
                    <a:pt x="312" y="166"/>
                    <a:pt x="304" y="179"/>
                  </a:cubicBezTo>
                  <a:cubicBezTo>
                    <a:pt x="294" y="193"/>
                    <a:pt x="303" y="204"/>
                    <a:pt x="315" y="186"/>
                  </a:cubicBezTo>
                  <a:close/>
                  <a:moveTo>
                    <a:pt x="310" y="272"/>
                  </a:moveTo>
                  <a:cubicBezTo>
                    <a:pt x="310" y="272"/>
                    <a:pt x="311" y="276"/>
                    <a:pt x="317" y="277"/>
                  </a:cubicBezTo>
                  <a:cubicBezTo>
                    <a:pt x="324" y="278"/>
                    <a:pt x="323" y="273"/>
                    <a:pt x="321" y="266"/>
                  </a:cubicBezTo>
                  <a:cubicBezTo>
                    <a:pt x="319" y="260"/>
                    <a:pt x="309" y="272"/>
                    <a:pt x="310" y="272"/>
                  </a:cubicBezTo>
                  <a:close/>
                  <a:moveTo>
                    <a:pt x="359" y="255"/>
                  </a:moveTo>
                  <a:cubicBezTo>
                    <a:pt x="359" y="255"/>
                    <a:pt x="364" y="259"/>
                    <a:pt x="371" y="259"/>
                  </a:cubicBezTo>
                  <a:cubicBezTo>
                    <a:pt x="378" y="259"/>
                    <a:pt x="378" y="253"/>
                    <a:pt x="373" y="246"/>
                  </a:cubicBezTo>
                  <a:cubicBezTo>
                    <a:pt x="367" y="239"/>
                    <a:pt x="359" y="254"/>
                    <a:pt x="359" y="255"/>
                  </a:cubicBezTo>
                  <a:close/>
                  <a:moveTo>
                    <a:pt x="256" y="218"/>
                  </a:moveTo>
                  <a:cubicBezTo>
                    <a:pt x="237" y="205"/>
                    <a:pt x="220" y="258"/>
                    <a:pt x="223" y="271"/>
                  </a:cubicBezTo>
                  <a:cubicBezTo>
                    <a:pt x="220" y="285"/>
                    <a:pt x="243" y="271"/>
                    <a:pt x="256" y="261"/>
                  </a:cubicBezTo>
                  <a:cubicBezTo>
                    <a:pt x="270" y="251"/>
                    <a:pt x="272" y="228"/>
                    <a:pt x="256" y="218"/>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3" name="ïś1ïḓè"/>
            <p:cNvSpPr/>
            <p:nvPr userDrawn="1">
              <p:custDataLst>
                <p:tags r:id="rId8"/>
              </p:custDataLst>
            </p:nvPr>
          </p:nvSpPr>
          <p:spPr bwMode="auto">
            <a:xfrm>
              <a:off x="2869804" y="2524126"/>
              <a:ext cx="1824038" cy="1827213"/>
            </a:xfrm>
            <a:custGeom>
              <a:avLst/>
              <a:gdLst>
                <a:gd name="T0" fmla="*/ 546 w 1091"/>
                <a:gd name="T1" fmla="*/ 0 h 1091"/>
                <a:gd name="T2" fmla="*/ 1091 w 1091"/>
                <a:gd name="T3" fmla="*/ 545 h 1091"/>
                <a:gd name="T4" fmla="*/ 546 w 1091"/>
                <a:gd name="T5" fmla="*/ 1091 h 1091"/>
                <a:gd name="T6" fmla="*/ 0 w 1091"/>
                <a:gd name="T7" fmla="*/ 545 h 1091"/>
                <a:gd name="T8" fmla="*/ 546 w 1091"/>
                <a:gd name="T9" fmla="*/ 0 h 1091"/>
                <a:gd name="T10" fmla="*/ 546 w 1091"/>
                <a:gd name="T11" fmla="*/ 38 h 1091"/>
                <a:gd name="T12" fmla="*/ 38 w 1091"/>
                <a:gd name="T13" fmla="*/ 545 h 1091"/>
                <a:gd name="T14" fmla="*/ 546 w 1091"/>
                <a:gd name="T15" fmla="*/ 1053 h 1091"/>
                <a:gd name="T16" fmla="*/ 1053 w 1091"/>
                <a:gd name="T17" fmla="*/ 545 h 1091"/>
                <a:gd name="T18" fmla="*/ 546 w 1091"/>
                <a:gd name="T19" fmla="*/ 38 h 10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91" h="1091">
                  <a:moveTo>
                    <a:pt x="546" y="0"/>
                  </a:moveTo>
                  <a:cubicBezTo>
                    <a:pt x="846" y="0"/>
                    <a:pt x="1091" y="245"/>
                    <a:pt x="1091" y="545"/>
                  </a:cubicBezTo>
                  <a:cubicBezTo>
                    <a:pt x="1091" y="846"/>
                    <a:pt x="846" y="1091"/>
                    <a:pt x="546" y="1091"/>
                  </a:cubicBezTo>
                  <a:cubicBezTo>
                    <a:pt x="245" y="1091"/>
                    <a:pt x="0" y="846"/>
                    <a:pt x="0" y="545"/>
                  </a:cubicBezTo>
                  <a:cubicBezTo>
                    <a:pt x="0" y="245"/>
                    <a:pt x="245" y="0"/>
                    <a:pt x="546" y="0"/>
                  </a:cubicBezTo>
                  <a:close/>
                  <a:moveTo>
                    <a:pt x="546" y="38"/>
                  </a:moveTo>
                  <a:cubicBezTo>
                    <a:pt x="266" y="38"/>
                    <a:pt x="38" y="266"/>
                    <a:pt x="38" y="545"/>
                  </a:cubicBezTo>
                  <a:cubicBezTo>
                    <a:pt x="38" y="825"/>
                    <a:pt x="266" y="1053"/>
                    <a:pt x="546" y="1053"/>
                  </a:cubicBezTo>
                  <a:cubicBezTo>
                    <a:pt x="825" y="1053"/>
                    <a:pt x="1053" y="825"/>
                    <a:pt x="1053" y="545"/>
                  </a:cubicBezTo>
                  <a:cubicBezTo>
                    <a:pt x="1053" y="266"/>
                    <a:pt x="825" y="38"/>
                    <a:pt x="546" y="38"/>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4" name="iṡļïḑè"/>
            <p:cNvSpPr/>
            <p:nvPr userDrawn="1">
              <p:custDataLst>
                <p:tags r:id="rId9"/>
              </p:custDataLst>
            </p:nvPr>
          </p:nvSpPr>
          <p:spPr bwMode="auto">
            <a:xfrm>
              <a:off x="2968229" y="2620963"/>
              <a:ext cx="1628775" cy="1631950"/>
            </a:xfrm>
            <a:custGeom>
              <a:avLst/>
              <a:gdLst>
                <a:gd name="T0" fmla="*/ 487 w 974"/>
                <a:gd name="T1" fmla="*/ 0 h 974"/>
                <a:gd name="T2" fmla="*/ 974 w 974"/>
                <a:gd name="T3" fmla="*/ 487 h 974"/>
                <a:gd name="T4" fmla="*/ 487 w 974"/>
                <a:gd name="T5" fmla="*/ 974 h 974"/>
                <a:gd name="T6" fmla="*/ 0 w 974"/>
                <a:gd name="T7" fmla="*/ 487 h 974"/>
                <a:gd name="T8" fmla="*/ 487 w 974"/>
                <a:gd name="T9" fmla="*/ 0 h 974"/>
                <a:gd name="T10" fmla="*/ 487 w 974"/>
                <a:gd name="T11" fmla="*/ 6 h 974"/>
                <a:gd name="T12" fmla="*/ 6 w 974"/>
                <a:gd name="T13" fmla="*/ 487 h 974"/>
                <a:gd name="T14" fmla="*/ 487 w 974"/>
                <a:gd name="T15" fmla="*/ 968 h 974"/>
                <a:gd name="T16" fmla="*/ 968 w 974"/>
                <a:gd name="T17" fmla="*/ 487 h 974"/>
                <a:gd name="T18" fmla="*/ 487 w 974"/>
                <a:gd name="T19" fmla="*/ 6 h 9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74" h="974">
                  <a:moveTo>
                    <a:pt x="487" y="0"/>
                  </a:moveTo>
                  <a:cubicBezTo>
                    <a:pt x="755" y="0"/>
                    <a:pt x="974" y="219"/>
                    <a:pt x="974" y="487"/>
                  </a:cubicBezTo>
                  <a:cubicBezTo>
                    <a:pt x="974" y="755"/>
                    <a:pt x="755" y="974"/>
                    <a:pt x="487" y="974"/>
                  </a:cubicBezTo>
                  <a:cubicBezTo>
                    <a:pt x="219" y="974"/>
                    <a:pt x="0" y="755"/>
                    <a:pt x="0" y="487"/>
                  </a:cubicBezTo>
                  <a:cubicBezTo>
                    <a:pt x="0" y="219"/>
                    <a:pt x="219" y="0"/>
                    <a:pt x="487" y="0"/>
                  </a:cubicBezTo>
                  <a:close/>
                  <a:moveTo>
                    <a:pt x="487" y="6"/>
                  </a:moveTo>
                  <a:cubicBezTo>
                    <a:pt x="222" y="6"/>
                    <a:pt x="6" y="222"/>
                    <a:pt x="6" y="487"/>
                  </a:cubicBezTo>
                  <a:cubicBezTo>
                    <a:pt x="6" y="752"/>
                    <a:pt x="222" y="968"/>
                    <a:pt x="487" y="968"/>
                  </a:cubicBezTo>
                  <a:cubicBezTo>
                    <a:pt x="752" y="968"/>
                    <a:pt x="968" y="752"/>
                    <a:pt x="968" y="487"/>
                  </a:cubicBezTo>
                  <a:cubicBezTo>
                    <a:pt x="968" y="222"/>
                    <a:pt x="752" y="6"/>
                    <a:pt x="487" y="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5" name="í$líḋè"/>
            <p:cNvSpPr/>
            <p:nvPr userDrawn="1">
              <p:custDataLst>
                <p:tags r:id="rId10"/>
              </p:custDataLst>
            </p:nvPr>
          </p:nvSpPr>
          <p:spPr bwMode="auto">
            <a:xfrm>
              <a:off x="3268267" y="2881313"/>
              <a:ext cx="228600" cy="258763"/>
            </a:xfrm>
            <a:custGeom>
              <a:avLst/>
              <a:gdLst>
                <a:gd name="T0" fmla="*/ 119 w 137"/>
                <a:gd name="T1" fmla="*/ 142 h 154"/>
                <a:gd name="T2" fmla="*/ 64 w 137"/>
                <a:gd name="T3" fmla="*/ 93 h 154"/>
                <a:gd name="T4" fmla="*/ 56 w 137"/>
                <a:gd name="T5" fmla="*/ 120 h 154"/>
                <a:gd name="T6" fmla="*/ 35 w 137"/>
                <a:gd name="T7" fmla="*/ 118 h 154"/>
                <a:gd name="T8" fmla="*/ 9 w 137"/>
                <a:gd name="T9" fmla="*/ 91 h 154"/>
                <a:gd name="T10" fmla="*/ 15 w 137"/>
                <a:gd name="T11" fmla="*/ 81 h 154"/>
                <a:gd name="T12" fmla="*/ 22 w 137"/>
                <a:gd name="T13" fmla="*/ 60 h 154"/>
                <a:gd name="T14" fmla="*/ 18 w 137"/>
                <a:gd name="T15" fmla="*/ 44 h 154"/>
                <a:gd name="T16" fmla="*/ 4 w 137"/>
                <a:gd name="T17" fmla="*/ 16 h 154"/>
                <a:gd name="T18" fmla="*/ 36 w 137"/>
                <a:gd name="T19" fmla="*/ 26 h 154"/>
                <a:gd name="T20" fmla="*/ 69 w 137"/>
                <a:gd name="T21" fmla="*/ 0 h 154"/>
                <a:gd name="T22" fmla="*/ 82 w 137"/>
                <a:gd name="T23" fmla="*/ 13 h 154"/>
                <a:gd name="T24" fmla="*/ 86 w 137"/>
                <a:gd name="T25" fmla="*/ 29 h 154"/>
                <a:gd name="T26" fmla="*/ 79 w 137"/>
                <a:gd name="T27" fmla="*/ 74 h 154"/>
                <a:gd name="T28" fmla="*/ 104 w 137"/>
                <a:gd name="T29" fmla="*/ 101 h 154"/>
                <a:gd name="T30" fmla="*/ 134 w 137"/>
                <a:gd name="T31" fmla="*/ 142 h 154"/>
                <a:gd name="T32" fmla="*/ 119 w 137"/>
                <a:gd name="T33" fmla="*/ 142 h 154"/>
                <a:gd name="T34" fmla="*/ 37 w 137"/>
                <a:gd name="T35" fmla="*/ 67 h 154"/>
                <a:gd name="T36" fmla="*/ 30 w 137"/>
                <a:gd name="T37" fmla="*/ 77 h 154"/>
                <a:gd name="T38" fmla="*/ 37 w 137"/>
                <a:gd name="T39" fmla="*/ 84 h 154"/>
                <a:gd name="T40" fmla="*/ 46 w 137"/>
                <a:gd name="T41" fmla="*/ 76 h 154"/>
                <a:gd name="T42" fmla="*/ 37 w 137"/>
                <a:gd name="T43" fmla="*/ 67 h 154"/>
                <a:gd name="T44" fmla="*/ 46 w 137"/>
                <a:gd name="T45" fmla="*/ 35 h 154"/>
                <a:gd name="T46" fmla="*/ 52 w 137"/>
                <a:gd name="T47" fmla="*/ 46 h 154"/>
                <a:gd name="T48" fmla="*/ 61 w 137"/>
                <a:gd name="T49" fmla="*/ 44 h 154"/>
                <a:gd name="T50" fmla="*/ 59 w 137"/>
                <a:gd name="T51" fmla="*/ 32 h 154"/>
                <a:gd name="T52" fmla="*/ 46 w 137"/>
                <a:gd name="T53" fmla="*/ 35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7" h="154">
                  <a:moveTo>
                    <a:pt x="119" y="142"/>
                  </a:moveTo>
                  <a:cubicBezTo>
                    <a:pt x="106" y="132"/>
                    <a:pt x="68" y="90"/>
                    <a:pt x="64" y="93"/>
                  </a:cubicBezTo>
                  <a:cubicBezTo>
                    <a:pt x="53" y="100"/>
                    <a:pt x="58" y="118"/>
                    <a:pt x="56" y="120"/>
                  </a:cubicBezTo>
                  <a:cubicBezTo>
                    <a:pt x="52" y="123"/>
                    <a:pt x="39" y="123"/>
                    <a:pt x="35" y="118"/>
                  </a:cubicBezTo>
                  <a:cubicBezTo>
                    <a:pt x="30" y="113"/>
                    <a:pt x="17" y="100"/>
                    <a:pt x="9" y="91"/>
                  </a:cubicBezTo>
                  <a:cubicBezTo>
                    <a:pt x="6" y="82"/>
                    <a:pt x="7" y="80"/>
                    <a:pt x="15" y="81"/>
                  </a:cubicBezTo>
                  <a:cubicBezTo>
                    <a:pt x="17" y="74"/>
                    <a:pt x="19" y="66"/>
                    <a:pt x="22" y="60"/>
                  </a:cubicBezTo>
                  <a:cubicBezTo>
                    <a:pt x="25" y="52"/>
                    <a:pt x="25" y="50"/>
                    <a:pt x="18" y="44"/>
                  </a:cubicBezTo>
                  <a:cubicBezTo>
                    <a:pt x="2" y="29"/>
                    <a:pt x="0" y="23"/>
                    <a:pt x="4" y="16"/>
                  </a:cubicBezTo>
                  <a:cubicBezTo>
                    <a:pt x="13" y="0"/>
                    <a:pt x="35" y="26"/>
                    <a:pt x="36" y="26"/>
                  </a:cubicBezTo>
                  <a:cubicBezTo>
                    <a:pt x="47" y="22"/>
                    <a:pt x="56" y="0"/>
                    <a:pt x="69" y="0"/>
                  </a:cubicBezTo>
                  <a:cubicBezTo>
                    <a:pt x="75" y="1"/>
                    <a:pt x="83" y="7"/>
                    <a:pt x="82" y="13"/>
                  </a:cubicBezTo>
                  <a:cubicBezTo>
                    <a:pt x="82" y="19"/>
                    <a:pt x="77" y="24"/>
                    <a:pt x="86" y="29"/>
                  </a:cubicBezTo>
                  <a:cubicBezTo>
                    <a:pt x="101" y="38"/>
                    <a:pt x="70" y="61"/>
                    <a:pt x="79" y="74"/>
                  </a:cubicBezTo>
                  <a:cubicBezTo>
                    <a:pt x="86" y="83"/>
                    <a:pt x="97" y="92"/>
                    <a:pt x="104" y="101"/>
                  </a:cubicBezTo>
                  <a:cubicBezTo>
                    <a:pt x="113" y="111"/>
                    <a:pt x="132" y="131"/>
                    <a:pt x="134" y="142"/>
                  </a:cubicBezTo>
                  <a:cubicBezTo>
                    <a:pt x="137" y="154"/>
                    <a:pt x="122" y="145"/>
                    <a:pt x="119" y="142"/>
                  </a:cubicBezTo>
                  <a:close/>
                  <a:moveTo>
                    <a:pt x="37" y="67"/>
                  </a:moveTo>
                  <a:cubicBezTo>
                    <a:pt x="33" y="67"/>
                    <a:pt x="31" y="72"/>
                    <a:pt x="30" y="77"/>
                  </a:cubicBezTo>
                  <a:cubicBezTo>
                    <a:pt x="30" y="82"/>
                    <a:pt x="32" y="83"/>
                    <a:pt x="37" y="84"/>
                  </a:cubicBezTo>
                  <a:cubicBezTo>
                    <a:pt x="42" y="84"/>
                    <a:pt x="45" y="80"/>
                    <a:pt x="46" y="76"/>
                  </a:cubicBezTo>
                  <a:cubicBezTo>
                    <a:pt x="46" y="72"/>
                    <a:pt x="42" y="68"/>
                    <a:pt x="37" y="67"/>
                  </a:cubicBezTo>
                  <a:close/>
                  <a:moveTo>
                    <a:pt x="46" y="35"/>
                  </a:moveTo>
                  <a:cubicBezTo>
                    <a:pt x="43" y="39"/>
                    <a:pt x="48" y="43"/>
                    <a:pt x="52" y="46"/>
                  </a:cubicBezTo>
                  <a:cubicBezTo>
                    <a:pt x="56" y="50"/>
                    <a:pt x="58" y="48"/>
                    <a:pt x="61" y="44"/>
                  </a:cubicBezTo>
                  <a:cubicBezTo>
                    <a:pt x="64" y="39"/>
                    <a:pt x="62" y="34"/>
                    <a:pt x="59" y="32"/>
                  </a:cubicBezTo>
                  <a:cubicBezTo>
                    <a:pt x="56" y="29"/>
                    <a:pt x="49" y="31"/>
                    <a:pt x="46" y="35"/>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6" name="ïṡľîḋè"/>
            <p:cNvSpPr/>
            <p:nvPr userDrawn="1">
              <p:custDataLst>
                <p:tags r:id="rId11"/>
              </p:custDataLst>
            </p:nvPr>
          </p:nvSpPr>
          <p:spPr bwMode="auto">
            <a:xfrm>
              <a:off x="3538142" y="2755901"/>
              <a:ext cx="176213" cy="206375"/>
            </a:xfrm>
            <a:custGeom>
              <a:avLst/>
              <a:gdLst>
                <a:gd name="T0" fmla="*/ 90 w 105"/>
                <a:gd name="T1" fmla="*/ 91 h 123"/>
                <a:gd name="T2" fmla="*/ 87 w 105"/>
                <a:gd name="T3" fmla="*/ 82 h 123"/>
                <a:gd name="T4" fmla="*/ 65 w 105"/>
                <a:gd name="T5" fmla="*/ 87 h 123"/>
                <a:gd name="T6" fmla="*/ 54 w 105"/>
                <a:gd name="T7" fmla="*/ 96 h 123"/>
                <a:gd name="T8" fmla="*/ 31 w 105"/>
                <a:gd name="T9" fmla="*/ 116 h 123"/>
                <a:gd name="T10" fmla="*/ 22 w 105"/>
                <a:gd name="T11" fmla="*/ 120 h 123"/>
                <a:gd name="T12" fmla="*/ 9 w 105"/>
                <a:gd name="T13" fmla="*/ 93 h 123"/>
                <a:gd name="T14" fmla="*/ 5 w 105"/>
                <a:gd name="T15" fmla="*/ 69 h 123"/>
                <a:gd name="T16" fmla="*/ 14 w 105"/>
                <a:gd name="T17" fmla="*/ 72 h 123"/>
                <a:gd name="T18" fmla="*/ 29 w 105"/>
                <a:gd name="T19" fmla="*/ 89 h 123"/>
                <a:gd name="T20" fmla="*/ 42 w 105"/>
                <a:gd name="T21" fmla="*/ 76 h 123"/>
                <a:gd name="T22" fmla="*/ 21 w 105"/>
                <a:gd name="T23" fmla="*/ 22 h 123"/>
                <a:gd name="T24" fmla="*/ 19 w 105"/>
                <a:gd name="T25" fmla="*/ 4 h 123"/>
                <a:gd name="T26" fmla="*/ 37 w 105"/>
                <a:gd name="T27" fmla="*/ 6 h 123"/>
                <a:gd name="T28" fmla="*/ 46 w 105"/>
                <a:gd name="T29" fmla="*/ 25 h 123"/>
                <a:gd name="T30" fmla="*/ 65 w 105"/>
                <a:gd name="T31" fmla="*/ 64 h 123"/>
                <a:gd name="T32" fmla="*/ 76 w 105"/>
                <a:gd name="T33" fmla="*/ 50 h 123"/>
                <a:gd name="T34" fmla="*/ 77 w 105"/>
                <a:gd name="T35" fmla="*/ 30 h 123"/>
                <a:gd name="T36" fmla="*/ 102 w 105"/>
                <a:gd name="T37" fmla="*/ 60 h 123"/>
                <a:gd name="T38" fmla="*/ 101 w 105"/>
                <a:gd name="T39" fmla="*/ 90 h 123"/>
                <a:gd name="T40" fmla="*/ 90 w 105"/>
                <a:gd name="T41" fmla="*/ 91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5" h="123">
                  <a:moveTo>
                    <a:pt x="90" y="91"/>
                  </a:moveTo>
                  <a:cubicBezTo>
                    <a:pt x="89" y="89"/>
                    <a:pt x="88" y="86"/>
                    <a:pt x="87" y="82"/>
                  </a:cubicBezTo>
                  <a:cubicBezTo>
                    <a:pt x="83" y="70"/>
                    <a:pt x="75" y="74"/>
                    <a:pt x="65" y="87"/>
                  </a:cubicBezTo>
                  <a:cubicBezTo>
                    <a:pt x="60" y="93"/>
                    <a:pt x="61" y="92"/>
                    <a:pt x="54" y="96"/>
                  </a:cubicBezTo>
                  <a:cubicBezTo>
                    <a:pt x="48" y="99"/>
                    <a:pt x="38" y="101"/>
                    <a:pt x="31" y="116"/>
                  </a:cubicBezTo>
                  <a:cubicBezTo>
                    <a:pt x="28" y="123"/>
                    <a:pt x="27" y="123"/>
                    <a:pt x="22" y="120"/>
                  </a:cubicBezTo>
                  <a:cubicBezTo>
                    <a:pt x="15" y="116"/>
                    <a:pt x="8" y="107"/>
                    <a:pt x="9" y="93"/>
                  </a:cubicBezTo>
                  <a:cubicBezTo>
                    <a:pt x="10" y="83"/>
                    <a:pt x="0" y="75"/>
                    <a:pt x="5" y="69"/>
                  </a:cubicBezTo>
                  <a:cubicBezTo>
                    <a:pt x="6" y="67"/>
                    <a:pt x="10" y="66"/>
                    <a:pt x="14" y="72"/>
                  </a:cubicBezTo>
                  <a:cubicBezTo>
                    <a:pt x="21" y="84"/>
                    <a:pt x="22" y="93"/>
                    <a:pt x="29" y="89"/>
                  </a:cubicBezTo>
                  <a:cubicBezTo>
                    <a:pt x="37" y="85"/>
                    <a:pt x="45" y="85"/>
                    <a:pt x="42" y="76"/>
                  </a:cubicBezTo>
                  <a:cubicBezTo>
                    <a:pt x="40" y="69"/>
                    <a:pt x="28" y="38"/>
                    <a:pt x="21" y="22"/>
                  </a:cubicBezTo>
                  <a:cubicBezTo>
                    <a:pt x="18" y="14"/>
                    <a:pt x="14" y="12"/>
                    <a:pt x="19" y="4"/>
                  </a:cubicBezTo>
                  <a:cubicBezTo>
                    <a:pt x="20" y="2"/>
                    <a:pt x="28" y="0"/>
                    <a:pt x="37" y="6"/>
                  </a:cubicBezTo>
                  <a:cubicBezTo>
                    <a:pt x="37" y="6"/>
                    <a:pt x="41" y="9"/>
                    <a:pt x="46" y="25"/>
                  </a:cubicBezTo>
                  <a:cubicBezTo>
                    <a:pt x="51" y="42"/>
                    <a:pt x="58" y="69"/>
                    <a:pt x="65" y="64"/>
                  </a:cubicBezTo>
                  <a:cubicBezTo>
                    <a:pt x="72" y="59"/>
                    <a:pt x="77" y="56"/>
                    <a:pt x="76" y="50"/>
                  </a:cubicBezTo>
                  <a:cubicBezTo>
                    <a:pt x="76" y="44"/>
                    <a:pt x="71" y="31"/>
                    <a:pt x="77" y="30"/>
                  </a:cubicBezTo>
                  <a:cubicBezTo>
                    <a:pt x="82" y="29"/>
                    <a:pt x="96" y="26"/>
                    <a:pt x="102" y="60"/>
                  </a:cubicBezTo>
                  <a:cubicBezTo>
                    <a:pt x="105" y="76"/>
                    <a:pt x="103" y="85"/>
                    <a:pt x="101" y="90"/>
                  </a:cubicBezTo>
                  <a:cubicBezTo>
                    <a:pt x="98" y="97"/>
                    <a:pt x="94" y="97"/>
                    <a:pt x="90" y="91"/>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7" name="íSļïḑê"/>
            <p:cNvSpPr/>
            <p:nvPr userDrawn="1">
              <p:custDataLst>
                <p:tags r:id="rId12"/>
              </p:custDataLst>
            </p:nvPr>
          </p:nvSpPr>
          <p:spPr bwMode="auto">
            <a:xfrm>
              <a:off x="3828654" y="2736851"/>
              <a:ext cx="230188" cy="242888"/>
            </a:xfrm>
            <a:custGeom>
              <a:avLst/>
              <a:gdLst>
                <a:gd name="T0" fmla="*/ 133 w 137"/>
                <a:gd name="T1" fmla="*/ 142 h 145"/>
                <a:gd name="T2" fmla="*/ 105 w 137"/>
                <a:gd name="T3" fmla="*/ 141 h 145"/>
                <a:gd name="T4" fmla="*/ 77 w 137"/>
                <a:gd name="T5" fmla="*/ 111 h 145"/>
                <a:gd name="T6" fmla="*/ 67 w 137"/>
                <a:gd name="T7" fmla="*/ 73 h 145"/>
                <a:gd name="T8" fmla="*/ 62 w 137"/>
                <a:gd name="T9" fmla="*/ 72 h 145"/>
                <a:gd name="T10" fmla="*/ 28 w 137"/>
                <a:gd name="T11" fmla="*/ 108 h 145"/>
                <a:gd name="T12" fmla="*/ 4 w 137"/>
                <a:gd name="T13" fmla="*/ 89 h 145"/>
                <a:gd name="T14" fmla="*/ 21 w 137"/>
                <a:gd name="T15" fmla="*/ 88 h 145"/>
                <a:gd name="T16" fmla="*/ 46 w 137"/>
                <a:gd name="T17" fmla="*/ 63 h 145"/>
                <a:gd name="T18" fmla="*/ 20 w 137"/>
                <a:gd name="T19" fmla="*/ 46 h 145"/>
                <a:gd name="T20" fmla="*/ 31 w 137"/>
                <a:gd name="T21" fmla="*/ 26 h 145"/>
                <a:gd name="T22" fmla="*/ 64 w 137"/>
                <a:gd name="T23" fmla="*/ 29 h 145"/>
                <a:gd name="T24" fmla="*/ 66 w 137"/>
                <a:gd name="T25" fmla="*/ 12 h 145"/>
                <a:gd name="T26" fmla="*/ 75 w 137"/>
                <a:gd name="T27" fmla="*/ 0 h 145"/>
                <a:gd name="T28" fmla="*/ 90 w 137"/>
                <a:gd name="T29" fmla="*/ 17 h 145"/>
                <a:gd name="T30" fmla="*/ 106 w 137"/>
                <a:gd name="T31" fmla="*/ 30 h 145"/>
                <a:gd name="T32" fmla="*/ 112 w 137"/>
                <a:gd name="T33" fmla="*/ 47 h 145"/>
                <a:gd name="T34" fmla="*/ 79 w 137"/>
                <a:gd name="T35" fmla="*/ 55 h 145"/>
                <a:gd name="T36" fmla="*/ 127 w 137"/>
                <a:gd name="T37" fmla="*/ 130 h 145"/>
                <a:gd name="T38" fmla="*/ 133 w 137"/>
                <a:gd name="T39" fmla="*/ 142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7" h="145">
                  <a:moveTo>
                    <a:pt x="133" y="142"/>
                  </a:moveTo>
                  <a:cubicBezTo>
                    <a:pt x="133" y="142"/>
                    <a:pt x="118" y="145"/>
                    <a:pt x="105" y="141"/>
                  </a:cubicBezTo>
                  <a:cubicBezTo>
                    <a:pt x="86" y="136"/>
                    <a:pt x="83" y="126"/>
                    <a:pt x="77" y="111"/>
                  </a:cubicBezTo>
                  <a:cubicBezTo>
                    <a:pt x="74" y="100"/>
                    <a:pt x="69" y="86"/>
                    <a:pt x="67" y="73"/>
                  </a:cubicBezTo>
                  <a:cubicBezTo>
                    <a:pt x="65" y="73"/>
                    <a:pt x="63" y="72"/>
                    <a:pt x="62" y="72"/>
                  </a:cubicBezTo>
                  <a:cubicBezTo>
                    <a:pt x="62" y="72"/>
                    <a:pt x="42" y="108"/>
                    <a:pt x="28" y="108"/>
                  </a:cubicBezTo>
                  <a:cubicBezTo>
                    <a:pt x="14" y="108"/>
                    <a:pt x="0" y="102"/>
                    <a:pt x="4" y="89"/>
                  </a:cubicBezTo>
                  <a:cubicBezTo>
                    <a:pt x="4" y="89"/>
                    <a:pt x="9" y="86"/>
                    <a:pt x="21" y="88"/>
                  </a:cubicBezTo>
                  <a:cubicBezTo>
                    <a:pt x="33" y="90"/>
                    <a:pt x="46" y="63"/>
                    <a:pt x="46" y="63"/>
                  </a:cubicBezTo>
                  <a:cubicBezTo>
                    <a:pt x="46" y="63"/>
                    <a:pt x="20" y="54"/>
                    <a:pt x="20" y="46"/>
                  </a:cubicBezTo>
                  <a:cubicBezTo>
                    <a:pt x="20" y="38"/>
                    <a:pt x="21" y="20"/>
                    <a:pt x="31" y="26"/>
                  </a:cubicBezTo>
                  <a:cubicBezTo>
                    <a:pt x="42" y="31"/>
                    <a:pt x="61" y="36"/>
                    <a:pt x="64" y="29"/>
                  </a:cubicBezTo>
                  <a:cubicBezTo>
                    <a:pt x="67" y="22"/>
                    <a:pt x="66" y="16"/>
                    <a:pt x="66" y="12"/>
                  </a:cubicBezTo>
                  <a:cubicBezTo>
                    <a:pt x="65" y="7"/>
                    <a:pt x="67" y="1"/>
                    <a:pt x="75" y="0"/>
                  </a:cubicBezTo>
                  <a:cubicBezTo>
                    <a:pt x="83" y="0"/>
                    <a:pt x="92" y="5"/>
                    <a:pt x="90" y="17"/>
                  </a:cubicBezTo>
                  <a:cubicBezTo>
                    <a:pt x="89" y="30"/>
                    <a:pt x="86" y="33"/>
                    <a:pt x="106" y="30"/>
                  </a:cubicBezTo>
                  <a:cubicBezTo>
                    <a:pt x="108" y="29"/>
                    <a:pt x="120" y="41"/>
                    <a:pt x="112" y="47"/>
                  </a:cubicBezTo>
                  <a:cubicBezTo>
                    <a:pt x="104" y="53"/>
                    <a:pt x="78" y="50"/>
                    <a:pt x="79" y="55"/>
                  </a:cubicBezTo>
                  <a:cubicBezTo>
                    <a:pt x="81" y="96"/>
                    <a:pt x="113" y="122"/>
                    <a:pt x="127" y="130"/>
                  </a:cubicBezTo>
                  <a:cubicBezTo>
                    <a:pt x="137" y="135"/>
                    <a:pt x="136" y="140"/>
                    <a:pt x="133" y="142"/>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8" name="iṥḷîďé"/>
            <p:cNvSpPr/>
            <p:nvPr userDrawn="1">
              <p:custDataLst>
                <p:tags r:id="rId13"/>
              </p:custDataLst>
            </p:nvPr>
          </p:nvSpPr>
          <p:spPr bwMode="auto">
            <a:xfrm>
              <a:off x="3336529" y="3048001"/>
              <a:ext cx="922338" cy="860425"/>
            </a:xfrm>
            <a:custGeom>
              <a:avLst/>
              <a:gdLst>
                <a:gd name="T0" fmla="*/ 289 w 552"/>
                <a:gd name="T1" fmla="*/ 111 h 514"/>
                <a:gd name="T2" fmla="*/ 290 w 552"/>
                <a:gd name="T3" fmla="*/ 132 h 514"/>
                <a:gd name="T4" fmla="*/ 315 w 552"/>
                <a:gd name="T5" fmla="*/ 152 h 514"/>
                <a:gd name="T6" fmla="*/ 239 w 552"/>
                <a:gd name="T7" fmla="*/ 132 h 514"/>
                <a:gd name="T8" fmla="*/ 259 w 552"/>
                <a:gd name="T9" fmla="*/ 111 h 514"/>
                <a:gd name="T10" fmla="*/ 236 w 552"/>
                <a:gd name="T11" fmla="*/ 429 h 514"/>
                <a:gd name="T12" fmla="*/ 236 w 552"/>
                <a:gd name="T13" fmla="*/ 429 h 514"/>
                <a:gd name="T14" fmla="*/ 308 w 552"/>
                <a:gd name="T15" fmla="*/ 425 h 514"/>
                <a:gd name="T16" fmla="*/ 320 w 552"/>
                <a:gd name="T17" fmla="*/ 442 h 514"/>
                <a:gd name="T18" fmla="*/ 312 w 552"/>
                <a:gd name="T19" fmla="*/ 444 h 514"/>
                <a:gd name="T20" fmla="*/ 311 w 552"/>
                <a:gd name="T21" fmla="*/ 439 h 514"/>
                <a:gd name="T22" fmla="*/ 262 w 552"/>
                <a:gd name="T23" fmla="*/ 436 h 514"/>
                <a:gd name="T24" fmla="*/ 268 w 552"/>
                <a:gd name="T25" fmla="*/ 441 h 514"/>
                <a:gd name="T26" fmla="*/ 262 w 552"/>
                <a:gd name="T27" fmla="*/ 443 h 514"/>
                <a:gd name="T28" fmla="*/ 294 w 552"/>
                <a:gd name="T29" fmla="*/ 449 h 514"/>
                <a:gd name="T30" fmla="*/ 285 w 552"/>
                <a:gd name="T31" fmla="*/ 435 h 514"/>
                <a:gd name="T32" fmla="*/ 281 w 552"/>
                <a:gd name="T33" fmla="*/ 432 h 514"/>
                <a:gd name="T34" fmla="*/ 277 w 552"/>
                <a:gd name="T35" fmla="*/ 428 h 514"/>
                <a:gd name="T36" fmla="*/ 291 w 552"/>
                <a:gd name="T37" fmla="*/ 432 h 514"/>
                <a:gd name="T38" fmla="*/ 284 w 552"/>
                <a:gd name="T39" fmla="*/ 445 h 514"/>
                <a:gd name="T40" fmla="*/ 307 w 552"/>
                <a:gd name="T41" fmla="*/ 157 h 514"/>
                <a:gd name="T42" fmla="*/ 231 w 552"/>
                <a:gd name="T43" fmla="*/ 322 h 514"/>
                <a:gd name="T44" fmla="*/ 261 w 552"/>
                <a:gd name="T45" fmla="*/ 157 h 514"/>
                <a:gd name="T46" fmla="*/ 285 w 552"/>
                <a:gd name="T47" fmla="*/ 157 h 514"/>
                <a:gd name="T48" fmla="*/ 232 w 552"/>
                <a:gd name="T49" fmla="*/ 336 h 514"/>
                <a:gd name="T50" fmla="*/ 221 w 552"/>
                <a:gd name="T51" fmla="*/ 313 h 514"/>
                <a:gd name="T52" fmla="*/ 127 w 552"/>
                <a:gd name="T53" fmla="*/ 280 h 514"/>
                <a:gd name="T54" fmla="*/ 127 w 552"/>
                <a:gd name="T55" fmla="*/ 264 h 514"/>
                <a:gd name="T56" fmla="*/ 35 w 552"/>
                <a:gd name="T57" fmla="*/ 260 h 514"/>
                <a:gd name="T58" fmla="*/ 183 w 552"/>
                <a:gd name="T59" fmla="*/ 399 h 514"/>
                <a:gd name="T60" fmla="*/ 366 w 552"/>
                <a:gd name="T61" fmla="*/ 386 h 514"/>
                <a:gd name="T62" fmla="*/ 503 w 552"/>
                <a:gd name="T63" fmla="*/ 214 h 514"/>
                <a:gd name="T64" fmla="*/ 311 w 552"/>
                <a:gd name="T65" fmla="*/ 264 h 514"/>
                <a:gd name="T66" fmla="*/ 311 w 552"/>
                <a:gd name="T67" fmla="*/ 280 h 514"/>
                <a:gd name="T68" fmla="*/ 326 w 552"/>
                <a:gd name="T69" fmla="*/ 332 h 514"/>
                <a:gd name="T70" fmla="*/ 323 w 552"/>
                <a:gd name="T71" fmla="*/ 336 h 514"/>
                <a:gd name="T72" fmla="*/ 295 w 552"/>
                <a:gd name="T73" fmla="*/ 327 h 514"/>
                <a:gd name="T74" fmla="*/ 266 w 552"/>
                <a:gd name="T75" fmla="*/ 328 h 514"/>
                <a:gd name="T76" fmla="*/ 237 w 552"/>
                <a:gd name="T77" fmla="*/ 327 h 514"/>
                <a:gd name="T78" fmla="*/ 252 w 552"/>
                <a:gd name="T79" fmla="*/ 366 h 514"/>
                <a:gd name="T80" fmla="*/ 294 w 552"/>
                <a:gd name="T81" fmla="*/ 366 h 514"/>
                <a:gd name="T82" fmla="*/ 199 w 552"/>
                <a:gd name="T83" fmla="*/ 407 h 514"/>
                <a:gd name="T84" fmla="*/ 211 w 552"/>
                <a:gd name="T85" fmla="*/ 407 h 514"/>
                <a:gd name="T86" fmla="*/ 376 w 552"/>
                <a:gd name="T87" fmla="*/ 311 h 514"/>
                <a:gd name="T88" fmla="*/ 336 w 552"/>
                <a:gd name="T89" fmla="*/ 314 h 514"/>
                <a:gd name="T90" fmla="*/ 354 w 552"/>
                <a:gd name="T91" fmla="*/ 354 h 514"/>
                <a:gd name="T92" fmla="*/ 403 w 552"/>
                <a:gd name="T93" fmla="*/ 288 h 514"/>
                <a:gd name="T94" fmla="*/ 211 w 552"/>
                <a:gd name="T95" fmla="*/ 346 h 514"/>
                <a:gd name="T96" fmla="*/ 192 w 552"/>
                <a:gd name="T97" fmla="*/ 297 h 514"/>
                <a:gd name="T98" fmla="*/ 144 w 552"/>
                <a:gd name="T99" fmla="*/ 288 h 514"/>
                <a:gd name="T100" fmla="*/ 285 w 552"/>
                <a:gd name="T101" fmla="*/ 302 h 514"/>
                <a:gd name="T102" fmla="*/ 269 w 552"/>
                <a:gd name="T103" fmla="*/ 229 h 514"/>
                <a:gd name="T104" fmla="*/ 278 w 552"/>
                <a:gd name="T105" fmla="*/ 268 h 514"/>
                <a:gd name="T106" fmla="*/ 273 w 552"/>
                <a:gd name="T107" fmla="*/ 169 h 514"/>
                <a:gd name="T108" fmla="*/ 273 w 552"/>
                <a:gd name="T109" fmla="*/ 169 h 514"/>
                <a:gd name="T110" fmla="*/ 269 w 552"/>
                <a:gd name="T111" fmla="*/ 120 h 514"/>
                <a:gd name="T112" fmla="*/ 281 w 552"/>
                <a:gd name="T113" fmla="*/ 132 h 514"/>
                <a:gd name="T114" fmla="*/ 552 w 552"/>
                <a:gd name="T115" fmla="*/ 258 h 514"/>
                <a:gd name="T116" fmla="*/ 0 w 552"/>
                <a:gd name="T117" fmla="*/ 258 h 514"/>
                <a:gd name="T118" fmla="*/ 383 w 552"/>
                <a:gd name="T119" fmla="*/ 403 h 514"/>
                <a:gd name="T120" fmla="*/ 169 w 552"/>
                <a:gd name="T121" fmla="*/ 112 h 514"/>
                <a:gd name="T122" fmla="*/ 383 w 552"/>
                <a:gd name="T123" fmla="*/ 403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52" h="514">
                  <a:moveTo>
                    <a:pt x="270" y="68"/>
                  </a:moveTo>
                  <a:cubicBezTo>
                    <a:pt x="276" y="68"/>
                    <a:pt x="276" y="68"/>
                    <a:pt x="276" y="68"/>
                  </a:cubicBezTo>
                  <a:cubicBezTo>
                    <a:pt x="276" y="89"/>
                    <a:pt x="276" y="89"/>
                    <a:pt x="276" y="89"/>
                  </a:cubicBezTo>
                  <a:cubicBezTo>
                    <a:pt x="288" y="100"/>
                    <a:pt x="289" y="111"/>
                    <a:pt x="289" y="111"/>
                  </a:cubicBezTo>
                  <a:cubicBezTo>
                    <a:pt x="286" y="111"/>
                    <a:pt x="286" y="111"/>
                    <a:pt x="286" y="111"/>
                  </a:cubicBezTo>
                  <a:cubicBezTo>
                    <a:pt x="286" y="118"/>
                    <a:pt x="286" y="118"/>
                    <a:pt x="286" y="118"/>
                  </a:cubicBezTo>
                  <a:cubicBezTo>
                    <a:pt x="290" y="118"/>
                    <a:pt x="290" y="118"/>
                    <a:pt x="290" y="118"/>
                  </a:cubicBezTo>
                  <a:cubicBezTo>
                    <a:pt x="290" y="132"/>
                    <a:pt x="290" y="132"/>
                    <a:pt x="290" y="132"/>
                  </a:cubicBezTo>
                  <a:cubicBezTo>
                    <a:pt x="307" y="132"/>
                    <a:pt x="307" y="132"/>
                    <a:pt x="307" y="132"/>
                  </a:cubicBezTo>
                  <a:cubicBezTo>
                    <a:pt x="307" y="144"/>
                    <a:pt x="307" y="144"/>
                    <a:pt x="307" y="144"/>
                  </a:cubicBezTo>
                  <a:cubicBezTo>
                    <a:pt x="315" y="144"/>
                    <a:pt x="315" y="144"/>
                    <a:pt x="315" y="144"/>
                  </a:cubicBezTo>
                  <a:cubicBezTo>
                    <a:pt x="315" y="152"/>
                    <a:pt x="315" y="152"/>
                    <a:pt x="315" y="152"/>
                  </a:cubicBezTo>
                  <a:cubicBezTo>
                    <a:pt x="231" y="152"/>
                    <a:pt x="231" y="152"/>
                    <a:pt x="231" y="152"/>
                  </a:cubicBezTo>
                  <a:cubicBezTo>
                    <a:pt x="231" y="144"/>
                    <a:pt x="231" y="144"/>
                    <a:pt x="231" y="144"/>
                  </a:cubicBezTo>
                  <a:cubicBezTo>
                    <a:pt x="239" y="144"/>
                    <a:pt x="239" y="144"/>
                    <a:pt x="239" y="144"/>
                  </a:cubicBezTo>
                  <a:cubicBezTo>
                    <a:pt x="239" y="132"/>
                    <a:pt x="239" y="132"/>
                    <a:pt x="239" y="132"/>
                  </a:cubicBezTo>
                  <a:cubicBezTo>
                    <a:pt x="256" y="132"/>
                    <a:pt x="256" y="132"/>
                    <a:pt x="256" y="132"/>
                  </a:cubicBezTo>
                  <a:cubicBezTo>
                    <a:pt x="256" y="118"/>
                    <a:pt x="256" y="118"/>
                    <a:pt x="256" y="118"/>
                  </a:cubicBezTo>
                  <a:cubicBezTo>
                    <a:pt x="259" y="118"/>
                    <a:pt x="259" y="118"/>
                    <a:pt x="259" y="118"/>
                  </a:cubicBezTo>
                  <a:cubicBezTo>
                    <a:pt x="259" y="111"/>
                    <a:pt x="259" y="111"/>
                    <a:pt x="259" y="111"/>
                  </a:cubicBezTo>
                  <a:cubicBezTo>
                    <a:pt x="257" y="111"/>
                    <a:pt x="257" y="111"/>
                    <a:pt x="257" y="111"/>
                  </a:cubicBezTo>
                  <a:cubicBezTo>
                    <a:pt x="258" y="101"/>
                    <a:pt x="267" y="93"/>
                    <a:pt x="270" y="90"/>
                  </a:cubicBezTo>
                  <a:cubicBezTo>
                    <a:pt x="270" y="68"/>
                    <a:pt x="270" y="68"/>
                    <a:pt x="270" y="68"/>
                  </a:cubicBezTo>
                  <a:close/>
                  <a:moveTo>
                    <a:pt x="236" y="429"/>
                  </a:moveTo>
                  <a:cubicBezTo>
                    <a:pt x="242" y="429"/>
                    <a:pt x="242" y="429"/>
                    <a:pt x="242" y="429"/>
                  </a:cubicBezTo>
                  <a:cubicBezTo>
                    <a:pt x="234" y="451"/>
                    <a:pt x="234" y="451"/>
                    <a:pt x="234" y="451"/>
                  </a:cubicBezTo>
                  <a:cubicBezTo>
                    <a:pt x="228" y="451"/>
                    <a:pt x="228" y="451"/>
                    <a:pt x="228" y="451"/>
                  </a:cubicBezTo>
                  <a:cubicBezTo>
                    <a:pt x="236" y="429"/>
                    <a:pt x="236" y="429"/>
                    <a:pt x="236" y="429"/>
                  </a:cubicBezTo>
                  <a:close/>
                  <a:moveTo>
                    <a:pt x="312" y="444"/>
                  </a:moveTo>
                  <a:cubicBezTo>
                    <a:pt x="302" y="447"/>
                    <a:pt x="302" y="447"/>
                    <a:pt x="302" y="447"/>
                  </a:cubicBezTo>
                  <a:cubicBezTo>
                    <a:pt x="301" y="442"/>
                    <a:pt x="301" y="442"/>
                    <a:pt x="301" y="442"/>
                  </a:cubicBezTo>
                  <a:cubicBezTo>
                    <a:pt x="308" y="425"/>
                    <a:pt x="308" y="425"/>
                    <a:pt x="308" y="425"/>
                  </a:cubicBezTo>
                  <a:cubicBezTo>
                    <a:pt x="313" y="423"/>
                    <a:pt x="313" y="423"/>
                    <a:pt x="313" y="423"/>
                  </a:cubicBezTo>
                  <a:cubicBezTo>
                    <a:pt x="316" y="438"/>
                    <a:pt x="316" y="438"/>
                    <a:pt x="316" y="438"/>
                  </a:cubicBezTo>
                  <a:cubicBezTo>
                    <a:pt x="319" y="437"/>
                    <a:pt x="319" y="437"/>
                    <a:pt x="319" y="437"/>
                  </a:cubicBezTo>
                  <a:cubicBezTo>
                    <a:pt x="320" y="442"/>
                    <a:pt x="320" y="442"/>
                    <a:pt x="320" y="442"/>
                  </a:cubicBezTo>
                  <a:cubicBezTo>
                    <a:pt x="317" y="443"/>
                    <a:pt x="317" y="443"/>
                    <a:pt x="317" y="443"/>
                  </a:cubicBezTo>
                  <a:cubicBezTo>
                    <a:pt x="318" y="447"/>
                    <a:pt x="318" y="447"/>
                    <a:pt x="318" y="447"/>
                  </a:cubicBezTo>
                  <a:cubicBezTo>
                    <a:pt x="313" y="448"/>
                    <a:pt x="313" y="448"/>
                    <a:pt x="313" y="448"/>
                  </a:cubicBezTo>
                  <a:cubicBezTo>
                    <a:pt x="312" y="444"/>
                    <a:pt x="312" y="444"/>
                    <a:pt x="312" y="444"/>
                  </a:cubicBezTo>
                  <a:close/>
                  <a:moveTo>
                    <a:pt x="311" y="439"/>
                  </a:moveTo>
                  <a:cubicBezTo>
                    <a:pt x="310" y="432"/>
                    <a:pt x="310" y="432"/>
                    <a:pt x="310" y="432"/>
                  </a:cubicBezTo>
                  <a:cubicBezTo>
                    <a:pt x="306" y="441"/>
                    <a:pt x="306" y="441"/>
                    <a:pt x="306" y="441"/>
                  </a:cubicBezTo>
                  <a:cubicBezTo>
                    <a:pt x="311" y="439"/>
                    <a:pt x="311" y="439"/>
                    <a:pt x="311" y="439"/>
                  </a:cubicBezTo>
                  <a:close/>
                  <a:moveTo>
                    <a:pt x="259" y="440"/>
                  </a:moveTo>
                  <a:cubicBezTo>
                    <a:pt x="257" y="439"/>
                    <a:pt x="256" y="438"/>
                    <a:pt x="257" y="436"/>
                  </a:cubicBezTo>
                  <a:cubicBezTo>
                    <a:pt x="257" y="434"/>
                    <a:pt x="258" y="433"/>
                    <a:pt x="259" y="433"/>
                  </a:cubicBezTo>
                  <a:cubicBezTo>
                    <a:pt x="261" y="434"/>
                    <a:pt x="262" y="435"/>
                    <a:pt x="262" y="436"/>
                  </a:cubicBezTo>
                  <a:cubicBezTo>
                    <a:pt x="262" y="439"/>
                    <a:pt x="261" y="440"/>
                    <a:pt x="259" y="440"/>
                  </a:cubicBezTo>
                  <a:close/>
                  <a:moveTo>
                    <a:pt x="250" y="445"/>
                  </a:moveTo>
                  <a:cubicBezTo>
                    <a:pt x="250" y="450"/>
                    <a:pt x="253" y="452"/>
                    <a:pt x="258" y="452"/>
                  </a:cubicBezTo>
                  <a:cubicBezTo>
                    <a:pt x="263" y="453"/>
                    <a:pt x="267" y="449"/>
                    <a:pt x="268" y="441"/>
                  </a:cubicBezTo>
                  <a:cubicBezTo>
                    <a:pt x="269" y="433"/>
                    <a:pt x="266" y="429"/>
                    <a:pt x="259" y="428"/>
                  </a:cubicBezTo>
                  <a:cubicBezTo>
                    <a:pt x="254" y="428"/>
                    <a:pt x="251" y="430"/>
                    <a:pt x="250" y="436"/>
                  </a:cubicBezTo>
                  <a:cubicBezTo>
                    <a:pt x="250" y="440"/>
                    <a:pt x="252" y="443"/>
                    <a:pt x="257" y="444"/>
                  </a:cubicBezTo>
                  <a:cubicBezTo>
                    <a:pt x="258" y="444"/>
                    <a:pt x="260" y="444"/>
                    <a:pt x="262" y="443"/>
                  </a:cubicBezTo>
                  <a:cubicBezTo>
                    <a:pt x="261" y="446"/>
                    <a:pt x="260" y="448"/>
                    <a:pt x="258" y="448"/>
                  </a:cubicBezTo>
                  <a:cubicBezTo>
                    <a:pt x="257" y="448"/>
                    <a:pt x="256" y="447"/>
                    <a:pt x="256" y="446"/>
                  </a:cubicBezTo>
                  <a:cubicBezTo>
                    <a:pt x="250" y="445"/>
                    <a:pt x="250" y="445"/>
                    <a:pt x="250" y="445"/>
                  </a:cubicBezTo>
                  <a:close/>
                  <a:moveTo>
                    <a:pt x="294" y="449"/>
                  </a:moveTo>
                  <a:cubicBezTo>
                    <a:pt x="276" y="452"/>
                    <a:pt x="276" y="452"/>
                    <a:pt x="276" y="452"/>
                  </a:cubicBezTo>
                  <a:cubicBezTo>
                    <a:pt x="276" y="450"/>
                    <a:pt x="276" y="448"/>
                    <a:pt x="277" y="446"/>
                  </a:cubicBezTo>
                  <a:cubicBezTo>
                    <a:pt x="278" y="444"/>
                    <a:pt x="279" y="442"/>
                    <a:pt x="282" y="439"/>
                  </a:cubicBezTo>
                  <a:cubicBezTo>
                    <a:pt x="284" y="437"/>
                    <a:pt x="285" y="436"/>
                    <a:pt x="285" y="435"/>
                  </a:cubicBezTo>
                  <a:cubicBezTo>
                    <a:pt x="285" y="434"/>
                    <a:pt x="285" y="433"/>
                    <a:pt x="285" y="433"/>
                  </a:cubicBezTo>
                  <a:cubicBezTo>
                    <a:pt x="285" y="432"/>
                    <a:pt x="285" y="431"/>
                    <a:pt x="284" y="431"/>
                  </a:cubicBezTo>
                  <a:cubicBezTo>
                    <a:pt x="284" y="431"/>
                    <a:pt x="283" y="430"/>
                    <a:pt x="282" y="431"/>
                  </a:cubicBezTo>
                  <a:cubicBezTo>
                    <a:pt x="282" y="431"/>
                    <a:pt x="281" y="431"/>
                    <a:pt x="281" y="432"/>
                  </a:cubicBezTo>
                  <a:cubicBezTo>
                    <a:pt x="280" y="432"/>
                    <a:pt x="280" y="433"/>
                    <a:pt x="280" y="435"/>
                  </a:cubicBezTo>
                  <a:cubicBezTo>
                    <a:pt x="274" y="435"/>
                    <a:pt x="274" y="435"/>
                    <a:pt x="274" y="435"/>
                  </a:cubicBezTo>
                  <a:cubicBezTo>
                    <a:pt x="274" y="433"/>
                    <a:pt x="274" y="432"/>
                    <a:pt x="275" y="430"/>
                  </a:cubicBezTo>
                  <a:cubicBezTo>
                    <a:pt x="275" y="429"/>
                    <a:pt x="276" y="428"/>
                    <a:pt x="277" y="428"/>
                  </a:cubicBezTo>
                  <a:cubicBezTo>
                    <a:pt x="278" y="427"/>
                    <a:pt x="280" y="426"/>
                    <a:pt x="282" y="426"/>
                  </a:cubicBezTo>
                  <a:cubicBezTo>
                    <a:pt x="284" y="426"/>
                    <a:pt x="285" y="426"/>
                    <a:pt x="287" y="426"/>
                  </a:cubicBezTo>
                  <a:cubicBezTo>
                    <a:pt x="288" y="426"/>
                    <a:pt x="289" y="427"/>
                    <a:pt x="290" y="428"/>
                  </a:cubicBezTo>
                  <a:cubicBezTo>
                    <a:pt x="291" y="429"/>
                    <a:pt x="291" y="430"/>
                    <a:pt x="291" y="432"/>
                  </a:cubicBezTo>
                  <a:cubicBezTo>
                    <a:pt x="292" y="433"/>
                    <a:pt x="291" y="435"/>
                    <a:pt x="291" y="436"/>
                  </a:cubicBezTo>
                  <a:cubicBezTo>
                    <a:pt x="290" y="437"/>
                    <a:pt x="289" y="439"/>
                    <a:pt x="287" y="441"/>
                  </a:cubicBezTo>
                  <a:cubicBezTo>
                    <a:pt x="286" y="442"/>
                    <a:pt x="285" y="443"/>
                    <a:pt x="285" y="443"/>
                  </a:cubicBezTo>
                  <a:cubicBezTo>
                    <a:pt x="285" y="444"/>
                    <a:pt x="284" y="444"/>
                    <a:pt x="284" y="445"/>
                  </a:cubicBezTo>
                  <a:cubicBezTo>
                    <a:pt x="293" y="444"/>
                    <a:pt x="293" y="444"/>
                    <a:pt x="293" y="444"/>
                  </a:cubicBezTo>
                  <a:cubicBezTo>
                    <a:pt x="294" y="449"/>
                    <a:pt x="294" y="449"/>
                    <a:pt x="294" y="449"/>
                  </a:cubicBezTo>
                  <a:close/>
                  <a:moveTo>
                    <a:pt x="285" y="157"/>
                  </a:moveTo>
                  <a:cubicBezTo>
                    <a:pt x="307" y="157"/>
                    <a:pt x="307" y="157"/>
                    <a:pt x="307" y="157"/>
                  </a:cubicBezTo>
                  <a:cubicBezTo>
                    <a:pt x="307" y="302"/>
                    <a:pt x="307" y="302"/>
                    <a:pt x="307" y="302"/>
                  </a:cubicBezTo>
                  <a:cubicBezTo>
                    <a:pt x="316" y="302"/>
                    <a:pt x="316" y="302"/>
                    <a:pt x="316" y="302"/>
                  </a:cubicBezTo>
                  <a:cubicBezTo>
                    <a:pt x="316" y="322"/>
                    <a:pt x="316" y="322"/>
                    <a:pt x="316" y="322"/>
                  </a:cubicBezTo>
                  <a:cubicBezTo>
                    <a:pt x="231" y="322"/>
                    <a:pt x="231" y="322"/>
                    <a:pt x="231" y="322"/>
                  </a:cubicBezTo>
                  <a:cubicBezTo>
                    <a:pt x="231" y="302"/>
                    <a:pt x="231" y="302"/>
                    <a:pt x="231" y="302"/>
                  </a:cubicBezTo>
                  <a:cubicBezTo>
                    <a:pt x="239" y="302"/>
                    <a:pt x="239" y="302"/>
                    <a:pt x="239" y="302"/>
                  </a:cubicBezTo>
                  <a:cubicBezTo>
                    <a:pt x="239" y="157"/>
                    <a:pt x="239" y="157"/>
                    <a:pt x="239" y="157"/>
                  </a:cubicBezTo>
                  <a:cubicBezTo>
                    <a:pt x="261" y="157"/>
                    <a:pt x="261" y="157"/>
                    <a:pt x="261" y="157"/>
                  </a:cubicBezTo>
                  <a:cubicBezTo>
                    <a:pt x="261" y="209"/>
                    <a:pt x="261" y="209"/>
                    <a:pt x="261" y="209"/>
                  </a:cubicBezTo>
                  <a:cubicBezTo>
                    <a:pt x="262" y="208"/>
                    <a:pt x="262" y="208"/>
                    <a:pt x="262" y="208"/>
                  </a:cubicBezTo>
                  <a:cubicBezTo>
                    <a:pt x="262" y="208"/>
                    <a:pt x="272" y="196"/>
                    <a:pt x="285" y="207"/>
                  </a:cubicBezTo>
                  <a:cubicBezTo>
                    <a:pt x="285" y="157"/>
                    <a:pt x="285" y="157"/>
                    <a:pt x="285" y="157"/>
                  </a:cubicBezTo>
                  <a:close/>
                  <a:moveTo>
                    <a:pt x="232" y="327"/>
                  </a:moveTo>
                  <a:cubicBezTo>
                    <a:pt x="224" y="327"/>
                    <a:pt x="224" y="327"/>
                    <a:pt x="224" y="327"/>
                  </a:cubicBezTo>
                  <a:cubicBezTo>
                    <a:pt x="224" y="336"/>
                    <a:pt x="224" y="336"/>
                    <a:pt x="224" y="336"/>
                  </a:cubicBezTo>
                  <a:cubicBezTo>
                    <a:pt x="232" y="336"/>
                    <a:pt x="232" y="336"/>
                    <a:pt x="232" y="336"/>
                  </a:cubicBezTo>
                  <a:cubicBezTo>
                    <a:pt x="232" y="407"/>
                    <a:pt x="232" y="407"/>
                    <a:pt x="232" y="407"/>
                  </a:cubicBezTo>
                  <a:cubicBezTo>
                    <a:pt x="221" y="407"/>
                    <a:pt x="221" y="407"/>
                    <a:pt x="221" y="407"/>
                  </a:cubicBezTo>
                  <a:cubicBezTo>
                    <a:pt x="221" y="332"/>
                    <a:pt x="221" y="332"/>
                    <a:pt x="221" y="332"/>
                  </a:cubicBezTo>
                  <a:cubicBezTo>
                    <a:pt x="221" y="323"/>
                    <a:pt x="221" y="316"/>
                    <a:pt x="221" y="313"/>
                  </a:cubicBezTo>
                  <a:cubicBezTo>
                    <a:pt x="221" y="299"/>
                    <a:pt x="203" y="287"/>
                    <a:pt x="202" y="288"/>
                  </a:cubicBezTo>
                  <a:cubicBezTo>
                    <a:pt x="236" y="288"/>
                    <a:pt x="236" y="288"/>
                    <a:pt x="236" y="288"/>
                  </a:cubicBezTo>
                  <a:cubicBezTo>
                    <a:pt x="236" y="280"/>
                    <a:pt x="236" y="280"/>
                    <a:pt x="236" y="280"/>
                  </a:cubicBezTo>
                  <a:cubicBezTo>
                    <a:pt x="127" y="280"/>
                    <a:pt x="127" y="280"/>
                    <a:pt x="127" y="280"/>
                  </a:cubicBezTo>
                  <a:cubicBezTo>
                    <a:pt x="127" y="272"/>
                    <a:pt x="127" y="272"/>
                    <a:pt x="127" y="272"/>
                  </a:cubicBezTo>
                  <a:cubicBezTo>
                    <a:pt x="236" y="272"/>
                    <a:pt x="236" y="272"/>
                    <a:pt x="236" y="272"/>
                  </a:cubicBezTo>
                  <a:cubicBezTo>
                    <a:pt x="236" y="264"/>
                    <a:pt x="236" y="264"/>
                    <a:pt x="236" y="264"/>
                  </a:cubicBezTo>
                  <a:cubicBezTo>
                    <a:pt x="127" y="264"/>
                    <a:pt x="127" y="264"/>
                    <a:pt x="127" y="264"/>
                  </a:cubicBezTo>
                  <a:cubicBezTo>
                    <a:pt x="127" y="263"/>
                    <a:pt x="127" y="263"/>
                    <a:pt x="127" y="263"/>
                  </a:cubicBezTo>
                  <a:cubicBezTo>
                    <a:pt x="103" y="204"/>
                    <a:pt x="54" y="217"/>
                    <a:pt x="54" y="217"/>
                  </a:cubicBezTo>
                  <a:cubicBezTo>
                    <a:pt x="53" y="218"/>
                    <a:pt x="45" y="214"/>
                    <a:pt x="45" y="215"/>
                  </a:cubicBezTo>
                  <a:cubicBezTo>
                    <a:pt x="39" y="229"/>
                    <a:pt x="35" y="245"/>
                    <a:pt x="35" y="260"/>
                  </a:cubicBezTo>
                  <a:cubicBezTo>
                    <a:pt x="35" y="330"/>
                    <a:pt x="92" y="388"/>
                    <a:pt x="161" y="388"/>
                  </a:cubicBezTo>
                  <a:cubicBezTo>
                    <a:pt x="168" y="388"/>
                    <a:pt x="174" y="387"/>
                    <a:pt x="180" y="386"/>
                  </a:cubicBezTo>
                  <a:cubicBezTo>
                    <a:pt x="181" y="386"/>
                    <a:pt x="181" y="386"/>
                    <a:pt x="181" y="386"/>
                  </a:cubicBezTo>
                  <a:cubicBezTo>
                    <a:pt x="183" y="399"/>
                    <a:pt x="183" y="399"/>
                    <a:pt x="183" y="399"/>
                  </a:cubicBezTo>
                  <a:cubicBezTo>
                    <a:pt x="184" y="411"/>
                    <a:pt x="187" y="416"/>
                    <a:pt x="187" y="416"/>
                  </a:cubicBezTo>
                  <a:cubicBezTo>
                    <a:pt x="360" y="416"/>
                    <a:pt x="360" y="416"/>
                    <a:pt x="360" y="416"/>
                  </a:cubicBezTo>
                  <a:cubicBezTo>
                    <a:pt x="360" y="416"/>
                    <a:pt x="363" y="411"/>
                    <a:pt x="364" y="399"/>
                  </a:cubicBezTo>
                  <a:cubicBezTo>
                    <a:pt x="366" y="386"/>
                    <a:pt x="366" y="386"/>
                    <a:pt x="366" y="386"/>
                  </a:cubicBezTo>
                  <a:cubicBezTo>
                    <a:pt x="366" y="386"/>
                    <a:pt x="367" y="393"/>
                    <a:pt x="367" y="393"/>
                  </a:cubicBezTo>
                  <a:cubicBezTo>
                    <a:pt x="373" y="394"/>
                    <a:pt x="380" y="389"/>
                    <a:pt x="386" y="389"/>
                  </a:cubicBezTo>
                  <a:cubicBezTo>
                    <a:pt x="456" y="389"/>
                    <a:pt x="513" y="330"/>
                    <a:pt x="513" y="260"/>
                  </a:cubicBezTo>
                  <a:cubicBezTo>
                    <a:pt x="513" y="245"/>
                    <a:pt x="508" y="228"/>
                    <a:pt x="503" y="214"/>
                  </a:cubicBezTo>
                  <a:cubicBezTo>
                    <a:pt x="503" y="214"/>
                    <a:pt x="494" y="218"/>
                    <a:pt x="494" y="217"/>
                  </a:cubicBezTo>
                  <a:cubicBezTo>
                    <a:pt x="494" y="217"/>
                    <a:pt x="444" y="204"/>
                    <a:pt x="420" y="263"/>
                  </a:cubicBezTo>
                  <a:cubicBezTo>
                    <a:pt x="420" y="264"/>
                    <a:pt x="420" y="264"/>
                    <a:pt x="420" y="264"/>
                  </a:cubicBezTo>
                  <a:cubicBezTo>
                    <a:pt x="311" y="264"/>
                    <a:pt x="311" y="264"/>
                    <a:pt x="311" y="264"/>
                  </a:cubicBezTo>
                  <a:cubicBezTo>
                    <a:pt x="311" y="272"/>
                    <a:pt x="311" y="272"/>
                    <a:pt x="311" y="272"/>
                  </a:cubicBezTo>
                  <a:cubicBezTo>
                    <a:pt x="420" y="272"/>
                    <a:pt x="420" y="272"/>
                    <a:pt x="420" y="272"/>
                  </a:cubicBezTo>
                  <a:cubicBezTo>
                    <a:pt x="420" y="280"/>
                    <a:pt x="420" y="280"/>
                    <a:pt x="420" y="280"/>
                  </a:cubicBezTo>
                  <a:cubicBezTo>
                    <a:pt x="311" y="280"/>
                    <a:pt x="311" y="280"/>
                    <a:pt x="311" y="280"/>
                  </a:cubicBezTo>
                  <a:cubicBezTo>
                    <a:pt x="311" y="288"/>
                    <a:pt x="311" y="288"/>
                    <a:pt x="311" y="288"/>
                  </a:cubicBezTo>
                  <a:cubicBezTo>
                    <a:pt x="346" y="288"/>
                    <a:pt x="346" y="288"/>
                    <a:pt x="346" y="288"/>
                  </a:cubicBezTo>
                  <a:cubicBezTo>
                    <a:pt x="346" y="288"/>
                    <a:pt x="326" y="301"/>
                    <a:pt x="326" y="313"/>
                  </a:cubicBezTo>
                  <a:cubicBezTo>
                    <a:pt x="326" y="316"/>
                    <a:pt x="326" y="323"/>
                    <a:pt x="326" y="332"/>
                  </a:cubicBezTo>
                  <a:cubicBezTo>
                    <a:pt x="326" y="407"/>
                    <a:pt x="326" y="407"/>
                    <a:pt x="326" y="407"/>
                  </a:cubicBezTo>
                  <a:cubicBezTo>
                    <a:pt x="314" y="407"/>
                    <a:pt x="314" y="407"/>
                    <a:pt x="314" y="407"/>
                  </a:cubicBezTo>
                  <a:cubicBezTo>
                    <a:pt x="314" y="336"/>
                    <a:pt x="314" y="336"/>
                    <a:pt x="314" y="336"/>
                  </a:cubicBezTo>
                  <a:cubicBezTo>
                    <a:pt x="323" y="336"/>
                    <a:pt x="323" y="336"/>
                    <a:pt x="323" y="336"/>
                  </a:cubicBezTo>
                  <a:cubicBezTo>
                    <a:pt x="323" y="327"/>
                    <a:pt x="323" y="327"/>
                    <a:pt x="323" y="327"/>
                  </a:cubicBezTo>
                  <a:cubicBezTo>
                    <a:pt x="314" y="327"/>
                    <a:pt x="314" y="327"/>
                    <a:pt x="314" y="327"/>
                  </a:cubicBezTo>
                  <a:cubicBezTo>
                    <a:pt x="310" y="327"/>
                    <a:pt x="310" y="327"/>
                    <a:pt x="310" y="327"/>
                  </a:cubicBezTo>
                  <a:cubicBezTo>
                    <a:pt x="295" y="327"/>
                    <a:pt x="295" y="327"/>
                    <a:pt x="295" y="327"/>
                  </a:cubicBezTo>
                  <a:cubicBezTo>
                    <a:pt x="295" y="343"/>
                    <a:pt x="295" y="343"/>
                    <a:pt x="295" y="343"/>
                  </a:cubicBezTo>
                  <a:cubicBezTo>
                    <a:pt x="292" y="339"/>
                    <a:pt x="287" y="337"/>
                    <a:pt x="283" y="335"/>
                  </a:cubicBezTo>
                  <a:cubicBezTo>
                    <a:pt x="283" y="328"/>
                    <a:pt x="283" y="328"/>
                    <a:pt x="283" y="328"/>
                  </a:cubicBezTo>
                  <a:cubicBezTo>
                    <a:pt x="266" y="328"/>
                    <a:pt x="266" y="328"/>
                    <a:pt x="266" y="328"/>
                  </a:cubicBezTo>
                  <a:cubicBezTo>
                    <a:pt x="266" y="335"/>
                    <a:pt x="266" y="335"/>
                    <a:pt x="266" y="335"/>
                  </a:cubicBezTo>
                  <a:cubicBezTo>
                    <a:pt x="260" y="336"/>
                    <a:pt x="256" y="339"/>
                    <a:pt x="252" y="343"/>
                  </a:cubicBezTo>
                  <a:cubicBezTo>
                    <a:pt x="252" y="327"/>
                    <a:pt x="252" y="327"/>
                    <a:pt x="252" y="327"/>
                  </a:cubicBezTo>
                  <a:cubicBezTo>
                    <a:pt x="237" y="327"/>
                    <a:pt x="237" y="327"/>
                    <a:pt x="237" y="327"/>
                  </a:cubicBezTo>
                  <a:cubicBezTo>
                    <a:pt x="232" y="327"/>
                    <a:pt x="232" y="327"/>
                    <a:pt x="232" y="327"/>
                  </a:cubicBezTo>
                  <a:close/>
                  <a:moveTo>
                    <a:pt x="295" y="407"/>
                  </a:moveTo>
                  <a:cubicBezTo>
                    <a:pt x="252" y="407"/>
                    <a:pt x="252" y="407"/>
                    <a:pt x="252" y="407"/>
                  </a:cubicBezTo>
                  <a:cubicBezTo>
                    <a:pt x="252" y="366"/>
                    <a:pt x="252" y="366"/>
                    <a:pt x="252" y="366"/>
                  </a:cubicBezTo>
                  <a:cubicBezTo>
                    <a:pt x="253" y="366"/>
                    <a:pt x="253" y="366"/>
                    <a:pt x="253" y="366"/>
                  </a:cubicBezTo>
                  <a:cubicBezTo>
                    <a:pt x="253" y="366"/>
                    <a:pt x="253" y="366"/>
                    <a:pt x="253" y="366"/>
                  </a:cubicBezTo>
                  <a:cubicBezTo>
                    <a:pt x="253" y="354"/>
                    <a:pt x="262" y="345"/>
                    <a:pt x="274" y="345"/>
                  </a:cubicBezTo>
                  <a:cubicBezTo>
                    <a:pt x="285" y="345"/>
                    <a:pt x="294" y="354"/>
                    <a:pt x="294" y="366"/>
                  </a:cubicBezTo>
                  <a:cubicBezTo>
                    <a:pt x="294" y="366"/>
                    <a:pt x="294" y="366"/>
                    <a:pt x="294" y="366"/>
                  </a:cubicBezTo>
                  <a:cubicBezTo>
                    <a:pt x="295" y="366"/>
                    <a:pt x="295" y="366"/>
                    <a:pt x="295" y="366"/>
                  </a:cubicBezTo>
                  <a:cubicBezTo>
                    <a:pt x="295" y="407"/>
                    <a:pt x="295" y="407"/>
                    <a:pt x="295" y="407"/>
                  </a:cubicBezTo>
                  <a:close/>
                  <a:moveTo>
                    <a:pt x="199" y="407"/>
                  </a:moveTo>
                  <a:cubicBezTo>
                    <a:pt x="198" y="368"/>
                    <a:pt x="198" y="368"/>
                    <a:pt x="198" y="368"/>
                  </a:cubicBezTo>
                  <a:cubicBezTo>
                    <a:pt x="198" y="368"/>
                    <a:pt x="196" y="358"/>
                    <a:pt x="193" y="354"/>
                  </a:cubicBezTo>
                  <a:cubicBezTo>
                    <a:pt x="211" y="354"/>
                    <a:pt x="211" y="354"/>
                    <a:pt x="211" y="354"/>
                  </a:cubicBezTo>
                  <a:cubicBezTo>
                    <a:pt x="211" y="407"/>
                    <a:pt x="211" y="407"/>
                    <a:pt x="211" y="407"/>
                  </a:cubicBezTo>
                  <a:cubicBezTo>
                    <a:pt x="199" y="407"/>
                    <a:pt x="199" y="407"/>
                    <a:pt x="199" y="407"/>
                  </a:cubicBezTo>
                  <a:close/>
                  <a:moveTo>
                    <a:pt x="336" y="314"/>
                  </a:moveTo>
                  <a:cubicBezTo>
                    <a:pt x="338" y="309"/>
                    <a:pt x="345" y="296"/>
                    <a:pt x="355" y="297"/>
                  </a:cubicBezTo>
                  <a:cubicBezTo>
                    <a:pt x="368" y="298"/>
                    <a:pt x="374" y="303"/>
                    <a:pt x="376" y="311"/>
                  </a:cubicBezTo>
                  <a:cubicBezTo>
                    <a:pt x="376" y="311"/>
                    <a:pt x="368" y="319"/>
                    <a:pt x="368" y="327"/>
                  </a:cubicBezTo>
                  <a:cubicBezTo>
                    <a:pt x="368" y="335"/>
                    <a:pt x="366" y="345"/>
                    <a:pt x="366" y="346"/>
                  </a:cubicBezTo>
                  <a:cubicBezTo>
                    <a:pt x="336" y="346"/>
                    <a:pt x="336" y="346"/>
                    <a:pt x="336" y="346"/>
                  </a:cubicBezTo>
                  <a:cubicBezTo>
                    <a:pt x="336" y="314"/>
                    <a:pt x="336" y="314"/>
                    <a:pt x="336" y="314"/>
                  </a:cubicBezTo>
                  <a:close/>
                  <a:moveTo>
                    <a:pt x="348" y="407"/>
                  </a:moveTo>
                  <a:cubicBezTo>
                    <a:pt x="336" y="407"/>
                    <a:pt x="336" y="407"/>
                    <a:pt x="336" y="407"/>
                  </a:cubicBezTo>
                  <a:cubicBezTo>
                    <a:pt x="336" y="354"/>
                    <a:pt x="336" y="354"/>
                    <a:pt x="336" y="354"/>
                  </a:cubicBezTo>
                  <a:cubicBezTo>
                    <a:pt x="354" y="354"/>
                    <a:pt x="354" y="354"/>
                    <a:pt x="354" y="354"/>
                  </a:cubicBezTo>
                  <a:cubicBezTo>
                    <a:pt x="351" y="358"/>
                    <a:pt x="350" y="368"/>
                    <a:pt x="350" y="368"/>
                  </a:cubicBezTo>
                  <a:cubicBezTo>
                    <a:pt x="348" y="407"/>
                    <a:pt x="348" y="407"/>
                    <a:pt x="348" y="407"/>
                  </a:cubicBezTo>
                  <a:close/>
                  <a:moveTo>
                    <a:pt x="367" y="288"/>
                  </a:moveTo>
                  <a:cubicBezTo>
                    <a:pt x="403" y="288"/>
                    <a:pt x="403" y="288"/>
                    <a:pt x="403" y="288"/>
                  </a:cubicBezTo>
                  <a:cubicBezTo>
                    <a:pt x="392" y="295"/>
                    <a:pt x="383" y="303"/>
                    <a:pt x="383" y="303"/>
                  </a:cubicBezTo>
                  <a:cubicBezTo>
                    <a:pt x="381" y="300"/>
                    <a:pt x="371" y="290"/>
                    <a:pt x="367" y="288"/>
                  </a:cubicBezTo>
                  <a:close/>
                  <a:moveTo>
                    <a:pt x="211" y="314"/>
                  </a:moveTo>
                  <a:cubicBezTo>
                    <a:pt x="211" y="346"/>
                    <a:pt x="211" y="346"/>
                    <a:pt x="211" y="346"/>
                  </a:cubicBezTo>
                  <a:cubicBezTo>
                    <a:pt x="181" y="346"/>
                    <a:pt x="181" y="346"/>
                    <a:pt x="181" y="346"/>
                  </a:cubicBezTo>
                  <a:cubicBezTo>
                    <a:pt x="181" y="345"/>
                    <a:pt x="179" y="335"/>
                    <a:pt x="179" y="327"/>
                  </a:cubicBezTo>
                  <a:cubicBezTo>
                    <a:pt x="179" y="319"/>
                    <a:pt x="171" y="311"/>
                    <a:pt x="171" y="311"/>
                  </a:cubicBezTo>
                  <a:cubicBezTo>
                    <a:pt x="173" y="303"/>
                    <a:pt x="179" y="298"/>
                    <a:pt x="192" y="297"/>
                  </a:cubicBezTo>
                  <a:cubicBezTo>
                    <a:pt x="202" y="296"/>
                    <a:pt x="209" y="309"/>
                    <a:pt x="211" y="314"/>
                  </a:cubicBezTo>
                  <a:close/>
                  <a:moveTo>
                    <a:pt x="179" y="288"/>
                  </a:moveTo>
                  <a:cubicBezTo>
                    <a:pt x="176" y="291"/>
                    <a:pt x="166" y="300"/>
                    <a:pt x="164" y="303"/>
                  </a:cubicBezTo>
                  <a:cubicBezTo>
                    <a:pt x="164" y="303"/>
                    <a:pt x="155" y="295"/>
                    <a:pt x="144" y="288"/>
                  </a:cubicBezTo>
                  <a:cubicBezTo>
                    <a:pt x="179" y="288"/>
                    <a:pt x="179" y="288"/>
                    <a:pt x="179" y="288"/>
                  </a:cubicBezTo>
                  <a:close/>
                  <a:moveTo>
                    <a:pt x="261" y="219"/>
                  </a:moveTo>
                  <a:cubicBezTo>
                    <a:pt x="261" y="302"/>
                    <a:pt x="261" y="302"/>
                    <a:pt x="261" y="302"/>
                  </a:cubicBezTo>
                  <a:cubicBezTo>
                    <a:pt x="285" y="302"/>
                    <a:pt x="285" y="302"/>
                    <a:pt x="285" y="302"/>
                  </a:cubicBezTo>
                  <a:cubicBezTo>
                    <a:pt x="285" y="219"/>
                    <a:pt x="285" y="219"/>
                    <a:pt x="285" y="219"/>
                  </a:cubicBezTo>
                  <a:cubicBezTo>
                    <a:pt x="281" y="215"/>
                    <a:pt x="272" y="208"/>
                    <a:pt x="261" y="219"/>
                  </a:cubicBezTo>
                  <a:close/>
                  <a:moveTo>
                    <a:pt x="272" y="227"/>
                  </a:moveTo>
                  <a:cubicBezTo>
                    <a:pt x="270" y="227"/>
                    <a:pt x="269" y="228"/>
                    <a:pt x="269" y="229"/>
                  </a:cubicBezTo>
                  <a:cubicBezTo>
                    <a:pt x="269" y="268"/>
                    <a:pt x="269" y="268"/>
                    <a:pt x="269" y="268"/>
                  </a:cubicBezTo>
                  <a:cubicBezTo>
                    <a:pt x="269" y="269"/>
                    <a:pt x="270" y="270"/>
                    <a:pt x="272" y="270"/>
                  </a:cubicBezTo>
                  <a:cubicBezTo>
                    <a:pt x="275" y="270"/>
                    <a:pt x="275" y="270"/>
                    <a:pt x="275" y="270"/>
                  </a:cubicBezTo>
                  <a:cubicBezTo>
                    <a:pt x="276" y="270"/>
                    <a:pt x="278" y="269"/>
                    <a:pt x="278" y="268"/>
                  </a:cubicBezTo>
                  <a:cubicBezTo>
                    <a:pt x="278" y="229"/>
                    <a:pt x="278" y="229"/>
                    <a:pt x="278" y="229"/>
                  </a:cubicBezTo>
                  <a:cubicBezTo>
                    <a:pt x="278" y="228"/>
                    <a:pt x="276" y="227"/>
                    <a:pt x="275" y="227"/>
                  </a:cubicBezTo>
                  <a:cubicBezTo>
                    <a:pt x="272" y="227"/>
                    <a:pt x="272" y="227"/>
                    <a:pt x="272" y="227"/>
                  </a:cubicBezTo>
                  <a:close/>
                  <a:moveTo>
                    <a:pt x="273" y="169"/>
                  </a:moveTo>
                  <a:cubicBezTo>
                    <a:pt x="269" y="169"/>
                    <a:pt x="266" y="172"/>
                    <a:pt x="266" y="176"/>
                  </a:cubicBezTo>
                  <a:cubicBezTo>
                    <a:pt x="266" y="181"/>
                    <a:pt x="269" y="184"/>
                    <a:pt x="273" y="184"/>
                  </a:cubicBezTo>
                  <a:cubicBezTo>
                    <a:pt x="278" y="184"/>
                    <a:pt x="281" y="181"/>
                    <a:pt x="281" y="176"/>
                  </a:cubicBezTo>
                  <a:cubicBezTo>
                    <a:pt x="281" y="172"/>
                    <a:pt x="278" y="169"/>
                    <a:pt x="273" y="169"/>
                  </a:cubicBezTo>
                  <a:close/>
                  <a:moveTo>
                    <a:pt x="266" y="120"/>
                  </a:moveTo>
                  <a:cubicBezTo>
                    <a:pt x="266" y="132"/>
                    <a:pt x="266" y="132"/>
                    <a:pt x="266" y="132"/>
                  </a:cubicBezTo>
                  <a:cubicBezTo>
                    <a:pt x="269" y="132"/>
                    <a:pt x="269" y="132"/>
                    <a:pt x="269" y="132"/>
                  </a:cubicBezTo>
                  <a:cubicBezTo>
                    <a:pt x="269" y="120"/>
                    <a:pt x="269" y="120"/>
                    <a:pt x="269" y="120"/>
                  </a:cubicBezTo>
                  <a:cubicBezTo>
                    <a:pt x="266" y="120"/>
                    <a:pt x="266" y="120"/>
                    <a:pt x="266" y="120"/>
                  </a:cubicBezTo>
                  <a:close/>
                  <a:moveTo>
                    <a:pt x="278" y="120"/>
                  </a:moveTo>
                  <a:cubicBezTo>
                    <a:pt x="278" y="132"/>
                    <a:pt x="278" y="132"/>
                    <a:pt x="278" y="132"/>
                  </a:cubicBezTo>
                  <a:cubicBezTo>
                    <a:pt x="281" y="132"/>
                    <a:pt x="281" y="132"/>
                    <a:pt x="281" y="132"/>
                  </a:cubicBezTo>
                  <a:cubicBezTo>
                    <a:pt x="281" y="120"/>
                    <a:pt x="281" y="120"/>
                    <a:pt x="281" y="120"/>
                  </a:cubicBezTo>
                  <a:cubicBezTo>
                    <a:pt x="278" y="120"/>
                    <a:pt x="278" y="120"/>
                    <a:pt x="278" y="120"/>
                  </a:cubicBezTo>
                  <a:close/>
                  <a:moveTo>
                    <a:pt x="395" y="419"/>
                  </a:moveTo>
                  <a:cubicBezTo>
                    <a:pt x="482" y="417"/>
                    <a:pt x="552" y="345"/>
                    <a:pt x="552" y="258"/>
                  </a:cubicBezTo>
                  <a:cubicBezTo>
                    <a:pt x="552" y="170"/>
                    <a:pt x="482" y="99"/>
                    <a:pt x="395" y="96"/>
                  </a:cubicBezTo>
                  <a:cubicBezTo>
                    <a:pt x="383" y="42"/>
                    <a:pt x="334" y="0"/>
                    <a:pt x="276" y="0"/>
                  </a:cubicBezTo>
                  <a:cubicBezTo>
                    <a:pt x="218" y="0"/>
                    <a:pt x="169" y="42"/>
                    <a:pt x="158" y="96"/>
                  </a:cubicBezTo>
                  <a:cubicBezTo>
                    <a:pt x="70" y="98"/>
                    <a:pt x="0" y="170"/>
                    <a:pt x="0" y="258"/>
                  </a:cubicBezTo>
                  <a:cubicBezTo>
                    <a:pt x="0" y="346"/>
                    <a:pt x="70" y="418"/>
                    <a:pt x="158" y="419"/>
                  </a:cubicBezTo>
                  <a:cubicBezTo>
                    <a:pt x="170" y="473"/>
                    <a:pt x="218" y="514"/>
                    <a:pt x="276" y="514"/>
                  </a:cubicBezTo>
                  <a:cubicBezTo>
                    <a:pt x="334" y="514"/>
                    <a:pt x="382" y="473"/>
                    <a:pt x="395" y="419"/>
                  </a:cubicBezTo>
                  <a:close/>
                  <a:moveTo>
                    <a:pt x="383" y="403"/>
                  </a:moveTo>
                  <a:cubicBezTo>
                    <a:pt x="461" y="401"/>
                    <a:pt x="525" y="337"/>
                    <a:pt x="525" y="258"/>
                  </a:cubicBezTo>
                  <a:cubicBezTo>
                    <a:pt x="525" y="179"/>
                    <a:pt x="461" y="114"/>
                    <a:pt x="383" y="112"/>
                  </a:cubicBezTo>
                  <a:cubicBezTo>
                    <a:pt x="373" y="63"/>
                    <a:pt x="329" y="26"/>
                    <a:pt x="276" y="26"/>
                  </a:cubicBezTo>
                  <a:cubicBezTo>
                    <a:pt x="224" y="26"/>
                    <a:pt x="180" y="63"/>
                    <a:pt x="169" y="112"/>
                  </a:cubicBezTo>
                  <a:cubicBezTo>
                    <a:pt x="90" y="114"/>
                    <a:pt x="27" y="178"/>
                    <a:pt x="27" y="258"/>
                  </a:cubicBezTo>
                  <a:cubicBezTo>
                    <a:pt x="27" y="337"/>
                    <a:pt x="91" y="402"/>
                    <a:pt x="170" y="403"/>
                  </a:cubicBezTo>
                  <a:cubicBezTo>
                    <a:pt x="180" y="452"/>
                    <a:pt x="224" y="489"/>
                    <a:pt x="276" y="489"/>
                  </a:cubicBezTo>
                  <a:cubicBezTo>
                    <a:pt x="328" y="489"/>
                    <a:pt x="372" y="452"/>
                    <a:pt x="383" y="403"/>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9" name="işḻíḓé"/>
            <p:cNvSpPr/>
            <p:nvPr userDrawn="1">
              <p:custDataLst>
                <p:tags r:id="rId14"/>
              </p:custDataLst>
            </p:nvPr>
          </p:nvSpPr>
          <p:spPr bwMode="auto">
            <a:xfrm>
              <a:off x="3393679" y="3111501"/>
              <a:ext cx="803275" cy="733425"/>
            </a:xfrm>
            <a:custGeom>
              <a:avLst/>
              <a:gdLst>
                <a:gd name="T0" fmla="*/ 241 w 481"/>
                <a:gd name="T1" fmla="*/ 0 h 438"/>
                <a:gd name="T2" fmla="*/ 335 w 481"/>
                <a:gd name="T3" fmla="*/ 94 h 438"/>
                <a:gd name="T4" fmla="*/ 341 w 481"/>
                <a:gd name="T5" fmla="*/ 94 h 438"/>
                <a:gd name="T6" fmla="*/ 350 w 481"/>
                <a:gd name="T7" fmla="*/ 93 h 438"/>
                <a:gd name="T8" fmla="*/ 481 w 481"/>
                <a:gd name="T9" fmla="*/ 225 h 438"/>
                <a:gd name="T10" fmla="*/ 350 w 481"/>
                <a:gd name="T11" fmla="*/ 356 h 438"/>
                <a:gd name="T12" fmla="*/ 341 w 481"/>
                <a:gd name="T13" fmla="*/ 356 h 438"/>
                <a:gd name="T14" fmla="*/ 335 w 481"/>
                <a:gd name="T15" fmla="*/ 355 h 438"/>
                <a:gd name="T16" fmla="*/ 304 w 481"/>
                <a:gd name="T17" fmla="*/ 413 h 438"/>
                <a:gd name="T18" fmla="*/ 241 w 481"/>
                <a:gd name="T19" fmla="*/ 438 h 438"/>
                <a:gd name="T20" fmla="*/ 176 w 481"/>
                <a:gd name="T21" fmla="*/ 413 h 438"/>
                <a:gd name="T22" fmla="*/ 146 w 481"/>
                <a:gd name="T23" fmla="*/ 354 h 438"/>
                <a:gd name="T24" fmla="*/ 140 w 481"/>
                <a:gd name="T25" fmla="*/ 354 h 438"/>
                <a:gd name="T26" fmla="*/ 131 w 481"/>
                <a:gd name="T27" fmla="*/ 355 h 438"/>
                <a:gd name="T28" fmla="*/ 0 w 481"/>
                <a:gd name="T29" fmla="*/ 223 h 438"/>
                <a:gd name="T30" fmla="*/ 131 w 481"/>
                <a:gd name="T31" fmla="*/ 92 h 438"/>
                <a:gd name="T32" fmla="*/ 140 w 481"/>
                <a:gd name="T33" fmla="*/ 92 h 438"/>
                <a:gd name="T34" fmla="*/ 146 w 481"/>
                <a:gd name="T35" fmla="*/ 93 h 438"/>
                <a:gd name="T36" fmla="*/ 241 w 481"/>
                <a:gd name="T37" fmla="*/ 0 h 438"/>
                <a:gd name="T38" fmla="*/ 241 w 481"/>
                <a:gd name="T39" fmla="*/ 6 h 438"/>
                <a:gd name="T40" fmla="*/ 152 w 481"/>
                <a:gd name="T41" fmla="*/ 95 h 438"/>
                <a:gd name="T42" fmla="*/ 152 w 481"/>
                <a:gd name="T43" fmla="*/ 96 h 438"/>
                <a:gd name="T44" fmla="*/ 152 w 481"/>
                <a:gd name="T45" fmla="*/ 96 h 438"/>
                <a:gd name="T46" fmla="*/ 152 w 481"/>
                <a:gd name="T47" fmla="*/ 99 h 438"/>
                <a:gd name="T48" fmla="*/ 148 w 481"/>
                <a:gd name="T49" fmla="*/ 99 h 438"/>
                <a:gd name="T50" fmla="*/ 140 w 481"/>
                <a:gd name="T51" fmla="*/ 98 h 438"/>
                <a:gd name="T52" fmla="*/ 131 w 481"/>
                <a:gd name="T53" fmla="*/ 98 h 438"/>
                <a:gd name="T54" fmla="*/ 5 w 481"/>
                <a:gd name="T55" fmla="*/ 223 h 438"/>
                <a:gd name="T56" fmla="*/ 131 w 481"/>
                <a:gd name="T57" fmla="*/ 349 h 438"/>
                <a:gd name="T58" fmla="*/ 140 w 481"/>
                <a:gd name="T59" fmla="*/ 349 h 438"/>
                <a:gd name="T60" fmla="*/ 149 w 481"/>
                <a:gd name="T61" fmla="*/ 348 h 438"/>
                <a:gd name="T62" fmla="*/ 152 w 481"/>
                <a:gd name="T63" fmla="*/ 347 h 438"/>
                <a:gd name="T64" fmla="*/ 152 w 481"/>
                <a:gd name="T65" fmla="*/ 350 h 438"/>
                <a:gd name="T66" fmla="*/ 180 w 481"/>
                <a:gd name="T67" fmla="*/ 409 h 438"/>
                <a:gd name="T68" fmla="*/ 241 w 481"/>
                <a:gd name="T69" fmla="*/ 433 h 438"/>
                <a:gd name="T70" fmla="*/ 301 w 481"/>
                <a:gd name="T71" fmla="*/ 409 h 438"/>
                <a:gd name="T72" fmla="*/ 329 w 481"/>
                <a:gd name="T73" fmla="*/ 351 h 438"/>
                <a:gd name="T74" fmla="*/ 330 w 481"/>
                <a:gd name="T75" fmla="*/ 348 h 438"/>
                <a:gd name="T76" fmla="*/ 332 w 481"/>
                <a:gd name="T77" fmla="*/ 349 h 438"/>
                <a:gd name="T78" fmla="*/ 341 w 481"/>
                <a:gd name="T79" fmla="*/ 350 h 438"/>
                <a:gd name="T80" fmla="*/ 350 w 481"/>
                <a:gd name="T81" fmla="*/ 350 h 438"/>
                <a:gd name="T82" fmla="*/ 476 w 481"/>
                <a:gd name="T83" fmla="*/ 225 h 438"/>
                <a:gd name="T84" fmla="*/ 350 w 481"/>
                <a:gd name="T85" fmla="*/ 99 h 438"/>
                <a:gd name="T86" fmla="*/ 341 w 481"/>
                <a:gd name="T87" fmla="*/ 99 h 438"/>
                <a:gd name="T88" fmla="*/ 333 w 481"/>
                <a:gd name="T89" fmla="*/ 100 h 438"/>
                <a:gd name="T90" fmla="*/ 329 w 481"/>
                <a:gd name="T91" fmla="*/ 101 h 438"/>
                <a:gd name="T92" fmla="*/ 330 w 481"/>
                <a:gd name="T93" fmla="*/ 97 h 438"/>
                <a:gd name="T94" fmla="*/ 330 w 481"/>
                <a:gd name="T95" fmla="*/ 96 h 438"/>
                <a:gd name="T96" fmla="*/ 330 w 481"/>
                <a:gd name="T97" fmla="*/ 95 h 438"/>
                <a:gd name="T98" fmla="*/ 241 w 481"/>
                <a:gd name="T99" fmla="*/ 6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81" h="438">
                  <a:moveTo>
                    <a:pt x="241" y="0"/>
                  </a:moveTo>
                  <a:cubicBezTo>
                    <a:pt x="292" y="0"/>
                    <a:pt x="335" y="42"/>
                    <a:pt x="335" y="94"/>
                  </a:cubicBezTo>
                  <a:cubicBezTo>
                    <a:pt x="337" y="94"/>
                    <a:pt x="339" y="94"/>
                    <a:pt x="341" y="94"/>
                  </a:cubicBezTo>
                  <a:cubicBezTo>
                    <a:pt x="344" y="93"/>
                    <a:pt x="347" y="93"/>
                    <a:pt x="350" y="93"/>
                  </a:cubicBezTo>
                  <a:cubicBezTo>
                    <a:pt x="422" y="93"/>
                    <a:pt x="481" y="152"/>
                    <a:pt x="481" y="225"/>
                  </a:cubicBezTo>
                  <a:cubicBezTo>
                    <a:pt x="481" y="297"/>
                    <a:pt x="422" y="356"/>
                    <a:pt x="350" y="356"/>
                  </a:cubicBezTo>
                  <a:cubicBezTo>
                    <a:pt x="347" y="356"/>
                    <a:pt x="344" y="356"/>
                    <a:pt x="341" y="356"/>
                  </a:cubicBezTo>
                  <a:cubicBezTo>
                    <a:pt x="339" y="355"/>
                    <a:pt x="337" y="355"/>
                    <a:pt x="335" y="355"/>
                  </a:cubicBezTo>
                  <a:cubicBezTo>
                    <a:pt x="332" y="378"/>
                    <a:pt x="321" y="399"/>
                    <a:pt x="304" y="413"/>
                  </a:cubicBezTo>
                  <a:cubicBezTo>
                    <a:pt x="288" y="429"/>
                    <a:pt x="265" y="438"/>
                    <a:pt x="241" y="438"/>
                  </a:cubicBezTo>
                  <a:cubicBezTo>
                    <a:pt x="216" y="438"/>
                    <a:pt x="193" y="429"/>
                    <a:pt x="176" y="413"/>
                  </a:cubicBezTo>
                  <a:cubicBezTo>
                    <a:pt x="160" y="398"/>
                    <a:pt x="149" y="377"/>
                    <a:pt x="146" y="354"/>
                  </a:cubicBezTo>
                  <a:cubicBezTo>
                    <a:pt x="144" y="354"/>
                    <a:pt x="142" y="354"/>
                    <a:pt x="140" y="354"/>
                  </a:cubicBezTo>
                  <a:cubicBezTo>
                    <a:pt x="137" y="355"/>
                    <a:pt x="134" y="355"/>
                    <a:pt x="131" y="355"/>
                  </a:cubicBezTo>
                  <a:cubicBezTo>
                    <a:pt x="59" y="355"/>
                    <a:pt x="0" y="296"/>
                    <a:pt x="0" y="223"/>
                  </a:cubicBezTo>
                  <a:cubicBezTo>
                    <a:pt x="0" y="151"/>
                    <a:pt x="59" y="92"/>
                    <a:pt x="131" y="92"/>
                  </a:cubicBezTo>
                  <a:cubicBezTo>
                    <a:pt x="134" y="92"/>
                    <a:pt x="137" y="92"/>
                    <a:pt x="140" y="92"/>
                  </a:cubicBezTo>
                  <a:cubicBezTo>
                    <a:pt x="142" y="93"/>
                    <a:pt x="144" y="93"/>
                    <a:pt x="146" y="93"/>
                  </a:cubicBezTo>
                  <a:cubicBezTo>
                    <a:pt x="147" y="42"/>
                    <a:pt x="189" y="0"/>
                    <a:pt x="241" y="0"/>
                  </a:cubicBezTo>
                  <a:close/>
                  <a:moveTo>
                    <a:pt x="241" y="6"/>
                  </a:moveTo>
                  <a:cubicBezTo>
                    <a:pt x="192" y="6"/>
                    <a:pt x="152" y="46"/>
                    <a:pt x="152" y="95"/>
                  </a:cubicBezTo>
                  <a:cubicBezTo>
                    <a:pt x="152" y="95"/>
                    <a:pt x="152" y="95"/>
                    <a:pt x="152" y="96"/>
                  </a:cubicBezTo>
                  <a:cubicBezTo>
                    <a:pt x="152" y="96"/>
                    <a:pt x="152" y="96"/>
                    <a:pt x="152" y="96"/>
                  </a:cubicBezTo>
                  <a:cubicBezTo>
                    <a:pt x="152" y="99"/>
                    <a:pt x="152" y="99"/>
                    <a:pt x="152" y="99"/>
                  </a:cubicBezTo>
                  <a:cubicBezTo>
                    <a:pt x="148" y="99"/>
                    <a:pt x="148" y="99"/>
                    <a:pt x="148" y="99"/>
                  </a:cubicBezTo>
                  <a:cubicBezTo>
                    <a:pt x="146" y="99"/>
                    <a:pt x="143" y="98"/>
                    <a:pt x="140" y="98"/>
                  </a:cubicBezTo>
                  <a:cubicBezTo>
                    <a:pt x="137" y="98"/>
                    <a:pt x="134" y="98"/>
                    <a:pt x="131" y="98"/>
                  </a:cubicBezTo>
                  <a:cubicBezTo>
                    <a:pt x="62" y="98"/>
                    <a:pt x="5" y="154"/>
                    <a:pt x="5" y="223"/>
                  </a:cubicBezTo>
                  <a:cubicBezTo>
                    <a:pt x="5" y="293"/>
                    <a:pt x="62" y="349"/>
                    <a:pt x="131" y="349"/>
                  </a:cubicBezTo>
                  <a:cubicBezTo>
                    <a:pt x="134" y="349"/>
                    <a:pt x="137" y="349"/>
                    <a:pt x="140" y="349"/>
                  </a:cubicBezTo>
                  <a:cubicBezTo>
                    <a:pt x="143" y="348"/>
                    <a:pt x="146" y="348"/>
                    <a:pt x="149" y="348"/>
                  </a:cubicBezTo>
                  <a:cubicBezTo>
                    <a:pt x="152" y="347"/>
                    <a:pt x="152" y="347"/>
                    <a:pt x="152" y="347"/>
                  </a:cubicBezTo>
                  <a:cubicBezTo>
                    <a:pt x="152" y="350"/>
                    <a:pt x="152" y="350"/>
                    <a:pt x="152" y="350"/>
                  </a:cubicBezTo>
                  <a:cubicBezTo>
                    <a:pt x="154" y="373"/>
                    <a:pt x="164" y="394"/>
                    <a:pt x="180" y="409"/>
                  </a:cubicBezTo>
                  <a:cubicBezTo>
                    <a:pt x="196" y="424"/>
                    <a:pt x="217" y="433"/>
                    <a:pt x="241" y="433"/>
                  </a:cubicBezTo>
                  <a:cubicBezTo>
                    <a:pt x="264" y="433"/>
                    <a:pt x="285" y="424"/>
                    <a:pt x="301" y="409"/>
                  </a:cubicBezTo>
                  <a:cubicBezTo>
                    <a:pt x="317" y="395"/>
                    <a:pt x="327" y="374"/>
                    <a:pt x="329" y="351"/>
                  </a:cubicBezTo>
                  <a:cubicBezTo>
                    <a:pt x="330" y="348"/>
                    <a:pt x="330" y="348"/>
                    <a:pt x="330" y="348"/>
                  </a:cubicBezTo>
                  <a:cubicBezTo>
                    <a:pt x="332" y="349"/>
                    <a:pt x="332" y="349"/>
                    <a:pt x="332" y="349"/>
                  </a:cubicBezTo>
                  <a:cubicBezTo>
                    <a:pt x="335" y="349"/>
                    <a:pt x="338" y="350"/>
                    <a:pt x="341" y="350"/>
                  </a:cubicBezTo>
                  <a:cubicBezTo>
                    <a:pt x="344" y="350"/>
                    <a:pt x="347" y="350"/>
                    <a:pt x="350" y="350"/>
                  </a:cubicBezTo>
                  <a:cubicBezTo>
                    <a:pt x="419" y="350"/>
                    <a:pt x="476" y="294"/>
                    <a:pt x="476" y="225"/>
                  </a:cubicBezTo>
                  <a:cubicBezTo>
                    <a:pt x="476" y="155"/>
                    <a:pt x="419" y="99"/>
                    <a:pt x="350" y="99"/>
                  </a:cubicBezTo>
                  <a:cubicBezTo>
                    <a:pt x="347" y="99"/>
                    <a:pt x="344" y="99"/>
                    <a:pt x="341" y="99"/>
                  </a:cubicBezTo>
                  <a:cubicBezTo>
                    <a:pt x="338" y="100"/>
                    <a:pt x="336" y="100"/>
                    <a:pt x="333" y="100"/>
                  </a:cubicBezTo>
                  <a:cubicBezTo>
                    <a:pt x="329" y="101"/>
                    <a:pt x="329" y="101"/>
                    <a:pt x="329" y="101"/>
                  </a:cubicBezTo>
                  <a:cubicBezTo>
                    <a:pt x="330" y="97"/>
                    <a:pt x="330" y="97"/>
                    <a:pt x="330" y="97"/>
                  </a:cubicBezTo>
                  <a:cubicBezTo>
                    <a:pt x="330" y="97"/>
                    <a:pt x="330" y="96"/>
                    <a:pt x="330" y="96"/>
                  </a:cubicBezTo>
                  <a:cubicBezTo>
                    <a:pt x="330" y="96"/>
                    <a:pt x="330" y="95"/>
                    <a:pt x="330" y="95"/>
                  </a:cubicBezTo>
                  <a:cubicBezTo>
                    <a:pt x="330" y="46"/>
                    <a:pt x="290" y="6"/>
                    <a:pt x="241" y="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0" name="îšḻîďê"/>
            <p:cNvSpPr/>
            <p:nvPr userDrawn="1">
              <p:custDataLst>
                <p:tags r:id="rId15"/>
              </p:custDataLst>
            </p:nvPr>
          </p:nvSpPr>
          <p:spPr bwMode="auto">
            <a:xfrm>
              <a:off x="3109517" y="3192463"/>
              <a:ext cx="147638" cy="104775"/>
            </a:xfrm>
            <a:custGeom>
              <a:avLst/>
              <a:gdLst>
                <a:gd name="T0" fmla="*/ 38 w 89"/>
                <a:gd name="T1" fmla="*/ 56 h 63"/>
                <a:gd name="T2" fmla="*/ 32 w 89"/>
                <a:gd name="T3" fmla="*/ 59 h 63"/>
                <a:gd name="T4" fmla="*/ 23 w 89"/>
                <a:gd name="T5" fmla="*/ 59 h 63"/>
                <a:gd name="T6" fmla="*/ 6 w 89"/>
                <a:gd name="T7" fmla="*/ 49 h 63"/>
                <a:gd name="T8" fmla="*/ 1 w 89"/>
                <a:gd name="T9" fmla="*/ 28 h 63"/>
                <a:gd name="T10" fmla="*/ 4 w 89"/>
                <a:gd name="T11" fmla="*/ 17 h 63"/>
                <a:gd name="T12" fmla="*/ 10 w 89"/>
                <a:gd name="T13" fmla="*/ 8 h 63"/>
                <a:gd name="T14" fmla="*/ 6 w 89"/>
                <a:gd name="T15" fmla="*/ 5 h 63"/>
                <a:gd name="T16" fmla="*/ 6 w 89"/>
                <a:gd name="T17" fmla="*/ 0 h 63"/>
                <a:gd name="T18" fmla="*/ 35 w 89"/>
                <a:gd name="T19" fmla="*/ 3 h 63"/>
                <a:gd name="T20" fmla="*/ 34 w 89"/>
                <a:gd name="T21" fmla="*/ 7 h 63"/>
                <a:gd name="T22" fmla="*/ 24 w 89"/>
                <a:gd name="T23" fmla="*/ 10 h 63"/>
                <a:gd name="T24" fmla="*/ 16 w 89"/>
                <a:gd name="T25" fmla="*/ 14 h 63"/>
                <a:gd name="T26" fmla="*/ 9 w 89"/>
                <a:gd name="T27" fmla="*/ 20 h 63"/>
                <a:gd name="T28" fmla="*/ 6 w 89"/>
                <a:gd name="T29" fmla="*/ 30 h 63"/>
                <a:gd name="T30" fmla="*/ 6 w 89"/>
                <a:gd name="T31" fmla="*/ 37 h 63"/>
                <a:gd name="T32" fmla="*/ 9 w 89"/>
                <a:gd name="T33" fmla="*/ 42 h 63"/>
                <a:gd name="T34" fmla="*/ 13 w 89"/>
                <a:gd name="T35" fmla="*/ 46 h 63"/>
                <a:gd name="T36" fmla="*/ 19 w 89"/>
                <a:gd name="T37" fmla="*/ 47 h 63"/>
                <a:gd name="T38" fmla="*/ 29 w 89"/>
                <a:gd name="T39" fmla="*/ 45 h 63"/>
                <a:gd name="T40" fmla="*/ 36 w 89"/>
                <a:gd name="T41" fmla="*/ 38 h 63"/>
                <a:gd name="T42" fmla="*/ 41 w 89"/>
                <a:gd name="T43" fmla="*/ 29 h 63"/>
                <a:gd name="T44" fmla="*/ 45 w 89"/>
                <a:gd name="T45" fmla="*/ 21 h 63"/>
                <a:gd name="T46" fmla="*/ 55 w 89"/>
                <a:gd name="T47" fmla="*/ 11 h 63"/>
                <a:gd name="T48" fmla="*/ 69 w 89"/>
                <a:gd name="T49" fmla="*/ 9 h 63"/>
                <a:gd name="T50" fmla="*/ 77 w 89"/>
                <a:gd name="T51" fmla="*/ 12 h 63"/>
                <a:gd name="T52" fmla="*/ 84 w 89"/>
                <a:gd name="T53" fmla="*/ 18 h 63"/>
                <a:gd name="T54" fmla="*/ 88 w 89"/>
                <a:gd name="T55" fmla="*/ 27 h 63"/>
                <a:gd name="T56" fmla="*/ 89 w 89"/>
                <a:gd name="T57" fmla="*/ 37 h 63"/>
                <a:gd name="T58" fmla="*/ 86 w 89"/>
                <a:gd name="T59" fmla="*/ 47 h 63"/>
                <a:gd name="T60" fmla="*/ 80 w 89"/>
                <a:gd name="T61" fmla="*/ 55 h 63"/>
                <a:gd name="T62" fmla="*/ 84 w 89"/>
                <a:gd name="T63" fmla="*/ 58 h 63"/>
                <a:gd name="T64" fmla="*/ 84 w 89"/>
                <a:gd name="T65" fmla="*/ 63 h 63"/>
                <a:gd name="T66" fmla="*/ 56 w 89"/>
                <a:gd name="T67" fmla="*/ 60 h 63"/>
                <a:gd name="T68" fmla="*/ 56 w 89"/>
                <a:gd name="T69" fmla="*/ 55 h 63"/>
                <a:gd name="T70" fmla="*/ 66 w 89"/>
                <a:gd name="T71" fmla="*/ 53 h 63"/>
                <a:gd name="T72" fmla="*/ 74 w 89"/>
                <a:gd name="T73" fmla="*/ 50 h 63"/>
                <a:gd name="T74" fmla="*/ 80 w 89"/>
                <a:gd name="T75" fmla="*/ 44 h 63"/>
                <a:gd name="T76" fmla="*/ 83 w 89"/>
                <a:gd name="T77" fmla="*/ 36 h 63"/>
                <a:gd name="T78" fmla="*/ 81 w 89"/>
                <a:gd name="T79" fmla="*/ 26 h 63"/>
                <a:gd name="T80" fmla="*/ 73 w 89"/>
                <a:gd name="T81" fmla="*/ 21 h 63"/>
                <a:gd name="T82" fmla="*/ 63 w 89"/>
                <a:gd name="T83" fmla="*/ 22 h 63"/>
                <a:gd name="T84" fmla="*/ 57 w 89"/>
                <a:gd name="T85" fmla="*/ 29 h 63"/>
                <a:gd name="T86" fmla="*/ 52 w 89"/>
                <a:gd name="T87" fmla="*/ 37 h 63"/>
                <a:gd name="T88" fmla="*/ 48 w 89"/>
                <a:gd name="T89" fmla="*/ 44 h 63"/>
                <a:gd name="T90" fmla="*/ 44 w 89"/>
                <a:gd name="T91" fmla="*/ 51 h 63"/>
                <a:gd name="T92" fmla="*/ 38 w 89"/>
                <a:gd name="T93" fmla="*/ 56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9" h="63">
                  <a:moveTo>
                    <a:pt x="38" y="56"/>
                  </a:moveTo>
                  <a:cubicBezTo>
                    <a:pt x="36" y="58"/>
                    <a:pt x="34" y="59"/>
                    <a:pt x="32" y="59"/>
                  </a:cubicBezTo>
                  <a:cubicBezTo>
                    <a:pt x="29" y="60"/>
                    <a:pt x="26" y="60"/>
                    <a:pt x="23" y="59"/>
                  </a:cubicBezTo>
                  <a:cubicBezTo>
                    <a:pt x="16" y="59"/>
                    <a:pt x="10" y="55"/>
                    <a:pt x="6" y="49"/>
                  </a:cubicBezTo>
                  <a:cubicBezTo>
                    <a:pt x="2" y="43"/>
                    <a:pt x="0" y="36"/>
                    <a:pt x="1" y="28"/>
                  </a:cubicBezTo>
                  <a:cubicBezTo>
                    <a:pt x="2" y="24"/>
                    <a:pt x="3" y="21"/>
                    <a:pt x="4" y="17"/>
                  </a:cubicBezTo>
                  <a:cubicBezTo>
                    <a:pt x="6" y="13"/>
                    <a:pt x="8" y="10"/>
                    <a:pt x="10" y="8"/>
                  </a:cubicBezTo>
                  <a:cubicBezTo>
                    <a:pt x="6" y="5"/>
                    <a:pt x="6" y="5"/>
                    <a:pt x="6" y="5"/>
                  </a:cubicBezTo>
                  <a:cubicBezTo>
                    <a:pt x="6" y="0"/>
                    <a:pt x="6" y="0"/>
                    <a:pt x="6" y="0"/>
                  </a:cubicBezTo>
                  <a:cubicBezTo>
                    <a:pt x="35" y="3"/>
                    <a:pt x="35" y="3"/>
                    <a:pt x="35" y="3"/>
                  </a:cubicBezTo>
                  <a:cubicBezTo>
                    <a:pt x="34" y="7"/>
                    <a:pt x="34" y="7"/>
                    <a:pt x="34" y="7"/>
                  </a:cubicBezTo>
                  <a:cubicBezTo>
                    <a:pt x="31" y="8"/>
                    <a:pt x="27" y="9"/>
                    <a:pt x="24" y="10"/>
                  </a:cubicBezTo>
                  <a:cubicBezTo>
                    <a:pt x="21" y="11"/>
                    <a:pt x="18" y="12"/>
                    <a:pt x="16" y="14"/>
                  </a:cubicBezTo>
                  <a:cubicBezTo>
                    <a:pt x="13" y="16"/>
                    <a:pt x="11" y="18"/>
                    <a:pt x="9" y="20"/>
                  </a:cubicBezTo>
                  <a:cubicBezTo>
                    <a:pt x="8" y="23"/>
                    <a:pt x="7" y="26"/>
                    <a:pt x="6" y="30"/>
                  </a:cubicBezTo>
                  <a:cubicBezTo>
                    <a:pt x="6" y="32"/>
                    <a:pt x="6" y="35"/>
                    <a:pt x="6" y="37"/>
                  </a:cubicBezTo>
                  <a:cubicBezTo>
                    <a:pt x="7" y="39"/>
                    <a:pt x="8" y="41"/>
                    <a:pt x="9" y="42"/>
                  </a:cubicBezTo>
                  <a:cubicBezTo>
                    <a:pt x="10" y="44"/>
                    <a:pt x="11" y="45"/>
                    <a:pt x="13" y="46"/>
                  </a:cubicBezTo>
                  <a:cubicBezTo>
                    <a:pt x="15" y="46"/>
                    <a:pt x="17" y="47"/>
                    <a:pt x="19" y="47"/>
                  </a:cubicBezTo>
                  <a:cubicBezTo>
                    <a:pt x="22" y="48"/>
                    <a:pt x="25" y="47"/>
                    <a:pt x="29" y="45"/>
                  </a:cubicBezTo>
                  <a:cubicBezTo>
                    <a:pt x="32" y="44"/>
                    <a:pt x="34" y="41"/>
                    <a:pt x="36" y="38"/>
                  </a:cubicBezTo>
                  <a:cubicBezTo>
                    <a:pt x="38" y="35"/>
                    <a:pt x="39" y="33"/>
                    <a:pt x="41" y="29"/>
                  </a:cubicBezTo>
                  <a:cubicBezTo>
                    <a:pt x="42" y="26"/>
                    <a:pt x="44" y="24"/>
                    <a:pt x="45" y="21"/>
                  </a:cubicBezTo>
                  <a:cubicBezTo>
                    <a:pt x="48" y="17"/>
                    <a:pt x="51" y="14"/>
                    <a:pt x="55" y="11"/>
                  </a:cubicBezTo>
                  <a:cubicBezTo>
                    <a:pt x="58" y="9"/>
                    <a:pt x="63" y="8"/>
                    <a:pt x="69" y="9"/>
                  </a:cubicBezTo>
                  <a:cubicBezTo>
                    <a:pt x="72" y="9"/>
                    <a:pt x="75" y="10"/>
                    <a:pt x="77" y="12"/>
                  </a:cubicBezTo>
                  <a:cubicBezTo>
                    <a:pt x="80" y="14"/>
                    <a:pt x="82" y="16"/>
                    <a:pt x="84" y="18"/>
                  </a:cubicBezTo>
                  <a:cubicBezTo>
                    <a:pt x="86" y="21"/>
                    <a:pt x="87" y="24"/>
                    <a:pt x="88" y="27"/>
                  </a:cubicBezTo>
                  <a:cubicBezTo>
                    <a:pt x="89" y="30"/>
                    <a:pt x="89" y="34"/>
                    <a:pt x="89" y="37"/>
                  </a:cubicBezTo>
                  <a:cubicBezTo>
                    <a:pt x="88" y="41"/>
                    <a:pt x="87" y="44"/>
                    <a:pt x="86" y="47"/>
                  </a:cubicBezTo>
                  <a:cubicBezTo>
                    <a:pt x="84" y="50"/>
                    <a:pt x="82" y="53"/>
                    <a:pt x="80" y="55"/>
                  </a:cubicBezTo>
                  <a:cubicBezTo>
                    <a:pt x="84" y="58"/>
                    <a:pt x="84" y="58"/>
                    <a:pt x="84" y="58"/>
                  </a:cubicBezTo>
                  <a:cubicBezTo>
                    <a:pt x="84" y="63"/>
                    <a:pt x="84" y="63"/>
                    <a:pt x="84" y="63"/>
                  </a:cubicBezTo>
                  <a:cubicBezTo>
                    <a:pt x="56" y="60"/>
                    <a:pt x="56" y="60"/>
                    <a:pt x="56" y="60"/>
                  </a:cubicBezTo>
                  <a:cubicBezTo>
                    <a:pt x="56" y="55"/>
                    <a:pt x="56" y="55"/>
                    <a:pt x="56" y="55"/>
                  </a:cubicBezTo>
                  <a:cubicBezTo>
                    <a:pt x="60" y="54"/>
                    <a:pt x="63" y="54"/>
                    <a:pt x="66" y="53"/>
                  </a:cubicBezTo>
                  <a:cubicBezTo>
                    <a:pt x="69" y="52"/>
                    <a:pt x="72" y="51"/>
                    <a:pt x="74" y="50"/>
                  </a:cubicBezTo>
                  <a:cubicBezTo>
                    <a:pt x="77" y="48"/>
                    <a:pt x="79" y="47"/>
                    <a:pt x="80" y="44"/>
                  </a:cubicBezTo>
                  <a:cubicBezTo>
                    <a:pt x="82" y="42"/>
                    <a:pt x="83" y="39"/>
                    <a:pt x="83" y="36"/>
                  </a:cubicBezTo>
                  <a:cubicBezTo>
                    <a:pt x="84" y="32"/>
                    <a:pt x="83" y="29"/>
                    <a:pt x="81" y="26"/>
                  </a:cubicBezTo>
                  <a:cubicBezTo>
                    <a:pt x="79" y="23"/>
                    <a:pt x="76" y="21"/>
                    <a:pt x="73" y="21"/>
                  </a:cubicBezTo>
                  <a:cubicBezTo>
                    <a:pt x="69" y="20"/>
                    <a:pt x="66" y="21"/>
                    <a:pt x="63" y="22"/>
                  </a:cubicBezTo>
                  <a:cubicBezTo>
                    <a:pt x="61" y="24"/>
                    <a:pt x="59" y="26"/>
                    <a:pt x="57" y="29"/>
                  </a:cubicBezTo>
                  <a:cubicBezTo>
                    <a:pt x="55" y="31"/>
                    <a:pt x="53" y="34"/>
                    <a:pt x="52" y="37"/>
                  </a:cubicBezTo>
                  <a:cubicBezTo>
                    <a:pt x="51" y="39"/>
                    <a:pt x="49" y="42"/>
                    <a:pt x="48" y="44"/>
                  </a:cubicBezTo>
                  <a:cubicBezTo>
                    <a:pt x="47" y="47"/>
                    <a:pt x="45" y="49"/>
                    <a:pt x="44" y="51"/>
                  </a:cubicBezTo>
                  <a:cubicBezTo>
                    <a:pt x="42" y="53"/>
                    <a:pt x="40" y="55"/>
                    <a:pt x="38" y="5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1" name="i$ľíḑè"/>
            <p:cNvSpPr/>
            <p:nvPr userDrawn="1">
              <p:custDataLst>
                <p:tags r:id="rId16"/>
              </p:custDataLst>
            </p:nvPr>
          </p:nvSpPr>
          <p:spPr bwMode="auto">
            <a:xfrm>
              <a:off x="3080942" y="3298826"/>
              <a:ext cx="147638" cy="133350"/>
            </a:xfrm>
            <a:custGeom>
              <a:avLst/>
              <a:gdLst>
                <a:gd name="T0" fmla="*/ 80 w 89"/>
                <a:gd name="T1" fmla="*/ 79 h 79"/>
                <a:gd name="T2" fmla="*/ 80 w 89"/>
                <a:gd name="T3" fmla="*/ 74 h 79"/>
                <a:gd name="T4" fmla="*/ 78 w 89"/>
                <a:gd name="T5" fmla="*/ 70 h 79"/>
                <a:gd name="T6" fmla="*/ 72 w 89"/>
                <a:gd name="T7" fmla="*/ 67 h 79"/>
                <a:gd name="T8" fmla="*/ 62 w 89"/>
                <a:gd name="T9" fmla="*/ 66 h 79"/>
                <a:gd name="T10" fmla="*/ 25 w 89"/>
                <a:gd name="T11" fmla="*/ 64 h 79"/>
                <a:gd name="T12" fmla="*/ 13 w 89"/>
                <a:gd name="T13" fmla="*/ 61 h 79"/>
                <a:gd name="T14" fmla="*/ 5 w 89"/>
                <a:gd name="T15" fmla="*/ 53 h 79"/>
                <a:gd name="T16" fmla="*/ 1 w 89"/>
                <a:gd name="T17" fmla="*/ 44 h 79"/>
                <a:gd name="T18" fmla="*/ 0 w 89"/>
                <a:gd name="T19" fmla="*/ 35 h 79"/>
                <a:gd name="T20" fmla="*/ 3 w 89"/>
                <a:gd name="T21" fmla="*/ 23 h 79"/>
                <a:gd name="T22" fmla="*/ 9 w 89"/>
                <a:gd name="T23" fmla="*/ 14 h 79"/>
                <a:gd name="T24" fmla="*/ 17 w 89"/>
                <a:gd name="T25" fmla="*/ 9 h 79"/>
                <a:gd name="T26" fmla="*/ 26 w 89"/>
                <a:gd name="T27" fmla="*/ 7 h 79"/>
                <a:gd name="T28" fmla="*/ 76 w 89"/>
                <a:gd name="T29" fmla="*/ 9 h 79"/>
                <a:gd name="T30" fmla="*/ 79 w 89"/>
                <a:gd name="T31" fmla="*/ 9 h 79"/>
                <a:gd name="T32" fmla="*/ 82 w 89"/>
                <a:gd name="T33" fmla="*/ 6 h 79"/>
                <a:gd name="T34" fmla="*/ 83 w 89"/>
                <a:gd name="T35" fmla="*/ 3 h 79"/>
                <a:gd name="T36" fmla="*/ 84 w 89"/>
                <a:gd name="T37" fmla="*/ 0 h 79"/>
                <a:gd name="T38" fmla="*/ 89 w 89"/>
                <a:gd name="T39" fmla="*/ 0 h 79"/>
                <a:gd name="T40" fmla="*/ 87 w 89"/>
                <a:gd name="T41" fmla="*/ 32 h 79"/>
                <a:gd name="T42" fmla="*/ 83 w 89"/>
                <a:gd name="T43" fmla="*/ 32 h 79"/>
                <a:gd name="T44" fmla="*/ 82 w 89"/>
                <a:gd name="T45" fmla="*/ 28 h 79"/>
                <a:gd name="T46" fmla="*/ 82 w 89"/>
                <a:gd name="T47" fmla="*/ 24 h 79"/>
                <a:gd name="T48" fmla="*/ 79 w 89"/>
                <a:gd name="T49" fmla="*/ 22 h 79"/>
                <a:gd name="T50" fmla="*/ 76 w 89"/>
                <a:gd name="T51" fmla="*/ 21 h 79"/>
                <a:gd name="T52" fmla="*/ 29 w 89"/>
                <a:gd name="T53" fmla="*/ 19 h 79"/>
                <a:gd name="T54" fmla="*/ 22 w 89"/>
                <a:gd name="T55" fmla="*/ 19 h 79"/>
                <a:gd name="T56" fmla="*/ 15 w 89"/>
                <a:gd name="T57" fmla="*/ 22 h 79"/>
                <a:gd name="T58" fmla="*/ 9 w 89"/>
                <a:gd name="T59" fmla="*/ 27 h 79"/>
                <a:gd name="T60" fmla="*/ 7 w 89"/>
                <a:gd name="T61" fmla="*/ 37 h 79"/>
                <a:gd name="T62" fmla="*/ 8 w 89"/>
                <a:gd name="T63" fmla="*/ 47 h 79"/>
                <a:gd name="T64" fmla="*/ 13 w 89"/>
                <a:gd name="T65" fmla="*/ 54 h 79"/>
                <a:gd name="T66" fmla="*/ 20 w 89"/>
                <a:gd name="T67" fmla="*/ 58 h 79"/>
                <a:gd name="T68" fmla="*/ 27 w 89"/>
                <a:gd name="T69" fmla="*/ 59 h 79"/>
                <a:gd name="T70" fmla="*/ 61 w 89"/>
                <a:gd name="T71" fmla="*/ 60 h 79"/>
                <a:gd name="T72" fmla="*/ 72 w 89"/>
                <a:gd name="T73" fmla="*/ 60 h 79"/>
                <a:gd name="T74" fmla="*/ 78 w 89"/>
                <a:gd name="T75" fmla="*/ 58 h 79"/>
                <a:gd name="T76" fmla="*/ 81 w 89"/>
                <a:gd name="T77" fmla="*/ 52 h 79"/>
                <a:gd name="T78" fmla="*/ 82 w 89"/>
                <a:gd name="T79" fmla="*/ 47 h 79"/>
                <a:gd name="T80" fmla="*/ 86 w 89"/>
                <a:gd name="T81" fmla="*/ 48 h 79"/>
                <a:gd name="T82" fmla="*/ 84 w 89"/>
                <a:gd name="T83" fmla="*/ 79 h 79"/>
                <a:gd name="T84" fmla="*/ 80 w 89"/>
                <a:gd name="T85" fmla="*/ 7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 h="79">
                  <a:moveTo>
                    <a:pt x="80" y="79"/>
                  </a:moveTo>
                  <a:cubicBezTo>
                    <a:pt x="80" y="78"/>
                    <a:pt x="80" y="76"/>
                    <a:pt x="80" y="74"/>
                  </a:cubicBezTo>
                  <a:cubicBezTo>
                    <a:pt x="79" y="72"/>
                    <a:pt x="79" y="71"/>
                    <a:pt x="78" y="70"/>
                  </a:cubicBezTo>
                  <a:cubicBezTo>
                    <a:pt x="77" y="68"/>
                    <a:pt x="75" y="67"/>
                    <a:pt x="72" y="67"/>
                  </a:cubicBezTo>
                  <a:cubicBezTo>
                    <a:pt x="70" y="66"/>
                    <a:pt x="66" y="66"/>
                    <a:pt x="62" y="66"/>
                  </a:cubicBezTo>
                  <a:cubicBezTo>
                    <a:pt x="25" y="64"/>
                    <a:pt x="25" y="64"/>
                    <a:pt x="25" y="64"/>
                  </a:cubicBezTo>
                  <a:cubicBezTo>
                    <a:pt x="21" y="64"/>
                    <a:pt x="17" y="63"/>
                    <a:pt x="13" y="61"/>
                  </a:cubicBezTo>
                  <a:cubicBezTo>
                    <a:pt x="10" y="59"/>
                    <a:pt x="7" y="56"/>
                    <a:pt x="5" y="53"/>
                  </a:cubicBezTo>
                  <a:cubicBezTo>
                    <a:pt x="3" y="50"/>
                    <a:pt x="2" y="47"/>
                    <a:pt x="1" y="44"/>
                  </a:cubicBezTo>
                  <a:cubicBezTo>
                    <a:pt x="0" y="41"/>
                    <a:pt x="0" y="38"/>
                    <a:pt x="0" y="35"/>
                  </a:cubicBezTo>
                  <a:cubicBezTo>
                    <a:pt x="0" y="30"/>
                    <a:pt x="1" y="26"/>
                    <a:pt x="3" y="23"/>
                  </a:cubicBezTo>
                  <a:cubicBezTo>
                    <a:pt x="4" y="19"/>
                    <a:pt x="6" y="16"/>
                    <a:pt x="9" y="14"/>
                  </a:cubicBezTo>
                  <a:cubicBezTo>
                    <a:pt x="11" y="11"/>
                    <a:pt x="14" y="10"/>
                    <a:pt x="17" y="9"/>
                  </a:cubicBezTo>
                  <a:cubicBezTo>
                    <a:pt x="20" y="8"/>
                    <a:pt x="23" y="7"/>
                    <a:pt x="26" y="7"/>
                  </a:cubicBezTo>
                  <a:cubicBezTo>
                    <a:pt x="76" y="9"/>
                    <a:pt x="76" y="9"/>
                    <a:pt x="76" y="9"/>
                  </a:cubicBezTo>
                  <a:cubicBezTo>
                    <a:pt x="77" y="9"/>
                    <a:pt x="78" y="9"/>
                    <a:pt x="79" y="9"/>
                  </a:cubicBezTo>
                  <a:cubicBezTo>
                    <a:pt x="80" y="9"/>
                    <a:pt x="81" y="8"/>
                    <a:pt x="82" y="6"/>
                  </a:cubicBezTo>
                  <a:cubicBezTo>
                    <a:pt x="83" y="6"/>
                    <a:pt x="83" y="4"/>
                    <a:pt x="83" y="3"/>
                  </a:cubicBezTo>
                  <a:cubicBezTo>
                    <a:pt x="84" y="2"/>
                    <a:pt x="84" y="0"/>
                    <a:pt x="84" y="0"/>
                  </a:cubicBezTo>
                  <a:cubicBezTo>
                    <a:pt x="89" y="0"/>
                    <a:pt x="89" y="0"/>
                    <a:pt x="89" y="0"/>
                  </a:cubicBezTo>
                  <a:cubicBezTo>
                    <a:pt x="87" y="32"/>
                    <a:pt x="87" y="32"/>
                    <a:pt x="87" y="32"/>
                  </a:cubicBezTo>
                  <a:cubicBezTo>
                    <a:pt x="83" y="32"/>
                    <a:pt x="83" y="32"/>
                    <a:pt x="83" y="32"/>
                  </a:cubicBezTo>
                  <a:cubicBezTo>
                    <a:pt x="83" y="31"/>
                    <a:pt x="82" y="29"/>
                    <a:pt x="82" y="28"/>
                  </a:cubicBezTo>
                  <a:cubicBezTo>
                    <a:pt x="82" y="26"/>
                    <a:pt x="82" y="25"/>
                    <a:pt x="82" y="24"/>
                  </a:cubicBezTo>
                  <a:cubicBezTo>
                    <a:pt x="81" y="23"/>
                    <a:pt x="80" y="22"/>
                    <a:pt x="79" y="22"/>
                  </a:cubicBezTo>
                  <a:cubicBezTo>
                    <a:pt x="78" y="21"/>
                    <a:pt x="77" y="21"/>
                    <a:pt x="76" y="21"/>
                  </a:cubicBezTo>
                  <a:cubicBezTo>
                    <a:pt x="29" y="19"/>
                    <a:pt x="29" y="19"/>
                    <a:pt x="29" y="19"/>
                  </a:cubicBezTo>
                  <a:cubicBezTo>
                    <a:pt x="27" y="19"/>
                    <a:pt x="25" y="19"/>
                    <a:pt x="22" y="19"/>
                  </a:cubicBezTo>
                  <a:cubicBezTo>
                    <a:pt x="20" y="20"/>
                    <a:pt x="17" y="20"/>
                    <a:pt x="15" y="22"/>
                  </a:cubicBezTo>
                  <a:cubicBezTo>
                    <a:pt x="13" y="23"/>
                    <a:pt x="11" y="25"/>
                    <a:pt x="9" y="27"/>
                  </a:cubicBezTo>
                  <a:cubicBezTo>
                    <a:pt x="8" y="30"/>
                    <a:pt x="7" y="33"/>
                    <a:pt x="7" y="37"/>
                  </a:cubicBezTo>
                  <a:cubicBezTo>
                    <a:pt x="7" y="41"/>
                    <a:pt x="7" y="45"/>
                    <a:pt x="8" y="47"/>
                  </a:cubicBezTo>
                  <a:cubicBezTo>
                    <a:pt x="10" y="50"/>
                    <a:pt x="11" y="52"/>
                    <a:pt x="13" y="54"/>
                  </a:cubicBezTo>
                  <a:cubicBezTo>
                    <a:pt x="15" y="56"/>
                    <a:pt x="18" y="57"/>
                    <a:pt x="20" y="58"/>
                  </a:cubicBezTo>
                  <a:cubicBezTo>
                    <a:pt x="22" y="58"/>
                    <a:pt x="25" y="59"/>
                    <a:pt x="27" y="59"/>
                  </a:cubicBezTo>
                  <a:cubicBezTo>
                    <a:pt x="61" y="60"/>
                    <a:pt x="61" y="60"/>
                    <a:pt x="61" y="60"/>
                  </a:cubicBezTo>
                  <a:cubicBezTo>
                    <a:pt x="66" y="60"/>
                    <a:pt x="69" y="60"/>
                    <a:pt x="72" y="60"/>
                  </a:cubicBezTo>
                  <a:cubicBezTo>
                    <a:pt x="75" y="59"/>
                    <a:pt x="77" y="59"/>
                    <a:pt x="78" y="58"/>
                  </a:cubicBezTo>
                  <a:cubicBezTo>
                    <a:pt x="79" y="56"/>
                    <a:pt x="80" y="55"/>
                    <a:pt x="81" y="52"/>
                  </a:cubicBezTo>
                  <a:cubicBezTo>
                    <a:pt x="81" y="50"/>
                    <a:pt x="82" y="49"/>
                    <a:pt x="82" y="47"/>
                  </a:cubicBezTo>
                  <a:cubicBezTo>
                    <a:pt x="86" y="48"/>
                    <a:pt x="86" y="48"/>
                    <a:pt x="86" y="48"/>
                  </a:cubicBezTo>
                  <a:cubicBezTo>
                    <a:pt x="84" y="79"/>
                    <a:pt x="84" y="79"/>
                    <a:pt x="84" y="79"/>
                  </a:cubicBezTo>
                  <a:lnTo>
                    <a:pt x="80" y="79"/>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2" name="ís1îḍê"/>
            <p:cNvSpPr/>
            <p:nvPr userDrawn="1">
              <p:custDataLst>
                <p:tags r:id="rId17"/>
              </p:custDataLst>
            </p:nvPr>
          </p:nvSpPr>
          <p:spPr bwMode="auto">
            <a:xfrm>
              <a:off x="3079354" y="3443288"/>
              <a:ext cx="147638" cy="147638"/>
            </a:xfrm>
            <a:custGeom>
              <a:avLst/>
              <a:gdLst>
                <a:gd name="T0" fmla="*/ 85 w 89"/>
                <a:gd name="T1" fmla="*/ 88 h 88"/>
                <a:gd name="T2" fmla="*/ 83 w 89"/>
                <a:gd name="T3" fmla="*/ 83 h 88"/>
                <a:gd name="T4" fmla="*/ 81 w 89"/>
                <a:gd name="T5" fmla="*/ 78 h 88"/>
                <a:gd name="T6" fmla="*/ 75 w 89"/>
                <a:gd name="T7" fmla="*/ 76 h 88"/>
                <a:gd name="T8" fmla="*/ 65 w 89"/>
                <a:gd name="T9" fmla="*/ 75 h 88"/>
                <a:gd name="T10" fmla="*/ 3 w 89"/>
                <a:gd name="T11" fmla="*/ 78 h 88"/>
                <a:gd name="T12" fmla="*/ 3 w 89"/>
                <a:gd name="T13" fmla="*/ 73 h 88"/>
                <a:gd name="T14" fmla="*/ 69 w 89"/>
                <a:gd name="T15" fmla="*/ 21 h 88"/>
                <a:gd name="T16" fmla="*/ 26 w 89"/>
                <a:gd name="T17" fmla="*/ 23 h 88"/>
                <a:gd name="T18" fmla="*/ 15 w 89"/>
                <a:gd name="T19" fmla="*/ 24 h 88"/>
                <a:gd name="T20" fmla="*/ 9 w 89"/>
                <a:gd name="T21" fmla="*/ 27 h 88"/>
                <a:gd name="T22" fmla="*/ 7 w 89"/>
                <a:gd name="T23" fmla="*/ 33 h 88"/>
                <a:gd name="T24" fmla="*/ 6 w 89"/>
                <a:gd name="T25" fmla="*/ 39 h 88"/>
                <a:gd name="T26" fmla="*/ 2 w 89"/>
                <a:gd name="T27" fmla="*/ 39 h 88"/>
                <a:gd name="T28" fmla="*/ 0 w 89"/>
                <a:gd name="T29" fmla="*/ 5 h 88"/>
                <a:gd name="T30" fmla="*/ 5 w 89"/>
                <a:gd name="T31" fmla="*/ 5 h 88"/>
                <a:gd name="T32" fmla="*/ 6 w 89"/>
                <a:gd name="T33" fmla="*/ 10 h 88"/>
                <a:gd name="T34" fmla="*/ 8 w 89"/>
                <a:gd name="T35" fmla="*/ 15 h 88"/>
                <a:gd name="T36" fmla="*/ 13 w 89"/>
                <a:gd name="T37" fmla="*/ 17 h 88"/>
                <a:gd name="T38" fmla="*/ 25 w 89"/>
                <a:gd name="T39" fmla="*/ 18 h 88"/>
                <a:gd name="T40" fmla="*/ 66 w 89"/>
                <a:gd name="T41" fmla="*/ 16 h 88"/>
                <a:gd name="T42" fmla="*/ 72 w 89"/>
                <a:gd name="T43" fmla="*/ 14 h 88"/>
                <a:gd name="T44" fmla="*/ 76 w 89"/>
                <a:gd name="T45" fmla="*/ 12 h 88"/>
                <a:gd name="T46" fmla="*/ 79 w 89"/>
                <a:gd name="T47" fmla="*/ 6 h 88"/>
                <a:gd name="T48" fmla="*/ 80 w 89"/>
                <a:gd name="T49" fmla="*/ 0 h 88"/>
                <a:gd name="T50" fmla="*/ 84 w 89"/>
                <a:gd name="T51" fmla="*/ 0 h 88"/>
                <a:gd name="T52" fmla="*/ 86 w 89"/>
                <a:gd name="T53" fmla="*/ 23 h 88"/>
                <a:gd name="T54" fmla="*/ 24 w 89"/>
                <a:gd name="T55" fmla="*/ 72 h 88"/>
                <a:gd name="T56" fmla="*/ 64 w 89"/>
                <a:gd name="T57" fmla="*/ 70 h 88"/>
                <a:gd name="T58" fmla="*/ 75 w 89"/>
                <a:gd name="T59" fmla="*/ 69 h 88"/>
                <a:gd name="T60" fmla="*/ 80 w 89"/>
                <a:gd name="T61" fmla="*/ 66 h 88"/>
                <a:gd name="T62" fmla="*/ 82 w 89"/>
                <a:gd name="T63" fmla="*/ 60 h 88"/>
                <a:gd name="T64" fmla="*/ 83 w 89"/>
                <a:gd name="T65" fmla="*/ 55 h 88"/>
                <a:gd name="T66" fmla="*/ 87 w 89"/>
                <a:gd name="T67" fmla="*/ 55 h 88"/>
                <a:gd name="T68" fmla="*/ 89 w 89"/>
                <a:gd name="T69" fmla="*/ 88 h 88"/>
                <a:gd name="T70" fmla="*/ 85 w 89"/>
                <a:gd name="T71" fmla="*/ 8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9" h="88">
                  <a:moveTo>
                    <a:pt x="85" y="88"/>
                  </a:moveTo>
                  <a:cubicBezTo>
                    <a:pt x="84" y="87"/>
                    <a:pt x="84" y="85"/>
                    <a:pt x="83" y="83"/>
                  </a:cubicBezTo>
                  <a:cubicBezTo>
                    <a:pt x="83" y="81"/>
                    <a:pt x="82" y="79"/>
                    <a:pt x="81" y="78"/>
                  </a:cubicBezTo>
                  <a:cubicBezTo>
                    <a:pt x="80" y="77"/>
                    <a:pt x="78" y="76"/>
                    <a:pt x="75" y="76"/>
                  </a:cubicBezTo>
                  <a:cubicBezTo>
                    <a:pt x="73" y="75"/>
                    <a:pt x="69" y="75"/>
                    <a:pt x="65" y="75"/>
                  </a:cubicBezTo>
                  <a:cubicBezTo>
                    <a:pt x="3" y="78"/>
                    <a:pt x="3" y="78"/>
                    <a:pt x="3" y="78"/>
                  </a:cubicBezTo>
                  <a:cubicBezTo>
                    <a:pt x="3" y="73"/>
                    <a:pt x="3" y="73"/>
                    <a:pt x="3" y="73"/>
                  </a:cubicBezTo>
                  <a:cubicBezTo>
                    <a:pt x="69" y="21"/>
                    <a:pt x="69" y="21"/>
                    <a:pt x="69" y="21"/>
                  </a:cubicBezTo>
                  <a:cubicBezTo>
                    <a:pt x="26" y="23"/>
                    <a:pt x="26" y="23"/>
                    <a:pt x="26" y="23"/>
                  </a:cubicBezTo>
                  <a:cubicBezTo>
                    <a:pt x="21" y="23"/>
                    <a:pt x="17" y="24"/>
                    <a:pt x="15" y="24"/>
                  </a:cubicBezTo>
                  <a:cubicBezTo>
                    <a:pt x="12" y="25"/>
                    <a:pt x="10" y="26"/>
                    <a:pt x="9" y="27"/>
                  </a:cubicBezTo>
                  <a:cubicBezTo>
                    <a:pt x="8" y="28"/>
                    <a:pt x="8" y="30"/>
                    <a:pt x="7" y="33"/>
                  </a:cubicBezTo>
                  <a:cubicBezTo>
                    <a:pt x="7" y="36"/>
                    <a:pt x="6" y="38"/>
                    <a:pt x="6" y="39"/>
                  </a:cubicBezTo>
                  <a:cubicBezTo>
                    <a:pt x="2" y="39"/>
                    <a:pt x="2" y="39"/>
                    <a:pt x="2" y="39"/>
                  </a:cubicBezTo>
                  <a:cubicBezTo>
                    <a:pt x="0" y="5"/>
                    <a:pt x="0" y="5"/>
                    <a:pt x="0" y="5"/>
                  </a:cubicBezTo>
                  <a:cubicBezTo>
                    <a:pt x="5" y="5"/>
                    <a:pt x="5" y="5"/>
                    <a:pt x="5" y="5"/>
                  </a:cubicBezTo>
                  <a:cubicBezTo>
                    <a:pt x="5" y="6"/>
                    <a:pt x="5" y="8"/>
                    <a:pt x="6" y="10"/>
                  </a:cubicBezTo>
                  <a:cubicBezTo>
                    <a:pt x="7" y="13"/>
                    <a:pt x="7" y="14"/>
                    <a:pt x="8" y="15"/>
                  </a:cubicBezTo>
                  <a:cubicBezTo>
                    <a:pt x="9" y="16"/>
                    <a:pt x="11" y="17"/>
                    <a:pt x="13" y="17"/>
                  </a:cubicBezTo>
                  <a:cubicBezTo>
                    <a:pt x="16" y="18"/>
                    <a:pt x="19" y="18"/>
                    <a:pt x="25" y="18"/>
                  </a:cubicBezTo>
                  <a:cubicBezTo>
                    <a:pt x="66" y="16"/>
                    <a:pt x="66" y="16"/>
                    <a:pt x="66" y="16"/>
                  </a:cubicBezTo>
                  <a:cubicBezTo>
                    <a:pt x="68" y="16"/>
                    <a:pt x="70" y="15"/>
                    <a:pt x="72" y="14"/>
                  </a:cubicBezTo>
                  <a:cubicBezTo>
                    <a:pt x="74" y="14"/>
                    <a:pt x="75" y="13"/>
                    <a:pt x="76" y="12"/>
                  </a:cubicBezTo>
                  <a:cubicBezTo>
                    <a:pt x="77" y="10"/>
                    <a:pt x="78" y="8"/>
                    <a:pt x="79" y="6"/>
                  </a:cubicBezTo>
                  <a:cubicBezTo>
                    <a:pt x="80" y="4"/>
                    <a:pt x="80" y="2"/>
                    <a:pt x="80" y="0"/>
                  </a:cubicBezTo>
                  <a:cubicBezTo>
                    <a:pt x="84" y="0"/>
                    <a:pt x="84" y="0"/>
                    <a:pt x="84" y="0"/>
                  </a:cubicBezTo>
                  <a:cubicBezTo>
                    <a:pt x="86" y="23"/>
                    <a:pt x="86" y="23"/>
                    <a:pt x="86" y="23"/>
                  </a:cubicBezTo>
                  <a:cubicBezTo>
                    <a:pt x="24" y="72"/>
                    <a:pt x="24" y="72"/>
                    <a:pt x="24" y="72"/>
                  </a:cubicBezTo>
                  <a:cubicBezTo>
                    <a:pt x="64" y="70"/>
                    <a:pt x="64" y="70"/>
                    <a:pt x="64" y="70"/>
                  </a:cubicBezTo>
                  <a:cubicBezTo>
                    <a:pt x="69" y="70"/>
                    <a:pt x="72" y="69"/>
                    <a:pt x="75" y="69"/>
                  </a:cubicBezTo>
                  <a:cubicBezTo>
                    <a:pt x="78" y="68"/>
                    <a:pt x="79" y="67"/>
                    <a:pt x="80" y="66"/>
                  </a:cubicBezTo>
                  <a:cubicBezTo>
                    <a:pt x="81" y="65"/>
                    <a:pt x="81" y="63"/>
                    <a:pt x="82" y="60"/>
                  </a:cubicBezTo>
                  <a:cubicBezTo>
                    <a:pt x="83" y="58"/>
                    <a:pt x="83" y="56"/>
                    <a:pt x="83" y="55"/>
                  </a:cubicBezTo>
                  <a:cubicBezTo>
                    <a:pt x="87" y="55"/>
                    <a:pt x="87" y="55"/>
                    <a:pt x="87" y="55"/>
                  </a:cubicBezTo>
                  <a:cubicBezTo>
                    <a:pt x="89" y="88"/>
                    <a:pt x="89" y="88"/>
                    <a:pt x="89" y="88"/>
                  </a:cubicBezTo>
                  <a:lnTo>
                    <a:pt x="85" y="88"/>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3" name="îśḻîďe"/>
            <p:cNvSpPr/>
            <p:nvPr userDrawn="1">
              <p:custDataLst>
                <p:tags r:id="rId18"/>
              </p:custDataLst>
            </p:nvPr>
          </p:nvSpPr>
          <p:spPr bwMode="auto">
            <a:xfrm>
              <a:off x="3114279" y="3617913"/>
              <a:ext cx="169863" cy="147638"/>
            </a:xfrm>
            <a:custGeom>
              <a:avLst/>
              <a:gdLst>
                <a:gd name="T0" fmla="*/ 98 w 102"/>
                <a:gd name="T1" fmla="*/ 76 h 88"/>
                <a:gd name="T2" fmla="*/ 96 w 102"/>
                <a:gd name="T3" fmla="*/ 73 h 88"/>
                <a:gd name="T4" fmla="*/ 93 w 102"/>
                <a:gd name="T5" fmla="*/ 71 h 88"/>
                <a:gd name="T6" fmla="*/ 90 w 102"/>
                <a:gd name="T7" fmla="*/ 69 h 88"/>
                <a:gd name="T8" fmla="*/ 85 w 102"/>
                <a:gd name="T9" fmla="*/ 67 h 88"/>
                <a:gd name="T10" fmla="*/ 70 w 102"/>
                <a:gd name="T11" fmla="*/ 65 h 88"/>
                <a:gd name="T12" fmla="*/ 50 w 102"/>
                <a:gd name="T13" fmla="*/ 63 h 88"/>
                <a:gd name="T14" fmla="*/ 43 w 102"/>
                <a:gd name="T15" fmla="*/ 62 h 88"/>
                <a:gd name="T16" fmla="*/ 37 w 102"/>
                <a:gd name="T17" fmla="*/ 64 h 88"/>
                <a:gd name="T18" fmla="*/ 22 w 102"/>
                <a:gd name="T19" fmla="*/ 71 h 88"/>
                <a:gd name="T20" fmla="*/ 19 w 102"/>
                <a:gd name="T21" fmla="*/ 73 h 88"/>
                <a:gd name="T22" fmla="*/ 18 w 102"/>
                <a:gd name="T23" fmla="*/ 77 h 88"/>
                <a:gd name="T24" fmla="*/ 19 w 102"/>
                <a:gd name="T25" fmla="*/ 81 h 88"/>
                <a:gd name="T26" fmla="*/ 20 w 102"/>
                <a:gd name="T27" fmla="*/ 86 h 88"/>
                <a:gd name="T28" fmla="*/ 16 w 102"/>
                <a:gd name="T29" fmla="*/ 88 h 88"/>
                <a:gd name="T30" fmla="*/ 0 w 102"/>
                <a:gd name="T31" fmla="*/ 52 h 88"/>
                <a:gd name="T32" fmla="*/ 4 w 102"/>
                <a:gd name="T33" fmla="*/ 50 h 88"/>
                <a:gd name="T34" fmla="*/ 7 w 102"/>
                <a:gd name="T35" fmla="*/ 54 h 88"/>
                <a:gd name="T36" fmla="*/ 9 w 102"/>
                <a:gd name="T37" fmla="*/ 58 h 88"/>
                <a:gd name="T38" fmla="*/ 13 w 102"/>
                <a:gd name="T39" fmla="*/ 60 h 88"/>
                <a:gd name="T40" fmla="*/ 17 w 102"/>
                <a:gd name="T41" fmla="*/ 59 h 88"/>
                <a:gd name="T42" fmla="*/ 35 w 102"/>
                <a:gd name="T43" fmla="*/ 51 h 88"/>
                <a:gd name="T44" fmla="*/ 38 w 102"/>
                <a:gd name="T45" fmla="*/ 49 h 88"/>
                <a:gd name="T46" fmla="*/ 42 w 102"/>
                <a:gd name="T47" fmla="*/ 44 h 88"/>
                <a:gd name="T48" fmla="*/ 53 w 102"/>
                <a:gd name="T49" fmla="*/ 31 h 88"/>
                <a:gd name="T50" fmla="*/ 62 w 102"/>
                <a:gd name="T51" fmla="*/ 19 h 88"/>
                <a:gd name="T52" fmla="*/ 66 w 102"/>
                <a:gd name="T53" fmla="*/ 13 h 88"/>
                <a:gd name="T54" fmla="*/ 67 w 102"/>
                <a:gd name="T55" fmla="*/ 9 h 88"/>
                <a:gd name="T56" fmla="*/ 67 w 102"/>
                <a:gd name="T57" fmla="*/ 5 h 88"/>
                <a:gd name="T58" fmla="*/ 66 w 102"/>
                <a:gd name="T59" fmla="*/ 2 h 88"/>
                <a:gd name="T60" fmla="*/ 70 w 102"/>
                <a:gd name="T61" fmla="*/ 0 h 88"/>
                <a:gd name="T62" fmla="*/ 84 w 102"/>
                <a:gd name="T63" fmla="*/ 33 h 88"/>
                <a:gd name="T64" fmla="*/ 80 w 102"/>
                <a:gd name="T65" fmla="*/ 35 h 88"/>
                <a:gd name="T66" fmla="*/ 76 w 102"/>
                <a:gd name="T67" fmla="*/ 27 h 88"/>
                <a:gd name="T68" fmla="*/ 73 w 102"/>
                <a:gd name="T69" fmla="*/ 26 h 88"/>
                <a:gd name="T70" fmla="*/ 72 w 102"/>
                <a:gd name="T71" fmla="*/ 27 h 88"/>
                <a:gd name="T72" fmla="*/ 71 w 102"/>
                <a:gd name="T73" fmla="*/ 28 h 88"/>
                <a:gd name="T74" fmla="*/ 68 w 102"/>
                <a:gd name="T75" fmla="*/ 31 h 88"/>
                <a:gd name="T76" fmla="*/ 65 w 102"/>
                <a:gd name="T77" fmla="*/ 35 h 88"/>
                <a:gd name="T78" fmla="*/ 58 w 102"/>
                <a:gd name="T79" fmla="*/ 44 h 88"/>
                <a:gd name="T80" fmla="*/ 48 w 102"/>
                <a:gd name="T81" fmla="*/ 57 h 88"/>
                <a:gd name="T82" fmla="*/ 75 w 102"/>
                <a:gd name="T83" fmla="*/ 60 h 88"/>
                <a:gd name="T84" fmla="*/ 87 w 102"/>
                <a:gd name="T85" fmla="*/ 61 h 88"/>
                <a:gd name="T86" fmla="*/ 88 w 102"/>
                <a:gd name="T87" fmla="*/ 59 h 88"/>
                <a:gd name="T88" fmla="*/ 88 w 102"/>
                <a:gd name="T89" fmla="*/ 56 h 88"/>
                <a:gd name="T90" fmla="*/ 88 w 102"/>
                <a:gd name="T91" fmla="*/ 52 h 88"/>
                <a:gd name="T92" fmla="*/ 86 w 102"/>
                <a:gd name="T93" fmla="*/ 49 h 88"/>
                <a:gd name="T94" fmla="*/ 90 w 102"/>
                <a:gd name="T95" fmla="*/ 47 h 88"/>
                <a:gd name="T96" fmla="*/ 102 w 102"/>
                <a:gd name="T97" fmla="*/ 74 h 88"/>
                <a:gd name="T98" fmla="*/ 98 w 102"/>
                <a:gd name="T99" fmla="*/ 7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2" h="88">
                  <a:moveTo>
                    <a:pt x="98" y="76"/>
                  </a:moveTo>
                  <a:cubicBezTo>
                    <a:pt x="98" y="75"/>
                    <a:pt x="97" y="74"/>
                    <a:pt x="96" y="73"/>
                  </a:cubicBezTo>
                  <a:cubicBezTo>
                    <a:pt x="95" y="72"/>
                    <a:pt x="94" y="71"/>
                    <a:pt x="93" y="71"/>
                  </a:cubicBezTo>
                  <a:cubicBezTo>
                    <a:pt x="92" y="70"/>
                    <a:pt x="91" y="69"/>
                    <a:pt x="90" y="69"/>
                  </a:cubicBezTo>
                  <a:cubicBezTo>
                    <a:pt x="89" y="69"/>
                    <a:pt x="88" y="68"/>
                    <a:pt x="85" y="67"/>
                  </a:cubicBezTo>
                  <a:cubicBezTo>
                    <a:pt x="80" y="66"/>
                    <a:pt x="75" y="65"/>
                    <a:pt x="70" y="65"/>
                  </a:cubicBezTo>
                  <a:cubicBezTo>
                    <a:pt x="64" y="64"/>
                    <a:pt x="58" y="63"/>
                    <a:pt x="50" y="63"/>
                  </a:cubicBezTo>
                  <a:cubicBezTo>
                    <a:pt x="47" y="62"/>
                    <a:pt x="45" y="62"/>
                    <a:pt x="43" y="62"/>
                  </a:cubicBezTo>
                  <a:cubicBezTo>
                    <a:pt x="42" y="63"/>
                    <a:pt x="40" y="63"/>
                    <a:pt x="37" y="64"/>
                  </a:cubicBezTo>
                  <a:cubicBezTo>
                    <a:pt x="22" y="71"/>
                    <a:pt x="22" y="71"/>
                    <a:pt x="22" y="71"/>
                  </a:cubicBezTo>
                  <a:cubicBezTo>
                    <a:pt x="21" y="71"/>
                    <a:pt x="20" y="72"/>
                    <a:pt x="19" y="73"/>
                  </a:cubicBezTo>
                  <a:cubicBezTo>
                    <a:pt x="18" y="74"/>
                    <a:pt x="18" y="75"/>
                    <a:pt x="18" y="77"/>
                  </a:cubicBezTo>
                  <a:cubicBezTo>
                    <a:pt x="18" y="78"/>
                    <a:pt x="18" y="79"/>
                    <a:pt x="19" y="81"/>
                  </a:cubicBezTo>
                  <a:cubicBezTo>
                    <a:pt x="19" y="83"/>
                    <a:pt x="19" y="85"/>
                    <a:pt x="20" y="86"/>
                  </a:cubicBezTo>
                  <a:cubicBezTo>
                    <a:pt x="16" y="88"/>
                    <a:pt x="16" y="88"/>
                    <a:pt x="16" y="88"/>
                  </a:cubicBezTo>
                  <a:cubicBezTo>
                    <a:pt x="0" y="52"/>
                    <a:pt x="0" y="52"/>
                    <a:pt x="0" y="52"/>
                  </a:cubicBezTo>
                  <a:cubicBezTo>
                    <a:pt x="4" y="50"/>
                    <a:pt x="4" y="50"/>
                    <a:pt x="4" y="50"/>
                  </a:cubicBezTo>
                  <a:cubicBezTo>
                    <a:pt x="5" y="51"/>
                    <a:pt x="6" y="52"/>
                    <a:pt x="7" y="54"/>
                  </a:cubicBezTo>
                  <a:cubicBezTo>
                    <a:pt x="8" y="56"/>
                    <a:pt x="9" y="58"/>
                    <a:pt x="9" y="58"/>
                  </a:cubicBezTo>
                  <a:cubicBezTo>
                    <a:pt x="10" y="59"/>
                    <a:pt x="12" y="60"/>
                    <a:pt x="13" y="60"/>
                  </a:cubicBezTo>
                  <a:cubicBezTo>
                    <a:pt x="14" y="60"/>
                    <a:pt x="15" y="60"/>
                    <a:pt x="17" y="59"/>
                  </a:cubicBezTo>
                  <a:cubicBezTo>
                    <a:pt x="35" y="51"/>
                    <a:pt x="35" y="51"/>
                    <a:pt x="35" y="51"/>
                  </a:cubicBezTo>
                  <a:cubicBezTo>
                    <a:pt x="36" y="51"/>
                    <a:pt x="37" y="50"/>
                    <a:pt x="38" y="49"/>
                  </a:cubicBezTo>
                  <a:cubicBezTo>
                    <a:pt x="39" y="47"/>
                    <a:pt x="41" y="46"/>
                    <a:pt x="42" y="44"/>
                  </a:cubicBezTo>
                  <a:cubicBezTo>
                    <a:pt x="45" y="40"/>
                    <a:pt x="49" y="36"/>
                    <a:pt x="53" y="31"/>
                  </a:cubicBezTo>
                  <a:cubicBezTo>
                    <a:pt x="56" y="26"/>
                    <a:pt x="60" y="22"/>
                    <a:pt x="62" y="19"/>
                  </a:cubicBezTo>
                  <a:cubicBezTo>
                    <a:pt x="64" y="16"/>
                    <a:pt x="65" y="15"/>
                    <a:pt x="66" y="13"/>
                  </a:cubicBezTo>
                  <a:cubicBezTo>
                    <a:pt x="66" y="12"/>
                    <a:pt x="67" y="11"/>
                    <a:pt x="67" y="9"/>
                  </a:cubicBezTo>
                  <a:cubicBezTo>
                    <a:pt x="67" y="8"/>
                    <a:pt x="67" y="7"/>
                    <a:pt x="67" y="5"/>
                  </a:cubicBezTo>
                  <a:cubicBezTo>
                    <a:pt x="67" y="4"/>
                    <a:pt x="66" y="3"/>
                    <a:pt x="66" y="2"/>
                  </a:cubicBezTo>
                  <a:cubicBezTo>
                    <a:pt x="70" y="0"/>
                    <a:pt x="70" y="0"/>
                    <a:pt x="70" y="0"/>
                  </a:cubicBezTo>
                  <a:cubicBezTo>
                    <a:pt x="84" y="33"/>
                    <a:pt x="84" y="33"/>
                    <a:pt x="84" y="33"/>
                  </a:cubicBezTo>
                  <a:cubicBezTo>
                    <a:pt x="80" y="35"/>
                    <a:pt x="80" y="35"/>
                    <a:pt x="80" y="35"/>
                  </a:cubicBezTo>
                  <a:cubicBezTo>
                    <a:pt x="79" y="31"/>
                    <a:pt x="77" y="29"/>
                    <a:pt x="76" y="27"/>
                  </a:cubicBezTo>
                  <a:cubicBezTo>
                    <a:pt x="75" y="26"/>
                    <a:pt x="74" y="25"/>
                    <a:pt x="73" y="26"/>
                  </a:cubicBezTo>
                  <a:cubicBezTo>
                    <a:pt x="73" y="26"/>
                    <a:pt x="73" y="26"/>
                    <a:pt x="72" y="27"/>
                  </a:cubicBezTo>
                  <a:cubicBezTo>
                    <a:pt x="72" y="27"/>
                    <a:pt x="71" y="28"/>
                    <a:pt x="71" y="28"/>
                  </a:cubicBezTo>
                  <a:cubicBezTo>
                    <a:pt x="70" y="29"/>
                    <a:pt x="69" y="30"/>
                    <a:pt x="68" y="31"/>
                  </a:cubicBezTo>
                  <a:cubicBezTo>
                    <a:pt x="67" y="33"/>
                    <a:pt x="66" y="34"/>
                    <a:pt x="65" y="35"/>
                  </a:cubicBezTo>
                  <a:cubicBezTo>
                    <a:pt x="63" y="38"/>
                    <a:pt x="60" y="41"/>
                    <a:pt x="58" y="44"/>
                  </a:cubicBezTo>
                  <a:cubicBezTo>
                    <a:pt x="55" y="47"/>
                    <a:pt x="52" y="52"/>
                    <a:pt x="48" y="57"/>
                  </a:cubicBezTo>
                  <a:cubicBezTo>
                    <a:pt x="60" y="58"/>
                    <a:pt x="69" y="60"/>
                    <a:pt x="75" y="60"/>
                  </a:cubicBezTo>
                  <a:cubicBezTo>
                    <a:pt x="82" y="61"/>
                    <a:pt x="86" y="61"/>
                    <a:pt x="87" y="61"/>
                  </a:cubicBezTo>
                  <a:cubicBezTo>
                    <a:pt x="87" y="61"/>
                    <a:pt x="88" y="60"/>
                    <a:pt x="88" y="59"/>
                  </a:cubicBezTo>
                  <a:cubicBezTo>
                    <a:pt x="89" y="58"/>
                    <a:pt x="89" y="57"/>
                    <a:pt x="88" y="56"/>
                  </a:cubicBezTo>
                  <a:cubicBezTo>
                    <a:pt x="88" y="55"/>
                    <a:pt x="88" y="54"/>
                    <a:pt x="88" y="52"/>
                  </a:cubicBezTo>
                  <a:cubicBezTo>
                    <a:pt x="87" y="51"/>
                    <a:pt x="87" y="50"/>
                    <a:pt x="86" y="49"/>
                  </a:cubicBezTo>
                  <a:cubicBezTo>
                    <a:pt x="90" y="47"/>
                    <a:pt x="90" y="47"/>
                    <a:pt x="90" y="47"/>
                  </a:cubicBezTo>
                  <a:cubicBezTo>
                    <a:pt x="102" y="74"/>
                    <a:pt x="102" y="74"/>
                    <a:pt x="102" y="74"/>
                  </a:cubicBezTo>
                  <a:lnTo>
                    <a:pt x="98" y="76"/>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4" name="îṥlîḍè"/>
            <p:cNvSpPr/>
            <p:nvPr userDrawn="1">
              <p:custDataLst>
                <p:tags r:id="rId19"/>
              </p:custDataLst>
            </p:nvPr>
          </p:nvSpPr>
          <p:spPr bwMode="auto">
            <a:xfrm>
              <a:off x="3147617" y="3763963"/>
              <a:ext cx="161925" cy="139700"/>
            </a:xfrm>
            <a:custGeom>
              <a:avLst/>
              <a:gdLst>
                <a:gd name="T0" fmla="*/ 46 w 97"/>
                <a:gd name="T1" fmla="*/ 84 h 84"/>
                <a:gd name="T2" fmla="*/ 28 w 97"/>
                <a:gd name="T3" fmla="*/ 55 h 84"/>
                <a:gd name="T4" fmla="*/ 31 w 97"/>
                <a:gd name="T5" fmla="*/ 53 h 84"/>
                <a:gd name="T6" fmla="*/ 36 w 97"/>
                <a:gd name="T7" fmla="*/ 58 h 84"/>
                <a:gd name="T8" fmla="*/ 40 w 97"/>
                <a:gd name="T9" fmla="*/ 60 h 84"/>
                <a:gd name="T10" fmla="*/ 41 w 97"/>
                <a:gd name="T11" fmla="*/ 59 h 84"/>
                <a:gd name="T12" fmla="*/ 42 w 97"/>
                <a:gd name="T13" fmla="*/ 58 h 84"/>
                <a:gd name="T14" fmla="*/ 54 w 97"/>
                <a:gd name="T15" fmla="*/ 42 h 84"/>
                <a:gd name="T16" fmla="*/ 38 w 97"/>
                <a:gd name="T17" fmla="*/ 17 h 84"/>
                <a:gd name="T18" fmla="*/ 30 w 97"/>
                <a:gd name="T19" fmla="*/ 19 h 84"/>
                <a:gd name="T20" fmla="*/ 25 w 97"/>
                <a:gd name="T21" fmla="*/ 20 h 84"/>
                <a:gd name="T22" fmla="*/ 20 w 97"/>
                <a:gd name="T23" fmla="*/ 22 h 84"/>
                <a:gd name="T24" fmla="*/ 18 w 97"/>
                <a:gd name="T25" fmla="*/ 23 h 84"/>
                <a:gd name="T26" fmla="*/ 17 w 97"/>
                <a:gd name="T27" fmla="*/ 28 h 84"/>
                <a:gd name="T28" fmla="*/ 20 w 97"/>
                <a:gd name="T29" fmla="*/ 36 h 84"/>
                <a:gd name="T30" fmla="*/ 17 w 97"/>
                <a:gd name="T31" fmla="*/ 38 h 84"/>
                <a:gd name="T32" fmla="*/ 0 w 97"/>
                <a:gd name="T33" fmla="*/ 11 h 84"/>
                <a:gd name="T34" fmla="*/ 3 w 97"/>
                <a:gd name="T35" fmla="*/ 9 h 84"/>
                <a:gd name="T36" fmla="*/ 6 w 97"/>
                <a:gd name="T37" fmla="*/ 12 h 84"/>
                <a:gd name="T38" fmla="*/ 9 w 97"/>
                <a:gd name="T39" fmla="*/ 14 h 84"/>
                <a:gd name="T40" fmla="*/ 14 w 97"/>
                <a:gd name="T41" fmla="*/ 16 h 84"/>
                <a:gd name="T42" fmla="*/ 19 w 97"/>
                <a:gd name="T43" fmla="*/ 15 h 84"/>
                <a:gd name="T44" fmla="*/ 57 w 97"/>
                <a:gd name="T45" fmla="*/ 8 h 84"/>
                <a:gd name="T46" fmla="*/ 94 w 97"/>
                <a:gd name="T47" fmla="*/ 0 h 84"/>
                <a:gd name="T48" fmla="*/ 97 w 97"/>
                <a:gd name="T49" fmla="*/ 4 h 84"/>
                <a:gd name="T50" fmla="*/ 50 w 97"/>
                <a:gd name="T51" fmla="*/ 67 h 84"/>
                <a:gd name="T52" fmla="*/ 48 w 97"/>
                <a:gd name="T53" fmla="*/ 71 h 84"/>
                <a:gd name="T54" fmla="*/ 48 w 97"/>
                <a:gd name="T55" fmla="*/ 75 h 84"/>
                <a:gd name="T56" fmla="*/ 49 w 97"/>
                <a:gd name="T57" fmla="*/ 79 h 84"/>
                <a:gd name="T58" fmla="*/ 50 w 97"/>
                <a:gd name="T59" fmla="*/ 82 h 84"/>
                <a:gd name="T60" fmla="*/ 46 w 97"/>
                <a:gd name="T61" fmla="*/ 84 h 84"/>
                <a:gd name="T62" fmla="*/ 57 w 97"/>
                <a:gd name="T63" fmla="*/ 37 h 84"/>
                <a:gd name="T64" fmla="*/ 78 w 97"/>
                <a:gd name="T65" fmla="*/ 9 h 84"/>
                <a:gd name="T66" fmla="*/ 43 w 97"/>
                <a:gd name="T67" fmla="*/ 16 h 84"/>
                <a:gd name="T68" fmla="*/ 57 w 97"/>
                <a:gd name="T69" fmla="*/ 37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7" h="84">
                  <a:moveTo>
                    <a:pt x="46" y="84"/>
                  </a:moveTo>
                  <a:cubicBezTo>
                    <a:pt x="28" y="55"/>
                    <a:pt x="28" y="55"/>
                    <a:pt x="28" y="55"/>
                  </a:cubicBezTo>
                  <a:cubicBezTo>
                    <a:pt x="31" y="53"/>
                    <a:pt x="31" y="53"/>
                    <a:pt x="31" y="53"/>
                  </a:cubicBezTo>
                  <a:cubicBezTo>
                    <a:pt x="33" y="55"/>
                    <a:pt x="35" y="57"/>
                    <a:pt x="36" y="58"/>
                  </a:cubicBezTo>
                  <a:cubicBezTo>
                    <a:pt x="38" y="60"/>
                    <a:pt x="39" y="60"/>
                    <a:pt x="40" y="60"/>
                  </a:cubicBezTo>
                  <a:cubicBezTo>
                    <a:pt x="40" y="60"/>
                    <a:pt x="40" y="59"/>
                    <a:pt x="41" y="59"/>
                  </a:cubicBezTo>
                  <a:cubicBezTo>
                    <a:pt x="41" y="59"/>
                    <a:pt x="41" y="58"/>
                    <a:pt x="42" y="58"/>
                  </a:cubicBezTo>
                  <a:cubicBezTo>
                    <a:pt x="54" y="42"/>
                    <a:pt x="54" y="42"/>
                    <a:pt x="54" y="42"/>
                  </a:cubicBezTo>
                  <a:cubicBezTo>
                    <a:pt x="38" y="17"/>
                    <a:pt x="38" y="17"/>
                    <a:pt x="38" y="17"/>
                  </a:cubicBezTo>
                  <a:cubicBezTo>
                    <a:pt x="35" y="18"/>
                    <a:pt x="32" y="18"/>
                    <a:pt x="30" y="19"/>
                  </a:cubicBezTo>
                  <a:cubicBezTo>
                    <a:pt x="28" y="19"/>
                    <a:pt x="26" y="20"/>
                    <a:pt x="25" y="20"/>
                  </a:cubicBezTo>
                  <a:cubicBezTo>
                    <a:pt x="23" y="21"/>
                    <a:pt x="21" y="21"/>
                    <a:pt x="20" y="22"/>
                  </a:cubicBezTo>
                  <a:cubicBezTo>
                    <a:pt x="19" y="22"/>
                    <a:pt x="19" y="22"/>
                    <a:pt x="18" y="23"/>
                  </a:cubicBezTo>
                  <a:cubicBezTo>
                    <a:pt x="17" y="24"/>
                    <a:pt x="16" y="25"/>
                    <a:pt x="17" y="28"/>
                  </a:cubicBezTo>
                  <a:cubicBezTo>
                    <a:pt x="18" y="30"/>
                    <a:pt x="19" y="33"/>
                    <a:pt x="20" y="36"/>
                  </a:cubicBezTo>
                  <a:cubicBezTo>
                    <a:pt x="17" y="38"/>
                    <a:pt x="17" y="38"/>
                    <a:pt x="17" y="38"/>
                  </a:cubicBezTo>
                  <a:cubicBezTo>
                    <a:pt x="0" y="11"/>
                    <a:pt x="0" y="11"/>
                    <a:pt x="0" y="11"/>
                  </a:cubicBezTo>
                  <a:cubicBezTo>
                    <a:pt x="3" y="9"/>
                    <a:pt x="3" y="9"/>
                    <a:pt x="3" y="9"/>
                  </a:cubicBezTo>
                  <a:cubicBezTo>
                    <a:pt x="4" y="10"/>
                    <a:pt x="5" y="11"/>
                    <a:pt x="6" y="12"/>
                  </a:cubicBezTo>
                  <a:cubicBezTo>
                    <a:pt x="7" y="13"/>
                    <a:pt x="8" y="14"/>
                    <a:pt x="9" y="14"/>
                  </a:cubicBezTo>
                  <a:cubicBezTo>
                    <a:pt x="11" y="15"/>
                    <a:pt x="12" y="15"/>
                    <a:pt x="14" y="16"/>
                  </a:cubicBezTo>
                  <a:cubicBezTo>
                    <a:pt x="15" y="16"/>
                    <a:pt x="17" y="16"/>
                    <a:pt x="19" y="15"/>
                  </a:cubicBezTo>
                  <a:cubicBezTo>
                    <a:pt x="31" y="13"/>
                    <a:pt x="43" y="11"/>
                    <a:pt x="57" y="8"/>
                  </a:cubicBezTo>
                  <a:cubicBezTo>
                    <a:pt x="71" y="5"/>
                    <a:pt x="83" y="2"/>
                    <a:pt x="94" y="0"/>
                  </a:cubicBezTo>
                  <a:cubicBezTo>
                    <a:pt x="97" y="4"/>
                    <a:pt x="97" y="4"/>
                    <a:pt x="97" y="4"/>
                  </a:cubicBezTo>
                  <a:cubicBezTo>
                    <a:pt x="50" y="67"/>
                    <a:pt x="50" y="67"/>
                    <a:pt x="50" y="67"/>
                  </a:cubicBezTo>
                  <a:cubicBezTo>
                    <a:pt x="50" y="68"/>
                    <a:pt x="49" y="70"/>
                    <a:pt x="48" y="71"/>
                  </a:cubicBezTo>
                  <a:cubicBezTo>
                    <a:pt x="48" y="72"/>
                    <a:pt x="48" y="73"/>
                    <a:pt x="48" y="75"/>
                  </a:cubicBezTo>
                  <a:cubicBezTo>
                    <a:pt x="48" y="76"/>
                    <a:pt x="48" y="77"/>
                    <a:pt x="49" y="79"/>
                  </a:cubicBezTo>
                  <a:cubicBezTo>
                    <a:pt x="49" y="80"/>
                    <a:pt x="50" y="81"/>
                    <a:pt x="50" y="82"/>
                  </a:cubicBezTo>
                  <a:cubicBezTo>
                    <a:pt x="46" y="84"/>
                    <a:pt x="46" y="84"/>
                    <a:pt x="46" y="84"/>
                  </a:cubicBezTo>
                  <a:close/>
                  <a:moveTo>
                    <a:pt x="57" y="37"/>
                  </a:moveTo>
                  <a:cubicBezTo>
                    <a:pt x="78" y="9"/>
                    <a:pt x="78" y="9"/>
                    <a:pt x="78" y="9"/>
                  </a:cubicBezTo>
                  <a:cubicBezTo>
                    <a:pt x="43" y="16"/>
                    <a:pt x="43" y="16"/>
                    <a:pt x="43" y="16"/>
                  </a:cubicBezTo>
                  <a:lnTo>
                    <a:pt x="57" y="37"/>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5" name="íṩļîďè"/>
            <p:cNvSpPr/>
            <p:nvPr userDrawn="1">
              <p:custDataLst>
                <p:tags r:id="rId20"/>
              </p:custDataLst>
            </p:nvPr>
          </p:nvSpPr>
          <p:spPr bwMode="auto">
            <a:xfrm>
              <a:off x="3239692" y="3803651"/>
              <a:ext cx="165100" cy="166688"/>
            </a:xfrm>
            <a:custGeom>
              <a:avLst/>
              <a:gdLst>
                <a:gd name="T0" fmla="*/ 83 w 99"/>
                <a:gd name="T1" fmla="*/ 68 h 100"/>
                <a:gd name="T2" fmla="*/ 80 w 99"/>
                <a:gd name="T3" fmla="*/ 66 h 100"/>
                <a:gd name="T4" fmla="*/ 82 w 99"/>
                <a:gd name="T5" fmla="*/ 61 h 100"/>
                <a:gd name="T6" fmla="*/ 84 w 99"/>
                <a:gd name="T7" fmla="*/ 54 h 100"/>
                <a:gd name="T8" fmla="*/ 85 w 99"/>
                <a:gd name="T9" fmla="*/ 48 h 100"/>
                <a:gd name="T10" fmla="*/ 83 w 99"/>
                <a:gd name="T11" fmla="*/ 44 h 100"/>
                <a:gd name="T12" fmla="*/ 80 w 99"/>
                <a:gd name="T13" fmla="*/ 40 h 100"/>
                <a:gd name="T14" fmla="*/ 77 w 99"/>
                <a:gd name="T15" fmla="*/ 37 h 100"/>
                <a:gd name="T16" fmla="*/ 74 w 99"/>
                <a:gd name="T17" fmla="*/ 34 h 100"/>
                <a:gd name="T18" fmla="*/ 27 w 99"/>
                <a:gd name="T19" fmla="*/ 82 h 100"/>
                <a:gd name="T20" fmla="*/ 25 w 99"/>
                <a:gd name="T21" fmla="*/ 85 h 100"/>
                <a:gd name="T22" fmla="*/ 25 w 99"/>
                <a:gd name="T23" fmla="*/ 89 h 100"/>
                <a:gd name="T24" fmla="*/ 27 w 99"/>
                <a:gd name="T25" fmla="*/ 93 h 100"/>
                <a:gd name="T26" fmla="*/ 31 w 99"/>
                <a:gd name="T27" fmla="*/ 97 h 100"/>
                <a:gd name="T28" fmla="*/ 28 w 99"/>
                <a:gd name="T29" fmla="*/ 100 h 100"/>
                <a:gd name="T30" fmla="*/ 0 w 99"/>
                <a:gd name="T31" fmla="*/ 72 h 100"/>
                <a:gd name="T32" fmla="*/ 3 w 99"/>
                <a:gd name="T33" fmla="*/ 69 h 100"/>
                <a:gd name="T34" fmla="*/ 6 w 99"/>
                <a:gd name="T35" fmla="*/ 72 h 100"/>
                <a:gd name="T36" fmla="*/ 10 w 99"/>
                <a:gd name="T37" fmla="*/ 75 h 100"/>
                <a:gd name="T38" fmla="*/ 14 w 99"/>
                <a:gd name="T39" fmla="*/ 75 h 100"/>
                <a:gd name="T40" fmla="*/ 17 w 99"/>
                <a:gd name="T41" fmla="*/ 73 h 100"/>
                <a:gd name="T42" fmla="*/ 65 w 99"/>
                <a:gd name="T43" fmla="*/ 25 h 100"/>
                <a:gd name="T44" fmla="*/ 63 w 99"/>
                <a:gd name="T45" fmla="*/ 23 h 100"/>
                <a:gd name="T46" fmla="*/ 60 w 99"/>
                <a:gd name="T47" fmla="*/ 20 h 100"/>
                <a:gd name="T48" fmla="*/ 56 w 99"/>
                <a:gd name="T49" fmla="*/ 16 h 100"/>
                <a:gd name="T50" fmla="*/ 51 w 99"/>
                <a:gd name="T51" fmla="*/ 15 h 100"/>
                <a:gd name="T52" fmla="*/ 45 w 99"/>
                <a:gd name="T53" fmla="*/ 16 h 100"/>
                <a:gd name="T54" fmla="*/ 39 w 99"/>
                <a:gd name="T55" fmla="*/ 17 h 100"/>
                <a:gd name="T56" fmla="*/ 34 w 99"/>
                <a:gd name="T57" fmla="*/ 19 h 100"/>
                <a:gd name="T58" fmla="*/ 31 w 99"/>
                <a:gd name="T59" fmla="*/ 17 h 100"/>
                <a:gd name="T60" fmla="*/ 47 w 99"/>
                <a:gd name="T61" fmla="*/ 0 h 100"/>
                <a:gd name="T62" fmla="*/ 99 w 99"/>
                <a:gd name="T63" fmla="*/ 52 h 100"/>
                <a:gd name="T64" fmla="*/ 83 w 99"/>
                <a:gd name="T65" fmla="*/ 68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100">
                  <a:moveTo>
                    <a:pt x="83" y="68"/>
                  </a:moveTo>
                  <a:cubicBezTo>
                    <a:pt x="80" y="66"/>
                    <a:pt x="80" y="66"/>
                    <a:pt x="80" y="66"/>
                  </a:cubicBezTo>
                  <a:cubicBezTo>
                    <a:pt x="81" y="64"/>
                    <a:pt x="82" y="63"/>
                    <a:pt x="82" y="61"/>
                  </a:cubicBezTo>
                  <a:cubicBezTo>
                    <a:pt x="83" y="59"/>
                    <a:pt x="84" y="57"/>
                    <a:pt x="84" y="54"/>
                  </a:cubicBezTo>
                  <a:cubicBezTo>
                    <a:pt x="84" y="52"/>
                    <a:pt x="85" y="50"/>
                    <a:pt x="85" y="48"/>
                  </a:cubicBezTo>
                  <a:cubicBezTo>
                    <a:pt x="85" y="46"/>
                    <a:pt x="84" y="45"/>
                    <a:pt x="83" y="44"/>
                  </a:cubicBezTo>
                  <a:cubicBezTo>
                    <a:pt x="83" y="43"/>
                    <a:pt x="82" y="42"/>
                    <a:pt x="80" y="40"/>
                  </a:cubicBezTo>
                  <a:cubicBezTo>
                    <a:pt x="79" y="39"/>
                    <a:pt x="78" y="38"/>
                    <a:pt x="77" y="37"/>
                  </a:cubicBezTo>
                  <a:cubicBezTo>
                    <a:pt x="74" y="34"/>
                    <a:pt x="74" y="34"/>
                    <a:pt x="74" y="34"/>
                  </a:cubicBezTo>
                  <a:cubicBezTo>
                    <a:pt x="27" y="82"/>
                    <a:pt x="27" y="82"/>
                    <a:pt x="27" y="82"/>
                  </a:cubicBezTo>
                  <a:cubicBezTo>
                    <a:pt x="26" y="83"/>
                    <a:pt x="25" y="84"/>
                    <a:pt x="25" y="85"/>
                  </a:cubicBezTo>
                  <a:cubicBezTo>
                    <a:pt x="24" y="86"/>
                    <a:pt x="25" y="87"/>
                    <a:pt x="25" y="89"/>
                  </a:cubicBezTo>
                  <a:cubicBezTo>
                    <a:pt x="25" y="89"/>
                    <a:pt x="26" y="91"/>
                    <a:pt x="27" y="93"/>
                  </a:cubicBezTo>
                  <a:cubicBezTo>
                    <a:pt x="29" y="95"/>
                    <a:pt x="30" y="96"/>
                    <a:pt x="31" y="97"/>
                  </a:cubicBezTo>
                  <a:cubicBezTo>
                    <a:pt x="28" y="100"/>
                    <a:pt x="28" y="100"/>
                    <a:pt x="28" y="100"/>
                  </a:cubicBezTo>
                  <a:cubicBezTo>
                    <a:pt x="0" y="72"/>
                    <a:pt x="0" y="72"/>
                    <a:pt x="0" y="72"/>
                  </a:cubicBezTo>
                  <a:cubicBezTo>
                    <a:pt x="3" y="69"/>
                    <a:pt x="3" y="69"/>
                    <a:pt x="3" y="69"/>
                  </a:cubicBezTo>
                  <a:cubicBezTo>
                    <a:pt x="3" y="70"/>
                    <a:pt x="5" y="71"/>
                    <a:pt x="6" y="72"/>
                  </a:cubicBezTo>
                  <a:cubicBezTo>
                    <a:pt x="8" y="74"/>
                    <a:pt x="10" y="74"/>
                    <a:pt x="10" y="75"/>
                  </a:cubicBezTo>
                  <a:cubicBezTo>
                    <a:pt x="12" y="75"/>
                    <a:pt x="13" y="76"/>
                    <a:pt x="14" y="75"/>
                  </a:cubicBezTo>
                  <a:cubicBezTo>
                    <a:pt x="15" y="75"/>
                    <a:pt x="16" y="74"/>
                    <a:pt x="17" y="73"/>
                  </a:cubicBezTo>
                  <a:cubicBezTo>
                    <a:pt x="65" y="25"/>
                    <a:pt x="65" y="25"/>
                    <a:pt x="65" y="25"/>
                  </a:cubicBezTo>
                  <a:cubicBezTo>
                    <a:pt x="63" y="23"/>
                    <a:pt x="63" y="23"/>
                    <a:pt x="63" y="23"/>
                  </a:cubicBezTo>
                  <a:cubicBezTo>
                    <a:pt x="62" y="22"/>
                    <a:pt x="61" y="21"/>
                    <a:pt x="60" y="20"/>
                  </a:cubicBezTo>
                  <a:cubicBezTo>
                    <a:pt x="58" y="18"/>
                    <a:pt x="57" y="17"/>
                    <a:pt x="56" y="16"/>
                  </a:cubicBezTo>
                  <a:cubicBezTo>
                    <a:pt x="55" y="15"/>
                    <a:pt x="53" y="15"/>
                    <a:pt x="51" y="15"/>
                  </a:cubicBezTo>
                  <a:cubicBezTo>
                    <a:pt x="49" y="15"/>
                    <a:pt x="47" y="15"/>
                    <a:pt x="45" y="16"/>
                  </a:cubicBezTo>
                  <a:cubicBezTo>
                    <a:pt x="43" y="16"/>
                    <a:pt x="41" y="17"/>
                    <a:pt x="39" y="17"/>
                  </a:cubicBezTo>
                  <a:cubicBezTo>
                    <a:pt x="37" y="18"/>
                    <a:pt x="35" y="19"/>
                    <a:pt x="34" y="19"/>
                  </a:cubicBezTo>
                  <a:cubicBezTo>
                    <a:pt x="31" y="17"/>
                    <a:pt x="31" y="17"/>
                    <a:pt x="31" y="17"/>
                  </a:cubicBezTo>
                  <a:cubicBezTo>
                    <a:pt x="47" y="0"/>
                    <a:pt x="47" y="0"/>
                    <a:pt x="47" y="0"/>
                  </a:cubicBezTo>
                  <a:cubicBezTo>
                    <a:pt x="99" y="52"/>
                    <a:pt x="99" y="52"/>
                    <a:pt x="99" y="52"/>
                  </a:cubicBezTo>
                  <a:lnTo>
                    <a:pt x="83" y="68"/>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6" name="íṧ1îḑè"/>
            <p:cNvSpPr/>
            <p:nvPr userDrawn="1">
              <p:custDataLst>
                <p:tags r:id="rId21"/>
              </p:custDataLst>
            </p:nvPr>
          </p:nvSpPr>
          <p:spPr bwMode="auto">
            <a:xfrm>
              <a:off x="3342879" y="3943351"/>
              <a:ext cx="57150" cy="46038"/>
            </a:xfrm>
            <a:custGeom>
              <a:avLst/>
              <a:gdLst>
                <a:gd name="T0" fmla="*/ 30 w 36"/>
                <a:gd name="T1" fmla="*/ 29 h 29"/>
                <a:gd name="T2" fmla="*/ 0 w 36"/>
                <a:gd name="T3" fmla="*/ 8 h 29"/>
                <a:gd name="T4" fmla="*/ 5 w 36"/>
                <a:gd name="T5" fmla="*/ 0 h 29"/>
                <a:gd name="T6" fmla="*/ 36 w 36"/>
                <a:gd name="T7" fmla="*/ 21 h 29"/>
                <a:gd name="T8" fmla="*/ 30 w 36"/>
                <a:gd name="T9" fmla="*/ 29 h 29"/>
              </a:gdLst>
              <a:ahLst/>
              <a:cxnLst>
                <a:cxn ang="0">
                  <a:pos x="T0" y="T1"/>
                </a:cxn>
                <a:cxn ang="0">
                  <a:pos x="T2" y="T3"/>
                </a:cxn>
                <a:cxn ang="0">
                  <a:pos x="T4" y="T5"/>
                </a:cxn>
                <a:cxn ang="0">
                  <a:pos x="T6" y="T7"/>
                </a:cxn>
                <a:cxn ang="0">
                  <a:pos x="T8" y="T9"/>
                </a:cxn>
              </a:cxnLst>
              <a:rect l="0" t="0" r="r" b="b"/>
              <a:pathLst>
                <a:path w="36" h="29">
                  <a:moveTo>
                    <a:pt x="30" y="29"/>
                  </a:moveTo>
                  <a:lnTo>
                    <a:pt x="0" y="8"/>
                  </a:lnTo>
                  <a:lnTo>
                    <a:pt x="5" y="0"/>
                  </a:lnTo>
                  <a:lnTo>
                    <a:pt x="36" y="21"/>
                  </a:lnTo>
                  <a:lnTo>
                    <a:pt x="30" y="29"/>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7" name="íṣ1íḋê"/>
            <p:cNvSpPr/>
            <p:nvPr userDrawn="1">
              <p:custDataLst>
                <p:tags r:id="rId22"/>
              </p:custDataLst>
            </p:nvPr>
          </p:nvSpPr>
          <p:spPr bwMode="auto">
            <a:xfrm>
              <a:off x="3355579" y="3932238"/>
              <a:ext cx="150813" cy="142875"/>
            </a:xfrm>
            <a:custGeom>
              <a:avLst/>
              <a:gdLst>
                <a:gd name="T0" fmla="*/ 64 w 90"/>
                <a:gd name="T1" fmla="*/ 58 h 85"/>
                <a:gd name="T2" fmla="*/ 64 w 90"/>
                <a:gd name="T3" fmla="*/ 65 h 85"/>
                <a:gd name="T4" fmla="*/ 61 w 90"/>
                <a:gd name="T5" fmla="*/ 73 h 85"/>
                <a:gd name="T6" fmla="*/ 44 w 90"/>
                <a:gd name="T7" fmla="*/ 84 h 85"/>
                <a:gd name="T8" fmla="*/ 23 w 90"/>
                <a:gd name="T9" fmla="*/ 79 h 85"/>
                <a:gd name="T10" fmla="*/ 14 w 90"/>
                <a:gd name="T11" fmla="*/ 72 h 85"/>
                <a:gd name="T12" fmla="*/ 8 w 90"/>
                <a:gd name="T13" fmla="*/ 63 h 85"/>
                <a:gd name="T14" fmla="*/ 4 w 90"/>
                <a:gd name="T15" fmla="*/ 65 h 85"/>
                <a:gd name="T16" fmla="*/ 0 w 90"/>
                <a:gd name="T17" fmla="*/ 63 h 85"/>
                <a:gd name="T18" fmla="*/ 14 w 90"/>
                <a:gd name="T19" fmla="*/ 38 h 85"/>
                <a:gd name="T20" fmla="*/ 19 w 90"/>
                <a:gd name="T21" fmla="*/ 40 h 85"/>
                <a:gd name="T22" fmla="*/ 16 w 90"/>
                <a:gd name="T23" fmla="*/ 51 h 85"/>
                <a:gd name="T24" fmla="*/ 16 w 90"/>
                <a:gd name="T25" fmla="*/ 60 h 85"/>
                <a:gd name="T26" fmla="*/ 20 w 90"/>
                <a:gd name="T27" fmla="*/ 69 h 85"/>
                <a:gd name="T28" fmla="*/ 27 w 90"/>
                <a:gd name="T29" fmla="*/ 76 h 85"/>
                <a:gd name="T30" fmla="*/ 33 w 90"/>
                <a:gd name="T31" fmla="*/ 78 h 85"/>
                <a:gd name="T32" fmla="*/ 39 w 90"/>
                <a:gd name="T33" fmla="*/ 79 h 85"/>
                <a:gd name="T34" fmla="*/ 44 w 90"/>
                <a:gd name="T35" fmla="*/ 76 h 85"/>
                <a:gd name="T36" fmla="*/ 48 w 90"/>
                <a:gd name="T37" fmla="*/ 71 h 85"/>
                <a:gd name="T38" fmla="*/ 51 w 90"/>
                <a:gd name="T39" fmla="*/ 62 h 85"/>
                <a:gd name="T40" fmla="*/ 47 w 90"/>
                <a:gd name="T41" fmla="*/ 52 h 85"/>
                <a:gd name="T42" fmla="*/ 41 w 90"/>
                <a:gd name="T43" fmla="*/ 44 h 85"/>
                <a:gd name="T44" fmla="*/ 36 w 90"/>
                <a:gd name="T45" fmla="*/ 37 h 85"/>
                <a:gd name="T46" fmla="*/ 31 w 90"/>
                <a:gd name="T47" fmla="*/ 24 h 85"/>
                <a:gd name="T48" fmla="*/ 35 w 90"/>
                <a:gd name="T49" fmla="*/ 10 h 85"/>
                <a:gd name="T50" fmla="*/ 41 w 90"/>
                <a:gd name="T51" fmla="*/ 4 h 85"/>
                <a:gd name="T52" fmla="*/ 50 w 90"/>
                <a:gd name="T53" fmla="*/ 0 h 85"/>
                <a:gd name="T54" fmla="*/ 59 w 90"/>
                <a:gd name="T55" fmla="*/ 0 h 85"/>
                <a:gd name="T56" fmla="*/ 69 w 90"/>
                <a:gd name="T57" fmla="*/ 4 h 85"/>
                <a:gd name="T58" fmla="*/ 76 w 90"/>
                <a:gd name="T59" fmla="*/ 11 h 85"/>
                <a:gd name="T60" fmla="*/ 81 w 90"/>
                <a:gd name="T61" fmla="*/ 19 h 85"/>
                <a:gd name="T62" fmla="*/ 86 w 90"/>
                <a:gd name="T63" fmla="*/ 17 h 85"/>
                <a:gd name="T64" fmla="*/ 90 w 90"/>
                <a:gd name="T65" fmla="*/ 20 h 85"/>
                <a:gd name="T66" fmla="*/ 75 w 90"/>
                <a:gd name="T67" fmla="*/ 44 h 85"/>
                <a:gd name="T68" fmla="*/ 71 w 90"/>
                <a:gd name="T69" fmla="*/ 41 h 85"/>
                <a:gd name="T70" fmla="*/ 73 w 90"/>
                <a:gd name="T71" fmla="*/ 32 h 85"/>
                <a:gd name="T72" fmla="*/ 74 w 90"/>
                <a:gd name="T73" fmla="*/ 23 h 85"/>
                <a:gd name="T74" fmla="*/ 72 w 90"/>
                <a:gd name="T75" fmla="*/ 15 h 85"/>
                <a:gd name="T76" fmla="*/ 65 w 90"/>
                <a:gd name="T77" fmla="*/ 8 h 85"/>
                <a:gd name="T78" fmla="*/ 55 w 90"/>
                <a:gd name="T79" fmla="*/ 6 h 85"/>
                <a:gd name="T80" fmla="*/ 47 w 90"/>
                <a:gd name="T81" fmla="*/ 11 h 85"/>
                <a:gd name="T82" fmla="*/ 44 w 90"/>
                <a:gd name="T83" fmla="*/ 20 h 85"/>
                <a:gd name="T84" fmla="*/ 47 w 90"/>
                <a:gd name="T85" fmla="*/ 29 h 85"/>
                <a:gd name="T86" fmla="*/ 53 w 90"/>
                <a:gd name="T87" fmla="*/ 37 h 85"/>
                <a:gd name="T88" fmla="*/ 58 w 90"/>
                <a:gd name="T89" fmla="*/ 44 h 85"/>
                <a:gd name="T90" fmla="*/ 62 w 90"/>
                <a:gd name="T91" fmla="*/ 51 h 85"/>
                <a:gd name="T92" fmla="*/ 64 w 90"/>
                <a:gd name="T93" fmla="*/ 58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90" h="85">
                  <a:moveTo>
                    <a:pt x="64" y="58"/>
                  </a:moveTo>
                  <a:cubicBezTo>
                    <a:pt x="65" y="60"/>
                    <a:pt x="65" y="63"/>
                    <a:pt x="64" y="65"/>
                  </a:cubicBezTo>
                  <a:cubicBezTo>
                    <a:pt x="64" y="68"/>
                    <a:pt x="63" y="70"/>
                    <a:pt x="61" y="73"/>
                  </a:cubicBezTo>
                  <a:cubicBezTo>
                    <a:pt x="57" y="79"/>
                    <a:pt x="51" y="83"/>
                    <a:pt x="44" y="84"/>
                  </a:cubicBezTo>
                  <a:cubicBezTo>
                    <a:pt x="37" y="85"/>
                    <a:pt x="30" y="84"/>
                    <a:pt x="23" y="79"/>
                  </a:cubicBezTo>
                  <a:cubicBezTo>
                    <a:pt x="20" y="77"/>
                    <a:pt x="17" y="75"/>
                    <a:pt x="14" y="72"/>
                  </a:cubicBezTo>
                  <a:cubicBezTo>
                    <a:pt x="12" y="69"/>
                    <a:pt x="10" y="66"/>
                    <a:pt x="8" y="63"/>
                  </a:cubicBezTo>
                  <a:cubicBezTo>
                    <a:pt x="4" y="65"/>
                    <a:pt x="4" y="65"/>
                    <a:pt x="4" y="65"/>
                  </a:cubicBezTo>
                  <a:cubicBezTo>
                    <a:pt x="0" y="63"/>
                    <a:pt x="0" y="63"/>
                    <a:pt x="0" y="63"/>
                  </a:cubicBezTo>
                  <a:cubicBezTo>
                    <a:pt x="14" y="38"/>
                    <a:pt x="14" y="38"/>
                    <a:pt x="14" y="38"/>
                  </a:cubicBezTo>
                  <a:cubicBezTo>
                    <a:pt x="19" y="40"/>
                    <a:pt x="19" y="40"/>
                    <a:pt x="19" y="40"/>
                  </a:cubicBezTo>
                  <a:cubicBezTo>
                    <a:pt x="17" y="44"/>
                    <a:pt x="17" y="47"/>
                    <a:pt x="16" y="51"/>
                  </a:cubicBezTo>
                  <a:cubicBezTo>
                    <a:pt x="16" y="54"/>
                    <a:pt x="16" y="57"/>
                    <a:pt x="16" y="60"/>
                  </a:cubicBezTo>
                  <a:cubicBezTo>
                    <a:pt x="17" y="63"/>
                    <a:pt x="18" y="66"/>
                    <a:pt x="20" y="69"/>
                  </a:cubicBezTo>
                  <a:cubicBezTo>
                    <a:pt x="21" y="71"/>
                    <a:pt x="24" y="74"/>
                    <a:pt x="27" y="76"/>
                  </a:cubicBezTo>
                  <a:cubicBezTo>
                    <a:pt x="29" y="77"/>
                    <a:pt x="31" y="78"/>
                    <a:pt x="33" y="78"/>
                  </a:cubicBezTo>
                  <a:cubicBezTo>
                    <a:pt x="35" y="79"/>
                    <a:pt x="37" y="79"/>
                    <a:pt x="39" y="79"/>
                  </a:cubicBezTo>
                  <a:cubicBezTo>
                    <a:pt x="41" y="78"/>
                    <a:pt x="42" y="77"/>
                    <a:pt x="44" y="76"/>
                  </a:cubicBezTo>
                  <a:cubicBezTo>
                    <a:pt x="45" y="75"/>
                    <a:pt x="47" y="73"/>
                    <a:pt x="48" y="71"/>
                  </a:cubicBezTo>
                  <a:cubicBezTo>
                    <a:pt x="50" y="69"/>
                    <a:pt x="51" y="65"/>
                    <a:pt x="51" y="62"/>
                  </a:cubicBezTo>
                  <a:cubicBezTo>
                    <a:pt x="50" y="58"/>
                    <a:pt x="49" y="55"/>
                    <a:pt x="47" y="52"/>
                  </a:cubicBezTo>
                  <a:cubicBezTo>
                    <a:pt x="45" y="50"/>
                    <a:pt x="43" y="47"/>
                    <a:pt x="41" y="44"/>
                  </a:cubicBezTo>
                  <a:cubicBezTo>
                    <a:pt x="39" y="41"/>
                    <a:pt x="37" y="39"/>
                    <a:pt x="36" y="37"/>
                  </a:cubicBezTo>
                  <a:cubicBezTo>
                    <a:pt x="33" y="32"/>
                    <a:pt x="31" y="28"/>
                    <a:pt x="31" y="24"/>
                  </a:cubicBezTo>
                  <a:cubicBezTo>
                    <a:pt x="30" y="19"/>
                    <a:pt x="32" y="15"/>
                    <a:pt x="35" y="10"/>
                  </a:cubicBezTo>
                  <a:cubicBezTo>
                    <a:pt x="36" y="7"/>
                    <a:pt x="39" y="5"/>
                    <a:pt x="41" y="4"/>
                  </a:cubicBezTo>
                  <a:cubicBezTo>
                    <a:pt x="44" y="2"/>
                    <a:pt x="47" y="1"/>
                    <a:pt x="50" y="0"/>
                  </a:cubicBezTo>
                  <a:cubicBezTo>
                    <a:pt x="53" y="0"/>
                    <a:pt x="56" y="0"/>
                    <a:pt x="59" y="0"/>
                  </a:cubicBezTo>
                  <a:cubicBezTo>
                    <a:pt x="63" y="1"/>
                    <a:pt x="66" y="2"/>
                    <a:pt x="69" y="4"/>
                  </a:cubicBezTo>
                  <a:cubicBezTo>
                    <a:pt x="72" y="6"/>
                    <a:pt x="74" y="9"/>
                    <a:pt x="76" y="11"/>
                  </a:cubicBezTo>
                  <a:cubicBezTo>
                    <a:pt x="78" y="14"/>
                    <a:pt x="80" y="17"/>
                    <a:pt x="81" y="19"/>
                  </a:cubicBezTo>
                  <a:cubicBezTo>
                    <a:pt x="86" y="17"/>
                    <a:pt x="86" y="17"/>
                    <a:pt x="86" y="17"/>
                  </a:cubicBezTo>
                  <a:cubicBezTo>
                    <a:pt x="90" y="20"/>
                    <a:pt x="90" y="20"/>
                    <a:pt x="90" y="20"/>
                  </a:cubicBezTo>
                  <a:cubicBezTo>
                    <a:pt x="75" y="44"/>
                    <a:pt x="75" y="44"/>
                    <a:pt x="75" y="44"/>
                  </a:cubicBezTo>
                  <a:cubicBezTo>
                    <a:pt x="71" y="41"/>
                    <a:pt x="71" y="41"/>
                    <a:pt x="71" y="41"/>
                  </a:cubicBezTo>
                  <a:cubicBezTo>
                    <a:pt x="72" y="38"/>
                    <a:pt x="73" y="35"/>
                    <a:pt x="73" y="32"/>
                  </a:cubicBezTo>
                  <a:cubicBezTo>
                    <a:pt x="74" y="29"/>
                    <a:pt x="74" y="26"/>
                    <a:pt x="74" y="23"/>
                  </a:cubicBezTo>
                  <a:cubicBezTo>
                    <a:pt x="74" y="20"/>
                    <a:pt x="73" y="17"/>
                    <a:pt x="72" y="15"/>
                  </a:cubicBezTo>
                  <a:cubicBezTo>
                    <a:pt x="70" y="12"/>
                    <a:pt x="68" y="10"/>
                    <a:pt x="65" y="8"/>
                  </a:cubicBezTo>
                  <a:cubicBezTo>
                    <a:pt x="62" y="6"/>
                    <a:pt x="59" y="5"/>
                    <a:pt x="55" y="6"/>
                  </a:cubicBezTo>
                  <a:cubicBezTo>
                    <a:pt x="52" y="7"/>
                    <a:pt x="49" y="9"/>
                    <a:pt x="47" y="11"/>
                  </a:cubicBezTo>
                  <a:cubicBezTo>
                    <a:pt x="45" y="15"/>
                    <a:pt x="44" y="18"/>
                    <a:pt x="44" y="20"/>
                  </a:cubicBezTo>
                  <a:cubicBezTo>
                    <a:pt x="45" y="23"/>
                    <a:pt x="46" y="26"/>
                    <a:pt x="47" y="29"/>
                  </a:cubicBezTo>
                  <a:cubicBezTo>
                    <a:pt x="49" y="32"/>
                    <a:pt x="51" y="35"/>
                    <a:pt x="53" y="37"/>
                  </a:cubicBezTo>
                  <a:cubicBezTo>
                    <a:pt x="55" y="39"/>
                    <a:pt x="56" y="42"/>
                    <a:pt x="58" y="44"/>
                  </a:cubicBezTo>
                  <a:cubicBezTo>
                    <a:pt x="59" y="46"/>
                    <a:pt x="61" y="48"/>
                    <a:pt x="62" y="51"/>
                  </a:cubicBezTo>
                  <a:cubicBezTo>
                    <a:pt x="63" y="53"/>
                    <a:pt x="64" y="55"/>
                    <a:pt x="64" y="58"/>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8" name="íśļiḓé"/>
            <p:cNvSpPr/>
            <p:nvPr userDrawn="1">
              <p:custDataLst>
                <p:tags r:id="rId23"/>
              </p:custDataLst>
            </p:nvPr>
          </p:nvSpPr>
          <p:spPr bwMode="auto">
            <a:xfrm>
              <a:off x="3452417" y="3976688"/>
              <a:ext cx="158750" cy="177800"/>
            </a:xfrm>
            <a:custGeom>
              <a:avLst/>
              <a:gdLst>
                <a:gd name="T0" fmla="*/ 76 w 95"/>
                <a:gd name="T1" fmla="*/ 84 h 106"/>
                <a:gd name="T2" fmla="*/ 64 w 95"/>
                <a:gd name="T3" fmla="*/ 106 h 106"/>
                <a:gd name="T4" fmla="*/ 0 w 95"/>
                <a:gd name="T5" fmla="*/ 77 h 106"/>
                <a:gd name="T6" fmla="*/ 2 w 95"/>
                <a:gd name="T7" fmla="*/ 73 h 106"/>
                <a:gd name="T8" fmla="*/ 7 w 95"/>
                <a:gd name="T9" fmla="*/ 75 h 106"/>
                <a:gd name="T10" fmla="*/ 11 w 95"/>
                <a:gd name="T11" fmla="*/ 76 h 106"/>
                <a:gd name="T12" fmla="*/ 14 w 95"/>
                <a:gd name="T13" fmla="*/ 75 h 106"/>
                <a:gd name="T14" fmla="*/ 16 w 95"/>
                <a:gd name="T15" fmla="*/ 72 h 106"/>
                <a:gd name="T16" fmla="*/ 41 w 95"/>
                <a:gd name="T17" fmla="*/ 16 h 106"/>
                <a:gd name="T18" fmla="*/ 42 w 95"/>
                <a:gd name="T19" fmla="*/ 13 h 106"/>
                <a:gd name="T20" fmla="*/ 40 w 95"/>
                <a:gd name="T21" fmla="*/ 10 h 106"/>
                <a:gd name="T22" fmla="*/ 37 w 95"/>
                <a:gd name="T23" fmla="*/ 7 h 106"/>
                <a:gd name="T24" fmla="*/ 33 w 95"/>
                <a:gd name="T25" fmla="*/ 4 h 106"/>
                <a:gd name="T26" fmla="*/ 35 w 95"/>
                <a:gd name="T27" fmla="*/ 0 h 106"/>
                <a:gd name="T28" fmla="*/ 95 w 95"/>
                <a:gd name="T29" fmla="*/ 27 h 106"/>
                <a:gd name="T30" fmla="*/ 86 w 95"/>
                <a:gd name="T31" fmla="*/ 46 h 106"/>
                <a:gd name="T32" fmla="*/ 82 w 95"/>
                <a:gd name="T33" fmla="*/ 44 h 106"/>
                <a:gd name="T34" fmla="*/ 81 w 95"/>
                <a:gd name="T35" fmla="*/ 33 h 106"/>
                <a:gd name="T36" fmla="*/ 77 w 95"/>
                <a:gd name="T37" fmla="*/ 25 h 106"/>
                <a:gd name="T38" fmla="*/ 73 w 95"/>
                <a:gd name="T39" fmla="*/ 23 h 106"/>
                <a:gd name="T40" fmla="*/ 68 w 95"/>
                <a:gd name="T41" fmla="*/ 20 h 106"/>
                <a:gd name="T42" fmla="*/ 56 w 95"/>
                <a:gd name="T43" fmla="*/ 15 h 106"/>
                <a:gd name="T44" fmla="*/ 42 w 95"/>
                <a:gd name="T45" fmla="*/ 45 h 106"/>
                <a:gd name="T46" fmla="*/ 51 w 95"/>
                <a:gd name="T47" fmla="*/ 49 h 106"/>
                <a:gd name="T48" fmla="*/ 57 w 95"/>
                <a:gd name="T49" fmla="*/ 51 h 106"/>
                <a:gd name="T50" fmla="*/ 62 w 95"/>
                <a:gd name="T51" fmla="*/ 50 h 106"/>
                <a:gd name="T52" fmla="*/ 65 w 95"/>
                <a:gd name="T53" fmla="*/ 47 h 106"/>
                <a:gd name="T54" fmla="*/ 69 w 95"/>
                <a:gd name="T55" fmla="*/ 42 h 106"/>
                <a:gd name="T56" fmla="*/ 73 w 95"/>
                <a:gd name="T57" fmla="*/ 44 h 106"/>
                <a:gd name="T58" fmla="*/ 59 w 95"/>
                <a:gd name="T59" fmla="*/ 74 h 106"/>
                <a:gd name="T60" fmla="*/ 55 w 95"/>
                <a:gd name="T61" fmla="*/ 72 h 106"/>
                <a:gd name="T62" fmla="*/ 57 w 95"/>
                <a:gd name="T63" fmla="*/ 66 h 106"/>
                <a:gd name="T64" fmla="*/ 56 w 95"/>
                <a:gd name="T65" fmla="*/ 61 h 106"/>
                <a:gd name="T66" fmla="*/ 54 w 95"/>
                <a:gd name="T67" fmla="*/ 57 h 106"/>
                <a:gd name="T68" fmla="*/ 49 w 95"/>
                <a:gd name="T69" fmla="*/ 54 h 106"/>
                <a:gd name="T70" fmla="*/ 40 w 95"/>
                <a:gd name="T71" fmla="*/ 50 h 106"/>
                <a:gd name="T72" fmla="*/ 29 w 95"/>
                <a:gd name="T73" fmla="*/ 73 h 106"/>
                <a:gd name="T74" fmla="*/ 28 w 95"/>
                <a:gd name="T75" fmla="*/ 78 h 106"/>
                <a:gd name="T76" fmla="*/ 28 w 95"/>
                <a:gd name="T77" fmla="*/ 82 h 106"/>
                <a:gd name="T78" fmla="*/ 31 w 95"/>
                <a:gd name="T79" fmla="*/ 85 h 106"/>
                <a:gd name="T80" fmla="*/ 38 w 95"/>
                <a:gd name="T81" fmla="*/ 89 h 106"/>
                <a:gd name="T82" fmla="*/ 43 w 95"/>
                <a:gd name="T83" fmla="*/ 91 h 106"/>
                <a:gd name="T84" fmla="*/ 48 w 95"/>
                <a:gd name="T85" fmla="*/ 93 h 106"/>
                <a:gd name="T86" fmla="*/ 52 w 95"/>
                <a:gd name="T87" fmla="*/ 94 h 106"/>
                <a:gd name="T88" fmla="*/ 56 w 95"/>
                <a:gd name="T89" fmla="*/ 94 h 106"/>
                <a:gd name="T90" fmla="*/ 65 w 95"/>
                <a:gd name="T91" fmla="*/ 88 h 106"/>
                <a:gd name="T92" fmla="*/ 72 w 95"/>
                <a:gd name="T93" fmla="*/ 82 h 106"/>
                <a:gd name="T94" fmla="*/ 76 w 95"/>
                <a:gd name="T95" fmla="*/ 84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5" h="106">
                  <a:moveTo>
                    <a:pt x="76" y="84"/>
                  </a:moveTo>
                  <a:cubicBezTo>
                    <a:pt x="64" y="106"/>
                    <a:pt x="64" y="106"/>
                    <a:pt x="64" y="106"/>
                  </a:cubicBezTo>
                  <a:cubicBezTo>
                    <a:pt x="0" y="77"/>
                    <a:pt x="0" y="77"/>
                    <a:pt x="0" y="77"/>
                  </a:cubicBezTo>
                  <a:cubicBezTo>
                    <a:pt x="2" y="73"/>
                    <a:pt x="2" y="73"/>
                    <a:pt x="2" y="73"/>
                  </a:cubicBezTo>
                  <a:cubicBezTo>
                    <a:pt x="3" y="74"/>
                    <a:pt x="5" y="74"/>
                    <a:pt x="7" y="75"/>
                  </a:cubicBezTo>
                  <a:cubicBezTo>
                    <a:pt x="9" y="75"/>
                    <a:pt x="10" y="76"/>
                    <a:pt x="11" y="76"/>
                  </a:cubicBezTo>
                  <a:cubicBezTo>
                    <a:pt x="12" y="76"/>
                    <a:pt x="13" y="75"/>
                    <a:pt x="14" y="75"/>
                  </a:cubicBezTo>
                  <a:cubicBezTo>
                    <a:pt x="15" y="74"/>
                    <a:pt x="16" y="73"/>
                    <a:pt x="16" y="72"/>
                  </a:cubicBezTo>
                  <a:cubicBezTo>
                    <a:pt x="41" y="16"/>
                    <a:pt x="41" y="16"/>
                    <a:pt x="41" y="16"/>
                  </a:cubicBezTo>
                  <a:cubicBezTo>
                    <a:pt x="42" y="15"/>
                    <a:pt x="42" y="14"/>
                    <a:pt x="42" y="13"/>
                  </a:cubicBezTo>
                  <a:cubicBezTo>
                    <a:pt x="42" y="12"/>
                    <a:pt x="41" y="11"/>
                    <a:pt x="40" y="10"/>
                  </a:cubicBezTo>
                  <a:cubicBezTo>
                    <a:pt x="40" y="9"/>
                    <a:pt x="39" y="8"/>
                    <a:pt x="37" y="7"/>
                  </a:cubicBezTo>
                  <a:cubicBezTo>
                    <a:pt x="36" y="5"/>
                    <a:pt x="34" y="5"/>
                    <a:pt x="33" y="4"/>
                  </a:cubicBezTo>
                  <a:cubicBezTo>
                    <a:pt x="35" y="0"/>
                    <a:pt x="35" y="0"/>
                    <a:pt x="35" y="0"/>
                  </a:cubicBezTo>
                  <a:cubicBezTo>
                    <a:pt x="95" y="27"/>
                    <a:pt x="95" y="27"/>
                    <a:pt x="95" y="27"/>
                  </a:cubicBezTo>
                  <a:cubicBezTo>
                    <a:pt x="86" y="46"/>
                    <a:pt x="86" y="46"/>
                    <a:pt x="86" y="46"/>
                  </a:cubicBezTo>
                  <a:cubicBezTo>
                    <a:pt x="82" y="44"/>
                    <a:pt x="82" y="44"/>
                    <a:pt x="82" y="44"/>
                  </a:cubicBezTo>
                  <a:cubicBezTo>
                    <a:pt x="83" y="41"/>
                    <a:pt x="82" y="37"/>
                    <a:pt x="81" y="33"/>
                  </a:cubicBezTo>
                  <a:cubicBezTo>
                    <a:pt x="80" y="29"/>
                    <a:pt x="79" y="26"/>
                    <a:pt x="77" y="25"/>
                  </a:cubicBezTo>
                  <a:cubicBezTo>
                    <a:pt x="76" y="24"/>
                    <a:pt x="75" y="23"/>
                    <a:pt x="73" y="23"/>
                  </a:cubicBezTo>
                  <a:cubicBezTo>
                    <a:pt x="71" y="22"/>
                    <a:pt x="70" y="21"/>
                    <a:pt x="68" y="20"/>
                  </a:cubicBezTo>
                  <a:cubicBezTo>
                    <a:pt x="56" y="15"/>
                    <a:pt x="56" y="15"/>
                    <a:pt x="56" y="15"/>
                  </a:cubicBezTo>
                  <a:cubicBezTo>
                    <a:pt x="42" y="45"/>
                    <a:pt x="42" y="45"/>
                    <a:pt x="42" y="45"/>
                  </a:cubicBezTo>
                  <a:cubicBezTo>
                    <a:pt x="51" y="49"/>
                    <a:pt x="51" y="49"/>
                    <a:pt x="51" y="49"/>
                  </a:cubicBezTo>
                  <a:cubicBezTo>
                    <a:pt x="53" y="50"/>
                    <a:pt x="55" y="51"/>
                    <a:pt x="57" y="51"/>
                  </a:cubicBezTo>
                  <a:cubicBezTo>
                    <a:pt x="59" y="51"/>
                    <a:pt x="60" y="51"/>
                    <a:pt x="62" y="50"/>
                  </a:cubicBezTo>
                  <a:cubicBezTo>
                    <a:pt x="63" y="49"/>
                    <a:pt x="64" y="48"/>
                    <a:pt x="65" y="47"/>
                  </a:cubicBezTo>
                  <a:cubicBezTo>
                    <a:pt x="67" y="45"/>
                    <a:pt x="68" y="44"/>
                    <a:pt x="69" y="42"/>
                  </a:cubicBezTo>
                  <a:cubicBezTo>
                    <a:pt x="73" y="44"/>
                    <a:pt x="73" y="44"/>
                    <a:pt x="73" y="44"/>
                  </a:cubicBezTo>
                  <a:cubicBezTo>
                    <a:pt x="59" y="74"/>
                    <a:pt x="59" y="74"/>
                    <a:pt x="59" y="74"/>
                  </a:cubicBezTo>
                  <a:cubicBezTo>
                    <a:pt x="55" y="72"/>
                    <a:pt x="55" y="72"/>
                    <a:pt x="55" y="72"/>
                  </a:cubicBezTo>
                  <a:cubicBezTo>
                    <a:pt x="56" y="71"/>
                    <a:pt x="56" y="69"/>
                    <a:pt x="57" y="66"/>
                  </a:cubicBezTo>
                  <a:cubicBezTo>
                    <a:pt x="57" y="64"/>
                    <a:pt x="57" y="62"/>
                    <a:pt x="56" y="61"/>
                  </a:cubicBezTo>
                  <a:cubicBezTo>
                    <a:pt x="56" y="59"/>
                    <a:pt x="55" y="58"/>
                    <a:pt x="54" y="57"/>
                  </a:cubicBezTo>
                  <a:cubicBezTo>
                    <a:pt x="53" y="56"/>
                    <a:pt x="51" y="55"/>
                    <a:pt x="49" y="54"/>
                  </a:cubicBezTo>
                  <a:cubicBezTo>
                    <a:pt x="40" y="50"/>
                    <a:pt x="40" y="50"/>
                    <a:pt x="40" y="50"/>
                  </a:cubicBezTo>
                  <a:cubicBezTo>
                    <a:pt x="29" y="73"/>
                    <a:pt x="29" y="73"/>
                    <a:pt x="29" y="73"/>
                  </a:cubicBezTo>
                  <a:cubicBezTo>
                    <a:pt x="28" y="75"/>
                    <a:pt x="28" y="77"/>
                    <a:pt x="28" y="78"/>
                  </a:cubicBezTo>
                  <a:cubicBezTo>
                    <a:pt x="27" y="80"/>
                    <a:pt x="27" y="81"/>
                    <a:pt x="28" y="82"/>
                  </a:cubicBezTo>
                  <a:cubicBezTo>
                    <a:pt x="29" y="83"/>
                    <a:pt x="30" y="84"/>
                    <a:pt x="31" y="85"/>
                  </a:cubicBezTo>
                  <a:cubicBezTo>
                    <a:pt x="33" y="86"/>
                    <a:pt x="35" y="87"/>
                    <a:pt x="38" y="89"/>
                  </a:cubicBezTo>
                  <a:cubicBezTo>
                    <a:pt x="39" y="89"/>
                    <a:pt x="41" y="90"/>
                    <a:pt x="43" y="91"/>
                  </a:cubicBezTo>
                  <a:cubicBezTo>
                    <a:pt x="45" y="92"/>
                    <a:pt x="46" y="92"/>
                    <a:pt x="48" y="93"/>
                  </a:cubicBezTo>
                  <a:cubicBezTo>
                    <a:pt x="49" y="93"/>
                    <a:pt x="51" y="94"/>
                    <a:pt x="52" y="94"/>
                  </a:cubicBezTo>
                  <a:cubicBezTo>
                    <a:pt x="54" y="94"/>
                    <a:pt x="55" y="94"/>
                    <a:pt x="56" y="94"/>
                  </a:cubicBezTo>
                  <a:cubicBezTo>
                    <a:pt x="59" y="93"/>
                    <a:pt x="62" y="91"/>
                    <a:pt x="65" y="88"/>
                  </a:cubicBezTo>
                  <a:cubicBezTo>
                    <a:pt x="68" y="86"/>
                    <a:pt x="71" y="84"/>
                    <a:pt x="72" y="82"/>
                  </a:cubicBezTo>
                  <a:lnTo>
                    <a:pt x="76" y="8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9" name="ïSḻïdè"/>
            <p:cNvSpPr/>
            <p:nvPr userDrawn="1">
              <p:custDataLst>
                <p:tags r:id="rId24"/>
              </p:custDataLst>
            </p:nvPr>
          </p:nvSpPr>
          <p:spPr bwMode="auto">
            <a:xfrm>
              <a:off x="3604817" y="4021138"/>
              <a:ext cx="168275" cy="158750"/>
            </a:xfrm>
            <a:custGeom>
              <a:avLst/>
              <a:gdLst>
                <a:gd name="T0" fmla="*/ 99 w 100"/>
                <a:gd name="T1" fmla="*/ 16 h 95"/>
                <a:gd name="T2" fmla="*/ 94 w 100"/>
                <a:gd name="T3" fmla="*/ 17 h 95"/>
                <a:gd name="T4" fmla="*/ 89 w 100"/>
                <a:gd name="T5" fmla="*/ 18 h 95"/>
                <a:gd name="T6" fmla="*/ 85 w 100"/>
                <a:gd name="T7" fmla="*/ 23 h 95"/>
                <a:gd name="T8" fmla="*/ 83 w 100"/>
                <a:gd name="T9" fmla="*/ 33 h 95"/>
                <a:gd name="T10" fmla="*/ 75 w 100"/>
                <a:gd name="T11" fmla="*/ 95 h 95"/>
                <a:gd name="T12" fmla="*/ 70 w 100"/>
                <a:gd name="T13" fmla="*/ 94 h 95"/>
                <a:gd name="T14" fmla="*/ 29 w 100"/>
                <a:gd name="T15" fmla="*/ 19 h 95"/>
                <a:gd name="T16" fmla="*/ 23 w 100"/>
                <a:gd name="T17" fmla="*/ 62 h 95"/>
                <a:gd name="T18" fmla="*/ 22 w 100"/>
                <a:gd name="T19" fmla="*/ 73 h 95"/>
                <a:gd name="T20" fmla="*/ 24 w 100"/>
                <a:gd name="T21" fmla="*/ 79 h 95"/>
                <a:gd name="T22" fmla="*/ 30 w 100"/>
                <a:gd name="T23" fmla="*/ 82 h 95"/>
                <a:gd name="T24" fmla="*/ 35 w 100"/>
                <a:gd name="T25" fmla="*/ 84 h 95"/>
                <a:gd name="T26" fmla="*/ 35 w 100"/>
                <a:gd name="T27" fmla="*/ 88 h 95"/>
                <a:gd name="T28" fmla="*/ 0 w 100"/>
                <a:gd name="T29" fmla="*/ 84 h 95"/>
                <a:gd name="T30" fmla="*/ 1 w 100"/>
                <a:gd name="T31" fmla="*/ 80 h 95"/>
                <a:gd name="T32" fmla="*/ 6 w 100"/>
                <a:gd name="T33" fmla="*/ 79 h 95"/>
                <a:gd name="T34" fmla="*/ 11 w 100"/>
                <a:gd name="T35" fmla="*/ 78 h 95"/>
                <a:gd name="T36" fmla="*/ 15 w 100"/>
                <a:gd name="T37" fmla="*/ 73 h 95"/>
                <a:gd name="T38" fmla="*/ 17 w 100"/>
                <a:gd name="T39" fmla="*/ 62 h 95"/>
                <a:gd name="T40" fmla="*/ 23 w 100"/>
                <a:gd name="T41" fmla="*/ 21 h 95"/>
                <a:gd name="T42" fmla="*/ 22 w 100"/>
                <a:gd name="T43" fmla="*/ 15 h 95"/>
                <a:gd name="T44" fmla="*/ 20 w 100"/>
                <a:gd name="T45" fmla="*/ 11 h 95"/>
                <a:gd name="T46" fmla="*/ 15 w 100"/>
                <a:gd name="T47" fmla="*/ 7 h 95"/>
                <a:gd name="T48" fmla="*/ 9 w 100"/>
                <a:gd name="T49" fmla="*/ 4 h 95"/>
                <a:gd name="T50" fmla="*/ 10 w 100"/>
                <a:gd name="T51" fmla="*/ 0 h 95"/>
                <a:gd name="T52" fmla="*/ 34 w 100"/>
                <a:gd name="T53" fmla="*/ 3 h 95"/>
                <a:gd name="T54" fmla="*/ 72 w 100"/>
                <a:gd name="T55" fmla="*/ 73 h 95"/>
                <a:gd name="T56" fmla="*/ 78 w 100"/>
                <a:gd name="T57" fmla="*/ 33 h 95"/>
                <a:gd name="T58" fmla="*/ 78 w 100"/>
                <a:gd name="T59" fmla="*/ 22 h 95"/>
                <a:gd name="T60" fmla="*/ 76 w 100"/>
                <a:gd name="T61" fmla="*/ 17 h 95"/>
                <a:gd name="T62" fmla="*/ 71 w 100"/>
                <a:gd name="T63" fmla="*/ 14 h 95"/>
                <a:gd name="T64" fmla="*/ 65 w 100"/>
                <a:gd name="T65" fmla="*/ 12 h 95"/>
                <a:gd name="T66" fmla="*/ 66 w 100"/>
                <a:gd name="T67" fmla="*/ 8 h 95"/>
                <a:gd name="T68" fmla="*/ 100 w 100"/>
                <a:gd name="T69" fmla="*/ 12 h 95"/>
                <a:gd name="T70" fmla="*/ 99 w 100"/>
                <a:gd name="T71" fmla="*/ 16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0" h="95">
                  <a:moveTo>
                    <a:pt x="99" y="16"/>
                  </a:moveTo>
                  <a:cubicBezTo>
                    <a:pt x="98" y="16"/>
                    <a:pt x="97" y="16"/>
                    <a:pt x="94" y="17"/>
                  </a:cubicBezTo>
                  <a:cubicBezTo>
                    <a:pt x="92" y="17"/>
                    <a:pt x="90" y="17"/>
                    <a:pt x="89" y="18"/>
                  </a:cubicBezTo>
                  <a:cubicBezTo>
                    <a:pt x="88" y="18"/>
                    <a:pt x="86" y="20"/>
                    <a:pt x="85" y="23"/>
                  </a:cubicBezTo>
                  <a:cubicBezTo>
                    <a:pt x="85" y="26"/>
                    <a:pt x="84" y="29"/>
                    <a:pt x="83" y="33"/>
                  </a:cubicBezTo>
                  <a:cubicBezTo>
                    <a:pt x="75" y="95"/>
                    <a:pt x="75" y="95"/>
                    <a:pt x="75" y="95"/>
                  </a:cubicBezTo>
                  <a:cubicBezTo>
                    <a:pt x="70" y="94"/>
                    <a:pt x="70" y="94"/>
                    <a:pt x="70" y="94"/>
                  </a:cubicBezTo>
                  <a:cubicBezTo>
                    <a:pt x="29" y="19"/>
                    <a:pt x="29" y="19"/>
                    <a:pt x="29" y="19"/>
                  </a:cubicBezTo>
                  <a:cubicBezTo>
                    <a:pt x="23" y="62"/>
                    <a:pt x="23" y="62"/>
                    <a:pt x="23" y="62"/>
                  </a:cubicBezTo>
                  <a:cubicBezTo>
                    <a:pt x="22" y="67"/>
                    <a:pt x="22" y="71"/>
                    <a:pt x="22" y="73"/>
                  </a:cubicBezTo>
                  <a:cubicBezTo>
                    <a:pt x="23" y="76"/>
                    <a:pt x="23" y="78"/>
                    <a:pt x="24" y="79"/>
                  </a:cubicBezTo>
                  <a:cubicBezTo>
                    <a:pt x="25" y="80"/>
                    <a:pt x="27" y="81"/>
                    <a:pt x="30" y="82"/>
                  </a:cubicBezTo>
                  <a:cubicBezTo>
                    <a:pt x="32" y="83"/>
                    <a:pt x="34" y="84"/>
                    <a:pt x="35" y="84"/>
                  </a:cubicBezTo>
                  <a:cubicBezTo>
                    <a:pt x="35" y="88"/>
                    <a:pt x="35" y="88"/>
                    <a:pt x="35" y="88"/>
                  </a:cubicBezTo>
                  <a:cubicBezTo>
                    <a:pt x="0" y="84"/>
                    <a:pt x="0" y="84"/>
                    <a:pt x="0" y="84"/>
                  </a:cubicBezTo>
                  <a:cubicBezTo>
                    <a:pt x="1" y="80"/>
                    <a:pt x="1" y="80"/>
                    <a:pt x="1" y="80"/>
                  </a:cubicBezTo>
                  <a:cubicBezTo>
                    <a:pt x="2" y="80"/>
                    <a:pt x="4" y="80"/>
                    <a:pt x="6" y="79"/>
                  </a:cubicBezTo>
                  <a:cubicBezTo>
                    <a:pt x="9" y="79"/>
                    <a:pt x="11" y="78"/>
                    <a:pt x="11" y="78"/>
                  </a:cubicBezTo>
                  <a:cubicBezTo>
                    <a:pt x="13" y="77"/>
                    <a:pt x="14" y="76"/>
                    <a:pt x="15" y="73"/>
                  </a:cubicBezTo>
                  <a:cubicBezTo>
                    <a:pt x="16" y="71"/>
                    <a:pt x="16" y="67"/>
                    <a:pt x="17" y="62"/>
                  </a:cubicBezTo>
                  <a:cubicBezTo>
                    <a:pt x="23" y="21"/>
                    <a:pt x="23" y="21"/>
                    <a:pt x="23" y="21"/>
                  </a:cubicBezTo>
                  <a:cubicBezTo>
                    <a:pt x="23" y="19"/>
                    <a:pt x="23" y="17"/>
                    <a:pt x="22" y="15"/>
                  </a:cubicBezTo>
                  <a:cubicBezTo>
                    <a:pt x="22" y="13"/>
                    <a:pt x="21" y="12"/>
                    <a:pt x="20" y="11"/>
                  </a:cubicBezTo>
                  <a:cubicBezTo>
                    <a:pt x="19" y="9"/>
                    <a:pt x="17" y="8"/>
                    <a:pt x="15" y="7"/>
                  </a:cubicBezTo>
                  <a:cubicBezTo>
                    <a:pt x="13" y="5"/>
                    <a:pt x="11" y="5"/>
                    <a:pt x="9" y="4"/>
                  </a:cubicBezTo>
                  <a:cubicBezTo>
                    <a:pt x="10" y="0"/>
                    <a:pt x="10" y="0"/>
                    <a:pt x="10" y="0"/>
                  </a:cubicBezTo>
                  <a:cubicBezTo>
                    <a:pt x="34" y="3"/>
                    <a:pt x="34" y="3"/>
                    <a:pt x="34" y="3"/>
                  </a:cubicBezTo>
                  <a:cubicBezTo>
                    <a:pt x="72" y="73"/>
                    <a:pt x="72" y="73"/>
                    <a:pt x="72" y="73"/>
                  </a:cubicBezTo>
                  <a:cubicBezTo>
                    <a:pt x="78" y="33"/>
                    <a:pt x="78" y="33"/>
                    <a:pt x="78" y="33"/>
                  </a:cubicBezTo>
                  <a:cubicBezTo>
                    <a:pt x="78" y="29"/>
                    <a:pt x="78" y="25"/>
                    <a:pt x="78" y="22"/>
                  </a:cubicBezTo>
                  <a:cubicBezTo>
                    <a:pt x="78" y="19"/>
                    <a:pt x="77" y="18"/>
                    <a:pt x="76" y="17"/>
                  </a:cubicBezTo>
                  <a:cubicBezTo>
                    <a:pt x="75" y="16"/>
                    <a:pt x="73" y="15"/>
                    <a:pt x="71" y="14"/>
                  </a:cubicBezTo>
                  <a:cubicBezTo>
                    <a:pt x="69" y="13"/>
                    <a:pt x="67" y="12"/>
                    <a:pt x="65" y="12"/>
                  </a:cubicBezTo>
                  <a:cubicBezTo>
                    <a:pt x="66" y="8"/>
                    <a:pt x="66" y="8"/>
                    <a:pt x="66" y="8"/>
                  </a:cubicBezTo>
                  <a:cubicBezTo>
                    <a:pt x="100" y="12"/>
                    <a:pt x="100" y="12"/>
                    <a:pt x="100" y="12"/>
                  </a:cubicBezTo>
                  <a:lnTo>
                    <a:pt x="99" y="16"/>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0" name="ïṥḷide"/>
            <p:cNvSpPr/>
            <p:nvPr userDrawn="1">
              <p:custDataLst>
                <p:tags r:id="rId25"/>
              </p:custDataLst>
            </p:nvPr>
          </p:nvSpPr>
          <p:spPr bwMode="auto">
            <a:xfrm>
              <a:off x="3811192" y="4035426"/>
              <a:ext cx="142875" cy="149225"/>
            </a:xfrm>
            <a:custGeom>
              <a:avLst/>
              <a:gdLst>
                <a:gd name="T0" fmla="*/ 86 w 86"/>
                <a:gd name="T1" fmla="*/ 4 h 89"/>
                <a:gd name="T2" fmla="*/ 82 w 86"/>
                <a:gd name="T3" fmla="*/ 5 h 89"/>
                <a:gd name="T4" fmla="*/ 76 w 86"/>
                <a:gd name="T5" fmla="*/ 7 h 89"/>
                <a:gd name="T6" fmla="*/ 74 w 86"/>
                <a:gd name="T7" fmla="*/ 13 h 89"/>
                <a:gd name="T8" fmla="*/ 74 w 86"/>
                <a:gd name="T9" fmla="*/ 24 h 89"/>
                <a:gd name="T10" fmla="*/ 77 w 86"/>
                <a:gd name="T11" fmla="*/ 60 h 89"/>
                <a:gd name="T12" fmla="*/ 75 w 86"/>
                <a:gd name="T13" fmla="*/ 72 h 89"/>
                <a:gd name="T14" fmla="*/ 68 w 86"/>
                <a:gd name="T15" fmla="*/ 81 h 89"/>
                <a:gd name="T16" fmla="*/ 58 w 86"/>
                <a:gd name="T17" fmla="*/ 87 h 89"/>
                <a:gd name="T18" fmla="*/ 48 w 86"/>
                <a:gd name="T19" fmla="*/ 89 h 89"/>
                <a:gd name="T20" fmla="*/ 35 w 86"/>
                <a:gd name="T21" fmla="*/ 88 h 89"/>
                <a:gd name="T22" fmla="*/ 24 w 86"/>
                <a:gd name="T23" fmla="*/ 83 h 89"/>
                <a:gd name="T24" fmla="*/ 18 w 86"/>
                <a:gd name="T25" fmla="*/ 76 h 89"/>
                <a:gd name="T26" fmla="*/ 15 w 86"/>
                <a:gd name="T27" fmla="*/ 67 h 89"/>
                <a:gd name="T28" fmla="*/ 12 w 86"/>
                <a:gd name="T29" fmla="*/ 17 h 89"/>
                <a:gd name="T30" fmla="*/ 11 w 86"/>
                <a:gd name="T31" fmla="*/ 14 h 89"/>
                <a:gd name="T32" fmla="*/ 8 w 86"/>
                <a:gd name="T33" fmla="*/ 12 h 89"/>
                <a:gd name="T34" fmla="*/ 4 w 86"/>
                <a:gd name="T35" fmla="*/ 11 h 89"/>
                <a:gd name="T36" fmla="*/ 0 w 86"/>
                <a:gd name="T37" fmla="*/ 10 h 89"/>
                <a:gd name="T38" fmla="*/ 0 w 86"/>
                <a:gd name="T39" fmla="*/ 6 h 89"/>
                <a:gd name="T40" fmla="*/ 35 w 86"/>
                <a:gd name="T41" fmla="*/ 3 h 89"/>
                <a:gd name="T42" fmla="*/ 35 w 86"/>
                <a:gd name="T43" fmla="*/ 8 h 89"/>
                <a:gd name="T44" fmla="*/ 31 w 86"/>
                <a:gd name="T45" fmla="*/ 8 h 89"/>
                <a:gd name="T46" fmla="*/ 27 w 86"/>
                <a:gd name="T47" fmla="*/ 10 h 89"/>
                <a:gd name="T48" fmla="*/ 25 w 86"/>
                <a:gd name="T49" fmla="*/ 12 h 89"/>
                <a:gd name="T50" fmla="*/ 24 w 86"/>
                <a:gd name="T51" fmla="*/ 16 h 89"/>
                <a:gd name="T52" fmla="*/ 28 w 86"/>
                <a:gd name="T53" fmla="*/ 62 h 89"/>
                <a:gd name="T54" fmla="*/ 29 w 86"/>
                <a:gd name="T55" fmla="*/ 69 h 89"/>
                <a:gd name="T56" fmla="*/ 32 w 86"/>
                <a:gd name="T57" fmla="*/ 76 h 89"/>
                <a:gd name="T58" fmla="*/ 39 w 86"/>
                <a:gd name="T59" fmla="*/ 81 h 89"/>
                <a:gd name="T60" fmla="*/ 50 w 86"/>
                <a:gd name="T61" fmla="*/ 82 h 89"/>
                <a:gd name="T62" fmla="*/ 61 w 86"/>
                <a:gd name="T63" fmla="*/ 79 h 89"/>
                <a:gd name="T64" fmla="*/ 67 w 86"/>
                <a:gd name="T65" fmla="*/ 73 h 89"/>
                <a:gd name="T66" fmla="*/ 70 w 86"/>
                <a:gd name="T67" fmla="*/ 66 h 89"/>
                <a:gd name="T68" fmla="*/ 71 w 86"/>
                <a:gd name="T69" fmla="*/ 59 h 89"/>
                <a:gd name="T70" fmla="*/ 68 w 86"/>
                <a:gd name="T71" fmla="*/ 25 h 89"/>
                <a:gd name="T72" fmla="*/ 67 w 86"/>
                <a:gd name="T73" fmla="*/ 14 h 89"/>
                <a:gd name="T74" fmla="*/ 63 w 86"/>
                <a:gd name="T75" fmla="*/ 9 h 89"/>
                <a:gd name="T76" fmla="*/ 58 w 86"/>
                <a:gd name="T77" fmla="*/ 7 h 89"/>
                <a:gd name="T78" fmla="*/ 52 w 86"/>
                <a:gd name="T79" fmla="*/ 6 h 89"/>
                <a:gd name="T80" fmla="*/ 52 w 86"/>
                <a:gd name="T81" fmla="*/ 2 h 89"/>
                <a:gd name="T82" fmla="*/ 86 w 86"/>
                <a:gd name="T83" fmla="*/ 0 h 89"/>
                <a:gd name="T84" fmla="*/ 86 w 86"/>
                <a:gd name="T85" fmla="*/ 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6" h="89">
                  <a:moveTo>
                    <a:pt x="86" y="4"/>
                  </a:moveTo>
                  <a:cubicBezTo>
                    <a:pt x="85" y="4"/>
                    <a:pt x="84" y="4"/>
                    <a:pt x="82" y="5"/>
                  </a:cubicBezTo>
                  <a:cubicBezTo>
                    <a:pt x="79" y="5"/>
                    <a:pt x="78" y="6"/>
                    <a:pt x="76" y="7"/>
                  </a:cubicBezTo>
                  <a:cubicBezTo>
                    <a:pt x="75" y="8"/>
                    <a:pt x="74" y="10"/>
                    <a:pt x="74" y="13"/>
                  </a:cubicBezTo>
                  <a:cubicBezTo>
                    <a:pt x="74" y="16"/>
                    <a:pt x="74" y="19"/>
                    <a:pt x="74" y="24"/>
                  </a:cubicBezTo>
                  <a:cubicBezTo>
                    <a:pt x="77" y="60"/>
                    <a:pt x="77" y="60"/>
                    <a:pt x="77" y="60"/>
                  </a:cubicBezTo>
                  <a:cubicBezTo>
                    <a:pt x="77" y="65"/>
                    <a:pt x="76" y="69"/>
                    <a:pt x="75" y="72"/>
                  </a:cubicBezTo>
                  <a:cubicBezTo>
                    <a:pt x="73" y="76"/>
                    <a:pt x="71" y="79"/>
                    <a:pt x="68" y="81"/>
                  </a:cubicBezTo>
                  <a:cubicBezTo>
                    <a:pt x="65" y="84"/>
                    <a:pt x="62" y="86"/>
                    <a:pt x="58" y="87"/>
                  </a:cubicBezTo>
                  <a:cubicBezTo>
                    <a:pt x="55" y="88"/>
                    <a:pt x="52" y="89"/>
                    <a:pt x="48" y="89"/>
                  </a:cubicBezTo>
                  <a:cubicBezTo>
                    <a:pt x="43" y="89"/>
                    <a:pt x="39" y="89"/>
                    <a:pt x="35" y="88"/>
                  </a:cubicBezTo>
                  <a:cubicBezTo>
                    <a:pt x="31" y="87"/>
                    <a:pt x="27" y="85"/>
                    <a:pt x="24" y="83"/>
                  </a:cubicBezTo>
                  <a:cubicBezTo>
                    <a:pt x="22" y="81"/>
                    <a:pt x="19" y="79"/>
                    <a:pt x="18" y="76"/>
                  </a:cubicBezTo>
                  <a:cubicBezTo>
                    <a:pt x="16" y="73"/>
                    <a:pt x="15" y="70"/>
                    <a:pt x="15" y="67"/>
                  </a:cubicBezTo>
                  <a:cubicBezTo>
                    <a:pt x="12" y="17"/>
                    <a:pt x="12" y="17"/>
                    <a:pt x="12" y="17"/>
                  </a:cubicBezTo>
                  <a:cubicBezTo>
                    <a:pt x="11" y="16"/>
                    <a:pt x="11" y="15"/>
                    <a:pt x="11" y="14"/>
                  </a:cubicBezTo>
                  <a:cubicBezTo>
                    <a:pt x="10" y="13"/>
                    <a:pt x="9" y="12"/>
                    <a:pt x="8" y="12"/>
                  </a:cubicBezTo>
                  <a:cubicBezTo>
                    <a:pt x="7" y="11"/>
                    <a:pt x="5" y="11"/>
                    <a:pt x="4" y="11"/>
                  </a:cubicBezTo>
                  <a:cubicBezTo>
                    <a:pt x="2" y="10"/>
                    <a:pt x="1" y="10"/>
                    <a:pt x="0" y="10"/>
                  </a:cubicBezTo>
                  <a:cubicBezTo>
                    <a:pt x="0" y="6"/>
                    <a:pt x="0" y="6"/>
                    <a:pt x="0" y="6"/>
                  </a:cubicBezTo>
                  <a:cubicBezTo>
                    <a:pt x="35" y="3"/>
                    <a:pt x="35" y="3"/>
                    <a:pt x="35" y="3"/>
                  </a:cubicBezTo>
                  <a:cubicBezTo>
                    <a:pt x="35" y="8"/>
                    <a:pt x="35" y="8"/>
                    <a:pt x="35" y="8"/>
                  </a:cubicBezTo>
                  <a:cubicBezTo>
                    <a:pt x="34" y="8"/>
                    <a:pt x="32" y="8"/>
                    <a:pt x="31" y="8"/>
                  </a:cubicBezTo>
                  <a:cubicBezTo>
                    <a:pt x="29" y="9"/>
                    <a:pt x="28" y="9"/>
                    <a:pt x="27" y="10"/>
                  </a:cubicBezTo>
                  <a:cubicBezTo>
                    <a:pt x="26" y="10"/>
                    <a:pt x="25" y="11"/>
                    <a:pt x="25" y="12"/>
                  </a:cubicBezTo>
                  <a:cubicBezTo>
                    <a:pt x="24" y="13"/>
                    <a:pt x="24" y="15"/>
                    <a:pt x="24" y="16"/>
                  </a:cubicBezTo>
                  <a:cubicBezTo>
                    <a:pt x="28" y="62"/>
                    <a:pt x="28" y="62"/>
                    <a:pt x="28" y="62"/>
                  </a:cubicBezTo>
                  <a:cubicBezTo>
                    <a:pt x="28" y="64"/>
                    <a:pt x="28" y="67"/>
                    <a:pt x="29" y="69"/>
                  </a:cubicBezTo>
                  <a:cubicBezTo>
                    <a:pt x="30" y="72"/>
                    <a:pt x="31" y="74"/>
                    <a:pt x="32" y="76"/>
                  </a:cubicBezTo>
                  <a:cubicBezTo>
                    <a:pt x="34" y="78"/>
                    <a:pt x="36" y="80"/>
                    <a:pt x="39" y="81"/>
                  </a:cubicBezTo>
                  <a:cubicBezTo>
                    <a:pt x="42" y="82"/>
                    <a:pt x="45" y="82"/>
                    <a:pt x="50" y="82"/>
                  </a:cubicBezTo>
                  <a:cubicBezTo>
                    <a:pt x="54" y="82"/>
                    <a:pt x="58" y="81"/>
                    <a:pt x="61" y="79"/>
                  </a:cubicBezTo>
                  <a:cubicBezTo>
                    <a:pt x="64" y="78"/>
                    <a:pt x="66" y="76"/>
                    <a:pt x="67" y="73"/>
                  </a:cubicBezTo>
                  <a:cubicBezTo>
                    <a:pt x="69" y="71"/>
                    <a:pt x="70" y="69"/>
                    <a:pt x="70" y="66"/>
                  </a:cubicBezTo>
                  <a:cubicBezTo>
                    <a:pt x="71" y="64"/>
                    <a:pt x="71" y="62"/>
                    <a:pt x="71" y="59"/>
                  </a:cubicBezTo>
                  <a:cubicBezTo>
                    <a:pt x="68" y="25"/>
                    <a:pt x="68" y="25"/>
                    <a:pt x="68" y="25"/>
                  </a:cubicBezTo>
                  <a:cubicBezTo>
                    <a:pt x="68" y="20"/>
                    <a:pt x="67" y="17"/>
                    <a:pt x="67" y="14"/>
                  </a:cubicBezTo>
                  <a:cubicBezTo>
                    <a:pt x="66" y="11"/>
                    <a:pt x="65" y="10"/>
                    <a:pt x="63" y="9"/>
                  </a:cubicBezTo>
                  <a:cubicBezTo>
                    <a:pt x="62" y="8"/>
                    <a:pt x="60" y="7"/>
                    <a:pt x="58" y="7"/>
                  </a:cubicBezTo>
                  <a:cubicBezTo>
                    <a:pt x="55" y="7"/>
                    <a:pt x="53" y="6"/>
                    <a:pt x="52" y="6"/>
                  </a:cubicBezTo>
                  <a:cubicBezTo>
                    <a:pt x="52" y="2"/>
                    <a:pt x="52" y="2"/>
                    <a:pt x="52" y="2"/>
                  </a:cubicBezTo>
                  <a:cubicBezTo>
                    <a:pt x="86" y="0"/>
                    <a:pt x="86" y="0"/>
                    <a:pt x="86" y="0"/>
                  </a:cubicBezTo>
                  <a:lnTo>
                    <a:pt x="86" y="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1" name="ïṣlïḍé"/>
            <p:cNvSpPr/>
            <p:nvPr userDrawn="1">
              <p:custDataLst>
                <p:tags r:id="rId26"/>
              </p:custDataLst>
            </p:nvPr>
          </p:nvSpPr>
          <p:spPr bwMode="auto">
            <a:xfrm>
              <a:off x="3957242" y="3975101"/>
              <a:ext cx="161925" cy="184150"/>
            </a:xfrm>
            <a:custGeom>
              <a:avLst/>
              <a:gdLst>
                <a:gd name="T0" fmla="*/ 83 w 97"/>
                <a:gd name="T1" fmla="*/ 4 h 110"/>
                <a:gd name="T2" fmla="*/ 79 w 97"/>
                <a:gd name="T3" fmla="*/ 7 h 110"/>
                <a:gd name="T4" fmla="*/ 75 w 97"/>
                <a:gd name="T5" fmla="*/ 10 h 110"/>
                <a:gd name="T6" fmla="*/ 74 w 97"/>
                <a:gd name="T7" fmla="*/ 17 h 110"/>
                <a:gd name="T8" fmla="*/ 77 w 97"/>
                <a:gd name="T9" fmla="*/ 27 h 110"/>
                <a:gd name="T10" fmla="*/ 97 w 97"/>
                <a:gd name="T11" fmla="*/ 85 h 110"/>
                <a:gd name="T12" fmla="*/ 92 w 97"/>
                <a:gd name="T13" fmla="*/ 87 h 110"/>
                <a:gd name="T14" fmla="*/ 24 w 97"/>
                <a:gd name="T15" fmla="*/ 39 h 110"/>
                <a:gd name="T16" fmla="*/ 38 w 97"/>
                <a:gd name="T17" fmla="*/ 80 h 110"/>
                <a:gd name="T18" fmla="*/ 43 w 97"/>
                <a:gd name="T19" fmla="*/ 90 h 110"/>
                <a:gd name="T20" fmla="*/ 47 w 97"/>
                <a:gd name="T21" fmla="*/ 94 h 110"/>
                <a:gd name="T22" fmla="*/ 53 w 97"/>
                <a:gd name="T23" fmla="*/ 95 h 110"/>
                <a:gd name="T24" fmla="*/ 58 w 97"/>
                <a:gd name="T25" fmla="*/ 94 h 110"/>
                <a:gd name="T26" fmla="*/ 60 w 97"/>
                <a:gd name="T27" fmla="*/ 98 h 110"/>
                <a:gd name="T28" fmla="*/ 29 w 97"/>
                <a:gd name="T29" fmla="*/ 110 h 110"/>
                <a:gd name="T30" fmla="*/ 27 w 97"/>
                <a:gd name="T31" fmla="*/ 106 h 110"/>
                <a:gd name="T32" fmla="*/ 32 w 97"/>
                <a:gd name="T33" fmla="*/ 103 h 110"/>
                <a:gd name="T34" fmla="*/ 35 w 97"/>
                <a:gd name="T35" fmla="*/ 99 h 110"/>
                <a:gd name="T36" fmla="*/ 36 w 97"/>
                <a:gd name="T37" fmla="*/ 94 h 110"/>
                <a:gd name="T38" fmla="*/ 33 w 97"/>
                <a:gd name="T39" fmla="*/ 82 h 110"/>
                <a:gd name="T40" fmla="*/ 20 w 97"/>
                <a:gd name="T41" fmla="*/ 43 h 110"/>
                <a:gd name="T42" fmla="*/ 17 w 97"/>
                <a:gd name="T43" fmla="*/ 39 h 110"/>
                <a:gd name="T44" fmla="*/ 14 w 97"/>
                <a:gd name="T45" fmla="*/ 35 h 110"/>
                <a:gd name="T46" fmla="*/ 7 w 97"/>
                <a:gd name="T47" fmla="*/ 34 h 110"/>
                <a:gd name="T48" fmla="*/ 2 w 97"/>
                <a:gd name="T49" fmla="*/ 35 h 110"/>
                <a:gd name="T50" fmla="*/ 0 w 97"/>
                <a:gd name="T51" fmla="*/ 31 h 110"/>
                <a:gd name="T52" fmla="*/ 22 w 97"/>
                <a:gd name="T53" fmla="*/ 23 h 110"/>
                <a:gd name="T54" fmla="*/ 85 w 97"/>
                <a:gd name="T55" fmla="*/ 67 h 110"/>
                <a:gd name="T56" fmla="*/ 72 w 97"/>
                <a:gd name="T57" fmla="*/ 29 h 110"/>
                <a:gd name="T58" fmla="*/ 68 w 97"/>
                <a:gd name="T59" fmla="*/ 19 h 110"/>
                <a:gd name="T60" fmla="*/ 63 w 97"/>
                <a:gd name="T61" fmla="*/ 15 h 110"/>
                <a:gd name="T62" fmla="*/ 58 w 97"/>
                <a:gd name="T63" fmla="*/ 15 h 110"/>
                <a:gd name="T64" fmla="*/ 52 w 97"/>
                <a:gd name="T65" fmla="*/ 16 h 110"/>
                <a:gd name="T66" fmla="*/ 51 w 97"/>
                <a:gd name="T67" fmla="*/ 12 h 110"/>
                <a:gd name="T68" fmla="*/ 82 w 97"/>
                <a:gd name="T69" fmla="*/ 0 h 110"/>
                <a:gd name="T70" fmla="*/ 83 w 97"/>
                <a:gd name="T71" fmla="*/ 4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7" h="110">
                  <a:moveTo>
                    <a:pt x="83" y="4"/>
                  </a:moveTo>
                  <a:cubicBezTo>
                    <a:pt x="82" y="5"/>
                    <a:pt x="81" y="5"/>
                    <a:pt x="79" y="7"/>
                  </a:cubicBezTo>
                  <a:cubicBezTo>
                    <a:pt x="77" y="8"/>
                    <a:pt x="76" y="9"/>
                    <a:pt x="75" y="10"/>
                  </a:cubicBezTo>
                  <a:cubicBezTo>
                    <a:pt x="74" y="12"/>
                    <a:pt x="74" y="14"/>
                    <a:pt x="74" y="17"/>
                  </a:cubicBezTo>
                  <a:cubicBezTo>
                    <a:pt x="75" y="19"/>
                    <a:pt x="75" y="23"/>
                    <a:pt x="77" y="27"/>
                  </a:cubicBezTo>
                  <a:cubicBezTo>
                    <a:pt x="97" y="85"/>
                    <a:pt x="97" y="85"/>
                    <a:pt x="97" y="85"/>
                  </a:cubicBezTo>
                  <a:cubicBezTo>
                    <a:pt x="92" y="87"/>
                    <a:pt x="92" y="87"/>
                    <a:pt x="92" y="87"/>
                  </a:cubicBezTo>
                  <a:cubicBezTo>
                    <a:pt x="24" y="39"/>
                    <a:pt x="24" y="39"/>
                    <a:pt x="24" y="39"/>
                  </a:cubicBezTo>
                  <a:cubicBezTo>
                    <a:pt x="38" y="80"/>
                    <a:pt x="38" y="80"/>
                    <a:pt x="38" y="80"/>
                  </a:cubicBezTo>
                  <a:cubicBezTo>
                    <a:pt x="40" y="84"/>
                    <a:pt x="41" y="88"/>
                    <a:pt x="43" y="90"/>
                  </a:cubicBezTo>
                  <a:cubicBezTo>
                    <a:pt x="44" y="92"/>
                    <a:pt x="45" y="94"/>
                    <a:pt x="47" y="94"/>
                  </a:cubicBezTo>
                  <a:cubicBezTo>
                    <a:pt x="48" y="95"/>
                    <a:pt x="50" y="95"/>
                    <a:pt x="53" y="95"/>
                  </a:cubicBezTo>
                  <a:cubicBezTo>
                    <a:pt x="56" y="95"/>
                    <a:pt x="57" y="94"/>
                    <a:pt x="58" y="94"/>
                  </a:cubicBezTo>
                  <a:cubicBezTo>
                    <a:pt x="60" y="98"/>
                    <a:pt x="60" y="98"/>
                    <a:pt x="60" y="98"/>
                  </a:cubicBezTo>
                  <a:cubicBezTo>
                    <a:pt x="29" y="110"/>
                    <a:pt x="29" y="110"/>
                    <a:pt x="29" y="110"/>
                  </a:cubicBezTo>
                  <a:cubicBezTo>
                    <a:pt x="27" y="106"/>
                    <a:pt x="27" y="106"/>
                    <a:pt x="27" y="106"/>
                  </a:cubicBezTo>
                  <a:cubicBezTo>
                    <a:pt x="28" y="105"/>
                    <a:pt x="30" y="104"/>
                    <a:pt x="32" y="103"/>
                  </a:cubicBezTo>
                  <a:cubicBezTo>
                    <a:pt x="34" y="101"/>
                    <a:pt x="35" y="100"/>
                    <a:pt x="35" y="99"/>
                  </a:cubicBezTo>
                  <a:cubicBezTo>
                    <a:pt x="36" y="98"/>
                    <a:pt x="37" y="96"/>
                    <a:pt x="36" y="94"/>
                  </a:cubicBezTo>
                  <a:cubicBezTo>
                    <a:pt x="36" y="91"/>
                    <a:pt x="35" y="88"/>
                    <a:pt x="33" y="82"/>
                  </a:cubicBezTo>
                  <a:cubicBezTo>
                    <a:pt x="20" y="43"/>
                    <a:pt x="20" y="43"/>
                    <a:pt x="20" y="43"/>
                  </a:cubicBezTo>
                  <a:cubicBezTo>
                    <a:pt x="19" y="42"/>
                    <a:pt x="18" y="40"/>
                    <a:pt x="17" y="39"/>
                  </a:cubicBezTo>
                  <a:cubicBezTo>
                    <a:pt x="16" y="37"/>
                    <a:pt x="15" y="36"/>
                    <a:pt x="14" y="35"/>
                  </a:cubicBezTo>
                  <a:cubicBezTo>
                    <a:pt x="12" y="35"/>
                    <a:pt x="10" y="34"/>
                    <a:pt x="7" y="34"/>
                  </a:cubicBezTo>
                  <a:cubicBezTo>
                    <a:pt x="5" y="34"/>
                    <a:pt x="3" y="34"/>
                    <a:pt x="2" y="35"/>
                  </a:cubicBezTo>
                  <a:cubicBezTo>
                    <a:pt x="0" y="31"/>
                    <a:pt x="0" y="31"/>
                    <a:pt x="0" y="31"/>
                  </a:cubicBezTo>
                  <a:cubicBezTo>
                    <a:pt x="22" y="23"/>
                    <a:pt x="22" y="23"/>
                    <a:pt x="22" y="23"/>
                  </a:cubicBezTo>
                  <a:cubicBezTo>
                    <a:pt x="85" y="67"/>
                    <a:pt x="85" y="67"/>
                    <a:pt x="85" y="67"/>
                  </a:cubicBezTo>
                  <a:cubicBezTo>
                    <a:pt x="72" y="29"/>
                    <a:pt x="72" y="29"/>
                    <a:pt x="72" y="29"/>
                  </a:cubicBezTo>
                  <a:cubicBezTo>
                    <a:pt x="70" y="25"/>
                    <a:pt x="69" y="21"/>
                    <a:pt x="68" y="19"/>
                  </a:cubicBezTo>
                  <a:cubicBezTo>
                    <a:pt x="66" y="17"/>
                    <a:pt x="65" y="16"/>
                    <a:pt x="63" y="15"/>
                  </a:cubicBezTo>
                  <a:cubicBezTo>
                    <a:pt x="62" y="15"/>
                    <a:pt x="60" y="15"/>
                    <a:pt x="58" y="15"/>
                  </a:cubicBezTo>
                  <a:cubicBezTo>
                    <a:pt x="55" y="15"/>
                    <a:pt x="53" y="15"/>
                    <a:pt x="52" y="16"/>
                  </a:cubicBezTo>
                  <a:cubicBezTo>
                    <a:pt x="51" y="12"/>
                    <a:pt x="51" y="12"/>
                    <a:pt x="51" y="12"/>
                  </a:cubicBezTo>
                  <a:cubicBezTo>
                    <a:pt x="82" y="0"/>
                    <a:pt x="82" y="0"/>
                    <a:pt x="82" y="0"/>
                  </a:cubicBezTo>
                  <a:lnTo>
                    <a:pt x="83" y="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2" name="îşļîḋe"/>
            <p:cNvSpPr/>
            <p:nvPr userDrawn="1">
              <p:custDataLst>
                <p:tags r:id="rId27"/>
              </p:custDataLst>
            </p:nvPr>
          </p:nvSpPr>
          <p:spPr bwMode="auto">
            <a:xfrm>
              <a:off x="4098529" y="3937001"/>
              <a:ext cx="114300" cy="153988"/>
            </a:xfrm>
            <a:custGeom>
              <a:avLst/>
              <a:gdLst>
                <a:gd name="T0" fmla="*/ 69 w 69"/>
                <a:gd name="T1" fmla="*/ 73 h 92"/>
                <a:gd name="T2" fmla="*/ 39 w 69"/>
                <a:gd name="T3" fmla="*/ 92 h 92"/>
                <a:gd name="T4" fmla="*/ 37 w 69"/>
                <a:gd name="T5" fmla="*/ 89 h 92"/>
                <a:gd name="T6" fmla="*/ 41 w 69"/>
                <a:gd name="T7" fmla="*/ 86 h 92"/>
                <a:gd name="T8" fmla="*/ 44 w 69"/>
                <a:gd name="T9" fmla="*/ 83 h 92"/>
                <a:gd name="T10" fmla="*/ 45 w 69"/>
                <a:gd name="T11" fmla="*/ 80 h 92"/>
                <a:gd name="T12" fmla="*/ 44 w 69"/>
                <a:gd name="T13" fmla="*/ 76 h 92"/>
                <a:gd name="T14" fmla="*/ 16 w 69"/>
                <a:gd name="T15" fmla="*/ 24 h 92"/>
                <a:gd name="T16" fmla="*/ 13 w 69"/>
                <a:gd name="T17" fmla="*/ 21 h 92"/>
                <a:gd name="T18" fmla="*/ 10 w 69"/>
                <a:gd name="T19" fmla="*/ 20 h 92"/>
                <a:gd name="T20" fmla="*/ 6 w 69"/>
                <a:gd name="T21" fmla="*/ 21 h 92"/>
                <a:gd name="T22" fmla="*/ 2 w 69"/>
                <a:gd name="T23" fmla="*/ 23 h 92"/>
                <a:gd name="T24" fmla="*/ 0 w 69"/>
                <a:gd name="T25" fmla="*/ 19 h 92"/>
                <a:gd name="T26" fmla="*/ 30 w 69"/>
                <a:gd name="T27" fmla="*/ 0 h 92"/>
                <a:gd name="T28" fmla="*/ 32 w 69"/>
                <a:gd name="T29" fmla="*/ 4 h 92"/>
                <a:gd name="T30" fmla="*/ 29 w 69"/>
                <a:gd name="T31" fmla="*/ 7 h 92"/>
                <a:gd name="T32" fmla="*/ 26 w 69"/>
                <a:gd name="T33" fmla="*/ 10 h 92"/>
                <a:gd name="T34" fmla="*/ 24 w 69"/>
                <a:gd name="T35" fmla="*/ 13 h 92"/>
                <a:gd name="T36" fmla="*/ 25 w 69"/>
                <a:gd name="T37" fmla="*/ 17 h 92"/>
                <a:gd name="T38" fmla="*/ 54 w 69"/>
                <a:gd name="T39" fmla="*/ 70 h 92"/>
                <a:gd name="T40" fmla="*/ 56 w 69"/>
                <a:gd name="T41" fmla="*/ 72 h 92"/>
                <a:gd name="T42" fmla="*/ 60 w 69"/>
                <a:gd name="T43" fmla="*/ 73 h 92"/>
                <a:gd name="T44" fmla="*/ 63 w 69"/>
                <a:gd name="T45" fmla="*/ 72 h 92"/>
                <a:gd name="T46" fmla="*/ 67 w 69"/>
                <a:gd name="T47" fmla="*/ 70 h 92"/>
                <a:gd name="T48" fmla="*/ 69 w 69"/>
                <a:gd name="T49" fmla="*/ 73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9" h="92">
                  <a:moveTo>
                    <a:pt x="69" y="73"/>
                  </a:moveTo>
                  <a:cubicBezTo>
                    <a:pt x="39" y="92"/>
                    <a:pt x="39" y="92"/>
                    <a:pt x="39" y="92"/>
                  </a:cubicBezTo>
                  <a:cubicBezTo>
                    <a:pt x="37" y="89"/>
                    <a:pt x="37" y="89"/>
                    <a:pt x="37" y="89"/>
                  </a:cubicBezTo>
                  <a:cubicBezTo>
                    <a:pt x="38" y="88"/>
                    <a:pt x="39" y="87"/>
                    <a:pt x="41" y="86"/>
                  </a:cubicBezTo>
                  <a:cubicBezTo>
                    <a:pt x="42" y="85"/>
                    <a:pt x="43" y="84"/>
                    <a:pt x="44" y="83"/>
                  </a:cubicBezTo>
                  <a:cubicBezTo>
                    <a:pt x="44" y="82"/>
                    <a:pt x="45" y="81"/>
                    <a:pt x="45" y="80"/>
                  </a:cubicBezTo>
                  <a:cubicBezTo>
                    <a:pt x="45" y="79"/>
                    <a:pt x="45" y="78"/>
                    <a:pt x="44" y="76"/>
                  </a:cubicBezTo>
                  <a:cubicBezTo>
                    <a:pt x="16" y="24"/>
                    <a:pt x="16" y="24"/>
                    <a:pt x="16" y="24"/>
                  </a:cubicBezTo>
                  <a:cubicBezTo>
                    <a:pt x="15" y="22"/>
                    <a:pt x="14" y="21"/>
                    <a:pt x="13" y="21"/>
                  </a:cubicBezTo>
                  <a:cubicBezTo>
                    <a:pt x="13" y="20"/>
                    <a:pt x="11" y="20"/>
                    <a:pt x="10" y="20"/>
                  </a:cubicBezTo>
                  <a:cubicBezTo>
                    <a:pt x="9" y="21"/>
                    <a:pt x="7" y="21"/>
                    <a:pt x="6" y="21"/>
                  </a:cubicBezTo>
                  <a:cubicBezTo>
                    <a:pt x="4" y="22"/>
                    <a:pt x="3" y="22"/>
                    <a:pt x="2" y="23"/>
                  </a:cubicBezTo>
                  <a:cubicBezTo>
                    <a:pt x="0" y="19"/>
                    <a:pt x="0" y="19"/>
                    <a:pt x="0" y="19"/>
                  </a:cubicBezTo>
                  <a:cubicBezTo>
                    <a:pt x="30" y="0"/>
                    <a:pt x="30" y="0"/>
                    <a:pt x="30" y="0"/>
                  </a:cubicBezTo>
                  <a:cubicBezTo>
                    <a:pt x="32" y="4"/>
                    <a:pt x="32" y="4"/>
                    <a:pt x="32" y="4"/>
                  </a:cubicBezTo>
                  <a:cubicBezTo>
                    <a:pt x="31" y="5"/>
                    <a:pt x="30" y="6"/>
                    <a:pt x="29" y="7"/>
                  </a:cubicBezTo>
                  <a:cubicBezTo>
                    <a:pt x="28" y="8"/>
                    <a:pt x="27" y="9"/>
                    <a:pt x="26" y="10"/>
                  </a:cubicBezTo>
                  <a:cubicBezTo>
                    <a:pt x="25" y="11"/>
                    <a:pt x="24" y="12"/>
                    <a:pt x="24" y="13"/>
                  </a:cubicBezTo>
                  <a:cubicBezTo>
                    <a:pt x="24" y="14"/>
                    <a:pt x="25" y="16"/>
                    <a:pt x="25" y="17"/>
                  </a:cubicBezTo>
                  <a:cubicBezTo>
                    <a:pt x="54" y="70"/>
                    <a:pt x="54" y="70"/>
                    <a:pt x="54" y="70"/>
                  </a:cubicBezTo>
                  <a:cubicBezTo>
                    <a:pt x="54" y="71"/>
                    <a:pt x="55" y="72"/>
                    <a:pt x="56" y="72"/>
                  </a:cubicBezTo>
                  <a:cubicBezTo>
                    <a:pt x="57" y="73"/>
                    <a:pt x="58" y="73"/>
                    <a:pt x="60" y="73"/>
                  </a:cubicBezTo>
                  <a:cubicBezTo>
                    <a:pt x="60" y="73"/>
                    <a:pt x="62" y="72"/>
                    <a:pt x="63" y="72"/>
                  </a:cubicBezTo>
                  <a:cubicBezTo>
                    <a:pt x="65" y="71"/>
                    <a:pt x="66" y="70"/>
                    <a:pt x="67" y="70"/>
                  </a:cubicBezTo>
                  <a:lnTo>
                    <a:pt x="69" y="73"/>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3" name="i$líḋe"/>
            <p:cNvSpPr/>
            <p:nvPr userDrawn="1">
              <p:custDataLst>
                <p:tags r:id="rId28"/>
              </p:custDataLst>
            </p:nvPr>
          </p:nvSpPr>
          <p:spPr bwMode="auto">
            <a:xfrm>
              <a:off x="4149329" y="3846513"/>
              <a:ext cx="138113" cy="160338"/>
            </a:xfrm>
            <a:custGeom>
              <a:avLst/>
              <a:gdLst>
                <a:gd name="T0" fmla="*/ 65 w 82"/>
                <a:gd name="T1" fmla="*/ 3 h 95"/>
                <a:gd name="T2" fmla="*/ 63 w 82"/>
                <a:gd name="T3" fmla="*/ 6 h 95"/>
                <a:gd name="T4" fmla="*/ 61 w 82"/>
                <a:gd name="T5" fmla="*/ 9 h 95"/>
                <a:gd name="T6" fmla="*/ 61 w 82"/>
                <a:gd name="T7" fmla="*/ 14 h 95"/>
                <a:gd name="T8" fmla="*/ 62 w 82"/>
                <a:gd name="T9" fmla="*/ 19 h 95"/>
                <a:gd name="T10" fmla="*/ 70 w 82"/>
                <a:gd name="T11" fmla="*/ 49 h 95"/>
                <a:gd name="T12" fmla="*/ 82 w 82"/>
                <a:gd name="T13" fmla="*/ 92 h 95"/>
                <a:gd name="T14" fmla="*/ 78 w 82"/>
                <a:gd name="T15" fmla="*/ 95 h 95"/>
                <a:gd name="T16" fmla="*/ 41 w 82"/>
                <a:gd name="T17" fmla="*/ 71 h 95"/>
                <a:gd name="T18" fmla="*/ 16 w 82"/>
                <a:gd name="T19" fmla="*/ 55 h 95"/>
                <a:gd name="T20" fmla="*/ 13 w 82"/>
                <a:gd name="T21" fmla="*/ 54 h 95"/>
                <a:gd name="T22" fmla="*/ 9 w 82"/>
                <a:gd name="T23" fmla="*/ 54 h 95"/>
                <a:gd name="T24" fmla="*/ 6 w 82"/>
                <a:gd name="T25" fmla="*/ 55 h 95"/>
                <a:gd name="T26" fmla="*/ 3 w 82"/>
                <a:gd name="T27" fmla="*/ 57 h 95"/>
                <a:gd name="T28" fmla="*/ 0 w 82"/>
                <a:gd name="T29" fmla="*/ 54 h 95"/>
                <a:gd name="T30" fmla="*/ 26 w 82"/>
                <a:gd name="T31" fmla="*/ 32 h 95"/>
                <a:gd name="T32" fmla="*/ 28 w 82"/>
                <a:gd name="T33" fmla="*/ 35 h 95"/>
                <a:gd name="T34" fmla="*/ 23 w 82"/>
                <a:gd name="T35" fmla="*/ 40 h 95"/>
                <a:gd name="T36" fmla="*/ 22 w 82"/>
                <a:gd name="T37" fmla="*/ 44 h 95"/>
                <a:gd name="T38" fmla="*/ 23 w 82"/>
                <a:gd name="T39" fmla="*/ 45 h 95"/>
                <a:gd name="T40" fmla="*/ 24 w 82"/>
                <a:gd name="T41" fmla="*/ 46 h 95"/>
                <a:gd name="T42" fmla="*/ 41 w 82"/>
                <a:gd name="T43" fmla="*/ 56 h 95"/>
                <a:gd name="T44" fmla="*/ 73 w 82"/>
                <a:gd name="T45" fmla="*/ 77 h 95"/>
                <a:gd name="T46" fmla="*/ 65 w 82"/>
                <a:gd name="T47" fmla="*/ 50 h 95"/>
                <a:gd name="T48" fmla="*/ 59 w 82"/>
                <a:gd name="T49" fmla="*/ 29 h 95"/>
                <a:gd name="T50" fmla="*/ 56 w 82"/>
                <a:gd name="T51" fmla="*/ 22 h 95"/>
                <a:gd name="T52" fmla="*/ 55 w 82"/>
                <a:gd name="T53" fmla="*/ 19 h 95"/>
                <a:gd name="T54" fmla="*/ 52 w 82"/>
                <a:gd name="T55" fmla="*/ 18 h 95"/>
                <a:gd name="T56" fmla="*/ 49 w 82"/>
                <a:gd name="T57" fmla="*/ 19 h 95"/>
                <a:gd name="T58" fmla="*/ 46 w 82"/>
                <a:gd name="T59" fmla="*/ 20 h 95"/>
                <a:gd name="T60" fmla="*/ 42 w 82"/>
                <a:gd name="T61" fmla="*/ 23 h 95"/>
                <a:gd name="T62" fmla="*/ 40 w 82"/>
                <a:gd name="T63" fmla="*/ 19 h 95"/>
                <a:gd name="T64" fmla="*/ 63 w 82"/>
                <a:gd name="T65" fmla="*/ 0 h 95"/>
                <a:gd name="T66" fmla="*/ 65 w 82"/>
                <a:gd name="T67" fmla="*/ 3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2" h="95">
                  <a:moveTo>
                    <a:pt x="65" y="3"/>
                  </a:moveTo>
                  <a:cubicBezTo>
                    <a:pt x="65" y="4"/>
                    <a:pt x="64" y="5"/>
                    <a:pt x="63" y="6"/>
                  </a:cubicBezTo>
                  <a:cubicBezTo>
                    <a:pt x="62" y="7"/>
                    <a:pt x="62" y="8"/>
                    <a:pt x="61" y="9"/>
                  </a:cubicBezTo>
                  <a:cubicBezTo>
                    <a:pt x="61" y="11"/>
                    <a:pt x="60" y="12"/>
                    <a:pt x="61" y="14"/>
                  </a:cubicBezTo>
                  <a:cubicBezTo>
                    <a:pt x="61" y="15"/>
                    <a:pt x="61" y="17"/>
                    <a:pt x="62" y="19"/>
                  </a:cubicBezTo>
                  <a:cubicBezTo>
                    <a:pt x="63" y="26"/>
                    <a:pt x="66" y="36"/>
                    <a:pt x="70" y="49"/>
                  </a:cubicBezTo>
                  <a:cubicBezTo>
                    <a:pt x="74" y="63"/>
                    <a:pt x="78" y="77"/>
                    <a:pt x="82" y="92"/>
                  </a:cubicBezTo>
                  <a:cubicBezTo>
                    <a:pt x="78" y="95"/>
                    <a:pt x="78" y="95"/>
                    <a:pt x="78" y="95"/>
                  </a:cubicBezTo>
                  <a:cubicBezTo>
                    <a:pt x="65" y="87"/>
                    <a:pt x="53" y="79"/>
                    <a:pt x="41" y="71"/>
                  </a:cubicBezTo>
                  <a:cubicBezTo>
                    <a:pt x="29" y="63"/>
                    <a:pt x="21" y="58"/>
                    <a:pt x="16" y="55"/>
                  </a:cubicBezTo>
                  <a:cubicBezTo>
                    <a:pt x="15" y="55"/>
                    <a:pt x="14" y="54"/>
                    <a:pt x="13" y="54"/>
                  </a:cubicBezTo>
                  <a:cubicBezTo>
                    <a:pt x="12" y="54"/>
                    <a:pt x="11" y="54"/>
                    <a:pt x="9" y="54"/>
                  </a:cubicBezTo>
                  <a:cubicBezTo>
                    <a:pt x="8" y="54"/>
                    <a:pt x="7" y="55"/>
                    <a:pt x="6" y="55"/>
                  </a:cubicBezTo>
                  <a:cubicBezTo>
                    <a:pt x="5" y="56"/>
                    <a:pt x="4" y="56"/>
                    <a:pt x="3" y="57"/>
                  </a:cubicBezTo>
                  <a:cubicBezTo>
                    <a:pt x="0" y="54"/>
                    <a:pt x="0" y="54"/>
                    <a:pt x="0" y="54"/>
                  </a:cubicBezTo>
                  <a:cubicBezTo>
                    <a:pt x="26" y="32"/>
                    <a:pt x="26" y="32"/>
                    <a:pt x="26" y="32"/>
                  </a:cubicBezTo>
                  <a:cubicBezTo>
                    <a:pt x="28" y="35"/>
                    <a:pt x="28" y="35"/>
                    <a:pt x="28" y="35"/>
                  </a:cubicBezTo>
                  <a:cubicBezTo>
                    <a:pt x="26" y="37"/>
                    <a:pt x="24" y="39"/>
                    <a:pt x="23" y="40"/>
                  </a:cubicBezTo>
                  <a:cubicBezTo>
                    <a:pt x="22" y="42"/>
                    <a:pt x="22" y="43"/>
                    <a:pt x="22" y="44"/>
                  </a:cubicBezTo>
                  <a:cubicBezTo>
                    <a:pt x="22" y="45"/>
                    <a:pt x="23" y="45"/>
                    <a:pt x="23" y="45"/>
                  </a:cubicBezTo>
                  <a:cubicBezTo>
                    <a:pt x="24" y="46"/>
                    <a:pt x="24" y="46"/>
                    <a:pt x="24" y="46"/>
                  </a:cubicBezTo>
                  <a:cubicBezTo>
                    <a:pt x="28" y="48"/>
                    <a:pt x="33" y="52"/>
                    <a:pt x="41" y="56"/>
                  </a:cubicBezTo>
                  <a:cubicBezTo>
                    <a:pt x="48" y="61"/>
                    <a:pt x="59" y="68"/>
                    <a:pt x="73" y="77"/>
                  </a:cubicBezTo>
                  <a:cubicBezTo>
                    <a:pt x="70" y="69"/>
                    <a:pt x="68" y="60"/>
                    <a:pt x="65" y="50"/>
                  </a:cubicBezTo>
                  <a:cubicBezTo>
                    <a:pt x="62" y="40"/>
                    <a:pt x="60" y="33"/>
                    <a:pt x="59" y="29"/>
                  </a:cubicBezTo>
                  <a:cubicBezTo>
                    <a:pt x="58" y="25"/>
                    <a:pt x="57" y="23"/>
                    <a:pt x="56" y="22"/>
                  </a:cubicBezTo>
                  <a:cubicBezTo>
                    <a:pt x="56" y="20"/>
                    <a:pt x="55" y="20"/>
                    <a:pt x="55" y="19"/>
                  </a:cubicBezTo>
                  <a:cubicBezTo>
                    <a:pt x="54" y="18"/>
                    <a:pt x="53" y="18"/>
                    <a:pt x="52" y="18"/>
                  </a:cubicBezTo>
                  <a:cubicBezTo>
                    <a:pt x="51" y="18"/>
                    <a:pt x="50" y="18"/>
                    <a:pt x="49" y="19"/>
                  </a:cubicBezTo>
                  <a:cubicBezTo>
                    <a:pt x="48" y="19"/>
                    <a:pt x="47" y="20"/>
                    <a:pt x="46" y="20"/>
                  </a:cubicBezTo>
                  <a:cubicBezTo>
                    <a:pt x="45" y="21"/>
                    <a:pt x="44" y="22"/>
                    <a:pt x="42" y="23"/>
                  </a:cubicBezTo>
                  <a:cubicBezTo>
                    <a:pt x="40" y="19"/>
                    <a:pt x="40" y="19"/>
                    <a:pt x="40" y="19"/>
                  </a:cubicBezTo>
                  <a:cubicBezTo>
                    <a:pt x="63" y="0"/>
                    <a:pt x="63" y="0"/>
                    <a:pt x="63" y="0"/>
                  </a:cubicBezTo>
                  <a:lnTo>
                    <a:pt x="65" y="3"/>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4" name="î$ḷïďê"/>
            <p:cNvSpPr/>
            <p:nvPr userDrawn="1">
              <p:custDataLst>
                <p:tags r:id="rId29"/>
              </p:custDataLst>
            </p:nvPr>
          </p:nvSpPr>
          <p:spPr bwMode="auto">
            <a:xfrm>
              <a:off x="4250929" y="3752851"/>
              <a:ext cx="180975" cy="173038"/>
            </a:xfrm>
            <a:custGeom>
              <a:avLst/>
              <a:gdLst>
                <a:gd name="T0" fmla="*/ 90 w 109"/>
                <a:gd name="T1" fmla="*/ 30 h 103"/>
                <a:gd name="T2" fmla="*/ 109 w 109"/>
                <a:gd name="T3" fmla="*/ 46 h 103"/>
                <a:gd name="T4" fmla="*/ 68 w 109"/>
                <a:gd name="T5" fmla="*/ 103 h 103"/>
                <a:gd name="T6" fmla="*/ 64 w 109"/>
                <a:gd name="T7" fmla="*/ 100 h 103"/>
                <a:gd name="T8" fmla="*/ 67 w 109"/>
                <a:gd name="T9" fmla="*/ 96 h 103"/>
                <a:gd name="T10" fmla="*/ 68 w 109"/>
                <a:gd name="T11" fmla="*/ 92 h 103"/>
                <a:gd name="T12" fmla="*/ 68 w 109"/>
                <a:gd name="T13" fmla="*/ 89 h 103"/>
                <a:gd name="T14" fmla="*/ 66 w 109"/>
                <a:gd name="T15" fmla="*/ 86 h 103"/>
                <a:gd name="T16" fmla="*/ 17 w 109"/>
                <a:gd name="T17" fmla="*/ 50 h 103"/>
                <a:gd name="T18" fmla="*/ 14 w 109"/>
                <a:gd name="T19" fmla="*/ 49 h 103"/>
                <a:gd name="T20" fmla="*/ 10 w 109"/>
                <a:gd name="T21" fmla="*/ 49 h 103"/>
                <a:gd name="T22" fmla="*/ 6 w 109"/>
                <a:gd name="T23" fmla="*/ 52 h 103"/>
                <a:gd name="T24" fmla="*/ 3 w 109"/>
                <a:gd name="T25" fmla="*/ 55 h 103"/>
                <a:gd name="T26" fmla="*/ 0 w 109"/>
                <a:gd name="T27" fmla="*/ 53 h 103"/>
                <a:gd name="T28" fmla="*/ 39 w 109"/>
                <a:gd name="T29" fmla="*/ 0 h 103"/>
                <a:gd name="T30" fmla="*/ 55 w 109"/>
                <a:gd name="T31" fmla="*/ 12 h 103"/>
                <a:gd name="T32" fmla="*/ 52 w 109"/>
                <a:gd name="T33" fmla="*/ 16 h 103"/>
                <a:gd name="T34" fmla="*/ 41 w 109"/>
                <a:gd name="T35" fmla="*/ 14 h 103"/>
                <a:gd name="T36" fmla="*/ 33 w 109"/>
                <a:gd name="T37" fmla="*/ 17 h 103"/>
                <a:gd name="T38" fmla="*/ 30 w 109"/>
                <a:gd name="T39" fmla="*/ 20 h 103"/>
                <a:gd name="T40" fmla="*/ 26 w 109"/>
                <a:gd name="T41" fmla="*/ 25 h 103"/>
                <a:gd name="T42" fmla="*/ 18 w 109"/>
                <a:gd name="T43" fmla="*/ 35 h 103"/>
                <a:gd name="T44" fmla="*/ 45 w 109"/>
                <a:gd name="T45" fmla="*/ 55 h 103"/>
                <a:gd name="T46" fmla="*/ 51 w 109"/>
                <a:gd name="T47" fmla="*/ 48 h 103"/>
                <a:gd name="T48" fmla="*/ 54 w 109"/>
                <a:gd name="T49" fmla="*/ 42 h 103"/>
                <a:gd name="T50" fmla="*/ 54 w 109"/>
                <a:gd name="T51" fmla="*/ 37 h 103"/>
                <a:gd name="T52" fmla="*/ 52 w 109"/>
                <a:gd name="T53" fmla="*/ 33 h 103"/>
                <a:gd name="T54" fmla="*/ 48 w 109"/>
                <a:gd name="T55" fmla="*/ 28 h 103"/>
                <a:gd name="T56" fmla="*/ 51 w 109"/>
                <a:gd name="T57" fmla="*/ 25 h 103"/>
                <a:gd name="T58" fmla="*/ 77 w 109"/>
                <a:gd name="T59" fmla="*/ 44 h 103"/>
                <a:gd name="T60" fmla="*/ 75 w 109"/>
                <a:gd name="T61" fmla="*/ 48 h 103"/>
                <a:gd name="T62" fmla="*/ 69 w 109"/>
                <a:gd name="T63" fmla="*/ 45 h 103"/>
                <a:gd name="T64" fmla="*/ 64 w 109"/>
                <a:gd name="T65" fmla="*/ 44 h 103"/>
                <a:gd name="T66" fmla="*/ 59 w 109"/>
                <a:gd name="T67" fmla="*/ 46 h 103"/>
                <a:gd name="T68" fmla="*/ 55 w 109"/>
                <a:gd name="T69" fmla="*/ 51 h 103"/>
                <a:gd name="T70" fmla="*/ 49 w 109"/>
                <a:gd name="T71" fmla="*/ 58 h 103"/>
                <a:gd name="T72" fmla="*/ 70 w 109"/>
                <a:gd name="T73" fmla="*/ 73 h 103"/>
                <a:gd name="T74" fmla="*/ 75 w 109"/>
                <a:gd name="T75" fmla="*/ 76 h 103"/>
                <a:gd name="T76" fmla="*/ 79 w 109"/>
                <a:gd name="T77" fmla="*/ 77 h 103"/>
                <a:gd name="T78" fmla="*/ 82 w 109"/>
                <a:gd name="T79" fmla="*/ 74 h 103"/>
                <a:gd name="T80" fmla="*/ 87 w 109"/>
                <a:gd name="T81" fmla="*/ 68 h 103"/>
                <a:gd name="T82" fmla="*/ 90 w 109"/>
                <a:gd name="T83" fmla="*/ 64 h 103"/>
                <a:gd name="T84" fmla="*/ 93 w 109"/>
                <a:gd name="T85" fmla="*/ 59 h 103"/>
                <a:gd name="T86" fmla="*/ 95 w 109"/>
                <a:gd name="T87" fmla="*/ 55 h 103"/>
                <a:gd name="T88" fmla="*/ 96 w 109"/>
                <a:gd name="T89" fmla="*/ 51 h 103"/>
                <a:gd name="T90" fmla="*/ 92 w 109"/>
                <a:gd name="T91" fmla="*/ 42 h 103"/>
                <a:gd name="T92" fmla="*/ 88 w 109"/>
                <a:gd name="T93" fmla="*/ 34 h 103"/>
                <a:gd name="T94" fmla="*/ 90 w 109"/>
                <a:gd name="T95" fmla="*/ 3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9" h="103">
                  <a:moveTo>
                    <a:pt x="90" y="30"/>
                  </a:moveTo>
                  <a:cubicBezTo>
                    <a:pt x="109" y="46"/>
                    <a:pt x="109" y="46"/>
                    <a:pt x="109" y="46"/>
                  </a:cubicBezTo>
                  <a:cubicBezTo>
                    <a:pt x="68" y="103"/>
                    <a:pt x="68" y="103"/>
                    <a:pt x="68" y="103"/>
                  </a:cubicBezTo>
                  <a:cubicBezTo>
                    <a:pt x="64" y="100"/>
                    <a:pt x="64" y="100"/>
                    <a:pt x="64" y="100"/>
                  </a:cubicBezTo>
                  <a:cubicBezTo>
                    <a:pt x="65" y="99"/>
                    <a:pt x="66" y="98"/>
                    <a:pt x="67" y="96"/>
                  </a:cubicBezTo>
                  <a:cubicBezTo>
                    <a:pt x="68" y="94"/>
                    <a:pt x="68" y="93"/>
                    <a:pt x="68" y="92"/>
                  </a:cubicBezTo>
                  <a:cubicBezTo>
                    <a:pt x="69" y="91"/>
                    <a:pt x="69" y="90"/>
                    <a:pt x="68" y="89"/>
                  </a:cubicBezTo>
                  <a:cubicBezTo>
                    <a:pt x="68" y="88"/>
                    <a:pt x="67" y="87"/>
                    <a:pt x="66" y="86"/>
                  </a:cubicBezTo>
                  <a:cubicBezTo>
                    <a:pt x="17" y="50"/>
                    <a:pt x="17" y="50"/>
                    <a:pt x="17" y="50"/>
                  </a:cubicBezTo>
                  <a:cubicBezTo>
                    <a:pt x="16" y="49"/>
                    <a:pt x="15" y="49"/>
                    <a:pt x="14" y="49"/>
                  </a:cubicBezTo>
                  <a:cubicBezTo>
                    <a:pt x="13" y="48"/>
                    <a:pt x="11" y="49"/>
                    <a:pt x="10" y="49"/>
                  </a:cubicBezTo>
                  <a:cubicBezTo>
                    <a:pt x="9" y="50"/>
                    <a:pt x="8" y="51"/>
                    <a:pt x="6" y="52"/>
                  </a:cubicBezTo>
                  <a:cubicBezTo>
                    <a:pt x="5" y="53"/>
                    <a:pt x="4" y="54"/>
                    <a:pt x="3" y="55"/>
                  </a:cubicBezTo>
                  <a:cubicBezTo>
                    <a:pt x="0" y="53"/>
                    <a:pt x="0" y="53"/>
                    <a:pt x="0" y="53"/>
                  </a:cubicBezTo>
                  <a:cubicBezTo>
                    <a:pt x="39" y="0"/>
                    <a:pt x="39" y="0"/>
                    <a:pt x="39" y="0"/>
                  </a:cubicBezTo>
                  <a:cubicBezTo>
                    <a:pt x="55" y="12"/>
                    <a:pt x="55" y="12"/>
                    <a:pt x="55" y="12"/>
                  </a:cubicBezTo>
                  <a:cubicBezTo>
                    <a:pt x="52" y="16"/>
                    <a:pt x="52" y="16"/>
                    <a:pt x="52" y="16"/>
                  </a:cubicBezTo>
                  <a:cubicBezTo>
                    <a:pt x="49" y="14"/>
                    <a:pt x="46" y="14"/>
                    <a:pt x="41" y="14"/>
                  </a:cubicBezTo>
                  <a:cubicBezTo>
                    <a:pt x="37" y="14"/>
                    <a:pt x="34" y="15"/>
                    <a:pt x="33" y="17"/>
                  </a:cubicBezTo>
                  <a:cubicBezTo>
                    <a:pt x="32" y="18"/>
                    <a:pt x="31" y="19"/>
                    <a:pt x="30" y="20"/>
                  </a:cubicBezTo>
                  <a:cubicBezTo>
                    <a:pt x="29" y="21"/>
                    <a:pt x="27" y="23"/>
                    <a:pt x="26" y="25"/>
                  </a:cubicBezTo>
                  <a:cubicBezTo>
                    <a:pt x="18" y="35"/>
                    <a:pt x="18" y="35"/>
                    <a:pt x="18" y="35"/>
                  </a:cubicBezTo>
                  <a:cubicBezTo>
                    <a:pt x="45" y="55"/>
                    <a:pt x="45" y="55"/>
                    <a:pt x="45" y="55"/>
                  </a:cubicBezTo>
                  <a:cubicBezTo>
                    <a:pt x="51" y="48"/>
                    <a:pt x="51" y="48"/>
                    <a:pt x="51" y="48"/>
                  </a:cubicBezTo>
                  <a:cubicBezTo>
                    <a:pt x="53" y="45"/>
                    <a:pt x="54" y="43"/>
                    <a:pt x="54" y="42"/>
                  </a:cubicBezTo>
                  <a:cubicBezTo>
                    <a:pt x="55" y="40"/>
                    <a:pt x="54" y="39"/>
                    <a:pt x="54" y="37"/>
                  </a:cubicBezTo>
                  <a:cubicBezTo>
                    <a:pt x="54" y="36"/>
                    <a:pt x="53" y="34"/>
                    <a:pt x="52" y="33"/>
                  </a:cubicBezTo>
                  <a:cubicBezTo>
                    <a:pt x="50" y="31"/>
                    <a:pt x="49" y="30"/>
                    <a:pt x="48" y="28"/>
                  </a:cubicBezTo>
                  <a:cubicBezTo>
                    <a:pt x="51" y="25"/>
                    <a:pt x="51" y="25"/>
                    <a:pt x="51" y="25"/>
                  </a:cubicBezTo>
                  <a:cubicBezTo>
                    <a:pt x="77" y="44"/>
                    <a:pt x="77" y="44"/>
                    <a:pt x="77" y="44"/>
                  </a:cubicBezTo>
                  <a:cubicBezTo>
                    <a:pt x="75" y="48"/>
                    <a:pt x="75" y="48"/>
                    <a:pt x="75" y="48"/>
                  </a:cubicBezTo>
                  <a:cubicBezTo>
                    <a:pt x="73" y="47"/>
                    <a:pt x="71" y="46"/>
                    <a:pt x="69" y="45"/>
                  </a:cubicBezTo>
                  <a:cubicBezTo>
                    <a:pt x="67" y="45"/>
                    <a:pt x="65" y="44"/>
                    <a:pt x="64" y="44"/>
                  </a:cubicBezTo>
                  <a:cubicBezTo>
                    <a:pt x="62" y="44"/>
                    <a:pt x="60" y="45"/>
                    <a:pt x="59" y="46"/>
                  </a:cubicBezTo>
                  <a:cubicBezTo>
                    <a:pt x="58" y="47"/>
                    <a:pt x="56" y="48"/>
                    <a:pt x="55" y="51"/>
                  </a:cubicBezTo>
                  <a:cubicBezTo>
                    <a:pt x="49" y="58"/>
                    <a:pt x="49" y="58"/>
                    <a:pt x="49" y="58"/>
                  </a:cubicBezTo>
                  <a:cubicBezTo>
                    <a:pt x="70" y="73"/>
                    <a:pt x="70" y="73"/>
                    <a:pt x="70" y="73"/>
                  </a:cubicBezTo>
                  <a:cubicBezTo>
                    <a:pt x="72" y="75"/>
                    <a:pt x="73" y="76"/>
                    <a:pt x="75" y="76"/>
                  </a:cubicBezTo>
                  <a:cubicBezTo>
                    <a:pt x="76" y="77"/>
                    <a:pt x="77" y="77"/>
                    <a:pt x="79" y="77"/>
                  </a:cubicBezTo>
                  <a:cubicBezTo>
                    <a:pt x="80" y="76"/>
                    <a:pt x="81" y="75"/>
                    <a:pt x="82" y="74"/>
                  </a:cubicBezTo>
                  <a:cubicBezTo>
                    <a:pt x="83" y="73"/>
                    <a:pt x="85" y="71"/>
                    <a:pt x="87" y="68"/>
                  </a:cubicBezTo>
                  <a:cubicBezTo>
                    <a:pt x="88" y="67"/>
                    <a:pt x="89" y="66"/>
                    <a:pt x="90" y="64"/>
                  </a:cubicBezTo>
                  <a:cubicBezTo>
                    <a:pt x="91" y="62"/>
                    <a:pt x="92" y="61"/>
                    <a:pt x="93" y="59"/>
                  </a:cubicBezTo>
                  <a:cubicBezTo>
                    <a:pt x="94" y="58"/>
                    <a:pt x="95" y="57"/>
                    <a:pt x="95" y="55"/>
                  </a:cubicBezTo>
                  <a:cubicBezTo>
                    <a:pt x="96" y="54"/>
                    <a:pt x="96" y="52"/>
                    <a:pt x="96" y="51"/>
                  </a:cubicBezTo>
                  <a:cubicBezTo>
                    <a:pt x="95" y="49"/>
                    <a:pt x="94" y="46"/>
                    <a:pt x="92" y="42"/>
                  </a:cubicBezTo>
                  <a:cubicBezTo>
                    <a:pt x="90" y="38"/>
                    <a:pt x="89" y="35"/>
                    <a:pt x="88" y="34"/>
                  </a:cubicBezTo>
                  <a:lnTo>
                    <a:pt x="90" y="3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5" name="íṩḷîďe"/>
            <p:cNvSpPr/>
            <p:nvPr userDrawn="1">
              <p:custDataLst>
                <p:tags r:id="rId30"/>
              </p:custDataLst>
            </p:nvPr>
          </p:nvSpPr>
          <p:spPr bwMode="auto">
            <a:xfrm>
              <a:off x="4319192" y="3654426"/>
              <a:ext cx="177800" cy="142875"/>
            </a:xfrm>
            <a:custGeom>
              <a:avLst/>
              <a:gdLst>
                <a:gd name="T0" fmla="*/ 107 w 107"/>
                <a:gd name="T1" fmla="*/ 8 h 85"/>
                <a:gd name="T2" fmla="*/ 99 w 107"/>
                <a:gd name="T3" fmla="*/ 29 h 85"/>
                <a:gd name="T4" fmla="*/ 76 w 107"/>
                <a:gd name="T5" fmla="*/ 35 h 85"/>
                <a:gd name="T6" fmla="*/ 54 w 107"/>
                <a:gd name="T7" fmla="*/ 41 h 85"/>
                <a:gd name="T8" fmla="*/ 51 w 107"/>
                <a:gd name="T9" fmla="*/ 49 h 85"/>
                <a:gd name="T10" fmla="*/ 76 w 107"/>
                <a:gd name="T11" fmla="*/ 58 h 85"/>
                <a:gd name="T12" fmla="*/ 80 w 107"/>
                <a:gd name="T13" fmla="*/ 59 h 85"/>
                <a:gd name="T14" fmla="*/ 83 w 107"/>
                <a:gd name="T15" fmla="*/ 57 h 85"/>
                <a:gd name="T16" fmla="*/ 85 w 107"/>
                <a:gd name="T17" fmla="*/ 54 h 85"/>
                <a:gd name="T18" fmla="*/ 87 w 107"/>
                <a:gd name="T19" fmla="*/ 50 h 85"/>
                <a:gd name="T20" fmla="*/ 91 w 107"/>
                <a:gd name="T21" fmla="*/ 51 h 85"/>
                <a:gd name="T22" fmla="*/ 79 w 107"/>
                <a:gd name="T23" fmla="*/ 85 h 85"/>
                <a:gd name="T24" fmla="*/ 75 w 107"/>
                <a:gd name="T25" fmla="*/ 83 h 85"/>
                <a:gd name="T26" fmla="*/ 76 w 107"/>
                <a:gd name="T27" fmla="*/ 79 h 85"/>
                <a:gd name="T28" fmla="*/ 77 w 107"/>
                <a:gd name="T29" fmla="*/ 76 h 85"/>
                <a:gd name="T30" fmla="*/ 75 w 107"/>
                <a:gd name="T31" fmla="*/ 72 h 85"/>
                <a:gd name="T32" fmla="*/ 72 w 107"/>
                <a:gd name="T33" fmla="*/ 70 h 85"/>
                <a:gd name="T34" fmla="*/ 15 w 107"/>
                <a:gd name="T35" fmla="*/ 49 h 85"/>
                <a:gd name="T36" fmla="*/ 11 w 107"/>
                <a:gd name="T37" fmla="*/ 49 h 85"/>
                <a:gd name="T38" fmla="*/ 8 w 107"/>
                <a:gd name="T39" fmla="*/ 50 h 85"/>
                <a:gd name="T40" fmla="*/ 6 w 107"/>
                <a:gd name="T41" fmla="*/ 54 h 85"/>
                <a:gd name="T42" fmla="*/ 4 w 107"/>
                <a:gd name="T43" fmla="*/ 57 h 85"/>
                <a:gd name="T44" fmla="*/ 0 w 107"/>
                <a:gd name="T45" fmla="*/ 56 h 85"/>
                <a:gd name="T46" fmla="*/ 13 w 107"/>
                <a:gd name="T47" fmla="*/ 19 h 85"/>
                <a:gd name="T48" fmla="*/ 18 w 107"/>
                <a:gd name="T49" fmla="*/ 10 h 85"/>
                <a:gd name="T50" fmla="*/ 24 w 107"/>
                <a:gd name="T51" fmla="*/ 3 h 85"/>
                <a:gd name="T52" fmla="*/ 32 w 107"/>
                <a:gd name="T53" fmla="*/ 0 h 85"/>
                <a:gd name="T54" fmla="*/ 41 w 107"/>
                <a:gd name="T55" fmla="*/ 1 h 85"/>
                <a:gd name="T56" fmla="*/ 49 w 107"/>
                <a:gd name="T57" fmla="*/ 6 h 85"/>
                <a:gd name="T58" fmla="*/ 53 w 107"/>
                <a:gd name="T59" fmla="*/ 12 h 85"/>
                <a:gd name="T60" fmla="*/ 55 w 107"/>
                <a:gd name="T61" fmla="*/ 19 h 85"/>
                <a:gd name="T62" fmla="*/ 56 w 107"/>
                <a:gd name="T63" fmla="*/ 28 h 85"/>
                <a:gd name="T64" fmla="*/ 72 w 107"/>
                <a:gd name="T65" fmla="*/ 23 h 85"/>
                <a:gd name="T66" fmla="*/ 89 w 107"/>
                <a:gd name="T67" fmla="*/ 19 h 85"/>
                <a:gd name="T68" fmla="*/ 95 w 107"/>
                <a:gd name="T69" fmla="*/ 16 h 85"/>
                <a:gd name="T70" fmla="*/ 99 w 107"/>
                <a:gd name="T71" fmla="*/ 13 h 85"/>
                <a:gd name="T72" fmla="*/ 102 w 107"/>
                <a:gd name="T73" fmla="*/ 10 h 85"/>
                <a:gd name="T74" fmla="*/ 103 w 107"/>
                <a:gd name="T75" fmla="*/ 6 h 85"/>
                <a:gd name="T76" fmla="*/ 107 w 107"/>
                <a:gd name="T77" fmla="*/ 8 h 85"/>
                <a:gd name="T78" fmla="*/ 38 w 107"/>
                <a:gd name="T79" fmla="*/ 15 h 85"/>
                <a:gd name="T80" fmla="*/ 25 w 107"/>
                <a:gd name="T81" fmla="*/ 15 h 85"/>
                <a:gd name="T82" fmla="*/ 16 w 107"/>
                <a:gd name="T83" fmla="*/ 25 h 85"/>
                <a:gd name="T84" fmla="*/ 13 w 107"/>
                <a:gd name="T85" fmla="*/ 35 h 85"/>
                <a:gd name="T86" fmla="*/ 47 w 107"/>
                <a:gd name="T87" fmla="*/ 47 h 85"/>
                <a:gd name="T88" fmla="*/ 49 w 107"/>
                <a:gd name="T89" fmla="*/ 40 h 85"/>
                <a:gd name="T90" fmla="*/ 49 w 107"/>
                <a:gd name="T91" fmla="*/ 25 h 85"/>
                <a:gd name="T92" fmla="*/ 38 w 107"/>
                <a:gd name="T93" fmla="*/ 1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7" h="85">
                  <a:moveTo>
                    <a:pt x="107" y="8"/>
                  </a:moveTo>
                  <a:cubicBezTo>
                    <a:pt x="99" y="29"/>
                    <a:pt x="99" y="29"/>
                    <a:pt x="99" y="29"/>
                  </a:cubicBezTo>
                  <a:cubicBezTo>
                    <a:pt x="90" y="31"/>
                    <a:pt x="82" y="33"/>
                    <a:pt x="76" y="35"/>
                  </a:cubicBezTo>
                  <a:cubicBezTo>
                    <a:pt x="69" y="37"/>
                    <a:pt x="62" y="39"/>
                    <a:pt x="54" y="41"/>
                  </a:cubicBezTo>
                  <a:cubicBezTo>
                    <a:pt x="51" y="49"/>
                    <a:pt x="51" y="49"/>
                    <a:pt x="51" y="49"/>
                  </a:cubicBezTo>
                  <a:cubicBezTo>
                    <a:pt x="76" y="58"/>
                    <a:pt x="76" y="58"/>
                    <a:pt x="76" y="58"/>
                  </a:cubicBezTo>
                  <a:cubicBezTo>
                    <a:pt x="78" y="59"/>
                    <a:pt x="79" y="59"/>
                    <a:pt x="80" y="59"/>
                  </a:cubicBezTo>
                  <a:cubicBezTo>
                    <a:pt x="81" y="59"/>
                    <a:pt x="82" y="58"/>
                    <a:pt x="83" y="57"/>
                  </a:cubicBezTo>
                  <a:cubicBezTo>
                    <a:pt x="84" y="57"/>
                    <a:pt x="85" y="56"/>
                    <a:pt x="85" y="54"/>
                  </a:cubicBezTo>
                  <a:cubicBezTo>
                    <a:pt x="86" y="52"/>
                    <a:pt x="87" y="51"/>
                    <a:pt x="87" y="50"/>
                  </a:cubicBezTo>
                  <a:cubicBezTo>
                    <a:pt x="91" y="51"/>
                    <a:pt x="91" y="51"/>
                    <a:pt x="91" y="51"/>
                  </a:cubicBezTo>
                  <a:cubicBezTo>
                    <a:pt x="79" y="85"/>
                    <a:pt x="79" y="85"/>
                    <a:pt x="79" y="85"/>
                  </a:cubicBezTo>
                  <a:cubicBezTo>
                    <a:pt x="75" y="83"/>
                    <a:pt x="75" y="83"/>
                    <a:pt x="75" y="83"/>
                  </a:cubicBezTo>
                  <a:cubicBezTo>
                    <a:pt x="75" y="82"/>
                    <a:pt x="76" y="81"/>
                    <a:pt x="76" y="79"/>
                  </a:cubicBezTo>
                  <a:cubicBezTo>
                    <a:pt x="76" y="78"/>
                    <a:pt x="77" y="76"/>
                    <a:pt x="77" y="76"/>
                  </a:cubicBezTo>
                  <a:cubicBezTo>
                    <a:pt x="77" y="74"/>
                    <a:pt x="76" y="73"/>
                    <a:pt x="75" y="72"/>
                  </a:cubicBezTo>
                  <a:cubicBezTo>
                    <a:pt x="75" y="71"/>
                    <a:pt x="74" y="71"/>
                    <a:pt x="72" y="70"/>
                  </a:cubicBezTo>
                  <a:cubicBezTo>
                    <a:pt x="15" y="49"/>
                    <a:pt x="15" y="49"/>
                    <a:pt x="15" y="49"/>
                  </a:cubicBezTo>
                  <a:cubicBezTo>
                    <a:pt x="14" y="49"/>
                    <a:pt x="12" y="49"/>
                    <a:pt x="11" y="49"/>
                  </a:cubicBezTo>
                  <a:cubicBezTo>
                    <a:pt x="10" y="49"/>
                    <a:pt x="9" y="49"/>
                    <a:pt x="8" y="50"/>
                  </a:cubicBezTo>
                  <a:cubicBezTo>
                    <a:pt x="7" y="51"/>
                    <a:pt x="7" y="52"/>
                    <a:pt x="6" y="54"/>
                  </a:cubicBezTo>
                  <a:cubicBezTo>
                    <a:pt x="5" y="55"/>
                    <a:pt x="4" y="56"/>
                    <a:pt x="4" y="57"/>
                  </a:cubicBezTo>
                  <a:cubicBezTo>
                    <a:pt x="0" y="56"/>
                    <a:pt x="0" y="56"/>
                    <a:pt x="0" y="56"/>
                  </a:cubicBezTo>
                  <a:cubicBezTo>
                    <a:pt x="13" y="19"/>
                    <a:pt x="13" y="19"/>
                    <a:pt x="13" y="19"/>
                  </a:cubicBezTo>
                  <a:cubicBezTo>
                    <a:pt x="15" y="16"/>
                    <a:pt x="16" y="13"/>
                    <a:pt x="18" y="10"/>
                  </a:cubicBezTo>
                  <a:cubicBezTo>
                    <a:pt x="20" y="7"/>
                    <a:pt x="22" y="5"/>
                    <a:pt x="24" y="3"/>
                  </a:cubicBezTo>
                  <a:cubicBezTo>
                    <a:pt x="26" y="2"/>
                    <a:pt x="29" y="1"/>
                    <a:pt x="32" y="0"/>
                  </a:cubicBezTo>
                  <a:cubicBezTo>
                    <a:pt x="35" y="0"/>
                    <a:pt x="38" y="0"/>
                    <a:pt x="41" y="1"/>
                  </a:cubicBezTo>
                  <a:cubicBezTo>
                    <a:pt x="44" y="2"/>
                    <a:pt x="47" y="4"/>
                    <a:pt x="49" y="6"/>
                  </a:cubicBezTo>
                  <a:cubicBezTo>
                    <a:pt x="51" y="7"/>
                    <a:pt x="52" y="9"/>
                    <a:pt x="53" y="12"/>
                  </a:cubicBezTo>
                  <a:cubicBezTo>
                    <a:pt x="54" y="14"/>
                    <a:pt x="55" y="17"/>
                    <a:pt x="55" y="19"/>
                  </a:cubicBezTo>
                  <a:cubicBezTo>
                    <a:pt x="56" y="22"/>
                    <a:pt x="56" y="25"/>
                    <a:pt x="56" y="28"/>
                  </a:cubicBezTo>
                  <a:cubicBezTo>
                    <a:pt x="62" y="26"/>
                    <a:pt x="68" y="25"/>
                    <a:pt x="72" y="23"/>
                  </a:cubicBezTo>
                  <a:cubicBezTo>
                    <a:pt x="77" y="22"/>
                    <a:pt x="82" y="20"/>
                    <a:pt x="89" y="19"/>
                  </a:cubicBezTo>
                  <a:cubicBezTo>
                    <a:pt x="91" y="18"/>
                    <a:pt x="94" y="17"/>
                    <a:pt x="95" y="16"/>
                  </a:cubicBezTo>
                  <a:cubicBezTo>
                    <a:pt x="97" y="15"/>
                    <a:pt x="98" y="14"/>
                    <a:pt x="99" y="13"/>
                  </a:cubicBezTo>
                  <a:cubicBezTo>
                    <a:pt x="100" y="12"/>
                    <a:pt x="101" y="11"/>
                    <a:pt x="102" y="10"/>
                  </a:cubicBezTo>
                  <a:cubicBezTo>
                    <a:pt x="102" y="8"/>
                    <a:pt x="103" y="7"/>
                    <a:pt x="103" y="6"/>
                  </a:cubicBezTo>
                  <a:cubicBezTo>
                    <a:pt x="107" y="8"/>
                    <a:pt x="107" y="8"/>
                    <a:pt x="107" y="8"/>
                  </a:cubicBezTo>
                  <a:close/>
                  <a:moveTo>
                    <a:pt x="38" y="15"/>
                  </a:moveTo>
                  <a:cubicBezTo>
                    <a:pt x="33" y="14"/>
                    <a:pt x="28" y="14"/>
                    <a:pt x="25" y="15"/>
                  </a:cubicBezTo>
                  <a:cubicBezTo>
                    <a:pt x="21" y="17"/>
                    <a:pt x="18" y="20"/>
                    <a:pt x="16" y="25"/>
                  </a:cubicBezTo>
                  <a:cubicBezTo>
                    <a:pt x="13" y="35"/>
                    <a:pt x="13" y="35"/>
                    <a:pt x="13" y="35"/>
                  </a:cubicBezTo>
                  <a:cubicBezTo>
                    <a:pt x="47" y="47"/>
                    <a:pt x="47" y="47"/>
                    <a:pt x="47" y="47"/>
                  </a:cubicBezTo>
                  <a:cubicBezTo>
                    <a:pt x="49" y="40"/>
                    <a:pt x="49" y="40"/>
                    <a:pt x="49" y="40"/>
                  </a:cubicBezTo>
                  <a:cubicBezTo>
                    <a:pt x="51" y="35"/>
                    <a:pt x="51" y="30"/>
                    <a:pt x="49" y="25"/>
                  </a:cubicBezTo>
                  <a:cubicBezTo>
                    <a:pt x="47" y="21"/>
                    <a:pt x="43" y="17"/>
                    <a:pt x="38" y="15"/>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6" name="íṡļïḍé"/>
            <p:cNvSpPr/>
            <p:nvPr userDrawn="1">
              <p:custDataLst>
                <p:tags r:id="rId31"/>
              </p:custDataLst>
            </p:nvPr>
          </p:nvSpPr>
          <p:spPr bwMode="auto">
            <a:xfrm>
              <a:off x="4360467" y="3546476"/>
              <a:ext cx="149225" cy="115888"/>
            </a:xfrm>
            <a:custGeom>
              <a:avLst/>
              <a:gdLst>
                <a:gd name="T0" fmla="*/ 52 w 89"/>
                <a:gd name="T1" fmla="*/ 10 h 69"/>
                <a:gd name="T2" fmla="*/ 60 w 89"/>
                <a:gd name="T3" fmla="*/ 8 h 69"/>
                <a:gd name="T4" fmla="*/ 68 w 89"/>
                <a:gd name="T5" fmla="*/ 8 h 69"/>
                <a:gd name="T6" fmla="*/ 84 w 89"/>
                <a:gd name="T7" fmla="*/ 20 h 69"/>
                <a:gd name="T8" fmla="*/ 88 w 89"/>
                <a:gd name="T9" fmla="*/ 41 h 69"/>
                <a:gd name="T10" fmla="*/ 84 w 89"/>
                <a:gd name="T11" fmla="*/ 52 h 69"/>
                <a:gd name="T12" fmla="*/ 78 w 89"/>
                <a:gd name="T13" fmla="*/ 61 h 69"/>
                <a:gd name="T14" fmla="*/ 81 w 89"/>
                <a:gd name="T15" fmla="*/ 64 h 69"/>
                <a:gd name="T16" fmla="*/ 80 w 89"/>
                <a:gd name="T17" fmla="*/ 69 h 69"/>
                <a:gd name="T18" fmla="*/ 52 w 89"/>
                <a:gd name="T19" fmla="*/ 64 h 69"/>
                <a:gd name="T20" fmla="*/ 53 w 89"/>
                <a:gd name="T21" fmla="*/ 59 h 69"/>
                <a:gd name="T22" fmla="*/ 63 w 89"/>
                <a:gd name="T23" fmla="*/ 58 h 69"/>
                <a:gd name="T24" fmla="*/ 72 w 89"/>
                <a:gd name="T25" fmla="*/ 54 h 69"/>
                <a:gd name="T26" fmla="*/ 79 w 89"/>
                <a:gd name="T27" fmla="*/ 48 h 69"/>
                <a:gd name="T28" fmla="*/ 83 w 89"/>
                <a:gd name="T29" fmla="*/ 39 h 69"/>
                <a:gd name="T30" fmla="*/ 83 w 89"/>
                <a:gd name="T31" fmla="*/ 32 h 69"/>
                <a:gd name="T32" fmla="*/ 81 w 89"/>
                <a:gd name="T33" fmla="*/ 26 h 69"/>
                <a:gd name="T34" fmla="*/ 77 w 89"/>
                <a:gd name="T35" fmla="*/ 23 h 69"/>
                <a:gd name="T36" fmla="*/ 71 w 89"/>
                <a:gd name="T37" fmla="*/ 21 h 69"/>
                <a:gd name="T38" fmla="*/ 61 w 89"/>
                <a:gd name="T39" fmla="*/ 22 h 69"/>
                <a:gd name="T40" fmla="*/ 53 w 89"/>
                <a:gd name="T41" fmla="*/ 29 h 69"/>
                <a:gd name="T42" fmla="*/ 48 w 89"/>
                <a:gd name="T43" fmla="*/ 37 h 69"/>
                <a:gd name="T44" fmla="*/ 43 w 89"/>
                <a:gd name="T45" fmla="*/ 44 h 69"/>
                <a:gd name="T46" fmla="*/ 33 w 89"/>
                <a:gd name="T47" fmla="*/ 54 h 69"/>
                <a:gd name="T48" fmla="*/ 19 w 89"/>
                <a:gd name="T49" fmla="*/ 55 h 69"/>
                <a:gd name="T50" fmla="*/ 10 w 89"/>
                <a:gd name="T51" fmla="*/ 51 h 69"/>
                <a:gd name="T52" fmla="*/ 4 w 89"/>
                <a:gd name="T53" fmla="*/ 44 h 69"/>
                <a:gd name="T54" fmla="*/ 1 w 89"/>
                <a:gd name="T55" fmla="*/ 35 h 69"/>
                <a:gd name="T56" fmla="*/ 1 w 89"/>
                <a:gd name="T57" fmla="*/ 26 h 69"/>
                <a:gd name="T58" fmla="*/ 5 w 89"/>
                <a:gd name="T59" fmla="*/ 16 h 69"/>
                <a:gd name="T60" fmla="*/ 10 w 89"/>
                <a:gd name="T61" fmla="*/ 8 h 69"/>
                <a:gd name="T62" fmla="*/ 7 w 89"/>
                <a:gd name="T63" fmla="*/ 5 h 69"/>
                <a:gd name="T64" fmla="*/ 8 w 89"/>
                <a:gd name="T65" fmla="*/ 0 h 69"/>
                <a:gd name="T66" fmla="*/ 35 w 89"/>
                <a:gd name="T67" fmla="*/ 5 h 69"/>
                <a:gd name="T68" fmla="*/ 35 w 89"/>
                <a:gd name="T69" fmla="*/ 10 h 69"/>
                <a:gd name="T70" fmla="*/ 25 w 89"/>
                <a:gd name="T71" fmla="*/ 11 h 69"/>
                <a:gd name="T72" fmla="*/ 16 w 89"/>
                <a:gd name="T73" fmla="*/ 14 h 69"/>
                <a:gd name="T74" fmla="*/ 10 w 89"/>
                <a:gd name="T75" fmla="*/ 19 h 69"/>
                <a:gd name="T76" fmla="*/ 6 w 89"/>
                <a:gd name="T77" fmla="*/ 27 h 69"/>
                <a:gd name="T78" fmla="*/ 8 w 89"/>
                <a:gd name="T79" fmla="*/ 37 h 69"/>
                <a:gd name="T80" fmla="*/ 16 w 89"/>
                <a:gd name="T81" fmla="*/ 43 h 69"/>
                <a:gd name="T82" fmla="*/ 25 w 89"/>
                <a:gd name="T83" fmla="*/ 42 h 69"/>
                <a:gd name="T84" fmla="*/ 32 w 89"/>
                <a:gd name="T85" fmla="*/ 36 h 69"/>
                <a:gd name="T86" fmla="*/ 37 w 89"/>
                <a:gd name="T87" fmla="*/ 28 h 69"/>
                <a:gd name="T88" fmla="*/ 42 w 89"/>
                <a:gd name="T89" fmla="*/ 21 h 69"/>
                <a:gd name="T90" fmla="*/ 47 w 89"/>
                <a:gd name="T91" fmla="*/ 15 h 69"/>
                <a:gd name="T92" fmla="*/ 52 w 89"/>
                <a:gd name="T93" fmla="*/ 1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9" h="69">
                  <a:moveTo>
                    <a:pt x="52" y="10"/>
                  </a:moveTo>
                  <a:cubicBezTo>
                    <a:pt x="55" y="9"/>
                    <a:pt x="57" y="8"/>
                    <a:pt x="60" y="8"/>
                  </a:cubicBezTo>
                  <a:cubicBezTo>
                    <a:pt x="62" y="7"/>
                    <a:pt x="65" y="7"/>
                    <a:pt x="68" y="8"/>
                  </a:cubicBezTo>
                  <a:cubicBezTo>
                    <a:pt x="75" y="9"/>
                    <a:pt x="81" y="13"/>
                    <a:pt x="84" y="20"/>
                  </a:cubicBezTo>
                  <a:cubicBezTo>
                    <a:pt x="88" y="26"/>
                    <a:pt x="89" y="33"/>
                    <a:pt x="88" y="41"/>
                  </a:cubicBezTo>
                  <a:cubicBezTo>
                    <a:pt x="87" y="45"/>
                    <a:pt x="86" y="48"/>
                    <a:pt x="84" y="52"/>
                  </a:cubicBezTo>
                  <a:cubicBezTo>
                    <a:pt x="82" y="55"/>
                    <a:pt x="80" y="58"/>
                    <a:pt x="78" y="61"/>
                  </a:cubicBezTo>
                  <a:cubicBezTo>
                    <a:pt x="81" y="64"/>
                    <a:pt x="81" y="64"/>
                    <a:pt x="81" y="64"/>
                  </a:cubicBezTo>
                  <a:cubicBezTo>
                    <a:pt x="80" y="69"/>
                    <a:pt x="80" y="69"/>
                    <a:pt x="80" y="69"/>
                  </a:cubicBezTo>
                  <a:cubicBezTo>
                    <a:pt x="52" y="64"/>
                    <a:pt x="52" y="64"/>
                    <a:pt x="52" y="64"/>
                  </a:cubicBezTo>
                  <a:cubicBezTo>
                    <a:pt x="53" y="59"/>
                    <a:pt x="53" y="59"/>
                    <a:pt x="53" y="59"/>
                  </a:cubicBezTo>
                  <a:cubicBezTo>
                    <a:pt x="57" y="59"/>
                    <a:pt x="60" y="58"/>
                    <a:pt x="63" y="58"/>
                  </a:cubicBezTo>
                  <a:cubicBezTo>
                    <a:pt x="66" y="57"/>
                    <a:pt x="69" y="56"/>
                    <a:pt x="72" y="54"/>
                  </a:cubicBezTo>
                  <a:cubicBezTo>
                    <a:pt x="75" y="52"/>
                    <a:pt x="77" y="50"/>
                    <a:pt x="79" y="48"/>
                  </a:cubicBezTo>
                  <a:cubicBezTo>
                    <a:pt x="81" y="46"/>
                    <a:pt x="82" y="43"/>
                    <a:pt x="83" y="39"/>
                  </a:cubicBezTo>
                  <a:cubicBezTo>
                    <a:pt x="83" y="36"/>
                    <a:pt x="83" y="34"/>
                    <a:pt x="83" y="32"/>
                  </a:cubicBezTo>
                  <a:cubicBezTo>
                    <a:pt x="83" y="30"/>
                    <a:pt x="82" y="28"/>
                    <a:pt x="81" y="26"/>
                  </a:cubicBezTo>
                  <a:cubicBezTo>
                    <a:pt x="80" y="25"/>
                    <a:pt x="79" y="24"/>
                    <a:pt x="77" y="23"/>
                  </a:cubicBezTo>
                  <a:cubicBezTo>
                    <a:pt x="75" y="22"/>
                    <a:pt x="73" y="21"/>
                    <a:pt x="71" y="21"/>
                  </a:cubicBezTo>
                  <a:cubicBezTo>
                    <a:pt x="68" y="20"/>
                    <a:pt x="65" y="20"/>
                    <a:pt x="61" y="22"/>
                  </a:cubicBezTo>
                  <a:cubicBezTo>
                    <a:pt x="58" y="23"/>
                    <a:pt x="56" y="25"/>
                    <a:pt x="53" y="29"/>
                  </a:cubicBezTo>
                  <a:cubicBezTo>
                    <a:pt x="52" y="31"/>
                    <a:pt x="50" y="34"/>
                    <a:pt x="48" y="37"/>
                  </a:cubicBezTo>
                  <a:cubicBezTo>
                    <a:pt x="46" y="40"/>
                    <a:pt x="45" y="42"/>
                    <a:pt x="43" y="44"/>
                  </a:cubicBezTo>
                  <a:cubicBezTo>
                    <a:pt x="40" y="49"/>
                    <a:pt x="37" y="52"/>
                    <a:pt x="33" y="54"/>
                  </a:cubicBezTo>
                  <a:cubicBezTo>
                    <a:pt x="29" y="56"/>
                    <a:pt x="24" y="56"/>
                    <a:pt x="19" y="55"/>
                  </a:cubicBezTo>
                  <a:cubicBezTo>
                    <a:pt x="16" y="54"/>
                    <a:pt x="13" y="53"/>
                    <a:pt x="10" y="51"/>
                  </a:cubicBezTo>
                  <a:cubicBezTo>
                    <a:pt x="8" y="49"/>
                    <a:pt x="6" y="47"/>
                    <a:pt x="4" y="44"/>
                  </a:cubicBezTo>
                  <a:cubicBezTo>
                    <a:pt x="2" y="42"/>
                    <a:pt x="1" y="39"/>
                    <a:pt x="1" y="35"/>
                  </a:cubicBezTo>
                  <a:cubicBezTo>
                    <a:pt x="0" y="32"/>
                    <a:pt x="0" y="29"/>
                    <a:pt x="1" y="26"/>
                  </a:cubicBezTo>
                  <a:cubicBezTo>
                    <a:pt x="2" y="22"/>
                    <a:pt x="3" y="18"/>
                    <a:pt x="5" y="16"/>
                  </a:cubicBezTo>
                  <a:cubicBezTo>
                    <a:pt x="7" y="13"/>
                    <a:pt x="8" y="10"/>
                    <a:pt x="10" y="8"/>
                  </a:cubicBezTo>
                  <a:cubicBezTo>
                    <a:pt x="7" y="5"/>
                    <a:pt x="7" y="5"/>
                    <a:pt x="7" y="5"/>
                  </a:cubicBezTo>
                  <a:cubicBezTo>
                    <a:pt x="8" y="0"/>
                    <a:pt x="8" y="0"/>
                    <a:pt x="8" y="0"/>
                  </a:cubicBezTo>
                  <a:cubicBezTo>
                    <a:pt x="35" y="5"/>
                    <a:pt x="35" y="5"/>
                    <a:pt x="35" y="5"/>
                  </a:cubicBezTo>
                  <a:cubicBezTo>
                    <a:pt x="35" y="10"/>
                    <a:pt x="35" y="10"/>
                    <a:pt x="35" y="10"/>
                  </a:cubicBezTo>
                  <a:cubicBezTo>
                    <a:pt x="31" y="10"/>
                    <a:pt x="28" y="11"/>
                    <a:pt x="25" y="11"/>
                  </a:cubicBezTo>
                  <a:cubicBezTo>
                    <a:pt x="22" y="12"/>
                    <a:pt x="19" y="12"/>
                    <a:pt x="16" y="14"/>
                  </a:cubicBezTo>
                  <a:cubicBezTo>
                    <a:pt x="14" y="15"/>
                    <a:pt x="12" y="17"/>
                    <a:pt x="10" y="19"/>
                  </a:cubicBezTo>
                  <a:cubicBezTo>
                    <a:pt x="8" y="21"/>
                    <a:pt x="7" y="24"/>
                    <a:pt x="6" y="27"/>
                  </a:cubicBezTo>
                  <a:cubicBezTo>
                    <a:pt x="5" y="31"/>
                    <a:pt x="6" y="34"/>
                    <a:pt x="8" y="37"/>
                  </a:cubicBezTo>
                  <a:cubicBezTo>
                    <a:pt x="10" y="40"/>
                    <a:pt x="12" y="42"/>
                    <a:pt x="16" y="43"/>
                  </a:cubicBezTo>
                  <a:cubicBezTo>
                    <a:pt x="19" y="44"/>
                    <a:pt x="22" y="43"/>
                    <a:pt x="25" y="42"/>
                  </a:cubicBezTo>
                  <a:cubicBezTo>
                    <a:pt x="28" y="41"/>
                    <a:pt x="30" y="39"/>
                    <a:pt x="32" y="36"/>
                  </a:cubicBezTo>
                  <a:cubicBezTo>
                    <a:pt x="34" y="34"/>
                    <a:pt x="36" y="31"/>
                    <a:pt x="37" y="28"/>
                  </a:cubicBezTo>
                  <a:cubicBezTo>
                    <a:pt x="39" y="26"/>
                    <a:pt x="40" y="23"/>
                    <a:pt x="42" y="21"/>
                  </a:cubicBezTo>
                  <a:cubicBezTo>
                    <a:pt x="44" y="19"/>
                    <a:pt x="45" y="17"/>
                    <a:pt x="47" y="15"/>
                  </a:cubicBezTo>
                  <a:cubicBezTo>
                    <a:pt x="49" y="13"/>
                    <a:pt x="50" y="12"/>
                    <a:pt x="52" y="10"/>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7" name="îŝḻïḍé"/>
            <p:cNvSpPr/>
            <p:nvPr userDrawn="1">
              <p:custDataLst>
                <p:tags r:id="rId32"/>
              </p:custDataLst>
            </p:nvPr>
          </p:nvSpPr>
          <p:spPr bwMode="auto">
            <a:xfrm>
              <a:off x="4381104" y="3465513"/>
              <a:ext cx="141288" cy="69850"/>
            </a:xfrm>
            <a:custGeom>
              <a:avLst/>
              <a:gdLst>
                <a:gd name="T0" fmla="*/ 85 w 85"/>
                <a:gd name="T1" fmla="*/ 4 h 42"/>
                <a:gd name="T2" fmla="*/ 84 w 85"/>
                <a:gd name="T3" fmla="*/ 42 h 42"/>
                <a:gd name="T4" fmla="*/ 80 w 85"/>
                <a:gd name="T5" fmla="*/ 41 h 42"/>
                <a:gd name="T6" fmla="*/ 79 w 85"/>
                <a:gd name="T7" fmla="*/ 37 h 42"/>
                <a:gd name="T8" fmla="*/ 79 w 85"/>
                <a:gd name="T9" fmla="*/ 32 h 42"/>
                <a:gd name="T10" fmla="*/ 77 w 85"/>
                <a:gd name="T11" fmla="*/ 30 h 42"/>
                <a:gd name="T12" fmla="*/ 73 w 85"/>
                <a:gd name="T13" fmla="*/ 28 h 42"/>
                <a:gd name="T14" fmla="*/ 12 w 85"/>
                <a:gd name="T15" fmla="*/ 26 h 42"/>
                <a:gd name="T16" fmla="*/ 9 w 85"/>
                <a:gd name="T17" fmla="*/ 27 h 42"/>
                <a:gd name="T18" fmla="*/ 6 w 85"/>
                <a:gd name="T19" fmla="*/ 30 h 42"/>
                <a:gd name="T20" fmla="*/ 5 w 85"/>
                <a:gd name="T21" fmla="*/ 34 h 42"/>
                <a:gd name="T22" fmla="*/ 4 w 85"/>
                <a:gd name="T23" fmla="*/ 38 h 42"/>
                <a:gd name="T24" fmla="*/ 0 w 85"/>
                <a:gd name="T25" fmla="*/ 38 h 42"/>
                <a:gd name="T26" fmla="*/ 1 w 85"/>
                <a:gd name="T27" fmla="*/ 0 h 42"/>
                <a:gd name="T28" fmla="*/ 5 w 85"/>
                <a:gd name="T29" fmla="*/ 0 h 42"/>
                <a:gd name="T30" fmla="*/ 6 w 85"/>
                <a:gd name="T31" fmla="*/ 5 h 42"/>
                <a:gd name="T32" fmla="*/ 6 w 85"/>
                <a:gd name="T33" fmla="*/ 9 h 42"/>
                <a:gd name="T34" fmla="*/ 9 w 85"/>
                <a:gd name="T35" fmla="*/ 12 h 42"/>
                <a:gd name="T36" fmla="*/ 12 w 85"/>
                <a:gd name="T37" fmla="*/ 13 h 42"/>
                <a:gd name="T38" fmla="*/ 73 w 85"/>
                <a:gd name="T39" fmla="*/ 16 h 42"/>
                <a:gd name="T40" fmla="*/ 77 w 85"/>
                <a:gd name="T41" fmla="*/ 15 h 42"/>
                <a:gd name="T42" fmla="*/ 79 w 85"/>
                <a:gd name="T43" fmla="*/ 12 h 42"/>
                <a:gd name="T44" fmla="*/ 80 w 85"/>
                <a:gd name="T45" fmla="*/ 8 h 42"/>
                <a:gd name="T46" fmla="*/ 81 w 85"/>
                <a:gd name="T47" fmla="*/ 3 h 42"/>
                <a:gd name="T48" fmla="*/ 85 w 85"/>
                <a:gd name="T49" fmla="*/ 4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5" h="42">
                  <a:moveTo>
                    <a:pt x="85" y="4"/>
                  </a:moveTo>
                  <a:cubicBezTo>
                    <a:pt x="84" y="42"/>
                    <a:pt x="84" y="42"/>
                    <a:pt x="84" y="42"/>
                  </a:cubicBezTo>
                  <a:cubicBezTo>
                    <a:pt x="80" y="41"/>
                    <a:pt x="80" y="41"/>
                    <a:pt x="80" y="41"/>
                  </a:cubicBezTo>
                  <a:cubicBezTo>
                    <a:pt x="80" y="40"/>
                    <a:pt x="79" y="39"/>
                    <a:pt x="79" y="37"/>
                  </a:cubicBezTo>
                  <a:cubicBezTo>
                    <a:pt x="79" y="35"/>
                    <a:pt x="79" y="33"/>
                    <a:pt x="79" y="32"/>
                  </a:cubicBezTo>
                  <a:cubicBezTo>
                    <a:pt x="78" y="31"/>
                    <a:pt x="78" y="30"/>
                    <a:pt x="77" y="30"/>
                  </a:cubicBezTo>
                  <a:cubicBezTo>
                    <a:pt x="76" y="29"/>
                    <a:pt x="75" y="29"/>
                    <a:pt x="73" y="28"/>
                  </a:cubicBezTo>
                  <a:cubicBezTo>
                    <a:pt x="12" y="26"/>
                    <a:pt x="12" y="26"/>
                    <a:pt x="12" y="26"/>
                  </a:cubicBezTo>
                  <a:cubicBezTo>
                    <a:pt x="11" y="26"/>
                    <a:pt x="10" y="26"/>
                    <a:pt x="9" y="27"/>
                  </a:cubicBezTo>
                  <a:cubicBezTo>
                    <a:pt x="8" y="27"/>
                    <a:pt x="7" y="28"/>
                    <a:pt x="6" y="30"/>
                  </a:cubicBezTo>
                  <a:cubicBezTo>
                    <a:pt x="6" y="31"/>
                    <a:pt x="5" y="32"/>
                    <a:pt x="5" y="34"/>
                  </a:cubicBezTo>
                  <a:cubicBezTo>
                    <a:pt x="4" y="36"/>
                    <a:pt x="4" y="37"/>
                    <a:pt x="4" y="38"/>
                  </a:cubicBezTo>
                  <a:cubicBezTo>
                    <a:pt x="0" y="38"/>
                    <a:pt x="0" y="38"/>
                    <a:pt x="0" y="38"/>
                  </a:cubicBezTo>
                  <a:cubicBezTo>
                    <a:pt x="1" y="0"/>
                    <a:pt x="1" y="0"/>
                    <a:pt x="1" y="0"/>
                  </a:cubicBezTo>
                  <a:cubicBezTo>
                    <a:pt x="5" y="0"/>
                    <a:pt x="5" y="0"/>
                    <a:pt x="5" y="0"/>
                  </a:cubicBezTo>
                  <a:cubicBezTo>
                    <a:pt x="5" y="2"/>
                    <a:pt x="5" y="3"/>
                    <a:pt x="6" y="5"/>
                  </a:cubicBezTo>
                  <a:cubicBezTo>
                    <a:pt x="6" y="7"/>
                    <a:pt x="6" y="8"/>
                    <a:pt x="6" y="9"/>
                  </a:cubicBezTo>
                  <a:cubicBezTo>
                    <a:pt x="7" y="11"/>
                    <a:pt x="7" y="12"/>
                    <a:pt x="9" y="12"/>
                  </a:cubicBezTo>
                  <a:cubicBezTo>
                    <a:pt x="10" y="13"/>
                    <a:pt x="11" y="13"/>
                    <a:pt x="12" y="13"/>
                  </a:cubicBezTo>
                  <a:cubicBezTo>
                    <a:pt x="73" y="16"/>
                    <a:pt x="73" y="16"/>
                    <a:pt x="73" y="16"/>
                  </a:cubicBezTo>
                  <a:cubicBezTo>
                    <a:pt x="74" y="16"/>
                    <a:pt x="75" y="16"/>
                    <a:pt x="77" y="15"/>
                  </a:cubicBezTo>
                  <a:cubicBezTo>
                    <a:pt x="78" y="15"/>
                    <a:pt x="78" y="14"/>
                    <a:pt x="79" y="12"/>
                  </a:cubicBezTo>
                  <a:cubicBezTo>
                    <a:pt x="79" y="11"/>
                    <a:pt x="80" y="10"/>
                    <a:pt x="80" y="8"/>
                  </a:cubicBezTo>
                  <a:cubicBezTo>
                    <a:pt x="81" y="6"/>
                    <a:pt x="81" y="5"/>
                    <a:pt x="81" y="3"/>
                  </a:cubicBezTo>
                  <a:lnTo>
                    <a:pt x="85" y="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8" name="ïsḻïďê"/>
            <p:cNvSpPr/>
            <p:nvPr userDrawn="1">
              <p:custDataLst>
                <p:tags r:id="rId33"/>
              </p:custDataLst>
            </p:nvPr>
          </p:nvSpPr>
          <p:spPr bwMode="auto">
            <a:xfrm>
              <a:off x="4382692" y="3332163"/>
              <a:ext cx="142875" cy="123825"/>
            </a:xfrm>
            <a:custGeom>
              <a:avLst/>
              <a:gdLst>
                <a:gd name="T0" fmla="*/ 23 w 86"/>
                <a:gd name="T1" fmla="*/ 0 h 74"/>
                <a:gd name="T2" fmla="*/ 23 w 86"/>
                <a:gd name="T3" fmla="*/ 4 h 74"/>
                <a:gd name="T4" fmla="*/ 18 w 86"/>
                <a:gd name="T5" fmla="*/ 6 h 74"/>
                <a:gd name="T6" fmla="*/ 13 w 86"/>
                <a:gd name="T7" fmla="*/ 10 h 74"/>
                <a:gd name="T8" fmla="*/ 8 w 86"/>
                <a:gd name="T9" fmla="*/ 13 h 74"/>
                <a:gd name="T10" fmla="*/ 6 w 86"/>
                <a:gd name="T11" fmla="*/ 18 h 74"/>
                <a:gd name="T12" fmla="*/ 6 w 86"/>
                <a:gd name="T13" fmla="*/ 22 h 74"/>
                <a:gd name="T14" fmla="*/ 6 w 86"/>
                <a:gd name="T15" fmla="*/ 27 h 74"/>
                <a:gd name="T16" fmla="*/ 6 w 86"/>
                <a:gd name="T17" fmla="*/ 31 h 74"/>
                <a:gd name="T18" fmla="*/ 73 w 86"/>
                <a:gd name="T19" fmla="*/ 30 h 74"/>
                <a:gd name="T20" fmla="*/ 77 w 86"/>
                <a:gd name="T21" fmla="*/ 29 h 74"/>
                <a:gd name="T22" fmla="*/ 79 w 86"/>
                <a:gd name="T23" fmla="*/ 26 h 74"/>
                <a:gd name="T24" fmla="*/ 80 w 86"/>
                <a:gd name="T25" fmla="*/ 21 h 74"/>
                <a:gd name="T26" fmla="*/ 81 w 86"/>
                <a:gd name="T27" fmla="*/ 16 h 74"/>
                <a:gd name="T28" fmla="*/ 85 w 86"/>
                <a:gd name="T29" fmla="*/ 16 h 74"/>
                <a:gd name="T30" fmla="*/ 86 w 86"/>
                <a:gd name="T31" fmla="*/ 56 h 74"/>
                <a:gd name="T32" fmla="*/ 82 w 86"/>
                <a:gd name="T33" fmla="*/ 56 h 74"/>
                <a:gd name="T34" fmla="*/ 81 w 86"/>
                <a:gd name="T35" fmla="*/ 51 h 74"/>
                <a:gd name="T36" fmla="*/ 80 w 86"/>
                <a:gd name="T37" fmla="*/ 46 h 74"/>
                <a:gd name="T38" fmla="*/ 78 w 86"/>
                <a:gd name="T39" fmla="*/ 43 h 74"/>
                <a:gd name="T40" fmla="*/ 74 w 86"/>
                <a:gd name="T41" fmla="*/ 42 h 74"/>
                <a:gd name="T42" fmla="*/ 6 w 86"/>
                <a:gd name="T43" fmla="*/ 43 h 74"/>
                <a:gd name="T44" fmla="*/ 6 w 86"/>
                <a:gd name="T45" fmla="*/ 47 h 74"/>
                <a:gd name="T46" fmla="*/ 6 w 86"/>
                <a:gd name="T47" fmla="*/ 51 h 74"/>
                <a:gd name="T48" fmla="*/ 7 w 86"/>
                <a:gd name="T49" fmla="*/ 57 h 74"/>
                <a:gd name="T50" fmla="*/ 9 w 86"/>
                <a:gd name="T51" fmla="*/ 61 h 74"/>
                <a:gd name="T52" fmla="*/ 14 w 86"/>
                <a:gd name="T53" fmla="*/ 65 h 74"/>
                <a:gd name="T54" fmla="*/ 20 w 86"/>
                <a:gd name="T55" fmla="*/ 68 h 74"/>
                <a:gd name="T56" fmla="*/ 25 w 86"/>
                <a:gd name="T57" fmla="*/ 69 h 74"/>
                <a:gd name="T58" fmla="*/ 25 w 86"/>
                <a:gd name="T59" fmla="*/ 74 h 74"/>
                <a:gd name="T60" fmla="*/ 2 w 86"/>
                <a:gd name="T61" fmla="*/ 74 h 74"/>
                <a:gd name="T62" fmla="*/ 0 w 86"/>
                <a:gd name="T63" fmla="*/ 1 h 74"/>
                <a:gd name="T64" fmla="*/ 23 w 86"/>
                <a:gd name="T65" fmla="*/ 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6" h="74">
                  <a:moveTo>
                    <a:pt x="23" y="0"/>
                  </a:moveTo>
                  <a:cubicBezTo>
                    <a:pt x="23" y="4"/>
                    <a:pt x="23" y="4"/>
                    <a:pt x="23" y="4"/>
                  </a:cubicBezTo>
                  <a:cubicBezTo>
                    <a:pt x="22" y="5"/>
                    <a:pt x="20" y="5"/>
                    <a:pt x="18" y="6"/>
                  </a:cubicBezTo>
                  <a:cubicBezTo>
                    <a:pt x="16" y="7"/>
                    <a:pt x="15" y="8"/>
                    <a:pt x="13" y="10"/>
                  </a:cubicBezTo>
                  <a:cubicBezTo>
                    <a:pt x="11" y="11"/>
                    <a:pt x="10" y="12"/>
                    <a:pt x="8" y="13"/>
                  </a:cubicBezTo>
                  <a:cubicBezTo>
                    <a:pt x="7" y="15"/>
                    <a:pt x="6" y="16"/>
                    <a:pt x="6" y="18"/>
                  </a:cubicBezTo>
                  <a:cubicBezTo>
                    <a:pt x="6" y="19"/>
                    <a:pt x="6" y="20"/>
                    <a:pt x="6" y="22"/>
                  </a:cubicBezTo>
                  <a:cubicBezTo>
                    <a:pt x="6" y="24"/>
                    <a:pt x="6" y="26"/>
                    <a:pt x="6" y="27"/>
                  </a:cubicBezTo>
                  <a:cubicBezTo>
                    <a:pt x="6" y="31"/>
                    <a:pt x="6" y="31"/>
                    <a:pt x="6" y="31"/>
                  </a:cubicBezTo>
                  <a:cubicBezTo>
                    <a:pt x="73" y="30"/>
                    <a:pt x="73" y="30"/>
                    <a:pt x="73" y="30"/>
                  </a:cubicBezTo>
                  <a:cubicBezTo>
                    <a:pt x="74" y="30"/>
                    <a:pt x="76" y="29"/>
                    <a:pt x="77" y="29"/>
                  </a:cubicBezTo>
                  <a:cubicBezTo>
                    <a:pt x="78" y="28"/>
                    <a:pt x="78" y="27"/>
                    <a:pt x="79" y="26"/>
                  </a:cubicBezTo>
                  <a:cubicBezTo>
                    <a:pt x="79" y="25"/>
                    <a:pt x="80" y="23"/>
                    <a:pt x="80" y="21"/>
                  </a:cubicBezTo>
                  <a:cubicBezTo>
                    <a:pt x="81" y="19"/>
                    <a:pt x="81" y="17"/>
                    <a:pt x="81" y="16"/>
                  </a:cubicBezTo>
                  <a:cubicBezTo>
                    <a:pt x="85" y="16"/>
                    <a:pt x="85" y="16"/>
                    <a:pt x="85" y="16"/>
                  </a:cubicBezTo>
                  <a:cubicBezTo>
                    <a:pt x="86" y="56"/>
                    <a:pt x="86" y="56"/>
                    <a:pt x="86" y="56"/>
                  </a:cubicBezTo>
                  <a:cubicBezTo>
                    <a:pt x="82" y="56"/>
                    <a:pt x="82" y="56"/>
                    <a:pt x="82" y="56"/>
                  </a:cubicBezTo>
                  <a:cubicBezTo>
                    <a:pt x="81" y="55"/>
                    <a:pt x="81" y="53"/>
                    <a:pt x="81" y="51"/>
                  </a:cubicBezTo>
                  <a:cubicBezTo>
                    <a:pt x="81" y="48"/>
                    <a:pt x="80" y="47"/>
                    <a:pt x="80" y="46"/>
                  </a:cubicBezTo>
                  <a:cubicBezTo>
                    <a:pt x="79" y="45"/>
                    <a:pt x="79" y="44"/>
                    <a:pt x="78" y="43"/>
                  </a:cubicBezTo>
                  <a:cubicBezTo>
                    <a:pt x="77" y="42"/>
                    <a:pt x="75" y="42"/>
                    <a:pt x="74" y="42"/>
                  </a:cubicBezTo>
                  <a:cubicBezTo>
                    <a:pt x="6" y="43"/>
                    <a:pt x="6" y="43"/>
                    <a:pt x="6" y="43"/>
                  </a:cubicBezTo>
                  <a:cubicBezTo>
                    <a:pt x="6" y="47"/>
                    <a:pt x="6" y="47"/>
                    <a:pt x="6" y="47"/>
                  </a:cubicBezTo>
                  <a:cubicBezTo>
                    <a:pt x="6" y="48"/>
                    <a:pt x="6" y="50"/>
                    <a:pt x="6" y="51"/>
                  </a:cubicBezTo>
                  <a:cubicBezTo>
                    <a:pt x="6" y="53"/>
                    <a:pt x="6" y="55"/>
                    <a:pt x="7" y="57"/>
                  </a:cubicBezTo>
                  <a:cubicBezTo>
                    <a:pt x="7" y="58"/>
                    <a:pt x="8" y="59"/>
                    <a:pt x="9" y="61"/>
                  </a:cubicBezTo>
                  <a:cubicBezTo>
                    <a:pt x="11" y="62"/>
                    <a:pt x="12" y="63"/>
                    <a:pt x="14" y="65"/>
                  </a:cubicBezTo>
                  <a:cubicBezTo>
                    <a:pt x="16" y="66"/>
                    <a:pt x="18" y="67"/>
                    <a:pt x="20" y="68"/>
                  </a:cubicBezTo>
                  <a:cubicBezTo>
                    <a:pt x="22" y="68"/>
                    <a:pt x="23" y="69"/>
                    <a:pt x="25" y="69"/>
                  </a:cubicBezTo>
                  <a:cubicBezTo>
                    <a:pt x="25" y="74"/>
                    <a:pt x="25" y="74"/>
                    <a:pt x="25" y="74"/>
                  </a:cubicBezTo>
                  <a:cubicBezTo>
                    <a:pt x="2" y="74"/>
                    <a:pt x="2" y="74"/>
                    <a:pt x="2" y="74"/>
                  </a:cubicBezTo>
                  <a:cubicBezTo>
                    <a:pt x="0" y="1"/>
                    <a:pt x="0" y="1"/>
                    <a:pt x="0" y="1"/>
                  </a:cubicBezTo>
                  <a:lnTo>
                    <a:pt x="23" y="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9" name="iṡlîḍê"/>
            <p:cNvSpPr/>
            <p:nvPr userDrawn="1">
              <p:custDataLst>
                <p:tags r:id="rId34"/>
              </p:custDataLst>
            </p:nvPr>
          </p:nvSpPr>
          <p:spPr bwMode="auto">
            <a:xfrm>
              <a:off x="4344592" y="3192463"/>
              <a:ext cx="160338" cy="133350"/>
            </a:xfrm>
            <a:custGeom>
              <a:avLst/>
              <a:gdLst>
                <a:gd name="T0" fmla="*/ 4 w 96"/>
                <a:gd name="T1" fmla="*/ 0 h 80"/>
                <a:gd name="T2" fmla="*/ 5 w 96"/>
                <a:gd name="T3" fmla="*/ 3 h 80"/>
                <a:gd name="T4" fmla="*/ 8 w 96"/>
                <a:gd name="T5" fmla="*/ 6 h 80"/>
                <a:gd name="T6" fmla="*/ 10 w 96"/>
                <a:gd name="T7" fmla="*/ 8 h 80"/>
                <a:gd name="T8" fmla="*/ 15 w 96"/>
                <a:gd name="T9" fmla="*/ 11 h 80"/>
                <a:gd name="T10" fmla="*/ 30 w 96"/>
                <a:gd name="T11" fmla="*/ 16 h 80"/>
                <a:gd name="T12" fmla="*/ 49 w 96"/>
                <a:gd name="T13" fmla="*/ 22 h 80"/>
                <a:gd name="T14" fmla="*/ 55 w 96"/>
                <a:gd name="T15" fmla="*/ 23 h 80"/>
                <a:gd name="T16" fmla="*/ 62 w 96"/>
                <a:gd name="T17" fmla="*/ 22 h 80"/>
                <a:gd name="T18" fmla="*/ 78 w 96"/>
                <a:gd name="T19" fmla="*/ 19 h 80"/>
                <a:gd name="T20" fmla="*/ 81 w 96"/>
                <a:gd name="T21" fmla="*/ 17 h 80"/>
                <a:gd name="T22" fmla="*/ 83 w 96"/>
                <a:gd name="T23" fmla="*/ 13 h 80"/>
                <a:gd name="T24" fmla="*/ 83 w 96"/>
                <a:gd name="T25" fmla="*/ 9 h 80"/>
                <a:gd name="T26" fmla="*/ 83 w 96"/>
                <a:gd name="T27" fmla="*/ 4 h 80"/>
                <a:gd name="T28" fmla="*/ 87 w 96"/>
                <a:gd name="T29" fmla="*/ 3 h 80"/>
                <a:gd name="T30" fmla="*/ 96 w 96"/>
                <a:gd name="T31" fmla="*/ 41 h 80"/>
                <a:gd name="T32" fmla="*/ 92 w 96"/>
                <a:gd name="T33" fmla="*/ 42 h 80"/>
                <a:gd name="T34" fmla="*/ 90 w 96"/>
                <a:gd name="T35" fmla="*/ 37 h 80"/>
                <a:gd name="T36" fmla="*/ 88 w 96"/>
                <a:gd name="T37" fmla="*/ 33 h 80"/>
                <a:gd name="T38" fmla="*/ 85 w 96"/>
                <a:gd name="T39" fmla="*/ 31 h 80"/>
                <a:gd name="T40" fmla="*/ 81 w 96"/>
                <a:gd name="T41" fmla="*/ 31 h 80"/>
                <a:gd name="T42" fmla="*/ 61 w 96"/>
                <a:gd name="T43" fmla="*/ 35 h 80"/>
                <a:gd name="T44" fmla="*/ 58 w 96"/>
                <a:gd name="T45" fmla="*/ 37 h 80"/>
                <a:gd name="T46" fmla="*/ 53 w 96"/>
                <a:gd name="T47" fmla="*/ 41 h 80"/>
                <a:gd name="T48" fmla="*/ 41 w 96"/>
                <a:gd name="T49" fmla="*/ 52 h 80"/>
                <a:gd name="T50" fmla="*/ 29 w 96"/>
                <a:gd name="T51" fmla="*/ 63 h 80"/>
                <a:gd name="T52" fmla="*/ 25 w 96"/>
                <a:gd name="T53" fmla="*/ 67 h 80"/>
                <a:gd name="T54" fmla="*/ 23 w 96"/>
                <a:gd name="T55" fmla="*/ 71 h 80"/>
                <a:gd name="T56" fmla="*/ 22 w 96"/>
                <a:gd name="T57" fmla="*/ 75 h 80"/>
                <a:gd name="T58" fmla="*/ 22 w 96"/>
                <a:gd name="T59" fmla="*/ 79 h 80"/>
                <a:gd name="T60" fmla="*/ 18 w 96"/>
                <a:gd name="T61" fmla="*/ 80 h 80"/>
                <a:gd name="T62" fmla="*/ 10 w 96"/>
                <a:gd name="T63" fmla="*/ 45 h 80"/>
                <a:gd name="T64" fmla="*/ 14 w 96"/>
                <a:gd name="T65" fmla="*/ 44 h 80"/>
                <a:gd name="T66" fmla="*/ 17 w 96"/>
                <a:gd name="T67" fmla="*/ 52 h 80"/>
                <a:gd name="T68" fmla="*/ 19 w 96"/>
                <a:gd name="T69" fmla="*/ 54 h 80"/>
                <a:gd name="T70" fmla="*/ 20 w 96"/>
                <a:gd name="T71" fmla="*/ 53 h 80"/>
                <a:gd name="T72" fmla="*/ 22 w 96"/>
                <a:gd name="T73" fmla="*/ 52 h 80"/>
                <a:gd name="T74" fmla="*/ 25 w 96"/>
                <a:gd name="T75" fmla="*/ 49 h 80"/>
                <a:gd name="T76" fmla="*/ 29 w 96"/>
                <a:gd name="T77" fmla="*/ 46 h 80"/>
                <a:gd name="T78" fmla="*/ 38 w 96"/>
                <a:gd name="T79" fmla="*/ 38 h 80"/>
                <a:gd name="T80" fmla="*/ 49 w 96"/>
                <a:gd name="T81" fmla="*/ 28 h 80"/>
                <a:gd name="T82" fmla="*/ 23 w 96"/>
                <a:gd name="T83" fmla="*/ 19 h 80"/>
                <a:gd name="T84" fmla="*/ 12 w 96"/>
                <a:gd name="T85" fmla="*/ 17 h 80"/>
                <a:gd name="T86" fmla="*/ 10 w 96"/>
                <a:gd name="T87" fmla="*/ 18 h 80"/>
                <a:gd name="T88" fmla="*/ 10 w 96"/>
                <a:gd name="T89" fmla="*/ 21 h 80"/>
                <a:gd name="T90" fmla="*/ 10 w 96"/>
                <a:gd name="T91" fmla="*/ 25 h 80"/>
                <a:gd name="T92" fmla="*/ 11 w 96"/>
                <a:gd name="T93" fmla="*/ 29 h 80"/>
                <a:gd name="T94" fmla="*/ 6 w 96"/>
                <a:gd name="T95" fmla="*/ 30 h 80"/>
                <a:gd name="T96" fmla="*/ 0 w 96"/>
                <a:gd name="T97" fmla="*/ 1 h 80"/>
                <a:gd name="T98" fmla="*/ 4 w 96"/>
                <a:gd name="T99"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6" h="80">
                  <a:moveTo>
                    <a:pt x="4" y="0"/>
                  </a:moveTo>
                  <a:cubicBezTo>
                    <a:pt x="4" y="1"/>
                    <a:pt x="5" y="2"/>
                    <a:pt x="5" y="3"/>
                  </a:cubicBezTo>
                  <a:cubicBezTo>
                    <a:pt x="6" y="4"/>
                    <a:pt x="7" y="5"/>
                    <a:pt x="8" y="6"/>
                  </a:cubicBezTo>
                  <a:cubicBezTo>
                    <a:pt x="9" y="7"/>
                    <a:pt x="10" y="8"/>
                    <a:pt x="10" y="8"/>
                  </a:cubicBezTo>
                  <a:cubicBezTo>
                    <a:pt x="11" y="9"/>
                    <a:pt x="13" y="10"/>
                    <a:pt x="15" y="11"/>
                  </a:cubicBezTo>
                  <a:cubicBezTo>
                    <a:pt x="20" y="13"/>
                    <a:pt x="25" y="14"/>
                    <a:pt x="30" y="16"/>
                  </a:cubicBezTo>
                  <a:cubicBezTo>
                    <a:pt x="35" y="17"/>
                    <a:pt x="41" y="19"/>
                    <a:pt x="49" y="22"/>
                  </a:cubicBezTo>
                  <a:cubicBezTo>
                    <a:pt x="52" y="22"/>
                    <a:pt x="54" y="23"/>
                    <a:pt x="55" y="23"/>
                  </a:cubicBezTo>
                  <a:cubicBezTo>
                    <a:pt x="57" y="23"/>
                    <a:pt x="59" y="23"/>
                    <a:pt x="62" y="22"/>
                  </a:cubicBezTo>
                  <a:cubicBezTo>
                    <a:pt x="78" y="19"/>
                    <a:pt x="78" y="19"/>
                    <a:pt x="78" y="19"/>
                  </a:cubicBezTo>
                  <a:cubicBezTo>
                    <a:pt x="79" y="18"/>
                    <a:pt x="80" y="18"/>
                    <a:pt x="81" y="17"/>
                  </a:cubicBezTo>
                  <a:cubicBezTo>
                    <a:pt x="82" y="16"/>
                    <a:pt x="83" y="15"/>
                    <a:pt x="83" y="13"/>
                  </a:cubicBezTo>
                  <a:cubicBezTo>
                    <a:pt x="83" y="13"/>
                    <a:pt x="83" y="11"/>
                    <a:pt x="83" y="9"/>
                  </a:cubicBezTo>
                  <a:cubicBezTo>
                    <a:pt x="83" y="7"/>
                    <a:pt x="83" y="5"/>
                    <a:pt x="83" y="4"/>
                  </a:cubicBezTo>
                  <a:cubicBezTo>
                    <a:pt x="87" y="3"/>
                    <a:pt x="87" y="3"/>
                    <a:pt x="87" y="3"/>
                  </a:cubicBezTo>
                  <a:cubicBezTo>
                    <a:pt x="96" y="41"/>
                    <a:pt x="96" y="41"/>
                    <a:pt x="96" y="41"/>
                  </a:cubicBezTo>
                  <a:cubicBezTo>
                    <a:pt x="92" y="42"/>
                    <a:pt x="92" y="42"/>
                    <a:pt x="92" y="42"/>
                  </a:cubicBezTo>
                  <a:cubicBezTo>
                    <a:pt x="91" y="41"/>
                    <a:pt x="91" y="39"/>
                    <a:pt x="90" y="37"/>
                  </a:cubicBezTo>
                  <a:cubicBezTo>
                    <a:pt x="89" y="35"/>
                    <a:pt x="89" y="34"/>
                    <a:pt x="88" y="33"/>
                  </a:cubicBezTo>
                  <a:cubicBezTo>
                    <a:pt x="87" y="32"/>
                    <a:pt x="86" y="31"/>
                    <a:pt x="85" y="31"/>
                  </a:cubicBezTo>
                  <a:cubicBezTo>
                    <a:pt x="84" y="30"/>
                    <a:pt x="83" y="30"/>
                    <a:pt x="81" y="31"/>
                  </a:cubicBezTo>
                  <a:cubicBezTo>
                    <a:pt x="61" y="35"/>
                    <a:pt x="61" y="35"/>
                    <a:pt x="61" y="35"/>
                  </a:cubicBezTo>
                  <a:cubicBezTo>
                    <a:pt x="61" y="36"/>
                    <a:pt x="60" y="36"/>
                    <a:pt x="58" y="37"/>
                  </a:cubicBezTo>
                  <a:cubicBezTo>
                    <a:pt x="57" y="38"/>
                    <a:pt x="55" y="40"/>
                    <a:pt x="53" y="41"/>
                  </a:cubicBezTo>
                  <a:cubicBezTo>
                    <a:pt x="49" y="45"/>
                    <a:pt x="45" y="48"/>
                    <a:pt x="41" y="52"/>
                  </a:cubicBezTo>
                  <a:cubicBezTo>
                    <a:pt x="36" y="56"/>
                    <a:pt x="32" y="60"/>
                    <a:pt x="29" y="63"/>
                  </a:cubicBezTo>
                  <a:cubicBezTo>
                    <a:pt x="27" y="65"/>
                    <a:pt x="26" y="66"/>
                    <a:pt x="25" y="67"/>
                  </a:cubicBezTo>
                  <a:cubicBezTo>
                    <a:pt x="24" y="69"/>
                    <a:pt x="23" y="70"/>
                    <a:pt x="23" y="71"/>
                  </a:cubicBezTo>
                  <a:cubicBezTo>
                    <a:pt x="22" y="72"/>
                    <a:pt x="22" y="74"/>
                    <a:pt x="22" y="75"/>
                  </a:cubicBezTo>
                  <a:cubicBezTo>
                    <a:pt x="22" y="76"/>
                    <a:pt x="22" y="78"/>
                    <a:pt x="22" y="79"/>
                  </a:cubicBezTo>
                  <a:cubicBezTo>
                    <a:pt x="18" y="80"/>
                    <a:pt x="18" y="80"/>
                    <a:pt x="18" y="80"/>
                  </a:cubicBezTo>
                  <a:cubicBezTo>
                    <a:pt x="10" y="45"/>
                    <a:pt x="10" y="45"/>
                    <a:pt x="10" y="45"/>
                  </a:cubicBezTo>
                  <a:cubicBezTo>
                    <a:pt x="14" y="44"/>
                    <a:pt x="14" y="44"/>
                    <a:pt x="14" y="44"/>
                  </a:cubicBezTo>
                  <a:cubicBezTo>
                    <a:pt x="15" y="48"/>
                    <a:pt x="16" y="50"/>
                    <a:pt x="17" y="52"/>
                  </a:cubicBezTo>
                  <a:cubicBezTo>
                    <a:pt x="18" y="53"/>
                    <a:pt x="18" y="54"/>
                    <a:pt x="19" y="54"/>
                  </a:cubicBezTo>
                  <a:cubicBezTo>
                    <a:pt x="20" y="54"/>
                    <a:pt x="20" y="54"/>
                    <a:pt x="20" y="53"/>
                  </a:cubicBezTo>
                  <a:cubicBezTo>
                    <a:pt x="21" y="53"/>
                    <a:pt x="22" y="52"/>
                    <a:pt x="22" y="52"/>
                  </a:cubicBezTo>
                  <a:cubicBezTo>
                    <a:pt x="23" y="51"/>
                    <a:pt x="24" y="50"/>
                    <a:pt x="25" y="49"/>
                  </a:cubicBezTo>
                  <a:cubicBezTo>
                    <a:pt x="27" y="48"/>
                    <a:pt x="28" y="47"/>
                    <a:pt x="29" y="46"/>
                  </a:cubicBezTo>
                  <a:cubicBezTo>
                    <a:pt x="32" y="44"/>
                    <a:pt x="35" y="41"/>
                    <a:pt x="38" y="38"/>
                  </a:cubicBezTo>
                  <a:cubicBezTo>
                    <a:pt x="41" y="36"/>
                    <a:pt x="45" y="32"/>
                    <a:pt x="49" y="28"/>
                  </a:cubicBezTo>
                  <a:cubicBezTo>
                    <a:pt x="38" y="24"/>
                    <a:pt x="29" y="21"/>
                    <a:pt x="23" y="19"/>
                  </a:cubicBezTo>
                  <a:cubicBezTo>
                    <a:pt x="17" y="17"/>
                    <a:pt x="13" y="16"/>
                    <a:pt x="12" y="17"/>
                  </a:cubicBezTo>
                  <a:cubicBezTo>
                    <a:pt x="11" y="17"/>
                    <a:pt x="11" y="17"/>
                    <a:pt x="10" y="18"/>
                  </a:cubicBezTo>
                  <a:cubicBezTo>
                    <a:pt x="10" y="19"/>
                    <a:pt x="10" y="20"/>
                    <a:pt x="10" y="21"/>
                  </a:cubicBezTo>
                  <a:cubicBezTo>
                    <a:pt x="10" y="22"/>
                    <a:pt x="10" y="24"/>
                    <a:pt x="10" y="25"/>
                  </a:cubicBezTo>
                  <a:cubicBezTo>
                    <a:pt x="10" y="26"/>
                    <a:pt x="10" y="27"/>
                    <a:pt x="11" y="29"/>
                  </a:cubicBezTo>
                  <a:cubicBezTo>
                    <a:pt x="6" y="30"/>
                    <a:pt x="6" y="30"/>
                    <a:pt x="6" y="30"/>
                  </a:cubicBezTo>
                  <a:cubicBezTo>
                    <a:pt x="0" y="1"/>
                    <a:pt x="0" y="1"/>
                    <a:pt x="0" y="1"/>
                  </a:cubicBezTo>
                  <a:lnTo>
                    <a:pt x="4" y="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0" name="íşḷíḍê"/>
            <p:cNvSpPr/>
            <p:nvPr userDrawn="1">
              <p:custDataLst>
                <p:tags r:id="rId35"/>
              </p:custDataLst>
            </p:nvPr>
          </p:nvSpPr>
          <p:spPr bwMode="auto">
            <a:xfrm>
              <a:off x="4090592" y="2903538"/>
              <a:ext cx="250825" cy="234950"/>
            </a:xfrm>
            <a:custGeom>
              <a:avLst/>
              <a:gdLst>
                <a:gd name="T0" fmla="*/ 33 w 151"/>
                <a:gd name="T1" fmla="*/ 116 h 140"/>
                <a:gd name="T2" fmla="*/ 33 w 151"/>
                <a:gd name="T3" fmla="*/ 97 h 140"/>
                <a:gd name="T4" fmla="*/ 20 w 151"/>
                <a:gd name="T5" fmla="*/ 72 h 140"/>
                <a:gd name="T6" fmla="*/ 50 w 151"/>
                <a:gd name="T7" fmla="*/ 90 h 140"/>
                <a:gd name="T8" fmla="*/ 70 w 151"/>
                <a:gd name="T9" fmla="*/ 81 h 140"/>
                <a:gd name="T10" fmla="*/ 37 w 151"/>
                <a:gd name="T11" fmla="*/ 67 h 140"/>
                <a:gd name="T12" fmla="*/ 71 w 151"/>
                <a:gd name="T13" fmla="*/ 69 h 140"/>
                <a:gd name="T14" fmla="*/ 103 w 151"/>
                <a:gd name="T15" fmla="*/ 82 h 140"/>
                <a:gd name="T16" fmla="*/ 66 w 151"/>
                <a:gd name="T17" fmla="*/ 62 h 140"/>
                <a:gd name="T18" fmla="*/ 30 w 151"/>
                <a:gd name="T19" fmla="*/ 55 h 140"/>
                <a:gd name="T20" fmla="*/ 5 w 151"/>
                <a:gd name="T21" fmla="*/ 52 h 140"/>
                <a:gd name="T22" fmla="*/ 35 w 151"/>
                <a:gd name="T23" fmla="*/ 39 h 140"/>
                <a:gd name="T24" fmla="*/ 60 w 151"/>
                <a:gd name="T25" fmla="*/ 18 h 140"/>
                <a:gd name="T26" fmla="*/ 75 w 151"/>
                <a:gd name="T27" fmla="*/ 7 h 140"/>
                <a:gd name="T28" fmla="*/ 56 w 151"/>
                <a:gd name="T29" fmla="*/ 43 h 140"/>
                <a:gd name="T30" fmla="*/ 91 w 151"/>
                <a:gd name="T31" fmla="*/ 3 h 140"/>
                <a:gd name="T32" fmla="*/ 103 w 151"/>
                <a:gd name="T33" fmla="*/ 10 h 140"/>
                <a:gd name="T34" fmla="*/ 119 w 151"/>
                <a:gd name="T35" fmla="*/ 21 h 140"/>
                <a:gd name="T36" fmla="*/ 131 w 151"/>
                <a:gd name="T37" fmla="*/ 33 h 140"/>
                <a:gd name="T38" fmla="*/ 120 w 151"/>
                <a:gd name="T39" fmla="*/ 43 h 140"/>
                <a:gd name="T40" fmla="*/ 127 w 151"/>
                <a:gd name="T41" fmla="*/ 51 h 140"/>
                <a:gd name="T42" fmla="*/ 146 w 151"/>
                <a:gd name="T43" fmla="*/ 57 h 140"/>
                <a:gd name="T44" fmla="*/ 116 w 151"/>
                <a:gd name="T45" fmla="*/ 79 h 140"/>
                <a:gd name="T46" fmla="*/ 111 w 151"/>
                <a:gd name="T47" fmla="*/ 102 h 140"/>
                <a:gd name="T48" fmla="*/ 82 w 151"/>
                <a:gd name="T49" fmla="*/ 96 h 140"/>
                <a:gd name="T50" fmla="*/ 95 w 151"/>
                <a:gd name="T51" fmla="*/ 115 h 140"/>
                <a:gd name="T52" fmla="*/ 65 w 151"/>
                <a:gd name="T53" fmla="*/ 114 h 140"/>
                <a:gd name="T54" fmla="*/ 20 w 151"/>
                <a:gd name="T55" fmla="*/ 135 h 140"/>
                <a:gd name="T56" fmla="*/ 13 w 151"/>
                <a:gd name="T57" fmla="*/ 108 h 140"/>
                <a:gd name="T58" fmla="*/ 100 w 151"/>
                <a:gd name="T59" fmla="*/ 20 h 140"/>
                <a:gd name="T60" fmla="*/ 89 w 151"/>
                <a:gd name="T61" fmla="*/ 29 h 140"/>
                <a:gd name="T62" fmla="*/ 100 w 151"/>
                <a:gd name="T63" fmla="*/ 27 h 140"/>
                <a:gd name="T64" fmla="*/ 112 w 151"/>
                <a:gd name="T65" fmla="*/ 50 h 140"/>
                <a:gd name="T66" fmla="*/ 116 w 151"/>
                <a:gd name="T67" fmla="*/ 58 h 140"/>
                <a:gd name="T68" fmla="*/ 112 w 151"/>
                <a:gd name="T69" fmla="*/ 50 h 140"/>
                <a:gd name="T70" fmla="*/ 100 w 151"/>
                <a:gd name="T71" fmla="*/ 41 h 140"/>
                <a:gd name="T72" fmla="*/ 88 w 151"/>
                <a:gd name="T73" fmla="*/ 60 h 140"/>
                <a:gd name="T74" fmla="*/ 91 w 151"/>
                <a:gd name="T75" fmla="*/ 60 h 140"/>
                <a:gd name="T76" fmla="*/ 99 w 151"/>
                <a:gd name="T77" fmla="*/ 63 h 140"/>
                <a:gd name="T78" fmla="*/ 103 w 151"/>
                <a:gd name="T79" fmla="*/ 64 h 140"/>
                <a:gd name="T80" fmla="*/ 85 w 151"/>
                <a:gd name="T81" fmla="*/ 42 h 140"/>
                <a:gd name="T82" fmla="*/ 79 w 151"/>
                <a:gd name="T83" fmla="*/ 5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1" h="140">
                  <a:moveTo>
                    <a:pt x="17" y="106"/>
                  </a:moveTo>
                  <a:cubicBezTo>
                    <a:pt x="22" y="110"/>
                    <a:pt x="32" y="116"/>
                    <a:pt x="33" y="116"/>
                  </a:cubicBezTo>
                  <a:cubicBezTo>
                    <a:pt x="36" y="116"/>
                    <a:pt x="41" y="117"/>
                    <a:pt x="46" y="105"/>
                  </a:cubicBezTo>
                  <a:cubicBezTo>
                    <a:pt x="46" y="105"/>
                    <a:pt x="42" y="100"/>
                    <a:pt x="33" y="97"/>
                  </a:cubicBezTo>
                  <a:cubicBezTo>
                    <a:pt x="26" y="95"/>
                    <a:pt x="15" y="92"/>
                    <a:pt x="14" y="78"/>
                  </a:cubicBezTo>
                  <a:cubicBezTo>
                    <a:pt x="13" y="73"/>
                    <a:pt x="14" y="71"/>
                    <a:pt x="20" y="72"/>
                  </a:cubicBezTo>
                  <a:cubicBezTo>
                    <a:pt x="21" y="72"/>
                    <a:pt x="23" y="73"/>
                    <a:pt x="25" y="74"/>
                  </a:cubicBezTo>
                  <a:cubicBezTo>
                    <a:pt x="32" y="78"/>
                    <a:pt x="48" y="93"/>
                    <a:pt x="50" y="90"/>
                  </a:cubicBezTo>
                  <a:cubicBezTo>
                    <a:pt x="52" y="86"/>
                    <a:pt x="51" y="84"/>
                    <a:pt x="54" y="83"/>
                  </a:cubicBezTo>
                  <a:cubicBezTo>
                    <a:pt x="57" y="82"/>
                    <a:pt x="74" y="85"/>
                    <a:pt x="70" y="81"/>
                  </a:cubicBezTo>
                  <a:cubicBezTo>
                    <a:pt x="67" y="78"/>
                    <a:pt x="57" y="75"/>
                    <a:pt x="50" y="75"/>
                  </a:cubicBezTo>
                  <a:cubicBezTo>
                    <a:pt x="45" y="75"/>
                    <a:pt x="39" y="73"/>
                    <a:pt x="37" y="67"/>
                  </a:cubicBezTo>
                  <a:cubicBezTo>
                    <a:pt x="35" y="59"/>
                    <a:pt x="39" y="60"/>
                    <a:pt x="46" y="61"/>
                  </a:cubicBezTo>
                  <a:cubicBezTo>
                    <a:pt x="51" y="62"/>
                    <a:pt x="59" y="64"/>
                    <a:pt x="71" y="69"/>
                  </a:cubicBezTo>
                  <a:cubicBezTo>
                    <a:pt x="97" y="81"/>
                    <a:pt x="105" y="91"/>
                    <a:pt x="106" y="87"/>
                  </a:cubicBezTo>
                  <a:cubicBezTo>
                    <a:pt x="106" y="86"/>
                    <a:pt x="105" y="84"/>
                    <a:pt x="103" y="82"/>
                  </a:cubicBezTo>
                  <a:cubicBezTo>
                    <a:pt x="98" y="78"/>
                    <a:pt x="88" y="73"/>
                    <a:pt x="83" y="69"/>
                  </a:cubicBezTo>
                  <a:cubicBezTo>
                    <a:pt x="75" y="65"/>
                    <a:pt x="73" y="63"/>
                    <a:pt x="66" y="62"/>
                  </a:cubicBezTo>
                  <a:cubicBezTo>
                    <a:pt x="60" y="62"/>
                    <a:pt x="63" y="62"/>
                    <a:pt x="57" y="59"/>
                  </a:cubicBezTo>
                  <a:cubicBezTo>
                    <a:pt x="51" y="54"/>
                    <a:pt x="37" y="48"/>
                    <a:pt x="30" y="55"/>
                  </a:cubicBezTo>
                  <a:cubicBezTo>
                    <a:pt x="19" y="64"/>
                    <a:pt x="6" y="71"/>
                    <a:pt x="3" y="64"/>
                  </a:cubicBezTo>
                  <a:cubicBezTo>
                    <a:pt x="1" y="57"/>
                    <a:pt x="0" y="56"/>
                    <a:pt x="5" y="52"/>
                  </a:cubicBezTo>
                  <a:cubicBezTo>
                    <a:pt x="10" y="49"/>
                    <a:pt x="20" y="35"/>
                    <a:pt x="21" y="34"/>
                  </a:cubicBezTo>
                  <a:cubicBezTo>
                    <a:pt x="32" y="29"/>
                    <a:pt x="33" y="35"/>
                    <a:pt x="35" y="39"/>
                  </a:cubicBezTo>
                  <a:cubicBezTo>
                    <a:pt x="36" y="41"/>
                    <a:pt x="40" y="41"/>
                    <a:pt x="43" y="41"/>
                  </a:cubicBezTo>
                  <a:cubicBezTo>
                    <a:pt x="49" y="33"/>
                    <a:pt x="57" y="22"/>
                    <a:pt x="60" y="18"/>
                  </a:cubicBezTo>
                  <a:cubicBezTo>
                    <a:pt x="62" y="14"/>
                    <a:pt x="63" y="7"/>
                    <a:pt x="68" y="4"/>
                  </a:cubicBezTo>
                  <a:cubicBezTo>
                    <a:pt x="73" y="0"/>
                    <a:pt x="74" y="2"/>
                    <a:pt x="75" y="7"/>
                  </a:cubicBezTo>
                  <a:cubicBezTo>
                    <a:pt x="75" y="11"/>
                    <a:pt x="75" y="17"/>
                    <a:pt x="73" y="20"/>
                  </a:cubicBezTo>
                  <a:cubicBezTo>
                    <a:pt x="70" y="25"/>
                    <a:pt x="55" y="41"/>
                    <a:pt x="56" y="43"/>
                  </a:cubicBezTo>
                  <a:cubicBezTo>
                    <a:pt x="56" y="46"/>
                    <a:pt x="58" y="48"/>
                    <a:pt x="61" y="44"/>
                  </a:cubicBezTo>
                  <a:cubicBezTo>
                    <a:pt x="65" y="40"/>
                    <a:pt x="89" y="5"/>
                    <a:pt x="91" y="3"/>
                  </a:cubicBezTo>
                  <a:cubicBezTo>
                    <a:pt x="93" y="2"/>
                    <a:pt x="96" y="4"/>
                    <a:pt x="98" y="7"/>
                  </a:cubicBezTo>
                  <a:cubicBezTo>
                    <a:pt x="100" y="9"/>
                    <a:pt x="100" y="11"/>
                    <a:pt x="103" y="10"/>
                  </a:cubicBezTo>
                  <a:cubicBezTo>
                    <a:pt x="105" y="9"/>
                    <a:pt x="111" y="11"/>
                    <a:pt x="111" y="13"/>
                  </a:cubicBezTo>
                  <a:cubicBezTo>
                    <a:pt x="111" y="16"/>
                    <a:pt x="114" y="25"/>
                    <a:pt x="119" y="21"/>
                  </a:cubicBezTo>
                  <a:cubicBezTo>
                    <a:pt x="124" y="17"/>
                    <a:pt x="127" y="11"/>
                    <a:pt x="132" y="14"/>
                  </a:cubicBezTo>
                  <a:cubicBezTo>
                    <a:pt x="136" y="16"/>
                    <a:pt x="138" y="31"/>
                    <a:pt x="131" y="33"/>
                  </a:cubicBezTo>
                  <a:cubicBezTo>
                    <a:pt x="123" y="34"/>
                    <a:pt x="119" y="36"/>
                    <a:pt x="119" y="36"/>
                  </a:cubicBezTo>
                  <a:cubicBezTo>
                    <a:pt x="119" y="36"/>
                    <a:pt x="122" y="43"/>
                    <a:pt x="120" y="43"/>
                  </a:cubicBezTo>
                  <a:cubicBezTo>
                    <a:pt x="118" y="44"/>
                    <a:pt x="118" y="49"/>
                    <a:pt x="121" y="51"/>
                  </a:cubicBezTo>
                  <a:cubicBezTo>
                    <a:pt x="124" y="53"/>
                    <a:pt x="130" y="60"/>
                    <a:pt x="127" y="51"/>
                  </a:cubicBezTo>
                  <a:cubicBezTo>
                    <a:pt x="124" y="42"/>
                    <a:pt x="120" y="37"/>
                    <a:pt x="124" y="38"/>
                  </a:cubicBezTo>
                  <a:cubicBezTo>
                    <a:pt x="132" y="38"/>
                    <a:pt x="151" y="46"/>
                    <a:pt x="146" y="57"/>
                  </a:cubicBezTo>
                  <a:cubicBezTo>
                    <a:pt x="144" y="60"/>
                    <a:pt x="141" y="64"/>
                    <a:pt x="133" y="67"/>
                  </a:cubicBezTo>
                  <a:cubicBezTo>
                    <a:pt x="117" y="75"/>
                    <a:pt x="111" y="78"/>
                    <a:pt x="116" y="79"/>
                  </a:cubicBezTo>
                  <a:cubicBezTo>
                    <a:pt x="121" y="79"/>
                    <a:pt x="131" y="86"/>
                    <a:pt x="130" y="102"/>
                  </a:cubicBezTo>
                  <a:cubicBezTo>
                    <a:pt x="130" y="102"/>
                    <a:pt x="127" y="115"/>
                    <a:pt x="111" y="102"/>
                  </a:cubicBezTo>
                  <a:cubicBezTo>
                    <a:pt x="111" y="102"/>
                    <a:pt x="98" y="91"/>
                    <a:pt x="92" y="96"/>
                  </a:cubicBezTo>
                  <a:cubicBezTo>
                    <a:pt x="92" y="96"/>
                    <a:pt x="87" y="97"/>
                    <a:pt x="82" y="96"/>
                  </a:cubicBezTo>
                  <a:cubicBezTo>
                    <a:pt x="77" y="95"/>
                    <a:pt x="64" y="96"/>
                    <a:pt x="72" y="102"/>
                  </a:cubicBezTo>
                  <a:cubicBezTo>
                    <a:pt x="79" y="107"/>
                    <a:pt x="94" y="111"/>
                    <a:pt x="95" y="115"/>
                  </a:cubicBezTo>
                  <a:cubicBezTo>
                    <a:pt x="95" y="120"/>
                    <a:pt x="94" y="137"/>
                    <a:pt x="85" y="131"/>
                  </a:cubicBezTo>
                  <a:cubicBezTo>
                    <a:pt x="75" y="126"/>
                    <a:pt x="73" y="115"/>
                    <a:pt x="65" y="114"/>
                  </a:cubicBezTo>
                  <a:cubicBezTo>
                    <a:pt x="58" y="114"/>
                    <a:pt x="56" y="129"/>
                    <a:pt x="45" y="133"/>
                  </a:cubicBezTo>
                  <a:cubicBezTo>
                    <a:pt x="35" y="137"/>
                    <a:pt x="23" y="140"/>
                    <a:pt x="20" y="135"/>
                  </a:cubicBezTo>
                  <a:cubicBezTo>
                    <a:pt x="17" y="130"/>
                    <a:pt x="19" y="124"/>
                    <a:pt x="17" y="119"/>
                  </a:cubicBezTo>
                  <a:cubicBezTo>
                    <a:pt x="15" y="116"/>
                    <a:pt x="14" y="111"/>
                    <a:pt x="13" y="108"/>
                  </a:cubicBezTo>
                  <a:cubicBezTo>
                    <a:pt x="12" y="101"/>
                    <a:pt x="12" y="102"/>
                    <a:pt x="17" y="106"/>
                  </a:cubicBezTo>
                  <a:close/>
                  <a:moveTo>
                    <a:pt x="100" y="20"/>
                  </a:moveTo>
                  <a:cubicBezTo>
                    <a:pt x="98" y="18"/>
                    <a:pt x="98" y="18"/>
                    <a:pt x="97" y="20"/>
                  </a:cubicBezTo>
                  <a:cubicBezTo>
                    <a:pt x="89" y="29"/>
                    <a:pt x="89" y="29"/>
                    <a:pt x="89" y="29"/>
                  </a:cubicBezTo>
                  <a:cubicBezTo>
                    <a:pt x="87" y="32"/>
                    <a:pt x="86" y="32"/>
                    <a:pt x="90" y="32"/>
                  </a:cubicBezTo>
                  <a:cubicBezTo>
                    <a:pt x="93" y="32"/>
                    <a:pt x="98" y="30"/>
                    <a:pt x="100" y="27"/>
                  </a:cubicBezTo>
                  <a:cubicBezTo>
                    <a:pt x="102" y="25"/>
                    <a:pt x="101" y="22"/>
                    <a:pt x="100" y="20"/>
                  </a:cubicBezTo>
                  <a:close/>
                  <a:moveTo>
                    <a:pt x="112" y="50"/>
                  </a:moveTo>
                  <a:cubicBezTo>
                    <a:pt x="110" y="50"/>
                    <a:pt x="109" y="51"/>
                    <a:pt x="110" y="53"/>
                  </a:cubicBezTo>
                  <a:cubicBezTo>
                    <a:pt x="110" y="54"/>
                    <a:pt x="114" y="58"/>
                    <a:pt x="116" y="58"/>
                  </a:cubicBezTo>
                  <a:cubicBezTo>
                    <a:pt x="117" y="59"/>
                    <a:pt x="117" y="58"/>
                    <a:pt x="118" y="58"/>
                  </a:cubicBezTo>
                  <a:cubicBezTo>
                    <a:pt x="121" y="56"/>
                    <a:pt x="112" y="50"/>
                    <a:pt x="112" y="50"/>
                  </a:cubicBezTo>
                  <a:close/>
                  <a:moveTo>
                    <a:pt x="101" y="44"/>
                  </a:moveTo>
                  <a:cubicBezTo>
                    <a:pt x="103" y="43"/>
                    <a:pt x="103" y="40"/>
                    <a:pt x="100" y="41"/>
                  </a:cubicBezTo>
                  <a:cubicBezTo>
                    <a:pt x="96" y="43"/>
                    <a:pt x="96" y="46"/>
                    <a:pt x="101" y="44"/>
                  </a:cubicBezTo>
                  <a:close/>
                  <a:moveTo>
                    <a:pt x="88" y="60"/>
                  </a:moveTo>
                  <a:cubicBezTo>
                    <a:pt x="88" y="60"/>
                    <a:pt x="87" y="61"/>
                    <a:pt x="88" y="62"/>
                  </a:cubicBezTo>
                  <a:cubicBezTo>
                    <a:pt x="89" y="63"/>
                    <a:pt x="90" y="62"/>
                    <a:pt x="91" y="60"/>
                  </a:cubicBezTo>
                  <a:cubicBezTo>
                    <a:pt x="91" y="59"/>
                    <a:pt x="88" y="60"/>
                    <a:pt x="88" y="60"/>
                  </a:cubicBezTo>
                  <a:close/>
                  <a:moveTo>
                    <a:pt x="99" y="63"/>
                  </a:moveTo>
                  <a:cubicBezTo>
                    <a:pt x="99" y="63"/>
                    <a:pt x="100" y="65"/>
                    <a:pt x="101" y="66"/>
                  </a:cubicBezTo>
                  <a:cubicBezTo>
                    <a:pt x="102" y="67"/>
                    <a:pt x="103" y="66"/>
                    <a:pt x="103" y="64"/>
                  </a:cubicBezTo>
                  <a:cubicBezTo>
                    <a:pt x="103" y="61"/>
                    <a:pt x="99" y="63"/>
                    <a:pt x="99" y="63"/>
                  </a:cubicBezTo>
                  <a:close/>
                  <a:moveTo>
                    <a:pt x="85" y="42"/>
                  </a:moveTo>
                  <a:cubicBezTo>
                    <a:pt x="83" y="37"/>
                    <a:pt x="73" y="45"/>
                    <a:pt x="71" y="47"/>
                  </a:cubicBezTo>
                  <a:cubicBezTo>
                    <a:pt x="69" y="50"/>
                    <a:pt x="75" y="50"/>
                    <a:pt x="79" y="50"/>
                  </a:cubicBezTo>
                  <a:cubicBezTo>
                    <a:pt x="83" y="50"/>
                    <a:pt x="87" y="46"/>
                    <a:pt x="85" y="42"/>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1" name="ïş1îḋê"/>
            <p:cNvSpPr/>
            <p:nvPr userDrawn="1">
              <p:custDataLst>
                <p:tags r:id="rId36"/>
              </p:custDataLst>
            </p:nvPr>
          </p:nvSpPr>
          <p:spPr bwMode="auto">
            <a:xfrm>
              <a:off x="5077653" y="3946525"/>
              <a:ext cx="149225" cy="238125"/>
            </a:xfrm>
            <a:custGeom>
              <a:avLst/>
              <a:gdLst>
                <a:gd name="T0" fmla="*/ 21 w 37"/>
                <a:gd name="T1" fmla="*/ 56 h 56"/>
                <a:gd name="T2" fmla="*/ 14 w 37"/>
                <a:gd name="T3" fmla="*/ 55 h 56"/>
                <a:gd name="T4" fmla="*/ 11 w 37"/>
                <a:gd name="T5" fmla="*/ 54 h 56"/>
                <a:gd name="T6" fmla="*/ 4 w 37"/>
                <a:gd name="T7" fmla="*/ 56 h 56"/>
                <a:gd name="T8" fmla="*/ 0 w 37"/>
                <a:gd name="T9" fmla="*/ 41 h 56"/>
                <a:gd name="T10" fmla="*/ 2 w 37"/>
                <a:gd name="T11" fmla="*/ 41 h 56"/>
                <a:gd name="T12" fmla="*/ 20 w 37"/>
                <a:gd name="T13" fmla="*/ 53 h 56"/>
                <a:gd name="T14" fmla="*/ 31 w 37"/>
                <a:gd name="T15" fmla="*/ 43 h 56"/>
                <a:gd name="T16" fmla="*/ 18 w 37"/>
                <a:gd name="T17" fmla="*/ 31 h 56"/>
                <a:gd name="T18" fmla="*/ 3 w 37"/>
                <a:gd name="T19" fmla="*/ 15 h 56"/>
                <a:gd name="T20" fmla="*/ 18 w 37"/>
                <a:gd name="T21" fmla="*/ 0 h 56"/>
                <a:gd name="T22" fmla="*/ 25 w 37"/>
                <a:gd name="T23" fmla="*/ 2 h 56"/>
                <a:gd name="T24" fmla="*/ 27 w 37"/>
                <a:gd name="T25" fmla="*/ 2 h 56"/>
                <a:gd name="T26" fmla="*/ 31 w 37"/>
                <a:gd name="T27" fmla="*/ 1 h 56"/>
                <a:gd name="T28" fmla="*/ 36 w 37"/>
                <a:gd name="T29" fmla="*/ 13 h 56"/>
                <a:gd name="T30" fmla="*/ 34 w 37"/>
                <a:gd name="T31" fmla="*/ 14 h 56"/>
                <a:gd name="T32" fmla="*/ 30 w 37"/>
                <a:gd name="T33" fmla="*/ 9 h 56"/>
                <a:gd name="T34" fmla="*/ 18 w 37"/>
                <a:gd name="T35" fmla="*/ 3 h 56"/>
                <a:gd name="T36" fmla="*/ 8 w 37"/>
                <a:gd name="T37" fmla="*/ 12 h 56"/>
                <a:gd name="T38" fmla="*/ 21 w 37"/>
                <a:gd name="T39" fmla="*/ 23 h 56"/>
                <a:gd name="T40" fmla="*/ 37 w 37"/>
                <a:gd name="T41" fmla="*/ 40 h 56"/>
                <a:gd name="T42" fmla="*/ 21 w 37"/>
                <a:gd name="T43"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 h="56">
                  <a:moveTo>
                    <a:pt x="21" y="56"/>
                  </a:moveTo>
                  <a:cubicBezTo>
                    <a:pt x="19" y="56"/>
                    <a:pt x="16" y="56"/>
                    <a:pt x="14" y="55"/>
                  </a:cubicBezTo>
                  <a:cubicBezTo>
                    <a:pt x="12" y="54"/>
                    <a:pt x="12" y="54"/>
                    <a:pt x="11" y="54"/>
                  </a:cubicBezTo>
                  <a:cubicBezTo>
                    <a:pt x="8" y="54"/>
                    <a:pt x="6" y="55"/>
                    <a:pt x="4" y="56"/>
                  </a:cubicBezTo>
                  <a:cubicBezTo>
                    <a:pt x="0" y="41"/>
                    <a:pt x="0" y="41"/>
                    <a:pt x="0" y="41"/>
                  </a:cubicBezTo>
                  <a:cubicBezTo>
                    <a:pt x="2" y="41"/>
                    <a:pt x="2" y="41"/>
                    <a:pt x="2" y="41"/>
                  </a:cubicBezTo>
                  <a:cubicBezTo>
                    <a:pt x="3" y="44"/>
                    <a:pt x="10" y="53"/>
                    <a:pt x="20" y="53"/>
                  </a:cubicBezTo>
                  <a:cubicBezTo>
                    <a:pt x="28" y="53"/>
                    <a:pt x="31" y="48"/>
                    <a:pt x="31" y="43"/>
                  </a:cubicBezTo>
                  <a:cubicBezTo>
                    <a:pt x="31" y="37"/>
                    <a:pt x="27" y="35"/>
                    <a:pt x="18" y="31"/>
                  </a:cubicBezTo>
                  <a:cubicBezTo>
                    <a:pt x="13" y="30"/>
                    <a:pt x="3" y="26"/>
                    <a:pt x="3" y="15"/>
                  </a:cubicBezTo>
                  <a:cubicBezTo>
                    <a:pt x="3" y="8"/>
                    <a:pt x="7" y="0"/>
                    <a:pt x="18" y="0"/>
                  </a:cubicBezTo>
                  <a:cubicBezTo>
                    <a:pt x="20" y="0"/>
                    <a:pt x="20" y="1"/>
                    <a:pt x="25" y="2"/>
                  </a:cubicBezTo>
                  <a:cubicBezTo>
                    <a:pt x="26" y="2"/>
                    <a:pt x="26" y="2"/>
                    <a:pt x="27" y="2"/>
                  </a:cubicBezTo>
                  <a:cubicBezTo>
                    <a:pt x="27" y="2"/>
                    <a:pt x="29" y="2"/>
                    <a:pt x="31" y="1"/>
                  </a:cubicBezTo>
                  <a:cubicBezTo>
                    <a:pt x="36" y="13"/>
                    <a:pt x="36" y="13"/>
                    <a:pt x="36" y="13"/>
                  </a:cubicBezTo>
                  <a:cubicBezTo>
                    <a:pt x="34" y="14"/>
                    <a:pt x="34" y="14"/>
                    <a:pt x="34" y="14"/>
                  </a:cubicBezTo>
                  <a:cubicBezTo>
                    <a:pt x="33" y="13"/>
                    <a:pt x="32" y="11"/>
                    <a:pt x="30" y="9"/>
                  </a:cubicBezTo>
                  <a:cubicBezTo>
                    <a:pt x="27" y="5"/>
                    <a:pt x="22" y="3"/>
                    <a:pt x="18" y="3"/>
                  </a:cubicBezTo>
                  <a:cubicBezTo>
                    <a:pt x="12" y="3"/>
                    <a:pt x="8" y="6"/>
                    <a:pt x="8" y="12"/>
                  </a:cubicBezTo>
                  <a:cubicBezTo>
                    <a:pt x="8" y="17"/>
                    <a:pt x="12" y="20"/>
                    <a:pt x="21" y="23"/>
                  </a:cubicBezTo>
                  <a:cubicBezTo>
                    <a:pt x="31" y="27"/>
                    <a:pt x="37" y="31"/>
                    <a:pt x="37" y="40"/>
                  </a:cubicBezTo>
                  <a:cubicBezTo>
                    <a:pt x="37" y="48"/>
                    <a:pt x="31" y="56"/>
                    <a:pt x="21" y="5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2" name="îsḻîḓé"/>
            <p:cNvSpPr/>
            <p:nvPr userDrawn="1">
              <p:custDataLst>
                <p:tags r:id="rId37"/>
              </p:custDataLst>
            </p:nvPr>
          </p:nvSpPr>
          <p:spPr bwMode="auto">
            <a:xfrm>
              <a:off x="5247516" y="3956050"/>
              <a:ext cx="206375" cy="228600"/>
            </a:xfrm>
            <a:custGeom>
              <a:avLst/>
              <a:gdLst>
                <a:gd name="T0" fmla="*/ 51 w 51"/>
                <a:gd name="T1" fmla="*/ 2 h 54"/>
                <a:gd name="T2" fmla="*/ 48 w 51"/>
                <a:gd name="T3" fmla="*/ 2 h 54"/>
                <a:gd name="T4" fmla="*/ 43 w 51"/>
                <a:gd name="T5" fmla="*/ 8 h 54"/>
                <a:gd name="T6" fmla="*/ 43 w 51"/>
                <a:gd name="T7" fmla="*/ 36 h 54"/>
                <a:gd name="T8" fmla="*/ 26 w 51"/>
                <a:gd name="T9" fmla="*/ 54 h 54"/>
                <a:gd name="T10" fmla="*/ 8 w 51"/>
                <a:gd name="T11" fmla="*/ 36 h 54"/>
                <a:gd name="T12" fmla="*/ 8 w 51"/>
                <a:gd name="T13" fmla="*/ 7 h 54"/>
                <a:gd name="T14" fmla="*/ 2 w 51"/>
                <a:gd name="T15" fmla="*/ 2 h 54"/>
                <a:gd name="T16" fmla="*/ 0 w 51"/>
                <a:gd name="T17" fmla="*/ 2 h 54"/>
                <a:gd name="T18" fmla="*/ 0 w 51"/>
                <a:gd name="T19" fmla="*/ 0 h 54"/>
                <a:gd name="T20" fmla="*/ 24 w 51"/>
                <a:gd name="T21" fmla="*/ 0 h 54"/>
                <a:gd name="T22" fmla="*/ 24 w 51"/>
                <a:gd name="T23" fmla="*/ 2 h 54"/>
                <a:gd name="T24" fmla="*/ 21 w 51"/>
                <a:gd name="T25" fmla="*/ 2 h 54"/>
                <a:gd name="T26" fmla="*/ 16 w 51"/>
                <a:gd name="T27" fmla="*/ 7 h 54"/>
                <a:gd name="T28" fmla="*/ 16 w 51"/>
                <a:gd name="T29" fmla="*/ 35 h 54"/>
                <a:gd name="T30" fmla="*/ 29 w 51"/>
                <a:gd name="T31" fmla="*/ 51 h 54"/>
                <a:gd name="T32" fmla="*/ 41 w 51"/>
                <a:gd name="T33" fmla="*/ 37 h 54"/>
                <a:gd name="T34" fmla="*/ 41 w 51"/>
                <a:gd name="T35" fmla="*/ 8 h 54"/>
                <a:gd name="T36" fmla="*/ 35 w 51"/>
                <a:gd name="T37" fmla="*/ 2 h 54"/>
                <a:gd name="T38" fmla="*/ 34 w 51"/>
                <a:gd name="T39" fmla="*/ 2 h 54"/>
                <a:gd name="T40" fmla="*/ 34 w 51"/>
                <a:gd name="T41" fmla="*/ 0 h 54"/>
                <a:gd name="T42" fmla="*/ 51 w 51"/>
                <a:gd name="T43" fmla="*/ 0 h 54"/>
                <a:gd name="T44" fmla="*/ 51 w 51"/>
                <a:gd name="T45" fmla="*/ 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1" h="54">
                  <a:moveTo>
                    <a:pt x="51" y="2"/>
                  </a:moveTo>
                  <a:cubicBezTo>
                    <a:pt x="48" y="2"/>
                    <a:pt x="48" y="2"/>
                    <a:pt x="48" y="2"/>
                  </a:cubicBezTo>
                  <a:cubicBezTo>
                    <a:pt x="45" y="2"/>
                    <a:pt x="43" y="4"/>
                    <a:pt x="43" y="8"/>
                  </a:cubicBezTo>
                  <a:cubicBezTo>
                    <a:pt x="43" y="36"/>
                    <a:pt x="43" y="36"/>
                    <a:pt x="43" y="36"/>
                  </a:cubicBezTo>
                  <a:cubicBezTo>
                    <a:pt x="43" y="44"/>
                    <a:pt x="39" y="54"/>
                    <a:pt x="26" y="54"/>
                  </a:cubicBezTo>
                  <a:cubicBezTo>
                    <a:pt x="17" y="54"/>
                    <a:pt x="8" y="49"/>
                    <a:pt x="8" y="36"/>
                  </a:cubicBezTo>
                  <a:cubicBezTo>
                    <a:pt x="8" y="7"/>
                    <a:pt x="8" y="7"/>
                    <a:pt x="8" y="7"/>
                  </a:cubicBezTo>
                  <a:cubicBezTo>
                    <a:pt x="8" y="4"/>
                    <a:pt x="6" y="2"/>
                    <a:pt x="2" y="2"/>
                  </a:cubicBezTo>
                  <a:cubicBezTo>
                    <a:pt x="0" y="2"/>
                    <a:pt x="0" y="2"/>
                    <a:pt x="0" y="2"/>
                  </a:cubicBezTo>
                  <a:cubicBezTo>
                    <a:pt x="0" y="0"/>
                    <a:pt x="0" y="0"/>
                    <a:pt x="0" y="0"/>
                  </a:cubicBezTo>
                  <a:cubicBezTo>
                    <a:pt x="24" y="0"/>
                    <a:pt x="24" y="0"/>
                    <a:pt x="24" y="0"/>
                  </a:cubicBezTo>
                  <a:cubicBezTo>
                    <a:pt x="24" y="2"/>
                    <a:pt x="24" y="2"/>
                    <a:pt x="24" y="2"/>
                  </a:cubicBezTo>
                  <a:cubicBezTo>
                    <a:pt x="21" y="2"/>
                    <a:pt x="21" y="2"/>
                    <a:pt x="21" y="2"/>
                  </a:cubicBezTo>
                  <a:cubicBezTo>
                    <a:pt x="17" y="2"/>
                    <a:pt x="16" y="4"/>
                    <a:pt x="16" y="7"/>
                  </a:cubicBezTo>
                  <a:cubicBezTo>
                    <a:pt x="16" y="35"/>
                    <a:pt x="16" y="35"/>
                    <a:pt x="16" y="35"/>
                  </a:cubicBezTo>
                  <a:cubicBezTo>
                    <a:pt x="16" y="46"/>
                    <a:pt x="22" y="51"/>
                    <a:pt x="29" y="51"/>
                  </a:cubicBezTo>
                  <a:cubicBezTo>
                    <a:pt x="36" y="51"/>
                    <a:pt x="41" y="45"/>
                    <a:pt x="41" y="37"/>
                  </a:cubicBezTo>
                  <a:cubicBezTo>
                    <a:pt x="41" y="8"/>
                    <a:pt x="41" y="8"/>
                    <a:pt x="41" y="8"/>
                  </a:cubicBezTo>
                  <a:cubicBezTo>
                    <a:pt x="41" y="5"/>
                    <a:pt x="39" y="2"/>
                    <a:pt x="35" y="2"/>
                  </a:cubicBezTo>
                  <a:cubicBezTo>
                    <a:pt x="34" y="2"/>
                    <a:pt x="34" y="2"/>
                    <a:pt x="34" y="2"/>
                  </a:cubicBezTo>
                  <a:cubicBezTo>
                    <a:pt x="34" y="0"/>
                    <a:pt x="34" y="0"/>
                    <a:pt x="34" y="0"/>
                  </a:cubicBezTo>
                  <a:cubicBezTo>
                    <a:pt x="51" y="0"/>
                    <a:pt x="51" y="0"/>
                    <a:pt x="51" y="0"/>
                  </a:cubicBezTo>
                  <a:lnTo>
                    <a:pt x="51"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3" name="iŝḷïdê"/>
            <p:cNvSpPr/>
            <p:nvPr userDrawn="1">
              <p:custDataLst>
                <p:tags r:id="rId38"/>
              </p:custDataLst>
            </p:nvPr>
          </p:nvSpPr>
          <p:spPr bwMode="auto">
            <a:xfrm>
              <a:off x="5465003" y="3956050"/>
              <a:ext cx="206375" cy="220663"/>
            </a:xfrm>
            <a:custGeom>
              <a:avLst/>
              <a:gdLst>
                <a:gd name="T0" fmla="*/ 43 w 51"/>
                <a:gd name="T1" fmla="*/ 52 h 52"/>
                <a:gd name="T2" fmla="*/ 11 w 51"/>
                <a:gd name="T3" fmla="*/ 8 h 52"/>
                <a:gd name="T4" fmla="*/ 11 w 51"/>
                <a:gd name="T5" fmla="*/ 44 h 52"/>
                <a:gd name="T6" fmla="*/ 16 w 51"/>
                <a:gd name="T7" fmla="*/ 50 h 52"/>
                <a:gd name="T8" fmla="*/ 18 w 51"/>
                <a:gd name="T9" fmla="*/ 50 h 52"/>
                <a:gd name="T10" fmla="*/ 18 w 51"/>
                <a:gd name="T11" fmla="*/ 52 h 52"/>
                <a:gd name="T12" fmla="*/ 1 w 51"/>
                <a:gd name="T13" fmla="*/ 52 h 52"/>
                <a:gd name="T14" fmla="*/ 1 w 51"/>
                <a:gd name="T15" fmla="*/ 50 h 52"/>
                <a:gd name="T16" fmla="*/ 3 w 51"/>
                <a:gd name="T17" fmla="*/ 50 h 52"/>
                <a:gd name="T18" fmla="*/ 8 w 51"/>
                <a:gd name="T19" fmla="*/ 44 h 52"/>
                <a:gd name="T20" fmla="*/ 8 w 51"/>
                <a:gd name="T21" fmla="*/ 7 h 52"/>
                <a:gd name="T22" fmla="*/ 2 w 51"/>
                <a:gd name="T23" fmla="*/ 2 h 52"/>
                <a:gd name="T24" fmla="*/ 0 w 51"/>
                <a:gd name="T25" fmla="*/ 2 h 52"/>
                <a:gd name="T26" fmla="*/ 0 w 51"/>
                <a:gd name="T27" fmla="*/ 0 h 52"/>
                <a:gd name="T28" fmla="*/ 16 w 51"/>
                <a:gd name="T29" fmla="*/ 0 h 52"/>
                <a:gd name="T30" fmla="*/ 42 w 51"/>
                <a:gd name="T31" fmla="*/ 37 h 52"/>
                <a:gd name="T32" fmla="*/ 42 w 51"/>
                <a:gd name="T33" fmla="*/ 9 h 52"/>
                <a:gd name="T34" fmla="*/ 35 w 51"/>
                <a:gd name="T35" fmla="*/ 2 h 52"/>
                <a:gd name="T36" fmla="*/ 35 w 51"/>
                <a:gd name="T37" fmla="*/ 0 h 52"/>
                <a:gd name="T38" fmla="*/ 51 w 51"/>
                <a:gd name="T39" fmla="*/ 0 h 52"/>
                <a:gd name="T40" fmla="*/ 51 w 51"/>
                <a:gd name="T41" fmla="*/ 2 h 52"/>
                <a:gd name="T42" fmla="*/ 44 w 51"/>
                <a:gd name="T43" fmla="*/ 9 h 52"/>
                <a:gd name="T44" fmla="*/ 44 w 51"/>
                <a:gd name="T45" fmla="*/ 52 h 52"/>
                <a:gd name="T46" fmla="*/ 43 w 51"/>
                <a:gd name="T4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 h="52">
                  <a:moveTo>
                    <a:pt x="43" y="52"/>
                  </a:moveTo>
                  <a:cubicBezTo>
                    <a:pt x="11" y="8"/>
                    <a:pt x="11" y="8"/>
                    <a:pt x="11" y="8"/>
                  </a:cubicBezTo>
                  <a:cubicBezTo>
                    <a:pt x="11" y="44"/>
                    <a:pt x="11" y="44"/>
                    <a:pt x="11" y="44"/>
                  </a:cubicBezTo>
                  <a:cubicBezTo>
                    <a:pt x="11" y="47"/>
                    <a:pt x="12" y="50"/>
                    <a:pt x="16" y="50"/>
                  </a:cubicBezTo>
                  <a:cubicBezTo>
                    <a:pt x="18" y="50"/>
                    <a:pt x="18" y="50"/>
                    <a:pt x="18" y="50"/>
                  </a:cubicBezTo>
                  <a:cubicBezTo>
                    <a:pt x="18" y="52"/>
                    <a:pt x="18" y="52"/>
                    <a:pt x="18" y="52"/>
                  </a:cubicBezTo>
                  <a:cubicBezTo>
                    <a:pt x="1" y="52"/>
                    <a:pt x="1" y="52"/>
                    <a:pt x="1" y="52"/>
                  </a:cubicBezTo>
                  <a:cubicBezTo>
                    <a:pt x="1" y="50"/>
                    <a:pt x="1" y="50"/>
                    <a:pt x="1" y="50"/>
                  </a:cubicBezTo>
                  <a:cubicBezTo>
                    <a:pt x="3" y="50"/>
                    <a:pt x="3" y="50"/>
                    <a:pt x="3" y="50"/>
                  </a:cubicBezTo>
                  <a:cubicBezTo>
                    <a:pt x="7" y="50"/>
                    <a:pt x="8" y="48"/>
                    <a:pt x="8" y="44"/>
                  </a:cubicBezTo>
                  <a:cubicBezTo>
                    <a:pt x="8" y="7"/>
                    <a:pt x="8" y="7"/>
                    <a:pt x="8" y="7"/>
                  </a:cubicBezTo>
                  <a:cubicBezTo>
                    <a:pt x="8" y="2"/>
                    <a:pt x="4" y="2"/>
                    <a:pt x="2" y="2"/>
                  </a:cubicBezTo>
                  <a:cubicBezTo>
                    <a:pt x="0" y="2"/>
                    <a:pt x="0" y="2"/>
                    <a:pt x="0" y="2"/>
                  </a:cubicBezTo>
                  <a:cubicBezTo>
                    <a:pt x="0" y="0"/>
                    <a:pt x="0" y="0"/>
                    <a:pt x="0" y="0"/>
                  </a:cubicBezTo>
                  <a:cubicBezTo>
                    <a:pt x="16" y="0"/>
                    <a:pt x="16" y="0"/>
                    <a:pt x="16" y="0"/>
                  </a:cubicBezTo>
                  <a:cubicBezTo>
                    <a:pt x="42" y="37"/>
                    <a:pt x="42" y="37"/>
                    <a:pt x="42" y="37"/>
                  </a:cubicBezTo>
                  <a:cubicBezTo>
                    <a:pt x="42" y="9"/>
                    <a:pt x="42" y="9"/>
                    <a:pt x="42" y="9"/>
                  </a:cubicBezTo>
                  <a:cubicBezTo>
                    <a:pt x="42" y="2"/>
                    <a:pt x="38" y="2"/>
                    <a:pt x="35" y="2"/>
                  </a:cubicBezTo>
                  <a:cubicBezTo>
                    <a:pt x="35" y="0"/>
                    <a:pt x="35" y="0"/>
                    <a:pt x="35" y="0"/>
                  </a:cubicBezTo>
                  <a:cubicBezTo>
                    <a:pt x="51" y="0"/>
                    <a:pt x="51" y="0"/>
                    <a:pt x="51" y="0"/>
                  </a:cubicBezTo>
                  <a:cubicBezTo>
                    <a:pt x="51" y="2"/>
                    <a:pt x="51" y="2"/>
                    <a:pt x="51" y="2"/>
                  </a:cubicBezTo>
                  <a:cubicBezTo>
                    <a:pt x="49" y="2"/>
                    <a:pt x="44" y="2"/>
                    <a:pt x="44" y="9"/>
                  </a:cubicBezTo>
                  <a:cubicBezTo>
                    <a:pt x="44" y="52"/>
                    <a:pt x="44" y="52"/>
                    <a:pt x="44" y="52"/>
                  </a:cubicBezTo>
                  <a:lnTo>
                    <a:pt x="43"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4" name="ïṥļïḑé"/>
            <p:cNvSpPr/>
            <p:nvPr userDrawn="1">
              <p:custDataLst>
                <p:tags r:id="rId39"/>
              </p:custDataLst>
            </p:nvPr>
          </p:nvSpPr>
          <p:spPr bwMode="auto">
            <a:xfrm>
              <a:off x="5885691" y="3956050"/>
              <a:ext cx="217488" cy="220663"/>
            </a:xfrm>
            <a:custGeom>
              <a:avLst/>
              <a:gdLst>
                <a:gd name="T0" fmla="*/ 51 w 54"/>
                <a:gd name="T1" fmla="*/ 2 h 52"/>
                <a:gd name="T2" fmla="*/ 44 w 54"/>
                <a:gd name="T3" fmla="*/ 8 h 52"/>
                <a:gd name="T4" fmla="*/ 31 w 54"/>
                <a:gd name="T5" fmla="*/ 31 h 52"/>
                <a:gd name="T6" fmla="*/ 31 w 54"/>
                <a:gd name="T7" fmla="*/ 45 h 52"/>
                <a:gd name="T8" fmla="*/ 36 w 54"/>
                <a:gd name="T9" fmla="*/ 50 h 52"/>
                <a:gd name="T10" fmla="*/ 40 w 54"/>
                <a:gd name="T11" fmla="*/ 50 h 52"/>
                <a:gd name="T12" fmla="*/ 40 w 54"/>
                <a:gd name="T13" fmla="*/ 52 h 52"/>
                <a:gd name="T14" fmla="*/ 14 w 54"/>
                <a:gd name="T15" fmla="*/ 52 h 52"/>
                <a:gd name="T16" fmla="*/ 14 w 54"/>
                <a:gd name="T17" fmla="*/ 50 h 52"/>
                <a:gd name="T18" fmla="*/ 18 w 54"/>
                <a:gd name="T19" fmla="*/ 50 h 52"/>
                <a:gd name="T20" fmla="*/ 23 w 54"/>
                <a:gd name="T21" fmla="*/ 45 h 52"/>
                <a:gd name="T22" fmla="*/ 23 w 54"/>
                <a:gd name="T23" fmla="*/ 31 h 52"/>
                <a:gd name="T24" fmla="*/ 8 w 54"/>
                <a:gd name="T25" fmla="*/ 7 h 52"/>
                <a:gd name="T26" fmla="*/ 1 w 54"/>
                <a:gd name="T27" fmla="*/ 2 h 52"/>
                <a:gd name="T28" fmla="*/ 0 w 54"/>
                <a:gd name="T29" fmla="*/ 2 h 52"/>
                <a:gd name="T30" fmla="*/ 0 w 54"/>
                <a:gd name="T31" fmla="*/ 0 h 52"/>
                <a:gd name="T32" fmla="*/ 24 w 54"/>
                <a:gd name="T33" fmla="*/ 0 h 52"/>
                <a:gd name="T34" fmla="*/ 24 w 54"/>
                <a:gd name="T35" fmla="*/ 2 h 52"/>
                <a:gd name="T36" fmla="*/ 21 w 54"/>
                <a:gd name="T37" fmla="*/ 2 h 52"/>
                <a:gd name="T38" fmla="*/ 18 w 54"/>
                <a:gd name="T39" fmla="*/ 5 h 52"/>
                <a:gd name="T40" fmla="*/ 18 w 54"/>
                <a:gd name="T41" fmla="*/ 7 h 52"/>
                <a:gd name="T42" fmla="*/ 30 w 54"/>
                <a:gd name="T43" fmla="*/ 27 h 52"/>
                <a:gd name="T44" fmla="*/ 41 w 54"/>
                <a:gd name="T45" fmla="*/ 8 h 52"/>
                <a:gd name="T46" fmla="*/ 42 w 54"/>
                <a:gd name="T47" fmla="*/ 5 h 52"/>
                <a:gd name="T48" fmla="*/ 39 w 54"/>
                <a:gd name="T49" fmla="*/ 2 h 52"/>
                <a:gd name="T50" fmla="*/ 35 w 54"/>
                <a:gd name="T51" fmla="*/ 2 h 52"/>
                <a:gd name="T52" fmla="*/ 35 w 54"/>
                <a:gd name="T53" fmla="*/ 0 h 52"/>
                <a:gd name="T54" fmla="*/ 54 w 54"/>
                <a:gd name="T55" fmla="*/ 0 h 52"/>
                <a:gd name="T56" fmla="*/ 54 w 54"/>
                <a:gd name="T57" fmla="*/ 2 h 52"/>
                <a:gd name="T58" fmla="*/ 51 w 54"/>
                <a:gd name="T59" fmla="*/ 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4" h="52">
                  <a:moveTo>
                    <a:pt x="51" y="2"/>
                  </a:moveTo>
                  <a:cubicBezTo>
                    <a:pt x="47" y="2"/>
                    <a:pt x="46" y="5"/>
                    <a:pt x="44" y="8"/>
                  </a:cubicBezTo>
                  <a:cubicBezTo>
                    <a:pt x="31" y="31"/>
                    <a:pt x="31" y="31"/>
                    <a:pt x="31" y="31"/>
                  </a:cubicBezTo>
                  <a:cubicBezTo>
                    <a:pt x="31" y="45"/>
                    <a:pt x="31" y="45"/>
                    <a:pt x="31" y="45"/>
                  </a:cubicBezTo>
                  <a:cubicBezTo>
                    <a:pt x="31" y="48"/>
                    <a:pt x="33" y="50"/>
                    <a:pt x="36" y="50"/>
                  </a:cubicBezTo>
                  <a:cubicBezTo>
                    <a:pt x="40" y="50"/>
                    <a:pt x="40" y="50"/>
                    <a:pt x="40" y="50"/>
                  </a:cubicBezTo>
                  <a:cubicBezTo>
                    <a:pt x="40" y="52"/>
                    <a:pt x="40" y="52"/>
                    <a:pt x="40" y="52"/>
                  </a:cubicBezTo>
                  <a:cubicBezTo>
                    <a:pt x="14" y="52"/>
                    <a:pt x="14" y="52"/>
                    <a:pt x="14" y="52"/>
                  </a:cubicBezTo>
                  <a:cubicBezTo>
                    <a:pt x="14" y="50"/>
                    <a:pt x="14" y="50"/>
                    <a:pt x="14" y="50"/>
                  </a:cubicBezTo>
                  <a:cubicBezTo>
                    <a:pt x="18" y="50"/>
                    <a:pt x="18" y="50"/>
                    <a:pt x="18" y="50"/>
                  </a:cubicBezTo>
                  <a:cubicBezTo>
                    <a:pt x="21" y="50"/>
                    <a:pt x="23" y="49"/>
                    <a:pt x="23" y="45"/>
                  </a:cubicBezTo>
                  <a:cubicBezTo>
                    <a:pt x="23" y="31"/>
                    <a:pt x="23" y="31"/>
                    <a:pt x="23" y="31"/>
                  </a:cubicBezTo>
                  <a:cubicBezTo>
                    <a:pt x="8" y="7"/>
                    <a:pt x="8" y="7"/>
                    <a:pt x="8" y="7"/>
                  </a:cubicBezTo>
                  <a:cubicBezTo>
                    <a:pt x="6" y="3"/>
                    <a:pt x="5" y="2"/>
                    <a:pt x="1" y="2"/>
                  </a:cubicBezTo>
                  <a:cubicBezTo>
                    <a:pt x="0" y="2"/>
                    <a:pt x="0" y="2"/>
                    <a:pt x="0" y="2"/>
                  </a:cubicBezTo>
                  <a:cubicBezTo>
                    <a:pt x="0" y="0"/>
                    <a:pt x="0" y="0"/>
                    <a:pt x="0" y="0"/>
                  </a:cubicBezTo>
                  <a:cubicBezTo>
                    <a:pt x="24" y="0"/>
                    <a:pt x="24" y="0"/>
                    <a:pt x="24" y="0"/>
                  </a:cubicBezTo>
                  <a:cubicBezTo>
                    <a:pt x="24" y="2"/>
                    <a:pt x="24" y="2"/>
                    <a:pt x="24" y="2"/>
                  </a:cubicBezTo>
                  <a:cubicBezTo>
                    <a:pt x="21" y="2"/>
                    <a:pt x="21" y="2"/>
                    <a:pt x="21" y="2"/>
                  </a:cubicBezTo>
                  <a:cubicBezTo>
                    <a:pt x="19" y="2"/>
                    <a:pt x="18" y="3"/>
                    <a:pt x="18" y="5"/>
                  </a:cubicBezTo>
                  <a:cubicBezTo>
                    <a:pt x="18" y="5"/>
                    <a:pt x="18" y="6"/>
                    <a:pt x="18" y="7"/>
                  </a:cubicBezTo>
                  <a:cubicBezTo>
                    <a:pt x="30" y="27"/>
                    <a:pt x="30" y="27"/>
                    <a:pt x="30" y="27"/>
                  </a:cubicBezTo>
                  <a:cubicBezTo>
                    <a:pt x="41" y="8"/>
                    <a:pt x="41" y="8"/>
                    <a:pt x="41" y="8"/>
                  </a:cubicBezTo>
                  <a:cubicBezTo>
                    <a:pt x="42" y="7"/>
                    <a:pt x="42" y="6"/>
                    <a:pt x="42" y="5"/>
                  </a:cubicBezTo>
                  <a:cubicBezTo>
                    <a:pt x="42" y="3"/>
                    <a:pt x="41" y="2"/>
                    <a:pt x="39" y="2"/>
                  </a:cubicBezTo>
                  <a:cubicBezTo>
                    <a:pt x="35" y="2"/>
                    <a:pt x="35" y="2"/>
                    <a:pt x="35" y="2"/>
                  </a:cubicBezTo>
                  <a:cubicBezTo>
                    <a:pt x="35" y="0"/>
                    <a:pt x="35" y="0"/>
                    <a:pt x="35" y="0"/>
                  </a:cubicBezTo>
                  <a:cubicBezTo>
                    <a:pt x="54" y="0"/>
                    <a:pt x="54" y="0"/>
                    <a:pt x="54" y="0"/>
                  </a:cubicBezTo>
                  <a:cubicBezTo>
                    <a:pt x="54" y="2"/>
                    <a:pt x="54" y="2"/>
                    <a:pt x="54" y="2"/>
                  </a:cubicBezTo>
                  <a:lnTo>
                    <a:pt x="51"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5" name="îṧḻîḑè"/>
            <p:cNvSpPr/>
            <p:nvPr userDrawn="1">
              <p:custDataLst>
                <p:tags r:id="rId40"/>
              </p:custDataLst>
            </p:nvPr>
          </p:nvSpPr>
          <p:spPr bwMode="auto">
            <a:xfrm>
              <a:off x="6119053" y="3951288"/>
              <a:ext cx="219075" cy="225425"/>
            </a:xfrm>
            <a:custGeom>
              <a:avLst/>
              <a:gdLst>
                <a:gd name="T0" fmla="*/ 31 w 54"/>
                <a:gd name="T1" fmla="*/ 53 h 53"/>
                <a:gd name="T2" fmla="*/ 31 w 54"/>
                <a:gd name="T3" fmla="*/ 51 h 53"/>
                <a:gd name="T4" fmla="*/ 34 w 54"/>
                <a:gd name="T5" fmla="*/ 51 h 53"/>
                <a:gd name="T6" fmla="*/ 37 w 54"/>
                <a:gd name="T7" fmla="*/ 48 h 53"/>
                <a:gd name="T8" fmla="*/ 37 w 54"/>
                <a:gd name="T9" fmla="*/ 45 h 53"/>
                <a:gd name="T10" fmla="*/ 33 w 54"/>
                <a:gd name="T11" fmla="*/ 35 h 53"/>
                <a:gd name="T12" fmla="*/ 15 w 54"/>
                <a:gd name="T13" fmla="*/ 35 h 53"/>
                <a:gd name="T14" fmla="*/ 11 w 54"/>
                <a:gd name="T15" fmla="*/ 46 h 53"/>
                <a:gd name="T16" fmla="*/ 11 w 54"/>
                <a:gd name="T17" fmla="*/ 48 h 53"/>
                <a:gd name="T18" fmla="*/ 15 w 54"/>
                <a:gd name="T19" fmla="*/ 51 h 53"/>
                <a:gd name="T20" fmla="*/ 18 w 54"/>
                <a:gd name="T21" fmla="*/ 51 h 53"/>
                <a:gd name="T22" fmla="*/ 18 w 54"/>
                <a:gd name="T23" fmla="*/ 53 h 53"/>
                <a:gd name="T24" fmla="*/ 0 w 54"/>
                <a:gd name="T25" fmla="*/ 53 h 53"/>
                <a:gd name="T26" fmla="*/ 0 w 54"/>
                <a:gd name="T27" fmla="*/ 51 h 53"/>
                <a:gd name="T28" fmla="*/ 3 w 54"/>
                <a:gd name="T29" fmla="*/ 51 h 53"/>
                <a:gd name="T30" fmla="*/ 9 w 54"/>
                <a:gd name="T31" fmla="*/ 45 h 53"/>
                <a:gd name="T32" fmla="*/ 23 w 54"/>
                <a:gd name="T33" fmla="*/ 0 h 53"/>
                <a:gd name="T34" fmla="*/ 30 w 54"/>
                <a:gd name="T35" fmla="*/ 0 h 53"/>
                <a:gd name="T36" fmla="*/ 46 w 54"/>
                <a:gd name="T37" fmla="*/ 45 h 53"/>
                <a:gd name="T38" fmla="*/ 53 w 54"/>
                <a:gd name="T39" fmla="*/ 51 h 53"/>
                <a:gd name="T40" fmla="*/ 54 w 54"/>
                <a:gd name="T41" fmla="*/ 51 h 53"/>
                <a:gd name="T42" fmla="*/ 54 w 54"/>
                <a:gd name="T43" fmla="*/ 53 h 53"/>
                <a:gd name="T44" fmla="*/ 31 w 54"/>
                <a:gd name="T45" fmla="*/ 53 h 53"/>
                <a:gd name="T46" fmla="*/ 23 w 54"/>
                <a:gd name="T47" fmla="*/ 7 h 53"/>
                <a:gd name="T48" fmla="*/ 16 w 54"/>
                <a:gd name="T49" fmla="*/ 32 h 53"/>
                <a:gd name="T50" fmla="*/ 32 w 54"/>
                <a:gd name="T51" fmla="*/ 32 h 53"/>
                <a:gd name="T52" fmla="*/ 23 w 54"/>
                <a:gd name="T53" fmla="*/ 7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4" h="53">
                  <a:moveTo>
                    <a:pt x="31" y="53"/>
                  </a:moveTo>
                  <a:cubicBezTo>
                    <a:pt x="31" y="51"/>
                    <a:pt x="31" y="51"/>
                    <a:pt x="31" y="51"/>
                  </a:cubicBezTo>
                  <a:cubicBezTo>
                    <a:pt x="34" y="51"/>
                    <a:pt x="34" y="51"/>
                    <a:pt x="34" y="51"/>
                  </a:cubicBezTo>
                  <a:cubicBezTo>
                    <a:pt x="36" y="51"/>
                    <a:pt x="37" y="50"/>
                    <a:pt x="37" y="48"/>
                  </a:cubicBezTo>
                  <a:cubicBezTo>
                    <a:pt x="37" y="47"/>
                    <a:pt x="37" y="46"/>
                    <a:pt x="37" y="45"/>
                  </a:cubicBezTo>
                  <a:cubicBezTo>
                    <a:pt x="33" y="35"/>
                    <a:pt x="33" y="35"/>
                    <a:pt x="33" y="35"/>
                  </a:cubicBezTo>
                  <a:cubicBezTo>
                    <a:pt x="15" y="35"/>
                    <a:pt x="15" y="35"/>
                    <a:pt x="15" y="35"/>
                  </a:cubicBezTo>
                  <a:cubicBezTo>
                    <a:pt x="11" y="46"/>
                    <a:pt x="11" y="46"/>
                    <a:pt x="11" y="46"/>
                  </a:cubicBezTo>
                  <a:cubicBezTo>
                    <a:pt x="11" y="47"/>
                    <a:pt x="11" y="48"/>
                    <a:pt x="11" y="48"/>
                  </a:cubicBezTo>
                  <a:cubicBezTo>
                    <a:pt x="11" y="50"/>
                    <a:pt x="12" y="51"/>
                    <a:pt x="15" y="51"/>
                  </a:cubicBezTo>
                  <a:cubicBezTo>
                    <a:pt x="18" y="51"/>
                    <a:pt x="18" y="51"/>
                    <a:pt x="18" y="51"/>
                  </a:cubicBezTo>
                  <a:cubicBezTo>
                    <a:pt x="18" y="53"/>
                    <a:pt x="18" y="53"/>
                    <a:pt x="18" y="53"/>
                  </a:cubicBezTo>
                  <a:cubicBezTo>
                    <a:pt x="0" y="53"/>
                    <a:pt x="0" y="53"/>
                    <a:pt x="0" y="53"/>
                  </a:cubicBezTo>
                  <a:cubicBezTo>
                    <a:pt x="0" y="51"/>
                    <a:pt x="0" y="51"/>
                    <a:pt x="0" y="51"/>
                  </a:cubicBezTo>
                  <a:cubicBezTo>
                    <a:pt x="3" y="51"/>
                    <a:pt x="3" y="51"/>
                    <a:pt x="3" y="51"/>
                  </a:cubicBezTo>
                  <a:cubicBezTo>
                    <a:pt x="4" y="51"/>
                    <a:pt x="7" y="51"/>
                    <a:pt x="9" y="45"/>
                  </a:cubicBezTo>
                  <a:cubicBezTo>
                    <a:pt x="23" y="0"/>
                    <a:pt x="23" y="0"/>
                    <a:pt x="23" y="0"/>
                  </a:cubicBezTo>
                  <a:cubicBezTo>
                    <a:pt x="30" y="0"/>
                    <a:pt x="30" y="0"/>
                    <a:pt x="30" y="0"/>
                  </a:cubicBezTo>
                  <a:cubicBezTo>
                    <a:pt x="46" y="45"/>
                    <a:pt x="46" y="45"/>
                    <a:pt x="46" y="45"/>
                  </a:cubicBezTo>
                  <a:cubicBezTo>
                    <a:pt x="47" y="48"/>
                    <a:pt x="48" y="51"/>
                    <a:pt x="53" y="51"/>
                  </a:cubicBezTo>
                  <a:cubicBezTo>
                    <a:pt x="54" y="51"/>
                    <a:pt x="54" y="51"/>
                    <a:pt x="54" y="51"/>
                  </a:cubicBezTo>
                  <a:cubicBezTo>
                    <a:pt x="54" y="53"/>
                    <a:pt x="54" y="53"/>
                    <a:pt x="54" y="53"/>
                  </a:cubicBezTo>
                  <a:lnTo>
                    <a:pt x="31" y="53"/>
                  </a:lnTo>
                  <a:close/>
                  <a:moveTo>
                    <a:pt x="23" y="7"/>
                  </a:moveTo>
                  <a:cubicBezTo>
                    <a:pt x="16" y="32"/>
                    <a:pt x="16" y="32"/>
                    <a:pt x="16" y="32"/>
                  </a:cubicBezTo>
                  <a:cubicBezTo>
                    <a:pt x="32" y="32"/>
                    <a:pt x="32" y="32"/>
                    <a:pt x="32" y="32"/>
                  </a:cubicBezTo>
                  <a:lnTo>
                    <a:pt x="23" y="7"/>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6" name="ïślidé"/>
            <p:cNvSpPr/>
            <p:nvPr userDrawn="1">
              <p:custDataLst>
                <p:tags r:id="rId41"/>
              </p:custDataLst>
            </p:nvPr>
          </p:nvSpPr>
          <p:spPr bwMode="auto">
            <a:xfrm>
              <a:off x="6361941" y="3956050"/>
              <a:ext cx="209550" cy="220663"/>
            </a:xfrm>
            <a:custGeom>
              <a:avLst/>
              <a:gdLst>
                <a:gd name="T0" fmla="*/ 50 w 52"/>
                <a:gd name="T1" fmla="*/ 14 h 52"/>
                <a:gd name="T2" fmla="*/ 35 w 52"/>
                <a:gd name="T3" fmla="*/ 2 h 52"/>
                <a:gd name="T4" fmla="*/ 30 w 52"/>
                <a:gd name="T5" fmla="*/ 7 h 52"/>
                <a:gd name="T6" fmla="*/ 30 w 52"/>
                <a:gd name="T7" fmla="*/ 44 h 52"/>
                <a:gd name="T8" fmla="*/ 35 w 52"/>
                <a:gd name="T9" fmla="*/ 50 h 52"/>
                <a:gd name="T10" fmla="*/ 39 w 52"/>
                <a:gd name="T11" fmla="*/ 50 h 52"/>
                <a:gd name="T12" fmla="*/ 39 w 52"/>
                <a:gd name="T13" fmla="*/ 52 h 52"/>
                <a:gd name="T14" fmla="*/ 13 w 52"/>
                <a:gd name="T15" fmla="*/ 52 h 52"/>
                <a:gd name="T16" fmla="*/ 13 w 52"/>
                <a:gd name="T17" fmla="*/ 50 h 52"/>
                <a:gd name="T18" fmla="*/ 16 w 52"/>
                <a:gd name="T19" fmla="*/ 50 h 52"/>
                <a:gd name="T20" fmla="*/ 22 w 52"/>
                <a:gd name="T21" fmla="*/ 44 h 52"/>
                <a:gd name="T22" fmla="*/ 22 w 52"/>
                <a:gd name="T23" fmla="*/ 7 h 52"/>
                <a:gd name="T24" fmla="*/ 17 w 52"/>
                <a:gd name="T25" fmla="*/ 2 h 52"/>
                <a:gd name="T26" fmla="*/ 2 w 52"/>
                <a:gd name="T27" fmla="*/ 14 h 52"/>
                <a:gd name="T28" fmla="*/ 0 w 52"/>
                <a:gd name="T29" fmla="*/ 13 h 52"/>
                <a:gd name="T30" fmla="*/ 5 w 52"/>
                <a:gd name="T31" fmla="*/ 0 h 52"/>
                <a:gd name="T32" fmla="*/ 47 w 52"/>
                <a:gd name="T33" fmla="*/ 0 h 52"/>
                <a:gd name="T34" fmla="*/ 52 w 52"/>
                <a:gd name="T35" fmla="*/ 13 h 52"/>
                <a:gd name="T36" fmla="*/ 50 w 52"/>
                <a:gd name="T37" fmla="*/ 1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2" h="52">
                  <a:moveTo>
                    <a:pt x="50" y="14"/>
                  </a:moveTo>
                  <a:cubicBezTo>
                    <a:pt x="45" y="6"/>
                    <a:pt x="41" y="2"/>
                    <a:pt x="35" y="2"/>
                  </a:cubicBezTo>
                  <a:cubicBezTo>
                    <a:pt x="31" y="2"/>
                    <a:pt x="30" y="4"/>
                    <a:pt x="30" y="7"/>
                  </a:cubicBezTo>
                  <a:cubicBezTo>
                    <a:pt x="30" y="44"/>
                    <a:pt x="30" y="44"/>
                    <a:pt x="30" y="44"/>
                  </a:cubicBezTo>
                  <a:cubicBezTo>
                    <a:pt x="30" y="48"/>
                    <a:pt x="32" y="50"/>
                    <a:pt x="35" y="50"/>
                  </a:cubicBezTo>
                  <a:cubicBezTo>
                    <a:pt x="39" y="50"/>
                    <a:pt x="39" y="50"/>
                    <a:pt x="39" y="50"/>
                  </a:cubicBezTo>
                  <a:cubicBezTo>
                    <a:pt x="39" y="52"/>
                    <a:pt x="39" y="52"/>
                    <a:pt x="39" y="52"/>
                  </a:cubicBezTo>
                  <a:cubicBezTo>
                    <a:pt x="13" y="52"/>
                    <a:pt x="13" y="52"/>
                    <a:pt x="13" y="52"/>
                  </a:cubicBezTo>
                  <a:cubicBezTo>
                    <a:pt x="13" y="50"/>
                    <a:pt x="13" y="50"/>
                    <a:pt x="13" y="50"/>
                  </a:cubicBezTo>
                  <a:cubicBezTo>
                    <a:pt x="16" y="50"/>
                    <a:pt x="16" y="50"/>
                    <a:pt x="16" y="50"/>
                  </a:cubicBezTo>
                  <a:cubicBezTo>
                    <a:pt x="20" y="50"/>
                    <a:pt x="22" y="48"/>
                    <a:pt x="22" y="44"/>
                  </a:cubicBezTo>
                  <a:cubicBezTo>
                    <a:pt x="22" y="7"/>
                    <a:pt x="22" y="7"/>
                    <a:pt x="22" y="7"/>
                  </a:cubicBezTo>
                  <a:cubicBezTo>
                    <a:pt x="22" y="3"/>
                    <a:pt x="21" y="2"/>
                    <a:pt x="17" y="2"/>
                  </a:cubicBezTo>
                  <a:cubicBezTo>
                    <a:pt x="9" y="2"/>
                    <a:pt x="5" y="9"/>
                    <a:pt x="2" y="14"/>
                  </a:cubicBezTo>
                  <a:cubicBezTo>
                    <a:pt x="0" y="13"/>
                    <a:pt x="0" y="13"/>
                    <a:pt x="0" y="13"/>
                  </a:cubicBezTo>
                  <a:cubicBezTo>
                    <a:pt x="5" y="0"/>
                    <a:pt x="5" y="0"/>
                    <a:pt x="5" y="0"/>
                  </a:cubicBezTo>
                  <a:cubicBezTo>
                    <a:pt x="47" y="0"/>
                    <a:pt x="47" y="0"/>
                    <a:pt x="47" y="0"/>
                  </a:cubicBezTo>
                  <a:cubicBezTo>
                    <a:pt x="52" y="13"/>
                    <a:pt x="52" y="13"/>
                    <a:pt x="52" y="13"/>
                  </a:cubicBezTo>
                  <a:lnTo>
                    <a:pt x="50" y="1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7" name="îśḻidê"/>
            <p:cNvSpPr/>
            <p:nvPr userDrawn="1">
              <p:custDataLst>
                <p:tags r:id="rId42"/>
              </p:custDataLst>
            </p:nvPr>
          </p:nvSpPr>
          <p:spPr bwMode="auto">
            <a:xfrm>
              <a:off x="6592128" y="4090988"/>
              <a:ext cx="60325" cy="30163"/>
            </a:xfrm>
            <a:prstGeom prst="rect">
              <a:avLst/>
            </a:prstGeom>
            <a:solidFill>
              <a:srgbClr val="00561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98" name="ïṥļîḍé"/>
            <p:cNvSpPr/>
            <p:nvPr userDrawn="1">
              <p:custDataLst>
                <p:tags r:id="rId43"/>
              </p:custDataLst>
            </p:nvPr>
          </p:nvSpPr>
          <p:spPr bwMode="auto">
            <a:xfrm>
              <a:off x="6665153" y="3946525"/>
              <a:ext cx="149225" cy="238125"/>
            </a:xfrm>
            <a:custGeom>
              <a:avLst/>
              <a:gdLst>
                <a:gd name="T0" fmla="*/ 21 w 37"/>
                <a:gd name="T1" fmla="*/ 56 h 56"/>
                <a:gd name="T2" fmla="*/ 14 w 37"/>
                <a:gd name="T3" fmla="*/ 55 h 56"/>
                <a:gd name="T4" fmla="*/ 11 w 37"/>
                <a:gd name="T5" fmla="*/ 54 h 56"/>
                <a:gd name="T6" fmla="*/ 5 w 37"/>
                <a:gd name="T7" fmla="*/ 56 h 56"/>
                <a:gd name="T8" fmla="*/ 0 w 37"/>
                <a:gd name="T9" fmla="*/ 41 h 56"/>
                <a:gd name="T10" fmla="*/ 2 w 37"/>
                <a:gd name="T11" fmla="*/ 41 h 56"/>
                <a:gd name="T12" fmla="*/ 20 w 37"/>
                <a:gd name="T13" fmla="*/ 53 h 56"/>
                <a:gd name="T14" fmla="*/ 32 w 37"/>
                <a:gd name="T15" fmla="*/ 43 h 56"/>
                <a:gd name="T16" fmla="*/ 18 w 37"/>
                <a:gd name="T17" fmla="*/ 31 h 56"/>
                <a:gd name="T18" fmla="*/ 3 w 37"/>
                <a:gd name="T19" fmla="*/ 15 h 56"/>
                <a:gd name="T20" fmla="*/ 18 w 37"/>
                <a:gd name="T21" fmla="*/ 0 h 56"/>
                <a:gd name="T22" fmla="*/ 25 w 37"/>
                <a:gd name="T23" fmla="*/ 2 h 56"/>
                <a:gd name="T24" fmla="*/ 27 w 37"/>
                <a:gd name="T25" fmla="*/ 2 h 56"/>
                <a:gd name="T26" fmla="*/ 31 w 37"/>
                <a:gd name="T27" fmla="*/ 1 h 56"/>
                <a:gd name="T28" fmla="*/ 36 w 37"/>
                <a:gd name="T29" fmla="*/ 13 h 56"/>
                <a:gd name="T30" fmla="*/ 34 w 37"/>
                <a:gd name="T31" fmla="*/ 14 h 56"/>
                <a:gd name="T32" fmla="*/ 30 w 37"/>
                <a:gd name="T33" fmla="*/ 9 h 56"/>
                <a:gd name="T34" fmla="*/ 18 w 37"/>
                <a:gd name="T35" fmla="*/ 3 h 56"/>
                <a:gd name="T36" fmla="*/ 8 w 37"/>
                <a:gd name="T37" fmla="*/ 12 h 56"/>
                <a:gd name="T38" fmla="*/ 21 w 37"/>
                <a:gd name="T39" fmla="*/ 23 h 56"/>
                <a:gd name="T40" fmla="*/ 37 w 37"/>
                <a:gd name="T41" fmla="*/ 40 h 56"/>
                <a:gd name="T42" fmla="*/ 21 w 37"/>
                <a:gd name="T43"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 h="56">
                  <a:moveTo>
                    <a:pt x="21" y="56"/>
                  </a:moveTo>
                  <a:cubicBezTo>
                    <a:pt x="19" y="56"/>
                    <a:pt x="16" y="56"/>
                    <a:pt x="14" y="55"/>
                  </a:cubicBezTo>
                  <a:cubicBezTo>
                    <a:pt x="12" y="54"/>
                    <a:pt x="12" y="54"/>
                    <a:pt x="11" y="54"/>
                  </a:cubicBezTo>
                  <a:cubicBezTo>
                    <a:pt x="8" y="54"/>
                    <a:pt x="6" y="55"/>
                    <a:pt x="5" y="56"/>
                  </a:cubicBezTo>
                  <a:cubicBezTo>
                    <a:pt x="0" y="41"/>
                    <a:pt x="0" y="41"/>
                    <a:pt x="0" y="41"/>
                  </a:cubicBezTo>
                  <a:cubicBezTo>
                    <a:pt x="2" y="41"/>
                    <a:pt x="2" y="41"/>
                    <a:pt x="2" y="41"/>
                  </a:cubicBezTo>
                  <a:cubicBezTo>
                    <a:pt x="3" y="44"/>
                    <a:pt x="10" y="53"/>
                    <a:pt x="20" y="53"/>
                  </a:cubicBezTo>
                  <a:cubicBezTo>
                    <a:pt x="28" y="53"/>
                    <a:pt x="32" y="48"/>
                    <a:pt x="32" y="43"/>
                  </a:cubicBezTo>
                  <a:cubicBezTo>
                    <a:pt x="32" y="37"/>
                    <a:pt x="27" y="35"/>
                    <a:pt x="18" y="31"/>
                  </a:cubicBezTo>
                  <a:cubicBezTo>
                    <a:pt x="13" y="30"/>
                    <a:pt x="3" y="26"/>
                    <a:pt x="3" y="15"/>
                  </a:cubicBezTo>
                  <a:cubicBezTo>
                    <a:pt x="3" y="8"/>
                    <a:pt x="7" y="0"/>
                    <a:pt x="18" y="0"/>
                  </a:cubicBezTo>
                  <a:cubicBezTo>
                    <a:pt x="20" y="0"/>
                    <a:pt x="20" y="1"/>
                    <a:pt x="25" y="2"/>
                  </a:cubicBezTo>
                  <a:cubicBezTo>
                    <a:pt x="26" y="2"/>
                    <a:pt x="26" y="2"/>
                    <a:pt x="27" y="2"/>
                  </a:cubicBezTo>
                  <a:cubicBezTo>
                    <a:pt x="27" y="2"/>
                    <a:pt x="29" y="2"/>
                    <a:pt x="31" y="1"/>
                  </a:cubicBezTo>
                  <a:cubicBezTo>
                    <a:pt x="36" y="13"/>
                    <a:pt x="36" y="13"/>
                    <a:pt x="36" y="13"/>
                  </a:cubicBezTo>
                  <a:cubicBezTo>
                    <a:pt x="34" y="14"/>
                    <a:pt x="34" y="14"/>
                    <a:pt x="34" y="14"/>
                  </a:cubicBezTo>
                  <a:cubicBezTo>
                    <a:pt x="33" y="13"/>
                    <a:pt x="32" y="11"/>
                    <a:pt x="30" y="9"/>
                  </a:cubicBezTo>
                  <a:cubicBezTo>
                    <a:pt x="27" y="5"/>
                    <a:pt x="22" y="3"/>
                    <a:pt x="18" y="3"/>
                  </a:cubicBezTo>
                  <a:cubicBezTo>
                    <a:pt x="12" y="3"/>
                    <a:pt x="8" y="6"/>
                    <a:pt x="8" y="12"/>
                  </a:cubicBezTo>
                  <a:cubicBezTo>
                    <a:pt x="8" y="17"/>
                    <a:pt x="12" y="20"/>
                    <a:pt x="21" y="23"/>
                  </a:cubicBezTo>
                  <a:cubicBezTo>
                    <a:pt x="31" y="27"/>
                    <a:pt x="37" y="31"/>
                    <a:pt x="37" y="40"/>
                  </a:cubicBezTo>
                  <a:cubicBezTo>
                    <a:pt x="37" y="48"/>
                    <a:pt x="31" y="56"/>
                    <a:pt x="21" y="5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9" name="iṩḻïḍê"/>
            <p:cNvSpPr/>
            <p:nvPr userDrawn="1">
              <p:custDataLst>
                <p:tags r:id="rId44"/>
              </p:custDataLst>
            </p:nvPr>
          </p:nvSpPr>
          <p:spPr bwMode="auto">
            <a:xfrm>
              <a:off x="6838191" y="3956050"/>
              <a:ext cx="177800" cy="220663"/>
            </a:xfrm>
            <a:custGeom>
              <a:avLst/>
              <a:gdLst>
                <a:gd name="T0" fmla="*/ 0 w 44"/>
                <a:gd name="T1" fmla="*/ 0 h 52"/>
                <a:gd name="T2" fmla="*/ 38 w 44"/>
                <a:gd name="T3" fmla="*/ 0 h 52"/>
                <a:gd name="T4" fmla="*/ 43 w 44"/>
                <a:gd name="T5" fmla="*/ 12 h 52"/>
                <a:gd name="T6" fmla="*/ 41 w 44"/>
                <a:gd name="T7" fmla="*/ 13 h 52"/>
                <a:gd name="T8" fmla="*/ 23 w 44"/>
                <a:gd name="T9" fmla="*/ 2 h 52"/>
                <a:gd name="T10" fmla="*/ 21 w 44"/>
                <a:gd name="T11" fmla="*/ 2 h 52"/>
                <a:gd name="T12" fmla="*/ 16 w 44"/>
                <a:gd name="T13" fmla="*/ 7 h 52"/>
                <a:gd name="T14" fmla="*/ 16 w 44"/>
                <a:gd name="T15" fmla="*/ 24 h 52"/>
                <a:gd name="T16" fmla="*/ 22 w 44"/>
                <a:gd name="T17" fmla="*/ 24 h 52"/>
                <a:gd name="T18" fmla="*/ 30 w 44"/>
                <a:gd name="T19" fmla="*/ 17 h 52"/>
                <a:gd name="T20" fmla="*/ 30 w 44"/>
                <a:gd name="T21" fmla="*/ 16 h 52"/>
                <a:gd name="T22" fmla="*/ 33 w 44"/>
                <a:gd name="T23" fmla="*/ 16 h 52"/>
                <a:gd name="T24" fmla="*/ 33 w 44"/>
                <a:gd name="T25" fmla="*/ 36 h 52"/>
                <a:gd name="T26" fmla="*/ 30 w 44"/>
                <a:gd name="T27" fmla="*/ 36 h 52"/>
                <a:gd name="T28" fmla="*/ 30 w 44"/>
                <a:gd name="T29" fmla="*/ 34 h 52"/>
                <a:gd name="T30" fmla="*/ 22 w 44"/>
                <a:gd name="T31" fmla="*/ 27 h 52"/>
                <a:gd name="T32" fmla="*/ 16 w 44"/>
                <a:gd name="T33" fmla="*/ 27 h 52"/>
                <a:gd name="T34" fmla="*/ 16 w 44"/>
                <a:gd name="T35" fmla="*/ 45 h 52"/>
                <a:gd name="T36" fmla="*/ 21 w 44"/>
                <a:gd name="T37" fmla="*/ 50 h 52"/>
                <a:gd name="T38" fmla="*/ 24 w 44"/>
                <a:gd name="T39" fmla="*/ 50 h 52"/>
                <a:gd name="T40" fmla="*/ 43 w 44"/>
                <a:gd name="T41" fmla="*/ 39 h 52"/>
                <a:gd name="T42" fmla="*/ 44 w 44"/>
                <a:gd name="T43" fmla="*/ 40 h 52"/>
                <a:gd name="T44" fmla="*/ 40 w 44"/>
                <a:gd name="T45" fmla="*/ 52 h 52"/>
                <a:gd name="T46" fmla="*/ 0 w 44"/>
                <a:gd name="T47" fmla="*/ 52 h 52"/>
                <a:gd name="T48" fmla="*/ 0 w 44"/>
                <a:gd name="T49" fmla="*/ 50 h 52"/>
                <a:gd name="T50" fmla="*/ 2 w 44"/>
                <a:gd name="T51" fmla="*/ 50 h 52"/>
                <a:gd name="T52" fmla="*/ 7 w 44"/>
                <a:gd name="T53" fmla="*/ 45 h 52"/>
                <a:gd name="T54" fmla="*/ 7 w 44"/>
                <a:gd name="T55" fmla="*/ 7 h 52"/>
                <a:gd name="T56" fmla="*/ 2 w 44"/>
                <a:gd name="T57" fmla="*/ 2 h 52"/>
                <a:gd name="T58" fmla="*/ 0 w 44"/>
                <a:gd name="T59" fmla="*/ 2 h 52"/>
                <a:gd name="T60" fmla="*/ 0 w 44"/>
                <a:gd name="T61"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4" h="52">
                  <a:moveTo>
                    <a:pt x="0" y="0"/>
                  </a:moveTo>
                  <a:cubicBezTo>
                    <a:pt x="38" y="0"/>
                    <a:pt x="38" y="0"/>
                    <a:pt x="38" y="0"/>
                  </a:cubicBezTo>
                  <a:cubicBezTo>
                    <a:pt x="43" y="12"/>
                    <a:pt x="43" y="12"/>
                    <a:pt x="43" y="12"/>
                  </a:cubicBezTo>
                  <a:cubicBezTo>
                    <a:pt x="41" y="13"/>
                    <a:pt x="41" y="13"/>
                    <a:pt x="41" y="13"/>
                  </a:cubicBezTo>
                  <a:cubicBezTo>
                    <a:pt x="35" y="5"/>
                    <a:pt x="32" y="2"/>
                    <a:pt x="23" y="2"/>
                  </a:cubicBezTo>
                  <a:cubicBezTo>
                    <a:pt x="21" y="2"/>
                    <a:pt x="21" y="2"/>
                    <a:pt x="21" y="2"/>
                  </a:cubicBezTo>
                  <a:cubicBezTo>
                    <a:pt x="17" y="2"/>
                    <a:pt x="16" y="4"/>
                    <a:pt x="16" y="7"/>
                  </a:cubicBezTo>
                  <a:cubicBezTo>
                    <a:pt x="16" y="24"/>
                    <a:pt x="16" y="24"/>
                    <a:pt x="16" y="24"/>
                  </a:cubicBezTo>
                  <a:cubicBezTo>
                    <a:pt x="22" y="24"/>
                    <a:pt x="22" y="24"/>
                    <a:pt x="22" y="24"/>
                  </a:cubicBezTo>
                  <a:cubicBezTo>
                    <a:pt x="26" y="24"/>
                    <a:pt x="30" y="23"/>
                    <a:pt x="30" y="17"/>
                  </a:cubicBezTo>
                  <a:cubicBezTo>
                    <a:pt x="30" y="16"/>
                    <a:pt x="30" y="16"/>
                    <a:pt x="30" y="16"/>
                  </a:cubicBezTo>
                  <a:cubicBezTo>
                    <a:pt x="33" y="16"/>
                    <a:pt x="33" y="16"/>
                    <a:pt x="33" y="16"/>
                  </a:cubicBezTo>
                  <a:cubicBezTo>
                    <a:pt x="33" y="36"/>
                    <a:pt x="33" y="36"/>
                    <a:pt x="33" y="36"/>
                  </a:cubicBezTo>
                  <a:cubicBezTo>
                    <a:pt x="30" y="36"/>
                    <a:pt x="30" y="36"/>
                    <a:pt x="30" y="36"/>
                  </a:cubicBezTo>
                  <a:cubicBezTo>
                    <a:pt x="30" y="34"/>
                    <a:pt x="30" y="34"/>
                    <a:pt x="30" y="34"/>
                  </a:cubicBezTo>
                  <a:cubicBezTo>
                    <a:pt x="30" y="31"/>
                    <a:pt x="28" y="27"/>
                    <a:pt x="22" y="27"/>
                  </a:cubicBezTo>
                  <a:cubicBezTo>
                    <a:pt x="16" y="27"/>
                    <a:pt x="16" y="27"/>
                    <a:pt x="16" y="27"/>
                  </a:cubicBezTo>
                  <a:cubicBezTo>
                    <a:pt x="16" y="45"/>
                    <a:pt x="16" y="45"/>
                    <a:pt x="16" y="45"/>
                  </a:cubicBezTo>
                  <a:cubicBezTo>
                    <a:pt x="16" y="49"/>
                    <a:pt x="17" y="50"/>
                    <a:pt x="21" y="50"/>
                  </a:cubicBezTo>
                  <a:cubicBezTo>
                    <a:pt x="24" y="50"/>
                    <a:pt x="24" y="50"/>
                    <a:pt x="24" y="50"/>
                  </a:cubicBezTo>
                  <a:cubicBezTo>
                    <a:pt x="34" y="50"/>
                    <a:pt x="40" y="42"/>
                    <a:pt x="43" y="39"/>
                  </a:cubicBezTo>
                  <a:cubicBezTo>
                    <a:pt x="44" y="40"/>
                    <a:pt x="44" y="40"/>
                    <a:pt x="44" y="40"/>
                  </a:cubicBezTo>
                  <a:cubicBezTo>
                    <a:pt x="40" y="52"/>
                    <a:pt x="40" y="52"/>
                    <a:pt x="40" y="52"/>
                  </a:cubicBezTo>
                  <a:cubicBezTo>
                    <a:pt x="0" y="52"/>
                    <a:pt x="0" y="52"/>
                    <a:pt x="0" y="52"/>
                  </a:cubicBezTo>
                  <a:cubicBezTo>
                    <a:pt x="0" y="50"/>
                    <a:pt x="0" y="50"/>
                    <a:pt x="0" y="50"/>
                  </a:cubicBezTo>
                  <a:cubicBezTo>
                    <a:pt x="2" y="50"/>
                    <a:pt x="2" y="50"/>
                    <a:pt x="2" y="50"/>
                  </a:cubicBezTo>
                  <a:cubicBezTo>
                    <a:pt x="5" y="50"/>
                    <a:pt x="7" y="49"/>
                    <a:pt x="7" y="45"/>
                  </a:cubicBezTo>
                  <a:cubicBezTo>
                    <a:pt x="7" y="7"/>
                    <a:pt x="7" y="7"/>
                    <a:pt x="7" y="7"/>
                  </a:cubicBezTo>
                  <a:cubicBezTo>
                    <a:pt x="7" y="4"/>
                    <a:pt x="6" y="2"/>
                    <a:pt x="2" y="2"/>
                  </a:cubicBezTo>
                  <a:cubicBezTo>
                    <a:pt x="0" y="2"/>
                    <a:pt x="0" y="2"/>
                    <a:pt x="0" y="2"/>
                  </a:cubicBezTo>
                  <a:lnTo>
                    <a:pt x="0" y="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0" name="íSľíďè"/>
            <p:cNvSpPr/>
            <p:nvPr userDrawn="1">
              <p:custDataLst>
                <p:tags r:id="rId45"/>
              </p:custDataLst>
            </p:nvPr>
          </p:nvSpPr>
          <p:spPr bwMode="auto">
            <a:xfrm>
              <a:off x="7031866" y="3956050"/>
              <a:ext cx="206375" cy="220663"/>
            </a:xfrm>
            <a:custGeom>
              <a:avLst/>
              <a:gdLst>
                <a:gd name="T0" fmla="*/ 42 w 51"/>
                <a:gd name="T1" fmla="*/ 52 h 52"/>
                <a:gd name="T2" fmla="*/ 11 w 51"/>
                <a:gd name="T3" fmla="*/ 8 h 52"/>
                <a:gd name="T4" fmla="*/ 11 w 51"/>
                <a:gd name="T5" fmla="*/ 44 h 52"/>
                <a:gd name="T6" fmla="*/ 16 w 51"/>
                <a:gd name="T7" fmla="*/ 50 h 52"/>
                <a:gd name="T8" fmla="*/ 18 w 51"/>
                <a:gd name="T9" fmla="*/ 50 h 52"/>
                <a:gd name="T10" fmla="*/ 18 w 51"/>
                <a:gd name="T11" fmla="*/ 52 h 52"/>
                <a:gd name="T12" fmla="*/ 1 w 51"/>
                <a:gd name="T13" fmla="*/ 52 h 52"/>
                <a:gd name="T14" fmla="*/ 1 w 51"/>
                <a:gd name="T15" fmla="*/ 50 h 52"/>
                <a:gd name="T16" fmla="*/ 3 w 51"/>
                <a:gd name="T17" fmla="*/ 50 h 52"/>
                <a:gd name="T18" fmla="*/ 8 w 51"/>
                <a:gd name="T19" fmla="*/ 44 h 52"/>
                <a:gd name="T20" fmla="*/ 8 w 51"/>
                <a:gd name="T21" fmla="*/ 7 h 52"/>
                <a:gd name="T22" fmla="*/ 2 w 51"/>
                <a:gd name="T23" fmla="*/ 2 h 52"/>
                <a:gd name="T24" fmla="*/ 0 w 51"/>
                <a:gd name="T25" fmla="*/ 2 h 52"/>
                <a:gd name="T26" fmla="*/ 0 w 51"/>
                <a:gd name="T27" fmla="*/ 0 h 52"/>
                <a:gd name="T28" fmla="*/ 15 w 51"/>
                <a:gd name="T29" fmla="*/ 0 h 52"/>
                <a:gd name="T30" fmla="*/ 42 w 51"/>
                <a:gd name="T31" fmla="*/ 37 h 52"/>
                <a:gd name="T32" fmla="*/ 42 w 51"/>
                <a:gd name="T33" fmla="*/ 9 h 52"/>
                <a:gd name="T34" fmla="*/ 35 w 51"/>
                <a:gd name="T35" fmla="*/ 2 h 52"/>
                <a:gd name="T36" fmla="*/ 35 w 51"/>
                <a:gd name="T37" fmla="*/ 0 h 52"/>
                <a:gd name="T38" fmla="*/ 51 w 51"/>
                <a:gd name="T39" fmla="*/ 0 h 52"/>
                <a:gd name="T40" fmla="*/ 51 w 51"/>
                <a:gd name="T41" fmla="*/ 2 h 52"/>
                <a:gd name="T42" fmla="*/ 44 w 51"/>
                <a:gd name="T43" fmla="*/ 9 h 52"/>
                <a:gd name="T44" fmla="*/ 44 w 51"/>
                <a:gd name="T45" fmla="*/ 52 h 52"/>
                <a:gd name="T46" fmla="*/ 42 w 51"/>
                <a:gd name="T4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 h="52">
                  <a:moveTo>
                    <a:pt x="42" y="52"/>
                  </a:moveTo>
                  <a:cubicBezTo>
                    <a:pt x="11" y="8"/>
                    <a:pt x="11" y="8"/>
                    <a:pt x="11" y="8"/>
                  </a:cubicBezTo>
                  <a:cubicBezTo>
                    <a:pt x="11" y="44"/>
                    <a:pt x="11" y="44"/>
                    <a:pt x="11" y="44"/>
                  </a:cubicBezTo>
                  <a:cubicBezTo>
                    <a:pt x="11" y="47"/>
                    <a:pt x="12" y="50"/>
                    <a:pt x="16" y="50"/>
                  </a:cubicBezTo>
                  <a:cubicBezTo>
                    <a:pt x="18" y="50"/>
                    <a:pt x="18" y="50"/>
                    <a:pt x="18" y="50"/>
                  </a:cubicBezTo>
                  <a:cubicBezTo>
                    <a:pt x="18" y="52"/>
                    <a:pt x="18" y="52"/>
                    <a:pt x="18" y="52"/>
                  </a:cubicBezTo>
                  <a:cubicBezTo>
                    <a:pt x="1" y="52"/>
                    <a:pt x="1" y="52"/>
                    <a:pt x="1" y="52"/>
                  </a:cubicBezTo>
                  <a:cubicBezTo>
                    <a:pt x="1" y="50"/>
                    <a:pt x="1" y="50"/>
                    <a:pt x="1" y="50"/>
                  </a:cubicBezTo>
                  <a:cubicBezTo>
                    <a:pt x="3" y="50"/>
                    <a:pt x="3" y="50"/>
                    <a:pt x="3" y="50"/>
                  </a:cubicBezTo>
                  <a:cubicBezTo>
                    <a:pt x="6" y="50"/>
                    <a:pt x="8" y="48"/>
                    <a:pt x="8" y="44"/>
                  </a:cubicBezTo>
                  <a:cubicBezTo>
                    <a:pt x="8" y="7"/>
                    <a:pt x="8" y="7"/>
                    <a:pt x="8" y="7"/>
                  </a:cubicBezTo>
                  <a:cubicBezTo>
                    <a:pt x="8" y="2"/>
                    <a:pt x="4" y="2"/>
                    <a:pt x="2" y="2"/>
                  </a:cubicBezTo>
                  <a:cubicBezTo>
                    <a:pt x="0" y="2"/>
                    <a:pt x="0" y="2"/>
                    <a:pt x="0" y="2"/>
                  </a:cubicBezTo>
                  <a:cubicBezTo>
                    <a:pt x="0" y="0"/>
                    <a:pt x="0" y="0"/>
                    <a:pt x="0" y="0"/>
                  </a:cubicBezTo>
                  <a:cubicBezTo>
                    <a:pt x="15" y="0"/>
                    <a:pt x="15" y="0"/>
                    <a:pt x="15" y="0"/>
                  </a:cubicBezTo>
                  <a:cubicBezTo>
                    <a:pt x="42" y="37"/>
                    <a:pt x="42" y="37"/>
                    <a:pt x="42" y="37"/>
                  </a:cubicBezTo>
                  <a:cubicBezTo>
                    <a:pt x="42" y="9"/>
                    <a:pt x="42" y="9"/>
                    <a:pt x="42" y="9"/>
                  </a:cubicBezTo>
                  <a:cubicBezTo>
                    <a:pt x="42" y="2"/>
                    <a:pt x="38" y="2"/>
                    <a:pt x="35" y="2"/>
                  </a:cubicBezTo>
                  <a:cubicBezTo>
                    <a:pt x="35" y="0"/>
                    <a:pt x="35" y="0"/>
                    <a:pt x="35" y="0"/>
                  </a:cubicBezTo>
                  <a:cubicBezTo>
                    <a:pt x="51" y="0"/>
                    <a:pt x="51" y="0"/>
                    <a:pt x="51" y="0"/>
                  </a:cubicBezTo>
                  <a:cubicBezTo>
                    <a:pt x="51" y="2"/>
                    <a:pt x="51" y="2"/>
                    <a:pt x="51" y="2"/>
                  </a:cubicBezTo>
                  <a:cubicBezTo>
                    <a:pt x="49" y="2"/>
                    <a:pt x="44" y="2"/>
                    <a:pt x="44" y="9"/>
                  </a:cubicBezTo>
                  <a:cubicBezTo>
                    <a:pt x="44" y="52"/>
                    <a:pt x="44" y="52"/>
                    <a:pt x="44" y="52"/>
                  </a:cubicBezTo>
                  <a:lnTo>
                    <a:pt x="42"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1" name="ïşļíḑé"/>
            <p:cNvSpPr/>
            <p:nvPr userDrawn="1">
              <p:custDataLst>
                <p:tags r:id="rId46"/>
              </p:custDataLst>
            </p:nvPr>
          </p:nvSpPr>
          <p:spPr bwMode="auto">
            <a:xfrm>
              <a:off x="7350953" y="3956050"/>
              <a:ext cx="201613" cy="228600"/>
            </a:xfrm>
            <a:custGeom>
              <a:avLst/>
              <a:gdLst>
                <a:gd name="T0" fmla="*/ 50 w 50"/>
                <a:gd name="T1" fmla="*/ 2 h 54"/>
                <a:gd name="T2" fmla="*/ 48 w 50"/>
                <a:gd name="T3" fmla="*/ 2 h 54"/>
                <a:gd name="T4" fmla="*/ 43 w 50"/>
                <a:gd name="T5" fmla="*/ 8 h 54"/>
                <a:gd name="T6" fmla="*/ 43 w 50"/>
                <a:gd name="T7" fmla="*/ 36 h 54"/>
                <a:gd name="T8" fmla="*/ 25 w 50"/>
                <a:gd name="T9" fmla="*/ 54 h 54"/>
                <a:gd name="T10" fmla="*/ 7 w 50"/>
                <a:gd name="T11" fmla="*/ 36 h 54"/>
                <a:gd name="T12" fmla="*/ 7 w 50"/>
                <a:gd name="T13" fmla="*/ 7 h 54"/>
                <a:gd name="T14" fmla="*/ 2 w 50"/>
                <a:gd name="T15" fmla="*/ 2 h 54"/>
                <a:gd name="T16" fmla="*/ 0 w 50"/>
                <a:gd name="T17" fmla="*/ 2 h 54"/>
                <a:gd name="T18" fmla="*/ 0 w 50"/>
                <a:gd name="T19" fmla="*/ 0 h 54"/>
                <a:gd name="T20" fmla="*/ 23 w 50"/>
                <a:gd name="T21" fmla="*/ 0 h 54"/>
                <a:gd name="T22" fmla="*/ 23 w 50"/>
                <a:gd name="T23" fmla="*/ 2 h 54"/>
                <a:gd name="T24" fmla="*/ 21 w 50"/>
                <a:gd name="T25" fmla="*/ 2 h 54"/>
                <a:gd name="T26" fmla="*/ 16 w 50"/>
                <a:gd name="T27" fmla="*/ 7 h 54"/>
                <a:gd name="T28" fmla="*/ 16 w 50"/>
                <a:gd name="T29" fmla="*/ 35 h 54"/>
                <a:gd name="T30" fmla="*/ 28 w 50"/>
                <a:gd name="T31" fmla="*/ 51 h 54"/>
                <a:gd name="T32" fmla="*/ 41 w 50"/>
                <a:gd name="T33" fmla="*/ 37 h 54"/>
                <a:gd name="T34" fmla="*/ 41 w 50"/>
                <a:gd name="T35" fmla="*/ 8 h 54"/>
                <a:gd name="T36" fmla="*/ 35 w 50"/>
                <a:gd name="T37" fmla="*/ 2 h 54"/>
                <a:gd name="T38" fmla="*/ 34 w 50"/>
                <a:gd name="T39" fmla="*/ 2 h 54"/>
                <a:gd name="T40" fmla="*/ 34 w 50"/>
                <a:gd name="T41" fmla="*/ 0 h 54"/>
                <a:gd name="T42" fmla="*/ 50 w 50"/>
                <a:gd name="T43" fmla="*/ 0 h 54"/>
                <a:gd name="T44" fmla="*/ 50 w 50"/>
                <a:gd name="T45" fmla="*/ 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0" h="54">
                  <a:moveTo>
                    <a:pt x="50" y="2"/>
                  </a:moveTo>
                  <a:cubicBezTo>
                    <a:pt x="48" y="2"/>
                    <a:pt x="48" y="2"/>
                    <a:pt x="48" y="2"/>
                  </a:cubicBezTo>
                  <a:cubicBezTo>
                    <a:pt x="44" y="2"/>
                    <a:pt x="43" y="4"/>
                    <a:pt x="43" y="8"/>
                  </a:cubicBezTo>
                  <a:cubicBezTo>
                    <a:pt x="43" y="36"/>
                    <a:pt x="43" y="36"/>
                    <a:pt x="43" y="36"/>
                  </a:cubicBezTo>
                  <a:cubicBezTo>
                    <a:pt x="43" y="44"/>
                    <a:pt x="39" y="54"/>
                    <a:pt x="25" y="54"/>
                  </a:cubicBezTo>
                  <a:cubicBezTo>
                    <a:pt x="16" y="54"/>
                    <a:pt x="7" y="49"/>
                    <a:pt x="7" y="36"/>
                  </a:cubicBezTo>
                  <a:cubicBezTo>
                    <a:pt x="7" y="7"/>
                    <a:pt x="7" y="7"/>
                    <a:pt x="7" y="7"/>
                  </a:cubicBezTo>
                  <a:cubicBezTo>
                    <a:pt x="7" y="4"/>
                    <a:pt x="6" y="2"/>
                    <a:pt x="2" y="2"/>
                  </a:cubicBezTo>
                  <a:cubicBezTo>
                    <a:pt x="0" y="2"/>
                    <a:pt x="0" y="2"/>
                    <a:pt x="0" y="2"/>
                  </a:cubicBezTo>
                  <a:cubicBezTo>
                    <a:pt x="0" y="0"/>
                    <a:pt x="0" y="0"/>
                    <a:pt x="0" y="0"/>
                  </a:cubicBezTo>
                  <a:cubicBezTo>
                    <a:pt x="23" y="0"/>
                    <a:pt x="23" y="0"/>
                    <a:pt x="23" y="0"/>
                  </a:cubicBezTo>
                  <a:cubicBezTo>
                    <a:pt x="23" y="2"/>
                    <a:pt x="23" y="2"/>
                    <a:pt x="23" y="2"/>
                  </a:cubicBezTo>
                  <a:cubicBezTo>
                    <a:pt x="21" y="2"/>
                    <a:pt x="21" y="2"/>
                    <a:pt x="21" y="2"/>
                  </a:cubicBezTo>
                  <a:cubicBezTo>
                    <a:pt x="17" y="2"/>
                    <a:pt x="16" y="4"/>
                    <a:pt x="16" y="7"/>
                  </a:cubicBezTo>
                  <a:cubicBezTo>
                    <a:pt x="16" y="35"/>
                    <a:pt x="16" y="35"/>
                    <a:pt x="16" y="35"/>
                  </a:cubicBezTo>
                  <a:cubicBezTo>
                    <a:pt x="16" y="46"/>
                    <a:pt x="21" y="51"/>
                    <a:pt x="28" y="51"/>
                  </a:cubicBezTo>
                  <a:cubicBezTo>
                    <a:pt x="35" y="51"/>
                    <a:pt x="41" y="45"/>
                    <a:pt x="41" y="37"/>
                  </a:cubicBezTo>
                  <a:cubicBezTo>
                    <a:pt x="41" y="8"/>
                    <a:pt x="41" y="8"/>
                    <a:pt x="41" y="8"/>
                  </a:cubicBezTo>
                  <a:cubicBezTo>
                    <a:pt x="41" y="5"/>
                    <a:pt x="39" y="2"/>
                    <a:pt x="35" y="2"/>
                  </a:cubicBezTo>
                  <a:cubicBezTo>
                    <a:pt x="34" y="2"/>
                    <a:pt x="34" y="2"/>
                    <a:pt x="34" y="2"/>
                  </a:cubicBezTo>
                  <a:cubicBezTo>
                    <a:pt x="34" y="0"/>
                    <a:pt x="34" y="0"/>
                    <a:pt x="34" y="0"/>
                  </a:cubicBezTo>
                  <a:cubicBezTo>
                    <a:pt x="50" y="0"/>
                    <a:pt x="50" y="0"/>
                    <a:pt x="50" y="0"/>
                  </a:cubicBezTo>
                  <a:lnTo>
                    <a:pt x="50"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2" name="ísļiḋê"/>
            <p:cNvSpPr/>
            <p:nvPr userDrawn="1">
              <p:custDataLst>
                <p:tags r:id="rId47"/>
              </p:custDataLst>
            </p:nvPr>
          </p:nvSpPr>
          <p:spPr bwMode="auto">
            <a:xfrm>
              <a:off x="7568441" y="3956050"/>
              <a:ext cx="206375" cy="220663"/>
            </a:xfrm>
            <a:custGeom>
              <a:avLst/>
              <a:gdLst>
                <a:gd name="T0" fmla="*/ 42 w 51"/>
                <a:gd name="T1" fmla="*/ 52 h 52"/>
                <a:gd name="T2" fmla="*/ 11 w 51"/>
                <a:gd name="T3" fmla="*/ 8 h 52"/>
                <a:gd name="T4" fmla="*/ 11 w 51"/>
                <a:gd name="T5" fmla="*/ 44 h 52"/>
                <a:gd name="T6" fmla="*/ 16 w 51"/>
                <a:gd name="T7" fmla="*/ 50 h 52"/>
                <a:gd name="T8" fmla="*/ 18 w 51"/>
                <a:gd name="T9" fmla="*/ 50 h 52"/>
                <a:gd name="T10" fmla="*/ 18 w 51"/>
                <a:gd name="T11" fmla="*/ 52 h 52"/>
                <a:gd name="T12" fmla="*/ 1 w 51"/>
                <a:gd name="T13" fmla="*/ 52 h 52"/>
                <a:gd name="T14" fmla="*/ 1 w 51"/>
                <a:gd name="T15" fmla="*/ 50 h 52"/>
                <a:gd name="T16" fmla="*/ 3 w 51"/>
                <a:gd name="T17" fmla="*/ 50 h 52"/>
                <a:gd name="T18" fmla="*/ 8 w 51"/>
                <a:gd name="T19" fmla="*/ 44 h 52"/>
                <a:gd name="T20" fmla="*/ 8 w 51"/>
                <a:gd name="T21" fmla="*/ 7 h 52"/>
                <a:gd name="T22" fmla="*/ 2 w 51"/>
                <a:gd name="T23" fmla="*/ 2 h 52"/>
                <a:gd name="T24" fmla="*/ 0 w 51"/>
                <a:gd name="T25" fmla="*/ 2 h 52"/>
                <a:gd name="T26" fmla="*/ 0 w 51"/>
                <a:gd name="T27" fmla="*/ 0 h 52"/>
                <a:gd name="T28" fmla="*/ 15 w 51"/>
                <a:gd name="T29" fmla="*/ 0 h 52"/>
                <a:gd name="T30" fmla="*/ 42 w 51"/>
                <a:gd name="T31" fmla="*/ 37 h 52"/>
                <a:gd name="T32" fmla="*/ 42 w 51"/>
                <a:gd name="T33" fmla="*/ 9 h 52"/>
                <a:gd name="T34" fmla="*/ 35 w 51"/>
                <a:gd name="T35" fmla="*/ 2 h 52"/>
                <a:gd name="T36" fmla="*/ 35 w 51"/>
                <a:gd name="T37" fmla="*/ 0 h 52"/>
                <a:gd name="T38" fmla="*/ 51 w 51"/>
                <a:gd name="T39" fmla="*/ 0 h 52"/>
                <a:gd name="T40" fmla="*/ 51 w 51"/>
                <a:gd name="T41" fmla="*/ 2 h 52"/>
                <a:gd name="T42" fmla="*/ 44 w 51"/>
                <a:gd name="T43" fmla="*/ 9 h 52"/>
                <a:gd name="T44" fmla="*/ 44 w 51"/>
                <a:gd name="T45" fmla="*/ 52 h 52"/>
                <a:gd name="T46" fmla="*/ 42 w 51"/>
                <a:gd name="T4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 h="52">
                  <a:moveTo>
                    <a:pt x="42" y="52"/>
                  </a:moveTo>
                  <a:cubicBezTo>
                    <a:pt x="11" y="8"/>
                    <a:pt x="11" y="8"/>
                    <a:pt x="11" y="8"/>
                  </a:cubicBezTo>
                  <a:cubicBezTo>
                    <a:pt x="11" y="44"/>
                    <a:pt x="11" y="44"/>
                    <a:pt x="11" y="44"/>
                  </a:cubicBezTo>
                  <a:cubicBezTo>
                    <a:pt x="11" y="47"/>
                    <a:pt x="12" y="50"/>
                    <a:pt x="16" y="50"/>
                  </a:cubicBezTo>
                  <a:cubicBezTo>
                    <a:pt x="18" y="50"/>
                    <a:pt x="18" y="50"/>
                    <a:pt x="18" y="50"/>
                  </a:cubicBezTo>
                  <a:cubicBezTo>
                    <a:pt x="18" y="52"/>
                    <a:pt x="18" y="52"/>
                    <a:pt x="18" y="52"/>
                  </a:cubicBezTo>
                  <a:cubicBezTo>
                    <a:pt x="1" y="52"/>
                    <a:pt x="1" y="52"/>
                    <a:pt x="1" y="52"/>
                  </a:cubicBezTo>
                  <a:cubicBezTo>
                    <a:pt x="1" y="50"/>
                    <a:pt x="1" y="50"/>
                    <a:pt x="1" y="50"/>
                  </a:cubicBezTo>
                  <a:cubicBezTo>
                    <a:pt x="3" y="50"/>
                    <a:pt x="3" y="50"/>
                    <a:pt x="3" y="50"/>
                  </a:cubicBezTo>
                  <a:cubicBezTo>
                    <a:pt x="6" y="50"/>
                    <a:pt x="8" y="48"/>
                    <a:pt x="8" y="44"/>
                  </a:cubicBezTo>
                  <a:cubicBezTo>
                    <a:pt x="8" y="7"/>
                    <a:pt x="8" y="7"/>
                    <a:pt x="8" y="7"/>
                  </a:cubicBezTo>
                  <a:cubicBezTo>
                    <a:pt x="8" y="2"/>
                    <a:pt x="4" y="2"/>
                    <a:pt x="2" y="2"/>
                  </a:cubicBezTo>
                  <a:cubicBezTo>
                    <a:pt x="0" y="2"/>
                    <a:pt x="0" y="2"/>
                    <a:pt x="0" y="2"/>
                  </a:cubicBezTo>
                  <a:cubicBezTo>
                    <a:pt x="0" y="0"/>
                    <a:pt x="0" y="0"/>
                    <a:pt x="0" y="0"/>
                  </a:cubicBezTo>
                  <a:cubicBezTo>
                    <a:pt x="15" y="0"/>
                    <a:pt x="15" y="0"/>
                    <a:pt x="15" y="0"/>
                  </a:cubicBezTo>
                  <a:cubicBezTo>
                    <a:pt x="42" y="37"/>
                    <a:pt x="42" y="37"/>
                    <a:pt x="42" y="37"/>
                  </a:cubicBezTo>
                  <a:cubicBezTo>
                    <a:pt x="42" y="9"/>
                    <a:pt x="42" y="9"/>
                    <a:pt x="42" y="9"/>
                  </a:cubicBezTo>
                  <a:cubicBezTo>
                    <a:pt x="42" y="2"/>
                    <a:pt x="38" y="2"/>
                    <a:pt x="35" y="2"/>
                  </a:cubicBezTo>
                  <a:cubicBezTo>
                    <a:pt x="35" y="0"/>
                    <a:pt x="35" y="0"/>
                    <a:pt x="35" y="0"/>
                  </a:cubicBezTo>
                  <a:cubicBezTo>
                    <a:pt x="51" y="0"/>
                    <a:pt x="51" y="0"/>
                    <a:pt x="51" y="0"/>
                  </a:cubicBezTo>
                  <a:cubicBezTo>
                    <a:pt x="51" y="2"/>
                    <a:pt x="51" y="2"/>
                    <a:pt x="51" y="2"/>
                  </a:cubicBezTo>
                  <a:cubicBezTo>
                    <a:pt x="49" y="2"/>
                    <a:pt x="44" y="2"/>
                    <a:pt x="44" y="9"/>
                  </a:cubicBezTo>
                  <a:cubicBezTo>
                    <a:pt x="44" y="52"/>
                    <a:pt x="44" y="52"/>
                    <a:pt x="44" y="52"/>
                  </a:cubicBezTo>
                  <a:lnTo>
                    <a:pt x="42"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3" name="ïšľïďê"/>
            <p:cNvSpPr/>
            <p:nvPr userDrawn="1">
              <p:custDataLst>
                <p:tags r:id="rId48"/>
              </p:custDataLst>
            </p:nvPr>
          </p:nvSpPr>
          <p:spPr bwMode="auto">
            <a:xfrm>
              <a:off x="7790691" y="3956050"/>
              <a:ext cx="96838" cy="220663"/>
            </a:xfrm>
            <a:custGeom>
              <a:avLst/>
              <a:gdLst>
                <a:gd name="T0" fmla="*/ 0 w 24"/>
                <a:gd name="T1" fmla="*/ 52 h 52"/>
                <a:gd name="T2" fmla="*/ 0 w 24"/>
                <a:gd name="T3" fmla="*/ 50 h 52"/>
                <a:gd name="T4" fmla="*/ 2 w 24"/>
                <a:gd name="T5" fmla="*/ 50 h 52"/>
                <a:gd name="T6" fmla="*/ 7 w 24"/>
                <a:gd name="T7" fmla="*/ 45 h 52"/>
                <a:gd name="T8" fmla="*/ 7 w 24"/>
                <a:gd name="T9" fmla="*/ 7 h 52"/>
                <a:gd name="T10" fmla="*/ 2 w 24"/>
                <a:gd name="T11" fmla="*/ 2 h 52"/>
                <a:gd name="T12" fmla="*/ 0 w 24"/>
                <a:gd name="T13" fmla="*/ 2 h 52"/>
                <a:gd name="T14" fmla="*/ 0 w 24"/>
                <a:gd name="T15" fmla="*/ 0 h 52"/>
                <a:gd name="T16" fmla="*/ 24 w 24"/>
                <a:gd name="T17" fmla="*/ 0 h 52"/>
                <a:gd name="T18" fmla="*/ 24 w 24"/>
                <a:gd name="T19" fmla="*/ 2 h 52"/>
                <a:gd name="T20" fmla="*/ 21 w 24"/>
                <a:gd name="T21" fmla="*/ 2 h 52"/>
                <a:gd name="T22" fmla="*/ 16 w 24"/>
                <a:gd name="T23" fmla="*/ 7 h 52"/>
                <a:gd name="T24" fmla="*/ 16 w 24"/>
                <a:gd name="T25" fmla="*/ 45 h 52"/>
                <a:gd name="T26" fmla="*/ 21 w 24"/>
                <a:gd name="T27" fmla="*/ 50 h 52"/>
                <a:gd name="T28" fmla="*/ 24 w 24"/>
                <a:gd name="T29" fmla="*/ 50 h 52"/>
                <a:gd name="T30" fmla="*/ 24 w 24"/>
                <a:gd name="T31" fmla="*/ 52 h 52"/>
                <a:gd name="T32" fmla="*/ 0 w 24"/>
                <a:gd name="T33"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 h="52">
                  <a:moveTo>
                    <a:pt x="0" y="52"/>
                  </a:moveTo>
                  <a:cubicBezTo>
                    <a:pt x="0" y="50"/>
                    <a:pt x="0" y="50"/>
                    <a:pt x="0" y="50"/>
                  </a:cubicBezTo>
                  <a:cubicBezTo>
                    <a:pt x="2" y="50"/>
                    <a:pt x="2" y="50"/>
                    <a:pt x="2" y="50"/>
                  </a:cubicBezTo>
                  <a:cubicBezTo>
                    <a:pt x="6" y="50"/>
                    <a:pt x="7" y="49"/>
                    <a:pt x="7" y="45"/>
                  </a:cubicBezTo>
                  <a:cubicBezTo>
                    <a:pt x="7" y="7"/>
                    <a:pt x="7" y="7"/>
                    <a:pt x="7" y="7"/>
                  </a:cubicBezTo>
                  <a:cubicBezTo>
                    <a:pt x="7" y="4"/>
                    <a:pt x="6" y="2"/>
                    <a:pt x="2" y="2"/>
                  </a:cubicBezTo>
                  <a:cubicBezTo>
                    <a:pt x="0" y="2"/>
                    <a:pt x="0" y="2"/>
                    <a:pt x="0" y="2"/>
                  </a:cubicBezTo>
                  <a:cubicBezTo>
                    <a:pt x="0" y="0"/>
                    <a:pt x="0" y="0"/>
                    <a:pt x="0" y="0"/>
                  </a:cubicBezTo>
                  <a:cubicBezTo>
                    <a:pt x="24" y="0"/>
                    <a:pt x="24" y="0"/>
                    <a:pt x="24" y="0"/>
                  </a:cubicBezTo>
                  <a:cubicBezTo>
                    <a:pt x="24" y="2"/>
                    <a:pt x="24" y="2"/>
                    <a:pt x="24" y="2"/>
                  </a:cubicBezTo>
                  <a:cubicBezTo>
                    <a:pt x="21" y="2"/>
                    <a:pt x="21" y="2"/>
                    <a:pt x="21" y="2"/>
                  </a:cubicBezTo>
                  <a:cubicBezTo>
                    <a:pt x="17" y="2"/>
                    <a:pt x="16" y="4"/>
                    <a:pt x="16" y="7"/>
                  </a:cubicBezTo>
                  <a:cubicBezTo>
                    <a:pt x="16" y="45"/>
                    <a:pt x="16" y="45"/>
                    <a:pt x="16" y="45"/>
                  </a:cubicBezTo>
                  <a:cubicBezTo>
                    <a:pt x="16" y="49"/>
                    <a:pt x="17" y="50"/>
                    <a:pt x="21" y="50"/>
                  </a:cubicBezTo>
                  <a:cubicBezTo>
                    <a:pt x="24" y="50"/>
                    <a:pt x="24" y="50"/>
                    <a:pt x="24" y="50"/>
                  </a:cubicBezTo>
                  <a:cubicBezTo>
                    <a:pt x="24" y="52"/>
                    <a:pt x="24" y="52"/>
                    <a:pt x="24" y="52"/>
                  </a:cubicBezTo>
                  <a:lnTo>
                    <a:pt x="0"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4" name="ïSlíḑe"/>
            <p:cNvSpPr/>
            <p:nvPr userDrawn="1">
              <p:custDataLst>
                <p:tags r:id="rId49"/>
              </p:custDataLst>
            </p:nvPr>
          </p:nvSpPr>
          <p:spPr bwMode="auto">
            <a:xfrm>
              <a:off x="7900228" y="3956050"/>
              <a:ext cx="201613" cy="228600"/>
            </a:xfrm>
            <a:custGeom>
              <a:avLst/>
              <a:gdLst>
                <a:gd name="T0" fmla="*/ 48 w 50"/>
                <a:gd name="T1" fmla="*/ 2 h 54"/>
                <a:gd name="T2" fmla="*/ 41 w 50"/>
                <a:gd name="T3" fmla="*/ 8 h 54"/>
                <a:gd name="T4" fmla="*/ 25 w 50"/>
                <a:gd name="T5" fmla="*/ 54 h 54"/>
                <a:gd name="T6" fmla="*/ 24 w 50"/>
                <a:gd name="T7" fmla="*/ 54 h 54"/>
                <a:gd name="T8" fmla="*/ 8 w 50"/>
                <a:gd name="T9" fmla="*/ 8 h 54"/>
                <a:gd name="T10" fmla="*/ 2 w 50"/>
                <a:gd name="T11" fmla="*/ 2 h 54"/>
                <a:gd name="T12" fmla="*/ 0 w 50"/>
                <a:gd name="T13" fmla="*/ 2 h 54"/>
                <a:gd name="T14" fmla="*/ 0 w 50"/>
                <a:gd name="T15" fmla="*/ 0 h 54"/>
                <a:gd name="T16" fmla="*/ 23 w 50"/>
                <a:gd name="T17" fmla="*/ 0 h 54"/>
                <a:gd name="T18" fmla="*/ 23 w 50"/>
                <a:gd name="T19" fmla="*/ 2 h 54"/>
                <a:gd name="T20" fmla="*/ 20 w 50"/>
                <a:gd name="T21" fmla="*/ 2 h 54"/>
                <a:gd name="T22" fmla="*/ 16 w 50"/>
                <a:gd name="T23" fmla="*/ 5 h 54"/>
                <a:gd name="T24" fmla="*/ 17 w 50"/>
                <a:gd name="T25" fmla="*/ 8 h 54"/>
                <a:gd name="T26" fmla="*/ 28 w 50"/>
                <a:gd name="T27" fmla="*/ 40 h 54"/>
                <a:gd name="T28" fmla="*/ 39 w 50"/>
                <a:gd name="T29" fmla="*/ 8 h 54"/>
                <a:gd name="T30" fmla="*/ 40 w 50"/>
                <a:gd name="T31" fmla="*/ 5 h 54"/>
                <a:gd name="T32" fmla="*/ 36 w 50"/>
                <a:gd name="T33" fmla="*/ 2 h 54"/>
                <a:gd name="T34" fmla="*/ 33 w 50"/>
                <a:gd name="T35" fmla="*/ 2 h 54"/>
                <a:gd name="T36" fmla="*/ 33 w 50"/>
                <a:gd name="T37" fmla="*/ 0 h 54"/>
                <a:gd name="T38" fmla="*/ 50 w 50"/>
                <a:gd name="T39" fmla="*/ 0 h 54"/>
                <a:gd name="T40" fmla="*/ 50 w 50"/>
                <a:gd name="T41" fmla="*/ 2 h 54"/>
                <a:gd name="T42" fmla="*/ 48 w 50"/>
                <a:gd name="T43" fmla="*/ 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0" h="54">
                  <a:moveTo>
                    <a:pt x="48" y="2"/>
                  </a:moveTo>
                  <a:cubicBezTo>
                    <a:pt x="44" y="2"/>
                    <a:pt x="43" y="5"/>
                    <a:pt x="41" y="8"/>
                  </a:cubicBezTo>
                  <a:cubicBezTo>
                    <a:pt x="25" y="54"/>
                    <a:pt x="25" y="54"/>
                    <a:pt x="25" y="54"/>
                  </a:cubicBezTo>
                  <a:cubicBezTo>
                    <a:pt x="24" y="54"/>
                    <a:pt x="24" y="54"/>
                    <a:pt x="24" y="54"/>
                  </a:cubicBezTo>
                  <a:cubicBezTo>
                    <a:pt x="8" y="8"/>
                    <a:pt x="8" y="8"/>
                    <a:pt x="8" y="8"/>
                  </a:cubicBezTo>
                  <a:cubicBezTo>
                    <a:pt x="7" y="5"/>
                    <a:pt x="5" y="2"/>
                    <a:pt x="2" y="2"/>
                  </a:cubicBezTo>
                  <a:cubicBezTo>
                    <a:pt x="0" y="2"/>
                    <a:pt x="0" y="2"/>
                    <a:pt x="0" y="2"/>
                  </a:cubicBezTo>
                  <a:cubicBezTo>
                    <a:pt x="0" y="0"/>
                    <a:pt x="0" y="0"/>
                    <a:pt x="0" y="0"/>
                  </a:cubicBezTo>
                  <a:cubicBezTo>
                    <a:pt x="23" y="0"/>
                    <a:pt x="23" y="0"/>
                    <a:pt x="23" y="0"/>
                  </a:cubicBezTo>
                  <a:cubicBezTo>
                    <a:pt x="23" y="2"/>
                    <a:pt x="23" y="2"/>
                    <a:pt x="23" y="2"/>
                  </a:cubicBezTo>
                  <a:cubicBezTo>
                    <a:pt x="20" y="2"/>
                    <a:pt x="20" y="2"/>
                    <a:pt x="20" y="2"/>
                  </a:cubicBezTo>
                  <a:cubicBezTo>
                    <a:pt x="17" y="2"/>
                    <a:pt x="16" y="4"/>
                    <a:pt x="16" y="5"/>
                  </a:cubicBezTo>
                  <a:cubicBezTo>
                    <a:pt x="16" y="6"/>
                    <a:pt x="17" y="8"/>
                    <a:pt x="17" y="8"/>
                  </a:cubicBezTo>
                  <a:cubicBezTo>
                    <a:pt x="28" y="40"/>
                    <a:pt x="28" y="40"/>
                    <a:pt x="28" y="40"/>
                  </a:cubicBezTo>
                  <a:cubicBezTo>
                    <a:pt x="39" y="8"/>
                    <a:pt x="39" y="8"/>
                    <a:pt x="39" y="8"/>
                  </a:cubicBezTo>
                  <a:cubicBezTo>
                    <a:pt x="40" y="7"/>
                    <a:pt x="40" y="6"/>
                    <a:pt x="40" y="5"/>
                  </a:cubicBezTo>
                  <a:cubicBezTo>
                    <a:pt x="40" y="3"/>
                    <a:pt x="38" y="2"/>
                    <a:pt x="36" y="2"/>
                  </a:cubicBezTo>
                  <a:cubicBezTo>
                    <a:pt x="33" y="2"/>
                    <a:pt x="33" y="2"/>
                    <a:pt x="33" y="2"/>
                  </a:cubicBezTo>
                  <a:cubicBezTo>
                    <a:pt x="33" y="0"/>
                    <a:pt x="33" y="0"/>
                    <a:pt x="33" y="0"/>
                  </a:cubicBezTo>
                  <a:cubicBezTo>
                    <a:pt x="50" y="0"/>
                    <a:pt x="50" y="0"/>
                    <a:pt x="50" y="0"/>
                  </a:cubicBezTo>
                  <a:cubicBezTo>
                    <a:pt x="50" y="2"/>
                    <a:pt x="50" y="2"/>
                    <a:pt x="50" y="2"/>
                  </a:cubicBezTo>
                  <a:lnTo>
                    <a:pt x="48"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5" name="îsḻíḓe"/>
            <p:cNvSpPr/>
            <p:nvPr userDrawn="1">
              <p:custDataLst>
                <p:tags r:id="rId50"/>
              </p:custDataLst>
            </p:nvPr>
          </p:nvSpPr>
          <p:spPr bwMode="auto">
            <a:xfrm>
              <a:off x="8120891" y="3956050"/>
              <a:ext cx="182563" cy="220663"/>
            </a:xfrm>
            <a:custGeom>
              <a:avLst/>
              <a:gdLst>
                <a:gd name="T0" fmla="*/ 0 w 45"/>
                <a:gd name="T1" fmla="*/ 0 h 52"/>
                <a:gd name="T2" fmla="*/ 38 w 45"/>
                <a:gd name="T3" fmla="*/ 0 h 52"/>
                <a:gd name="T4" fmla="*/ 43 w 45"/>
                <a:gd name="T5" fmla="*/ 12 h 52"/>
                <a:gd name="T6" fmla="*/ 41 w 45"/>
                <a:gd name="T7" fmla="*/ 13 h 52"/>
                <a:gd name="T8" fmla="*/ 23 w 45"/>
                <a:gd name="T9" fmla="*/ 2 h 52"/>
                <a:gd name="T10" fmla="*/ 21 w 45"/>
                <a:gd name="T11" fmla="*/ 2 h 52"/>
                <a:gd name="T12" fmla="*/ 16 w 45"/>
                <a:gd name="T13" fmla="*/ 7 h 52"/>
                <a:gd name="T14" fmla="*/ 16 w 45"/>
                <a:gd name="T15" fmla="*/ 24 h 52"/>
                <a:gd name="T16" fmla="*/ 22 w 45"/>
                <a:gd name="T17" fmla="*/ 24 h 52"/>
                <a:gd name="T18" fmla="*/ 31 w 45"/>
                <a:gd name="T19" fmla="*/ 17 h 52"/>
                <a:gd name="T20" fmla="*/ 31 w 45"/>
                <a:gd name="T21" fmla="*/ 16 h 52"/>
                <a:gd name="T22" fmla="*/ 33 w 45"/>
                <a:gd name="T23" fmla="*/ 16 h 52"/>
                <a:gd name="T24" fmla="*/ 33 w 45"/>
                <a:gd name="T25" fmla="*/ 36 h 52"/>
                <a:gd name="T26" fmla="*/ 31 w 45"/>
                <a:gd name="T27" fmla="*/ 36 h 52"/>
                <a:gd name="T28" fmla="*/ 31 w 45"/>
                <a:gd name="T29" fmla="*/ 34 h 52"/>
                <a:gd name="T30" fmla="*/ 23 w 45"/>
                <a:gd name="T31" fmla="*/ 27 h 52"/>
                <a:gd name="T32" fmla="*/ 16 w 45"/>
                <a:gd name="T33" fmla="*/ 27 h 52"/>
                <a:gd name="T34" fmla="*/ 16 w 45"/>
                <a:gd name="T35" fmla="*/ 45 h 52"/>
                <a:gd name="T36" fmla="*/ 21 w 45"/>
                <a:gd name="T37" fmla="*/ 50 h 52"/>
                <a:gd name="T38" fmla="*/ 25 w 45"/>
                <a:gd name="T39" fmla="*/ 50 h 52"/>
                <a:gd name="T40" fmla="*/ 43 w 45"/>
                <a:gd name="T41" fmla="*/ 39 h 52"/>
                <a:gd name="T42" fmla="*/ 45 w 45"/>
                <a:gd name="T43" fmla="*/ 40 h 52"/>
                <a:gd name="T44" fmla="*/ 40 w 45"/>
                <a:gd name="T45" fmla="*/ 52 h 52"/>
                <a:gd name="T46" fmla="*/ 0 w 45"/>
                <a:gd name="T47" fmla="*/ 52 h 52"/>
                <a:gd name="T48" fmla="*/ 0 w 45"/>
                <a:gd name="T49" fmla="*/ 50 h 52"/>
                <a:gd name="T50" fmla="*/ 2 w 45"/>
                <a:gd name="T51" fmla="*/ 50 h 52"/>
                <a:gd name="T52" fmla="*/ 7 w 45"/>
                <a:gd name="T53" fmla="*/ 45 h 52"/>
                <a:gd name="T54" fmla="*/ 7 w 45"/>
                <a:gd name="T55" fmla="*/ 7 h 52"/>
                <a:gd name="T56" fmla="*/ 2 w 45"/>
                <a:gd name="T57" fmla="*/ 2 h 52"/>
                <a:gd name="T58" fmla="*/ 0 w 45"/>
                <a:gd name="T59" fmla="*/ 2 h 52"/>
                <a:gd name="T60" fmla="*/ 0 w 45"/>
                <a:gd name="T61"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5" h="52">
                  <a:moveTo>
                    <a:pt x="0" y="0"/>
                  </a:moveTo>
                  <a:cubicBezTo>
                    <a:pt x="38" y="0"/>
                    <a:pt x="38" y="0"/>
                    <a:pt x="38" y="0"/>
                  </a:cubicBezTo>
                  <a:cubicBezTo>
                    <a:pt x="43" y="12"/>
                    <a:pt x="43" y="12"/>
                    <a:pt x="43" y="12"/>
                  </a:cubicBezTo>
                  <a:cubicBezTo>
                    <a:pt x="41" y="13"/>
                    <a:pt x="41" y="13"/>
                    <a:pt x="41" y="13"/>
                  </a:cubicBezTo>
                  <a:cubicBezTo>
                    <a:pt x="36" y="5"/>
                    <a:pt x="32" y="2"/>
                    <a:pt x="23" y="2"/>
                  </a:cubicBezTo>
                  <a:cubicBezTo>
                    <a:pt x="21" y="2"/>
                    <a:pt x="21" y="2"/>
                    <a:pt x="21" y="2"/>
                  </a:cubicBezTo>
                  <a:cubicBezTo>
                    <a:pt x="17" y="2"/>
                    <a:pt x="16" y="4"/>
                    <a:pt x="16" y="7"/>
                  </a:cubicBezTo>
                  <a:cubicBezTo>
                    <a:pt x="16" y="24"/>
                    <a:pt x="16" y="24"/>
                    <a:pt x="16" y="24"/>
                  </a:cubicBezTo>
                  <a:cubicBezTo>
                    <a:pt x="22" y="24"/>
                    <a:pt x="22" y="24"/>
                    <a:pt x="22" y="24"/>
                  </a:cubicBezTo>
                  <a:cubicBezTo>
                    <a:pt x="26" y="24"/>
                    <a:pt x="31" y="23"/>
                    <a:pt x="31" y="17"/>
                  </a:cubicBezTo>
                  <a:cubicBezTo>
                    <a:pt x="31" y="16"/>
                    <a:pt x="31" y="16"/>
                    <a:pt x="31" y="16"/>
                  </a:cubicBezTo>
                  <a:cubicBezTo>
                    <a:pt x="33" y="16"/>
                    <a:pt x="33" y="16"/>
                    <a:pt x="33" y="16"/>
                  </a:cubicBezTo>
                  <a:cubicBezTo>
                    <a:pt x="33" y="36"/>
                    <a:pt x="33" y="36"/>
                    <a:pt x="33" y="36"/>
                  </a:cubicBezTo>
                  <a:cubicBezTo>
                    <a:pt x="31" y="36"/>
                    <a:pt x="31" y="36"/>
                    <a:pt x="31" y="36"/>
                  </a:cubicBezTo>
                  <a:cubicBezTo>
                    <a:pt x="31" y="34"/>
                    <a:pt x="31" y="34"/>
                    <a:pt x="31" y="34"/>
                  </a:cubicBezTo>
                  <a:cubicBezTo>
                    <a:pt x="31" y="31"/>
                    <a:pt x="28" y="27"/>
                    <a:pt x="23" y="27"/>
                  </a:cubicBezTo>
                  <a:cubicBezTo>
                    <a:pt x="16" y="27"/>
                    <a:pt x="16" y="27"/>
                    <a:pt x="16" y="27"/>
                  </a:cubicBezTo>
                  <a:cubicBezTo>
                    <a:pt x="16" y="45"/>
                    <a:pt x="16" y="45"/>
                    <a:pt x="16" y="45"/>
                  </a:cubicBezTo>
                  <a:cubicBezTo>
                    <a:pt x="16" y="49"/>
                    <a:pt x="17" y="50"/>
                    <a:pt x="21" y="50"/>
                  </a:cubicBezTo>
                  <a:cubicBezTo>
                    <a:pt x="25" y="50"/>
                    <a:pt x="25" y="50"/>
                    <a:pt x="25" y="50"/>
                  </a:cubicBezTo>
                  <a:cubicBezTo>
                    <a:pt x="34" y="50"/>
                    <a:pt x="41" y="42"/>
                    <a:pt x="43" y="39"/>
                  </a:cubicBezTo>
                  <a:cubicBezTo>
                    <a:pt x="45" y="40"/>
                    <a:pt x="45" y="40"/>
                    <a:pt x="45" y="40"/>
                  </a:cubicBezTo>
                  <a:cubicBezTo>
                    <a:pt x="40" y="52"/>
                    <a:pt x="40" y="52"/>
                    <a:pt x="40" y="52"/>
                  </a:cubicBezTo>
                  <a:cubicBezTo>
                    <a:pt x="0" y="52"/>
                    <a:pt x="0" y="52"/>
                    <a:pt x="0" y="52"/>
                  </a:cubicBezTo>
                  <a:cubicBezTo>
                    <a:pt x="0" y="50"/>
                    <a:pt x="0" y="50"/>
                    <a:pt x="0" y="50"/>
                  </a:cubicBezTo>
                  <a:cubicBezTo>
                    <a:pt x="2" y="50"/>
                    <a:pt x="2" y="50"/>
                    <a:pt x="2" y="50"/>
                  </a:cubicBezTo>
                  <a:cubicBezTo>
                    <a:pt x="6" y="50"/>
                    <a:pt x="7" y="49"/>
                    <a:pt x="7" y="45"/>
                  </a:cubicBezTo>
                  <a:cubicBezTo>
                    <a:pt x="7" y="7"/>
                    <a:pt x="7" y="7"/>
                    <a:pt x="7" y="7"/>
                  </a:cubicBezTo>
                  <a:cubicBezTo>
                    <a:pt x="7" y="4"/>
                    <a:pt x="6" y="2"/>
                    <a:pt x="2" y="2"/>
                  </a:cubicBezTo>
                  <a:cubicBezTo>
                    <a:pt x="0" y="2"/>
                    <a:pt x="0" y="2"/>
                    <a:pt x="0" y="2"/>
                  </a:cubicBezTo>
                  <a:lnTo>
                    <a:pt x="0" y="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6" name="iśľîḋe"/>
            <p:cNvSpPr/>
            <p:nvPr userDrawn="1">
              <p:custDataLst>
                <p:tags r:id="rId51"/>
              </p:custDataLst>
            </p:nvPr>
          </p:nvSpPr>
          <p:spPr bwMode="auto">
            <a:xfrm>
              <a:off x="8319328" y="3956050"/>
              <a:ext cx="201613" cy="220663"/>
            </a:xfrm>
            <a:custGeom>
              <a:avLst/>
              <a:gdLst>
                <a:gd name="T0" fmla="*/ 36 w 50"/>
                <a:gd name="T1" fmla="*/ 52 h 52"/>
                <a:gd name="T2" fmla="*/ 23 w 50"/>
                <a:gd name="T3" fmla="*/ 27 h 52"/>
                <a:gd name="T4" fmla="*/ 16 w 50"/>
                <a:gd name="T5" fmla="*/ 27 h 52"/>
                <a:gd name="T6" fmla="*/ 16 w 50"/>
                <a:gd name="T7" fmla="*/ 45 h 52"/>
                <a:gd name="T8" fmla="*/ 21 w 50"/>
                <a:gd name="T9" fmla="*/ 50 h 52"/>
                <a:gd name="T10" fmla="*/ 24 w 50"/>
                <a:gd name="T11" fmla="*/ 50 h 52"/>
                <a:gd name="T12" fmla="*/ 24 w 50"/>
                <a:gd name="T13" fmla="*/ 52 h 52"/>
                <a:gd name="T14" fmla="*/ 0 w 50"/>
                <a:gd name="T15" fmla="*/ 52 h 52"/>
                <a:gd name="T16" fmla="*/ 0 w 50"/>
                <a:gd name="T17" fmla="*/ 50 h 52"/>
                <a:gd name="T18" fmla="*/ 3 w 50"/>
                <a:gd name="T19" fmla="*/ 50 h 52"/>
                <a:gd name="T20" fmla="*/ 8 w 50"/>
                <a:gd name="T21" fmla="*/ 45 h 52"/>
                <a:gd name="T22" fmla="*/ 8 w 50"/>
                <a:gd name="T23" fmla="*/ 7 h 52"/>
                <a:gd name="T24" fmla="*/ 3 w 50"/>
                <a:gd name="T25" fmla="*/ 2 h 52"/>
                <a:gd name="T26" fmla="*/ 0 w 50"/>
                <a:gd name="T27" fmla="*/ 2 h 52"/>
                <a:gd name="T28" fmla="*/ 0 w 50"/>
                <a:gd name="T29" fmla="*/ 0 h 52"/>
                <a:gd name="T30" fmla="*/ 29 w 50"/>
                <a:gd name="T31" fmla="*/ 0 h 52"/>
                <a:gd name="T32" fmla="*/ 46 w 50"/>
                <a:gd name="T33" fmla="*/ 13 h 52"/>
                <a:gd name="T34" fmla="*/ 41 w 50"/>
                <a:gd name="T35" fmla="*/ 22 h 52"/>
                <a:gd name="T36" fmla="*/ 32 w 50"/>
                <a:gd name="T37" fmla="*/ 26 h 52"/>
                <a:gd name="T38" fmla="*/ 40 w 50"/>
                <a:gd name="T39" fmla="*/ 43 h 52"/>
                <a:gd name="T40" fmla="*/ 49 w 50"/>
                <a:gd name="T41" fmla="*/ 50 h 52"/>
                <a:gd name="T42" fmla="*/ 50 w 50"/>
                <a:gd name="T43" fmla="*/ 50 h 52"/>
                <a:gd name="T44" fmla="*/ 50 w 50"/>
                <a:gd name="T45" fmla="*/ 52 h 52"/>
                <a:gd name="T46" fmla="*/ 36 w 50"/>
                <a:gd name="T47" fmla="*/ 52 h 52"/>
                <a:gd name="T48" fmla="*/ 26 w 50"/>
                <a:gd name="T49" fmla="*/ 2 h 52"/>
                <a:gd name="T50" fmla="*/ 21 w 50"/>
                <a:gd name="T51" fmla="*/ 2 h 52"/>
                <a:gd name="T52" fmla="*/ 16 w 50"/>
                <a:gd name="T53" fmla="*/ 7 h 52"/>
                <a:gd name="T54" fmla="*/ 16 w 50"/>
                <a:gd name="T55" fmla="*/ 25 h 52"/>
                <a:gd name="T56" fmla="*/ 26 w 50"/>
                <a:gd name="T57" fmla="*/ 25 h 52"/>
                <a:gd name="T58" fmla="*/ 37 w 50"/>
                <a:gd name="T59" fmla="*/ 12 h 52"/>
                <a:gd name="T60" fmla="*/ 26 w 50"/>
                <a:gd name="T61" fmla="*/ 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0" h="52">
                  <a:moveTo>
                    <a:pt x="36" y="52"/>
                  </a:moveTo>
                  <a:cubicBezTo>
                    <a:pt x="23" y="27"/>
                    <a:pt x="23" y="27"/>
                    <a:pt x="23" y="27"/>
                  </a:cubicBezTo>
                  <a:cubicBezTo>
                    <a:pt x="16" y="27"/>
                    <a:pt x="16" y="27"/>
                    <a:pt x="16" y="27"/>
                  </a:cubicBezTo>
                  <a:cubicBezTo>
                    <a:pt x="16" y="45"/>
                    <a:pt x="16" y="45"/>
                    <a:pt x="16" y="45"/>
                  </a:cubicBezTo>
                  <a:cubicBezTo>
                    <a:pt x="16" y="48"/>
                    <a:pt x="18" y="50"/>
                    <a:pt x="21" y="50"/>
                  </a:cubicBezTo>
                  <a:cubicBezTo>
                    <a:pt x="24" y="50"/>
                    <a:pt x="24" y="50"/>
                    <a:pt x="24" y="50"/>
                  </a:cubicBezTo>
                  <a:cubicBezTo>
                    <a:pt x="24" y="52"/>
                    <a:pt x="24" y="52"/>
                    <a:pt x="24" y="52"/>
                  </a:cubicBezTo>
                  <a:cubicBezTo>
                    <a:pt x="0" y="52"/>
                    <a:pt x="0" y="52"/>
                    <a:pt x="0" y="52"/>
                  </a:cubicBezTo>
                  <a:cubicBezTo>
                    <a:pt x="0" y="50"/>
                    <a:pt x="0" y="50"/>
                    <a:pt x="0" y="50"/>
                  </a:cubicBezTo>
                  <a:cubicBezTo>
                    <a:pt x="3" y="50"/>
                    <a:pt x="3" y="50"/>
                    <a:pt x="3" y="50"/>
                  </a:cubicBezTo>
                  <a:cubicBezTo>
                    <a:pt x="6" y="50"/>
                    <a:pt x="8" y="49"/>
                    <a:pt x="8" y="45"/>
                  </a:cubicBezTo>
                  <a:cubicBezTo>
                    <a:pt x="8" y="7"/>
                    <a:pt x="8" y="7"/>
                    <a:pt x="8" y="7"/>
                  </a:cubicBezTo>
                  <a:cubicBezTo>
                    <a:pt x="8" y="4"/>
                    <a:pt x="7" y="2"/>
                    <a:pt x="3" y="2"/>
                  </a:cubicBezTo>
                  <a:cubicBezTo>
                    <a:pt x="0" y="2"/>
                    <a:pt x="0" y="2"/>
                    <a:pt x="0" y="2"/>
                  </a:cubicBezTo>
                  <a:cubicBezTo>
                    <a:pt x="0" y="0"/>
                    <a:pt x="0" y="0"/>
                    <a:pt x="0" y="0"/>
                  </a:cubicBezTo>
                  <a:cubicBezTo>
                    <a:pt x="29" y="0"/>
                    <a:pt x="29" y="0"/>
                    <a:pt x="29" y="0"/>
                  </a:cubicBezTo>
                  <a:cubicBezTo>
                    <a:pt x="40" y="0"/>
                    <a:pt x="46" y="5"/>
                    <a:pt x="46" y="13"/>
                  </a:cubicBezTo>
                  <a:cubicBezTo>
                    <a:pt x="46" y="17"/>
                    <a:pt x="44" y="20"/>
                    <a:pt x="41" y="22"/>
                  </a:cubicBezTo>
                  <a:cubicBezTo>
                    <a:pt x="38" y="25"/>
                    <a:pt x="35" y="26"/>
                    <a:pt x="32" y="26"/>
                  </a:cubicBezTo>
                  <a:cubicBezTo>
                    <a:pt x="40" y="43"/>
                    <a:pt x="40" y="43"/>
                    <a:pt x="40" y="43"/>
                  </a:cubicBezTo>
                  <a:cubicBezTo>
                    <a:pt x="44" y="49"/>
                    <a:pt x="46" y="50"/>
                    <a:pt x="49" y="50"/>
                  </a:cubicBezTo>
                  <a:cubicBezTo>
                    <a:pt x="50" y="50"/>
                    <a:pt x="50" y="50"/>
                    <a:pt x="50" y="50"/>
                  </a:cubicBezTo>
                  <a:cubicBezTo>
                    <a:pt x="50" y="52"/>
                    <a:pt x="50" y="52"/>
                    <a:pt x="50" y="52"/>
                  </a:cubicBezTo>
                  <a:lnTo>
                    <a:pt x="36" y="52"/>
                  </a:lnTo>
                  <a:close/>
                  <a:moveTo>
                    <a:pt x="26" y="2"/>
                  </a:moveTo>
                  <a:cubicBezTo>
                    <a:pt x="21" y="2"/>
                    <a:pt x="21" y="2"/>
                    <a:pt x="21" y="2"/>
                  </a:cubicBezTo>
                  <a:cubicBezTo>
                    <a:pt x="17" y="2"/>
                    <a:pt x="16" y="4"/>
                    <a:pt x="16" y="7"/>
                  </a:cubicBezTo>
                  <a:cubicBezTo>
                    <a:pt x="16" y="25"/>
                    <a:pt x="16" y="25"/>
                    <a:pt x="16" y="25"/>
                  </a:cubicBezTo>
                  <a:cubicBezTo>
                    <a:pt x="26" y="25"/>
                    <a:pt x="26" y="25"/>
                    <a:pt x="26" y="25"/>
                  </a:cubicBezTo>
                  <a:cubicBezTo>
                    <a:pt x="34" y="25"/>
                    <a:pt x="37" y="19"/>
                    <a:pt x="37" y="12"/>
                  </a:cubicBezTo>
                  <a:cubicBezTo>
                    <a:pt x="37" y="6"/>
                    <a:pt x="33" y="2"/>
                    <a:pt x="26" y="2"/>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7" name="iṥḻiḍè"/>
            <p:cNvSpPr/>
            <p:nvPr userDrawn="1">
              <p:custDataLst>
                <p:tags r:id="rId52"/>
              </p:custDataLst>
            </p:nvPr>
          </p:nvSpPr>
          <p:spPr bwMode="auto">
            <a:xfrm>
              <a:off x="8533641" y="3946525"/>
              <a:ext cx="152400" cy="238125"/>
            </a:xfrm>
            <a:custGeom>
              <a:avLst/>
              <a:gdLst>
                <a:gd name="T0" fmla="*/ 21 w 38"/>
                <a:gd name="T1" fmla="*/ 56 h 56"/>
                <a:gd name="T2" fmla="*/ 14 w 38"/>
                <a:gd name="T3" fmla="*/ 55 h 56"/>
                <a:gd name="T4" fmla="*/ 12 w 38"/>
                <a:gd name="T5" fmla="*/ 54 h 56"/>
                <a:gd name="T6" fmla="*/ 5 w 38"/>
                <a:gd name="T7" fmla="*/ 56 h 56"/>
                <a:gd name="T8" fmla="*/ 0 w 38"/>
                <a:gd name="T9" fmla="*/ 41 h 56"/>
                <a:gd name="T10" fmla="*/ 2 w 38"/>
                <a:gd name="T11" fmla="*/ 41 h 56"/>
                <a:gd name="T12" fmla="*/ 21 w 38"/>
                <a:gd name="T13" fmla="*/ 53 h 56"/>
                <a:gd name="T14" fmla="*/ 32 w 38"/>
                <a:gd name="T15" fmla="*/ 43 h 56"/>
                <a:gd name="T16" fmla="*/ 18 w 38"/>
                <a:gd name="T17" fmla="*/ 31 h 56"/>
                <a:gd name="T18" fmla="*/ 3 w 38"/>
                <a:gd name="T19" fmla="*/ 15 h 56"/>
                <a:gd name="T20" fmla="*/ 19 w 38"/>
                <a:gd name="T21" fmla="*/ 0 h 56"/>
                <a:gd name="T22" fmla="*/ 26 w 38"/>
                <a:gd name="T23" fmla="*/ 2 h 56"/>
                <a:gd name="T24" fmla="*/ 28 w 38"/>
                <a:gd name="T25" fmla="*/ 2 h 56"/>
                <a:gd name="T26" fmla="*/ 32 w 38"/>
                <a:gd name="T27" fmla="*/ 1 h 56"/>
                <a:gd name="T28" fmla="*/ 36 w 38"/>
                <a:gd name="T29" fmla="*/ 13 h 56"/>
                <a:gd name="T30" fmla="*/ 34 w 38"/>
                <a:gd name="T31" fmla="*/ 14 h 56"/>
                <a:gd name="T32" fmla="*/ 31 w 38"/>
                <a:gd name="T33" fmla="*/ 9 h 56"/>
                <a:gd name="T34" fmla="*/ 18 w 38"/>
                <a:gd name="T35" fmla="*/ 3 h 56"/>
                <a:gd name="T36" fmla="*/ 9 w 38"/>
                <a:gd name="T37" fmla="*/ 12 h 56"/>
                <a:gd name="T38" fmla="*/ 22 w 38"/>
                <a:gd name="T39" fmla="*/ 23 h 56"/>
                <a:gd name="T40" fmla="*/ 38 w 38"/>
                <a:gd name="T41" fmla="*/ 40 h 56"/>
                <a:gd name="T42" fmla="*/ 21 w 38"/>
                <a:gd name="T43"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8" h="56">
                  <a:moveTo>
                    <a:pt x="21" y="56"/>
                  </a:moveTo>
                  <a:cubicBezTo>
                    <a:pt x="20" y="56"/>
                    <a:pt x="17" y="56"/>
                    <a:pt x="14" y="55"/>
                  </a:cubicBezTo>
                  <a:cubicBezTo>
                    <a:pt x="13" y="54"/>
                    <a:pt x="12" y="54"/>
                    <a:pt x="12" y="54"/>
                  </a:cubicBezTo>
                  <a:cubicBezTo>
                    <a:pt x="9" y="54"/>
                    <a:pt x="7" y="55"/>
                    <a:pt x="5" y="56"/>
                  </a:cubicBezTo>
                  <a:cubicBezTo>
                    <a:pt x="0" y="41"/>
                    <a:pt x="0" y="41"/>
                    <a:pt x="0" y="41"/>
                  </a:cubicBezTo>
                  <a:cubicBezTo>
                    <a:pt x="2" y="41"/>
                    <a:pt x="2" y="41"/>
                    <a:pt x="2" y="41"/>
                  </a:cubicBezTo>
                  <a:cubicBezTo>
                    <a:pt x="4" y="44"/>
                    <a:pt x="11" y="53"/>
                    <a:pt x="21" y="53"/>
                  </a:cubicBezTo>
                  <a:cubicBezTo>
                    <a:pt x="29" y="53"/>
                    <a:pt x="32" y="48"/>
                    <a:pt x="32" y="43"/>
                  </a:cubicBezTo>
                  <a:cubicBezTo>
                    <a:pt x="32" y="37"/>
                    <a:pt x="28" y="35"/>
                    <a:pt x="18" y="31"/>
                  </a:cubicBezTo>
                  <a:cubicBezTo>
                    <a:pt x="13" y="30"/>
                    <a:pt x="3" y="26"/>
                    <a:pt x="3" y="15"/>
                  </a:cubicBezTo>
                  <a:cubicBezTo>
                    <a:pt x="3" y="8"/>
                    <a:pt x="8" y="0"/>
                    <a:pt x="19" y="0"/>
                  </a:cubicBezTo>
                  <a:cubicBezTo>
                    <a:pt x="20" y="0"/>
                    <a:pt x="21" y="1"/>
                    <a:pt x="26" y="2"/>
                  </a:cubicBezTo>
                  <a:cubicBezTo>
                    <a:pt x="27" y="2"/>
                    <a:pt x="27" y="2"/>
                    <a:pt x="28" y="2"/>
                  </a:cubicBezTo>
                  <a:cubicBezTo>
                    <a:pt x="28" y="2"/>
                    <a:pt x="30" y="2"/>
                    <a:pt x="32" y="1"/>
                  </a:cubicBezTo>
                  <a:cubicBezTo>
                    <a:pt x="36" y="13"/>
                    <a:pt x="36" y="13"/>
                    <a:pt x="36" y="13"/>
                  </a:cubicBezTo>
                  <a:cubicBezTo>
                    <a:pt x="34" y="14"/>
                    <a:pt x="34" y="14"/>
                    <a:pt x="34" y="14"/>
                  </a:cubicBezTo>
                  <a:cubicBezTo>
                    <a:pt x="34" y="13"/>
                    <a:pt x="33" y="11"/>
                    <a:pt x="31" y="9"/>
                  </a:cubicBezTo>
                  <a:cubicBezTo>
                    <a:pt x="28" y="5"/>
                    <a:pt x="23" y="3"/>
                    <a:pt x="18" y="3"/>
                  </a:cubicBezTo>
                  <a:cubicBezTo>
                    <a:pt x="13" y="3"/>
                    <a:pt x="9" y="6"/>
                    <a:pt x="9" y="12"/>
                  </a:cubicBezTo>
                  <a:cubicBezTo>
                    <a:pt x="9" y="17"/>
                    <a:pt x="13" y="20"/>
                    <a:pt x="22" y="23"/>
                  </a:cubicBezTo>
                  <a:cubicBezTo>
                    <a:pt x="32" y="27"/>
                    <a:pt x="38" y="31"/>
                    <a:pt x="38" y="40"/>
                  </a:cubicBezTo>
                  <a:cubicBezTo>
                    <a:pt x="38" y="48"/>
                    <a:pt x="32" y="56"/>
                    <a:pt x="21" y="5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8" name="işliďè"/>
            <p:cNvSpPr/>
            <p:nvPr userDrawn="1">
              <p:custDataLst>
                <p:tags r:id="rId53"/>
              </p:custDataLst>
            </p:nvPr>
          </p:nvSpPr>
          <p:spPr bwMode="auto">
            <a:xfrm>
              <a:off x="8703503" y="3956050"/>
              <a:ext cx="96838" cy="220663"/>
            </a:xfrm>
            <a:custGeom>
              <a:avLst/>
              <a:gdLst>
                <a:gd name="T0" fmla="*/ 0 w 24"/>
                <a:gd name="T1" fmla="*/ 52 h 52"/>
                <a:gd name="T2" fmla="*/ 0 w 24"/>
                <a:gd name="T3" fmla="*/ 50 h 52"/>
                <a:gd name="T4" fmla="*/ 3 w 24"/>
                <a:gd name="T5" fmla="*/ 50 h 52"/>
                <a:gd name="T6" fmla="*/ 8 w 24"/>
                <a:gd name="T7" fmla="*/ 45 h 52"/>
                <a:gd name="T8" fmla="*/ 8 w 24"/>
                <a:gd name="T9" fmla="*/ 7 h 52"/>
                <a:gd name="T10" fmla="*/ 3 w 24"/>
                <a:gd name="T11" fmla="*/ 2 h 52"/>
                <a:gd name="T12" fmla="*/ 0 w 24"/>
                <a:gd name="T13" fmla="*/ 2 h 52"/>
                <a:gd name="T14" fmla="*/ 0 w 24"/>
                <a:gd name="T15" fmla="*/ 0 h 52"/>
                <a:gd name="T16" fmla="*/ 24 w 24"/>
                <a:gd name="T17" fmla="*/ 0 h 52"/>
                <a:gd name="T18" fmla="*/ 24 w 24"/>
                <a:gd name="T19" fmla="*/ 2 h 52"/>
                <a:gd name="T20" fmla="*/ 22 w 24"/>
                <a:gd name="T21" fmla="*/ 2 h 52"/>
                <a:gd name="T22" fmla="*/ 16 w 24"/>
                <a:gd name="T23" fmla="*/ 7 h 52"/>
                <a:gd name="T24" fmla="*/ 16 w 24"/>
                <a:gd name="T25" fmla="*/ 45 h 52"/>
                <a:gd name="T26" fmla="*/ 22 w 24"/>
                <a:gd name="T27" fmla="*/ 50 h 52"/>
                <a:gd name="T28" fmla="*/ 24 w 24"/>
                <a:gd name="T29" fmla="*/ 50 h 52"/>
                <a:gd name="T30" fmla="*/ 24 w 24"/>
                <a:gd name="T31" fmla="*/ 52 h 52"/>
                <a:gd name="T32" fmla="*/ 0 w 24"/>
                <a:gd name="T33"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 h="52">
                  <a:moveTo>
                    <a:pt x="0" y="52"/>
                  </a:moveTo>
                  <a:cubicBezTo>
                    <a:pt x="0" y="50"/>
                    <a:pt x="0" y="50"/>
                    <a:pt x="0" y="50"/>
                  </a:cubicBezTo>
                  <a:cubicBezTo>
                    <a:pt x="3" y="50"/>
                    <a:pt x="3" y="50"/>
                    <a:pt x="3" y="50"/>
                  </a:cubicBezTo>
                  <a:cubicBezTo>
                    <a:pt x="7" y="50"/>
                    <a:pt x="8" y="49"/>
                    <a:pt x="8" y="45"/>
                  </a:cubicBezTo>
                  <a:cubicBezTo>
                    <a:pt x="8" y="7"/>
                    <a:pt x="8" y="7"/>
                    <a:pt x="8" y="7"/>
                  </a:cubicBezTo>
                  <a:cubicBezTo>
                    <a:pt x="8" y="4"/>
                    <a:pt x="7" y="2"/>
                    <a:pt x="3" y="2"/>
                  </a:cubicBezTo>
                  <a:cubicBezTo>
                    <a:pt x="0" y="2"/>
                    <a:pt x="0" y="2"/>
                    <a:pt x="0" y="2"/>
                  </a:cubicBezTo>
                  <a:cubicBezTo>
                    <a:pt x="0" y="0"/>
                    <a:pt x="0" y="0"/>
                    <a:pt x="0" y="0"/>
                  </a:cubicBezTo>
                  <a:cubicBezTo>
                    <a:pt x="24" y="0"/>
                    <a:pt x="24" y="0"/>
                    <a:pt x="24" y="0"/>
                  </a:cubicBezTo>
                  <a:cubicBezTo>
                    <a:pt x="24" y="2"/>
                    <a:pt x="24" y="2"/>
                    <a:pt x="24" y="2"/>
                  </a:cubicBezTo>
                  <a:cubicBezTo>
                    <a:pt x="22" y="2"/>
                    <a:pt x="22" y="2"/>
                    <a:pt x="22" y="2"/>
                  </a:cubicBezTo>
                  <a:cubicBezTo>
                    <a:pt x="17" y="2"/>
                    <a:pt x="16" y="4"/>
                    <a:pt x="16" y="7"/>
                  </a:cubicBezTo>
                  <a:cubicBezTo>
                    <a:pt x="16" y="45"/>
                    <a:pt x="16" y="45"/>
                    <a:pt x="16" y="45"/>
                  </a:cubicBezTo>
                  <a:cubicBezTo>
                    <a:pt x="16" y="49"/>
                    <a:pt x="18" y="50"/>
                    <a:pt x="22" y="50"/>
                  </a:cubicBezTo>
                  <a:cubicBezTo>
                    <a:pt x="24" y="50"/>
                    <a:pt x="24" y="50"/>
                    <a:pt x="24" y="50"/>
                  </a:cubicBezTo>
                  <a:cubicBezTo>
                    <a:pt x="24" y="52"/>
                    <a:pt x="24" y="52"/>
                    <a:pt x="24" y="52"/>
                  </a:cubicBezTo>
                  <a:lnTo>
                    <a:pt x="0"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9" name="íṩ1íḍê"/>
            <p:cNvSpPr/>
            <p:nvPr userDrawn="1">
              <p:custDataLst>
                <p:tags r:id="rId54"/>
              </p:custDataLst>
            </p:nvPr>
          </p:nvSpPr>
          <p:spPr bwMode="auto">
            <a:xfrm>
              <a:off x="8819391" y="3956050"/>
              <a:ext cx="206375" cy="220663"/>
            </a:xfrm>
            <a:custGeom>
              <a:avLst/>
              <a:gdLst>
                <a:gd name="T0" fmla="*/ 49 w 51"/>
                <a:gd name="T1" fmla="*/ 14 h 52"/>
                <a:gd name="T2" fmla="*/ 34 w 51"/>
                <a:gd name="T3" fmla="*/ 2 h 52"/>
                <a:gd name="T4" fmla="*/ 30 w 51"/>
                <a:gd name="T5" fmla="*/ 7 h 52"/>
                <a:gd name="T6" fmla="*/ 30 w 51"/>
                <a:gd name="T7" fmla="*/ 44 h 52"/>
                <a:gd name="T8" fmla="*/ 35 w 51"/>
                <a:gd name="T9" fmla="*/ 50 h 52"/>
                <a:gd name="T10" fmla="*/ 39 w 51"/>
                <a:gd name="T11" fmla="*/ 50 h 52"/>
                <a:gd name="T12" fmla="*/ 39 w 51"/>
                <a:gd name="T13" fmla="*/ 52 h 52"/>
                <a:gd name="T14" fmla="*/ 12 w 51"/>
                <a:gd name="T15" fmla="*/ 52 h 52"/>
                <a:gd name="T16" fmla="*/ 12 w 51"/>
                <a:gd name="T17" fmla="*/ 50 h 52"/>
                <a:gd name="T18" fmla="*/ 16 w 51"/>
                <a:gd name="T19" fmla="*/ 50 h 52"/>
                <a:gd name="T20" fmla="*/ 21 w 51"/>
                <a:gd name="T21" fmla="*/ 44 h 52"/>
                <a:gd name="T22" fmla="*/ 21 w 51"/>
                <a:gd name="T23" fmla="*/ 7 h 52"/>
                <a:gd name="T24" fmla="*/ 16 w 51"/>
                <a:gd name="T25" fmla="*/ 2 h 52"/>
                <a:gd name="T26" fmla="*/ 2 w 51"/>
                <a:gd name="T27" fmla="*/ 14 h 52"/>
                <a:gd name="T28" fmla="*/ 0 w 51"/>
                <a:gd name="T29" fmla="*/ 13 h 52"/>
                <a:gd name="T30" fmla="*/ 5 w 51"/>
                <a:gd name="T31" fmla="*/ 0 h 52"/>
                <a:gd name="T32" fmla="*/ 46 w 51"/>
                <a:gd name="T33" fmla="*/ 0 h 52"/>
                <a:gd name="T34" fmla="*/ 51 w 51"/>
                <a:gd name="T35" fmla="*/ 13 h 52"/>
                <a:gd name="T36" fmla="*/ 49 w 51"/>
                <a:gd name="T37" fmla="*/ 1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1" h="52">
                  <a:moveTo>
                    <a:pt x="49" y="14"/>
                  </a:moveTo>
                  <a:cubicBezTo>
                    <a:pt x="45" y="6"/>
                    <a:pt x="41" y="2"/>
                    <a:pt x="34" y="2"/>
                  </a:cubicBezTo>
                  <a:cubicBezTo>
                    <a:pt x="31" y="2"/>
                    <a:pt x="30" y="4"/>
                    <a:pt x="30" y="7"/>
                  </a:cubicBezTo>
                  <a:cubicBezTo>
                    <a:pt x="30" y="44"/>
                    <a:pt x="30" y="44"/>
                    <a:pt x="30" y="44"/>
                  </a:cubicBezTo>
                  <a:cubicBezTo>
                    <a:pt x="30" y="48"/>
                    <a:pt x="31" y="50"/>
                    <a:pt x="35" y="50"/>
                  </a:cubicBezTo>
                  <a:cubicBezTo>
                    <a:pt x="39" y="50"/>
                    <a:pt x="39" y="50"/>
                    <a:pt x="39" y="50"/>
                  </a:cubicBezTo>
                  <a:cubicBezTo>
                    <a:pt x="39" y="52"/>
                    <a:pt x="39" y="52"/>
                    <a:pt x="39" y="52"/>
                  </a:cubicBezTo>
                  <a:cubicBezTo>
                    <a:pt x="12" y="52"/>
                    <a:pt x="12" y="52"/>
                    <a:pt x="12" y="52"/>
                  </a:cubicBezTo>
                  <a:cubicBezTo>
                    <a:pt x="12" y="50"/>
                    <a:pt x="12" y="50"/>
                    <a:pt x="12" y="50"/>
                  </a:cubicBezTo>
                  <a:cubicBezTo>
                    <a:pt x="16" y="50"/>
                    <a:pt x="16" y="50"/>
                    <a:pt x="16" y="50"/>
                  </a:cubicBezTo>
                  <a:cubicBezTo>
                    <a:pt x="20" y="50"/>
                    <a:pt x="21" y="48"/>
                    <a:pt x="21" y="44"/>
                  </a:cubicBezTo>
                  <a:cubicBezTo>
                    <a:pt x="21" y="7"/>
                    <a:pt x="21" y="7"/>
                    <a:pt x="21" y="7"/>
                  </a:cubicBezTo>
                  <a:cubicBezTo>
                    <a:pt x="21" y="3"/>
                    <a:pt x="20" y="2"/>
                    <a:pt x="16" y="2"/>
                  </a:cubicBezTo>
                  <a:cubicBezTo>
                    <a:pt x="8" y="2"/>
                    <a:pt x="4" y="9"/>
                    <a:pt x="2" y="14"/>
                  </a:cubicBezTo>
                  <a:cubicBezTo>
                    <a:pt x="0" y="13"/>
                    <a:pt x="0" y="13"/>
                    <a:pt x="0" y="13"/>
                  </a:cubicBezTo>
                  <a:cubicBezTo>
                    <a:pt x="5" y="0"/>
                    <a:pt x="5" y="0"/>
                    <a:pt x="5" y="0"/>
                  </a:cubicBezTo>
                  <a:cubicBezTo>
                    <a:pt x="46" y="0"/>
                    <a:pt x="46" y="0"/>
                    <a:pt x="46" y="0"/>
                  </a:cubicBezTo>
                  <a:cubicBezTo>
                    <a:pt x="51" y="13"/>
                    <a:pt x="51" y="13"/>
                    <a:pt x="51" y="13"/>
                  </a:cubicBezTo>
                  <a:lnTo>
                    <a:pt x="49" y="1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0" name="iṥľîḓè"/>
            <p:cNvSpPr/>
            <p:nvPr userDrawn="1">
              <p:custDataLst>
                <p:tags r:id="rId55"/>
              </p:custDataLst>
            </p:nvPr>
          </p:nvSpPr>
          <p:spPr bwMode="auto">
            <a:xfrm>
              <a:off x="9049578" y="3956050"/>
              <a:ext cx="217488" cy="220663"/>
            </a:xfrm>
            <a:custGeom>
              <a:avLst/>
              <a:gdLst>
                <a:gd name="T0" fmla="*/ 51 w 54"/>
                <a:gd name="T1" fmla="*/ 2 h 52"/>
                <a:gd name="T2" fmla="*/ 44 w 54"/>
                <a:gd name="T3" fmla="*/ 8 h 52"/>
                <a:gd name="T4" fmla="*/ 32 w 54"/>
                <a:gd name="T5" fmla="*/ 31 h 52"/>
                <a:gd name="T6" fmla="*/ 32 w 54"/>
                <a:gd name="T7" fmla="*/ 45 h 52"/>
                <a:gd name="T8" fmla="*/ 37 w 54"/>
                <a:gd name="T9" fmla="*/ 50 h 52"/>
                <a:gd name="T10" fmla="*/ 41 w 54"/>
                <a:gd name="T11" fmla="*/ 50 h 52"/>
                <a:gd name="T12" fmla="*/ 41 w 54"/>
                <a:gd name="T13" fmla="*/ 52 h 52"/>
                <a:gd name="T14" fmla="*/ 14 w 54"/>
                <a:gd name="T15" fmla="*/ 52 h 52"/>
                <a:gd name="T16" fmla="*/ 14 w 54"/>
                <a:gd name="T17" fmla="*/ 50 h 52"/>
                <a:gd name="T18" fmla="*/ 18 w 54"/>
                <a:gd name="T19" fmla="*/ 50 h 52"/>
                <a:gd name="T20" fmla="*/ 23 w 54"/>
                <a:gd name="T21" fmla="*/ 45 h 52"/>
                <a:gd name="T22" fmla="*/ 23 w 54"/>
                <a:gd name="T23" fmla="*/ 31 h 52"/>
                <a:gd name="T24" fmla="*/ 9 w 54"/>
                <a:gd name="T25" fmla="*/ 7 h 52"/>
                <a:gd name="T26" fmla="*/ 2 w 54"/>
                <a:gd name="T27" fmla="*/ 2 h 52"/>
                <a:gd name="T28" fmla="*/ 0 w 54"/>
                <a:gd name="T29" fmla="*/ 2 h 52"/>
                <a:gd name="T30" fmla="*/ 0 w 54"/>
                <a:gd name="T31" fmla="*/ 0 h 52"/>
                <a:gd name="T32" fmla="*/ 24 w 54"/>
                <a:gd name="T33" fmla="*/ 0 h 52"/>
                <a:gd name="T34" fmla="*/ 24 w 54"/>
                <a:gd name="T35" fmla="*/ 2 h 52"/>
                <a:gd name="T36" fmla="*/ 21 w 54"/>
                <a:gd name="T37" fmla="*/ 2 h 52"/>
                <a:gd name="T38" fmla="*/ 18 w 54"/>
                <a:gd name="T39" fmla="*/ 5 h 52"/>
                <a:gd name="T40" fmla="*/ 19 w 54"/>
                <a:gd name="T41" fmla="*/ 7 h 52"/>
                <a:gd name="T42" fmla="*/ 31 w 54"/>
                <a:gd name="T43" fmla="*/ 27 h 52"/>
                <a:gd name="T44" fmla="*/ 42 w 54"/>
                <a:gd name="T45" fmla="*/ 8 h 52"/>
                <a:gd name="T46" fmla="*/ 42 w 54"/>
                <a:gd name="T47" fmla="*/ 5 h 52"/>
                <a:gd name="T48" fmla="*/ 39 w 54"/>
                <a:gd name="T49" fmla="*/ 2 h 52"/>
                <a:gd name="T50" fmla="*/ 36 w 54"/>
                <a:gd name="T51" fmla="*/ 2 h 52"/>
                <a:gd name="T52" fmla="*/ 36 w 54"/>
                <a:gd name="T53" fmla="*/ 0 h 52"/>
                <a:gd name="T54" fmla="*/ 54 w 54"/>
                <a:gd name="T55" fmla="*/ 0 h 52"/>
                <a:gd name="T56" fmla="*/ 54 w 54"/>
                <a:gd name="T57" fmla="*/ 2 h 52"/>
                <a:gd name="T58" fmla="*/ 51 w 54"/>
                <a:gd name="T59" fmla="*/ 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4" h="52">
                  <a:moveTo>
                    <a:pt x="51" y="2"/>
                  </a:moveTo>
                  <a:cubicBezTo>
                    <a:pt x="48" y="2"/>
                    <a:pt x="46" y="5"/>
                    <a:pt x="44" y="8"/>
                  </a:cubicBezTo>
                  <a:cubicBezTo>
                    <a:pt x="32" y="31"/>
                    <a:pt x="32" y="31"/>
                    <a:pt x="32" y="31"/>
                  </a:cubicBezTo>
                  <a:cubicBezTo>
                    <a:pt x="32" y="45"/>
                    <a:pt x="32" y="45"/>
                    <a:pt x="32" y="45"/>
                  </a:cubicBezTo>
                  <a:cubicBezTo>
                    <a:pt x="32" y="48"/>
                    <a:pt x="33" y="50"/>
                    <a:pt x="37" y="50"/>
                  </a:cubicBezTo>
                  <a:cubicBezTo>
                    <a:pt x="41" y="50"/>
                    <a:pt x="41" y="50"/>
                    <a:pt x="41" y="50"/>
                  </a:cubicBezTo>
                  <a:cubicBezTo>
                    <a:pt x="41" y="52"/>
                    <a:pt x="41" y="52"/>
                    <a:pt x="41" y="52"/>
                  </a:cubicBezTo>
                  <a:cubicBezTo>
                    <a:pt x="14" y="52"/>
                    <a:pt x="14" y="52"/>
                    <a:pt x="14" y="52"/>
                  </a:cubicBezTo>
                  <a:cubicBezTo>
                    <a:pt x="14" y="50"/>
                    <a:pt x="14" y="50"/>
                    <a:pt x="14" y="50"/>
                  </a:cubicBezTo>
                  <a:cubicBezTo>
                    <a:pt x="18" y="50"/>
                    <a:pt x="18" y="50"/>
                    <a:pt x="18" y="50"/>
                  </a:cubicBezTo>
                  <a:cubicBezTo>
                    <a:pt x="22" y="50"/>
                    <a:pt x="23" y="49"/>
                    <a:pt x="23" y="45"/>
                  </a:cubicBezTo>
                  <a:cubicBezTo>
                    <a:pt x="23" y="31"/>
                    <a:pt x="23" y="31"/>
                    <a:pt x="23" y="31"/>
                  </a:cubicBezTo>
                  <a:cubicBezTo>
                    <a:pt x="9" y="7"/>
                    <a:pt x="9" y="7"/>
                    <a:pt x="9" y="7"/>
                  </a:cubicBezTo>
                  <a:cubicBezTo>
                    <a:pt x="7" y="3"/>
                    <a:pt x="5" y="2"/>
                    <a:pt x="2" y="2"/>
                  </a:cubicBezTo>
                  <a:cubicBezTo>
                    <a:pt x="0" y="2"/>
                    <a:pt x="0" y="2"/>
                    <a:pt x="0" y="2"/>
                  </a:cubicBezTo>
                  <a:cubicBezTo>
                    <a:pt x="0" y="0"/>
                    <a:pt x="0" y="0"/>
                    <a:pt x="0" y="0"/>
                  </a:cubicBezTo>
                  <a:cubicBezTo>
                    <a:pt x="24" y="0"/>
                    <a:pt x="24" y="0"/>
                    <a:pt x="24" y="0"/>
                  </a:cubicBezTo>
                  <a:cubicBezTo>
                    <a:pt x="24" y="2"/>
                    <a:pt x="24" y="2"/>
                    <a:pt x="24" y="2"/>
                  </a:cubicBezTo>
                  <a:cubicBezTo>
                    <a:pt x="21" y="2"/>
                    <a:pt x="21" y="2"/>
                    <a:pt x="21" y="2"/>
                  </a:cubicBezTo>
                  <a:cubicBezTo>
                    <a:pt x="19" y="2"/>
                    <a:pt x="18" y="3"/>
                    <a:pt x="18" y="5"/>
                  </a:cubicBezTo>
                  <a:cubicBezTo>
                    <a:pt x="18" y="5"/>
                    <a:pt x="18" y="6"/>
                    <a:pt x="19" y="7"/>
                  </a:cubicBezTo>
                  <a:cubicBezTo>
                    <a:pt x="31" y="27"/>
                    <a:pt x="31" y="27"/>
                    <a:pt x="31" y="27"/>
                  </a:cubicBezTo>
                  <a:cubicBezTo>
                    <a:pt x="42" y="8"/>
                    <a:pt x="42" y="8"/>
                    <a:pt x="42" y="8"/>
                  </a:cubicBezTo>
                  <a:cubicBezTo>
                    <a:pt x="42" y="7"/>
                    <a:pt x="42" y="6"/>
                    <a:pt x="42" y="5"/>
                  </a:cubicBezTo>
                  <a:cubicBezTo>
                    <a:pt x="42" y="3"/>
                    <a:pt x="41" y="2"/>
                    <a:pt x="39" y="2"/>
                  </a:cubicBezTo>
                  <a:cubicBezTo>
                    <a:pt x="36" y="2"/>
                    <a:pt x="36" y="2"/>
                    <a:pt x="36" y="2"/>
                  </a:cubicBezTo>
                  <a:cubicBezTo>
                    <a:pt x="36" y="0"/>
                    <a:pt x="36" y="0"/>
                    <a:pt x="36" y="0"/>
                  </a:cubicBezTo>
                  <a:cubicBezTo>
                    <a:pt x="54" y="0"/>
                    <a:pt x="54" y="0"/>
                    <a:pt x="54" y="0"/>
                  </a:cubicBezTo>
                  <a:cubicBezTo>
                    <a:pt x="54" y="2"/>
                    <a:pt x="54" y="2"/>
                    <a:pt x="54" y="2"/>
                  </a:cubicBezTo>
                  <a:lnTo>
                    <a:pt x="51"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grpSp>
      <p:grpSp>
        <p:nvGrpSpPr>
          <p:cNvPr id="6" name="组合 5"/>
          <p:cNvGrpSpPr/>
          <p:nvPr userDrawn="1"/>
        </p:nvGrpSpPr>
        <p:grpSpPr>
          <a:xfrm>
            <a:off x="2547" y="368300"/>
            <a:ext cx="407988" cy="568318"/>
            <a:chOff x="9119012" y="368300"/>
            <a:chExt cx="407988" cy="457199"/>
          </a:xfrm>
        </p:grpSpPr>
        <p:sp>
          <p:nvSpPr>
            <p:cNvPr id="111" name="矩形 110"/>
            <p:cNvSpPr/>
            <p:nvPr userDrawn="1">
              <p:custDataLst>
                <p:tags r:id="rId56"/>
              </p:custDataLst>
            </p:nvPr>
          </p:nvSpPr>
          <p:spPr>
            <a:xfrm>
              <a:off x="9119012" y="368300"/>
              <a:ext cx="407988" cy="130371"/>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矩形 111"/>
            <p:cNvSpPr/>
            <p:nvPr userDrawn="1">
              <p:custDataLst>
                <p:tags r:id="rId57"/>
              </p:custDataLst>
            </p:nvPr>
          </p:nvSpPr>
          <p:spPr>
            <a:xfrm>
              <a:off x="9119012" y="531714"/>
              <a:ext cx="407988" cy="130371"/>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矩形 112"/>
            <p:cNvSpPr/>
            <p:nvPr userDrawn="1">
              <p:custDataLst>
                <p:tags r:id="rId58"/>
              </p:custDataLst>
            </p:nvPr>
          </p:nvSpPr>
          <p:spPr>
            <a:xfrm>
              <a:off x="9119012" y="695128"/>
              <a:ext cx="407988" cy="130371"/>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内容占位符 7"/>
          <p:cNvSpPr>
            <a:spLocks noGrp="1"/>
          </p:cNvSpPr>
          <p:nvPr>
            <p:ph idx="16390" hasCustomPrompt="1"/>
            <p:custDataLst>
              <p:tags r:id="rId59"/>
            </p:custDataLst>
          </p:nvPr>
        </p:nvSpPr>
        <p:spPr>
          <a:xfrm>
            <a:off x="609600" y="1524000"/>
            <a:ext cx="4038600" cy="4724400"/>
          </a:xfrm>
          <a:custGeom>
            <a:avLst/>
            <a:gdLst>
              <a:gd name="connisteX0" fmla="*/ 0 w 4038600"/>
              <a:gd name="connsiteY0" fmla="*/ 203200 h 4724400"/>
              <a:gd name="connisteX1" fmla="*/ 203200 w 4038600"/>
              <a:gd name="connsiteY1" fmla="*/ 0 h 4724400"/>
              <a:gd name="connisteX2" fmla="*/ 4038600 w 4038600"/>
              <a:gd name="connsiteY2" fmla="*/ 0 h 4724400"/>
              <a:gd name="connisteX3" fmla="*/ 4038600 w 4038600"/>
              <a:gd name="connsiteY3" fmla="*/ 4724400 h 4724400"/>
              <a:gd name="connisteX4" fmla="*/ 203200 w 4038600"/>
              <a:gd name="connsiteY4" fmla="*/ 4724400 h 4724400"/>
              <a:gd name="connisteX5" fmla="*/ 0 w 4038600"/>
              <a:gd name="connsiteY5" fmla="*/ 4521200 h 4724400"/>
              <a:gd name="connisteX6" fmla="*/ 0 w 4038600"/>
              <a:gd name="connsiteY6" fmla="*/ 203200 h 47244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4038600" h="4724400">
                <a:moveTo>
                  <a:pt x="0" y="203200"/>
                </a:moveTo>
                <a:cubicBezTo>
                  <a:pt x="0" y="90976"/>
                  <a:pt x="90976" y="0"/>
                  <a:pt x="203200" y="0"/>
                </a:cubicBezTo>
                <a:lnTo>
                  <a:pt x="4038600" y="0"/>
                </a:lnTo>
                <a:lnTo>
                  <a:pt x="4038600" y="4724400"/>
                </a:lnTo>
                <a:lnTo>
                  <a:pt x="203200" y="4724400"/>
                </a:lnTo>
                <a:cubicBezTo>
                  <a:pt x="90976" y="4724400"/>
                  <a:pt x="0" y="4633424"/>
                  <a:pt x="0" y="4521200"/>
                </a:cubicBezTo>
                <a:lnTo>
                  <a:pt x="0" y="203200"/>
                </a:lnTo>
                <a:close/>
              </a:path>
            </a:pathLst>
          </a:custGeom>
          <a:solidFill>
            <a:srgbClr val="DDDDDD"/>
          </a:solidFill>
          <a:ln>
            <a:noFill/>
          </a:ln>
        </p:spPr>
        <p:txBody>
          <a:bodyPr>
            <a:norm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7" name="标题 6"/>
          <p:cNvSpPr>
            <a:spLocks noGrp="1"/>
          </p:cNvSpPr>
          <p:nvPr>
            <p:ph type="ctrTitle" idx="16385" hasCustomPrompt="1"/>
            <p:custDataLst>
              <p:tags r:id="rId60"/>
            </p:custDataLst>
          </p:nvPr>
        </p:nvSpPr>
        <p:spPr>
          <a:xfrm>
            <a:off x="609600" y="533400"/>
            <a:ext cx="10972800" cy="609600"/>
          </a:xfrm>
          <a:prstGeom prst="rect">
            <a:avLst/>
          </a:prstGeom>
          <a:noFill/>
        </p:spPr>
        <p:txBody>
          <a:bodyPr lIns="0" tIns="0" rIns="0" bIns="0" anchor="t">
            <a:normAutofit/>
          </a:bodyPr>
          <a:lstStyle>
            <a:lvl1pPr marL="0" indent="0" algn="l">
              <a:lnSpc>
                <a:spcPct val="111000"/>
              </a:lnSpc>
              <a:spcBef>
                <a:spcPct val="0"/>
              </a:spcBef>
              <a:spcAft>
                <a:spcPct val="0"/>
              </a:spcAft>
              <a:buNone/>
              <a:defRPr sz="3600" b="0" spc="0">
                <a:solidFill>
                  <a:schemeClr val="tx1"/>
                </a:solidFill>
              </a:defRPr>
            </a:lvl1pPr>
          </a:lstStyle>
          <a:p>
            <a:r>
              <a:rPr lang="zh-CN" altLang="en-US"/>
              <a:t>单击此处添加标题</a:t>
            </a:r>
            <a:endParaRPr lang="zh-CN" altLang="en-US"/>
          </a:p>
        </p:txBody>
      </p:sp>
      <p:sp>
        <p:nvSpPr>
          <p:cNvPr id="9" name="装饰  8"/>
          <p:cNvSpPr>
            <a:spLocks noGrp="1"/>
          </p:cNvSpPr>
          <p:nvPr>
            <p:ph type="body" idx="16391" hasCustomPrompt="1"/>
            <p:custDataLst>
              <p:tags r:id="rId61"/>
            </p:custDataLst>
          </p:nvPr>
        </p:nvSpPr>
        <p:spPr>
          <a:xfrm>
            <a:off x="4648200" y="1524000"/>
            <a:ext cx="6934200" cy="4724400"/>
          </a:xfrm>
          <a:custGeom>
            <a:avLst/>
            <a:gdLst>
              <a:gd name="connisteX0" fmla="*/ 0 w 6934200"/>
              <a:gd name="connsiteY0" fmla="*/ 0 h 4724400"/>
              <a:gd name="connisteX1" fmla="*/ 6731000 w 6934200"/>
              <a:gd name="connsiteY1" fmla="*/ 0 h 4724400"/>
              <a:gd name="connisteX2" fmla="*/ 6934200 w 6934200"/>
              <a:gd name="connsiteY2" fmla="*/ 203200 h 4724400"/>
              <a:gd name="connisteX3" fmla="*/ 6934200 w 6934200"/>
              <a:gd name="connsiteY3" fmla="*/ 4521200 h 4724400"/>
              <a:gd name="connisteX4" fmla="*/ 6731000 w 6934200"/>
              <a:gd name="connsiteY4" fmla="*/ 4724400 h 4724400"/>
              <a:gd name="connisteX5" fmla="*/ 0 w 6934200"/>
              <a:gd name="connsiteY5" fmla="*/ 4724400 h 4724400"/>
              <a:gd name="connisteX6" fmla="*/ 0 w 6934200"/>
              <a:gd name="connsiteY6" fmla="*/ 0 h 47244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6934200" h="4724400">
                <a:moveTo>
                  <a:pt x="0" y="0"/>
                </a:moveTo>
                <a:lnTo>
                  <a:pt x="6731000" y="0"/>
                </a:lnTo>
                <a:cubicBezTo>
                  <a:pt x="6843224" y="0"/>
                  <a:pt x="6934200" y="90976"/>
                  <a:pt x="6934200" y="203200"/>
                </a:cubicBezTo>
                <a:lnTo>
                  <a:pt x="6934200" y="4521200"/>
                </a:lnTo>
                <a:cubicBezTo>
                  <a:pt x="6934200" y="4633424"/>
                  <a:pt x="6843224" y="4724400"/>
                  <a:pt x="6731000" y="4724400"/>
                </a:cubicBezTo>
                <a:lnTo>
                  <a:pt x="0" y="4724400"/>
                </a:lnTo>
                <a:lnTo>
                  <a:pt x="0" y="0"/>
                </a:lnTo>
                <a:close/>
              </a:path>
            </a:pathLst>
          </a:custGeom>
          <a:gradFill>
            <a:gsLst>
              <a:gs pos="0">
                <a:schemeClr val="accent1">
                  <a:lumMod val="10000"/>
                  <a:lumOff val="90000"/>
                </a:schemeClr>
              </a:gs>
              <a:gs pos="100000">
                <a:schemeClr val="accent1">
                  <a:lumMod val="10000"/>
                  <a:lumOff val="90000"/>
                </a:schemeClr>
              </a:gs>
            </a:gsLst>
            <a:lin ang="5400000"/>
          </a:gra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10" name="文本占位符 9"/>
          <p:cNvSpPr>
            <a:spLocks noGrp="1"/>
          </p:cNvSpPr>
          <p:nvPr>
            <p:ph type="body" idx="16386" hasCustomPrompt="1"/>
            <p:custDataLst>
              <p:tags r:id="rId62"/>
            </p:custDataLst>
          </p:nvPr>
        </p:nvSpPr>
        <p:spPr>
          <a:xfrm>
            <a:off x="5105400" y="2108200"/>
            <a:ext cx="6019800" cy="406400"/>
          </a:xfrm>
          <a:prstGeom prst="rect">
            <a:avLst/>
          </a:prstGeo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smtClean="0"/>
              <a:t>单击此处添加项标题</a:t>
            </a:r>
            <a:endParaRPr lang="zh-CN" altLang="en-US" smtClean="0"/>
          </a:p>
        </p:txBody>
      </p:sp>
      <p:sp>
        <p:nvSpPr>
          <p:cNvPr id="11" name="文本占位符 10"/>
          <p:cNvSpPr>
            <a:spLocks noGrp="1"/>
          </p:cNvSpPr>
          <p:nvPr>
            <p:ph type="body" idx="16387" hasCustomPrompt="1"/>
            <p:custDataLst>
              <p:tags r:id="rId63"/>
            </p:custDataLst>
          </p:nvPr>
        </p:nvSpPr>
        <p:spPr>
          <a:xfrm>
            <a:off x="5105400" y="2667000"/>
            <a:ext cx="6019800" cy="914400"/>
          </a:xfrm>
          <a:prstGeom prst="rect">
            <a:avLst/>
          </a:prstGeo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
        <p:nvSpPr>
          <p:cNvPr id="12" name="文本占位符 11"/>
          <p:cNvSpPr>
            <a:spLocks noGrp="1"/>
          </p:cNvSpPr>
          <p:nvPr>
            <p:ph type="body" idx="16388" hasCustomPrompt="1"/>
            <p:custDataLst>
              <p:tags r:id="rId64"/>
            </p:custDataLst>
          </p:nvPr>
        </p:nvSpPr>
        <p:spPr>
          <a:xfrm>
            <a:off x="5105400" y="4191000"/>
            <a:ext cx="6019800" cy="406400"/>
          </a:xfrm>
          <a:prstGeom prst="rect">
            <a:avLst/>
          </a:prstGeo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smtClean="0"/>
              <a:t>单击此处添加项标题</a:t>
            </a:r>
            <a:endParaRPr lang="zh-CN" altLang="en-US" smtClean="0"/>
          </a:p>
        </p:txBody>
      </p:sp>
      <p:sp>
        <p:nvSpPr>
          <p:cNvPr id="13" name="文本占位符 12"/>
          <p:cNvSpPr>
            <a:spLocks noGrp="1"/>
          </p:cNvSpPr>
          <p:nvPr>
            <p:ph type="body" idx="16389" hasCustomPrompt="1"/>
            <p:custDataLst>
              <p:tags r:id="rId65"/>
            </p:custDataLst>
          </p:nvPr>
        </p:nvSpPr>
        <p:spPr>
          <a:xfrm>
            <a:off x="5105400" y="4749800"/>
            <a:ext cx="6019800" cy="914400"/>
          </a:xfrm>
          <a:prstGeom prst="rect">
            <a:avLst/>
          </a:prstGeo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正文页-上标下内-装饰左-默认位置-并列-34_20_group1">
    <p:spTree>
      <p:nvGrpSpPr>
        <p:cNvPr id="1" name=""/>
        <p:cNvGrpSpPr/>
        <p:nvPr/>
      </p:nvGrpSpPr>
      <p:grpSpPr>
        <a:xfrm>
          <a:off x="0" y="0"/>
          <a:ext cx="0" cy="0"/>
          <a:chOff x="0" y="0"/>
          <a:chExt cx="0" cy="0"/>
        </a:xfrm>
      </p:grpSpPr>
      <p:sp>
        <p:nvSpPr>
          <p:cNvPr id="56" name="矩形 55"/>
          <p:cNvSpPr/>
          <p:nvPr userDrawn="1">
            <p:custDataLst>
              <p:tags r:id="rId2"/>
            </p:custDataLst>
          </p:nvPr>
        </p:nvSpPr>
        <p:spPr>
          <a:xfrm>
            <a:off x="0" y="6727629"/>
            <a:ext cx="12192000" cy="130371"/>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7" name="a36ff0dd-52e7-4a40-98ef-054fbf16791a"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userDrawn="1">
            <p:custDataLst>
              <p:tags r:id="rId3"/>
            </p:custDataLst>
          </p:nvPr>
        </p:nvGrpSpPr>
        <p:grpSpPr>
          <a:xfrm>
            <a:off x="9791726" y="368300"/>
            <a:ext cx="2006887" cy="568318"/>
            <a:chOff x="2869804" y="2524126"/>
            <a:chExt cx="6452393" cy="1827213"/>
          </a:xfrm>
        </p:grpSpPr>
        <p:sp>
          <p:nvSpPr>
            <p:cNvPr id="58" name="ïṣļïďe"/>
            <p:cNvSpPr/>
            <p:nvPr userDrawn="1">
              <p:custDataLst>
                <p:tags r:id="rId4"/>
              </p:custDataLst>
            </p:nvPr>
          </p:nvSpPr>
          <p:spPr bwMode="auto">
            <a:xfrm>
              <a:off x="5030526" y="2647006"/>
              <a:ext cx="889000" cy="1308100"/>
            </a:xfrm>
            <a:custGeom>
              <a:avLst/>
              <a:gdLst>
                <a:gd name="T0" fmla="*/ 236 w 532"/>
                <a:gd name="T1" fmla="*/ 733 h 780"/>
                <a:gd name="T2" fmla="*/ 216 w 532"/>
                <a:gd name="T3" fmla="*/ 663 h 780"/>
                <a:gd name="T4" fmla="*/ 197 w 532"/>
                <a:gd name="T5" fmla="*/ 414 h 780"/>
                <a:gd name="T6" fmla="*/ 102 w 532"/>
                <a:gd name="T7" fmla="*/ 475 h 780"/>
                <a:gd name="T8" fmla="*/ 46 w 532"/>
                <a:gd name="T9" fmla="*/ 448 h 780"/>
                <a:gd name="T10" fmla="*/ 13 w 532"/>
                <a:gd name="T11" fmla="*/ 400 h 780"/>
                <a:gd name="T12" fmla="*/ 5 w 532"/>
                <a:gd name="T13" fmla="*/ 353 h 780"/>
                <a:gd name="T14" fmla="*/ 23 w 532"/>
                <a:gd name="T15" fmla="*/ 258 h 780"/>
                <a:gd name="T16" fmla="*/ 93 w 532"/>
                <a:gd name="T17" fmla="*/ 231 h 780"/>
                <a:gd name="T18" fmla="*/ 192 w 532"/>
                <a:gd name="T19" fmla="*/ 170 h 780"/>
                <a:gd name="T20" fmla="*/ 180 w 532"/>
                <a:gd name="T21" fmla="*/ 50 h 780"/>
                <a:gd name="T22" fmla="*/ 246 w 532"/>
                <a:gd name="T23" fmla="*/ 16 h 780"/>
                <a:gd name="T24" fmla="*/ 285 w 532"/>
                <a:gd name="T25" fmla="*/ 69 h 780"/>
                <a:gd name="T26" fmla="*/ 290 w 532"/>
                <a:gd name="T27" fmla="*/ 138 h 780"/>
                <a:gd name="T28" fmla="*/ 368 w 532"/>
                <a:gd name="T29" fmla="*/ 129 h 780"/>
                <a:gd name="T30" fmla="*/ 474 w 532"/>
                <a:gd name="T31" fmla="*/ 141 h 780"/>
                <a:gd name="T32" fmla="*/ 452 w 532"/>
                <a:gd name="T33" fmla="*/ 221 h 780"/>
                <a:gd name="T34" fmla="*/ 432 w 532"/>
                <a:gd name="T35" fmla="*/ 289 h 780"/>
                <a:gd name="T36" fmla="*/ 363 w 532"/>
                <a:gd name="T37" fmla="*/ 355 h 780"/>
                <a:gd name="T38" fmla="*/ 296 w 532"/>
                <a:gd name="T39" fmla="*/ 397 h 780"/>
                <a:gd name="T40" fmla="*/ 294 w 532"/>
                <a:gd name="T41" fmla="*/ 705 h 780"/>
                <a:gd name="T42" fmla="*/ 236 w 532"/>
                <a:gd name="T43" fmla="*/ 733 h 780"/>
                <a:gd name="T44" fmla="*/ 185 w 532"/>
                <a:gd name="T45" fmla="*/ 253 h 780"/>
                <a:gd name="T46" fmla="*/ 171 w 532"/>
                <a:gd name="T47" fmla="*/ 262 h 780"/>
                <a:gd name="T48" fmla="*/ 123 w 532"/>
                <a:gd name="T49" fmla="*/ 275 h 780"/>
                <a:gd name="T50" fmla="*/ 128 w 532"/>
                <a:gd name="T51" fmla="*/ 323 h 780"/>
                <a:gd name="T52" fmla="*/ 184 w 532"/>
                <a:gd name="T53" fmla="*/ 325 h 780"/>
                <a:gd name="T54" fmla="*/ 185 w 532"/>
                <a:gd name="T55" fmla="*/ 253 h 780"/>
                <a:gd name="T56" fmla="*/ 291 w 532"/>
                <a:gd name="T57" fmla="*/ 261 h 780"/>
                <a:gd name="T58" fmla="*/ 292 w 532"/>
                <a:gd name="T59" fmla="*/ 269 h 780"/>
                <a:gd name="T60" fmla="*/ 310 w 532"/>
                <a:gd name="T61" fmla="*/ 275 h 780"/>
                <a:gd name="T62" fmla="*/ 354 w 532"/>
                <a:gd name="T63" fmla="*/ 209 h 780"/>
                <a:gd name="T64" fmla="*/ 314 w 532"/>
                <a:gd name="T65" fmla="*/ 192 h 780"/>
                <a:gd name="T66" fmla="*/ 292 w 532"/>
                <a:gd name="T67" fmla="*/ 208 h 780"/>
                <a:gd name="T68" fmla="*/ 291 w 532"/>
                <a:gd name="T69" fmla="*/ 261 h 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32" h="780">
                  <a:moveTo>
                    <a:pt x="236" y="733"/>
                  </a:moveTo>
                  <a:cubicBezTo>
                    <a:pt x="225" y="716"/>
                    <a:pt x="215" y="692"/>
                    <a:pt x="216" y="663"/>
                  </a:cubicBezTo>
                  <a:cubicBezTo>
                    <a:pt x="218" y="605"/>
                    <a:pt x="197" y="414"/>
                    <a:pt x="197" y="414"/>
                  </a:cubicBezTo>
                  <a:cubicBezTo>
                    <a:pt x="197" y="414"/>
                    <a:pt x="136" y="421"/>
                    <a:pt x="102" y="475"/>
                  </a:cubicBezTo>
                  <a:cubicBezTo>
                    <a:pt x="102" y="475"/>
                    <a:pt x="63" y="481"/>
                    <a:pt x="46" y="448"/>
                  </a:cubicBezTo>
                  <a:cubicBezTo>
                    <a:pt x="29" y="414"/>
                    <a:pt x="13" y="400"/>
                    <a:pt x="13" y="400"/>
                  </a:cubicBezTo>
                  <a:cubicBezTo>
                    <a:pt x="13" y="400"/>
                    <a:pt x="0" y="383"/>
                    <a:pt x="5" y="353"/>
                  </a:cubicBezTo>
                  <a:cubicBezTo>
                    <a:pt x="11" y="323"/>
                    <a:pt x="19" y="294"/>
                    <a:pt x="23" y="258"/>
                  </a:cubicBezTo>
                  <a:cubicBezTo>
                    <a:pt x="27" y="222"/>
                    <a:pt x="76" y="220"/>
                    <a:pt x="93" y="231"/>
                  </a:cubicBezTo>
                  <a:cubicBezTo>
                    <a:pt x="93" y="231"/>
                    <a:pt x="162" y="183"/>
                    <a:pt x="192" y="170"/>
                  </a:cubicBezTo>
                  <a:cubicBezTo>
                    <a:pt x="192" y="170"/>
                    <a:pt x="186" y="80"/>
                    <a:pt x="180" y="50"/>
                  </a:cubicBezTo>
                  <a:cubicBezTo>
                    <a:pt x="180" y="50"/>
                    <a:pt x="212" y="0"/>
                    <a:pt x="246" y="16"/>
                  </a:cubicBezTo>
                  <a:cubicBezTo>
                    <a:pt x="281" y="32"/>
                    <a:pt x="280" y="42"/>
                    <a:pt x="285" y="69"/>
                  </a:cubicBezTo>
                  <a:cubicBezTo>
                    <a:pt x="289" y="95"/>
                    <a:pt x="290" y="138"/>
                    <a:pt x="290" y="138"/>
                  </a:cubicBezTo>
                  <a:cubicBezTo>
                    <a:pt x="368" y="129"/>
                    <a:pt x="368" y="129"/>
                    <a:pt x="368" y="129"/>
                  </a:cubicBezTo>
                  <a:cubicBezTo>
                    <a:pt x="368" y="129"/>
                    <a:pt x="415" y="84"/>
                    <a:pt x="474" y="141"/>
                  </a:cubicBezTo>
                  <a:cubicBezTo>
                    <a:pt x="532" y="199"/>
                    <a:pt x="452" y="221"/>
                    <a:pt x="452" y="221"/>
                  </a:cubicBezTo>
                  <a:cubicBezTo>
                    <a:pt x="452" y="221"/>
                    <a:pt x="408" y="257"/>
                    <a:pt x="432" y="289"/>
                  </a:cubicBezTo>
                  <a:cubicBezTo>
                    <a:pt x="455" y="322"/>
                    <a:pt x="386" y="356"/>
                    <a:pt x="363" y="355"/>
                  </a:cubicBezTo>
                  <a:cubicBezTo>
                    <a:pt x="340" y="354"/>
                    <a:pt x="297" y="384"/>
                    <a:pt x="296" y="397"/>
                  </a:cubicBezTo>
                  <a:cubicBezTo>
                    <a:pt x="296" y="409"/>
                    <a:pt x="302" y="692"/>
                    <a:pt x="294" y="705"/>
                  </a:cubicBezTo>
                  <a:cubicBezTo>
                    <a:pt x="297" y="744"/>
                    <a:pt x="264" y="780"/>
                    <a:pt x="236" y="733"/>
                  </a:cubicBezTo>
                  <a:close/>
                  <a:moveTo>
                    <a:pt x="185" y="253"/>
                  </a:moveTo>
                  <a:cubicBezTo>
                    <a:pt x="185" y="253"/>
                    <a:pt x="180" y="257"/>
                    <a:pt x="171" y="262"/>
                  </a:cubicBezTo>
                  <a:cubicBezTo>
                    <a:pt x="158" y="268"/>
                    <a:pt x="142" y="272"/>
                    <a:pt x="123" y="275"/>
                  </a:cubicBezTo>
                  <a:cubicBezTo>
                    <a:pt x="109" y="276"/>
                    <a:pt x="114" y="299"/>
                    <a:pt x="128" y="323"/>
                  </a:cubicBezTo>
                  <a:cubicBezTo>
                    <a:pt x="142" y="347"/>
                    <a:pt x="170" y="330"/>
                    <a:pt x="184" y="325"/>
                  </a:cubicBezTo>
                  <a:cubicBezTo>
                    <a:pt x="198" y="320"/>
                    <a:pt x="185" y="253"/>
                    <a:pt x="185" y="253"/>
                  </a:cubicBezTo>
                  <a:close/>
                  <a:moveTo>
                    <a:pt x="291" y="261"/>
                  </a:moveTo>
                  <a:cubicBezTo>
                    <a:pt x="292" y="269"/>
                    <a:pt x="292" y="269"/>
                    <a:pt x="292" y="269"/>
                  </a:cubicBezTo>
                  <a:cubicBezTo>
                    <a:pt x="292" y="269"/>
                    <a:pt x="296" y="280"/>
                    <a:pt x="310" y="275"/>
                  </a:cubicBezTo>
                  <a:cubicBezTo>
                    <a:pt x="324" y="271"/>
                    <a:pt x="349" y="236"/>
                    <a:pt x="354" y="209"/>
                  </a:cubicBezTo>
                  <a:cubicBezTo>
                    <a:pt x="359" y="182"/>
                    <a:pt x="335" y="190"/>
                    <a:pt x="314" y="192"/>
                  </a:cubicBezTo>
                  <a:cubicBezTo>
                    <a:pt x="292" y="194"/>
                    <a:pt x="292" y="208"/>
                    <a:pt x="292" y="208"/>
                  </a:cubicBezTo>
                  <a:lnTo>
                    <a:pt x="291" y="261"/>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9" name="ïŝḷïdè"/>
            <p:cNvSpPr/>
            <p:nvPr userDrawn="1">
              <p:custDataLst>
                <p:tags r:id="rId5"/>
              </p:custDataLst>
            </p:nvPr>
          </p:nvSpPr>
          <p:spPr bwMode="auto">
            <a:xfrm>
              <a:off x="6106582" y="2874169"/>
              <a:ext cx="762000" cy="817563"/>
            </a:xfrm>
            <a:custGeom>
              <a:avLst/>
              <a:gdLst>
                <a:gd name="T0" fmla="*/ 107 w 456"/>
                <a:gd name="T1" fmla="*/ 347 h 488"/>
                <a:gd name="T2" fmla="*/ 187 w 456"/>
                <a:gd name="T3" fmla="*/ 332 h 488"/>
                <a:gd name="T4" fmla="*/ 171 w 456"/>
                <a:gd name="T5" fmla="*/ 39 h 488"/>
                <a:gd name="T6" fmla="*/ 196 w 456"/>
                <a:gd name="T7" fmla="*/ 1 h 488"/>
                <a:gd name="T8" fmla="*/ 274 w 456"/>
                <a:gd name="T9" fmla="*/ 57 h 488"/>
                <a:gd name="T10" fmla="*/ 274 w 456"/>
                <a:gd name="T11" fmla="*/ 302 h 488"/>
                <a:gd name="T12" fmla="*/ 355 w 456"/>
                <a:gd name="T13" fmla="*/ 283 h 488"/>
                <a:gd name="T14" fmla="*/ 387 w 456"/>
                <a:gd name="T15" fmla="*/ 187 h 488"/>
                <a:gd name="T16" fmla="*/ 456 w 456"/>
                <a:gd name="T17" fmla="*/ 231 h 488"/>
                <a:gd name="T18" fmla="*/ 437 w 456"/>
                <a:gd name="T19" fmla="*/ 394 h 488"/>
                <a:gd name="T20" fmla="*/ 374 w 456"/>
                <a:gd name="T21" fmla="*/ 454 h 488"/>
                <a:gd name="T22" fmla="*/ 352 w 456"/>
                <a:gd name="T23" fmla="*/ 351 h 488"/>
                <a:gd name="T24" fmla="*/ 290 w 456"/>
                <a:gd name="T25" fmla="*/ 368 h 488"/>
                <a:gd name="T26" fmla="*/ 219 w 456"/>
                <a:gd name="T27" fmla="*/ 402 h 488"/>
                <a:gd name="T28" fmla="*/ 129 w 456"/>
                <a:gd name="T29" fmla="*/ 419 h 488"/>
                <a:gd name="T30" fmla="*/ 31 w 456"/>
                <a:gd name="T31" fmla="*/ 451 h 488"/>
                <a:gd name="T32" fmla="*/ 10 w 456"/>
                <a:gd name="T33" fmla="*/ 412 h 488"/>
                <a:gd name="T34" fmla="*/ 3 w 456"/>
                <a:gd name="T35" fmla="*/ 398 h 488"/>
                <a:gd name="T36" fmla="*/ 11 w 456"/>
                <a:gd name="T37" fmla="*/ 367 h 488"/>
                <a:gd name="T38" fmla="*/ 23 w 456"/>
                <a:gd name="T39" fmla="*/ 235 h 488"/>
                <a:gd name="T40" fmla="*/ 53 w 456"/>
                <a:gd name="T41" fmla="*/ 213 h 488"/>
                <a:gd name="T42" fmla="*/ 107 w 456"/>
                <a:gd name="T43" fmla="*/ 347 h 4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56" h="488">
                  <a:moveTo>
                    <a:pt x="107" y="347"/>
                  </a:moveTo>
                  <a:cubicBezTo>
                    <a:pt x="134" y="342"/>
                    <a:pt x="160" y="337"/>
                    <a:pt x="187" y="332"/>
                  </a:cubicBezTo>
                  <a:cubicBezTo>
                    <a:pt x="182" y="234"/>
                    <a:pt x="176" y="137"/>
                    <a:pt x="171" y="39"/>
                  </a:cubicBezTo>
                  <a:cubicBezTo>
                    <a:pt x="171" y="39"/>
                    <a:pt x="165" y="1"/>
                    <a:pt x="196" y="1"/>
                  </a:cubicBezTo>
                  <a:cubicBezTo>
                    <a:pt x="227" y="0"/>
                    <a:pt x="284" y="25"/>
                    <a:pt x="274" y="57"/>
                  </a:cubicBezTo>
                  <a:cubicBezTo>
                    <a:pt x="264" y="89"/>
                    <a:pt x="256" y="303"/>
                    <a:pt x="274" y="302"/>
                  </a:cubicBezTo>
                  <a:cubicBezTo>
                    <a:pt x="292" y="301"/>
                    <a:pt x="355" y="283"/>
                    <a:pt x="355" y="283"/>
                  </a:cubicBezTo>
                  <a:cubicBezTo>
                    <a:pt x="355" y="283"/>
                    <a:pt x="372" y="185"/>
                    <a:pt x="387" y="187"/>
                  </a:cubicBezTo>
                  <a:cubicBezTo>
                    <a:pt x="403" y="188"/>
                    <a:pt x="455" y="196"/>
                    <a:pt x="456" y="231"/>
                  </a:cubicBezTo>
                  <a:cubicBezTo>
                    <a:pt x="456" y="265"/>
                    <a:pt x="454" y="367"/>
                    <a:pt x="437" y="394"/>
                  </a:cubicBezTo>
                  <a:cubicBezTo>
                    <a:pt x="420" y="421"/>
                    <a:pt x="383" y="476"/>
                    <a:pt x="374" y="454"/>
                  </a:cubicBezTo>
                  <a:cubicBezTo>
                    <a:pt x="364" y="433"/>
                    <a:pt x="352" y="351"/>
                    <a:pt x="352" y="351"/>
                  </a:cubicBezTo>
                  <a:cubicBezTo>
                    <a:pt x="331" y="357"/>
                    <a:pt x="310" y="363"/>
                    <a:pt x="290" y="368"/>
                  </a:cubicBezTo>
                  <a:cubicBezTo>
                    <a:pt x="252" y="379"/>
                    <a:pt x="281" y="398"/>
                    <a:pt x="219" y="402"/>
                  </a:cubicBezTo>
                  <a:cubicBezTo>
                    <a:pt x="185" y="404"/>
                    <a:pt x="141" y="408"/>
                    <a:pt x="129" y="419"/>
                  </a:cubicBezTo>
                  <a:cubicBezTo>
                    <a:pt x="111" y="438"/>
                    <a:pt x="71" y="488"/>
                    <a:pt x="31" y="451"/>
                  </a:cubicBezTo>
                  <a:cubicBezTo>
                    <a:pt x="31" y="451"/>
                    <a:pt x="18" y="430"/>
                    <a:pt x="10" y="412"/>
                  </a:cubicBezTo>
                  <a:cubicBezTo>
                    <a:pt x="7" y="407"/>
                    <a:pt x="5" y="402"/>
                    <a:pt x="3" y="398"/>
                  </a:cubicBezTo>
                  <a:cubicBezTo>
                    <a:pt x="0" y="387"/>
                    <a:pt x="7" y="378"/>
                    <a:pt x="11" y="367"/>
                  </a:cubicBezTo>
                  <a:cubicBezTo>
                    <a:pt x="29" y="322"/>
                    <a:pt x="34" y="307"/>
                    <a:pt x="23" y="235"/>
                  </a:cubicBezTo>
                  <a:cubicBezTo>
                    <a:pt x="23" y="235"/>
                    <a:pt x="21" y="202"/>
                    <a:pt x="53" y="213"/>
                  </a:cubicBezTo>
                  <a:cubicBezTo>
                    <a:pt x="118" y="235"/>
                    <a:pt x="92" y="344"/>
                    <a:pt x="107" y="347"/>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1" name="ïṩḻídé"/>
            <p:cNvSpPr/>
            <p:nvPr userDrawn="1">
              <p:custDataLst>
                <p:tags r:id="rId6"/>
              </p:custDataLst>
            </p:nvPr>
          </p:nvSpPr>
          <p:spPr bwMode="auto">
            <a:xfrm>
              <a:off x="7104326" y="2786063"/>
              <a:ext cx="1055688" cy="977900"/>
            </a:xfrm>
            <a:custGeom>
              <a:avLst/>
              <a:gdLst>
                <a:gd name="T0" fmla="*/ 625 w 632"/>
                <a:gd name="T1" fmla="*/ 513 h 584"/>
                <a:gd name="T2" fmla="*/ 413 w 632"/>
                <a:gd name="T3" fmla="*/ 540 h 584"/>
                <a:gd name="T4" fmla="*/ 253 w 632"/>
                <a:gd name="T5" fmla="*/ 323 h 584"/>
                <a:gd name="T6" fmla="*/ 112 w 632"/>
                <a:gd name="T7" fmla="*/ 500 h 584"/>
                <a:gd name="T8" fmla="*/ 6 w 632"/>
                <a:gd name="T9" fmla="*/ 459 h 584"/>
                <a:gd name="T10" fmla="*/ 29 w 632"/>
                <a:gd name="T11" fmla="*/ 439 h 584"/>
                <a:gd name="T12" fmla="*/ 182 w 632"/>
                <a:gd name="T13" fmla="*/ 276 h 584"/>
                <a:gd name="T14" fmla="*/ 48 w 632"/>
                <a:gd name="T15" fmla="*/ 269 h 584"/>
                <a:gd name="T16" fmla="*/ 62 w 632"/>
                <a:gd name="T17" fmla="*/ 164 h 584"/>
                <a:gd name="T18" fmla="*/ 194 w 632"/>
                <a:gd name="T19" fmla="*/ 164 h 584"/>
                <a:gd name="T20" fmla="*/ 194 w 632"/>
                <a:gd name="T21" fmla="*/ 32 h 584"/>
                <a:gd name="T22" fmla="*/ 287 w 632"/>
                <a:gd name="T23" fmla="*/ 28 h 584"/>
                <a:gd name="T24" fmla="*/ 306 w 632"/>
                <a:gd name="T25" fmla="*/ 95 h 584"/>
                <a:gd name="T26" fmla="*/ 329 w 632"/>
                <a:gd name="T27" fmla="*/ 129 h 584"/>
                <a:gd name="T28" fmla="*/ 396 w 632"/>
                <a:gd name="T29" fmla="*/ 105 h 584"/>
                <a:gd name="T30" fmla="*/ 432 w 632"/>
                <a:gd name="T31" fmla="*/ 169 h 584"/>
                <a:gd name="T32" fmla="*/ 312 w 632"/>
                <a:gd name="T33" fmla="*/ 224 h 584"/>
                <a:gd name="T34" fmla="*/ 312 w 632"/>
                <a:gd name="T35" fmla="*/ 289 h 584"/>
                <a:gd name="T36" fmla="*/ 539 w 632"/>
                <a:gd name="T37" fmla="*/ 485 h 584"/>
                <a:gd name="T38" fmla="*/ 625 w 632"/>
                <a:gd name="T39" fmla="*/ 513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32" h="584">
                  <a:moveTo>
                    <a:pt x="625" y="513"/>
                  </a:moveTo>
                  <a:cubicBezTo>
                    <a:pt x="625" y="513"/>
                    <a:pt x="455" y="584"/>
                    <a:pt x="413" y="540"/>
                  </a:cubicBezTo>
                  <a:cubicBezTo>
                    <a:pt x="370" y="496"/>
                    <a:pt x="282" y="378"/>
                    <a:pt x="253" y="323"/>
                  </a:cubicBezTo>
                  <a:cubicBezTo>
                    <a:pt x="253" y="323"/>
                    <a:pt x="172" y="514"/>
                    <a:pt x="112" y="500"/>
                  </a:cubicBezTo>
                  <a:cubicBezTo>
                    <a:pt x="53" y="487"/>
                    <a:pt x="12" y="469"/>
                    <a:pt x="6" y="459"/>
                  </a:cubicBezTo>
                  <a:cubicBezTo>
                    <a:pt x="0" y="448"/>
                    <a:pt x="10" y="444"/>
                    <a:pt x="29" y="439"/>
                  </a:cubicBezTo>
                  <a:cubicBezTo>
                    <a:pt x="47" y="433"/>
                    <a:pt x="166" y="419"/>
                    <a:pt x="182" y="276"/>
                  </a:cubicBezTo>
                  <a:cubicBezTo>
                    <a:pt x="182" y="276"/>
                    <a:pt x="82" y="313"/>
                    <a:pt x="48" y="269"/>
                  </a:cubicBezTo>
                  <a:cubicBezTo>
                    <a:pt x="14" y="224"/>
                    <a:pt x="4" y="163"/>
                    <a:pt x="62" y="164"/>
                  </a:cubicBezTo>
                  <a:cubicBezTo>
                    <a:pt x="120" y="166"/>
                    <a:pt x="196" y="188"/>
                    <a:pt x="194" y="164"/>
                  </a:cubicBezTo>
                  <a:cubicBezTo>
                    <a:pt x="192" y="141"/>
                    <a:pt x="174" y="56"/>
                    <a:pt x="194" y="32"/>
                  </a:cubicBezTo>
                  <a:cubicBezTo>
                    <a:pt x="215" y="8"/>
                    <a:pt x="269" y="0"/>
                    <a:pt x="287" y="28"/>
                  </a:cubicBezTo>
                  <a:cubicBezTo>
                    <a:pt x="304" y="56"/>
                    <a:pt x="311" y="71"/>
                    <a:pt x="306" y="95"/>
                  </a:cubicBezTo>
                  <a:cubicBezTo>
                    <a:pt x="300" y="119"/>
                    <a:pt x="294" y="133"/>
                    <a:pt x="329" y="129"/>
                  </a:cubicBezTo>
                  <a:cubicBezTo>
                    <a:pt x="364" y="125"/>
                    <a:pt x="379" y="98"/>
                    <a:pt x="396" y="105"/>
                  </a:cubicBezTo>
                  <a:cubicBezTo>
                    <a:pt x="413" y="113"/>
                    <a:pt x="468" y="147"/>
                    <a:pt x="432" y="169"/>
                  </a:cubicBezTo>
                  <a:cubicBezTo>
                    <a:pt x="396" y="191"/>
                    <a:pt x="324" y="214"/>
                    <a:pt x="312" y="224"/>
                  </a:cubicBezTo>
                  <a:cubicBezTo>
                    <a:pt x="300" y="233"/>
                    <a:pt x="277" y="232"/>
                    <a:pt x="312" y="289"/>
                  </a:cubicBezTo>
                  <a:cubicBezTo>
                    <a:pt x="344" y="339"/>
                    <a:pt x="428" y="450"/>
                    <a:pt x="539" y="485"/>
                  </a:cubicBezTo>
                  <a:cubicBezTo>
                    <a:pt x="546" y="487"/>
                    <a:pt x="632" y="504"/>
                    <a:pt x="625" y="513"/>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dirty="0"/>
            </a:p>
          </p:txBody>
        </p:sp>
        <p:sp>
          <p:nvSpPr>
            <p:cNvPr id="62" name="îṧḷíďê"/>
            <p:cNvSpPr/>
            <p:nvPr userDrawn="1">
              <p:custDataLst>
                <p:tags r:id="rId7"/>
              </p:custDataLst>
            </p:nvPr>
          </p:nvSpPr>
          <p:spPr bwMode="auto">
            <a:xfrm>
              <a:off x="8339534" y="2693264"/>
              <a:ext cx="982663" cy="1196975"/>
            </a:xfrm>
            <a:custGeom>
              <a:avLst/>
              <a:gdLst>
                <a:gd name="T0" fmla="*/ 268 w 588"/>
                <a:gd name="T1" fmla="*/ 604 h 714"/>
                <a:gd name="T2" fmla="*/ 219 w 588"/>
                <a:gd name="T3" fmla="*/ 538 h 714"/>
                <a:gd name="T4" fmla="*/ 110 w 588"/>
                <a:gd name="T5" fmla="*/ 487 h 714"/>
                <a:gd name="T6" fmla="*/ 258 w 588"/>
                <a:gd name="T7" fmla="*/ 470 h 714"/>
                <a:gd name="T8" fmla="*/ 302 w 588"/>
                <a:gd name="T9" fmla="*/ 390 h 714"/>
                <a:gd name="T10" fmla="*/ 155 w 588"/>
                <a:gd name="T11" fmla="*/ 425 h 714"/>
                <a:gd name="T12" fmla="*/ 275 w 588"/>
                <a:gd name="T13" fmla="*/ 346 h 714"/>
                <a:gd name="T14" fmla="*/ 419 w 588"/>
                <a:gd name="T15" fmla="*/ 309 h 714"/>
                <a:gd name="T16" fmla="*/ 243 w 588"/>
                <a:gd name="T17" fmla="*/ 335 h 714"/>
                <a:gd name="T18" fmla="*/ 99 w 588"/>
                <a:gd name="T19" fmla="*/ 404 h 714"/>
                <a:gd name="T20" fmla="*/ 8 w 588"/>
                <a:gd name="T21" fmla="*/ 457 h 714"/>
                <a:gd name="T22" fmla="*/ 75 w 588"/>
                <a:gd name="T23" fmla="*/ 334 h 714"/>
                <a:gd name="T24" fmla="*/ 107 w 588"/>
                <a:gd name="T25" fmla="*/ 198 h 714"/>
                <a:gd name="T26" fmla="*/ 130 w 588"/>
                <a:gd name="T27" fmla="*/ 124 h 714"/>
                <a:gd name="T28" fmla="*/ 159 w 588"/>
                <a:gd name="T29" fmla="*/ 297 h 714"/>
                <a:gd name="T30" fmla="*/ 178 w 588"/>
                <a:gd name="T31" fmla="*/ 68 h 714"/>
                <a:gd name="T32" fmla="*/ 233 w 588"/>
                <a:gd name="T33" fmla="*/ 63 h 714"/>
                <a:gd name="T34" fmla="*/ 318 w 588"/>
                <a:gd name="T35" fmla="*/ 62 h 714"/>
                <a:gd name="T36" fmla="*/ 389 w 588"/>
                <a:gd name="T37" fmla="*/ 69 h 714"/>
                <a:gd name="T38" fmla="*/ 378 w 588"/>
                <a:gd name="T39" fmla="*/ 133 h 714"/>
                <a:gd name="T40" fmla="*/ 422 w 588"/>
                <a:gd name="T41" fmla="*/ 142 h 714"/>
                <a:gd name="T42" fmla="*/ 502 w 588"/>
                <a:gd name="T43" fmla="*/ 113 h 714"/>
                <a:gd name="T44" fmla="*/ 454 w 588"/>
                <a:gd name="T45" fmla="*/ 265 h 714"/>
                <a:gd name="T46" fmla="*/ 498 w 588"/>
                <a:gd name="T47" fmla="*/ 360 h 714"/>
                <a:gd name="T48" fmla="*/ 383 w 588"/>
                <a:gd name="T49" fmla="*/ 411 h 714"/>
                <a:gd name="T50" fmla="*/ 476 w 588"/>
                <a:gd name="T51" fmla="*/ 445 h 714"/>
                <a:gd name="T52" fmla="*/ 373 w 588"/>
                <a:gd name="T53" fmla="*/ 516 h 714"/>
                <a:gd name="T54" fmla="*/ 269 w 588"/>
                <a:gd name="T55" fmla="*/ 703 h 714"/>
                <a:gd name="T56" fmla="*/ 177 w 588"/>
                <a:gd name="T57" fmla="*/ 626 h 714"/>
                <a:gd name="T58" fmla="*/ 251 w 588"/>
                <a:gd name="T59" fmla="*/ 106 h 714"/>
                <a:gd name="T60" fmla="*/ 236 w 588"/>
                <a:gd name="T61" fmla="*/ 165 h 714"/>
                <a:gd name="T62" fmla="*/ 269 w 588"/>
                <a:gd name="T63" fmla="*/ 129 h 714"/>
                <a:gd name="T64" fmla="*/ 368 w 588"/>
                <a:gd name="T65" fmla="*/ 177 h 714"/>
                <a:gd name="T66" fmla="*/ 404 w 588"/>
                <a:gd name="T67" fmla="*/ 195 h 714"/>
                <a:gd name="T68" fmla="*/ 368 w 588"/>
                <a:gd name="T69" fmla="*/ 177 h 714"/>
                <a:gd name="T70" fmla="*/ 304 w 588"/>
                <a:gd name="T71" fmla="*/ 179 h 714"/>
                <a:gd name="T72" fmla="*/ 310 w 588"/>
                <a:gd name="T73" fmla="*/ 272 h 714"/>
                <a:gd name="T74" fmla="*/ 321 w 588"/>
                <a:gd name="T75" fmla="*/ 266 h 714"/>
                <a:gd name="T76" fmla="*/ 359 w 588"/>
                <a:gd name="T77" fmla="*/ 255 h 714"/>
                <a:gd name="T78" fmla="*/ 373 w 588"/>
                <a:gd name="T79" fmla="*/ 246 h 714"/>
                <a:gd name="T80" fmla="*/ 256 w 588"/>
                <a:gd name="T81" fmla="*/ 218 h 714"/>
                <a:gd name="T82" fmla="*/ 256 w 588"/>
                <a:gd name="T83" fmla="*/ 261 h 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88" h="714">
                  <a:moveTo>
                    <a:pt x="185" y="612"/>
                  </a:moveTo>
                  <a:cubicBezTo>
                    <a:pt x="214" y="611"/>
                    <a:pt x="262" y="609"/>
                    <a:pt x="268" y="604"/>
                  </a:cubicBezTo>
                  <a:cubicBezTo>
                    <a:pt x="276" y="597"/>
                    <a:pt x="298" y="588"/>
                    <a:pt x="281" y="535"/>
                  </a:cubicBezTo>
                  <a:cubicBezTo>
                    <a:pt x="281" y="535"/>
                    <a:pt x="254" y="526"/>
                    <a:pt x="219" y="538"/>
                  </a:cubicBezTo>
                  <a:cubicBezTo>
                    <a:pt x="186" y="550"/>
                    <a:pt x="142" y="567"/>
                    <a:pt x="103" y="523"/>
                  </a:cubicBezTo>
                  <a:cubicBezTo>
                    <a:pt x="88" y="507"/>
                    <a:pt x="85" y="499"/>
                    <a:pt x="110" y="487"/>
                  </a:cubicBezTo>
                  <a:cubicBezTo>
                    <a:pt x="115" y="484"/>
                    <a:pt x="122" y="482"/>
                    <a:pt x="131" y="481"/>
                  </a:cubicBezTo>
                  <a:cubicBezTo>
                    <a:pt x="166" y="476"/>
                    <a:pt x="260" y="487"/>
                    <a:pt x="258" y="470"/>
                  </a:cubicBezTo>
                  <a:cubicBezTo>
                    <a:pt x="257" y="452"/>
                    <a:pt x="245" y="447"/>
                    <a:pt x="252" y="437"/>
                  </a:cubicBezTo>
                  <a:cubicBezTo>
                    <a:pt x="259" y="427"/>
                    <a:pt x="328" y="395"/>
                    <a:pt x="302" y="390"/>
                  </a:cubicBezTo>
                  <a:cubicBezTo>
                    <a:pt x="284" y="386"/>
                    <a:pt x="245" y="403"/>
                    <a:pt x="219" y="420"/>
                  </a:cubicBezTo>
                  <a:cubicBezTo>
                    <a:pt x="200" y="433"/>
                    <a:pt x="175" y="441"/>
                    <a:pt x="155" y="425"/>
                  </a:cubicBezTo>
                  <a:cubicBezTo>
                    <a:pt x="129" y="404"/>
                    <a:pt x="144" y="396"/>
                    <a:pt x="170" y="382"/>
                  </a:cubicBezTo>
                  <a:cubicBezTo>
                    <a:pt x="190" y="371"/>
                    <a:pt x="222" y="358"/>
                    <a:pt x="275" y="346"/>
                  </a:cubicBezTo>
                  <a:cubicBezTo>
                    <a:pt x="396" y="319"/>
                    <a:pt x="449" y="333"/>
                    <a:pt x="440" y="319"/>
                  </a:cubicBezTo>
                  <a:cubicBezTo>
                    <a:pt x="438" y="315"/>
                    <a:pt x="432" y="310"/>
                    <a:pt x="419" y="309"/>
                  </a:cubicBezTo>
                  <a:cubicBezTo>
                    <a:pt x="391" y="307"/>
                    <a:pt x="343" y="316"/>
                    <a:pt x="317" y="318"/>
                  </a:cubicBezTo>
                  <a:cubicBezTo>
                    <a:pt x="281" y="322"/>
                    <a:pt x="266" y="321"/>
                    <a:pt x="243" y="335"/>
                  </a:cubicBezTo>
                  <a:cubicBezTo>
                    <a:pt x="220" y="350"/>
                    <a:pt x="230" y="344"/>
                    <a:pt x="204" y="346"/>
                  </a:cubicBezTo>
                  <a:cubicBezTo>
                    <a:pt x="170" y="347"/>
                    <a:pt x="109" y="361"/>
                    <a:pt x="99" y="404"/>
                  </a:cubicBezTo>
                  <a:cubicBezTo>
                    <a:pt x="86" y="461"/>
                    <a:pt x="59" y="521"/>
                    <a:pt x="31" y="502"/>
                  </a:cubicBezTo>
                  <a:cubicBezTo>
                    <a:pt x="3" y="483"/>
                    <a:pt x="0" y="483"/>
                    <a:pt x="8" y="457"/>
                  </a:cubicBezTo>
                  <a:cubicBezTo>
                    <a:pt x="15" y="432"/>
                    <a:pt x="15" y="361"/>
                    <a:pt x="18" y="354"/>
                  </a:cubicBezTo>
                  <a:cubicBezTo>
                    <a:pt x="40" y="306"/>
                    <a:pt x="59" y="327"/>
                    <a:pt x="75" y="334"/>
                  </a:cubicBezTo>
                  <a:cubicBezTo>
                    <a:pt x="87" y="340"/>
                    <a:pt x="98" y="328"/>
                    <a:pt x="107" y="321"/>
                  </a:cubicBezTo>
                  <a:cubicBezTo>
                    <a:pt x="110" y="278"/>
                    <a:pt x="109" y="219"/>
                    <a:pt x="107" y="198"/>
                  </a:cubicBezTo>
                  <a:cubicBezTo>
                    <a:pt x="106" y="182"/>
                    <a:pt x="92" y="156"/>
                    <a:pt x="100" y="132"/>
                  </a:cubicBezTo>
                  <a:cubicBezTo>
                    <a:pt x="109" y="106"/>
                    <a:pt x="115" y="107"/>
                    <a:pt x="130" y="124"/>
                  </a:cubicBezTo>
                  <a:cubicBezTo>
                    <a:pt x="142" y="137"/>
                    <a:pt x="159" y="158"/>
                    <a:pt x="161" y="173"/>
                  </a:cubicBezTo>
                  <a:cubicBezTo>
                    <a:pt x="163" y="198"/>
                    <a:pt x="150" y="289"/>
                    <a:pt x="159" y="297"/>
                  </a:cubicBezTo>
                  <a:cubicBezTo>
                    <a:pt x="168" y="305"/>
                    <a:pt x="180" y="308"/>
                    <a:pt x="180" y="286"/>
                  </a:cubicBezTo>
                  <a:cubicBezTo>
                    <a:pt x="181" y="264"/>
                    <a:pt x="174" y="81"/>
                    <a:pt x="178" y="68"/>
                  </a:cubicBezTo>
                  <a:cubicBezTo>
                    <a:pt x="181" y="59"/>
                    <a:pt x="198" y="59"/>
                    <a:pt x="210" y="63"/>
                  </a:cubicBezTo>
                  <a:cubicBezTo>
                    <a:pt x="226" y="67"/>
                    <a:pt x="226" y="73"/>
                    <a:pt x="233" y="63"/>
                  </a:cubicBezTo>
                  <a:cubicBezTo>
                    <a:pt x="239" y="54"/>
                    <a:pt x="265" y="47"/>
                    <a:pt x="271" y="55"/>
                  </a:cubicBezTo>
                  <a:cubicBezTo>
                    <a:pt x="280" y="64"/>
                    <a:pt x="312" y="88"/>
                    <a:pt x="318" y="62"/>
                  </a:cubicBezTo>
                  <a:cubicBezTo>
                    <a:pt x="325" y="35"/>
                    <a:pt x="323" y="5"/>
                    <a:pt x="344" y="3"/>
                  </a:cubicBezTo>
                  <a:cubicBezTo>
                    <a:pt x="364" y="0"/>
                    <a:pt x="412" y="46"/>
                    <a:pt x="389" y="69"/>
                  </a:cubicBezTo>
                  <a:cubicBezTo>
                    <a:pt x="367" y="93"/>
                    <a:pt x="358" y="111"/>
                    <a:pt x="358" y="111"/>
                  </a:cubicBezTo>
                  <a:cubicBezTo>
                    <a:pt x="358" y="111"/>
                    <a:pt x="385" y="126"/>
                    <a:pt x="378" y="133"/>
                  </a:cubicBezTo>
                  <a:cubicBezTo>
                    <a:pt x="372" y="141"/>
                    <a:pt x="384" y="157"/>
                    <a:pt x="401" y="157"/>
                  </a:cubicBezTo>
                  <a:cubicBezTo>
                    <a:pt x="418" y="156"/>
                    <a:pt x="455" y="164"/>
                    <a:pt x="422" y="142"/>
                  </a:cubicBezTo>
                  <a:cubicBezTo>
                    <a:pt x="389" y="120"/>
                    <a:pt x="365" y="112"/>
                    <a:pt x="380" y="103"/>
                  </a:cubicBezTo>
                  <a:cubicBezTo>
                    <a:pt x="407" y="85"/>
                    <a:pt x="492" y="65"/>
                    <a:pt x="502" y="113"/>
                  </a:cubicBezTo>
                  <a:cubicBezTo>
                    <a:pt x="505" y="128"/>
                    <a:pt x="503" y="150"/>
                    <a:pt x="486" y="181"/>
                  </a:cubicBezTo>
                  <a:cubicBezTo>
                    <a:pt x="449" y="249"/>
                    <a:pt x="436" y="275"/>
                    <a:pt x="454" y="265"/>
                  </a:cubicBezTo>
                  <a:cubicBezTo>
                    <a:pt x="473" y="256"/>
                    <a:pt x="524" y="252"/>
                    <a:pt x="564" y="307"/>
                  </a:cubicBezTo>
                  <a:cubicBezTo>
                    <a:pt x="564" y="307"/>
                    <a:pt x="588" y="362"/>
                    <a:pt x="498" y="360"/>
                  </a:cubicBezTo>
                  <a:cubicBezTo>
                    <a:pt x="498" y="360"/>
                    <a:pt x="424" y="352"/>
                    <a:pt x="418" y="386"/>
                  </a:cubicBezTo>
                  <a:cubicBezTo>
                    <a:pt x="418" y="386"/>
                    <a:pt x="401" y="403"/>
                    <a:pt x="383" y="411"/>
                  </a:cubicBezTo>
                  <a:cubicBezTo>
                    <a:pt x="364" y="419"/>
                    <a:pt x="321" y="457"/>
                    <a:pt x="362" y="457"/>
                  </a:cubicBezTo>
                  <a:cubicBezTo>
                    <a:pt x="402" y="457"/>
                    <a:pt x="462" y="431"/>
                    <a:pt x="476" y="445"/>
                  </a:cubicBezTo>
                  <a:cubicBezTo>
                    <a:pt x="489" y="459"/>
                    <a:pt x="529" y="518"/>
                    <a:pt x="482" y="524"/>
                  </a:cubicBezTo>
                  <a:cubicBezTo>
                    <a:pt x="436" y="529"/>
                    <a:pt x="399" y="500"/>
                    <a:pt x="373" y="516"/>
                  </a:cubicBezTo>
                  <a:cubicBezTo>
                    <a:pt x="346" y="533"/>
                    <a:pt x="377" y="593"/>
                    <a:pt x="352" y="631"/>
                  </a:cubicBezTo>
                  <a:cubicBezTo>
                    <a:pt x="327" y="669"/>
                    <a:pt x="292" y="714"/>
                    <a:pt x="269" y="703"/>
                  </a:cubicBezTo>
                  <a:cubicBezTo>
                    <a:pt x="246" y="692"/>
                    <a:pt x="238" y="665"/>
                    <a:pt x="217" y="654"/>
                  </a:cubicBezTo>
                  <a:cubicBezTo>
                    <a:pt x="205" y="648"/>
                    <a:pt x="189" y="635"/>
                    <a:pt x="177" y="626"/>
                  </a:cubicBezTo>
                  <a:cubicBezTo>
                    <a:pt x="156" y="608"/>
                    <a:pt x="158" y="612"/>
                    <a:pt x="185" y="612"/>
                  </a:cubicBezTo>
                  <a:close/>
                  <a:moveTo>
                    <a:pt x="251" y="106"/>
                  </a:moveTo>
                  <a:cubicBezTo>
                    <a:pt x="239" y="101"/>
                    <a:pt x="239" y="101"/>
                    <a:pt x="239" y="112"/>
                  </a:cubicBezTo>
                  <a:cubicBezTo>
                    <a:pt x="236" y="165"/>
                    <a:pt x="236" y="165"/>
                    <a:pt x="236" y="165"/>
                  </a:cubicBezTo>
                  <a:cubicBezTo>
                    <a:pt x="235" y="179"/>
                    <a:pt x="234" y="183"/>
                    <a:pt x="247" y="170"/>
                  </a:cubicBezTo>
                  <a:cubicBezTo>
                    <a:pt x="257" y="161"/>
                    <a:pt x="268" y="145"/>
                    <a:pt x="269" y="129"/>
                  </a:cubicBezTo>
                  <a:cubicBezTo>
                    <a:pt x="269" y="115"/>
                    <a:pt x="260" y="109"/>
                    <a:pt x="251" y="106"/>
                  </a:cubicBezTo>
                  <a:close/>
                  <a:moveTo>
                    <a:pt x="368" y="177"/>
                  </a:moveTo>
                  <a:cubicBezTo>
                    <a:pt x="363" y="182"/>
                    <a:pt x="363" y="188"/>
                    <a:pt x="367" y="192"/>
                  </a:cubicBezTo>
                  <a:cubicBezTo>
                    <a:pt x="372" y="197"/>
                    <a:pt x="394" y="198"/>
                    <a:pt x="404" y="195"/>
                  </a:cubicBezTo>
                  <a:cubicBezTo>
                    <a:pt x="407" y="194"/>
                    <a:pt x="407" y="191"/>
                    <a:pt x="408" y="188"/>
                  </a:cubicBezTo>
                  <a:cubicBezTo>
                    <a:pt x="414" y="172"/>
                    <a:pt x="368" y="177"/>
                    <a:pt x="368" y="177"/>
                  </a:cubicBezTo>
                  <a:close/>
                  <a:moveTo>
                    <a:pt x="315" y="186"/>
                  </a:moveTo>
                  <a:cubicBezTo>
                    <a:pt x="320" y="177"/>
                    <a:pt x="312" y="166"/>
                    <a:pt x="304" y="179"/>
                  </a:cubicBezTo>
                  <a:cubicBezTo>
                    <a:pt x="294" y="193"/>
                    <a:pt x="303" y="204"/>
                    <a:pt x="315" y="186"/>
                  </a:cubicBezTo>
                  <a:close/>
                  <a:moveTo>
                    <a:pt x="310" y="272"/>
                  </a:moveTo>
                  <a:cubicBezTo>
                    <a:pt x="310" y="272"/>
                    <a:pt x="311" y="276"/>
                    <a:pt x="317" y="277"/>
                  </a:cubicBezTo>
                  <a:cubicBezTo>
                    <a:pt x="324" y="278"/>
                    <a:pt x="323" y="273"/>
                    <a:pt x="321" y="266"/>
                  </a:cubicBezTo>
                  <a:cubicBezTo>
                    <a:pt x="319" y="260"/>
                    <a:pt x="309" y="272"/>
                    <a:pt x="310" y="272"/>
                  </a:cubicBezTo>
                  <a:close/>
                  <a:moveTo>
                    <a:pt x="359" y="255"/>
                  </a:moveTo>
                  <a:cubicBezTo>
                    <a:pt x="359" y="255"/>
                    <a:pt x="364" y="259"/>
                    <a:pt x="371" y="259"/>
                  </a:cubicBezTo>
                  <a:cubicBezTo>
                    <a:pt x="378" y="259"/>
                    <a:pt x="378" y="253"/>
                    <a:pt x="373" y="246"/>
                  </a:cubicBezTo>
                  <a:cubicBezTo>
                    <a:pt x="367" y="239"/>
                    <a:pt x="359" y="254"/>
                    <a:pt x="359" y="255"/>
                  </a:cubicBezTo>
                  <a:close/>
                  <a:moveTo>
                    <a:pt x="256" y="218"/>
                  </a:moveTo>
                  <a:cubicBezTo>
                    <a:pt x="237" y="205"/>
                    <a:pt x="220" y="258"/>
                    <a:pt x="223" y="271"/>
                  </a:cubicBezTo>
                  <a:cubicBezTo>
                    <a:pt x="220" y="285"/>
                    <a:pt x="243" y="271"/>
                    <a:pt x="256" y="261"/>
                  </a:cubicBezTo>
                  <a:cubicBezTo>
                    <a:pt x="270" y="251"/>
                    <a:pt x="272" y="228"/>
                    <a:pt x="256" y="218"/>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3" name="ïś1ïḓè"/>
            <p:cNvSpPr/>
            <p:nvPr userDrawn="1">
              <p:custDataLst>
                <p:tags r:id="rId8"/>
              </p:custDataLst>
            </p:nvPr>
          </p:nvSpPr>
          <p:spPr bwMode="auto">
            <a:xfrm>
              <a:off x="2869804" y="2524126"/>
              <a:ext cx="1824038" cy="1827213"/>
            </a:xfrm>
            <a:custGeom>
              <a:avLst/>
              <a:gdLst>
                <a:gd name="T0" fmla="*/ 546 w 1091"/>
                <a:gd name="T1" fmla="*/ 0 h 1091"/>
                <a:gd name="T2" fmla="*/ 1091 w 1091"/>
                <a:gd name="T3" fmla="*/ 545 h 1091"/>
                <a:gd name="T4" fmla="*/ 546 w 1091"/>
                <a:gd name="T5" fmla="*/ 1091 h 1091"/>
                <a:gd name="T6" fmla="*/ 0 w 1091"/>
                <a:gd name="T7" fmla="*/ 545 h 1091"/>
                <a:gd name="T8" fmla="*/ 546 w 1091"/>
                <a:gd name="T9" fmla="*/ 0 h 1091"/>
                <a:gd name="T10" fmla="*/ 546 w 1091"/>
                <a:gd name="T11" fmla="*/ 38 h 1091"/>
                <a:gd name="T12" fmla="*/ 38 w 1091"/>
                <a:gd name="T13" fmla="*/ 545 h 1091"/>
                <a:gd name="T14" fmla="*/ 546 w 1091"/>
                <a:gd name="T15" fmla="*/ 1053 h 1091"/>
                <a:gd name="T16" fmla="*/ 1053 w 1091"/>
                <a:gd name="T17" fmla="*/ 545 h 1091"/>
                <a:gd name="T18" fmla="*/ 546 w 1091"/>
                <a:gd name="T19" fmla="*/ 38 h 10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91" h="1091">
                  <a:moveTo>
                    <a:pt x="546" y="0"/>
                  </a:moveTo>
                  <a:cubicBezTo>
                    <a:pt x="846" y="0"/>
                    <a:pt x="1091" y="245"/>
                    <a:pt x="1091" y="545"/>
                  </a:cubicBezTo>
                  <a:cubicBezTo>
                    <a:pt x="1091" y="846"/>
                    <a:pt x="846" y="1091"/>
                    <a:pt x="546" y="1091"/>
                  </a:cubicBezTo>
                  <a:cubicBezTo>
                    <a:pt x="245" y="1091"/>
                    <a:pt x="0" y="846"/>
                    <a:pt x="0" y="545"/>
                  </a:cubicBezTo>
                  <a:cubicBezTo>
                    <a:pt x="0" y="245"/>
                    <a:pt x="245" y="0"/>
                    <a:pt x="546" y="0"/>
                  </a:cubicBezTo>
                  <a:close/>
                  <a:moveTo>
                    <a:pt x="546" y="38"/>
                  </a:moveTo>
                  <a:cubicBezTo>
                    <a:pt x="266" y="38"/>
                    <a:pt x="38" y="266"/>
                    <a:pt x="38" y="545"/>
                  </a:cubicBezTo>
                  <a:cubicBezTo>
                    <a:pt x="38" y="825"/>
                    <a:pt x="266" y="1053"/>
                    <a:pt x="546" y="1053"/>
                  </a:cubicBezTo>
                  <a:cubicBezTo>
                    <a:pt x="825" y="1053"/>
                    <a:pt x="1053" y="825"/>
                    <a:pt x="1053" y="545"/>
                  </a:cubicBezTo>
                  <a:cubicBezTo>
                    <a:pt x="1053" y="266"/>
                    <a:pt x="825" y="38"/>
                    <a:pt x="546" y="38"/>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4" name="iṡļïḑè"/>
            <p:cNvSpPr/>
            <p:nvPr userDrawn="1">
              <p:custDataLst>
                <p:tags r:id="rId9"/>
              </p:custDataLst>
            </p:nvPr>
          </p:nvSpPr>
          <p:spPr bwMode="auto">
            <a:xfrm>
              <a:off x="2968229" y="2620963"/>
              <a:ext cx="1628775" cy="1631950"/>
            </a:xfrm>
            <a:custGeom>
              <a:avLst/>
              <a:gdLst>
                <a:gd name="T0" fmla="*/ 487 w 974"/>
                <a:gd name="T1" fmla="*/ 0 h 974"/>
                <a:gd name="T2" fmla="*/ 974 w 974"/>
                <a:gd name="T3" fmla="*/ 487 h 974"/>
                <a:gd name="T4" fmla="*/ 487 w 974"/>
                <a:gd name="T5" fmla="*/ 974 h 974"/>
                <a:gd name="T6" fmla="*/ 0 w 974"/>
                <a:gd name="T7" fmla="*/ 487 h 974"/>
                <a:gd name="T8" fmla="*/ 487 w 974"/>
                <a:gd name="T9" fmla="*/ 0 h 974"/>
                <a:gd name="T10" fmla="*/ 487 w 974"/>
                <a:gd name="T11" fmla="*/ 6 h 974"/>
                <a:gd name="T12" fmla="*/ 6 w 974"/>
                <a:gd name="T13" fmla="*/ 487 h 974"/>
                <a:gd name="T14" fmla="*/ 487 w 974"/>
                <a:gd name="T15" fmla="*/ 968 h 974"/>
                <a:gd name="T16" fmla="*/ 968 w 974"/>
                <a:gd name="T17" fmla="*/ 487 h 974"/>
                <a:gd name="T18" fmla="*/ 487 w 974"/>
                <a:gd name="T19" fmla="*/ 6 h 9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74" h="974">
                  <a:moveTo>
                    <a:pt x="487" y="0"/>
                  </a:moveTo>
                  <a:cubicBezTo>
                    <a:pt x="755" y="0"/>
                    <a:pt x="974" y="219"/>
                    <a:pt x="974" y="487"/>
                  </a:cubicBezTo>
                  <a:cubicBezTo>
                    <a:pt x="974" y="755"/>
                    <a:pt x="755" y="974"/>
                    <a:pt x="487" y="974"/>
                  </a:cubicBezTo>
                  <a:cubicBezTo>
                    <a:pt x="219" y="974"/>
                    <a:pt x="0" y="755"/>
                    <a:pt x="0" y="487"/>
                  </a:cubicBezTo>
                  <a:cubicBezTo>
                    <a:pt x="0" y="219"/>
                    <a:pt x="219" y="0"/>
                    <a:pt x="487" y="0"/>
                  </a:cubicBezTo>
                  <a:close/>
                  <a:moveTo>
                    <a:pt x="487" y="6"/>
                  </a:moveTo>
                  <a:cubicBezTo>
                    <a:pt x="222" y="6"/>
                    <a:pt x="6" y="222"/>
                    <a:pt x="6" y="487"/>
                  </a:cubicBezTo>
                  <a:cubicBezTo>
                    <a:pt x="6" y="752"/>
                    <a:pt x="222" y="968"/>
                    <a:pt x="487" y="968"/>
                  </a:cubicBezTo>
                  <a:cubicBezTo>
                    <a:pt x="752" y="968"/>
                    <a:pt x="968" y="752"/>
                    <a:pt x="968" y="487"/>
                  </a:cubicBezTo>
                  <a:cubicBezTo>
                    <a:pt x="968" y="222"/>
                    <a:pt x="752" y="6"/>
                    <a:pt x="487" y="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5" name="í$líḋè"/>
            <p:cNvSpPr/>
            <p:nvPr userDrawn="1">
              <p:custDataLst>
                <p:tags r:id="rId10"/>
              </p:custDataLst>
            </p:nvPr>
          </p:nvSpPr>
          <p:spPr bwMode="auto">
            <a:xfrm>
              <a:off x="3268267" y="2881313"/>
              <a:ext cx="228600" cy="258763"/>
            </a:xfrm>
            <a:custGeom>
              <a:avLst/>
              <a:gdLst>
                <a:gd name="T0" fmla="*/ 119 w 137"/>
                <a:gd name="T1" fmla="*/ 142 h 154"/>
                <a:gd name="T2" fmla="*/ 64 w 137"/>
                <a:gd name="T3" fmla="*/ 93 h 154"/>
                <a:gd name="T4" fmla="*/ 56 w 137"/>
                <a:gd name="T5" fmla="*/ 120 h 154"/>
                <a:gd name="T6" fmla="*/ 35 w 137"/>
                <a:gd name="T7" fmla="*/ 118 h 154"/>
                <a:gd name="T8" fmla="*/ 9 w 137"/>
                <a:gd name="T9" fmla="*/ 91 h 154"/>
                <a:gd name="T10" fmla="*/ 15 w 137"/>
                <a:gd name="T11" fmla="*/ 81 h 154"/>
                <a:gd name="T12" fmla="*/ 22 w 137"/>
                <a:gd name="T13" fmla="*/ 60 h 154"/>
                <a:gd name="T14" fmla="*/ 18 w 137"/>
                <a:gd name="T15" fmla="*/ 44 h 154"/>
                <a:gd name="T16" fmla="*/ 4 w 137"/>
                <a:gd name="T17" fmla="*/ 16 h 154"/>
                <a:gd name="T18" fmla="*/ 36 w 137"/>
                <a:gd name="T19" fmla="*/ 26 h 154"/>
                <a:gd name="T20" fmla="*/ 69 w 137"/>
                <a:gd name="T21" fmla="*/ 0 h 154"/>
                <a:gd name="T22" fmla="*/ 82 w 137"/>
                <a:gd name="T23" fmla="*/ 13 h 154"/>
                <a:gd name="T24" fmla="*/ 86 w 137"/>
                <a:gd name="T25" fmla="*/ 29 h 154"/>
                <a:gd name="T26" fmla="*/ 79 w 137"/>
                <a:gd name="T27" fmla="*/ 74 h 154"/>
                <a:gd name="T28" fmla="*/ 104 w 137"/>
                <a:gd name="T29" fmla="*/ 101 h 154"/>
                <a:gd name="T30" fmla="*/ 134 w 137"/>
                <a:gd name="T31" fmla="*/ 142 h 154"/>
                <a:gd name="T32" fmla="*/ 119 w 137"/>
                <a:gd name="T33" fmla="*/ 142 h 154"/>
                <a:gd name="T34" fmla="*/ 37 w 137"/>
                <a:gd name="T35" fmla="*/ 67 h 154"/>
                <a:gd name="T36" fmla="*/ 30 w 137"/>
                <a:gd name="T37" fmla="*/ 77 h 154"/>
                <a:gd name="T38" fmla="*/ 37 w 137"/>
                <a:gd name="T39" fmla="*/ 84 h 154"/>
                <a:gd name="T40" fmla="*/ 46 w 137"/>
                <a:gd name="T41" fmla="*/ 76 h 154"/>
                <a:gd name="T42" fmla="*/ 37 w 137"/>
                <a:gd name="T43" fmla="*/ 67 h 154"/>
                <a:gd name="T44" fmla="*/ 46 w 137"/>
                <a:gd name="T45" fmla="*/ 35 h 154"/>
                <a:gd name="T46" fmla="*/ 52 w 137"/>
                <a:gd name="T47" fmla="*/ 46 h 154"/>
                <a:gd name="T48" fmla="*/ 61 w 137"/>
                <a:gd name="T49" fmla="*/ 44 h 154"/>
                <a:gd name="T50" fmla="*/ 59 w 137"/>
                <a:gd name="T51" fmla="*/ 32 h 154"/>
                <a:gd name="T52" fmla="*/ 46 w 137"/>
                <a:gd name="T53" fmla="*/ 35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7" h="154">
                  <a:moveTo>
                    <a:pt x="119" y="142"/>
                  </a:moveTo>
                  <a:cubicBezTo>
                    <a:pt x="106" y="132"/>
                    <a:pt x="68" y="90"/>
                    <a:pt x="64" y="93"/>
                  </a:cubicBezTo>
                  <a:cubicBezTo>
                    <a:pt x="53" y="100"/>
                    <a:pt x="58" y="118"/>
                    <a:pt x="56" y="120"/>
                  </a:cubicBezTo>
                  <a:cubicBezTo>
                    <a:pt x="52" y="123"/>
                    <a:pt x="39" y="123"/>
                    <a:pt x="35" y="118"/>
                  </a:cubicBezTo>
                  <a:cubicBezTo>
                    <a:pt x="30" y="113"/>
                    <a:pt x="17" y="100"/>
                    <a:pt x="9" y="91"/>
                  </a:cubicBezTo>
                  <a:cubicBezTo>
                    <a:pt x="6" y="82"/>
                    <a:pt x="7" y="80"/>
                    <a:pt x="15" y="81"/>
                  </a:cubicBezTo>
                  <a:cubicBezTo>
                    <a:pt x="17" y="74"/>
                    <a:pt x="19" y="66"/>
                    <a:pt x="22" y="60"/>
                  </a:cubicBezTo>
                  <a:cubicBezTo>
                    <a:pt x="25" y="52"/>
                    <a:pt x="25" y="50"/>
                    <a:pt x="18" y="44"/>
                  </a:cubicBezTo>
                  <a:cubicBezTo>
                    <a:pt x="2" y="29"/>
                    <a:pt x="0" y="23"/>
                    <a:pt x="4" y="16"/>
                  </a:cubicBezTo>
                  <a:cubicBezTo>
                    <a:pt x="13" y="0"/>
                    <a:pt x="35" y="26"/>
                    <a:pt x="36" y="26"/>
                  </a:cubicBezTo>
                  <a:cubicBezTo>
                    <a:pt x="47" y="22"/>
                    <a:pt x="56" y="0"/>
                    <a:pt x="69" y="0"/>
                  </a:cubicBezTo>
                  <a:cubicBezTo>
                    <a:pt x="75" y="1"/>
                    <a:pt x="83" y="7"/>
                    <a:pt x="82" y="13"/>
                  </a:cubicBezTo>
                  <a:cubicBezTo>
                    <a:pt x="82" y="19"/>
                    <a:pt x="77" y="24"/>
                    <a:pt x="86" y="29"/>
                  </a:cubicBezTo>
                  <a:cubicBezTo>
                    <a:pt x="101" y="38"/>
                    <a:pt x="70" y="61"/>
                    <a:pt x="79" y="74"/>
                  </a:cubicBezTo>
                  <a:cubicBezTo>
                    <a:pt x="86" y="83"/>
                    <a:pt x="97" y="92"/>
                    <a:pt x="104" y="101"/>
                  </a:cubicBezTo>
                  <a:cubicBezTo>
                    <a:pt x="113" y="111"/>
                    <a:pt x="132" y="131"/>
                    <a:pt x="134" y="142"/>
                  </a:cubicBezTo>
                  <a:cubicBezTo>
                    <a:pt x="137" y="154"/>
                    <a:pt x="122" y="145"/>
                    <a:pt x="119" y="142"/>
                  </a:cubicBezTo>
                  <a:close/>
                  <a:moveTo>
                    <a:pt x="37" y="67"/>
                  </a:moveTo>
                  <a:cubicBezTo>
                    <a:pt x="33" y="67"/>
                    <a:pt x="31" y="72"/>
                    <a:pt x="30" y="77"/>
                  </a:cubicBezTo>
                  <a:cubicBezTo>
                    <a:pt x="30" y="82"/>
                    <a:pt x="32" y="83"/>
                    <a:pt x="37" y="84"/>
                  </a:cubicBezTo>
                  <a:cubicBezTo>
                    <a:pt x="42" y="84"/>
                    <a:pt x="45" y="80"/>
                    <a:pt x="46" y="76"/>
                  </a:cubicBezTo>
                  <a:cubicBezTo>
                    <a:pt x="46" y="72"/>
                    <a:pt x="42" y="68"/>
                    <a:pt x="37" y="67"/>
                  </a:cubicBezTo>
                  <a:close/>
                  <a:moveTo>
                    <a:pt x="46" y="35"/>
                  </a:moveTo>
                  <a:cubicBezTo>
                    <a:pt x="43" y="39"/>
                    <a:pt x="48" y="43"/>
                    <a:pt x="52" y="46"/>
                  </a:cubicBezTo>
                  <a:cubicBezTo>
                    <a:pt x="56" y="50"/>
                    <a:pt x="58" y="48"/>
                    <a:pt x="61" y="44"/>
                  </a:cubicBezTo>
                  <a:cubicBezTo>
                    <a:pt x="64" y="39"/>
                    <a:pt x="62" y="34"/>
                    <a:pt x="59" y="32"/>
                  </a:cubicBezTo>
                  <a:cubicBezTo>
                    <a:pt x="56" y="29"/>
                    <a:pt x="49" y="31"/>
                    <a:pt x="46" y="35"/>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6" name="ïṡľîḋè"/>
            <p:cNvSpPr/>
            <p:nvPr userDrawn="1">
              <p:custDataLst>
                <p:tags r:id="rId11"/>
              </p:custDataLst>
            </p:nvPr>
          </p:nvSpPr>
          <p:spPr bwMode="auto">
            <a:xfrm>
              <a:off x="3538142" y="2755901"/>
              <a:ext cx="176213" cy="206375"/>
            </a:xfrm>
            <a:custGeom>
              <a:avLst/>
              <a:gdLst>
                <a:gd name="T0" fmla="*/ 90 w 105"/>
                <a:gd name="T1" fmla="*/ 91 h 123"/>
                <a:gd name="T2" fmla="*/ 87 w 105"/>
                <a:gd name="T3" fmla="*/ 82 h 123"/>
                <a:gd name="T4" fmla="*/ 65 w 105"/>
                <a:gd name="T5" fmla="*/ 87 h 123"/>
                <a:gd name="T6" fmla="*/ 54 w 105"/>
                <a:gd name="T7" fmla="*/ 96 h 123"/>
                <a:gd name="T8" fmla="*/ 31 w 105"/>
                <a:gd name="T9" fmla="*/ 116 h 123"/>
                <a:gd name="T10" fmla="*/ 22 w 105"/>
                <a:gd name="T11" fmla="*/ 120 h 123"/>
                <a:gd name="T12" fmla="*/ 9 w 105"/>
                <a:gd name="T13" fmla="*/ 93 h 123"/>
                <a:gd name="T14" fmla="*/ 5 w 105"/>
                <a:gd name="T15" fmla="*/ 69 h 123"/>
                <a:gd name="T16" fmla="*/ 14 w 105"/>
                <a:gd name="T17" fmla="*/ 72 h 123"/>
                <a:gd name="T18" fmla="*/ 29 w 105"/>
                <a:gd name="T19" fmla="*/ 89 h 123"/>
                <a:gd name="T20" fmla="*/ 42 w 105"/>
                <a:gd name="T21" fmla="*/ 76 h 123"/>
                <a:gd name="T22" fmla="*/ 21 w 105"/>
                <a:gd name="T23" fmla="*/ 22 h 123"/>
                <a:gd name="T24" fmla="*/ 19 w 105"/>
                <a:gd name="T25" fmla="*/ 4 h 123"/>
                <a:gd name="T26" fmla="*/ 37 w 105"/>
                <a:gd name="T27" fmla="*/ 6 h 123"/>
                <a:gd name="T28" fmla="*/ 46 w 105"/>
                <a:gd name="T29" fmla="*/ 25 h 123"/>
                <a:gd name="T30" fmla="*/ 65 w 105"/>
                <a:gd name="T31" fmla="*/ 64 h 123"/>
                <a:gd name="T32" fmla="*/ 76 w 105"/>
                <a:gd name="T33" fmla="*/ 50 h 123"/>
                <a:gd name="T34" fmla="*/ 77 w 105"/>
                <a:gd name="T35" fmla="*/ 30 h 123"/>
                <a:gd name="T36" fmla="*/ 102 w 105"/>
                <a:gd name="T37" fmla="*/ 60 h 123"/>
                <a:gd name="T38" fmla="*/ 101 w 105"/>
                <a:gd name="T39" fmla="*/ 90 h 123"/>
                <a:gd name="T40" fmla="*/ 90 w 105"/>
                <a:gd name="T41" fmla="*/ 91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5" h="123">
                  <a:moveTo>
                    <a:pt x="90" y="91"/>
                  </a:moveTo>
                  <a:cubicBezTo>
                    <a:pt x="89" y="89"/>
                    <a:pt x="88" y="86"/>
                    <a:pt x="87" y="82"/>
                  </a:cubicBezTo>
                  <a:cubicBezTo>
                    <a:pt x="83" y="70"/>
                    <a:pt x="75" y="74"/>
                    <a:pt x="65" y="87"/>
                  </a:cubicBezTo>
                  <a:cubicBezTo>
                    <a:pt x="60" y="93"/>
                    <a:pt x="61" y="92"/>
                    <a:pt x="54" y="96"/>
                  </a:cubicBezTo>
                  <a:cubicBezTo>
                    <a:pt x="48" y="99"/>
                    <a:pt x="38" y="101"/>
                    <a:pt x="31" y="116"/>
                  </a:cubicBezTo>
                  <a:cubicBezTo>
                    <a:pt x="28" y="123"/>
                    <a:pt x="27" y="123"/>
                    <a:pt x="22" y="120"/>
                  </a:cubicBezTo>
                  <a:cubicBezTo>
                    <a:pt x="15" y="116"/>
                    <a:pt x="8" y="107"/>
                    <a:pt x="9" y="93"/>
                  </a:cubicBezTo>
                  <a:cubicBezTo>
                    <a:pt x="10" y="83"/>
                    <a:pt x="0" y="75"/>
                    <a:pt x="5" y="69"/>
                  </a:cubicBezTo>
                  <a:cubicBezTo>
                    <a:pt x="6" y="67"/>
                    <a:pt x="10" y="66"/>
                    <a:pt x="14" y="72"/>
                  </a:cubicBezTo>
                  <a:cubicBezTo>
                    <a:pt x="21" y="84"/>
                    <a:pt x="22" y="93"/>
                    <a:pt x="29" y="89"/>
                  </a:cubicBezTo>
                  <a:cubicBezTo>
                    <a:pt x="37" y="85"/>
                    <a:pt x="45" y="85"/>
                    <a:pt x="42" y="76"/>
                  </a:cubicBezTo>
                  <a:cubicBezTo>
                    <a:pt x="40" y="69"/>
                    <a:pt x="28" y="38"/>
                    <a:pt x="21" y="22"/>
                  </a:cubicBezTo>
                  <a:cubicBezTo>
                    <a:pt x="18" y="14"/>
                    <a:pt x="14" y="12"/>
                    <a:pt x="19" y="4"/>
                  </a:cubicBezTo>
                  <a:cubicBezTo>
                    <a:pt x="20" y="2"/>
                    <a:pt x="28" y="0"/>
                    <a:pt x="37" y="6"/>
                  </a:cubicBezTo>
                  <a:cubicBezTo>
                    <a:pt x="37" y="6"/>
                    <a:pt x="41" y="9"/>
                    <a:pt x="46" y="25"/>
                  </a:cubicBezTo>
                  <a:cubicBezTo>
                    <a:pt x="51" y="42"/>
                    <a:pt x="58" y="69"/>
                    <a:pt x="65" y="64"/>
                  </a:cubicBezTo>
                  <a:cubicBezTo>
                    <a:pt x="72" y="59"/>
                    <a:pt x="77" y="56"/>
                    <a:pt x="76" y="50"/>
                  </a:cubicBezTo>
                  <a:cubicBezTo>
                    <a:pt x="76" y="44"/>
                    <a:pt x="71" y="31"/>
                    <a:pt x="77" y="30"/>
                  </a:cubicBezTo>
                  <a:cubicBezTo>
                    <a:pt x="82" y="29"/>
                    <a:pt x="96" y="26"/>
                    <a:pt x="102" y="60"/>
                  </a:cubicBezTo>
                  <a:cubicBezTo>
                    <a:pt x="105" y="76"/>
                    <a:pt x="103" y="85"/>
                    <a:pt x="101" y="90"/>
                  </a:cubicBezTo>
                  <a:cubicBezTo>
                    <a:pt x="98" y="97"/>
                    <a:pt x="94" y="97"/>
                    <a:pt x="90" y="91"/>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7" name="íSļïḑê"/>
            <p:cNvSpPr/>
            <p:nvPr userDrawn="1">
              <p:custDataLst>
                <p:tags r:id="rId12"/>
              </p:custDataLst>
            </p:nvPr>
          </p:nvSpPr>
          <p:spPr bwMode="auto">
            <a:xfrm>
              <a:off x="3828654" y="2736851"/>
              <a:ext cx="230188" cy="242888"/>
            </a:xfrm>
            <a:custGeom>
              <a:avLst/>
              <a:gdLst>
                <a:gd name="T0" fmla="*/ 133 w 137"/>
                <a:gd name="T1" fmla="*/ 142 h 145"/>
                <a:gd name="T2" fmla="*/ 105 w 137"/>
                <a:gd name="T3" fmla="*/ 141 h 145"/>
                <a:gd name="T4" fmla="*/ 77 w 137"/>
                <a:gd name="T5" fmla="*/ 111 h 145"/>
                <a:gd name="T6" fmla="*/ 67 w 137"/>
                <a:gd name="T7" fmla="*/ 73 h 145"/>
                <a:gd name="T8" fmla="*/ 62 w 137"/>
                <a:gd name="T9" fmla="*/ 72 h 145"/>
                <a:gd name="T10" fmla="*/ 28 w 137"/>
                <a:gd name="T11" fmla="*/ 108 h 145"/>
                <a:gd name="T12" fmla="*/ 4 w 137"/>
                <a:gd name="T13" fmla="*/ 89 h 145"/>
                <a:gd name="T14" fmla="*/ 21 w 137"/>
                <a:gd name="T15" fmla="*/ 88 h 145"/>
                <a:gd name="T16" fmla="*/ 46 w 137"/>
                <a:gd name="T17" fmla="*/ 63 h 145"/>
                <a:gd name="T18" fmla="*/ 20 w 137"/>
                <a:gd name="T19" fmla="*/ 46 h 145"/>
                <a:gd name="T20" fmla="*/ 31 w 137"/>
                <a:gd name="T21" fmla="*/ 26 h 145"/>
                <a:gd name="T22" fmla="*/ 64 w 137"/>
                <a:gd name="T23" fmla="*/ 29 h 145"/>
                <a:gd name="T24" fmla="*/ 66 w 137"/>
                <a:gd name="T25" fmla="*/ 12 h 145"/>
                <a:gd name="T26" fmla="*/ 75 w 137"/>
                <a:gd name="T27" fmla="*/ 0 h 145"/>
                <a:gd name="T28" fmla="*/ 90 w 137"/>
                <a:gd name="T29" fmla="*/ 17 h 145"/>
                <a:gd name="T30" fmla="*/ 106 w 137"/>
                <a:gd name="T31" fmla="*/ 30 h 145"/>
                <a:gd name="T32" fmla="*/ 112 w 137"/>
                <a:gd name="T33" fmla="*/ 47 h 145"/>
                <a:gd name="T34" fmla="*/ 79 w 137"/>
                <a:gd name="T35" fmla="*/ 55 h 145"/>
                <a:gd name="T36" fmla="*/ 127 w 137"/>
                <a:gd name="T37" fmla="*/ 130 h 145"/>
                <a:gd name="T38" fmla="*/ 133 w 137"/>
                <a:gd name="T39" fmla="*/ 142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7" h="145">
                  <a:moveTo>
                    <a:pt x="133" y="142"/>
                  </a:moveTo>
                  <a:cubicBezTo>
                    <a:pt x="133" y="142"/>
                    <a:pt x="118" y="145"/>
                    <a:pt x="105" y="141"/>
                  </a:cubicBezTo>
                  <a:cubicBezTo>
                    <a:pt x="86" y="136"/>
                    <a:pt x="83" y="126"/>
                    <a:pt x="77" y="111"/>
                  </a:cubicBezTo>
                  <a:cubicBezTo>
                    <a:pt x="74" y="100"/>
                    <a:pt x="69" y="86"/>
                    <a:pt x="67" y="73"/>
                  </a:cubicBezTo>
                  <a:cubicBezTo>
                    <a:pt x="65" y="73"/>
                    <a:pt x="63" y="72"/>
                    <a:pt x="62" y="72"/>
                  </a:cubicBezTo>
                  <a:cubicBezTo>
                    <a:pt x="62" y="72"/>
                    <a:pt x="42" y="108"/>
                    <a:pt x="28" y="108"/>
                  </a:cubicBezTo>
                  <a:cubicBezTo>
                    <a:pt x="14" y="108"/>
                    <a:pt x="0" y="102"/>
                    <a:pt x="4" y="89"/>
                  </a:cubicBezTo>
                  <a:cubicBezTo>
                    <a:pt x="4" y="89"/>
                    <a:pt x="9" y="86"/>
                    <a:pt x="21" y="88"/>
                  </a:cubicBezTo>
                  <a:cubicBezTo>
                    <a:pt x="33" y="90"/>
                    <a:pt x="46" y="63"/>
                    <a:pt x="46" y="63"/>
                  </a:cubicBezTo>
                  <a:cubicBezTo>
                    <a:pt x="46" y="63"/>
                    <a:pt x="20" y="54"/>
                    <a:pt x="20" y="46"/>
                  </a:cubicBezTo>
                  <a:cubicBezTo>
                    <a:pt x="20" y="38"/>
                    <a:pt x="21" y="20"/>
                    <a:pt x="31" y="26"/>
                  </a:cubicBezTo>
                  <a:cubicBezTo>
                    <a:pt x="42" y="31"/>
                    <a:pt x="61" y="36"/>
                    <a:pt x="64" y="29"/>
                  </a:cubicBezTo>
                  <a:cubicBezTo>
                    <a:pt x="67" y="22"/>
                    <a:pt x="66" y="16"/>
                    <a:pt x="66" y="12"/>
                  </a:cubicBezTo>
                  <a:cubicBezTo>
                    <a:pt x="65" y="7"/>
                    <a:pt x="67" y="1"/>
                    <a:pt x="75" y="0"/>
                  </a:cubicBezTo>
                  <a:cubicBezTo>
                    <a:pt x="83" y="0"/>
                    <a:pt x="92" y="5"/>
                    <a:pt x="90" y="17"/>
                  </a:cubicBezTo>
                  <a:cubicBezTo>
                    <a:pt x="89" y="30"/>
                    <a:pt x="86" y="33"/>
                    <a:pt x="106" y="30"/>
                  </a:cubicBezTo>
                  <a:cubicBezTo>
                    <a:pt x="108" y="29"/>
                    <a:pt x="120" y="41"/>
                    <a:pt x="112" y="47"/>
                  </a:cubicBezTo>
                  <a:cubicBezTo>
                    <a:pt x="104" y="53"/>
                    <a:pt x="78" y="50"/>
                    <a:pt x="79" y="55"/>
                  </a:cubicBezTo>
                  <a:cubicBezTo>
                    <a:pt x="81" y="96"/>
                    <a:pt x="113" y="122"/>
                    <a:pt x="127" y="130"/>
                  </a:cubicBezTo>
                  <a:cubicBezTo>
                    <a:pt x="137" y="135"/>
                    <a:pt x="136" y="140"/>
                    <a:pt x="133" y="142"/>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8" name="iṥḷîďé"/>
            <p:cNvSpPr/>
            <p:nvPr userDrawn="1">
              <p:custDataLst>
                <p:tags r:id="rId13"/>
              </p:custDataLst>
            </p:nvPr>
          </p:nvSpPr>
          <p:spPr bwMode="auto">
            <a:xfrm>
              <a:off x="3336529" y="3048001"/>
              <a:ext cx="922338" cy="860425"/>
            </a:xfrm>
            <a:custGeom>
              <a:avLst/>
              <a:gdLst>
                <a:gd name="T0" fmla="*/ 289 w 552"/>
                <a:gd name="T1" fmla="*/ 111 h 514"/>
                <a:gd name="T2" fmla="*/ 290 w 552"/>
                <a:gd name="T3" fmla="*/ 132 h 514"/>
                <a:gd name="T4" fmla="*/ 315 w 552"/>
                <a:gd name="T5" fmla="*/ 152 h 514"/>
                <a:gd name="T6" fmla="*/ 239 w 552"/>
                <a:gd name="T7" fmla="*/ 132 h 514"/>
                <a:gd name="T8" fmla="*/ 259 w 552"/>
                <a:gd name="T9" fmla="*/ 111 h 514"/>
                <a:gd name="T10" fmla="*/ 236 w 552"/>
                <a:gd name="T11" fmla="*/ 429 h 514"/>
                <a:gd name="T12" fmla="*/ 236 w 552"/>
                <a:gd name="T13" fmla="*/ 429 h 514"/>
                <a:gd name="T14" fmla="*/ 308 w 552"/>
                <a:gd name="T15" fmla="*/ 425 h 514"/>
                <a:gd name="T16" fmla="*/ 320 w 552"/>
                <a:gd name="T17" fmla="*/ 442 h 514"/>
                <a:gd name="T18" fmla="*/ 312 w 552"/>
                <a:gd name="T19" fmla="*/ 444 h 514"/>
                <a:gd name="T20" fmla="*/ 311 w 552"/>
                <a:gd name="T21" fmla="*/ 439 h 514"/>
                <a:gd name="T22" fmla="*/ 262 w 552"/>
                <a:gd name="T23" fmla="*/ 436 h 514"/>
                <a:gd name="T24" fmla="*/ 268 w 552"/>
                <a:gd name="T25" fmla="*/ 441 h 514"/>
                <a:gd name="T26" fmla="*/ 262 w 552"/>
                <a:gd name="T27" fmla="*/ 443 h 514"/>
                <a:gd name="T28" fmla="*/ 294 w 552"/>
                <a:gd name="T29" fmla="*/ 449 h 514"/>
                <a:gd name="T30" fmla="*/ 285 w 552"/>
                <a:gd name="T31" fmla="*/ 435 h 514"/>
                <a:gd name="T32" fmla="*/ 281 w 552"/>
                <a:gd name="T33" fmla="*/ 432 h 514"/>
                <a:gd name="T34" fmla="*/ 277 w 552"/>
                <a:gd name="T35" fmla="*/ 428 h 514"/>
                <a:gd name="T36" fmla="*/ 291 w 552"/>
                <a:gd name="T37" fmla="*/ 432 h 514"/>
                <a:gd name="T38" fmla="*/ 284 w 552"/>
                <a:gd name="T39" fmla="*/ 445 h 514"/>
                <a:gd name="T40" fmla="*/ 307 w 552"/>
                <a:gd name="T41" fmla="*/ 157 h 514"/>
                <a:gd name="T42" fmla="*/ 231 w 552"/>
                <a:gd name="T43" fmla="*/ 322 h 514"/>
                <a:gd name="T44" fmla="*/ 261 w 552"/>
                <a:gd name="T45" fmla="*/ 157 h 514"/>
                <a:gd name="T46" fmla="*/ 285 w 552"/>
                <a:gd name="T47" fmla="*/ 157 h 514"/>
                <a:gd name="T48" fmla="*/ 232 w 552"/>
                <a:gd name="T49" fmla="*/ 336 h 514"/>
                <a:gd name="T50" fmla="*/ 221 w 552"/>
                <a:gd name="T51" fmla="*/ 313 h 514"/>
                <a:gd name="T52" fmla="*/ 127 w 552"/>
                <a:gd name="T53" fmla="*/ 280 h 514"/>
                <a:gd name="T54" fmla="*/ 127 w 552"/>
                <a:gd name="T55" fmla="*/ 264 h 514"/>
                <a:gd name="T56" fmla="*/ 35 w 552"/>
                <a:gd name="T57" fmla="*/ 260 h 514"/>
                <a:gd name="T58" fmla="*/ 183 w 552"/>
                <a:gd name="T59" fmla="*/ 399 h 514"/>
                <a:gd name="T60" fmla="*/ 366 w 552"/>
                <a:gd name="T61" fmla="*/ 386 h 514"/>
                <a:gd name="T62" fmla="*/ 503 w 552"/>
                <a:gd name="T63" fmla="*/ 214 h 514"/>
                <a:gd name="T64" fmla="*/ 311 w 552"/>
                <a:gd name="T65" fmla="*/ 264 h 514"/>
                <a:gd name="T66" fmla="*/ 311 w 552"/>
                <a:gd name="T67" fmla="*/ 280 h 514"/>
                <a:gd name="T68" fmla="*/ 326 w 552"/>
                <a:gd name="T69" fmla="*/ 332 h 514"/>
                <a:gd name="T70" fmla="*/ 323 w 552"/>
                <a:gd name="T71" fmla="*/ 336 h 514"/>
                <a:gd name="T72" fmla="*/ 295 w 552"/>
                <a:gd name="T73" fmla="*/ 327 h 514"/>
                <a:gd name="T74" fmla="*/ 266 w 552"/>
                <a:gd name="T75" fmla="*/ 328 h 514"/>
                <a:gd name="T76" fmla="*/ 237 w 552"/>
                <a:gd name="T77" fmla="*/ 327 h 514"/>
                <a:gd name="T78" fmla="*/ 252 w 552"/>
                <a:gd name="T79" fmla="*/ 366 h 514"/>
                <a:gd name="T80" fmla="*/ 294 w 552"/>
                <a:gd name="T81" fmla="*/ 366 h 514"/>
                <a:gd name="T82" fmla="*/ 199 w 552"/>
                <a:gd name="T83" fmla="*/ 407 h 514"/>
                <a:gd name="T84" fmla="*/ 211 w 552"/>
                <a:gd name="T85" fmla="*/ 407 h 514"/>
                <a:gd name="T86" fmla="*/ 376 w 552"/>
                <a:gd name="T87" fmla="*/ 311 h 514"/>
                <a:gd name="T88" fmla="*/ 336 w 552"/>
                <a:gd name="T89" fmla="*/ 314 h 514"/>
                <a:gd name="T90" fmla="*/ 354 w 552"/>
                <a:gd name="T91" fmla="*/ 354 h 514"/>
                <a:gd name="T92" fmla="*/ 403 w 552"/>
                <a:gd name="T93" fmla="*/ 288 h 514"/>
                <a:gd name="T94" fmla="*/ 211 w 552"/>
                <a:gd name="T95" fmla="*/ 346 h 514"/>
                <a:gd name="T96" fmla="*/ 192 w 552"/>
                <a:gd name="T97" fmla="*/ 297 h 514"/>
                <a:gd name="T98" fmla="*/ 144 w 552"/>
                <a:gd name="T99" fmla="*/ 288 h 514"/>
                <a:gd name="T100" fmla="*/ 285 w 552"/>
                <a:gd name="T101" fmla="*/ 302 h 514"/>
                <a:gd name="T102" fmla="*/ 269 w 552"/>
                <a:gd name="T103" fmla="*/ 229 h 514"/>
                <a:gd name="T104" fmla="*/ 278 w 552"/>
                <a:gd name="T105" fmla="*/ 268 h 514"/>
                <a:gd name="T106" fmla="*/ 273 w 552"/>
                <a:gd name="T107" fmla="*/ 169 h 514"/>
                <a:gd name="T108" fmla="*/ 273 w 552"/>
                <a:gd name="T109" fmla="*/ 169 h 514"/>
                <a:gd name="T110" fmla="*/ 269 w 552"/>
                <a:gd name="T111" fmla="*/ 120 h 514"/>
                <a:gd name="T112" fmla="*/ 281 w 552"/>
                <a:gd name="T113" fmla="*/ 132 h 514"/>
                <a:gd name="T114" fmla="*/ 552 w 552"/>
                <a:gd name="T115" fmla="*/ 258 h 514"/>
                <a:gd name="T116" fmla="*/ 0 w 552"/>
                <a:gd name="T117" fmla="*/ 258 h 514"/>
                <a:gd name="T118" fmla="*/ 383 w 552"/>
                <a:gd name="T119" fmla="*/ 403 h 514"/>
                <a:gd name="T120" fmla="*/ 169 w 552"/>
                <a:gd name="T121" fmla="*/ 112 h 514"/>
                <a:gd name="T122" fmla="*/ 383 w 552"/>
                <a:gd name="T123" fmla="*/ 403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52" h="514">
                  <a:moveTo>
                    <a:pt x="270" y="68"/>
                  </a:moveTo>
                  <a:cubicBezTo>
                    <a:pt x="276" y="68"/>
                    <a:pt x="276" y="68"/>
                    <a:pt x="276" y="68"/>
                  </a:cubicBezTo>
                  <a:cubicBezTo>
                    <a:pt x="276" y="89"/>
                    <a:pt x="276" y="89"/>
                    <a:pt x="276" y="89"/>
                  </a:cubicBezTo>
                  <a:cubicBezTo>
                    <a:pt x="288" y="100"/>
                    <a:pt x="289" y="111"/>
                    <a:pt x="289" y="111"/>
                  </a:cubicBezTo>
                  <a:cubicBezTo>
                    <a:pt x="286" y="111"/>
                    <a:pt x="286" y="111"/>
                    <a:pt x="286" y="111"/>
                  </a:cubicBezTo>
                  <a:cubicBezTo>
                    <a:pt x="286" y="118"/>
                    <a:pt x="286" y="118"/>
                    <a:pt x="286" y="118"/>
                  </a:cubicBezTo>
                  <a:cubicBezTo>
                    <a:pt x="290" y="118"/>
                    <a:pt x="290" y="118"/>
                    <a:pt x="290" y="118"/>
                  </a:cubicBezTo>
                  <a:cubicBezTo>
                    <a:pt x="290" y="132"/>
                    <a:pt x="290" y="132"/>
                    <a:pt x="290" y="132"/>
                  </a:cubicBezTo>
                  <a:cubicBezTo>
                    <a:pt x="307" y="132"/>
                    <a:pt x="307" y="132"/>
                    <a:pt x="307" y="132"/>
                  </a:cubicBezTo>
                  <a:cubicBezTo>
                    <a:pt x="307" y="144"/>
                    <a:pt x="307" y="144"/>
                    <a:pt x="307" y="144"/>
                  </a:cubicBezTo>
                  <a:cubicBezTo>
                    <a:pt x="315" y="144"/>
                    <a:pt x="315" y="144"/>
                    <a:pt x="315" y="144"/>
                  </a:cubicBezTo>
                  <a:cubicBezTo>
                    <a:pt x="315" y="152"/>
                    <a:pt x="315" y="152"/>
                    <a:pt x="315" y="152"/>
                  </a:cubicBezTo>
                  <a:cubicBezTo>
                    <a:pt x="231" y="152"/>
                    <a:pt x="231" y="152"/>
                    <a:pt x="231" y="152"/>
                  </a:cubicBezTo>
                  <a:cubicBezTo>
                    <a:pt x="231" y="144"/>
                    <a:pt x="231" y="144"/>
                    <a:pt x="231" y="144"/>
                  </a:cubicBezTo>
                  <a:cubicBezTo>
                    <a:pt x="239" y="144"/>
                    <a:pt x="239" y="144"/>
                    <a:pt x="239" y="144"/>
                  </a:cubicBezTo>
                  <a:cubicBezTo>
                    <a:pt x="239" y="132"/>
                    <a:pt x="239" y="132"/>
                    <a:pt x="239" y="132"/>
                  </a:cubicBezTo>
                  <a:cubicBezTo>
                    <a:pt x="256" y="132"/>
                    <a:pt x="256" y="132"/>
                    <a:pt x="256" y="132"/>
                  </a:cubicBezTo>
                  <a:cubicBezTo>
                    <a:pt x="256" y="118"/>
                    <a:pt x="256" y="118"/>
                    <a:pt x="256" y="118"/>
                  </a:cubicBezTo>
                  <a:cubicBezTo>
                    <a:pt x="259" y="118"/>
                    <a:pt x="259" y="118"/>
                    <a:pt x="259" y="118"/>
                  </a:cubicBezTo>
                  <a:cubicBezTo>
                    <a:pt x="259" y="111"/>
                    <a:pt x="259" y="111"/>
                    <a:pt x="259" y="111"/>
                  </a:cubicBezTo>
                  <a:cubicBezTo>
                    <a:pt x="257" y="111"/>
                    <a:pt x="257" y="111"/>
                    <a:pt x="257" y="111"/>
                  </a:cubicBezTo>
                  <a:cubicBezTo>
                    <a:pt x="258" y="101"/>
                    <a:pt x="267" y="93"/>
                    <a:pt x="270" y="90"/>
                  </a:cubicBezTo>
                  <a:cubicBezTo>
                    <a:pt x="270" y="68"/>
                    <a:pt x="270" y="68"/>
                    <a:pt x="270" y="68"/>
                  </a:cubicBezTo>
                  <a:close/>
                  <a:moveTo>
                    <a:pt x="236" y="429"/>
                  </a:moveTo>
                  <a:cubicBezTo>
                    <a:pt x="242" y="429"/>
                    <a:pt x="242" y="429"/>
                    <a:pt x="242" y="429"/>
                  </a:cubicBezTo>
                  <a:cubicBezTo>
                    <a:pt x="234" y="451"/>
                    <a:pt x="234" y="451"/>
                    <a:pt x="234" y="451"/>
                  </a:cubicBezTo>
                  <a:cubicBezTo>
                    <a:pt x="228" y="451"/>
                    <a:pt x="228" y="451"/>
                    <a:pt x="228" y="451"/>
                  </a:cubicBezTo>
                  <a:cubicBezTo>
                    <a:pt x="236" y="429"/>
                    <a:pt x="236" y="429"/>
                    <a:pt x="236" y="429"/>
                  </a:cubicBezTo>
                  <a:close/>
                  <a:moveTo>
                    <a:pt x="312" y="444"/>
                  </a:moveTo>
                  <a:cubicBezTo>
                    <a:pt x="302" y="447"/>
                    <a:pt x="302" y="447"/>
                    <a:pt x="302" y="447"/>
                  </a:cubicBezTo>
                  <a:cubicBezTo>
                    <a:pt x="301" y="442"/>
                    <a:pt x="301" y="442"/>
                    <a:pt x="301" y="442"/>
                  </a:cubicBezTo>
                  <a:cubicBezTo>
                    <a:pt x="308" y="425"/>
                    <a:pt x="308" y="425"/>
                    <a:pt x="308" y="425"/>
                  </a:cubicBezTo>
                  <a:cubicBezTo>
                    <a:pt x="313" y="423"/>
                    <a:pt x="313" y="423"/>
                    <a:pt x="313" y="423"/>
                  </a:cubicBezTo>
                  <a:cubicBezTo>
                    <a:pt x="316" y="438"/>
                    <a:pt x="316" y="438"/>
                    <a:pt x="316" y="438"/>
                  </a:cubicBezTo>
                  <a:cubicBezTo>
                    <a:pt x="319" y="437"/>
                    <a:pt x="319" y="437"/>
                    <a:pt x="319" y="437"/>
                  </a:cubicBezTo>
                  <a:cubicBezTo>
                    <a:pt x="320" y="442"/>
                    <a:pt x="320" y="442"/>
                    <a:pt x="320" y="442"/>
                  </a:cubicBezTo>
                  <a:cubicBezTo>
                    <a:pt x="317" y="443"/>
                    <a:pt x="317" y="443"/>
                    <a:pt x="317" y="443"/>
                  </a:cubicBezTo>
                  <a:cubicBezTo>
                    <a:pt x="318" y="447"/>
                    <a:pt x="318" y="447"/>
                    <a:pt x="318" y="447"/>
                  </a:cubicBezTo>
                  <a:cubicBezTo>
                    <a:pt x="313" y="448"/>
                    <a:pt x="313" y="448"/>
                    <a:pt x="313" y="448"/>
                  </a:cubicBezTo>
                  <a:cubicBezTo>
                    <a:pt x="312" y="444"/>
                    <a:pt x="312" y="444"/>
                    <a:pt x="312" y="444"/>
                  </a:cubicBezTo>
                  <a:close/>
                  <a:moveTo>
                    <a:pt x="311" y="439"/>
                  </a:moveTo>
                  <a:cubicBezTo>
                    <a:pt x="310" y="432"/>
                    <a:pt x="310" y="432"/>
                    <a:pt x="310" y="432"/>
                  </a:cubicBezTo>
                  <a:cubicBezTo>
                    <a:pt x="306" y="441"/>
                    <a:pt x="306" y="441"/>
                    <a:pt x="306" y="441"/>
                  </a:cubicBezTo>
                  <a:cubicBezTo>
                    <a:pt x="311" y="439"/>
                    <a:pt x="311" y="439"/>
                    <a:pt x="311" y="439"/>
                  </a:cubicBezTo>
                  <a:close/>
                  <a:moveTo>
                    <a:pt x="259" y="440"/>
                  </a:moveTo>
                  <a:cubicBezTo>
                    <a:pt x="257" y="439"/>
                    <a:pt x="256" y="438"/>
                    <a:pt x="257" y="436"/>
                  </a:cubicBezTo>
                  <a:cubicBezTo>
                    <a:pt x="257" y="434"/>
                    <a:pt x="258" y="433"/>
                    <a:pt x="259" y="433"/>
                  </a:cubicBezTo>
                  <a:cubicBezTo>
                    <a:pt x="261" y="434"/>
                    <a:pt x="262" y="435"/>
                    <a:pt x="262" y="436"/>
                  </a:cubicBezTo>
                  <a:cubicBezTo>
                    <a:pt x="262" y="439"/>
                    <a:pt x="261" y="440"/>
                    <a:pt x="259" y="440"/>
                  </a:cubicBezTo>
                  <a:close/>
                  <a:moveTo>
                    <a:pt x="250" y="445"/>
                  </a:moveTo>
                  <a:cubicBezTo>
                    <a:pt x="250" y="450"/>
                    <a:pt x="253" y="452"/>
                    <a:pt x="258" y="452"/>
                  </a:cubicBezTo>
                  <a:cubicBezTo>
                    <a:pt x="263" y="453"/>
                    <a:pt x="267" y="449"/>
                    <a:pt x="268" y="441"/>
                  </a:cubicBezTo>
                  <a:cubicBezTo>
                    <a:pt x="269" y="433"/>
                    <a:pt x="266" y="429"/>
                    <a:pt x="259" y="428"/>
                  </a:cubicBezTo>
                  <a:cubicBezTo>
                    <a:pt x="254" y="428"/>
                    <a:pt x="251" y="430"/>
                    <a:pt x="250" y="436"/>
                  </a:cubicBezTo>
                  <a:cubicBezTo>
                    <a:pt x="250" y="440"/>
                    <a:pt x="252" y="443"/>
                    <a:pt x="257" y="444"/>
                  </a:cubicBezTo>
                  <a:cubicBezTo>
                    <a:pt x="258" y="444"/>
                    <a:pt x="260" y="444"/>
                    <a:pt x="262" y="443"/>
                  </a:cubicBezTo>
                  <a:cubicBezTo>
                    <a:pt x="261" y="446"/>
                    <a:pt x="260" y="448"/>
                    <a:pt x="258" y="448"/>
                  </a:cubicBezTo>
                  <a:cubicBezTo>
                    <a:pt x="257" y="448"/>
                    <a:pt x="256" y="447"/>
                    <a:pt x="256" y="446"/>
                  </a:cubicBezTo>
                  <a:cubicBezTo>
                    <a:pt x="250" y="445"/>
                    <a:pt x="250" y="445"/>
                    <a:pt x="250" y="445"/>
                  </a:cubicBezTo>
                  <a:close/>
                  <a:moveTo>
                    <a:pt x="294" y="449"/>
                  </a:moveTo>
                  <a:cubicBezTo>
                    <a:pt x="276" y="452"/>
                    <a:pt x="276" y="452"/>
                    <a:pt x="276" y="452"/>
                  </a:cubicBezTo>
                  <a:cubicBezTo>
                    <a:pt x="276" y="450"/>
                    <a:pt x="276" y="448"/>
                    <a:pt x="277" y="446"/>
                  </a:cubicBezTo>
                  <a:cubicBezTo>
                    <a:pt x="278" y="444"/>
                    <a:pt x="279" y="442"/>
                    <a:pt x="282" y="439"/>
                  </a:cubicBezTo>
                  <a:cubicBezTo>
                    <a:pt x="284" y="437"/>
                    <a:pt x="285" y="436"/>
                    <a:pt x="285" y="435"/>
                  </a:cubicBezTo>
                  <a:cubicBezTo>
                    <a:pt x="285" y="434"/>
                    <a:pt x="285" y="433"/>
                    <a:pt x="285" y="433"/>
                  </a:cubicBezTo>
                  <a:cubicBezTo>
                    <a:pt x="285" y="432"/>
                    <a:pt x="285" y="431"/>
                    <a:pt x="284" y="431"/>
                  </a:cubicBezTo>
                  <a:cubicBezTo>
                    <a:pt x="284" y="431"/>
                    <a:pt x="283" y="430"/>
                    <a:pt x="282" y="431"/>
                  </a:cubicBezTo>
                  <a:cubicBezTo>
                    <a:pt x="282" y="431"/>
                    <a:pt x="281" y="431"/>
                    <a:pt x="281" y="432"/>
                  </a:cubicBezTo>
                  <a:cubicBezTo>
                    <a:pt x="280" y="432"/>
                    <a:pt x="280" y="433"/>
                    <a:pt x="280" y="435"/>
                  </a:cubicBezTo>
                  <a:cubicBezTo>
                    <a:pt x="274" y="435"/>
                    <a:pt x="274" y="435"/>
                    <a:pt x="274" y="435"/>
                  </a:cubicBezTo>
                  <a:cubicBezTo>
                    <a:pt x="274" y="433"/>
                    <a:pt x="274" y="432"/>
                    <a:pt x="275" y="430"/>
                  </a:cubicBezTo>
                  <a:cubicBezTo>
                    <a:pt x="275" y="429"/>
                    <a:pt x="276" y="428"/>
                    <a:pt x="277" y="428"/>
                  </a:cubicBezTo>
                  <a:cubicBezTo>
                    <a:pt x="278" y="427"/>
                    <a:pt x="280" y="426"/>
                    <a:pt x="282" y="426"/>
                  </a:cubicBezTo>
                  <a:cubicBezTo>
                    <a:pt x="284" y="426"/>
                    <a:pt x="285" y="426"/>
                    <a:pt x="287" y="426"/>
                  </a:cubicBezTo>
                  <a:cubicBezTo>
                    <a:pt x="288" y="426"/>
                    <a:pt x="289" y="427"/>
                    <a:pt x="290" y="428"/>
                  </a:cubicBezTo>
                  <a:cubicBezTo>
                    <a:pt x="291" y="429"/>
                    <a:pt x="291" y="430"/>
                    <a:pt x="291" y="432"/>
                  </a:cubicBezTo>
                  <a:cubicBezTo>
                    <a:pt x="292" y="433"/>
                    <a:pt x="291" y="435"/>
                    <a:pt x="291" y="436"/>
                  </a:cubicBezTo>
                  <a:cubicBezTo>
                    <a:pt x="290" y="437"/>
                    <a:pt x="289" y="439"/>
                    <a:pt x="287" y="441"/>
                  </a:cubicBezTo>
                  <a:cubicBezTo>
                    <a:pt x="286" y="442"/>
                    <a:pt x="285" y="443"/>
                    <a:pt x="285" y="443"/>
                  </a:cubicBezTo>
                  <a:cubicBezTo>
                    <a:pt x="285" y="444"/>
                    <a:pt x="284" y="444"/>
                    <a:pt x="284" y="445"/>
                  </a:cubicBezTo>
                  <a:cubicBezTo>
                    <a:pt x="293" y="444"/>
                    <a:pt x="293" y="444"/>
                    <a:pt x="293" y="444"/>
                  </a:cubicBezTo>
                  <a:cubicBezTo>
                    <a:pt x="294" y="449"/>
                    <a:pt x="294" y="449"/>
                    <a:pt x="294" y="449"/>
                  </a:cubicBezTo>
                  <a:close/>
                  <a:moveTo>
                    <a:pt x="285" y="157"/>
                  </a:moveTo>
                  <a:cubicBezTo>
                    <a:pt x="307" y="157"/>
                    <a:pt x="307" y="157"/>
                    <a:pt x="307" y="157"/>
                  </a:cubicBezTo>
                  <a:cubicBezTo>
                    <a:pt x="307" y="302"/>
                    <a:pt x="307" y="302"/>
                    <a:pt x="307" y="302"/>
                  </a:cubicBezTo>
                  <a:cubicBezTo>
                    <a:pt x="316" y="302"/>
                    <a:pt x="316" y="302"/>
                    <a:pt x="316" y="302"/>
                  </a:cubicBezTo>
                  <a:cubicBezTo>
                    <a:pt x="316" y="322"/>
                    <a:pt x="316" y="322"/>
                    <a:pt x="316" y="322"/>
                  </a:cubicBezTo>
                  <a:cubicBezTo>
                    <a:pt x="231" y="322"/>
                    <a:pt x="231" y="322"/>
                    <a:pt x="231" y="322"/>
                  </a:cubicBezTo>
                  <a:cubicBezTo>
                    <a:pt x="231" y="302"/>
                    <a:pt x="231" y="302"/>
                    <a:pt x="231" y="302"/>
                  </a:cubicBezTo>
                  <a:cubicBezTo>
                    <a:pt x="239" y="302"/>
                    <a:pt x="239" y="302"/>
                    <a:pt x="239" y="302"/>
                  </a:cubicBezTo>
                  <a:cubicBezTo>
                    <a:pt x="239" y="157"/>
                    <a:pt x="239" y="157"/>
                    <a:pt x="239" y="157"/>
                  </a:cubicBezTo>
                  <a:cubicBezTo>
                    <a:pt x="261" y="157"/>
                    <a:pt x="261" y="157"/>
                    <a:pt x="261" y="157"/>
                  </a:cubicBezTo>
                  <a:cubicBezTo>
                    <a:pt x="261" y="209"/>
                    <a:pt x="261" y="209"/>
                    <a:pt x="261" y="209"/>
                  </a:cubicBezTo>
                  <a:cubicBezTo>
                    <a:pt x="262" y="208"/>
                    <a:pt x="262" y="208"/>
                    <a:pt x="262" y="208"/>
                  </a:cubicBezTo>
                  <a:cubicBezTo>
                    <a:pt x="262" y="208"/>
                    <a:pt x="272" y="196"/>
                    <a:pt x="285" y="207"/>
                  </a:cubicBezTo>
                  <a:cubicBezTo>
                    <a:pt x="285" y="157"/>
                    <a:pt x="285" y="157"/>
                    <a:pt x="285" y="157"/>
                  </a:cubicBezTo>
                  <a:close/>
                  <a:moveTo>
                    <a:pt x="232" y="327"/>
                  </a:moveTo>
                  <a:cubicBezTo>
                    <a:pt x="224" y="327"/>
                    <a:pt x="224" y="327"/>
                    <a:pt x="224" y="327"/>
                  </a:cubicBezTo>
                  <a:cubicBezTo>
                    <a:pt x="224" y="336"/>
                    <a:pt x="224" y="336"/>
                    <a:pt x="224" y="336"/>
                  </a:cubicBezTo>
                  <a:cubicBezTo>
                    <a:pt x="232" y="336"/>
                    <a:pt x="232" y="336"/>
                    <a:pt x="232" y="336"/>
                  </a:cubicBezTo>
                  <a:cubicBezTo>
                    <a:pt x="232" y="407"/>
                    <a:pt x="232" y="407"/>
                    <a:pt x="232" y="407"/>
                  </a:cubicBezTo>
                  <a:cubicBezTo>
                    <a:pt x="221" y="407"/>
                    <a:pt x="221" y="407"/>
                    <a:pt x="221" y="407"/>
                  </a:cubicBezTo>
                  <a:cubicBezTo>
                    <a:pt x="221" y="332"/>
                    <a:pt x="221" y="332"/>
                    <a:pt x="221" y="332"/>
                  </a:cubicBezTo>
                  <a:cubicBezTo>
                    <a:pt x="221" y="323"/>
                    <a:pt x="221" y="316"/>
                    <a:pt x="221" y="313"/>
                  </a:cubicBezTo>
                  <a:cubicBezTo>
                    <a:pt x="221" y="299"/>
                    <a:pt x="203" y="287"/>
                    <a:pt x="202" y="288"/>
                  </a:cubicBezTo>
                  <a:cubicBezTo>
                    <a:pt x="236" y="288"/>
                    <a:pt x="236" y="288"/>
                    <a:pt x="236" y="288"/>
                  </a:cubicBezTo>
                  <a:cubicBezTo>
                    <a:pt x="236" y="280"/>
                    <a:pt x="236" y="280"/>
                    <a:pt x="236" y="280"/>
                  </a:cubicBezTo>
                  <a:cubicBezTo>
                    <a:pt x="127" y="280"/>
                    <a:pt x="127" y="280"/>
                    <a:pt x="127" y="280"/>
                  </a:cubicBezTo>
                  <a:cubicBezTo>
                    <a:pt x="127" y="272"/>
                    <a:pt x="127" y="272"/>
                    <a:pt x="127" y="272"/>
                  </a:cubicBezTo>
                  <a:cubicBezTo>
                    <a:pt x="236" y="272"/>
                    <a:pt x="236" y="272"/>
                    <a:pt x="236" y="272"/>
                  </a:cubicBezTo>
                  <a:cubicBezTo>
                    <a:pt x="236" y="264"/>
                    <a:pt x="236" y="264"/>
                    <a:pt x="236" y="264"/>
                  </a:cubicBezTo>
                  <a:cubicBezTo>
                    <a:pt x="127" y="264"/>
                    <a:pt x="127" y="264"/>
                    <a:pt x="127" y="264"/>
                  </a:cubicBezTo>
                  <a:cubicBezTo>
                    <a:pt x="127" y="263"/>
                    <a:pt x="127" y="263"/>
                    <a:pt x="127" y="263"/>
                  </a:cubicBezTo>
                  <a:cubicBezTo>
                    <a:pt x="103" y="204"/>
                    <a:pt x="54" y="217"/>
                    <a:pt x="54" y="217"/>
                  </a:cubicBezTo>
                  <a:cubicBezTo>
                    <a:pt x="53" y="218"/>
                    <a:pt x="45" y="214"/>
                    <a:pt x="45" y="215"/>
                  </a:cubicBezTo>
                  <a:cubicBezTo>
                    <a:pt x="39" y="229"/>
                    <a:pt x="35" y="245"/>
                    <a:pt x="35" y="260"/>
                  </a:cubicBezTo>
                  <a:cubicBezTo>
                    <a:pt x="35" y="330"/>
                    <a:pt x="92" y="388"/>
                    <a:pt x="161" y="388"/>
                  </a:cubicBezTo>
                  <a:cubicBezTo>
                    <a:pt x="168" y="388"/>
                    <a:pt x="174" y="387"/>
                    <a:pt x="180" y="386"/>
                  </a:cubicBezTo>
                  <a:cubicBezTo>
                    <a:pt x="181" y="386"/>
                    <a:pt x="181" y="386"/>
                    <a:pt x="181" y="386"/>
                  </a:cubicBezTo>
                  <a:cubicBezTo>
                    <a:pt x="183" y="399"/>
                    <a:pt x="183" y="399"/>
                    <a:pt x="183" y="399"/>
                  </a:cubicBezTo>
                  <a:cubicBezTo>
                    <a:pt x="184" y="411"/>
                    <a:pt x="187" y="416"/>
                    <a:pt x="187" y="416"/>
                  </a:cubicBezTo>
                  <a:cubicBezTo>
                    <a:pt x="360" y="416"/>
                    <a:pt x="360" y="416"/>
                    <a:pt x="360" y="416"/>
                  </a:cubicBezTo>
                  <a:cubicBezTo>
                    <a:pt x="360" y="416"/>
                    <a:pt x="363" y="411"/>
                    <a:pt x="364" y="399"/>
                  </a:cubicBezTo>
                  <a:cubicBezTo>
                    <a:pt x="366" y="386"/>
                    <a:pt x="366" y="386"/>
                    <a:pt x="366" y="386"/>
                  </a:cubicBezTo>
                  <a:cubicBezTo>
                    <a:pt x="366" y="386"/>
                    <a:pt x="367" y="393"/>
                    <a:pt x="367" y="393"/>
                  </a:cubicBezTo>
                  <a:cubicBezTo>
                    <a:pt x="373" y="394"/>
                    <a:pt x="380" y="389"/>
                    <a:pt x="386" y="389"/>
                  </a:cubicBezTo>
                  <a:cubicBezTo>
                    <a:pt x="456" y="389"/>
                    <a:pt x="513" y="330"/>
                    <a:pt x="513" y="260"/>
                  </a:cubicBezTo>
                  <a:cubicBezTo>
                    <a:pt x="513" y="245"/>
                    <a:pt x="508" y="228"/>
                    <a:pt x="503" y="214"/>
                  </a:cubicBezTo>
                  <a:cubicBezTo>
                    <a:pt x="503" y="214"/>
                    <a:pt x="494" y="218"/>
                    <a:pt x="494" y="217"/>
                  </a:cubicBezTo>
                  <a:cubicBezTo>
                    <a:pt x="494" y="217"/>
                    <a:pt x="444" y="204"/>
                    <a:pt x="420" y="263"/>
                  </a:cubicBezTo>
                  <a:cubicBezTo>
                    <a:pt x="420" y="264"/>
                    <a:pt x="420" y="264"/>
                    <a:pt x="420" y="264"/>
                  </a:cubicBezTo>
                  <a:cubicBezTo>
                    <a:pt x="311" y="264"/>
                    <a:pt x="311" y="264"/>
                    <a:pt x="311" y="264"/>
                  </a:cubicBezTo>
                  <a:cubicBezTo>
                    <a:pt x="311" y="272"/>
                    <a:pt x="311" y="272"/>
                    <a:pt x="311" y="272"/>
                  </a:cubicBezTo>
                  <a:cubicBezTo>
                    <a:pt x="420" y="272"/>
                    <a:pt x="420" y="272"/>
                    <a:pt x="420" y="272"/>
                  </a:cubicBezTo>
                  <a:cubicBezTo>
                    <a:pt x="420" y="280"/>
                    <a:pt x="420" y="280"/>
                    <a:pt x="420" y="280"/>
                  </a:cubicBezTo>
                  <a:cubicBezTo>
                    <a:pt x="311" y="280"/>
                    <a:pt x="311" y="280"/>
                    <a:pt x="311" y="280"/>
                  </a:cubicBezTo>
                  <a:cubicBezTo>
                    <a:pt x="311" y="288"/>
                    <a:pt x="311" y="288"/>
                    <a:pt x="311" y="288"/>
                  </a:cubicBezTo>
                  <a:cubicBezTo>
                    <a:pt x="346" y="288"/>
                    <a:pt x="346" y="288"/>
                    <a:pt x="346" y="288"/>
                  </a:cubicBezTo>
                  <a:cubicBezTo>
                    <a:pt x="346" y="288"/>
                    <a:pt x="326" y="301"/>
                    <a:pt x="326" y="313"/>
                  </a:cubicBezTo>
                  <a:cubicBezTo>
                    <a:pt x="326" y="316"/>
                    <a:pt x="326" y="323"/>
                    <a:pt x="326" y="332"/>
                  </a:cubicBezTo>
                  <a:cubicBezTo>
                    <a:pt x="326" y="407"/>
                    <a:pt x="326" y="407"/>
                    <a:pt x="326" y="407"/>
                  </a:cubicBezTo>
                  <a:cubicBezTo>
                    <a:pt x="314" y="407"/>
                    <a:pt x="314" y="407"/>
                    <a:pt x="314" y="407"/>
                  </a:cubicBezTo>
                  <a:cubicBezTo>
                    <a:pt x="314" y="336"/>
                    <a:pt x="314" y="336"/>
                    <a:pt x="314" y="336"/>
                  </a:cubicBezTo>
                  <a:cubicBezTo>
                    <a:pt x="323" y="336"/>
                    <a:pt x="323" y="336"/>
                    <a:pt x="323" y="336"/>
                  </a:cubicBezTo>
                  <a:cubicBezTo>
                    <a:pt x="323" y="327"/>
                    <a:pt x="323" y="327"/>
                    <a:pt x="323" y="327"/>
                  </a:cubicBezTo>
                  <a:cubicBezTo>
                    <a:pt x="314" y="327"/>
                    <a:pt x="314" y="327"/>
                    <a:pt x="314" y="327"/>
                  </a:cubicBezTo>
                  <a:cubicBezTo>
                    <a:pt x="310" y="327"/>
                    <a:pt x="310" y="327"/>
                    <a:pt x="310" y="327"/>
                  </a:cubicBezTo>
                  <a:cubicBezTo>
                    <a:pt x="295" y="327"/>
                    <a:pt x="295" y="327"/>
                    <a:pt x="295" y="327"/>
                  </a:cubicBezTo>
                  <a:cubicBezTo>
                    <a:pt x="295" y="343"/>
                    <a:pt x="295" y="343"/>
                    <a:pt x="295" y="343"/>
                  </a:cubicBezTo>
                  <a:cubicBezTo>
                    <a:pt x="292" y="339"/>
                    <a:pt x="287" y="337"/>
                    <a:pt x="283" y="335"/>
                  </a:cubicBezTo>
                  <a:cubicBezTo>
                    <a:pt x="283" y="328"/>
                    <a:pt x="283" y="328"/>
                    <a:pt x="283" y="328"/>
                  </a:cubicBezTo>
                  <a:cubicBezTo>
                    <a:pt x="266" y="328"/>
                    <a:pt x="266" y="328"/>
                    <a:pt x="266" y="328"/>
                  </a:cubicBezTo>
                  <a:cubicBezTo>
                    <a:pt x="266" y="335"/>
                    <a:pt x="266" y="335"/>
                    <a:pt x="266" y="335"/>
                  </a:cubicBezTo>
                  <a:cubicBezTo>
                    <a:pt x="260" y="336"/>
                    <a:pt x="256" y="339"/>
                    <a:pt x="252" y="343"/>
                  </a:cubicBezTo>
                  <a:cubicBezTo>
                    <a:pt x="252" y="327"/>
                    <a:pt x="252" y="327"/>
                    <a:pt x="252" y="327"/>
                  </a:cubicBezTo>
                  <a:cubicBezTo>
                    <a:pt x="237" y="327"/>
                    <a:pt x="237" y="327"/>
                    <a:pt x="237" y="327"/>
                  </a:cubicBezTo>
                  <a:cubicBezTo>
                    <a:pt x="232" y="327"/>
                    <a:pt x="232" y="327"/>
                    <a:pt x="232" y="327"/>
                  </a:cubicBezTo>
                  <a:close/>
                  <a:moveTo>
                    <a:pt x="295" y="407"/>
                  </a:moveTo>
                  <a:cubicBezTo>
                    <a:pt x="252" y="407"/>
                    <a:pt x="252" y="407"/>
                    <a:pt x="252" y="407"/>
                  </a:cubicBezTo>
                  <a:cubicBezTo>
                    <a:pt x="252" y="366"/>
                    <a:pt x="252" y="366"/>
                    <a:pt x="252" y="366"/>
                  </a:cubicBezTo>
                  <a:cubicBezTo>
                    <a:pt x="253" y="366"/>
                    <a:pt x="253" y="366"/>
                    <a:pt x="253" y="366"/>
                  </a:cubicBezTo>
                  <a:cubicBezTo>
                    <a:pt x="253" y="366"/>
                    <a:pt x="253" y="366"/>
                    <a:pt x="253" y="366"/>
                  </a:cubicBezTo>
                  <a:cubicBezTo>
                    <a:pt x="253" y="354"/>
                    <a:pt x="262" y="345"/>
                    <a:pt x="274" y="345"/>
                  </a:cubicBezTo>
                  <a:cubicBezTo>
                    <a:pt x="285" y="345"/>
                    <a:pt x="294" y="354"/>
                    <a:pt x="294" y="366"/>
                  </a:cubicBezTo>
                  <a:cubicBezTo>
                    <a:pt x="294" y="366"/>
                    <a:pt x="294" y="366"/>
                    <a:pt x="294" y="366"/>
                  </a:cubicBezTo>
                  <a:cubicBezTo>
                    <a:pt x="295" y="366"/>
                    <a:pt x="295" y="366"/>
                    <a:pt x="295" y="366"/>
                  </a:cubicBezTo>
                  <a:cubicBezTo>
                    <a:pt x="295" y="407"/>
                    <a:pt x="295" y="407"/>
                    <a:pt x="295" y="407"/>
                  </a:cubicBezTo>
                  <a:close/>
                  <a:moveTo>
                    <a:pt x="199" y="407"/>
                  </a:moveTo>
                  <a:cubicBezTo>
                    <a:pt x="198" y="368"/>
                    <a:pt x="198" y="368"/>
                    <a:pt x="198" y="368"/>
                  </a:cubicBezTo>
                  <a:cubicBezTo>
                    <a:pt x="198" y="368"/>
                    <a:pt x="196" y="358"/>
                    <a:pt x="193" y="354"/>
                  </a:cubicBezTo>
                  <a:cubicBezTo>
                    <a:pt x="211" y="354"/>
                    <a:pt x="211" y="354"/>
                    <a:pt x="211" y="354"/>
                  </a:cubicBezTo>
                  <a:cubicBezTo>
                    <a:pt x="211" y="407"/>
                    <a:pt x="211" y="407"/>
                    <a:pt x="211" y="407"/>
                  </a:cubicBezTo>
                  <a:cubicBezTo>
                    <a:pt x="199" y="407"/>
                    <a:pt x="199" y="407"/>
                    <a:pt x="199" y="407"/>
                  </a:cubicBezTo>
                  <a:close/>
                  <a:moveTo>
                    <a:pt x="336" y="314"/>
                  </a:moveTo>
                  <a:cubicBezTo>
                    <a:pt x="338" y="309"/>
                    <a:pt x="345" y="296"/>
                    <a:pt x="355" y="297"/>
                  </a:cubicBezTo>
                  <a:cubicBezTo>
                    <a:pt x="368" y="298"/>
                    <a:pt x="374" y="303"/>
                    <a:pt x="376" y="311"/>
                  </a:cubicBezTo>
                  <a:cubicBezTo>
                    <a:pt x="376" y="311"/>
                    <a:pt x="368" y="319"/>
                    <a:pt x="368" y="327"/>
                  </a:cubicBezTo>
                  <a:cubicBezTo>
                    <a:pt x="368" y="335"/>
                    <a:pt x="366" y="345"/>
                    <a:pt x="366" y="346"/>
                  </a:cubicBezTo>
                  <a:cubicBezTo>
                    <a:pt x="336" y="346"/>
                    <a:pt x="336" y="346"/>
                    <a:pt x="336" y="346"/>
                  </a:cubicBezTo>
                  <a:cubicBezTo>
                    <a:pt x="336" y="314"/>
                    <a:pt x="336" y="314"/>
                    <a:pt x="336" y="314"/>
                  </a:cubicBezTo>
                  <a:close/>
                  <a:moveTo>
                    <a:pt x="348" y="407"/>
                  </a:moveTo>
                  <a:cubicBezTo>
                    <a:pt x="336" y="407"/>
                    <a:pt x="336" y="407"/>
                    <a:pt x="336" y="407"/>
                  </a:cubicBezTo>
                  <a:cubicBezTo>
                    <a:pt x="336" y="354"/>
                    <a:pt x="336" y="354"/>
                    <a:pt x="336" y="354"/>
                  </a:cubicBezTo>
                  <a:cubicBezTo>
                    <a:pt x="354" y="354"/>
                    <a:pt x="354" y="354"/>
                    <a:pt x="354" y="354"/>
                  </a:cubicBezTo>
                  <a:cubicBezTo>
                    <a:pt x="351" y="358"/>
                    <a:pt x="350" y="368"/>
                    <a:pt x="350" y="368"/>
                  </a:cubicBezTo>
                  <a:cubicBezTo>
                    <a:pt x="348" y="407"/>
                    <a:pt x="348" y="407"/>
                    <a:pt x="348" y="407"/>
                  </a:cubicBezTo>
                  <a:close/>
                  <a:moveTo>
                    <a:pt x="367" y="288"/>
                  </a:moveTo>
                  <a:cubicBezTo>
                    <a:pt x="403" y="288"/>
                    <a:pt x="403" y="288"/>
                    <a:pt x="403" y="288"/>
                  </a:cubicBezTo>
                  <a:cubicBezTo>
                    <a:pt x="392" y="295"/>
                    <a:pt x="383" y="303"/>
                    <a:pt x="383" y="303"/>
                  </a:cubicBezTo>
                  <a:cubicBezTo>
                    <a:pt x="381" y="300"/>
                    <a:pt x="371" y="290"/>
                    <a:pt x="367" y="288"/>
                  </a:cubicBezTo>
                  <a:close/>
                  <a:moveTo>
                    <a:pt x="211" y="314"/>
                  </a:moveTo>
                  <a:cubicBezTo>
                    <a:pt x="211" y="346"/>
                    <a:pt x="211" y="346"/>
                    <a:pt x="211" y="346"/>
                  </a:cubicBezTo>
                  <a:cubicBezTo>
                    <a:pt x="181" y="346"/>
                    <a:pt x="181" y="346"/>
                    <a:pt x="181" y="346"/>
                  </a:cubicBezTo>
                  <a:cubicBezTo>
                    <a:pt x="181" y="345"/>
                    <a:pt x="179" y="335"/>
                    <a:pt x="179" y="327"/>
                  </a:cubicBezTo>
                  <a:cubicBezTo>
                    <a:pt x="179" y="319"/>
                    <a:pt x="171" y="311"/>
                    <a:pt x="171" y="311"/>
                  </a:cubicBezTo>
                  <a:cubicBezTo>
                    <a:pt x="173" y="303"/>
                    <a:pt x="179" y="298"/>
                    <a:pt x="192" y="297"/>
                  </a:cubicBezTo>
                  <a:cubicBezTo>
                    <a:pt x="202" y="296"/>
                    <a:pt x="209" y="309"/>
                    <a:pt x="211" y="314"/>
                  </a:cubicBezTo>
                  <a:close/>
                  <a:moveTo>
                    <a:pt x="179" y="288"/>
                  </a:moveTo>
                  <a:cubicBezTo>
                    <a:pt x="176" y="291"/>
                    <a:pt x="166" y="300"/>
                    <a:pt x="164" y="303"/>
                  </a:cubicBezTo>
                  <a:cubicBezTo>
                    <a:pt x="164" y="303"/>
                    <a:pt x="155" y="295"/>
                    <a:pt x="144" y="288"/>
                  </a:cubicBezTo>
                  <a:cubicBezTo>
                    <a:pt x="179" y="288"/>
                    <a:pt x="179" y="288"/>
                    <a:pt x="179" y="288"/>
                  </a:cubicBezTo>
                  <a:close/>
                  <a:moveTo>
                    <a:pt x="261" y="219"/>
                  </a:moveTo>
                  <a:cubicBezTo>
                    <a:pt x="261" y="302"/>
                    <a:pt x="261" y="302"/>
                    <a:pt x="261" y="302"/>
                  </a:cubicBezTo>
                  <a:cubicBezTo>
                    <a:pt x="285" y="302"/>
                    <a:pt x="285" y="302"/>
                    <a:pt x="285" y="302"/>
                  </a:cubicBezTo>
                  <a:cubicBezTo>
                    <a:pt x="285" y="219"/>
                    <a:pt x="285" y="219"/>
                    <a:pt x="285" y="219"/>
                  </a:cubicBezTo>
                  <a:cubicBezTo>
                    <a:pt x="281" y="215"/>
                    <a:pt x="272" y="208"/>
                    <a:pt x="261" y="219"/>
                  </a:cubicBezTo>
                  <a:close/>
                  <a:moveTo>
                    <a:pt x="272" y="227"/>
                  </a:moveTo>
                  <a:cubicBezTo>
                    <a:pt x="270" y="227"/>
                    <a:pt x="269" y="228"/>
                    <a:pt x="269" y="229"/>
                  </a:cubicBezTo>
                  <a:cubicBezTo>
                    <a:pt x="269" y="268"/>
                    <a:pt x="269" y="268"/>
                    <a:pt x="269" y="268"/>
                  </a:cubicBezTo>
                  <a:cubicBezTo>
                    <a:pt x="269" y="269"/>
                    <a:pt x="270" y="270"/>
                    <a:pt x="272" y="270"/>
                  </a:cubicBezTo>
                  <a:cubicBezTo>
                    <a:pt x="275" y="270"/>
                    <a:pt x="275" y="270"/>
                    <a:pt x="275" y="270"/>
                  </a:cubicBezTo>
                  <a:cubicBezTo>
                    <a:pt x="276" y="270"/>
                    <a:pt x="278" y="269"/>
                    <a:pt x="278" y="268"/>
                  </a:cubicBezTo>
                  <a:cubicBezTo>
                    <a:pt x="278" y="229"/>
                    <a:pt x="278" y="229"/>
                    <a:pt x="278" y="229"/>
                  </a:cubicBezTo>
                  <a:cubicBezTo>
                    <a:pt x="278" y="228"/>
                    <a:pt x="276" y="227"/>
                    <a:pt x="275" y="227"/>
                  </a:cubicBezTo>
                  <a:cubicBezTo>
                    <a:pt x="272" y="227"/>
                    <a:pt x="272" y="227"/>
                    <a:pt x="272" y="227"/>
                  </a:cubicBezTo>
                  <a:close/>
                  <a:moveTo>
                    <a:pt x="273" y="169"/>
                  </a:moveTo>
                  <a:cubicBezTo>
                    <a:pt x="269" y="169"/>
                    <a:pt x="266" y="172"/>
                    <a:pt x="266" y="176"/>
                  </a:cubicBezTo>
                  <a:cubicBezTo>
                    <a:pt x="266" y="181"/>
                    <a:pt x="269" y="184"/>
                    <a:pt x="273" y="184"/>
                  </a:cubicBezTo>
                  <a:cubicBezTo>
                    <a:pt x="278" y="184"/>
                    <a:pt x="281" y="181"/>
                    <a:pt x="281" y="176"/>
                  </a:cubicBezTo>
                  <a:cubicBezTo>
                    <a:pt x="281" y="172"/>
                    <a:pt x="278" y="169"/>
                    <a:pt x="273" y="169"/>
                  </a:cubicBezTo>
                  <a:close/>
                  <a:moveTo>
                    <a:pt x="266" y="120"/>
                  </a:moveTo>
                  <a:cubicBezTo>
                    <a:pt x="266" y="132"/>
                    <a:pt x="266" y="132"/>
                    <a:pt x="266" y="132"/>
                  </a:cubicBezTo>
                  <a:cubicBezTo>
                    <a:pt x="269" y="132"/>
                    <a:pt x="269" y="132"/>
                    <a:pt x="269" y="132"/>
                  </a:cubicBezTo>
                  <a:cubicBezTo>
                    <a:pt x="269" y="120"/>
                    <a:pt x="269" y="120"/>
                    <a:pt x="269" y="120"/>
                  </a:cubicBezTo>
                  <a:cubicBezTo>
                    <a:pt x="266" y="120"/>
                    <a:pt x="266" y="120"/>
                    <a:pt x="266" y="120"/>
                  </a:cubicBezTo>
                  <a:close/>
                  <a:moveTo>
                    <a:pt x="278" y="120"/>
                  </a:moveTo>
                  <a:cubicBezTo>
                    <a:pt x="278" y="132"/>
                    <a:pt x="278" y="132"/>
                    <a:pt x="278" y="132"/>
                  </a:cubicBezTo>
                  <a:cubicBezTo>
                    <a:pt x="281" y="132"/>
                    <a:pt x="281" y="132"/>
                    <a:pt x="281" y="132"/>
                  </a:cubicBezTo>
                  <a:cubicBezTo>
                    <a:pt x="281" y="120"/>
                    <a:pt x="281" y="120"/>
                    <a:pt x="281" y="120"/>
                  </a:cubicBezTo>
                  <a:cubicBezTo>
                    <a:pt x="278" y="120"/>
                    <a:pt x="278" y="120"/>
                    <a:pt x="278" y="120"/>
                  </a:cubicBezTo>
                  <a:close/>
                  <a:moveTo>
                    <a:pt x="395" y="419"/>
                  </a:moveTo>
                  <a:cubicBezTo>
                    <a:pt x="482" y="417"/>
                    <a:pt x="552" y="345"/>
                    <a:pt x="552" y="258"/>
                  </a:cubicBezTo>
                  <a:cubicBezTo>
                    <a:pt x="552" y="170"/>
                    <a:pt x="482" y="99"/>
                    <a:pt x="395" y="96"/>
                  </a:cubicBezTo>
                  <a:cubicBezTo>
                    <a:pt x="383" y="42"/>
                    <a:pt x="334" y="0"/>
                    <a:pt x="276" y="0"/>
                  </a:cubicBezTo>
                  <a:cubicBezTo>
                    <a:pt x="218" y="0"/>
                    <a:pt x="169" y="42"/>
                    <a:pt x="158" y="96"/>
                  </a:cubicBezTo>
                  <a:cubicBezTo>
                    <a:pt x="70" y="98"/>
                    <a:pt x="0" y="170"/>
                    <a:pt x="0" y="258"/>
                  </a:cubicBezTo>
                  <a:cubicBezTo>
                    <a:pt x="0" y="346"/>
                    <a:pt x="70" y="418"/>
                    <a:pt x="158" y="419"/>
                  </a:cubicBezTo>
                  <a:cubicBezTo>
                    <a:pt x="170" y="473"/>
                    <a:pt x="218" y="514"/>
                    <a:pt x="276" y="514"/>
                  </a:cubicBezTo>
                  <a:cubicBezTo>
                    <a:pt x="334" y="514"/>
                    <a:pt x="382" y="473"/>
                    <a:pt x="395" y="419"/>
                  </a:cubicBezTo>
                  <a:close/>
                  <a:moveTo>
                    <a:pt x="383" y="403"/>
                  </a:moveTo>
                  <a:cubicBezTo>
                    <a:pt x="461" y="401"/>
                    <a:pt x="525" y="337"/>
                    <a:pt x="525" y="258"/>
                  </a:cubicBezTo>
                  <a:cubicBezTo>
                    <a:pt x="525" y="179"/>
                    <a:pt x="461" y="114"/>
                    <a:pt x="383" y="112"/>
                  </a:cubicBezTo>
                  <a:cubicBezTo>
                    <a:pt x="373" y="63"/>
                    <a:pt x="329" y="26"/>
                    <a:pt x="276" y="26"/>
                  </a:cubicBezTo>
                  <a:cubicBezTo>
                    <a:pt x="224" y="26"/>
                    <a:pt x="180" y="63"/>
                    <a:pt x="169" y="112"/>
                  </a:cubicBezTo>
                  <a:cubicBezTo>
                    <a:pt x="90" y="114"/>
                    <a:pt x="27" y="178"/>
                    <a:pt x="27" y="258"/>
                  </a:cubicBezTo>
                  <a:cubicBezTo>
                    <a:pt x="27" y="337"/>
                    <a:pt x="91" y="402"/>
                    <a:pt x="170" y="403"/>
                  </a:cubicBezTo>
                  <a:cubicBezTo>
                    <a:pt x="180" y="452"/>
                    <a:pt x="224" y="489"/>
                    <a:pt x="276" y="489"/>
                  </a:cubicBezTo>
                  <a:cubicBezTo>
                    <a:pt x="328" y="489"/>
                    <a:pt x="372" y="452"/>
                    <a:pt x="383" y="403"/>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9" name="işḻíḓé"/>
            <p:cNvSpPr/>
            <p:nvPr userDrawn="1">
              <p:custDataLst>
                <p:tags r:id="rId14"/>
              </p:custDataLst>
            </p:nvPr>
          </p:nvSpPr>
          <p:spPr bwMode="auto">
            <a:xfrm>
              <a:off x="3393679" y="3111501"/>
              <a:ext cx="803275" cy="733425"/>
            </a:xfrm>
            <a:custGeom>
              <a:avLst/>
              <a:gdLst>
                <a:gd name="T0" fmla="*/ 241 w 481"/>
                <a:gd name="T1" fmla="*/ 0 h 438"/>
                <a:gd name="T2" fmla="*/ 335 w 481"/>
                <a:gd name="T3" fmla="*/ 94 h 438"/>
                <a:gd name="T4" fmla="*/ 341 w 481"/>
                <a:gd name="T5" fmla="*/ 94 h 438"/>
                <a:gd name="T6" fmla="*/ 350 w 481"/>
                <a:gd name="T7" fmla="*/ 93 h 438"/>
                <a:gd name="T8" fmla="*/ 481 w 481"/>
                <a:gd name="T9" fmla="*/ 225 h 438"/>
                <a:gd name="T10" fmla="*/ 350 w 481"/>
                <a:gd name="T11" fmla="*/ 356 h 438"/>
                <a:gd name="T12" fmla="*/ 341 w 481"/>
                <a:gd name="T13" fmla="*/ 356 h 438"/>
                <a:gd name="T14" fmla="*/ 335 w 481"/>
                <a:gd name="T15" fmla="*/ 355 h 438"/>
                <a:gd name="T16" fmla="*/ 304 w 481"/>
                <a:gd name="T17" fmla="*/ 413 h 438"/>
                <a:gd name="T18" fmla="*/ 241 w 481"/>
                <a:gd name="T19" fmla="*/ 438 h 438"/>
                <a:gd name="T20" fmla="*/ 176 w 481"/>
                <a:gd name="T21" fmla="*/ 413 h 438"/>
                <a:gd name="T22" fmla="*/ 146 w 481"/>
                <a:gd name="T23" fmla="*/ 354 h 438"/>
                <a:gd name="T24" fmla="*/ 140 w 481"/>
                <a:gd name="T25" fmla="*/ 354 h 438"/>
                <a:gd name="T26" fmla="*/ 131 w 481"/>
                <a:gd name="T27" fmla="*/ 355 h 438"/>
                <a:gd name="T28" fmla="*/ 0 w 481"/>
                <a:gd name="T29" fmla="*/ 223 h 438"/>
                <a:gd name="T30" fmla="*/ 131 w 481"/>
                <a:gd name="T31" fmla="*/ 92 h 438"/>
                <a:gd name="T32" fmla="*/ 140 w 481"/>
                <a:gd name="T33" fmla="*/ 92 h 438"/>
                <a:gd name="T34" fmla="*/ 146 w 481"/>
                <a:gd name="T35" fmla="*/ 93 h 438"/>
                <a:gd name="T36" fmla="*/ 241 w 481"/>
                <a:gd name="T37" fmla="*/ 0 h 438"/>
                <a:gd name="T38" fmla="*/ 241 w 481"/>
                <a:gd name="T39" fmla="*/ 6 h 438"/>
                <a:gd name="T40" fmla="*/ 152 w 481"/>
                <a:gd name="T41" fmla="*/ 95 h 438"/>
                <a:gd name="T42" fmla="*/ 152 w 481"/>
                <a:gd name="T43" fmla="*/ 96 h 438"/>
                <a:gd name="T44" fmla="*/ 152 w 481"/>
                <a:gd name="T45" fmla="*/ 96 h 438"/>
                <a:gd name="T46" fmla="*/ 152 w 481"/>
                <a:gd name="T47" fmla="*/ 99 h 438"/>
                <a:gd name="T48" fmla="*/ 148 w 481"/>
                <a:gd name="T49" fmla="*/ 99 h 438"/>
                <a:gd name="T50" fmla="*/ 140 w 481"/>
                <a:gd name="T51" fmla="*/ 98 h 438"/>
                <a:gd name="T52" fmla="*/ 131 w 481"/>
                <a:gd name="T53" fmla="*/ 98 h 438"/>
                <a:gd name="T54" fmla="*/ 5 w 481"/>
                <a:gd name="T55" fmla="*/ 223 h 438"/>
                <a:gd name="T56" fmla="*/ 131 w 481"/>
                <a:gd name="T57" fmla="*/ 349 h 438"/>
                <a:gd name="T58" fmla="*/ 140 w 481"/>
                <a:gd name="T59" fmla="*/ 349 h 438"/>
                <a:gd name="T60" fmla="*/ 149 w 481"/>
                <a:gd name="T61" fmla="*/ 348 h 438"/>
                <a:gd name="T62" fmla="*/ 152 w 481"/>
                <a:gd name="T63" fmla="*/ 347 h 438"/>
                <a:gd name="T64" fmla="*/ 152 w 481"/>
                <a:gd name="T65" fmla="*/ 350 h 438"/>
                <a:gd name="T66" fmla="*/ 180 w 481"/>
                <a:gd name="T67" fmla="*/ 409 h 438"/>
                <a:gd name="T68" fmla="*/ 241 w 481"/>
                <a:gd name="T69" fmla="*/ 433 h 438"/>
                <a:gd name="T70" fmla="*/ 301 w 481"/>
                <a:gd name="T71" fmla="*/ 409 h 438"/>
                <a:gd name="T72" fmla="*/ 329 w 481"/>
                <a:gd name="T73" fmla="*/ 351 h 438"/>
                <a:gd name="T74" fmla="*/ 330 w 481"/>
                <a:gd name="T75" fmla="*/ 348 h 438"/>
                <a:gd name="T76" fmla="*/ 332 w 481"/>
                <a:gd name="T77" fmla="*/ 349 h 438"/>
                <a:gd name="T78" fmla="*/ 341 w 481"/>
                <a:gd name="T79" fmla="*/ 350 h 438"/>
                <a:gd name="T80" fmla="*/ 350 w 481"/>
                <a:gd name="T81" fmla="*/ 350 h 438"/>
                <a:gd name="T82" fmla="*/ 476 w 481"/>
                <a:gd name="T83" fmla="*/ 225 h 438"/>
                <a:gd name="T84" fmla="*/ 350 w 481"/>
                <a:gd name="T85" fmla="*/ 99 h 438"/>
                <a:gd name="T86" fmla="*/ 341 w 481"/>
                <a:gd name="T87" fmla="*/ 99 h 438"/>
                <a:gd name="T88" fmla="*/ 333 w 481"/>
                <a:gd name="T89" fmla="*/ 100 h 438"/>
                <a:gd name="T90" fmla="*/ 329 w 481"/>
                <a:gd name="T91" fmla="*/ 101 h 438"/>
                <a:gd name="T92" fmla="*/ 330 w 481"/>
                <a:gd name="T93" fmla="*/ 97 h 438"/>
                <a:gd name="T94" fmla="*/ 330 w 481"/>
                <a:gd name="T95" fmla="*/ 96 h 438"/>
                <a:gd name="T96" fmla="*/ 330 w 481"/>
                <a:gd name="T97" fmla="*/ 95 h 438"/>
                <a:gd name="T98" fmla="*/ 241 w 481"/>
                <a:gd name="T99" fmla="*/ 6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81" h="438">
                  <a:moveTo>
                    <a:pt x="241" y="0"/>
                  </a:moveTo>
                  <a:cubicBezTo>
                    <a:pt x="292" y="0"/>
                    <a:pt x="335" y="42"/>
                    <a:pt x="335" y="94"/>
                  </a:cubicBezTo>
                  <a:cubicBezTo>
                    <a:pt x="337" y="94"/>
                    <a:pt x="339" y="94"/>
                    <a:pt x="341" y="94"/>
                  </a:cubicBezTo>
                  <a:cubicBezTo>
                    <a:pt x="344" y="93"/>
                    <a:pt x="347" y="93"/>
                    <a:pt x="350" y="93"/>
                  </a:cubicBezTo>
                  <a:cubicBezTo>
                    <a:pt x="422" y="93"/>
                    <a:pt x="481" y="152"/>
                    <a:pt x="481" y="225"/>
                  </a:cubicBezTo>
                  <a:cubicBezTo>
                    <a:pt x="481" y="297"/>
                    <a:pt x="422" y="356"/>
                    <a:pt x="350" y="356"/>
                  </a:cubicBezTo>
                  <a:cubicBezTo>
                    <a:pt x="347" y="356"/>
                    <a:pt x="344" y="356"/>
                    <a:pt x="341" y="356"/>
                  </a:cubicBezTo>
                  <a:cubicBezTo>
                    <a:pt x="339" y="355"/>
                    <a:pt x="337" y="355"/>
                    <a:pt x="335" y="355"/>
                  </a:cubicBezTo>
                  <a:cubicBezTo>
                    <a:pt x="332" y="378"/>
                    <a:pt x="321" y="399"/>
                    <a:pt x="304" y="413"/>
                  </a:cubicBezTo>
                  <a:cubicBezTo>
                    <a:pt x="288" y="429"/>
                    <a:pt x="265" y="438"/>
                    <a:pt x="241" y="438"/>
                  </a:cubicBezTo>
                  <a:cubicBezTo>
                    <a:pt x="216" y="438"/>
                    <a:pt x="193" y="429"/>
                    <a:pt x="176" y="413"/>
                  </a:cubicBezTo>
                  <a:cubicBezTo>
                    <a:pt x="160" y="398"/>
                    <a:pt x="149" y="377"/>
                    <a:pt x="146" y="354"/>
                  </a:cubicBezTo>
                  <a:cubicBezTo>
                    <a:pt x="144" y="354"/>
                    <a:pt x="142" y="354"/>
                    <a:pt x="140" y="354"/>
                  </a:cubicBezTo>
                  <a:cubicBezTo>
                    <a:pt x="137" y="355"/>
                    <a:pt x="134" y="355"/>
                    <a:pt x="131" y="355"/>
                  </a:cubicBezTo>
                  <a:cubicBezTo>
                    <a:pt x="59" y="355"/>
                    <a:pt x="0" y="296"/>
                    <a:pt x="0" y="223"/>
                  </a:cubicBezTo>
                  <a:cubicBezTo>
                    <a:pt x="0" y="151"/>
                    <a:pt x="59" y="92"/>
                    <a:pt x="131" y="92"/>
                  </a:cubicBezTo>
                  <a:cubicBezTo>
                    <a:pt x="134" y="92"/>
                    <a:pt x="137" y="92"/>
                    <a:pt x="140" y="92"/>
                  </a:cubicBezTo>
                  <a:cubicBezTo>
                    <a:pt x="142" y="93"/>
                    <a:pt x="144" y="93"/>
                    <a:pt x="146" y="93"/>
                  </a:cubicBezTo>
                  <a:cubicBezTo>
                    <a:pt x="147" y="42"/>
                    <a:pt x="189" y="0"/>
                    <a:pt x="241" y="0"/>
                  </a:cubicBezTo>
                  <a:close/>
                  <a:moveTo>
                    <a:pt x="241" y="6"/>
                  </a:moveTo>
                  <a:cubicBezTo>
                    <a:pt x="192" y="6"/>
                    <a:pt x="152" y="46"/>
                    <a:pt x="152" y="95"/>
                  </a:cubicBezTo>
                  <a:cubicBezTo>
                    <a:pt x="152" y="95"/>
                    <a:pt x="152" y="95"/>
                    <a:pt x="152" y="96"/>
                  </a:cubicBezTo>
                  <a:cubicBezTo>
                    <a:pt x="152" y="96"/>
                    <a:pt x="152" y="96"/>
                    <a:pt x="152" y="96"/>
                  </a:cubicBezTo>
                  <a:cubicBezTo>
                    <a:pt x="152" y="99"/>
                    <a:pt x="152" y="99"/>
                    <a:pt x="152" y="99"/>
                  </a:cubicBezTo>
                  <a:cubicBezTo>
                    <a:pt x="148" y="99"/>
                    <a:pt x="148" y="99"/>
                    <a:pt x="148" y="99"/>
                  </a:cubicBezTo>
                  <a:cubicBezTo>
                    <a:pt x="146" y="99"/>
                    <a:pt x="143" y="98"/>
                    <a:pt x="140" y="98"/>
                  </a:cubicBezTo>
                  <a:cubicBezTo>
                    <a:pt x="137" y="98"/>
                    <a:pt x="134" y="98"/>
                    <a:pt x="131" y="98"/>
                  </a:cubicBezTo>
                  <a:cubicBezTo>
                    <a:pt x="62" y="98"/>
                    <a:pt x="5" y="154"/>
                    <a:pt x="5" y="223"/>
                  </a:cubicBezTo>
                  <a:cubicBezTo>
                    <a:pt x="5" y="293"/>
                    <a:pt x="62" y="349"/>
                    <a:pt x="131" y="349"/>
                  </a:cubicBezTo>
                  <a:cubicBezTo>
                    <a:pt x="134" y="349"/>
                    <a:pt x="137" y="349"/>
                    <a:pt x="140" y="349"/>
                  </a:cubicBezTo>
                  <a:cubicBezTo>
                    <a:pt x="143" y="348"/>
                    <a:pt x="146" y="348"/>
                    <a:pt x="149" y="348"/>
                  </a:cubicBezTo>
                  <a:cubicBezTo>
                    <a:pt x="152" y="347"/>
                    <a:pt x="152" y="347"/>
                    <a:pt x="152" y="347"/>
                  </a:cubicBezTo>
                  <a:cubicBezTo>
                    <a:pt x="152" y="350"/>
                    <a:pt x="152" y="350"/>
                    <a:pt x="152" y="350"/>
                  </a:cubicBezTo>
                  <a:cubicBezTo>
                    <a:pt x="154" y="373"/>
                    <a:pt x="164" y="394"/>
                    <a:pt x="180" y="409"/>
                  </a:cubicBezTo>
                  <a:cubicBezTo>
                    <a:pt x="196" y="424"/>
                    <a:pt x="217" y="433"/>
                    <a:pt x="241" y="433"/>
                  </a:cubicBezTo>
                  <a:cubicBezTo>
                    <a:pt x="264" y="433"/>
                    <a:pt x="285" y="424"/>
                    <a:pt x="301" y="409"/>
                  </a:cubicBezTo>
                  <a:cubicBezTo>
                    <a:pt x="317" y="395"/>
                    <a:pt x="327" y="374"/>
                    <a:pt x="329" y="351"/>
                  </a:cubicBezTo>
                  <a:cubicBezTo>
                    <a:pt x="330" y="348"/>
                    <a:pt x="330" y="348"/>
                    <a:pt x="330" y="348"/>
                  </a:cubicBezTo>
                  <a:cubicBezTo>
                    <a:pt x="332" y="349"/>
                    <a:pt x="332" y="349"/>
                    <a:pt x="332" y="349"/>
                  </a:cubicBezTo>
                  <a:cubicBezTo>
                    <a:pt x="335" y="349"/>
                    <a:pt x="338" y="350"/>
                    <a:pt x="341" y="350"/>
                  </a:cubicBezTo>
                  <a:cubicBezTo>
                    <a:pt x="344" y="350"/>
                    <a:pt x="347" y="350"/>
                    <a:pt x="350" y="350"/>
                  </a:cubicBezTo>
                  <a:cubicBezTo>
                    <a:pt x="419" y="350"/>
                    <a:pt x="476" y="294"/>
                    <a:pt x="476" y="225"/>
                  </a:cubicBezTo>
                  <a:cubicBezTo>
                    <a:pt x="476" y="155"/>
                    <a:pt x="419" y="99"/>
                    <a:pt x="350" y="99"/>
                  </a:cubicBezTo>
                  <a:cubicBezTo>
                    <a:pt x="347" y="99"/>
                    <a:pt x="344" y="99"/>
                    <a:pt x="341" y="99"/>
                  </a:cubicBezTo>
                  <a:cubicBezTo>
                    <a:pt x="338" y="100"/>
                    <a:pt x="336" y="100"/>
                    <a:pt x="333" y="100"/>
                  </a:cubicBezTo>
                  <a:cubicBezTo>
                    <a:pt x="329" y="101"/>
                    <a:pt x="329" y="101"/>
                    <a:pt x="329" y="101"/>
                  </a:cubicBezTo>
                  <a:cubicBezTo>
                    <a:pt x="330" y="97"/>
                    <a:pt x="330" y="97"/>
                    <a:pt x="330" y="97"/>
                  </a:cubicBezTo>
                  <a:cubicBezTo>
                    <a:pt x="330" y="97"/>
                    <a:pt x="330" y="96"/>
                    <a:pt x="330" y="96"/>
                  </a:cubicBezTo>
                  <a:cubicBezTo>
                    <a:pt x="330" y="96"/>
                    <a:pt x="330" y="95"/>
                    <a:pt x="330" y="95"/>
                  </a:cubicBezTo>
                  <a:cubicBezTo>
                    <a:pt x="330" y="46"/>
                    <a:pt x="290" y="6"/>
                    <a:pt x="241" y="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0" name="îšḻîďê"/>
            <p:cNvSpPr/>
            <p:nvPr userDrawn="1">
              <p:custDataLst>
                <p:tags r:id="rId15"/>
              </p:custDataLst>
            </p:nvPr>
          </p:nvSpPr>
          <p:spPr bwMode="auto">
            <a:xfrm>
              <a:off x="3109517" y="3192463"/>
              <a:ext cx="147638" cy="104775"/>
            </a:xfrm>
            <a:custGeom>
              <a:avLst/>
              <a:gdLst>
                <a:gd name="T0" fmla="*/ 38 w 89"/>
                <a:gd name="T1" fmla="*/ 56 h 63"/>
                <a:gd name="T2" fmla="*/ 32 w 89"/>
                <a:gd name="T3" fmla="*/ 59 h 63"/>
                <a:gd name="T4" fmla="*/ 23 w 89"/>
                <a:gd name="T5" fmla="*/ 59 h 63"/>
                <a:gd name="T6" fmla="*/ 6 w 89"/>
                <a:gd name="T7" fmla="*/ 49 h 63"/>
                <a:gd name="T8" fmla="*/ 1 w 89"/>
                <a:gd name="T9" fmla="*/ 28 h 63"/>
                <a:gd name="T10" fmla="*/ 4 w 89"/>
                <a:gd name="T11" fmla="*/ 17 h 63"/>
                <a:gd name="T12" fmla="*/ 10 w 89"/>
                <a:gd name="T13" fmla="*/ 8 h 63"/>
                <a:gd name="T14" fmla="*/ 6 w 89"/>
                <a:gd name="T15" fmla="*/ 5 h 63"/>
                <a:gd name="T16" fmla="*/ 6 w 89"/>
                <a:gd name="T17" fmla="*/ 0 h 63"/>
                <a:gd name="T18" fmla="*/ 35 w 89"/>
                <a:gd name="T19" fmla="*/ 3 h 63"/>
                <a:gd name="T20" fmla="*/ 34 w 89"/>
                <a:gd name="T21" fmla="*/ 7 h 63"/>
                <a:gd name="T22" fmla="*/ 24 w 89"/>
                <a:gd name="T23" fmla="*/ 10 h 63"/>
                <a:gd name="T24" fmla="*/ 16 w 89"/>
                <a:gd name="T25" fmla="*/ 14 h 63"/>
                <a:gd name="T26" fmla="*/ 9 w 89"/>
                <a:gd name="T27" fmla="*/ 20 h 63"/>
                <a:gd name="T28" fmla="*/ 6 w 89"/>
                <a:gd name="T29" fmla="*/ 30 h 63"/>
                <a:gd name="T30" fmla="*/ 6 w 89"/>
                <a:gd name="T31" fmla="*/ 37 h 63"/>
                <a:gd name="T32" fmla="*/ 9 w 89"/>
                <a:gd name="T33" fmla="*/ 42 h 63"/>
                <a:gd name="T34" fmla="*/ 13 w 89"/>
                <a:gd name="T35" fmla="*/ 46 h 63"/>
                <a:gd name="T36" fmla="*/ 19 w 89"/>
                <a:gd name="T37" fmla="*/ 47 h 63"/>
                <a:gd name="T38" fmla="*/ 29 w 89"/>
                <a:gd name="T39" fmla="*/ 45 h 63"/>
                <a:gd name="T40" fmla="*/ 36 w 89"/>
                <a:gd name="T41" fmla="*/ 38 h 63"/>
                <a:gd name="T42" fmla="*/ 41 w 89"/>
                <a:gd name="T43" fmla="*/ 29 h 63"/>
                <a:gd name="T44" fmla="*/ 45 w 89"/>
                <a:gd name="T45" fmla="*/ 21 h 63"/>
                <a:gd name="T46" fmla="*/ 55 w 89"/>
                <a:gd name="T47" fmla="*/ 11 h 63"/>
                <a:gd name="T48" fmla="*/ 69 w 89"/>
                <a:gd name="T49" fmla="*/ 9 h 63"/>
                <a:gd name="T50" fmla="*/ 77 w 89"/>
                <a:gd name="T51" fmla="*/ 12 h 63"/>
                <a:gd name="T52" fmla="*/ 84 w 89"/>
                <a:gd name="T53" fmla="*/ 18 h 63"/>
                <a:gd name="T54" fmla="*/ 88 w 89"/>
                <a:gd name="T55" fmla="*/ 27 h 63"/>
                <a:gd name="T56" fmla="*/ 89 w 89"/>
                <a:gd name="T57" fmla="*/ 37 h 63"/>
                <a:gd name="T58" fmla="*/ 86 w 89"/>
                <a:gd name="T59" fmla="*/ 47 h 63"/>
                <a:gd name="T60" fmla="*/ 80 w 89"/>
                <a:gd name="T61" fmla="*/ 55 h 63"/>
                <a:gd name="T62" fmla="*/ 84 w 89"/>
                <a:gd name="T63" fmla="*/ 58 h 63"/>
                <a:gd name="T64" fmla="*/ 84 w 89"/>
                <a:gd name="T65" fmla="*/ 63 h 63"/>
                <a:gd name="T66" fmla="*/ 56 w 89"/>
                <a:gd name="T67" fmla="*/ 60 h 63"/>
                <a:gd name="T68" fmla="*/ 56 w 89"/>
                <a:gd name="T69" fmla="*/ 55 h 63"/>
                <a:gd name="T70" fmla="*/ 66 w 89"/>
                <a:gd name="T71" fmla="*/ 53 h 63"/>
                <a:gd name="T72" fmla="*/ 74 w 89"/>
                <a:gd name="T73" fmla="*/ 50 h 63"/>
                <a:gd name="T74" fmla="*/ 80 w 89"/>
                <a:gd name="T75" fmla="*/ 44 h 63"/>
                <a:gd name="T76" fmla="*/ 83 w 89"/>
                <a:gd name="T77" fmla="*/ 36 h 63"/>
                <a:gd name="T78" fmla="*/ 81 w 89"/>
                <a:gd name="T79" fmla="*/ 26 h 63"/>
                <a:gd name="T80" fmla="*/ 73 w 89"/>
                <a:gd name="T81" fmla="*/ 21 h 63"/>
                <a:gd name="T82" fmla="*/ 63 w 89"/>
                <a:gd name="T83" fmla="*/ 22 h 63"/>
                <a:gd name="T84" fmla="*/ 57 w 89"/>
                <a:gd name="T85" fmla="*/ 29 h 63"/>
                <a:gd name="T86" fmla="*/ 52 w 89"/>
                <a:gd name="T87" fmla="*/ 37 h 63"/>
                <a:gd name="T88" fmla="*/ 48 w 89"/>
                <a:gd name="T89" fmla="*/ 44 h 63"/>
                <a:gd name="T90" fmla="*/ 44 w 89"/>
                <a:gd name="T91" fmla="*/ 51 h 63"/>
                <a:gd name="T92" fmla="*/ 38 w 89"/>
                <a:gd name="T93" fmla="*/ 56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9" h="63">
                  <a:moveTo>
                    <a:pt x="38" y="56"/>
                  </a:moveTo>
                  <a:cubicBezTo>
                    <a:pt x="36" y="58"/>
                    <a:pt x="34" y="59"/>
                    <a:pt x="32" y="59"/>
                  </a:cubicBezTo>
                  <a:cubicBezTo>
                    <a:pt x="29" y="60"/>
                    <a:pt x="26" y="60"/>
                    <a:pt x="23" y="59"/>
                  </a:cubicBezTo>
                  <a:cubicBezTo>
                    <a:pt x="16" y="59"/>
                    <a:pt x="10" y="55"/>
                    <a:pt x="6" y="49"/>
                  </a:cubicBezTo>
                  <a:cubicBezTo>
                    <a:pt x="2" y="43"/>
                    <a:pt x="0" y="36"/>
                    <a:pt x="1" y="28"/>
                  </a:cubicBezTo>
                  <a:cubicBezTo>
                    <a:pt x="2" y="24"/>
                    <a:pt x="3" y="21"/>
                    <a:pt x="4" y="17"/>
                  </a:cubicBezTo>
                  <a:cubicBezTo>
                    <a:pt x="6" y="13"/>
                    <a:pt x="8" y="10"/>
                    <a:pt x="10" y="8"/>
                  </a:cubicBezTo>
                  <a:cubicBezTo>
                    <a:pt x="6" y="5"/>
                    <a:pt x="6" y="5"/>
                    <a:pt x="6" y="5"/>
                  </a:cubicBezTo>
                  <a:cubicBezTo>
                    <a:pt x="6" y="0"/>
                    <a:pt x="6" y="0"/>
                    <a:pt x="6" y="0"/>
                  </a:cubicBezTo>
                  <a:cubicBezTo>
                    <a:pt x="35" y="3"/>
                    <a:pt x="35" y="3"/>
                    <a:pt x="35" y="3"/>
                  </a:cubicBezTo>
                  <a:cubicBezTo>
                    <a:pt x="34" y="7"/>
                    <a:pt x="34" y="7"/>
                    <a:pt x="34" y="7"/>
                  </a:cubicBezTo>
                  <a:cubicBezTo>
                    <a:pt x="31" y="8"/>
                    <a:pt x="27" y="9"/>
                    <a:pt x="24" y="10"/>
                  </a:cubicBezTo>
                  <a:cubicBezTo>
                    <a:pt x="21" y="11"/>
                    <a:pt x="18" y="12"/>
                    <a:pt x="16" y="14"/>
                  </a:cubicBezTo>
                  <a:cubicBezTo>
                    <a:pt x="13" y="16"/>
                    <a:pt x="11" y="18"/>
                    <a:pt x="9" y="20"/>
                  </a:cubicBezTo>
                  <a:cubicBezTo>
                    <a:pt x="8" y="23"/>
                    <a:pt x="7" y="26"/>
                    <a:pt x="6" y="30"/>
                  </a:cubicBezTo>
                  <a:cubicBezTo>
                    <a:pt x="6" y="32"/>
                    <a:pt x="6" y="35"/>
                    <a:pt x="6" y="37"/>
                  </a:cubicBezTo>
                  <a:cubicBezTo>
                    <a:pt x="7" y="39"/>
                    <a:pt x="8" y="41"/>
                    <a:pt x="9" y="42"/>
                  </a:cubicBezTo>
                  <a:cubicBezTo>
                    <a:pt x="10" y="44"/>
                    <a:pt x="11" y="45"/>
                    <a:pt x="13" y="46"/>
                  </a:cubicBezTo>
                  <a:cubicBezTo>
                    <a:pt x="15" y="46"/>
                    <a:pt x="17" y="47"/>
                    <a:pt x="19" y="47"/>
                  </a:cubicBezTo>
                  <a:cubicBezTo>
                    <a:pt x="22" y="48"/>
                    <a:pt x="25" y="47"/>
                    <a:pt x="29" y="45"/>
                  </a:cubicBezTo>
                  <a:cubicBezTo>
                    <a:pt x="32" y="44"/>
                    <a:pt x="34" y="41"/>
                    <a:pt x="36" y="38"/>
                  </a:cubicBezTo>
                  <a:cubicBezTo>
                    <a:pt x="38" y="35"/>
                    <a:pt x="39" y="33"/>
                    <a:pt x="41" y="29"/>
                  </a:cubicBezTo>
                  <a:cubicBezTo>
                    <a:pt x="42" y="26"/>
                    <a:pt x="44" y="24"/>
                    <a:pt x="45" y="21"/>
                  </a:cubicBezTo>
                  <a:cubicBezTo>
                    <a:pt x="48" y="17"/>
                    <a:pt x="51" y="14"/>
                    <a:pt x="55" y="11"/>
                  </a:cubicBezTo>
                  <a:cubicBezTo>
                    <a:pt x="58" y="9"/>
                    <a:pt x="63" y="8"/>
                    <a:pt x="69" y="9"/>
                  </a:cubicBezTo>
                  <a:cubicBezTo>
                    <a:pt x="72" y="9"/>
                    <a:pt x="75" y="10"/>
                    <a:pt x="77" y="12"/>
                  </a:cubicBezTo>
                  <a:cubicBezTo>
                    <a:pt x="80" y="14"/>
                    <a:pt x="82" y="16"/>
                    <a:pt x="84" y="18"/>
                  </a:cubicBezTo>
                  <a:cubicBezTo>
                    <a:pt x="86" y="21"/>
                    <a:pt x="87" y="24"/>
                    <a:pt x="88" y="27"/>
                  </a:cubicBezTo>
                  <a:cubicBezTo>
                    <a:pt x="89" y="30"/>
                    <a:pt x="89" y="34"/>
                    <a:pt x="89" y="37"/>
                  </a:cubicBezTo>
                  <a:cubicBezTo>
                    <a:pt x="88" y="41"/>
                    <a:pt x="87" y="44"/>
                    <a:pt x="86" y="47"/>
                  </a:cubicBezTo>
                  <a:cubicBezTo>
                    <a:pt x="84" y="50"/>
                    <a:pt x="82" y="53"/>
                    <a:pt x="80" y="55"/>
                  </a:cubicBezTo>
                  <a:cubicBezTo>
                    <a:pt x="84" y="58"/>
                    <a:pt x="84" y="58"/>
                    <a:pt x="84" y="58"/>
                  </a:cubicBezTo>
                  <a:cubicBezTo>
                    <a:pt x="84" y="63"/>
                    <a:pt x="84" y="63"/>
                    <a:pt x="84" y="63"/>
                  </a:cubicBezTo>
                  <a:cubicBezTo>
                    <a:pt x="56" y="60"/>
                    <a:pt x="56" y="60"/>
                    <a:pt x="56" y="60"/>
                  </a:cubicBezTo>
                  <a:cubicBezTo>
                    <a:pt x="56" y="55"/>
                    <a:pt x="56" y="55"/>
                    <a:pt x="56" y="55"/>
                  </a:cubicBezTo>
                  <a:cubicBezTo>
                    <a:pt x="60" y="54"/>
                    <a:pt x="63" y="54"/>
                    <a:pt x="66" y="53"/>
                  </a:cubicBezTo>
                  <a:cubicBezTo>
                    <a:pt x="69" y="52"/>
                    <a:pt x="72" y="51"/>
                    <a:pt x="74" y="50"/>
                  </a:cubicBezTo>
                  <a:cubicBezTo>
                    <a:pt x="77" y="48"/>
                    <a:pt x="79" y="47"/>
                    <a:pt x="80" y="44"/>
                  </a:cubicBezTo>
                  <a:cubicBezTo>
                    <a:pt x="82" y="42"/>
                    <a:pt x="83" y="39"/>
                    <a:pt x="83" y="36"/>
                  </a:cubicBezTo>
                  <a:cubicBezTo>
                    <a:pt x="84" y="32"/>
                    <a:pt x="83" y="29"/>
                    <a:pt x="81" y="26"/>
                  </a:cubicBezTo>
                  <a:cubicBezTo>
                    <a:pt x="79" y="23"/>
                    <a:pt x="76" y="21"/>
                    <a:pt x="73" y="21"/>
                  </a:cubicBezTo>
                  <a:cubicBezTo>
                    <a:pt x="69" y="20"/>
                    <a:pt x="66" y="21"/>
                    <a:pt x="63" y="22"/>
                  </a:cubicBezTo>
                  <a:cubicBezTo>
                    <a:pt x="61" y="24"/>
                    <a:pt x="59" y="26"/>
                    <a:pt x="57" y="29"/>
                  </a:cubicBezTo>
                  <a:cubicBezTo>
                    <a:pt x="55" y="31"/>
                    <a:pt x="53" y="34"/>
                    <a:pt x="52" y="37"/>
                  </a:cubicBezTo>
                  <a:cubicBezTo>
                    <a:pt x="51" y="39"/>
                    <a:pt x="49" y="42"/>
                    <a:pt x="48" y="44"/>
                  </a:cubicBezTo>
                  <a:cubicBezTo>
                    <a:pt x="47" y="47"/>
                    <a:pt x="45" y="49"/>
                    <a:pt x="44" y="51"/>
                  </a:cubicBezTo>
                  <a:cubicBezTo>
                    <a:pt x="42" y="53"/>
                    <a:pt x="40" y="55"/>
                    <a:pt x="38" y="5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1" name="i$ľíḑè"/>
            <p:cNvSpPr/>
            <p:nvPr userDrawn="1">
              <p:custDataLst>
                <p:tags r:id="rId16"/>
              </p:custDataLst>
            </p:nvPr>
          </p:nvSpPr>
          <p:spPr bwMode="auto">
            <a:xfrm>
              <a:off x="3080942" y="3298826"/>
              <a:ext cx="147638" cy="133350"/>
            </a:xfrm>
            <a:custGeom>
              <a:avLst/>
              <a:gdLst>
                <a:gd name="T0" fmla="*/ 80 w 89"/>
                <a:gd name="T1" fmla="*/ 79 h 79"/>
                <a:gd name="T2" fmla="*/ 80 w 89"/>
                <a:gd name="T3" fmla="*/ 74 h 79"/>
                <a:gd name="T4" fmla="*/ 78 w 89"/>
                <a:gd name="T5" fmla="*/ 70 h 79"/>
                <a:gd name="T6" fmla="*/ 72 w 89"/>
                <a:gd name="T7" fmla="*/ 67 h 79"/>
                <a:gd name="T8" fmla="*/ 62 w 89"/>
                <a:gd name="T9" fmla="*/ 66 h 79"/>
                <a:gd name="T10" fmla="*/ 25 w 89"/>
                <a:gd name="T11" fmla="*/ 64 h 79"/>
                <a:gd name="T12" fmla="*/ 13 w 89"/>
                <a:gd name="T13" fmla="*/ 61 h 79"/>
                <a:gd name="T14" fmla="*/ 5 w 89"/>
                <a:gd name="T15" fmla="*/ 53 h 79"/>
                <a:gd name="T16" fmla="*/ 1 w 89"/>
                <a:gd name="T17" fmla="*/ 44 h 79"/>
                <a:gd name="T18" fmla="*/ 0 w 89"/>
                <a:gd name="T19" fmla="*/ 35 h 79"/>
                <a:gd name="T20" fmla="*/ 3 w 89"/>
                <a:gd name="T21" fmla="*/ 23 h 79"/>
                <a:gd name="T22" fmla="*/ 9 w 89"/>
                <a:gd name="T23" fmla="*/ 14 h 79"/>
                <a:gd name="T24" fmla="*/ 17 w 89"/>
                <a:gd name="T25" fmla="*/ 9 h 79"/>
                <a:gd name="T26" fmla="*/ 26 w 89"/>
                <a:gd name="T27" fmla="*/ 7 h 79"/>
                <a:gd name="T28" fmla="*/ 76 w 89"/>
                <a:gd name="T29" fmla="*/ 9 h 79"/>
                <a:gd name="T30" fmla="*/ 79 w 89"/>
                <a:gd name="T31" fmla="*/ 9 h 79"/>
                <a:gd name="T32" fmla="*/ 82 w 89"/>
                <a:gd name="T33" fmla="*/ 6 h 79"/>
                <a:gd name="T34" fmla="*/ 83 w 89"/>
                <a:gd name="T35" fmla="*/ 3 h 79"/>
                <a:gd name="T36" fmla="*/ 84 w 89"/>
                <a:gd name="T37" fmla="*/ 0 h 79"/>
                <a:gd name="T38" fmla="*/ 89 w 89"/>
                <a:gd name="T39" fmla="*/ 0 h 79"/>
                <a:gd name="T40" fmla="*/ 87 w 89"/>
                <a:gd name="T41" fmla="*/ 32 h 79"/>
                <a:gd name="T42" fmla="*/ 83 w 89"/>
                <a:gd name="T43" fmla="*/ 32 h 79"/>
                <a:gd name="T44" fmla="*/ 82 w 89"/>
                <a:gd name="T45" fmla="*/ 28 h 79"/>
                <a:gd name="T46" fmla="*/ 82 w 89"/>
                <a:gd name="T47" fmla="*/ 24 h 79"/>
                <a:gd name="T48" fmla="*/ 79 w 89"/>
                <a:gd name="T49" fmla="*/ 22 h 79"/>
                <a:gd name="T50" fmla="*/ 76 w 89"/>
                <a:gd name="T51" fmla="*/ 21 h 79"/>
                <a:gd name="T52" fmla="*/ 29 w 89"/>
                <a:gd name="T53" fmla="*/ 19 h 79"/>
                <a:gd name="T54" fmla="*/ 22 w 89"/>
                <a:gd name="T55" fmla="*/ 19 h 79"/>
                <a:gd name="T56" fmla="*/ 15 w 89"/>
                <a:gd name="T57" fmla="*/ 22 h 79"/>
                <a:gd name="T58" fmla="*/ 9 w 89"/>
                <a:gd name="T59" fmla="*/ 27 h 79"/>
                <a:gd name="T60" fmla="*/ 7 w 89"/>
                <a:gd name="T61" fmla="*/ 37 h 79"/>
                <a:gd name="T62" fmla="*/ 8 w 89"/>
                <a:gd name="T63" fmla="*/ 47 h 79"/>
                <a:gd name="T64" fmla="*/ 13 w 89"/>
                <a:gd name="T65" fmla="*/ 54 h 79"/>
                <a:gd name="T66" fmla="*/ 20 w 89"/>
                <a:gd name="T67" fmla="*/ 58 h 79"/>
                <a:gd name="T68" fmla="*/ 27 w 89"/>
                <a:gd name="T69" fmla="*/ 59 h 79"/>
                <a:gd name="T70" fmla="*/ 61 w 89"/>
                <a:gd name="T71" fmla="*/ 60 h 79"/>
                <a:gd name="T72" fmla="*/ 72 w 89"/>
                <a:gd name="T73" fmla="*/ 60 h 79"/>
                <a:gd name="T74" fmla="*/ 78 w 89"/>
                <a:gd name="T75" fmla="*/ 58 h 79"/>
                <a:gd name="T76" fmla="*/ 81 w 89"/>
                <a:gd name="T77" fmla="*/ 52 h 79"/>
                <a:gd name="T78" fmla="*/ 82 w 89"/>
                <a:gd name="T79" fmla="*/ 47 h 79"/>
                <a:gd name="T80" fmla="*/ 86 w 89"/>
                <a:gd name="T81" fmla="*/ 48 h 79"/>
                <a:gd name="T82" fmla="*/ 84 w 89"/>
                <a:gd name="T83" fmla="*/ 79 h 79"/>
                <a:gd name="T84" fmla="*/ 80 w 89"/>
                <a:gd name="T85" fmla="*/ 7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 h="79">
                  <a:moveTo>
                    <a:pt x="80" y="79"/>
                  </a:moveTo>
                  <a:cubicBezTo>
                    <a:pt x="80" y="78"/>
                    <a:pt x="80" y="76"/>
                    <a:pt x="80" y="74"/>
                  </a:cubicBezTo>
                  <a:cubicBezTo>
                    <a:pt x="79" y="72"/>
                    <a:pt x="79" y="71"/>
                    <a:pt x="78" y="70"/>
                  </a:cubicBezTo>
                  <a:cubicBezTo>
                    <a:pt x="77" y="68"/>
                    <a:pt x="75" y="67"/>
                    <a:pt x="72" y="67"/>
                  </a:cubicBezTo>
                  <a:cubicBezTo>
                    <a:pt x="70" y="66"/>
                    <a:pt x="66" y="66"/>
                    <a:pt x="62" y="66"/>
                  </a:cubicBezTo>
                  <a:cubicBezTo>
                    <a:pt x="25" y="64"/>
                    <a:pt x="25" y="64"/>
                    <a:pt x="25" y="64"/>
                  </a:cubicBezTo>
                  <a:cubicBezTo>
                    <a:pt x="21" y="64"/>
                    <a:pt x="17" y="63"/>
                    <a:pt x="13" y="61"/>
                  </a:cubicBezTo>
                  <a:cubicBezTo>
                    <a:pt x="10" y="59"/>
                    <a:pt x="7" y="56"/>
                    <a:pt x="5" y="53"/>
                  </a:cubicBezTo>
                  <a:cubicBezTo>
                    <a:pt x="3" y="50"/>
                    <a:pt x="2" y="47"/>
                    <a:pt x="1" y="44"/>
                  </a:cubicBezTo>
                  <a:cubicBezTo>
                    <a:pt x="0" y="41"/>
                    <a:pt x="0" y="38"/>
                    <a:pt x="0" y="35"/>
                  </a:cubicBezTo>
                  <a:cubicBezTo>
                    <a:pt x="0" y="30"/>
                    <a:pt x="1" y="26"/>
                    <a:pt x="3" y="23"/>
                  </a:cubicBezTo>
                  <a:cubicBezTo>
                    <a:pt x="4" y="19"/>
                    <a:pt x="6" y="16"/>
                    <a:pt x="9" y="14"/>
                  </a:cubicBezTo>
                  <a:cubicBezTo>
                    <a:pt x="11" y="11"/>
                    <a:pt x="14" y="10"/>
                    <a:pt x="17" y="9"/>
                  </a:cubicBezTo>
                  <a:cubicBezTo>
                    <a:pt x="20" y="8"/>
                    <a:pt x="23" y="7"/>
                    <a:pt x="26" y="7"/>
                  </a:cubicBezTo>
                  <a:cubicBezTo>
                    <a:pt x="76" y="9"/>
                    <a:pt x="76" y="9"/>
                    <a:pt x="76" y="9"/>
                  </a:cubicBezTo>
                  <a:cubicBezTo>
                    <a:pt x="77" y="9"/>
                    <a:pt x="78" y="9"/>
                    <a:pt x="79" y="9"/>
                  </a:cubicBezTo>
                  <a:cubicBezTo>
                    <a:pt x="80" y="9"/>
                    <a:pt x="81" y="8"/>
                    <a:pt x="82" y="6"/>
                  </a:cubicBezTo>
                  <a:cubicBezTo>
                    <a:pt x="83" y="6"/>
                    <a:pt x="83" y="4"/>
                    <a:pt x="83" y="3"/>
                  </a:cubicBezTo>
                  <a:cubicBezTo>
                    <a:pt x="84" y="2"/>
                    <a:pt x="84" y="0"/>
                    <a:pt x="84" y="0"/>
                  </a:cubicBezTo>
                  <a:cubicBezTo>
                    <a:pt x="89" y="0"/>
                    <a:pt x="89" y="0"/>
                    <a:pt x="89" y="0"/>
                  </a:cubicBezTo>
                  <a:cubicBezTo>
                    <a:pt x="87" y="32"/>
                    <a:pt x="87" y="32"/>
                    <a:pt x="87" y="32"/>
                  </a:cubicBezTo>
                  <a:cubicBezTo>
                    <a:pt x="83" y="32"/>
                    <a:pt x="83" y="32"/>
                    <a:pt x="83" y="32"/>
                  </a:cubicBezTo>
                  <a:cubicBezTo>
                    <a:pt x="83" y="31"/>
                    <a:pt x="82" y="29"/>
                    <a:pt x="82" y="28"/>
                  </a:cubicBezTo>
                  <a:cubicBezTo>
                    <a:pt x="82" y="26"/>
                    <a:pt x="82" y="25"/>
                    <a:pt x="82" y="24"/>
                  </a:cubicBezTo>
                  <a:cubicBezTo>
                    <a:pt x="81" y="23"/>
                    <a:pt x="80" y="22"/>
                    <a:pt x="79" y="22"/>
                  </a:cubicBezTo>
                  <a:cubicBezTo>
                    <a:pt x="78" y="21"/>
                    <a:pt x="77" y="21"/>
                    <a:pt x="76" y="21"/>
                  </a:cubicBezTo>
                  <a:cubicBezTo>
                    <a:pt x="29" y="19"/>
                    <a:pt x="29" y="19"/>
                    <a:pt x="29" y="19"/>
                  </a:cubicBezTo>
                  <a:cubicBezTo>
                    <a:pt x="27" y="19"/>
                    <a:pt x="25" y="19"/>
                    <a:pt x="22" y="19"/>
                  </a:cubicBezTo>
                  <a:cubicBezTo>
                    <a:pt x="20" y="20"/>
                    <a:pt x="17" y="20"/>
                    <a:pt x="15" y="22"/>
                  </a:cubicBezTo>
                  <a:cubicBezTo>
                    <a:pt x="13" y="23"/>
                    <a:pt x="11" y="25"/>
                    <a:pt x="9" y="27"/>
                  </a:cubicBezTo>
                  <a:cubicBezTo>
                    <a:pt x="8" y="30"/>
                    <a:pt x="7" y="33"/>
                    <a:pt x="7" y="37"/>
                  </a:cubicBezTo>
                  <a:cubicBezTo>
                    <a:pt x="7" y="41"/>
                    <a:pt x="7" y="45"/>
                    <a:pt x="8" y="47"/>
                  </a:cubicBezTo>
                  <a:cubicBezTo>
                    <a:pt x="10" y="50"/>
                    <a:pt x="11" y="52"/>
                    <a:pt x="13" y="54"/>
                  </a:cubicBezTo>
                  <a:cubicBezTo>
                    <a:pt x="15" y="56"/>
                    <a:pt x="18" y="57"/>
                    <a:pt x="20" y="58"/>
                  </a:cubicBezTo>
                  <a:cubicBezTo>
                    <a:pt x="22" y="58"/>
                    <a:pt x="25" y="59"/>
                    <a:pt x="27" y="59"/>
                  </a:cubicBezTo>
                  <a:cubicBezTo>
                    <a:pt x="61" y="60"/>
                    <a:pt x="61" y="60"/>
                    <a:pt x="61" y="60"/>
                  </a:cubicBezTo>
                  <a:cubicBezTo>
                    <a:pt x="66" y="60"/>
                    <a:pt x="69" y="60"/>
                    <a:pt x="72" y="60"/>
                  </a:cubicBezTo>
                  <a:cubicBezTo>
                    <a:pt x="75" y="59"/>
                    <a:pt x="77" y="59"/>
                    <a:pt x="78" y="58"/>
                  </a:cubicBezTo>
                  <a:cubicBezTo>
                    <a:pt x="79" y="56"/>
                    <a:pt x="80" y="55"/>
                    <a:pt x="81" y="52"/>
                  </a:cubicBezTo>
                  <a:cubicBezTo>
                    <a:pt x="81" y="50"/>
                    <a:pt x="82" y="49"/>
                    <a:pt x="82" y="47"/>
                  </a:cubicBezTo>
                  <a:cubicBezTo>
                    <a:pt x="86" y="48"/>
                    <a:pt x="86" y="48"/>
                    <a:pt x="86" y="48"/>
                  </a:cubicBezTo>
                  <a:cubicBezTo>
                    <a:pt x="84" y="79"/>
                    <a:pt x="84" y="79"/>
                    <a:pt x="84" y="79"/>
                  </a:cubicBezTo>
                  <a:lnTo>
                    <a:pt x="80" y="79"/>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2" name="ís1îḍê"/>
            <p:cNvSpPr/>
            <p:nvPr userDrawn="1">
              <p:custDataLst>
                <p:tags r:id="rId17"/>
              </p:custDataLst>
            </p:nvPr>
          </p:nvSpPr>
          <p:spPr bwMode="auto">
            <a:xfrm>
              <a:off x="3079354" y="3443288"/>
              <a:ext cx="147638" cy="147638"/>
            </a:xfrm>
            <a:custGeom>
              <a:avLst/>
              <a:gdLst>
                <a:gd name="T0" fmla="*/ 85 w 89"/>
                <a:gd name="T1" fmla="*/ 88 h 88"/>
                <a:gd name="T2" fmla="*/ 83 w 89"/>
                <a:gd name="T3" fmla="*/ 83 h 88"/>
                <a:gd name="T4" fmla="*/ 81 w 89"/>
                <a:gd name="T5" fmla="*/ 78 h 88"/>
                <a:gd name="T6" fmla="*/ 75 w 89"/>
                <a:gd name="T7" fmla="*/ 76 h 88"/>
                <a:gd name="T8" fmla="*/ 65 w 89"/>
                <a:gd name="T9" fmla="*/ 75 h 88"/>
                <a:gd name="T10" fmla="*/ 3 w 89"/>
                <a:gd name="T11" fmla="*/ 78 h 88"/>
                <a:gd name="T12" fmla="*/ 3 w 89"/>
                <a:gd name="T13" fmla="*/ 73 h 88"/>
                <a:gd name="T14" fmla="*/ 69 w 89"/>
                <a:gd name="T15" fmla="*/ 21 h 88"/>
                <a:gd name="T16" fmla="*/ 26 w 89"/>
                <a:gd name="T17" fmla="*/ 23 h 88"/>
                <a:gd name="T18" fmla="*/ 15 w 89"/>
                <a:gd name="T19" fmla="*/ 24 h 88"/>
                <a:gd name="T20" fmla="*/ 9 w 89"/>
                <a:gd name="T21" fmla="*/ 27 h 88"/>
                <a:gd name="T22" fmla="*/ 7 w 89"/>
                <a:gd name="T23" fmla="*/ 33 h 88"/>
                <a:gd name="T24" fmla="*/ 6 w 89"/>
                <a:gd name="T25" fmla="*/ 39 h 88"/>
                <a:gd name="T26" fmla="*/ 2 w 89"/>
                <a:gd name="T27" fmla="*/ 39 h 88"/>
                <a:gd name="T28" fmla="*/ 0 w 89"/>
                <a:gd name="T29" fmla="*/ 5 h 88"/>
                <a:gd name="T30" fmla="*/ 5 w 89"/>
                <a:gd name="T31" fmla="*/ 5 h 88"/>
                <a:gd name="T32" fmla="*/ 6 w 89"/>
                <a:gd name="T33" fmla="*/ 10 h 88"/>
                <a:gd name="T34" fmla="*/ 8 w 89"/>
                <a:gd name="T35" fmla="*/ 15 h 88"/>
                <a:gd name="T36" fmla="*/ 13 w 89"/>
                <a:gd name="T37" fmla="*/ 17 h 88"/>
                <a:gd name="T38" fmla="*/ 25 w 89"/>
                <a:gd name="T39" fmla="*/ 18 h 88"/>
                <a:gd name="T40" fmla="*/ 66 w 89"/>
                <a:gd name="T41" fmla="*/ 16 h 88"/>
                <a:gd name="T42" fmla="*/ 72 w 89"/>
                <a:gd name="T43" fmla="*/ 14 h 88"/>
                <a:gd name="T44" fmla="*/ 76 w 89"/>
                <a:gd name="T45" fmla="*/ 12 h 88"/>
                <a:gd name="T46" fmla="*/ 79 w 89"/>
                <a:gd name="T47" fmla="*/ 6 h 88"/>
                <a:gd name="T48" fmla="*/ 80 w 89"/>
                <a:gd name="T49" fmla="*/ 0 h 88"/>
                <a:gd name="T50" fmla="*/ 84 w 89"/>
                <a:gd name="T51" fmla="*/ 0 h 88"/>
                <a:gd name="T52" fmla="*/ 86 w 89"/>
                <a:gd name="T53" fmla="*/ 23 h 88"/>
                <a:gd name="T54" fmla="*/ 24 w 89"/>
                <a:gd name="T55" fmla="*/ 72 h 88"/>
                <a:gd name="T56" fmla="*/ 64 w 89"/>
                <a:gd name="T57" fmla="*/ 70 h 88"/>
                <a:gd name="T58" fmla="*/ 75 w 89"/>
                <a:gd name="T59" fmla="*/ 69 h 88"/>
                <a:gd name="T60" fmla="*/ 80 w 89"/>
                <a:gd name="T61" fmla="*/ 66 h 88"/>
                <a:gd name="T62" fmla="*/ 82 w 89"/>
                <a:gd name="T63" fmla="*/ 60 h 88"/>
                <a:gd name="T64" fmla="*/ 83 w 89"/>
                <a:gd name="T65" fmla="*/ 55 h 88"/>
                <a:gd name="T66" fmla="*/ 87 w 89"/>
                <a:gd name="T67" fmla="*/ 55 h 88"/>
                <a:gd name="T68" fmla="*/ 89 w 89"/>
                <a:gd name="T69" fmla="*/ 88 h 88"/>
                <a:gd name="T70" fmla="*/ 85 w 89"/>
                <a:gd name="T71" fmla="*/ 8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9" h="88">
                  <a:moveTo>
                    <a:pt x="85" y="88"/>
                  </a:moveTo>
                  <a:cubicBezTo>
                    <a:pt x="84" y="87"/>
                    <a:pt x="84" y="85"/>
                    <a:pt x="83" y="83"/>
                  </a:cubicBezTo>
                  <a:cubicBezTo>
                    <a:pt x="83" y="81"/>
                    <a:pt x="82" y="79"/>
                    <a:pt x="81" y="78"/>
                  </a:cubicBezTo>
                  <a:cubicBezTo>
                    <a:pt x="80" y="77"/>
                    <a:pt x="78" y="76"/>
                    <a:pt x="75" y="76"/>
                  </a:cubicBezTo>
                  <a:cubicBezTo>
                    <a:pt x="73" y="75"/>
                    <a:pt x="69" y="75"/>
                    <a:pt x="65" y="75"/>
                  </a:cubicBezTo>
                  <a:cubicBezTo>
                    <a:pt x="3" y="78"/>
                    <a:pt x="3" y="78"/>
                    <a:pt x="3" y="78"/>
                  </a:cubicBezTo>
                  <a:cubicBezTo>
                    <a:pt x="3" y="73"/>
                    <a:pt x="3" y="73"/>
                    <a:pt x="3" y="73"/>
                  </a:cubicBezTo>
                  <a:cubicBezTo>
                    <a:pt x="69" y="21"/>
                    <a:pt x="69" y="21"/>
                    <a:pt x="69" y="21"/>
                  </a:cubicBezTo>
                  <a:cubicBezTo>
                    <a:pt x="26" y="23"/>
                    <a:pt x="26" y="23"/>
                    <a:pt x="26" y="23"/>
                  </a:cubicBezTo>
                  <a:cubicBezTo>
                    <a:pt x="21" y="23"/>
                    <a:pt x="17" y="24"/>
                    <a:pt x="15" y="24"/>
                  </a:cubicBezTo>
                  <a:cubicBezTo>
                    <a:pt x="12" y="25"/>
                    <a:pt x="10" y="26"/>
                    <a:pt x="9" y="27"/>
                  </a:cubicBezTo>
                  <a:cubicBezTo>
                    <a:pt x="8" y="28"/>
                    <a:pt x="8" y="30"/>
                    <a:pt x="7" y="33"/>
                  </a:cubicBezTo>
                  <a:cubicBezTo>
                    <a:pt x="7" y="36"/>
                    <a:pt x="6" y="38"/>
                    <a:pt x="6" y="39"/>
                  </a:cubicBezTo>
                  <a:cubicBezTo>
                    <a:pt x="2" y="39"/>
                    <a:pt x="2" y="39"/>
                    <a:pt x="2" y="39"/>
                  </a:cubicBezTo>
                  <a:cubicBezTo>
                    <a:pt x="0" y="5"/>
                    <a:pt x="0" y="5"/>
                    <a:pt x="0" y="5"/>
                  </a:cubicBezTo>
                  <a:cubicBezTo>
                    <a:pt x="5" y="5"/>
                    <a:pt x="5" y="5"/>
                    <a:pt x="5" y="5"/>
                  </a:cubicBezTo>
                  <a:cubicBezTo>
                    <a:pt x="5" y="6"/>
                    <a:pt x="5" y="8"/>
                    <a:pt x="6" y="10"/>
                  </a:cubicBezTo>
                  <a:cubicBezTo>
                    <a:pt x="7" y="13"/>
                    <a:pt x="7" y="14"/>
                    <a:pt x="8" y="15"/>
                  </a:cubicBezTo>
                  <a:cubicBezTo>
                    <a:pt x="9" y="16"/>
                    <a:pt x="11" y="17"/>
                    <a:pt x="13" y="17"/>
                  </a:cubicBezTo>
                  <a:cubicBezTo>
                    <a:pt x="16" y="18"/>
                    <a:pt x="19" y="18"/>
                    <a:pt x="25" y="18"/>
                  </a:cubicBezTo>
                  <a:cubicBezTo>
                    <a:pt x="66" y="16"/>
                    <a:pt x="66" y="16"/>
                    <a:pt x="66" y="16"/>
                  </a:cubicBezTo>
                  <a:cubicBezTo>
                    <a:pt x="68" y="16"/>
                    <a:pt x="70" y="15"/>
                    <a:pt x="72" y="14"/>
                  </a:cubicBezTo>
                  <a:cubicBezTo>
                    <a:pt x="74" y="14"/>
                    <a:pt x="75" y="13"/>
                    <a:pt x="76" y="12"/>
                  </a:cubicBezTo>
                  <a:cubicBezTo>
                    <a:pt x="77" y="10"/>
                    <a:pt x="78" y="8"/>
                    <a:pt x="79" y="6"/>
                  </a:cubicBezTo>
                  <a:cubicBezTo>
                    <a:pt x="80" y="4"/>
                    <a:pt x="80" y="2"/>
                    <a:pt x="80" y="0"/>
                  </a:cubicBezTo>
                  <a:cubicBezTo>
                    <a:pt x="84" y="0"/>
                    <a:pt x="84" y="0"/>
                    <a:pt x="84" y="0"/>
                  </a:cubicBezTo>
                  <a:cubicBezTo>
                    <a:pt x="86" y="23"/>
                    <a:pt x="86" y="23"/>
                    <a:pt x="86" y="23"/>
                  </a:cubicBezTo>
                  <a:cubicBezTo>
                    <a:pt x="24" y="72"/>
                    <a:pt x="24" y="72"/>
                    <a:pt x="24" y="72"/>
                  </a:cubicBezTo>
                  <a:cubicBezTo>
                    <a:pt x="64" y="70"/>
                    <a:pt x="64" y="70"/>
                    <a:pt x="64" y="70"/>
                  </a:cubicBezTo>
                  <a:cubicBezTo>
                    <a:pt x="69" y="70"/>
                    <a:pt x="72" y="69"/>
                    <a:pt x="75" y="69"/>
                  </a:cubicBezTo>
                  <a:cubicBezTo>
                    <a:pt x="78" y="68"/>
                    <a:pt x="79" y="67"/>
                    <a:pt x="80" y="66"/>
                  </a:cubicBezTo>
                  <a:cubicBezTo>
                    <a:pt x="81" y="65"/>
                    <a:pt x="81" y="63"/>
                    <a:pt x="82" y="60"/>
                  </a:cubicBezTo>
                  <a:cubicBezTo>
                    <a:pt x="83" y="58"/>
                    <a:pt x="83" y="56"/>
                    <a:pt x="83" y="55"/>
                  </a:cubicBezTo>
                  <a:cubicBezTo>
                    <a:pt x="87" y="55"/>
                    <a:pt x="87" y="55"/>
                    <a:pt x="87" y="55"/>
                  </a:cubicBezTo>
                  <a:cubicBezTo>
                    <a:pt x="89" y="88"/>
                    <a:pt x="89" y="88"/>
                    <a:pt x="89" y="88"/>
                  </a:cubicBezTo>
                  <a:lnTo>
                    <a:pt x="85" y="88"/>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3" name="îśḻîďe"/>
            <p:cNvSpPr/>
            <p:nvPr userDrawn="1">
              <p:custDataLst>
                <p:tags r:id="rId18"/>
              </p:custDataLst>
            </p:nvPr>
          </p:nvSpPr>
          <p:spPr bwMode="auto">
            <a:xfrm>
              <a:off x="3114279" y="3617913"/>
              <a:ext cx="169863" cy="147638"/>
            </a:xfrm>
            <a:custGeom>
              <a:avLst/>
              <a:gdLst>
                <a:gd name="T0" fmla="*/ 98 w 102"/>
                <a:gd name="T1" fmla="*/ 76 h 88"/>
                <a:gd name="T2" fmla="*/ 96 w 102"/>
                <a:gd name="T3" fmla="*/ 73 h 88"/>
                <a:gd name="T4" fmla="*/ 93 w 102"/>
                <a:gd name="T5" fmla="*/ 71 h 88"/>
                <a:gd name="T6" fmla="*/ 90 w 102"/>
                <a:gd name="T7" fmla="*/ 69 h 88"/>
                <a:gd name="T8" fmla="*/ 85 w 102"/>
                <a:gd name="T9" fmla="*/ 67 h 88"/>
                <a:gd name="T10" fmla="*/ 70 w 102"/>
                <a:gd name="T11" fmla="*/ 65 h 88"/>
                <a:gd name="T12" fmla="*/ 50 w 102"/>
                <a:gd name="T13" fmla="*/ 63 h 88"/>
                <a:gd name="T14" fmla="*/ 43 w 102"/>
                <a:gd name="T15" fmla="*/ 62 h 88"/>
                <a:gd name="T16" fmla="*/ 37 w 102"/>
                <a:gd name="T17" fmla="*/ 64 h 88"/>
                <a:gd name="T18" fmla="*/ 22 w 102"/>
                <a:gd name="T19" fmla="*/ 71 h 88"/>
                <a:gd name="T20" fmla="*/ 19 w 102"/>
                <a:gd name="T21" fmla="*/ 73 h 88"/>
                <a:gd name="T22" fmla="*/ 18 w 102"/>
                <a:gd name="T23" fmla="*/ 77 h 88"/>
                <a:gd name="T24" fmla="*/ 19 w 102"/>
                <a:gd name="T25" fmla="*/ 81 h 88"/>
                <a:gd name="T26" fmla="*/ 20 w 102"/>
                <a:gd name="T27" fmla="*/ 86 h 88"/>
                <a:gd name="T28" fmla="*/ 16 w 102"/>
                <a:gd name="T29" fmla="*/ 88 h 88"/>
                <a:gd name="T30" fmla="*/ 0 w 102"/>
                <a:gd name="T31" fmla="*/ 52 h 88"/>
                <a:gd name="T32" fmla="*/ 4 w 102"/>
                <a:gd name="T33" fmla="*/ 50 h 88"/>
                <a:gd name="T34" fmla="*/ 7 w 102"/>
                <a:gd name="T35" fmla="*/ 54 h 88"/>
                <a:gd name="T36" fmla="*/ 9 w 102"/>
                <a:gd name="T37" fmla="*/ 58 h 88"/>
                <a:gd name="T38" fmla="*/ 13 w 102"/>
                <a:gd name="T39" fmla="*/ 60 h 88"/>
                <a:gd name="T40" fmla="*/ 17 w 102"/>
                <a:gd name="T41" fmla="*/ 59 h 88"/>
                <a:gd name="T42" fmla="*/ 35 w 102"/>
                <a:gd name="T43" fmla="*/ 51 h 88"/>
                <a:gd name="T44" fmla="*/ 38 w 102"/>
                <a:gd name="T45" fmla="*/ 49 h 88"/>
                <a:gd name="T46" fmla="*/ 42 w 102"/>
                <a:gd name="T47" fmla="*/ 44 h 88"/>
                <a:gd name="T48" fmla="*/ 53 w 102"/>
                <a:gd name="T49" fmla="*/ 31 h 88"/>
                <a:gd name="T50" fmla="*/ 62 w 102"/>
                <a:gd name="T51" fmla="*/ 19 h 88"/>
                <a:gd name="T52" fmla="*/ 66 w 102"/>
                <a:gd name="T53" fmla="*/ 13 h 88"/>
                <a:gd name="T54" fmla="*/ 67 w 102"/>
                <a:gd name="T55" fmla="*/ 9 h 88"/>
                <a:gd name="T56" fmla="*/ 67 w 102"/>
                <a:gd name="T57" fmla="*/ 5 h 88"/>
                <a:gd name="T58" fmla="*/ 66 w 102"/>
                <a:gd name="T59" fmla="*/ 2 h 88"/>
                <a:gd name="T60" fmla="*/ 70 w 102"/>
                <a:gd name="T61" fmla="*/ 0 h 88"/>
                <a:gd name="T62" fmla="*/ 84 w 102"/>
                <a:gd name="T63" fmla="*/ 33 h 88"/>
                <a:gd name="T64" fmla="*/ 80 w 102"/>
                <a:gd name="T65" fmla="*/ 35 h 88"/>
                <a:gd name="T66" fmla="*/ 76 w 102"/>
                <a:gd name="T67" fmla="*/ 27 h 88"/>
                <a:gd name="T68" fmla="*/ 73 w 102"/>
                <a:gd name="T69" fmla="*/ 26 h 88"/>
                <a:gd name="T70" fmla="*/ 72 w 102"/>
                <a:gd name="T71" fmla="*/ 27 h 88"/>
                <a:gd name="T72" fmla="*/ 71 w 102"/>
                <a:gd name="T73" fmla="*/ 28 h 88"/>
                <a:gd name="T74" fmla="*/ 68 w 102"/>
                <a:gd name="T75" fmla="*/ 31 h 88"/>
                <a:gd name="T76" fmla="*/ 65 w 102"/>
                <a:gd name="T77" fmla="*/ 35 h 88"/>
                <a:gd name="T78" fmla="*/ 58 w 102"/>
                <a:gd name="T79" fmla="*/ 44 h 88"/>
                <a:gd name="T80" fmla="*/ 48 w 102"/>
                <a:gd name="T81" fmla="*/ 57 h 88"/>
                <a:gd name="T82" fmla="*/ 75 w 102"/>
                <a:gd name="T83" fmla="*/ 60 h 88"/>
                <a:gd name="T84" fmla="*/ 87 w 102"/>
                <a:gd name="T85" fmla="*/ 61 h 88"/>
                <a:gd name="T86" fmla="*/ 88 w 102"/>
                <a:gd name="T87" fmla="*/ 59 h 88"/>
                <a:gd name="T88" fmla="*/ 88 w 102"/>
                <a:gd name="T89" fmla="*/ 56 h 88"/>
                <a:gd name="T90" fmla="*/ 88 w 102"/>
                <a:gd name="T91" fmla="*/ 52 h 88"/>
                <a:gd name="T92" fmla="*/ 86 w 102"/>
                <a:gd name="T93" fmla="*/ 49 h 88"/>
                <a:gd name="T94" fmla="*/ 90 w 102"/>
                <a:gd name="T95" fmla="*/ 47 h 88"/>
                <a:gd name="T96" fmla="*/ 102 w 102"/>
                <a:gd name="T97" fmla="*/ 74 h 88"/>
                <a:gd name="T98" fmla="*/ 98 w 102"/>
                <a:gd name="T99" fmla="*/ 7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2" h="88">
                  <a:moveTo>
                    <a:pt x="98" y="76"/>
                  </a:moveTo>
                  <a:cubicBezTo>
                    <a:pt x="98" y="75"/>
                    <a:pt x="97" y="74"/>
                    <a:pt x="96" y="73"/>
                  </a:cubicBezTo>
                  <a:cubicBezTo>
                    <a:pt x="95" y="72"/>
                    <a:pt x="94" y="71"/>
                    <a:pt x="93" y="71"/>
                  </a:cubicBezTo>
                  <a:cubicBezTo>
                    <a:pt x="92" y="70"/>
                    <a:pt x="91" y="69"/>
                    <a:pt x="90" y="69"/>
                  </a:cubicBezTo>
                  <a:cubicBezTo>
                    <a:pt x="89" y="69"/>
                    <a:pt x="88" y="68"/>
                    <a:pt x="85" y="67"/>
                  </a:cubicBezTo>
                  <a:cubicBezTo>
                    <a:pt x="80" y="66"/>
                    <a:pt x="75" y="65"/>
                    <a:pt x="70" y="65"/>
                  </a:cubicBezTo>
                  <a:cubicBezTo>
                    <a:pt x="64" y="64"/>
                    <a:pt x="58" y="63"/>
                    <a:pt x="50" y="63"/>
                  </a:cubicBezTo>
                  <a:cubicBezTo>
                    <a:pt x="47" y="62"/>
                    <a:pt x="45" y="62"/>
                    <a:pt x="43" y="62"/>
                  </a:cubicBezTo>
                  <a:cubicBezTo>
                    <a:pt x="42" y="63"/>
                    <a:pt x="40" y="63"/>
                    <a:pt x="37" y="64"/>
                  </a:cubicBezTo>
                  <a:cubicBezTo>
                    <a:pt x="22" y="71"/>
                    <a:pt x="22" y="71"/>
                    <a:pt x="22" y="71"/>
                  </a:cubicBezTo>
                  <a:cubicBezTo>
                    <a:pt x="21" y="71"/>
                    <a:pt x="20" y="72"/>
                    <a:pt x="19" y="73"/>
                  </a:cubicBezTo>
                  <a:cubicBezTo>
                    <a:pt x="18" y="74"/>
                    <a:pt x="18" y="75"/>
                    <a:pt x="18" y="77"/>
                  </a:cubicBezTo>
                  <a:cubicBezTo>
                    <a:pt x="18" y="78"/>
                    <a:pt x="18" y="79"/>
                    <a:pt x="19" y="81"/>
                  </a:cubicBezTo>
                  <a:cubicBezTo>
                    <a:pt x="19" y="83"/>
                    <a:pt x="19" y="85"/>
                    <a:pt x="20" y="86"/>
                  </a:cubicBezTo>
                  <a:cubicBezTo>
                    <a:pt x="16" y="88"/>
                    <a:pt x="16" y="88"/>
                    <a:pt x="16" y="88"/>
                  </a:cubicBezTo>
                  <a:cubicBezTo>
                    <a:pt x="0" y="52"/>
                    <a:pt x="0" y="52"/>
                    <a:pt x="0" y="52"/>
                  </a:cubicBezTo>
                  <a:cubicBezTo>
                    <a:pt x="4" y="50"/>
                    <a:pt x="4" y="50"/>
                    <a:pt x="4" y="50"/>
                  </a:cubicBezTo>
                  <a:cubicBezTo>
                    <a:pt x="5" y="51"/>
                    <a:pt x="6" y="52"/>
                    <a:pt x="7" y="54"/>
                  </a:cubicBezTo>
                  <a:cubicBezTo>
                    <a:pt x="8" y="56"/>
                    <a:pt x="9" y="58"/>
                    <a:pt x="9" y="58"/>
                  </a:cubicBezTo>
                  <a:cubicBezTo>
                    <a:pt x="10" y="59"/>
                    <a:pt x="12" y="60"/>
                    <a:pt x="13" y="60"/>
                  </a:cubicBezTo>
                  <a:cubicBezTo>
                    <a:pt x="14" y="60"/>
                    <a:pt x="15" y="60"/>
                    <a:pt x="17" y="59"/>
                  </a:cubicBezTo>
                  <a:cubicBezTo>
                    <a:pt x="35" y="51"/>
                    <a:pt x="35" y="51"/>
                    <a:pt x="35" y="51"/>
                  </a:cubicBezTo>
                  <a:cubicBezTo>
                    <a:pt x="36" y="51"/>
                    <a:pt x="37" y="50"/>
                    <a:pt x="38" y="49"/>
                  </a:cubicBezTo>
                  <a:cubicBezTo>
                    <a:pt x="39" y="47"/>
                    <a:pt x="41" y="46"/>
                    <a:pt x="42" y="44"/>
                  </a:cubicBezTo>
                  <a:cubicBezTo>
                    <a:pt x="45" y="40"/>
                    <a:pt x="49" y="36"/>
                    <a:pt x="53" y="31"/>
                  </a:cubicBezTo>
                  <a:cubicBezTo>
                    <a:pt x="56" y="26"/>
                    <a:pt x="60" y="22"/>
                    <a:pt x="62" y="19"/>
                  </a:cubicBezTo>
                  <a:cubicBezTo>
                    <a:pt x="64" y="16"/>
                    <a:pt x="65" y="15"/>
                    <a:pt x="66" y="13"/>
                  </a:cubicBezTo>
                  <a:cubicBezTo>
                    <a:pt x="66" y="12"/>
                    <a:pt x="67" y="11"/>
                    <a:pt x="67" y="9"/>
                  </a:cubicBezTo>
                  <a:cubicBezTo>
                    <a:pt x="67" y="8"/>
                    <a:pt x="67" y="7"/>
                    <a:pt x="67" y="5"/>
                  </a:cubicBezTo>
                  <a:cubicBezTo>
                    <a:pt x="67" y="4"/>
                    <a:pt x="66" y="3"/>
                    <a:pt x="66" y="2"/>
                  </a:cubicBezTo>
                  <a:cubicBezTo>
                    <a:pt x="70" y="0"/>
                    <a:pt x="70" y="0"/>
                    <a:pt x="70" y="0"/>
                  </a:cubicBezTo>
                  <a:cubicBezTo>
                    <a:pt x="84" y="33"/>
                    <a:pt x="84" y="33"/>
                    <a:pt x="84" y="33"/>
                  </a:cubicBezTo>
                  <a:cubicBezTo>
                    <a:pt x="80" y="35"/>
                    <a:pt x="80" y="35"/>
                    <a:pt x="80" y="35"/>
                  </a:cubicBezTo>
                  <a:cubicBezTo>
                    <a:pt x="79" y="31"/>
                    <a:pt x="77" y="29"/>
                    <a:pt x="76" y="27"/>
                  </a:cubicBezTo>
                  <a:cubicBezTo>
                    <a:pt x="75" y="26"/>
                    <a:pt x="74" y="25"/>
                    <a:pt x="73" y="26"/>
                  </a:cubicBezTo>
                  <a:cubicBezTo>
                    <a:pt x="73" y="26"/>
                    <a:pt x="73" y="26"/>
                    <a:pt x="72" y="27"/>
                  </a:cubicBezTo>
                  <a:cubicBezTo>
                    <a:pt x="72" y="27"/>
                    <a:pt x="71" y="28"/>
                    <a:pt x="71" y="28"/>
                  </a:cubicBezTo>
                  <a:cubicBezTo>
                    <a:pt x="70" y="29"/>
                    <a:pt x="69" y="30"/>
                    <a:pt x="68" y="31"/>
                  </a:cubicBezTo>
                  <a:cubicBezTo>
                    <a:pt x="67" y="33"/>
                    <a:pt x="66" y="34"/>
                    <a:pt x="65" y="35"/>
                  </a:cubicBezTo>
                  <a:cubicBezTo>
                    <a:pt x="63" y="38"/>
                    <a:pt x="60" y="41"/>
                    <a:pt x="58" y="44"/>
                  </a:cubicBezTo>
                  <a:cubicBezTo>
                    <a:pt x="55" y="47"/>
                    <a:pt x="52" y="52"/>
                    <a:pt x="48" y="57"/>
                  </a:cubicBezTo>
                  <a:cubicBezTo>
                    <a:pt x="60" y="58"/>
                    <a:pt x="69" y="60"/>
                    <a:pt x="75" y="60"/>
                  </a:cubicBezTo>
                  <a:cubicBezTo>
                    <a:pt x="82" y="61"/>
                    <a:pt x="86" y="61"/>
                    <a:pt x="87" y="61"/>
                  </a:cubicBezTo>
                  <a:cubicBezTo>
                    <a:pt x="87" y="61"/>
                    <a:pt x="88" y="60"/>
                    <a:pt x="88" y="59"/>
                  </a:cubicBezTo>
                  <a:cubicBezTo>
                    <a:pt x="89" y="58"/>
                    <a:pt x="89" y="57"/>
                    <a:pt x="88" y="56"/>
                  </a:cubicBezTo>
                  <a:cubicBezTo>
                    <a:pt x="88" y="55"/>
                    <a:pt x="88" y="54"/>
                    <a:pt x="88" y="52"/>
                  </a:cubicBezTo>
                  <a:cubicBezTo>
                    <a:pt x="87" y="51"/>
                    <a:pt x="87" y="50"/>
                    <a:pt x="86" y="49"/>
                  </a:cubicBezTo>
                  <a:cubicBezTo>
                    <a:pt x="90" y="47"/>
                    <a:pt x="90" y="47"/>
                    <a:pt x="90" y="47"/>
                  </a:cubicBezTo>
                  <a:cubicBezTo>
                    <a:pt x="102" y="74"/>
                    <a:pt x="102" y="74"/>
                    <a:pt x="102" y="74"/>
                  </a:cubicBezTo>
                  <a:lnTo>
                    <a:pt x="98" y="76"/>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4" name="îṥlîḍè"/>
            <p:cNvSpPr/>
            <p:nvPr userDrawn="1">
              <p:custDataLst>
                <p:tags r:id="rId19"/>
              </p:custDataLst>
            </p:nvPr>
          </p:nvSpPr>
          <p:spPr bwMode="auto">
            <a:xfrm>
              <a:off x="3147617" y="3763963"/>
              <a:ext cx="161925" cy="139700"/>
            </a:xfrm>
            <a:custGeom>
              <a:avLst/>
              <a:gdLst>
                <a:gd name="T0" fmla="*/ 46 w 97"/>
                <a:gd name="T1" fmla="*/ 84 h 84"/>
                <a:gd name="T2" fmla="*/ 28 w 97"/>
                <a:gd name="T3" fmla="*/ 55 h 84"/>
                <a:gd name="T4" fmla="*/ 31 w 97"/>
                <a:gd name="T5" fmla="*/ 53 h 84"/>
                <a:gd name="T6" fmla="*/ 36 w 97"/>
                <a:gd name="T7" fmla="*/ 58 h 84"/>
                <a:gd name="T8" fmla="*/ 40 w 97"/>
                <a:gd name="T9" fmla="*/ 60 h 84"/>
                <a:gd name="T10" fmla="*/ 41 w 97"/>
                <a:gd name="T11" fmla="*/ 59 h 84"/>
                <a:gd name="T12" fmla="*/ 42 w 97"/>
                <a:gd name="T13" fmla="*/ 58 h 84"/>
                <a:gd name="T14" fmla="*/ 54 w 97"/>
                <a:gd name="T15" fmla="*/ 42 h 84"/>
                <a:gd name="T16" fmla="*/ 38 w 97"/>
                <a:gd name="T17" fmla="*/ 17 h 84"/>
                <a:gd name="T18" fmla="*/ 30 w 97"/>
                <a:gd name="T19" fmla="*/ 19 h 84"/>
                <a:gd name="T20" fmla="*/ 25 w 97"/>
                <a:gd name="T21" fmla="*/ 20 h 84"/>
                <a:gd name="T22" fmla="*/ 20 w 97"/>
                <a:gd name="T23" fmla="*/ 22 h 84"/>
                <a:gd name="T24" fmla="*/ 18 w 97"/>
                <a:gd name="T25" fmla="*/ 23 h 84"/>
                <a:gd name="T26" fmla="*/ 17 w 97"/>
                <a:gd name="T27" fmla="*/ 28 h 84"/>
                <a:gd name="T28" fmla="*/ 20 w 97"/>
                <a:gd name="T29" fmla="*/ 36 h 84"/>
                <a:gd name="T30" fmla="*/ 17 w 97"/>
                <a:gd name="T31" fmla="*/ 38 h 84"/>
                <a:gd name="T32" fmla="*/ 0 w 97"/>
                <a:gd name="T33" fmla="*/ 11 h 84"/>
                <a:gd name="T34" fmla="*/ 3 w 97"/>
                <a:gd name="T35" fmla="*/ 9 h 84"/>
                <a:gd name="T36" fmla="*/ 6 w 97"/>
                <a:gd name="T37" fmla="*/ 12 h 84"/>
                <a:gd name="T38" fmla="*/ 9 w 97"/>
                <a:gd name="T39" fmla="*/ 14 h 84"/>
                <a:gd name="T40" fmla="*/ 14 w 97"/>
                <a:gd name="T41" fmla="*/ 16 h 84"/>
                <a:gd name="T42" fmla="*/ 19 w 97"/>
                <a:gd name="T43" fmla="*/ 15 h 84"/>
                <a:gd name="T44" fmla="*/ 57 w 97"/>
                <a:gd name="T45" fmla="*/ 8 h 84"/>
                <a:gd name="T46" fmla="*/ 94 w 97"/>
                <a:gd name="T47" fmla="*/ 0 h 84"/>
                <a:gd name="T48" fmla="*/ 97 w 97"/>
                <a:gd name="T49" fmla="*/ 4 h 84"/>
                <a:gd name="T50" fmla="*/ 50 w 97"/>
                <a:gd name="T51" fmla="*/ 67 h 84"/>
                <a:gd name="T52" fmla="*/ 48 w 97"/>
                <a:gd name="T53" fmla="*/ 71 h 84"/>
                <a:gd name="T54" fmla="*/ 48 w 97"/>
                <a:gd name="T55" fmla="*/ 75 h 84"/>
                <a:gd name="T56" fmla="*/ 49 w 97"/>
                <a:gd name="T57" fmla="*/ 79 h 84"/>
                <a:gd name="T58" fmla="*/ 50 w 97"/>
                <a:gd name="T59" fmla="*/ 82 h 84"/>
                <a:gd name="T60" fmla="*/ 46 w 97"/>
                <a:gd name="T61" fmla="*/ 84 h 84"/>
                <a:gd name="T62" fmla="*/ 57 w 97"/>
                <a:gd name="T63" fmla="*/ 37 h 84"/>
                <a:gd name="T64" fmla="*/ 78 w 97"/>
                <a:gd name="T65" fmla="*/ 9 h 84"/>
                <a:gd name="T66" fmla="*/ 43 w 97"/>
                <a:gd name="T67" fmla="*/ 16 h 84"/>
                <a:gd name="T68" fmla="*/ 57 w 97"/>
                <a:gd name="T69" fmla="*/ 37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7" h="84">
                  <a:moveTo>
                    <a:pt x="46" y="84"/>
                  </a:moveTo>
                  <a:cubicBezTo>
                    <a:pt x="28" y="55"/>
                    <a:pt x="28" y="55"/>
                    <a:pt x="28" y="55"/>
                  </a:cubicBezTo>
                  <a:cubicBezTo>
                    <a:pt x="31" y="53"/>
                    <a:pt x="31" y="53"/>
                    <a:pt x="31" y="53"/>
                  </a:cubicBezTo>
                  <a:cubicBezTo>
                    <a:pt x="33" y="55"/>
                    <a:pt x="35" y="57"/>
                    <a:pt x="36" y="58"/>
                  </a:cubicBezTo>
                  <a:cubicBezTo>
                    <a:pt x="38" y="60"/>
                    <a:pt x="39" y="60"/>
                    <a:pt x="40" y="60"/>
                  </a:cubicBezTo>
                  <a:cubicBezTo>
                    <a:pt x="40" y="60"/>
                    <a:pt x="40" y="59"/>
                    <a:pt x="41" y="59"/>
                  </a:cubicBezTo>
                  <a:cubicBezTo>
                    <a:pt x="41" y="59"/>
                    <a:pt x="41" y="58"/>
                    <a:pt x="42" y="58"/>
                  </a:cubicBezTo>
                  <a:cubicBezTo>
                    <a:pt x="54" y="42"/>
                    <a:pt x="54" y="42"/>
                    <a:pt x="54" y="42"/>
                  </a:cubicBezTo>
                  <a:cubicBezTo>
                    <a:pt x="38" y="17"/>
                    <a:pt x="38" y="17"/>
                    <a:pt x="38" y="17"/>
                  </a:cubicBezTo>
                  <a:cubicBezTo>
                    <a:pt x="35" y="18"/>
                    <a:pt x="32" y="18"/>
                    <a:pt x="30" y="19"/>
                  </a:cubicBezTo>
                  <a:cubicBezTo>
                    <a:pt x="28" y="19"/>
                    <a:pt x="26" y="20"/>
                    <a:pt x="25" y="20"/>
                  </a:cubicBezTo>
                  <a:cubicBezTo>
                    <a:pt x="23" y="21"/>
                    <a:pt x="21" y="21"/>
                    <a:pt x="20" y="22"/>
                  </a:cubicBezTo>
                  <a:cubicBezTo>
                    <a:pt x="19" y="22"/>
                    <a:pt x="19" y="22"/>
                    <a:pt x="18" y="23"/>
                  </a:cubicBezTo>
                  <a:cubicBezTo>
                    <a:pt x="17" y="24"/>
                    <a:pt x="16" y="25"/>
                    <a:pt x="17" y="28"/>
                  </a:cubicBezTo>
                  <a:cubicBezTo>
                    <a:pt x="18" y="30"/>
                    <a:pt x="19" y="33"/>
                    <a:pt x="20" y="36"/>
                  </a:cubicBezTo>
                  <a:cubicBezTo>
                    <a:pt x="17" y="38"/>
                    <a:pt x="17" y="38"/>
                    <a:pt x="17" y="38"/>
                  </a:cubicBezTo>
                  <a:cubicBezTo>
                    <a:pt x="0" y="11"/>
                    <a:pt x="0" y="11"/>
                    <a:pt x="0" y="11"/>
                  </a:cubicBezTo>
                  <a:cubicBezTo>
                    <a:pt x="3" y="9"/>
                    <a:pt x="3" y="9"/>
                    <a:pt x="3" y="9"/>
                  </a:cubicBezTo>
                  <a:cubicBezTo>
                    <a:pt x="4" y="10"/>
                    <a:pt x="5" y="11"/>
                    <a:pt x="6" y="12"/>
                  </a:cubicBezTo>
                  <a:cubicBezTo>
                    <a:pt x="7" y="13"/>
                    <a:pt x="8" y="14"/>
                    <a:pt x="9" y="14"/>
                  </a:cubicBezTo>
                  <a:cubicBezTo>
                    <a:pt x="11" y="15"/>
                    <a:pt x="12" y="15"/>
                    <a:pt x="14" y="16"/>
                  </a:cubicBezTo>
                  <a:cubicBezTo>
                    <a:pt x="15" y="16"/>
                    <a:pt x="17" y="16"/>
                    <a:pt x="19" y="15"/>
                  </a:cubicBezTo>
                  <a:cubicBezTo>
                    <a:pt x="31" y="13"/>
                    <a:pt x="43" y="11"/>
                    <a:pt x="57" y="8"/>
                  </a:cubicBezTo>
                  <a:cubicBezTo>
                    <a:pt x="71" y="5"/>
                    <a:pt x="83" y="2"/>
                    <a:pt x="94" y="0"/>
                  </a:cubicBezTo>
                  <a:cubicBezTo>
                    <a:pt x="97" y="4"/>
                    <a:pt x="97" y="4"/>
                    <a:pt x="97" y="4"/>
                  </a:cubicBezTo>
                  <a:cubicBezTo>
                    <a:pt x="50" y="67"/>
                    <a:pt x="50" y="67"/>
                    <a:pt x="50" y="67"/>
                  </a:cubicBezTo>
                  <a:cubicBezTo>
                    <a:pt x="50" y="68"/>
                    <a:pt x="49" y="70"/>
                    <a:pt x="48" y="71"/>
                  </a:cubicBezTo>
                  <a:cubicBezTo>
                    <a:pt x="48" y="72"/>
                    <a:pt x="48" y="73"/>
                    <a:pt x="48" y="75"/>
                  </a:cubicBezTo>
                  <a:cubicBezTo>
                    <a:pt x="48" y="76"/>
                    <a:pt x="48" y="77"/>
                    <a:pt x="49" y="79"/>
                  </a:cubicBezTo>
                  <a:cubicBezTo>
                    <a:pt x="49" y="80"/>
                    <a:pt x="50" y="81"/>
                    <a:pt x="50" y="82"/>
                  </a:cubicBezTo>
                  <a:cubicBezTo>
                    <a:pt x="46" y="84"/>
                    <a:pt x="46" y="84"/>
                    <a:pt x="46" y="84"/>
                  </a:cubicBezTo>
                  <a:close/>
                  <a:moveTo>
                    <a:pt x="57" y="37"/>
                  </a:moveTo>
                  <a:cubicBezTo>
                    <a:pt x="78" y="9"/>
                    <a:pt x="78" y="9"/>
                    <a:pt x="78" y="9"/>
                  </a:cubicBezTo>
                  <a:cubicBezTo>
                    <a:pt x="43" y="16"/>
                    <a:pt x="43" y="16"/>
                    <a:pt x="43" y="16"/>
                  </a:cubicBezTo>
                  <a:lnTo>
                    <a:pt x="57" y="37"/>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5" name="íṩļîďè"/>
            <p:cNvSpPr/>
            <p:nvPr userDrawn="1">
              <p:custDataLst>
                <p:tags r:id="rId20"/>
              </p:custDataLst>
            </p:nvPr>
          </p:nvSpPr>
          <p:spPr bwMode="auto">
            <a:xfrm>
              <a:off x="3239692" y="3803651"/>
              <a:ext cx="165100" cy="166688"/>
            </a:xfrm>
            <a:custGeom>
              <a:avLst/>
              <a:gdLst>
                <a:gd name="T0" fmla="*/ 83 w 99"/>
                <a:gd name="T1" fmla="*/ 68 h 100"/>
                <a:gd name="T2" fmla="*/ 80 w 99"/>
                <a:gd name="T3" fmla="*/ 66 h 100"/>
                <a:gd name="T4" fmla="*/ 82 w 99"/>
                <a:gd name="T5" fmla="*/ 61 h 100"/>
                <a:gd name="T6" fmla="*/ 84 w 99"/>
                <a:gd name="T7" fmla="*/ 54 h 100"/>
                <a:gd name="T8" fmla="*/ 85 w 99"/>
                <a:gd name="T9" fmla="*/ 48 h 100"/>
                <a:gd name="T10" fmla="*/ 83 w 99"/>
                <a:gd name="T11" fmla="*/ 44 h 100"/>
                <a:gd name="T12" fmla="*/ 80 w 99"/>
                <a:gd name="T13" fmla="*/ 40 h 100"/>
                <a:gd name="T14" fmla="*/ 77 w 99"/>
                <a:gd name="T15" fmla="*/ 37 h 100"/>
                <a:gd name="T16" fmla="*/ 74 w 99"/>
                <a:gd name="T17" fmla="*/ 34 h 100"/>
                <a:gd name="T18" fmla="*/ 27 w 99"/>
                <a:gd name="T19" fmla="*/ 82 h 100"/>
                <a:gd name="T20" fmla="*/ 25 w 99"/>
                <a:gd name="T21" fmla="*/ 85 h 100"/>
                <a:gd name="T22" fmla="*/ 25 w 99"/>
                <a:gd name="T23" fmla="*/ 89 h 100"/>
                <a:gd name="T24" fmla="*/ 27 w 99"/>
                <a:gd name="T25" fmla="*/ 93 h 100"/>
                <a:gd name="T26" fmla="*/ 31 w 99"/>
                <a:gd name="T27" fmla="*/ 97 h 100"/>
                <a:gd name="T28" fmla="*/ 28 w 99"/>
                <a:gd name="T29" fmla="*/ 100 h 100"/>
                <a:gd name="T30" fmla="*/ 0 w 99"/>
                <a:gd name="T31" fmla="*/ 72 h 100"/>
                <a:gd name="T32" fmla="*/ 3 w 99"/>
                <a:gd name="T33" fmla="*/ 69 h 100"/>
                <a:gd name="T34" fmla="*/ 6 w 99"/>
                <a:gd name="T35" fmla="*/ 72 h 100"/>
                <a:gd name="T36" fmla="*/ 10 w 99"/>
                <a:gd name="T37" fmla="*/ 75 h 100"/>
                <a:gd name="T38" fmla="*/ 14 w 99"/>
                <a:gd name="T39" fmla="*/ 75 h 100"/>
                <a:gd name="T40" fmla="*/ 17 w 99"/>
                <a:gd name="T41" fmla="*/ 73 h 100"/>
                <a:gd name="T42" fmla="*/ 65 w 99"/>
                <a:gd name="T43" fmla="*/ 25 h 100"/>
                <a:gd name="T44" fmla="*/ 63 w 99"/>
                <a:gd name="T45" fmla="*/ 23 h 100"/>
                <a:gd name="T46" fmla="*/ 60 w 99"/>
                <a:gd name="T47" fmla="*/ 20 h 100"/>
                <a:gd name="T48" fmla="*/ 56 w 99"/>
                <a:gd name="T49" fmla="*/ 16 h 100"/>
                <a:gd name="T50" fmla="*/ 51 w 99"/>
                <a:gd name="T51" fmla="*/ 15 h 100"/>
                <a:gd name="T52" fmla="*/ 45 w 99"/>
                <a:gd name="T53" fmla="*/ 16 h 100"/>
                <a:gd name="T54" fmla="*/ 39 w 99"/>
                <a:gd name="T55" fmla="*/ 17 h 100"/>
                <a:gd name="T56" fmla="*/ 34 w 99"/>
                <a:gd name="T57" fmla="*/ 19 h 100"/>
                <a:gd name="T58" fmla="*/ 31 w 99"/>
                <a:gd name="T59" fmla="*/ 17 h 100"/>
                <a:gd name="T60" fmla="*/ 47 w 99"/>
                <a:gd name="T61" fmla="*/ 0 h 100"/>
                <a:gd name="T62" fmla="*/ 99 w 99"/>
                <a:gd name="T63" fmla="*/ 52 h 100"/>
                <a:gd name="T64" fmla="*/ 83 w 99"/>
                <a:gd name="T65" fmla="*/ 68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100">
                  <a:moveTo>
                    <a:pt x="83" y="68"/>
                  </a:moveTo>
                  <a:cubicBezTo>
                    <a:pt x="80" y="66"/>
                    <a:pt x="80" y="66"/>
                    <a:pt x="80" y="66"/>
                  </a:cubicBezTo>
                  <a:cubicBezTo>
                    <a:pt x="81" y="64"/>
                    <a:pt x="82" y="63"/>
                    <a:pt x="82" y="61"/>
                  </a:cubicBezTo>
                  <a:cubicBezTo>
                    <a:pt x="83" y="59"/>
                    <a:pt x="84" y="57"/>
                    <a:pt x="84" y="54"/>
                  </a:cubicBezTo>
                  <a:cubicBezTo>
                    <a:pt x="84" y="52"/>
                    <a:pt x="85" y="50"/>
                    <a:pt x="85" y="48"/>
                  </a:cubicBezTo>
                  <a:cubicBezTo>
                    <a:pt x="85" y="46"/>
                    <a:pt x="84" y="45"/>
                    <a:pt x="83" y="44"/>
                  </a:cubicBezTo>
                  <a:cubicBezTo>
                    <a:pt x="83" y="43"/>
                    <a:pt x="82" y="42"/>
                    <a:pt x="80" y="40"/>
                  </a:cubicBezTo>
                  <a:cubicBezTo>
                    <a:pt x="79" y="39"/>
                    <a:pt x="78" y="38"/>
                    <a:pt x="77" y="37"/>
                  </a:cubicBezTo>
                  <a:cubicBezTo>
                    <a:pt x="74" y="34"/>
                    <a:pt x="74" y="34"/>
                    <a:pt x="74" y="34"/>
                  </a:cubicBezTo>
                  <a:cubicBezTo>
                    <a:pt x="27" y="82"/>
                    <a:pt x="27" y="82"/>
                    <a:pt x="27" y="82"/>
                  </a:cubicBezTo>
                  <a:cubicBezTo>
                    <a:pt x="26" y="83"/>
                    <a:pt x="25" y="84"/>
                    <a:pt x="25" y="85"/>
                  </a:cubicBezTo>
                  <a:cubicBezTo>
                    <a:pt x="24" y="86"/>
                    <a:pt x="25" y="87"/>
                    <a:pt x="25" y="89"/>
                  </a:cubicBezTo>
                  <a:cubicBezTo>
                    <a:pt x="25" y="89"/>
                    <a:pt x="26" y="91"/>
                    <a:pt x="27" y="93"/>
                  </a:cubicBezTo>
                  <a:cubicBezTo>
                    <a:pt x="29" y="95"/>
                    <a:pt x="30" y="96"/>
                    <a:pt x="31" y="97"/>
                  </a:cubicBezTo>
                  <a:cubicBezTo>
                    <a:pt x="28" y="100"/>
                    <a:pt x="28" y="100"/>
                    <a:pt x="28" y="100"/>
                  </a:cubicBezTo>
                  <a:cubicBezTo>
                    <a:pt x="0" y="72"/>
                    <a:pt x="0" y="72"/>
                    <a:pt x="0" y="72"/>
                  </a:cubicBezTo>
                  <a:cubicBezTo>
                    <a:pt x="3" y="69"/>
                    <a:pt x="3" y="69"/>
                    <a:pt x="3" y="69"/>
                  </a:cubicBezTo>
                  <a:cubicBezTo>
                    <a:pt x="3" y="70"/>
                    <a:pt x="5" y="71"/>
                    <a:pt x="6" y="72"/>
                  </a:cubicBezTo>
                  <a:cubicBezTo>
                    <a:pt x="8" y="74"/>
                    <a:pt x="10" y="74"/>
                    <a:pt x="10" y="75"/>
                  </a:cubicBezTo>
                  <a:cubicBezTo>
                    <a:pt x="12" y="75"/>
                    <a:pt x="13" y="76"/>
                    <a:pt x="14" y="75"/>
                  </a:cubicBezTo>
                  <a:cubicBezTo>
                    <a:pt x="15" y="75"/>
                    <a:pt x="16" y="74"/>
                    <a:pt x="17" y="73"/>
                  </a:cubicBezTo>
                  <a:cubicBezTo>
                    <a:pt x="65" y="25"/>
                    <a:pt x="65" y="25"/>
                    <a:pt x="65" y="25"/>
                  </a:cubicBezTo>
                  <a:cubicBezTo>
                    <a:pt x="63" y="23"/>
                    <a:pt x="63" y="23"/>
                    <a:pt x="63" y="23"/>
                  </a:cubicBezTo>
                  <a:cubicBezTo>
                    <a:pt x="62" y="22"/>
                    <a:pt x="61" y="21"/>
                    <a:pt x="60" y="20"/>
                  </a:cubicBezTo>
                  <a:cubicBezTo>
                    <a:pt x="58" y="18"/>
                    <a:pt x="57" y="17"/>
                    <a:pt x="56" y="16"/>
                  </a:cubicBezTo>
                  <a:cubicBezTo>
                    <a:pt x="55" y="15"/>
                    <a:pt x="53" y="15"/>
                    <a:pt x="51" y="15"/>
                  </a:cubicBezTo>
                  <a:cubicBezTo>
                    <a:pt x="49" y="15"/>
                    <a:pt x="47" y="15"/>
                    <a:pt x="45" y="16"/>
                  </a:cubicBezTo>
                  <a:cubicBezTo>
                    <a:pt x="43" y="16"/>
                    <a:pt x="41" y="17"/>
                    <a:pt x="39" y="17"/>
                  </a:cubicBezTo>
                  <a:cubicBezTo>
                    <a:pt x="37" y="18"/>
                    <a:pt x="35" y="19"/>
                    <a:pt x="34" y="19"/>
                  </a:cubicBezTo>
                  <a:cubicBezTo>
                    <a:pt x="31" y="17"/>
                    <a:pt x="31" y="17"/>
                    <a:pt x="31" y="17"/>
                  </a:cubicBezTo>
                  <a:cubicBezTo>
                    <a:pt x="47" y="0"/>
                    <a:pt x="47" y="0"/>
                    <a:pt x="47" y="0"/>
                  </a:cubicBezTo>
                  <a:cubicBezTo>
                    <a:pt x="99" y="52"/>
                    <a:pt x="99" y="52"/>
                    <a:pt x="99" y="52"/>
                  </a:cubicBezTo>
                  <a:lnTo>
                    <a:pt x="83" y="68"/>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6" name="íṧ1îḑè"/>
            <p:cNvSpPr/>
            <p:nvPr userDrawn="1">
              <p:custDataLst>
                <p:tags r:id="rId21"/>
              </p:custDataLst>
            </p:nvPr>
          </p:nvSpPr>
          <p:spPr bwMode="auto">
            <a:xfrm>
              <a:off x="3342879" y="3943351"/>
              <a:ext cx="57150" cy="46038"/>
            </a:xfrm>
            <a:custGeom>
              <a:avLst/>
              <a:gdLst>
                <a:gd name="T0" fmla="*/ 30 w 36"/>
                <a:gd name="T1" fmla="*/ 29 h 29"/>
                <a:gd name="T2" fmla="*/ 0 w 36"/>
                <a:gd name="T3" fmla="*/ 8 h 29"/>
                <a:gd name="T4" fmla="*/ 5 w 36"/>
                <a:gd name="T5" fmla="*/ 0 h 29"/>
                <a:gd name="T6" fmla="*/ 36 w 36"/>
                <a:gd name="T7" fmla="*/ 21 h 29"/>
                <a:gd name="T8" fmla="*/ 30 w 36"/>
                <a:gd name="T9" fmla="*/ 29 h 29"/>
              </a:gdLst>
              <a:ahLst/>
              <a:cxnLst>
                <a:cxn ang="0">
                  <a:pos x="T0" y="T1"/>
                </a:cxn>
                <a:cxn ang="0">
                  <a:pos x="T2" y="T3"/>
                </a:cxn>
                <a:cxn ang="0">
                  <a:pos x="T4" y="T5"/>
                </a:cxn>
                <a:cxn ang="0">
                  <a:pos x="T6" y="T7"/>
                </a:cxn>
                <a:cxn ang="0">
                  <a:pos x="T8" y="T9"/>
                </a:cxn>
              </a:cxnLst>
              <a:rect l="0" t="0" r="r" b="b"/>
              <a:pathLst>
                <a:path w="36" h="29">
                  <a:moveTo>
                    <a:pt x="30" y="29"/>
                  </a:moveTo>
                  <a:lnTo>
                    <a:pt x="0" y="8"/>
                  </a:lnTo>
                  <a:lnTo>
                    <a:pt x="5" y="0"/>
                  </a:lnTo>
                  <a:lnTo>
                    <a:pt x="36" y="21"/>
                  </a:lnTo>
                  <a:lnTo>
                    <a:pt x="30" y="29"/>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7" name="íṣ1íḋê"/>
            <p:cNvSpPr/>
            <p:nvPr userDrawn="1">
              <p:custDataLst>
                <p:tags r:id="rId22"/>
              </p:custDataLst>
            </p:nvPr>
          </p:nvSpPr>
          <p:spPr bwMode="auto">
            <a:xfrm>
              <a:off x="3355579" y="3932238"/>
              <a:ext cx="150813" cy="142875"/>
            </a:xfrm>
            <a:custGeom>
              <a:avLst/>
              <a:gdLst>
                <a:gd name="T0" fmla="*/ 64 w 90"/>
                <a:gd name="T1" fmla="*/ 58 h 85"/>
                <a:gd name="T2" fmla="*/ 64 w 90"/>
                <a:gd name="T3" fmla="*/ 65 h 85"/>
                <a:gd name="T4" fmla="*/ 61 w 90"/>
                <a:gd name="T5" fmla="*/ 73 h 85"/>
                <a:gd name="T6" fmla="*/ 44 w 90"/>
                <a:gd name="T7" fmla="*/ 84 h 85"/>
                <a:gd name="T8" fmla="*/ 23 w 90"/>
                <a:gd name="T9" fmla="*/ 79 h 85"/>
                <a:gd name="T10" fmla="*/ 14 w 90"/>
                <a:gd name="T11" fmla="*/ 72 h 85"/>
                <a:gd name="T12" fmla="*/ 8 w 90"/>
                <a:gd name="T13" fmla="*/ 63 h 85"/>
                <a:gd name="T14" fmla="*/ 4 w 90"/>
                <a:gd name="T15" fmla="*/ 65 h 85"/>
                <a:gd name="T16" fmla="*/ 0 w 90"/>
                <a:gd name="T17" fmla="*/ 63 h 85"/>
                <a:gd name="T18" fmla="*/ 14 w 90"/>
                <a:gd name="T19" fmla="*/ 38 h 85"/>
                <a:gd name="T20" fmla="*/ 19 w 90"/>
                <a:gd name="T21" fmla="*/ 40 h 85"/>
                <a:gd name="T22" fmla="*/ 16 w 90"/>
                <a:gd name="T23" fmla="*/ 51 h 85"/>
                <a:gd name="T24" fmla="*/ 16 w 90"/>
                <a:gd name="T25" fmla="*/ 60 h 85"/>
                <a:gd name="T26" fmla="*/ 20 w 90"/>
                <a:gd name="T27" fmla="*/ 69 h 85"/>
                <a:gd name="T28" fmla="*/ 27 w 90"/>
                <a:gd name="T29" fmla="*/ 76 h 85"/>
                <a:gd name="T30" fmla="*/ 33 w 90"/>
                <a:gd name="T31" fmla="*/ 78 h 85"/>
                <a:gd name="T32" fmla="*/ 39 w 90"/>
                <a:gd name="T33" fmla="*/ 79 h 85"/>
                <a:gd name="T34" fmla="*/ 44 w 90"/>
                <a:gd name="T35" fmla="*/ 76 h 85"/>
                <a:gd name="T36" fmla="*/ 48 w 90"/>
                <a:gd name="T37" fmla="*/ 71 h 85"/>
                <a:gd name="T38" fmla="*/ 51 w 90"/>
                <a:gd name="T39" fmla="*/ 62 h 85"/>
                <a:gd name="T40" fmla="*/ 47 w 90"/>
                <a:gd name="T41" fmla="*/ 52 h 85"/>
                <a:gd name="T42" fmla="*/ 41 w 90"/>
                <a:gd name="T43" fmla="*/ 44 h 85"/>
                <a:gd name="T44" fmla="*/ 36 w 90"/>
                <a:gd name="T45" fmla="*/ 37 h 85"/>
                <a:gd name="T46" fmla="*/ 31 w 90"/>
                <a:gd name="T47" fmla="*/ 24 h 85"/>
                <a:gd name="T48" fmla="*/ 35 w 90"/>
                <a:gd name="T49" fmla="*/ 10 h 85"/>
                <a:gd name="T50" fmla="*/ 41 w 90"/>
                <a:gd name="T51" fmla="*/ 4 h 85"/>
                <a:gd name="T52" fmla="*/ 50 w 90"/>
                <a:gd name="T53" fmla="*/ 0 h 85"/>
                <a:gd name="T54" fmla="*/ 59 w 90"/>
                <a:gd name="T55" fmla="*/ 0 h 85"/>
                <a:gd name="T56" fmla="*/ 69 w 90"/>
                <a:gd name="T57" fmla="*/ 4 h 85"/>
                <a:gd name="T58" fmla="*/ 76 w 90"/>
                <a:gd name="T59" fmla="*/ 11 h 85"/>
                <a:gd name="T60" fmla="*/ 81 w 90"/>
                <a:gd name="T61" fmla="*/ 19 h 85"/>
                <a:gd name="T62" fmla="*/ 86 w 90"/>
                <a:gd name="T63" fmla="*/ 17 h 85"/>
                <a:gd name="T64" fmla="*/ 90 w 90"/>
                <a:gd name="T65" fmla="*/ 20 h 85"/>
                <a:gd name="T66" fmla="*/ 75 w 90"/>
                <a:gd name="T67" fmla="*/ 44 h 85"/>
                <a:gd name="T68" fmla="*/ 71 w 90"/>
                <a:gd name="T69" fmla="*/ 41 h 85"/>
                <a:gd name="T70" fmla="*/ 73 w 90"/>
                <a:gd name="T71" fmla="*/ 32 h 85"/>
                <a:gd name="T72" fmla="*/ 74 w 90"/>
                <a:gd name="T73" fmla="*/ 23 h 85"/>
                <a:gd name="T74" fmla="*/ 72 w 90"/>
                <a:gd name="T75" fmla="*/ 15 h 85"/>
                <a:gd name="T76" fmla="*/ 65 w 90"/>
                <a:gd name="T77" fmla="*/ 8 h 85"/>
                <a:gd name="T78" fmla="*/ 55 w 90"/>
                <a:gd name="T79" fmla="*/ 6 h 85"/>
                <a:gd name="T80" fmla="*/ 47 w 90"/>
                <a:gd name="T81" fmla="*/ 11 h 85"/>
                <a:gd name="T82" fmla="*/ 44 w 90"/>
                <a:gd name="T83" fmla="*/ 20 h 85"/>
                <a:gd name="T84" fmla="*/ 47 w 90"/>
                <a:gd name="T85" fmla="*/ 29 h 85"/>
                <a:gd name="T86" fmla="*/ 53 w 90"/>
                <a:gd name="T87" fmla="*/ 37 h 85"/>
                <a:gd name="T88" fmla="*/ 58 w 90"/>
                <a:gd name="T89" fmla="*/ 44 h 85"/>
                <a:gd name="T90" fmla="*/ 62 w 90"/>
                <a:gd name="T91" fmla="*/ 51 h 85"/>
                <a:gd name="T92" fmla="*/ 64 w 90"/>
                <a:gd name="T93" fmla="*/ 58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90" h="85">
                  <a:moveTo>
                    <a:pt x="64" y="58"/>
                  </a:moveTo>
                  <a:cubicBezTo>
                    <a:pt x="65" y="60"/>
                    <a:pt x="65" y="63"/>
                    <a:pt x="64" y="65"/>
                  </a:cubicBezTo>
                  <a:cubicBezTo>
                    <a:pt x="64" y="68"/>
                    <a:pt x="63" y="70"/>
                    <a:pt x="61" y="73"/>
                  </a:cubicBezTo>
                  <a:cubicBezTo>
                    <a:pt x="57" y="79"/>
                    <a:pt x="51" y="83"/>
                    <a:pt x="44" y="84"/>
                  </a:cubicBezTo>
                  <a:cubicBezTo>
                    <a:pt x="37" y="85"/>
                    <a:pt x="30" y="84"/>
                    <a:pt x="23" y="79"/>
                  </a:cubicBezTo>
                  <a:cubicBezTo>
                    <a:pt x="20" y="77"/>
                    <a:pt x="17" y="75"/>
                    <a:pt x="14" y="72"/>
                  </a:cubicBezTo>
                  <a:cubicBezTo>
                    <a:pt x="12" y="69"/>
                    <a:pt x="10" y="66"/>
                    <a:pt x="8" y="63"/>
                  </a:cubicBezTo>
                  <a:cubicBezTo>
                    <a:pt x="4" y="65"/>
                    <a:pt x="4" y="65"/>
                    <a:pt x="4" y="65"/>
                  </a:cubicBezTo>
                  <a:cubicBezTo>
                    <a:pt x="0" y="63"/>
                    <a:pt x="0" y="63"/>
                    <a:pt x="0" y="63"/>
                  </a:cubicBezTo>
                  <a:cubicBezTo>
                    <a:pt x="14" y="38"/>
                    <a:pt x="14" y="38"/>
                    <a:pt x="14" y="38"/>
                  </a:cubicBezTo>
                  <a:cubicBezTo>
                    <a:pt x="19" y="40"/>
                    <a:pt x="19" y="40"/>
                    <a:pt x="19" y="40"/>
                  </a:cubicBezTo>
                  <a:cubicBezTo>
                    <a:pt x="17" y="44"/>
                    <a:pt x="17" y="47"/>
                    <a:pt x="16" y="51"/>
                  </a:cubicBezTo>
                  <a:cubicBezTo>
                    <a:pt x="16" y="54"/>
                    <a:pt x="16" y="57"/>
                    <a:pt x="16" y="60"/>
                  </a:cubicBezTo>
                  <a:cubicBezTo>
                    <a:pt x="17" y="63"/>
                    <a:pt x="18" y="66"/>
                    <a:pt x="20" y="69"/>
                  </a:cubicBezTo>
                  <a:cubicBezTo>
                    <a:pt x="21" y="71"/>
                    <a:pt x="24" y="74"/>
                    <a:pt x="27" y="76"/>
                  </a:cubicBezTo>
                  <a:cubicBezTo>
                    <a:pt x="29" y="77"/>
                    <a:pt x="31" y="78"/>
                    <a:pt x="33" y="78"/>
                  </a:cubicBezTo>
                  <a:cubicBezTo>
                    <a:pt x="35" y="79"/>
                    <a:pt x="37" y="79"/>
                    <a:pt x="39" y="79"/>
                  </a:cubicBezTo>
                  <a:cubicBezTo>
                    <a:pt x="41" y="78"/>
                    <a:pt x="42" y="77"/>
                    <a:pt x="44" y="76"/>
                  </a:cubicBezTo>
                  <a:cubicBezTo>
                    <a:pt x="45" y="75"/>
                    <a:pt x="47" y="73"/>
                    <a:pt x="48" y="71"/>
                  </a:cubicBezTo>
                  <a:cubicBezTo>
                    <a:pt x="50" y="69"/>
                    <a:pt x="51" y="65"/>
                    <a:pt x="51" y="62"/>
                  </a:cubicBezTo>
                  <a:cubicBezTo>
                    <a:pt x="50" y="58"/>
                    <a:pt x="49" y="55"/>
                    <a:pt x="47" y="52"/>
                  </a:cubicBezTo>
                  <a:cubicBezTo>
                    <a:pt x="45" y="50"/>
                    <a:pt x="43" y="47"/>
                    <a:pt x="41" y="44"/>
                  </a:cubicBezTo>
                  <a:cubicBezTo>
                    <a:pt x="39" y="41"/>
                    <a:pt x="37" y="39"/>
                    <a:pt x="36" y="37"/>
                  </a:cubicBezTo>
                  <a:cubicBezTo>
                    <a:pt x="33" y="32"/>
                    <a:pt x="31" y="28"/>
                    <a:pt x="31" y="24"/>
                  </a:cubicBezTo>
                  <a:cubicBezTo>
                    <a:pt x="30" y="19"/>
                    <a:pt x="32" y="15"/>
                    <a:pt x="35" y="10"/>
                  </a:cubicBezTo>
                  <a:cubicBezTo>
                    <a:pt x="36" y="7"/>
                    <a:pt x="39" y="5"/>
                    <a:pt x="41" y="4"/>
                  </a:cubicBezTo>
                  <a:cubicBezTo>
                    <a:pt x="44" y="2"/>
                    <a:pt x="47" y="1"/>
                    <a:pt x="50" y="0"/>
                  </a:cubicBezTo>
                  <a:cubicBezTo>
                    <a:pt x="53" y="0"/>
                    <a:pt x="56" y="0"/>
                    <a:pt x="59" y="0"/>
                  </a:cubicBezTo>
                  <a:cubicBezTo>
                    <a:pt x="63" y="1"/>
                    <a:pt x="66" y="2"/>
                    <a:pt x="69" y="4"/>
                  </a:cubicBezTo>
                  <a:cubicBezTo>
                    <a:pt x="72" y="6"/>
                    <a:pt x="74" y="9"/>
                    <a:pt x="76" y="11"/>
                  </a:cubicBezTo>
                  <a:cubicBezTo>
                    <a:pt x="78" y="14"/>
                    <a:pt x="80" y="17"/>
                    <a:pt x="81" y="19"/>
                  </a:cubicBezTo>
                  <a:cubicBezTo>
                    <a:pt x="86" y="17"/>
                    <a:pt x="86" y="17"/>
                    <a:pt x="86" y="17"/>
                  </a:cubicBezTo>
                  <a:cubicBezTo>
                    <a:pt x="90" y="20"/>
                    <a:pt x="90" y="20"/>
                    <a:pt x="90" y="20"/>
                  </a:cubicBezTo>
                  <a:cubicBezTo>
                    <a:pt x="75" y="44"/>
                    <a:pt x="75" y="44"/>
                    <a:pt x="75" y="44"/>
                  </a:cubicBezTo>
                  <a:cubicBezTo>
                    <a:pt x="71" y="41"/>
                    <a:pt x="71" y="41"/>
                    <a:pt x="71" y="41"/>
                  </a:cubicBezTo>
                  <a:cubicBezTo>
                    <a:pt x="72" y="38"/>
                    <a:pt x="73" y="35"/>
                    <a:pt x="73" y="32"/>
                  </a:cubicBezTo>
                  <a:cubicBezTo>
                    <a:pt x="74" y="29"/>
                    <a:pt x="74" y="26"/>
                    <a:pt x="74" y="23"/>
                  </a:cubicBezTo>
                  <a:cubicBezTo>
                    <a:pt x="74" y="20"/>
                    <a:pt x="73" y="17"/>
                    <a:pt x="72" y="15"/>
                  </a:cubicBezTo>
                  <a:cubicBezTo>
                    <a:pt x="70" y="12"/>
                    <a:pt x="68" y="10"/>
                    <a:pt x="65" y="8"/>
                  </a:cubicBezTo>
                  <a:cubicBezTo>
                    <a:pt x="62" y="6"/>
                    <a:pt x="59" y="5"/>
                    <a:pt x="55" y="6"/>
                  </a:cubicBezTo>
                  <a:cubicBezTo>
                    <a:pt x="52" y="7"/>
                    <a:pt x="49" y="9"/>
                    <a:pt x="47" y="11"/>
                  </a:cubicBezTo>
                  <a:cubicBezTo>
                    <a:pt x="45" y="15"/>
                    <a:pt x="44" y="18"/>
                    <a:pt x="44" y="20"/>
                  </a:cubicBezTo>
                  <a:cubicBezTo>
                    <a:pt x="45" y="23"/>
                    <a:pt x="46" y="26"/>
                    <a:pt x="47" y="29"/>
                  </a:cubicBezTo>
                  <a:cubicBezTo>
                    <a:pt x="49" y="32"/>
                    <a:pt x="51" y="35"/>
                    <a:pt x="53" y="37"/>
                  </a:cubicBezTo>
                  <a:cubicBezTo>
                    <a:pt x="55" y="39"/>
                    <a:pt x="56" y="42"/>
                    <a:pt x="58" y="44"/>
                  </a:cubicBezTo>
                  <a:cubicBezTo>
                    <a:pt x="59" y="46"/>
                    <a:pt x="61" y="48"/>
                    <a:pt x="62" y="51"/>
                  </a:cubicBezTo>
                  <a:cubicBezTo>
                    <a:pt x="63" y="53"/>
                    <a:pt x="64" y="55"/>
                    <a:pt x="64" y="58"/>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8" name="íśļiḓé"/>
            <p:cNvSpPr/>
            <p:nvPr userDrawn="1">
              <p:custDataLst>
                <p:tags r:id="rId23"/>
              </p:custDataLst>
            </p:nvPr>
          </p:nvSpPr>
          <p:spPr bwMode="auto">
            <a:xfrm>
              <a:off x="3452417" y="3976688"/>
              <a:ext cx="158750" cy="177800"/>
            </a:xfrm>
            <a:custGeom>
              <a:avLst/>
              <a:gdLst>
                <a:gd name="T0" fmla="*/ 76 w 95"/>
                <a:gd name="T1" fmla="*/ 84 h 106"/>
                <a:gd name="T2" fmla="*/ 64 w 95"/>
                <a:gd name="T3" fmla="*/ 106 h 106"/>
                <a:gd name="T4" fmla="*/ 0 w 95"/>
                <a:gd name="T5" fmla="*/ 77 h 106"/>
                <a:gd name="T6" fmla="*/ 2 w 95"/>
                <a:gd name="T7" fmla="*/ 73 h 106"/>
                <a:gd name="T8" fmla="*/ 7 w 95"/>
                <a:gd name="T9" fmla="*/ 75 h 106"/>
                <a:gd name="T10" fmla="*/ 11 w 95"/>
                <a:gd name="T11" fmla="*/ 76 h 106"/>
                <a:gd name="T12" fmla="*/ 14 w 95"/>
                <a:gd name="T13" fmla="*/ 75 h 106"/>
                <a:gd name="T14" fmla="*/ 16 w 95"/>
                <a:gd name="T15" fmla="*/ 72 h 106"/>
                <a:gd name="T16" fmla="*/ 41 w 95"/>
                <a:gd name="T17" fmla="*/ 16 h 106"/>
                <a:gd name="T18" fmla="*/ 42 w 95"/>
                <a:gd name="T19" fmla="*/ 13 h 106"/>
                <a:gd name="T20" fmla="*/ 40 w 95"/>
                <a:gd name="T21" fmla="*/ 10 h 106"/>
                <a:gd name="T22" fmla="*/ 37 w 95"/>
                <a:gd name="T23" fmla="*/ 7 h 106"/>
                <a:gd name="T24" fmla="*/ 33 w 95"/>
                <a:gd name="T25" fmla="*/ 4 h 106"/>
                <a:gd name="T26" fmla="*/ 35 w 95"/>
                <a:gd name="T27" fmla="*/ 0 h 106"/>
                <a:gd name="T28" fmla="*/ 95 w 95"/>
                <a:gd name="T29" fmla="*/ 27 h 106"/>
                <a:gd name="T30" fmla="*/ 86 w 95"/>
                <a:gd name="T31" fmla="*/ 46 h 106"/>
                <a:gd name="T32" fmla="*/ 82 w 95"/>
                <a:gd name="T33" fmla="*/ 44 h 106"/>
                <a:gd name="T34" fmla="*/ 81 w 95"/>
                <a:gd name="T35" fmla="*/ 33 h 106"/>
                <a:gd name="T36" fmla="*/ 77 w 95"/>
                <a:gd name="T37" fmla="*/ 25 h 106"/>
                <a:gd name="T38" fmla="*/ 73 w 95"/>
                <a:gd name="T39" fmla="*/ 23 h 106"/>
                <a:gd name="T40" fmla="*/ 68 w 95"/>
                <a:gd name="T41" fmla="*/ 20 h 106"/>
                <a:gd name="T42" fmla="*/ 56 w 95"/>
                <a:gd name="T43" fmla="*/ 15 h 106"/>
                <a:gd name="T44" fmla="*/ 42 w 95"/>
                <a:gd name="T45" fmla="*/ 45 h 106"/>
                <a:gd name="T46" fmla="*/ 51 w 95"/>
                <a:gd name="T47" fmla="*/ 49 h 106"/>
                <a:gd name="T48" fmla="*/ 57 w 95"/>
                <a:gd name="T49" fmla="*/ 51 h 106"/>
                <a:gd name="T50" fmla="*/ 62 w 95"/>
                <a:gd name="T51" fmla="*/ 50 h 106"/>
                <a:gd name="T52" fmla="*/ 65 w 95"/>
                <a:gd name="T53" fmla="*/ 47 h 106"/>
                <a:gd name="T54" fmla="*/ 69 w 95"/>
                <a:gd name="T55" fmla="*/ 42 h 106"/>
                <a:gd name="T56" fmla="*/ 73 w 95"/>
                <a:gd name="T57" fmla="*/ 44 h 106"/>
                <a:gd name="T58" fmla="*/ 59 w 95"/>
                <a:gd name="T59" fmla="*/ 74 h 106"/>
                <a:gd name="T60" fmla="*/ 55 w 95"/>
                <a:gd name="T61" fmla="*/ 72 h 106"/>
                <a:gd name="T62" fmla="*/ 57 w 95"/>
                <a:gd name="T63" fmla="*/ 66 h 106"/>
                <a:gd name="T64" fmla="*/ 56 w 95"/>
                <a:gd name="T65" fmla="*/ 61 h 106"/>
                <a:gd name="T66" fmla="*/ 54 w 95"/>
                <a:gd name="T67" fmla="*/ 57 h 106"/>
                <a:gd name="T68" fmla="*/ 49 w 95"/>
                <a:gd name="T69" fmla="*/ 54 h 106"/>
                <a:gd name="T70" fmla="*/ 40 w 95"/>
                <a:gd name="T71" fmla="*/ 50 h 106"/>
                <a:gd name="T72" fmla="*/ 29 w 95"/>
                <a:gd name="T73" fmla="*/ 73 h 106"/>
                <a:gd name="T74" fmla="*/ 28 w 95"/>
                <a:gd name="T75" fmla="*/ 78 h 106"/>
                <a:gd name="T76" fmla="*/ 28 w 95"/>
                <a:gd name="T77" fmla="*/ 82 h 106"/>
                <a:gd name="T78" fmla="*/ 31 w 95"/>
                <a:gd name="T79" fmla="*/ 85 h 106"/>
                <a:gd name="T80" fmla="*/ 38 w 95"/>
                <a:gd name="T81" fmla="*/ 89 h 106"/>
                <a:gd name="T82" fmla="*/ 43 w 95"/>
                <a:gd name="T83" fmla="*/ 91 h 106"/>
                <a:gd name="T84" fmla="*/ 48 w 95"/>
                <a:gd name="T85" fmla="*/ 93 h 106"/>
                <a:gd name="T86" fmla="*/ 52 w 95"/>
                <a:gd name="T87" fmla="*/ 94 h 106"/>
                <a:gd name="T88" fmla="*/ 56 w 95"/>
                <a:gd name="T89" fmla="*/ 94 h 106"/>
                <a:gd name="T90" fmla="*/ 65 w 95"/>
                <a:gd name="T91" fmla="*/ 88 h 106"/>
                <a:gd name="T92" fmla="*/ 72 w 95"/>
                <a:gd name="T93" fmla="*/ 82 h 106"/>
                <a:gd name="T94" fmla="*/ 76 w 95"/>
                <a:gd name="T95" fmla="*/ 84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5" h="106">
                  <a:moveTo>
                    <a:pt x="76" y="84"/>
                  </a:moveTo>
                  <a:cubicBezTo>
                    <a:pt x="64" y="106"/>
                    <a:pt x="64" y="106"/>
                    <a:pt x="64" y="106"/>
                  </a:cubicBezTo>
                  <a:cubicBezTo>
                    <a:pt x="0" y="77"/>
                    <a:pt x="0" y="77"/>
                    <a:pt x="0" y="77"/>
                  </a:cubicBezTo>
                  <a:cubicBezTo>
                    <a:pt x="2" y="73"/>
                    <a:pt x="2" y="73"/>
                    <a:pt x="2" y="73"/>
                  </a:cubicBezTo>
                  <a:cubicBezTo>
                    <a:pt x="3" y="74"/>
                    <a:pt x="5" y="74"/>
                    <a:pt x="7" y="75"/>
                  </a:cubicBezTo>
                  <a:cubicBezTo>
                    <a:pt x="9" y="75"/>
                    <a:pt x="10" y="76"/>
                    <a:pt x="11" y="76"/>
                  </a:cubicBezTo>
                  <a:cubicBezTo>
                    <a:pt x="12" y="76"/>
                    <a:pt x="13" y="75"/>
                    <a:pt x="14" y="75"/>
                  </a:cubicBezTo>
                  <a:cubicBezTo>
                    <a:pt x="15" y="74"/>
                    <a:pt x="16" y="73"/>
                    <a:pt x="16" y="72"/>
                  </a:cubicBezTo>
                  <a:cubicBezTo>
                    <a:pt x="41" y="16"/>
                    <a:pt x="41" y="16"/>
                    <a:pt x="41" y="16"/>
                  </a:cubicBezTo>
                  <a:cubicBezTo>
                    <a:pt x="42" y="15"/>
                    <a:pt x="42" y="14"/>
                    <a:pt x="42" y="13"/>
                  </a:cubicBezTo>
                  <a:cubicBezTo>
                    <a:pt x="42" y="12"/>
                    <a:pt x="41" y="11"/>
                    <a:pt x="40" y="10"/>
                  </a:cubicBezTo>
                  <a:cubicBezTo>
                    <a:pt x="40" y="9"/>
                    <a:pt x="39" y="8"/>
                    <a:pt x="37" y="7"/>
                  </a:cubicBezTo>
                  <a:cubicBezTo>
                    <a:pt x="36" y="5"/>
                    <a:pt x="34" y="5"/>
                    <a:pt x="33" y="4"/>
                  </a:cubicBezTo>
                  <a:cubicBezTo>
                    <a:pt x="35" y="0"/>
                    <a:pt x="35" y="0"/>
                    <a:pt x="35" y="0"/>
                  </a:cubicBezTo>
                  <a:cubicBezTo>
                    <a:pt x="95" y="27"/>
                    <a:pt x="95" y="27"/>
                    <a:pt x="95" y="27"/>
                  </a:cubicBezTo>
                  <a:cubicBezTo>
                    <a:pt x="86" y="46"/>
                    <a:pt x="86" y="46"/>
                    <a:pt x="86" y="46"/>
                  </a:cubicBezTo>
                  <a:cubicBezTo>
                    <a:pt x="82" y="44"/>
                    <a:pt x="82" y="44"/>
                    <a:pt x="82" y="44"/>
                  </a:cubicBezTo>
                  <a:cubicBezTo>
                    <a:pt x="83" y="41"/>
                    <a:pt x="82" y="37"/>
                    <a:pt x="81" y="33"/>
                  </a:cubicBezTo>
                  <a:cubicBezTo>
                    <a:pt x="80" y="29"/>
                    <a:pt x="79" y="26"/>
                    <a:pt x="77" y="25"/>
                  </a:cubicBezTo>
                  <a:cubicBezTo>
                    <a:pt x="76" y="24"/>
                    <a:pt x="75" y="23"/>
                    <a:pt x="73" y="23"/>
                  </a:cubicBezTo>
                  <a:cubicBezTo>
                    <a:pt x="71" y="22"/>
                    <a:pt x="70" y="21"/>
                    <a:pt x="68" y="20"/>
                  </a:cubicBezTo>
                  <a:cubicBezTo>
                    <a:pt x="56" y="15"/>
                    <a:pt x="56" y="15"/>
                    <a:pt x="56" y="15"/>
                  </a:cubicBezTo>
                  <a:cubicBezTo>
                    <a:pt x="42" y="45"/>
                    <a:pt x="42" y="45"/>
                    <a:pt x="42" y="45"/>
                  </a:cubicBezTo>
                  <a:cubicBezTo>
                    <a:pt x="51" y="49"/>
                    <a:pt x="51" y="49"/>
                    <a:pt x="51" y="49"/>
                  </a:cubicBezTo>
                  <a:cubicBezTo>
                    <a:pt x="53" y="50"/>
                    <a:pt x="55" y="51"/>
                    <a:pt x="57" y="51"/>
                  </a:cubicBezTo>
                  <a:cubicBezTo>
                    <a:pt x="59" y="51"/>
                    <a:pt x="60" y="51"/>
                    <a:pt x="62" y="50"/>
                  </a:cubicBezTo>
                  <a:cubicBezTo>
                    <a:pt x="63" y="49"/>
                    <a:pt x="64" y="48"/>
                    <a:pt x="65" y="47"/>
                  </a:cubicBezTo>
                  <a:cubicBezTo>
                    <a:pt x="67" y="45"/>
                    <a:pt x="68" y="44"/>
                    <a:pt x="69" y="42"/>
                  </a:cubicBezTo>
                  <a:cubicBezTo>
                    <a:pt x="73" y="44"/>
                    <a:pt x="73" y="44"/>
                    <a:pt x="73" y="44"/>
                  </a:cubicBezTo>
                  <a:cubicBezTo>
                    <a:pt x="59" y="74"/>
                    <a:pt x="59" y="74"/>
                    <a:pt x="59" y="74"/>
                  </a:cubicBezTo>
                  <a:cubicBezTo>
                    <a:pt x="55" y="72"/>
                    <a:pt x="55" y="72"/>
                    <a:pt x="55" y="72"/>
                  </a:cubicBezTo>
                  <a:cubicBezTo>
                    <a:pt x="56" y="71"/>
                    <a:pt x="56" y="69"/>
                    <a:pt x="57" y="66"/>
                  </a:cubicBezTo>
                  <a:cubicBezTo>
                    <a:pt x="57" y="64"/>
                    <a:pt x="57" y="62"/>
                    <a:pt x="56" y="61"/>
                  </a:cubicBezTo>
                  <a:cubicBezTo>
                    <a:pt x="56" y="59"/>
                    <a:pt x="55" y="58"/>
                    <a:pt x="54" y="57"/>
                  </a:cubicBezTo>
                  <a:cubicBezTo>
                    <a:pt x="53" y="56"/>
                    <a:pt x="51" y="55"/>
                    <a:pt x="49" y="54"/>
                  </a:cubicBezTo>
                  <a:cubicBezTo>
                    <a:pt x="40" y="50"/>
                    <a:pt x="40" y="50"/>
                    <a:pt x="40" y="50"/>
                  </a:cubicBezTo>
                  <a:cubicBezTo>
                    <a:pt x="29" y="73"/>
                    <a:pt x="29" y="73"/>
                    <a:pt x="29" y="73"/>
                  </a:cubicBezTo>
                  <a:cubicBezTo>
                    <a:pt x="28" y="75"/>
                    <a:pt x="28" y="77"/>
                    <a:pt x="28" y="78"/>
                  </a:cubicBezTo>
                  <a:cubicBezTo>
                    <a:pt x="27" y="80"/>
                    <a:pt x="27" y="81"/>
                    <a:pt x="28" y="82"/>
                  </a:cubicBezTo>
                  <a:cubicBezTo>
                    <a:pt x="29" y="83"/>
                    <a:pt x="30" y="84"/>
                    <a:pt x="31" y="85"/>
                  </a:cubicBezTo>
                  <a:cubicBezTo>
                    <a:pt x="33" y="86"/>
                    <a:pt x="35" y="87"/>
                    <a:pt x="38" y="89"/>
                  </a:cubicBezTo>
                  <a:cubicBezTo>
                    <a:pt x="39" y="89"/>
                    <a:pt x="41" y="90"/>
                    <a:pt x="43" y="91"/>
                  </a:cubicBezTo>
                  <a:cubicBezTo>
                    <a:pt x="45" y="92"/>
                    <a:pt x="46" y="92"/>
                    <a:pt x="48" y="93"/>
                  </a:cubicBezTo>
                  <a:cubicBezTo>
                    <a:pt x="49" y="93"/>
                    <a:pt x="51" y="94"/>
                    <a:pt x="52" y="94"/>
                  </a:cubicBezTo>
                  <a:cubicBezTo>
                    <a:pt x="54" y="94"/>
                    <a:pt x="55" y="94"/>
                    <a:pt x="56" y="94"/>
                  </a:cubicBezTo>
                  <a:cubicBezTo>
                    <a:pt x="59" y="93"/>
                    <a:pt x="62" y="91"/>
                    <a:pt x="65" y="88"/>
                  </a:cubicBezTo>
                  <a:cubicBezTo>
                    <a:pt x="68" y="86"/>
                    <a:pt x="71" y="84"/>
                    <a:pt x="72" y="82"/>
                  </a:cubicBezTo>
                  <a:lnTo>
                    <a:pt x="76" y="8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9" name="ïSḻïdè"/>
            <p:cNvSpPr/>
            <p:nvPr userDrawn="1">
              <p:custDataLst>
                <p:tags r:id="rId24"/>
              </p:custDataLst>
            </p:nvPr>
          </p:nvSpPr>
          <p:spPr bwMode="auto">
            <a:xfrm>
              <a:off x="3604817" y="4021138"/>
              <a:ext cx="168275" cy="158750"/>
            </a:xfrm>
            <a:custGeom>
              <a:avLst/>
              <a:gdLst>
                <a:gd name="T0" fmla="*/ 99 w 100"/>
                <a:gd name="T1" fmla="*/ 16 h 95"/>
                <a:gd name="T2" fmla="*/ 94 w 100"/>
                <a:gd name="T3" fmla="*/ 17 h 95"/>
                <a:gd name="T4" fmla="*/ 89 w 100"/>
                <a:gd name="T5" fmla="*/ 18 h 95"/>
                <a:gd name="T6" fmla="*/ 85 w 100"/>
                <a:gd name="T7" fmla="*/ 23 h 95"/>
                <a:gd name="T8" fmla="*/ 83 w 100"/>
                <a:gd name="T9" fmla="*/ 33 h 95"/>
                <a:gd name="T10" fmla="*/ 75 w 100"/>
                <a:gd name="T11" fmla="*/ 95 h 95"/>
                <a:gd name="T12" fmla="*/ 70 w 100"/>
                <a:gd name="T13" fmla="*/ 94 h 95"/>
                <a:gd name="T14" fmla="*/ 29 w 100"/>
                <a:gd name="T15" fmla="*/ 19 h 95"/>
                <a:gd name="T16" fmla="*/ 23 w 100"/>
                <a:gd name="T17" fmla="*/ 62 h 95"/>
                <a:gd name="T18" fmla="*/ 22 w 100"/>
                <a:gd name="T19" fmla="*/ 73 h 95"/>
                <a:gd name="T20" fmla="*/ 24 w 100"/>
                <a:gd name="T21" fmla="*/ 79 h 95"/>
                <a:gd name="T22" fmla="*/ 30 w 100"/>
                <a:gd name="T23" fmla="*/ 82 h 95"/>
                <a:gd name="T24" fmla="*/ 35 w 100"/>
                <a:gd name="T25" fmla="*/ 84 h 95"/>
                <a:gd name="T26" fmla="*/ 35 w 100"/>
                <a:gd name="T27" fmla="*/ 88 h 95"/>
                <a:gd name="T28" fmla="*/ 0 w 100"/>
                <a:gd name="T29" fmla="*/ 84 h 95"/>
                <a:gd name="T30" fmla="*/ 1 w 100"/>
                <a:gd name="T31" fmla="*/ 80 h 95"/>
                <a:gd name="T32" fmla="*/ 6 w 100"/>
                <a:gd name="T33" fmla="*/ 79 h 95"/>
                <a:gd name="T34" fmla="*/ 11 w 100"/>
                <a:gd name="T35" fmla="*/ 78 h 95"/>
                <a:gd name="T36" fmla="*/ 15 w 100"/>
                <a:gd name="T37" fmla="*/ 73 h 95"/>
                <a:gd name="T38" fmla="*/ 17 w 100"/>
                <a:gd name="T39" fmla="*/ 62 h 95"/>
                <a:gd name="T40" fmla="*/ 23 w 100"/>
                <a:gd name="T41" fmla="*/ 21 h 95"/>
                <a:gd name="T42" fmla="*/ 22 w 100"/>
                <a:gd name="T43" fmla="*/ 15 h 95"/>
                <a:gd name="T44" fmla="*/ 20 w 100"/>
                <a:gd name="T45" fmla="*/ 11 h 95"/>
                <a:gd name="T46" fmla="*/ 15 w 100"/>
                <a:gd name="T47" fmla="*/ 7 h 95"/>
                <a:gd name="T48" fmla="*/ 9 w 100"/>
                <a:gd name="T49" fmla="*/ 4 h 95"/>
                <a:gd name="T50" fmla="*/ 10 w 100"/>
                <a:gd name="T51" fmla="*/ 0 h 95"/>
                <a:gd name="T52" fmla="*/ 34 w 100"/>
                <a:gd name="T53" fmla="*/ 3 h 95"/>
                <a:gd name="T54" fmla="*/ 72 w 100"/>
                <a:gd name="T55" fmla="*/ 73 h 95"/>
                <a:gd name="T56" fmla="*/ 78 w 100"/>
                <a:gd name="T57" fmla="*/ 33 h 95"/>
                <a:gd name="T58" fmla="*/ 78 w 100"/>
                <a:gd name="T59" fmla="*/ 22 h 95"/>
                <a:gd name="T60" fmla="*/ 76 w 100"/>
                <a:gd name="T61" fmla="*/ 17 h 95"/>
                <a:gd name="T62" fmla="*/ 71 w 100"/>
                <a:gd name="T63" fmla="*/ 14 h 95"/>
                <a:gd name="T64" fmla="*/ 65 w 100"/>
                <a:gd name="T65" fmla="*/ 12 h 95"/>
                <a:gd name="T66" fmla="*/ 66 w 100"/>
                <a:gd name="T67" fmla="*/ 8 h 95"/>
                <a:gd name="T68" fmla="*/ 100 w 100"/>
                <a:gd name="T69" fmla="*/ 12 h 95"/>
                <a:gd name="T70" fmla="*/ 99 w 100"/>
                <a:gd name="T71" fmla="*/ 16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0" h="95">
                  <a:moveTo>
                    <a:pt x="99" y="16"/>
                  </a:moveTo>
                  <a:cubicBezTo>
                    <a:pt x="98" y="16"/>
                    <a:pt x="97" y="16"/>
                    <a:pt x="94" y="17"/>
                  </a:cubicBezTo>
                  <a:cubicBezTo>
                    <a:pt x="92" y="17"/>
                    <a:pt x="90" y="17"/>
                    <a:pt x="89" y="18"/>
                  </a:cubicBezTo>
                  <a:cubicBezTo>
                    <a:pt x="88" y="18"/>
                    <a:pt x="86" y="20"/>
                    <a:pt x="85" y="23"/>
                  </a:cubicBezTo>
                  <a:cubicBezTo>
                    <a:pt x="85" y="26"/>
                    <a:pt x="84" y="29"/>
                    <a:pt x="83" y="33"/>
                  </a:cubicBezTo>
                  <a:cubicBezTo>
                    <a:pt x="75" y="95"/>
                    <a:pt x="75" y="95"/>
                    <a:pt x="75" y="95"/>
                  </a:cubicBezTo>
                  <a:cubicBezTo>
                    <a:pt x="70" y="94"/>
                    <a:pt x="70" y="94"/>
                    <a:pt x="70" y="94"/>
                  </a:cubicBezTo>
                  <a:cubicBezTo>
                    <a:pt x="29" y="19"/>
                    <a:pt x="29" y="19"/>
                    <a:pt x="29" y="19"/>
                  </a:cubicBezTo>
                  <a:cubicBezTo>
                    <a:pt x="23" y="62"/>
                    <a:pt x="23" y="62"/>
                    <a:pt x="23" y="62"/>
                  </a:cubicBezTo>
                  <a:cubicBezTo>
                    <a:pt x="22" y="67"/>
                    <a:pt x="22" y="71"/>
                    <a:pt x="22" y="73"/>
                  </a:cubicBezTo>
                  <a:cubicBezTo>
                    <a:pt x="23" y="76"/>
                    <a:pt x="23" y="78"/>
                    <a:pt x="24" y="79"/>
                  </a:cubicBezTo>
                  <a:cubicBezTo>
                    <a:pt x="25" y="80"/>
                    <a:pt x="27" y="81"/>
                    <a:pt x="30" y="82"/>
                  </a:cubicBezTo>
                  <a:cubicBezTo>
                    <a:pt x="32" y="83"/>
                    <a:pt x="34" y="84"/>
                    <a:pt x="35" y="84"/>
                  </a:cubicBezTo>
                  <a:cubicBezTo>
                    <a:pt x="35" y="88"/>
                    <a:pt x="35" y="88"/>
                    <a:pt x="35" y="88"/>
                  </a:cubicBezTo>
                  <a:cubicBezTo>
                    <a:pt x="0" y="84"/>
                    <a:pt x="0" y="84"/>
                    <a:pt x="0" y="84"/>
                  </a:cubicBezTo>
                  <a:cubicBezTo>
                    <a:pt x="1" y="80"/>
                    <a:pt x="1" y="80"/>
                    <a:pt x="1" y="80"/>
                  </a:cubicBezTo>
                  <a:cubicBezTo>
                    <a:pt x="2" y="80"/>
                    <a:pt x="4" y="80"/>
                    <a:pt x="6" y="79"/>
                  </a:cubicBezTo>
                  <a:cubicBezTo>
                    <a:pt x="9" y="79"/>
                    <a:pt x="11" y="78"/>
                    <a:pt x="11" y="78"/>
                  </a:cubicBezTo>
                  <a:cubicBezTo>
                    <a:pt x="13" y="77"/>
                    <a:pt x="14" y="76"/>
                    <a:pt x="15" y="73"/>
                  </a:cubicBezTo>
                  <a:cubicBezTo>
                    <a:pt x="16" y="71"/>
                    <a:pt x="16" y="67"/>
                    <a:pt x="17" y="62"/>
                  </a:cubicBezTo>
                  <a:cubicBezTo>
                    <a:pt x="23" y="21"/>
                    <a:pt x="23" y="21"/>
                    <a:pt x="23" y="21"/>
                  </a:cubicBezTo>
                  <a:cubicBezTo>
                    <a:pt x="23" y="19"/>
                    <a:pt x="23" y="17"/>
                    <a:pt x="22" y="15"/>
                  </a:cubicBezTo>
                  <a:cubicBezTo>
                    <a:pt x="22" y="13"/>
                    <a:pt x="21" y="12"/>
                    <a:pt x="20" y="11"/>
                  </a:cubicBezTo>
                  <a:cubicBezTo>
                    <a:pt x="19" y="9"/>
                    <a:pt x="17" y="8"/>
                    <a:pt x="15" y="7"/>
                  </a:cubicBezTo>
                  <a:cubicBezTo>
                    <a:pt x="13" y="5"/>
                    <a:pt x="11" y="5"/>
                    <a:pt x="9" y="4"/>
                  </a:cubicBezTo>
                  <a:cubicBezTo>
                    <a:pt x="10" y="0"/>
                    <a:pt x="10" y="0"/>
                    <a:pt x="10" y="0"/>
                  </a:cubicBezTo>
                  <a:cubicBezTo>
                    <a:pt x="34" y="3"/>
                    <a:pt x="34" y="3"/>
                    <a:pt x="34" y="3"/>
                  </a:cubicBezTo>
                  <a:cubicBezTo>
                    <a:pt x="72" y="73"/>
                    <a:pt x="72" y="73"/>
                    <a:pt x="72" y="73"/>
                  </a:cubicBezTo>
                  <a:cubicBezTo>
                    <a:pt x="78" y="33"/>
                    <a:pt x="78" y="33"/>
                    <a:pt x="78" y="33"/>
                  </a:cubicBezTo>
                  <a:cubicBezTo>
                    <a:pt x="78" y="29"/>
                    <a:pt x="78" y="25"/>
                    <a:pt x="78" y="22"/>
                  </a:cubicBezTo>
                  <a:cubicBezTo>
                    <a:pt x="78" y="19"/>
                    <a:pt x="77" y="18"/>
                    <a:pt x="76" y="17"/>
                  </a:cubicBezTo>
                  <a:cubicBezTo>
                    <a:pt x="75" y="16"/>
                    <a:pt x="73" y="15"/>
                    <a:pt x="71" y="14"/>
                  </a:cubicBezTo>
                  <a:cubicBezTo>
                    <a:pt x="69" y="13"/>
                    <a:pt x="67" y="12"/>
                    <a:pt x="65" y="12"/>
                  </a:cubicBezTo>
                  <a:cubicBezTo>
                    <a:pt x="66" y="8"/>
                    <a:pt x="66" y="8"/>
                    <a:pt x="66" y="8"/>
                  </a:cubicBezTo>
                  <a:cubicBezTo>
                    <a:pt x="100" y="12"/>
                    <a:pt x="100" y="12"/>
                    <a:pt x="100" y="12"/>
                  </a:cubicBezTo>
                  <a:lnTo>
                    <a:pt x="99" y="16"/>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0" name="ïṥḷide"/>
            <p:cNvSpPr/>
            <p:nvPr userDrawn="1">
              <p:custDataLst>
                <p:tags r:id="rId25"/>
              </p:custDataLst>
            </p:nvPr>
          </p:nvSpPr>
          <p:spPr bwMode="auto">
            <a:xfrm>
              <a:off x="3811192" y="4035426"/>
              <a:ext cx="142875" cy="149225"/>
            </a:xfrm>
            <a:custGeom>
              <a:avLst/>
              <a:gdLst>
                <a:gd name="T0" fmla="*/ 86 w 86"/>
                <a:gd name="T1" fmla="*/ 4 h 89"/>
                <a:gd name="T2" fmla="*/ 82 w 86"/>
                <a:gd name="T3" fmla="*/ 5 h 89"/>
                <a:gd name="T4" fmla="*/ 76 w 86"/>
                <a:gd name="T5" fmla="*/ 7 h 89"/>
                <a:gd name="T6" fmla="*/ 74 w 86"/>
                <a:gd name="T7" fmla="*/ 13 h 89"/>
                <a:gd name="T8" fmla="*/ 74 w 86"/>
                <a:gd name="T9" fmla="*/ 24 h 89"/>
                <a:gd name="T10" fmla="*/ 77 w 86"/>
                <a:gd name="T11" fmla="*/ 60 h 89"/>
                <a:gd name="T12" fmla="*/ 75 w 86"/>
                <a:gd name="T13" fmla="*/ 72 h 89"/>
                <a:gd name="T14" fmla="*/ 68 w 86"/>
                <a:gd name="T15" fmla="*/ 81 h 89"/>
                <a:gd name="T16" fmla="*/ 58 w 86"/>
                <a:gd name="T17" fmla="*/ 87 h 89"/>
                <a:gd name="T18" fmla="*/ 48 w 86"/>
                <a:gd name="T19" fmla="*/ 89 h 89"/>
                <a:gd name="T20" fmla="*/ 35 w 86"/>
                <a:gd name="T21" fmla="*/ 88 h 89"/>
                <a:gd name="T22" fmla="*/ 24 w 86"/>
                <a:gd name="T23" fmla="*/ 83 h 89"/>
                <a:gd name="T24" fmla="*/ 18 w 86"/>
                <a:gd name="T25" fmla="*/ 76 h 89"/>
                <a:gd name="T26" fmla="*/ 15 w 86"/>
                <a:gd name="T27" fmla="*/ 67 h 89"/>
                <a:gd name="T28" fmla="*/ 12 w 86"/>
                <a:gd name="T29" fmla="*/ 17 h 89"/>
                <a:gd name="T30" fmla="*/ 11 w 86"/>
                <a:gd name="T31" fmla="*/ 14 h 89"/>
                <a:gd name="T32" fmla="*/ 8 w 86"/>
                <a:gd name="T33" fmla="*/ 12 h 89"/>
                <a:gd name="T34" fmla="*/ 4 w 86"/>
                <a:gd name="T35" fmla="*/ 11 h 89"/>
                <a:gd name="T36" fmla="*/ 0 w 86"/>
                <a:gd name="T37" fmla="*/ 10 h 89"/>
                <a:gd name="T38" fmla="*/ 0 w 86"/>
                <a:gd name="T39" fmla="*/ 6 h 89"/>
                <a:gd name="T40" fmla="*/ 35 w 86"/>
                <a:gd name="T41" fmla="*/ 3 h 89"/>
                <a:gd name="T42" fmla="*/ 35 w 86"/>
                <a:gd name="T43" fmla="*/ 8 h 89"/>
                <a:gd name="T44" fmla="*/ 31 w 86"/>
                <a:gd name="T45" fmla="*/ 8 h 89"/>
                <a:gd name="T46" fmla="*/ 27 w 86"/>
                <a:gd name="T47" fmla="*/ 10 h 89"/>
                <a:gd name="T48" fmla="*/ 25 w 86"/>
                <a:gd name="T49" fmla="*/ 12 h 89"/>
                <a:gd name="T50" fmla="*/ 24 w 86"/>
                <a:gd name="T51" fmla="*/ 16 h 89"/>
                <a:gd name="T52" fmla="*/ 28 w 86"/>
                <a:gd name="T53" fmla="*/ 62 h 89"/>
                <a:gd name="T54" fmla="*/ 29 w 86"/>
                <a:gd name="T55" fmla="*/ 69 h 89"/>
                <a:gd name="T56" fmla="*/ 32 w 86"/>
                <a:gd name="T57" fmla="*/ 76 h 89"/>
                <a:gd name="T58" fmla="*/ 39 w 86"/>
                <a:gd name="T59" fmla="*/ 81 h 89"/>
                <a:gd name="T60" fmla="*/ 50 w 86"/>
                <a:gd name="T61" fmla="*/ 82 h 89"/>
                <a:gd name="T62" fmla="*/ 61 w 86"/>
                <a:gd name="T63" fmla="*/ 79 h 89"/>
                <a:gd name="T64" fmla="*/ 67 w 86"/>
                <a:gd name="T65" fmla="*/ 73 h 89"/>
                <a:gd name="T66" fmla="*/ 70 w 86"/>
                <a:gd name="T67" fmla="*/ 66 h 89"/>
                <a:gd name="T68" fmla="*/ 71 w 86"/>
                <a:gd name="T69" fmla="*/ 59 h 89"/>
                <a:gd name="T70" fmla="*/ 68 w 86"/>
                <a:gd name="T71" fmla="*/ 25 h 89"/>
                <a:gd name="T72" fmla="*/ 67 w 86"/>
                <a:gd name="T73" fmla="*/ 14 h 89"/>
                <a:gd name="T74" fmla="*/ 63 w 86"/>
                <a:gd name="T75" fmla="*/ 9 h 89"/>
                <a:gd name="T76" fmla="*/ 58 w 86"/>
                <a:gd name="T77" fmla="*/ 7 h 89"/>
                <a:gd name="T78" fmla="*/ 52 w 86"/>
                <a:gd name="T79" fmla="*/ 6 h 89"/>
                <a:gd name="T80" fmla="*/ 52 w 86"/>
                <a:gd name="T81" fmla="*/ 2 h 89"/>
                <a:gd name="T82" fmla="*/ 86 w 86"/>
                <a:gd name="T83" fmla="*/ 0 h 89"/>
                <a:gd name="T84" fmla="*/ 86 w 86"/>
                <a:gd name="T85" fmla="*/ 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6" h="89">
                  <a:moveTo>
                    <a:pt x="86" y="4"/>
                  </a:moveTo>
                  <a:cubicBezTo>
                    <a:pt x="85" y="4"/>
                    <a:pt x="84" y="4"/>
                    <a:pt x="82" y="5"/>
                  </a:cubicBezTo>
                  <a:cubicBezTo>
                    <a:pt x="79" y="5"/>
                    <a:pt x="78" y="6"/>
                    <a:pt x="76" y="7"/>
                  </a:cubicBezTo>
                  <a:cubicBezTo>
                    <a:pt x="75" y="8"/>
                    <a:pt x="74" y="10"/>
                    <a:pt x="74" y="13"/>
                  </a:cubicBezTo>
                  <a:cubicBezTo>
                    <a:pt x="74" y="16"/>
                    <a:pt x="74" y="19"/>
                    <a:pt x="74" y="24"/>
                  </a:cubicBezTo>
                  <a:cubicBezTo>
                    <a:pt x="77" y="60"/>
                    <a:pt x="77" y="60"/>
                    <a:pt x="77" y="60"/>
                  </a:cubicBezTo>
                  <a:cubicBezTo>
                    <a:pt x="77" y="65"/>
                    <a:pt x="76" y="69"/>
                    <a:pt x="75" y="72"/>
                  </a:cubicBezTo>
                  <a:cubicBezTo>
                    <a:pt x="73" y="76"/>
                    <a:pt x="71" y="79"/>
                    <a:pt x="68" y="81"/>
                  </a:cubicBezTo>
                  <a:cubicBezTo>
                    <a:pt x="65" y="84"/>
                    <a:pt x="62" y="86"/>
                    <a:pt x="58" y="87"/>
                  </a:cubicBezTo>
                  <a:cubicBezTo>
                    <a:pt x="55" y="88"/>
                    <a:pt x="52" y="89"/>
                    <a:pt x="48" y="89"/>
                  </a:cubicBezTo>
                  <a:cubicBezTo>
                    <a:pt x="43" y="89"/>
                    <a:pt x="39" y="89"/>
                    <a:pt x="35" y="88"/>
                  </a:cubicBezTo>
                  <a:cubicBezTo>
                    <a:pt x="31" y="87"/>
                    <a:pt x="27" y="85"/>
                    <a:pt x="24" y="83"/>
                  </a:cubicBezTo>
                  <a:cubicBezTo>
                    <a:pt x="22" y="81"/>
                    <a:pt x="19" y="79"/>
                    <a:pt x="18" y="76"/>
                  </a:cubicBezTo>
                  <a:cubicBezTo>
                    <a:pt x="16" y="73"/>
                    <a:pt x="15" y="70"/>
                    <a:pt x="15" y="67"/>
                  </a:cubicBezTo>
                  <a:cubicBezTo>
                    <a:pt x="12" y="17"/>
                    <a:pt x="12" y="17"/>
                    <a:pt x="12" y="17"/>
                  </a:cubicBezTo>
                  <a:cubicBezTo>
                    <a:pt x="11" y="16"/>
                    <a:pt x="11" y="15"/>
                    <a:pt x="11" y="14"/>
                  </a:cubicBezTo>
                  <a:cubicBezTo>
                    <a:pt x="10" y="13"/>
                    <a:pt x="9" y="12"/>
                    <a:pt x="8" y="12"/>
                  </a:cubicBezTo>
                  <a:cubicBezTo>
                    <a:pt x="7" y="11"/>
                    <a:pt x="5" y="11"/>
                    <a:pt x="4" y="11"/>
                  </a:cubicBezTo>
                  <a:cubicBezTo>
                    <a:pt x="2" y="10"/>
                    <a:pt x="1" y="10"/>
                    <a:pt x="0" y="10"/>
                  </a:cubicBezTo>
                  <a:cubicBezTo>
                    <a:pt x="0" y="6"/>
                    <a:pt x="0" y="6"/>
                    <a:pt x="0" y="6"/>
                  </a:cubicBezTo>
                  <a:cubicBezTo>
                    <a:pt x="35" y="3"/>
                    <a:pt x="35" y="3"/>
                    <a:pt x="35" y="3"/>
                  </a:cubicBezTo>
                  <a:cubicBezTo>
                    <a:pt x="35" y="8"/>
                    <a:pt x="35" y="8"/>
                    <a:pt x="35" y="8"/>
                  </a:cubicBezTo>
                  <a:cubicBezTo>
                    <a:pt x="34" y="8"/>
                    <a:pt x="32" y="8"/>
                    <a:pt x="31" y="8"/>
                  </a:cubicBezTo>
                  <a:cubicBezTo>
                    <a:pt x="29" y="9"/>
                    <a:pt x="28" y="9"/>
                    <a:pt x="27" y="10"/>
                  </a:cubicBezTo>
                  <a:cubicBezTo>
                    <a:pt x="26" y="10"/>
                    <a:pt x="25" y="11"/>
                    <a:pt x="25" y="12"/>
                  </a:cubicBezTo>
                  <a:cubicBezTo>
                    <a:pt x="24" y="13"/>
                    <a:pt x="24" y="15"/>
                    <a:pt x="24" y="16"/>
                  </a:cubicBezTo>
                  <a:cubicBezTo>
                    <a:pt x="28" y="62"/>
                    <a:pt x="28" y="62"/>
                    <a:pt x="28" y="62"/>
                  </a:cubicBezTo>
                  <a:cubicBezTo>
                    <a:pt x="28" y="64"/>
                    <a:pt x="28" y="67"/>
                    <a:pt x="29" y="69"/>
                  </a:cubicBezTo>
                  <a:cubicBezTo>
                    <a:pt x="30" y="72"/>
                    <a:pt x="31" y="74"/>
                    <a:pt x="32" y="76"/>
                  </a:cubicBezTo>
                  <a:cubicBezTo>
                    <a:pt x="34" y="78"/>
                    <a:pt x="36" y="80"/>
                    <a:pt x="39" y="81"/>
                  </a:cubicBezTo>
                  <a:cubicBezTo>
                    <a:pt x="42" y="82"/>
                    <a:pt x="45" y="82"/>
                    <a:pt x="50" y="82"/>
                  </a:cubicBezTo>
                  <a:cubicBezTo>
                    <a:pt x="54" y="82"/>
                    <a:pt x="58" y="81"/>
                    <a:pt x="61" y="79"/>
                  </a:cubicBezTo>
                  <a:cubicBezTo>
                    <a:pt x="64" y="78"/>
                    <a:pt x="66" y="76"/>
                    <a:pt x="67" y="73"/>
                  </a:cubicBezTo>
                  <a:cubicBezTo>
                    <a:pt x="69" y="71"/>
                    <a:pt x="70" y="69"/>
                    <a:pt x="70" y="66"/>
                  </a:cubicBezTo>
                  <a:cubicBezTo>
                    <a:pt x="71" y="64"/>
                    <a:pt x="71" y="62"/>
                    <a:pt x="71" y="59"/>
                  </a:cubicBezTo>
                  <a:cubicBezTo>
                    <a:pt x="68" y="25"/>
                    <a:pt x="68" y="25"/>
                    <a:pt x="68" y="25"/>
                  </a:cubicBezTo>
                  <a:cubicBezTo>
                    <a:pt x="68" y="20"/>
                    <a:pt x="67" y="17"/>
                    <a:pt x="67" y="14"/>
                  </a:cubicBezTo>
                  <a:cubicBezTo>
                    <a:pt x="66" y="11"/>
                    <a:pt x="65" y="10"/>
                    <a:pt x="63" y="9"/>
                  </a:cubicBezTo>
                  <a:cubicBezTo>
                    <a:pt x="62" y="8"/>
                    <a:pt x="60" y="7"/>
                    <a:pt x="58" y="7"/>
                  </a:cubicBezTo>
                  <a:cubicBezTo>
                    <a:pt x="55" y="7"/>
                    <a:pt x="53" y="6"/>
                    <a:pt x="52" y="6"/>
                  </a:cubicBezTo>
                  <a:cubicBezTo>
                    <a:pt x="52" y="2"/>
                    <a:pt x="52" y="2"/>
                    <a:pt x="52" y="2"/>
                  </a:cubicBezTo>
                  <a:cubicBezTo>
                    <a:pt x="86" y="0"/>
                    <a:pt x="86" y="0"/>
                    <a:pt x="86" y="0"/>
                  </a:cubicBezTo>
                  <a:lnTo>
                    <a:pt x="86" y="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1" name="ïṣlïḍé"/>
            <p:cNvSpPr/>
            <p:nvPr userDrawn="1">
              <p:custDataLst>
                <p:tags r:id="rId26"/>
              </p:custDataLst>
            </p:nvPr>
          </p:nvSpPr>
          <p:spPr bwMode="auto">
            <a:xfrm>
              <a:off x="3957242" y="3975101"/>
              <a:ext cx="161925" cy="184150"/>
            </a:xfrm>
            <a:custGeom>
              <a:avLst/>
              <a:gdLst>
                <a:gd name="T0" fmla="*/ 83 w 97"/>
                <a:gd name="T1" fmla="*/ 4 h 110"/>
                <a:gd name="T2" fmla="*/ 79 w 97"/>
                <a:gd name="T3" fmla="*/ 7 h 110"/>
                <a:gd name="T4" fmla="*/ 75 w 97"/>
                <a:gd name="T5" fmla="*/ 10 h 110"/>
                <a:gd name="T6" fmla="*/ 74 w 97"/>
                <a:gd name="T7" fmla="*/ 17 h 110"/>
                <a:gd name="T8" fmla="*/ 77 w 97"/>
                <a:gd name="T9" fmla="*/ 27 h 110"/>
                <a:gd name="T10" fmla="*/ 97 w 97"/>
                <a:gd name="T11" fmla="*/ 85 h 110"/>
                <a:gd name="T12" fmla="*/ 92 w 97"/>
                <a:gd name="T13" fmla="*/ 87 h 110"/>
                <a:gd name="T14" fmla="*/ 24 w 97"/>
                <a:gd name="T15" fmla="*/ 39 h 110"/>
                <a:gd name="T16" fmla="*/ 38 w 97"/>
                <a:gd name="T17" fmla="*/ 80 h 110"/>
                <a:gd name="T18" fmla="*/ 43 w 97"/>
                <a:gd name="T19" fmla="*/ 90 h 110"/>
                <a:gd name="T20" fmla="*/ 47 w 97"/>
                <a:gd name="T21" fmla="*/ 94 h 110"/>
                <a:gd name="T22" fmla="*/ 53 w 97"/>
                <a:gd name="T23" fmla="*/ 95 h 110"/>
                <a:gd name="T24" fmla="*/ 58 w 97"/>
                <a:gd name="T25" fmla="*/ 94 h 110"/>
                <a:gd name="T26" fmla="*/ 60 w 97"/>
                <a:gd name="T27" fmla="*/ 98 h 110"/>
                <a:gd name="T28" fmla="*/ 29 w 97"/>
                <a:gd name="T29" fmla="*/ 110 h 110"/>
                <a:gd name="T30" fmla="*/ 27 w 97"/>
                <a:gd name="T31" fmla="*/ 106 h 110"/>
                <a:gd name="T32" fmla="*/ 32 w 97"/>
                <a:gd name="T33" fmla="*/ 103 h 110"/>
                <a:gd name="T34" fmla="*/ 35 w 97"/>
                <a:gd name="T35" fmla="*/ 99 h 110"/>
                <a:gd name="T36" fmla="*/ 36 w 97"/>
                <a:gd name="T37" fmla="*/ 94 h 110"/>
                <a:gd name="T38" fmla="*/ 33 w 97"/>
                <a:gd name="T39" fmla="*/ 82 h 110"/>
                <a:gd name="T40" fmla="*/ 20 w 97"/>
                <a:gd name="T41" fmla="*/ 43 h 110"/>
                <a:gd name="T42" fmla="*/ 17 w 97"/>
                <a:gd name="T43" fmla="*/ 39 h 110"/>
                <a:gd name="T44" fmla="*/ 14 w 97"/>
                <a:gd name="T45" fmla="*/ 35 h 110"/>
                <a:gd name="T46" fmla="*/ 7 w 97"/>
                <a:gd name="T47" fmla="*/ 34 h 110"/>
                <a:gd name="T48" fmla="*/ 2 w 97"/>
                <a:gd name="T49" fmla="*/ 35 h 110"/>
                <a:gd name="T50" fmla="*/ 0 w 97"/>
                <a:gd name="T51" fmla="*/ 31 h 110"/>
                <a:gd name="T52" fmla="*/ 22 w 97"/>
                <a:gd name="T53" fmla="*/ 23 h 110"/>
                <a:gd name="T54" fmla="*/ 85 w 97"/>
                <a:gd name="T55" fmla="*/ 67 h 110"/>
                <a:gd name="T56" fmla="*/ 72 w 97"/>
                <a:gd name="T57" fmla="*/ 29 h 110"/>
                <a:gd name="T58" fmla="*/ 68 w 97"/>
                <a:gd name="T59" fmla="*/ 19 h 110"/>
                <a:gd name="T60" fmla="*/ 63 w 97"/>
                <a:gd name="T61" fmla="*/ 15 h 110"/>
                <a:gd name="T62" fmla="*/ 58 w 97"/>
                <a:gd name="T63" fmla="*/ 15 h 110"/>
                <a:gd name="T64" fmla="*/ 52 w 97"/>
                <a:gd name="T65" fmla="*/ 16 h 110"/>
                <a:gd name="T66" fmla="*/ 51 w 97"/>
                <a:gd name="T67" fmla="*/ 12 h 110"/>
                <a:gd name="T68" fmla="*/ 82 w 97"/>
                <a:gd name="T69" fmla="*/ 0 h 110"/>
                <a:gd name="T70" fmla="*/ 83 w 97"/>
                <a:gd name="T71" fmla="*/ 4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7" h="110">
                  <a:moveTo>
                    <a:pt x="83" y="4"/>
                  </a:moveTo>
                  <a:cubicBezTo>
                    <a:pt x="82" y="5"/>
                    <a:pt x="81" y="5"/>
                    <a:pt x="79" y="7"/>
                  </a:cubicBezTo>
                  <a:cubicBezTo>
                    <a:pt x="77" y="8"/>
                    <a:pt x="76" y="9"/>
                    <a:pt x="75" y="10"/>
                  </a:cubicBezTo>
                  <a:cubicBezTo>
                    <a:pt x="74" y="12"/>
                    <a:pt x="74" y="14"/>
                    <a:pt x="74" y="17"/>
                  </a:cubicBezTo>
                  <a:cubicBezTo>
                    <a:pt x="75" y="19"/>
                    <a:pt x="75" y="23"/>
                    <a:pt x="77" y="27"/>
                  </a:cubicBezTo>
                  <a:cubicBezTo>
                    <a:pt x="97" y="85"/>
                    <a:pt x="97" y="85"/>
                    <a:pt x="97" y="85"/>
                  </a:cubicBezTo>
                  <a:cubicBezTo>
                    <a:pt x="92" y="87"/>
                    <a:pt x="92" y="87"/>
                    <a:pt x="92" y="87"/>
                  </a:cubicBezTo>
                  <a:cubicBezTo>
                    <a:pt x="24" y="39"/>
                    <a:pt x="24" y="39"/>
                    <a:pt x="24" y="39"/>
                  </a:cubicBezTo>
                  <a:cubicBezTo>
                    <a:pt x="38" y="80"/>
                    <a:pt x="38" y="80"/>
                    <a:pt x="38" y="80"/>
                  </a:cubicBezTo>
                  <a:cubicBezTo>
                    <a:pt x="40" y="84"/>
                    <a:pt x="41" y="88"/>
                    <a:pt x="43" y="90"/>
                  </a:cubicBezTo>
                  <a:cubicBezTo>
                    <a:pt x="44" y="92"/>
                    <a:pt x="45" y="94"/>
                    <a:pt x="47" y="94"/>
                  </a:cubicBezTo>
                  <a:cubicBezTo>
                    <a:pt x="48" y="95"/>
                    <a:pt x="50" y="95"/>
                    <a:pt x="53" y="95"/>
                  </a:cubicBezTo>
                  <a:cubicBezTo>
                    <a:pt x="56" y="95"/>
                    <a:pt x="57" y="94"/>
                    <a:pt x="58" y="94"/>
                  </a:cubicBezTo>
                  <a:cubicBezTo>
                    <a:pt x="60" y="98"/>
                    <a:pt x="60" y="98"/>
                    <a:pt x="60" y="98"/>
                  </a:cubicBezTo>
                  <a:cubicBezTo>
                    <a:pt x="29" y="110"/>
                    <a:pt x="29" y="110"/>
                    <a:pt x="29" y="110"/>
                  </a:cubicBezTo>
                  <a:cubicBezTo>
                    <a:pt x="27" y="106"/>
                    <a:pt x="27" y="106"/>
                    <a:pt x="27" y="106"/>
                  </a:cubicBezTo>
                  <a:cubicBezTo>
                    <a:pt x="28" y="105"/>
                    <a:pt x="30" y="104"/>
                    <a:pt x="32" y="103"/>
                  </a:cubicBezTo>
                  <a:cubicBezTo>
                    <a:pt x="34" y="101"/>
                    <a:pt x="35" y="100"/>
                    <a:pt x="35" y="99"/>
                  </a:cubicBezTo>
                  <a:cubicBezTo>
                    <a:pt x="36" y="98"/>
                    <a:pt x="37" y="96"/>
                    <a:pt x="36" y="94"/>
                  </a:cubicBezTo>
                  <a:cubicBezTo>
                    <a:pt x="36" y="91"/>
                    <a:pt x="35" y="88"/>
                    <a:pt x="33" y="82"/>
                  </a:cubicBezTo>
                  <a:cubicBezTo>
                    <a:pt x="20" y="43"/>
                    <a:pt x="20" y="43"/>
                    <a:pt x="20" y="43"/>
                  </a:cubicBezTo>
                  <a:cubicBezTo>
                    <a:pt x="19" y="42"/>
                    <a:pt x="18" y="40"/>
                    <a:pt x="17" y="39"/>
                  </a:cubicBezTo>
                  <a:cubicBezTo>
                    <a:pt x="16" y="37"/>
                    <a:pt x="15" y="36"/>
                    <a:pt x="14" y="35"/>
                  </a:cubicBezTo>
                  <a:cubicBezTo>
                    <a:pt x="12" y="35"/>
                    <a:pt x="10" y="34"/>
                    <a:pt x="7" y="34"/>
                  </a:cubicBezTo>
                  <a:cubicBezTo>
                    <a:pt x="5" y="34"/>
                    <a:pt x="3" y="34"/>
                    <a:pt x="2" y="35"/>
                  </a:cubicBezTo>
                  <a:cubicBezTo>
                    <a:pt x="0" y="31"/>
                    <a:pt x="0" y="31"/>
                    <a:pt x="0" y="31"/>
                  </a:cubicBezTo>
                  <a:cubicBezTo>
                    <a:pt x="22" y="23"/>
                    <a:pt x="22" y="23"/>
                    <a:pt x="22" y="23"/>
                  </a:cubicBezTo>
                  <a:cubicBezTo>
                    <a:pt x="85" y="67"/>
                    <a:pt x="85" y="67"/>
                    <a:pt x="85" y="67"/>
                  </a:cubicBezTo>
                  <a:cubicBezTo>
                    <a:pt x="72" y="29"/>
                    <a:pt x="72" y="29"/>
                    <a:pt x="72" y="29"/>
                  </a:cubicBezTo>
                  <a:cubicBezTo>
                    <a:pt x="70" y="25"/>
                    <a:pt x="69" y="21"/>
                    <a:pt x="68" y="19"/>
                  </a:cubicBezTo>
                  <a:cubicBezTo>
                    <a:pt x="66" y="17"/>
                    <a:pt x="65" y="16"/>
                    <a:pt x="63" y="15"/>
                  </a:cubicBezTo>
                  <a:cubicBezTo>
                    <a:pt x="62" y="15"/>
                    <a:pt x="60" y="15"/>
                    <a:pt x="58" y="15"/>
                  </a:cubicBezTo>
                  <a:cubicBezTo>
                    <a:pt x="55" y="15"/>
                    <a:pt x="53" y="15"/>
                    <a:pt x="52" y="16"/>
                  </a:cubicBezTo>
                  <a:cubicBezTo>
                    <a:pt x="51" y="12"/>
                    <a:pt x="51" y="12"/>
                    <a:pt x="51" y="12"/>
                  </a:cubicBezTo>
                  <a:cubicBezTo>
                    <a:pt x="82" y="0"/>
                    <a:pt x="82" y="0"/>
                    <a:pt x="82" y="0"/>
                  </a:cubicBezTo>
                  <a:lnTo>
                    <a:pt x="83" y="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2" name="îşļîḋe"/>
            <p:cNvSpPr/>
            <p:nvPr userDrawn="1">
              <p:custDataLst>
                <p:tags r:id="rId27"/>
              </p:custDataLst>
            </p:nvPr>
          </p:nvSpPr>
          <p:spPr bwMode="auto">
            <a:xfrm>
              <a:off x="4098529" y="3937001"/>
              <a:ext cx="114300" cy="153988"/>
            </a:xfrm>
            <a:custGeom>
              <a:avLst/>
              <a:gdLst>
                <a:gd name="T0" fmla="*/ 69 w 69"/>
                <a:gd name="T1" fmla="*/ 73 h 92"/>
                <a:gd name="T2" fmla="*/ 39 w 69"/>
                <a:gd name="T3" fmla="*/ 92 h 92"/>
                <a:gd name="T4" fmla="*/ 37 w 69"/>
                <a:gd name="T5" fmla="*/ 89 h 92"/>
                <a:gd name="T6" fmla="*/ 41 w 69"/>
                <a:gd name="T7" fmla="*/ 86 h 92"/>
                <a:gd name="T8" fmla="*/ 44 w 69"/>
                <a:gd name="T9" fmla="*/ 83 h 92"/>
                <a:gd name="T10" fmla="*/ 45 w 69"/>
                <a:gd name="T11" fmla="*/ 80 h 92"/>
                <a:gd name="T12" fmla="*/ 44 w 69"/>
                <a:gd name="T13" fmla="*/ 76 h 92"/>
                <a:gd name="T14" fmla="*/ 16 w 69"/>
                <a:gd name="T15" fmla="*/ 24 h 92"/>
                <a:gd name="T16" fmla="*/ 13 w 69"/>
                <a:gd name="T17" fmla="*/ 21 h 92"/>
                <a:gd name="T18" fmla="*/ 10 w 69"/>
                <a:gd name="T19" fmla="*/ 20 h 92"/>
                <a:gd name="T20" fmla="*/ 6 w 69"/>
                <a:gd name="T21" fmla="*/ 21 h 92"/>
                <a:gd name="T22" fmla="*/ 2 w 69"/>
                <a:gd name="T23" fmla="*/ 23 h 92"/>
                <a:gd name="T24" fmla="*/ 0 w 69"/>
                <a:gd name="T25" fmla="*/ 19 h 92"/>
                <a:gd name="T26" fmla="*/ 30 w 69"/>
                <a:gd name="T27" fmla="*/ 0 h 92"/>
                <a:gd name="T28" fmla="*/ 32 w 69"/>
                <a:gd name="T29" fmla="*/ 4 h 92"/>
                <a:gd name="T30" fmla="*/ 29 w 69"/>
                <a:gd name="T31" fmla="*/ 7 h 92"/>
                <a:gd name="T32" fmla="*/ 26 w 69"/>
                <a:gd name="T33" fmla="*/ 10 h 92"/>
                <a:gd name="T34" fmla="*/ 24 w 69"/>
                <a:gd name="T35" fmla="*/ 13 h 92"/>
                <a:gd name="T36" fmla="*/ 25 w 69"/>
                <a:gd name="T37" fmla="*/ 17 h 92"/>
                <a:gd name="T38" fmla="*/ 54 w 69"/>
                <a:gd name="T39" fmla="*/ 70 h 92"/>
                <a:gd name="T40" fmla="*/ 56 w 69"/>
                <a:gd name="T41" fmla="*/ 72 h 92"/>
                <a:gd name="T42" fmla="*/ 60 w 69"/>
                <a:gd name="T43" fmla="*/ 73 h 92"/>
                <a:gd name="T44" fmla="*/ 63 w 69"/>
                <a:gd name="T45" fmla="*/ 72 h 92"/>
                <a:gd name="T46" fmla="*/ 67 w 69"/>
                <a:gd name="T47" fmla="*/ 70 h 92"/>
                <a:gd name="T48" fmla="*/ 69 w 69"/>
                <a:gd name="T49" fmla="*/ 73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9" h="92">
                  <a:moveTo>
                    <a:pt x="69" y="73"/>
                  </a:moveTo>
                  <a:cubicBezTo>
                    <a:pt x="39" y="92"/>
                    <a:pt x="39" y="92"/>
                    <a:pt x="39" y="92"/>
                  </a:cubicBezTo>
                  <a:cubicBezTo>
                    <a:pt x="37" y="89"/>
                    <a:pt x="37" y="89"/>
                    <a:pt x="37" y="89"/>
                  </a:cubicBezTo>
                  <a:cubicBezTo>
                    <a:pt x="38" y="88"/>
                    <a:pt x="39" y="87"/>
                    <a:pt x="41" y="86"/>
                  </a:cubicBezTo>
                  <a:cubicBezTo>
                    <a:pt x="42" y="85"/>
                    <a:pt x="43" y="84"/>
                    <a:pt x="44" y="83"/>
                  </a:cubicBezTo>
                  <a:cubicBezTo>
                    <a:pt x="44" y="82"/>
                    <a:pt x="45" y="81"/>
                    <a:pt x="45" y="80"/>
                  </a:cubicBezTo>
                  <a:cubicBezTo>
                    <a:pt x="45" y="79"/>
                    <a:pt x="45" y="78"/>
                    <a:pt x="44" y="76"/>
                  </a:cubicBezTo>
                  <a:cubicBezTo>
                    <a:pt x="16" y="24"/>
                    <a:pt x="16" y="24"/>
                    <a:pt x="16" y="24"/>
                  </a:cubicBezTo>
                  <a:cubicBezTo>
                    <a:pt x="15" y="22"/>
                    <a:pt x="14" y="21"/>
                    <a:pt x="13" y="21"/>
                  </a:cubicBezTo>
                  <a:cubicBezTo>
                    <a:pt x="13" y="20"/>
                    <a:pt x="11" y="20"/>
                    <a:pt x="10" y="20"/>
                  </a:cubicBezTo>
                  <a:cubicBezTo>
                    <a:pt x="9" y="21"/>
                    <a:pt x="7" y="21"/>
                    <a:pt x="6" y="21"/>
                  </a:cubicBezTo>
                  <a:cubicBezTo>
                    <a:pt x="4" y="22"/>
                    <a:pt x="3" y="22"/>
                    <a:pt x="2" y="23"/>
                  </a:cubicBezTo>
                  <a:cubicBezTo>
                    <a:pt x="0" y="19"/>
                    <a:pt x="0" y="19"/>
                    <a:pt x="0" y="19"/>
                  </a:cubicBezTo>
                  <a:cubicBezTo>
                    <a:pt x="30" y="0"/>
                    <a:pt x="30" y="0"/>
                    <a:pt x="30" y="0"/>
                  </a:cubicBezTo>
                  <a:cubicBezTo>
                    <a:pt x="32" y="4"/>
                    <a:pt x="32" y="4"/>
                    <a:pt x="32" y="4"/>
                  </a:cubicBezTo>
                  <a:cubicBezTo>
                    <a:pt x="31" y="5"/>
                    <a:pt x="30" y="6"/>
                    <a:pt x="29" y="7"/>
                  </a:cubicBezTo>
                  <a:cubicBezTo>
                    <a:pt x="28" y="8"/>
                    <a:pt x="27" y="9"/>
                    <a:pt x="26" y="10"/>
                  </a:cubicBezTo>
                  <a:cubicBezTo>
                    <a:pt x="25" y="11"/>
                    <a:pt x="24" y="12"/>
                    <a:pt x="24" y="13"/>
                  </a:cubicBezTo>
                  <a:cubicBezTo>
                    <a:pt x="24" y="14"/>
                    <a:pt x="25" y="16"/>
                    <a:pt x="25" y="17"/>
                  </a:cubicBezTo>
                  <a:cubicBezTo>
                    <a:pt x="54" y="70"/>
                    <a:pt x="54" y="70"/>
                    <a:pt x="54" y="70"/>
                  </a:cubicBezTo>
                  <a:cubicBezTo>
                    <a:pt x="54" y="71"/>
                    <a:pt x="55" y="72"/>
                    <a:pt x="56" y="72"/>
                  </a:cubicBezTo>
                  <a:cubicBezTo>
                    <a:pt x="57" y="73"/>
                    <a:pt x="58" y="73"/>
                    <a:pt x="60" y="73"/>
                  </a:cubicBezTo>
                  <a:cubicBezTo>
                    <a:pt x="60" y="73"/>
                    <a:pt x="62" y="72"/>
                    <a:pt x="63" y="72"/>
                  </a:cubicBezTo>
                  <a:cubicBezTo>
                    <a:pt x="65" y="71"/>
                    <a:pt x="66" y="70"/>
                    <a:pt x="67" y="70"/>
                  </a:cubicBezTo>
                  <a:lnTo>
                    <a:pt x="69" y="73"/>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3" name="i$líḋe"/>
            <p:cNvSpPr/>
            <p:nvPr userDrawn="1">
              <p:custDataLst>
                <p:tags r:id="rId28"/>
              </p:custDataLst>
            </p:nvPr>
          </p:nvSpPr>
          <p:spPr bwMode="auto">
            <a:xfrm>
              <a:off x="4149329" y="3846513"/>
              <a:ext cx="138113" cy="160338"/>
            </a:xfrm>
            <a:custGeom>
              <a:avLst/>
              <a:gdLst>
                <a:gd name="T0" fmla="*/ 65 w 82"/>
                <a:gd name="T1" fmla="*/ 3 h 95"/>
                <a:gd name="T2" fmla="*/ 63 w 82"/>
                <a:gd name="T3" fmla="*/ 6 h 95"/>
                <a:gd name="T4" fmla="*/ 61 w 82"/>
                <a:gd name="T5" fmla="*/ 9 h 95"/>
                <a:gd name="T6" fmla="*/ 61 w 82"/>
                <a:gd name="T7" fmla="*/ 14 h 95"/>
                <a:gd name="T8" fmla="*/ 62 w 82"/>
                <a:gd name="T9" fmla="*/ 19 h 95"/>
                <a:gd name="T10" fmla="*/ 70 w 82"/>
                <a:gd name="T11" fmla="*/ 49 h 95"/>
                <a:gd name="T12" fmla="*/ 82 w 82"/>
                <a:gd name="T13" fmla="*/ 92 h 95"/>
                <a:gd name="T14" fmla="*/ 78 w 82"/>
                <a:gd name="T15" fmla="*/ 95 h 95"/>
                <a:gd name="T16" fmla="*/ 41 w 82"/>
                <a:gd name="T17" fmla="*/ 71 h 95"/>
                <a:gd name="T18" fmla="*/ 16 w 82"/>
                <a:gd name="T19" fmla="*/ 55 h 95"/>
                <a:gd name="T20" fmla="*/ 13 w 82"/>
                <a:gd name="T21" fmla="*/ 54 h 95"/>
                <a:gd name="T22" fmla="*/ 9 w 82"/>
                <a:gd name="T23" fmla="*/ 54 h 95"/>
                <a:gd name="T24" fmla="*/ 6 w 82"/>
                <a:gd name="T25" fmla="*/ 55 h 95"/>
                <a:gd name="T26" fmla="*/ 3 w 82"/>
                <a:gd name="T27" fmla="*/ 57 h 95"/>
                <a:gd name="T28" fmla="*/ 0 w 82"/>
                <a:gd name="T29" fmla="*/ 54 h 95"/>
                <a:gd name="T30" fmla="*/ 26 w 82"/>
                <a:gd name="T31" fmla="*/ 32 h 95"/>
                <a:gd name="T32" fmla="*/ 28 w 82"/>
                <a:gd name="T33" fmla="*/ 35 h 95"/>
                <a:gd name="T34" fmla="*/ 23 w 82"/>
                <a:gd name="T35" fmla="*/ 40 h 95"/>
                <a:gd name="T36" fmla="*/ 22 w 82"/>
                <a:gd name="T37" fmla="*/ 44 h 95"/>
                <a:gd name="T38" fmla="*/ 23 w 82"/>
                <a:gd name="T39" fmla="*/ 45 h 95"/>
                <a:gd name="T40" fmla="*/ 24 w 82"/>
                <a:gd name="T41" fmla="*/ 46 h 95"/>
                <a:gd name="T42" fmla="*/ 41 w 82"/>
                <a:gd name="T43" fmla="*/ 56 h 95"/>
                <a:gd name="T44" fmla="*/ 73 w 82"/>
                <a:gd name="T45" fmla="*/ 77 h 95"/>
                <a:gd name="T46" fmla="*/ 65 w 82"/>
                <a:gd name="T47" fmla="*/ 50 h 95"/>
                <a:gd name="T48" fmla="*/ 59 w 82"/>
                <a:gd name="T49" fmla="*/ 29 h 95"/>
                <a:gd name="T50" fmla="*/ 56 w 82"/>
                <a:gd name="T51" fmla="*/ 22 h 95"/>
                <a:gd name="T52" fmla="*/ 55 w 82"/>
                <a:gd name="T53" fmla="*/ 19 h 95"/>
                <a:gd name="T54" fmla="*/ 52 w 82"/>
                <a:gd name="T55" fmla="*/ 18 h 95"/>
                <a:gd name="T56" fmla="*/ 49 w 82"/>
                <a:gd name="T57" fmla="*/ 19 h 95"/>
                <a:gd name="T58" fmla="*/ 46 w 82"/>
                <a:gd name="T59" fmla="*/ 20 h 95"/>
                <a:gd name="T60" fmla="*/ 42 w 82"/>
                <a:gd name="T61" fmla="*/ 23 h 95"/>
                <a:gd name="T62" fmla="*/ 40 w 82"/>
                <a:gd name="T63" fmla="*/ 19 h 95"/>
                <a:gd name="T64" fmla="*/ 63 w 82"/>
                <a:gd name="T65" fmla="*/ 0 h 95"/>
                <a:gd name="T66" fmla="*/ 65 w 82"/>
                <a:gd name="T67" fmla="*/ 3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2" h="95">
                  <a:moveTo>
                    <a:pt x="65" y="3"/>
                  </a:moveTo>
                  <a:cubicBezTo>
                    <a:pt x="65" y="4"/>
                    <a:pt x="64" y="5"/>
                    <a:pt x="63" y="6"/>
                  </a:cubicBezTo>
                  <a:cubicBezTo>
                    <a:pt x="62" y="7"/>
                    <a:pt x="62" y="8"/>
                    <a:pt x="61" y="9"/>
                  </a:cubicBezTo>
                  <a:cubicBezTo>
                    <a:pt x="61" y="11"/>
                    <a:pt x="60" y="12"/>
                    <a:pt x="61" y="14"/>
                  </a:cubicBezTo>
                  <a:cubicBezTo>
                    <a:pt x="61" y="15"/>
                    <a:pt x="61" y="17"/>
                    <a:pt x="62" y="19"/>
                  </a:cubicBezTo>
                  <a:cubicBezTo>
                    <a:pt x="63" y="26"/>
                    <a:pt x="66" y="36"/>
                    <a:pt x="70" y="49"/>
                  </a:cubicBezTo>
                  <a:cubicBezTo>
                    <a:pt x="74" y="63"/>
                    <a:pt x="78" y="77"/>
                    <a:pt x="82" y="92"/>
                  </a:cubicBezTo>
                  <a:cubicBezTo>
                    <a:pt x="78" y="95"/>
                    <a:pt x="78" y="95"/>
                    <a:pt x="78" y="95"/>
                  </a:cubicBezTo>
                  <a:cubicBezTo>
                    <a:pt x="65" y="87"/>
                    <a:pt x="53" y="79"/>
                    <a:pt x="41" y="71"/>
                  </a:cubicBezTo>
                  <a:cubicBezTo>
                    <a:pt x="29" y="63"/>
                    <a:pt x="21" y="58"/>
                    <a:pt x="16" y="55"/>
                  </a:cubicBezTo>
                  <a:cubicBezTo>
                    <a:pt x="15" y="55"/>
                    <a:pt x="14" y="54"/>
                    <a:pt x="13" y="54"/>
                  </a:cubicBezTo>
                  <a:cubicBezTo>
                    <a:pt x="12" y="54"/>
                    <a:pt x="11" y="54"/>
                    <a:pt x="9" y="54"/>
                  </a:cubicBezTo>
                  <a:cubicBezTo>
                    <a:pt x="8" y="54"/>
                    <a:pt x="7" y="55"/>
                    <a:pt x="6" y="55"/>
                  </a:cubicBezTo>
                  <a:cubicBezTo>
                    <a:pt x="5" y="56"/>
                    <a:pt x="4" y="56"/>
                    <a:pt x="3" y="57"/>
                  </a:cubicBezTo>
                  <a:cubicBezTo>
                    <a:pt x="0" y="54"/>
                    <a:pt x="0" y="54"/>
                    <a:pt x="0" y="54"/>
                  </a:cubicBezTo>
                  <a:cubicBezTo>
                    <a:pt x="26" y="32"/>
                    <a:pt x="26" y="32"/>
                    <a:pt x="26" y="32"/>
                  </a:cubicBezTo>
                  <a:cubicBezTo>
                    <a:pt x="28" y="35"/>
                    <a:pt x="28" y="35"/>
                    <a:pt x="28" y="35"/>
                  </a:cubicBezTo>
                  <a:cubicBezTo>
                    <a:pt x="26" y="37"/>
                    <a:pt x="24" y="39"/>
                    <a:pt x="23" y="40"/>
                  </a:cubicBezTo>
                  <a:cubicBezTo>
                    <a:pt x="22" y="42"/>
                    <a:pt x="22" y="43"/>
                    <a:pt x="22" y="44"/>
                  </a:cubicBezTo>
                  <a:cubicBezTo>
                    <a:pt x="22" y="45"/>
                    <a:pt x="23" y="45"/>
                    <a:pt x="23" y="45"/>
                  </a:cubicBezTo>
                  <a:cubicBezTo>
                    <a:pt x="24" y="46"/>
                    <a:pt x="24" y="46"/>
                    <a:pt x="24" y="46"/>
                  </a:cubicBezTo>
                  <a:cubicBezTo>
                    <a:pt x="28" y="48"/>
                    <a:pt x="33" y="52"/>
                    <a:pt x="41" y="56"/>
                  </a:cubicBezTo>
                  <a:cubicBezTo>
                    <a:pt x="48" y="61"/>
                    <a:pt x="59" y="68"/>
                    <a:pt x="73" y="77"/>
                  </a:cubicBezTo>
                  <a:cubicBezTo>
                    <a:pt x="70" y="69"/>
                    <a:pt x="68" y="60"/>
                    <a:pt x="65" y="50"/>
                  </a:cubicBezTo>
                  <a:cubicBezTo>
                    <a:pt x="62" y="40"/>
                    <a:pt x="60" y="33"/>
                    <a:pt x="59" y="29"/>
                  </a:cubicBezTo>
                  <a:cubicBezTo>
                    <a:pt x="58" y="25"/>
                    <a:pt x="57" y="23"/>
                    <a:pt x="56" y="22"/>
                  </a:cubicBezTo>
                  <a:cubicBezTo>
                    <a:pt x="56" y="20"/>
                    <a:pt x="55" y="20"/>
                    <a:pt x="55" y="19"/>
                  </a:cubicBezTo>
                  <a:cubicBezTo>
                    <a:pt x="54" y="18"/>
                    <a:pt x="53" y="18"/>
                    <a:pt x="52" y="18"/>
                  </a:cubicBezTo>
                  <a:cubicBezTo>
                    <a:pt x="51" y="18"/>
                    <a:pt x="50" y="18"/>
                    <a:pt x="49" y="19"/>
                  </a:cubicBezTo>
                  <a:cubicBezTo>
                    <a:pt x="48" y="19"/>
                    <a:pt x="47" y="20"/>
                    <a:pt x="46" y="20"/>
                  </a:cubicBezTo>
                  <a:cubicBezTo>
                    <a:pt x="45" y="21"/>
                    <a:pt x="44" y="22"/>
                    <a:pt x="42" y="23"/>
                  </a:cubicBezTo>
                  <a:cubicBezTo>
                    <a:pt x="40" y="19"/>
                    <a:pt x="40" y="19"/>
                    <a:pt x="40" y="19"/>
                  </a:cubicBezTo>
                  <a:cubicBezTo>
                    <a:pt x="63" y="0"/>
                    <a:pt x="63" y="0"/>
                    <a:pt x="63" y="0"/>
                  </a:cubicBezTo>
                  <a:lnTo>
                    <a:pt x="65" y="3"/>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4" name="î$ḷïďê"/>
            <p:cNvSpPr/>
            <p:nvPr userDrawn="1">
              <p:custDataLst>
                <p:tags r:id="rId29"/>
              </p:custDataLst>
            </p:nvPr>
          </p:nvSpPr>
          <p:spPr bwMode="auto">
            <a:xfrm>
              <a:off x="4250929" y="3752851"/>
              <a:ext cx="180975" cy="173038"/>
            </a:xfrm>
            <a:custGeom>
              <a:avLst/>
              <a:gdLst>
                <a:gd name="T0" fmla="*/ 90 w 109"/>
                <a:gd name="T1" fmla="*/ 30 h 103"/>
                <a:gd name="T2" fmla="*/ 109 w 109"/>
                <a:gd name="T3" fmla="*/ 46 h 103"/>
                <a:gd name="T4" fmla="*/ 68 w 109"/>
                <a:gd name="T5" fmla="*/ 103 h 103"/>
                <a:gd name="T6" fmla="*/ 64 w 109"/>
                <a:gd name="T7" fmla="*/ 100 h 103"/>
                <a:gd name="T8" fmla="*/ 67 w 109"/>
                <a:gd name="T9" fmla="*/ 96 h 103"/>
                <a:gd name="T10" fmla="*/ 68 w 109"/>
                <a:gd name="T11" fmla="*/ 92 h 103"/>
                <a:gd name="T12" fmla="*/ 68 w 109"/>
                <a:gd name="T13" fmla="*/ 89 h 103"/>
                <a:gd name="T14" fmla="*/ 66 w 109"/>
                <a:gd name="T15" fmla="*/ 86 h 103"/>
                <a:gd name="T16" fmla="*/ 17 w 109"/>
                <a:gd name="T17" fmla="*/ 50 h 103"/>
                <a:gd name="T18" fmla="*/ 14 w 109"/>
                <a:gd name="T19" fmla="*/ 49 h 103"/>
                <a:gd name="T20" fmla="*/ 10 w 109"/>
                <a:gd name="T21" fmla="*/ 49 h 103"/>
                <a:gd name="T22" fmla="*/ 6 w 109"/>
                <a:gd name="T23" fmla="*/ 52 h 103"/>
                <a:gd name="T24" fmla="*/ 3 w 109"/>
                <a:gd name="T25" fmla="*/ 55 h 103"/>
                <a:gd name="T26" fmla="*/ 0 w 109"/>
                <a:gd name="T27" fmla="*/ 53 h 103"/>
                <a:gd name="T28" fmla="*/ 39 w 109"/>
                <a:gd name="T29" fmla="*/ 0 h 103"/>
                <a:gd name="T30" fmla="*/ 55 w 109"/>
                <a:gd name="T31" fmla="*/ 12 h 103"/>
                <a:gd name="T32" fmla="*/ 52 w 109"/>
                <a:gd name="T33" fmla="*/ 16 h 103"/>
                <a:gd name="T34" fmla="*/ 41 w 109"/>
                <a:gd name="T35" fmla="*/ 14 h 103"/>
                <a:gd name="T36" fmla="*/ 33 w 109"/>
                <a:gd name="T37" fmla="*/ 17 h 103"/>
                <a:gd name="T38" fmla="*/ 30 w 109"/>
                <a:gd name="T39" fmla="*/ 20 h 103"/>
                <a:gd name="T40" fmla="*/ 26 w 109"/>
                <a:gd name="T41" fmla="*/ 25 h 103"/>
                <a:gd name="T42" fmla="*/ 18 w 109"/>
                <a:gd name="T43" fmla="*/ 35 h 103"/>
                <a:gd name="T44" fmla="*/ 45 w 109"/>
                <a:gd name="T45" fmla="*/ 55 h 103"/>
                <a:gd name="T46" fmla="*/ 51 w 109"/>
                <a:gd name="T47" fmla="*/ 48 h 103"/>
                <a:gd name="T48" fmla="*/ 54 w 109"/>
                <a:gd name="T49" fmla="*/ 42 h 103"/>
                <a:gd name="T50" fmla="*/ 54 w 109"/>
                <a:gd name="T51" fmla="*/ 37 h 103"/>
                <a:gd name="T52" fmla="*/ 52 w 109"/>
                <a:gd name="T53" fmla="*/ 33 h 103"/>
                <a:gd name="T54" fmla="*/ 48 w 109"/>
                <a:gd name="T55" fmla="*/ 28 h 103"/>
                <a:gd name="T56" fmla="*/ 51 w 109"/>
                <a:gd name="T57" fmla="*/ 25 h 103"/>
                <a:gd name="T58" fmla="*/ 77 w 109"/>
                <a:gd name="T59" fmla="*/ 44 h 103"/>
                <a:gd name="T60" fmla="*/ 75 w 109"/>
                <a:gd name="T61" fmla="*/ 48 h 103"/>
                <a:gd name="T62" fmla="*/ 69 w 109"/>
                <a:gd name="T63" fmla="*/ 45 h 103"/>
                <a:gd name="T64" fmla="*/ 64 w 109"/>
                <a:gd name="T65" fmla="*/ 44 h 103"/>
                <a:gd name="T66" fmla="*/ 59 w 109"/>
                <a:gd name="T67" fmla="*/ 46 h 103"/>
                <a:gd name="T68" fmla="*/ 55 w 109"/>
                <a:gd name="T69" fmla="*/ 51 h 103"/>
                <a:gd name="T70" fmla="*/ 49 w 109"/>
                <a:gd name="T71" fmla="*/ 58 h 103"/>
                <a:gd name="T72" fmla="*/ 70 w 109"/>
                <a:gd name="T73" fmla="*/ 73 h 103"/>
                <a:gd name="T74" fmla="*/ 75 w 109"/>
                <a:gd name="T75" fmla="*/ 76 h 103"/>
                <a:gd name="T76" fmla="*/ 79 w 109"/>
                <a:gd name="T77" fmla="*/ 77 h 103"/>
                <a:gd name="T78" fmla="*/ 82 w 109"/>
                <a:gd name="T79" fmla="*/ 74 h 103"/>
                <a:gd name="T80" fmla="*/ 87 w 109"/>
                <a:gd name="T81" fmla="*/ 68 h 103"/>
                <a:gd name="T82" fmla="*/ 90 w 109"/>
                <a:gd name="T83" fmla="*/ 64 h 103"/>
                <a:gd name="T84" fmla="*/ 93 w 109"/>
                <a:gd name="T85" fmla="*/ 59 h 103"/>
                <a:gd name="T86" fmla="*/ 95 w 109"/>
                <a:gd name="T87" fmla="*/ 55 h 103"/>
                <a:gd name="T88" fmla="*/ 96 w 109"/>
                <a:gd name="T89" fmla="*/ 51 h 103"/>
                <a:gd name="T90" fmla="*/ 92 w 109"/>
                <a:gd name="T91" fmla="*/ 42 h 103"/>
                <a:gd name="T92" fmla="*/ 88 w 109"/>
                <a:gd name="T93" fmla="*/ 34 h 103"/>
                <a:gd name="T94" fmla="*/ 90 w 109"/>
                <a:gd name="T95" fmla="*/ 3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9" h="103">
                  <a:moveTo>
                    <a:pt x="90" y="30"/>
                  </a:moveTo>
                  <a:cubicBezTo>
                    <a:pt x="109" y="46"/>
                    <a:pt x="109" y="46"/>
                    <a:pt x="109" y="46"/>
                  </a:cubicBezTo>
                  <a:cubicBezTo>
                    <a:pt x="68" y="103"/>
                    <a:pt x="68" y="103"/>
                    <a:pt x="68" y="103"/>
                  </a:cubicBezTo>
                  <a:cubicBezTo>
                    <a:pt x="64" y="100"/>
                    <a:pt x="64" y="100"/>
                    <a:pt x="64" y="100"/>
                  </a:cubicBezTo>
                  <a:cubicBezTo>
                    <a:pt x="65" y="99"/>
                    <a:pt x="66" y="98"/>
                    <a:pt x="67" y="96"/>
                  </a:cubicBezTo>
                  <a:cubicBezTo>
                    <a:pt x="68" y="94"/>
                    <a:pt x="68" y="93"/>
                    <a:pt x="68" y="92"/>
                  </a:cubicBezTo>
                  <a:cubicBezTo>
                    <a:pt x="69" y="91"/>
                    <a:pt x="69" y="90"/>
                    <a:pt x="68" y="89"/>
                  </a:cubicBezTo>
                  <a:cubicBezTo>
                    <a:pt x="68" y="88"/>
                    <a:pt x="67" y="87"/>
                    <a:pt x="66" y="86"/>
                  </a:cubicBezTo>
                  <a:cubicBezTo>
                    <a:pt x="17" y="50"/>
                    <a:pt x="17" y="50"/>
                    <a:pt x="17" y="50"/>
                  </a:cubicBezTo>
                  <a:cubicBezTo>
                    <a:pt x="16" y="49"/>
                    <a:pt x="15" y="49"/>
                    <a:pt x="14" y="49"/>
                  </a:cubicBezTo>
                  <a:cubicBezTo>
                    <a:pt x="13" y="48"/>
                    <a:pt x="11" y="49"/>
                    <a:pt x="10" y="49"/>
                  </a:cubicBezTo>
                  <a:cubicBezTo>
                    <a:pt x="9" y="50"/>
                    <a:pt x="8" y="51"/>
                    <a:pt x="6" y="52"/>
                  </a:cubicBezTo>
                  <a:cubicBezTo>
                    <a:pt x="5" y="53"/>
                    <a:pt x="4" y="54"/>
                    <a:pt x="3" y="55"/>
                  </a:cubicBezTo>
                  <a:cubicBezTo>
                    <a:pt x="0" y="53"/>
                    <a:pt x="0" y="53"/>
                    <a:pt x="0" y="53"/>
                  </a:cubicBezTo>
                  <a:cubicBezTo>
                    <a:pt x="39" y="0"/>
                    <a:pt x="39" y="0"/>
                    <a:pt x="39" y="0"/>
                  </a:cubicBezTo>
                  <a:cubicBezTo>
                    <a:pt x="55" y="12"/>
                    <a:pt x="55" y="12"/>
                    <a:pt x="55" y="12"/>
                  </a:cubicBezTo>
                  <a:cubicBezTo>
                    <a:pt x="52" y="16"/>
                    <a:pt x="52" y="16"/>
                    <a:pt x="52" y="16"/>
                  </a:cubicBezTo>
                  <a:cubicBezTo>
                    <a:pt x="49" y="14"/>
                    <a:pt x="46" y="14"/>
                    <a:pt x="41" y="14"/>
                  </a:cubicBezTo>
                  <a:cubicBezTo>
                    <a:pt x="37" y="14"/>
                    <a:pt x="34" y="15"/>
                    <a:pt x="33" y="17"/>
                  </a:cubicBezTo>
                  <a:cubicBezTo>
                    <a:pt x="32" y="18"/>
                    <a:pt x="31" y="19"/>
                    <a:pt x="30" y="20"/>
                  </a:cubicBezTo>
                  <a:cubicBezTo>
                    <a:pt x="29" y="21"/>
                    <a:pt x="27" y="23"/>
                    <a:pt x="26" y="25"/>
                  </a:cubicBezTo>
                  <a:cubicBezTo>
                    <a:pt x="18" y="35"/>
                    <a:pt x="18" y="35"/>
                    <a:pt x="18" y="35"/>
                  </a:cubicBezTo>
                  <a:cubicBezTo>
                    <a:pt x="45" y="55"/>
                    <a:pt x="45" y="55"/>
                    <a:pt x="45" y="55"/>
                  </a:cubicBezTo>
                  <a:cubicBezTo>
                    <a:pt x="51" y="48"/>
                    <a:pt x="51" y="48"/>
                    <a:pt x="51" y="48"/>
                  </a:cubicBezTo>
                  <a:cubicBezTo>
                    <a:pt x="53" y="45"/>
                    <a:pt x="54" y="43"/>
                    <a:pt x="54" y="42"/>
                  </a:cubicBezTo>
                  <a:cubicBezTo>
                    <a:pt x="55" y="40"/>
                    <a:pt x="54" y="39"/>
                    <a:pt x="54" y="37"/>
                  </a:cubicBezTo>
                  <a:cubicBezTo>
                    <a:pt x="54" y="36"/>
                    <a:pt x="53" y="34"/>
                    <a:pt x="52" y="33"/>
                  </a:cubicBezTo>
                  <a:cubicBezTo>
                    <a:pt x="50" y="31"/>
                    <a:pt x="49" y="30"/>
                    <a:pt x="48" y="28"/>
                  </a:cubicBezTo>
                  <a:cubicBezTo>
                    <a:pt x="51" y="25"/>
                    <a:pt x="51" y="25"/>
                    <a:pt x="51" y="25"/>
                  </a:cubicBezTo>
                  <a:cubicBezTo>
                    <a:pt x="77" y="44"/>
                    <a:pt x="77" y="44"/>
                    <a:pt x="77" y="44"/>
                  </a:cubicBezTo>
                  <a:cubicBezTo>
                    <a:pt x="75" y="48"/>
                    <a:pt x="75" y="48"/>
                    <a:pt x="75" y="48"/>
                  </a:cubicBezTo>
                  <a:cubicBezTo>
                    <a:pt x="73" y="47"/>
                    <a:pt x="71" y="46"/>
                    <a:pt x="69" y="45"/>
                  </a:cubicBezTo>
                  <a:cubicBezTo>
                    <a:pt x="67" y="45"/>
                    <a:pt x="65" y="44"/>
                    <a:pt x="64" y="44"/>
                  </a:cubicBezTo>
                  <a:cubicBezTo>
                    <a:pt x="62" y="44"/>
                    <a:pt x="60" y="45"/>
                    <a:pt x="59" y="46"/>
                  </a:cubicBezTo>
                  <a:cubicBezTo>
                    <a:pt x="58" y="47"/>
                    <a:pt x="56" y="48"/>
                    <a:pt x="55" y="51"/>
                  </a:cubicBezTo>
                  <a:cubicBezTo>
                    <a:pt x="49" y="58"/>
                    <a:pt x="49" y="58"/>
                    <a:pt x="49" y="58"/>
                  </a:cubicBezTo>
                  <a:cubicBezTo>
                    <a:pt x="70" y="73"/>
                    <a:pt x="70" y="73"/>
                    <a:pt x="70" y="73"/>
                  </a:cubicBezTo>
                  <a:cubicBezTo>
                    <a:pt x="72" y="75"/>
                    <a:pt x="73" y="76"/>
                    <a:pt x="75" y="76"/>
                  </a:cubicBezTo>
                  <a:cubicBezTo>
                    <a:pt x="76" y="77"/>
                    <a:pt x="77" y="77"/>
                    <a:pt x="79" y="77"/>
                  </a:cubicBezTo>
                  <a:cubicBezTo>
                    <a:pt x="80" y="76"/>
                    <a:pt x="81" y="75"/>
                    <a:pt x="82" y="74"/>
                  </a:cubicBezTo>
                  <a:cubicBezTo>
                    <a:pt x="83" y="73"/>
                    <a:pt x="85" y="71"/>
                    <a:pt x="87" y="68"/>
                  </a:cubicBezTo>
                  <a:cubicBezTo>
                    <a:pt x="88" y="67"/>
                    <a:pt x="89" y="66"/>
                    <a:pt x="90" y="64"/>
                  </a:cubicBezTo>
                  <a:cubicBezTo>
                    <a:pt x="91" y="62"/>
                    <a:pt x="92" y="61"/>
                    <a:pt x="93" y="59"/>
                  </a:cubicBezTo>
                  <a:cubicBezTo>
                    <a:pt x="94" y="58"/>
                    <a:pt x="95" y="57"/>
                    <a:pt x="95" y="55"/>
                  </a:cubicBezTo>
                  <a:cubicBezTo>
                    <a:pt x="96" y="54"/>
                    <a:pt x="96" y="52"/>
                    <a:pt x="96" y="51"/>
                  </a:cubicBezTo>
                  <a:cubicBezTo>
                    <a:pt x="95" y="49"/>
                    <a:pt x="94" y="46"/>
                    <a:pt x="92" y="42"/>
                  </a:cubicBezTo>
                  <a:cubicBezTo>
                    <a:pt x="90" y="38"/>
                    <a:pt x="89" y="35"/>
                    <a:pt x="88" y="34"/>
                  </a:cubicBezTo>
                  <a:lnTo>
                    <a:pt x="90" y="3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5" name="íṩḷîďe"/>
            <p:cNvSpPr/>
            <p:nvPr userDrawn="1">
              <p:custDataLst>
                <p:tags r:id="rId30"/>
              </p:custDataLst>
            </p:nvPr>
          </p:nvSpPr>
          <p:spPr bwMode="auto">
            <a:xfrm>
              <a:off x="4319192" y="3654426"/>
              <a:ext cx="177800" cy="142875"/>
            </a:xfrm>
            <a:custGeom>
              <a:avLst/>
              <a:gdLst>
                <a:gd name="T0" fmla="*/ 107 w 107"/>
                <a:gd name="T1" fmla="*/ 8 h 85"/>
                <a:gd name="T2" fmla="*/ 99 w 107"/>
                <a:gd name="T3" fmla="*/ 29 h 85"/>
                <a:gd name="T4" fmla="*/ 76 w 107"/>
                <a:gd name="T5" fmla="*/ 35 h 85"/>
                <a:gd name="T6" fmla="*/ 54 w 107"/>
                <a:gd name="T7" fmla="*/ 41 h 85"/>
                <a:gd name="T8" fmla="*/ 51 w 107"/>
                <a:gd name="T9" fmla="*/ 49 h 85"/>
                <a:gd name="T10" fmla="*/ 76 w 107"/>
                <a:gd name="T11" fmla="*/ 58 h 85"/>
                <a:gd name="T12" fmla="*/ 80 w 107"/>
                <a:gd name="T13" fmla="*/ 59 h 85"/>
                <a:gd name="T14" fmla="*/ 83 w 107"/>
                <a:gd name="T15" fmla="*/ 57 h 85"/>
                <a:gd name="T16" fmla="*/ 85 w 107"/>
                <a:gd name="T17" fmla="*/ 54 h 85"/>
                <a:gd name="T18" fmla="*/ 87 w 107"/>
                <a:gd name="T19" fmla="*/ 50 h 85"/>
                <a:gd name="T20" fmla="*/ 91 w 107"/>
                <a:gd name="T21" fmla="*/ 51 h 85"/>
                <a:gd name="T22" fmla="*/ 79 w 107"/>
                <a:gd name="T23" fmla="*/ 85 h 85"/>
                <a:gd name="T24" fmla="*/ 75 w 107"/>
                <a:gd name="T25" fmla="*/ 83 h 85"/>
                <a:gd name="T26" fmla="*/ 76 w 107"/>
                <a:gd name="T27" fmla="*/ 79 h 85"/>
                <a:gd name="T28" fmla="*/ 77 w 107"/>
                <a:gd name="T29" fmla="*/ 76 h 85"/>
                <a:gd name="T30" fmla="*/ 75 w 107"/>
                <a:gd name="T31" fmla="*/ 72 h 85"/>
                <a:gd name="T32" fmla="*/ 72 w 107"/>
                <a:gd name="T33" fmla="*/ 70 h 85"/>
                <a:gd name="T34" fmla="*/ 15 w 107"/>
                <a:gd name="T35" fmla="*/ 49 h 85"/>
                <a:gd name="T36" fmla="*/ 11 w 107"/>
                <a:gd name="T37" fmla="*/ 49 h 85"/>
                <a:gd name="T38" fmla="*/ 8 w 107"/>
                <a:gd name="T39" fmla="*/ 50 h 85"/>
                <a:gd name="T40" fmla="*/ 6 w 107"/>
                <a:gd name="T41" fmla="*/ 54 h 85"/>
                <a:gd name="T42" fmla="*/ 4 w 107"/>
                <a:gd name="T43" fmla="*/ 57 h 85"/>
                <a:gd name="T44" fmla="*/ 0 w 107"/>
                <a:gd name="T45" fmla="*/ 56 h 85"/>
                <a:gd name="T46" fmla="*/ 13 w 107"/>
                <a:gd name="T47" fmla="*/ 19 h 85"/>
                <a:gd name="T48" fmla="*/ 18 w 107"/>
                <a:gd name="T49" fmla="*/ 10 h 85"/>
                <a:gd name="T50" fmla="*/ 24 w 107"/>
                <a:gd name="T51" fmla="*/ 3 h 85"/>
                <a:gd name="T52" fmla="*/ 32 w 107"/>
                <a:gd name="T53" fmla="*/ 0 h 85"/>
                <a:gd name="T54" fmla="*/ 41 w 107"/>
                <a:gd name="T55" fmla="*/ 1 h 85"/>
                <a:gd name="T56" fmla="*/ 49 w 107"/>
                <a:gd name="T57" fmla="*/ 6 h 85"/>
                <a:gd name="T58" fmla="*/ 53 w 107"/>
                <a:gd name="T59" fmla="*/ 12 h 85"/>
                <a:gd name="T60" fmla="*/ 55 w 107"/>
                <a:gd name="T61" fmla="*/ 19 h 85"/>
                <a:gd name="T62" fmla="*/ 56 w 107"/>
                <a:gd name="T63" fmla="*/ 28 h 85"/>
                <a:gd name="T64" fmla="*/ 72 w 107"/>
                <a:gd name="T65" fmla="*/ 23 h 85"/>
                <a:gd name="T66" fmla="*/ 89 w 107"/>
                <a:gd name="T67" fmla="*/ 19 h 85"/>
                <a:gd name="T68" fmla="*/ 95 w 107"/>
                <a:gd name="T69" fmla="*/ 16 h 85"/>
                <a:gd name="T70" fmla="*/ 99 w 107"/>
                <a:gd name="T71" fmla="*/ 13 h 85"/>
                <a:gd name="T72" fmla="*/ 102 w 107"/>
                <a:gd name="T73" fmla="*/ 10 h 85"/>
                <a:gd name="T74" fmla="*/ 103 w 107"/>
                <a:gd name="T75" fmla="*/ 6 h 85"/>
                <a:gd name="T76" fmla="*/ 107 w 107"/>
                <a:gd name="T77" fmla="*/ 8 h 85"/>
                <a:gd name="T78" fmla="*/ 38 w 107"/>
                <a:gd name="T79" fmla="*/ 15 h 85"/>
                <a:gd name="T80" fmla="*/ 25 w 107"/>
                <a:gd name="T81" fmla="*/ 15 h 85"/>
                <a:gd name="T82" fmla="*/ 16 w 107"/>
                <a:gd name="T83" fmla="*/ 25 h 85"/>
                <a:gd name="T84" fmla="*/ 13 w 107"/>
                <a:gd name="T85" fmla="*/ 35 h 85"/>
                <a:gd name="T86" fmla="*/ 47 w 107"/>
                <a:gd name="T87" fmla="*/ 47 h 85"/>
                <a:gd name="T88" fmla="*/ 49 w 107"/>
                <a:gd name="T89" fmla="*/ 40 h 85"/>
                <a:gd name="T90" fmla="*/ 49 w 107"/>
                <a:gd name="T91" fmla="*/ 25 h 85"/>
                <a:gd name="T92" fmla="*/ 38 w 107"/>
                <a:gd name="T93" fmla="*/ 1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7" h="85">
                  <a:moveTo>
                    <a:pt x="107" y="8"/>
                  </a:moveTo>
                  <a:cubicBezTo>
                    <a:pt x="99" y="29"/>
                    <a:pt x="99" y="29"/>
                    <a:pt x="99" y="29"/>
                  </a:cubicBezTo>
                  <a:cubicBezTo>
                    <a:pt x="90" y="31"/>
                    <a:pt x="82" y="33"/>
                    <a:pt x="76" y="35"/>
                  </a:cubicBezTo>
                  <a:cubicBezTo>
                    <a:pt x="69" y="37"/>
                    <a:pt x="62" y="39"/>
                    <a:pt x="54" y="41"/>
                  </a:cubicBezTo>
                  <a:cubicBezTo>
                    <a:pt x="51" y="49"/>
                    <a:pt x="51" y="49"/>
                    <a:pt x="51" y="49"/>
                  </a:cubicBezTo>
                  <a:cubicBezTo>
                    <a:pt x="76" y="58"/>
                    <a:pt x="76" y="58"/>
                    <a:pt x="76" y="58"/>
                  </a:cubicBezTo>
                  <a:cubicBezTo>
                    <a:pt x="78" y="59"/>
                    <a:pt x="79" y="59"/>
                    <a:pt x="80" y="59"/>
                  </a:cubicBezTo>
                  <a:cubicBezTo>
                    <a:pt x="81" y="59"/>
                    <a:pt x="82" y="58"/>
                    <a:pt x="83" y="57"/>
                  </a:cubicBezTo>
                  <a:cubicBezTo>
                    <a:pt x="84" y="57"/>
                    <a:pt x="85" y="56"/>
                    <a:pt x="85" y="54"/>
                  </a:cubicBezTo>
                  <a:cubicBezTo>
                    <a:pt x="86" y="52"/>
                    <a:pt x="87" y="51"/>
                    <a:pt x="87" y="50"/>
                  </a:cubicBezTo>
                  <a:cubicBezTo>
                    <a:pt x="91" y="51"/>
                    <a:pt x="91" y="51"/>
                    <a:pt x="91" y="51"/>
                  </a:cubicBezTo>
                  <a:cubicBezTo>
                    <a:pt x="79" y="85"/>
                    <a:pt x="79" y="85"/>
                    <a:pt x="79" y="85"/>
                  </a:cubicBezTo>
                  <a:cubicBezTo>
                    <a:pt x="75" y="83"/>
                    <a:pt x="75" y="83"/>
                    <a:pt x="75" y="83"/>
                  </a:cubicBezTo>
                  <a:cubicBezTo>
                    <a:pt x="75" y="82"/>
                    <a:pt x="76" y="81"/>
                    <a:pt x="76" y="79"/>
                  </a:cubicBezTo>
                  <a:cubicBezTo>
                    <a:pt x="76" y="78"/>
                    <a:pt x="77" y="76"/>
                    <a:pt x="77" y="76"/>
                  </a:cubicBezTo>
                  <a:cubicBezTo>
                    <a:pt x="77" y="74"/>
                    <a:pt x="76" y="73"/>
                    <a:pt x="75" y="72"/>
                  </a:cubicBezTo>
                  <a:cubicBezTo>
                    <a:pt x="75" y="71"/>
                    <a:pt x="74" y="71"/>
                    <a:pt x="72" y="70"/>
                  </a:cubicBezTo>
                  <a:cubicBezTo>
                    <a:pt x="15" y="49"/>
                    <a:pt x="15" y="49"/>
                    <a:pt x="15" y="49"/>
                  </a:cubicBezTo>
                  <a:cubicBezTo>
                    <a:pt x="14" y="49"/>
                    <a:pt x="12" y="49"/>
                    <a:pt x="11" y="49"/>
                  </a:cubicBezTo>
                  <a:cubicBezTo>
                    <a:pt x="10" y="49"/>
                    <a:pt x="9" y="49"/>
                    <a:pt x="8" y="50"/>
                  </a:cubicBezTo>
                  <a:cubicBezTo>
                    <a:pt x="7" y="51"/>
                    <a:pt x="7" y="52"/>
                    <a:pt x="6" y="54"/>
                  </a:cubicBezTo>
                  <a:cubicBezTo>
                    <a:pt x="5" y="55"/>
                    <a:pt x="4" y="56"/>
                    <a:pt x="4" y="57"/>
                  </a:cubicBezTo>
                  <a:cubicBezTo>
                    <a:pt x="0" y="56"/>
                    <a:pt x="0" y="56"/>
                    <a:pt x="0" y="56"/>
                  </a:cubicBezTo>
                  <a:cubicBezTo>
                    <a:pt x="13" y="19"/>
                    <a:pt x="13" y="19"/>
                    <a:pt x="13" y="19"/>
                  </a:cubicBezTo>
                  <a:cubicBezTo>
                    <a:pt x="15" y="16"/>
                    <a:pt x="16" y="13"/>
                    <a:pt x="18" y="10"/>
                  </a:cubicBezTo>
                  <a:cubicBezTo>
                    <a:pt x="20" y="7"/>
                    <a:pt x="22" y="5"/>
                    <a:pt x="24" y="3"/>
                  </a:cubicBezTo>
                  <a:cubicBezTo>
                    <a:pt x="26" y="2"/>
                    <a:pt x="29" y="1"/>
                    <a:pt x="32" y="0"/>
                  </a:cubicBezTo>
                  <a:cubicBezTo>
                    <a:pt x="35" y="0"/>
                    <a:pt x="38" y="0"/>
                    <a:pt x="41" y="1"/>
                  </a:cubicBezTo>
                  <a:cubicBezTo>
                    <a:pt x="44" y="2"/>
                    <a:pt x="47" y="4"/>
                    <a:pt x="49" y="6"/>
                  </a:cubicBezTo>
                  <a:cubicBezTo>
                    <a:pt x="51" y="7"/>
                    <a:pt x="52" y="9"/>
                    <a:pt x="53" y="12"/>
                  </a:cubicBezTo>
                  <a:cubicBezTo>
                    <a:pt x="54" y="14"/>
                    <a:pt x="55" y="17"/>
                    <a:pt x="55" y="19"/>
                  </a:cubicBezTo>
                  <a:cubicBezTo>
                    <a:pt x="56" y="22"/>
                    <a:pt x="56" y="25"/>
                    <a:pt x="56" y="28"/>
                  </a:cubicBezTo>
                  <a:cubicBezTo>
                    <a:pt x="62" y="26"/>
                    <a:pt x="68" y="25"/>
                    <a:pt x="72" y="23"/>
                  </a:cubicBezTo>
                  <a:cubicBezTo>
                    <a:pt x="77" y="22"/>
                    <a:pt x="82" y="20"/>
                    <a:pt x="89" y="19"/>
                  </a:cubicBezTo>
                  <a:cubicBezTo>
                    <a:pt x="91" y="18"/>
                    <a:pt x="94" y="17"/>
                    <a:pt x="95" y="16"/>
                  </a:cubicBezTo>
                  <a:cubicBezTo>
                    <a:pt x="97" y="15"/>
                    <a:pt x="98" y="14"/>
                    <a:pt x="99" y="13"/>
                  </a:cubicBezTo>
                  <a:cubicBezTo>
                    <a:pt x="100" y="12"/>
                    <a:pt x="101" y="11"/>
                    <a:pt x="102" y="10"/>
                  </a:cubicBezTo>
                  <a:cubicBezTo>
                    <a:pt x="102" y="8"/>
                    <a:pt x="103" y="7"/>
                    <a:pt x="103" y="6"/>
                  </a:cubicBezTo>
                  <a:cubicBezTo>
                    <a:pt x="107" y="8"/>
                    <a:pt x="107" y="8"/>
                    <a:pt x="107" y="8"/>
                  </a:cubicBezTo>
                  <a:close/>
                  <a:moveTo>
                    <a:pt x="38" y="15"/>
                  </a:moveTo>
                  <a:cubicBezTo>
                    <a:pt x="33" y="14"/>
                    <a:pt x="28" y="14"/>
                    <a:pt x="25" y="15"/>
                  </a:cubicBezTo>
                  <a:cubicBezTo>
                    <a:pt x="21" y="17"/>
                    <a:pt x="18" y="20"/>
                    <a:pt x="16" y="25"/>
                  </a:cubicBezTo>
                  <a:cubicBezTo>
                    <a:pt x="13" y="35"/>
                    <a:pt x="13" y="35"/>
                    <a:pt x="13" y="35"/>
                  </a:cubicBezTo>
                  <a:cubicBezTo>
                    <a:pt x="47" y="47"/>
                    <a:pt x="47" y="47"/>
                    <a:pt x="47" y="47"/>
                  </a:cubicBezTo>
                  <a:cubicBezTo>
                    <a:pt x="49" y="40"/>
                    <a:pt x="49" y="40"/>
                    <a:pt x="49" y="40"/>
                  </a:cubicBezTo>
                  <a:cubicBezTo>
                    <a:pt x="51" y="35"/>
                    <a:pt x="51" y="30"/>
                    <a:pt x="49" y="25"/>
                  </a:cubicBezTo>
                  <a:cubicBezTo>
                    <a:pt x="47" y="21"/>
                    <a:pt x="43" y="17"/>
                    <a:pt x="38" y="15"/>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6" name="íṡļïḍé"/>
            <p:cNvSpPr/>
            <p:nvPr userDrawn="1">
              <p:custDataLst>
                <p:tags r:id="rId31"/>
              </p:custDataLst>
            </p:nvPr>
          </p:nvSpPr>
          <p:spPr bwMode="auto">
            <a:xfrm>
              <a:off x="4360467" y="3546476"/>
              <a:ext cx="149225" cy="115888"/>
            </a:xfrm>
            <a:custGeom>
              <a:avLst/>
              <a:gdLst>
                <a:gd name="T0" fmla="*/ 52 w 89"/>
                <a:gd name="T1" fmla="*/ 10 h 69"/>
                <a:gd name="T2" fmla="*/ 60 w 89"/>
                <a:gd name="T3" fmla="*/ 8 h 69"/>
                <a:gd name="T4" fmla="*/ 68 w 89"/>
                <a:gd name="T5" fmla="*/ 8 h 69"/>
                <a:gd name="T6" fmla="*/ 84 w 89"/>
                <a:gd name="T7" fmla="*/ 20 h 69"/>
                <a:gd name="T8" fmla="*/ 88 w 89"/>
                <a:gd name="T9" fmla="*/ 41 h 69"/>
                <a:gd name="T10" fmla="*/ 84 w 89"/>
                <a:gd name="T11" fmla="*/ 52 h 69"/>
                <a:gd name="T12" fmla="*/ 78 w 89"/>
                <a:gd name="T13" fmla="*/ 61 h 69"/>
                <a:gd name="T14" fmla="*/ 81 w 89"/>
                <a:gd name="T15" fmla="*/ 64 h 69"/>
                <a:gd name="T16" fmla="*/ 80 w 89"/>
                <a:gd name="T17" fmla="*/ 69 h 69"/>
                <a:gd name="T18" fmla="*/ 52 w 89"/>
                <a:gd name="T19" fmla="*/ 64 h 69"/>
                <a:gd name="T20" fmla="*/ 53 w 89"/>
                <a:gd name="T21" fmla="*/ 59 h 69"/>
                <a:gd name="T22" fmla="*/ 63 w 89"/>
                <a:gd name="T23" fmla="*/ 58 h 69"/>
                <a:gd name="T24" fmla="*/ 72 w 89"/>
                <a:gd name="T25" fmla="*/ 54 h 69"/>
                <a:gd name="T26" fmla="*/ 79 w 89"/>
                <a:gd name="T27" fmla="*/ 48 h 69"/>
                <a:gd name="T28" fmla="*/ 83 w 89"/>
                <a:gd name="T29" fmla="*/ 39 h 69"/>
                <a:gd name="T30" fmla="*/ 83 w 89"/>
                <a:gd name="T31" fmla="*/ 32 h 69"/>
                <a:gd name="T32" fmla="*/ 81 w 89"/>
                <a:gd name="T33" fmla="*/ 26 h 69"/>
                <a:gd name="T34" fmla="*/ 77 w 89"/>
                <a:gd name="T35" fmla="*/ 23 h 69"/>
                <a:gd name="T36" fmla="*/ 71 w 89"/>
                <a:gd name="T37" fmla="*/ 21 h 69"/>
                <a:gd name="T38" fmla="*/ 61 w 89"/>
                <a:gd name="T39" fmla="*/ 22 h 69"/>
                <a:gd name="T40" fmla="*/ 53 w 89"/>
                <a:gd name="T41" fmla="*/ 29 h 69"/>
                <a:gd name="T42" fmla="*/ 48 w 89"/>
                <a:gd name="T43" fmla="*/ 37 h 69"/>
                <a:gd name="T44" fmla="*/ 43 w 89"/>
                <a:gd name="T45" fmla="*/ 44 h 69"/>
                <a:gd name="T46" fmla="*/ 33 w 89"/>
                <a:gd name="T47" fmla="*/ 54 h 69"/>
                <a:gd name="T48" fmla="*/ 19 w 89"/>
                <a:gd name="T49" fmla="*/ 55 h 69"/>
                <a:gd name="T50" fmla="*/ 10 w 89"/>
                <a:gd name="T51" fmla="*/ 51 h 69"/>
                <a:gd name="T52" fmla="*/ 4 w 89"/>
                <a:gd name="T53" fmla="*/ 44 h 69"/>
                <a:gd name="T54" fmla="*/ 1 w 89"/>
                <a:gd name="T55" fmla="*/ 35 h 69"/>
                <a:gd name="T56" fmla="*/ 1 w 89"/>
                <a:gd name="T57" fmla="*/ 26 h 69"/>
                <a:gd name="T58" fmla="*/ 5 w 89"/>
                <a:gd name="T59" fmla="*/ 16 h 69"/>
                <a:gd name="T60" fmla="*/ 10 w 89"/>
                <a:gd name="T61" fmla="*/ 8 h 69"/>
                <a:gd name="T62" fmla="*/ 7 w 89"/>
                <a:gd name="T63" fmla="*/ 5 h 69"/>
                <a:gd name="T64" fmla="*/ 8 w 89"/>
                <a:gd name="T65" fmla="*/ 0 h 69"/>
                <a:gd name="T66" fmla="*/ 35 w 89"/>
                <a:gd name="T67" fmla="*/ 5 h 69"/>
                <a:gd name="T68" fmla="*/ 35 w 89"/>
                <a:gd name="T69" fmla="*/ 10 h 69"/>
                <a:gd name="T70" fmla="*/ 25 w 89"/>
                <a:gd name="T71" fmla="*/ 11 h 69"/>
                <a:gd name="T72" fmla="*/ 16 w 89"/>
                <a:gd name="T73" fmla="*/ 14 h 69"/>
                <a:gd name="T74" fmla="*/ 10 w 89"/>
                <a:gd name="T75" fmla="*/ 19 h 69"/>
                <a:gd name="T76" fmla="*/ 6 w 89"/>
                <a:gd name="T77" fmla="*/ 27 h 69"/>
                <a:gd name="T78" fmla="*/ 8 w 89"/>
                <a:gd name="T79" fmla="*/ 37 h 69"/>
                <a:gd name="T80" fmla="*/ 16 w 89"/>
                <a:gd name="T81" fmla="*/ 43 h 69"/>
                <a:gd name="T82" fmla="*/ 25 w 89"/>
                <a:gd name="T83" fmla="*/ 42 h 69"/>
                <a:gd name="T84" fmla="*/ 32 w 89"/>
                <a:gd name="T85" fmla="*/ 36 h 69"/>
                <a:gd name="T86" fmla="*/ 37 w 89"/>
                <a:gd name="T87" fmla="*/ 28 h 69"/>
                <a:gd name="T88" fmla="*/ 42 w 89"/>
                <a:gd name="T89" fmla="*/ 21 h 69"/>
                <a:gd name="T90" fmla="*/ 47 w 89"/>
                <a:gd name="T91" fmla="*/ 15 h 69"/>
                <a:gd name="T92" fmla="*/ 52 w 89"/>
                <a:gd name="T93" fmla="*/ 1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9" h="69">
                  <a:moveTo>
                    <a:pt x="52" y="10"/>
                  </a:moveTo>
                  <a:cubicBezTo>
                    <a:pt x="55" y="9"/>
                    <a:pt x="57" y="8"/>
                    <a:pt x="60" y="8"/>
                  </a:cubicBezTo>
                  <a:cubicBezTo>
                    <a:pt x="62" y="7"/>
                    <a:pt x="65" y="7"/>
                    <a:pt x="68" y="8"/>
                  </a:cubicBezTo>
                  <a:cubicBezTo>
                    <a:pt x="75" y="9"/>
                    <a:pt x="81" y="13"/>
                    <a:pt x="84" y="20"/>
                  </a:cubicBezTo>
                  <a:cubicBezTo>
                    <a:pt x="88" y="26"/>
                    <a:pt x="89" y="33"/>
                    <a:pt x="88" y="41"/>
                  </a:cubicBezTo>
                  <a:cubicBezTo>
                    <a:pt x="87" y="45"/>
                    <a:pt x="86" y="48"/>
                    <a:pt x="84" y="52"/>
                  </a:cubicBezTo>
                  <a:cubicBezTo>
                    <a:pt x="82" y="55"/>
                    <a:pt x="80" y="58"/>
                    <a:pt x="78" y="61"/>
                  </a:cubicBezTo>
                  <a:cubicBezTo>
                    <a:pt x="81" y="64"/>
                    <a:pt x="81" y="64"/>
                    <a:pt x="81" y="64"/>
                  </a:cubicBezTo>
                  <a:cubicBezTo>
                    <a:pt x="80" y="69"/>
                    <a:pt x="80" y="69"/>
                    <a:pt x="80" y="69"/>
                  </a:cubicBezTo>
                  <a:cubicBezTo>
                    <a:pt x="52" y="64"/>
                    <a:pt x="52" y="64"/>
                    <a:pt x="52" y="64"/>
                  </a:cubicBezTo>
                  <a:cubicBezTo>
                    <a:pt x="53" y="59"/>
                    <a:pt x="53" y="59"/>
                    <a:pt x="53" y="59"/>
                  </a:cubicBezTo>
                  <a:cubicBezTo>
                    <a:pt x="57" y="59"/>
                    <a:pt x="60" y="58"/>
                    <a:pt x="63" y="58"/>
                  </a:cubicBezTo>
                  <a:cubicBezTo>
                    <a:pt x="66" y="57"/>
                    <a:pt x="69" y="56"/>
                    <a:pt x="72" y="54"/>
                  </a:cubicBezTo>
                  <a:cubicBezTo>
                    <a:pt x="75" y="52"/>
                    <a:pt x="77" y="50"/>
                    <a:pt x="79" y="48"/>
                  </a:cubicBezTo>
                  <a:cubicBezTo>
                    <a:pt x="81" y="46"/>
                    <a:pt x="82" y="43"/>
                    <a:pt x="83" y="39"/>
                  </a:cubicBezTo>
                  <a:cubicBezTo>
                    <a:pt x="83" y="36"/>
                    <a:pt x="83" y="34"/>
                    <a:pt x="83" y="32"/>
                  </a:cubicBezTo>
                  <a:cubicBezTo>
                    <a:pt x="83" y="30"/>
                    <a:pt x="82" y="28"/>
                    <a:pt x="81" y="26"/>
                  </a:cubicBezTo>
                  <a:cubicBezTo>
                    <a:pt x="80" y="25"/>
                    <a:pt x="79" y="24"/>
                    <a:pt x="77" y="23"/>
                  </a:cubicBezTo>
                  <a:cubicBezTo>
                    <a:pt x="75" y="22"/>
                    <a:pt x="73" y="21"/>
                    <a:pt x="71" y="21"/>
                  </a:cubicBezTo>
                  <a:cubicBezTo>
                    <a:pt x="68" y="20"/>
                    <a:pt x="65" y="20"/>
                    <a:pt x="61" y="22"/>
                  </a:cubicBezTo>
                  <a:cubicBezTo>
                    <a:pt x="58" y="23"/>
                    <a:pt x="56" y="25"/>
                    <a:pt x="53" y="29"/>
                  </a:cubicBezTo>
                  <a:cubicBezTo>
                    <a:pt x="52" y="31"/>
                    <a:pt x="50" y="34"/>
                    <a:pt x="48" y="37"/>
                  </a:cubicBezTo>
                  <a:cubicBezTo>
                    <a:pt x="46" y="40"/>
                    <a:pt x="45" y="42"/>
                    <a:pt x="43" y="44"/>
                  </a:cubicBezTo>
                  <a:cubicBezTo>
                    <a:pt x="40" y="49"/>
                    <a:pt x="37" y="52"/>
                    <a:pt x="33" y="54"/>
                  </a:cubicBezTo>
                  <a:cubicBezTo>
                    <a:pt x="29" y="56"/>
                    <a:pt x="24" y="56"/>
                    <a:pt x="19" y="55"/>
                  </a:cubicBezTo>
                  <a:cubicBezTo>
                    <a:pt x="16" y="54"/>
                    <a:pt x="13" y="53"/>
                    <a:pt x="10" y="51"/>
                  </a:cubicBezTo>
                  <a:cubicBezTo>
                    <a:pt x="8" y="49"/>
                    <a:pt x="6" y="47"/>
                    <a:pt x="4" y="44"/>
                  </a:cubicBezTo>
                  <a:cubicBezTo>
                    <a:pt x="2" y="42"/>
                    <a:pt x="1" y="39"/>
                    <a:pt x="1" y="35"/>
                  </a:cubicBezTo>
                  <a:cubicBezTo>
                    <a:pt x="0" y="32"/>
                    <a:pt x="0" y="29"/>
                    <a:pt x="1" y="26"/>
                  </a:cubicBezTo>
                  <a:cubicBezTo>
                    <a:pt x="2" y="22"/>
                    <a:pt x="3" y="18"/>
                    <a:pt x="5" y="16"/>
                  </a:cubicBezTo>
                  <a:cubicBezTo>
                    <a:pt x="7" y="13"/>
                    <a:pt x="8" y="10"/>
                    <a:pt x="10" y="8"/>
                  </a:cubicBezTo>
                  <a:cubicBezTo>
                    <a:pt x="7" y="5"/>
                    <a:pt x="7" y="5"/>
                    <a:pt x="7" y="5"/>
                  </a:cubicBezTo>
                  <a:cubicBezTo>
                    <a:pt x="8" y="0"/>
                    <a:pt x="8" y="0"/>
                    <a:pt x="8" y="0"/>
                  </a:cubicBezTo>
                  <a:cubicBezTo>
                    <a:pt x="35" y="5"/>
                    <a:pt x="35" y="5"/>
                    <a:pt x="35" y="5"/>
                  </a:cubicBezTo>
                  <a:cubicBezTo>
                    <a:pt x="35" y="10"/>
                    <a:pt x="35" y="10"/>
                    <a:pt x="35" y="10"/>
                  </a:cubicBezTo>
                  <a:cubicBezTo>
                    <a:pt x="31" y="10"/>
                    <a:pt x="28" y="11"/>
                    <a:pt x="25" y="11"/>
                  </a:cubicBezTo>
                  <a:cubicBezTo>
                    <a:pt x="22" y="12"/>
                    <a:pt x="19" y="12"/>
                    <a:pt x="16" y="14"/>
                  </a:cubicBezTo>
                  <a:cubicBezTo>
                    <a:pt x="14" y="15"/>
                    <a:pt x="12" y="17"/>
                    <a:pt x="10" y="19"/>
                  </a:cubicBezTo>
                  <a:cubicBezTo>
                    <a:pt x="8" y="21"/>
                    <a:pt x="7" y="24"/>
                    <a:pt x="6" y="27"/>
                  </a:cubicBezTo>
                  <a:cubicBezTo>
                    <a:pt x="5" y="31"/>
                    <a:pt x="6" y="34"/>
                    <a:pt x="8" y="37"/>
                  </a:cubicBezTo>
                  <a:cubicBezTo>
                    <a:pt x="10" y="40"/>
                    <a:pt x="12" y="42"/>
                    <a:pt x="16" y="43"/>
                  </a:cubicBezTo>
                  <a:cubicBezTo>
                    <a:pt x="19" y="44"/>
                    <a:pt x="22" y="43"/>
                    <a:pt x="25" y="42"/>
                  </a:cubicBezTo>
                  <a:cubicBezTo>
                    <a:pt x="28" y="41"/>
                    <a:pt x="30" y="39"/>
                    <a:pt x="32" y="36"/>
                  </a:cubicBezTo>
                  <a:cubicBezTo>
                    <a:pt x="34" y="34"/>
                    <a:pt x="36" y="31"/>
                    <a:pt x="37" y="28"/>
                  </a:cubicBezTo>
                  <a:cubicBezTo>
                    <a:pt x="39" y="26"/>
                    <a:pt x="40" y="23"/>
                    <a:pt x="42" y="21"/>
                  </a:cubicBezTo>
                  <a:cubicBezTo>
                    <a:pt x="44" y="19"/>
                    <a:pt x="45" y="17"/>
                    <a:pt x="47" y="15"/>
                  </a:cubicBezTo>
                  <a:cubicBezTo>
                    <a:pt x="49" y="13"/>
                    <a:pt x="50" y="12"/>
                    <a:pt x="52" y="10"/>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7" name="îŝḻïḍé"/>
            <p:cNvSpPr/>
            <p:nvPr userDrawn="1">
              <p:custDataLst>
                <p:tags r:id="rId32"/>
              </p:custDataLst>
            </p:nvPr>
          </p:nvSpPr>
          <p:spPr bwMode="auto">
            <a:xfrm>
              <a:off x="4381104" y="3465513"/>
              <a:ext cx="141288" cy="69850"/>
            </a:xfrm>
            <a:custGeom>
              <a:avLst/>
              <a:gdLst>
                <a:gd name="T0" fmla="*/ 85 w 85"/>
                <a:gd name="T1" fmla="*/ 4 h 42"/>
                <a:gd name="T2" fmla="*/ 84 w 85"/>
                <a:gd name="T3" fmla="*/ 42 h 42"/>
                <a:gd name="T4" fmla="*/ 80 w 85"/>
                <a:gd name="T5" fmla="*/ 41 h 42"/>
                <a:gd name="T6" fmla="*/ 79 w 85"/>
                <a:gd name="T7" fmla="*/ 37 h 42"/>
                <a:gd name="T8" fmla="*/ 79 w 85"/>
                <a:gd name="T9" fmla="*/ 32 h 42"/>
                <a:gd name="T10" fmla="*/ 77 w 85"/>
                <a:gd name="T11" fmla="*/ 30 h 42"/>
                <a:gd name="T12" fmla="*/ 73 w 85"/>
                <a:gd name="T13" fmla="*/ 28 h 42"/>
                <a:gd name="T14" fmla="*/ 12 w 85"/>
                <a:gd name="T15" fmla="*/ 26 h 42"/>
                <a:gd name="T16" fmla="*/ 9 w 85"/>
                <a:gd name="T17" fmla="*/ 27 h 42"/>
                <a:gd name="T18" fmla="*/ 6 w 85"/>
                <a:gd name="T19" fmla="*/ 30 h 42"/>
                <a:gd name="T20" fmla="*/ 5 w 85"/>
                <a:gd name="T21" fmla="*/ 34 h 42"/>
                <a:gd name="T22" fmla="*/ 4 w 85"/>
                <a:gd name="T23" fmla="*/ 38 h 42"/>
                <a:gd name="T24" fmla="*/ 0 w 85"/>
                <a:gd name="T25" fmla="*/ 38 h 42"/>
                <a:gd name="T26" fmla="*/ 1 w 85"/>
                <a:gd name="T27" fmla="*/ 0 h 42"/>
                <a:gd name="T28" fmla="*/ 5 w 85"/>
                <a:gd name="T29" fmla="*/ 0 h 42"/>
                <a:gd name="T30" fmla="*/ 6 w 85"/>
                <a:gd name="T31" fmla="*/ 5 h 42"/>
                <a:gd name="T32" fmla="*/ 6 w 85"/>
                <a:gd name="T33" fmla="*/ 9 h 42"/>
                <a:gd name="T34" fmla="*/ 9 w 85"/>
                <a:gd name="T35" fmla="*/ 12 h 42"/>
                <a:gd name="T36" fmla="*/ 12 w 85"/>
                <a:gd name="T37" fmla="*/ 13 h 42"/>
                <a:gd name="T38" fmla="*/ 73 w 85"/>
                <a:gd name="T39" fmla="*/ 16 h 42"/>
                <a:gd name="T40" fmla="*/ 77 w 85"/>
                <a:gd name="T41" fmla="*/ 15 h 42"/>
                <a:gd name="T42" fmla="*/ 79 w 85"/>
                <a:gd name="T43" fmla="*/ 12 h 42"/>
                <a:gd name="T44" fmla="*/ 80 w 85"/>
                <a:gd name="T45" fmla="*/ 8 h 42"/>
                <a:gd name="T46" fmla="*/ 81 w 85"/>
                <a:gd name="T47" fmla="*/ 3 h 42"/>
                <a:gd name="T48" fmla="*/ 85 w 85"/>
                <a:gd name="T49" fmla="*/ 4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5" h="42">
                  <a:moveTo>
                    <a:pt x="85" y="4"/>
                  </a:moveTo>
                  <a:cubicBezTo>
                    <a:pt x="84" y="42"/>
                    <a:pt x="84" y="42"/>
                    <a:pt x="84" y="42"/>
                  </a:cubicBezTo>
                  <a:cubicBezTo>
                    <a:pt x="80" y="41"/>
                    <a:pt x="80" y="41"/>
                    <a:pt x="80" y="41"/>
                  </a:cubicBezTo>
                  <a:cubicBezTo>
                    <a:pt x="80" y="40"/>
                    <a:pt x="79" y="39"/>
                    <a:pt x="79" y="37"/>
                  </a:cubicBezTo>
                  <a:cubicBezTo>
                    <a:pt x="79" y="35"/>
                    <a:pt x="79" y="33"/>
                    <a:pt x="79" y="32"/>
                  </a:cubicBezTo>
                  <a:cubicBezTo>
                    <a:pt x="78" y="31"/>
                    <a:pt x="78" y="30"/>
                    <a:pt x="77" y="30"/>
                  </a:cubicBezTo>
                  <a:cubicBezTo>
                    <a:pt x="76" y="29"/>
                    <a:pt x="75" y="29"/>
                    <a:pt x="73" y="28"/>
                  </a:cubicBezTo>
                  <a:cubicBezTo>
                    <a:pt x="12" y="26"/>
                    <a:pt x="12" y="26"/>
                    <a:pt x="12" y="26"/>
                  </a:cubicBezTo>
                  <a:cubicBezTo>
                    <a:pt x="11" y="26"/>
                    <a:pt x="10" y="26"/>
                    <a:pt x="9" y="27"/>
                  </a:cubicBezTo>
                  <a:cubicBezTo>
                    <a:pt x="8" y="27"/>
                    <a:pt x="7" y="28"/>
                    <a:pt x="6" y="30"/>
                  </a:cubicBezTo>
                  <a:cubicBezTo>
                    <a:pt x="6" y="31"/>
                    <a:pt x="5" y="32"/>
                    <a:pt x="5" y="34"/>
                  </a:cubicBezTo>
                  <a:cubicBezTo>
                    <a:pt x="4" y="36"/>
                    <a:pt x="4" y="37"/>
                    <a:pt x="4" y="38"/>
                  </a:cubicBezTo>
                  <a:cubicBezTo>
                    <a:pt x="0" y="38"/>
                    <a:pt x="0" y="38"/>
                    <a:pt x="0" y="38"/>
                  </a:cubicBezTo>
                  <a:cubicBezTo>
                    <a:pt x="1" y="0"/>
                    <a:pt x="1" y="0"/>
                    <a:pt x="1" y="0"/>
                  </a:cubicBezTo>
                  <a:cubicBezTo>
                    <a:pt x="5" y="0"/>
                    <a:pt x="5" y="0"/>
                    <a:pt x="5" y="0"/>
                  </a:cubicBezTo>
                  <a:cubicBezTo>
                    <a:pt x="5" y="2"/>
                    <a:pt x="5" y="3"/>
                    <a:pt x="6" y="5"/>
                  </a:cubicBezTo>
                  <a:cubicBezTo>
                    <a:pt x="6" y="7"/>
                    <a:pt x="6" y="8"/>
                    <a:pt x="6" y="9"/>
                  </a:cubicBezTo>
                  <a:cubicBezTo>
                    <a:pt x="7" y="11"/>
                    <a:pt x="7" y="12"/>
                    <a:pt x="9" y="12"/>
                  </a:cubicBezTo>
                  <a:cubicBezTo>
                    <a:pt x="10" y="13"/>
                    <a:pt x="11" y="13"/>
                    <a:pt x="12" y="13"/>
                  </a:cubicBezTo>
                  <a:cubicBezTo>
                    <a:pt x="73" y="16"/>
                    <a:pt x="73" y="16"/>
                    <a:pt x="73" y="16"/>
                  </a:cubicBezTo>
                  <a:cubicBezTo>
                    <a:pt x="74" y="16"/>
                    <a:pt x="75" y="16"/>
                    <a:pt x="77" y="15"/>
                  </a:cubicBezTo>
                  <a:cubicBezTo>
                    <a:pt x="78" y="15"/>
                    <a:pt x="78" y="14"/>
                    <a:pt x="79" y="12"/>
                  </a:cubicBezTo>
                  <a:cubicBezTo>
                    <a:pt x="79" y="11"/>
                    <a:pt x="80" y="10"/>
                    <a:pt x="80" y="8"/>
                  </a:cubicBezTo>
                  <a:cubicBezTo>
                    <a:pt x="81" y="6"/>
                    <a:pt x="81" y="5"/>
                    <a:pt x="81" y="3"/>
                  </a:cubicBezTo>
                  <a:lnTo>
                    <a:pt x="85" y="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8" name="ïsḻïďê"/>
            <p:cNvSpPr/>
            <p:nvPr userDrawn="1">
              <p:custDataLst>
                <p:tags r:id="rId33"/>
              </p:custDataLst>
            </p:nvPr>
          </p:nvSpPr>
          <p:spPr bwMode="auto">
            <a:xfrm>
              <a:off x="4382692" y="3332163"/>
              <a:ext cx="142875" cy="123825"/>
            </a:xfrm>
            <a:custGeom>
              <a:avLst/>
              <a:gdLst>
                <a:gd name="T0" fmla="*/ 23 w 86"/>
                <a:gd name="T1" fmla="*/ 0 h 74"/>
                <a:gd name="T2" fmla="*/ 23 w 86"/>
                <a:gd name="T3" fmla="*/ 4 h 74"/>
                <a:gd name="T4" fmla="*/ 18 w 86"/>
                <a:gd name="T5" fmla="*/ 6 h 74"/>
                <a:gd name="T6" fmla="*/ 13 w 86"/>
                <a:gd name="T7" fmla="*/ 10 h 74"/>
                <a:gd name="T8" fmla="*/ 8 w 86"/>
                <a:gd name="T9" fmla="*/ 13 h 74"/>
                <a:gd name="T10" fmla="*/ 6 w 86"/>
                <a:gd name="T11" fmla="*/ 18 h 74"/>
                <a:gd name="T12" fmla="*/ 6 w 86"/>
                <a:gd name="T13" fmla="*/ 22 h 74"/>
                <a:gd name="T14" fmla="*/ 6 w 86"/>
                <a:gd name="T15" fmla="*/ 27 h 74"/>
                <a:gd name="T16" fmla="*/ 6 w 86"/>
                <a:gd name="T17" fmla="*/ 31 h 74"/>
                <a:gd name="T18" fmla="*/ 73 w 86"/>
                <a:gd name="T19" fmla="*/ 30 h 74"/>
                <a:gd name="T20" fmla="*/ 77 w 86"/>
                <a:gd name="T21" fmla="*/ 29 h 74"/>
                <a:gd name="T22" fmla="*/ 79 w 86"/>
                <a:gd name="T23" fmla="*/ 26 h 74"/>
                <a:gd name="T24" fmla="*/ 80 w 86"/>
                <a:gd name="T25" fmla="*/ 21 h 74"/>
                <a:gd name="T26" fmla="*/ 81 w 86"/>
                <a:gd name="T27" fmla="*/ 16 h 74"/>
                <a:gd name="T28" fmla="*/ 85 w 86"/>
                <a:gd name="T29" fmla="*/ 16 h 74"/>
                <a:gd name="T30" fmla="*/ 86 w 86"/>
                <a:gd name="T31" fmla="*/ 56 h 74"/>
                <a:gd name="T32" fmla="*/ 82 w 86"/>
                <a:gd name="T33" fmla="*/ 56 h 74"/>
                <a:gd name="T34" fmla="*/ 81 w 86"/>
                <a:gd name="T35" fmla="*/ 51 h 74"/>
                <a:gd name="T36" fmla="*/ 80 w 86"/>
                <a:gd name="T37" fmla="*/ 46 h 74"/>
                <a:gd name="T38" fmla="*/ 78 w 86"/>
                <a:gd name="T39" fmla="*/ 43 h 74"/>
                <a:gd name="T40" fmla="*/ 74 w 86"/>
                <a:gd name="T41" fmla="*/ 42 h 74"/>
                <a:gd name="T42" fmla="*/ 6 w 86"/>
                <a:gd name="T43" fmla="*/ 43 h 74"/>
                <a:gd name="T44" fmla="*/ 6 w 86"/>
                <a:gd name="T45" fmla="*/ 47 h 74"/>
                <a:gd name="T46" fmla="*/ 6 w 86"/>
                <a:gd name="T47" fmla="*/ 51 h 74"/>
                <a:gd name="T48" fmla="*/ 7 w 86"/>
                <a:gd name="T49" fmla="*/ 57 h 74"/>
                <a:gd name="T50" fmla="*/ 9 w 86"/>
                <a:gd name="T51" fmla="*/ 61 h 74"/>
                <a:gd name="T52" fmla="*/ 14 w 86"/>
                <a:gd name="T53" fmla="*/ 65 h 74"/>
                <a:gd name="T54" fmla="*/ 20 w 86"/>
                <a:gd name="T55" fmla="*/ 68 h 74"/>
                <a:gd name="T56" fmla="*/ 25 w 86"/>
                <a:gd name="T57" fmla="*/ 69 h 74"/>
                <a:gd name="T58" fmla="*/ 25 w 86"/>
                <a:gd name="T59" fmla="*/ 74 h 74"/>
                <a:gd name="T60" fmla="*/ 2 w 86"/>
                <a:gd name="T61" fmla="*/ 74 h 74"/>
                <a:gd name="T62" fmla="*/ 0 w 86"/>
                <a:gd name="T63" fmla="*/ 1 h 74"/>
                <a:gd name="T64" fmla="*/ 23 w 86"/>
                <a:gd name="T65" fmla="*/ 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6" h="74">
                  <a:moveTo>
                    <a:pt x="23" y="0"/>
                  </a:moveTo>
                  <a:cubicBezTo>
                    <a:pt x="23" y="4"/>
                    <a:pt x="23" y="4"/>
                    <a:pt x="23" y="4"/>
                  </a:cubicBezTo>
                  <a:cubicBezTo>
                    <a:pt x="22" y="5"/>
                    <a:pt x="20" y="5"/>
                    <a:pt x="18" y="6"/>
                  </a:cubicBezTo>
                  <a:cubicBezTo>
                    <a:pt x="16" y="7"/>
                    <a:pt x="15" y="8"/>
                    <a:pt x="13" y="10"/>
                  </a:cubicBezTo>
                  <a:cubicBezTo>
                    <a:pt x="11" y="11"/>
                    <a:pt x="10" y="12"/>
                    <a:pt x="8" y="13"/>
                  </a:cubicBezTo>
                  <a:cubicBezTo>
                    <a:pt x="7" y="15"/>
                    <a:pt x="6" y="16"/>
                    <a:pt x="6" y="18"/>
                  </a:cubicBezTo>
                  <a:cubicBezTo>
                    <a:pt x="6" y="19"/>
                    <a:pt x="6" y="20"/>
                    <a:pt x="6" y="22"/>
                  </a:cubicBezTo>
                  <a:cubicBezTo>
                    <a:pt x="6" y="24"/>
                    <a:pt x="6" y="26"/>
                    <a:pt x="6" y="27"/>
                  </a:cubicBezTo>
                  <a:cubicBezTo>
                    <a:pt x="6" y="31"/>
                    <a:pt x="6" y="31"/>
                    <a:pt x="6" y="31"/>
                  </a:cubicBezTo>
                  <a:cubicBezTo>
                    <a:pt x="73" y="30"/>
                    <a:pt x="73" y="30"/>
                    <a:pt x="73" y="30"/>
                  </a:cubicBezTo>
                  <a:cubicBezTo>
                    <a:pt x="74" y="30"/>
                    <a:pt x="76" y="29"/>
                    <a:pt x="77" y="29"/>
                  </a:cubicBezTo>
                  <a:cubicBezTo>
                    <a:pt x="78" y="28"/>
                    <a:pt x="78" y="27"/>
                    <a:pt x="79" y="26"/>
                  </a:cubicBezTo>
                  <a:cubicBezTo>
                    <a:pt x="79" y="25"/>
                    <a:pt x="80" y="23"/>
                    <a:pt x="80" y="21"/>
                  </a:cubicBezTo>
                  <a:cubicBezTo>
                    <a:pt x="81" y="19"/>
                    <a:pt x="81" y="17"/>
                    <a:pt x="81" y="16"/>
                  </a:cubicBezTo>
                  <a:cubicBezTo>
                    <a:pt x="85" y="16"/>
                    <a:pt x="85" y="16"/>
                    <a:pt x="85" y="16"/>
                  </a:cubicBezTo>
                  <a:cubicBezTo>
                    <a:pt x="86" y="56"/>
                    <a:pt x="86" y="56"/>
                    <a:pt x="86" y="56"/>
                  </a:cubicBezTo>
                  <a:cubicBezTo>
                    <a:pt x="82" y="56"/>
                    <a:pt x="82" y="56"/>
                    <a:pt x="82" y="56"/>
                  </a:cubicBezTo>
                  <a:cubicBezTo>
                    <a:pt x="81" y="55"/>
                    <a:pt x="81" y="53"/>
                    <a:pt x="81" y="51"/>
                  </a:cubicBezTo>
                  <a:cubicBezTo>
                    <a:pt x="81" y="48"/>
                    <a:pt x="80" y="47"/>
                    <a:pt x="80" y="46"/>
                  </a:cubicBezTo>
                  <a:cubicBezTo>
                    <a:pt x="79" y="45"/>
                    <a:pt x="79" y="44"/>
                    <a:pt x="78" y="43"/>
                  </a:cubicBezTo>
                  <a:cubicBezTo>
                    <a:pt x="77" y="42"/>
                    <a:pt x="75" y="42"/>
                    <a:pt x="74" y="42"/>
                  </a:cubicBezTo>
                  <a:cubicBezTo>
                    <a:pt x="6" y="43"/>
                    <a:pt x="6" y="43"/>
                    <a:pt x="6" y="43"/>
                  </a:cubicBezTo>
                  <a:cubicBezTo>
                    <a:pt x="6" y="47"/>
                    <a:pt x="6" y="47"/>
                    <a:pt x="6" y="47"/>
                  </a:cubicBezTo>
                  <a:cubicBezTo>
                    <a:pt x="6" y="48"/>
                    <a:pt x="6" y="50"/>
                    <a:pt x="6" y="51"/>
                  </a:cubicBezTo>
                  <a:cubicBezTo>
                    <a:pt x="6" y="53"/>
                    <a:pt x="6" y="55"/>
                    <a:pt x="7" y="57"/>
                  </a:cubicBezTo>
                  <a:cubicBezTo>
                    <a:pt x="7" y="58"/>
                    <a:pt x="8" y="59"/>
                    <a:pt x="9" y="61"/>
                  </a:cubicBezTo>
                  <a:cubicBezTo>
                    <a:pt x="11" y="62"/>
                    <a:pt x="12" y="63"/>
                    <a:pt x="14" y="65"/>
                  </a:cubicBezTo>
                  <a:cubicBezTo>
                    <a:pt x="16" y="66"/>
                    <a:pt x="18" y="67"/>
                    <a:pt x="20" y="68"/>
                  </a:cubicBezTo>
                  <a:cubicBezTo>
                    <a:pt x="22" y="68"/>
                    <a:pt x="23" y="69"/>
                    <a:pt x="25" y="69"/>
                  </a:cubicBezTo>
                  <a:cubicBezTo>
                    <a:pt x="25" y="74"/>
                    <a:pt x="25" y="74"/>
                    <a:pt x="25" y="74"/>
                  </a:cubicBezTo>
                  <a:cubicBezTo>
                    <a:pt x="2" y="74"/>
                    <a:pt x="2" y="74"/>
                    <a:pt x="2" y="74"/>
                  </a:cubicBezTo>
                  <a:cubicBezTo>
                    <a:pt x="0" y="1"/>
                    <a:pt x="0" y="1"/>
                    <a:pt x="0" y="1"/>
                  </a:cubicBezTo>
                  <a:lnTo>
                    <a:pt x="23" y="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9" name="iṡlîḍê"/>
            <p:cNvSpPr/>
            <p:nvPr userDrawn="1">
              <p:custDataLst>
                <p:tags r:id="rId34"/>
              </p:custDataLst>
            </p:nvPr>
          </p:nvSpPr>
          <p:spPr bwMode="auto">
            <a:xfrm>
              <a:off x="4344592" y="3192463"/>
              <a:ext cx="160338" cy="133350"/>
            </a:xfrm>
            <a:custGeom>
              <a:avLst/>
              <a:gdLst>
                <a:gd name="T0" fmla="*/ 4 w 96"/>
                <a:gd name="T1" fmla="*/ 0 h 80"/>
                <a:gd name="T2" fmla="*/ 5 w 96"/>
                <a:gd name="T3" fmla="*/ 3 h 80"/>
                <a:gd name="T4" fmla="*/ 8 w 96"/>
                <a:gd name="T5" fmla="*/ 6 h 80"/>
                <a:gd name="T6" fmla="*/ 10 w 96"/>
                <a:gd name="T7" fmla="*/ 8 h 80"/>
                <a:gd name="T8" fmla="*/ 15 w 96"/>
                <a:gd name="T9" fmla="*/ 11 h 80"/>
                <a:gd name="T10" fmla="*/ 30 w 96"/>
                <a:gd name="T11" fmla="*/ 16 h 80"/>
                <a:gd name="T12" fmla="*/ 49 w 96"/>
                <a:gd name="T13" fmla="*/ 22 h 80"/>
                <a:gd name="T14" fmla="*/ 55 w 96"/>
                <a:gd name="T15" fmla="*/ 23 h 80"/>
                <a:gd name="T16" fmla="*/ 62 w 96"/>
                <a:gd name="T17" fmla="*/ 22 h 80"/>
                <a:gd name="T18" fmla="*/ 78 w 96"/>
                <a:gd name="T19" fmla="*/ 19 h 80"/>
                <a:gd name="T20" fmla="*/ 81 w 96"/>
                <a:gd name="T21" fmla="*/ 17 h 80"/>
                <a:gd name="T22" fmla="*/ 83 w 96"/>
                <a:gd name="T23" fmla="*/ 13 h 80"/>
                <a:gd name="T24" fmla="*/ 83 w 96"/>
                <a:gd name="T25" fmla="*/ 9 h 80"/>
                <a:gd name="T26" fmla="*/ 83 w 96"/>
                <a:gd name="T27" fmla="*/ 4 h 80"/>
                <a:gd name="T28" fmla="*/ 87 w 96"/>
                <a:gd name="T29" fmla="*/ 3 h 80"/>
                <a:gd name="T30" fmla="*/ 96 w 96"/>
                <a:gd name="T31" fmla="*/ 41 h 80"/>
                <a:gd name="T32" fmla="*/ 92 w 96"/>
                <a:gd name="T33" fmla="*/ 42 h 80"/>
                <a:gd name="T34" fmla="*/ 90 w 96"/>
                <a:gd name="T35" fmla="*/ 37 h 80"/>
                <a:gd name="T36" fmla="*/ 88 w 96"/>
                <a:gd name="T37" fmla="*/ 33 h 80"/>
                <a:gd name="T38" fmla="*/ 85 w 96"/>
                <a:gd name="T39" fmla="*/ 31 h 80"/>
                <a:gd name="T40" fmla="*/ 81 w 96"/>
                <a:gd name="T41" fmla="*/ 31 h 80"/>
                <a:gd name="T42" fmla="*/ 61 w 96"/>
                <a:gd name="T43" fmla="*/ 35 h 80"/>
                <a:gd name="T44" fmla="*/ 58 w 96"/>
                <a:gd name="T45" fmla="*/ 37 h 80"/>
                <a:gd name="T46" fmla="*/ 53 w 96"/>
                <a:gd name="T47" fmla="*/ 41 h 80"/>
                <a:gd name="T48" fmla="*/ 41 w 96"/>
                <a:gd name="T49" fmla="*/ 52 h 80"/>
                <a:gd name="T50" fmla="*/ 29 w 96"/>
                <a:gd name="T51" fmla="*/ 63 h 80"/>
                <a:gd name="T52" fmla="*/ 25 w 96"/>
                <a:gd name="T53" fmla="*/ 67 h 80"/>
                <a:gd name="T54" fmla="*/ 23 w 96"/>
                <a:gd name="T55" fmla="*/ 71 h 80"/>
                <a:gd name="T56" fmla="*/ 22 w 96"/>
                <a:gd name="T57" fmla="*/ 75 h 80"/>
                <a:gd name="T58" fmla="*/ 22 w 96"/>
                <a:gd name="T59" fmla="*/ 79 h 80"/>
                <a:gd name="T60" fmla="*/ 18 w 96"/>
                <a:gd name="T61" fmla="*/ 80 h 80"/>
                <a:gd name="T62" fmla="*/ 10 w 96"/>
                <a:gd name="T63" fmla="*/ 45 h 80"/>
                <a:gd name="T64" fmla="*/ 14 w 96"/>
                <a:gd name="T65" fmla="*/ 44 h 80"/>
                <a:gd name="T66" fmla="*/ 17 w 96"/>
                <a:gd name="T67" fmla="*/ 52 h 80"/>
                <a:gd name="T68" fmla="*/ 19 w 96"/>
                <a:gd name="T69" fmla="*/ 54 h 80"/>
                <a:gd name="T70" fmla="*/ 20 w 96"/>
                <a:gd name="T71" fmla="*/ 53 h 80"/>
                <a:gd name="T72" fmla="*/ 22 w 96"/>
                <a:gd name="T73" fmla="*/ 52 h 80"/>
                <a:gd name="T74" fmla="*/ 25 w 96"/>
                <a:gd name="T75" fmla="*/ 49 h 80"/>
                <a:gd name="T76" fmla="*/ 29 w 96"/>
                <a:gd name="T77" fmla="*/ 46 h 80"/>
                <a:gd name="T78" fmla="*/ 38 w 96"/>
                <a:gd name="T79" fmla="*/ 38 h 80"/>
                <a:gd name="T80" fmla="*/ 49 w 96"/>
                <a:gd name="T81" fmla="*/ 28 h 80"/>
                <a:gd name="T82" fmla="*/ 23 w 96"/>
                <a:gd name="T83" fmla="*/ 19 h 80"/>
                <a:gd name="T84" fmla="*/ 12 w 96"/>
                <a:gd name="T85" fmla="*/ 17 h 80"/>
                <a:gd name="T86" fmla="*/ 10 w 96"/>
                <a:gd name="T87" fmla="*/ 18 h 80"/>
                <a:gd name="T88" fmla="*/ 10 w 96"/>
                <a:gd name="T89" fmla="*/ 21 h 80"/>
                <a:gd name="T90" fmla="*/ 10 w 96"/>
                <a:gd name="T91" fmla="*/ 25 h 80"/>
                <a:gd name="T92" fmla="*/ 11 w 96"/>
                <a:gd name="T93" fmla="*/ 29 h 80"/>
                <a:gd name="T94" fmla="*/ 6 w 96"/>
                <a:gd name="T95" fmla="*/ 30 h 80"/>
                <a:gd name="T96" fmla="*/ 0 w 96"/>
                <a:gd name="T97" fmla="*/ 1 h 80"/>
                <a:gd name="T98" fmla="*/ 4 w 96"/>
                <a:gd name="T99"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6" h="80">
                  <a:moveTo>
                    <a:pt x="4" y="0"/>
                  </a:moveTo>
                  <a:cubicBezTo>
                    <a:pt x="4" y="1"/>
                    <a:pt x="5" y="2"/>
                    <a:pt x="5" y="3"/>
                  </a:cubicBezTo>
                  <a:cubicBezTo>
                    <a:pt x="6" y="4"/>
                    <a:pt x="7" y="5"/>
                    <a:pt x="8" y="6"/>
                  </a:cubicBezTo>
                  <a:cubicBezTo>
                    <a:pt x="9" y="7"/>
                    <a:pt x="10" y="8"/>
                    <a:pt x="10" y="8"/>
                  </a:cubicBezTo>
                  <a:cubicBezTo>
                    <a:pt x="11" y="9"/>
                    <a:pt x="13" y="10"/>
                    <a:pt x="15" y="11"/>
                  </a:cubicBezTo>
                  <a:cubicBezTo>
                    <a:pt x="20" y="13"/>
                    <a:pt x="25" y="14"/>
                    <a:pt x="30" y="16"/>
                  </a:cubicBezTo>
                  <a:cubicBezTo>
                    <a:pt x="35" y="17"/>
                    <a:pt x="41" y="19"/>
                    <a:pt x="49" y="22"/>
                  </a:cubicBezTo>
                  <a:cubicBezTo>
                    <a:pt x="52" y="22"/>
                    <a:pt x="54" y="23"/>
                    <a:pt x="55" y="23"/>
                  </a:cubicBezTo>
                  <a:cubicBezTo>
                    <a:pt x="57" y="23"/>
                    <a:pt x="59" y="23"/>
                    <a:pt x="62" y="22"/>
                  </a:cubicBezTo>
                  <a:cubicBezTo>
                    <a:pt x="78" y="19"/>
                    <a:pt x="78" y="19"/>
                    <a:pt x="78" y="19"/>
                  </a:cubicBezTo>
                  <a:cubicBezTo>
                    <a:pt x="79" y="18"/>
                    <a:pt x="80" y="18"/>
                    <a:pt x="81" y="17"/>
                  </a:cubicBezTo>
                  <a:cubicBezTo>
                    <a:pt x="82" y="16"/>
                    <a:pt x="83" y="15"/>
                    <a:pt x="83" y="13"/>
                  </a:cubicBezTo>
                  <a:cubicBezTo>
                    <a:pt x="83" y="13"/>
                    <a:pt x="83" y="11"/>
                    <a:pt x="83" y="9"/>
                  </a:cubicBezTo>
                  <a:cubicBezTo>
                    <a:pt x="83" y="7"/>
                    <a:pt x="83" y="5"/>
                    <a:pt x="83" y="4"/>
                  </a:cubicBezTo>
                  <a:cubicBezTo>
                    <a:pt x="87" y="3"/>
                    <a:pt x="87" y="3"/>
                    <a:pt x="87" y="3"/>
                  </a:cubicBezTo>
                  <a:cubicBezTo>
                    <a:pt x="96" y="41"/>
                    <a:pt x="96" y="41"/>
                    <a:pt x="96" y="41"/>
                  </a:cubicBezTo>
                  <a:cubicBezTo>
                    <a:pt x="92" y="42"/>
                    <a:pt x="92" y="42"/>
                    <a:pt x="92" y="42"/>
                  </a:cubicBezTo>
                  <a:cubicBezTo>
                    <a:pt x="91" y="41"/>
                    <a:pt x="91" y="39"/>
                    <a:pt x="90" y="37"/>
                  </a:cubicBezTo>
                  <a:cubicBezTo>
                    <a:pt x="89" y="35"/>
                    <a:pt x="89" y="34"/>
                    <a:pt x="88" y="33"/>
                  </a:cubicBezTo>
                  <a:cubicBezTo>
                    <a:pt x="87" y="32"/>
                    <a:pt x="86" y="31"/>
                    <a:pt x="85" y="31"/>
                  </a:cubicBezTo>
                  <a:cubicBezTo>
                    <a:pt x="84" y="30"/>
                    <a:pt x="83" y="30"/>
                    <a:pt x="81" y="31"/>
                  </a:cubicBezTo>
                  <a:cubicBezTo>
                    <a:pt x="61" y="35"/>
                    <a:pt x="61" y="35"/>
                    <a:pt x="61" y="35"/>
                  </a:cubicBezTo>
                  <a:cubicBezTo>
                    <a:pt x="61" y="36"/>
                    <a:pt x="60" y="36"/>
                    <a:pt x="58" y="37"/>
                  </a:cubicBezTo>
                  <a:cubicBezTo>
                    <a:pt x="57" y="38"/>
                    <a:pt x="55" y="40"/>
                    <a:pt x="53" y="41"/>
                  </a:cubicBezTo>
                  <a:cubicBezTo>
                    <a:pt x="49" y="45"/>
                    <a:pt x="45" y="48"/>
                    <a:pt x="41" y="52"/>
                  </a:cubicBezTo>
                  <a:cubicBezTo>
                    <a:pt x="36" y="56"/>
                    <a:pt x="32" y="60"/>
                    <a:pt x="29" y="63"/>
                  </a:cubicBezTo>
                  <a:cubicBezTo>
                    <a:pt x="27" y="65"/>
                    <a:pt x="26" y="66"/>
                    <a:pt x="25" y="67"/>
                  </a:cubicBezTo>
                  <a:cubicBezTo>
                    <a:pt x="24" y="69"/>
                    <a:pt x="23" y="70"/>
                    <a:pt x="23" y="71"/>
                  </a:cubicBezTo>
                  <a:cubicBezTo>
                    <a:pt x="22" y="72"/>
                    <a:pt x="22" y="74"/>
                    <a:pt x="22" y="75"/>
                  </a:cubicBezTo>
                  <a:cubicBezTo>
                    <a:pt x="22" y="76"/>
                    <a:pt x="22" y="78"/>
                    <a:pt x="22" y="79"/>
                  </a:cubicBezTo>
                  <a:cubicBezTo>
                    <a:pt x="18" y="80"/>
                    <a:pt x="18" y="80"/>
                    <a:pt x="18" y="80"/>
                  </a:cubicBezTo>
                  <a:cubicBezTo>
                    <a:pt x="10" y="45"/>
                    <a:pt x="10" y="45"/>
                    <a:pt x="10" y="45"/>
                  </a:cubicBezTo>
                  <a:cubicBezTo>
                    <a:pt x="14" y="44"/>
                    <a:pt x="14" y="44"/>
                    <a:pt x="14" y="44"/>
                  </a:cubicBezTo>
                  <a:cubicBezTo>
                    <a:pt x="15" y="48"/>
                    <a:pt x="16" y="50"/>
                    <a:pt x="17" y="52"/>
                  </a:cubicBezTo>
                  <a:cubicBezTo>
                    <a:pt x="18" y="53"/>
                    <a:pt x="18" y="54"/>
                    <a:pt x="19" y="54"/>
                  </a:cubicBezTo>
                  <a:cubicBezTo>
                    <a:pt x="20" y="54"/>
                    <a:pt x="20" y="54"/>
                    <a:pt x="20" y="53"/>
                  </a:cubicBezTo>
                  <a:cubicBezTo>
                    <a:pt x="21" y="53"/>
                    <a:pt x="22" y="52"/>
                    <a:pt x="22" y="52"/>
                  </a:cubicBezTo>
                  <a:cubicBezTo>
                    <a:pt x="23" y="51"/>
                    <a:pt x="24" y="50"/>
                    <a:pt x="25" y="49"/>
                  </a:cubicBezTo>
                  <a:cubicBezTo>
                    <a:pt x="27" y="48"/>
                    <a:pt x="28" y="47"/>
                    <a:pt x="29" y="46"/>
                  </a:cubicBezTo>
                  <a:cubicBezTo>
                    <a:pt x="32" y="44"/>
                    <a:pt x="35" y="41"/>
                    <a:pt x="38" y="38"/>
                  </a:cubicBezTo>
                  <a:cubicBezTo>
                    <a:pt x="41" y="36"/>
                    <a:pt x="45" y="32"/>
                    <a:pt x="49" y="28"/>
                  </a:cubicBezTo>
                  <a:cubicBezTo>
                    <a:pt x="38" y="24"/>
                    <a:pt x="29" y="21"/>
                    <a:pt x="23" y="19"/>
                  </a:cubicBezTo>
                  <a:cubicBezTo>
                    <a:pt x="17" y="17"/>
                    <a:pt x="13" y="16"/>
                    <a:pt x="12" y="17"/>
                  </a:cubicBezTo>
                  <a:cubicBezTo>
                    <a:pt x="11" y="17"/>
                    <a:pt x="11" y="17"/>
                    <a:pt x="10" y="18"/>
                  </a:cubicBezTo>
                  <a:cubicBezTo>
                    <a:pt x="10" y="19"/>
                    <a:pt x="10" y="20"/>
                    <a:pt x="10" y="21"/>
                  </a:cubicBezTo>
                  <a:cubicBezTo>
                    <a:pt x="10" y="22"/>
                    <a:pt x="10" y="24"/>
                    <a:pt x="10" y="25"/>
                  </a:cubicBezTo>
                  <a:cubicBezTo>
                    <a:pt x="10" y="26"/>
                    <a:pt x="10" y="27"/>
                    <a:pt x="11" y="29"/>
                  </a:cubicBezTo>
                  <a:cubicBezTo>
                    <a:pt x="6" y="30"/>
                    <a:pt x="6" y="30"/>
                    <a:pt x="6" y="30"/>
                  </a:cubicBezTo>
                  <a:cubicBezTo>
                    <a:pt x="0" y="1"/>
                    <a:pt x="0" y="1"/>
                    <a:pt x="0" y="1"/>
                  </a:cubicBezTo>
                  <a:lnTo>
                    <a:pt x="4" y="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0" name="íşḷíḍê"/>
            <p:cNvSpPr/>
            <p:nvPr userDrawn="1">
              <p:custDataLst>
                <p:tags r:id="rId35"/>
              </p:custDataLst>
            </p:nvPr>
          </p:nvSpPr>
          <p:spPr bwMode="auto">
            <a:xfrm>
              <a:off x="4090592" y="2903538"/>
              <a:ext cx="250825" cy="234950"/>
            </a:xfrm>
            <a:custGeom>
              <a:avLst/>
              <a:gdLst>
                <a:gd name="T0" fmla="*/ 33 w 151"/>
                <a:gd name="T1" fmla="*/ 116 h 140"/>
                <a:gd name="T2" fmla="*/ 33 w 151"/>
                <a:gd name="T3" fmla="*/ 97 h 140"/>
                <a:gd name="T4" fmla="*/ 20 w 151"/>
                <a:gd name="T5" fmla="*/ 72 h 140"/>
                <a:gd name="T6" fmla="*/ 50 w 151"/>
                <a:gd name="T7" fmla="*/ 90 h 140"/>
                <a:gd name="T8" fmla="*/ 70 w 151"/>
                <a:gd name="T9" fmla="*/ 81 h 140"/>
                <a:gd name="T10" fmla="*/ 37 w 151"/>
                <a:gd name="T11" fmla="*/ 67 h 140"/>
                <a:gd name="T12" fmla="*/ 71 w 151"/>
                <a:gd name="T13" fmla="*/ 69 h 140"/>
                <a:gd name="T14" fmla="*/ 103 w 151"/>
                <a:gd name="T15" fmla="*/ 82 h 140"/>
                <a:gd name="T16" fmla="*/ 66 w 151"/>
                <a:gd name="T17" fmla="*/ 62 h 140"/>
                <a:gd name="T18" fmla="*/ 30 w 151"/>
                <a:gd name="T19" fmla="*/ 55 h 140"/>
                <a:gd name="T20" fmla="*/ 5 w 151"/>
                <a:gd name="T21" fmla="*/ 52 h 140"/>
                <a:gd name="T22" fmla="*/ 35 w 151"/>
                <a:gd name="T23" fmla="*/ 39 h 140"/>
                <a:gd name="T24" fmla="*/ 60 w 151"/>
                <a:gd name="T25" fmla="*/ 18 h 140"/>
                <a:gd name="T26" fmla="*/ 75 w 151"/>
                <a:gd name="T27" fmla="*/ 7 h 140"/>
                <a:gd name="T28" fmla="*/ 56 w 151"/>
                <a:gd name="T29" fmla="*/ 43 h 140"/>
                <a:gd name="T30" fmla="*/ 91 w 151"/>
                <a:gd name="T31" fmla="*/ 3 h 140"/>
                <a:gd name="T32" fmla="*/ 103 w 151"/>
                <a:gd name="T33" fmla="*/ 10 h 140"/>
                <a:gd name="T34" fmla="*/ 119 w 151"/>
                <a:gd name="T35" fmla="*/ 21 h 140"/>
                <a:gd name="T36" fmla="*/ 131 w 151"/>
                <a:gd name="T37" fmla="*/ 33 h 140"/>
                <a:gd name="T38" fmla="*/ 120 w 151"/>
                <a:gd name="T39" fmla="*/ 43 h 140"/>
                <a:gd name="T40" fmla="*/ 127 w 151"/>
                <a:gd name="T41" fmla="*/ 51 h 140"/>
                <a:gd name="T42" fmla="*/ 146 w 151"/>
                <a:gd name="T43" fmla="*/ 57 h 140"/>
                <a:gd name="T44" fmla="*/ 116 w 151"/>
                <a:gd name="T45" fmla="*/ 79 h 140"/>
                <a:gd name="T46" fmla="*/ 111 w 151"/>
                <a:gd name="T47" fmla="*/ 102 h 140"/>
                <a:gd name="T48" fmla="*/ 82 w 151"/>
                <a:gd name="T49" fmla="*/ 96 h 140"/>
                <a:gd name="T50" fmla="*/ 95 w 151"/>
                <a:gd name="T51" fmla="*/ 115 h 140"/>
                <a:gd name="T52" fmla="*/ 65 w 151"/>
                <a:gd name="T53" fmla="*/ 114 h 140"/>
                <a:gd name="T54" fmla="*/ 20 w 151"/>
                <a:gd name="T55" fmla="*/ 135 h 140"/>
                <a:gd name="T56" fmla="*/ 13 w 151"/>
                <a:gd name="T57" fmla="*/ 108 h 140"/>
                <a:gd name="T58" fmla="*/ 100 w 151"/>
                <a:gd name="T59" fmla="*/ 20 h 140"/>
                <a:gd name="T60" fmla="*/ 89 w 151"/>
                <a:gd name="T61" fmla="*/ 29 h 140"/>
                <a:gd name="T62" fmla="*/ 100 w 151"/>
                <a:gd name="T63" fmla="*/ 27 h 140"/>
                <a:gd name="T64" fmla="*/ 112 w 151"/>
                <a:gd name="T65" fmla="*/ 50 h 140"/>
                <a:gd name="T66" fmla="*/ 116 w 151"/>
                <a:gd name="T67" fmla="*/ 58 h 140"/>
                <a:gd name="T68" fmla="*/ 112 w 151"/>
                <a:gd name="T69" fmla="*/ 50 h 140"/>
                <a:gd name="T70" fmla="*/ 100 w 151"/>
                <a:gd name="T71" fmla="*/ 41 h 140"/>
                <a:gd name="T72" fmla="*/ 88 w 151"/>
                <a:gd name="T73" fmla="*/ 60 h 140"/>
                <a:gd name="T74" fmla="*/ 91 w 151"/>
                <a:gd name="T75" fmla="*/ 60 h 140"/>
                <a:gd name="T76" fmla="*/ 99 w 151"/>
                <a:gd name="T77" fmla="*/ 63 h 140"/>
                <a:gd name="T78" fmla="*/ 103 w 151"/>
                <a:gd name="T79" fmla="*/ 64 h 140"/>
                <a:gd name="T80" fmla="*/ 85 w 151"/>
                <a:gd name="T81" fmla="*/ 42 h 140"/>
                <a:gd name="T82" fmla="*/ 79 w 151"/>
                <a:gd name="T83" fmla="*/ 5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1" h="140">
                  <a:moveTo>
                    <a:pt x="17" y="106"/>
                  </a:moveTo>
                  <a:cubicBezTo>
                    <a:pt x="22" y="110"/>
                    <a:pt x="32" y="116"/>
                    <a:pt x="33" y="116"/>
                  </a:cubicBezTo>
                  <a:cubicBezTo>
                    <a:pt x="36" y="116"/>
                    <a:pt x="41" y="117"/>
                    <a:pt x="46" y="105"/>
                  </a:cubicBezTo>
                  <a:cubicBezTo>
                    <a:pt x="46" y="105"/>
                    <a:pt x="42" y="100"/>
                    <a:pt x="33" y="97"/>
                  </a:cubicBezTo>
                  <a:cubicBezTo>
                    <a:pt x="26" y="95"/>
                    <a:pt x="15" y="92"/>
                    <a:pt x="14" y="78"/>
                  </a:cubicBezTo>
                  <a:cubicBezTo>
                    <a:pt x="13" y="73"/>
                    <a:pt x="14" y="71"/>
                    <a:pt x="20" y="72"/>
                  </a:cubicBezTo>
                  <a:cubicBezTo>
                    <a:pt x="21" y="72"/>
                    <a:pt x="23" y="73"/>
                    <a:pt x="25" y="74"/>
                  </a:cubicBezTo>
                  <a:cubicBezTo>
                    <a:pt x="32" y="78"/>
                    <a:pt x="48" y="93"/>
                    <a:pt x="50" y="90"/>
                  </a:cubicBezTo>
                  <a:cubicBezTo>
                    <a:pt x="52" y="86"/>
                    <a:pt x="51" y="84"/>
                    <a:pt x="54" y="83"/>
                  </a:cubicBezTo>
                  <a:cubicBezTo>
                    <a:pt x="57" y="82"/>
                    <a:pt x="74" y="85"/>
                    <a:pt x="70" y="81"/>
                  </a:cubicBezTo>
                  <a:cubicBezTo>
                    <a:pt x="67" y="78"/>
                    <a:pt x="57" y="75"/>
                    <a:pt x="50" y="75"/>
                  </a:cubicBezTo>
                  <a:cubicBezTo>
                    <a:pt x="45" y="75"/>
                    <a:pt x="39" y="73"/>
                    <a:pt x="37" y="67"/>
                  </a:cubicBezTo>
                  <a:cubicBezTo>
                    <a:pt x="35" y="59"/>
                    <a:pt x="39" y="60"/>
                    <a:pt x="46" y="61"/>
                  </a:cubicBezTo>
                  <a:cubicBezTo>
                    <a:pt x="51" y="62"/>
                    <a:pt x="59" y="64"/>
                    <a:pt x="71" y="69"/>
                  </a:cubicBezTo>
                  <a:cubicBezTo>
                    <a:pt x="97" y="81"/>
                    <a:pt x="105" y="91"/>
                    <a:pt x="106" y="87"/>
                  </a:cubicBezTo>
                  <a:cubicBezTo>
                    <a:pt x="106" y="86"/>
                    <a:pt x="105" y="84"/>
                    <a:pt x="103" y="82"/>
                  </a:cubicBezTo>
                  <a:cubicBezTo>
                    <a:pt x="98" y="78"/>
                    <a:pt x="88" y="73"/>
                    <a:pt x="83" y="69"/>
                  </a:cubicBezTo>
                  <a:cubicBezTo>
                    <a:pt x="75" y="65"/>
                    <a:pt x="73" y="63"/>
                    <a:pt x="66" y="62"/>
                  </a:cubicBezTo>
                  <a:cubicBezTo>
                    <a:pt x="60" y="62"/>
                    <a:pt x="63" y="62"/>
                    <a:pt x="57" y="59"/>
                  </a:cubicBezTo>
                  <a:cubicBezTo>
                    <a:pt x="51" y="54"/>
                    <a:pt x="37" y="48"/>
                    <a:pt x="30" y="55"/>
                  </a:cubicBezTo>
                  <a:cubicBezTo>
                    <a:pt x="19" y="64"/>
                    <a:pt x="6" y="71"/>
                    <a:pt x="3" y="64"/>
                  </a:cubicBezTo>
                  <a:cubicBezTo>
                    <a:pt x="1" y="57"/>
                    <a:pt x="0" y="56"/>
                    <a:pt x="5" y="52"/>
                  </a:cubicBezTo>
                  <a:cubicBezTo>
                    <a:pt x="10" y="49"/>
                    <a:pt x="20" y="35"/>
                    <a:pt x="21" y="34"/>
                  </a:cubicBezTo>
                  <a:cubicBezTo>
                    <a:pt x="32" y="29"/>
                    <a:pt x="33" y="35"/>
                    <a:pt x="35" y="39"/>
                  </a:cubicBezTo>
                  <a:cubicBezTo>
                    <a:pt x="36" y="41"/>
                    <a:pt x="40" y="41"/>
                    <a:pt x="43" y="41"/>
                  </a:cubicBezTo>
                  <a:cubicBezTo>
                    <a:pt x="49" y="33"/>
                    <a:pt x="57" y="22"/>
                    <a:pt x="60" y="18"/>
                  </a:cubicBezTo>
                  <a:cubicBezTo>
                    <a:pt x="62" y="14"/>
                    <a:pt x="63" y="7"/>
                    <a:pt x="68" y="4"/>
                  </a:cubicBezTo>
                  <a:cubicBezTo>
                    <a:pt x="73" y="0"/>
                    <a:pt x="74" y="2"/>
                    <a:pt x="75" y="7"/>
                  </a:cubicBezTo>
                  <a:cubicBezTo>
                    <a:pt x="75" y="11"/>
                    <a:pt x="75" y="17"/>
                    <a:pt x="73" y="20"/>
                  </a:cubicBezTo>
                  <a:cubicBezTo>
                    <a:pt x="70" y="25"/>
                    <a:pt x="55" y="41"/>
                    <a:pt x="56" y="43"/>
                  </a:cubicBezTo>
                  <a:cubicBezTo>
                    <a:pt x="56" y="46"/>
                    <a:pt x="58" y="48"/>
                    <a:pt x="61" y="44"/>
                  </a:cubicBezTo>
                  <a:cubicBezTo>
                    <a:pt x="65" y="40"/>
                    <a:pt x="89" y="5"/>
                    <a:pt x="91" y="3"/>
                  </a:cubicBezTo>
                  <a:cubicBezTo>
                    <a:pt x="93" y="2"/>
                    <a:pt x="96" y="4"/>
                    <a:pt x="98" y="7"/>
                  </a:cubicBezTo>
                  <a:cubicBezTo>
                    <a:pt x="100" y="9"/>
                    <a:pt x="100" y="11"/>
                    <a:pt x="103" y="10"/>
                  </a:cubicBezTo>
                  <a:cubicBezTo>
                    <a:pt x="105" y="9"/>
                    <a:pt x="111" y="11"/>
                    <a:pt x="111" y="13"/>
                  </a:cubicBezTo>
                  <a:cubicBezTo>
                    <a:pt x="111" y="16"/>
                    <a:pt x="114" y="25"/>
                    <a:pt x="119" y="21"/>
                  </a:cubicBezTo>
                  <a:cubicBezTo>
                    <a:pt x="124" y="17"/>
                    <a:pt x="127" y="11"/>
                    <a:pt x="132" y="14"/>
                  </a:cubicBezTo>
                  <a:cubicBezTo>
                    <a:pt x="136" y="16"/>
                    <a:pt x="138" y="31"/>
                    <a:pt x="131" y="33"/>
                  </a:cubicBezTo>
                  <a:cubicBezTo>
                    <a:pt x="123" y="34"/>
                    <a:pt x="119" y="36"/>
                    <a:pt x="119" y="36"/>
                  </a:cubicBezTo>
                  <a:cubicBezTo>
                    <a:pt x="119" y="36"/>
                    <a:pt x="122" y="43"/>
                    <a:pt x="120" y="43"/>
                  </a:cubicBezTo>
                  <a:cubicBezTo>
                    <a:pt x="118" y="44"/>
                    <a:pt x="118" y="49"/>
                    <a:pt x="121" y="51"/>
                  </a:cubicBezTo>
                  <a:cubicBezTo>
                    <a:pt x="124" y="53"/>
                    <a:pt x="130" y="60"/>
                    <a:pt x="127" y="51"/>
                  </a:cubicBezTo>
                  <a:cubicBezTo>
                    <a:pt x="124" y="42"/>
                    <a:pt x="120" y="37"/>
                    <a:pt x="124" y="38"/>
                  </a:cubicBezTo>
                  <a:cubicBezTo>
                    <a:pt x="132" y="38"/>
                    <a:pt x="151" y="46"/>
                    <a:pt x="146" y="57"/>
                  </a:cubicBezTo>
                  <a:cubicBezTo>
                    <a:pt x="144" y="60"/>
                    <a:pt x="141" y="64"/>
                    <a:pt x="133" y="67"/>
                  </a:cubicBezTo>
                  <a:cubicBezTo>
                    <a:pt x="117" y="75"/>
                    <a:pt x="111" y="78"/>
                    <a:pt x="116" y="79"/>
                  </a:cubicBezTo>
                  <a:cubicBezTo>
                    <a:pt x="121" y="79"/>
                    <a:pt x="131" y="86"/>
                    <a:pt x="130" y="102"/>
                  </a:cubicBezTo>
                  <a:cubicBezTo>
                    <a:pt x="130" y="102"/>
                    <a:pt x="127" y="115"/>
                    <a:pt x="111" y="102"/>
                  </a:cubicBezTo>
                  <a:cubicBezTo>
                    <a:pt x="111" y="102"/>
                    <a:pt x="98" y="91"/>
                    <a:pt x="92" y="96"/>
                  </a:cubicBezTo>
                  <a:cubicBezTo>
                    <a:pt x="92" y="96"/>
                    <a:pt x="87" y="97"/>
                    <a:pt x="82" y="96"/>
                  </a:cubicBezTo>
                  <a:cubicBezTo>
                    <a:pt x="77" y="95"/>
                    <a:pt x="64" y="96"/>
                    <a:pt x="72" y="102"/>
                  </a:cubicBezTo>
                  <a:cubicBezTo>
                    <a:pt x="79" y="107"/>
                    <a:pt x="94" y="111"/>
                    <a:pt x="95" y="115"/>
                  </a:cubicBezTo>
                  <a:cubicBezTo>
                    <a:pt x="95" y="120"/>
                    <a:pt x="94" y="137"/>
                    <a:pt x="85" y="131"/>
                  </a:cubicBezTo>
                  <a:cubicBezTo>
                    <a:pt x="75" y="126"/>
                    <a:pt x="73" y="115"/>
                    <a:pt x="65" y="114"/>
                  </a:cubicBezTo>
                  <a:cubicBezTo>
                    <a:pt x="58" y="114"/>
                    <a:pt x="56" y="129"/>
                    <a:pt x="45" y="133"/>
                  </a:cubicBezTo>
                  <a:cubicBezTo>
                    <a:pt x="35" y="137"/>
                    <a:pt x="23" y="140"/>
                    <a:pt x="20" y="135"/>
                  </a:cubicBezTo>
                  <a:cubicBezTo>
                    <a:pt x="17" y="130"/>
                    <a:pt x="19" y="124"/>
                    <a:pt x="17" y="119"/>
                  </a:cubicBezTo>
                  <a:cubicBezTo>
                    <a:pt x="15" y="116"/>
                    <a:pt x="14" y="111"/>
                    <a:pt x="13" y="108"/>
                  </a:cubicBezTo>
                  <a:cubicBezTo>
                    <a:pt x="12" y="101"/>
                    <a:pt x="12" y="102"/>
                    <a:pt x="17" y="106"/>
                  </a:cubicBezTo>
                  <a:close/>
                  <a:moveTo>
                    <a:pt x="100" y="20"/>
                  </a:moveTo>
                  <a:cubicBezTo>
                    <a:pt x="98" y="18"/>
                    <a:pt x="98" y="18"/>
                    <a:pt x="97" y="20"/>
                  </a:cubicBezTo>
                  <a:cubicBezTo>
                    <a:pt x="89" y="29"/>
                    <a:pt x="89" y="29"/>
                    <a:pt x="89" y="29"/>
                  </a:cubicBezTo>
                  <a:cubicBezTo>
                    <a:pt x="87" y="32"/>
                    <a:pt x="86" y="32"/>
                    <a:pt x="90" y="32"/>
                  </a:cubicBezTo>
                  <a:cubicBezTo>
                    <a:pt x="93" y="32"/>
                    <a:pt x="98" y="30"/>
                    <a:pt x="100" y="27"/>
                  </a:cubicBezTo>
                  <a:cubicBezTo>
                    <a:pt x="102" y="25"/>
                    <a:pt x="101" y="22"/>
                    <a:pt x="100" y="20"/>
                  </a:cubicBezTo>
                  <a:close/>
                  <a:moveTo>
                    <a:pt x="112" y="50"/>
                  </a:moveTo>
                  <a:cubicBezTo>
                    <a:pt x="110" y="50"/>
                    <a:pt x="109" y="51"/>
                    <a:pt x="110" y="53"/>
                  </a:cubicBezTo>
                  <a:cubicBezTo>
                    <a:pt x="110" y="54"/>
                    <a:pt x="114" y="58"/>
                    <a:pt x="116" y="58"/>
                  </a:cubicBezTo>
                  <a:cubicBezTo>
                    <a:pt x="117" y="59"/>
                    <a:pt x="117" y="58"/>
                    <a:pt x="118" y="58"/>
                  </a:cubicBezTo>
                  <a:cubicBezTo>
                    <a:pt x="121" y="56"/>
                    <a:pt x="112" y="50"/>
                    <a:pt x="112" y="50"/>
                  </a:cubicBezTo>
                  <a:close/>
                  <a:moveTo>
                    <a:pt x="101" y="44"/>
                  </a:moveTo>
                  <a:cubicBezTo>
                    <a:pt x="103" y="43"/>
                    <a:pt x="103" y="40"/>
                    <a:pt x="100" y="41"/>
                  </a:cubicBezTo>
                  <a:cubicBezTo>
                    <a:pt x="96" y="43"/>
                    <a:pt x="96" y="46"/>
                    <a:pt x="101" y="44"/>
                  </a:cubicBezTo>
                  <a:close/>
                  <a:moveTo>
                    <a:pt x="88" y="60"/>
                  </a:moveTo>
                  <a:cubicBezTo>
                    <a:pt x="88" y="60"/>
                    <a:pt x="87" y="61"/>
                    <a:pt x="88" y="62"/>
                  </a:cubicBezTo>
                  <a:cubicBezTo>
                    <a:pt x="89" y="63"/>
                    <a:pt x="90" y="62"/>
                    <a:pt x="91" y="60"/>
                  </a:cubicBezTo>
                  <a:cubicBezTo>
                    <a:pt x="91" y="59"/>
                    <a:pt x="88" y="60"/>
                    <a:pt x="88" y="60"/>
                  </a:cubicBezTo>
                  <a:close/>
                  <a:moveTo>
                    <a:pt x="99" y="63"/>
                  </a:moveTo>
                  <a:cubicBezTo>
                    <a:pt x="99" y="63"/>
                    <a:pt x="100" y="65"/>
                    <a:pt x="101" y="66"/>
                  </a:cubicBezTo>
                  <a:cubicBezTo>
                    <a:pt x="102" y="67"/>
                    <a:pt x="103" y="66"/>
                    <a:pt x="103" y="64"/>
                  </a:cubicBezTo>
                  <a:cubicBezTo>
                    <a:pt x="103" y="61"/>
                    <a:pt x="99" y="63"/>
                    <a:pt x="99" y="63"/>
                  </a:cubicBezTo>
                  <a:close/>
                  <a:moveTo>
                    <a:pt x="85" y="42"/>
                  </a:moveTo>
                  <a:cubicBezTo>
                    <a:pt x="83" y="37"/>
                    <a:pt x="73" y="45"/>
                    <a:pt x="71" y="47"/>
                  </a:cubicBezTo>
                  <a:cubicBezTo>
                    <a:pt x="69" y="50"/>
                    <a:pt x="75" y="50"/>
                    <a:pt x="79" y="50"/>
                  </a:cubicBezTo>
                  <a:cubicBezTo>
                    <a:pt x="83" y="50"/>
                    <a:pt x="87" y="46"/>
                    <a:pt x="85" y="42"/>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1" name="ïş1îḋê"/>
            <p:cNvSpPr/>
            <p:nvPr userDrawn="1">
              <p:custDataLst>
                <p:tags r:id="rId36"/>
              </p:custDataLst>
            </p:nvPr>
          </p:nvSpPr>
          <p:spPr bwMode="auto">
            <a:xfrm>
              <a:off x="5077653" y="3946525"/>
              <a:ext cx="149225" cy="238125"/>
            </a:xfrm>
            <a:custGeom>
              <a:avLst/>
              <a:gdLst>
                <a:gd name="T0" fmla="*/ 21 w 37"/>
                <a:gd name="T1" fmla="*/ 56 h 56"/>
                <a:gd name="T2" fmla="*/ 14 w 37"/>
                <a:gd name="T3" fmla="*/ 55 h 56"/>
                <a:gd name="T4" fmla="*/ 11 w 37"/>
                <a:gd name="T5" fmla="*/ 54 h 56"/>
                <a:gd name="T6" fmla="*/ 4 w 37"/>
                <a:gd name="T7" fmla="*/ 56 h 56"/>
                <a:gd name="T8" fmla="*/ 0 w 37"/>
                <a:gd name="T9" fmla="*/ 41 h 56"/>
                <a:gd name="T10" fmla="*/ 2 w 37"/>
                <a:gd name="T11" fmla="*/ 41 h 56"/>
                <a:gd name="T12" fmla="*/ 20 w 37"/>
                <a:gd name="T13" fmla="*/ 53 h 56"/>
                <a:gd name="T14" fmla="*/ 31 w 37"/>
                <a:gd name="T15" fmla="*/ 43 h 56"/>
                <a:gd name="T16" fmla="*/ 18 w 37"/>
                <a:gd name="T17" fmla="*/ 31 h 56"/>
                <a:gd name="T18" fmla="*/ 3 w 37"/>
                <a:gd name="T19" fmla="*/ 15 h 56"/>
                <a:gd name="T20" fmla="*/ 18 w 37"/>
                <a:gd name="T21" fmla="*/ 0 h 56"/>
                <a:gd name="T22" fmla="*/ 25 w 37"/>
                <a:gd name="T23" fmla="*/ 2 h 56"/>
                <a:gd name="T24" fmla="*/ 27 w 37"/>
                <a:gd name="T25" fmla="*/ 2 h 56"/>
                <a:gd name="T26" fmla="*/ 31 w 37"/>
                <a:gd name="T27" fmla="*/ 1 h 56"/>
                <a:gd name="T28" fmla="*/ 36 w 37"/>
                <a:gd name="T29" fmla="*/ 13 h 56"/>
                <a:gd name="T30" fmla="*/ 34 w 37"/>
                <a:gd name="T31" fmla="*/ 14 h 56"/>
                <a:gd name="T32" fmla="*/ 30 w 37"/>
                <a:gd name="T33" fmla="*/ 9 h 56"/>
                <a:gd name="T34" fmla="*/ 18 w 37"/>
                <a:gd name="T35" fmla="*/ 3 h 56"/>
                <a:gd name="T36" fmla="*/ 8 w 37"/>
                <a:gd name="T37" fmla="*/ 12 h 56"/>
                <a:gd name="T38" fmla="*/ 21 w 37"/>
                <a:gd name="T39" fmla="*/ 23 h 56"/>
                <a:gd name="T40" fmla="*/ 37 w 37"/>
                <a:gd name="T41" fmla="*/ 40 h 56"/>
                <a:gd name="T42" fmla="*/ 21 w 37"/>
                <a:gd name="T43"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 h="56">
                  <a:moveTo>
                    <a:pt x="21" y="56"/>
                  </a:moveTo>
                  <a:cubicBezTo>
                    <a:pt x="19" y="56"/>
                    <a:pt x="16" y="56"/>
                    <a:pt x="14" y="55"/>
                  </a:cubicBezTo>
                  <a:cubicBezTo>
                    <a:pt x="12" y="54"/>
                    <a:pt x="12" y="54"/>
                    <a:pt x="11" y="54"/>
                  </a:cubicBezTo>
                  <a:cubicBezTo>
                    <a:pt x="8" y="54"/>
                    <a:pt x="6" y="55"/>
                    <a:pt x="4" y="56"/>
                  </a:cubicBezTo>
                  <a:cubicBezTo>
                    <a:pt x="0" y="41"/>
                    <a:pt x="0" y="41"/>
                    <a:pt x="0" y="41"/>
                  </a:cubicBezTo>
                  <a:cubicBezTo>
                    <a:pt x="2" y="41"/>
                    <a:pt x="2" y="41"/>
                    <a:pt x="2" y="41"/>
                  </a:cubicBezTo>
                  <a:cubicBezTo>
                    <a:pt x="3" y="44"/>
                    <a:pt x="10" y="53"/>
                    <a:pt x="20" y="53"/>
                  </a:cubicBezTo>
                  <a:cubicBezTo>
                    <a:pt x="28" y="53"/>
                    <a:pt x="31" y="48"/>
                    <a:pt x="31" y="43"/>
                  </a:cubicBezTo>
                  <a:cubicBezTo>
                    <a:pt x="31" y="37"/>
                    <a:pt x="27" y="35"/>
                    <a:pt x="18" y="31"/>
                  </a:cubicBezTo>
                  <a:cubicBezTo>
                    <a:pt x="13" y="30"/>
                    <a:pt x="3" y="26"/>
                    <a:pt x="3" y="15"/>
                  </a:cubicBezTo>
                  <a:cubicBezTo>
                    <a:pt x="3" y="8"/>
                    <a:pt x="7" y="0"/>
                    <a:pt x="18" y="0"/>
                  </a:cubicBezTo>
                  <a:cubicBezTo>
                    <a:pt x="20" y="0"/>
                    <a:pt x="20" y="1"/>
                    <a:pt x="25" y="2"/>
                  </a:cubicBezTo>
                  <a:cubicBezTo>
                    <a:pt x="26" y="2"/>
                    <a:pt x="26" y="2"/>
                    <a:pt x="27" y="2"/>
                  </a:cubicBezTo>
                  <a:cubicBezTo>
                    <a:pt x="27" y="2"/>
                    <a:pt x="29" y="2"/>
                    <a:pt x="31" y="1"/>
                  </a:cubicBezTo>
                  <a:cubicBezTo>
                    <a:pt x="36" y="13"/>
                    <a:pt x="36" y="13"/>
                    <a:pt x="36" y="13"/>
                  </a:cubicBezTo>
                  <a:cubicBezTo>
                    <a:pt x="34" y="14"/>
                    <a:pt x="34" y="14"/>
                    <a:pt x="34" y="14"/>
                  </a:cubicBezTo>
                  <a:cubicBezTo>
                    <a:pt x="33" y="13"/>
                    <a:pt x="32" y="11"/>
                    <a:pt x="30" y="9"/>
                  </a:cubicBezTo>
                  <a:cubicBezTo>
                    <a:pt x="27" y="5"/>
                    <a:pt x="22" y="3"/>
                    <a:pt x="18" y="3"/>
                  </a:cubicBezTo>
                  <a:cubicBezTo>
                    <a:pt x="12" y="3"/>
                    <a:pt x="8" y="6"/>
                    <a:pt x="8" y="12"/>
                  </a:cubicBezTo>
                  <a:cubicBezTo>
                    <a:pt x="8" y="17"/>
                    <a:pt x="12" y="20"/>
                    <a:pt x="21" y="23"/>
                  </a:cubicBezTo>
                  <a:cubicBezTo>
                    <a:pt x="31" y="27"/>
                    <a:pt x="37" y="31"/>
                    <a:pt x="37" y="40"/>
                  </a:cubicBezTo>
                  <a:cubicBezTo>
                    <a:pt x="37" y="48"/>
                    <a:pt x="31" y="56"/>
                    <a:pt x="21" y="5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2" name="îsḻîḓé"/>
            <p:cNvSpPr/>
            <p:nvPr userDrawn="1">
              <p:custDataLst>
                <p:tags r:id="rId37"/>
              </p:custDataLst>
            </p:nvPr>
          </p:nvSpPr>
          <p:spPr bwMode="auto">
            <a:xfrm>
              <a:off x="5247516" y="3956050"/>
              <a:ext cx="206375" cy="228600"/>
            </a:xfrm>
            <a:custGeom>
              <a:avLst/>
              <a:gdLst>
                <a:gd name="T0" fmla="*/ 51 w 51"/>
                <a:gd name="T1" fmla="*/ 2 h 54"/>
                <a:gd name="T2" fmla="*/ 48 w 51"/>
                <a:gd name="T3" fmla="*/ 2 h 54"/>
                <a:gd name="T4" fmla="*/ 43 w 51"/>
                <a:gd name="T5" fmla="*/ 8 h 54"/>
                <a:gd name="T6" fmla="*/ 43 w 51"/>
                <a:gd name="T7" fmla="*/ 36 h 54"/>
                <a:gd name="T8" fmla="*/ 26 w 51"/>
                <a:gd name="T9" fmla="*/ 54 h 54"/>
                <a:gd name="T10" fmla="*/ 8 w 51"/>
                <a:gd name="T11" fmla="*/ 36 h 54"/>
                <a:gd name="T12" fmla="*/ 8 w 51"/>
                <a:gd name="T13" fmla="*/ 7 h 54"/>
                <a:gd name="T14" fmla="*/ 2 w 51"/>
                <a:gd name="T15" fmla="*/ 2 h 54"/>
                <a:gd name="T16" fmla="*/ 0 w 51"/>
                <a:gd name="T17" fmla="*/ 2 h 54"/>
                <a:gd name="T18" fmla="*/ 0 w 51"/>
                <a:gd name="T19" fmla="*/ 0 h 54"/>
                <a:gd name="T20" fmla="*/ 24 w 51"/>
                <a:gd name="T21" fmla="*/ 0 h 54"/>
                <a:gd name="T22" fmla="*/ 24 w 51"/>
                <a:gd name="T23" fmla="*/ 2 h 54"/>
                <a:gd name="T24" fmla="*/ 21 w 51"/>
                <a:gd name="T25" fmla="*/ 2 h 54"/>
                <a:gd name="T26" fmla="*/ 16 w 51"/>
                <a:gd name="T27" fmla="*/ 7 h 54"/>
                <a:gd name="T28" fmla="*/ 16 w 51"/>
                <a:gd name="T29" fmla="*/ 35 h 54"/>
                <a:gd name="T30" fmla="*/ 29 w 51"/>
                <a:gd name="T31" fmla="*/ 51 h 54"/>
                <a:gd name="T32" fmla="*/ 41 w 51"/>
                <a:gd name="T33" fmla="*/ 37 h 54"/>
                <a:gd name="T34" fmla="*/ 41 w 51"/>
                <a:gd name="T35" fmla="*/ 8 h 54"/>
                <a:gd name="T36" fmla="*/ 35 w 51"/>
                <a:gd name="T37" fmla="*/ 2 h 54"/>
                <a:gd name="T38" fmla="*/ 34 w 51"/>
                <a:gd name="T39" fmla="*/ 2 h 54"/>
                <a:gd name="T40" fmla="*/ 34 w 51"/>
                <a:gd name="T41" fmla="*/ 0 h 54"/>
                <a:gd name="T42" fmla="*/ 51 w 51"/>
                <a:gd name="T43" fmla="*/ 0 h 54"/>
                <a:gd name="T44" fmla="*/ 51 w 51"/>
                <a:gd name="T45" fmla="*/ 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1" h="54">
                  <a:moveTo>
                    <a:pt x="51" y="2"/>
                  </a:moveTo>
                  <a:cubicBezTo>
                    <a:pt x="48" y="2"/>
                    <a:pt x="48" y="2"/>
                    <a:pt x="48" y="2"/>
                  </a:cubicBezTo>
                  <a:cubicBezTo>
                    <a:pt x="45" y="2"/>
                    <a:pt x="43" y="4"/>
                    <a:pt x="43" y="8"/>
                  </a:cubicBezTo>
                  <a:cubicBezTo>
                    <a:pt x="43" y="36"/>
                    <a:pt x="43" y="36"/>
                    <a:pt x="43" y="36"/>
                  </a:cubicBezTo>
                  <a:cubicBezTo>
                    <a:pt x="43" y="44"/>
                    <a:pt x="39" y="54"/>
                    <a:pt x="26" y="54"/>
                  </a:cubicBezTo>
                  <a:cubicBezTo>
                    <a:pt x="17" y="54"/>
                    <a:pt x="8" y="49"/>
                    <a:pt x="8" y="36"/>
                  </a:cubicBezTo>
                  <a:cubicBezTo>
                    <a:pt x="8" y="7"/>
                    <a:pt x="8" y="7"/>
                    <a:pt x="8" y="7"/>
                  </a:cubicBezTo>
                  <a:cubicBezTo>
                    <a:pt x="8" y="4"/>
                    <a:pt x="6" y="2"/>
                    <a:pt x="2" y="2"/>
                  </a:cubicBezTo>
                  <a:cubicBezTo>
                    <a:pt x="0" y="2"/>
                    <a:pt x="0" y="2"/>
                    <a:pt x="0" y="2"/>
                  </a:cubicBezTo>
                  <a:cubicBezTo>
                    <a:pt x="0" y="0"/>
                    <a:pt x="0" y="0"/>
                    <a:pt x="0" y="0"/>
                  </a:cubicBezTo>
                  <a:cubicBezTo>
                    <a:pt x="24" y="0"/>
                    <a:pt x="24" y="0"/>
                    <a:pt x="24" y="0"/>
                  </a:cubicBezTo>
                  <a:cubicBezTo>
                    <a:pt x="24" y="2"/>
                    <a:pt x="24" y="2"/>
                    <a:pt x="24" y="2"/>
                  </a:cubicBezTo>
                  <a:cubicBezTo>
                    <a:pt x="21" y="2"/>
                    <a:pt x="21" y="2"/>
                    <a:pt x="21" y="2"/>
                  </a:cubicBezTo>
                  <a:cubicBezTo>
                    <a:pt x="17" y="2"/>
                    <a:pt x="16" y="4"/>
                    <a:pt x="16" y="7"/>
                  </a:cubicBezTo>
                  <a:cubicBezTo>
                    <a:pt x="16" y="35"/>
                    <a:pt x="16" y="35"/>
                    <a:pt x="16" y="35"/>
                  </a:cubicBezTo>
                  <a:cubicBezTo>
                    <a:pt x="16" y="46"/>
                    <a:pt x="22" y="51"/>
                    <a:pt x="29" y="51"/>
                  </a:cubicBezTo>
                  <a:cubicBezTo>
                    <a:pt x="36" y="51"/>
                    <a:pt x="41" y="45"/>
                    <a:pt x="41" y="37"/>
                  </a:cubicBezTo>
                  <a:cubicBezTo>
                    <a:pt x="41" y="8"/>
                    <a:pt x="41" y="8"/>
                    <a:pt x="41" y="8"/>
                  </a:cubicBezTo>
                  <a:cubicBezTo>
                    <a:pt x="41" y="5"/>
                    <a:pt x="39" y="2"/>
                    <a:pt x="35" y="2"/>
                  </a:cubicBezTo>
                  <a:cubicBezTo>
                    <a:pt x="34" y="2"/>
                    <a:pt x="34" y="2"/>
                    <a:pt x="34" y="2"/>
                  </a:cubicBezTo>
                  <a:cubicBezTo>
                    <a:pt x="34" y="0"/>
                    <a:pt x="34" y="0"/>
                    <a:pt x="34" y="0"/>
                  </a:cubicBezTo>
                  <a:cubicBezTo>
                    <a:pt x="51" y="0"/>
                    <a:pt x="51" y="0"/>
                    <a:pt x="51" y="0"/>
                  </a:cubicBezTo>
                  <a:lnTo>
                    <a:pt x="51"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3" name="iŝḷïdê"/>
            <p:cNvSpPr/>
            <p:nvPr userDrawn="1">
              <p:custDataLst>
                <p:tags r:id="rId38"/>
              </p:custDataLst>
            </p:nvPr>
          </p:nvSpPr>
          <p:spPr bwMode="auto">
            <a:xfrm>
              <a:off x="5465003" y="3956050"/>
              <a:ext cx="206375" cy="220663"/>
            </a:xfrm>
            <a:custGeom>
              <a:avLst/>
              <a:gdLst>
                <a:gd name="T0" fmla="*/ 43 w 51"/>
                <a:gd name="T1" fmla="*/ 52 h 52"/>
                <a:gd name="T2" fmla="*/ 11 w 51"/>
                <a:gd name="T3" fmla="*/ 8 h 52"/>
                <a:gd name="T4" fmla="*/ 11 w 51"/>
                <a:gd name="T5" fmla="*/ 44 h 52"/>
                <a:gd name="T6" fmla="*/ 16 w 51"/>
                <a:gd name="T7" fmla="*/ 50 h 52"/>
                <a:gd name="T8" fmla="*/ 18 w 51"/>
                <a:gd name="T9" fmla="*/ 50 h 52"/>
                <a:gd name="T10" fmla="*/ 18 w 51"/>
                <a:gd name="T11" fmla="*/ 52 h 52"/>
                <a:gd name="T12" fmla="*/ 1 w 51"/>
                <a:gd name="T13" fmla="*/ 52 h 52"/>
                <a:gd name="T14" fmla="*/ 1 w 51"/>
                <a:gd name="T15" fmla="*/ 50 h 52"/>
                <a:gd name="T16" fmla="*/ 3 w 51"/>
                <a:gd name="T17" fmla="*/ 50 h 52"/>
                <a:gd name="T18" fmla="*/ 8 w 51"/>
                <a:gd name="T19" fmla="*/ 44 h 52"/>
                <a:gd name="T20" fmla="*/ 8 w 51"/>
                <a:gd name="T21" fmla="*/ 7 h 52"/>
                <a:gd name="T22" fmla="*/ 2 w 51"/>
                <a:gd name="T23" fmla="*/ 2 h 52"/>
                <a:gd name="T24" fmla="*/ 0 w 51"/>
                <a:gd name="T25" fmla="*/ 2 h 52"/>
                <a:gd name="T26" fmla="*/ 0 w 51"/>
                <a:gd name="T27" fmla="*/ 0 h 52"/>
                <a:gd name="T28" fmla="*/ 16 w 51"/>
                <a:gd name="T29" fmla="*/ 0 h 52"/>
                <a:gd name="T30" fmla="*/ 42 w 51"/>
                <a:gd name="T31" fmla="*/ 37 h 52"/>
                <a:gd name="T32" fmla="*/ 42 w 51"/>
                <a:gd name="T33" fmla="*/ 9 h 52"/>
                <a:gd name="T34" fmla="*/ 35 w 51"/>
                <a:gd name="T35" fmla="*/ 2 h 52"/>
                <a:gd name="T36" fmla="*/ 35 w 51"/>
                <a:gd name="T37" fmla="*/ 0 h 52"/>
                <a:gd name="T38" fmla="*/ 51 w 51"/>
                <a:gd name="T39" fmla="*/ 0 h 52"/>
                <a:gd name="T40" fmla="*/ 51 w 51"/>
                <a:gd name="T41" fmla="*/ 2 h 52"/>
                <a:gd name="T42" fmla="*/ 44 w 51"/>
                <a:gd name="T43" fmla="*/ 9 h 52"/>
                <a:gd name="T44" fmla="*/ 44 w 51"/>
                <a:gd name="T45" fmla="*/ 52 h 52"/>
                <a:gd name="T46" fmla="*/ 43 w 51"/>
                <a:gd name="T4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 h="52">
                  <a:moveTo>
                    <a:pt x="43" y="52"/>
                  </a:moveTo>
                  <a:cubicBezTo>
                    <a:pt x="11" y="8"/>
                    <a:pt x="11" y="8"/>
                    <a:pt x="11" y="8"/>
                  </a:cubicBezTo>
                  <a:cubicBezTo>
                    <a:pt x="11" y="44"/>
                    <a:pt x="11" y="44"/>
                    <a:pt x="11" y="44"/>
                  </a:cubicBezTo>
                  <a:cubicBezTo>
                    <a:pt x="11" y="47"/>
                    <a:pt x="12" y="50"/>
                    <a:pt x="16" y="50"/>
                  </a:cubicBezTo>
                  <a:cubicBezTo>
                    <a:pt x="18" y="50"/>
                    <a:pt x="18" y="50"/>
                    <a:pt x="18" y="50"/>
                  </a:cubicBezTo>
                  <a:cubicBezTo>
                    <a:pt x="18" y="52"/>
                    <a:pt x="18" y="52"/>
                    <a:pt x="18" y="52"/>
                  </a:cubicBezTo>
                  <a:cubicBezTo>
                    <a:pt x="1" y="52"/>
                    <a:pt x="1" y="52"/>
                    <a:pt x="1" y="52"/>
                  </a:cubicBezTo>
                  <a:cubicBezTo>
                    <a:pt x="1" y="50"/>
                    <a:pt x="1" y="50"/>
                    <a:pt x="1" y="50"/>
                  </a:cubicBezTo>
                  <a:cubicBezTo>
                    <a:pt x="3" y="50"/>
                    <a:pt x="3" y="50"/>
                    <a:pt x="3" y="50"/>
                  </a:cubicBezTo>
                  <a:cubicBezTo>
                    <a:pt x="7" y="50"/>
                    <a:pt x="8" y="48"/>
                    <a:pt x="8" y="44"/>
                  </a:cubicBezTo>
                  <a:cubicBezTo>
                    <a:pt x="8" y="7"/>
                    <a:pt x="8" y="7"/>
                    <a:pt x="8" y="7"/>
                  </a:cubicBezTo>
                  <a:cubicBezTo>
                    <a:pt x="8" y="2"/>
                    <a:pt x="4" y="2"/>
                    <a:pt x="2" y="2"/>
                  </a:cubicBezTo>
                  <a:cubicBezTo>
                    <a:pt x="0" y="2"/>
                    <a:pt x="0" y="2"/>
                    <a:pt x="0" y="2"/>
                  </a:cubicBezTo>
                  <a:cubicBezTo>
                    <a:pt x="0" y="0"/>
                    <a:pt x="0" y="0"/>
                    <a:pt x="0" y="0"/>
                  </a:cubicBezTo>
                  <a:cubicBezTo>
                    <a:pt x="16" y="0"/>
                    <a:pt x="16" y="0"/>
                    <a:pt x="16" y="0"/>
                  </a:cubicBezTo>
                  <a:cubicBezTo>
                    <a:pt x="42" y="37"/>
                    <a:pt x="42" y="37"/>
                    <a:pt x="42" y="37"/>
                  </a:cubicBezTo>
                  <a:cubicBezTo>
                    <a:pt x="42" y="9"/>
                    <a:pt x="42" y="9"/>
                    <a:pt x="42" y="9"/>
                  </a:cubicBezTo>
                  <a:cubicBezTo>
                    <a:pt x="42" y="2"/>
                    <a:pt x="38" y="2"/>
                    <a:pt x="35" y="2"/>
                  </a:cubicBezTo>
                  <a:cubicBezTo>
                    <a:pt x="35" y="0"/>
                    <a:pt x="35" y="0"/>
                    <a:pt x="35" y="0"/>
                  </a:cubicBezTo>
                  <a:cubicBezTo>
                    <a:pt x="51" y="0"/>
                    <a:pt x="51" y="0"/>
                    <a:pt x="51" y="0"/>
                  </a:cubicBezTo>
                  <a:cubicBezTo>
                    <a:pt x="51" y="2"/>
                    <a:pt x="51" y="2"/>
                    <a:pt x="51" y="2"/>
                  </a:cubicBezTo>
                  <a:cubicBezTo>
                    <a:pt x="49" y="2"/>
                    <a:pt x="44" y="2"/>
                    <a:pt x="44" y="9"/>
                  </a:cubicBezTo>
                  <a:cubicBezTo>
                    <a:pt x="44" y="52"/>
                    <a:pt x="44" y="52"/>
                    <a:pt x="44" y="52"/>
                  </a:cubicBezTo>
                  <a:lnTo>
                    <a:pt x="43"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4" name="ïṥļïḑé"/>
            <p:cNvSpPr/>
            <p:nvPr userDrawn="1">
              <p:custDataLst>
                <p:tags r:id="rId39"/>
              </p:custDataLst>
            </p:nvPr>
          </p:nvSpPr>
          <p:spPr bwMode="auto">
            <a:xfrm>
              <a:off x="5885691" y="3956050"/>
              <a:ext cx="217488" cy="220663"/>
            </a:xfrm>
            <a:custGeom>
              <a:avLst/>
              <a:gdLst>
                <a:gd name="T0" fmla="*/ 51 w 54"/>
                <a:gd name="T1" fmla="*/ 2 h 52"/>
                <a:gd name="T2" fmla="*/ 44 w 54"/>
                <a:gd name="T3" fmla="*/ 8 h 52"/>
                <a:gd name="T4" fmla="*/ 31 w 54"/>
                <a:gd name="T5" fmla="*/ 31 h 52"/>
                <a:gd name="T6" fmla="*/ 31 w 54"/>
                <a:gd name="T7" fmla="*/ 45 h 52"/>
                <a:gd name="T8" fmla="*/ 36 w 54"/>
                <a:gd name="T9" fmla="*/ 50 h 52"/>
                <a:gd name="T10" fmla="*/ 40 w 54"/>
                <a:gd name="T11" fmla="*/ 50 h 52"/>
                <a:gd name="T12" fmla="*/ 40 w 54"/>
                <a:gd name="T13" fmla="*/ 52 h 52"/>
                <a:gd name="T14" fmla="*/ 14 w 54"/>
                <a:gd name="T15" fmla="*/ 52 h 52"/>
                <a:gd name="T16" fmla="*/ 14 w 54"/>
                <a:gd name="T17" fmla="*/ 50 h 52"/>
                <a:gd name="T18" fmla="*/ 18 w 54"/>
                <a:gd name="T19" fmla="*/ 50 h 52"/>
                <a:gd name="T20" fmla="*/ 23 w 54"/>
                <a:gd name="T21" fmla="*/ 45 h 52"/>
                <a:gd name="T22" fmla="*/ 23 w 54"/>
                <a:gd name="T23" fmla="*/ 31 h 52"/>
                <a:gd name="T24" fmla="*/ 8 w 54"/>
                <a:gd name="T25" fmla="*/ 7 h 52"/>
                <a:gd name="T26" fmla="*/ 1 w 54"/>
                <a:gd name="T27" fmla="*/ 2 h 52"/>
                <a:gd name="T28" fmla="*/ 0 w 54"/>
                <a:gd name="T29" fmla="*/ 2 h 52"/>
                <a:gd name="T30" fmla="*/ 0 w 54"/>
                <a:gd name="T31" fmla="*/ 0 h 52"/>
                <a:gd name="T32" fmla="*/ 24 w 54"/>
                <a:gd name="T33" fmla="*/ 0 h 52"/>
                <a:gd name="T34" fmla="*/ 24 w 54"/>
                <a:gd name="T35" fmla="*/ 2 h 52"/>
                <a:gd name="T36" fmla="*/ 21 w 54"/>
                <a:gd name="T37" fmla="*/ 2 h 52"/>
                <a:gd name="T38" fmla="*/ 18 w 54"/>
                <a:gd name="T39" fmla="*/ 5 h 52"/>
                <a:gd name="T40" fmla="*/ 18 w 54"/>
                <a:gd name="T41" fmla="*/ 7 h 52"/>
                <a:gd name="T42" fmla="*/ 30 w 54"/>
                <a:gd name="T43" fmla="*/ 27 h 52"/>
                <a:gd name="T44" fmla="*/ 41 w 54"/>
                <a:gd name="T45" fmla="*/ 8 h 52"/>
                <a:gd name="T46" fmla="*/ 42 w 54"/>
                <a:gd name="T47" fmla="*/ 5 h 52"/>
                <a:gd name="T48" fmla="*/ 39 w 54"/>
                <a:gd name="T49" fmla="*/ 2 h 52"/>
                <a:gd name="T50" fmla="*/ 35 w 54"/>
                <a:gd name="T51" fmla="*/ 2 h 52"/>
                <a:gd name="T52" fmla="*/ 35 w 54"/>
                <a:gd name="T53" fmla="*/ 0 h 52"/>
                <a:gd name="T54" fmla="*/ 54 w 54"/>
                <a:gd name="T55" fmla="*/ 0 h 52"/>
                <a:gd name="T56" fmla="*/ 54 w 54"/>
                <a:gd name="T57" fmla="*/ 2 h 52"/>
                <a:gd name="T58" fmla="*/ 51 w 54"/>
                <a:gd name="T59" fmla="*/ 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4" h="52">
                  <a:moveTo>
                    <a:pt x="51" y="2"/>
                  </a:moveTo>
                  <a:cubicBezTo>
                    <a:pt x="47" y="2"/>
                    <a:pt x="46" y="5"/>
                    <a:pt x="44" y="8"/>
                  </a:cubicBezTo>
                  <a:cubicBezTo>
                    <a:pt x="31" y="31"/>
                    <a:pt x="31" y="31"/>
                    <a:pt x="31" y="31"/>
                  </a:cubicBezTo>
                  <a:cubicBezTo>
                    <a:pt x="31" y="45"/>
                    <a:pt x="31" y="45"/>
                    <a:pt x="31" y="45"/>
                  </a:cubicBezTo>
                  <a:cubicBezTo>
                    <a:pt x="31" y="48"/>
                    <a:pt x="33" y="50"/>
                    <a:pt x="36" y="50"/>
                  </a:cubicBezTo>
                  <a:cubicBezTo>
                    <a:pt x="40" y="50"/>
                    <a:pt x="40" y="50"/>
                    <a:pt x="40" y="50"/>
                  </a:cubicBezTo>
                  <a:cubicBezTo>
                    <a:pt x="40" y="52"/>
                    <a:pt x="40" y="52"/>
                    <a:pt x="40" y="52"/>
                  </a:cubicBezTo>
                  <a:cubicBezTo>
                    <a:pt x="14" y="52"/>
                    <a:pt x="14" y="52"/>
                    <a:pt x="14" y="52"/>
                  </a:cubicBezTo>
                  <a:cubicBezTo>
                    <a:pt x="14" y="50"/>
                    <a:pt x="14" y="50"/>
                    <a:pt x="14" y="50"/>
                  </a:cubicBezTo>
                  <a:cubicBezTo>
                    <a:pt x="18" y="50"/>
                    <a:pt x="18" y="50"/>
                    <a:pt x="18" y="50"/>
                  </a:cubicBezTo>
                  <a:cubicBezTo>
                    <a:pt x="21" y="50"/>
                    <a:pt x="23" y="49"/>
                    <a:pt x="23" y="45"/>
                  </a:cubicBezTo>
                  <a:cubicBezTo>
                    <a:pt x="23" y="31"/>
                    <a:pt x="23" y="31"/>
                    <a:pt x="23" y="31"/>
                  </a:cubicBezTo>
                  <a:cubicBezTo>
                    <a:pt x="8" y="7"/>
                    <a:pt x="8" y="7"/>
                    <a:pt x="8" y="7"/>
                  </a:cubicBezTo>
                  <a:cubicBezTo>
                    <a:pt x="6" y="3"/>
                    <a:pt x="5" y="2"/>
                    <a:pt x="1" y="2"/>
                  </a:cubicBezTo>
                  <a:cubicBezTo>
                    <a:pt x="0" y="2"/>
                    <a:pt x="0" y="2"/>
                    <a:pt x="0" y="2"/>
                  </a:cubicBezTo>
                  <a:cubicBezTo>
                    <a:pt x="0" y="0"/>
                    <a:pt x="0" y="0"/>
                    <a:pt x="0" y="0"/>
                  </a:cubicBezTo>
                  <a:cubicBezTo>
                    <a:pt x="24" y="0"/>
                    <a:pt x="24" y="0"/>
                    <a:pt x="24" y="0"/>
                  </a:cubicBezTo>
                  <a:cubicBezTo>
                    <a:pt x="24" y="2"/>
                    <a:pt x="24" y="2"/>
                    <a:pt x="24" y="2"/>
                  </a:cubicBezTo>
                  <a:cubicBezTo>
                    <a:pt x="21" y="2"/>
                    <a:pt x="21" y="2"/>
                    <a:pt x="21" y="2"/>
                  </a:cubicBezTo>
                  <a:cubicBezTo>
                    <a:pt x="19" y="2"/>
                    <a:pt x="18" y="3"/>
                    <a:pt x="18" y="5"/>
                  </a:cubicBezTo>
                  <a:cubicBezTo>
                    <a:pt x="18" y="5"/>
                    <a:pt x="18" y="6"/>
                    <a:pt x="18" y="7"/>
                  </a:cubicBezTo>
                  <a:cubicBezTo>
                    <a:pt x="30" y="27"/>
                    <a:pt x="30" y="27"/>
                    <a:pt x="30" y="27"/>
                  </a:cubicBezTo>
                  <a:cubicBezTo>
                    <a:pt x="41" y="8"/>
                    <a:pt x="41" y="8"/>
                    <a:pt x="41" y="8"/>
                  </a:cubicBezTo>
                  <a:cubicBezTo>
                    <a:pt x="42" y="7"/>
                    <a:pt x="42" y="6"/>
                    <a:pt x="42" y="5"/>
                  </a:cubicBezTo>
                  <a:cubicBezTo>
                    <a:pt x="42" y="3"/>
                    <a:pt x="41" y="2"/>
                    <a:pt x="39" y="2"/>
                  </a:cubicBezTo>
                  <a:cubicBezTo>
                    <a:pt x="35" y="2"/>
                    <a:pt x="35" y="2"/>
                    <a:pt x="35" y="2"/>
                  </a:cubicBezTo>
                  <a:cubicBezTo>
                    <a:pt x="35" y="0"/>
                    <a:pt x="35" y="0"/>
                    <a:pt x="35" y="0"/>
                  </a:cubicBezTo>
                  <a:cubicBezTo>
                    <a:pt x="54" y="0"/>
                    <a:pt x="54" y="0"/>
                    <a:pt x="54" y="0"/>
                  </a:cubicBezTo>
                  <a:cubicBezTo>
                    <a:pt x="54" y="2"/>
                    <a:pt x="54" y="2"/>
                    <a:pt x="54" y="2"/>
                  </a:cubicBezTo>
                  <a:lnTo>
                    <a:pt x="51"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5" name="îṧḻîḑè"/>
            <p:cNvSpPr/>
            <p:nvPr userDrawn="1">
              <p:custDataLst>
                <p:tags r:id="rId40"/>
              </p:custDataLst>
            </p:nvPr>
          </p:nvSpPr>
          <p:spPr bwMode="auto">
            <a:xfrm>
              <a:off x="6119053" y="3951288"/>
              <a:ext cx="219075" cy="225425"/>
            </a:xfrm>
            <a:custGeom>
              <a:avLst/>
              <a:gdLst>
                <a:gd name="T0" fmla="*/ 31 w 54"/>
                <a:gd name="T1" fmla="*/ 53 h 53"/>
                <a:gd name="T2" fmla="*/ 31 w 54"/>
                <a:gd name="T3" fmla="*/ 51 h 53"/>
                <a:gd name="T4" fmla="*/ 34 w 54"/>
                <a:gd name="T5" fmla="*/ 51 h 53"/>
                <a:gd name="T6" fmla="*/ 37 w 54"/>
                <a:gd name="T7" fmla="*/ 48 h 53"/>
                <a:gd name="T8" fmla="*/ 37 w 54"/>
                <a:gd name="T9" fmla="*/ 45 h 53"/>
                <a:gd name="T10" fmla="*/ 33 w 54"/>
                <a:gd name="T11" fmla="*/ 35 h 53"/>
                <a:gd name="T12" fmla="*/ 15 w 54"/>
                <a:gd name="T13" fmla="*/ 35 h 53"/>
                <a:gd name="T14" fmla="*/ 11 w 54"/>
                <a:gd name="T15" fmla="*/ 46 h 53"/>
                <a:gd name="T16" fmla="*/ 11 w 54"/>
                <a:gd name="T17" fmla="*/ 48 h 53"/>
                <a:gd name="T18" fmla="*/ 15 w 54"/>
                <a:gd name="T19" fmla="*/ 51 h 53"/>
                <a:gd name="T20" fmla="*/ 18 w 54"/>
                <a:gd name="T21" fmla="*/ 51 h 53"/>
                <a:gd name="T22" fmla="*/ 18 w 54"/>
                <a:gd name="T23" fmla="*/ 53 h 53"/>
                <a:gd name="T24" fmla="*/ 0 w 54"/>
                <a:gd name="T25" fmla="*/ 53 h 53"/>
                <a:gd name="T26" fmla="*/ 0 w 54"/>
                <a:gd name="T27" fmla="*/ 51 h 53"/>
                <a:gd name="T28" fmla="*/ 3 w 54"/>
                <a:gd name="T29" fmla="*/ 51 h 53"/>
                <a:gd name="T30" fmla="*/ 9 w 54"/>
                <a:gd name="T31" fmla="*/ 45 h 53"/>
                <a:gd name="T32" fmla="*/ 23 w 54"/>
                <a:gd name="T33" fmla="*/ 0 h 53"/>
                <a:gd name="T34" fmla="*/ 30 w 54"/>
                <a:gd name="T35" fmla="*/ 0 h 53"/>
                <a:gd name="T36" fmla="*/ 46 w 54"/>
                <a:gd name="T37" fmla="*/ 45 h 53"/>
                <a:gd name="T38" fmla="*/ 53 w 54"/>
                <a:gd name="T39" fmla="*/ 51 h 53"/>
                <a:gd name="T40" fmla="*/ 54 w 54"/>
                <a:gd name="T41" fmla="*/ 51 h 53"/>
                <a:gd name="T42" fmla="*/ 54 w 54"/>
                <a:gd name="T43" fmla="*/ 53 h 53"/>
                <a:gd name="T44" fmla="*/ 31 w 54"/>
                <a:gd name="T45" fmla="*/ 53 h 53"/>
                <a:gd name="T46" fmla="*/ 23 w 54"/>
                <a:gd name="T47" fmla="*/ 7 h 53"/>
                <a:gd name="T48" fmla="*/ 16 w 54"/>
                <a:gd name="T49" fmla="*/ 32 h 53"/>
                <a:gd name="T50" fmla="*/ 32 w 54"/>
                <a:gd name="T51" fmla="*/ 32 h 53"/>
                <a:gd name="T52" fmla="*/ 23 w 54"/>
                <a:gd name="T53" fmla="*/ 7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4" h="53">
                  <a:moveTo>
                    <a:pt x="31" y="53"/>
                  </a:moveTo>
                  <a:cubicBezTo>
                    <a:pt x="31" y="51"/>
                    <a:pt x="31" y="51"/>
                    <a:pt x="31" y="51"/>
                  </a:cubicBezTo>
                  <a:cubicBezTo>
                    <a:pt x="34" y="51"/>
                    <a:pt x="34" y="51"/>
                    <a:pt x="34" y="51"/>
                  </a:cubicBezTo>
                  <a:cubicBezTo>
                    <a:pt x="36" y="51"/>
                    <a:pt x="37" y="50"/>
                    <a:pt x="37" y="48"/>
                  </a:cubicBezTo>
                  <a:cubicBezTo>
                    <a:pt x="37" y="47"/>
                    <a:pt x="37" y="46"/>
                    <a:pt x="37" y="45"/>
                  </a:cubicBezTo>
                  <a:cubicBezTo>
                    <a:pt x="33" y="35"/>
                    <a:pt x="33" y="35"/>
                    <a:pt x="33" y="35"/>
                  </a:cubicBezTo>
                  <a:cubicBezTo>
                    <a:pt x="15" y="35"/>
                    <a:pt x="15" y="35"/>
                    <a:pt x="15" y="35"/>
                  </a:cubicBezTo>
                  <a:cubicBezTo>
                    <a:pt x="11" y="46"/>
                    <a:pt x="11" y="46"/>
                    <a:pt x="11" y="46"/>
                  </a:cubicBezTo>
                  <a:cubicBezTo>
                    <a:pt x="11" y="47"/>
                    <a:pt x="11" y="48"/>
                    <a:pt x="11" y="48"/>
                  </a:cubicBezTo>
                  <a:cubicBezTo>
                    <a:pt x="11" y="50"/>
                    <a:pt x="12" y="51"/>
                    <a:pt x="15" y="51"/>
                  </a:cubicBezTo>
                  <a:cubicBezTo>
                    <a:pt x="18" y="51"/>
                    <a:pt x="18" y="51"/>
                    <a:pt x="18" y="51"/>
                  </a:cubicBezTo>
                  <a:cubicBezTo>
                    <a:pt x="18" y="53"/>
                    <a:pt x="18" y="53"/>
                    <a:pt x="18" y="53"/>
                  </a:cubicBezTo>
                  <a:cubicBezTo>
                    <a:pt x="0" y="53"/>
                    <a:pt x="0" y="53"/>
                    <a:pt x="0" y="53"/>
                  </a:cubicBezTo>
                  <a:cubicBezTo>
                    <a:pt x="0" y="51"/>
                    <a:pt x="0" y="51"/>
                    <a:pt x="0" y="51"/>
                  </a:cubicBezTo>
                  <a:cubicBezTo>
                    <a:pt x="3" y="51"/>
                    <a:pt x="3" y="51"/>
                    <a:pt x="3" y="51"/>
                  </a:cubicBezTo>
                  <a:cubicBezTo>
                    <a:pt x="4" y="51"/>
                    <a:pt x="7" y="51"/>
                    <a:pt x="9" y="45"/>
                  </a:cubicBezTo>
                  <a:cubicBezTo>
                    <a:pt x="23" y="0"/>
                    <a:pt x="23" y="0"/>
                    <a:pt x="23" y="0"/>
                  </a:cubicBezTo>
                  <a:cubicBezTo>
                    <a:pt x="30" y="0"/>
                    <a:pt x="30" y="0"/>
                    <a:pt x="30" y="0"/>
                  </a:cubicBezTo>
                  <a:cubicBezTo>
                    <a:pt x="46" y="45"/>
                    <a:pt x="46" y="45"/>
                    <a:pt x="46" y="45"/>
                  </a:cubicBezTo>
                  <a:cubicBezTo>
                    <a:pt x="47" y="48"/>
                    <a:pt x="48" y="51"/>
                    <a:pt x="53" y="51"/>
                  </a:cubicBezTo>
                  <a:cubicBezTo>
                    <a:pt x="54" y="51"/>
                    <a:pt x="54" y="51"/>
                    <a:pt x="54" y="51"/>
                  </a:cubicBezTo>
                  <a:cubicBezTo>
                    <a:pt x="54" y="53"/>
                    <a:pt x="54" y="53"/>
                    <a:pt x="54" y="53"/>
                  </a:cubicBezTo>
                  <a:lnTo>
                    <a:pt x="31" y="53"/>
                  </a:lnTo>
                  <a:close/>
                  <a:moveTo>
                    <a:pt x="23" y="7"/>
                  </a:moveTo>
                  <a:cubicBezTo>
                    <a:pt x="16" y="32"/>
                    <a:pt x="16" y="32"/>
                    <a:pt x="16" y="32"/>
                  </a:cubicBezTo>
                  <a:cubicBezTo>
                    <a:pt x="32" y="32"/>
                    <a:pt x="32" y="32"/>
                    <a:pt x="32" y="32"/>
                  </a:cubicBezTo>
                  <a:lnTo>
                    <a:pt x="23" y="7"/>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6" name="ïślidé"/>
            <p:cNvSpPr/>
            <p:nvPr userDrawn="1">
              <p:custDataLst>
                <p:tags r:id="rId41"/>
              </p:custDataLst>
            </p:nvPr>
          </p:nvSpPr>
          <p:spPr bwMode="auto">
            <a:xfrm>
              <a:off x="6361941" y="3956050"/>
              <a:ext cx="209550" cy="220663"/>
            </a:xfrm>
            <a:custGeom>
              <a:avLst/>
              <a:gdLst>
                <a:gd name="T0" fmla="*/ 50 w 52"/>
                <a:gd name="T1" fmla="*/ 14 h 52"/>
                <a:gd name="T2" fmla="*/ 35 w 52"/>
                <a:gd name="T3" fmla="*/ 2 h 52"/>
                <a:gd name="T4" fmla="*/ 30 w 52"/>
                <a:gd name="T5" fmla="*/ 7 h 52"/>
                <a:gd name="T6" fmla="*/ 30 w 52"/>
                <a:gd name="T7" fmla="*/ 44 h 52"/>
                <a:gd name="T8" fmla="*/ 35 w 52"/>
                <a:gd name="T9" fmla="*/ 50 h 52"/>
                <a:gd name="T10" fmla="*/ 39 w 52"/>
                <a:gd name="T11" fmla="*/ 50 h 52"/>
                <a:gd name="T12" fmla="*/ 39 w 52"/>
                <a:gd name="T13" fmla="*/ 52 h 52"/>
                <a:gd name="T14" fmla="*/ 13 w 52"/>
                <a:gd name="T15" fmla="*/ 52 h 52"/>
                <a:gd name="T16" fmla="*/ 13 w 52"/>
                <a:gd name="T17" fmla="*/ 50 h 52"/>
                <a:gd name="T18" fmla="*/ 16 w 52"/>
                <a:gd name="T19" fmla="*/ 50 h 52"/>
                <a:gd name="T20" fmla="*/ 22 w 52"/>
                <a:gd name="T21" fmla="*/ 44 h 52"/>
                <a:gd name="T22" fmla="*/ 22 w 52"/>
                <a:gd name="T23" fmla="*/ 7 h 52"/>
                <a:gd name="T24" fmla="*/ 17 w 52"/>
                <a:gd name="T25" fmla="*/ 2 h 52"/>
                <a:gd name="T26" fmla="*/ 2 w 52"/>
                <a:gd name="T27" fmla="*/ 14 h 52"/>
                <a:gd name="T28" fmla="*/ 0 w 52"/>
                <a:gd name="T29" fmla="*/ 13 h 52"/>
                <a:gd name="T30" fmla="*/ 5 w 52"/>
                <a:gd name="T31" fmla="*/ 0 h 52"/>
                <a:gd name="T32" fmla="*/ 47 w 52"/>
                <a:gd name="T33" fmla="*/ 0 h 52"/>
                <a:gd name="T34" fmla="*/ 52 w 52"/>
                <a:gd name="T35" fmla="*/ 13 h 52"/>
                <a:gd name="T36" fmla="*/ 50 w 52"/>
                <a:gd name="T37" fmla="*/ 1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2" h="52">
                  <a:moveTo>
                    <a:pt x="50" y="14"/>
                  </a:moveTo>
                  <a:cubicBezTo>
                    <a:pt x="45" y="6"/>
                    <a:pt x="41" y="2"/>
                    <a:pt x="35" y="2"/>
                  </a:cubicBezTo>
                  <a:cubicBezTo>
                    <a:pt x="31" y="2"/>
                    <a:pt x="30" y="4"/>
                    <a:pt x="30" y="7"/>
                  </a:cubicBezTo>
                  <a:cubicBezTo>
                    <a:pt x="30" y="44"/>
                    <a:pt x="30" y="44"/>
                    <a:pt x="30" y="44"/>
                  </a:cubicBezTo>
                  <a:cubicBezTo>
                    <a:pt x="30" y="48"/>
                    <a:pt x="32" y="50"/>
                    <a:pt x="35" y="50"/>
                  </a:cubicBezTo>
                  <a:cubicBezTo>
                    <a:pt x="39" y="50"/>
                    <a:pt x="39" y="50"/>
                    <a:pt x="39" y="50"/>
                  </a:cubicBezTo>
                  <a:cubicBezTo>
                    <a:pt x="39" y="52"/>
                    <a:pt x="39" y="52"/>
                    <a:pt x="39" y="52"/>
                  </a:cubicBezTo>
                  <a:cubicBezTo>
                    <a:pt x="13" y="52"/>
                    <a:pt x="13" y="52"/>
                    <a:pt x="13" y="52"/>
                  </a:cubicBezTo>
                  <a:cubicBezTo>
                    <a:pt x="13" y="50"/>
                    <a:pt x="13" y="50"/>
                    <a:pt x="13" y="50"/>
                  </a:cubicBezTo>
                  <a:cubicBezTo>
                    <a:pt x="16" y="50"/>
                    <a:pt x="16" y="50"/>
                    <a:pt x="16" y="50"/>
                  </a:cubicBezTo>
                  <a:cubicBezTo>
                    <a:pt x="20" y="50"/>
                    <a:pt x="22" y="48"/>
                    <a:pt x="22" y="44"/>
                  </a:cubicBezTo>
                  <a:cubicBezTo>
                    <a:pt x="22" y="7"/>
                    <a:pt x="22" y="7"/>
                    <a:pt x="22" y="7"/>
                  </a:cubicBezTo>
                  <a:cubicBezTo>
                    <a:pt x="22" y="3"/>
                    <a:pt x="21" y="2"/>
                    <a:pt x="17" y="2"/>
                  </a:cubicBezTo>
                  <a:cubicBezTo>
                    <a:pt x="9" y="2"/>
                    <a:pt x="5" y="9"/>
                    <a:pt x="2" y="14"/>
                  </a:cubicBezTo>
                  <a:cubicBezTo>
                    <a:pt x="0" y="13"/>
                    <a:pt x="0" y="13"/>
                    <a:pt x="0" y="13"/>
                  </a:cubicBezTo>
                  <a:cubicBezTo>
                    <a:pt x="5" y="0"/>
                    <a:pt x="5" y="0"/>
                    <a:pt x="5" y="0"/>
                  </a:cubicBezTo>
                  <a:cubicBezTo>
                    <a:pt x="47" y="0"/>
                    <a:pt x="47" y="0"/>
                    <a:pt x="47" y="0"/>
                  </a:cubicBezTo>
                  <a:cubicBezTo>
                    <a:pt x="52" y="13"/>
                    <a:pt x="52" y="13"/>
                    <a:pt x="52" y="13"/>
                  </a:cubicBezTo>
                  <a:lnTo>
                    <a:pt x="50" y="1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7" name="îśḻidê"/>
            <p:cNvSpPr/>
            <p:nvPr userDrawn="1">
              <p:custDataLst>
                <p:tags r:id="rId42"/>
              </p:custDataLst>
            </p:nvPr>
          </p:nvSpPr>
          <p:spPr bwMode="auto">
            <a:xfrm>
              <a:off x="6592128" y="4090988"/>
              <a:ext cx="60325" cy="30163"/>
            </a:xfrm>
            <a:prstGeom prst="rect">
              <a:avLst/>
            </a:prstGeom>
            <a:solidFill>
              <a:srgbClr val="00561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98" name="ïṥļîḍé"/>
            <p:cNvSpPr/>
            <p:nvPr userDrawn="1">
              <p:custDataLst>
                <p:tags r:id="rId43"/>
              </p:custDataLst>
            </p:nvPr>
          </p:nvSpPr>
          <p:spPr bwMode="auto">
            <a:xfrm>
              <a:off x="6665153" y="3946525"/>
              <a:ext cx="149225" cy="238125"/>
            </a:xfrm>
            <a:custGeom>
              <a:avLst/>
              <a:gdLst>
                <a:gd name="T0" fmla="*/ 21 w 37"/>
                <a:gd name="T1" fmla="*/ 56 h 56"/>
                <a:gd name="T2" fmla="*/ 14 w 37"/>
                <a:gd name="T3" fmla="*/ 55 h 56"/>
                <a:gd name="T4" fmla="*/ 11 w 37"/>
                <a:gd name="T5" fmla="*/ 54 h 56"/>
                <a:gd name="T6" fmla="*/ 5 w 37"/>
                <a:gd name="T7" fmla="*/ 56 h 56"/>
                <a:gd name="T8" fmla="*/ 0 w 37"/>
                <a:gd name="T9" fmla="*/ 41 h 56"/>
                <a:gd name="T10" fmla="*/ 2 w 37"/>
                <a:gd name="T11" fmla="*/ 41 h 56"/>
                <a:gd name="T12" fmla="*/ 20 w 37"/>
                <a:gd name="T13" fmla="*/ 53 h 56"/>
                <a:gd name="T14" fmla="*/ 32 w 37"/>
                <a:gd name="T15" fmla="*/ 43 h 56"/>
                <a:gd name="T16" fmla="*/ 18 w 37"/>
                <a:gd name="T17" fmla="*/ 31 h 56"/>
                <a:gd name="T18" fmla="*/ 3 w 37"/>
                <a:gd name="T19" fmla="*/ 15 h 56"/>
                <a:gd name="T20" fmla="*/ 18 w 37"/>
                <a:gd name="T21" fmla="*/ 0 h 56"/>
                <a:gd name="T22" fmla="*/ 25 w 37"/>
                <a:gd name="T23" fmla="*/ 2 h 56"/>
                <a:gd name="T24" fmla="*/ 27 w 37"/>
                <a:gd name="T25" fmla="*/ 2 h 56"/>
                <a:gd name="T26" fmla="*/ 31 w 37"/>
                <a:gd name="T27" fmla="*/ 1 h 56"/>
                <a:gd name="T28" fmla="*/ 36 w 37"/>
                <a:gd name="T29" fmla="*/ 13 h 56"/>
                <a:gd name="T30" fmla="*/ 34 w 37"/>
                <a:gd name="T31" fmla="*/ 14 h 56"/>
                <a:gd name="T32" fmla="*/ 30 w 37"/>
                <a:gd name="T33" fmla="*/ 9 h 56"/>
                <a:gd name="T34" fmla="*/ 18 w 37"/>
                <a:gd name="T35" fmla="*/ 3 h 56"/>
                <a:gd name="T36" fmla="*/ 8 w 37"/>
                <a:gd name="T37" fmla="*/ 12 h 56"/>
                <a:gd name="T38" fmla="*/ 21 w 37"/>
                <a:gd name="T39" fmla="*/ 23 h 56"/>
                <a:gd name="T40" fmla="*/ 37 w 37"/>
                <a:gd name="T41" fmla="*/ 40 h 56"/>
                <a:gd name="T42" fmla="*/ 21 w 37"/>
                <a:gd name="T43"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 h="56">
                  <a:moveTo>
                    <a:pt x="21" y="56"/>
                  </a:moveTo>
                  <a:cubicBezTo>
                    <a:pt x="19" y="56"/>
                    <a:pt x="16" y="56"/>
                    <a:pt x="14" y="55"/>
                  </a:cubicBezTo>
                  <a:cubicBezTo>
                    <a:pt x="12" y="54"/>
                    <a:pt x="12" y="54"/>
                    <a:pt x="11" y="54"/>
                  </a:cubicBezTo>
                  <a:cubicBezTo>
                    <a:pt x="8" y="54"/>
                    <a:pt x="6" y="55"/>
                    <a:pt x="5" y="56"/>
                  </a:cubicBezTo>
                  <a:cubicBezTo>
                    <a:pt x="0" y="41"/>
                    <a:pt x="0" y="41"/>
                    <a:pt x="0" y="41"/>
                  </a:cubicBezTo>
                  <a:cubicBezTo>
                    <a:pt x="2" y="41"/>
                    <a:pt x="2" y="41"/>
                    <a:pt x="2" y="41"/>
                  </a:cubicBezTo>
                  <a:cubicBezTo>
                    <a:pt x="3" y="44"/>
                    <a:pt x="10" y="53"/>
                    <a:pt x="20" y="53"/>
                  </a:cubicBezTo>
                  <a:cubicBezTo>
                    <a:pt x="28" y="53"/>
                    <a:pt x="32" y="48"/>
                    <a:pt x="32" y="43"/>
                  </a:cubicBezTo>
                  <a:cubicBezTo>
                    <a:pt x="32" y="37"/>
                    <a:pt x="27" y="35"/>
                    <a:pt x="18" y="31"/>
                  </a:cubicBezTo>
                  <a:cubicBezTo>
                    <a:pt x="13" y="30"/>
                    <a:pt x="3" y="26"/>
                    <a:pt x="3" y="15"/>
                  </a:cubicBezTo>
                  <a:cubicBezTo>
                    <a:pt x="3" y="8"/>
                    <a:pt x="7" y="0"/>
                    <a:pt x="18" y="0"/>
                  </a:cubicBezTo>
                  <a:cubicBezTo>
                    <a:pt x="20" y="0"/>
                    <a:pt x="20" y="1"/>
                    <a:pt x="25" y="2"/>
                  </a:cubicBezTo>
                  <a:cubicBezTo>
                    <a:pt x="26" y="2"/>
                    <a:pt x="26" y="2"/>
                    <a:pt x="27" y="2"/>
                  </a:cubicBezTo>
                  <a:cubicBezTo>
                    <a:pt x="27" y="2"/>
                    <a:pt x="29" y="2"/>
                    <a:pt x="31" y="1"/>
                  </a:cubicBezTo>
                  <a:cubicBezTo>
                    <a:pt x="36" y="13"/>
                    <a:pt x="36" y="13"/>
                    <a:pt x="36" y="13"/>
                  </a:cubicBezTo>
                  <a:cubicBezTo>
                    <a:pt x="34" y="14"/>
                    <a:pt x="34" y="14"/>
                    <a:pt x="34" y="14"/>
                  </a:cubicBezTo>
                  <a:cubicBezTo>
                    <a:pt x="33" y="13"/>
                    <a:pt x="32" y="11"/>
                    <a:pt x="30" y="9"/>
                  </a:cubicBezTo>
                  <a:cubicBezTo>
                    <a:pt x="27" y="5"/>
                    <a:pt x="22" y="3"/>
                    <a:pt x="18" y="3"/>
                  </a:cubicBezTo>
                  <a:cubicBezTo>
                    <a:pt x="12" y="3"/>
                    <a:pt x="8" y="6"/>
                    <a:pt x="8" y="12"/>
                  </a:cubicBezTo>
                  <a:cubicBezTo>
                    <a:pt x="8" y="17"/>
                    <a:pt x="12" y="20"/>
                    <a:pt x="21" y="23"/>
                  </a:cubicBezTo>
                  <a:cubicBezTo>
                    <a:pt x="31" y="27"/>
                    <a:pt x="37" y="31"/>
                    <a:pt x="37" y="40"/>
                  </a:cubicBezTo>
                  <a:cubicBezTo>
                    <a:pt x="37" y="48"/>
                    <a:pt x="31" y="56"/>
                    <a:pt x="21" y="5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9" name="iṩḻïḍê"/>
            <p:cNvSpPr/>
            <p:nvPr userDrawn="1">
              <p:custDataLst>
                <p:tags r:id="rId44"/>
              </p:custDataLst>
            </p:nvPr>
          </p:nvSpPr>
          <p:spPr bwMode="auto">
            <a:xfrm>
              <a:off x="6838191" y="3956050"/>
              <a:ext cx="177800" cy="220663"/>
            </a:xfrm>
            <a:custGeom>
              <a:avLst/>
              <a:gdLst>
                <a:gd name="T0" fmla="*/ 0 w 44"/>
                <a:gd name="T1" fmla="*/ 0 h 52"/>
                <a:gd name="T2" fmla="*/ 38 w 44"/>
                <a:gd name="T3" fmla="*/ 0 h 52"/>
                <a:gd name="T4" fmla="*/ 43 w 44"/>
                <a:gd name="T5" fmla="*/ 12 h 52"/>
                <a:gd name="T6" fmla="*/ 41 w 44"/>
                <a:gd name="T7" fmla="*/ 13 h 52"/>
                <a:gd name="T8" fmla="*/ 23 w 44"/>
                <a:gd name="T9" fmla="*/ 2 h 52"/>
                <a:gd name="T10" fmla="*/ 21 w 44"/>
                <a:gd name="T11" fmla="*/ 2 h 52"/>
                <a:gd name="T12" fmla="*/ 16 w 44"/>
                <a:gd name="T13" fmla="*/ 7 h 52"/>
                <a:gd name="T14" fmla="*/ 16 w 44"/>
                <a:gd name="T15" fmla="*/ 24 h 52"/>
                <a:gd name="T16" fmla="*/ 22 w 44"/>
                <a:gd name="T17" fmla="*/ 24 h 52"/>
                <a:gd name="T18" fmla="*/ 30 w 44"/>
                <a:gd name="T19" fmla="*/ 17 h 52"/>
                <a:gd name="T20" fmla="*/ 30 w 44"/>
                <a:gd name="T21" fmla="*/ 16 h 52"/>
                <a:gd name="T22" fmla="*/ 33 w 44"/>
                <a:gd name="T23" fmla="*/ 16 h 52"/>
                <a:gd name="T24" fmla="*/ 33 w 44"/>
                <a:gd name="T25" fmla="*/ 36 h 52"/>
                <a:gd name="T26" fmla="*/ 30 w 44"/>
                <a:gd name="T27" fmla="*/ 36 h 52"/>
                <a:gd name="T28" fmla="*/ 30 w 44"/>
                <a:gd name="T29" fmla="*/ 34 h 52"/>
                <a:gd name="T30" fmla="*/ 22 w 44"/>
                <a:gd name="T31" fmla="*/ 27 h 52"/>
                <a:gd name="T32" fmla="*/ 16 w 44"/>
                <a:gd name="T33" fmla="*/ 27 h 52"/>
                <a:gd name="T34" fmla="*/ 16 w 44"/>
                <a:gd name="T35" fmla="*/ 45 h 52"/>
                <a:gd name="T36" fmla="*/ 21 w 44"/>
                <a:gd name="T37" fmla="*/ 50 h 52"/>
                <a:gd name="T38" fmla="*/ 24 w 44"/>
                <a:gd name="T39" fmla="*/ 50 h 52"/>
                <a:gd name="T40" fmla="*/ 43 w 44"/>
                <a:gd name="T41" fmla="*/ 39 h 52"/>
                <a:gd name="T42" fmla="*/ 44 w 44"/>
                <a:gd name="T43" fmla="*/ 40 h 52"/>
                <a:gd name="T44" fmla="*/ 40 w 44"/>
                <a:gd name="T45" fmla="*/ 52 h 52"/>
                <a:gd name="T46" fmla="*/ 0 w 44"/>
                <a:gd name="T47" fmla="*/ 52 h 52"/>
                <a:gd name="T48" fmla="*/ 0 w 44"/>
                <a:gd name="T49" fmla="*/ 50 h 52"/>
                <a:gd name="T50" fmla="*/ 2 w 44"/>
                <a:gd name="T51" fmla="*/ 50 h 52"/>
                <a:gd name="T52" fmla="*/ 7 w 44"/>
                <a:gd name="T53" fmla="*/ 45 h 52"/>
                <a:gd name="T54" fmla="*/ 7 w 44"/>
                <a:gd name="T55" fmla="*/ 7 h 52"/>
                <a:gd name="T56" fmla="*/ 2 w 44"/>
                <a:gd name="T57" fmla="*/ 2 h 52"/>
                <a:gd name="T58" fmla="*/ 0 w 44"/>
                <a:gd name="T59" fmla="*/ 2 h 52"/>
                <a:gd name="T60" fmla="*/ 0 w 44"/>
                <a:gd name="T61"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4" h="52">
                  <a:moveTo>
                    <a:pt x="0" y="0"/>
                  </a:moveTo>
                  <a:cubicBezTo>
                    <a:pt x="38" y="0"/>
                    <a:pt x="38" y="0"/>
                    <a:pt x="38" y="0"/>
                  </a:cubicBezTo>
                  <a:cubicBezTo>
                    <a:pt x="43" y="12"/>
                    <a:pt x="43" y="12"/>
                    <a:pt x="43" y="12"/>
                  </a:cubicBezTo>
                  <a:cubicBezTo>
                    <a:pt x="41" y="13"/>
                    <a:pt x="41" y="13"/>
                    <a:pt x="41" y="13"/>
                  </a:cubicBezTo>
                  <a:cubicBezTo>
                    <a:pt x="35" y="5"/>
                    <a:pt x="32" y="2"/>
                    <a:pt x="23" y="2"/>
                  </a:cubicBezTo>
                  <a:cubicBezTo>
                    <a:pt x="21" y="2"/>
                    <a:pt x="21" y="2"/>
                    <a:pt x="21" y="2"/>
                  </a:cubicBezTo>
                  <a:cubicBezTo>
                    <a:pt x="17" y="2"/>
                    <a:pt x="16" y="4"/>
                    <a:pt x="16" y="7"/>
                  </a:cubicBezTo>
                  <a:cubicBezTo>
                    <a:pt x="16" y="24"/>
                    <a:pt x="16" y="24"/>
                    <a:pt x="16" y="24"/>
                  </a:cubicBezTo>
                  <a:cubicBezTo>
                    <a:pt x="22" y="24"/>
                    <a:pt x="22" y="24"/>
                    <a:pt x="22" y="24"/>
                  </a:cubicBezTo>
                  <a:cubicBezTo>
                    <a:pt x="26" y="24"/>
                    <a:pt x="30" y="23"/>
                    <a:pt x="30" y="17"/>
                  </a:cubicBezTo>
                  <a:cubicBezTo>
                    <a:pt x="30" y="16"/>
                    <a:pt x="30" y="16"/>
                    <a:pt x="30" y="16"/>
                  </a:cubicBezTo>
                  <a:cubicBezTo>
                    <a:pt x="33" y="16"/>
                    <a:pt x="33" y="16"/>
                    <a:pt x="33" y="16"/>
                  </a:cubicBezTo>
                  <a:cubicBezTo>
                    <a:pt x="33" y="36"/>
                    <a:pt x="33" y="36"/>
                    <a:pt x="33" y="36"/>
                  </a:cubicBezTo>
                  <a:cubicBezTo>
                    <a:pt x="30" y="36"/>
                    <a:pt x="30" y="36"/>
                    <a:pt x="30" y="36"/>
                  </a:cubicBezTo>
                  <a:cubicBezTo>
                    <a:pt x="30" y="34"/>
                    <a:pt x="30" y="34"/>
                    <a:pt x="30" y="34"/>
                  </a:cubicBezTo>
                  <a:cubicBezTo>
                    <a:pt x="30" y="31"/>
                    <a:pt x="28" y="27"/>
                    <a:pt x="22" y="27"/>
                  </a:cubicBezTo>
                  <a:cubicBezTo>
                    <a:pt x="16" y="27"/>
                    <a:pt x="16" y="27"/>
                    <a:pt x="16" y="27"/>
                  </a:cubicBezTo>
                  <a:cubicBezTo>
                    <a:pt x="16" y="45"/>
                    <a:pt x="16" y="45"/>
                    <a:pt x="16" y="45"/>
                  </a:cubicBezTo>
                  <a:cubicBezTo>
                    <a:pt x="16" y="49"/>
                    <a:pt x="17" y="50"/>
                    <a:pt x="21" y="50"/>
                  </a:cubicBezTo>
                  <a:cubicBezTo>
                    <a:pt x="24" y="50"/>
                    <a:pt x="24" y="50"/>
                    <a:pt x="24" y="50"/>
                  </a:cubicBezTo>
                  <a:cubicBezTo>
                    <a:pt x="34" y="50"/>
                    <a:pt x="40" y="42"/>
                    <a:pt x="43" y="39"/>
                  </a:cubicBezTo>
                  <a:cubicBezTo>
                    <a:pt x="44" y="40"/>
                    <a:pt x="44" y="40"/>
                    <a:pt x="44" y="40"/>
                  </a:cubicBezTo>
                  <a:cubicBezTo>
                    <a:pt x="40" y="52"/>
                    <a:pt x="40" y="52"/>
                    <a:pt x="40" y="52"/>
                  </a:cubicBezTo>
                  <a:cubicBezTo>
                    <a:pt x="0" y="52"/>
                    <a:pt x="0" y="52"/>
                    <a:pt x="0" y="52"/>
                  </a:cubicBezTo>
                  <a:cubicBezTo>
                    <a:pt x="0" y="50"/>
                    <a:pt x="0" y="50"/>
                    <a:pt x="0" y="50"/>
                  </a:cubicBezTo>
                  <a:cubicBezTo>
                    <a:pt x="2" y="50"/>
                    <a:pt x="2" y="50"/>
                    <a:pt x="2" y="50"/>
                  </a:cubicBezTo>
                  <a:cubicBezTo>
                    <a:pt x="5" y="50"/>
                    <a:pt x="7" y="49"/>
                    <a:pt x="7" y="45"/>
                  </a:cubicBezTo>
                  <a:cubicBezTo>
                    <a:pt x="7" y="7"/>
                    <a:pt x="7" y="7"/>
                    <a:pt x="7" y="7"/>
                  </a:cubicBezTo>
                  <a:cubicBezTo>
                    <a:pt x="7" y="4"/>
                    <a:pt x="6" y="2"/>
                    <a:pt x="2" y="2"/>
                  </a:cubicBezTo>
                  <a:cubicBezTo>
                    <a:pt x="0" y="2"/>
                    <a:pt x="0" y="2"/>
                    <a:pt x="0" y="2"/>
                  </a:cubicBezTo>
                  <a:lnTo>
                    <a:pt x="0" y="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0" name="íSľíďè"/>
            <p:cNvSpPr/>
            <p:nvPr userDrawn="1">
              <p:custDataLst>
                <p:tags r:id="rId45"/>
              </p:custDataLst>
            </p:nvPr>
          </p:nvSpPr>
          <p:spPr bwMode="auto">
            <a:xfrm>
              <a:off x="7031866" y="3956050"/>
              <a:ext cx="206375" cy="220663"/>
            </a:xfrm>
            <a:custGeom>
              <a:avLst/>
              <a:gdLst>
                <a:gd name="T0" fmla="*/ 42 w 51"/>
                <a:gd name="T1" fmla="*/ 52 h 52"/>
                <a:gd name="T2" fmla="*/ 11 w 51"/>
                <a:gd name="T3" fmla="*/ 8 h 52"/>
                <a:gd name="T4" fmla="*/ 11 w 51"/>
                <a:gd name="T5" fmla="*/ 44 h 52"/>
                <a:gd name="T6" fmla="*/ 16 w 51"/>
                <a:gd name="T7" fmla="*/ 50 h 52"/>
                <a:gd name="T8" fmla="*/ 18 w 51"/>
                <a:gd name="T9" fmla="*/ 50 h 52"/>
                <a:gd name="T10" fmla="*/ 18 w 51"/>
                <a:gd name="T11" fmla="*/ 52 h 52"/>
                <a:gd name="T12" fmla="*/ 1 w 51"/>
                <a:gd name="T13" fmla="*/ 52 h 52"/>
                <a:gd name="T14" fmla="*/ 1 w 51"/>
                <a:gd name="T15" fmla="*/ 50 h 52"/>
                <a:gd name="T16" fmla="*/ 3 w 51"/>
                <a:gd name="T17" fmla="*/ 50 h 52"/>
                <a:gd name="T18" fmla="*/ 8 w 51"/>
                <a:gd name="T19" fmla="*/ 44 h 52"/>
                <a:gd name="T20" fmla="*/ 8 w 51"/>
                <a:gd name="T21" fmla="*/ 7 h 52"/>
                <a:gd name="T22" fmla="*/ 2 w 51"/>
                <a:gd name="T23" fmla="*/ 2 h 52"/>
                <a:gd name="T24" fmla="*/ 0 w 51"/>
                <a:gd name="T25" fmla="*/ 2 h 52"/>
                <a:gd name="T26" fmla="*/ 0 w 51"/>
                <a:gd name="T27" fmla="*/ 0 h 52"/>
                <a:gd name="T28" fmla="*/ 15 w 51"/>
                <a:gd name="T29" fmla="*/ 0 h 52"/>
                <a:gd name="T30" fmla="*/ 42 w 51"/>
                <a:gd name="T31" fmla="*/ 37 h 52"/>
                <a:gd name="T32" fmla="*/ 42 w 51"/>
                <a:gd name="T33" fmla="*/ 9 h 52"/>
                <a:gd name="T34" fmla="*/ 35 w 51"/>
                <a:gd name="T35" fmla="*/ 2 h 52"/>
                <a:gd name="T36" fmla="*/ 35 w 51"/>
                <a:gd name="T37" fmla="*/ 0 h 52"/>
                <a:gd name="T38" fmla="*/ 51 w 51"/>
                <a:gd name="T39" fmla="*/ 0 h 52"/>
                <a:gd name="T40" fmla="*/ 51 w 51"/>
                <a:gd name="T41" fmla="*/ 2 h 52"/>
                <a:gd name="T42" fmla="*/ 44 w 51"/>
                <a:gd name="T43" fmla="*/ 9 h 52"/>
                <a:gd name="T44" fmla="*/ 44 w 51"/>
                <a:gd name="T45" fmla="*/ 52 h 52"/>
                <a:gd name="T46" fmla="*/ 42 w 51"/>
                <a:gd name="T4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 h="52">
                  <a:moveTo>
                    <a:pt x="42" y="52"/>
                  </a:moveTo>
                  <a:cubicBezTo>
                    <a:pt x="11" y="8"/>
                    <a:pt x="11" y="8"/>
                    <a:pt x="11" y="8"/>
                  </a:cubicBezTo>
                  <a:cubicBezTo>
                    <a:pt x="11" y="44"/>
                    <a:pt x="11" y="44"/>
                    <a:pt x="11" y="44"/>
                  </a:cubicBezTo>
                  <a:cubicBezTo>
                    <a:pt x="11" y="47"/>
                    <a:pt x="12" y="50"/>
                    <a:pt x="16" y="50"/>
                  </a:cubicBezTo>
                  <a:cubicBezTo>
                    <a:pt x="18" y="50"/>
                    <a:pt x="18" y="50"/>
                    <a:pt x="18" y="50"/>
                  </a:cubicBezTo>
                  <a:cubicBezTo>
                    <a:pt x="18" y="52"/>
                    <a:pt x="18" y="52"/>
                    <a:pt x="18" y="52"/>
                  </a:cubicBezTo>
                  <a:cubicBezTo>
                    <a:pt x="1" y="52"/>
                    <a:pt x="1" y="52"/>
                    <a:pt x="1" y="52"/>
                  </a:cubicBezTo>
                  <a:cubicBezTo>
                    <a:pt x="1" y="50"/>
                    <a:pt x="1" y="50"/>
                    <a:pt x="1" y="50"/>
                  </a:cubicBezTo>
                  <a:cubicBezTo>
                    <a:pt x="3" y="50"/>
                    <a:pt x="3" y="50"/>
                    <a:pt x="3" y="50"/>
                  </a:cubicBezTo>
                  <a:cubicBezTo>
                    <a:pt x="6" y="50"/>
                    <a:pt x="8" y="48"/>
                    <a:pt x="8" y="44"/>
                  </a:cubicBezTo>
                  <a:cubicBezTo>
                    <a:pt x="8" y="7"/>
                    <a:pt x="8" y="7"/>
                    <a:pt x="8" y="7"/>
                  </a:cubicBezTo>
                  <a:cubicBezTo>
                    <a:pt x="8" y="2"/>
                    <a:pt x="4" y="2"/>
                    <a:pt x="2" y="2"/>
                  </a:cubicBezTo>
                  <a:cubicBezTo>
                    <a:pt x="0" y="2"/>
                    <a:pt x="0" y="2"/>
                    <a:pt x="0" y="2"/>
                  </a:cubicBezTo>
                  <a:cubicBezTo>
                    <a:pt x="0" y="0"/>
                    <a:pt x="0" y="0"/>
                    <a:pt x="0" y="0"/>
                  </a:cubicBezTo>
                  <a:cubicBezTo>
                    <a:pt x="15" y="0"/>
                    <a:pt x="15" y="0"/>
                    <a:pt x="15" y="0"/>
                  </a:cubicBezTo>
                  <a:cubicBezTo>
                    <a:pt x="42" y="37"/>
                    <a:pt x="42" y="37"/>
                    <a:pt x="42" y="37"/>
                  </a:cubicBezTo>
                  <a:cubicBezTo>
                    <a:pt x="42" y="9"/>
                    <a:pt x="42" y="9"/>
                    <a:pt x="42" y="9"/>
                  </a:cubicBezTo>
                  <a:cubicBezTo>
                    <a:pt x="42" y="2"/>
                    <a:pt x="38" y="2"/>
                    <a:pt x="35" y="2"/>
                  </a:cubicBezTo>
                  <a:cubicBezTo>
                    <a:pt x="35" y="0"/>
                    <a:pt x="35" y="0"/>
                    <a:pt x="35" y="0"/>
                  </a:cubicBezTo>
                  <a:cubicBezTo>
                    <a:pt x="51" y="0"/>
                    <a:pt x="51" y="0"/>
                    <a:pt x="51" y="0"/>
                  </a:cubicBezTo>
                  <a:cubicBezTo>
                    <a:pt x="51" y="2"/>
                    <a:pt x="51" y="2"/>
                    <a:pt x="51" y="2"/>
                  </a:cubicBezTo>
                  <a:cubicBezTo>
                    <a:pt x="49" y="2"/>
                    <a:pt x="44" y="2"/>
                    <a:pt x="44" y="9"/>
                  </a:cubicBezTo>
                  <a:cubicBezTo>
                    <a:pt x="44" y="52"/>
                    <a:pt x="44" y="52"/>
                    <a:pt x="44" y="52"/>
                  </a:cubicBezTo>
                  <a:lnTo>
                    <a:pt x="42"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1" name="ïşļíḑé"/>
            <p:cNvSpPr/>
            <p:nvPr userDrawn="1">
              <p:custDataLst>
                <p:tags r:id="rId46"/>
              </p:custDataLst>
            </p:nvPr>
          </p:nvSpPr>
          <p:spPr bwMode="auto">
            <a:xfrm>
              <a:off x="7350953" y="3956050"/>
              <a:ext cx="201613" cy="228600"/>
            </a:xfrm>
            <a:custGeom>
              <a:avLst/>
              <a:gdLst>
                <a:gd name="T0" fmla="*/ 50 w 50"/>
                <a:gd name="T1" fmla="*/ 2 h 54"/>
                <a:gd name="T2" fmla="*/ 48 w 50"/>
                <a:gd name="T3" fmla="*/ 2 h 54"/>
                <a:gd name="T4" fmla="*/ 43 w 50"/>
                <a:gd name="T5" fmla="*/ 8 h 54"/>
                <a:gd name="T6" fmla="*/ 43 w 50"/>
                <a:gd name="T7" fmla="*/ 36 h 54"/>
                <a:gd name="T8" fmla="*/ 25 w 50"/>
                <a:gd name="T9" fmla="*/ 54 h 54"/>
                <a:gd name="T10" fmla="*/ 7 w 50"/>
                <a:gd name="T11" fmla="*/ 36 h 54"/>
                <a:gd name="T12" fmla="*/ 7 w 50"/>
                <a:gd name="T13" fmla="*/ 7 h 54"/>
                <a:gd name="T14" fmla="*/ 2 w 50"/>
                <a:gd name="T15" fmla="*/ 2 h 54"/>
                <a:gd name="T16" fmla="*/ 0 w 50"/>
                <a:gd name="T17" fmla="*/ 2 h 54"/>
                <a:gd name="T18" fmla="*/ 0 w 50"/>
                <a:gd name="T19" fmla="*/ 0 h 54"/>
                <a:gd name="T20" fmla="*/ 23 w 50"/>
                <a:gd name="T21" fmla="*/ 0 h 54"/>
                <a:gd name="T22" fmla="*/ 23 w 50"/>
                <a:gd name="T23" fmla="*/ 2 h 54"/>
                <a:gd name="T24" fmla="*/ 21 w 50"/>
                <a:gd name="T25" fmla="*/ 2 h 54"/>
                <a:gd name="T26" fmla="*/ 16 w 50"/>
                <a:gd name="T27" fmla="*/ 7 h 54"/>
                <a:gd name="T28" fmla="*/ 16 w 50"/>
                <a:gd name="T29" fmla="*/ 35 h 54"/>
                <a:gd name="T30" fmla="*/ 28 w 50"/>
                <a:gd name="T31" fmla="*/ 51 h 54"/>
                <a:gd name="T32" fmla="*/ 41 w 50"/>
                <a:gd name="T33" fmla="*/ 37 h 54"/>
                <a:gd name="T34" fmla="*/ 41 w 50"/>
                <a:gd name="T35" fmla="*/ 8 h 54"/>
                <a:gd name="T36" fmla="*/ 35 w 50"/>
                <a:gd name="T37" fmla="*/ 2 h 54"/>
                <a:gd name="T38" fmla="*/ 34 w 50"/>
                <a:gd name="T39" fmla="*/ 2 h 54"/>
                <a:gd name="T40" fmla="*/ 34 w 50"/>
                <a:gd name="T41" fmla="*/ 0 h 54"/>
                <a:gd name="T42" fmla="*/ 50 w 50"/>
                <a:gd name="T43" fmla="*/ 0 h 54"/>
                <a:gd name="T44" fmla="*/ 50 w 50"/>
                <a:gd name="T45" fmla="*/ 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0" h="54">
                  <a:moveTo>
                    <a:pt x="50" y="2"/>
                  </a:moveTo>
                  <a:cubicBezTo>
                    <a:pt x="48" y="2"/>
                    <a:pt x="48" y="2"/>
                    <a:pt x="48" y="2"/>
                  </a:cubicBezTo>
                  <a:cubicBezTo>
                    <a:pt x="44" y="2"/>
                    <a:pt x="43" y="4"/>
                    <a:pt x="43" y="8"/>
                  </a:cubicBezTo>
                  <a:cubicBezTo>
                    <a:pt x="43" y="36"/>
                    <a:pt x="43" y="36"/>
                    <a:pt x="43" y="36"/>
                  </a:cubicBezTo>
                  <a:cubicBezTo>
                    <a:pt x="43" y="44"/>
                    <a:pt x="39" y="54"/>
                    <a:pt x="25" y="54"/>
                  </a:cubicBezTo>
                  <a:cubicBezTo>
                    <a:pt x="16" y="54"/>
                    <a:pt x="7" y="49"/>
                    <a:pt x="7" y="36"/>
                  </a:cubicBezTo>
                  <a:cubicBezTo>
                    <a:pt x="7" y="7"/>
                    <a:pt x="7" y="7"/>
                    <a:pt x="7" y="7"/>
                  </a:cubicBezTo>
                  <a:cubicBezTo>
                    <a:pt x="7" y="4"/>
                    <a:pt x="6" y="2"/>
                    <a:pt x="2" y="2"/>
                  </a:cubicBezTo>
                  <a:cubicBezTo>
                    <a:pt x="0" y="2"/>
                    <a:pt x="0" y="2"/>
                    <a:pt x="0" y="2"/>
                  </a:cubicBezTo>
                  <a:cubicBezTo>
                    <a:pt x="0" y="0"/>
                    <a:pt x="0" y="0"/>
                    <a:pt x="0" y="0"/>
                  </a:cubicBezTo>
                  <a:cubicBezTo>
                    <a:pt x="23" y="0"/>
                    <a:pt x="23" y="0"/>
                    <a:pt x="23" y="0"/>
                  </a:cubicBezTo>
                  <a:cubicBezTo>
                    <a:pt x="23" y="2"/>
                    <a:pt x="23" y="2"/>
                    <a:pt x="23" y="2"/>
                  </a:cubicBezTo>
                  <a:cubicBezTo>
                    <a:pt x="21" y="2"/>
                    <a:pt x="21" y="2"/>
                    <a:pt x="21" y="2"/>
                  </a:cubicBezTo>
                  <a:cubicBezTo>
                    <a:pt x="17" y="2"/>
                    <a:pt x="16" y="4"/>
                    <a:pt x="16" y="7"/>
                  </a:cubicBezTo>
                  <a:cubicBezTo>
                    <a:pt x="16" y="35"/>
                    <a:pt x="16" y="35"/>
                    <a:pt x="16" y="35"/>
                  </a:cubicBezTo>
                  <a:cubicBezTo>
                    <a:pt x="16" y="46"/>
                    <a:pt x="21" y="51"/>
                    <a:pt x="28" y="51"/>
                  </a:cubicBezTo>
                  <a:cubicBezTo>
                    <a:pt x="35" y="51"/>
                    <a:pt x="41" y="45"/>
                    <a:pt x="41" y="37"/>
                  </a:cubicBezTo>
                  <a:cubicBezTo>
                    <a:pt x="41" y="8"/>
                    <a:pt x="41" y="8"/>
                    <a:pt x="41" y="8"/>
                  </a:cubicBezTo>
                  <a:cubicBezTo>
                    <a:pt x="41" y="5"/>
                    <a:pt x="39" y="2"/>
                    <a:pt x="35" y="2"/>
                  </a:cubicBezTo>
                  <a:cubicBezTo>
                    <a:pt x="34" y="2"/>
                    <a:pt x="34" y="2"/>
                    <a:pt x="34" y="2"/>
                  </a:cubicBezTo>
                  <a:cubicBezTo>
                    <a:pt x="34" y="0"/>
                    <a:pt x="34" y="0"/>
                    <a:pt x="34" y="0"/>
                  </a:cubicBezTo>
                  <a:cubicBezTo>
                    <a:pt x="50" y="0"/>
                    <a:pt x="50" y="0"/>
                    <a:pt x="50" y="0"/>
                  </a:cubicBezTo>
                  <a:lnTo>
                    <a:pt x="50"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2" name="ísļiḋê"/>
            <p:cNvSpPr/>
            <p:nvPr userDrawn="1">
              <p:custDataLst>
                <p:tags r:id="rId47"/>
              </p:custDataLst>
            </p:nvPr>
          </p:nvSpPr>
          <p:spPr bwMode="auto">
            <a:xfrm>
              <a:off x="7568441" y="3956050"/>
              <a:ext cx="206375" cy="220663"/>
            </a:xfrm>
            <a:custGeom>
              <a:avLst/>
              <a:gdLst>
                <a:gd name="T0" fmla="*/ 42 w 51"/>
                <a:gd name="T1" fmla="*/ 52 h 52"/>
                <a:gd name="T2" fmla="*/ 11 w 51"/>
                <a:gd name="T3" fmla="*/ 8 h 52"/>
                <a:gd name="T4" fmla="*/ 11 w 51"/>
                <a:gd name="T5" fmla="*/ 44 h 52"/>
                <a:gd name="T6" fmla="*/ 16 w 51"/>
                <a:gd name="T7" fmla="*/ 50 h 52"/>
                <a:gd name="T8" fmla="*/ 18 w 51"/>
                <a:gd name="T9" fmla="*/ 50 h 52"/>
                <a:gd name="T10" fmla="*/ 18 w 51"/>
                <a:gd name="T11" fmla="*/ 52 h 52"/>
                <a:gd name="T12" fmla="*/ 1 w 51"/>
                <a:gd name="T13" fmla="*/ 52 h 52"/>
                <a:gd name="T14" fmla="*/ 1 w 51"/>
                <a:gd name="T15" fmla="*/ 50 h 52"/>
                <a:gd name="T16" fmla="*/ 3 w 51"/>
                <a:gd name="T17" fmla="*/ 50 h 52"/>
                <a:gd name="T18" fmla="*/ 8 w 51"/>
                <a:gd name="T19" fmla="*/ 44 h 52"/>
                <a:gd name="T20" fmla="*/ 8 w 51"/>
                <a:gd name="T21" fmla="*/ 7 h 52"/>
                <a:gd name="T22" fmla="*/ 2 w 51"/>
                <a:gd name="T23" fmla="*/ 2 h 52"/>
                <a:gd name="T24" fmla="*/ 0 w 51"/>
                <a:gd name="T25" fmla="*/ 2 h 52"/>
                <a:gd name="T26" fmla="*/ 0 w 51"/>
                <a:gd name="T27" fmla="*/ 0 h 52"/>
                <a:gd name="T28" fmla="*/ 15 w 51"/>
                <a:gd name="T29" fmla="*/ 0 h 52"/>
                <a:gd name="T30" fmla="*/ 42 w 51"/>
                <a:gd name="T31" fmla="*/ 37 h 52"/>
                <a:gd name="T32" fmla="*/ 42 w 51"/>
                <a:gd name="T33" fmla="*/ 9 h 52"/>
                <a:gd name="T34" fmla="*/ 35 w 51"/>
                <a:gd name="T35" fmla="*/ 2 h 52"/>
                <a:gd name="T36" fmla="*/ 35 w 51"/>
                <a:gd name="T37" fmla="*/ 0 h 52"/>
                <a:gd name="T38" fmla="*/ 51 w 51"/>
                <a:gd name="T39" fmla="*/ 0 h 52"/>
                <a:gd name="T40" fmla="*/ 51 w 51"/>
                <a:gd name="T41" fmla="*/ 2 h 52"/>
                <a:gd name="T42" fmla="*/ 44 w 51"/>
                <a:gd name="T43" fmla="*/ 9 h 52"/>
                <a:gd name="T44" fmla="*/ 44 w 51"/>
                <a:gd name="T45" fmla="*/ 52 h 52"/>
                <a:gd name="T46" fmla="*/ 42 w 51"/>
                <a:gd name="T4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 h="52">
                  <a:moveTo>
                    <a:pt x="42" y="52"/>
                  </a:moveTo>
                  <a:cubicBezTo>
                    <a:pt x="11" y="8"/>
                    <a:pt x="11" y="8"/>
                    <a:pt x="11" y="8"/>
                  </a:cubicBezTo>
                  <a:cubicBezTo>
                    <a:pt x="11" y="44"/>
                    <a:pt x="11" y="44"/>
                    <a:pt x="11" y="44"/>
                  </a:cubicBezTo>
                  <a:cubicBezTo>
                    <a:pt x="11" y="47"/>
                    <a:pt x="12" y="50"/>
                    <a:pt x="16" y="50"/>
                  </a:cubicBezTo>
                  <a:cubicBezTo>
                    <a:pt x="18" y="50"/>
                    <a:pt x="18" y="50"/>
                    <a:pt x="18" y="50"/>
                  </a:cubicBezTo>
                  <a:cubicBezTo>
                    <a:pt x="18" y="52"/>
                    <a:pt x="18" y="52"/>
                    <a:pt x="18" y="52"/>
                  </a:cubicBezTo>
                  <a:cubicBezTo>
                    <a:pt x="1" y="52"/>
                    <a:pt x="1" y="52"/>
                    <a:pt x="1" y="52"/>
                  </a:cubicBezTo>
                  <a:cubicBezTo>
                    <a:pt x="1" y="50"/>
                    <a:pt x="1" y="50"/>
                    <a:pt x="1" y="50"/>
                  </a:cubicBezTo>
                  <a:cubicBezTo>
                    <a:pt x="3" y="50"/>
                    <a:pt x="3" y="50"/>
                    <a:pt x="3" y="50"/>
                  </a:cubicBezTo>
                  <a:cubicBezTo>
                    <a:pt x="6" y="50"/>
                    <a:pt x="8" y="48"/>
                    <a:pt x="8" y="44"/>
                  </a:cubicBezTo>
                  <a:cubicBezTo>
                    <a:pt x="8" y="7"/>
                    <a:pt x="8" y="7"/>
                    <a:pt x="8" y="7"/>
                  </a:cubicBezTo>
                  <a:cubicBezTo>
                    <a:pt x="8" y="2"/>
                    <a:pt x="4" y="2"/>
                    <a:pt x="2" y="2"/>
                  </a:cubicBezTo>
                  <a:cubicBezTo>
                    <a:pt x="0" y="2"/>
                    <a:pt x="0" y="2"/>
                    <a:pt x="0" y="2"/>
                  </a:cubicBezTo>
                  <a:cubicBezTo>
                    <a:pt x="0" y="0"/>
                    <a:pt x="0" y="0"/>
                    <a:pt x="0" y="0"/>
                  </a:cubicBezTo>
                  <a:cubicBezTo>
                    <a:pt x="15" y="0"/>
                    <a:pt x="15" y="0"/>
                    <a:pt x="15" y="0"/>
                  </a:cubicBezTo>
                  <a:cubicBezTo>
                    <a:pt x="42" y="37"/>
                    <a:pt x="42" y="37"/>
                    <a:pt x="42" y="37"/>
                  </a:cubicBezTo>
                  <a:cubicBezTo>
                    <a:pt x="42" y="9"/>
                    <a:pt x="42" y="9"/>
                    <a:pt x="42" y="9"/>
                  </a:cubicBezTo>
                  <a:cubicBezTo>
                    <a:pt x="42" y="2"/>
                    <a:pt x="38" y="2"/>
                    <a:pt x="35" y="2"/>
                  </a:cubicBezTo>
                  <a:cubicBezTo>
                    <a:pt x="35" y="0"/>
                    <a:pt x="35" y="0"/>
                    <a:pt x="35" y="0"/>
                  </a:cubicBezTo>
                  <a:cubicBezTo>
                    <a:pt x="51" y="0"/>
                    <a:pt x="51" y="0"/>
                    <a:pt x="51" y="0"/>
                  </a:cubicBezTo>
                  <a:cubicBezTo>
                    <a:pt x="51" y="2"/>
                    <a:pt x="51" y="2"/>
                    <a:pt x="51" y="2"/>
                  </a:cubicBezTo>
                  <a:cubicBezTo>
                    <a:pt x="49" y="2"/>
                    <a:pt x="44" y="2"/>
                    <a:pt x="44" y="9"/>
                  </a:cubicBezTo>
                  <a:cubicBezTo>
                    <a:pt x="44" y="52"/>
                    <a:pt x="44" y="52"/>
                    <a:pt x="44" y="52"/>
                  </a:cubicBezTo>
                  <a:lnTo>
                    <a:pt x="42"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3" name="ïšľïďê"/>
            <p:cNvSpPr/>
            <p:nvPr userDrawn="1">
              <p:custDataLst>
                <p:tags r:id="rId48"/>
              </p:custDataLst>
            </p:nvPr>
          </p:nvSpPr>
          <p:spPr bwMode="auto">
            <a:xfrm>
              <a:off x="7790691" y="3956050"/>
              <a:ext cx="96838" cy="220663"/>
            </a:xfrm>
            <a:custGeom>
              <a:avLst/>
              <a:gdLst>
                <a:gd name="T0" fmla="*/ 0 w 24"/>
                <a:gd name="T1" fmla="*/ 52 h 52"/>
                <a:gd name="T2" fmla="*/ 0 w 24"/>
                <a:gd name="T3" fmla="*/ 50 h 52"/>
                <a:gd name="T4" fmla="*/ 2 w 24"/>
                <a:gd name="T5" fmla="*/ 50 h 52"/>
                <a:gd name="T6" fmla="*/ 7 w 24"/>
                <a:gd name="T7" fmla="*/ 45 h 52"/>
                <a:gd name="T8" fmla="*/ 7 w 24"/>
                <a:gd name="T9" fmla="*/ 7 h 52"/>
                <a:gd name="T10" fmla="*/ 2 w 24"/>
                <a:gd name="T11" fmla="*/ 2 h 52"/>
                <a:gd name="T12" fmla="*/ 0 w 24"/>
                <a:gd name="T13" fmla="*/ 2 h 52"/>
                <a:gd name="T14" fmla="*/ 0 w 24"/>
                <a:gd name="T15" fmla="*/ 0 h 52"/>
                <a:gd name="T16" fmla="*/ 24 w 24"/>
                <a:gd name="T17" fmla="*/ 0 h 52"/>
                <a:gd name="T18" fmla="*/ 24 w 24"/>
                <a:gd name="T19" fmla="*/ 2 h 52"/>
                <a:gd name="T20" fmla="*/ 21 w 24"/>
                <a:gd name="T21" fmla="*/ 2 h 52"/>
                <a:gd name="T22" fmla="*/ 16 w 24"/>
                <a:gd name="T23" fmla="*/ 7 h 52"/>
                <a:gd name="T24" fmla="*/ 16 w 24"/>
                <a:gd name="T25" fmla="*/ 45 h 52"/>
                <a:gd name="T26" fmla="*/ 21 w 24"/>
                <a:gd name="T27" fmla="*/ 50 h 52"/>
                <a:gd name="T28" fmla="*/ 24 w 24"/>
                <a:gd name="T29" fmla="*/ 50 h 52"/>
                <a:gd name="T30" fmla="*/ 24 w 24"/>
                <a:gd name="T31" fmla="*/ 52 h 52"/>
                <a:gd name="T32" fmla="*/ 0 w 24"/>
                <a:gd name="T33"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 h="52">
                  <a:moveTo>
                    <a:pt x="0" y="52"/>
                  </a:moveTo>
                  <a:cubicBezTo>
                    <a:pt x="0" y="50"/>
                    <a:pt x="0" y="50"/>
                    <a:pt x="0" y="50"/>
                  </a:cubicBezTo>
                  <a:cubicBezTo>
                    <a:pt x="2" y="50"/>
                    <a:pt x="2" y="50"/>
                    <a:pt x="2" y="50"/>
                  </a:cubicBezTo>
                  <a:cubicBezTo>
                    <a:pt x="6" y="50"/>
                    <a:pt x="7" y="49"/>
                    <a:pt x="7" y="45"/>
                  </a:cubicBezTo>
                  <a:cubicBezTo>
                    <a:pt x="7" y="7"/>
                    <a:pt x="7" y="7"/>
                    <a:pt x="7" y="7"/>
                  </a:cubicBezTo>
                  <a:cubicBezTo>
                    <a:pt x="7" y="4"/>
                    <a:pt x="6" y="2"/>
                    <a:pt x="2" y="2"/>
                  </a:cubicBezTo>
                  <a:cubicBezTo>
                    <a:pt x="0" y="2"/>
                    <a:pt x="0" y="2"/>
                    <a:pt x="0" y="2"/>
                  </a:cubicBezTo>
                  <a:cubicBezTo>
                    <a:pt x="0" y="0"/>
                    <a:pt x="0" y="0"/>
                    <a:pt x="0" y="0"/>
                  </a:cubicBezTo>
                  <a:cubicBezTo>
                    <a:pt x="24" y="0"/>
                    <a:pt x="24" y="0"/>
                    <a:pt x="24" y="0"/>
                  </a:cubicBezTo>
                  <a:cubicBezTo>
                    <a:pt x="24" y="2"/>
                    <a:pt x="24" y="2"/>
                    <a:pt x="24" y="2"/>
                  </a:cubicBezTo>
                  <a:cubicBezTo>
                    <a:pt x="21" y="2"/>
                    <a:pt x="21" y="2"/>
                    <a:pt x="21" y="2"/>
                  </a:cubicBezTo>
                  <a:cubicBezTo>
                    <a:pt x="17" y="2"/>
                    <a:pt x="16" y="4"/>
                    <a:pt x="16" y="7"/>
                  </a:cubicBezTo>
                  <a:cubicBezTo>
                    <a:pt x="16" y="45"/>
                    <a:pt x="16" y="45"/>
                    <a:pt x="16" y="45"/>
                  </a:cubicBezTo>
                  <a:cubicBezTo>
                    <a:pt x="16" y="49"/>
                    <a:pt x="17" y="50"/>
                    <a:pt x="21" y="50"/>
                  </a:cubicBezTo>
                  <a:cubicBezTo>
                    <a:pt x="24" y="50"/>
                    <a:pt x="24" y="50"/>
                    <a:pt x="24" y="50"/>
                  </a:cubicBezTo>
                  <a:cubicBezTo>
                    <a:pt x="24" y="52"/>
                    <a:pt x="24" y="52"/>
                    <a:pt x="24" y="52"/>
                  </a:cubicBezTo>
                  <a:lnTo>
                    <a:pt x="0"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4" name="ïSlíḑe"/>
            <p:cNvSpPr/>
            <p:nvPr userDrawn="1">
              <p:custDataLst>
                <p:tags r:id="rId49"/>
              </p:custDataLst>
            </p:nvPr>
          </p:nvSpPr>
          <p:spPr bwMode="auto">
            <a:xfrm>
              <a:off x="7900228" y="3956050"/>
              <a:ext cx="201613" cy="228600"/>
            </a:xfrm>
            <a:custGeom>
              <a:avLst/>
              <a:gdLst>
                <a:gd name="T0" fmla="*/ 48 w 50"/>
                <a:gd name="T1" fmla="*/ 2 h 54"/>
                <a:gd name="T2" fmla="*/ 41 w 50"/>
                <a:gd name="T3" fmla="*/ 8 h 54"/>
                <a:gd name="T4" fmla="*/ 25 w 50"/>
                <a:gd name="T5" fmla="*/ 54 h 54"/>
                <a:gd name="T6" fmla="*/ 24 w 50"/>
                <a:gd name="T7" fmla="*/ 54 h 54"/>
                <a:gd name="T8" fmla="*/ 8 w 50"/>
                <a:gd name="T9" fmla="*/ 8 h 54"/>
                <a:gd name="T10" fmla="*/ 2 w 50"/>
                <a:gd name="T11" fmla="*/ 2 h 54"/>
                <a:gd name="T12" fmla="*/ 0 w 50"/>
                <a:gd name="T13" fmla="*/ 2 h 54"/>
                <a:gd name="T14" fmla="*/ 0 w 50"/>
                <a:gd name="T15" fmla="*/ 0 h 54"/>
                <a:gd name="T16" fmla="*/ 23 w 50"/>
                <a:gd name="T17" fmla="*/ 0 h 54"/>
                <a:gd name="T18" fmla="*/ 23 w 50"/>
                <a:gd name="T19" fmla="*/ 2 h 54"/>
                <a:gd name="T20" fmla="*/ 20 w 50"/>
                <a:gd name="T21" fmla="*/ 2 h 54"/>
                <a:gd name="T22" fmla="*/ 16 w 50"/>
                <a:gd name="T23" fmla="*/ 5 h 54"/>
                <a:gd name="T24" fmla="*/ 17 w 50"/>
                <a:gd name="T25" fmla="*/ 8 h 54"/>
                <a:gd name="T26" fmla="*/ 28 w 50"/>
                <a:gd name="T27" fmla="*/ 40 h 54"/>
                <a:gd name="T28" fmla="*/ 39 w 50"/>
                <a:gd name="T29" fmla="*/ 8 h 54"/>
                <a:gd name="T30" fmla="*/ 40 w 50"/>
                <a:gd name="T31" fmla="*/ 5 h 54"/>
                <a:gd name="T32" fmla="*/ 36 w 50"/>
                <a:gd name="T33" fmla="*/ 2 h 54"/>
                <a:gd name="T34" fmla="*/ 33 w 50"/>
                <a:gd name="T35" fmla="*/ 2 h 54"/>
                <a:gd name="T36" fmla="*/ 33 w 50"/>
                <a:gd name="T37" fmla="*/ 0 h 54"/>
                <a:gd name="T38" fmla="*/ 50 w 50"/>
                <a:gd name="T39" fmla="*/ 0 h 54"/>
                <a:gd name="T40" fmla="*/ 50 w 50"/>
                <a:gd name="T41" fmla="*/ 2 h 54"/>
                <a:gd name="T42" fmla="*/ 48 w 50"/>
                <a:gd name="T43" fmla="*/ 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0" h="54">
                  <a:moveTo>
                    <a:pt x="48" y="2"/>
                  </a:moveTo>
                  <a:cubicBezTo>
                    <a:pt x="44" y="2"/>
                    <a:pt x="43" y="5"/>
                    <a:pt x="41" y="8"/>
                  </a:cubicBezTo>
                  <a:cubicBezTo>
                    <a:pt x="25" y="54"/>
                    <a:pt x="25" y="54"/>
                    <a:pt x="25" y="54"/>
                  </a:cubicBezTo>
                  <a:cubicBezTo>
                    <a:pt x="24" y="54"/>
                    <a:pt x="24" y="54"/>
                    <a:pt x="24" y="54"/>
                  </a:cubicBezTo>
                  <a:cubicBezTo>
                    <a:pt x="8" y="8"/>
                    <a:pt x="8" y="8"/>
                    <a:pt x="8" y="8"/>
                  </a:cubicBezTo>
                  <a:cubicBezTo>
                    <a:pt x="7" y="5"/>
                    <a:pt x="5" y="2"/>
                    <a:pt x="2" y="2"/>
                  </a:cubicBezTo>
                  <a:cubicBezTo>
                    <a:pt x="0" y="2"/>
                    <a:pt x="0" y="2"/>
                    <a:pt x="0" y="2"/>
                  </a:cubicBezTo>
                  <a:cubicBezTo>
                    <a:pt x="0" y="0"/>
                    <a:pt x="0" y="0"/>
                    <a:pt x="0" y="0"/>
                  </a:cubicBezTo>
                  <a:cubicBezTo>
                    <a:pt x="23" y="0"/>
                    <a:pt x="23" y="0"/>
                    <a:pt x="23" y="0"/>
                  </a:cubicBezTo>
                  <a:cubicBezTo>
                    <a:pt x="23" y="2"/>
                    <a:pt x="23" y="2"/>
                    <a:pt x="23" y="2"/>
                  </a:cubicBezTo>
                  <a:cubicBezTo>
                    <a:pt x="20" y="2"/>
                    <a:pt x="20" y="2"/>
                    <a:pt x="20" y="2"/>
                  </a:cubicBezTo>
                  <a:cubicBezTo>
                    <a:pt x="17" y="2"/>
                    <a:pt x="16" y="4"/>
                    <a:pt x="16" y="5"/>
                  </a:cubicBezTo>
                  <a:cubicBezTo>
                    <a:pt x="16" y="6"/>
                    <a:pt x="17" y="8"/>
                    <a:pt x="17" y="8"/>
                  </a:cubicBezTo>
                  <a:cubicBezTo>
                    <a:pt x="28" y="40"/>
                    <a:pt x="28" y="40"/>
                    <a:pt x="28" y="40"/>
                  </a:cubicBezTo>
                  <a:cubicBezTo>
                    <a:pt x="39" y="8"/>
                    <a:pt x="39" y="8"/>
                    <a:pt x="39" y="8"/>
                  </a:cubicBezTo>
                  <a:cubicBezTo>
                    <a:pt x="40" y="7"/>
                    <a:pt x="40" y="6"/>
                    <a:pt x="40" y="5"/>
                  </a:cubicBezTo>
                  <a:cubicBezTo>
                    <a:pt x="40" y="3"/>
                    <a:pt x="38" y="2"/>
                    <a:pt x="36" y="2"/>
                  </a:cubicBezTo>
                  <a:cubicBezTo>
                    <a:pt x="33" y="2"/>
                    <a:pt x="33" y="2"/>
                    <a:pt x="33" y="2"/>
                  </a:cubicBezTo>
                  <a:cubicBezTo>
                    <a:pt x="33" y="0"/>
                    <a:pt x="33" y="0"/>
                    <a:pt x="33" y="0"/>
                  </a:cubicBezTo>
                  <a:cubicBezTo>
                    <a:pt x="50" y="0"/>
                    <a:pt x="50" y="0"/>
                    <a:pt x="50" y="0"/>
                  </a:cubicBezTo>
                  <a:cubicBezTo>
                    <a:pt x="50" y="2"/>
                    <a:pt x="50" y="2"/>
                    <a:pt x="50" y="2"/>
                  </a:cubicBezTo>
                  <a:lnTo>
                    <a:pt x="48"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5" name="îsḻíḓe"/>
            <p:cNvSpPr/>
            <p:nvPr userDrawn="1">
              <p:custDataLst>
                <p:tags r:id="rId50"/>
              </p:custDataLst>
            </p:nvPr>
          </p:nvSpPr>
          <p:spPr bwMode="auto">
            <a:xfrm>
              <a:off x="8120891" y="3956050"/>
              <a:ext cx="182563" cy="220663"/>
            </a:xfrm>
            <a:custGeom>
              <a:avLst/>
              <a:gdLst>
                <a:gd name="T0" fmla="*/ 0 w 45"/>
                <a:gd name="T1" fmla="*/ 0 h 52"/>
                <a:gd name="T2" fmla="*/ 38 w 45"/>
                <a:gd name="T3" fmla="*/ 0 h 52"/>
                <a:gd name="T4" fmla="*/ 43 w 45"/>
                <a:gd name="T5" fmla="*/ 12 h 52"/>
                <a:gd name="T6" fmla="*/ 41 w 45"/>
                <a:gd name="T7" fmla="*/ 13 h 52"/>
                <a:gd name="T8" fmla="*/ 23 w 45"/>
                <a:gd name="T9" fmla="*/ 2 h 52"/>
                <a:gd name="T10" fmla="*/ 21 w 45"/>
                <a:gd name="T11" fmla="*/ 2 h 52"/>
                <a:gd name="T12" fmla="*/ 16 w 45"/>
                <a:gd name="T13" fmla="*/ 7 h 52"/>
                <a:gd name="T14" fmla="*/ 16 w 45"/>
                <a:gd name="T15" fmla="*/ 24 h 52"/>
                <a:gd name="T16" fmla="*/ 22 w 45"/>
                <a:gd name="T17" fmla="*/ 24 h 52"/>
                <a:gd name="T18" fmla="*/ 31 w 45"/>
                <a:gd name="T19" fmla="*/ 17 h 52"/>
                <a:gd name="T20" fmla="*/ 31 w 45"/>
                <a:gd name="T21" fmla="*/ 16 h 52"/>
                <a:gd name="T22" fmla="*/ 33 w 45"/>
                <a:gd name="T23" fmla="*/ 16 h 52"/>
                <a:gd name="T24" fmla="*/ 33 w 45"/>
                <a:gd name="T25" fmla="*/ 36 h 52"/>
                <a:gd name="T26" fmla="*/ 31 w 45"/>
                <a:gd name="T27" fmla="*/ 36 h 52"/>
                <a:gd name="T28" fmla="*/ 31 w 45"/>
                <a:gd name="T29" fmla="*/ 34 h 52"/>
                <a:gd name="T30" fmla="*/ 23 w 45"/>
                <a:gd name="T31" fmla="*/ 27 h 52"/>
                <a:gd name="T32" fmla="*/ 16 w 45"/>
                <a:gd name="T33" fmla="*/ 27 h 52"/>
                <a:gd name="T34" fmla="*/ 16 w 45"/>
                <a:gd name="T35" fmla="*/ 45 h 52"/>
                <a:gd name="T36" fmla="*/ 21 w 45"/>
                <a:gd name="T37" fmla="*/ 50 h 52"/>
                <a:gd name="T38" fmla="*/ 25 w 45"/>
                <a:gd name="T39" fmla="*/ 50 h 52"/>
                <a:gd name="T40" fmla="*/ 43 w 45"/>
                <a:gd name="T41" fmla="*/ 39 h 52"/>
                <a:gd name="T42" fmla="*/ 45 w 45"/>
                <a:gd name="T43" fmla="*/ 40 h 52"/>
                <a:gd name="T44" fmla="*/ 40 w 45"/>
                <a:gd name="T45" fmla="*/ 52 h 52"/>
                <a:gd name="T46" fmla="*/ 0 w 45"/>
                <a:gd name="T47" fmla="*/ 52 h 52"/>
                <a:gd name="T48" fmla="*/ 0 w 45"/>
                <a:gd name="T49" fmla="*/ 50 h 52"/>
                <a:gd name="T50" fmla="*/ 2 w 45"/>
                <a:gd name="T51" fmla="*/ 50 h 52"/>
                <a:gd name="T52" fmla="*/ 7 w 45"/>
                <a:gd name="T53" fmla="*/ 45 h 52"/>
                <a:gd name="T54" fmla="*/ 7 w 45"/>
                <a:gd name="T55" fmla="*/ 7 h 52"/>
                <a:gd name="T56" fmla="*/ 2 w 45"/>
                <a:gd name="T57" fmla="*/ 2 h 52"/>
                <a:gd name="T58" fmla="*/ 0 w 45"/>
                <a:gd name="T59" fmla="*/ 2 h 52"/>
                <a:gd name="T60" fmla="*/ 0 w 45"/>
                <a:gd name="T61"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5" h="52">
                  <a:moveTo>
                    <a:pt x="0" y="0"/>
                  </a:moveTo>
                  <a:cubicBezTo>
                    <a:pt x="38" y="0"/>
                    <a:pt x="38" y="0"/>
                    <a:pt x="38" y="0"/>
                  </a:cubicBezTo>
                  <a:cubicBezTo>
                    <a:pt x="43" y="12"/>
                    <a:pt x="43" y="12"/>
                    <a:pt x="43" y="12"/>
                  </a:cubicBezTo>
                  <a:cubicBezTo>
                    <a:pt x="41" y="13"/>
                    <a:pt x="41" y="13"/>
                    <a:pt x="41" y="13"/>
                  </a:cubicBezTo>
                  <a:cubicBezTo>
                    <a:pt x="36" y="5"/>
                    <a:pt x="32" y="2"/>
                    <a:pt x="23" y="2"/>
                  </a:cubicBezTo>
                  <a:cubicBezTo>
                    <a:pt x="21" y="2"/>
                    <a:pt x="21" y="2"/>
                    <a:pt x="21" y="2"/>
                  </a:cubicBezTo>
                  <a:cubicBezTo>
                    <a:pt x="17" y="2"/>
                    <a:pt x="16" y="4"/>
                    <a:pt x="16" y="7"/>
                  </a:cubicBezTo>
                  <a:cubicBezTo>
                    <a:pt x="16" y="24"/>
                    <a:pt x="16" y="24"/>
                    <a:pt x="16" y="24"/>
                  </a:cubicBezTo>
                  <a:cubicBezTo>
                    <a:pt x="22" y="24"/>
                    <a:pt x="22" y="24"/>
                    <a:pt x="22" y="24"/>
                  </a:cubicBezTo>
                  <a:cubicBezTo>
                    <a:pt x="26" y="24"/>
                    <a:pt x="31" y="23"/>
                    <a:pt x="31" y="17"/>
                  </a:cubicBezTo>
                  <a:cubicBezTo>
                    <a:pt x="31" y="16"/>
                    <a:pt x="31" y="16"/>
                    <a:pt x="31" y="16"/>
                  </a:cubicBezTo>
                  <a:cubicBezTo>
                    <a:pt x="33" y="16"/>
                    <a:pt x="33" y="16"/>
                    <a:pt x="33" y="16"/>
                  </a:cubicBezTo>
                  <a:cubicBezTo>
                    <a:pt x="33" y="36"/>
                    <a:pt x="33" y="36"/>
                    <a:pt x="33" y="36"/>
                  </a:cubicBezTo>
                  <a:cubicBezTo>
                    <a:pt x="31" y="36"/>
                    <a:pt x="31" y="36"/>
                    <a:pt x="31" y="36"/>
                  </a:cubicBezTo>
                  <a:cubicBezTo>
                    <a:pt x="31" y="34"/>
                    <a:pt x="31" y="34"/>
                    <a:pt x="31" y="34"/>
                  </a:cubicBezTo>
                  <a:cubicBezTo>
                    <a:pt x="31" y="31"/>
                    <a:pt x="28" y="27"/>
                    <a:pt x="23" y="27"/>
                  </a:cubicBezTo>
                  <a:cubicBezTo>
                    <a:pt x="16" y="27"/>
                    <a:pt x="16" y="27"/>
                    <a:pt x="16" y="27"/>
                  </a:cubicBezTo>
                  <a:cubicBezTo>
                    <a:pt x="16" y="45"/>
                    <a:pt x="16" y="45"/>
                    <a:pt x="16" y="45"/>
                  </a:cubicBezTo>
                  <a:cubicBezTo>
                    <a:pt x="16" y="49"/>
                    <a:pt x="17" y="50"/>
                    <a:pt x="21" y="50"/>
                  </a:cubicBezTo>
                  <a:cubicBezTo>
                    <a:pt x="25" y="50"/>
                    <a:pt x="25" y="50"/>
                    <a:pt x="25" y="50"/>
                  </a:cubicBezTo>
                  <a:cubicBezTo>
                    <a:pt x="34" y="50"/>
                    <a:pt x="41" y="42"/>
                    <a:pt x="43" y="39"/>
                  </a:cubicBezTo>
                  <a:cubicBezTo>
                    <a:pt x="45" y="40"/>
                    <a:pt x="45" y="40"/>
                    <a:pt x="45" y="40"/>
                  </a:cubicBezTo>
                  <a:cubicBezTo>
                    <a:pt x="40" y="52"/>
                    <a:pt x="40" y="52"/>
                    <a:pt x="40" y="52"/>
                  </a:cubicBezTo>
                  <a:cubicBezTo>
                    <a:pt x="0" y="52"/>
                    <a:pt x="0" y="52"/>
                    <a:pt x="0" y="52"/>
                  </a:cubicBezTo>
                  <a:cubicBezTo>
                    <a:pt x="0" y="50"/>
                    <a:pt x="0" y="50"/>
                    <a:pt x="0" y="50"/>
                  </a:cubicBezTo>
                  <a:cubicBezTo>
                    <a:pt x="2" y="50"/>
                    <a:pt x="2" y="50"/>
                    <a:pt x="2" y="50"/>
                  </a:cubicBezTo>
                  <a:cubicBezTo>
                    <a:pt x="6" y="50"/>
                    <a:pt x="7" y="49"/>
                    <a:pt x="7" y="45"/>
                  </a:cubicBezTo>
                  <a:cubicBezTo>
                    <a:pt x="7" y="7"/>
                    <a:pt x="7" y="7"/>
                    <a:pt x="7" y="7"/>
                  </a:cubicBezTo>
                  <a:cubicBezTo>
                    <a:pt x="7" y="4"/>
                    <a:pt x="6" y="2"/>
                    <a:pt x="2" y="2"/>
                  </a:cubicBezTo>
                  <a:cubicBezTo>
                    <a:pt x="0" y="2"/>
                    <a:pt x="0" y="2"/>
                    <a:pt x="0" y="2"/>
                  </a:cubicBezTo>
                  <a:lnTo>
                    <a:pt x="0" y="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6" name="iśľîḋe"/>
            <p:cNvSpPr/>
            <p:nvPr userDrawn="1">
              <p:custDataLst>
                <p:tags r:id="rId51"/>
              </p:custDataLst>
            </p:nvPr>
          </p:nvSpPr>
          <p:spPr bwMode="auto">
            <a:xfrm>
              <a:off x="8319328" y="3956050"/>
              <a:ext cx="201613" cy="220663"/>
            </a:xfrm>
            <a:custGeom>
              <a:avLst/>
              <a:gdLst>
                <a:gd name="T0" fmla="*/ 36 w 50"/>
                <a:gd name="T1" fmla="*/ 52 h 52"/>
                <a:gd name="T2" fmla="*/ 23 w 50"/>
                <a:gd name="T3" fmla="*/ 27 h 52"/>
                <a:gd name="T4" fmla="*/ 16 w 50"/>
                <a:gd name="T5" fmla="*/ 27 h 52"/>
                <a:gd name="T6" fmla="*/ 16 w 50"/>
                <a:gd name="T7" fmla="*/ 45 h 52"/>
                <a:gd name="T8" fmla="*/ 21 w 50"/>
                <a:gd name="T9" fmla="*/ 50 h 52"/>
                <a:gd name="T10" fmla="*/ 24 w 50"/>
                <a:gd name="T11" fmla="*/ 50 h 52"/>
                <a:gd name="T12" fmla="*/ 24 w 50"/>
                <a:gd name="T13" fmla="*/ 52 h 52"/>
                <a:gd name="T14" fmla="*/ 0 w 50"/>
                <a:gd name="T15" fmla="*/ 52 h 52"/>
                <a:gd name="T16" fmla="*/ 0 w 50"/>
                <a:gd name="T17" fmla="*/ 50 h 52"/>
                <a:gd name="T18" fmla="*/ 3 w 50"/>
                <a:gd name="T19" fmla="*/ 50 h 52"/>
                <a:gd name="T20" fmla="*/ 8 w 50"/>
                <a:gd name="T21" fmla="*/ 45 h 52"/>
                <a:gd name="T22" fmla="*/ 8 w 50"/>
                <a:gd name="T23" fmla="*/ 7 h 52"/>
                <a:gd name="T24" fmla="*/ 3 w 50"/>
                <a:gd name="T25" fmla="*/ 2 h 52"/>
                <a:gd name="T26" fmla="*/ 0 w 50"/>
                <a:gd name="T27" fmla="*/ 2 h 52"/>
                <a:gd name="T28" fmla="*/ 0 w 50"/>
                <a:gd name="T29" fmla="*/ 0 h 52"/>
                <a:gd name="T30" fmla="*/ 29 w 50"/>
                <a:gd name="T31" fmla="*/ 0 h 52"/>
                <a:gd name="T32" fmla="*/ 46 w 50"/>
                <a:gd name="T33" fmla="*/ 13 h 52"/>
                <a:gd name="T34" fmla="*/ 41 w 50"/>
                <a:gd name="T35" fmla="*/ 22 h 52"/>
                <a:gd name="T36" fmla="*/ 32 w 50"/>
                <a:gd name="T37" fmla="*/ 26 h 52"/>
                <a:gd name="T38" fmla="*/ 40 w 50"/>
                <a:gd name="T39" fmla="*/ 43 h 52"/>
                <a:gd name="T40" fmla="*/ 49 w 50"/>
                <a:gd name="T41" fmla="*/ 50 h 52"/>
                <a:gd name="T42" fmla="*/ 50 w 50"/>
                <a:gd name="T43" fmla="*/ 50 h 52"/>
                <a:gd name="T44" fmla="*/ 50 w 50"/>
                <a:gd name="T45" fmla="*/ 52 h 52"/>
                <a:gd name="T46" fmla="*/ 36 w 50"/>
                <a:gd name="T47" fmla="*/ 52 h 52"/>
                <a:gd name="T48" fmla="*/ 26 w 50"/>
                <a:gd name="T49" fmla="*/ 2 h 52"/>
                <a:gd name="T50" fmla="*/ 21 w 50"/>
                <a:gd name="T51" fmla="*/ 2 h 52"/>
                <a:gd name="T52" fmla="*/ 16 w 50"/>
                <a:gd name="T53" fmla="*/ 7 h 52"/>
                <a:gd name="T54" fmla="*/ 16 w 50"/>
                <a:gd name="T55" fmla="*/ 25 h 52"/>
                <a:gd name="T56" fmla="*/ 26 w 50"/>
                <a:gd name="T57" fmla="*/ 25 h 52"/>
                <a:gd name="T58" fmla="*/ 37 w 50"/>
                <a:gd name="T59" fmla="*/ 12 h 52"/>
                <a:gd name="T60" fmla="*/ 26 w 50"/>
                <a:gd name="T61" fmla="*/ 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0" h="52">
                  <a:moveTo>
                    <a:pt x="36" y="52"/>
                  </a:moveTo>
                  <a:cubicBezTo>
                    <a:pt x="23" y="27"/>
                    <a:pt x="23" y="27"/>
                    <a:pt x="23" y="27"/>
                  </a:cubicBezTo>
                  <a:cubicBezTo>
                    <a:pt x="16" y="27"/>
                    <a:pt x="16" y="27"/>
                    <a:pt x="16" y="27"/>
                  </a:cubicBezTo>
                  <a:cubicBezTo>
                    <a:pt x="16" y="45"/>
                    <a:pt x="16" y="45"/>
                    <a:pt x="16" y="45"/>
                  </a:cubicBezTo>
                  <a:cubicBezTo>
                    <a:pt x="16" y="48"/>
                    <a:pt x="18" y="50"/>
                    <a:pt x="21" y="50"/>
                  </a:cubicBezTo>
                  <a:cubicBezTo>
                    <a:pt x="24" y="50"/>
                    <a:pt x="24" y="50"/>
                    <a:pt x="24" y="50"/>
                  </a:cubicBezTo>
                  <a:cubicBezTo>
                    <a:pt x="24" y="52"/>
                    <a:pt x="24" y="52"/>
                    <a:pt x="24" y="52"/>
                  </a:cubicBezTo>
                  <a:cubicBezTo>
                    <a:pt x="0" y="52"/>
                    <a:pt x="0" y="52"/>
                    <a:pt x="0" y="52"/>
                  </a:cubicBezTo>
                  <a:cubicBezTo>
                    <a:pt x="0" y="50"/>
                    <a:pt x="0" y="50"/>
                    <a:pt x="0" y="50"/>
                  </a:cubicBezTo>
                  <a:cubicBezTo>
                    <a:pt x="3" y="50"/>
                    <a:pt x="3" y="50"/>
                    <a:pt x="3" y="50"/>
                  </a:cubicBezTo>
                  <a:cubicBezTo>
                    <a:pt x="6" y="50"/>
                    <a:pt x="8" y="49"/>
                    <a:pt x="8" y="45"/>
                  </a:cubicBezTo>
                  <a:cubicBezTo>
                    <a:pt x="8" y="7"/>
                    <a:pt x="8" y="7"/>
                    <a:pt x="8" y="7"/>
                  </a:cubicBezTo>
                  <a:cubicBezTo>
                    <a:pt x="8" y="4"/>
                    <a:pt x="7" y="2"/>
                    <a:pt x="3" y="2"/>
                  </a:cubicBezTo>
                  <a:cubicBezTo>
                    <a:pt x="0" y="2"/>
                    <a:pt x="0" y="2"/>
                    <a:pt x="0" y="2"/>
                  </a:cubicBezTo>
                  <a:cubicBezTo>
                    <a:pt x="0" y="0"/>
                    <a:pt x="0" y="0"/>
                    <a:pt x="0" y="0"/>
                  </a:cubicBezTo>
                  <a:cubicBezTo>
                    <a:pt x="29" y="0"/>
                    <a:pt x="29" y="0"/>
                    <a:pt x="29" y="0"/>
                  </a:cubicBezTo>
                  <a:cubicBezTo>
                    <a:pt x="40" y="0"/>
                    <a:pt x="46" y="5"/>
                    <a:pt x="46" y="13"/>
                  </a:cubicBezTo>
                  <a:cubicBezTo>
                    <a:pt x="46" y="17"/>
                    <a:pt x="44" y="20"/>
                    <a:pt x="41" y="22"/>
                  </a:cubicBezTo>
                  <a:cubicBezTo>
                    <a:pt x="38" y="25"/>
                    <a:pt x="35" y="26"/>
                    <a:pt x="32" y="26"/>
                  </a:cubicBezTo>
                  <a:cubicBezTo>
                    <a:pt x="40" y="43"/>
                    <a:pt x="40" y="43"/>
                    <a:pt x="40" y="43"/>
                  </a:cubicBezTo>
                  <a:cubicBezTo>
                    <a:pt x="44" y="49"/>
                    <a:pt x="46" y="50"/>
                    <a:pt x="49" y="50"/>
                  </a:cubicBezTo>
                  <a:cubicBezTo>
                    <a:pt x="50" y="50"/>
                    <a:pt x="50" y="50"/>
                    <a:pt x="50" y="50"/>
                  </a:cubicBezTo>
                  <a:cubicBezTo>
                    <a:pt x="50" y="52"/>
                    <a:pt x="50" y="52"/>
                    <a:pt x="50" y="52"/>
                  </a:cubicBezTo>
                  <a:lnTo>
                    <a:pt x="36" y="52"/>
                  </a:lnTo>
                  <a:close/>
                  <a:moveTo>
                    <a:pt x="26" y="2"/>
                  </a:moveTo>
                  <a:cubicBezTo>
                    <a:pt x="21" y="2"/>
                    <a:pt x="21" y="2"/>
                    <a:pt x="21" y="2"/>
                  </a:cubicBezTo>
                  <a:cubicBezTo>
                    <a:pt x="17" y="2"/>
                    <a:pt x="16" y="4"/>
                    <a:pt x="16" y="7"/>
                  </a:cubicBezTo>
                  <a:cubicBezTo>
                    <a:pt x="16" y="25"/>
                    <a:pt x="16" y="25"/>
                    <a:pt x="16" y="25"/>
                  </a:cubicBezTo>
                  <a:cubicBezTo>
                    <a:pt x="26" y="25"/>
                    <a:pt x="26" y="25"/>
                    <a:pt x="26" y="25"/>
                  </a:cubicBezTo>
                  <a:cubicBezTo>
                    <a:pt x="34" y="25"/>
                    <a:pt x="37" y="19"/>
                    <a:pt x="37" y="12"/>
                  </a:cubicBezTo>
                  <a:cubicBezTo>
                    <a:pt x="37" y="6"/>
                    <a:pt x="33" y="2"/>
                    <a:pt x="26" y="2"/>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7" name="iṥḻiḍè"/>
            <p:cNvSpPr/>
            <p:nvPr userDrawn="1">
              <p:custDataLst>
                <p:tags r:id="rId52"/>
              </p:custDataLst>
            </p:nvPr>
          </p:nvSpPr>
          <p:spPr bwMode="auto">
            <a:xfrm>
              <a:off x="8533641" y="3946525"/>
              <a:ext cx="152400" cy="238125"/>
            </a:xfrm>
            <a:custGeom>
              <a:avLst/>
              <a:gdLst>
                <a:gd name="T0" fmla="*/ 21 w 38"/>
                <a:gd name="T1" fmla="*/ 56 h 56"/>
                <a:gd name="T2" fmla="*/ 14 w 38"/>
                <a:gd name="T3" fmla="*/ 55 h 56"/>
                <a:gd name="T4" fmla="*/ 12 w 38"/>
                <a:gd name="T5" fmla="*/ 54 h 56"/>
                <a:gd name="T6" fmla="*/ 5 w 38"/>
                <a:gd name="T7" fmla="*/ 56 h 56"/>
                <a:gd name="T8" fmla="*/ 0 w 38"/>
                <a:gd name="T9" fmla="*/ 41 h 56"/>
                <a:gd name="T10" fmla="*/ 2 w 38"/>
                <a:gd name="T11" fmla="*/ 41 h 56"/>
                <a:gd name="T12" fmla="*/ 21 w 38"/>
                <a:gd name="T13" fmla="*/ 53 h 56"/>
                <a:gd name="T14" fmla="*/ 32 w 38"/>
                <a:gd name="T15" fmla="*/ 43 h 56"/>
                <a:gd name="T16" fmla="*/ 18 w 38"/>
                <a:gd name="T17" fmla="*/ 31 h 56"/>
                <a:gd name="T18" fmla="*/ 3 w 38"/>
                <a:gd name="T19" fmla="*/ 15 h 56"/>
                <a:gd name="T20" fmla="*/ 19 w 38"/>
                <a:gd name="T21" fmla="*/ 0 h 56"/>
                <a:gd name="T22" fmla="*/ 26 w 38"/>
                <a:gd name="T23" fmla="*/ 2 h 56"/>
                <a:gd name="T24" fmla="*/ 28 w 38"/>
                <a:gd name="T25" fmla="*/ 2 h 56"/>
                <a:gd name="T26" fmla="*/ 32 w 38"/>
                <a:gd name="T27" fmla="*/ 1 h 56"/>
                <a:gd name="T28" fmla="*/ 36 w 38"/>
                <a:gd name="T29" fmla="*/ 13 h 56"/>
                <a:gd name="T30" fmla="*/ 34 w 38"/>
                <a:gd name="T31" fmla="*/ 14 h 56"/>
                <a:gd name="T32" fmla="*/ 31 w 38"/>
                <a:gd name="T33" fmla="*/ 9 h 56"/>
                <a:gd name="T34" fmla="*/ 18 w 38"/>
                <a:gd name="T35" fmla="*/ 3 h 56"/>
                <a:gd name="T36" fmla="*/ 9 w 38"/>
                <a:gd name="T37" fmla="*/ 12 h 56"/>
                <a:gd name="T38" fmla="*/ 22 w 38"/>
                <a:gd name="T39" fmla="*/ 23 h 56"/>
                <a:gd name="T40" fmla="*/ 38 w 38"/>
                <a:gd name="T41" fmla="*/ 40 h 56"/>
                <a:gd name="T42" fmla="*/ 21 w 38"/>
                <a:gd name="T43"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8" h="56">
                  <a:moveTo>
                    <a:pt x="21" y="56"/>
                  </a:moveTo>
                  <a:cubicBezTo>
                    <a:pt x="20" y="56"/>
                    <a:pt x="17" y="56"/>
                    <a:pt x="14" y="55"/>
                  </a:cubicBezTo>
                  <a:cubicBezTo>
                    <a:pt x="13" y="54"/>
                    <a:pt x="12" y="54"/>
                    <a:pt x="12" y="54"/>
                  </a:cubicBezTo>
                  <a:cubicBezTo>
                    <a:pt x="9" y="54"/>
                    <a:pt x="7" y="55"/>
                    <a:pt x="5" y="56"/>
                  </a:cubicBezTo>
                  <a:cubicBezTo>
                    <a:pt x="0" y="41"/>
                    <a:pt x="0" y="41"/>
                    <a:pt x="0" y="41"/>
                  </a:cubicBezTo>
                  <a:cubicBezTo>
                    <a:pt x="2" y="41"/>
                    <a:pt x="2" y="41"/>
                    <a:pt x="2" y="41"/>
                  </a:cubicBezTo>
                  <a:cubicBezTo>
                    <a:pt x="4" y="44"/>
                    <a:pt x="11" y="53"/>
                    <a:pt x="21" y="53"/>
                  </a:cubicBezTo>
                  <a:cubicBezTo>
                    <a:pt x="29" y="53"/>
                    <a:pt x="32" y="48"/>
                    <a:pt x="32" y="43"/>
                  </a:cubicBezTo>
                  <a:cubicBezTo>
                    <a:pt x="32" y="37"/>
                    <a:pt x="28" y="35"/>
                    <a:pt x="18" y="31"/>
                  </a:cubicBezTo>
                  <a:cubicBezTo>
                    <a:pt x="13" y="30"/>
                    <a:pt x="3" y="26"/>
                    <a:pt x="3" y="15"/>
                  </a:cubicBezTo>
                  <a:cubicBezTo>
                    <a:pt x="3" y="8"/>
                    <a:pt x="8" y="0"/>
                    <a:pt x="19" y="0"/>
                  </a:cubicBezTo>
                  <a:cubicBezTo>
                    <a:pt x="20" y="0"/>
                    <a:pt x="21" y="1"/>
                    <a:pt x="26" y="2"/>
                  </a:cubicBezTo>
                  <a:cubicBezTo>
                    <a:pt x="27" y="2"/>
                    <a:pt x="27" y="2"/>
                    <a:pt x="28" y="2"/>
                  </a:cubicBezTo>
                  <a:cubicBezTo>
                    <a:pt x="28" y="2"/>
                    <a:pt x="30" y="2"/>
                    <a:pt x="32" y="1"/>
                  </a:cubicBezTo>
                  <a:cubicBezTo>
                    <a:pt x="36" y="13"/>
                    <a:pt x="36" y="13"/>
                    <a:pt x="36" y="13"/>
                  </a:cubicBezTo>
                  <a:cubicBezTo>
                    <a:pt x="34" y="14"/>
                    <a:pt x="34" y="14"/>
                    <a:pt x="34" y="14"/>
                  </a:cubicBezTo>
                  <a:cubicBezTo>
                    <a:pt x="34" y="13"/>
                    <a:pt x="33" y="11"/>
                    <a:pt x="31" y="9"/>
                  </a:cubicBezTo>
                  <a:cubicBezTo>
                    <a:pt x="28" y="5"/>
                    <a:pt x="23" y="3"/>
                    <a:pt x="18" y="3"/>
                  </a:cubicBezTo>
                  <a:cubicBezTo>
                    <a:pt x="13" y="3"/>
                    <a:pt x="9" y="6"/>
                    <a:pt x="9" y="12"/>
                  </a:cubicBezTo>
                  <a:cubicBezTo>
                    <a:pt x="9" y="17"/>
                    <a:pt x="13" y="20"/>
                    <a:pt x="22" y="23"/>
                  </a:cubicBezTo>
                  <a:cubicBezTo>
                    <a:pt x="32" y="27"/>
                    <a:pt x="38" y="31"/>
                    <a:pt x="38" y="40"/>
                  </a:cubicBezTo>
                  <a:cubicBezTo>
                    <a:pt x="38" y="48"/>
                    <a:pt x="32" y="56"/>
                    <a:pt x="21" y="5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8" name="işliďè"/>
            <p:cNvSpPr/>
            <p:nvPr userDrawn="1">
              <p:custDataLst>
                <p:tags r:id="rId53"/>
              </p:custDataLst>
            </p:nvPr>
          </p:nvSpPr>
          <p:spPr bwMode="auto">
            <a:xfrm>
              <a:off x="8703503" y="3956050"/>
              <a:ext cx="96838" cy="220663"/>
            </a:xfrm>
            <a:custGeom>
              <a:avLst/>
              <a:gdLst>
                <a:gd name="T0" fmla="*/ 0 w 24"/>
                <a:gd name="T1" fmla="*/ 52 h 52"/>
                <a:gd name="T2" fmla="*/ 0 w 24"/>
                <a:gd name="T3" fmla="*/ 50 h 52"/>
                <a:gd name="T4" fmla="*/ 3 w 24"/>
                <a:gd name="T5" fmla="*/ 50 h 52"/>
                <a:gd name="T6" fmla="*/ 8 w 24"/>
                <a:gd name="T7" fmla="*/ 45 h 52"/>
                <a:gd name="T8" fmla="*/ 8 w 24"/>
                <a:gd name="T9" fmla="*/ 7 h 52"/>
                <a:gd name="T10" fmla="*/ 3 w 24"/>
                <a:gd name="T11" fmla="*/ 2 h 52"/>
                <a:gd name="T12" fmla="*/ 0 w 24"/>
                <a:gd name="T13" fmla="*/ 2 h 52"/>
                <a:gd name="T14" fmla="*/ 0 w 24"/>
                <a:gd name="T15" fmla="*/ 0 h 52"/>
                <a:gd name="T16" fmla="*/ 24 w 24"/>
                <a:gd name="T17" fmla="*/ 0 h 52"/>
                <a:gd name="T18" fmla="*/ 24 w 24"/>
                <a:gd name="T19" fmla="*/ 2 h 52"/>
                <a:gd name="T20" fmla="*/ 22 w 24"/>
                <a:gd name="T21" fmla="*/ 2 h 52"/>
                <a:gd name="T22" fmla="*/ 16 w 24"/>
                <a:gd name="T23" fmla="*/ 7 h 52"/>
                <a:gd name="T24" fmla="*/ 16 w 24"/>
                <a:gd name="T25" fmla="*/ 45 h 52"/>
                <a:gd name="T26" fmla="*/ 22 w 24"/>
                <a:gd name="T27" fmla="*/ 50 h 52"/>
                <a:gd name="T28" fmla="*/ 24 w 24"/>
                <a:gd name="T29" fmla="*/ 50 h 52"/>
                <a:gd name="T30" fmla="*/ 24 w 24"/>
                <a:gd name="T31" fmla="*/ 52 h 52"/>
                <a:gd name="T32" fmla="*/ 0 w 24"/>
                <a:gd name="T33"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 h="52">
                  <a:moveTo>
                    <a:pt x="0" y="52"/>
                  </a:moveTo>
                  <a:cubicBezTo>
                    <a:pt x="0" y="50"/>
                    <a:pt x="0" y="50"/>
                    <a:pt x="0" y="50"/>
                  </a:cubicBezTo>
                  <a:cubicBezTo>
                    <a:pt x="3" y="50"/>
                    <a:pt x="3" y="50"/>
                    <a:pt x="3" y="50"/>
                  </a:cubicBezTo>
                  <a:cubicBezTo>
                    <a:pt x="7" y="50"/>
                    <a:pt x="8" y="49"/>
                    <a:pt x="8" y="45"/>
                  </a:cubicBezTo>
                  <a:cubicBezTo>
                    <a:pt x="8" y="7"/>
                    <a:pt x="8" y="7"/>
                    <a:pt x="8" y="7"/>
                  </a:cubicBezTo>
                  <a:cubicBezTo>
                    <a:pt x="8" y="4"/>
                    <a:pt x="7" y="2"/>
                    <a:pt x="3" y="2"/>
                  </a:cubicBezTo>
                  <a:cubicBezTo>
                    <a:pt x="0" y="2"/>
                    <a:pt x="0" y="2"/>
                    <a:pt x="0" y="2"/>
                  </a:cubicBezTo>
                  <a:cubicBezTo>
                    <a:pt x="0" y="0"/>
                    <a:pt x="0" y="0"/>
                    <a:pt x="0" y="0"/>
                  </a:cubicBezTo>
                  <a:cubicBezTo>
                    <a:pt x="24" y="0"/>
                    <a:pt x="24" y="0"/>
                    <a:pt x="24" y="0"/>
                  </a:cubicBezTo>
                  <a:cubicBezTo>
                    <a:pt x="24" y="2"/>
                    <a:pt x="24" y="2"/>
                    <a:pt x="24" y="2"/>
                  </a:cubicBezTo>
                  <a:cubicBezTo>
                    <a:pt x="22" y="2"/>
                    <a:pt x="22" y="2"/>
                    <a:pt x="22" y="2"/>
                  </a:cubicBezTo>
                  <a:cubicBezTo>
                    <a:pt x="17" y="2"/>
                    <a:pt x="16" y="4"/>
                    <a:pt x="16" y="7"/>
                  </a:cubicBezTo>
                  <a:cubicBezTo>
                    <a:pt x="16" y="45"/>
                    <a:pt x="16" y="45"/>
                    <a:pt x="16" y="45"/>
                  </a:cubicBezTo>
                  <a:cubicBezTo>
                    <a:pt x="16" y="49"/>
                    <a:pt x="18" y="50"/>
                    <a:pt x="22" y="50"/>
                  </a:cubicBezTo>
                  <a:cubicBezTo>
                    <a:pt x="24" y="50"/>
                    <a:pt x="24" y="50"/>
                    <a:pt x="24" y="50"/>
                  </a:cubicBezTo>
                  <a:cubicBezTo>
                    <a:pt x="24" y="52"/>
                    <a:pt x="24" y="52"/>
                    <a:pt x="24" y="52"/>
                  </a:cubicBezTo>
                  <a:lnTo>
                    <a:pt x="0"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9" name="íṩ1íḍê"/>
            <p:cNvSpPr/>
            <p:nvPr userDrawn="1">
              <p:custDataLst>
                <p:tags r:id="rId54"/>
              </p:custDataLst>
            </p:nvPr>
          </p:nvSpPr>
          <p:spPr bwMode="auto">
            <a:xfrm>
              <a:off x="8819391" y="3956050"/>
              <a:ext cx="206375" cy="220663"/>
            </a:xfrm>
            <a:custGeom>
              <a:avLst/>
              <a:gdLst>
                <a:gd name="T0" fmla="*/ 49 w 51"/>
                <a:gd name="T1" fmla="*/ 14 h 52"/>
                <a:gd name="T2" fmla="*/ 34 w 51"/>
                <a:gd name="T3" fmla="*/ 2 h 52"/>
                <a:gd name="T4" fmla="*/ 30 w 51"/>
                <a:gd name="T5" fmla="*/ 7 h 52"/>
                <a:gd name="T6" fmla="*/ 30 w 51"/>
                <a:gd name="T7" fmla="*/ 44 h 52"/>
                <a:gd name="T8" fmla="*/ 35 w 51"/>
                <a:gd name="T9" fmla="*/ 50 h 52"/>
                <a:gd name="T10" fmla="*/ 39 w 51"/>
                <a:gd name="T11" fmla="*/ 50 h 52"/>
                <a:gd name="T12" fmla="*/ 39 w 51"/>
                <a:gd name="T13" fmla="*/ 52 h 52"/>
                <a:gd name="T14" fmla="*/ 12 w 51"/>
                <a:gd name="T15" fmla="*/ 52 h 52"/>
                <a:gd name="T16" fmla="*/ 12 w 51"/>
                <a:gd name="T17" fmla="*/ 50 h 52"/>
                <a:gd name="T18" fmla="*/ 16 w 51"/>
                <a:gd name="T19" fmla="*/ 50 h 52"/>
                <a:gd name="T20" fmla="*/ 21 w 51"/>
                <a:gd name="T21" fmla="*/ 44 h 52"/>
                <a:gd name="T22" fmla="*/ 21 w 51"/>
                <a:gd name="T23" fmla="*/ 7 h 52"/>
                <a:gd name="T24" fmla="*/ 16 w 51"/>
                <a:gd name="T25" fmla="*/ 2 h 52"/>
                <a:gd name="T26" fmla="*/ 2 w 51"/>
                <a:gd name="T27" fmla="*/ 14 h 52"/>
                <a:gd name="T28" fmla="*/ 0 w 51"/>
                <a:gd name="T29" fmla="*/ 13 h 52"/>
                <a:gd name="T30" fmla="*/ 5 w 51"/>
                <a:gd name="T31" fmla="*/ 0 h 52"/>
                <a:gd name="T32" fmla="*/ 46 w 51"/>
                <a:gd name="T33" fmla="*/ 0 h 52"/>
                <a:gd name="T34" fmla="*/ 51 w 51"/>
                <a:gd name="T35" fmla="*/ 13 h 52"/>
                <a:gd name="T36" fmla="*/ 49 w 51"/>
                <a:gd name="T37" fmla="*/ 1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1" h="52">
                  <a:moveTo>
                    <a:pt x="49" y="14"/>
                  </a:moveTo>
                  <a:cubicBezTo>
                    <a:pt x="45" y="6"/>
                    <a:pt x="41" y="2"/>
                    <a:pt x="34" y="2"/>
                  </a:cubicBezTo>
                  <a:cubicBezTo>
                    <a:pt x="31" y="2"/>
                    <a:pt x="30" y="4"/>
                    <a:pt x="30" y="7"/>
                  </a:cubicBezTo>
                  <a:cubicBezTo>
                    <a:pt x="30" y="44"/>
                    <a:pt x="30" y="44"/>
                    <a:pt x="30" y="44"/>
                  </a:cubicBezTo>
                  <a:cubicBezTo>
                    <a:pt x="30" y="48"/>
                    <a:pt x="31" y="50"/>
                    <a:pt x="35" y="50"/>
                  </a:cubicBezTo>
                  <a:cubicBezTo>
                    <a:pt x="39" y="50"/>
                    <a:pt x="39" y="50"/>
                    <a:pt x="39" y="50"/>
                  </a:cubicBezTo>
                  <a:cubicBezTo>
                    <a:pt x="39" y="52"/>
                    <a:pt x="39" y="52"/>
                    <a:pt x="39" y="52"/>
                  </a:cubicBezTo>
                  <a:cubicBezTo>
                    <a:pt x="12" y="52"/>
                    <a:pt x="12" y="52"/>
                    <a:pt x="12" y="52"/>
                  </a:cubicBezTo>
                  <a:cubicBezTo>
                    <a:pt x="12" y="50"/>
                    <a:pt x="12" y="50"/>
                    <a:pt x="12" y="50"/>
                  </a:cubicBezTo>
                  <a:cubicBezTo>
                    <a:pt x="16" y="50"/>
                    <a:pt x="16" y="50"/>
                    <a:pt x="16" y="50"/>
                  </a:cubicBezTo>
                  <a:cubicBezTo>
                    <a:pt x="20" y="50"/>
                    <a:pt x="21" y="48"/>
                    <a:pt x="21" y="44"/>
                  </a:cubicBezTo>
                  <a:cubicBezTo>
                    <a:pt x="21" y="7"/>
                    <a:pt x="21" y="7"/>
                    <a:pt x="21" y="7"/>
                  </a:cubicBezTo>
                  <a:cubicBezTo>
                    <a:pt x="21" y="3"/>
                    <a:pt x="20" y="2"/>
                    <a:pt x="16" y="2"/>
                  </a:cubicBezTo>
                  <a:cubicBezTo>
                    <a:pt x="8" y="2"/>
                    <a:pt x="4" y="9"/>
                    <a:pt x="2" y="14"/>
                  </a:cubicBezTo>
                  <a:cubicBezTo>
                    <a:pt x="0" y="13"/>
                    <a:pt x="0" y="13"/>
                    <a:pt x="0" y="13"/>
                  </a:cubicBezTo>
                  <a:cubicBezTo>
                    <a:pt x="5" y="0"/>
                    <a:pt x="5" y="0"/>
                    <a:pt x="5" y="0"/>
                  </a:cubicBezTo>
                  <a:cubicBezTo>
                    <a:pt x="46" y="0"/>
                    <a:pt x="46" y="0"/>
                    <a:pt x="46" y="0"/>
                  </a:cubicBezTo>
                  <a:cubicBezTo>
                    <a:pt x="51" y="13"/>
                    <a:pt x="51" y="13"/>
                    <a:pt x="51" y="13"/>
                  </a:cubicBezTo>
                  <a:lnTo>
                    <a:pt x="49" y="1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0" name="iṥľîḓè"/>
            <p:cNvSpPr/>
            <p:nvPr userDrawn="1">
              <p:custDataLst>
                <p:tags r:id="rId55"/>
              </p:custDataLst>
            </p:nvPr>
          </p:nvSpPr>
          <p:spPr bwMode="auto">
            <a:xfrm>
              <a:off x="9049578" y="3956050"/>
              <a:ext cx="217488" cy="220663"/>
            </a:xfrm>
            <a:custGeom>
              <a:avLst/>
              <a:gdLst>
                <a:gd name="T0" fmla="*/ 51 w 54"/>
                <a:gd name="T1" fmla="*/ 2 h 52"/>
                <a:gd name="T2" fmla="*/ 44 w 54"/>
                <a:gd name="T3" fmla="*/ 8 h 52"/>
                <a:gd name="T4" fmla="*/ 32 w 54"/>
                <a:gd name="T5" fmla="*/ 31 h 52"/>
                <a:gd name="T6" fmla="*/ 32 w 54"/>
                <a:gd name="T7" fmla="*/ 45 h 52"/>
                <a:gd name="T8" fmla="*/ 37 w 54"/>
                <a:gd name="T9" fmla="*/ 50 h 52"/>
                <a:gd name="T10" fmla="*/ 41 w 54"/>
                <a:gd name="T11" fmla="*/ 50 h 52"/>
                <a:gd name="T12" fmla="*/ 41 w 54"/>
                <a:gd name="T13" fmla="*/ 52 h 52"/>
                <a:gd name="T14" fmla="*/ 14 w 54"/>
                <a:gd name="T15" fmla="*/ 52 h 52"/>
                <a:gd name="T16" fmla="*/ 14 w 54"/>
                <a:gd name="T17" fmla="*/ 50 h 52"/>
                <a:gd name="T18" fmla="*/ 18 w 54"/>
                <a:gd name="T19" fmla="*/ 50 h 52"/>
                <a:gd name="T20" fmla="*/ 23 w 54"/>
                <a:gd name="T21" fmla="*/ 45 h 52"/>
                <a:gd name="T22" fmla="*/ 23 w 54"/>
                <a:gd name="T23" fmla="*/ 31 h 52"/>
                <a:gd name="T24" fmla="*/ 9 w 54"/>
                <a:gd name="T25" fmla="*/ 7 h 52"/>
                <a:gd name="T26" fmla="*/ 2 w 54"/>
                <a:gd name="T27" fmla="*/ 2 h 52"/>
                <a:gd name="T28" fmla="*/ 0 w 54"/>
                <a:gd name="T29" fmla="*/ 2 h 52"/>
                <a:gd name="T30" fmla="*/ 0 w 54"/>
                <a:gd name="T31" fmla="*/ 0 h 52"/>
                <a:gd name="T32" fmla="*/ 24 w 54"/>
                <a:gd name="T33" fmla="*/ 0 h 52"/>
                <a:gd name="T34" fmla="*/ 24 w 54"/>
                <a:gd name="T35" fmla="*/ 2 h 52"/>
                <a:gd name="T36" fmla="*/ 21 w 54"/>
                <a:gd name="T37" fmla="*/ 2 h 52"/>
                <a:gd name="T38" fmla="*/ 18 w 54"/>
                <a:gd name="T39" fmla="*/ 5 h 52"/>
                <a:gd name="T40" fmla="*/ 19 w 54"/>
                <a:gd name="T41" fmla="*/ 7 h 52"/>
                <a:gd name="T42" fmla="*/ 31 w 54"/>
                <a:gd name="T43" fmla="*/ 27 h 52"/>
                <a:gd name="T44" fmla="*/ 42 w 54"/>
                <a:gd name="T45" fmla="*/ 8 h 52"/>
                <a:gd name="T46" fmla="*/ 42 w 54"/>
                <a:gd name="T47" fmla="*/ 5 h 52"/>
                <a:gd name="T48" fmla="*/ 39 w 54"/>
                <a:gd name="T49" fmla="*/ 2 h 52"/>
                <a:gd name="T50" fmla="*/ 36 w 54"/>
                <a:gd name="T51" fmla="*/ 2 h 52"/>
                <a:gd name="T52" fmla="*/ 36 w 54"/>
                <a:gd name="T53" fmla="*/ 0 h 52"/>
                <a:gd name="T54" fmla="*/ 54 w 54"/>
                <a:gd name="T55" fmla="*/ 0 h 52"/>
                <a:gd name="T56" fmla="*/ 54 w 54"/>
                <a:gd name="T57" fmla="*/ 2 h 52"/>
                <a:gd name="T58" fmla="*/ 51 w 54"/>
                <a:gd name="T59" fmla="*/ 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4" h="52">
                  <a:moveTo>
                    <a:pt x="51" y="2"/>
                  </a:moveTo>
                  <a:cubicBezTo>
                    <a:pt x="48" y="2"/>
                    <a:pt x="46" y="5"/>
                    <a:pt x="44" y="8"/>
                  </a:cubicBezTo>
                  <a:cubicBezTo>
                    <a:pt x="32" y="31"/>
                    <a:pt x="32" y="31"/>
                    <a:pt x="32" y="31"/>
                  </a:cubicBezTo>
                  <a:cubicBezTo>
                    <a:pt x="32" y="45"/>
                    <a:pt x="32" y="45"/>
                    <a:pt x="32" y="45"/>
                  </a:cubicBezTo>
                  <a:cubicBezTo>
                    <a:pt x="32" y="48"/>
                    <a:pt x="33" y="50"/>
                    <a:pt x="37" y="50"/>
                  </a:cubicBezTo>
                  <a:cubicBezTo>
                    <a:pt x="41" y="50"/>
                    <a:pt x="41" y="50"/>
                    <a:pt x="41" y="50"/>
                  </a:cubicBezTo>
                  <a:cubicBezTo>
                    <a:pt x="41" y="52"/>
                    <a:pt x="41" y="52"/>
                    <a:pt x="41" y="52"/>
                  </a:cubicBezTo>
                  <a:cubicBezTo>
                    <a:pt x="14" y="52"/>
                    <a:pt x="14" y="52"/>
                    <a:pt x="14" y="52"/>
                  </a:cubicBezTo>
                  <a:cubicBezTo>
                    <a:pt x="14" y="50"/>
                    <a:pt x="14" y="50"/>
                    <a:pt x="14" y="50"/>
                  </a:cubicBezTo>
                  <a:cubicBezTo>
                    <a:pt x="18" y="50"/>
                    <a:pt x="18" y="50"/>
                    <a:pt x="18" y="50"/>
                  </a:cubicBezTo>
                  <a:cubicBezTo>
                    <a:pt x="22" y="50"/>
                    <a:pt x="23" y="49"/>
                    <a:pt x="23" y="45"/>
                  </a:cubicBezTo>
                  <a:cubicBezTo>
                    <a:pt x="23" y="31"/>
                    <a:pt x="23" y="31"/>
                    <a:pt x="23" y="31"/>
                  </a:cubicBezTo>
                  <a:cubicBezTo>
                    <a:pt x="9" y="7"/>
                    <a:pt x="9" y="7"/>
                    <a:pt x="9" y="7"/>
                  </a:cubicBezTo>
                  <a:cubicBezTo>
                    <a:pt x="7" y="3"/>
                    <a:pt x="5" y="2"/>
                    <a:pt x="2" y="2"/>
                  </a:cubicBezTo>
                  <a:cubicBezTo>
                    <a:pt x="0" y="2"/>
                    <a:pt x="0" y="2"/>
                    <a:pt x="0" y="2"/>
                  </a:cubicBezTo>
                  <a:cubicBezTo>
                    <a:pt x="0" y="0"/>
                    <a:pt x="0" y="0"/>
                    <a:pt x="0" y="0"/>
                  </a:cubicBezTo>
                  <a:cubicBezTo>
                    <a:pt x="24" y="0"/>
                    <a:pt x="24" y="0"/>
                    <a:pt x="24" y="0"/>
                  </a:cubicBezTo>
                  <a:cubicBezTo>
                    <a:pt x="24" y="2"/>
                    <a:pt x="24" y="2"/>
                    <a:pt x="24" y="2"/>
                  </a:cubicBezTo>
                  <a:cubicBezTo>
                    <a:pt x="21" y="2"/>
                    <a:pt x="21" y="2"/>
                    <a:pt x="21" y="2"/>
                  </a:cubicBezTo>
                  <a:cubicBezTo>
                    <a:pt x="19" y="2"/>
                    <a:pt x="18" y="3"/>
                    <a:pt x="18" y="5"/>
                  </a:cubicBezTo>
                  <a:cubicBezTo>
                    <a:pt x="18" y="5"/>
                    <a:pt x="18" y="6"/>
                    <a:pt x="19" y="7"/>
                  </a:cubicBezTo>
                  <a:cubicBezTo>
                    <a:pt x="31" y="27"/>
                    <a:pt x="31" y="27"/>
                    <a:pt x="31" y="27"/>
                  </a:cubicBezTo>
                  <a:cubicBezTo>
                    <a:pt x="42" y="8"/>
                    <a:pt x="42" y="8"/>
                    <a:pt x="42" y="8"/>
                  </a:cubicBezTo>
                  <a:cubicBezTo>
                    <a:pt x="42" y="7"/>
                    <a:pt x="42" y="6"/>
                    <a:pt x="42" y="5"/>
                  </a:cubicBezTo>
                  <a:cubicBezTo>
                    <a:pt x="42" y="3"/>
                    <a:pt x="41" y="2"/>
                    <a:pt x="39" y="2"/>
                  </a:cubicBezTo>
                  <a:cubicBezTo>
                    <a:pt x="36" y="2"/>
                    <a:pt x="36" y="2"/>
                    <a:pt x="36" y="2"/>
                  </a:cubicBezTo>
                  <a:cubicBezTo>
                    <a:pt x="36" y="0"/>
                    <a:pt x="36" y="0"/>
                    <a:pt x="36" y="0"/>
                  </a:cubicBezTo>
                  <a:cubicBezTo>
                    <a:pt x="54" y="0"/>
                    <a:pt x="54" y="0"/>
                    <a:pt x="54" y="0"/>
                  </a:cubicBezTo>
                  <a:cubicBezTo>
                    <a:pt x="54" y="2"/>
                    <a:pt x="54" y="2"/>
                    <a:pt x="54" y="2"/>
                  </a:cubicBezTo>
                  <a:lnTo>
                    <a:pt x="51"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grpSp>
      <p:grpSp>
        <p:nvGrpSpPr>
          <p:cNvPr id="6" name="组合 5"/>
          <p:cNvGrpSpPr/>
          <p:nvPr userDrawn="1"/>
        </p:nvGrpSpPr>
        <p:grpSpPr>
          <a:xfrm>
            <a:off x="2547" y="368300"/>
            <a:ext cx="407988" cy="568318"/>
            <a:chOff x="9119012" y="368300"/>
            <a:chExt cx="407988" cy="457199"/>
          </a:xfrm>
        </p:grpSpPr>
        <p:sp>
          <p:nvSpPr>
            <p:cNvPr id="111" name="矩形 110"/>
            <p:cNvSpPr/>
            <p:nvPr userDrawn="1">
              <p:custDataLst>
                <p:tags r:id="rId56"/>
              </p:custDataLst>
            </p:nvPr>
          </p:nvSpPr>
          <p:spPr>
            <a:xfrm>
              <a:off x="9119012" y="368300"/>
              <a:ext cx="407988" cy="130371"/>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矩形 111"/>
            <p:cNvSpPr/>
            <p:nvPr userDrawn="1">
              <p:custDataLst>
                <p:tags r:id="rId57"/>
              </p:custDataLst>
            </p:nvPr>
          </p:nvSpPr>
          <p:spPr>
            <a:xfrm>
              <a:off x="9119012" y="531714"/>
              <a:ext cx="407988" cy="130371"/>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矩形 112"/>
            <p:cNvSpPr/>
            <p:nvPr userDrawn="1">
              <p:custDataLst>
                <p:tags r:id="rId58"/>
              </p:custDataLst>
            </p:nvPr>
          </p:nvSpPr>
          <p:spPr>
            <a:xfrm>
              <a:off x="9119012" y="695128"/>
              <a:ext cx="407988" cy="130371"/>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图片占位符 7"/>
          <p:cNvSpPr>
            <a:spLocks noGrp="1"/>
          </p:cNvSpPr>
          <p:nvPr>
            <p:ph type="pic" idx="16392" hasCustomPrompt="1"/>
            <p:custDataLst>
              <p:tags r:id="rId59"/>
            </p:custDataLst>
          </p:nvPr>
        </p:nvSpPr>
        <p:spPr>
          <a:xfrm>
            <a:off x="609600" y="1600200"/>
            <a:ext cx="1219200" cy="1219200"/>
          </a:xfrm>
          <a:custGeom>
            <a:avLst/>
            <a:gdLst>
              <a:gd name="connisteX0" fmla="*/ 0 w 1219200"/>
              <a:gd name="connsiteY0" fmla="*/ 609600 h 1219200"/>
              <a:gd name="connisteX1" fmla="*/ 609600 w 1219200"/>
              <a:gd name="connsiteY1" fmla="*/ 0 h 1219200"/>
              <a:gd name="connisteX2" fmla="*/ 609600 w 1219200"/>
              <a:gd name="connsiteY2" fmla="*/ 0 h 1219200"/>
              <a:gd name="connisteX3" fmla="*/ 1219200 w 1219200"/>
              <a:gd name="connsiteY3" fmla="*/ 609600 h 1219200"/>
              <a:gd name="connisteX4" fmla="*/ 1219200 w 1219200"/>
              <a:gd name="connsiteY4" fmla="*/ 609600 h 1219200"/>
              <a:gd name="connisteX5" fmla="*/ 609600 w 1219200"/>
              <a:gd name="connsiteY5" fmla="*/ 1219200 h 1219200"/>
              <a:gd name="connisteX6" fmla="*/ 609600 w 1219200"/>
              <a:gd name="connsiteY6" fmla="*/ 1219200 h 1219200"/>
              <a:gd name="connisteX7" fmla="*/ 0 w 1219200"/>
              <a:gd name="connsiteY7" fmla="*/ 609600 h 1219200"/>
              <a:gd name="connisteX8" fmla="*/ 0 w 1219200"/>
              <a:gd name="connsiteY8" fmla="*/ 609600 h 12192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1219200" h="1219200">
                <a:moveTo>
                  <a:pt x="0" y="609600"/>
                </a:moveTo>
                <a:cubicBezTo>
                  <a:pt x="0" y="272927"/>
                  <a:pt x="272927" y="0"/>
                  <a:pt x="609600" y="0"/>
                </a:cubicBezTo>
                <a:lnTo>
                  <a:pt x="609600" y="0"/>
                </a:lnTo>
                <a:cubicBezTo>
                  <a:pt x="946273" y="0"/>
                  <a:pt x="1219200" y="272927"/>
                  <a:pt x="1219200" y="609600"/>
                </a:cubicBezTo>
                <a:lnTo>
                  <a:pt x="1219200" y="609600"/>
                </a:lnTo>
                <a:cubicBezTo>
                  <a:pt x="1219200" y="946273"/>
                  <a:pt x="946273" y="1219200"/>
                  <a:pt x="609600" y="1219200"/>
                </a:cubicBezTo>
                <a:lnTo>
                  <a:pt x="609600" y="1219200"/>
                </a:lnTo>
                <a:cubicBezTo>
                  <a:pt x="272927" y="1219200"/>
                  <a:pt x="0" y="946273"/>
                  <a:pt x="0" y="609600"/>
                </a:cubicBezTo>
                <a:lnTo>
                  <a:pt x="0" y="609600"/>
                </a:lnTo>
                <a:close/>
              </a:path>
            </a:pathLst>
          </a:custGeom>
          <a:solidFill>
            <a:srgbClr val="DDDDDD"/>
          </a:solidFill>
          <a:ln>
            <a:noFill/>
          </a:ln>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CN" altLang="en-US"/>
              <a:t> </a:t>
            </a:r>
            <a:endParaRPr lang="zh-CN" altLang="en-US"/>
          </a:p>
        </p:txBody>
      </p:sp>
      <p:sp>
        <p:nvSpPr>
          <p:cNvPr id="7" name="标题 6"/>
          <p:cNvSpPr>
            <a:spLocks noGrp="1"/>
          </p:cNvSpPr>
          <p:nvPr>
            <p:ph type="ctrTitle" idx="16385" hasCustomPrompt="1"/>
            <p:custDataLst>
              <p:tags r:id="rId60"/>
            </p:custDataLst>
          </p:nvPr>
        </p:nvSpPr>
        <p:spPr>
          <a:xfrm>
            <a:off x="609600" y="533400"/>
            <a:ext cx="10972800" cy="609600"/>
          </a:xfrm>
          <a:prstGeom prst="rect">
            <a:avLst/>
          </a:prstGeom>
          <a:noFill/>
        </p:spPr>
        <p:txBody>
          <a:bodyPr lIns="0" tIns="0" rIns="0" bIns="0" anchor="t">
            <a:normAutofit/>
          </a:bodyPr>
          <a:lstStyle>
            <a:lvl1pPr marL="0" indent="0" algn="l">
              <a:lnSpc>
                <a:spcPct val="111000"/>
              </a:lnSpc>
              <a:spcBef>
                <a:spcPct val="0"/>
              </a:spcBef>
              <a:spcAft>
                <a:spcPct val="0"/>
              </a:spcAft>
              <a:buNone/>
              <a:defRPr sz="3600" b="0" spc="0">
                <a:solidFill>
                  <a:schemeClr val="tx1"/>
                </a:solidFill>
              </a:defRPr>
            </a:lvl1pPr>
          </a:lstStyle>
          <a:p>
            <a:r>
              <a:rPr lang="zh-CN" altLang="en-US"/>
              <a:t>单击此处添加标题</a:t>
            </a:r>
            <a:endParaRPr lang="zh-CN" altLang="en-US"/>
          </a:p>
        </p:txBody>
      </p:sp>
      <p:sp>
        <p:nvSpPr>
          <p:cNvPr id="9" name="文本占位符 8"/>
          <p:cNvSpPr>
            <a:spLocks noGrp="1"/>
          </p:cNvSpPr>
          <p:nvPr>
            <p:ph type="body" idx="16386" hasCustomPrompt="1"/>
            <p:custDataLst>
              <p:tags r:id="rId61"/>
            </p:custDataLst>
          </p:nvPr>
        </p:nvSpPr>
        <p:spPr>
          <a:xfrm>
            <a:off x="2082800" y="1651000"/>
            <a:ext cx="9499600" cy="406400"/>
          </a:xfrm>
          <a:prstGeom prst="rect">
            <a:avLst/>
          </a:prstGeo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smtClean="0"/>
              <a:t>单击此处添加项标题</a:t>
            </a:r>
            <a:endParaRPr lang="zh-CN" altLang="en-US" smtClean="0"/>
          </a:p>
        </p:txBody>
      </p:sp>
      <p:sp>
        <p:nvSpPr>
          <p:cNvPr id="10" name="文本占位符 9"/>
          <p:cNvSpPr>
            <a:spLocks noGrp="1"/>
          </p:cNvSpPr>
          <p:nvPr>
            <p:ph type="body" idx="16387" hasCustomPrompt="1"/>
            <p:custDataLst>
              <p:tags r:id="rId62"/>
            </p:custDataLst>
          </p:nvPr>
        </p:nvSpPr>
        <p:spPr>
          <a:xfrm>
            <a:off x="2082800" y="2159000"/>
            <a:ext cx="9499600" cy="609600"/>
          </a:xfrm>
          <a:prstGeom prst="rect">
            <a:avLst/>
          </a:prstGeo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
        <p:nvSpPr>
          <p:cNvPr id="11" name="图片占位符 10"/>
          <p:cNvSpPr>
            <a:spLocks noGrp="1"/>
          </p:cNvSpPr>
          <p:nvPr>
            <p:ph type="pic" idx="16393" hasCustomPrompt="1"/>
            <p:custDataLst>
              <p:tags r:id="rId63"/>
            </p:custDataLst>
          </p:nvPr>
        </p:nvSpPr>
        <p:spPr>
          <a:xfrm>
            <a:off x="609600" y="3276600"/>
            <a:ext cx="1219200" cy="1219200"/>
          </a:xfrm>
          <a:custGeom>
            <a:avLst/>
            <a:gdLst>
              <a:gd name="connisteX0" fmla="*/ 0 w 1219200"/>
              <a:gd name="connsiteY0" fmla="*/ 609600 h 1219200"/>
              <a:gd name="connisteX1" fmla="*/ 609600 w 1219200"/>
              <a:gd name="connsiteY1" fmla="*/ 0 h 1219200"/>
              <a:gd name="connisteX2" fmla="*/ 609600 w 1219200"/>
              <a:gd name="connsiteY2" fmla="*/ 0 h 1219200"/>
              <a:gd name="connisteX3" fmla="*/ 1219200 w 1219200"/>
              <a:gd name="connsiteY3" fmla="*/ 609600 h 1219200"/>
              <a:gd name="connisteX4" fmla="*/ 1219200 w 1219200"/>
              <a:gd name="connsiteY4" fmla="*/ 609600 h 1219200"/>
              <a:gd name="connisteX5" fmla="*/ 609600 w 1219200"/>
              <a:gd name="connsiteY5" fmla="*/ 1219200 h 1219200"/>
              <a:gd name="connisteX6" fmla="*/ 609600 w 1219200"/>
              <a:gd name="connsiteY6" fmla="*/ 1219200 h 1219200"/>
              <a:gd name="connisteX7" fmla="*/ 0 w 1219200"/>
              <a:gd name="connsiteY7" fmla="*/ 609600 h 1219200"/>
              <a:gd name="connisteX8" fmla="*/ 0 w 1219200"/>
              <a:gd name="connsiteY8" fmla="*/ 609600 h 12192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1219200" h="1219200">
                <a:moveTo>
                  <a:pt x="0" y="609600"/>
                </a:moveTo>
                <a:cubicBezTo>
                  <a:pt x="0" y="272927"/>
                  <a:pt x="272927" y="0"/>
                  <a:pt x="609600" y="0"/>
                </a:cubicBezTo>
                <a:lnTo>
                  <a:pt x="609600" y="0"/>
                </a:lnTo>
                <a:cubicBezTo>
                  <a:pt x="946273" y="0"/>
                  <a:pt x="1219200" y="272927"/>
                  <a:pt x="1219200" y="609600"/>
                </a:cubicBezTo>
                <a:lnTo>
                  <a:pt x="1219200" y="609600"/>
                </a:lnTo>
                <a:cubicBezTo>
                  <a:pt x="1219200" y="946273"/>
                  <a:pt x="946273" y="1219200"/>
                  <a:pt x="609600" y="1219200"/>
                </a:cubicBezTo>
                <a:lnTo>
                  <a:pt x="609600" y="1219200"/>
                </a:lnTo>
                <a:cubicBezTo>
                  <a:pt x="272927" y="1219200"/>
                  <a:pt x="0" y="946273"/>
                  <a:pt x="0" y="609600"/>
                </a:cubicBezTo>
                <a:lnTo>
                  <a:pt x="0" y="609600"/>
                </a:lnTo>
                <a:close/>
              </a:path>
            </a:pathLst>
          </a:custGeom>
          <a:solidFill>
            <a:srgbClr val="DDDDDD"/>
          </a:solidFill>
          <a:ln>
            <a:noFill/>
          </a:ln>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CN" altLang="en-US"/>
              <a:t> </a:t>
            </a:r>
            <a:endParaRPr lang="zh-CN" altLang="en-US"/>
          </a:p>
        </p:txBody>
      </p:sp>
      <p:sp>
        <p:nvSpPr>
          <p:cNvPr id="12" name="文本占位符 11"/>
          <p:cNvSpPr>
            <a:spLocks noGrp="1"/>
          </p:cNvSpPr>
          <p:nvPr>
            <p:ph type="body" idx="16388" hasCustomPrompt="1"/>
            <p:custDataLst>
              <p:tags r:id="rId64"/>
            </p:custDataLst>
          </p:nvPr>
        </p:nvSpPr>
        <p:spPr>
          <a:xfrm>
            <a:off x="2082800" y="3327400"/>
            <a:ext cx="9499600" cy="406400"/>
          </a:xfrm>
          <a:prstGeom prst="rect">
            <a:avLst/>
          </a:prstGeo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smtClean="0"/>
              <a:t>单击此处添加项标题</a:t>
            </a:r>
            <a:endParaRPr lang="zh-CN" altLang="en-US" smtClean="0"/>
          </a:p>
        </p:txBody>
      </p:sp>
      <p:sp>
        <p:nvSpPr>
          <p:cNvPr id="13" name="文本占位符 12"/>
          <p:cNvSpPr>
            <a:spLocks noGrp="1"/>
          </p:cNvSpPr>
          <p:nvPr>
            <p:ph type="body" idx="16389" hasCustomPrompt="1"/>
            <p:custDataLst>
              <p:tags r:id="rId65"/>
            </p:custDataLst>
          </p:nvPr>
        </p:nvSpPr>
        <p:spPr>
          <a:xfrm>
            <a:off x="2082800" y="3835400"/>
            <a:ext cx="9499600" cy="609600"/>
          </a:xfrm>
          <a:prstGeom prst="rect">
            <a:avLst/>
          </a:prstGeo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
        <p:nvSpPr>
          <p:cNvPr id="14" name="图片占位符 13"/>
          <p:cNvSpPr>
            <a:spLocks noGrp="1"/>
          </p:cNvSpPr>
          <p:nvPr>
            <p:ph type="pic" idx="16394" hasCustomPrompt="1"/>
            <p:custDataLst>
              <p:tags r:id="rId66"/>
            </p:custDataLst>
          </p:nvPr>
        </p:nvSpPr>
        <p:spPr>
          <a:xfrm>
            <a:off x="609600" y="4953000"/>
            <a:ext cx="1219200" cy="1219200"/>
          </a:xfrm>
          <a:custGeom>
            <a:avLst/>
            <a:gdLst>
              <a:gd name="connisteX0" fmla="*/ 0 w 1219200"/>
              <a:gd name="connsiteY0" fmla="*/ 609600 h 1219200"/>
              <a:gd name="connisteX1" fmla="*/ 609600 w 1219200"/>
              <a:gd name="connsiteY1" fmla="*/ 0 h 1219200"/>
              <a:gd name="connisteX2" fmla="*/ 609600 w 1219200"/>
              <a:gd name="connsiteY2" fmla="*/ 0 h 1219200"/>
              <a:gd name="connisteX3" fmla="*/ 1219200 w 1219200"/>
              <a:gd name="connsiteY3" fmla="*/ 609600 h 1219200"/>
              <a:gd name="connisteX4" fmla="*/ 1219200 w 1219200"/>
              <a:gd name="connsiteY4" fmla="*/ 609600 h 1219200"/>
              <a:gd name="connisteX5" fmla="*/ 609600 w 1219200"/>
              <a:gd name="connsiteY5" fmla="*/ 1219200 h 1219200"/>
              <a:gd name="connisteX6" fmla="*/ 609600 w 1219200"/>
              <a:gd name="connsiteY6" fmla="*/ 1219200 h 1219200"/>
              <a:gd name="connisteX7" fmla="*/ 0 w 1219200"/>
              <a:gd name="connsiteY7" fmla="*/ 609600 h 1219200"/>
              <a:gd name="connisteX8" fmla="*/ 0 w 1219200"/>
              <a:gd name="connsiteY8" fmla="*/ 609600 h 12192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1219200" h="1219200">
                <a:moveTo>
                  <a:pt x="0" y="609600"/>
                </a:moveTo>
                <a:cubicBezTo>
                  <a:pt x="0" y="272927"/>
                  <a:pt x="272927" y="0"/>
                  <a:pt x="609600" y="0"/>
                </a:cubicBezTo>
                <a:lnTo>
                  <a:pt x="609600" y="0"/>
                </a:lnTo>
                <a:cubicBezTo>
                  <a:pt x="946273" y="0"/>
                  <a:pt x="1219200" y="272927"/>
                  <a:pt x="1219200" y="609600"/>
                </a:cubicBezTo>
                <a:lnTo>
                  <a:pt x="1219200" y="609600"/>
                </a:lnTo>
                <a:cubicBezTo>
                  <a:pt x="1219200" y="946273"/>
                  <a:pt x="946273" y="1219200"/>
                  <a:pt x="609600" y="1219200"/>
                </a:cubicBezTo>
                <a:lnTo>
                  <a:pt x="609600" y="1219200"/>
                </a:lnTo>
                <a:cubicBezTo>
                  <a:pt x="272927" y="1219200"/>
                  <a:pt x="0" y="946273"/>
                  <a:pt x="0" y="609600"/>
                </a:cubicBezTo>
                <a:lnTo>
                  <a:pt x="0" y="609600"/>
                </a:lnTo>
                <a:close/>
              </a:path>
            </a:pathLst>
          </a:custGeom>
          <a:solidFill>
            <a:srgbClr val="DDDDDD"/>
          </a:solidFill>
          <a:ln>
            <a:noFill/>
          </a:ln>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CN" altLang="en-US"/>
              <a:t> </a:t>
            </a:r>
            <a:endParaRPr lang="zh-CN" altLang="en-US"/>
          </a:p>
        </p:txBody>
      </p:sp>
      <p:sp>
        <p:nvSpPr>
          <p:cNvPr id="15" name="文本占位符 14"/>
          <p:cNvSpPr>
            <a:spLocks noGrp="1"/>
          </p:cNvSpPr>
          <p:nvPr>
            <p:ph type="body" idx="16390" hasCustomPrompt="1"/>
            <p:custDataLst>
              <p:tags r:id="rId67"/>
            </p:custDataLst>
          </p:nvPr>
        </p:nvSpPr>
        <p:spPr>
          <a:xfrm>
            <a:off x="2082800" y="5003800"/>
            <a:ext cx="9499600" cy="406400"/>
          </a:xfrm>
          <a:prstGeom prst="rect">
            <a:avLst/>
          </a:prstGeo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smtClean="0"/>
              <a:t>单击此处添加项标题</a:t>
            </a:r>
            <a:endParaRPr lang="zh-CN" altLang="en-US" smtClean="0"/>
          </a:p>
        </p:txBody>
      </p:sp>
      <p:sp>
        <p:nvSpPr>
          <p:cNvPr id="16" name="文本占位符 15"/>
          <p:cNvSpPr>
            <a:spLocks noGrp="1"/>
          </p:cNvSpPr>
          <p:nvPr>
            <p:ph type="body" idx="16391" hasCustomPrompt="1"/>
            <p:custDataLst>
              <p:tags r:id="rId68"/>
            </p:custDataLst>
          </p:nvPr>
        </p:nvSpPr>
        <p:spPr>
          <a:xfrm>
            <a:off x="2082800" y="5511800"/>
            <a:ext cx="9499600" cy="609600"/>
          </a:xfrm>
          <a:prstGeom prst="rect">
            <a:avLst/>
          </a:prstGeo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正文页-10008_18">
    <p:spTree>
      <p:nvGrpSpPr>
        <p:cNvPr id="1" name=""/>
        <p:cNvGrpSpPr/>
        <p:nvPr/>
      </p:nvGrpSpPr>
      <p:grpSpPr>
        <a:xfrm>
          <a:off x="0" y="0"/>
          <a:ext cx="0" cy="0"/>
          <a:chOff x="0" y="0"/>
          <a:chExt cx="0" cy="0"/>
        </a:xfrm>
      </p:grpSpPr>
      <p:sp>
        <p:nvSpPr>
          <p:cNvPr id="56" name="矩形 55"/>
          <p:cNvSpPr/>
          <p:nvPr userDrawn="1">
            <p:custDataLst>
              <p:tags r:id="rId2"/>
            </p:custDataLst>
          </p:nvPr>
        </p:nvSpPr>
        <p:spPr>
          <a:xfrm>
            <a:off x="0" y="6727629"/>
            <a:ext cx="12192000" cy="130371"/>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7" name="a36ff0dd-52e7-4a40-98ef-054fbf16791a"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userDrawn="1">
            <p:custDataLst>
              <p:tags r:id="rId3"/>
            </p:custDataLst>
          </p:nvPr>
        </p:nvGrpSpPr>
        <p:grpSpPr>
          <a:xfrm>
            <a:off x="9791726" y="368300"/>
            <a:ext cx="2006887" cy="568318"/>
            <a:chOff x="2869804" y="2524126"/>
            <a:chExt cx="6452393" cy="1827213"/>
          </a:xfrm>
        </p:grpSpPr>
        <p:sp>
          <p:nvSpPr>
            <p:cNvPr id="58" name="ïṣļïďe"/>
            <p:cNvSpPr/>
            <p:nvPr userDrawn="1">
              <p:custDataLst>
                <p:tags r:id="rId4"/>
              </p:custDataLst>
            </p:nvPr>
          </p:nvSpPr>
          <p:spPr bwMode="auto">
            <a:xfrm>
              <a:off x="5030526" y="2647006"/>
              <a:ext cx="889000" cy="1308100"/>
            </a:xfrm>
            <a:custGeom>
              <a:avLst/>
              <a:gdLst>
                <a:gd name="T0" fmla="*/ 236 w 532"/>
                <a:gd name="T1" fmla="*/ 733 h 780"/>
                <a:gd name="T2" fmla="*/ 216 w 532"/>
                <a:gd name="T3" fmla="*/ 663 h 780"/>
                <a:gd name="T4" fmla="*/ 197 w 532"/>
                <a:gd name="T5" fmla="*/ 414 h 780"/>
                <a:gd name="T6" fmla="*/ 102 w 532"/>
                <a:gd name="T7" fmla="*/ 475 h 780"/>
                <a:gd name="T8" fmla="*/ 46 w 532"/>
                <a:gd name="T9" fmla="*/ 448 h 780"/>
                <a:gd name="T10" fmla="*/ 13 w 532"/>
                <a:gd name="T11" fmla="*/ 400 h 780"/>
                <a:gd name="T12" fmla="*/ 5 w 532"/>
                <a:gd name="T13" fmla="*/ 353 h 780"/>
                <a:gd name="T14" fmla="*/ 23 w 532"/>
                <a:gd name="T15" fmla="*/ 258 h 780"/>
                <a:gd name="T16" fmla="*/ 93 w 532"/>
                <a:gd name="T17" fmla="*/ 231 h 780"/>
                <a:gd name="T18" fmla="*/ 192 w 532"/>
                <a:gd name="T19" fmla="*/ 170 h 780"/>
                <a:gd name="T20" fmla="*/ 180 w 532"/>
                <a:gd name="T21" fmla="*/ 50 h 780"/>
                <a:gd name="T22" fmla="*/ 246 w 532"/>
                <a:gd name="T23" fmla="*/ 16 h 780"/>
                <a:gd name="T24" fmla="*/ 285 w 532"/>
                <a:gd name="T25" fmla="*/ 69 h 780"/>
                <a:gd name="T26" fmla="*/ 290 w 532"/>
                <a:gd name="T27" fmla="*/ 138 h 780"/>
                <a:gd name="T28" fmla="*/ 368 w 532"/>
                <a:gd name="T29" fmla="*/ 129 h 780"/>
                <a:gd name="T30" fmla="*/ 474 w 532"/>
                <a:gd name="T31" fmla="*/ 141 h 780"/>
                <a:gd name="T32" fmla="*/ 452 w 532"/>
                <a:gd name="T33" fmla="*/ 221 h 780"/>
                <a:gd name="T34" fmla="*/ 432 w 532"/>
                <a:gd name="T35" fmla="*/ 289 h 780"/>
                <a:gd name="T36" fmla="*/ 363 w 532"/>
                <a:gd name="T37" fmla="*/ 355 h 780"/>
                <a:gd name="T38" fmla="*/ 296 w 532"/>
                <a:gd name="T39" fmla="*/ 397 h 780"/>
                <a:gd name="T40" fmla="*/ 294 w 532"/>
                <a:gd name="T41" fmla="*/ 705 h 780"/>
                <a:gd name="T42" fmla="*/ 236 w 532"/>
                <a:gd name="T43" fmla="*/ 733 h 780"/>
                <a:gd name="T44" fmla="*/ 185 w 532"/>
                <a:gd name="T45" fmla="*/ 253 h 780"/>
                <a:gd name="T46" fmla="*/ 171 w 532"/>
                <a:gd name="T47" fmla="*/ 262 h 780"/>
                <a:gd name="T48" fmla="*/ 123 w 532"/>
                <a:gd name="T49" fmla="*/ 275 h 780"/>
                <a:gd name="T50" fmla="*/ 128 w 532"/>
                <a:gd name="T51" fmla="*/ 323 h 780"/>
                <a:gd name="T52" fmla="*/ 184 w 532"/>
                <a:gd name="T53" fmla="*/ 325 h 780"/>
                <a:gd name="T54" fmla="*/ 185 w 532"/>
                <a:gd name="T55" fmla="*/ 253 h 780"/>
                <a:gd name="T56" fmla="*/ 291 w 532"/>
                <a:gd name="T57" fmla="*/ 261 h 780"/>
                <a:gd name="T58" fmla="*/ 292 w 532"/>
                <a:gd name="T59" fmla="*/ 269 h 780"/>
                <a:gd name="T60" fmla="*/ 310 w 532"/>
                <a:gd name="T61" fmla="*/ 275 h 780"/>
                <a:gd name="T62" fmla="*/ 354 w 532"/>
                <a:gd name="T63" fmla="*/ 209 h 780"/>
                <a:gd name="T64" fmla="*/ 314 w 532"/>
                <a:gd name="T65" fmla="*/ 192 h 780"/>
                <a:gd name="T66" fmla="*/ 292 w 532"/>
                <a:gd name="T67" fmla="*/ 208 h 780"/>
                <a:gd name="T68" fmla="*/ 291 w 532"/>
                <a:gd name="T69" fmla="*/ 261 h 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32" h="780">
                  <a:moveTo>
                    <a:pt x="236" y="733"/>
                  </a:moveTo>
                  <a:cubicBezTo>
                    <a:pt x="225" y="716"/>
                    <a:pt x="215" y="692"/>
                    <a:pt x="216" y="663"/>
                  </a:cubicBezTo>
                  <a:cubicBezTo>
                    <a:pt x="218" y="605"/>
                    <a:pt x="197" y="414"/>
                    <a:pt x="197" y="414"/>
                  </a:cubicBezTo>
                  <a:cubicBezTo>
                    <a:pt x="197" y="414"/>
                    <a:pt x="136" y="421"/>
                    <a:pt x="102" y="475"/>
                  </a:cubicBezTo>
                  <a:cubicBezTo>
                    <a:pt x="102" y="475"/>
                    <a:pt x="63" y="481"/>
                    <a:pt x="46" y="448"/>
                  </a:cubicBezTo>
                  <a:cubicBezTo>
                    <a:pt x="29" y="414"/>
                    <a:pt x="13" y="400"/>
                    <a:pt x="13" y="400"/>
                  </a:cubicBezTo>
                  <a:cubicBezTo>
                    <a:pt x="13" y="400"/>
                    <a:pt x="0" y="383"/>
                    <a:pt x="5" y="353"/>
                  </a:cubicBezTo>
                  <a:cubicBezTo>
                    <a:pt x="11" y="323"/>
                    <a:pt x="19" y="294"/>
                    <a:pt x="23" y="258"/>
                  </a:cubicBezTo>
                  <a:cubicBezTo>
                    <a:pt x="27" y="222"/>
                    <a:pt x="76" y="220"/>
                    <a:pt x="93" y="231"/>
                  </a:cubicBezTo>
                  <a:cubicBezTo>
                    <a:pt x="93" y="231"/>
                    <a:pt x="162" y="183"/>
                    <a:pt x="192" y="170"/>
                  </a:cubicBezTo>
                  <a:cubicBezTo>
                    <a:pt x="192" y="170"/>
                    <a:pt x="186" y="80"/>
                    <a:pt x="180" y="50"/>
                  </a:cubicBezTo>
                  <a:cubicBezTo>
                    <a:pt x="180" y="50"/>
                    <a:pt x="212" y="0"/>
                    <a:pt x="246" y="16"/>
                  </a:cubicBezTo>
                  <a:cubicBezTo>
                    <a:pt x="281" y="32"/>
                    <a:pt x="280" y="42"/>
                    <a:pt x="285" y="69"/>
                  </a:cubicBezTo>
                  <a:cubicBezTo>
                    <a:pt x="289" y="95"/>
                    <a:pt x="290" y="138"/>
                    <a:pt x="290" y="138"/>
                  </a:cubicBezTo>
                  <a:cubicBezTo>
                    <a:pt x="368" y="129"/>
                    <a:pt x="368" y="129"/>
                    <a:pt x="368" y="129"/>
                  </a:cubicBezTo>
                  <a:cubicBezTo>
                    <a:pt x="368" y="129"/>
                    <a:pt x="415" y="84"/>
                    <a:pt x="474" y="141"/>
                  </a:cubicBezTo>
                  <a:cubicBezTo>
                    <a:pt x="532" y="199"/>
                    <a:pt x="452" y="221"/>
                    <a:pt x="452" y="221"/>
                  </a:cubicBezTo>
                  <a:cubicBezTo>
                    <a:pt x="452" y="221"/>
                    <a:pt x="408" y="257"/>
                    <a:pt x="432" y="289"/>
                  </a:cubicBezTo>
                  <a:cubicBezTo>
                    <a:pt x="455" y="322"/>
                    <a:pt x="386" y="356"/>
                    <a:pt x="363" y="355"/>
                  </a:cubicBezTo>
                  <a:cubicBezTo>
                    <a:pt x="340" y="354"/>
                    <a:pt x="297" y="384"/>
                    <a:pt x="296" y="397"/>
                  </a:cubicBezTo>
                  <a:cubicBezTo>
                    <a:pt x="296" y="409"/>
                    <a:pt x="302" y="692"/>
                    <a:pt x="294" y="705"/>
                  </a:cubicBezTo>
                  <a:cubicBezTo>
                    <a:pt x="297" y="744"/>
                    <a:pt x="264" y="780"/>
                    <a:pt x="236" y="733"/>
                  </a:cubicBezTo>
                  <a:close/>
                  <a:moveTo>
                    <a:pt x="185" y="253"/>
                  </a:moveTo>
                  <a:cubicBezTo>
                    <a:pt x="185" y="253"/>
                    <a:pt x="180" y="257"/>
                    <a:pt x="171" y="262"/>
                  </a:cubicBezTo>
                  <a:cubicBezTo>
                    <a:pt x="158" y="268"/>
                    <a:pt x="142" y="272"/>
                    <a:pt x="123" y="275"/>
                  </a:cubicBezTo>
                  <a:cubicBezTo>
                    <a:pt x="109" y="276"/>
                    <a:pt x="114" y="299"/>
                    <a:pt x="128" y="323"/>
                  </a:cubicBezTo>
                  <a:cubicBezTo>
                    <a:pt x="142" y="347"/>
                    <a:pt x="170" y="330"/>
                    <a:pt x="184" y="325"/>
                  </a:cubicBezTo>
                  <a:cubicBezTo>
                    <a:pt x="198" y="320"/>
                    <a:pt x="185" y="253"/>
                    <a:pt x="185" y="253"/>
                  </a:cubicBezTo>
                  <a:close/>
                  <a:moveTo>
                    <a:pt x="291" y="261"/>
                  </a:moveTo>
                  <a:cubicBezTo>
                    <a:pt x="292" y="269"/>
                    <a:pt x="292" y="269"/>
                    <a:pt x="292" y="269"/>
                  </a:cubicBezTo>
                  <a:cubicBezTo>
                    <a:pt x="292" y="269"/>
                    <a:pt x="296" y="280"/>
                    <a:pt x="310" y="275"/>
                  </a:cubicBezTo>
                  <a:cubicBezTo>
                    <a:pt x="324" y="271"/>
                    <a:pt x="349" y="236"/>
                    <a:pt x="354" y="209"/>
                  </a:cubicBezTo>
                  <a:cubicBezTo>
                    <a:pt x="359" y="182"/>
                    <a:pt x="335" y="190"/>
                    <a:pt x="314" y="192"/>
                  </a:cubicBezTo>
                  <a:cubicBezTo>
                    <a:pt x="292" y="194"/>
                    <a:pt x="292" y="208"/>
                    <a:pt x="292" y="208"/>
                  </a:cubicBezTo>
                  <a:lnTo>
                    <a:pt x="291" y="261"/>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9" name="ïŝḷïdè"/>
            <p:cNvSpPr/>
            <p:nvPr userDrawn="1">
              <p:custDataLst>
                <p:tags r:id="rId5"/>
              </p:custDataLst>
            </p:nvPr>
          </p:nvSpPr>
          <p:spPr bwMode="auto">
            <a:xfrm>
              <a:off x="6106582" y="2874169"/>
              <a:ext cx="762000" cy="817563"/>
            </a:xfrm>
            <a:custGeom>
              <a:avLst/>
              <a:gdLst>
                <a:gd name="T0" fmla="*/ 107 w 456"/>
                <a:gd name="T1" fmla="*/ 347 h 488"/>
                <a:gd name="T2" fmla="*/ 187 w 456"/>
                <a:gd name="T3" fmla="*/ 332 h 488"/>
                <a:gd name="T4" fmla="*/ 171 w 456"/>
                <a:gd name="T5" fmla="*/ 39 h 488"/>
                <a:gd name="T6" fmla="*/ 196 w 456"/>
                <a:gd name="T7" fmla="*/ 1 h 488"/>
                <a:gd name="T8" fmla="*/ 274 w 456"/>
                <a:gd name="T9" fmla="*/ 57 h 488"/>
                <a:gd name="T10" fmla="*/ 274 w 456"/>
                <a:gd name="T11" fmla="*/ 302 h 488"/>
                <a:gd name="T12" fmla="*/ 355 w 456"/>
                <a:gd name="T13" fmla="*/ 283 h 488"/>
                <a:gd name="T14" fmla="*/ 387 w 456"/>
                <a:gd name="T15" fmla="*/ 187 h 488"/>
                <a:gd name="T16" fmla="*/ 456 w 456"/>
                <a:gd name="T17" fmla="*/ 231 h 488"/>
                <a:gd name="T18" fmla="*/ 437 w 456"/>
                <a:gd name="T19" fmla="*/ 394 h 488"/>
                <a:gd name="T20" fmla="*/ 374 w 456"/>
                <a:gd name="T21" fmla="*/ 454 h 488"/>
                <a:gd name="T22" fmla="*/ 352 w 456"/>
                <a:gd name="T23" fmla="*/ 351 h 488"/>
                <a:gd name="T24" fmla="*/ 290 w 456"/>
                <a:gd name="T25" fmla="*/ 368 h 488"/>
                <a:gd name="T26" fmla="*/ 219 w 456"/>
                <a:gd name="T27" fmla="*/ 402 h 488"/>
                <a:gd name="T28" fmla="*/ 129 w 456"/>
                <a:gd name="T29" fmla="*/ 419 h 488"/>
                <a:gd name="T30" fmla="*/ 31 w 456"/>
                <a:gd name="T31" fmla="*/ 451 h 488"/>
                <a:gd name="T32" fmla="*/ 10 w 456"/>
                <a:gd name="T33" fmla="*/ 412 h 488"/>
                <a:gd name="T34" fmla="*/ 3 w 456"/>
                <a:gd name="T35" fmla="*/ 398 h 488"/>
                <a:gd name="T36" fmla="*/ 11 w 456"/>
                <a:gd name="T37" fmla="*/ 367 h 488"/>
                <a:gd name="T38" fmla="*/ 23 w 456"/>
                <a:gd name="T39" fmla="*/ 235 h 488"/>
                <a:gd name="T40" fmla="*/ 53 w 456"/>
                <a:gd name="T41" fmla="*/ 213 h 488"/>
                <a:gd name="T42" fmla="*/ 107 w 456"/>
                <a:gd name="T43" fmla="*/ 347 h 4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56" h="488">
                  <a:moveTo>
                    <a:pt x="107" y="347"/>
                  </a:moveTo>
                  <a:cubicBezTo>
                    <a:pt x="134" y="342"/>
                    <a:pt x="160" y="337"/>
                    <a:pt x="187" y="332"/>
                  </a:cubicBezTo>
                  <a:cubicBezTo>
                    <a:pt x="182" y="234"/>
                    <a:pt x="176" y="137"/>
                    <a:pt x="171" y="39"/>
                  </a:cubicBezTo>
                  <a:cubicBezTo>
                    <a:pt x="171" y="39"/>
                    <a:pt x="165" y="1"/>
                    <a:pt x="196" y="1"/>
                  </a:cubicBezTo>
                  <a:cubicBezTo>
                    <a:pt x="227" y="0"/>
                    <a:pt x="284" y="25"/>
                    <a:pt x="274" y="57"/>
                  </a:cubicBezTo>
                  <a:cubicBezTo>
                    <a:pt x="264" y="89"/>
                    <a:pt x="256" y="303"/>
                    <a:pt x="274" y="302"/>
                  </a:cubicBezTo>
                  <a:cubicBezTo>
                    <a:pt x="292" y="301"/>
                    <a:pt x="355" y="283"/>
                    <a:pt x="355" y="283"/>
                  </a:cubicBezTo>
                  <a:cubicBezTo>
                    <a:pt x="355" y="283"/>
                    <a:pt x="372" y="185"/>
                    <a:pt x="387" y="187"/>
                  </a:cubicBezTo>
                  <a:cubicBezTo>
                    <a:pt x="403" y="188"/>
                    <a:pt x="455" y="196"/>
                    <a:pt x="456" y="231"/>
                  </a:cubicBezTo>
                  <a:cubicBezTo>
                    <a:pt x="456" y="265"/>
                    <a:pt x="454" y="367"/>
                    <a:pt x="437" y="394"/>
                  </a:cubicBezTo>
                  <a:cubicBezTo>
                    <a:pt x="420" y="421"/>
                    <a:pt x="383" y="476"/>
                    <a:pt x="374" y="454"/>
                  </a:cubicBezTo>
                  <a:cubicBezTo>
                    <a:pt x="364" y="433"/>
                    <a:pt x="352" y="351"/>
                    <a:pt x="352" y="351"/>
                  </a:cubicBezTo>
                  <a:cubicBezTo>
                    <a:pt x="331" y="357"/>
                    <a:pt x="310" y="363"/>
                    <a:pt x="290" y="368"/>
                  </a:cubicBezTo>
                  <a:cubicBezTo>
                    <a:pt x="252" y="379"/>
                    <a:pt x="281" y="398"/>
                    <a:pt x="219" y="402"/>
                  </a:cubicBezTo>
                  <a:cubicBezTo>
                    <a:pt x="185" y="404"/>
                    <a:pt x="141" y="408"/>
                    <a:pt x="129" y="419"/>
                  </a:cubicBezTo>
                  <a:cubicBezTo>
                    <a:pt x="111" y="438"/>
                    <a:pt x="71" y="488"/>
                    <a:pt x="31" y="451"/>
                  </a:cubicBezTo>
                  <a:cubicBezTo>
                    <a:pt x="31" y="451"/>
                    <a:pt x="18" y="430"/>
                    <a:pt x="10" y="412"/>
                  </a:cubicBezTo>
                  <a:cubicBezTo>
                    <a:pt x="7" y="407"/>
                    <a:pt x="5" y="402"/>
                    <a:pt x="3" y="398"/>
                  </a:cubicBezTo>
                  <a:cubicBezTo>
                    <a:pt x="0" y="387"/>
                    <a:pt x="7" y="378"/>
                    <a:pt x="11" y="367"/>
                  </a:cubicBezTo>
                  <a:cubicBezTo>
                    <a:pt x="29" y="322"/>
                    <a:pt x="34" y="307"/>
                    <a:pt x="23" y="235"/>
                  </a:cubicBezTo>
                  <a:cubicBezTo>
                    <a:pt x="23" y="235"/>
                    <a:pt x="21" y="202"/>
                    <a:pt x="53" y="213"/>
                  </a:cubicBezTo>
                  <a:cubicBezTo>
                    <a:pt x="118" y="235"/>
                    <a:pt x="92" y="344"/>
                    <a:pt x="107" y="347"/>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1" name="ïṩḻídé"/>
            <p:cNvSpPr/>
            <p:nvPr userDrawn="1">
              <p:custDataLst>
                <p:tags r:id="rId6"/>
              </p:custDataLst>
            </p:nvPr>
          </p:nvSpPr>
          <p:spPr bwMode="auto">
            <a:xfrm>
              <a:off x="7104326" y="2786063"/>
              <a:ext cx="1055688" cy="977900"/>
            </a:xfrm>
            <a:custGeom>
              <a:avLst/>
              <a:gdLst>
                <a:gd name="T0" fmla="*/ 625 w 632"/>
                <a:gd name="T1" fmla="*/ 513 h 584"/>
                <a:gd name="T2" fmla="*/ 413 w 632"/>
                <a:gd name="T3" fmla="*/ 540 h 584"/>
                <a:gd name="T4" fmla="*/ 253 w 632"/>
                <a:gd name="T5" fmla="*/ 323 h 584"/>
                <a:gd name="T6" fmla="*/ 112 w 632"/>
                <a:gd name="T7" fmla="*/ 500 h 584"/>
                <a:gd name="T8" fmla="*/ 6 w 632"/>
                <a:gd name="T9" fmla="*/ 459 h 584"/>
                <a:gd name="T10" fmla="*/ 29 w 632"/>
                <a:gd name="T11" fmla="*/ 439 h 584"/>
                <a:gd name="T12" fmla="*/ 182 w 632"/>
                <a:gd name="T13" fmla="*/ 276 h 584"/>
                <a:gd name="T14" fmla="*/ 48 w 632"/>
                <a:gd name="T15" fmla="*/ 269 h 584"/>
                <a:gd name="T16" fmla="*/ 62 w 632"/>
                <a:gd name="T17" fmla="*/ 164 h 584"/>
                <a:gd name="T18" fmla="*/ 194 w 632"/>
                <a:gd name="T19" fmla="*/ 164 h 584"/>
                <a:gd name="T20" fmla="*/ 194 w 632"/>
                <a:gd name="T21" fmla="*/ 32 h 584"/>
                <a:gd name="T22" fmla="*/ 287 w 632"/>
                <a:gd name="T23" fmla="*/ 28 h 584"/>
                <a:gd name="T24" fmla="*/ 306 w 632"/>
                <a:gd name="T25" fmla="*/ 95 h 584"/>
                <a:gd name="T26" fmla="*/ 329 w 632"/>
                <a:gd name="T27" fmla="*/ 129 h 584"/>
                <a:gd name="T28" fmla="*/ 396 w 632"/>
                <a:gd name="T29" fmla="*/ 105 h 584"/>
                <a:gd name="T30" fmla="*/ 432 w 632"/>
                <a:gd name="T31" fmla="*/ 169 h 584"/>
                <a:gd name="T32" fmla="*/ 312 w 632"/>
                <a:gd name="T33" fmla="*/ 224 h 584"/>
                <a:gd name="T34" fmla="*/ 312 w 632"/>
                <a:gd name="T35" fmla="*/ 289 h 584"/>
                <a:gd name="T36" fmla="*/ 539 w 632"/>
                <a:gd name="T37" fmla="*/ 485 h 584"/>
                <a:gd name="T38" fmla="*/ 625 w 632"/>
                <a:gd name="T39" fmla="*/ 513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32" h="584">
                  <a:moveTo>
                    <a:pt x="625" y="513"/>
                  </a:moveTo>
                  <a:cubicBezTo>
                    <a:pt x="625" y="513"/>
                    <a:pt x="455" y="584"/>
                    <a:pt x="413" y="540"/>
                  </a:cubicBezTo>
                  <a:cubicBezTo>
                    <a:pt x="370" y="496"/>
                    <a:pt x="282" y="378"/>
                    <a:pt x="253" y="323"/>
                  </a:cubicBezTo>
                  <a:cubicBezTo>
                    <a:pt x="253" y="323"/>
                    <a:pt x="172" y="514"/>
                    <a:pt x="112" y="500"/>
                  </a:cubicBezTo>
                  <a:cubicBezTo>
                    <a:pt x="53" y="487"/>
                    <a:pt x="12" y="469"/>
                    <a:pt x="6" y="459"/>
                  </a:cubicBezTo>
                  <a:cubicBezTo>
                    <a:pt x="0" y="448"/>
                    <a:pt x="10" y="444"/>
                    <a:pt x="29" y="439"/>
                  </a:cubicBezTo>
                  <a:cubicBezTo>
                    <a:pt x="47" y="433"/>
                    <a:pt x="166" y="419"/>
                    <a:pt x="182" y="276"/>
                  </a:cubicBezTo>
                  <a:cubicBezTo>
                    <a:pt x="182" y="276"/>
                    <a:pt x="82" y="313"/>
                    <a:pt x="48" y="269"/>
                  </a:cubicBezTo>
                  <a:cubicBezTo>
                    <a:pt x="14" y="224"/>
                    <a:pt x="4" y="163"/>
                    <a:pt x="62" y="164"/>
                  </a:cubicBezTo>
                  <a:cubicBezTo>
                    <a:pt x="120" y="166"/>
                    <a:pt x="196" y="188"/>
                    <a:pt x="194" y="164"/>
                  </a:cubicBezTo>
                  <a:cubicBezTo>
                    <a:pt x="192" y="141"/>
                    <a:pt x="174" y="56"/>
                    <a:pt x="194" y="32"/>
                  </a:cubicBezTo>
                  <a:cubicBezTo>
                    <a:pt x="215" y="8"/>
                    <a:pt x="269" y="0"/>
                    <a:pt x="287" y="28"/>
                  </a:cubicBezTo>
                  <a:cubicBezTo>
                    <a:pt x="304" y="56"/>
                    <a:pt x="311" y="71"/>
                    <a:pt x="306" y="95"/>
                  </a:cubicBezTo>
                  <a:cubicBezTo>
                    <a:pt x="300" y="119"/>
                    <a:pt x="294" y="133"/>
                    <a:pt x="329" y="129"/>
                  </a:cubicBezTo>
                  <a:cubicBezTo>
                    <a:pt x="364" y="125"/>
                    <a:pt x="379" y="98"/>
                    <a:pt x="396" y="105"/>
                  </a:cubicBezTo>
                  <a:cubicBezTo>
                    <a:pt x="413" y="113"/>
                    <a:pt x="468" y="147"/>
                    <a:pt x="432" y="169"/>
                  </a:cubicBezTo>
                  <a:cubicBezTo>
                    <a:pt x="396" y="191"/>
                    <a:pt x="324" y="214"/>
                    <a:pt x="312" y="224"/>
                  </a:cubicBezTo>
                  <a:cubicBezTo>
                    <a:pt x="300" y="233"/>
                    <a:pt x="277" y="232"/>
                    <a:pt x="312" y="289"/>
                  </a:cubicBezTo>
                  <a:cubicBezTo>
                    <a:pt x="344" y="339"/>
                    <a:pt x="428" y="450"/>
                    <a:pt x="539" y="485"/>
                  </a:cubicBezTo>
                  <a:cubicBezTo>
                    <a:pt x="546" y="487"/>
                    <a:pt x="632" y="504"/>
                    <a:pt x="625" y="513"/>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dirty="0"/>
            </a:p>
          </p:txBody>
        </p:sp>
        <p:sp>
          <p:nvSpPr>
            <p:cNvPr id="62" name="îṧḷíďê"/>
            <p:cNvSpPr/>
            <p:nvPr userDrawn="1">
              <p:custDataLst>
                <p:tags r:id="rId7"/>
              </p:custDataLst>
            </p:nvPr>
          </p:nvSpPr>
          <p:spPr bwMode="auto">
            <a:xfrm>
              <a:off x="8339534" y="2693264"/>
              <a:ext cx="982663" cy="1196975"/>
            </a:xfrm>
            <a:custGeom>
              <a:avLst/>
              <a:gdLst>
                <a:gd name="T0" fmla="*/ 268 w 588"/>
                <a:gd name="T1" fmla="*/ 604 h 714"/>
                <a:gd name="T2" fmla="*/ 219 w 588"/>
                <a:gd name="T3" fmla="*/ 538 h 714"/>
                <a:gd name="T4" fmla="*/ 110 w 588"/>
                <a:gd name="T5" fmla="*/ 487 h 714"/>
                <a:gd name="T6" fmla="*/ 258 w 588"/>
                <a:gd name="T7" fmla="*/ 470 h 714"/>
                <a:gd name="T8" fmla="*/ 302 w 588"/>
                <a:gd name="T9" fmla="*/ 390 h 714"/>
                <a:gd name="T10" fmla="*/ 155 w 588"/>
                <a:gd name="T11" fmla="*/ 425 h 714"/>
                <a:gd name="T12" fmla="*/ 275 w 588"/>
                <a:gd name="T13" fmla="*/ 346 h 714"/>
                <a:gd name="T14" fmla="*/ 419 w 588"/>
                <a:gd name="T15" fmla="*/ 309 h 714"/>
                <a:gd name="T16" fmla="*/ 243 w 588"/>
                <a:gd name="T17" fmla="*/ 335 h 714"/>
                <a:gd name="T18" fmla="*/ 99 w 588"/>
                <a:gd name="T19" fmla="*/ 404 h 714"/>
                <a:gd name="T20" fmla="*/ 8 w 588"/>
                <a:gd name="T21" fmla="*/ 457 h 714"/>
                <a:gd name="T22" fmla="*/ 75 w 588"/>
                <a:gd name="T23" fmla="*/ 334 h 714"/>
                <a:gd name="T24" fmla="*/ 107 w 588"/>
                <a:gd name="T25" fmla="*/ 198 h 714"/>
                <a:gd name="T26" fmla="*/ 130 w 588"/>
                <a:gd name="T27" fmla="*/ 124 h 714"/>
                <a:gd name="T28" fmla="*/ 159 w 588"/>
                <a:gd name="T29" fmla="*/ 297 h 714"/>
                <a:gd name="T30" fmla="*/ 178 w 588"/>
                <a:gd name="T31" fmla="*/ 68 h 714"/>
                <a:gd name="T32" fmla="*/ 233 w 588"/>
                <a:gd name="T33" fmla="*/ 63 h 714"/>
                <a:gd name="T34" fmla="*/ 318 w 588"/>
                <a:gd name="T35" fmla="*/ 62 h 714"/>
                <a:gd name="T36" fmla="*/ 389 w 588"/>
                <a:gd name="T37" fmla="*/ 69 h 714"/>
                <a:gd name="T38" fmla="*/ 378 w 588"/>
                <a:gd name="T39" fmla="*/ 133 h 714"/>
                <a:gd name="T40" fmla="*/ 422 w 588"/>
                <a:gd name="T41" fmla="*/ 142 h 714"/>
                <a:gd name="T42" fmla="*/ 502 w 588"/>
                <a:gd name="T43" fmla="*/ 113 h 714"/>
                <a:gd name="T44" fmla="*/ 454 w 588"/>
                <a:gd name="T45" fmla="*/ 265 h 714"/>
                <a:gd name="T46" fmla="*/ 498 w 588"/>
                <a:gd name="T47" fmla="*/ 360 h 714"/>
                <a:gd name="T48" fmla="*/ 383 w 588"/>
                <a:gd name="T49" fmla="*/ 411 h 714"/>
                <a:gd name="T50" fmla="*/ 476 w 588"/>
                <a:gd name="T51" fmla="*/ 445 h 714"/>
                <a:gd name="T52" fmla="*/ 373 w 588"/>
                <a:gd name="T53" fmla="*/ 516 h 714"/>
                <a:gd name="T54" fmla="*/ 269 w 588"/>
                <a:gd name="T55" fmla="*/ 703 h 714"/>
                <a:gd name="T56" fmla="*/ 177 w 588"/>
                <a:gd name="T57" fmla="*/ 626 h 714"/>
                <a:gd name="T58" fmla="*/ 251 w 588"/>
                <a:gd name="T59" fmla="*/ 106 h 714"/>
                <a:gd name="T60" fmla="*/ 236 w 588"/>
                <a:gd name="T61" fmla="*/ 165 h 714"/>
                <a:gd name="T62" fmla="*/ 269 w 588"/>
                <a:gd name="T63" fmla="*/ 129 h 714"/>
                <a:gd name="T64" fmla="*/ 368 w 588"/>
                <a:gd name="T65" fmla="*/ 177 h 714"/>
                <a:gd name="T66" fmla="*/ 404 w 588"/>
                <a:gd name="T67" fmla="*/ 195 h 714"/>
                <a:gd name="T68" fmla="*/ 368 w 588"/>
                <a:gd name="T69" fmla="*/ 177 h 714"/>
                <a:gd name="T70" fmla="*/ 304 w 588"/>
                <a:gd name="T71" fmla="*/ 179 h 714"/>
                <a:gd name="T72" fmla="*/ 310 w 588"/>
                <a:gd name="T73" fmla="*/ 272 h 714"/>
                <a:gd name="T74" fmla="*/ 321 w 588"/>
                <a:gd name="T75" fmla="*/ 266 h 714"/>
                <a:gd name="T76" fmla="*/ 359 w 588"/>
                <a:gd name="T77" fmla="*/ 255 h 714"/>
                <a:gd name="T78" fmla="*/ 373 w 588"/>
                <a:gd name="T79" fmla="*/ 246 h 714"/>
                <a:gd name="T80" fmla="*/ 256 w 588"/>
                <a:gd name="T81" fmla="*/ 218 h 714"/>
                <a:gd name="T82" fmla="*/ 256 w 588"/>
                <a:gd name="T83" fmla="*/ 261 h 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88" h="714">
                  <a:moveTo>
                    <a:pt x="185" y="612"/>
                  </a:moveTo>
                  <a:cubicBezTo>
                    <a:pt x="214" y="611"/>
                    <a:pt x="262" y="609"/>
                    <a:pt x="268" y="604"/>
                  </a:cubicBezTo>
                  <a:cubicBezTo>
                    <a:pt x="276" y="597"/>
                    <a:pt x="298" y="588"/>
                    <a:pt x="281" y="535"/>
                  </a:cubicBezTo>
                  <a:cubicBezTo>
                    <a:pt x="281" y="535"/>
                    <a:pt x="254" y="526"/>
                    <a:pt x="219" y="538"/>
                  </a:cubicBezTo>
                  <a:cubicBezTo>
                    <a:pt x="186" y="550"/>
                    <a:pt x="142" y="567"/>
                    <a:pt x="103" y="523"/>
                  </a:cubicBezTo>
                  <a:cubicBezTo>
                    <a:pt x="88" y="507"/>
                    <a:pt x="85" y="499"/>
                    <a:pt x="110" y="487"/>
                  </a:cubicBezTo>
                  <a:cubicBezTo>
                    <a:pt x="115" y="484"/>
                    <a:pt x="122" y="482"/>
                    <a:pt x="131" y="481"/>
                  </a:cubicBezTo>
                  <a:cubicBezTo>
                    <a:pt x="166" y="476"/>
                    <a:pt x="260" y="487"/>
                    <a:pt x="258" y="470"/>
                  </a:cubicBezTo>
                  <a:cubicBezTo>
                    <a:pt x="257" y="452"/>
                    <a:pt x="245" y="447"/>
                    <a:pt x="252" y="437"/>
                  </a:cubicBezTo>
                  <a:cubicBezTo>
                    <a:pt x="259" y="427"/>
                    <a:pt x="328" y="395"/>
                    <a:pt x="302" y="390"/>
                  </a:cubicBezTo>
                  <a:cubicBezTo>
                    <a:pt x="284" y="386"/>
                    <a:pt x="245" y="403"/>
                    <a:pt x="219" y="420"/>
                  </a:cubicBezTo>
                  <a:cubicBezTo>
                    <a:pt x="200" y="433"/>
                    <a:pt x="175" y="441"/>
                    <a:pt x="155" y="425"/>
                  </a:cubicBezTo>
                  <a:cubicBezTo>
                    <a:pt x="129" y="404"/>
                    <a:pt x="144" y="396"/>
                    <a:pt x="170" y="382"/>
                  </a:cubicBezTo>
                  <a:cubicBezTo>
                    <a:pt x="190" y="371"/>
                    <a:pt x="222" y="358"/>
                    <a:pt x="275" y="346"/>
                  </a:cubicBezTo>
                  <a:cubicBezTo>
                    <a:pt x="396" y="319"/>
                    <a:pt x="449" y="333"/>
                    <a:pt x="440" y="319"/>
                  </a:cubicBezTo>
                  <a:cubicBezTo>
                    <a:pt x="438" y="315"/>
                    <a:pt x="432" y="310"/>
                    <a:pt x="419" y="309"/>
                  </a:cubicBezTo>
                  <a:cubicBezTo>
                    <a:pt x="391" y="307"/>
                    <a:pt x="343" y="316"/>
                    <a:pt x="317" y="318"/>
                  </a:cubicBezTo>
                  <a:cubicBezTo>
                    <a:pt x="281" y="322"/>
                    <a:pt x="266" y="321"/>
                    <a:pt x="243" y="335"/>
                  </a:cubicBezTo>
                  <a:cubicBezTo>
                    <a:pt x="220" y="350"/>
                    <a:pt x="230" y="344"/>
                    <a:pt x="204" y="346"/>
                  </a:cubicBezTo>
                  <a:cubicBezTo>
                    <a:pt x="170" y="347"/>
                    <a:pt x="109" y="361"/>
                    <a:pt x="99" y="404"/>
                  </a:cubicBezTo>
                  <a:cubicBezTo>
                    <a:pt x="86" y="461"/>
                    <a:pt x="59" y="521"/>
                    <a:pt x="31" y="502"/>
                  </a:cubicBezTo>
                  <a:cubicBezTo>
                    <a:pt x="3" y="483"/>
                    <a:pt x="0" y="483"/>
                    <a:pt x="8" y="457"/>
                  </a:cubicBezTo>
                  <a:cubicBezTo>
                    <a:pt x="15" y="432"/>
                    <a:pt x="15" y="361"/>
                    <a:pt x="18" y="354"/>
                  </a:cubicBezTo>
                  <a:cubicBezTo>
                    <a:pt x="40" y="306"/>
                    <a:pt x="59" y="327"/>
                    <a:pt x="75" y="334"/>
                  </a:cubicBezTo>
                  <a:cubicBezTo>
                    <a:pt x="87" y="340"/>
                    <a:pt x="98" y="328"/>
                    <a:pt x="107" y="321"/>
                  </a:cubicBezTo>
                  <a:cubicBezTo>
                    <a:pt x="110" y="278"/>
                    <a:pt x="109" y="219"/>
                    <a:pt x="107" y="198"/>
                  </a:cubicBezTo>
                  <a:cubicBezTo>
                    <a:pt x="106" y="182"/>
                    <a:pt x="92" y="156"/>
                    <a:pt x="100" y="132"/>
                  </a:cubicBezTo>
                  <a:cubicBezTo>
                    <a:pt x="109" y="106"/>
                    <a:pt x="115" y="107"/>
                    <a:pt x="130" y="124"/>
                  </a:cubicBezTo>
                  <a:cubicBezTo>
                    <a:pt x="142" y="137"/>
                    <a:pt x="159" y="158"/>
                    <a:pt x="161" y="173"/>
                  </a:cubicBezTo>
                  <a:cubicBezTo>
                    <a:pt x="163" y="198"/>
                    <a:pt x="150" y="289"/>
                    <a:pt x="159" y="297"/>
                  </a:cubicBezTo>
                  <a:cubicBezTo>
                    <a:pt x="168" y="305"/>
                    <a:pt x="180" y="308"/>
                    <a:pt x="180" y="286"/>
                  </a:cubicBezTo>
                  <a:cubicBezTo>
                    <a:pt x="181" y="264"/>
                    <a:pt x="174" y="81"/>
                    <a:pt x="178" y="68"/>
                  </a:cubicBezTo>
                  <a:cubicBezTo>
                    <a:pt x="181" y="59"/>
                    <a:pt x="198" y="59"/>
                    <a:pt x="210" y="63"/>
                  </a:cubicBezTo>
                  <a:cubicBezTo>
                    <a:pt x="226" y="67"/>
                    <a:pt x="226" y="73"/>
                    <a:pt x="233" y="63"/>
                  </a:cubicBezTo>
                  <a:cubicBezTo>
                    <a:pt x="239" y="54"/>
                    <a:pt x="265" y="47"/>
                    <a:pt x="271" y="55"/>
                  </a:cubicBezTo>
                  <a:cubicBezTo>
                    <a:pt x="280" y="64"/>
                    <a:pt x="312" y="88"/>
                    <a:pt x="318" y="62"/>
                  </a:cubicBezTo>
                  <a:cubicBezTo>
                    <a:pt x="325" y="35"/>
                    <a:pt x="323" y="5"/>
                    <a:pt x="344" y="3"/>
                  </a:cubicBezTo>
                  <a:cubicBezTo>
                    <a:pt x="364" y="0"/>
                    <a:pt x="412" y="46"/>
                    <a:pt x="389" y="69"/>
                  </a:cubicBezTo>
                  <a:cubicBezTo>
                    <a:pt x="367" y="93"/>
                    <a:pt x="358" y="111"/>
                    <a:pt x="358" y="111"/>
                  </a:cubicBezTo>
                  <a:cubicBezTo>
                    <a:pt x="358" y="111"/>
                    <a:pt x="385" y="126"/>
                    <a:pt x="378" y="133"/>
                  </a:cubicBezTo>
                  <a:cubicBezTo>
                    <a:pt x="372" y="141"/>
                    <a:pt x="384" y="157"/>
                    <a:pt x="401" y="157"/>
                  </a:cubicBezTo>
                  <a:cubicBezTo>
                    <a:pt x="418" y="156"/>
                    <a:pt x="455" y="164"/>
                    <a:pt x="422" y="142"/>
                  </a:cubicBezTo>
                  <a:cubicBezTo>
                    <a:pt x="389" y="120"/>
                    <a:pt x="365" y="112"/>
                    <a:pt x="380" y="103"/>
                  </a:cubicBezTo>
                  <a:cubicBezTo>
                    <a:pt x="407" y="85"/>
                    <a:pt x="492" y="65"/>
                    <a:pt x="502" y="113"/>
                  </a:cubicBezTo>
                  <a:cubicBezTo>
                    <a:pt x="505" y="128"/>
                    <a:pt x="503" y="150"/>
                    <a:pt x="486" y="181"/>
                  </a:cubicBezTo>
                  <a:cubicBezTo>
                    <a:pt x="449" y="249"/>
                    <a:pt x="436" y="275"/>
                    <a:pt x="454" y="265"/>
                  </a:cubicBezTo>
                  <a:cubicBezTo>
                    <a:pt x="473" y="256"/>
                    <a:pt x="524" y="252"/>
                    <a:pt x="564" y="307"/>
                  </a:cubicBezTo>
                  <a:cubicBezTo>
                    <a:pt x="564" y="307"/>
                    <a:pt x="588" y="362"/>
                    <a:pt x="498" y="360"/>
                  </a:cubicBezTo>
                  <a:cubicBezTo>
                    <a:pt x="498" y="360"/>
                    <a:pt x="424" y="352"/>
                    <a:pt x="418" y="386"/>
                  </a:cubicBezTo>
                  <a:cubicBezTo>
                    <a:pt x="418" y="386"/>
                    <a:pt x="401" y="403"/>
                    <a:pt x="383" y="411"/>
                  </a:cubicBezTo>
                  <a:cubicBezTo>
                    <a:pt x="364" y="419"/>
                    <a:pt x="321" y="457"/>
                    <a:pt x="362" y="457"/>
                  </a:cubicBezTo>
                  <a:cubicBezTo>
                    <a:pt x="402" y="457"/>
                    <a:pt x="462" y="431"/>
                    <a:pt x="476" y="445"/>
                  </a:cubicBezTo>
                  <a:cubicBezTo>
                    <a:pt x="489" y="459"/>
                    <a:pt x="529" y="518"/>
                    <a:pt x="482" y="524"/>
                  </a:cubicBezTo>
                  <a:cubicBezTo>
                    <a:pt x="436" y="529"/>
                    <a:pt x="399" y="500"/>
                    <a:pt x="373" y="516"/>
                  </a:cubicBezTo>
                  <a:cubicBezTo>
                    <a:pt x="346" y="533"/>
                    <a:pt x="377" y="593"/>
                    <a:pt x="352" y="631"/>
                  </a:cubicBezTo>
                  <a:cubicBezTo>
                    <a:pt x="327" y="669"/>
                    <a:pt x="292" y="714"/>
                    <a:pt x="269" y="703"/>
                  </a:cubicBezTo>
                  <a:cubicBezTo>
                    <a:pt x="246" y="692"/>
                    <a:pt x="238" y="665"/>
                    <a:pt x="217" y="654"/>
                  </a:cubicBezTo>
                  <a:cubicBezTo>
                    <a:pt x="205" y="648"/>
                    <a:pt x="189" y="635"/>
                    <a:pt x="177" y="626"/>
                  </a:cubicBezTo>
                  <a:cubicBezTo>
                    <a:pt x="156" y="608"/>
                    <a:pt x="158" y="612"/>
                    <a:pt x="185" y="612"/>
                  </a:cubicBezTo>
                  <a:close/>
                  <a:moveTo>
                    <a:pt x="251" y="106"/>
                  </a:moveTo>
                  <a:cubicBezTo>
                    <a:pt x="239" y="101"/>
                    <a:pt x="239" y="101"/>
                    <a:pt x="239" y="112"/>
                  </a:cubicBezTo>
                  <a:cubicBezTo>
                    <a:pt x="236" y="165"/>
                    <a:pt x="236" y="165"/>
                    <a:pt x="236" y="165"/>
                  </a:cubicBezTo>
                  <a:cubicBezTo>
                    <a:pt x="235" y="179"/>
                    <a:pt x="234" y="183"/>
                    <a:pt x="247" y="170"/>
                  </a:cubicBezTo>
                  <a:cubicBezTo>
                    <a:pt x="257" y="161"/>
                    <a:pt x="268" y="145"/>
                    <a:pt x="269" y="129"/>
                  </a:cubicBezTo>
                  <a:cubicBezTo>
                    <a:pt x="269" y="115"/>
                    <a:pt x="260" y="109"/>
                    <a:pt x="251" y="106"/>
                  </a:cubicBezTo>
                  <a:close/>
                  <a:moveTo>
                    <a:pt x="368" y="177"/>
                  </a:moveTo>
                  <a:cubicBezTo>
                    <a:pt x="363" y="182"/>
                    <a:pt x="363" y="188"/>
                    <a:pt x="367" y="192"/>
                  </a:cubicBezTo>
                  <a:cubicBezTo>
                    <a:pt x="372" y="197"/>
                    <a:pt x="394" y="198"/>
                    <a:pt x="404" y="195"/>
                  </a:cubicBezTo>
                  <a:cubicBezTo>
                    <a:pt x="407" y="194"/>
                    <a:pt x="407" y="191"/>
                    <a:pt x="408" y="188"/>
                  </a:cubicBezTo>
                  <a:cubicBezTo>
                    <a:pt x="414" y="172"/>
                    <a:pt x="368" y="177"/>
                    <a:pt x="368" y="177"/>
                  </a:cubicBezTo>
                  <a:close/>
                  <a:moveTo>
                    <a:pt x="315" y="186"/>
                  </a:moveTo>
                  <a:cubicBezTo>
                    <a:pt x="320" y="177"/>
                    <a:pt x="312" y="166"/>
                    <a:pt x="304" y="179"/>
                  </a:cubicBezTo>
                  <a:cubicBezTo>
                    <a:pt x="294" y="193"/>
                    <a:pt x="303" y="204"/>
                    <a:pt x="315" y="186"/>
                  </a:cubicBezTo>
                  <a:close/>
                  <a:moveTo>
                    <a:pt x="310" y="272"/>
                  </a:moveTo>
                  <a:cubicBezTo>
                    <a:pt x="310" y="272"/>
                    <a:pt x="311" y="276"/>
                    <a:pt x="317" y="277"/>
                  </a:cubicBezTo>
                  <a:cubicBezTo>
                    <a:pt x="324" y="278"/>
                    <a:pt x="323" y="273"/>
                    <a:pt x="321" y="266"/>
                  </a:cubicBezTo>
                  <a:cubicBezTo>
                    <a:pt x="319" y="260"/>
                    <a:pt x="309" y="272"/>
                    <a:pt x="310" y="272"/>
                  </a:cubicBezTo>
                  <a:close/>
                  <a:moveTo>
                    <a:pt x="359" y="255"/>
                  </a:moveTo>
                  <a:cubicBezTo>
                    <a:pt x="359" y="255"/>
                    <a:pt x="364" y="259"/>
                    <a:pt x="371" y="259"/>
                  </a:cubicBezTo>
                  <a:cubicBezTo>
                    <a:pt x="378" y="259"/>
                    <a:pt x="378" y="253"/>
                    <a:pt x="373" y="246"/>
                  </a:cubicBezTo>
                  <a:cubicBezTo>
                    <a:pt x="367" y="239"/>
                    <a:pt x="359" y="254"/>
                    <a:pt x="359" y="255"/>
                  </a:cubicBezTo>
                  <a:close/>
                  <a:moveTo>
                    <a:pt x="256" y="218"/>
                  </a:moveTo>
                  <a:cubicBezTo>
                    <a:pt x="237" y="205"/>
                    <a:pt x="220" y="258"/>
                    <a:pt x="223" y="271"/>
                  </a:cubicBezTo>
                  <a:cubicBezTo>
                    <a:pt x="220" y="285"/>
                    <a:pt x="243" y="271"/>
                    <a:pt x="256" y="261"/>
                  </a:cubicBezTo>
                  <a:cubicBezTo>
                    <a:pt x="270" y="251"/>
                    <a:pt x="272" y="228"/>
                    <a:pt x="256" y="218"/>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3" name="ïś1ïḓè"/>
            <p:cNvSpPr/>
            <p:nvPr userDrawn="1">
              <p:custDataLst>
                <p:tags r:id="rId8"/>
              </p:custDataLst>
            </p:nvPr>
          </p:nvSpPr>
          <p:spPr bwMode="auto">
            <a:xfrm>
              <a:off x="2869804" y="2524126"/>
              <a:ext cx="1824038" cy="1827213"/>
            </a:xfrm>
            <a:custGeom>
              <a:avLst/>
              <a:gdLst>
                <a:gd name="T0" fmla="*/ 546 w 1091"/>
                <a:gd name="T1" fmla="*/ 0 h 1091"/>
                <a:gd name="T2" fmla="*/ 1091 w 1091"/>
                <a:gd name="T3" fmla="*/ 545 h 1091"/>
                <a:gd name="T4" fmla="*/ 546 w 1091"/>
                <a:gd name="T5" fmla="*/ 1091 h 1091"/>
                <a:gd name="T6" fmla="*/ 0 w 1091"/>
                <a:gd name="T7" fmla="*/ 545 h 1091"/>
                <a:gd name="T8" fmla="*/ 546 w 1091"/>
                <a:gd name="T9" fmla="*/ 0 h 1091"/>
                <a:gd name="T10" fmla="*/ 546 w 1091"/>
                <a:gd name="T11" fmla="*/ 38 h 1091"/>
                <a:gd name="T12" fmla="*/ 38 w 1091"/>
                <a:gd name="T13" fmla="*/ 545 h 1091"/>
                <a:gd name="T14" fmla="*/ 546 w 1091"/>
                <a:gd name="T15" fmla="*/ 1053 h 1091"/>
                <a:gd name="T16" fmla="*/ 1053 w 1091"/>
                <a:gd name="T17" fmla="*/ 545 h 1091"/>
                <a:gd name="T18" fmla="*/ 546 w 1091"/>
                <a:gd name="T19" fmla="*/ 38 h 10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91" h="1091">
                  <a:moveTo>
                    <a:pt x="546" y="0"/>
                  </a:moveTo>
                  <a:cubicBezTo>
                    <a:pt x="846" y="0"/>
                    <a:pt x="1091" y="245"/>
                    <a:pt x="1091" y="545"/>
                  </a:cubicBezTo>
                  <a:cubicBezTo>
                    <a:pt x="1091" y="846"/>
                    <a:pt x="846" y="1091"/>
                    <a:pt x="546" y="1091"/>
                  </a:cubicBezTo>
                  <a:cubicBezTo>
                    <a:pt x="245" y="1091"/>
                    <a:pt x="0" y="846"/>
                    <a:pt x="0" y="545"/>
                  </a:cubicBezTo>
                  <a:cubicBezTo>
                    <a:pt x="0" y="245"/>
                    <a:pt x="245" y="0"/>
                    <a:pt x="546" y="0"/>
                  </a:cubicBezTo>
                  <a:close/>
                  <a:moveTo>
                    <a:pt x="546" y="38"/>
                  </a:moveTo>
                  <a:cubicBezTo>
                    <a:pt x="266" y="38"/>
                    <a:pt x="38" y="266"/>
                    <a:pt x="38" y="545"/>
                  </a:cubicBezTo>
                  <a:cubicBezTo>
                    <a:pt x="38" y="825"/>
                    <a:pt x="266" y="1053"/>
                    <a:pt x="546" y="1053"/>
                  </a:cubicBezTo>
                  <a:cubicBezTo>
                    <a:pt x="825" y="1053"/>
                    <a:pt x="1053" y="825"/>
                    <a:pt x="1053" y="545"/>
                  </a:cubicBezTo>
                  <a:cubicBezTo>
                    <a:pt x="1053" y="266"/>
                    <a:pt x="825" y="38"/>
                    <a:pt x="546" y="38"/>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4" name="iṡļïḑè"/>
            <p:cNvSpPr/>
            <p:nvPr userDrawn="1">
              <p:custDataLst>
                <p:tags r:id="rId9"/>
              </p:custDataLst>
            </p:nvPr>
          </p:nvSpPr>
          <p:spPr bwMode="auto">
            <a:xfrm>
              <a:off x="2968229" y="2620963"/>
              <a:ext cx="1628775" cy="1631950"/>
            </a:xfrm>
            <a:custGeom>
              <a:avLst/>
              <a:gdLst>
                <a:gd name="T0" fmla="*/ 487 w 974"/>
                <a:gd name="T1" fmla="*/ 0 h 974"/>
                <a:gd name="T2" fmla="*/ 974 w 974"/>
                <a:gd name="T3" fmla="*/ 487 h 974"/>
                <a:gd name="T4" fmla="*/ 487 w 974"/>
                <a:gd name="T5" fmla="*/ 974 h 974"/>
                <a:gd name="T6" fmla="*/ 0 w 974"/>
                <a:gd name="T7" fmla="*/ 487 h 974"/>
                <a:gd name="T8" fmla="*/ 487 w 974"/>
                <a:gd name="T9" fmla="*/ 0 h 974"/>
                <a:gd name="T10" fmla="*/ 487 w 974"/>
                <a:gd name="T11" fmla="*/ 6 h 974"/>
                <a:gd name="T12" fmla="*/ 6 w 974"/>
                <a:gd name="T13" fmla="*/ 487 h 974"/>
                <a:gd name="T14" fmla="*/ 487 w 974"/>
                <a:gd name="T15" fmla="*/ 968 h 974"/>
                <a:gd name="T16" fmla="*/ 968 w 974"/>
                <a:gd name="T17" fmla="*/ 487 h 974"/>
                <a:gd name="T18" fmla="*/ 487 w 974"/>
                <a:gd name="T19" fmla="*/ 6 h 9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74" h="974">
                  <a:moveTo>
                    <a:pt x="487" y="0"/>
                  </a:moveTo>
                  <a:cubicBezTo>
                    <a:pt x="755" y="0"/>
                    <a:pt x="974" y="219"/>
                    <a:pt x="974" y="487"/>
                  </a:cubicBezTo>
                  <a:cubicBezTo>
                    <a:pt x="974" y="755"/>
                    <a:pt x="755" y="974"/>
                    <a:pt x="487" y="974"/>
                  </a:cubicBezTo>
                  <a:cubicBezTo>
                    <a:pt x="219" y="974"/>
                    <a:pt x="0" y="755"/>
                    <a:pt x="0" y="487"/>
                  </a:cubicBezTo>
                  <a:cubicBezTo>
                    <a:pt x="0" y="219"/>
                    <a:pt x="219" y="0"/>
                    <a:pt x="487" y="0"/>
                  </a:cubicBezTo>
                  <a:close/>
                  <a:moveTo>
                    <a:pt x="487" y="6"/>
                  </a:moveTo>
                  <a:cubicBezTo>
                    <a:pt x="222" y="6"/>
                    <a:pt x="6" y="222"/>
                    <a:pt x="6" y="487"/>
                  </a:cubicBezTo>
                  <a:cubicBezTo>
                    <a:pt x="6" y="752"/>
                    <a:pt x="222" y="968"/>
                    <a:pt x="487" y="968"/>
                  </a:cubicBezTo>
                  <a:cubicBezTo>
                    <a:pt x="752" y="968"/>
                    <a:pt x="968" y="752"/>
                    <a:pt x="968" y="487"/>
                  </a:cubicBezTo>
                  <a:cubicBezTo>
                    <a:pt x="968" y="222"/>
                    <a:pt x="752" y="6"/>
                    <a:pt x="487" y="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5" name="í$líḋè"/>
            <p:cNvSpPr/>
            <p:nvPr userDrawn="1">
              <p:custDataLst>
                <p:tags r:id="rId10"/>
              </p:custDataLst>
            </p:nvPr>
          </p:nvSpPr>
          <p:spPr bwMode="auto">
            <a:xfrm>
              <a:off x="3268267" y="2881313"/>
              <a:ext cx="228600" cy="258763"/>
            </a:xfrm>
            <a:custGeom>
              <a:avLst/>
              <a:gdLst>
                <a:gd name="T0" fmla="*/ 119 w 137"/>
                <a:gd name="T1" fmla="*/ 142 h 154"/>
                <a:gd name="T2" fmla="*/ 64 w 137"/>
                <a:gd name="T3" fmla="*/ 93 h 154"/>
                <a:gd name="T4" fmla="*/ 56 w 137"/>
                <a:gd name="T5" fmla="*/ 120 h 154"/>
                <a:gd name="T6" fmla="*/ 35 w 137"/>
                <a:gd name="T7" fmla="*/ 118 h 154"/>
                <a:gd name="T8" fmla="*/ 9 w 137"/>
                <a:gd name="T9" fmla="*/ 91 h 154"/>
                <a:gd name="T10" fmla="*/ 15 w 137"/>
                <a:gd name="T11" fmla="*/ 81 h 154"/>
                <a:gd name="T12" fmla="*/ 22 w 137"/>
                <a:gd name="T13" fmla="*/ 60 h 154"/>
                <a:gd name="T14" fmla="*/ 18 w 137"/>
                <a:gd name="T15" fmla="*/ 44 h 154"/>
                <a:gd name="T16" fmla="*/ 4 w 137"/>
                <a:gd name="T17" fmla="*/ 16 h 154"/>
                <a:gd name="T18" fmla="*/ 36 w 137"/>
                <a:gd name="T19" fmla="*/ 26 h 154"/>
                <a:gd name="T20" fmla="*/ 69 w 137"/>
                <a:gd name="T21" fmla="*/ 0 h 154"/>
                <a:gd name="T22" fmla="*/ 82 w 137"/>
                <a:gd name="T23" fmla="*/ 13 h 154"/>
                <a:gd name="T24" fmla="*/ 86 w 137"/>
                <a:gd name="T25" fmla="*/ 29 h 154"/>
                <a:gd name="T26" fmla="*/ 79 w 137"/>
                <a:gd name="T27" fmla="*/ 74 h 154"/>
                <a:gd name="T28" fmla="*/ 104 w 137"/>
                <a:gd name="T29" fmla="*/ 101 h 154"/>
                <a:gd name="T30" fmla="*/ 134 w 137"/>
                <a:gd name="T31" fmla="*/ 142 h 154"/>
                <a:gd name="T32" fmla="*/ 119 w 137"/>
                <a:gd name="T33" fmla="*/ 142 h 154"/>
                <a:gd name="T34" fmla="*/ 37 w 137"/>
                <a:gd name="T35" fmla="*/ 67 h 154"/>
                <a:gd name="T36" fmla="*/ 30 w 137"/>
                <a:gd name="T37" fmla="*/ 77 h 154"/>
                <a:gd name="T38" fmla="*/ 37 w 137"/>
                <a:gd name="T39" fmla="*/ 84 h 154"/>
                <a:gd name="T40" fmla="*/ 46 w 137"/>
                <a:gd name="T41" fmla="*/ 76 h 154"/>
                <a:gd name="T42" fmla="*/ 37 w 137"/>
                <a:gd name="T43" fmla="*/ 67 h 154"/>
                <a:gd name="T44" fmla="*/ 46 w 137"/>
                <a:gd name="T45" fmla="*/ 35 h 154"/>
                <a:gd name="T46" fmla="*/ 52 w 137"/>
                <a:gd name="T47" fmla="*/ 46 h 154"/>
                <a:gd name="T48" fmla="*/ 61 w 137"/>
                <a:gd name="T49" fmla="*/ 44 h 154"/>
                <a:gd name="T50" fmla="*/ 59 w 137"/>
                <a:gd name="T51" fmla="*/ 32 h 154"/>
                <a:gd name="T52" fmla="*/ 46 w 137"/>
                <a:gd name="T53" fmla="*/ 35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7" h="154">
                  <a:moveTo>
                    <a:pt x="119" y="142"/>
                  </a:moveTo>
                  <a:cubicBezTo>
                    <a:pt x="106" y="132"/>
                    <a:pt x="68" y="90"/>
                    <a:pt x="64" y="93"/>
                  </a:cubicBezTo>
                  <a:cubicBezTo>
                    <a:pt x="53" y="100"/>
                    <a:pt x="58" y="118"/>
                    <a:pt x="56" y="120"/>
                  </a:cubicBezTo>
                  <a:cubicBezTo>
                    <a:pt x="52" y="123"/>
                    <a:pt x="39" y="123"/>
                    <a:pt x="35" y="118"/>
                  </a:cubicBezTo>
                  <a:cubicBezTo>
                    <a:pt x="30" y="113"/>
                    <a:pt x="17" y="100"/>
                    <a:pt x="9" y="91"/>
                  </a:cubicBezTo>
                  <a:cubicBezTo>
                    <a:pt x="6" y="82"/>
                    <a:pt x="7" y="80"/>
                    <a:pt x="15" y="81"/>
                  </a:cubicBezTo>
                  <a:cubicBezTo>
                    <a:pt x="17" y="74"/>
                    <a:pt x="19" y="66"/>
                    <a:pt x="22" y="60"/>
                  </a:cubicBezTo>
                  <a:cubicBezTo>
                    <a:pt x="25" y="52"/>
                    <a:pt x="25" y="50"/>
                    <a:pt x="18" y="44"/>
                  </a:cubicBezTo>
                  <a:cubicBezTo>
                    <a:pt x="2" y="29"/>
                    <a:pt x="0" y="23"/>
                    <a:pt x="4" y="16"/>
                  </a:cubicBezTo>
                  <a:cubicBezTo>
                    <a:pt x="13" y="0"/>
                    <a:pt x="35" y="26"/>
                    <a:pt x="36" y="26"/>
                  </a:cubicBezTo>
                  <a:cubicBezTo>
                    <a:pt x="47" y="22"/>
                    <a:pt x="56" y="0"/>
                    <a:pt x="69" y="0"/>
                  </a:cubicBezTo>
                  <a:cubicBezTo>
                    <a:pt x="75" y="1"/>
                    <a:pt x="83" y="7"/>
                    <a:pt x="82" y="13"/>
                  </a:cubicBezTo>
                  <a:cubicBezTo>
                    <a:pt x="82" y="19"/>
                    <a:pt x="77" y="24"/>
                    <a:pt x="86" y="29"/>
                  </a:cubicBezTo>
                  <a:cubicBezTo>
                    <a:pt x="101" y="38"/>
                    <a:pt x="70" y="61"/>
                    <a:pt x="79" y="74"/>
                  </a:cubicBezTo>
                  <a:cubicBezTo>
                    <a:pt x="86" y="83"/>
                    <a:pt x="97" y="92"/>
                    <a:pt x="104" y="101"/>
                  </a:cubicBezTo>
                  <a:cubicBezTo>
                    <a:pt x="113" y="111"/>
                    <a:pt x="132" y="131"/>
                    <a:pt x="134" y="142"/>
                  </a:cubicBezTo>
                  <a:cubicBezTo>
                    <a:pt x="137" y="154"/>
                    <a:pt x="122" y="145"/>
                    <a:pt x="119" y="142"/>
                  </a:cubicBezTo>
                  <a:close/>
                  <a:moveTo>
                    <a:pt x="37" y="67"/>
                  </a:moveTo>
                  <a:cubicBezTo>
                    <a:pt x="33" y="67"/>
                    <a:pt x="31" y="72"/>
                    <a:pt x="30" y="77"/>
                  </a:cubicBezTo>
                  <a:cubicBezTo>
                    <a:pt x="30" y="82"/>
                    <a:pt x="32" y="83"/>
                    <a:pt x="37" y="84"/>
                  </a:cubicBezTo>
                  <a:cubicBezTo>
                    <a:pt x="42" y="84"/>
                    <a:pt x="45" y="80"/>
                    <a:pt x="46" y="76"/>
                  </a:cubicBezTo>
                  <a:cubicBezTo>
                    <a:pt x="46" y="72"/>
                    <a:pt x="42" y="68"/>
                    <a:pt x="37" y="67"/>
                  </a:cubicBezTo>
                  <a:close/>
                  <a:moveTo>
                    <a:pt x="46" y="35"/>
                  </a:moveTo>
                  <a:cubicBezTo>
                    <a:pt x="43" y="39"/>
                    <a:pt x="48" y="43"/>
                    <a:pt x="52" y="46"/>
                  </a:cubicBezTo>
                  <a:cubicBezTo>
                    <a:pt x="56" y="50"/>
                    <a:pt x="58" y="48"/>
                    <a:pt x="61" y="44"/>
                  </a:cubicBezTo>
                  <a:cubicBezTo>
                    <a:pt x="64" y="39"/>
                    <a:pt x="62" y="34"/>
                    <a:pt x="59" y="32"/>
                  </a:cubicBezTo>
                  <a:cubicBezTo>
                    <a:pt x="56" y="29"/>
                    <a:pt x="49" y="31"/>
                    <a:pt x="46" y="35"/>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6" name="ïṡľîḋè"/>
            <p:cNvSpPr/>
            <p:nvPr userDrawn="1">
              <p:custDataLst>
                <p:tags r:id="rId11"/>
              </p:custDataLst>
            </p:nvPr>
          </p:nvSpPr>
          <p:spPr bwMode="auto">
            <a:xfrm>
              <a:off x="3538142" y="2755901"/>
              <a:ext cx="176213" cy="206375"/>
            </a:xfrm>
            <a:custGeom>
              <a:avLst/>
              <a:gdLst>
                <a:gd name="T0" fmla="*/ 90 w 105"/>
                <a:gd name="T1" fmla="*/ 91 h 123"/>
                <a:gd name="T2" fmla="*/ 87 w 105"/>
                <a:gd name="T3" fmla="*/ 82 h 123"/>
                <a:gd name="T4" fmla="*/ 65 w 105"/>
                <a:gd name="T5" fmla="*/ 87 h 123"/>
                <a:gd name="T6" fmla="*/ 54 w 105"/>
                <a:gd name="T7" fmla="*/ 96 h 123"/>
                <a:gd name="T8" fmla="*/ 31 w 105"/>
                <a:gd name="T9" fmla="*/ 116 h 123"/>
                <a:gd name="T10" fmla="*/ 22 w 105"/>
                <a:gd name="T11" fmla="*/ 120 h 123"/>
                <a:gd name="T12" fmla="*/ 9 w 105"/>
                <a:gd name="T13" fmla="*/ 93 h 123"/>
                <a:gd name="T14" fmla="*/ 5 w 105"/>
                <a:gd name="T15" fmla="*/ 69 h 123"/>
                <a:gd name="T16" fmla="*/ 14 w 105"/>
                <a:gd name="T17" fmla="*/ 72 h 123"/>
                <a:gd name="T18" fmla="*/ 29 w 105"/>
                <a:gd name="T19" fmla="*/ 89 h 123"/>
                <a:gd name="T20" fmla="*/ 42 w 105"/>
                <a:gd name="T21" fmla="*/ 76 h 123"/>
                <a:gd name="T22" fmla="*/ 21 w 105"/>
                <a:gd name="T23" fmla="*/ 22 h 123"/>
                <a:gd name="T24" fmla="*/ 19 w 105"/>
                <a:gd name="T25" fmla="*/ 4 h 123"/>
                <a:gd name="T26" fmla="*/ 37 w 105"/>
                <a:gd name="T27" fmla="*/ 6 h 123"/>
                <a:gd name="T28" fmla="*/ 46 w 105"/>
                <a:gd name="T29" fmla="*/ 25 h 123"/>
                <a:gd name="T30" fmla="*/ 65 w 105"/>
                <a:gd name="T31" fmla="*/ 64 h 123"/>
                <a:gd name="T32" fmla="*/ 76 w 105"/>
                <a:gd name="T33" fmla="*/ 50 h 123"/>
                <a:gd name="T34" fmla="*/ 77 w 105"/>
                <a:gd name="T35" fmla="*/ 30 h 123"/>
                <a:gd name="T36" fmla="*/ 102 w 105"/>
                <a:gd name="T37" fmla="*/ 60 h 123"/>
                <a:gd name="T38" fmla="*/ 101 w 105"/>
                <a:gd name="T39" fmla="*/ 90 h 123"/>
                <a:gd name="T40" fmla="*/ 90 w 105"/>
                <a:gd name="T41" fmla="*/ 91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5" h="123">
                  <a:moveTo>
                    <a:pt x="90" y="91"/>
                  </a:moveTo>
                  <a:cubicBezTo>
                    <a:pt x="89" y="89"/>
                    <a:pt x="88" y="86"/>
                    <a:pt x="87" y="82"/>
                  </a:cubicBezTo>
                  <a:cubicBezTo>
                    <a:pt x="83" y="70"/>
                    <a:pt x="75" y="74"/>
                    <a:pt x="65" y="87"/>
                  </a:cubicBezTo>
                  <a:cubicBezTo>
                    <a:pt x="60" y="93"/>
                    <a:pt x="61" y="92"/>
                    <a:pt x="54" y="96"/>
                  </a:cubicBezTo>
                  <a:cubicBezTo>
                    <a:pt x="48" y="99"/>
                    <a:pt x="38" y="101"/>
                    <a:pt x="31" y="116"/>
                  </a:cubicBezTo>
                  <a:cubicBezTo>
                    <a:pt x="28" y="123"/>
                    <a:pt x="27" y="123"/>
                    <a:pt x="22" y="120"/>
                  </a:cubicBezTo>
                  <a:cubicBezTo>
                    <a:pt x="15" y="116"/>
                    <a:pt x="8" y="107"/>
                    <a:pt x="9" y="93"/>
                  </a:cubicBezTo>
                  <a:cubicBezTo>
                    <a:pt x="10" y="83"/>
                    <a:pt x="0" y="75"/>
                    <a:pt x="5" y="69"/>
                  </a:cubicBezTo>
                  <a:cubicBezTo>
                    <a:pt x="6" y="67"/>
                    <a:pt x="10" y="66"/>
                    <a:pt x="14" y="72"/>
                  </a:cubicBezTo>
                  <a:cubicBezTo>
                    <a:pt x="21" y="84"/>
                    <a:pt x="22" y="93"/>
                    <a:pt x="29" y="89"/>
                  </a:cubicBezTo>
                  <a:cubicBezTo>
                    <a:pt x="37" y="85"/>
                    <a:pt x="45" y="85"/>
                    <a:pt x="42" y="76"/>
                  </a:cubicBezTo>
                  <a:cubicBezTo>
                    <a:pt x="40" y="69"/>
                    <a:pt x="28" y="38"/>
                    <a:pt x="21" y="22"/>
                  </a:cubicBezTo>
                  <a:cubicBezTo>
                    <a:pt x="18" y="14"/>
                    <a:pt x="14" y="12"/>
                    <a:pt x="19" y="4"/>
                  </a:cubicBezTo>
                  <a:cubicBezTo>
                    <a:pt x="20" y="2"/>
                    <a:pt x="28" y="0"/>
                    <a:pt x="37" y="6"/>
                  </a:cubicBezTo>
                  <a:cubicBezTo>
                    <a:pt x="37" y="6"/>
                    <a:pt x="41" y="9"/>
                    <a:pt x="46" y="25"/>
                  </a:cubicBezTo>
                  <a:cubicBezTo>
                    <a:pt x="51" y="42"/>
                    <a:pt x="58" y="69"/>
                    <a:pt x="65" y="64"/>
                  </a:cubicBezTo>
                  <a:cubicBezTo>
                    <a:pt x="72" y="59"/>
                    <a:pt x="77" y="56"/>
                    <a:pt x="76" y="50"/>
                  </a:cubicBezTo>
                  <a:cubicBezTo>
                    <a:pt x="76" y="44"/>
                    <a:pt x="71" y="31"/>
                    <a:pt x="77" y="30"/>
                  </a:cubicBezTo>
                  <a:cubicBezTo>
                    <a:pt x="82" y="29"/>
                    <a:pt x="96" y="26"/>
                    <a:pt x="102" y="60"/>
                  </a:cubicBezTo>
                  <a:cubicBezTo>
                    <a:pt x="105" y="76"/>
                    <a:pt x="103" y="85"/>
                    <a:pt x="101" y="90"/>
                  </a:cubicBezTo>
                  <a:cubicBezTo>
                    <a:pt x="98" y="97"/>
                    <a:pt x="94" y="97"/>
                    <a:pt x="90" y="91"/>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7" name="íSļïḑê"/>
            <p:cNvSpPr/>
            <p:nvPr userDrawn="1">
              <p:custDataLst>
                <p:tags r:id="rId12"/>
              </p:custDataLst>
            </p:nvPr>
          </p:nvSpPr>
          <p:spPr bwMode="auto">
            <a:xfrm>
              <a:off x="3828654" y="2736851"/>
              <a:ext cx="230188" cy="242888"/>
            </a:xfrm>
            <a:custGeom>
              <a:avLst/>
              <a:gdLst>
                <a:gd name="T0" fmla="*/ 133 w 137"/>
                <a:gd name="T1" fmla="*/ 142 h 145"/>
                <a:gd name="T2" fmla="*/ 105 w 137"/>
                <a:gd name="T3" fmla="*/ 141 h 145"/>
                <a:gd name="T4" fmla="*/ 77 w 137"/>
                <a:gd name="T5" fmla="*/ 111 h 145"/>
                <a:gd name="T6" fmla="*/ 67 w 137"/>
                <a:gd name="T7" fmla="*/ 73 h 145"/>
                <a:gd name="T8" fmla="*/ 62 w 137"/>
                <a:gd name="T9" fmla="*/ 72 h 145"/>
                <a:gd name="T10" fmla="*/ 28 w 137"/>
                <a:gd name="T11" fmla="*/ 108 h 145"/>
                <a:gd name="T12" fmla="*/ 4 w 137"/>
                <a:gd name="T13" fmla="*/ 89 h 145"/>
                <a:gd name="T14" fmla="*/ 21 w 137"/>
                <a:gd name="T15" fmla="*/ 88 h 145"/>
                <a:gd name="T16" fmla="*/ 46 w 137"/>
                <a:gd name="T17" fmla="*/ 63 h 145"/>
                <a:gd name="T18" fmla="*/ 20 w 137"/>
                <a:gd name="T19" fmla="*/ 46 h 145"/>
                <a:gd name="T20" fmla="*/ 31 w 137"/>
                <a:gd name="T21" fmla="*/ 26 h 145"/>
                <a:gd name="T22" fmla="*/ 64 w 137"/>
                <a:gd name="T23" fmla="*/ 29 h 145"/>
                <a:gd name="T24" fmla="*/ 66 w 137"/>
                <a:gd name="T25" fmla="*/ 12 h 145"/>
                <a:gd name="T26" fmla="*/ 75 w 137"/>
                <a:gd name="T27" fmla="*/ 0 h 145"/>
                <a:gd name="T28" fmla="*/ 90 w 137"/>
                <a:gd name="T29" fmla="*/ 17 h 145"/>
                <a:gd name="T30" fmla="*/ 106 w 137"/>
                <a:gd name="T31" fmla="*/ 30 h 145"/>
                <a:gd name="T32" fmla="*/ 112 w 137"/>
                <a:gd name="T33" fmla="*/ 47 h 145"/>
                <a:gd name="T34" fmla="*/ 79 w 137"/>
                <a:gd name="T35" fmla="*/ 55 h 145"/>
                <a:gd name="T36" fmla="*/ 127 w 137"/>
                <a:gd name="T37" fmla="*/ 130 h 145"/>
                <a:gd name="T38" fmla="*/ 133 w 137"/>
                <a:gd name="T39" fmla="*/ 142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7" h="145">
                  <a:moveTo>
                    <a:pt x="133" y="142"/>
                  </a:moveTo>
                  <a:cubicBezTo>
                    <a:pt x="133" y="142"/>
                    <a:pt x="118" y="145"/>
                    <a:pt x="105" y="141"/>
                  </a:cubicBezTo>
                  <a:cubicBezTo>
                    <a:pt x="86" y="136"/>
                    <a:pt x="83" y="126"/>
                    <a:pt x="77" y="111"/>
                  </a:cubicBezTo>
                  <a:cubicBezTo>
                    <a:pt x="74" y="100"/>
                    <a:pt x="69" y="86"/>
                    <a:pt x="67" y="73"/>
                  </a:cubicBezTo>
                  <a:cubicBezTo>
                    <a:pt x="65" y="73"/>
                    <a:pt x="63" y="72"/>
                    <a:pt x="62" y="72"/>
                  </a:cubicBezTo>
                  <a:cubicBezTo>
                    <a:pt x="62" y="72"/>
                    <a:pt x="42" y="108"/>
                    <a:pt x="28" y="108"/>
                  </a:cubicBezTo>
                  <a:cubicBezTo>
                    <a:pt x="14" y="108"/>
                    <a:pt x="0" y="102"/>
                    <a:pt x="4" y="89"/>
                  </a:cubicBezTo>
                  <a:cubicBezTo>
                    <a:pt x="4" y="89"/>
                    <a:pt x="9" y="86"/>
                    <a:pt x="21" y="88"/>
                  </a:cubicBezTo>
                  <a:cubicBezTo>
                    <a:pt x="33" y="90"/>
                    <a:pt x="46" y="63"/>
                    <a:pt x="46" y="63"/>
                  </a:cubicBezTo>
                  <a:cubicBezTo>
                    <a:pt x="46" y="63"/>
                    <a:pt x="20" y="54"/>
                    <a:pt x="20" y="46"/>
                  </a:cubicBezTo>
                  <a:cubicBezTo>
                    <a:pt x="20" y="38"/>
                    <a:pt x="21" y="20"/>
                    <a:pt x="31" y="26"/>
                  </a:cubicBezTo>
                  <a:cubicBezTo>
                    <a:pt x="42" y="31"/>
                    <a:pt x="61" y="36"/>
                    <a:pt x="64" y="29"/>
                  </a:cubicBezTo>
                  <a:cubicBezTo>
                    <a:pt x="67" y="22"/>
                    <a:pt x="66" y="16"/>
                    <a:pt x="66" y="12"/>
                  </a:cubicBezTo>
                  <a:cubicBezTo>
                    <a:pt x="65" y="7"/>
                    <a:pt x="67" y="1"/>
                    <a:pt x="75" y="0"/>
                  </a:cubicBezTo>
                  <a:cubicBezTo>
                    <a:pt x="83" y="0"/>
                    <a:pt x="92" y="5"/>
                    <a:pt x="90" y="17"/>
                  </a:cubicBezTo>
                  <a:cubicBezTo>
                    <a:pt x="89" y="30"/>
                    <a:pt x="86" y="33"/>
                    <a:pt x="106" y="30"/>
                  </a:cubicBezTo>
                  <a:cubicBezTo>
                    <a:pt x="108" y="29"/>
                    <a:pt x="120" y="41"/>
                    <a:pt x="112" y="47"/>
                  </a:cubicBezTo>
                  <a:cubicBezTo>
                    <a:pt x="104" y="53"/>
                    <a:pt x="78" y="50"/>
                    <a:pt x="79" y="55"/>
                  </a:cubicBezTo>
                  <a:cubicBezTo>
                    <a:pt x="81" y="96"/>
                    <a:pt x="113" y="122"/>
                    <a:pt x="127" y="130"/>
                  </a:cubicBezTo>
                  <a:cubicBezTo>
                    <a:pt x="137" y="135"/>
                    <a:pt x="136" y="140"/>
                    <a:pt x="133" y="142"/>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8" name="iṥḷîďé"/>
            <p:cNvSpPr/>
            <p:nvPr userDrawn="1">
              <p:custDataLst>
                <p:tags r:id="rId13"/>
              </p:custDataLst>
            </p:nvPr>
          </p:nvSpPr>
          <p:spPr bwMode="auto">
            <a:xfrm>
              <a:off x="3336529" y="3048001"/>
              <a:ext cx="922338" cy="860425"/>
            </a:xfrm>
            <a:custGeom>
              <a:avLst/>
              <a:gdLst>
                <a:gd name="T0" fmla="*/ 289 w 552"/>
                <a:gd name="T1" fmla="*/ 111 h 514"/>
                <a:gd name="T2" fmla="*/ 290 w 552"/>
                <a:gd name="T3" fmla="*/ 132 h 514"/>
                <a:gd name="T4" fmla="*/ 315 w 552"/>
                <a:gd name="T5" fmla="*/ 152 h 514"/>
                <a:gd name="T6" fmla="*/ 239 w 552"/>
                <a:gd name="T7" fmla="*/ 132 h 514"/>
                <a:gd name="T8" fmla="*/ 259 w 552"/>
                <a:gd name="T9" fmla="*/ 111 h 514"/>
                <a:gd name="T10" fmla="*/ 236 w 552"/>
                <a:gd name="T11" fmla="*/ 429 h 514"/>
                <a:gd name="T12" fmla="*/ 236 w 552"/>
                <a:gd name="T13" fmla="*/ 429 h 514"/>
                <a:gd name="T14" fmla="*/ 308 w 552"/>
                <a:gd name="T15" fmla="*/ 425 h 514"/>
                <a:gd name="T16" fmla="*/ 320 w 552"/>
                <a:gd name="T17" fmla="*/ 442 h 514"/>
                <a:gd name="T18" fmla="*/ 312 w 552"/>
                <a:gd name="T19" fmla="*/ 444 h 514"/>
                <a:gd name="T20" fmla="*/ 311 w 552"/>
                <a:gd name="T21" fmla="*/ 439 h 514"/>
                <a:gd name="T22" fmla="*/ 262 w 552"/>
                <a:gd name="T23" fmla="*/ 436 h 514"/>
                <a:gd name="T24" fmla="*/ 268 w 552"/>
                <a:gd name="T25" fmla="*/ 441 h 514"/>
                <a:gd name="T26" fmla="*/ 262 w 552"/>
                <a:gd name="T27" fmla="*/ 443 h 514"/>
                <a:gd name="T28" fmla="*/ 294 w 552"/>
                <a:gd name="T29" fmla="*/ 449 h 514"/>
                <a:gd name="T30" fmla="*/ 285 w 552"/>
                <a:gd name="T31" fmla="*/ 435 h 514"/>
                <a:gd name="T32" fmla="*/ 281 w 552"/>
                <a:gd name="T33" fmla="*/ 432 h 514"/>
                <a:gd name="T34" fmla="*/ 277 w 552"/>
                <a:gd name="T35" fmla="*/ 428 h 514"/>
                <a:gd name="T36" fmla="*/ 291 w 552"/>
                <a:gd name="T37" fmla="*/ 432 h 514"/>
                <a:gd name="T38" fmla="*/ 284 w 552"/>
                <a:gd name="T39" fmla="*/ 445 h 514"/>
                <a:gd name="T40" fmla="*/ 307 w 552"/>
                <a:gd name="T41" fmla="*/ 157 h 514"/>
                <a:gd name="T42" fmla="*/ 231 w 552"/>
                <a:gd name="T43" fmla="*/ 322 h 514"/>
                <a:gd name="T44" fmla="*/ 261 w 552"/>
                <a:gd name="T45" fmla="*/ 157 h 514"/>
                <a:gd name="T46" fmla="*/ 285 w 552"/>
                <a:gd name="T47" fmla="*/ 157 h 514"/>
                <a:gd name="T48" fmla="*/ 232 w 552"/>
                <a:gd name="T49" fmla="*/ 336 h 514"/>
                <a:gd name="T50" fmla="*/ 221 w 552"/>
                <a:gd name="T51" fmla="*/ 313 h 514"/>
                <a:gd name="T52" fmla="*/ 127 w 552"/>
                <a:gd name="T53" fmla="*/ 280 h 514"/>
                <a:gd name="T54" fmla="*/ 127 w 552"/>
                <a:gd name="T55" fmla="*/ 264 h 514"/>
                <a:gd name="T56" fmla="*/ 35 w 552"/>
                <a:gd name="T57" fmla="*/ 260 h 514"/>
                <a:gd name="T58" fmla="*/ 183 w 552"/>
                <a:gd name="T59" fmla="*/ 399 h 514"/>
                <a:gd name="T60" fmla="*/ 366 w 552"/>
                <a:gd name="T61" fmla="*/ 386 h 514"/>
                <a:gd name="T62" fmla="*/ 503 w 552"/>
                <a:gd name="T63" fmla="*/ 214 h 514"/>
                <a:gd name="T64" fmla="*/ 311 w 552"/>
                <a:gd name="T65" fmla="*/ 264 h 514"/>
                <a:gd name="T66" fmla="*/ 311 w 552"/>
                <a:gd name="T67" fmla="*/ 280 h 514"/>
                <a:gd name="T68" fmla="*/ 326 w 552"/>
                <a:gd name="T69" fmla="*/ 332 h 514"/>
                <a:gd name="T70" fmla="*/ 323 w 552"/>
                <a:gd name="T71" fmla="*/ 336 h 514"/>
                <a:gd name="T72" fmla="*/ 295 w 552"/>
                <a:gd name="T73" fmla="*/ 327 h 514"/>
                <a:gd name="T74" fmla="*/ 266 w 552"/>
                <a:gd name="T75" fmla="*/ 328 h 514"/>
                <a:gd name="T76" fmla="*/ 237 w 552"/>
                <a:gd name="T77" fmla="*/ 327 h 514"/>
                <a:gd name="T78" fmla="*/ 252 w 552"/>
                <a:gd name="T79" fmla="*/ 366 h 514"/>
                <a:gd name="T80" fmla="*/ 294 w 552"/>
                <a:gd name="T81" fmla="*/ 366 h 514"/>
                <a:gd name="T82" fmla="*/ 199 w 552"/>
                <a:gd name="T83" fmla="*/ 407 h 514"/>
                <a:gd name="T84" fmla="*/ 211 w 552"/>
                <a:gd name="T85" fmla="*/ 407 h 514"/>
                <a:gd name="T86" fmla="*/ 376 w 552"/>
                <a:gd name="T87" fmla="*/ 311 h 514"/>
                <a:gd name="T88" fmla="*/ 336 w 552"/>
                <a:gd name="T89" fmla="*/ 314 h 514"/>
                <a:gd name="T90" fmla="*/ 354 w 552"/>
                <a:gd name="T91" fmla="*/ 354 h 514"/>
                <a:gd name="T92" fmla="*/ 403 w 552"/>
                <a:gd name="T93" fmla="*/ 288 h 514"/>
                <a:gd name="T94" fmla="*/ 211 w 552"/>
                <a:gd name="T95" fmla="*/ 346 h 514"/>
                <a:gd name="T96" fmla="*/ 192 w 552"/>
                <a:gd name="T97" fmla="*/ 297 h 514"/>
                <a:gd name="T98" fmla="*/ 144 w 552"/>
                <a:gd name="T99" fmla="*/ 288 h 514"/>
                <a:gd name="T100" fmla="*/ 285 w 552"/>
                <a:gd name="T101" fmla="*/ 302 h 514"/>
                <a:gd name="T102" fmla="*/ 269 w 552"/>
                <a:gd name="T103" fmla="*/ 229 h 514"/>
                <a:gd name="T104" fmla="*/ 278 w 552"/>
                <a:gd name="T105" fmla="*/ 268 h 514"/>
                <a:gd name="T106" fmla="*/ 273 w 552"/>
                <a:gd name="T107" fmla="*/ 169 h 514"/>
                <a:gd name="T108" fmla="*/ 273 w 552"/>
                <a:gd name="T109" fmla="*/ 169 h 514"/>
                <a:gd name="T110" fmla="*/ 269 w 552"/>
                <a:gd name="T111" fmla="*/ 120 h 514"/>
                <a:gd name="T112" fmla="*/ 281 w 552"/>
                <a:gd name="T113" fmla="*/ 132 h 514"/>
                <a:gd name="T114" fmla="*/ 552 w 552"/>
                <a:gd name="T115" fmla="*/ 258 h 514"/>
                <a:gd name="T116" fmla="*/ 0 w 552"/>
                <a:gd name="T117" fmla="*/ 258 h 514"/>
                <a:gd name="T118" fmla="*/ 383 w 552"/>
                <a:gd name="T119" fmla="*/ 403 h 514"/>
                <a:gd name="T120" fmla="*/ 169 w 552"/>
                <a:gd name="T121" fmla="*/ 112 h 514"/>
                <a:gd name="T122" fmla="*/ 383 w 552"/>
                <a:gd name="T123" fmla="*/ 403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52" h="514">
                  <a:moveTo>
                    <a:pt x="270" y="68"/>
                  </a:moveTo>
                  <a:cubicBezTo>
                    <a:pt x="276" y="68"/>
                    <a:pt x="276" y="68"/>
                    <a:pt x="276" y="68"/>
                  </a:cubicBezTo>
                  <a:cubicBezTo>
                    <a:pt x="276" y="89"/>
                    <a:pt x="276" y="89"/>
                    <a:pt x="276" y="89"/>
                  </a:cubicBezTo>
                  <a:cubicBezTo>
                    <a:pt x="288" y="100"/>
                    <a:pt x="289" y="111"/>
                    <a:pt x="289" y="111"/>
                  </a:cubicBezTo>
                  <a:cubicBezTo>
                    <a:pt x="286" y="111"/>
                    <a:pt x="286" y="111"/>
                    <a:pt x="286" y="111"/>
                  </a:cubicBezTo>
                  <a:cubicBezTo>
                    <a:pt x="286" y="118"/>
                    <a:pt x="286" y="118"/>
                    <a:pt x="286" y="118"/>
                  </a:cubicBezTo>
                  <a:cubicBezTo>
                    <a:pt x="290" y="118"/>
                    <a:pt x="290" y="118"/>
                    <a:pt x="290" y="118"/>
                  </a:cubicBezTo>
                  <a:cubicBezTo>
                    <a:pt x="290" y="132"/>
                    <a:pt x="290" y="132"/>
                    <a:pt x="290" y="132"/>
                  </a:cubicBezTo>
                  <a:cubicBezTo>
                    <a:pt x="307" y="132"/>
                    <a:pt x="307" y="132"/>
                    <a:pt x="307" y="132"/>
                  </a:cubicBezTo>
                  <a:cubicBezTo>
                    <a:pt x="307" y="144"/>
                    <a:pt x="307" y="144"/>
                    <a:pt x="307" y="144"/>
                  </a:cubicBezTo>
                  <a:cubicBezTo>
                    <a:pt x="315" y="144"/>
                    <a:pt x="315" y="144"/>
                    <a:pt x="315" y="144"/>
                  </a:cubicBezTo>
                  <a:cubicBezTo>
                    <a:pt x="315" y="152"/>
                    <a:pt x="315" y="152"/>
                    <a:pt x="315" y="152"/>
                  </a:cubicBezTo>
                  <a:cubicBezTo>
                    <a:pt x="231" y="152"/>
                    <a:pt x="231" y="152"/>
                    <a:pt x="231" y="152"/>
                  </a:cubicBezTo>
                  <a:cubicBezTo>
                    <a:pt x="231" y="144"/>
                    <a:pt x="231" y="144"/>
                    <a:pt x="231" y="144"/>
                  </a:cubicBezTo>
                  <a:cubicBezTo>
                    <a:pt x="239" y="144"/>
                    <a:pt x="239" y="144"/>
                    <a:pt x="239" y="144"/>
                  </a:cubicBezTo>
                  <a:cubicBezTo>
                    <a:pt x="239" y="132"/>
                    <a:pt x="239" y="132"/>
                    <a:pt x="239" y="132"/>
                  </a:cubicBezTo>
                  <a:cubicBezTo>
                    <a:pt x="256" y="132"/>
                    <a:pt x="256" y="132"/>
                    <a:pt x="256" y="132"/>
                  </a:cubicBezTo>
                  <a:cubicBezTo>
                    <a:pt x="256" y="118"/>
                    <a:pt x="256" y="118"/>
                    <a:pt x="256" y="118"/>
                  </a:cubicBezTo>
                  <a:cubicBezTo>
                    <a:pt x="259" y="118"/>
                    <a:pt x="259" y="118"/>
                    <a:pt x="259" y="118"/>
                  </a:cubicBezTo>
                  <a:cubicBezTo>
                    <a:pt x="259" y="111"/>
                    <a:pt x="259" y="111"/>
                    <a:pt x="259" y="111"/>
                  </a:cubicBezTo>
                  <a:cubicBezTo>
                    <a:pt x="257" y="111"/>
                    <a:pt x="257" y="111"/>
                    <a:pt x="257" y="111"/>
                  </a:cubicBezTo>
                  <a:cubicBezTo>
                    <a:pt x="258" y="101"/>
                    <a:pt x="267" y="93"/>
                    <a:pt x="270" y="90"/>
                  </a:cubicBezTo>
                  <a:cubicBezTo>
                    <a:pt x="270" y="68"/>
                    <a:pt x="270" y="68"/>
                    <a:pt x="270" y="68"/>
                  </a:cubicBezTo>
                  <a:close/>
                  <a:moveTo>
                    <a:pt x="236" y="429"/>
                  </a:moveTo>
                  <a:cubicBezTo>
                    <a:pt x="242" y="429"/>
                    <a:pt x="242" y="429"/>
                    <a:pt x="242" y="429"/>
                  </a:cubicBezTo>
                  <a:cubicBezTo>
                    <a:pt x="234" y="451"/>
                    <a:pt x="234" y="451"/>
                    <a:pt x="234" y="451"/>
                  </a:cubicBezTo>
                  <a:cubicBezTo>
                    <a:pt x="228" y="451"/>
                    <a:pt x="228" y="451"/>
                    <a:pt x="228" y="451"/>
                  </a:cubicBezTo>
                  <a:cubicBezTo>
                    <a:pt x="236" y="429"/>
                    <a:pt x="236" y="429"/>
                    <a:pt x="236" y="429"/>
                  </a:cubicBezTo>
                  <a:close/>
                  <a:moveTo>
                    <a:pt x="312" y="444"/>
                  </a:moveTo>
                  <a:cubicBezTo>
                    <a:pt x="302" y="447"/>
                    <a:pt x="302" y="447"/>
                    <a:pt x="302" y="447"/>
                  </a:cubicBezTo>
                  <a:cubicBezTo>
                    <a:pt x="301" y="442"/>
                    <a:pt x="301" y="442"/>
                    <a:pt x="301" y="442"/>
                  </a:cubicBezTo>
                  <a:cubicBezTo>
                    <a:pt x="308" y="425"/>
                    <a:pt x="308" y="425"/>
                    <a:pt x="308" y="425"/>
                  </a:cubicBezTo>
                  <a:cubicBezTo>
                    <a:pt x="313" y="423"/>
                    <a:pt x="313" y="423"/>
                    <a:pt x="313" y="423"/>
                  </a:cubicBezTo>
                  <a:cubicBezTo>
                    <a:pt x="316" y="438"/>
                    <a:pt x="316" y="438"/>
                    <a:pt x="316" y="438"/>
                  </a:cubicBezTo>
                  <a:cubicBezTo>
                    <a:pt x="319" y="437"/>
                    <a:pt x="319" y="437"/>
                    <a:pt x="319" y="437"/>
                  </a:cubicBezTo>
                  <a:cubicBezTo>
                    <a:pt x="320" y="442"/>
                    <a:pt x="320" y="442"/>
                    <a:pt x="320" y="442"/>
                  </a:cubicBezTo>
                  <a:cubicBezTo>
                    <a:pt x="317" y="443"/>
                    <a:pt x="317" y="443"/>
                    <a:pt x="317" y="443"/>
                  </a:cubicBezTo>
                  <a:cubicBezTo>
                    <a:pt x="318" y="447"/>
                    <a:pt x="318" y="447"/>
                    <a:pt x="318" y="447"/>
                  </a:cubicBezTo>
                  <a:cubicBezTo>
                    <a:pt x="313" y="448"/>
                    <a:pt x="313" y="448"/>
                    <a:pt x="313" y="448"/>
                  </a:cubicBezTo>
                  <a:cubicBezTo>
                    <a:pt x="312" y="444"/>
                    <a:pt x="312" y="444"/>
                    <a:pt x="312" y="444"/>
                  </a:cubicBezTo>
                  <a:close/>
                  <a:moveTo>
                    <a:pt x="311" y="439"/>
                  </a:moveTo>
                  <a:cubicBezTo>
                    <a:pt x="310" y="432"/>
                    <a:pt x="310" y="432"/>
                    <a:pt x="310" y="432"/>
                  </a:cubicBezTo>
                  <a:cubicBezTo>
                    <a:pt x="306" y="441"/>
                    <a:pt x="306" y="441"/>
                    <a:pt x="306" y="441"/>
                  </a:cubicBezTo>
                  <a:cubicBezTo>
                    <a:pt x="311" y="439"/>
                    <a:pt x="311" y="439"/>
                    <a:pt x="311" y="439"/>
                  </a:cubicBezTo>
                  <a:close/>
                  <a:moveTo>
                    <a:pt x="259" y="440"/>
                  </a:moveTo>
                  <a:cubicBezTo>
                    <a:pt x="257" y="439"/>
                    <a:pt x="256" y="438"/>
                    <a:pt x="257" y="436"/>
                  </a:cubicBezTo>
                  <a:cubicBezTo>
                    <a:pt x="257" y="434"/>
                    <a:pt x="258" y="433"/>
                    <a:pt x="259" y="433"/>
                  </a:cubicBezTo>
                  <a:cubicBezTo>
                    <a:pt x="261" y="434"/>
                    <a:pt x="262" y="435"/>
                    <a:pt x="262" y="436"/>
                  </a:cubicBezTo>
                  <a:cubicBezTo>
                    <a:pt x="262" y="439"/>
                    <a:pt x="261" y="440"/>
                    <a:pt x="259" y="440"/>
                  </a:cubicBezTo>
                  <a:close/>
                  <a:moveTo>
                    <a:pt x="250" y="445"/>
                  </a:moveTo>
                  <a:cubicBezTo>
                    <a:pt x="250" y="450"/>
                    <a:pt x="253" y="452"/>
                    <a:pt x="258" y="452"/>
                  </a:cubicBezTo>
                  <a:cubicBezTo>
                    <a:pt x="263" y="453"/>
                    <a:pt x="267" y="449"/>
                    <a:pt x="268" y="441"/>
                  </a:cubicBezTo>
                  <a:cubicBezTo>
                    <a:pt x="269" y="433"/>
                    <a:pt x="266" y="429"/>
                    <a:pt x="259" y="428"/>
                  </a:cubicBezTo>
                  <a:cubicBezTo>
                    <a:pt x="254" y="428"/>
                    <a:pt x="251" y="430"/>
                    <a:pt x="250" y="436"/>
                  </a:cubicBezTo>
                  <a:cubicBezTo>
                    <a:pt x="250" y="440"/>
                    <a:pt x="252" y="443"/>
                    <a:pt x="257" y="444"/>
                  </a:cubicBezTo>
                  <a:cubicBezTo>
                    <a:pt x="258" y="444"/>
                    <a:pt x="260" y="444"/>
                    <a:pt x="262" y="443"/>
                  </a:cubicBezTo>
                  <a:cubicBezTo>
                    <a:pt x="261" y="446"/>
                    <a:pt x="260" y="448"/>
                    <a:pt x="258" y="448"/>
                  </a:cubicBezTo>
                  <a:cubicBezTo>
                    <a:pt x="257" y="448"/>
                    <a:pt x="256" y="447"/>
                    <a:pt x="256" y="446"/>
                  </a:cubicBezTo>
                  <a:cubicBezTo>
                    <a:pt x="250" y="445"/>
                    <a:pt x="250" y="445"/>
                    <a:pt x="250" y="445"/>
                  </a:cubicBezTo>
                  <a:close/>
                  <a:moveTo>
                    <a:pt x="294" y="449"/>
                  </a:moveTo>
                  <a:cubicBezTo>
                    <a:pt x="276" y="452"/>
                    <a:pt x="276" y="452"/>
                    <a:pt x="276" y="452"/>
                  </a:cubicBezTo>
                  <a:cubicBezTo>
                    <a:pt x="276" y="450"/>
                    <a:pt x="276" y="448"/>
                    <a:pt x="277" y="446"/>
                  </a:cubicBezTo>
                  <a:cubicBezTo>
                    <a:pt x="278" y="444"/>
                    <a:pt x="279" y="442"/>
                    <a:pt x="282" y="439"/>
                  </a:cubicBezTo>
                  <a:cubicBezTo>
                    <a:pt x="284" y="437"/>
                    <a:pt x="285" y="436"/>
                    <a:pt x="285" y="435"/>
                  </a:cubicBezTo>
                  <a:cubicBezTo>
                    <a:pt x="285" y="434"/>
                    <a:pt x="285" y="433"/>
                    <a:pt x="285" y="433"/>
                  </a:cubicBezTo>
                  <a:cubicBezTo>
                    <a:pt x="285" y="432"/>
                    <a:pt x="285" y="431"/>
                    <a:pt x="284" y="431"/>
                  </a:cubicBezTo>
                  <a:cubicBezTo>
                    <a:pt x="284" y="431"/>
                    <a:pt x="283" y="430"/>
                    <a:pt x="282" y="431"/>
                  </a:cubicBezTo>
                  <a:cubicBezTo>
                    <a:pt x="282" y="431"/>
                    <a:pt x="281" y="431"/>
                    <a:pt x="281" y="432"/>
                  </a:cubicBezTo>
                  <a:cubicBezTo>
                    <a:pt x="280" y="432"/>
                    <a:pt x="280" y="433"/>
                    <a:pt x="280" y="435"/>
                  </a:cubicBezTo>
                  <a:cubicBezTo>
                    <a:pt x="274" y="435"/>
                    <a:pt x="274" y="435"/>
                    <a:pt x="274" y="435"/>
                  </a:cubicBezTo>
                  <a:cubicBezTo>
                    <a:pt x="274" y="433"/>
                    <a:pt x="274" y="432"/>
                    <a:pt x="275" y="430"/>
                  </a:cubicBezTo>
                  <a:cubicBezTo>
                    <a:pt x="275" y="429"/>
                    <a:pt x="276" y="428"/>
                    <a:pt x="277" y="428"/>
                  </a:cubicBezTo>
                  <a:cubicBezTo>
                    <a:pt x="278" y="427"/>
                    <a:pt x="280" y="426"/>
                    <a:pt x="282" y="426"/>
                  </a:cubicBezTo>
                  <a:cubicBezTo>
                    <a:pt x="284" y="426"/>
                    <a:pt x="285" y="426"/>
                    <a:pt x="287" y="426"/>
                  </a:cubicBezTo>
                  <a:cubicBezTo>
                    <a:pt x="288" y="426"/>
                    <a:pt x="289" y="427"/>
                    <a:pt x="290" y="428"/>
                  </a:cubicBezTo>
                  <a:cubicBezTo>
                    <a:pt x="291" y="429"/>
                    <a:pt x="291" y="430"/>
                    <a:pt x="291" y="432"/>
                  </a:cubicBezTo>
                  <a:cubicBezTo>
                    <a:pt x="292" y="433"/>
                    <a:pt x="291" y="435"/>
                    <a:pt x="291" y="436"/>
                  </a:cubicBezTo>
                  <a:cubicBezTo>
                    <a:pt x="290" y="437"/>
                    <a:pt x="289" y="439"/>
                    <a:pt x="287" y="441"/>
                  </a:cubicBezTo>
                  <a:cubicBezTo>
                    <a:pt x="286" y="442"/>
                    <a:pt x="285" y="443"/>
                    <a:pt x="285" y="443"/>
                  </a:cubicBezTo>
                  <a:cubicBezTo>
                    <a:pt x="285" y="444"/>
                    <a:pt x="284" y="444"/>
                    <a:pt x="284" y="445"/>
                  </a:cubicBezTo>
                  <a:cubicBezTo>
                    <a:pt x="293" y="444"/>
                    <a:pt x="293" y="444"/>
                    <a:pt x="293" y="444"/>
                  </a:cubicBezTo>
                  <a:cubicBezTo>
                    <a:pt x="294" y="449"/>
                    <a:pt x="294" y="449"/>
                    <a:pt x="294" y="449"/>
                  </a:cubicBezTo>
                  <a:close/>
                  <a:moveTo>
                    <a:pt x="285" y="157"/>
                  </a:moveTo>
                  <a:cubicBezTo>
                    <a:pt x="307" y="157"/>
                    <a:pt x="307" y="157"/>
                    <a:pt x="307" y="157"/>
                  </a:cubicBezTo>
                  <a:cubicBezTo>
                    <a:pt x="307" y="302"/>
                    <a:pt x="307" y="302"/>
                    <a:pt x="307" y="302"/>
                  </a:cubicBezTo>
                  <a:cubicBezTo>
                    <a:pt x="316" y="302"/>
                    <a:pt x="316" y="302"/>
                    <a:pt x="316" y="302"/>
                  </a:cubicBezTo>
                  <a:cubicBezTo>
                    <a:pt x="316" y="322"/>
                    <a:pt x="316" y="322"/>
                    <a:pt x="316" y="322"/>
                  </a:cubicBezTo>
                  <a:cubicBezTo>
                    <a:pt x="231" y="322"/>
                    <a:pt x="231" y="322"/>
                    <a:pt x="231" y="322"/>
                  </a:cubicBezTo>
                  <a:cubicBezTo>
                    <a:pt x="231" y="302"/>
                    <a:pt x="231" y="302"/>
                    <a:pt x="231" y="302"/>
                  </a:cubicBezTo>
                  <a:cubicBezTo>
                    <a:pt x="239" y="302"/>
                    <a:pt x="239" y="302"/>
                    <a:pt x="239" y="302"/>
                  </a:cubicBezTo>
                  <a:cubicBezTo>
                    <a:pt x="239" y="157"/>
                    <a:pt x="239" y="157"/>
                    <a:pt x="239" y="157"/>
                  </a:cubicBezTo>
                  <a:cubicBezTo>
                    <a:pt x="261" y="157"/>
                    <a:pt x="261" y="157"/>
                    <a:pt x="261" y="157"/>
                  </a:cubicBezTo>
                  <a:cubicBezTo>
                    <a:pt x="261" y="209"/>
                    <a:pt x="261" y="209"/>
                    <a:pt x="261" y="209"/>
                  </a:cubicBezTo>
                  <a:cubicBezTo>
                    <a:pt x="262" y="208"/>
                    <a:pt x="262" y="208"/>
                    <a:pt x="262" y="208"/>
                  </a:cubicBezTo>
                  <a:cubicBezTo>
                    <a:pt x="262" y="208"/>
                    <a:pt x="272" y="196"/>
                    <a:pt x="285" y="207"/>
                  </a:cubicBezTo>
                  <a:cubicBezTo>
                    <a:pt x="285" y="157"/>
                    <a:pt x="285" y="157"/>
                    <a:pt x="285" y="157"/>
                  </a:cubicBezTo>
                  <a:close/>
                  <a:moveTo>
                    <a:pt x="232" y="327"/>
                  </a:moveTo>
                  <a:cubicBezTo>
                    <a:pt x="224" y="327"/>
                    <a:pt x="224" y="327"/>
                    <a:pt x="224" y="327"/>
                  </a:cubicBezTo>
                  <a:cubicBezTo>
                    <a:pt x="224" y="336"/>
                    <a:pt x="224" y="336"/>
                    <a:pt x="224" y="336"/>
                  </a:cubicBezTo>
                  <a:cubicBezTo>
                    <a:pt x="232" y="336"/>
                    <a:pt x="232" y="336"/>
                    <a:pt x="232" y="336"/>
                  </a:cubicBezTo>
                  <a:cubicBezTo>
                    <a:pt x="232" y="407"/>
                    <a:pt x="232" y="407"/>
                    <a:pt x="232" y="407"/>
                  </a:cubicBezTo>
                  <a:cubicBezTo>
                    <a:pt x="221" y="407"/>
                    <a:pt x="221" y="407"/>
                    <a:pt x="221" y="407"/>
                  </a:cubicBezTo>
                  <a:cubicBezTo>
                    <a:pt x="221" y="332"/>
                    <a:pt x="221" y="332"/>
                    <a:pt x="221" y="332"/>
                  </a:cubicBezTo>
                  <a:cubicBezTo>
                    <a:pt x="221" y="323"/>
                    <a:pt x="221" y="316"/>
                    <a:pt x="221" y="313"/>
                  </a:cubicBezTo>
                  <a:cubicBezTo>
                    <a:pt x="221" y="299"/>
                    <a:pt x="203" y="287"/>
                    <a:pt x="202" y="288"/>
                  </a:cubicBezTo>
                  <a:cubicBezTo>
                    <a:pt x="236" y="288"/>
                    <a:pt x="236" y="288"/>
                    <a:pt x="236" y="288"/>
                  </a:cubicBezTo>
                  <a:cubicBezTo>
                    <a:pt x="236" y="280"/>
                    <a:pt x="236" y="280"/>
                    <a:pt x="236" y="280"/>
                  </a:cubicBezTo>
                  <a:cubicBezTo>
                    <a:pt x="127" y="280"/>
                    <a:pt x="127" y="280"/>
                    <a:pt x="127" y="280"/>
                  </a:cubicBezTo>
                  <a:cubicBezTo>
                    <a:pt x="127" y="272"/>
                    <a:pt x="127" y="272"/>
                    <a:pt x="127" y="272"/>
                  </a:cubicBezTo>
                  <a:cubicBezTo>
                    <a:pt x="236" y="272"/>
                    <a:pt x="236" y="272"/>
                    <a:pt x="236" y="272"/>
                  </a:cubicBezTo>
                  <a:cubicBezTo>
                    <a:pt x="236" y="264"/>
                    <a:pt x="236" y="264"/>
                    <a:pt x="236" y="264"/>
                  </a:cubicBezTo>
                  <a:cubicBezTo>
                    <a:pt x="127" y="264"/>
                    <a:pt x="127" y="264"/>
                    <a:pt x="127" y="264"/>
                  </a:cubicBezTo>
                  <a:cubicBezTo>
                    <a:pt x="127" y="263"/>
                    <a:pt x="127" y="263"/>
                    <a:pt x="127" y="263"/>
                  </a:cubicBezTo>
                  <a:cubicBezTo>
                    <a:pt x="103" y="204"/>
                    <a:pt x="54" y="217"/>
                    <a:pt x="54" y="217"/>
                  </a:cubicBezTo>
                  <a:cubicBezTo>
                    <a:pt x="53" y="218"/>
                    <a:pt x="45" y="214"/>
                    <a:pt x="45" y="215"/>
                  </a:cubicBezTo>
                  <a:cubicBezTo>
                    <a:pt x="39" y="229"/>
                    <a:pt x="35" y="245"/>
                    <a:pt x="35" y="260"/>
                  </a:cubicBezTo>
                  <a:cubicBezTo>
                    <a:pt x="35" y="330"/>
                    <a:pt x="92" y="388"/>
                    <a:pt x="161" y="388"/>
                  </a:cubicBezTo>
                  <a:cubicBezTo>
                    <a:pt x="168" y="388"/>
                    <a:pt x="174" y="387"/>
                    <a:pt x="180" y="386"/>
                  </a:cubicBezTo>
                  <a:cubicBezTo>
                    <a:pt x="181" y="386"/>
                    <a:pt x="181" y="386"/>
                    <a:pt x="181" y="386"/>
                  </a:cubicBezTo>
                  <a:cubicBezTo>
                    <a:pt x="183" y="399"/>
                    <a:pt x="183" y="399"/>
                    <a:pt x="183" y="399"/>
                  </a:cubicBezTo>
                  <a:cubicBezTo>
                    <a:pt x="184" y="411"/>
                    <a:pt x="187" y="416"/>
                    <a:pt x="187" y="416"/>
                  </a:cubicBezTo>
                  <a:cubicBezTo>
                    <a:pt x="360" y="416"/>
                    <a:pt x="360" y="416"/>
                    <a:pt x="360" y="416"/>
                  </a:cubicBezTo>
                  <a:cubicBezTo>
                    <a:pt x="360" y="416"/>
                    <a:pt x="363" y="411"/>
                    <a:pt x="364" y="399"/>
                  </a:cubicBezTo>
                  <a:cubicBezTo>
                    <a:pt x="366" y="386"/>
                    <a:pt x="366" y="386"/>
                    <a:pt x="366" y="386"/>
                  </a:cubicBezTo>
                  <a:cubicBezTo>
                    <a:pt x="366" y="386"/>
                    <a:pt x="367" y="393"/>
                    <a:pt x="367" y="393"/>
                  </a:cubicBezTo>
                  <a:cubicBezTo>
                    <a:pt x="373" y="394"/>
                    <a:pt x="380" y="389"/>
                    <a:pt x="386" y="389"/>
                  </a:cubicBezTo>
                  <a:cubicBezTo>
                    <a:pt x="456" y="389"/>
                    <a:pt x="513" y="330"/>
                    <a:pt x="513" y="260"/>
                  </a:cubicBezTo>
                  <a:cubicBezTo>
                    <a:pt x="513" y="245"/>
                    <a:pt x="508" y="228"/>
                    <a:pt x="503" y="214"/>
                  </a:cubicBezTo>
                  <a:cubicBezTo>
                    <a:pt x="503" y="214"/>
                    <a:pt x="494" y="218"/>
                    <a:pt x="494" y="217"/>
                  </a:cubicBezTo>
                  <a:cubicBezTo>
                    <a:pt x="494" y="217"/>
                    <a:pt x="444" y="204"/>
                    <a:pt x="420" y="263"/>
                  </a:cubicBezTo>
                  <a:cubicBezTo>
                    <a:pt x="420" y="264"/>
                    <a:pt x="420" y="264"/>
                    <a:pt x="420" y="264"/>
                  </a:cubicBezTo>
                  <a:cubicBezTo>
                    <a:pt x="311" y="264"/>
                    <a:pt x="311" y="264"/>
                    <a:pt x="311" y="264"/>
                  </a:cubicBezTo>
                  <a:cubicBezTo>
                    <a:pt x="311" y="272"/>
                    <a:pt x="311" y="272"/>
                    <a:pt x="311" y="272"/>
                  </a:cubicBezTo>
                  <a:cubicBezTo>
                    <a:pt x="420" y="272"/>
                    <a:pt x="420" y="272"/>
                    <a:pt x="420" y="272"/>
                  </a:cubicBezTo>
                  <a:cubicBezTo>
                    <a:pt x="420" y="280"/>
                    <a:pt x="420" y="280"/>
                    <a:pt x="420" y="280"/>
                  </a:cubicBezTo>
                  <a:cubicBezTo>
                    <a:pt x="311" y="280"/>
                    <a:pt x="311" y="280"/>
                    <a:pt x="311" y="280"/>
                  </a:cubicBezTo>
                  <a:cubicBezTo>
                    <a:pt x="311" y="288"/>
                    <a:pt x="311" y="288"/>
                    <a:pt x="311" y="288"/>
                  </a:cubicBezTo>
                  <a:cubicBezTo>
                    <a:pt x="346" y="288"/>
                    <a:pt x="346" y="288"/>
                    <a:pt x="346" y="288"/>
                  </a:cubicBezTo>
                  <a:cubicBezTo>
                    <a:pt x="346" y="288"/>
                    <a:pt x="326" y="301"/>
                    <a:pt x="326" y="313"/>
                  </a:cubicBezTo>
                  <a:cubicBezTo>
                    <a:pt x="326" y="316"/>
                    <a:pt x="326" y="323"/>
                    <a:pt x="326" y="332"/>
                  </a:cubicBezTo>
                  <a:cubicBezTo>
                    <a:pt x="326" y="407"/>
                    <a:pt x="326" y="407"/>
                    <a:pt x="326" y="407"/>
                  </a:cubicBezTo>
                  <a:cubicBezTo>
                    <a:pt x="314" y="407"/>
                    <a:pt x="314" y="407"/>
                    <a:pt x="314" y="407"/>
                  </a:cubicBezTo>
                  <a:cubicBezTo>
                    <a:pt x="314" y="336"/>
                    <a:pt x="314" y="336"/>
                    <a:pt x="314" y="336"/>
                  </a:cubicBezTo>
                  <a:cubicBezTo>
                    <a:pt x="323" y="336"/>
                    <a:pt x="323" y="336"/>
                    <a:pt x="323" y="336"/>
                  </a:cubicBezTo>
                  <a:cubicBezTo>
                    <a:pt x="323" y="327"/>
                    <a:pt x="323" y="327"/>
                    <a:pt x="323" y="327"/>
                  </a:cubicBezTo>
                  <a:cubicBezTo>
                    <a:pt x="314" y="327"/>
                    <a:pt x="314" y="327"/>
                    <a:pt x="314" y="327"/>
                  </a:cubicBezTo>
                  <a:cubicBezTo>
                    <a:pt x="310" y="327"/>
                    <a:pt x="310" y="327"/>
                    <a:pt x="310" y="327"/>
                  </a:cubicBezTo>
                  <a:cubicBezTo>
                    <a:pt x="295" y="327"/>
                    <a:pt x="295" y="327"/>
                    <a:pt x="295" y="327"/>
                  </a:cubicBezTo>
                  <a:cubicBezTo>
                    <a:pt x="295" y="343"/>
                    <a:pt x="295" y="343"/>
                    <a:pt x="295" y="343"/>
                  </a:cubicBezTo>
                  <a:cubicBezTo>
                    <a:pt x="292" y="339"/>
                    <a:pt x="287" y="337"/>
                    <a:pt x="283" y="335"/>
                  </a:cubicBezTo>
                  <a:cubicBezTo>
                    <a:pt x="283" y="328"/>
                    <a:pt x="283" y="328"/>
                    <a:pt x="283" y="328"/>
                  </a:cubicBezTo>
                  <a:cubicBezTo>
                    <a:pt x="266" y="328"/>
                    <a:pt x="266" y="328"/>
                    <a:pt x="266" y="328"/>
                  </a:cubicBezTo>
                  <a:cubicBezTo>
                    <a:pt x="266" y="335"/>
                    <a:pt x="266" y="335"/>
                    <a:pt x="266" y="335"/>
                  </a:cubicBezTo>
                  <a:cubicBezTo>
                    <a:pt x="260" y="336"/>
                    <a:pt x="256" y="339"/>
                    <a:pt x="252" y="343"/>
                  </a:cubicBezTo>
                  <a:cubicBezTo>
                    <a:pt x="252" y="327"/>
                    <a:pt x="252" y="327"/>
                    <a:pt x="252" y="327"/>
                  </a:cubicBezTo>
                  <a:cubicBezTo>
                    <a:pt x="237" y="327"/>
                    <a:pt x="237" y="327"/>
                    <a:pt x="237" y="327"/>
                  </a:cubicBezTo>
                  <a:cubicBezTo>
                    <a:pt x="232" y="327"/>
                    <a:pt x="232" y="327"/>
                    <a:pt x="232" y="327"/>
                  </a:cubicBezTo>
                  <a:close/>
                  <a:moveTo>
                    <a:pt x="295" y="407"/>
                  </a:moveTo>
                  <a:cubicBezTo>
                    <a:pt x="252" y="407"/>
                    <a:pt x="252" y="407"/>
                    <a:pt x="252" y="407"/>
                  </a:cubicBezTo>
                  <a:cubicBezTo>
                    <a:pt x="252" y="366"/>
                    <a:pt x="252" y="366"/>
                    <a:pt x="252" y="366"/>
                  </a:cubicBezTo>
                  <a:cubicBezTo>
                    <a:pt x="253" y="366"/>
                    <a:pt x="253" y="366"/>
                    <a:pt x="253" y="366"/>
                  </a:cubicBezTo>
                  <a:cubicBezTo>
                    <a:pt x="253" y="366"/>
                    <a:pt x="253" y="366"/>
                    <a:pt x="253" y="366"/>
                  </a:cubicBezTo>
                  <a:cubicBezTo>
                    <a:pt x="253" y="354"/>
                    <a:pt x="262" y="345"/>
                    <a:pt x="274" y="345"/>
                  </a:cubicBezTo>
                  <a:cubicBezTo>
                    <a:pt x="285" y="345"/>
                    <a:pt x="294" y="354"/>
                    <a:pt x="294" y="366"/>
                  </a:cubicBezTo>
                  <a:cubicBezTo>
                    <a:pt x="294" y="366"/>
                    <a:pt x="294" y="366"/>
                    <a:pt x="294" y="366"/>
                  </a:cubicBezTo>
                  <a:cubicBezTo>
                    <a:pt x="295" y="366"/>
                    <a:pt x="295" y="366"/>
                    <a:pt x="295" y="366"/>
                  </a:cubicBezTo>
                  <a:cubicBezTo>
                    <a:pt x="295" y="407"/>
                    <a:pt x="295" y="407"/>
                    <a:pt x="295" y="407"/>
                  </a:cubicBezTo>
                  <a:close/>
                  <a:moveTo>
                    <a:pt x="199" y="407"/>
                  </a:moveTo>
                  <a:cubicBezTo>
                    <a:pt x="198" y="368"/>
                    <a:pt x="198" y="368"/>
                    <a:pt x="198" y="368"/>
                  </a:cubicBezTo>
                  <a:cubicBezTo>
                    <a:pt x="198" y="368"/>
                    <a:pt x="196" y="358"/>
                    <a:pt x="193" y="354"/>
                  </a:cubicBezTo>
                  <a:cubicBezTo>
                    <a:pt x="211" y="354"/>
                    <a:pt x="211" y="354"/>
                    <a:pt x="211" y="354"/>
                  </a:cubicBezTo>
                  <a:cubicBezTo>
                    <a:pt x="211" y="407"/>
                    <a:pt x="211" y="407"/>
                    <a:pt x="211" y="407"/>
                  </a:cubicBezTo>
                  <a:cubicBezTo>
                    <a:pt x="199" y="407"/>
                    <a:pt x="199" y="407"/>
                    <a:pt x="199" y="407"/>
                  </a:cubicBezTo>
                  <a:close/>
                  <a:moveTo>
                    <a:pt x="336" y="314"/>
                  </a:moveTo>
                  <a:cubicBezTo>
                    <a:pt x="338" y="309"/>
                    <a:pt x="345" y="296"/>
                    <a:pt x="355" y="297"/>
                  </a:cubicBezTo>
                  <a:cubicBezTo>
                    <a:pt x="368" y="298"/>
                    <a:pt x="374" y="303"/>
                    <a:pt x="376" y="311"/>
                  </a:cubicBezTo>
                  <a:cubicBezTo>
                    <a:pt x="376" y="311"/>
                    <a:pt x="368" y="319"/>
                    <a:pt x="368" y="327"/>
                  </a:cubicBezTo>
                  <a:cubicBezTo>
                    <a:pt x="368" y="335"/>
                    <a:pt x="366" y="345"/>
                    <a:pt x="366" y="346"/>
                  </a:cubicBezTo>
                  <a:cubicBezTo>
                    <a:pt x="336" y="346"/>
                    <a:pt x="336" y="346"/>
                    <a:pt x="336" y="346"/>
                  </a:cubicBezTo>
                  <a:cubicBezTo>
                    <a:pt x="336" y="314"/>
                    <a:pt x="336" y="314"/>
                    <a:pt x="336" y="314"/>
                  </a:cubicBezTo>
                  <a:close/>
                  <a:moveTo>
                    <a:pt x="348" y="407"/>
                  </a:moveTo>
                  <a:cubicBezTo>
                    <a:pt x="336" y="407"/>
                    <a:pt x="336" y="407"/>
                    <a:pt x="336" y="407"/>
                  </a:cubicBezTo>
                  <a:cubicBezTo>
                    <a:pt x="336" y="354"/>
                    <a:pt x="336" y="354"/>
                    <a:pt x="336" y="354"/>
                  </a:cubicBezTo>
                  <a:cubicBezTo>
                    <a:pt x="354" y="354"/>
                    <a:pt x="354" y="354"/>
                    <a:pt x="354" y="354"/>
                  </a:cubicBezTo>
                  <a:cubicBezTo>
                    <a:pt x="351" y="358"/>
                    <a:pt x="350" y="368"/>
                    <a:pt x="350" y="368"/>
                  </a:cubicBezTo>
                  <a:cubicBezTo>
                    <a:pt x="348" y="407"/>
                    <a:pt x="348" y="407"/>
                    <a:pt x="348" y="407"/>
                  </a:cubicBezTo>
                  <a:close/>
                  <a:moveTo>
                    <a:pt x="367" y="288"/>
                  </a:moveTo>
                  <a:cubicBezTo>
                    <a:pt x="403" y="288"/>
                    <a:pt x="403" y="288"/>
                    <a:pt x="403" y="288"/>
                  </a:cubicBezTo>
                  <a:cubicBezTo>
                    <a:pt x="392" y="295"/>
                    <a:pt x="383" y="303"/>
                    <a:pt x="383" y="303"/>
                  </a:cubicBezTo>
                  <a:cubicBezTo>
                    <a:pt x="381" y="300"/>
                    <a:pt x="371" y="290"/>
                    <a:pt x="367" y="288"/>
                  </a:cubicBezTo>
                  <a:close/>
                  <a:moveTo>
                    <a:pt x="211" y="314"/>
                  </a:moveTo>
                  <a:cubicBezTo>
                    <a:pt x="211" y="346"/>
                    <a:pt x="211" y="346"/>
                    <a:pt x="211" y="346"/>
                  </a:cubicBezTo>
                  <a:cubicBezTo>
                    <a:pt x="181" y="346"/>
                    <a:pt x="181" y="346"/>
                    <a:pt x="181" y="346"/>
                  </a:cubicBezTo>
                  <a:cubicBezTo>
                    <a:pt x="181" y="345"/>
                    <a:pt x="179" y="335"/>
                    <a:pt x="179" y="327"/>
                  </a:cubicBezTo>
                  <a:cubicBezTo>
                    <a:pt x="179" y="319"/>
                    <a:pt x="171" y="311"/>
                    <a:pt x="171" y="311"/>
                  </a:cubicBezTo>
                  <a:cubicBezTo>
                    <a:pt x="173" y="303"/>
                    <a:pt x="179" y="298"/>
                    <a:pt x="192" y="297"/>
                  </a:cubicBezTo>
                  <a:cubicBezTo>
                    <a:pt x="202" y="296"/>
                    <a:pt x="209" y="309"/>
                    <a:pt x="211" y="314"/>
                  </a:cubicBezTo>
                  <a:close/>
                  <a:moveTo>
                    <a:pt x="179" y="288"/>
                  </a:moveTo>
                  <a:cubicBezTo>
                    <a:pt x="176" y="291"/>
                    <a:pt x="166" y="300"/>
                    <a:pt x="164" y="303"/>
                  </a:cubicBezTo>
                  <a:cubicBezTo>
                    <a:pt x="164" y="303"/>
                    <a:pt x="155" y="295"/>
                    <a:pt x="144" y="288"/>
                  </a:cubicBezTo>
                  <a:cubicBezTo>
                    <a:pt x="179" y="288"/>
                    <a:pt x="179" y="288"/>
                    <a:pt x="179" y="288"/>
                  </a:cubicBezTo>
                  <a:close/>
                  <a:moveTo>
                    <a:pt x="261" y="219"/>
                  </a:moveTo>
                  <a:cubicBezTo>
                    <a:pt x="261" y="302"/>
                    <a:pt x="261" y="302"/>
                    <a:pt x="261" y="302"/>
                  </a:cubicBezTo>
                  <a:cubicBezTo>
                    <a:pt x="285" y="302"/>
                    <a:pt x="285" y="302"/>
                    <a:pt x="285" y="302"/>
                  </a:cubicBezTo>
                  <a:cubicBezTo>
                    <a:pt x="285" y="219"/>
                    <a:pt x="285" y="219"/>
                    <a:pt x="285" y="219"/>
                  </a:cubicBezTo>
                  <a:cubicBezTo>
                    <a:pt x="281" y="215"/>
                    <a:pt x="272" y="208"/>
                    <a:pt x="261" y="219"/>
                  </a:cubicBezTo>
                  <a:close/>
                  <a:moveTo>
                    <a:pt x="272" y="227"/>
                  </a:moveTo>
                  <a:cubicBezTo>
                    <a:pt x="270" y="227"/>
                    <a:pt x="269" y="228"/>
                    <a:pt x="269" y="229"/>
                  </a:cubicBezTo>
                  <a:cubicBezTo>
                    <a:pt x="269" y="268"/>
                    <a:pt x="269" y="268"/>
                    <a:pt x="269" y="268"/>
                  </a:cubicBezTo>
                  <a:cubicBezTo>
                    <a:pt x="269" y="269"/>
                    <a:pt x="270" y="270"/>
                    <a:pt x="272" y="270"/>
                  </a:cubicBezTo>
                  <a:cubicBezTo>
                    <a:pt x="275" y="270"/>
                    <a:pt x="275" y="270"/>
                    <a:pt x="275" y="270"/>
                  </a:cubicBezTo>
                  <a:cubicBezTo>
                    <a:pt x="276" y="270"/>
                    <a:pt x="278" y="269"/>
                    <a:pt x="278" y="268"/>
                  </a:cubicBezTo>
                  <a:cubicBezTo>
                    <a:pt x="278" y="229"/>
                    <a:pt x="278" y="229"/>
                    <a:pt x="278" y="229"/>
                  </a:cubicBezTo>
                  <a:cubicBezTo>
                    <a:pt x="278" y="228"/>
                    <a:pt x="276" y="227"/>
                    <a:pt x="275" y="227"/>
                  </a:cubicBezTo>
                  <a:cubicBezTo>
                    <a:pt x="272" y="227"/>
                    <a:pt x="272" y="227"/>
                    <a:pt x="272" y="227"/>
                  </a:cubicBezTo>
                  <a:close/>
                  <a:moveTo>
                    <a:pt x="273" y="169"/>
                  </a:moveTo>
                  <a:cubicBezTo>
                    <a:pt x="269" y="169"/>
                    <a:pt x="266" y="172"/>
                    <a:pt x="266" y="176"/>
                  </a:cubicBezTo>
                  <a:cubicBezTo>
                    <a:pt x="266" y="181"/>
                    <a:pt x="269" y="184"/>
                    <a:pt x="273" y="184"/>
                  </a:cubicBezTo>
                  <a:cubicBezTo>
                    <a:pt x="278" y="184"/>
                    <a:pt x="281" y="181"/>
                    <a:pt x="281" y="176"/>
                  </a:cubicBezTo>
                  <a:cubicBezTo>
                    <a:pt x="281" y="172"/>
                    <a:pt x="278" y="169"/>
                    <a:pt x="273" y="169"/>
                  </a:cubicBezTo>
                  <a:close/>
                  <a:moveTo>
                    <a:pt x="266" y="120"/>
                  </a:moveTo>
                  <a:cubicBezTo>
                    <a:pt x="266" y="132"/>
                    <a:pt x="266" y="132"/>
                    <a:pt x="266" y="132"/>
                  </a:cubicBezTo>
                  <a:cubicBezTo>
                    <a:pt x="269" y="132"/>
                    <a:pt x="269" y="132"/>
                    <a:pt x="269" y="132"/>
                  </a:cubicBezTo>
                  <a:cubicBezTo>
                    <a:pt x="269" y="120"/>
                    <a:pt x="269" y="120"/>
                    <a:pt x="269" y="120"/>
                  </a:cubicBezTo>
                  <a:cubicBezTo>
                    <a:pt x="266" y="120"/>
                    <a:pt x="266" y="120"/>
                    <a:pt x="266" y="120"/>
                  </a:cubicBezTo>
                  <a:close/>
                  <a:moveTo>
                    <a:pt x="278" y="120"/>
                  </a:moveTo>
                  <a:cubicBezTo>
                    <a:pt x="278" y="132"/>
                    <a:pt x="278" y="132"/>
                    <a:pt x="278" y="132"/>
                  </a:cubicBezTo>
                  <a:cubicBezTo>
                    <a:pt x="281" y="132"/>
                    <a:pt x="281" y="132"/>
                    <a:pt x="281" y="132"/>
                  </a:cubicBezTo>
                  <a:cubicBezTo>
                    <a:pt x="281" y="120"/>
                    <a:pt x="281" y="120"/>
                    <a:pt x="281" y="120"/>
                  </a:cubicBezTo>
                  <a:cubicBezTo>
                    <a:pt x="278" y="120"/>
                    <a:pt x="278" y="120"/>
                    <a:pt x="278" y="120"/>
                  </a:cubicBezTo>
                  <a:close/>
                  <a:moveTo>
                    <a:pt x="395" y="419"/>
                  </a:moveTo>
                  <a:cubicBezTo>
                    <a:pt x="482" y="417"/>
                    <a:pt x="552" y="345"/>
                    <a:pt x="552" y="258"/>
                  </a:cubicBezTo>
                  <a:cubicBezTo>
                    <a:pt x="552" y="170"/>
                    <a:pt x="482" y="99"/>
                    <a:pt x="395" y="96"/>
                  </a:cubicBezTo>
                  <a:cubicBezTo>
                    <a:pt x="383" y="42"/>
                    <a:pt x="334" y="0"/>
                    <a:pt x="276" y="0"/>
                  </a:cubicBezTo>
                  <a:cubicBezTo>
                    <a:pt x="218" y="0"/>
                    <a:pt x="169" y="42"/>
                    <a:pt x="158" y="96"/>
                  </a:cubicBezTo>
                  <a:cubicBezTo>
                    <a:pt x="70" y="98"/>
                    <a:pt x="0" y="170"/>
                    <a:pt x="0" y="258"/>
                  </a:cubicBezTo>
                  <a:cubicBezTo>
                    <a:pt x="0" y="346"/>
                    <a:pt x="70" y="418"/>
                    <a:pt x="158" y="419"/>
                  </a:cubicBezTo>
                  <a:cubicBezTo>
                    <a:pt x="170" y="473"/>
                    <a:pt x="218" y="514"/>
                    <a:pt x="276" y="514"/>
                  </a:cubicBezTo>
                  <a:cubicBezTo>
                    <a:pt x="334" y="514"/>
                    <a:pt x="382" y="473"/>
                    <a:pt x="395" y="419"/>
                  </a:cubicBezTo>
                  <a:close/>
                  <a:moveTo>
                    <a:pt x="383" y="403"/>
                  </a:moveTo>
                  <a:cubicBezTo>
                    <a:pt x="461" y="401"/>
                    <a:pt x="525" y="337"/>
                    <a:pt x="525" y="258"/>
                  </a:cubicBezTo>
                  <a:cubicBezTo>
                    <a:pt x="525" y="179"/>
                    <a:pt x="461" y="114"/>
                    <a:pt x="383" y="112"/>
                  </a:cubicBezTo>
                  <a:cubicBezTo>
                    <a:pt x="373" y="63"/>
                    <a:pt x="329" y="26"/>
                    <a:pt x="276" y="26"/>
                  </a:cubicBezTo>
                  <a:cubicBezTo>
                    <a:pt x="224" y="26"/>
                    <a:pt x="180" y="63"/>
                    <a:pt x="169" y="112"/>
                  </a:cubicBezTo>
                  <a:cubicBezTo>
                    <a:pt x="90" y="114"/>
                    <a:pt x="27" y="178"/>
                    <a:pt x="27" y="258"/>
                  </a:cubicBezTo>
                  <a:cubicBezTo>
                    <a:pt x="27" y="337"/>
                    <a:pt x="91" y="402"/>
                    <a:pt x="170" y="403"/>
                  </a:cubicBezTo>
                  <a:cubicBezTo>
                    <a:pt x="180" y="452"/>
                    <a:pt x="224" y="489"/>
                    <a:pt x="276" y="489"/>
                  </a:cubicBezTo>
                  <a:cubicBezTo>
                    <a:pt x="328" y="489"/>
                    <a:pt x="372" y="452"/>
                    <a:pt x="383" y="403"/>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9" name="işḻíḓé"/>
            <p:cNvSpPr/>
            <p:nvPr userDrawn="1">
              <p:custDataLst>
                <p:tags r:id="rId14"/>
              </p:custDataLst>
            </p:nvPr>
          </p:nvSpPr>
          <p:spPr bwMode="auto">
            <a:xfrm>
              <a:off x="3393679" y="3111501"/>
              <a:ext cx="803275" cy="733425"/>
            </a:xfrm>
            <a:custGeom>
              <a:avLst/>
              <a:gdLst>
                <a:gd name="T0" fmla="*/ 241 w 481"/>
                <a:gd name="T1" fmla="*/ 0 h 438"/>
                <a:gd name="T2" fmla="*/ 335 w 481"/>
                <a:gd name="T3" fmla="*/ 94 h 438"/>
                <a:gd name="T4" fmla="*/ 341 w 481"/>
                <a:gd name="T5" fmla="*/ 94 h 438"/>
                <a:gd name="T6" fmla="*/ 350 w 481"/>
                <a:gd name="T7" fmla="*/ 93 h 438"/>
                <a:gd name="T8" fmla="*/ 481 w 481"/>
                <a:gd name="T9" fmla="*/ 225 h 438"/>
                <a:gd name="T10" fmla="*/ 350 w 481"/>
                <a:gd name="T11" fmla="*/ 356 h 438"/>
                <a:gd name="T12" fmla="*/ 341 w 481"/>
                <a:gd name="T13" fmla="*/ 356 h 438"/>
                <a:gd name="T14" fmla="*/ 335 w 481"/>
                <a:gd name="T15" fmla="*/ 355 h 438"/>
                <a:gd name="T16" fmla="*/ 304 w 481"/>
                <a:gd name="T17" fmla="*/ 413 h 438"/>
                <a:gd name="T18" fmla="*/ 241 w 481"/>
                <a:gd name="T19" fmla="*/ 438 h 438"/>
                <a:gd name="T20" fmla="*/ 176 w 481"/>
                <a:gd name="T21" fmla="*/ 413 h 438"/>
                <a:gd name="T22" fmla="*/ 146 w 481"/>
                <a:gd name="T23" fmla="*/ 354 h 438"/>
                <a:gd name="T24" fmla="*/ 140 w 481"/>
                <a:gd name="T25" fmla="*/ 354 h 438"/>
                <a:gd name="T26" fmla="*/ 131 w 481"/>
                <a:gd name="T27" fmla="*/ 355 h 438"/>
                <a:gd name="T28" fmla="*/ 0 w 481"/>
                <a:gd name="T29" fmla="*/ 223 h 438"/>
                <a:gd name="T30" fmla="*/ 131 w 481"/>
                <a:gd name="T31" fmla="*/ 92 h 438"/>
                <a:gd name="T32" fmla="*/ 140 w 481"/>
                <a:gd name="T33" fmla="*/ 92 h 438"/>
                <a:gd name="T34" fmla="*/ 146 w 481"/>
                <a:gd name="T35" fmla="*/ 93 h 438"/>
                <a:gd name="T36" fmla="*/ 241 w 481"/>
                <a:gd name="T37" fmla="*/ 0 h 438"/>
                <a:gd name="T38" fmla="*/ 241 w 481"/>
                <a:gd name="T39" fmla="*/ 6 h 438"/>
                <a:gd name="T40" fmla="*/ 152 w 481"/>
                <a:gd name="T41" fmla="*/ 95 h 438"/>
                <a:gd name="T42" fmla="*/ 152 w 481"/>
                <a:gd name="T43" fmla="*/ 96 h 438"/>
                <a:gd name="T44" fmla="*/ 152 w 481"/>
                <a:gd name="T45" fmla="*/ 96 h 438"/>
                <a:gd name="T46" fmla="*/ 152 w 481"/>
                <a:gd name="T47" fmla="*/ 99 h 438"/>
                <a:gd name="T48" fmla="*/ 148 w 481"/>
                <a:gd name="T49" fmla="*/ 99 h 438"/>
                <a:gd name="T50" fmla="*/ 140 w 481"/>
                <a:gd name="T51" fmla="*/ 98 h 438"/>
                <a:gd name="T52" fmla="*/ 131 w 481"/>
                <a:gd name="T53" fmla="*/ 98 h 438"/>
                <a:gd name="T54" fmla="*/ 5 w 481"/>
                <a:gd name="T55" fmla="*/ 223 h 438"/>
                <a:gd name="T56" fmla="*/ 131 w 481"/>
                <a:gd name="T57" fmla="*/ 349 h 438"/>
                <a:gd name="T58" fmla="*/ 140 w 481"/>
                <a:gd name="T59" fmla="*/ 349 h 438"/>
                <a:gd name="T60" fmla="*/ 149 w 481"/>
                <a:gd name="T61" fmla="*/ 348 h 438"/>
                <a:gd name="T62" fmla="*/ 152 w 481"/>
                <a:gd name="T63" fmla="*/ 347 h 438"/>
                <a:gd name="T64" fmla="*/ 152 w 481"/>
                <a:gd name="T65" fmla="*/ 350 h 438"/>
                <a:gd name="T66" fmla="*/ 180 w 481"/>
                <a:gd name="T67" fmla="*/ 409 h 438"/>
                <a:gd name="T68" fmla="*/ 241 w 481"/>
                <a:gd name="T69" fmla="*/ 433 h 438"/>
                <a:gd name="T70" fmla="*/ 301 w 481"/>
                <a:gd name="T71" fmla="*/ 409 h 438"/>
                <a:gd name="T72" fmla="*/ 329 w 481"/>
                <a:gd name="T73" fmla="*/ 351 h 438"/>
                <a:gd name="T74" fmla="*/ 330 w 481"/>
                <a:gd name="T75" fmla="*/ 348 h 438"/>
                <a:gd name="T76" fmla="*/ 332 w 481"/>
                <a:gd name="T77" fmla="*/ 349 h 438"/>
                <a:gd name="T78" fmla="*/ 341 w 481"/>
                <a:gd name="T79" fmla="*/ 350 h 438"/>
                <a:gd name="T80" fmla="*/ 350 w 481"/>
                <a:gd name="T81" fmla="*/ 350 h 438"/>
                <a:gd name="T82" fmla="*/ 476 w 481"/>
                <a:gd name="T83" fmla="*/ 225 h 438"/>
                <a:gd name="T84" fmla="*/ 350 w 481"/>
                <a:gd name="T85" fmla="*/ 99 h 438"/>
                <a:gd name="T86" fmla="*/ 341 w 481"/>
                <a:gd name="T87" fmla="*/ 99 h 438"/>
                <a:gd name="T88" fmla="*/ 333 w 481"/>
                <a:gd name="T89" fmla="*/ 100 h 438"/>
                <a:gd name="T90" fmla="*/ 329 w 481"/>
                <a:gd name="T91" fmla="*/ 101 h 438"/>
                <a:gd name="T92" fmla="*/ 330 w 481"/>
                <a:gd name="T93" fmla="*/ 97 h 438"/>
                <a:gd name="T94" fmla="*/ 330 w 481"/>
                <a:gd name="T95" fmla="*/ 96 h 438"/>
                <a:gd name="T96" fmla="*/ 330 w 481"/>
                <a:gd name="T97" fmla="*/ 95 h 438"/>
                <a:gd name="T98" fmla="*/ 241 w 481"/>
                <a:gd name="T99" fmla="*/ 6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81" h="438">
                  <a:moveTo>
                    <a:pt x="241" y="0"/>
                  </a:moveTo>
                  <a:cubicBezTo>
                    <a:pt x="292" y="0"/>
                    <a:pt x="335" y="42"/>
                    <a:pt x="335" y="94"/>
                  </a:cubicBezTo>
                  <a:cubicBezTo>
                    <a:pt x="337" y="94"/>
                    <a:pt x="339" y="94"/>
                    <a:pt x="341" y="94"/>
                  </a:cubicBezTo>
                  <a:cubicBezTo>
                    <a:pt x="344" y="93"/>
                    <a:pt x="347" y="93"/>
                    <a:pt x="350" y="93"/>
                  </a:cubicBezTo>
                  <a:cubicBezTo>
                    <a:pt x="422" y="93"/>
                    <a:pt x="481" y="152"/>
                    <a:pt x="481" y="225"/>
                  </a:cubicBezTo>
                  <a:cubicBezTo>
                    <a:pt x="481" y="297"/>
                    <a:pt x="422" y="356"/>
                    <a:pt x="350" y="356"/>
                  </a:cubicBezTo>
                  <a:cubicBezTo>
                    <a:pt x="347" y="356"/>
                    <a:pt x="344" y="356"/>
                    <a:pt x="341" y="356"/>
                  </a:cubicBezTo>
                  <a:cubicBezTo>
                    <a:pt x="339" y="355"/>
                    <a:pt x="337" y="355"/>
                    <a:pt x="335" y="355"/>
                  </a:cubicBezTo>
                  <a:cubicBezTo>
                    <a:pt x="332" y="378"/>
                    <a:pt x="321" y="399"/>
                    <a:pt x="304" y="413"/>
                  </a:cubicBezTo>
                  <a:cubicBezTo>
                    <a:pt x="288" y="429"/>
                    <a:pt x="265" y="438"/>
                    <a:pt x="241" y="438"/>
                  </a:cubicBezTo>
                  <a:cubicBezTo>
                    <a:pt x="216" y="438"/>
                    <a:pt x="193" y="429"/>
                    <a:pt x="176" y="413"/>
                  </a:cubicBezTo>
                  <a:cubicBezTo>
                    <a:pt x="160" y="398"/>
                    <a:pt x="149" y="377"/>
                    <a:pt x="146" y="354"/>
                  </a:cubicBezTo>
                  <a:cubicBezTo>
                    <a:pt x="144" y="354"/>
                    <a:pt x="142" y="354"/>
                    <a:pt x="140" y="354"/>
                  </a:cubicBezTo>
                  <a:cubicBezTo>
                    <a:pt x="137" y="355"/>
                    <a:pt x="134" y="355"/>
                    <a:pt x="131" y="355"/>
                  </a:cubicBezTo>
                  <a:cubicBezTo>
                    <a:pt x="59" y="355"/>
                    <a:pt x="0" y="296"/>
                    <a:pt x="0" y="223"/>
                  </a:cubicBezTo>
                  <a:cubicBezTo>
                    <a:pt x="0" y="151"/>
                    <a:pt x="59" y="92"/>
                    <a:pt x="131" y="92"/>
                  </a:cubicBezTo>
                  <a:cubicBezTo>
                    <a:pt x="134" y="92"/>
                    <a:pt x="137" y="92"/>
                    <a:pt x="140" y="92"/>
                  </a:cubicBezTo>
                  <a:cubicBezTo>
                    <a:pt x="142" y="93"/>
                    <a:pt x="144" y="93"/>
                    <a:pt x="146" y="93"/>
                  </a:cubicBezTo>
                  <a:cubicBezTo>
                    <a:pt x="147" y="42"/>
                    <a:pt x="189" y="0"/>
                    <a:pt x="241" y="0"/>
                  </a:cubicBezTo>
                  <a:close/>
                  <a:moveTo>
                    <a:pt x="241" y="6"/>
                  </a:moveTo>
                  <a:cubicBezTo>
                    <a:pt x="192" y="6"/>
                    <a:pt x="152" y="46"/>
                    <a:pt x="152" y="95"/>
                  </a:cubicBezTo>
                  <a:cubicBezTo>
                    <a:pt x="152" y="95"/>
                    <a:pt x="152" y="95"/>
                    <a:pt x="152" y="96"/>
                  </a:cubicBezTo>
                  <a:cubicBezTo>
                    <a:pt x="152" y="96"/>
                    <a:pt x="152" y="96"/>
                    <a:pt x="152" y="96"/>
                  </a:cubicBezTo>
                  <a:cubicBezTo>
                    <a:pt x="152" y="99"/>
                    <a:pt x="152" y="99"/>
                    <a:pt x="152" y="99"/>
                  </a:cubicBezTo>
                  <a:cubicBezTo>
                    <a:pt x="148" y="99"/>
                    <a:pt x="148" y="99"/>
                    <a:pt x="148" y="99"/>
                  </a:cubicBezTo>
                  <a:cubicBezTo>
                    <a:pt x="146" y="99"/>
                    <a:pt x="143" y="98"/>
                    <a:pt x="140" y="98"/>
                  </a:cubicBezTo>
                  <a:cubicBezTo>
                    <a:pt x="137" y="98"/>
                    <a:pt x="134" y="98"/>
                    <a:pt x="131" y="98"/>
                  </a:cubicBezTo>
                  <a:cubicBezTo>
                    <a:pt x="62" y="98"/>
                    <a:pt x="5" y="154"/>
                    <a:pt x="5" y="223"/>
                  </a:cubicBezTo>
                  <a:cubicBezTo>
                    <a:pt x="5" y="293"/>
                    <a:pt x="62" y="349"/>
                    <a:pt x="131" y="349"/>
                  </a:cubicBezTo>
                  <a:cubicBezTo>
                    <a:pt x="134" y="349"/>
                    <a:pt x="137" y="349"/>
                    <a:pt x="140" y="349"/>
                  </a:cubicBezTo>
                  <a:cubicBezTo>
                    <a:pt x="143" y="348"/>
                    <a:pt x="146" y="348"/>
                    <a:pt x="149" y="348"/>
                  </a:cubicBezTo>
                  <a:cubicBezTo>
                    <a:pt x="152" y="347"/>
                    <a:pt x="152" y="347"/>
                    <a:pt x="152" y="347"/>
                  </a:cubicBezTo>
                  <a:cubicBezTo>
                    <a:pt x="152" y="350"/>
                    <a:pt x="152" y="350"/>
                    <a:pt x="152" y="350"/>
                  </a:cubicBezTo>
                  <a:cubicBezTo>
                    <a:pt x="154" y="373"/>
                    <a:pt x="164" y="394"/>
                    <a:pt x="180" y="409"/>
                  </a:cubicBezTo>
                  <a:cubicBezTo>
                    <a:pt x="196" y="424"/>
                    <a:pt x="217" y="433"/>
                    <a:pt x="241" y="433"/>
                  </a:cubicBezTo>
                  <a:cubicBezTo>
                    <a:pt x="264" y="433"/>
                    <a:pt x="285" y="424"/>
                    <a:pt x="301" y="409"/>
                  </a:cubicBezTo>
                  <a:cubicBezTo>
                    <a:pt x="317" y="395"/>
                    <a:pt x="327" y="374"/>
                    <a:pt x="329" y="351"/>
                  </a:cubicBezTo>
                  <a:cubicBezTo>
                    <a:pt x="330" y="348"/>
                    <a:pt x="330" y="348"/>
                    <a:pt x="330" y="348"/>
                  </a:cubicBezTo>
                  <a:cubicBezTo>
                    <a:pt x="332" y="349"/>
                    <a:pt x="332" y="349"/>
                    <a:pt x="332" y="349"/>
                  </a:cubicBezTo>
                  <a:cubicBezTo>
                    <a:pt x="335" y="349"/>
                    <a:pt x="338" y="350"/>
                    <a:pt x="341" y="350"/>
                  </a:cubicBezTo>
                  <a:cubicBezTo>
                    <a:pt x="344" y="350"/>
                    <a:pt x="347" y="350"/>
                    <a:pt x="350" y="350"/>
                  </a:cubicBezTo>
                  <a:cubicBezTo>
                    <a:pt x="419" y="350"/>
                    <a:pt x="476" y="294"/>
                    <a:pt x="476" y="225"/>
                  </a:cubicBezTo>
                  <a:cubicBezTo>
                    <a:pt x="476" y="155"/>
                    <a:pt x="419" y="99"/>
                    <a:pt x="350" y="99"/>
                  </a:cubicBezTo>
                  <a:cubicBezTo>
                    <a:pt x="347" y="99"/>
                    <a:pt x="344" y="99"/>
                    <a:pt x="341" y="99"/>
                  </a:cubicBezTo>
                  <a:cubicBezTo>
                    <a:pt x="338" y="100"/>
                    <a:pt x="336" y="100"/>
                    <a:pt x="333" y="100"/>
                  </a:cubicBezTo>
                  <a:cubicBezTo>
                    <a:pt x="329" y="101"/>
                    <a:pt x="329" y="101"/>
                    <a:pt x="329" y="101"/>
                  </a:cubicBezTo>
                  <a:cubicBezTo>
                    <a:pt x="330" y="97"/>
                    <a:pt x="330" y="97"/>
                    <a:pt x="330" y="97"/>
                  </a:cubicBezTo>
                  <a:cubicBezTo>
                    <a:pt x="330" y="97"/>
                    <a:pt x="330" y="96"/>
                    <a:pt x="330" y="96"/>
                  </a:cubicBezTo>
                  <a:cubicBezTo>
                    <a:pt x="330" y="96"/>
                    <a:pt x="330" y="95"/>
                    <a:pt x="330" y="95"/>
                  </a:cubicBezTo>
                  <a:cubicBezTo>
                    <a:pt x="330" y="46"/>
                    <a:pt x="290" y="6"/>
                    <a:pt x="241" y="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0" name="îšḻîďê"/>
            <p:cNvSpPr/>
            <p:nvPr userDrawn="1">
              <p:custDataLst>
                <p:tags r:id="rId15"/>
              </p:custDataLst>
            </p:nvPr>
          </p:nvSpPr>
          <p:spPr bwMode="auto">
            <a:xfrm>
              <a:off x="3109517" y="3192463"/>
              <a:ext cx="147638" cy="104775"/>
            </a:xfrm>
            <a:custGeom>
              <a:avLst/>
              <a:gdLst>
                <a:gd name="T0" fmla="*/ 38 w 89"/>
                <a:gd name="T1" fmla="*/ 56 h 63"/>
                <a:gd name="T2" fmla="*/ 32 w 89"/>
                <a:gd name="T3" fmla="*/ 59 h 63"/>
                <a:gd name="T4" fmla="*/ 23 w 89"/>
                <a:gd name="T5" fmla="*/ 59 h 63"/>
                <a:gd name="T6" fmla="*/ 6 w 89"/>
                <a:gd name="T7" fmla="*/ 49 h 63"/>
                <a:gd name="T8" fmla="*/ 1 w 89"/>
                <a:gd name="T9" fmla="*/ 28 h 63"/>
                <a:gd name="T10" fmla="*/ 4 w 89"/>
                <a:gd name="T11" fmla="*/ 17 h 63"/>
                <a:gd name="T12" fmla="*/ 10 w 89"/>
                <a:gd name="T13" fmla="*/ 8 h 63"/>
                <a:gd name="T14" fmla="*/ 6 w 89"/>
                <a:gd name="T15" fmla="*/ 5 h 63"/>
                <a:gd name="T16" fmla="*/ 6 w 89"/>
                <a:gd name="T17" fmla="*/ 0 h 63"/>
                <a:gd name="T18" fmla="*/ 35 w 89"/>
                <a:gd name="T19" fmla="*/ 3 h 63"/>
                <a:gd name="T20" fmla="*/ 34 w 89"/>
                <a:gd name="T21" fmla="*/ 7 h 63"/>
                <a:gd name="T22" fmla="*/ 24 w 89"/>
                <a:gd name="T23" fmla="*/ 10 h 63"/>
                <a:gd name="T24" fmla="*/ 16 w 89"/>
                <a:gd name="T25" fmla="*/ 14 h 63"/>
                <a:gd name="T26" fmla="*/ 9 w 89"/>
                <a:gd name="T27" fmla="*/ 20 h 63"/>
                <a:gd name="T28" fmla="*/ 6 w 89"/>
                <a:gd name="T29" fmla="*/ 30 h 63"/>
                <a:gd name="T30" fmla="*/ 6 w 89"/>
                <a:gd name="T31" fmla="*/ 37 h 63"/>
                <a:gd name="T32" fmla="*/ 9 w 89"/>
                <a:gd name="T33" fmla="*/ 42 h 63"/>
                <a:gd name="T34" fmla="*/ 13 w 89"/>
                <a:gd name="T35" fmla="*/ 46 h 63"/>
                <a:gd name="T36" fmla="*/ 19 w 89"/>
                <a:gd name="T37" fmla="*/ 47 h 63"/>
                <a:gd name="T38" fmla="*/ 29 w 89"/>
                <a:gd name="T39" fmla="*/ 45 h 63"/>
                <a:gd name="T40" fmla="*/ 36 w 89"/>
                <a:gd name="T41" fmla="*/ 38 h 63"/>
                <a:gd name="T42" fmla="*/ 41 w 89"/>
                <a:gd name="T43" fmla="*/ 29 h 63"/>
                <a:gd name="T44" fmla="*/ 45 w 89"/>
                <a:gd name="T45" fmla="*/ 21 h 63"/>
                <a:gd name="T46" fmla="*/ 55 w 89"/>
                <a:gd name="T47" fmla="*/ 11 h 63"/>
                <a:gd name="T48" fmla="*/ 69 w 89"/>
                <a:gd name="T49" fmla="*/ 9 h 63"/>
                <a:gd name="T50" fmla="*/ 77 w 89"/>
                <a:gd name="T51" fmla="*/ 12 h 63"/>
                <a:gd name="T52" fmla="*/ 84 w 89"/>
                <a:gd name="T53" fmla="*/ 18 h 63"/>
                <a:gd name="T54" fmla="*/ 88 w 89"/>
                <a:gd name="T55" fmla="*/ 27 h 63"/>
                <a:gd name="T56" fmla="*/ 89 w 89"/>
                <a:gd name="T57" fmla="*/ 37 h 63"/>
                <a:gd name="T58" fmla="*/ 86 w 89"/>
                <a:gd name="T59" fmla="*/ 47 h 63"/>
                <a:gd name="T60" fmla="*/ 80 w 89"/>
                <a:gd name="T61" fmla="*/ 55 h 63"/>
                <a:gd name="T62" fmla="*/ 84 w 89"/>
                <a:gd name="T63" fmla="*/ 58 h 63"/>
                <a:gd name="T64" fmla="*/ 84 w 89"/>
                <a:gd name="T65" fmla="*/ 63 h 63"/>
                <a:gd name="T66" fmla="*/ 56 w 89"/>
                <a:gd name="T67" fmla="*/ 60 h 63"/>
                <a:gd name="T68" fmla="*/ 56 w 89"/>
                <a:gd name="T69" fmla="*/ 55 h 63"/>
                <a:gd name="T70" fmla="*/ 66 w 89"/>
                <a:gd name="T71" fmla="*/ 53 h 63"/>
                <a:gd name="T72" fmla="*/ 74 w 89"/>
                <a:gd name="T73" fmla="*/ 50 h 63"/>
                <a:gd name="T74" fmla="*/ 80 w 89"/>
                <a:gd name="T75" fmla="*/ 44 h 63"/>
                <a:gd name="T76" fmla="*/ 83 w 89"/>
                <a:gd name="T77" fmla="*/ 36 h 63"/>
                <a:gd name="T78" fmla="*/ 81 w 89"/>
                <a:gd name="T79" fmla="*/ 26 h 63"/>
                <a:gd name="T80" fmla="*/ 73 w 89"/>
                <a:gd name="T81" fmla="*/ 21 h 63"/>
                <a:gd name="T82" fmla="*/ 63 w 89"/>
                <a:gd name="T83" fmla="*/ 22 h 63"/>
                <a:gd name="T84" fmla="*/ 57 w 89"/>
                <a:gd name="T85" fmla="*/ 29 h 63"/>
                <a:gd name="T86" fmla="*/ 52 w 89"/>
                <a:gd name="T87" fmla="*/ 37 h 63"/>
                <a:gd name="T88" fmla="*/ 48 w 89"/>
                <a:gd name="T89" fmla="*/ 44 h 63"/>
                <a:gd name="T90" fmla="*/ 44 w 89"/>
                <a:gd name="T91" fmla="*/ 51 h 63"/>
                <a:gd name="T92" fmla="*/ 38 w 89"/>
                <a:gd name="T93" fmla="*/ 56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9" h="63">
                  <a:moveTo>
                    <a:pt x="38" y="56"/>
                  </a:moveTo>
                  <a:cubicBezTo>
                    <a:pt x="36" y="58"/>
                    <a:pt x="34" y="59"/>
                    <a:pt x="32" y="59"/>
                  </a:cubicBezTo>
                  <a:cubicBezTo>
                    <a:pt x="29" y="60"/>
                    <a:pt x="26" y="60"/>
                    <a:pt x="23" y="59"/>
                  </a:cubicBezTo>
                  <a:cubicBezTo>
                    <a:pt x="16" y="59"/>
                    <a:pt x="10" y="55"/>
                    <a:pt x="6" y="49"/>
                  </a:cubicBezTo>
                  <a:cubicBezTo>
                    <a:pt x="2" y="43"/>
                    <a:pt x="0" y="36"/>
                    <a:pt x="1" y="28"/>
                  </a:cubicBezTo>
                  <a:cubicBezTo>
                    <a:pt x="2" y="24"/>
                    <a:pt x="3" y="21"/>
                    <a:pt x="4" y="17"/>
                  </a:cubicBezTo>
                  <a:cubicBezTo>
                    <a:pt x="6" y="13"/>
                    <a:pt x="8" y="10"/>
                    <a:pt x="10" y="8"/>
                  </a:cubicBezTo>
                  <a:cubicBezTo>
                    <a:pt x="6" y="5"/>
                    <a:pt x="6" y="5"/>
                    <a:pt x="6" y="5"/>
                  </a:cubicBezTo>
                  <a:cubicBezTo>
                    <a:pt x="6" y="0"/>
                    <a:pt x="6" y="0"/>
                    <a:pt x="6" y="0"/>
                  </a:cubicBezTo>
                  <a:cubicBezTo>
                    <a:pt x="35" y="3"/>
                    <a:pt x="35" y="3"/>
                    <a:pt x="35" y="3"/>
                  </a:cubicBezTo>
                  <a:cubicBezTo>
                    <a:pt x="34" y="7"/>
                    <a:pt x="34" y="7"/>
                    <a:pt x="34" y="7"/>
                  </a:cubicBezTo>
                  <a:cubicBezTo>
                    <a:pt x="31" y="8"/>
                    <a:pt x="27" y="9"/>
                    <a:pt x="24" y="10"/>
                  </a:cubicBezTo>
                  <a:cubicBezTo>
                    <a:pt x="21" y="11"/>
                    <a:pt x="18" y="12"/>
                    <a:pt x="16" y="14"/>
                  </a:cubicBezTo>
                  <a:cubicBezTo>
                    <a:pt x="13" y="16"/>
                    <a:pt x="11" y="18"/>
                    <a:pt x="9" y="20"/>
                  </a:cubicBezTo>
                  <a:cubicBezTo>
                    <a:pt x="8" y="23"/>
                    <a:pt x="7" y="26"/>
                    <a:pt x="6" y="30"/>
                  </a:cubicBezTo>
                  <a:cubicBezTo>
                    <a:pt x="6" y="32"/>
                    <a:pt x="6" y="35"/>
                    <a:pt x="6" y="37"/>
                  </a:cubicBezTo>
                  <a:cubicBezTo>
                    <a:pt x="7" y="39"/>
                    <a:pt x="8" y="41"/>
                    <a:pt x="9" y="42"/>
                  </a:cubicBezTo>
                  <a:cubicBezTo>
                    <a:pt x="10" y="44"/>
                    <a:pt x="11" y="45"/>
                    <a:pt x="13" y="46"/>
                  </a:cubicBezTo>
                  <a:cubicBezTo>
                    <a:pt x="15" y="46"/>
                    <a:pt x="17" y="47"/>
                    <a:pt x="19" y="47"/>
                  </a:cubicBezTo>
                  <a:cubicBezTo>
                    <a:pt x="22" y="48"/>
                    <a:pt x="25" y="47"/>
                    <a:pt x="29" y="45"/>
                  </a:cubicBezTo>
                  <a:cubicBezTo>
                    <a:pt x="32" y="44"/>
                    <a:pt x="34" y="41"/>
                    <a:pt x="36" y="38"/>
                  </a:cubicBezTo>
                  <a:cubicBezTo>
                    <a:pt x="38" y="35"/>
                    <a:pt x="39" y="33"/>
                    <a:pt x="41" y="29"/>
                  </a:cubicBezTo>
                  <a:cubicBezTo>
                    <a:pt x="42" y="26"/>
                    <a:pt x="44" y="24"/>
                    <a:pt x="45" y="21"/>
                  </a:cubicBezTo>
                  <a:cubicBezTo>
                    <a:pt x="48" y="17"/>
                    <a:pt x="51" y="14"/>
                    <a:pt x="55" y="11"/>
                  </a:cubicBezTo>
                  <a:cubicBezTo>
                    <a:pt x="58" y="9"/>
                    <a:pt x="63" y="8"/>
                    <a:pt x="69" y="9"/>
                  </a:cubicBezTo>
                  <a:cubicBezTo>
                    <a:pt x="72" y="9"/>
                    <a:pt x="75" y="10"/>
                    <a:pt x="77" y="12"/>
                  </a:cubicBezTo>
                  <a:cubicBezTo>
                    <a:pt x="80" y="14"/>
                    <a:pt x="82" y="16"/>
                    <a:pt x="84" y="18"/>
                  </a:cubicBezTo>
                  <a:cubicBezTo>
                    <a:pt x="86" y="21"/>
                    <a:pt x="87" y="24"/>
                    <a:pt x="88" y="27"/>
                  </a:cubicBezTo>
                  <a:cubicBezTo>
                    <a:pt x="89" y="30"/>
                    <a:pt x="89" y="34"/>
                    <a:pt x="89" y="37"/>
                  </a:cubicBezTo>
                  <a:cubicBezTo>
                    <a:pt x="88" y="41"/>
                    <a:pt x="87" y="44"/>
                    <a:pt x="86" y="47"/>
                  </a:cubicBezTo>
                  <a:cubicBezTo>
                    <a:pt x="84" y="50"/>
                    <a:pt x="82" y="53"/>
                    <a:pt x="80" y="55"/>
                  </a:cubicBezTo>
                  <a:cubicBezTo>
                    <a:pt x="84" y="58"/>
                    <a:pt x="84" y="58"/>
                    <a:pt x="84" y="58"/>
                  </a:cubicBezTo>
                  <a:cubicBezTo>
                    <a:pt x="84" y="63"/>
                    <a:pt x="84" y="63"/>
                    <a:pt x="84" y="63"/>
                  </a:cubicBezTo>
                  <a:cubicBezTo>
                    <a:pt x="56" y="60"/>
                    <a:pt x="56" y="60"/>
                    <a:pt x="56" y="60"/>
                  </a:cubicBezTo>
                  <a:cubicBezTo>
                    <a:pt x="56" y="55"/>
                    <a:pt x="56" y="55"/>
                    <a:pt x="56" y="55"/>
                  </a:cubicBezTo>
                  <a:cubicBezTo>
                    <a:pt x="60" y="54"/>
                    <a:pt x="63" y="54"/>
                    <a:pt x="66" y="53"/>
                  </a:cubicBezTo>
                  <a:cubicBezTo>
                    <a:pt x="69" y="52"/>
                    <a:pt x="72" y="51"/>
                    <a:pt x="74" y="50"/>
                  </a:cubicBezTo>
                  <a:cubicBezTo>
                    <a:pt x="77" y="48"/>
                    <a:pt x="79" y="47"/>
                    <a:pt x="80" y="44"/>
                  </a:cubicBezTo>
                  <a:cubicBezTo>
                    <a:pt x="82" y="42"/>
                    <a:pt x="83" y="39"/>
                    <a:pt x="83" y="36"/>
                  </a:cubicBezTo>
                  <a:cubicBezTo>
                    <a:pt x="84" y="32"/>
                    <a:pt x="83" y="29"/>
                    <a:pt x="81" y="26"/>
                  </a:cubicBezTo>
                  <a:cubicBezTo>
                    <a:pt x="79" y="23"/>
                    <a:pt x="76" y="21"/>
                    <a:pt x="73" y="21"/>
                  </a:cubicBezTo>
                  <a:cubicBezTo>
                    <a:pt x="69" y="20"/>
                    <a:pt x="66" y="21"/>
                    <a:pt x="63" y="22"/>
                  </a:cubicBezTo>
                  <a:cubicBezTo>
                    <a:pt x="61" y="24"/>
                    <a:pt x="59" y="26"/>
                    <a:pt x="57" y="29"/>
                  </a:cubicBezTo>
                  <a:cubicBezTo>
                    <a:pt x="55" y="31"/>
                    <a:pt x="53" y="34"/>
                    <a:pt x="52" y="37"/>
                  </a:cubicBezTo>
                  <a:cubicBezTo>
                    <a:pt x="51" y="39"/>
                    <a:pt x="49" y="42"/>
                    <a:pt x="48" y="44"/>
                  </a:cubicBezTo>
                  <a:cubicBezTo>
                    <a:pt x="47" y="47"/>
                    <a:pt x="45" y="49"/>
                    <a:pt x="44" y="51"/>
                  </a:cubicBezTo>
                  <a:cubicBezTo>
                    <a:pt x="42" y="53"/>
                    <a:pt x="40" y="55"/>
                    <a:pt x="38" y="5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1" name="i$ľíḑè"/>
            <p:cNvSpPr/>
            <p:nvPr userDrawn="1">
              <p:custDataLst>
                <p:tags r:id="rId16"/>
              </p:custDataLst>
            </p:nvPr>
          </p:nvSpPr>
          <p:spPr bwMode="auto">
            <a:xfrm>
              <a:off x="3080942" y="3298826"/>
              <a:ext cx="147638" cy="133350"/>
            </a:xfrm>
            <a:custGeom>
              <a:avLst/>
              <a:gdLst>
                <a:gd name="T0" fmla="*/ 80 w 89"/>
                <a:gd name="T1" fmla="*/ 79 h 79"/>
                <a:gd name="T2" fmla="*/ 80 w 89"/>
                <a:gd name="T3" fmla="*/ 74 h 79"/>
                <a:gd name="T4" fmla="*/ 78 w 89"/>
                <a:gd name="T5" fmla="*/ 70 h 79"/>
                <a:gd name="T6" fmla="*/ 72 w 89"/>
                <a:gd name="T7" fmla="*/ 67 h 79"/>
                <a:gd name="T8" fmla="*/ 62 w 89"/>
                <a:gd name="T9" fmla="*/ 66 h 79"/>
                <a:gd name="T10" fmla="*/ 25 w 89"/>
                <a:gd name="T11" fmla="*/ 64 h 79"/>
                <a:gd name="T12" fmla="*/ 13 w 89"/>
                <a:gd name="T13" fmla="*/ 61 h 79"/>
                <a:gd name="T14" fmla="*/ 5 w 89"/>
                <a:gd name="T15" fmla="*/ 53 h 79"/>
                <a:gd name="T16" fmla="*/ 1 w 89"/>
                <a:gd name="T17" fmla="*/ 44 h 79"/>
                <a:gd name="T18" fmla="*/ 0 w 89"/>
                <a:gd name="T19" fmla="*/ 35 h 79"/>
                <a:gd name="T20" fmla="*/ 3 w 89"/>
                <a:gd name="T21" fmla="*/ 23 h 79"/>
                <a:gd name="T22" fmla="*/ 9 w 89"/>
                <a:gd name="T23" fmla="*/ 14 h 79"/>
                <a:gd name="T24" fmla="*/ 17 w 89"/>
                <a:gd name="T25" fmla="*/ 9 h 79"/>
                <a:gd name="T26" fmla="*/ 26 w 89"/>
                <a:gd name="T27" fmla="*/ 7 h 79"/>
                <a:gd name="T28" fmla="*/ 76 w 89"/>
                <a:gd name="T29" fmla="*/ 9 h 79"/>
                <a:gd name="T30" fmla="*/ 79 w 89"/>
                <a:gd name="T31" fmla="*/ 9 h 79"/>
                <a:gd name="T32" fmla="*/ 82 w 89"/>
                <a:gd name="T33" fmla="*/ 6 h 79"/>
                <a:gd name="T34" fmla="*/ 83 w 89"/>
                <a:gd name="T35" fmla="*/ 3 h 79"/>
                <a:gd name="T36" fmla="*/ 84 w 89"/>
                <a:gd name="T37" fmla="*/ 0 h 79"/>
                <a:gd name="T38" fmla="*/ 89 w 89"/>
                <a:gd name="T39" fmla="*/ 0 h 79"/>
                <a:gd name="T40" fmla="*/ 87 w 89"/>
                <a:gd name="T41" fmla="*/ 32 h 79"/>
                <a:gd name="T42" fmla="*/ 83 w 89"/>
                <a:gd name="T43" fmla="*/ 32 h 79"/>
                <a:gd name="T44" fmla="*/ 82 w 89"/>
                <a:gd name="T45" fmla="*/ 28 h 79"/>
                <a:gd name="T46" fmla="*/ 82 w 89"/>
                <a:gd name="T47" fmla="*/ 24 h 79"/>
                <a:gd name="T48" fmla="*/ 79 w 89"/>
                <a:gd name="T49" fmla="*/ 22 h 79"/>
                <a:gd name="T50" fmla="*/ 76 w 89"/>
                <a:gd name="T51" fmla="*/ 21 h 79"/>
                <a:gd name="T52" fmla="*/ 29 w 89"/>
                <a:gd name="T53" fmla="*/ 19 h 79"/>
                <a:gd name="T54" fmla="*/ 22 w 89"/>
                <a:gd name="T55" fmla="*/ 19 h 79"/>
                <a:gd name="T56" fmla="*/ 15 w 89"/>
                <a:gd name="T57" fmla="*/ 22 h 79"/>
                <a:gd name="T58" fmla="*/ 9 w 89"/>
                <a:gd name="T59" fmla="*/ 27 h 79"/>
                <a:gd name="T60" fmla="*/ 7 w 89"/>
                <a:gd name="T61" fmla="*/ 37 h 79"/>
                <a:gd name="T62" fmla="*/ 8 w 89"/>
                <a:gd name="T63" fmla="*/ 47 h 79"/>
                <a:gd name="T64" fmla="*/ 13 w 89"/>
                <a:gd name="T65" fmla="*/ 54 h 79"/>
                <a:gd name="T66" fmla="*/ 20 w 89"/>
                <a:gd name="T67" fmla="*/ 58 h 79"/>
                <a:gd name="T68" fmla="*/ 27 w 89"/>
                <a:gd name="T69" fmla="*/ 59 h 79"/>
                <a:gd name="T70" fmla="*/ 61 w 89"/>
                <a:gd name="T71" fmla="*/ 60 h 79"/>
                <a:gd name="T72" fmla="*/ 72 w 89"/>
                <a:gd name="T73" fmla="*/ 60 h 79"/>
                <a:gd name="T74" fmla="*/ 78 w 89"/>
                <a:gd name="T75" fmla="*/ 58 h 79"/>
                <a:gd name="T76" fmla="*/ 81 w 89"/>
                <a:gd name="T77" fmla="*/ 52 h 79"/>
                <a:gd name="T78" fmla="*/ 82 w 89"/>
                <a:gd name="T79" fmla="*/ 47 h 79"/>
                <a:gd name="T80" fmla="*/ 86 w 89"/>
                <a:gd name="T81" fmla="*/ 48 h 79"/>
                <a:gd name="T82" fmla="*/ 84 w 89"/>
                <a:gd name="T83" fmla="*/ 79 h 79"/>
                <a:gd name="T84" fmla="*/ 80 w 89"/>
                <a:gd name="T85" fmla="*/ 7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 h="79">
                  <a:moveTo>
                    <a:pt x="80" y="79"/>
                  </a:moveTo>
                  <a:cubicBezTo>
                    <a:pt x="80" y="78"/>
                    <a:pt x="80" y="76"/>
                    <a:pt x="80" y="74"/>
                  </a:cubicBezTo>
                  <a:cubicBezTo>
                    <a:pt x="79" y="72"/>
                    <a:pt x="79" y="71"/>
                    <a:pt x="78" y="70"/>
                  </a:cubicBezTo>
                  <a:cubicBezTo>
                    <a:pt x="77" y="68"/>
                    <a:pt x="75" y="67"/>
                    <a:pt x="72" y="67"/>
                  </a:cubicBezTo>
                  <a:cubicBezTo>
                    <a:pt x="70" y="66"/>
                    <a:pt x="66" y="66"/>
                    <a:pt x="62" y="66"/>
                  </a:cubicBezTo>
                  <a:cubicBezTo>
                    <a:pt x="25" y="64"/>
                    <a:pt x="25" y="64"/>
                    <a:pt x="25" y="64"/>
                  </a:cubicBezTo>
                  <a:cubicBezTo>
                    <a:pt x="21" y="64"/>
                    <a:pt x="17" y="63"/>
                    <a:pt x="13" y="61"/>
                  </a:cubicBezTo>
                  <a:cubicBezTo>
                    <a:pt x="10" y="59"/>
                    <a:pt x="7" y="56"/>
                    <a:pt x="5" y="53"/>
                  </a:cubicBezTo>
                  <a:cubicBezTo>
                    <a:pt x="3" y="50"/>
                    <a:pt x="2" y="47"/>
                    <a:pt x="1" y="44"/>
                  </a:cubicBezTo>
                  <a:cubicBezTo>
                    <a:pt x="0" y="41"/>
                    <a:pt x="0" y="38"/>
                    <a:pt x="0" y="35"/>
                  </a:cubicBezTo>
                  <a:cubicBezTo>
                    <a:pt x="0" y="30"/>
                    <a:pt x="1" y="26"/>
                    <a:pt x="3" y="23"/>
                  </a:cubicBezTo>
                  <a:cubicBezTo>
                    <a:pt x="4" y="19"/>
                    <a:pt x="6" y="16"/>
                    <a:pt x="9" y="14"/>
                  </a:cubicBezTo>
                  <a:cubicBezTo>
                    <a:pt x="11" y="11"/>
                    <a:pt x="14" y="10"/>
                    <a:pt x="17" y="9"/>
                  </a:cubicBezTo>
                  <a:cubicBezTo>
                    <a:pt x="20" y="8"/>
                    <a:pt x="23" y="7"/>
                    <a:pt x="26" y="7"/>
                  </a:cubicBezTo>
                  <a:cubicBezTo>
                    <a:pt x="76" y="9"/>
                    <a:pt x="76" y="9"/>
                    <a:pt x="76" y="9"/>
                  </a:cubicBezTo>
                  <a:cubicBezTo>
                    <a:pt x="77" y="9"/>
                    <a:pt x="78" y="9"/>
                    <a:pt x="79" y="9"/>
                  </a:cubicBezTo>
                  <a:cubicBezTo>
                    <a:pt x="80" y="9"/>
                    <a:pt x="81" y="8"/>
                    <a:pt x="82" y="6"/>
                  </a:cubicBezTo>
                  <a:cubicBezTo>
                    <a:pt x="83" y="6"/>
                    <a:pt x="83" y="4"/>
                    <a:pt x="83" y="3"/>
                  </a:cubicBezTo>
                  <a:cubicBezTo>
                    <a:pt x="84" y="2"/>
                    <a:pt x="84" y="0"/>
                    <a:pt x="84" y="0"/>
                  </a:cubicBezTo>
                  <a:cubicBezTo>
                    <a:pt x="89" y="0"/>
                    <a:pt x="89" y="0"/>
                    <a:pt x="89" y="0"/>
                  </a:cubicBezTo>
                  <a:cubicBezTo>
                    <a:pt x="87" y="32"/>
                    <a:pt x="87" y="32"/>
                    <a:pt x="87" y="32"/>
                  </a:cubicBezTo>
                  <a:cubicBezTo>
                    <a:pt x="83" y="32"/>
                    <a:pt x="83" y="32"/>
                    <a:pt x="83" y="32"/>
                  </a:cubicBezTo>
                  <a:cubicBezTo>
                    <a:pt x="83" y="31"/>
                    <a:pt x="82" y="29"/>
                    <a:pt x="82" y="28"/>
                  </a:cubicBezTo>
                  <a:cubicBezTo>
                    <a:pt x="82" y="26"/>
                    <a:pt x="82" y="25"/>
                    <a:pt x="82" y="24"/>
                  </a:cubicBezTo>
                  <a:cubicBezTo>
                    <a:pt x="81" y="23"/>
                    <a:pt x="80" y="22"/>
                    <a:pt x="79" y="22"/>
                  </a:cubicBezTo>
                  <a:cubicBezTo>
                    <a:pt x="78" y="21"/>
                    <a:pt x="77" y="21"/>
                    <a:pt x="76" y="21"/>
                  </a:cubicBezTo>
                  <a:cubicBezTo>
                    <a:pt x="29" y="19"/>
                    <a:pt x="29" y="19"/>
                    <a:pt x="29" y="19"/>
                  </a:cubicBezTo>
                  <a:cubicBezTo>
                    <a:pt x="27" y="19"/>
                    <a:pt x="25" y="19"/>
                    <a:pt x="22" y="19"/>
                  </a:cubicBezTo>
                  <a:cubicBezTo>
                    <a:pt x="20" y="20"/>
                    <a:pt x="17" y="20"/>
                    <a:pt x="15" y="22"/>
                  </a:cubicBezTo>
                  <a:cubicBezTo>
                    <a:pt x="13" y="23"/>
                    <a:pt x="11" y="25"/>
                    <a:pt x="9" y="27"/>
                  </a:cubicBezTo>
                  <a:cubicBezTo>
                    <a:pt x="8" y="30"/>
                    <a:pt x="7" y="33"/>
                    <a:pt x="7" y="37"/>
                  </a:cubicBezTo>
                  <a:cubicBezTo>
                    <a:pt x="7" y="41"/>
                    <a:pt x="7" y="45"/>
                    <a:pt x="8" y="47"/>
                  </a:cubicBezTo>
                  <a:cubicBezTo>
                    <a:pt x="10" y="50"/>
                    <a:pt x="11" y="52"/>
                    <a:pt x="13" y="54"/>
                  </a:cubicBezTo>
                  <a:cubicBezTo>
                    <a:pt x="15" y="56"/>
                    <a:pt x="18" y="57"/>
                    <a:pt x="20" y="58"/>
                  </a:cubicBezTo>
                  <a:cubicBezTo>
                    <a:pt x="22" y="58"/>
                    <a:pt x="25" y="59"/>
                    <a:pt x="27" y="59"/>
                  </a:cubicBezTo>
                  <a:cubicBezTo>
                    <a:pt x="61" y="60"/>
                    <a:pt x="61" y="60"/>
                    <a:pt x="61" y="60"/>
                  </a:cubicBezTo>
                  <a:cubicBezTo>
                    <a:pt x="66" y="60"/>
                    <a:pt x="69" y="60"/>
                    <a:pt x="72" y="60"/>
                  </a:cubicBezTo>
                  <a:cubicBezTo>
                    <a:pt x="75" y="59"/>
                    <a:pt x="77" y="59"/>
                    <a:pt x="78" y="58"/>
                  </a:cubicBezTo>
                  <a:cubicBezTo>
                    <a:pt x="79" y="56"/>
                    <a:pt x="80" y="55"/>
                    <a:pt x="81" y="52"/>
                  </a:cubicBezTo>
                  <a:cubicBezTo>
                    <a:pt x="81" y="50"/>
                    <a:pt x="82" y="49"/>
                    <a:pt x="82" y="47"/>
                  </a:cubicBezTo>
                  <a:cubicBezTo>
                    <a:pt x="86" y="48"/>
                    <a:pt x="86" y="48"/>
                    <a:pt x="86" y="48"/>
                  </a:cubicBezTo>
                  <a:cubicBezTo>
                    <a:pt x="84" y="79"/>
                    <a:pt x="84" y="79"/>
                    <a:pt x="84" y="79"/>
                  </a:cubicBezTo>
                  <a:lnTo>
                    <a:pt x="80" y="79"/>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2" name="ís1îḍê"/>
            <p:cNvSpPr/>
            <p:nvPr userDrawn="1">
              <p:custDataLst>
                <p:tags r:id="rId17"/>
              </p:custDataLst>
            </p:nvPr>
          </p:nvSpPr>
          <p:spPr bwMode="auto">
            <a:xfrm>
              <a:off x="3079354" y="3443288"/>
              <a:ext cx="147638" cy="147638"/>
            </a:xfrm>
            <a:custGeom>
              <a:avLst/>
              <a:gdLst>
                <a:gd name="T0" fmla="*/ 85 w 89"/>
                <a:gd name="T1" fmla="*/ 88 h 88"/>
                <a:gd name="T2" fmla="*/ 83 w 89"/>
                <a:gd name="T3" fmla="*/ 83 h 88"/>
                <a:gd name="T4" fmla="*/ 81 w 89"/>
                <a:gd name="T5" fmla="*/ 78 h 88"/>
                <a:gd name="T6" fmla="*/ 75 w 89"/>
                <a:gd name="T7" fmla="*/ 76 h 88"/>
                <a:gd name="T8" fmla="*/ 65 w 89"/>
                <a:gd name="T9" fmla="*/ 75 h 88"/>
                <a:gd name="T10" fmla="*/ 3 w 89"/>
                <a:gd name="T11" fmla="*/ 78 h 88"/>
                <a:gd name="T12" fmla="*/ 3 w 89"/>
                <a:gd name="T13" fmla="*/ 73 h 88"/>
                <a:gd name="T14" fmla="*/ 69 w 89"/>
                <a:gd name="T15" fmla="*/ 21 h 88"/>
                <a:gd name="T16" fmla="*/ 26 w 89"/>
                <a:gd name="T17" fmla="*/ 23 h 88"/>
                <a:gd name="T18" fmla="*/ 15 w 89"/>
                <a:gd name="T19" fmla="*/ 24 h 88"/>
                <a:gd name="T20" fmla="*/ 9 w 89"/>
                <a:gd name="T21" fmla="*/ 27 h 88"/>
                <a:gd name="T22" fmla="*/ 7 w 89"/>
                <a:gd name="T23" fmla="*/ 33 h 88"/>
                <a:gd name="T24" fmla="*/ 6 w 89"/>
                <a:gd name="T25" fmla="*/ 39 h 88"/>
                <a:gd name="T26" fmla="*/ 2 w 89"/>
                <a:gd name="T27" fmla="*/ 39 h 88"/>
                <a:gd name="T28" fmla="*/ 0 w 89"/>
                <a:gd name="T29" fmla="*/ 5 h 88"/>
                <a:gd name="T30" fmla="*/ 5 w 89"/>
                <a:gd name="T31" fmla="*/ 5 h 88"/>
                <a:gd name="T32" fmla="*/ 6 w 89"/>
                <a:gd name="T33" fmla="*/ 10 h 88"/>
                <a:gd name="T34" fmla="*/ 8 w 89"/>
                <a:gd name="T35" fmla="*/ 15 h 88"/>
                <a:gd name="T36" fmla="*/ 13 w 89"/>
                <a:gd name="T37" fmla="*/ 17 h 88"/>
                <a:gd name="T38" fmla="*/ 25 w 89"/>
                <a:gd name="T39" fmla="*/ 18 h 88"/>
                <a:gd name="T40" fmla="*/ 66 w 89"/>
                <a:gd name="T41" fmla="*/ 16 h 88"/>
                <a:gd name="T42" fmla="*/ 72 w 89"/>
                <a:gd name="T43" fmla="*/ 14 h 88"/>
                <a:gd name="T44" fmla="*/ 76 w 89"/>
                <a:gd name="T45" fmla="*/ 12 h 88"/>
                <a:gd name="T46" fmla="*/ 79 w 89"/>
                <a:gd name="T47" fmla="*/ 6 h 88"/>
                <a:gd name="T48" fmla="*/ 80 w 89"/>
                <a:gd name="T49" fmla="*/ 0 h 88"/>
                <a:gd name="T50" fmla="*/ 84 w 89"/>
                <a:gd name="T51" fmla="*/ 0 h 88"/>
                <a:gd name="T52" fmla="*/ 86 w 89"/>
                <a:gd name="T53" fmla="*/ 23 h 88"/>
                <a:gd name="T54" fmla="*/ 24 w 89"/>
                <a:gd name="T55" fmla="*/ 72 h 88"/>
                <a:gd name="T56" fmla="*/ 64 w 89"/>
                <a:gd name="T57" fmla="*/ 70 h 88"/>
                <a:gd name="T58" fmla="*/ 75 w 89"/>
                <a:gd name="T59" fmla="*/ 69 h 88"/>
                <a:gd name="T60" fmla="*/ 80 w 89"/>
                <a:gd name="T61" fmla="*/ 66 h 88"/>
                <a:gd name="T62" fmla="*/ 82 w 89"/>
                <a:gd name="T63" fmla="*/ 60 h 88"/>
                <a:gd name="T64" fmla="*/ 83 w 89"/>
                <a:gd name="T65" fmla="*/ 55 h 88"/>
                <a:gd name="T66" fmla="*/ 87 w 89"/>
                <a:gd name="T67" fmla="*/ 55 h 88"/>
                <a:gd name="T68" fmla="*/ 89 w 89"/>
                <a:gd name="T69" fmla="*/ 88 h 88"/>
                <a:gd name="T70" fmla="*/ 85 w 89"/>
                <a:gd name="T71" fmla="*/ 8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9" h="88">
                  <a:moveTo>
                    <a:pt x="85" y="88"/>
                  </a:moveTo>
                  <a:cubicBezTo>
                    <a:pt x="84" y="87"/>
                    <a:pt x="84" y="85"/>
                    <a:pt x="83" y="83"/>
                  </a:cubicBezTo>
                  <a:cubicBezTo>
                    <a:pt x="83" y="81"/>
                    <a:pt x="82" y="79"/>
                    <a:pt x="81" y="78"/>
                  </a:cubicBezTo>
                  <a:cubicBezTo>
                    <a:pt x="80" y="77"/>
                    <a:pt x="78" y="76"/>
                    <a:pt x="75" y="76"/>
                  </a:cubicBezTo>
                  <a:cubicBezTo>
                    <a:pt x="73" y="75"/>
                    <a:pt x="69" y="75"/>
                    <a:pt x="65" y="75"/>
                  </a:cubicBezTo>
                  <a:cubicBezTo>
                    <a:pt x="3" y="78"/>
                    <a:pt x="3" y="78"/>
                    <a:pt x="3" y="78"/>
                  </a:cubicBezTo>
                  <a:cubicBezTo>
                    <a:pt x="3" y="73"/>
                    <a:pt x="3" y="73"/>
                    <a:pt x="3" y="73"/>
                  </a:cubicBezTo>
                  <a:cubicBezTo>
                    <a:pt x="69" y="21"/>
                    <a:pt x="69" y="21"/>
                    <a:pt x="69" y="21"/>
                  </a:cubicBezTo>
                  <a:cubicBezTo>
                    <a:pt x="26" y="23"/>
                    <a:pt x="26" y="23"/>
                    <a:pt x="26" y="23"/>
                  </a:cubicBezTo>
                  <a:cubicBezTo>
                    <a:pt x="21" y="23"/>
                    <a:pt x="17" y="24"/>
                    <a:pt x="15" y="24"/>
                  </a:cubicBezTo>
                  <a:cubicBezTo>
                    <a:pt x="12" y="25"/>
                    <a:pt x="10" y="26"/>
                    <a:pt x="9" y="27"/>
                  </a:cubicBezTo>
                  <a:cubicBezTo>
                    <a:pt x="8" y="28"/>
                    <a:pt x="8" y="30"/>
                    <a:pt x="7" y="33"/>
                  </a:cubicBezTo>
                  <a:cubicBezTo>
                    <a:pt x="7" y="36"/>
                    <a:pt x="6" y="38"/>
                    <a:pt x="6" y="39"/>
                  </a:cubicBezTo>
                  <a:cubicBezTo>
                    <a:pt x="2" y="39"/>
                    <a:pt x="2" y="39"/>
                    <a:pt x="2" y="39"/>
                  </a:cubicBezTo>
                  <a:cubicBezTo>
                    <a:pt x="0" y="5"/>
                    <a:pt x="0" y="5"/>
                    <a:pt x="0" y="5"/>
                  </a:cubicBezTo>
                  <a:cubicBezTo>
                    <a:pt x="5" y="5"/>
                    <a:pt x="5" y="5"/>
                    <a:pt x="5" y="5"/>
                  </a:cubicBezTo>
                  <a:cubicBezTo>
                    <a:pt x="5" y="6"/>
                    <a:pt x="5" y="8"/>
                    <a:pt x="6" y="10"/>
                  </a:cubicBezTo>
                  <a:cubicBezTo>
                    <a:pt x="7" y="13"/>
                    <a:pt x="7" y="14"/>
                    <a:pt x="8" y="15"/>
                  </a:cubicBezTo>
                  <a:cubicBezTo>
                    <a:pt x="9" y="16"/>
                    <a:pt x="11" y="17"/>
                    <a:pt x="13" y="17"/>
                  </a:cubicBezTo>
                  <a:cubicBezTo>
                    <a:pt x="16" y="18"/>
                    <a:pt x="19" y="18"/>
                    <a:pt x="25" y="18"/>
                  </a:cubicBezTo>
                  <a:cubicBezTo>
                    <a:pt x="66" y="16"/>
                    <a:pt x="66" y="16"/>
                    <a:pt x="66" y="16"/>
                  </a:cubicBezTo>
                  <a:cubicBezTo>
                    <a:pt x="68" y="16"/>
                    <a:pt x="70" y="15"/>
                    <a:pt x="72" y="14"/>
                  </a:cubicBezTo>
                  <a:cubicBezTo>
                    <a:pt x="74" y="14"/>
                    <a:pt x="75" y="13"/>
                    <a:pt x="76" y="12"/>
                  </a:cubicBezTo>
                  <a:cubicBezTo>
                    <a:pt x="77" y="10"/>
                    <a:pt x="78" y="8"/>
                    <a:pt x="79" y="6"/>
                  </a:cubicBezTo>
                  <a:cubicBezTo>
                    <a:pt x="80" y="4"/>
                    <a:pt x="80" y="2"/>
                    <a:pt x="80" y="0"/>
                  </a:cubicBezTo>
                  <a:cubicBezTo>
                    <a:pt x="84" y="0"/>
                    <a:pt x="84" y="0"/>
                    <a:pt x="84" y="0"/>
                  </a:cubicBezTo>
                  <a:cubicBezTo>
                    <a:pt x="86" y="23"/>
                    <a:pt x="86" y="23"/>
                    <a:pt x="86" y="23"/>
                  </a:cubicBezTo>
                  <a:cubicBezTo>
                    <a:pt x="24" y="72"/>
                    <a:pt x="24" y="72"/>
                    <a:pt x="24" y="72"/>
                  </a:cubicBezTo>
                  <a:cubicBezTo>
                    <a:pt x="64" y="70"/>
                    <a:pt x="64" y="70"/>
                    <a:pt x="64" y="70"/>
                  </a:cubicBezTo>
                  <a:cubicBezTo>
                    <a:pt x="69" y="70"/>
                    <a:pt x="72" y="69"/>
                    <a:pt x="75" y="69"/>
                  </a:cubicBezTo>
                  <a:cubicBezTo>
                    <a:pt x="78" y="68"/>
                    <a:pt x="79" y="67"/>
                    <a:pt x="80" y="66"/>
                  </a:cubicBezTo>
                  <a:cubicBezTo>
                    <a:pt x="81" y="65"/>
                    <a:pt x="81" y="63"/>
                    <a:pt x="82" y="60"/>
                  </a:cubicBezTo>
                  <a:cubicBezTo>
                    <a:pt x="83" y="58"/>
                    <a:pt x="83" y="56"/>
                    <a:pt x="83" y="55"/>
                  </a:cubicBezTo>
                  <a:cubicBezTo>
                    <a:pt x="87" y="55"/>
                    <a:pt x="87" y="55"/>
                    <a:pt x="87" y="55"/>
                  </a:cubicBezTo>
                  <a:cubicBezTo>
                    <a:pt x="89" y="88"/>
                    <a:pt x="89" y="88"/>
                    <a:pt x="89" y="88"/>
                  </a:cubicBezTo>
                  <a:lnTo>
                    <a:pt x="85" y="88"/>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3" name="îśḻîďe"/>
            <p:cNvSpPr/>
            <p:nvPr userDrawn="1">
              <p:custDataLst>
                <p:tags r:id="rId18"/>
              </p:custDataLst>
            </p:nvPr>
          </p:nvSpPr>
          <p:spPr bwMode="auto">
            <a:xfrm>
              <a:off x="3114279" y="3617913"/>
              <a:ext cx="169863" cy="147638"/>
            </a:xfrm>
            <a:custGeom>
              <a:avLst/>
              <a:gdLst>
                <a:gd name="T0" fmla="*/ 98 w 102"/>
                <a:gd name="T1" fmla="*/ 76 h 88"/>
                <a:gd name="T2" fmla="*/ 96 w 102"/>
                <a:gd name="T3" fmla="*/ 73 h 88"/>
                <a:gd name="T4" fmla="*/ 93 w 102"/>
                <a:gd name="T5" fmla="*/ 71 h 88"/>
                <a:gd name="T6" fmla="*/ 90 w 102"/>
                <a:gd name="T7" fmla="*/ 69 h 88"/>
                <a:gd name="T8" fmla="*/ 85 w 102"/>
                <a:gd name="T9" fmla="*/ 67 h 88"/>
                <a:gd name="T10" fmla="*/ 70 w 102"/>
                <a:gd name="T11" fmla="*/ 65 h 88"/>
                <a:gd name="T12" fmla="*/ 50 w 102"/>
                <a:gd name="T13" fmla="*/ 63 h 88"/>
                <a:gd name="T14" fmla="*/ 43 w 102"/>
                <a:gd name="T15" fmla="*/ 62 h 88"/>
                <a:gd name="T16" fmla="*/ 37 w 102"/>
                <a:gd name="T17" fmla="*/ 64 h 88"/>
                <a:gd name="T18" fmla="*/ 22 w 102"/>
                <a:gd name="T19" fmla="*/ 71 h 88"/>
                <a:gd name="T20" fmla="*/ 19 w 102"/>
                <a:gd name="T21" fmla="*/ 73 h 88"/>
                <a:gd name="T22" fmla="*/ 18 w 102"/>
                <a:gd name="T23" fmla="*/ 77 h 88"/>
                <a:gd name="T24" fmla="*/ 19 w 102"/>
                <a:gd name="T25" fmla="*/ 81 h 88"/>
                <a:gd name="T26" fmla="*/ 20 w 102"/>
                <a:gd name="T27" fmla="*/ 86 h 88"/>
                <a:gd name="T28" fmla="*/ 16 w 102"/>
                <a:gd name="T29" fmla="*/ 88 h 88"/>
                <a:gd name="T30" fmla="*/ 0 w 102"/>
                <a:gd name="T31" fmla="*/ 52 h 88"/>
                <a:gd name="T32" fmla="*/ 4 w 102"/>
                <a:gd name="T33" fmla="*/ 50 h 88"/>
                <a:gd name="T34" fmla="*/ 7 w 102"/>
                <a:gd name="T35" fmla="*/ 54 h 88"/>
                <a:gd name="T36" fmla="*/ 9 w 102"/>
                <a:gd name="T37" fmla="*/ 58 h 88"/>
                <a:gd name="T38" fmla="*/ 13 w 102"/>
                <a:gd name="T39" fmla="*/ 60 h 88"/>
                <a:gd name="T40" fmla="*/ 17 w 102"/>
                <a:gd name="T41" fmla="*/ 59 h 88"/>
                <a:gd name="T42" fmla="*/ 35 w 102"/>
                <a:gd name="T43" fmla="*/ 51 h 88"/>
                <a:gd name="T44" fmla="*/ 38 w 102"/>
                <a:gd name="T45" fmla="*/ 49 h 88"/>
                <a:gd name="T46" fmla="*/ 42 w 102"/>
                <a:gd name="T47" fmla="*/ 44 h 88"/>
                <a:gd name="T48" fmla="*/ 53 w 102"/>
                <a:gd name="T49" fmla="*/ 31 h 88"/>
                <a:gd name="T50" fmla="*/ 62 w 102"/>
                <a:gd name="T51" fmla="*/ 19 h 88"/>
                <a:gd name="T52" fmla="*/ 66 w 102"/>
                <a:gd name="T53" fmla="*/ 13 h 88"/>
                <a:gd name="T54" fmla="*/ 67 w 102"/>
                <a:gd name="T55" fmla="*/ 9 h 88"/>
                <a:gd name="T56" fmla="*/ 67 w 102"/>
                <a:gd name="T57" fmla="*/ 5 h 88"/>
                <a:gd name="T58" fmla="*/ 66 w 102"/>
                <a:gd name="T59" fmla="*/ 2 h 88"/>
                <a:gd name="T60" fmla="*/ 70 w 102"/>
                <a:gd name="T61" fmla="*/ 0 h 88"/>
                <a:gd name="T62" fmla="*/ 84 w 102"/>
                <a:gd name="T63" fmla="*/ 33 h 88"/>
                <a:gd name="T64" fmla="*/ 80 w 102"/>
                <a:gd name="T65" fmla="*/ 35 h 88"/>
                <a:gd name="T66" fmla="*/ 76 w 102"/>
                <a:gd name="T67" fmla="*/ 27 h 88"/>
                <a:gd name="T68" fmla="*/ 73 w 102"/>
                <a:gd name="T69" fmla="*/ 26 h 88"/>
                <a:gd name="T70" fmla="*/ 72 w 102"/>
                <a:gd name="T71" fmla="*/ 27 h 88"/>
                <a:gd name="T72" fmla="*/ 71 w 102"/>
                <a:gd name="T73" fmla="*/ 28 h 88"/>
                <a:gd name="T74" fmla="*/ 68 w 102"/>
                <a:gd name="T75" fmla="*/ 31 h 88"/>
                <a:gd name="T76" fmla="*/ 65 w 102"/>
                <a:gd name="T77" fmla="*/ 35 h 88"/>
                <a:gd name="T78" fmla="*/ 58 w 102"/>
                <a:gd name="T79" fmla="*/ 44 h 88"/>
                <a:gd name="T80" fmla="*/ 48 w 102"/>
                <a:gd name="T81" fmla="*/ 57 h 88"/>
                <a:gd name="T82" fmla="*/ 75 w 102"/>
                <a:gd name="T83" fmla="*/ 60 h 88"/>
                <a:gd name="T84" fmla="*/ 87 w 102"/>
                <a:gd name="T85" fmla="*/ 61 h 88"/>
                <a:gd name="T86" fmla="*/ 88 w 102"/>
                <a:gd name="T87" fmla="*/ 59 h 88"/>
                <a:gd name="T88" fmla="*/ 88 w 102"/>
                <a:gd name="T89" fmla="*/ 56 h 88"/>
                <a:gd name="T90" fmla="*/ 88 w 102"/>
                <a:gd name="T91" fmla="*/ 52 h 88"/>
                <a:gd name="T92" fmla="*/ 86 w 102"/>
                <a:gd name="T93" fmla="*/ 49 h 88"/>
                <a:gd name="T94" fmla="*/ 90 w 102"/>
                <a:gd name="T95" fmla="*/ 47 h 88"/>
                <a:gd name="T96" fmla="*/ 102 w 102"/>
                <a:gd name="T97" fmla="*/ 74 h 88"/>
                <a:gd name="T98" fmla="*/ 98 w 102"/>
                <a:gd name="T99" fmla="*/ 7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2" h="88">
                  <a:moveTo>
                    <a:pt x="98" y="76"/>
                  </a:moveTo>
                  <a:cubicBezTo>
                    <a:pt x="98" y="75"/>
                    <a:pt x="97" y="74"/>
                    <a:pt x="96" y="73"/>
                  </a:cubicBezTo>
                  <a:cubicBezTo>
                    <a:pt x="95" y="72"/>
                    <a:pt x="94" y="71"/>
                    <a:pt x="93" y="71"/>
                  </a:cubicBezTo>
                  <a:cubicBezTo>
                    <a:pt x="92" y="70"/>
                    <a:pt x="91" y="69"/>
                    <a:pt x="90" y="69"/>
                  </a:cubicBezTo>
                  <a:cubicBezTo>
                    <a:pt x="89" y="69"/>
                    <a:pt x="88" y="68"/>
                    <a:pt x="85" y="67"/>
                  </a:cubicBezTo>
                  <a:cubicBezTo>
                    <a:pt x="80" y="66"/>
                    <a:pt x="75" y="65"/>
                    <a:pt x="70" y="65"/>
                  </a:cubicBezTo>
                  <a:cubicBezTo>
                    <a:pt x="64" y="64"/>
                    <a:pt x="58" y="63"/>
                    <a:pt x="50" y="63"/>
                  </a:cubicBezTo>
                  <a:cubicBezTo>
                    <a:pt x="47" y="62"/>
                    <a:pt x="45" y="62"/>
                    <a:pt x="43" y="62"/>
                  </a:cubicBezTo>
                  <a:cubicBezTo>
                    <a:pt x="42" y="63"/>
                    <a:pt x="40" y="63"/>
                    <a:pt x="37" y="64"/>
                  </a:cubicBezTo>
                  <a:cubicBezTo>
                    <a:pt x="22" y="71"/>
                    <a:pt x="22" y="71"/>
                    <a:pt x="22" y="71"/>
                  </a:cubicBezTo>
                  <a:cubicBezTo>
                    <a:pt x="21" y="71"/>
                    <a:pt x="20" y="72"/>
                    <a:pt x="19" y="73"/>
                  </a:cubicBezTo>
                  <a:cubicBezTo>
                    <a:pt x="18" y="74"/>
                    <a:pt x="18" y="75"/>
                    <a:pt x="18" y="77"/>
                  </a:cubicBezTo>
                  <a:cubicBezTo>
                    <a:pt x="18" y="78"/>
                    <a:pt x="18" y="79"/>
                    <a:pt x="19" y="81"/>
                  </a:cubicBezTo>
                  <a:cubicBezTo>
                    <a:pt x="19" y="83"/>
                    <a:pt x="19" y="85"/>
                    <a:pt x="20" y="86"/>
                  </a:cubicBezTo>
                  <a:cubicBezTo>
                    <a:pt x="16" y="88"/>
                    <a:pt x="16" y="88"/>
                    <a:pt x="16" y="88"/>
                  </a:cubicBezTo>
                  <a:cubicBezTo>
                    <a:pt x="0" y="52"/>
                    <a:pt x="0" y="52"/>
                    <a:pt x="0" y="52"/>
                  </a:cubicBezTo>
                  <a:cubicBezTo>
                    <a:pt x="4" y="50"/>
                    <a:pt x="4" y="50"/>
                    <a:pt x="4" y="50"/>
                  </a:cubicBezTo>
                  <a:cubicBezTo>
                    <a:pt x="5" y="51"/>
                    <a:pt x="6" y="52"/>
                    <a:pt x="7" y="54"/>
                  </a:cubicBezTo>
                  <a:cubicBezTo>
                    <a:pt x="8" y="56"/>
                    <a:pt x="9" y="58"/>
                    <a:pt x="9" y="58"/>
                  </a:cubicBezTo>
                  <a:cubicBezTo>
                    <a:pt x="10" y="59"/>
                    <a:pt x="12" y="60"/>
                    <a:pt x="13" y="60"/>
                  </a:cubicBezTo>
                  <a:cubicBezTo>
                    <a:pt x="14" y="60"/>
                    <a:pt x="15" y="60"/>
                    <a:pt x="17" y="59"/>
                  </a:cubicBezTo>
                  <a:cubicBezTo>
                    <a:pt x="35" y="51"/>
                    <a:pt x="35" y="51"/>
                    <a:pt x="35" y="51"/>
                  </a:cubicBezTo>
                  <a:cubicBezTo>
                    <a:pt x="36" y="51"/>
                    <a:pt x="37" y="50"/>
                    <a:pt x="38" y="49"/>
                  </a:cubicBezTo>
                  <a:cubicBezTo>
                    <a:pt x="39" y="47"/>
                    <a:pt x="41" y="46"/>
                    <a:pt x="42" y="44"/>
                  </a:cubicBezTo>
                  <a:cubicBezTo>
                    <a:pt x="45" y="40"/>
                    <a:pt x="49" y="36"/>
                    <a:pt x="53" y="31"/>
                  </a:cubicBezTo>
                  <a:cubicBezTo>
                    <a:pt x="56" y="26"/>
                    <a:pt x="60" y="22"/>
                    <a:pt x="62" y="19"/>
                  </a:cubicBezTo>
                  <a:cubicBezTo>
                    <a:pt x="64" y="16"/>
                    <a:pt x="65" y="15"/>
                    <a:pt x="66" y="13"/>
                  </a:cubicBezTo>
                  <a:cubicBezTo>
                    <a:pt x="66" y="12"/>
                    <a:pt x="67" y="11"/>
                    <a:pt x="67" y="9"/>
                  </a:cubicBezTo>
                  <a:cubicBezTo>
                    <a:pt x="67" y="8"/>
                    <a:pt x="67" y="7"/>
                    <a:pt x="67" y="5"/>
                  </a:cubicBezTo>
                  <a:cubicBezTo>
                    <a:pt x="67" y="4"/>
                    <a:pt x="66" y="3"/>
                    <a:pt x="66" y="2"/>
                  </a:cubicBezTo>
                  <a:cubicBezTo>
                    <a:pt x="70" y="0"/>
                    <a:pt x="70" y="0"/>
                    <a:pt x="70" y="0"/>
                  </a:cubicBezTo>
                  <a:cubicBezTo>
                    <a:pt x="84" y="33"/>
                    <a:pt x="84" y="33"/>
                    <a:pt x="84" y="33"/>
                  </a:cubicBezTo>
                  <a:cubicBezTo>
                    <a:pt x="80" y="35"/>
                    <a:pt x="80" y="35"/>
                    <a:pt x="80" y="35"/>
                  </a:cubicBezTo>
                  <a:cubicBezTo>
                    <a:pt x="79" y="31"/>
                    <a:pt x="77" y="29"/>
                    <a:pt x="76" y="27"/>
                  </a:cubicBezTo>
                  <a:cubicBezTo>
                    <a:pt x="75" y="26"/>
                    <a:pt x="74" y="25"/>
                    <a:pt x="73" y="26"/>
                  </a:cubicBezTo>
                  <a:cubicBezTo>
                    <a:pt x="73" y="26"/>
                    <a:pt x="73" y="26"/>
                    <a:pt x="72" y="27"/>
                  </a:cubicBezTo>
                  <a:cubicBezTo>
                    <a:pt x="72" y="27"/>
                    <a:pt x="71" y="28"/>
                    <a:pt x="71" y="28"/>
                  </a:cubicBezTo>
                  <a:cubicBezTo>
                    <a:pt x="70" y="29"/>
                    <a:pt x="69" y="30"/>
                    <a:pt x="68" y="31"/>
                  </a:cubicBezTo>
                  <a:cubicBezTo>
                    <a:pt x="67" y="33"/>
                    <a:pt x="66" y="34"/>
                    <a:pt x="65" y="35"/>
                  </a:cubicBezTo>
                  <a:cubicBezTo>
                    <a:pt x="63" y="38"/>
                    <a:pt x="60" y="41"/>
                    <a:pt x="58" y="44"/>
                  </a:cubicBezTo>
                  <a:cubicBezTo>
                    <a:pt x="55" y="47"/>
                    <a:pt x="52" y="52"/>
                    <a:pt x="48" y="57"/>
                  </a:cubicBezTo>
                  <a:cubicBezTo>
                    <a:pt x="60" y="58"/>
                    <a:pt x="69" y="60"/>
                    <a:pt x="75" y="60"/>
                  </a:cubicBezTo>
                  <a:cubicBezTo>
                    <a:pt x="82" y="61"/>
                    <a:pt x="86" y="61"/>
                    <a:pt x="87" y="61"/>
                  </a:cubicBezTo>
                  <a:cubicBezTo>
                    <a:pt x="87" y="61"/>
                    <a:pt x="88" y="60"/>
                    <a:pt x="88" y="59"/>
                  </a:cubicBezTo>
                  <a:cubicBezTo>
                    <a:pt x="89" y="58"/>
                    <a:pt x="89" y="57"/>
                    <a:pt x="88" y="56"/>
                  </a:cubicBezTo>
                  <a:cubicBezTo>
                    <a:pt x="88" y="55"/>
                    <a:pt x="88" y="54"/>
                    <a:pt x="88" y="52"/>
                  </a:cubicBezTo>
                  <a:cubicBezTo>
                    <a:pt x="87" y="51"/>
                    <a:pt x="87" y="50"/>
                    <a:pt x="86" y="49"/>
                  </a:cubicBezTo>
                  <a:cubicBezTo>
                    <a:pt x="90" y="47"/>
                    <a:pt x="90" y="47"/>
                    <a:pt x="90" y="47"/>
                  </a:cubicBezTo>
                  <a:cubicBezTo>
                    <a:pt x="102" y="74"/>
                    <a:pt x="102" y="74"/>
                    <a:pt x="102" y="74"/>
                  </a:cubicBezTo>
                  <a:lnTo>
                    <a:pt x="98" y="76"/>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4" name="îṥlîḍè"/>
            <p:cNvSpPr/>
            <p:nvPr userDrawn="1">
              <p:custDataLst>
                <p:tags r:id="rId19"/>
              </p:custDataLst>
            </p:nvPr>
          </p:nvSpPr>
          <p:spPr bwMode="auto">
            <a:xfrm>
              <a:off x="3147617" y="3763963"/>
              <a:ext cx="161925" cy="139700"/>
            </a:xfrm>
            <a:custGeom>
              <a:avLst/>
              <a:gdLst>
                <a:gd name="T0" fmla="*/ 46 w 97"/>
                <a:gd name="T1" fmla="*/ 84 h 84"/>
                <a:gd name="T2" fmla="*/ 28 w 97"/>
                <a:gd name="T3" fmla="*/ 55 h 84"/>
                <a:gd name="T4" fmla="*/ 31 w 97"/>
                <a:gd name="T5" fmla="*/ 53 h 84"/>
                <a:gd name="T6" fmla="*/ 36 w 97"/>
                <a:gd name="T7" fmla="*/ 58 h 84"/>
                <a:gd name="T8" fmla="*/ 40 w 97"/>
                <a:gd name="T9" fmla="*/ 60 h 84"/>
                <a:gd name="T10" fmla="*/ 41 w 97"/>
                <a:gd name="T11" fmla="*/ 59 h 84"/>
                <a:gd name="T12" fmla="*/ 42 w 97"/>
                <a:gd name="T13" fmla="*/ 58 h 84"/>
                <a:gd name="T14" fmla="*/ 54 w 97"/>
                <a:gd name="T15" fmla="*/ 42 h 84"/>
                <a:gd name="T16" fmla="*/ 38 w 97"/>
                <a:gd name="T17" fmla="*/ 17 h 84"/>
                <a:gd name="T18" fmla="*/ 30 w 97"/>
                <a:gd name="T19" fmla="*/ 19 h 84"/>
                <a:gd name="T20" fmla="*/ 25 w 97"/>
                <a:gd name="T21" fmla="*/ 20 h 84"/>
                <a:gd name="T22" fmla="*/ 20 w 97"/>
                <a:gd name="T23" fmla="*/ 22 h 84"/>
                <a:gd name="T24" fmla="*/ 18 w 97"/>
                <a:gd name="T25" fmla="*/ 23 h 84"/>
                <a:gd name="T26" fmla="*/ 17 w 97"/>
                <a:gd name="T27" fmla="*/ 28 h 84"/>
                <a:gd name="T28" fmla="*/ 20 w 97"/>
                <a:gd name="T29" fmla="*/ 36 h 84"/>
                <a:gd name="T30" fmla="*/ 17 w 97"/>
                <a:gd name="T31" fmla="*/ 38 h 84"/>
                <a:gd name="T32" fmla="*/ 0 w 97"/>
                <a:gd name="T33" fmla="*/ 11 h 84"/>
                <a:gd name="T34" fmla="*/ 3 w 97"/>
                <a:gd name="T35" fmla="*/ 9 h 84"/>
                <a:gd name="T36" fmla="*/ 6 w 97"/>
                <a:gd name="T37" fmla="*/ 12 h 84"/>
                <a:gd name="T38" fmla="*/ 9 w 97"/>
                <a:gd name="T39" fmla="*/ 14 h 84"/>
                <a:gd name="T40" fmla="*/ 14 w 97"/>
                <a:gd name="T41" fmla="*/ 16 h 84"/>
                <a:gd name="T42" fmla="*/ 19 w 97"/>
                <a:gd name="T43" fmla="*/ 15 h 84"/>
                <a:gd name="T44" fmla="*/ 57 w 97"/>
                <a:gd name="T45" fmla="*/ 8 h 84"/>
                <a:gd name="T46" fmla="*/ 94 w 97"/>
                <a:gd name="T47" fmla="*/ 0 h 84"/>
                <a:gd name="T48" fmla="*/ 97 w 97"/>
                <a:gd name="T49" fmla="*/ 4 h 84"/>
                <a:gd name="T50" fmla="*/ 50 w 97"/>
                <a:gd name="T51" fmla="*/ 67 h 84"/>
                <a:gd name="T52" fmla="*/ 48 w 97"/>
                <a:gd name="T53" fmla="*/ 71 h 84"/>
                <a:gd name="T54" fmla="*/ 48 w 97"/>
                <a:gd name="T55" fmla="*/ 75 h 84"/>
                <a:gd name="T56" fmla="*/ 49 w 97"/>
                <a:gd name="T57" fmla="*/ 79 h 84"/>
                <a:gd name="T58" fmla="*/ 50 w 97"/>
                <a:gd name="T59" fmla="*/ 82 h 84"/>
                <a:gd name="T60" fmla="*/ 46 w 97"/>
                <a:gd name="T61" fmla="*/ 84 h 84"/>
                <a:gd name="T62" fmla="*/ 57 w 97"/>
                <a:gd name="T63" fmla="*/ 37 h 84"/>
                <a:gd name="T64" fmla="*/ 78 w 97"/>
                <a:gd name="T65" fmla="*/ 9 h 84"/>
                <a:gd name="T66" fmla="*/ 43 w 97"/>
                <a:gd name="T67" fmla="*/ 16 h 84"/>
                <a:gd name="T68" fmla="*/ 57 w 97"/>
                <a:gd name="T69" fmla="*/ 37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7" h="84">
                  <a:moveTo>
                    <a:pt x="46" y="84"/>
                  </a:moveTo>
                  <a:cubicBezTo>
                    <a:pt x="28" y="55"/>
                    <a:pt x="28" y="55"/>
                    <a:pt x="28" y="55"/>
                  </a:cubicBezTo>
                  <a:cubicBezTo>
                    <a:pt x="31" y="53"/>
                    <a:pt x="31" y="53"/>
                    <a:pt x="31" y="53"/>
                  </a:cubicBezTo>
                  <a:cubicBezTo>
                    <a:pt x="33" y="55"/>
                    <a:pt x="35" y="57"/>
                    <a:pt x="36" y="58"/>
                  </a:cubicBezTo>
                  <a:cubicBezTo>
                    <a:pt x="38" y="60"/>
                    <a:pt x="39" y="60"/>
                    <a:pt x="40" y="60"/>
                  </a:cubicBezTo>
                  <a:cubicBezTo>
                    <a:pt x="40" y="60"/>
                    <a:pt x="40" y="59"/>
                    <a:pt x="41" y="59"/>
                  </a:cubicBezTo>
                  <a:cubicBezTo>
                    <a:pt x="41" y="59"/>
                    <a:pt x="41" y="58"/>
                    <a:pt x="42" y="58"/>
                  </a:cubicBezTo>
                  <a:cubicBezTo>
                    <a:pt x="54" y="42"/>
                    <a:pt x="54" y="42"/>
                    <a:pt x="54" y="42"/>
                  </a:cubicBezTo>
                  <a:cubicBezTo>
                    <a:pt x="38" y="17"/>
                    <a:pt x="38" y="17"/>
                    <a:pt x="38" y="17"/>
                  </a:cubicBezTo>
                  <a:cubicBezTo>
                    <a:pt x="35" y="18"/>
                    <a:pt x="32" y="18"/>
                    <a:pt x="30" y="19"/>
                  </a:cubicBezTo>
                  <a:cubicBezTo>
                    <a:pt x="28" y="19"/>
                    <a:pt x="26" y="20"/>
                    <a:pt x="25" y="20"/>
                  </a:cubicBezTo>
                  <a:cubicBezTo>
                    <a:pt x="23" y="21"/>
                    <a:pt x="21" y="21"/>
                    <a:pt x="20" y="22"/>
                  </a:cubicBezTo>
                  <a:cubicBezTo>
                    <a:pt x="19" y="22"/>
                    <a:pt x="19" y="22"/>
                    <a:pt x="18" y="23"/>
                  </a:cubicBezTo>
                  <a:cubicBezTo>
                    <a:pt x="17" y="24"/>
                    <a:pt x="16" y="25"/>
                    <a:pt x="17" y="28"/>
                  </a:cubicBezTo>
                  <a:cubicBezTo>
                    <a:pt x="18" y="30"/>
                    <a:pt x="19" y="33"/>
                    <a:pt x="20" y="36"/>
                  </a:cubicBezTo>
                  <a:cubicBezTo>
                    <a:pt x="17" y="38"/>
                    <a:pt x="17" y="38"/>
                    <a:pt x="17" y="38"/>
                  </a:cubicBezTo>
                  <a:cubicBezTo>
                    <a:pt x="0" y="11"/>
                    <a:pt x="0" y="11"/>
                    <a:pt x="0" y="11"/>
                  </a:cubicBezTo>
                  <a:cubicBezTo>
                    <a:pt x="3" y="9"/>
                    <a:pt x="3" y="9"/>
                    <a:pt x="3" y="9"/>
                  </a:cubicBezTo>
                  <a:cubicBezTo>
                    <a:pt x="4" y="10"/>
                    <a:pt x="5" y="11"/>
                    <a:pt x="6" y="12"/>
                  </a:cubicBezTo>
                  <a:cubicBezTo>
                    <a:pt x="7" y="13"/>
                    <a:pt x="8" y="14"/>
                    <a:pt x="9" y="14"/>
                  </a:cubicBezTo>
                  <a:cubicBezTo>
                    <a:pt x="11" y="15"/>
                    <a:pt x="12" y="15"/>
                    <a:pt x="14" y="16"/>
                  </a:cubicBezTo>
                  <a:cubicBezTo>
                    <a:pt x="15" y="16"/>
                    <a:pt x="17" y="16"/>
                    <a:pt x="19" y="15"/>
                  </a:cubicBezTo>
                  <a:cubicBezTo>
                    <a:pt x="31" y="13"/>
                    <a:pt x="43" y="11"/>
                    <a:pt x="57" y="8"/>
                  </a:cubicBezTo>
                  <a:cubicBezTo>
                    <a:pt x="71" y="5"/>
                    <a:pt x="83" y="2"/>
                    <a:pt x="94" y="0"/>
                  </a:cubicBezTo>
                  <a:cubicBezTo>
                    <a:pt x="97" y="4"/>
                    <a:pt x="97" y="4"/>
                    <a:pt x="97" y="4"/>
                  </a:cubicBezTo>
                  <a:cubicBezTo>
                    <a:pt x="50" y="67"/>
                    <a:pt x="50" y="67"/>
                    <a:pt x="50" y="67"/>
                  </a:cubicBezTo>
                  <a:cubicBezTo>
                    <a:pt x="50" y="68"/>
                    <a:pt x="49" y="70"/>
                    <a:pt x="48" y="71"/>
                  </a:cubicBezTo>
                  <a:cubicBezTo>
                    <a:pt x="48" y="72"/>
                    <a:pt x="48" y="73"/>
                    <a:pt x="48" y="75"/>
                  </a:cubicBezTo>
                  <a:cubicBezTo>
                    <a:pt x="48" y="76"/>
                    <a:pt x="48" y="77"/>
                    <a:pt x="49" y="79"/>
                  </a:cubicBezTo>
                  <a:cubicBezTo>
                    <a:pt x="49" y="80"/>
                    <a:pt x="50" y="81"/>
                    <a:pt x="50" y="82"/>
                  </a:cubicBezTo>
                  <a:cubicBezTo>
                    <a:pt x="46" y="84"/>
                    <a:pt x="46" y="84"/>
                    <a:pt x="46" y="84"/>
                  </a:cubicBezTo>
                  <a:close/>
                  <a:moveTo>
                    <a:pt x="57" y="37"/>
                  </a:moveTo>
                  <a:cubicBezTo>
                    <a:pt x="78" y="9"/>
                    <a:pt x="78" y="9"/>
                    <a:pt x="78" y="9"/>
                  </a:cubicBezTo>
                  <a:cubicBezTo>
                    <a:pt x="43" y="16"/>
                    <a:pt x="43" y="16"/>
                    <a:pt x="43" y="16"/>
                  </a:cubicBezTo>
                  <a:lnTo>
                    <a:pt x="57" y="37"/>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5" name="íṩļîďè"/>
            <p:cNvSpPr/>
            <p:nvPr userDrawn="1">
              <p:custDataLst>
                <p:tags r:id="rId20"/>
              </p:custDataLst>
            </p:nvPr>
          </p:nvSpPr>
          <p:spPr bwMode="auto">
            <a:xfrm>
              <a:off x="3239692" y="3803651"/>
              <a:ext cx="165100" cy="166688"/>
            </a:xfrm>
            <a:custGeom>
              <a:avLst/>
              <a:gdLst>
                <a:gd name="T0" fmla="*/ 83 w 99"/>
                <a:gd name="T1" fmla="*/ 68 h 100"/>
                <a:gd name="T2" fmla="*/ 80 w 99"/>
                <a:gd name="T3" fmla="*/ 66 h 100"/>
                <a:gd name="T4" fmla="*/ 82 w 99"/>
                <a:gd name="T5" fmla="*/ 61 h 100"/>
                <a:gd name="T6" fmla="*/ 84 w 99"/>
                <a:gd name="T7" fmla="*/ 54 h 100"/>
                <a:gd name="T8" fmla="*/ 85 w 99"/>
                <a:gd name="T9" fmla="*/ 48 h 100"/>
                <a:gd name="T10" fmla="*/ 83 w 99"/>
                <a:gd name="T11" fmla="*/ 44 h 100"/>
                <a:gd name="T12" fmla="*/ 80 w 99"/>
                <a:gd name="T13" fmla="*/ 40 h 100"/>
                <a:gd name="T14" fmla="*/ 77 w 99"/>
                <a:gd name="T15" fmla="*/ 37 h 100"/>
                <a:gd name="T16" fmla="*/ 74 w 99"/>
                <a:gd name="T17" fmla="*/ 34 h 100"/>
                <a:gd name="T18" fmla="*/ 27 w 99"/>
                <a:gd name="T19" fmla="*/ 82 h 100"/>
                <a:gd name="T20" fmla="*/ 25 w 99"/>
                <a:gd name="T21" fmla="*/ 85 h 100"/>
                <a:gd name="T22" fmla="*/ 25 w 99"/>
                <a:gd name="T23" fmla="*/ 89 h 100"/>
                <a:gd name="T24" fmla="*/ 27 w 99"/>
                <a:gd name="T25" fmla="*/ 93 h 100"/>
                <a:gd name="T26" fmla="*/ 31 w 99"/>
                <a:gd name="T27" fmla="*/ 97 h 100"/>
                <a:gd name="T28" fmla="*/ 28 w 99"/>
                <a:gd name="T29" fmla="*/ 100 h 100"/>
                <a:gd name="T30" fmla="*/ 0 w 99"/>
                <a:gd name="T31" fmla="*/ 72 h 100"/>
                <a:gd name="T32" fmla="*/ 3 w 99"/>
                <a:gd name="T33" fmla="*/ 69 h 100"/>
                <a:gd name="T34" fmla="*/ 6 w 99"/>
                <a:gd name="T35" fmla="*/ 72 h 100"/>
                <a:gd name="T36" fmla="*/ 10 w 99"/>
                <a:gd name="T37" fmla="*/ 75 h 100"/>
                <a:gd name="T38" fmla="*/ 14 w 99"/>
                <a:gd name="T39" fmla="*/ 75 h 100"/>
                <a:gd name="T40" fmla="*/ 17 w 99"/>
                <a:gd name="T41" fmla="*/ 73 h 100"/>
                <a:gd name="T42" fmla="*/ 65 w 99"/>
                <a:gd name="T43" fmla="*/ 25 h 100"/>
                <a:gd name="T44" fmla="*/ 63 w 99"/>
                <a:gd name="T45" fmla="*/ 23 h 100"/>
                <a:gd name="T46" fmla="*/ 60 w 99"/>
                <a:gd name="T47" fmla="*/ 20 h 100"/>
                <a:gd name="T48" fmla="*/ 56 w 99"/>
                <a:gd name="T49" fmla="*/ 16 h 100"/>
                <a:gd name="T50" fmla="*/ 51 w 99"/>
                <a:gd name="T51" fmla="*/ 15 h 100"/>
                <a:gd name="T52" fmla="*/ 45 w 99"/>
                <a:gd name="T53" fmla="*/ 16 h 100"/>
                <a:gd name="T54" fmla="*/ 39 w 99"/>
                <a:gd name="T55" fmla="*/ 17 h 100"/>
                <a:gd name="T56" fmla="*/ 34 w 99"/>
                <a:gd name="T57" fmla="*/ 19 h 100"/>
                <a:gd name="T58" fmla="*/ 31 w 99"/>
                <a:gd name="T59" fmla="*/ 17 h 100"/>
                <a:gd name="T60" fmla="*/ 47 w 99"/>
                <a:gd name="T61" fmla="*/ 0 h 100"/>
                <a:gd name="T62" fmla="*/ 99 w 99"/>
                <a:gd name="T63" fmla="*/ 52 h 100"/>
                <a:gd name="T64" fmla="*/ 83 w 99"/>
                <a:gd name="T65" fmla="*/ 68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100">
                  <a:moveTo>
                    <a:pt x="83" y="68"/>
                  </a:moveTo>
                  <a:cubicBezTo>
                    <a:pt x="80" y="66"/>
                    <a:pt x="80" y="66"/>
                    <a:pt x="80" y="66"/>
                  </a:cubicBezTo>
                  <a:cubicBezTo>
                    <a:pt x="81" y="64"/>
                    <a:pt x="82" y="63"/>
                    <a:pt x="82" y="61"/>
                  </a:cubicBezTo>
                  <a:cubicBezTo>
                    <a:pt x="83" y="59"/>
                    <a:pt x="84" y="57"/>
                    <a:pt x="84" y="54"/>
                  </a:cubicBezTo>
                  <a:cubicBezTo>
                    <a:pt x="84" y="52"/>
                    <a:pt x="85" y="50"/>
                    <a:pt x="85" y="48"/>
                  </a:cubicBezTo>
                  <a:cubicBezTo>
                    <a:pt x="85" y="46"/>
                    <a:pt x="84" y="45"/>
                    <a:pt x="83" y="44"/>
                  </a:cubicBezTo>
                  <a:cubicBezTo>
                    <a:pt x="83" y="43"/>
                    <a:pt x="82" y="42"/>
                    <a:pt x="80" y="40"/>
                  </a:cubicBezTo>
                  <a:cubicBezTo>
                    <a:pt x="79" y="39"/>
                    <a:pt x="78" y="38"/>
                    <a:pt x="77" y="37"/>
                  </a:cubicBezTo>
                  <a:cubicBezTo>
                    <a:pt x="74" y="34"/>
                    <a:pt x="74" y="34"/>
                    <a:pt x="74" y="34"/>
                  </a:cubicBezTo>
                  <a:cubicBezTo>
                    <a:pt x="27" y="82"/>
                    <a:pt x="27" y="82"/>
                    <a:pt x="27" y="82"/>
                  </a:cubicBezTo>
                  <a:cubicBezTo>
                    <a:pt x="26" y="83"/>
                    <a:pt x="25" y="84"/>
                    <a:pt x="25" y="85"/>
                  </a:cubicBezTo>
                  <a:cubicBezTo>
                    <a:pt x="24" y="86"/>
                    <a:pt x="25" y="87"/>
                    <a:pt x="25" y="89"/>
                  </a:cubicBezTo>
                  <a:cubicBezTo>
                    <a:pt x="25" y="89"/>
                    <a:pt x="26" y="91"/>
                    <a:pt x="27" y="93"/>
                  </a:cubicBezTo>
                  <a:cubicBezTo>
                    <a:pt x="29" y="95"/>
                    <a:pt x="30" y="96"/>
                    <a:pt x="31" y="97"/>
                  </a:cubicBezTo>
                  <a:cubicBezTo>
                    <a:pt x="28" y="100"/>
                    <a:pt x="28" y="100"/>
                    <a:pt x="28" y="100"/>
                  </a:cubicBezTo>
                  <a:cubicBezTo>
                    <a:pt x="0" y="72"/>
                    <a:pt x="0" y="72"/>
                    <a:pt x="0" y="72"/>
                  </a:cubicBezTo>
                  <a:cubicBezTo>
                    <a:pt x="3" y="69"/>
                    <a:pt x="3" y="69"/>
                    <a:pt x="3" y="69"/>
                  </a:cubicBezTo>
                  <a:cubicBezTo>
                    <a:pt x="3" y="70"/>
                    <a:pt x="5" y="71"/>
                    <a:pt x="6" y="72"/>
                  </a:cubicBezTo>
                  <a:cubicBezTo>
                    <a:pt x="8" y="74"/>
                    <a:pt x="10" y="74"/>
                    <a:pt x="10" y="75"/>
                  </a:cubicBezTo>
                  <a:cubicBezTo>
                    <a:pt x="12" y="75"/>
                    <a:pt x="13" y="76"/>
                    <a:pt x="14" y="75"/>
                  </a:cubicBezTo>
                  <a:cubicBezTo>
                    <a:pt x="15" y="75"/>
                    <a:pt x="16" y="74"/>
                    <a:pt x="17" y="73"/>
                  </a:cubicBezTo>
                  <a:cubicBezTo>
                    <a:pt x="65" y="25"/>
                    <a:pt x="65" y="25"/>
                    <a:pt x="65" y="25"/>
                  </a:cubicBezTo>
                  <a:cubicBezTo>
                    <a:pt x="63" y="23"/>
                    <a:pt x="63" y="23"/>
                    <a:pt x="63" y="23"/>
                  </a:cubicBezTo>
                  <a:cubicBezTo>
                    <a:pt x="62" y="22"/>
                    <a:pt x="61" y="21"/>
                    <a:pt x="60" y="20"/>
                  </a:cubicBezTo>
                  <a:cubicBezTo>
                    <a:pt x="58" y="18"/>
                    <a:pt x="57" y="17"/>
                    <a:pt x="56" y="16"/>
                  </a:cubicBezTo>
                  <a:cubicBezTo>
                    <a:pt x="55" y="15"/>
                    <a:pt x="53" y="15"/>
                    <a:pt x="51" y="15"/>
                  </a:cubicBezTo>
                  <a:cubicBezTo>
                    <a:pt x="49" y="15"/>
                    <a:pt x="47" y="15"/>
                    <a:pt x="45" y="16"/>
                  </a:cubicBezTo>
                  <a:cubicBezTo>
                    <a:pt x="43" y="16"/>
                    <a:pt x="41" y="17"/>
                    <a:pt x="39" y="17"/>
                  </a:cubicBezTo>
                  <a:cubicBezTo>
                    <a:pt x="37" y="18"/>
                    <a:pt x="35" y="19"/>
                    <a:pt x="34" y="19"/>
                  </a:cubicBezTo>
                  <a:cubicBezTo>
                    <a:pt x="31" y="17"/>
                    <a:pt x="31" y="17"/>
                    <a:pt x="31" y="17"/>
                  </a:cubicBezTo>
                  <a:cubicBezTo>
                    <a:pt x="47" y="0"/>
                    <a:pt x="47" y="0"/>
                    <a:pt x="47" y="0"/>
                  </a:cubicBezTo>
                  <a:cubicBezTo>
                    <a:pt x="99" y="52"/>
                    <a:pt x="99" y="52"/>
                    <a:pt x="99" y="52"/>
                  </a:cubicBezTo>
                  <a:lnTo>
                    <a:pt x="83" y="68"/>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6" name="íṧ1îḑè"/>
            <p:cNvSpPr/>
            <p:nvPr userDrawn="1">
              <p:custDataLst>
                <p:tags r:id="rId21"/>
              </p:custDataLst>
            </p:nvPr>
          </p:nvSpPr>
          <p:spPr bwMode="auto">
            <a:xfrm>
              <a:off x="3342879" y="3943351"/>
              <a:ext cx="57150" cy="46038"/>
            </a:xfrm>
            <a:custGeom>
              <a:avLst/>
              <a:gdLst>
                <a:gd name="T0" fmla="*/ 30 w 36"/>
                <a:gd name="T1" fmla="*/ 29 h 29"/>
                <a:gd name="T2" fmla="*/ 0 w 36"/>
                <a:gd name="T3" fmla="*/ 8 h 29"/>
                <a:gd name="T4" fmla="*/ 5 w 36"/>
                <a:gd name="T5" fmla="*/ 0 h 29"/>
                <a:gd name="T6" fmla="*/ 36 w 36"/>
                <a:gd name="T7" fmla="*/ 21 h 29"/>
                <a:gd name="T8" fmla="*/ 30 w 36"/>
                <a:gd name="T9" fmla="*/ 29 h 29"/>
              </a:gdLst>
              <a:ahLst/>
              <a:cxnLst>
                <a:cxn ang="0">
                  <a:pos x="T0" y="T1"/>
                </a:cxn>
                <a:cxn ang="0">
                  <a:pos x="T2" y="T3"/>
                </a:cxn>
                <a:cxn ang="0">
                  <a:pos x="T4" y="T5"/>
                </a:cxn>
                <a:cxn ang="0">
                  <a:pos x="T6" y="T7"/>
                </a:cxn>
                <a:cxn ang="0">
                  <a:pos x="T8" y="T9"/>
                </a:cxn>
              </a:cxnLst>
              <a:rect l="0" t="0" r="r" b="b"/>
              <a:pathLst>
                <a:path w="36" h="29">
                  <a:moveTo>
                    <a:pt x="30" y="29"/>
                  </a:moveTo>
                  <a:lnTo>
                    <a:pt x="0" y="8"/>
                  </a:lnTo>
                  <a:lnTo>
                    <a:pt x="5" y="0"/>
                  </a:lnTo>
                  <a:lnTo>
                    <a:pt x="36" y="21"/>
                  </a:lnTo>
                  <a:lnTo>
                    <a:pt x="30" y="29"/>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7" name="íṣ1íḋê"/>
            <p:cNvSpPr/>
            <p:nvPr userDrawn="1">
              <p:custDataLst>
                <p:tags r:id="rId22"/>
              </p:custDataLst>
            </p:nvPr>
          </p:nvSpPr>
          <p:spPr bwMode="auto">
            <a:xfrm>
              <a:off x="3355579" y="3932238"/>
              <a:ext cx="150813" cy="142875"/>
            </a:xfrm>
            <a:custGeom>
              <a:avLst/>
              <a:gdLst>
                <a:gd name="T0" fmla="*/ 64 w 90"/>
                <a:gd name="T1" fmla="*/ 58 h 85"/>
                <a:gd name="T2" fmla="*/ 64 w 90"/>
                <a:gd name="T3" fmla="*/ 65 h 85"/>
                <a:gd name="T4" fmla="*/ 61 w 90"/>
                <a:gd name="T5" fmla="*/ 73 h 85"/>
                <a:gd name="T6" fmla="*/ 44 w 90"/>
                <a:gd name="T7" fmla="*/ 84 h 85"/>
                <a:gd name="T8" fmla="*/ 23 w 90"/>
                <a:gd name="T9" fmla="*/ 79 h 85"/>
                <a:gd name="T10" fmla="*/ 14 w 90"/>
                <a:gd name="T11" fmla="*/ 72 h 85"/>
                <a:gd name="T12" fmla="*/ 8 w 90"/>
                <a:gd name="T13" fmla="*/ 63 h 85"/>
                <a:gd name="T14" fmla="*/ 4 w 90"/>
                <a:gd name="T15" fmla="*/ 65 h 85"/>
                <a:gd name="T16" fmla="*/ 0 w 90"/>
                <a:gd name="T17" fmla="*/ 63 h 85"/>
                <a:gd name="T18" fmla="*/ 14 w 90"/>
                <a:gd name="T19" fmla="*/ 38 h 85"/>
                <a:gd name="T20" fmla="*/ 19 w 90"/>
                <a:gd name="T21" fmla="*/ 40 h 85"/>
                <a:gd name="T22" fmla="*/ 16 w 90"/>
                <a:gd name="T23" fmla="*/ 51 h 85"/>
                <a:gd name="T24" fmla="*/ 16 w 90"/>
                <a:gd name="T25" fmla="*/ 60 h 85"/>
                <a:gd name="T26" fmla="*/ 20 w 90"/>
                <a:gd name="T27" fmla="*/ 69 h 85"/>
                <a:gd name="T28" fmla="*/ 27 w 90"/>
                <a:gd name="T29" fmla="*/ 76 h 85"/>
                <a:gd name="T30" fmla="*/ 33 w 90"/>
                <a:gd name="T31" fmla="*/ 78 h 85"/>
                <a:gd name="T32" fmla="*/ 39 w 90"/>
                <a:gd name="T33" fmla="*/ 79 h 85"/>
                <a:gd name="T34" fmla="*/ 44 w 90"/>
                <a:gd name="T35" fmla="*/ 76 h 85"/>
                <a:gd name="T36" fmla="*/ 48 w 90"/>
                <a:gd name="T37" fmla="*/ 71 h 85"/>
                <a:gd name="T38" fmla="*/ 51 w 90"/>
                <a:gd name="T39" fmla="*/ 62 h 85"/>
                <a:gd name="T40" fmla="*/ 47 w 90"/>
                <a:gd name="T41" fmla="*/ 52 h 85"/>
                <a:gd name="T42" fmla="*/ 41 w 90"/>
                <a:gd name="T43" fmla="*/ 44 h 85"/>
                <a:gd name="T44" fmla="*/ 36 w 90"/>
                <a:gd name="T45" fmla="*/ 37 h 85"/>
                <a:gd name="T46" fmla="*/ 31 w 90"/>
                <a:gd name="T47" fmla="*/ 24 h 85"/>
                <a:gd name="T48" fmla="*/ 35 w 90"/>
                <a:gd name="T49" fmla="*/ 10 h 85"/>
                <a:gd name="T50" fmla="*/ 41 w 90"/>
                <a:gd name="T51" fmla="*/ 4 h 85"/>
                <a:gd name="T52" fmla="*/ 50 w 90"/>
                <a:gd name="T53" fmla="*/ 0 h 85"/>
                <a:gd name="T54" fmla="*/ 59 w 90"/>
                <a:gd name="T55" fmla="*/ 0 h 85"/>
                <a:gd name="T56" fmla="*/ 69 w 90"/>
                <a:gd name="T57" fmla="*/ 4 h 85"/>
                <a:gd name="T58" fmla="*/ 76 w 90"/>
                <a:gd name="T59" fmla="*/ 11 h 85"/>
                <a:gd name="T60" fmla="*/ 81 w 90"/>
                <a:gd name="T61" fmla="*/ 19 h 85"/>
                <a:gd name="T62" fmla="*/ 86 w 90"/>
                <a:gd name="T63" fmla="*/ 17 h 85"/>
                <a:gd name="T64" fmla="*/ 90 w 90"/>
                <a:gd name="T65" fmla="*/ 20 h 85"/>
                <a:gd name="T66" fmla="*/ 75 w 90"/>
                <a:gd name="T67" fmla="*/ 44 h 85"/>
                <a:gd name="T68" fmla="*/ 71 w 90"/>
                <a:gd name="T69" fmla="*/ 41 h 85"/>
                <a:gd name="T70" fmla="*/ 73 w 90"/>
                <a:gd name="T71" fmla="*/ 32 h 85"/>
                <a:gd name="T72" fmla="*/ 74 w 90"/>
                <a:gd name="T73" fmla="*/ 23 h 85"/>
                <a:gd name="T74" fmla="*/ 72 w 90"/>
                <a:gd name="T75" fmla="*/ 15 h 85"/>
                <a:gd name="T76" fmla="*/ 65 w 90"/>
                <a:gd name="T77" fmla="*/ 8 h 85"/>
                <a:gd name="T78" fmla="*/ 55 w 90"/>
                <a:gd name="T79" fmla="*/ 6 h 85"/>
                <a:gd name="T80" fmla="*/ 47 w 90"/>
                <a:gd name="T81" fmla="*/ 11 h 85"/>
                <a:gd name="T82" fmla="*/ 44 w 90"/>
                <a:gd name="T83" fmla="*/ 20 h 85"/>
                <a:gd name="T84" fmla="*/ 47 w 90"/>
                <a:gd name="T85" fmla="*/ 29 h 85"/>
                <a:gd name="T86" fmla="*/ 53 w 90"/>
                <a:gd name="T87" fmla="*/ 37 h 85"/>
                <a:gd name="T88" fmla="*/ 58 w 90"/>
                <a:gd name="T89" fmla="*/ 44 h 85"/>
                <a:gd name="T90" fmla="*/ 62 w 90"/>
                <a:gd name="T91" fmla="*/ 51 h 85"/>
                <a:gd name="T92" fmla="*/ 64 w 90"/>
                <a:gd name="T93" fmla="*/ 58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90" h="85">
                  <a:moveTo>
                    <a:pt x="64" y="58"/>
                  </a:moveTo>
                  <a:cubicBezTo>
                    <a:pt x="65" y="60"/>
                    <a:pt x="65" y="63"/>
                    <a:pt x="64" y="65"/>
                  </a:cubicBezTo>
                  <a:cubicBezTo>
                    <a:pt x="64" y="68"/>
                    <a:pt x="63" y="70"/>
                    <a:pt x="61" y="73"/>
                  </a:cubicBezTo>
                  <a:cubicBezTo>
                    <a:pt x="57" y="79"/>
                    <a:pt x="51" y="83"/>
                    <a:pt x="44" y="84"/>
                  </a:cubicBezTo>
                  <a:cubicBezTo>
                    <a:pt x="37" y="85"/>
                    <a:pt x="30" y="84"/>
                    <a:pt x="23" y="79"/>
                  </a:cubicBezTo>
                  <a:cubicBezTo>
                    <a:pt x="20" y="77"/>
                    <a:pt x="17" y="75"/>
                    <a:pt x="14" y="72"/>
                  </a:cubicBezTo>
                  <a:cubicBezTo>
                    <a:pt x="12" y="69"/>
                    <a:pt x="10" y="66"/>
                    <a:pt x="8" y="63"/>
                  </a:cubicBezTo>
                  <a:cubicBezTo>
                    <a:pt x="4" y="65"/>
                    <a:pt x="4" y="65"/>
                    <a:pt x="4" y="65"/>
                  </a:cubicBezTo>
                  <a:cubicBezTo>
                    <a:pt x="0" y="63"/>
                    <a:pt x="0" y="63"/>
                    <a:pt x="0" y="63"/>
                  </a:cubicBezTo>
                  <a:cubicBezTo>
                    <a:pt x="14" y="38"/>
                    <a:pt x="14" y="38"/>
                    <a:pt x="14" y="38"/>
                  </a:cubicBezTo>
                  <a:cubicBezTo>
                    <a:pt x="19" y="40"/>
                    <a:pt x="19" y="40"/>
                    <a:pt x="19" y="40"/>
                  </a:cubicBezTo>
                  <a:cubicBezTo>
                    <a:pt x="17" y="44"/>
                    <a:pt x="17" y="47"/>
                    <a:pt x="16" y="51"/>
                  </a:cubicBezTo>
                  <a:cubicBezTo>
                    <a:pt x="16" y="54"/>
                    <a:pt x="16" y="57"/>
                    <a:pt x="16" y="60"/>
                  </a:cubicBezTo>
                  <a:cubicBezTo>
                    <a:pt x="17" y="63"/>
                    <a:pt x="18" y="66"/>
                    <a:pt x="20" y="69"/>
                  </a:cubicBezTo>
                  <a:cubicBezTo>
                    <a:pt x="21" y="71"/>
                    <a:pt x="24" y="74"/>
                    <a:pt x="27" y="76"/>
                  </a:cubicBezTo>
                  <a:cubicBezTo>
                    <a:pt x="29" y="77"/>
                    <a:pt x="31" y="78"/>
                    <a:pt x="33" y="78"/>
                  </a:cubicBezTo>
                  <a:cubicBezTo>
                    <a:pt x="35" y="79"/>
                    <a:pt x="37" y="79"/>
                    <a:pt x="39" y="79"/>
                  </a:cubicBezTo>
                  <a:cubicBezTo>
                    <a:pt x="41" y="78"/>
                    <a:pt x="42" y="77"/>
                    <a:pt x="44" y="76"/>
                  </a:cubicBezTo>
                  <a:cubicBezTo>
                    <a:pt x="45" y="75"/>
                    <a:pt x="47" y="73"/>
                    <a:pt x="48" y="71"/>
                  </a:cubicBezTo>
                  <a:cubicBezTo>
                    <a:pt x="50" y="69"/>
                    <a:pt x="51" y="65"/>
                    <a:pt x="51" y="62"/>
                  </a:cubicBezTo>
                  <a:cubicBezTo>
                    <a:pt x="50" y="58"/>
                    <a:pt x="49" y="55"/>
                    <a:pt x="47" y="52"/>
                  </a:cubicBezTo>
                  <a:cubicBezTo>
                    <a:pt x="45" y="50"/>
                    <a:pt x="43" y="47"/>
                    <a:pt x="41" y="44"/>
                  </a:cubicBezTo>
                  <a:cubicBezTo>
                    <a:pt x="39" y="41"/>
                    <a:pt x="37" y="39"/>
                    <a:pt x="36" y="37"/>
                  </a:cubicBezTo>
                  <a:cubicBezTo>
                    <a:pt x="33" y="32"/>
                    <a:pt x="31" y="28"/>
                    <a:pt x="31" y="24"/>
                  </a:cubicBezTo>
                  <a:cubicBezTo>
                    <a:pt x="30" y="19"/>
                    <a:pt x="32" y="15"/>
                    <a:pt x="35" y="10"/>
                  </a:cubicBezTo>
                  <a:cubicBezTo>
                    <a:pt x="36" y="7"/>
                    <a:pt x="39" y="5"/>
                    <a:pt x="41" y="4"/>
                  </a:cubicBezTo>
                  <a:cubicBezTo>
                    <a:pt x="44" y="2"/>
                    <a:pt x="47" y="1"/>
                    <a:pt x="50" y="0"/>
                  </a:cubicBezTo>
                  <a:cubicBezTo>
                    <a:pt x="53" y="0"/>
                    <a:pt x="56" y="0"/>
                    <a:pt x="59" y="0"/>
                  </a:cubicBezTo>
                  <a:cubicBezTo>
                    <a:pt x="63" y="1"/>
                    <a:pt x="66" y="2"/>
                    <a:pt x="69" y="4"/>
                  </a:cubicBezTo>
                  <a:cubicBezTo>
                    <a:pt x="72" y="6"/>
                    <a:pt x="74" y="9"/>
                    <a:pt x="76" y="11"/>
                  </a:cubicBezTo>
                  <a:cubicBezTo>
                    <a:pt x="78" y="14"/>
                    <a:pt x="80" y="17"/>
                    <a:pt x="81" y="19"/>
                  </a:cubicBezTo>
                  <a:cubicBezTo>
                    <a:pt x="86" y="17"/>
                    <a:pt x="86" y="17"/>
                    <a:pt x="86" y="17"/>
                  </a:cubicBezTo>
                  <a:cubicBezTo>
                    <a:pt x="90" y="20"/>
                    <a:pt x="90" y="20"/>
                    <a:pt x="90" y="20"/>
                  </a:cubicBezTo>
                  <a:cubicBezTo>
                    <a:pt x="75" y="44"/>
                    <a:pt x="75" y="44"/>
                    <a:pt x="75" y="44"/>
                  </a:cubicBezTo>
                  <a:cubicBezTo>
                    <a:pt x="71" y="41"/>
                    <a:pt x="71" y="41"/>
                    <a:pt x="71" y="41"/>
                  </a:cubicBezTo>
                  <a:cubicBezTo>
                    <a:pt x="72" y="38"/>
                    <a:pt x="73" y="35"/>
                    <a:pt x="73" y="32"/>
                  </a:cubicBezTo>
                  <a:cubicBezTo>
                    <a:pt x="74" y="29"/>
                    <a:pt x="74" y="26"/>
                    <a:pt x="74" y="23"/>
                  </a:cubicBezTo>
                  <a:cubicBezTo>
                    <a:pt x="74" y="20"/>
                    <a:pt x="73" y="17"/>
                    <a:pt x="72" y="15"/>
                  </a:cubicBezTo>
                  <a:cubicBezTo>
                    <a:pt x="70" y="12"/>
                    <a:pt x="68" y="10"/>
                    <a:pt x="65" y="8"/>
                  </a:cubicBezTo>
                  <a:cubicBezTo>
                    <a:pt x="62" y="6"/>
                    <a:pt x="59" y="5"/>
                    <a:pt x="55" y="6"/>
                  </a:cubicBezTo>
                  <a:cubicBezTo>
                    <a:pt x="52" y="7"/>
                    <a:pt x="49" y="9"/>
                    <a:pt x="47" y="11"/>
                  </a:cubicBezTo>
                  <a:cubicBezTo>
                    <a:pt x="45" y="15"/>
                    <a:pt x="44" y="18"/>
                    <a:pt x="44" y="20"/>
                  </a:cubicBezTo>
                  <a:cubicBezTo>
                    <a:pt x="45" y="23"/>
                    <a:pt x="46" y="26"/>
                    <a:pt x="47" y="29"/>
                  </a:cubicBezTo>
                  <a:cubicBezTo>
                    <a:pt x="49" y="32"/>
                    <a:pt x="51" y="35"/>
                    <a:pt x="53" y="37"/>
                  </a:cubicBezTo>
                  <a:cubicBezTo>
                    <a:pt x="55" y="39"/>
                    <a:pt x="56" y="42"/>
                    <a:pt x="58" y="44"/>
                  </a:cubicBezTo>
                  <a:cubicBezTo>
                    <a:pt x="59" y="46"/>
                    <a:pt x="61" y="48"/>
                    <a:pt x="62" y="51"/>
                  </a:cubicBezTo>
                  <a:cubicBezTo>
                    <a:pt x="63" y="53"/>
                    <a:pt x="64" y="55"/>
                    <a:pt x="64" y="58"/>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8" name="íśļiḓé"/>
            <p:cNvSpPr/>
            <p:nvPr userDrawn="1">
              <p:custDataLst>
                <p:tags r:id="rId23"/>
              </p:custDataLst>
            </p:nvPr>
          </p:nvSpPr>
          <p:spPr bwMode="auto">
            <a:xfrm>
              <a:off x="3452417" y="3976688"/>
              <a:ext cx="158750" cy="177800"/>
            </a:xfrm>
            <a:custGeom>
              <a:avLst/>
              <a:gdLst>
                <a:gd name="T0" fmla="*/ 76 w 95"/>
                <a:gd name="T1" fmla="*/ 84 h 106"/>
                <a:gd name="T2" fmla="*/ 64 w 95"/>
                <a:gd name="T3" fmla="*/ 106 h 106"/>
                <a:gd name="T4" fmla="*/ 0 w 95"/>
                <a:gd name="T5" fmla="*/ 77 h 106"/>
                <a:gd name="T6" fmla="*/ 2 w 95"/>
                <a:gd name="T7" fmla="*/ 73 h 106"/>
                <a:gd name="T8" fmla="*/ 7 w 95"/>
                <a:gd name="T9" fmla="*/ 75 h 106"/>
                <a:gd name="T10" fmla="*/ 11 w 95"/>
                <a:gd name="T11" fmla="*/ 76 h 106"/>
                <a:gd name="T12" fmla="*/ 14 w 95"/>
                <a:gd name="T13" fmla="*/ 75 h 106"/>
                <a:gd name="T14" fmla="*/ 16 w 95"/>
                <a:gd name="T15" fmla="*/ 72 h 106"/>
                <a:gd name="T16" fmla="*/ 41 w 95"/>
                <a:gd name="T17" fmla="*/ 16 h 106"/>
                <a:gd name="T18" fmla="*/ 42 w 95"/>
                <a:gd name="T19" fmla="*/ 13 h 106"/>
                <a:gd name="T20" fmla="*/ 40 w 95"/>
                <a:gd name="T21" fmla="*/ 10 h 106"/>
                <a:gd name="T22" fmla="*/ 37 w 95"/>
                <a:gd name="T23" fmla="*/ 7 h 106"/>
                <a:gd name="T24" fmla="*/ 33 w 95"/>
                <a:gd name="T25" fmla="*/ 4 h 106"/>
                <a:gd name="T26" fmla="*/ 35 w 95"/>
                <a:gd name="T27" fmla="*/ 0 h 106"/>
                <a:gd name="T28" fmla="*/ 95 w 95"/>
                <a:gd name="T29" fmla="*/ 27 h 106"/>
                <a:gd name="T30" fmla="*/ 86 w 95"/>
                <a:gd name="T31" fmla="*/ 46 h 106"/>
                <a:gd name="T32" fmla="*/ 82 w 95"/>
                <a:gd name="T33" fmla="*/ 44 h 106"/>
                <a:gd name="T34" fmla="*/ 81 w 95"/>
                <a:gd name="T35" fmla="*/ 33 h 106"/>
                <a:gd name="T36" fmla="*/ 77 w 95"/>
                <a:gd name="T37" fmla="*/ 25 h 106"/>
                <a:gd name="T38" fmla="*/ 73 w 95"/>
                <a:gd name="T39" fmla="*/ 23 h 106"/>
                <a:gd name="T40" fmla="*/ 68 w 95"/>
                <a:gd name="T41" fmla="*/ 20 h 106"/>
                <a:gd name="T42" fmla="*/ 56 w 95"/>
                <a:gd name="T43" fmla="*/ 15 h 106"/>
                <a:gd name="T44" fmla="*/ 42 w 95"/>
                <a:gd name="T45" fmla="*/ 45 h 106"/>
                <a:gd name="T46" fmla="*/ 51 w 95"/>
                <a:gd name="T47" fmla="*/ 49 h 106"/>
                <a:gd name="T48" fmla="*/ 57 w 95"/>
                <a:gd name="T49" fmla="*/ 51 h 106"/>
                <a:gd name="T50" fmla="*/ 62 w 95"/>
                <a:gd name="T51" fmla="*/ 50 h 106"/>
                <a:gd name="T52" fmla="*/ 65 w 95"/>
                <a:gd name="T53" fmla="*/ 47 h 106"/>
                <a:gd name="T54" fmla="*/ 69 w 95"/>
                <a:gd name="T55" fmla="*/ 42 h 106"/>
                <a:gd name="T56" fmla="*/ 73 w 95"/>
                <a:gd name="T57" fmla="*/ 44 h 106"/>
                <a:gd name="T58" fmla="*/ 59 w 95"/>
                <a:gd name="T59" fmla="*/ 74 h 106"/>
                <a:gd name="T60" fmla="*/ 55 w 95"/>
                <a:gd name="T61" fmla="*/ 72 h 106"/>
                <a:gd name="T62" fmla="*/ 57 w 95"/>
                <a:gd name="T63" fmla="*/ 66 h 106"/>
                <a:gd name="T64" fmla="*/ 56 w 95"/>
                <a:gd name="T65" fmla="*/ 61 h 106"/>
                <a:gd name="T66" fmla="*/ 54 w 95"/>
                <a:gd name="T67" fmla="*/ 57 h 106"/>
                <a:gd name="T68" fmla="*/ 49 w 95"/>
                <a:gd name="T69" fmla="*/ 54 h 106"/>
                <a:gd name="T70" fmla="*/ 40 w 95"/>
                <a:gd name="T71" fmla="*/ 50 h 106"/>
                <a:gd name="T72" fmla="*/ 29 w 95"/>
                <a:gd name="T73" fmla="*/ 73 h 106"/>
                <a:gd name="T74" fmla="*/ 28 w 95"/>
                <a:gd name="T75" fmla="*/ 78 h 106"/>
                <a:gd name="T76" fmla="*/ 28 w 95"/>
                <a:gd name="T77" fmla="*/ 82 h 106"/>
                <a:gd name="T78" fmla="*/ 31 w 95"/>
                <a:gd name="T79" fmla="*/ 85 h 106"/>
                <a:gd name="T80" fmla="*/ 38 w 95"/>
                <a:gd name="T81" fmla="*/ 89 h 106"/>
                <a:gd name="T82" fmla="*/ 43 w 95"/>
                <a:gd name="T83" fmla="*/ 91 h 106"/>
                <a:gd name="T84" fmla="*/ 48 w 95"/>
                <a:gd name="T85" fmla="*/ 93 h 106"/>
                <a:gd name="T86" fmla="*/ 52 w 95"/>
                <a:gd name="T87" fmla="*/ 94 h 106"/>
                <a:gd name="T88" fmla="*/ 56 w 95"/>
                <a:gd name="T89" fmla="*/ 94 h 106"/>
                <a:gd name="T90" fmla="*/ 65 w 95"/>
                <a:gd name="T91" fmla="*/ 88 h 106"/>
                <a:gd name="T92" fmla="*/ 72 w 95"/>
                <a:gd name="T93" fmla="*/ 82 h 106"/>
                <a:gd name="T94" fmla="*/ 76 w 95"/>
                <a:gd name="T95" fmla="*/ 84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5" h="106">
                  <a:moveTo>
                    <a:pt x="76" y="84"/>
                  </a:moveTo>
                  <a:cubicBezTo>
                    <a:pt x="64" y="106"/>
                    <a:pt x="64" y="106"/>
                    <a:pt x="64" y="106"/>
                  </a:cubicBezTo>
                  <a:cubicBezTo>
                    <a:pt x="0" y="77"/>
                    <a:pt x="0" y="77"/>
                    <a:pt x="0" y="77"/>
                  </a:cubicBezTo>
                  <a:cubicBezTo>
                    <a:pt x="2" y="73"/>
                    <a:pt x="2" y="73"/>
                    <a:pt x="2" y="73"/>
                  </a:cubicBezTo>
                  <a:cubicBezTo>
                    <a:pt x="3" y="74"/>
                    <a:pt x="5" y="74"/>
                    <a:pt x="7" y="75"/>
                  </a:cubicBezTo>
                  <a:cubicBezTo>
                    <a:pt x="9" y="75"/>
                    <a:pt x="10" y="76"/>
                    <a:pt x="11" y="76"/>
                  </a:cubicBezTo>
                  <a:cubicBezTo>
                    <a:pt x="12" y="76"/>
                    <a:pt x="13" y="75"/>
                    <a:pt x="14" y="75"/>
                  </a:cubicBezTo>
                  <a:cubicBezTo>
                    <a:pt x="15" y="74"/>
                    <a:pt x="16" y="73"/>
                    <a:pt x="16" y="72"/>
                  </a:cubicBezTo>
                  <a:cubicBezTo>
                    <a:pt x="41" y="16"/>
                    <a:pt x="41" y="16"/>
                    <a:pt x="41" y="16"/>
                  </a:cubicBezTo>
                  <a:cubicBezTo>
                    <a:pt x="42" y="15"/>
                    <a:pt x="42" y="14"/>
                    <a:pt x="42" y="13"/>
                  </a:cubicBezTo>
                  <a:cubicBezTo>
                    <a:pt x="42" y="12"/>
                    <a:pt x="41" y="11"/>
                    <a:pt x="40" y="10"/>
                  </a:cubicBezTo>
                  <a:cubicBezTo>
                    <a:pt x="40" y="9"/>
                    <a:pt x="39" y="8"/>
                    <a:pt x="37" y="7"/>
                  </a:cubicBezTo>
                  <a:cubicBezTo>
                    <a:pt x="36" y="5"/>
                    <a:pt x="34" y="5"/>
                    <a:pt x="33" y="4"/>
                  </a:cubicBezTo>
                  <a:cubicBezTo>
                    <a:pt x="35" y="0"/>
                    <a:pt x="35" y="0"/>
                    <a:pt x="35" y="0"/>
                  </a:cubicBezTo>
                  <a:cubicBezTo>
                    <a:pt x="95" y="27"/>
                    <a:pt x="95" y="27"/>
                    <a:pt x="95" y="27"/>
                  </a:cubicBezTo>
                  <a:cubicBezTo>
                    <a:pt x="86" y="46"/>
                    <a:pt x="86" y="46"/>
                    <a:pt x="86" y="46"/>
                  </a:cubicBezTo>
                  <a:cubicBezTo>
                    <a:pt x="82" y="44"/>
                    <a:pt x="82" y="44"/>
                    <a:pt x="82" y="44"/>
                  </a:cubicBezTo>
                  <a:cubicBezTo>
                    <a:pt x="83" y="41"/>
                    <a:pt x="82" y="37"/>
                    <a:pt x="81" y="33"/>
                  </a:cubicBezTo>
                  <a:cubicBezTo>
                    <a:pt x="80" y="29"/>
                    <a:pt x="79" y="26"/>
                    <a:pt x="77" y="25"/>
                  </a:cubicBezTo>
                  <a:cubicBezTo>
                    <a:pt x="76" y="24"/>
                    <a:pt x="75" y="23"/>
                    <a:pt x="73" y="23"/>
                  </a:cubicBezTo>
                  <a:cubicBezTo>
                    <a:pt x="71" y="22"/>
                    <a:pt x="70" y="21"/>
                    <a:pt x="68" y="20"/>
                  </a:cubicBezTo>
                  <a:cubicBezTo>
                    <a:pt x="56" y="15"/>
                    <a:pt x="56" y="15"/>
                    <a:pt x="56" y="15"/>
                  </a:cubicBezTo>
                  <a:cubicBezTo>
                    <a:pt x="42" y="45"/>
                    <a:pt x="42" y="45"/>
                    <a:pt x="42" y="45"/>
                  </a:cubicBezTo>
                  <a:cubicBezTo>
                    <a:pt x="51" y="49"/>
                    <a:pt x="51" y="49"/>
                    <a:pt x="51" y="49"/>
                  </a:cubicBezTo>
                  <a:cubicBezTo>
                    <a:pt x="53" y="50"/>
                    <a:pt x="55" y="51"/>
                    <a:pt x="57" y="51"/>
                  </a:cubicBezTo>
                  <a:cubicBezTo>
                    <a:pt x="59" y="51"/>
                    <a:pt x="60" y="51"/>
                    <a:pt x="62" y="50"/>
                  </a:cubicBezTo>
                  <a:cubicBezTo>
                    <a:pt x="63" y="49"/>
                    <a:pt x="64" y="48"/>
                    <a:pt x="65" y="47"/>
                  </a:cubicBezTo>
                  <a:cubicBezTo>
                    <a:pt x="67" y="45"/>
                    <a:pt x="68" y="44"/>
                    <a:pt x="69" y="42"/>
                  </a:cubicBezTo>
                  <a:cubicBezTo>
                    <a:pt x="73" y="44"/>
                    <a:pt x="73" y="44"/>
                    <a:pt x="73" y="44"/>
                  </a:cubicBezTo>
                  <a:cubicBezTo>
                    <a:pt x="59" y="74"/>
                    <a:pt x="59" y="74"/>
                    <a:pt x="59" y="74"/>
                  </a:cubicBezTo>
                  <a:cubicBezTo>
                    <a:pt x="55" y="72"/>
                    <a:pt x="55" y="72"/>
                    <a:pt x="55" y="72"/>
                  </a:cubicBezTo>
                  <a:cubicBezTo>
                    <a:pt x="56" y="71"/>
                    <a:pt x="56" y="69"/>
                    <a:pt x="57" y="66"/>
                  </a:cubicBezTo>
                  <a:cubicBezTo>
                    <a:pt x="57" y="64"/>
                    <a:pt x="57" y="62"/>
                    <a:pt x="56" y="61"/>
                  </a:cubicBezTo>
                  <a:cubicBezTo>
                    <a:pt x="56" y="59"/>
                    <a:pt x="55" y="58"/>
                    <a:pt x="54" y="57"/>
                  </a:cubicBezTo>
                  <a:cubicBezTo>
                    <a:pt x="53" y="56"/>
                    <a:pt x="51" y="55"/>
                    <a:pt x="49" y="54"/>
                  </a:cubicBezTo>
                  <a:cubicBezTo>
                    <a:pt x="40" y="50"/>
                    <a:pt x="40" y="50"/>
                    <a:pt x="40" y="50"/>
                  </a:cubicBezTo>
                  <a:cubicBezTo>
                    <a:pt x="29" y="73"/>
                    <a:pt x="29" y="73"/>
                    <a:pt x="29" y="73"/>
                  </a:cubicBezTo>
                  <a:cubicBezTo>
                    <a:pt x="28" y="75"/>
                    <a:pt x="28" y="77"/>
                    <a:pt x="28" y="78"/>
                  </a:cubicBezTo>
                  <a:cubicBezTo>
                    <a:pt x="27" y="80"/>
                    <a:pt x="27" y="81"/>
                    <a:pt x="28" y="82"/>
                  </a:cubicBezTo>
                  <a:cubicBezTo>
                    <a:pt x="29" y="83"/>
                    <a:pt x="30" y="84"/>
                    <a:pt x="31" y="85"/>
                  </a:cubicBezTo>
                  <a:cubicBezTo>
                    <a:pt x="33" y="86"/>
                    <a:pt x="35" y="87"/>
                    <a:pt x="38" y="89"/>
                  </a:cubicBezTo>
                  <a:cubicBezTo>
                    <a:pt x="39" y="89"/>
                    <a:pt x="41" y="90"/>
                    <a:pt x="43" y="91"/>
                  </a:cubicBezTo>
                  <a:cubicBezTo>
                    <a:pt x="45" y="92"/>
                    <a:pt x="46" y="92"/>
                    <a:pt x="48" y="93"/>
                  </a:cubicBezTo>
                  <a:cubicBezTo>
                    <a:pt x="49" y="93"/>
                    <a:pt x="51" y="94"/>
                    <a:pt x="52" y="94"/>
                  </a:cubicBezTo>
                  <a:cubicBezTo>
                    <a:pt x="54" y="94"/>
                    <a:pt x="55" y="94"/>
                    <a:pt x="56" y="94"/>
                  </a:cubicBezTo>
                  <a:cubicBezTo>
                    <a:pt x="59" y="93"/>
                    <a:pt x="62" y="91"/>
                    <a:pt x="65" y="88"/>
                  </a:cubicBezTo>
                  <a:cubicBezTo>
                    <a:pt x="68" y="86"/>
                    <a:pt x="71" y="84"/>
                    <a:pt x="72" y="82"/>
                  </a:cubicBezTo>
                  <a:lnTo>
                    <a:pt x="76" y="8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9" name="ïSḻïdè"/>
            <p:cNvSpPr/>
            <p:nvPr userDrawn="1">
              <p:custDataLst>
                <p:tags r:id="rId24"/>
              </p:custDataLst>
            </p:nvPr>
          </p:nvSpPr>
          <p:spPr bwMode="auto">
            <a:xfrm>
              <a:off x="3604817" y="4021138"/>
              <a:ext cx="168275" cy="158750"/>
            </a:xfrm>
            <a:custGeom>
              <a:avLst/>
              <a:gdLst>
                <a:gd name="T0" fmla="*/ 99 w 100"/>
                <a:gd name="T1" fmla="*/ 16 h 95"/>
                <a:gd name="T2" fmla="*/ 94 w 100"/>
                <a:gd name="T3" fmla="*/ 17 h 95"/>
                <a:gd name="T4" fmla="*/ 89 w 100"/>
                <a:gd name="T5" fmla="*/ 18 h 95"/>
                <a:gd name="T6" fmla="*/ 85 w 100"/>
                <a:gd name="T7" fmla="*/ 23 h 95"/>
                <a:gd name="T8" fmla="*/ 83 w 100"/>
                <a:gd name="T9" fmla="*/ 33 h 95"/>
                <a:gd name="T10" fmla="*/ 75 w 100"/>
                <a:gd name="T11" fmla="*/ 95 h 95"/>
                <a:gd name="T12" fmla="*/ 70 w 100"/>
                <a:gd name="T13" fmla="*/ 94 h 95"/>
                <a:gd name="T14" fmla="*/ 29 w 100"/>
                <a:gd name="T15" fmla="*/ 19 h 95"/>
                <a:gd name="T16" fmla="*/ 23 w 100"/>
                <a:gd name="T17" fmla="*/ 62 h 95"/>
                <a:gd name="T18" fmla="*/ 22 w 100"/>
                <a:gd name="T19" fmla="*/ 73 h 95"/>
                <a:gd name="T20" fmla="*/ 24 w 100"/>
                <a:gd name="T21" fmla="*/ 79 h 95"/>
                <a:gd name="T22" fmla="*/ 30 w 100"/>
                <a:gd name="T23" fmla="*/ 82 h 95"/>
                <a:gd name="T24" fmla="*/ 35 w 100"/>
                <a:gd name="T25" fmla="*/ 84 h 95"/>
                <a:gd name="T26" fmla="*/ 35 w 100"/>
                <a:gd name="T27" fmla="*/ 88 h 95"/>
                <a:gd name="T28" fmla="*/ 0 w 100"/>
                <a:gd name="T29" fmla="*/ 84 h 95"/>
                <a:gd name="T30" fmla="*/ 1 w 100"/>
                <a:gd name="T31" fmla="*/ 80 h 95"/>
                <a:gd name="T32" fmla="*/ 6 w 100"/>
                <a:gd name="T33" fmla="*/ 79 h 95"/>
                <a:gd name="T34" fmla="*/ 11 w 100"/>
                <a:gd name="T35" fmla="*/ 78 h 95"/>
                <a:gd name="T36" fmla="*/ 15 w 100"/>
                <a:gd name="T37" fmla="*/ 73 h 95"/>
                <a:gd name="T38" fmla="*/ 17 w 100"/>
                <a:gd name="T39" fmla="*/ 62 h 95"/>
                <a:gd name="T40" fmla="*/ 23 w 100"/>
                <a:gd name="T41" fmla="*/ 21 h 95"/>
                <a:gd name="T42" fmla="*/ 22 w 100"/>
                <a:gd name="T43" fmla="*/ 15 h 95"/>
                <a:gd name="T44" fmla="*/ 20 w 100"/>
                <a:gd name="T45" fmla="*/ 11 h 95"/>
                <a:gd name="T46" fmla="*/ 15 w 100"/>
                <a:gd name="T47" fmla="*/ 7 h 95"/>
                <a:gd name="T48" fmla="*/ 9 w 100"/>
                <a:gd name="T49" fmla="*/ 4 h 95"/>
                <a:gd name="T50" fmla="*/ 10 w 100"/>
                <a:gd name="T51" fmla="*/ 0 h 95"/>
                <a:gd name="T52" fmla="*/ 34 w 100"/>
                <a:gd name="T53" fmla="*/ 3 h 95"/>
                <a:gd name="T54" fmla="*/ 72 w 100"/>
                <a:gd name="T55" fmla="*/ 73 h 95"/>
                <a:gd name="T56" fmla="*/ 78 w 100"/>
                <a:gd name="T57" fmla="*/ 33 h 95"/>
                <a:gd name="T58" fmla="*/ 78 w 100"/>
                <a:gd name="T59" fmla="*/ 22 h 95"/>
                <a:gd name="T60" fmla="*/ 76 w 100"/>
                <a:gd name="T61" fmla="*/ 17 h 95"/>
                <a:gd name="T62" fmla="*/ 71 w 100"/>
                <a:gd name="T63" fmla="*/ 14 h 95"/>
                <a:gd name="T64" fmla="*/ 65 w 100"/>
                <a:gd name="T65" fmla="*/ 12 h 95"/>
                <a:gd name="T66" fmla="*/ 66 w 100"/>
                <a:gd name="T67" fmla="*/ 8 h 95"/>
                <a:gd name="T68" fmla="*/ 100 w 100"/>
                <a:gd name="T69" fmla="*/ 12 h 95"/>
                <a:gd name="T70" fmla="*/ 99 w 100"/>
                <a:gd name="T71" fmla="*/ 16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0" h="95">
                  <a:moveTo>
                    <a:pt x="99" y="16"/>
                  </a:moveTo>
                  <a:cubicBezTo>
                    <a:pt x="98" y="16"/>
                    <a:pt x="97" y="16"/>
                    <a:pt x="94" y="17"/>
                  </a:cubicBezTo>
                  <a:cubicBezTo>
                    <a:pt x="92" y="17"/>
                    <a:pt x="90" y="17"/>
                    <a:pt x="89" y="18"/>
                  </a:cubicBezTo>
                  <a:cubicBezTo>
                    <a:pt x="88" y="18"/>
                    <a:pt x="86" y="20"/>
                    <a:pt x="85" y="23"/>
                  </a:cubicBezTo>
                  <a:cubicBezTo>
                    <a:pt x="85" y="26"/>
                    <a:pt x="84" y="29"/>
                    <a:pt x="83" y="33"/>
                  </a:cubicBezTo>
                  <a:cubicBezTo>
                    <a:pt x="75" y="95"/>
                    <a:pt x="75" y="95"/>
                    <a:pt x="75" y="95"/>
                  </a:cubicBezTo>
                  <a:cubicBezTo>
                    <a:pt x="70" y="94"/>
                    <a:pt x="70" y="94"/>
                    <a:pt x="70" y="94"/>
                  </a:cubicBezTo>
                  <a:cubicBezTo>
                    <a:pt x="29" y="19"/>
                    <a:pt x="29" y="19"/>
                    <a:pt x="29" y="19"/>
                  </a:cubicBezTo>
                  <a:cubicBezTo>
                    <a:pt x="23" y="62"/>
                    <a:pt x="23" y="62"/>
                    <a:pt x="23" y="62"/>
                  </a:cubicBezTo>
                  <a:cubicBezTo>
                    <a:pt x="22" y="67"/>
                    <a:pt x="22" y="71"/>
                    <a:pt x="22" y="73"/>
                  </a:cubicBezTo>
                  <a:cubicBezTo>
                    <a:pt x="23" y="76"/>
                    <a:pt x="23" y="78"/>
                    <a:pt x="24" y="79"/>
                  </a:cubicBezTo>
                  <a:cubicBezTo>
                    <a:pt x="25" y="80"/>
                    <a:pt x="27" y="81"/>
                    <a:pt x="30" y="82"/>
                  </a:cubicBezTo>
                  <a:cubicBezTo>
                    <a:pt x="32" y="83"/>
                    <a:pt x="34" y="84"/>
                    <a:pt x="35" y="84"/>
                  </a:cubicBezTo>
                  <a:cubicBezTo>
                    <a:pt x="35" y="88"/>
                    <a:pt x="35" y="88"/>
                    <a:pt x="35" y="88"/>
                  </a:cubicBezTo>
                  <a:cubicBezTo>
                    <a:pt x="0" y="84"/>
                    <a:pt x="0" y="84"/>
                    <a:pt x="0" y="84"/>
                  </a:cubicBezTo>
                  <a:cubicBezTo>
                    <a:pt x="1" y="80"/>
                    <a:pt x="1" y="80"/>
                    <a:pt x="1" y="80"/>
                  </a:cubicBezTo>
                  <a:cubicBezTo>
                    <a:pt x="2" y="80"/>
                    <a:pt x="4" y="80"/>
                    <a:pt x="6" y="79"/>
                  </a:cubicBezTo>
                  <a:cubicBezTo>
                    <a:pt x="9" y="79"/>
                    <a:pt x="11" y="78"/>
                    <a:pt x="11" y="78"/>
                  </a:cubicBezTo>
                  <a:cubicBezTo>
                    <a:pt x="13" y="77"/>
                    <a:pt x="14" y="76"/>
                    <a:pt x="15" y="73"/>
                  </a:cubicBezTo>
                  <a:cubicBezTo>
                    <a:pt x="16" y="71"/>
                    <a:pt x="16" y="67"/>
                    <a:pt x="17" y="62"/>
                  </a:cubicBezTo>
                  <a:cubicBezTo>
                    <a:pt x="23" y="21"/>
                    <a:pt x="23" y="21"/>
                    <a:pt x="23" y="21"/>
                  </a:cubicBezTo>
                  <a:cubicBezTo>
                    <a:pt x="23" y="19"/>
                    <a:pt x="23" y="17"/>
                    <a:pt x="22" y="15"/>
                  </a:cubicBezTo>
                  <a:cubicBezTo>
                    <a:pt x="22" y="13"/>
                    <a:pt x="21" y="12"/>
                    <a:pt x="20" y="11"/>
                  </a:cubicBezTo>
                  <a:cubicBezTo>
                    <a:pt x="19" y="9"/>
                    <a:pt x="17" y="8"/>
                    <a:pt x="15" y="7"/>
                  </a:cubicBezTo>
                  <a:cubicBezTo>
                    <a:pt x="13" y="5"/>
                    <a:pt x="11" y="5"/>
                    <a:pt x="9" y="4"/>
                  </a:cubicBezTo>
                  <a:cubicBezTo>
                    <a:pt x="10" y="0"/>
                    <a:pt x="10" y="0"/>
                    <a:pt x="10" y="0"/>
                  </a:cubicBezTo>
                  <a:cubicBezTo>
                    <a:pt x="34" y="3"/>
                    <a:pt x="34" y="3"/>
                    <a:pt x="34" y="3"/>
                  </a:cubicBezTo>
                  <a:cubicBezTo>
                    <a:pt x="72" y="73"/>
                    <a:pt x="72" y="73"/>
                    <a:pt x="72" y="73"/>
                  </a:cubicBezTo>
                  <a:cubicBezTo>
                    <a:pt x="78" y="33"/>
                    <a:pt x="78" y="33"/>
                    <a:pt x="78" y="33"/>
                  </a:cubicBezTo>
                  <a:cubicBezTo>
                    <a:pt x="78" y="29"/>
                    <a:pt x="78" y="25"/>
                    <a:pt x="78" y="22"/>
                  </a:cubicBezTo>
                  <a:cubicBezTo>
                    <a:pt x="78" y="19"/>
                    <a:pt x="77" y="18"/>
                    <a:pt x="76" y="17"/>
                  </a:cubicBezTo>
                  <a:cubicBezTo>
                    <a:pt x="75" y="16"/>
                    <a:pt x="73" y="15"/>
                    <a:pt x="71" y="14"/>
                  </a:cubicBezTo>
                  <a:cubicBezTo>
                    <a:pt x="69" y="13"/>
                    <a:pt x="67" y="12"/>
                    <a:pt x="65" y="12"/>
                  </a:cubicBezTo>
                  <a:cubicBezTo>
                    <a:pt x="66" y="8"/>
                    <a:pt x="66" y="8"/>
                    <a:pt x="66" y="8"/>
                  </a:cubicBezTo>
                  <a:cubicBezTo>
                    <a:pt x="100" y="12"/>
                    <a:pt x="100" y="12"/>
                    <a:pt x="100" y="12"/>
                  </a:cubicBezTo>
                  <a:lnTo>
                    <a:pt x="99" y="16"/>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0" name="ïṥḷide"/>
            <p:cNvSpPr/>
            <p:nvPr userDrawn="1">
              <p:custDataLst>
                <p:tags r:id="rId25"/>
              </p:custDataLst>
            </p:nvPr>
          </p:nvSpPr>
          <p:spPr bwMode="auto">
            <a:xfrm>
              <a:off x="3811192" y="4035426"/>
              <a:ext cx="142875" cy="149225"/>
            </a:xfrm>
            <a:custGeom>
              <a:avLst/>
              <a:gdLst>
                <a:gd name="T0" fmla="*/ 86 w 86"/>
                <a:gd name="T1" fmla="*/ 4 h 89"/>
                <a:gd name="T2" fmla="*/ 82 w 86"/>
                <a:gd name="T3" fmla="*/ 5 h 89"/>
                <a:gd name="T4" fmla="*/ 76 w 86"/>
                <a:gd name="T5" fmla="*/ 7 h 89"/>
                <a:gd name="T6" fmla="*/ 74 w 86"/>
                <a:gd name="T7" fmla="*/ 13 h 89"/>
                <a:gd name="T8" fmla="*/ 74 w 86"/>
                <a:gd name="T9" fmla="*/ 24 h 89"/>
                <a:gd name="T10" fmla="*/ 77 w 86"/>
                <a:gd name="T11" fmla="*/ 60 h 89"/>
                <a:gd name="T12" fmla="*/ 75 w 86"/>
                <a:gd name="T13" fmla="*/ 72 h 89"/>
                <a:gd name="T14" fmla="*/ 68 w 86"/>
                <a:gd name="T15" fmla="*/ 81 h 89"/>
                <a:gd name="T16" fmla="*/ 58 w 86"/>
                <a:gd name="T17" fmla="*/ 87 h 89"/>
                <a:gd name="T18" fmla="*/ 48 w 86"/>
                <a:gd name="T19" fmla="*/ 89 h 89"/>
                <a:gd name="T20" fmla="*/ 35 w 86"/>
                <a:gd name="T21" fmla="*/ 88 h 89"/>
                <a:gd name="T22" fmla="*/ 24 w 86"/>
                <a:gd name="T23" fmla="*/ 83 h 89"/>
                <a:gd name="T24" fmla="*/ 18 w 86"/>
                <a:gd name="T25" fmla="*/ 76 h 89"/>
                <a:gd name="T26" fmla="*/ 15 w 86"/>
                <a:gd name="T27" fmla="*/ 67 h 89"/>
                <a:gd name="T28" fmla="*/ 12 w 86"/>
                <a:gd name="T29" fmla="*/ 17 h 89"/>
                <a:gd name="T30" fmla="*/ 11 w 86"/>
                <a:gd name="T31" fmla="*/ 14 h 89"/>
                <a:gd name="T32" fmla="*/ 8 w 86"/>
                <a:gd name="T33" fmla="*/ 12 h 89"/>
                <a:gd name="T34" fmla="*/ 4 w 86"/>
                <a:gd name="T35" fmla="*/ 11 h 89"/>
                <a:gd name="T36" fmla="*/ 0 w 86"/>
                <a:gd name="T37" fmla="*/ 10 h 89"/>
                <a:gd name="T38" fmla="*/ 0 w 86"/>
                <a:gd name="T39" fmla="*/ 6 h 89"/>
                <a:gd name="T40" fmla="*/ 35 w 86"/>
                <a:gd name="T41" fmla="*/ 3 h 89"/>
                <a:gd name="T42" fmla="*/ 35 w 86"/>
                <a:gd name="T43" fmla="*/ 8 h 89"/>
                <a:gd name="T44" fmla="*/ 31 w 86"/>
                <a:gd name="T45" fmla="*/ 8 h 89"/>
                <a:gd name="T46" fmla="*/ 27 w 86"/>
                <a:gd name="T47" fmla="*/ 10 h 89"/>
                <a:gd name="T48" fmla="*/ 25 w 86"/>
                <a:gd name="T49" fmla="*/ 12 h 89"/>
                <a:gd name="T50" fmla="*/ 24 w 86"/>
                <a:gd name="T51" fmla="*/ 16 h 89"/>
                <a:gd name="T52" fmla="*/ 28 w 86"/>
                <a:gd name="T53" fmla="*/ 62 h 89"/>
                <a:gd name="T54" fmla="*/ 29 w 86"/>
                <a:gd name="T55" fmla="*/ 69 h 89"/>
                <a:gd name="T56" fmla="*/ 32 w 86"/>
                <a:gd name="T57" fmla="*/ 76 h 89"/>
                <a:gd name="T58" fmla="*/ 39 w 86"/>
                <a:gd name="T59" fmla="*/ 81 h 89"/>
                <a:gd name="T60" fmla="*/ 50 w 86"/>
                <a:gd name="T61" fmla="*/ 82 h 89"/>
                <a:gd name="T62" fmla="*/ 61 w 86"/>
                <a:gd name="T63" fmla="*/ 79 h 89"/>
                <a:gd name="T64" fmla="*/ 67 w 86"/>
                <a:gd name="T65" fmla="*/ 73 h 89"/>
                <a:gd name="T66" fmla="*/ 70 w 86"/>
                <a:gd name="T67" fmla="*/ 66 h 89"/>
                <a:gd name="T68" fmla="*/ 71 w 86"/>
                <a:gd name="T69" fmla="*/ 59 h 89"/>
                <a:gd name="T70" fmla="*/ 68 w 86"/>
                <a:gd name="T71" fmla="*/ 25 h 89"/>
                <a:gd name="T72" fmla="*/ 67 w 86"/>
                <a:gd name="T73" fmla="*/ 14 h 89"/>
                <a:gd name="T74" fmla="*/ 63 w 86"/>
                <a:gd name="T75" fmla="*/ 9 h 89"/>
                <a:gd name="T76" fmla="*/ 58 w 86"/>
                <a:gd name="T77" fmla="*/ 7 h 89"/>
                <a:gd name="T78" fmla="*/ 52 w 86"/>
                <a:gd name="T79" fmla="*/ 6 h 89"/>
                <a:gd name="T80" fmla="*/ 52 w 86"/>
                <a:gd name="T81" fmla="*/ 2 h 89"/>
                <a:gd name="T82" fmla="*/ 86 w 86"/>
                <a:gd name="T83" fmla="*/ 0 h 89"/>
                <a:gd name="T84" fmla="*/ 86 w 86"/>
                <a:gd name="T85" fmla="*/ 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6" h="89">
                  <a:moveTo>
                    <a:pt x="86" y="4"/>
                  </a:moveTo>
                  <a:cubicBezTo>
                    <a:pt x="85" y="4"/>
                    <a:pt x="84" y="4"/>
                    <a:pt x="82" y="5"/>
                  </a:cubicBezTo>
                  <a:cubicBezTo>
                    <a:pt x="79" y="5"/>
                    <a:pt x="78" y="6"/>
                    <a:pt x="76" y="7"/>
                  </a:cubicBezTo>
                  <a:cubicBezTo>
                    <a:pt x="75" y="8"/>
                    <a:pt x="74" y="10"/>
                    <a:pt x="74" y="13"/>
                  </a:cubicBezTo>
                  <a:cubicBezTo>
                    <a:pt x="74" y="16"/>
                    <a:pt x="74" y="19"/>
                    <a:pt x="74" y="24"/>
                  </a:cubicBezTo>
                  <a:cubicBezTo>
                    <a:pt x="77" y="60"/>
                    <a:pt x="77" y="60"/>
                    <a:pt x="77" y="60"/>
                  </a:cubicBezTo>
                  <a:cubicBezTo>
                    <a:pt x="77" y="65"/>
                    <a:pt x="76" y="69"/>
                    <a:pt x="75" y="72"/>
                  </a:cubicBezTo>
                  <a:cubicBezTo>
                    <a:pt x="73" y="76"/>
                    <a:pt x="71" y="79"/>
                    <a:pt x="68" y="81"/>
                  </a:cubicBezTo>
                  <a:cubicBezTo>
                    <a:pt x="65" y="84"/>
                    <a:pt x="62" y="86"/>
                    <a:pt x="58" y="87"/>
                  </a:cubicBezTo>
                  <a:cubicBezTo>
                    <a:pt x="55" y="88"/>
                    <a:pt x="52" y="89"/>
                    <a:pt x="48" y="89"/>
                  </a:cubicBezTo>
                  <a:cubicBezTo>
                    <a:pt x="43" y="89"/>
                    <a:pt x="39" y="89"/>
                    <a:pt x="35" y="88"/>
                  </a:cubicBezTo>
                  <a:cubicBezTo>
                    <a:pt x="31" y="87"/>
                    <a:pt x="27" y="85"/>
                    <a:pt x="24" y="83"/>
                  </a:cubicBezTo>
                  <a:cubicBezTo>
                    <a:pt x="22" y="81"/>
                    <a:pt x="19" y="79"/>
                    <a:pt x="18" y="76"/>
                  </a:cubicBezTo>
                  <a:cubicBezTo>
                    <a:pt x="16" y="73"/>
                    <a:pt x="15" y="70"/>
                    <a:pt x="15" y="67"/>
                  </a:cubicBezTo>
                  <a:cubicBezTo>
                    <a:pt x="12" y="17"/>
                    <a:pt x="12" y="17"/>
                    <a:pt x="12" y="17"/>
                  </a:cubicBezTo>
                  <a:cubicBezTo>
                    <a:pt x="11" y="16"/>
                    <a:pt x="11" y="15"/>
                    <a:pt x="11" y="14"/>
                  </a:cubicBezTo>
                  <a:cubicBezTo>
                    <a:pt x="10" y="13"/>
                    <a:pt x="9" y="12"/>
                    <a:pt x="8" y="12"/>
                  </a:cubicBezTo>
                  <a:cubicBezTo>
                    <a:pt x="7" y="11"/>
                    <a:pt x="5" y="11"/>
                    <a:pt x="4" y="11"/>
                  </a:cubicBezTo>
                  <a:cubicBezTo>
                    <a:pt x="2" y="10"/>
                    <a:pt x="1" y="10"/>
                    <a:pt x="0" y="10"/>
                  </a:cubicBezTo>
                  <a:cubicBezTo>
                    <a:pt x="0" y="6"/>
                    <a:pt x="0" y="6"/>
                    <a:pt x="0" y="6"/>
                  </a:cubicBezTo>
                  <a:cubicBezTo>
                    <a:pt x="35" y="3"/>
                    <a:pt x="35" y="3"/>
                    <a:pt x="35" y="3"/>
                  </a:cubicBezTo>
                  <a:cubicBezTo>
                    <a:pt x="35" y="8"/>
                    <a:pt x="35" y="8"/>
                    <a:pt x="35" y="8"/>
                  </a:cubicBezTo>
                  <a:cubicBezTo>
                    <a:pt x="34" y="8"/>
                    <a:pt x="32" y="8"/>
                    <a:pt x="31" y="8"/>
                  </a:cubicBezTo>
                  <a:cubicBezTo>
                    <a:pt x="29" y="9"/>
                    <a:pt x="28" y="9"/>
                    <a:pt x="27" y="10"/>
                  </a:cubicBezTo>
                  <a:cubicBezTo>
                    <a:pt x="26" y="10"/>
                    <a:pt x="25" y="11"/>
                    <a:pt x="25" y="12"/>
                  </a:cubicBezTo>
                  <a:cubicBezTo>
                    <a:pt x="24" y="13"/>
                    <a:pt x="24" y="15"/>
                    <a:pt x="24" y="16"/>
                  </a:cubicBezTo>
                  <a:cubicBezTo>
                    <a:pt x="28" y="62"/>
                    <a:pt x="28" y="62"/>
                    <a:pt x="28" y="62"/>
                  </a:cubicBezTo>
                  <a:cubicBezTo>
                    <a:pt x="28" y="64"/>
                    <a:pt x="28" y="67"/>
                    <a:pt x="29" y="69"/>
                  </a:cubicBezTo>
                  <a:cubicBezTo>
                    <a:pt x="30" y="72"/>
                    <a:pt x="31" y="74"/>
                    <a:pt x="32" y="76"/>
                  </a:cubicBezTo>
                  <a:cubicBezTo>
                    <a:pt x="34" y="78"/>
                    <a:pt x="36" y="80"/>
                    <a:pt x="39" y="81"/>
                  </a:cubicBezTo>
                  <a:cubicBezTo>
                    <a:pt x="42" y="82"/>
                    <a:pt x="45" y="82"/>
                    <a:pt x="50" y="82"/>
                  </a:cubicBezTo>
                  <a:cubicBezTo>
                    <a:pt x="54" y="82"/>
                    <a:pt x="58" y="81"/>
                    <a:pt x="61" y="79"/>
                  </a:cubicBezTo>
                  <a:cubicBezTo>
                    <a:pt x="64" y="78"/>
                    <a:pt x="66" y="76"/>
                    <a:pt x="67" y="73"/>
                  </a:cubicBezTo>
                  <a:cubicBezTo>
                    <a:pt x="69" y="71"/>
                    <a:pt x="70" y="69"/>
                    <a:pt x="70" y="66"/>
                  </a:cubicBezTo>
                  <a:cubicBezTo>
                    <a:pt x="71" y="64"/>
                    <a:pt x="71" y="62"/>
                    <a:pt x="71" y="59"/>
                  </a:cubicBezTo>
                  <a:cubicBezTo>
                    <a:pt x="68" y="25"/>
                    <a:pt x="68" y="25"/>
                    <a:pt x="68" y="25"/>
                  </a:cubicBezTo>
                  <a:cubicBezTo>
                    <a:pt x="68" y="20"/>
                    <a:pt x="67" y="17"/>
                    <a:pt x="67" y="14"/>
                  </a:cubicBezTo>
                  <a:cubicBezTo>
                    <a:pt x="66" y="11"/>
                    <a:pt x="65" y="10"/>
                    <a:pt x="63" y="9"/>
                  </a:cubicBezTo>
                  <a:cubicBezTo>
                    <a:pt x="62" y="8"/>
                    <a:pt x="60" y="7"/>
                    <a:pt x="58" y="7"/>
                  </a:cubicBezTo>
                  <a:cubicBezTo>
                    <a:pt x="55" y="7"/>
                    <a:pt x="53" y="6"/>
                    <a:pt x="52" y="6"/>
                  </a:cubicBezTo>
                  <a:cubicBezTo>
                    <a:pt x="52" y="2"/>
                    <a:pt x="52" y="2"/>
                    <a:pt x="52" y="2"/>
                  </a:cubicBezTo>
                  <a:cubicBezTo>
                    <a:pt x="86" y="0"/>
                    <a:pt x="86" y="0"/>
                    <a:pt x="86" y="0"/>
                  </a:cubicBezTo>
                  <a:lnTo>
                    <a:pt x="86" y="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1" name="ïṣlïḍé"/>
            <p:cNvSpPr/>
            <p:nvPr userDrawn="1">
              <p:custDataLst>
                <p:tags r:id="rId26"/>
              </p:custDataLst>
            </p:nvPr>
          </p:nvSpPr>
          <p:spPr bwMode="auto">
            <a:xfrm>
              <a:off x="3957242" y="3975101"/>
              <a:ext cx="161925" cy="184150"/>
            </a:xfrm>
            <a:custGeom>
              <a:avLst/>
              <a:gdLst>
                <a:gd name="T0" fmla="*/ 83 w 97"/>
                <a:gd name="T1" fmla="*/ 4 h 110"/>
                <a:gd name="T2" fmla="*/ 79 w 97"/>
                <a:gd name="T3" fmla="*/ 7 h 110"/>
                <a:gd name="T4" fmla="*/ 75 w 97"/>
                <a:gd name="T5" fmla="*/ 10 h 110"/>
                <a:gd name="T6" fmla="*/ 74 w 97"/>
                <a:gd name="T7" fmla="*/ 17 h 110"/>
                <a:gd name="T8" fmla="*/ 77 w 97"/>
                <a:gd name="T9" fmla="*/ 27 h 110"/>
                <a:gd name="T10" fmla="*/ 97 w 97"/>
                <a:gd name="T11" fmla="*/ 85 h 110"/>
                <a:gd name="T12" fmla="*/ 92 w 97"/>
                <a:gd name="T13" fmla="*/ 87 h 110"/>
                <a:gd name="T14" fmla="*/ 24 w 97"/>
                <a:gd name="T15" fmla="*/ 39 h 110"/>
                <a:gd name="T16" fmla="*/ 38 w 97"/>
                <a:gd name="T17" fmla="*/ 80 h 110"/>
                <a:gd name="T18" fmla="*/ 43 w 97"/>
                <a:gd name="T19" fmla="*/ 90 h 110"/>
                <a:gd name="T20" fmla="*/ 47 w 97"/>
                <a:gd name="T21" fmla="*/ 94 h 110"/>
                <a:gd name="T22" fmla="*/ 53 w 97"/>
                <a:gd name="T23" fmla="*/ 95 h 110"/>
                <a:gd name="T24" fmla="*/ 58 w 97"/>
                <a:gd name="T25" fmla="*/ 94 h 110"/>
                <a:gd name="T26" fmla="*/ 60 w 97"/>
                <a:gd name="T27" fmla="*/ 98 h 110"/>
                <a:gd name="T28" fmla="*/ 29 w 97"/>
                <a:gd name="T29" fmla="*/ 110 h 110"/>
                <a:gd name="T30" fmla="*/ 27 w 97"/>
                <a:gd name="T31" fmla="*/ 106 h 110"/>
                <a:gd name="T32" fmla="*/ 32 w 97"/>
                <a:gd name="T33" fmla="*/ 103 h 110"/>
                <a:gd name="T34" fmla="*/ 35 w 97"/>
                <a:gd name="T35" fmla="*/ 99 h 110"/>
                <a:gd name="T36" fmla="*/ 36 w 97"/>
                <a:gd name="T37" fmla="*/ 94 h 110"/>
                <a:gd name="T38" fmla="*/ 33 w 97"/>
                <a:gd name="T39" fmla="*/ 82 h 110"/>
                <a:gd name="T40" fmla="*/ 20 w 97"/>
                <a:gd name="T41" fmla="*/ 43 h 110"/>
                <a:gd name="T42" fmla="*/ 17 w 97"/>
                <a:gd name="T43" fmla="*/ 39 h 110"/>
                <a:gd name="T44" fmla="*/ 14 w 97"/>
                <a:gd name="T45" fmla="*/ 35 h 110"/>
                <a:gd name="T46" fmla="*/ 7 w 97"/>
                <a:gd name="T47" fmla="*/ 34 h 110"/>
                <a:gd name="T48" fmla="*/ 2 w 97"/>
                <a:gd name="T49" fmla="*/ 35 h 110"/>
                <a:gd name="T50" fmla="*/ 0 w 97"/>
                <a:gd name="T51" fmla="*/ 31 h 110"/>
                <a:gd name="T52" fmla="*/ 22 w 97"/>
                <a:gd name="T53" fmla="*/ 23 h 110"/>
                <a:gd name="T54" fmla="*/ 85 w 97"/>
                <a:gd name="T55" fmla="*/ 67 h 110"/>
                <a:gd name="T56" fmla="*/ 72 w 97"/>
                <a:gd name="T57" fmla="*/ 29 h 110"/>
                <a:gd name="T58" fmla="*/ 68 w 97"/>
                <a:gd name="T59" fmla="*/ 19 h 110"/>
                <a:gd name="T60" fmla="*/ 63 w 97"/>
                <a:gd name="T61" fmla="*/ 15 h 110"/>
                <a:gd name="T62" fmla="*/ 58 w 97"/>
                <a:gd name="T63" fmla="*/ 15 h 110"/>
                <a:gd name="T64" fmla="*/ 52 w 97"/>
                <a:gd name="T65" fmla="*/ 16 h 110"/>
                <a:gd name="T66" fmla="*/ 51 w 97"/>
                <a:gd name="T67" fmla="*/ 12 h 110"/>
                <a:gd name="T68" fmla="*/ 82 w 97"/>
                <a:gd name="T69" fmla="*/ 0 h 110"/>
                <a:gd name="T70" fmla="*/ 83 w 97"/>
                <a:gd name="T71" fmla="*/ 4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7" h="110">
                  <a:moveTo>
                    <a:pt x="83" y="4"/>
                  </a:moveTo>
                  <a:cubicBezTo>
                    <a:pt x="82" y="5"/>
                    <a:pt x="81" y="5"/>
                    <a:pt x="79" y="7"/>
                  </a:cubicBezTo>
                  <a:cubicBezTo>
                    <a:pt x="77" y="8"/>
                    <a:pt x="76" y="9"/>
                    <a:pt x="75" y="10"/>
                  </a:cubicBezTo>
                  <a:cubicBezTo>
                    <a:pt x="74" y="12"/>
                    <a:pt x="74" y="14"/>
                    <a:pt x="74" y="17"/>
                  </a:cubicBezTo>
                  <a:cubicBezTo>
                    <a:pt x="75" y="19"/>
                    <a:pt x="75" y="23"/>
                    <a:pt x="77" y="27"/>
                  </a:cubicBezTo>
                  <a:cubicBezTo>
                    <a:pt x="97" y="85"/>
                    <a:pt x="97" y="85"/>
                    <a:pt x="97" y="85"/>
                  </a:cubicBezTo>
                  <a:cubicBezTo>
                    <a:pt x="92" y="87"/>
                    <a:pt x="92" y="87"/>
                    <a:pt x="92" y="87"/>
                  </a:cubicBezTo>
                  <a:cubicBezTo>
                    <a:pt x="24" y="39"/>
                    <a:pt x="24" y="39"/>
                    <a:pt x="24" y="39"/>
                  </a:cubicBezTo>
                  <a:cubicBezTo>
                    <a:pt x="38" y="80"/>
                    <a:pt x="38" y="80"/>
                    <a:pt x="38" y="80"/>
                  </a:cubicBezTo>
                  <a:cubicBezTo>
                    <a:pt x="40" y="84"/>
                    <a:pt x="41" y="88"/>
                    <a:pt x="43" y="90"/>
                  </a:cubicBezTo>
                  <a:cubicBezTo>
                    <a:pt x="44" y="92"/>
                    <a:pt x="45" y="94"/>
                    <a:pt x="47" y="94"/>
                  </a:cubicBezTo>
                  <a:cubicBezTo>
                    <a:pt x="48" y="95"/>
                    <a:pt x="50" y="95"/>
                    <a:pt x="53" y="95"/>
                  </a:cubicBezTo>
                  <a:cubicBezTo>
                    <a:pt x="56" y="95"/>
                    <a:pt x="57" y="94"/>
                    <a:pt x="58" y="94"/>
                  </a:cubicBezTo>
                  <a:cubicBezTo>
                    <a:pt x="60" y="98"/>
                    <a:pt x="60" y="98"/>
                    <a:pt x="60" y="98"/>
                  </a:cubicBezTo>
                  <a:cubicBezTo>
                    <a:pt x="29" y="110"/>
                    <a:pt x="29" y="110"/>
                    <a:pt x="29" y="110"/>
                  </a:cubicBezTo>
                  <a:cubicBezTo>
                    <a:pt x="27" y="106"/>
                    <a:pt x="27" y="106"/>
                    <a:pt x="27" y="106"/>
                  </a:cubicBezTo>
                  <a:cubicBezTo>
                    <a:pt x="28" y="105"/>
                    <a:pt x="30" y="104"/>
                    <a:pt x="32" y="103"/>
                  </a:cubicBezTo>
                  <a:cubicBezTo>
                    <a:pt x="34" y="101"/>
                    <a:pt x="35" y="100"/>
                    <a:pt x="35" y="99"/>
                  </a:cubicBezTo>
                  <a:cubicBezTo>
                    <a:pt x="36" y="98"/>
                    <a:pt x="37" y="96"/>
                    <a:pt x="36" y="94"/>
                  </a:cubicBezTo>
                  <a:cubicBezTo>
                    <a:pt x="36" y="91"/>
                    <a:pt x="35" y="88"/>
                    <a:pt x="33" y="82"/>
                  </a:cubicBezTo>
                  <a:cubicBezTo>
                    <a:pt x="20" y="43"/>
                    <a:pt x="20" y="43"/>
                    <a:pt x="20" y="43"/>
                  </a:cubicBezTo>
                  <a:cubicBezTo>
                    <a:pt x="19" y="42"/>
                    <a:pt x="18" y="40"/>
                    <a:pt x="17" y="39"/>
                  </a:cubicBezTo>
                  <a:cubicBezTo>
                    <a:pt x="16" y="37"/>
                    <a:pt x="15" y="36"/>
                    <a:pt x="14" y="35"/>
                  </a:cubicBezTo>
                  <a:cubicBezTo>
                    <a:pt x="12" y="35"/>
                    <a:pt x="10" y="34"/>
                    <a:pt x="7" y="34"/>
                  </a:cubicBezTo>
                  <a:cubicBezTo>
                    <a:pt x="5" y="34"/>
                    <a:pt x="3" y="34"/>
                    <a:pt x="2" y="35"/>
                  </a:cubicBezTo>
                  <a:cubicBezTo>
                    <a:pt x="0" y="31"/>
                    <a:pt x="0" y="31"/>
                    <a:pt x="0" y="31"/>
                  </a:cubicBezTo>
                  <a:cubicBezTo>
                    <a:pt x="22" y="23"/>
                    <a:pt x="22" y="23"/>
                    <a:pt x="22" y="23"/>
                  </a:cubicBezTo>
                  <a:cubicBezTo>
                    <a:pt x="85" y="67"/>
                    <a:pt x="85" y="67"/>
                    <a:pt x="85" y="67"/>
                  </a:cubicBezTo>
                  <a:cubicBezTo>
                    <a:pt x="72" y="29"/>
                    <a:pt x="72" y="29"/>
                    <a:pt x="72" y="29"/>
                  </a:cubicBezTo>
                  <a:cubicBezTo>
                    <a:pt x="70" y="25"/>
                    <a:pt x="69" y="21"/>
                    <a:pt x="68" y="19"/>
                  </a:cubicBezTo>
                  <a:cubicBezTo>
                    <a:pt x="66" y="17"/>
                    <a:pt x="65" y="16"/>
                    <a:pt x="63" y="15"/>
                  </a:cubicBezTo>
                  <a:cubicBezTo>
                    <a:pt x="62" y="15"/>
                    <a:pt x="60" y="15"/>
                    <a:pt x="58" y="15"/>
                  </a:cubicBezTo>
                  <a:cubicBezTo>
                    <a:pt x="55" y="15"/>
                    <a:pt x="53" y="15"/>
                    <a:pt x="52" y="16"/>
                  </a:cubicBezTo>
                  <a:cubicBezTo>
                    <a:pt x="51" y="12"/>
                    <a:pt x="51" y="12"/>
                    <a:pt x="51" y="12"/>
                  </a:cubicBezTo>
                  <a:cubicBezTo>
                    <a:pt x="82" y="0"/>
                    <a:pt x="82" y="0"/>
                    <a:pt x="82" y="0"/>
                  </a:cubicBezTo>
                  <a:lnTo>
                    <a:pt x="83" y="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2" name="îşļîḋe"/>
            <p:cNvSpPr/>
            <p:nvPr userDrawn="1">
              <p:custDataLst>
                <p:tags r:id="rId27"/>
              </p:custDataLst>
            </p:nvPr>
          </p:nvSpPr>
          <p:spPr bwMode="auto">
            <a:xfrm>
              <a:off x="4098529" y="3937001"/>
              <a:ext cx="114300" cy="153988"/>
            </a:xfrm>
            <a:custGeom>
              <a:avLst/>
              <a:gdLst>
                <a:gd name="T0" fmla="*/ 69 w 69"/>
                <a:gd name="T1" fmla="*/ 73 h 92"/>
                <a:gd name="T2" fmla="*/ 39 w 69"/>
                <a:gd name="T3" fmla="*/ 92 h 92"/>
                <a:gd name="T4" fmla="*/ 37 w 69"/>
                <a:gd name="T5" fmla="*/ 89 h 92"/>
                <a:gd name="T6" fmla="*/ 41 w 69"/>
                <a:gd name="T7" fmla="*/ 86 h 92"/>
                <a:gd name="T8" fmla="*/ 44 w 69"/>
                <a:gd name="T9" fmla="*/ 83 h 92"/>
                <a:gd name="T10" fmla="*/ 45 w 69"/>
                <a:gd name="T11" fmla="*/ 80 h 92"/>
                <a:gd name="T12" fmla="*/ 44 w 69"/>
                <a:gd name="T13" fmla="*/ 76 h 92"/>
                <a:gd name="T14" fmla="*/ 16 w 69"/>
                <a:gd name="T15" fmla="*/ 24 h 92"/>
                <a:gd name="T16" fmla="*/ 13 w 69"/>
                <a:gd name="T17" fmla="*/ 21 h 92"/>
                <a:gd name="T18" fmla="*/ 10 w 69"/>
                <a:gd name="T19" fmla="*/ 20 h 92"/>
                <a:gd name="T20" fmla="*/ 6 w 69"/>
                <a:gd name="T21" fmla="*/ 21 h 92"/>
                <a:gd name="T22" fmla="*/ 2 w 69"/>
                <a:gd name="T23" fmla="*/ 23 h 92"/>
                <a:gd name="T24" fmla="*/ 0 w 69"/>
                <a:gd name="T25" fmla="*/ 19 h 92"/>
                <a:gd name="T26" fmla="*/ 30 w 69"/>
                <a:gd name="T27" fmla="*/ 0 h 92"/>
                <a:gd name="T28" fmla="*/ 32 w 69"/>
                <a:gd name="T29" fmla="*/ 4 h 92"/>
                <a:gd name="T30" fmla="*/ 29 w 69"/>
                <a:gd name="T31" fmla="*/ 7 h 92"/>
                <a:gd name="T32" fmla="*/ 26 w 69"/>
                <a:gd name="T33" fmla="*/ 10 h 92"/>
                <a:gd name="T34" fmla="*/ 24 w 69"/>
                <a:gd name="T35" fmla="*/ 13 h 92"/>
                <a:gd name="T36" fmla="*/ 25 w 69"/>
                <a:gd name="T37" fmla="*/ 17 h 92"/>
                <a:gd name="T38" fmla="*/ 54 w 69"/>
                <a:gd name="T39" fmla="*/ 70 h 92"/>
                <a:gd name="T40" fmla="*/ 56 w 69"/>
                <a:gd name="T41" fmla="*/ 72 h 92"/>
                <a:gd name="T42" fmla="*/ 60 w 69"/>
                <a:gd name="T43" fmla="*/ 73 h 92"/>
                <a:gd name="T44" fmla="*/ 63 w 69"/>
                <a:gd name="T45" fmla="*/ 72 h 92"/>
                <a:gd name="T46" fmla="*/ 67 w 69"/>
                <a:gd name="T47" fmla="*/ 70 h 92"/>
                <a:gd name="T48" fmla="*/ 69 w 69"/>
                <a:gd name="T49" fmla="*/ 73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9" h="92">
                  <a:moveTo>
                    <a:pt x="69" y="73"/>
                  </a:moveTo>
                  <a:cubicBezTo>
                    <a:pt x="39" y="92"/>
                    <a:pt x="39" y="92"/>
                    <a:pt x="39" y="92"/>
                  </a:cubicBezTo>
                  <a:cubicBezTo>
                    <a:pt x="37" y="89"/>
                    <a:pt x="37" y="89"/>
                    <a:pt x="37" y="89"/>
                  </a:cubicBezTo>
                  <a:cubicBezTo>
                    <a:pt x="38" y="88"/>
                    <a:pt x="39" y="87"/>
                    <a:pt x="41" y="86"/>
                  </a:cubicBezTo>
                  <a:cubicBezTo>
                    <a:pt x="42" y="85"/>
                    <a:pt x="43" y="84"/>
                    <a:pt x="44" y="83"/>
                  </a:cubicBezTo>
                  <a:cubicBezTo>
                    <a:pt x="44" y="82"/>
                    <a:pt x="45" y="81"/>
                    <a:pt x="45" y="80"/>
                  </a:cubicBezTo>
                  <a:cubicBezTo>
                    <a:pt x="45" y="79"/>
                    <a:pt x="45" y="78"/>
                    <a:pt x="44" y="76"/>
                  </a:cubicBezTo>
                  <a:cubicBezTo>
                    <a:pt x="16" y="24"/>
                    <a:pt x="16" y="24"/>
                    <a:pt x="16" y="24"/>
                  </a:cubicBezTo>
                  <a:cubicBezTo>
                    <a:pt x="15" y="22"/>
                    <a:pt x="14" y="21"/>
                    <a:pt x="13" y="21"/>
                  </a:cubicBezTo>
                  <a:cubicBezTo>
                    <a:pt x="13" y="20"/>
                    <a:pt x="11" y="20"/>
                    <a:pt x="10" y="20"/>
                  </a:cubicBezTo>
                  <a:cubicBezTo>
                    <a:pt x="9" y="21"/>
                    <a:pt x="7" y="21"/>
                    <a:pt x="6" y="21"/>
                  </a:cubicBezTo>
                  <a:cubicBezTo>
                    <a:pt x="4" y="22"/>
                    <a:pt x="3" y="22"/>
                    <a:pt x="2" y="23"/>
                  </a:cubicBezTo>
                  <a:cubicBezTo>
                    <a:pt x="0" y="19"/>
                    <a:pt x="0" y="19"/>
                    <a:pt x="0" y="19"/>
                  </a:cubicBezTo>
                  <a:cubicBezTo>
                    <a:pt x="30" y="0"/>
                    <a:pt x="30" y="0"/>
                    <a:pt x="30" y="0"/>
                  </a:cubicBezTo>
                  <a:cubicBezTo>
                    <a:pt x="32" y="4"/>
                    <a:pt x="32" y="4"/>
                    <a:pt x="32" y="4"/>
                  </a:cubicBezTo>
                  <a:cubicBezTo>
                    <a:pt x="31" y="5"/>
                    <a:pt x="30" y="6"/>
                    <a:pt x="29" y="7"/>
                  </a:cubicBezTo>
                  <a:cubicBezTo>
                    <a:pt x="28" y="8"/>
                    <a:pt x="27" y="9"/>
                    <a:pt x="26" y="10"/>
                  </a:cubicBezTo>
                  <a:cubicBezTo>
                    <a:pt x="25" y="11"/>
                    <a:pt x="24" y="12"/>
                    <a:pt x="24" y="13"/>
                  </a:cubicBezTo>
                  <a:cubicBezTo>
                    <a:pt x="24" y="14"/>
                    <a:pt x="25" y="16"/>
                    <a:pt x="25" y="17"/>
                  </a:cubicBezTo>
                  <a:cubicBezTo>
                    <a:pt x="54" y="70"/>
                    <a:pt x="54" y="70"/>
                    <a:pt x="54" y="70"/>
                  </a:cubicBezTo>
                  <a:cubicBezTo>
                    <a:pt x="54" y="71"/>
                    <a:pt x="55" y="72"/>
                    <a:pt x="56" y="72"/>
                  </a:cubicBezTo>
                  <a:cubicBezTo>
                    <a:pt x="57" y="73"/>
                    <a:pt x="58" y="73"/>
                    <a:pt x="60" y="73"/>
                  </a:cubicBezTo>
                  <a:cubicBezTo>
                    <a:pt x="60" y="73"/>
                    <a:pt x="62" y="72"/>
                    <a:pt x="63" y="72"/>
                  </a:cubicBezTo>
                  <a:cubicBezTo>
                    <a:pt x="65" y="71"/>
                    <a:pt x="66" y="70"/>
                    <a:pt x="67" y="70"/>
                  </a:cubicBezTo>
                  <a:lnTo>
                    <a:pt x="69" y="73"/>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3" name="i$líḋe"/>
            <p:cNvSpPr/>
            <p:nvPr userDrawn="1">
              <p:custDataLst>
                <p:tags r:id="rId28"/>
              </p:custDataLst>
            </p:nvPr>
          </p:nvSpPr>
          <p:spPr bwMode="auto">
            <a:xfrm>
              <a:off x="4149329" y="3846513"/>
              <a:ext cx="138113" cy="160338"/>
            </a:xfrm>
            <a:custGeom>
              <a:avLst/>
              <a:gdLst>
                <a:gd name="T0" fmla="*/ 65 w 82"/>
                <a:gd name="T1" fmla="*/ 3 h 95"/>
                <a:gd name="T2" fmla="*/ 63 w 82"/>
                <a:gd name="T3" fmla="*/ 6 h 95"/>
                <a:gd name="T4" fmla="*/ 61 w 82"/>
                <a:gd name="T5" fmla="*/ 9 h 95"/>
                <a:gd name="T6" fmla="*/ 61 w 82"/>
                <a:gd name="T7" fmla="*/ 14 h 95"/>
                <a:gd name="T8" fmla="*/ 62 w 82"/>
                <a:gd name="T9" fmla="*/ 19 h 95"/>
                <a:gd name="T10" fmla="*/ 70 w 82"/>
                <a:gd name="T11" fmla="*/ 49 h 95"/>
                <a:gd name="T12" fmla="*/ 82 w 82"/>
                <a:gd name="T13" fmla="*/ 92 h 95"/>
                <a:gd name="T14" fmla="*/ 78 w 82"/>
                <a:gd name="T15" fmla="*/ 95 h 95"/>
                <a:gd name="T16" fmla="*/ 41 w 82"/>
                <a:gd name="T17" fmla="*/ 71 h 95"/>
                <a:gd name="T18" fmla="*/ 16 w 82"/>
                <a:gd name="T19" fmla="*/ 55 h 95"/>
                <a:gd name="T20" fmla="*/ 13 w 82"/>
                <a:gd name="T21" fmla="*/ 54 h 95"/>
                <a:gd name="T22" fmla="*/ 9 w 82"/>
                <a:gd name="T23" fmla="*/ 54 h 95"/>
                <a:gd name="T24" fmla="*/ 6 w 82"/>
                <a:gd name="T25" fmla="*/ 55 h 95"/>
                <a:gd name="T26" fmla="*/ 3 w 82"/>
                <a:gd name="T27" fmla="*/ 57 h 95"/>
                <a:gd name="T28" fmla="*/ 0 w 82"/>
                <a:gd name="T29" fmla="*/ 54 h 95"/>
                <a:gd name="T30" fmla="*/ 26 w 82"/>
                <a:gd name="T31" fmla="*/ 32 h 95"/>
                <a:gd name="T32" fmla="*/ 28 w 82"/>
                <a:gd name="T33" fmla="*/ 35 h 95"/>
                <a:gd name="T34" fmla="*/ 23 w 82"/>
                <a:gd name="T35" fmla="*/ 40 h 95"/>
                <a:gd name="T36" fmla="*/ 22 w 82"/>
                <a:gd name="T37" fmla="*/ 44 h 95"/>
                <a:gd name="T38" fmla="*/ 23 w 82"/>
                <a:gd name="T39" fmla="*/ 45 h 95"/>
                <a:gd name="T40" fmla="*/ 24 w 82"/>
                <a:gd name="T41" fmla="*/ 46 h 95"/>
                <a:gd name="T42" fmla="*/ 41 w 82"/>
                <a:gd name="T43" fmla="*/ 56 h 95"/>
                <a:gd name="T44" fmla="*/ 73 w 82"/>
                <a:gd name="T45" fmla="*/ 77 h 95"/>
                <a:gd name="T46" fmla="*/ 65 w 82"/>
                <a:gd name="T47" fmla="*/ 50 h 95"/>
                <a:gd name="T48" fmla="*/ 59 w 82"/>
                <a:gd name="T49" fmla="*/ 29 h 95"/>
                <a:gd name="T50" fmla="*/ 56 w 82"/>
                <a:gd name="T51" fmla="*/ 22 h 95"/>
                <a:gd name="T52" fmla="*/ 55 w 82"/>
                <a:gd name="T53" fmla="*/ 19 h 95"/>
                <a:gd name="T54" fmla="*/ 52 w 82"/>
                <a:gd name="T55" fmla="*/ 18 h 95"/>
                <a:gd name="T56" fmla="*/ 49 w 82"/>
                <a:gd name="T57" fmla="*/ 19 h 95"/>
                <a:gd name="T58" fmla="*/ 46 w 82"/>
                <a:gd name="T59" fmla="*/ 20 h 95"/>
                <a:gd name="T60" fmla="*/ 42 w 82"/>
                <a:gd name="T61" fmla="*/ 23 h 95"/>
                <a:gd name="T62" fmla="*/ 40 w 82"/>
                <a:gd name="T63" fmla="*/ 19 h 95"/>
                <a:gd name="T64" fmla="*/ 63 w 82"/>
                <a:gd name="T65" fmla="*/ 0 h 95"/>
                <a:gd name="T66" fmla="*/ 65 w 82"/>
                <a:gd name="T67" fmla="*/ 3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2" h="95">
                  <a:moveTo>
                    <a:pt x="65" y="3"/>
                  </a:moveTo>
                  <a:cubicBezTo>
                    <a:pt x="65" y="4"/>
                    <a:pt x="64" y="5"/>
                    <a:pt x="63" y="6"/>
                  </a:cubicBezTo>
                  <a:cubicBezTo>
                    <a:pt x="62" y="7"/>
                    <a:pt x="62" y="8"/>
                    <a:pt x="61" y="9"/>
                  </a:cubicBezTo>
                  <a:cubicBezTo>
                    <a:pt x="61" y="11"/>
                    <a:pt x="60" y="12"/>
                    <a:pt x="61" y="14"/>
                  </a:cubicBezTo>
                  <a:cubicBezTo>
                    <a:pt x="61" y="15"/>
                    <a:pt x="61" y="17"/>
                    <a:pt x="62" y="19"/>
                  </a:cubicBezTo>
                  <a:cubicBezTo>
                    <a:pt x="63" y="26"/>
                    <a:pt x="66" y="36"/>
                    <a:pt x="70" y="49"/>
                  </a:cubicBezTo>
                  <a:cubicBezTo>
                    <a:pt x="74" y="63"/>
                    <a:pt x="78" y="77"/>
                    <a:pt x="82" y="92"/>
                  </a:cubicBezTo>
                  <a:cubicBezTo>
                    <a:pt x="78" y="95"/>
                    <a:pt x="78" y="95"/>
                    <a:pt x="78" y="95"/>
                  </a:cubicBezTo>
                  <a:cubicBezTo>
                    <a:pt x="65" y="87"/>
                    <a:pt x="53" y="79"/>
                    <a:pt x="41" y="71"/>
                  </a:cubicBezTo>
                  <a:cubicBezTo>
                    <a:pt x="29" y="63"/>
                    <a:pt x="21" y="58"/>
                    <a:pt x="16" y="55"/>
                  </a:cubicBezTo>
                  <a:cubicBezTo>
                    <a:pt x="15" y="55"/>
                    <a:pt x="14" y="54"/>
                    <a:pt x="13" y="54"/>
                  </a:cubicBezTo>
                  <a:cubicBezTo>
                    <a:pt x="12" y="54"/>
                    <a:pt x="11" y="54"/>
                    <a:pt x="9" y="54"/>
                  </a:cubicBezTo>
                  <a:cubicBezTo>
                    <a:pt x="8" y="54"/>
                    <a:pt x="7" y="55"/>
                    <a:pt x="6" y="55"/>
                  </a:cubicBezTo>
                  <a:cubicBezTo>
                    <a:pt x="5" y="56"/>
                    <a:pt x="4" y="56"/>
                    <a:pt x="3" y="57"/>
                  </a:cubicBezTo>
                  <a:cubicBezTo>
                    <a:pt x="0" y="54"/>
                    <a:pt x="0" y="54"/>
                    <a:pt x="0" y="54"/>
                  </a:cubicBezTo>
                  <a:cubicBezTo>
                    <a:pt x="26" y="32"/>
                    <a:pt x="26" y="32"/>
                    <a:pt x="26" y="32"/>
                  </a:cubicBezTo>
                  <a:cubicBezTo>
                    <a:pt x="28" y="35"/>
                    <a:pt x="28" y="35"/>
                    <a:pt x="28" y="35"/>
                  </a:cubicBezTo>
                  <a:cubicBezTo>
                    <a:pt x="26" y="37"/>
                    <a:pt x="24" y="39"/>
                    <a:pt x="23" y="40"/>
                  </a:cubicBezTo>
                  <a:cubicBezTo>
                    <a:pt x="22" y="42"/>
                    <a:pt x="22" y="43"/>
                    <a:pt x="22" y="44"/>
                  </a:cubicBezTo>
                  <a:cubicBezTo>
                    <a:pt x="22" y="45"/>
                    <a:pt x="23" y="45"/>
                    <a:pt x="23" y="45"/>
                  </a:cubicBezTo>
                  <a:cubicBezTo>
                    <a:pt x="24" y="46"/>
                    <a:pt x="24" y="46"/>
                    <a:pt x="24" y="46"/>
                  </a:cubicBezTo>
                  <a:cubicBezTo>
                    <a:pt x="28" y="48"/>
                    <a:pt x="33" y="52"/>
                    <a:pt x="41" y="56"/>
                  </a:cubicBezTo>
                  <a:cubicBezTo>
                    <a:pt x="48" y="61"/>
                    <a:pt x="59" y="68"/>
                    <a:pt x="73" y="77"/>
                  </a:cubicBezTo>
                  <a:cubicBezTo>
                    <a:pt x="70" y="69"/>
                    <a:pt x="68" y="60"/>
                    <a:pt x="65" y="50"/>
                  </a:cubicBezTo>
                  <a:cubicBezTo>
                    <a:pt x="62" y="40"/>
                    <a:pt x="60" y="33"/>
                    <a:pt x="59" y="29"/>
                  </a:cubicBezTo>
                  <a:cubicBezTo>
                    <a:pt x="58" y="25"/>
                    <a:pt x="57" y="23"/>
                    <a:pt x="56" y="22"/>
                  </a:cubicBezTo>
                  <a:cubicBezTo>
                    <a:pt x="56" y="20"/>
                    <a:pt x="55" y="20"/>
                    <a:pt x="55" y="19"/>
                  </a:cubicBezTo>
                  <a:cubicBezTo>
                    <a:pt x="54" y="18"/>
                    <a:pt x="53" y="18"/>
                    <a:pt x="52" y="18"/>
                  </a:cubicBezTo>
                  <a:cubicBezTo>
                    <a:pt x="51" y="18"/>
                    <a:pt x="50" y="18"/>
                    <a:pt x="49" y="19"/>
                  </a:cubicBezTo>
                  <a:cubicBezTo>
                    <a:pt x="48" y="19"/>
                    <a:pt x="47" y="20"/>
                    <a:pt x="46" y="20"/>
                  </a:cubicBezTo>
                  <a:cubicBezTo>
                    <a:pt x="45" y="21"/>
                    <a:pt x="44" y="22"/>
                    <a:pt x="42" y="23"/>
                  </a:cubicBezTo>
                  <a:cubicBezTo>
                    <a:pt x="40" y="19"/>
                    <a:pt x="40" y="19"/>
                    <a:pt x="40" y="19"/>
                  </a:cubicBezTo>
                  <a:cubicBezTo>
                    <a:pt x="63" y="0"/>
                    <a:pt x="63" y="0"/>
                    <a:pt x="63" y="0"/>
                  </a:cubicBezTo>
                  <a:lnTo>
                    <a:pt x="65" y="3"/>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4" name="î$ḷïďê"/>
            <p:cNvSpPr/>
            <p:nvPr userDrawn="1">
              <p:custDataLst>
                <p:tags r:id="rId29"/>
              </p:custDataLst>
            </p:nvPr>
          </p:nvSpPr>
          <p:spPr bwMode="auto">
            <a:xfrm>
              <a:off x="4250929" y="3752851"/>
              <a:ext cx="180975" cy="173038"/>
            </a:xfrm>
            <a:custGeom>
              <a:avLst/>
              <a:gdLst>
                <a:gd name="T0" fmla="*/ 90 w 109"/>
                <a:gd name="T1" fmla="*/ 30 h 103"/>
                <a:gd name="T2" fmla="*/ 109 w 109"/>
                <a:gd name="T3" fmla="*/ 46 h 103"/>
                <a:gd name="T4" fmla="*/ 68 w 109"/>
                <a:gd name="T5" fmla="*/ 103 h 103"/>
                <a:gd name="T6" fmla="*/ 64 w 109"/>
                <a:gd name="T7" fmla="*/ 100 h 103"/>
                <a:gd name="T8" fmla="*/ 67 w 109"/>
                <a:gd name="T9" fmla="*/ 96 h 103"/>
                <a:gd name="T10" fmla="*/ 68 w 109"/>
                <a:gd name="T11" fmla="*/ 92 h 103"/>
                <a:gd name="T12" fmla="*/ 68 w 109"/>
                <a:gd name="T13" fmla="*/ 89 h 103"/>
                <a:gd name="T14" fmla="*/ 66 w 109"/>
                <a:gd name="T15" fmla="*/ 86 h 103"/>
                <a:gd name="T16" fmla="*/ 17 w 109"/>
                <a:gd name="T17" fmla="*/ 50 h 103"/>
                <a:gd name="T18" fmla="*/ 14 w 109"/>
                <a:gd name="T19" fmla="*/ 49 h 103"/>
                <a:gd name="T20" fmla="*/ 10 w 109"/>
                <a:gd name="T21" fmla="*/ 49 h 103"/>
                <a:gd name="T22" fmla="*/ 6 w 109"/>
                <a:gd name="T23" fmla="*/ 52 h 103"/>
                <a:gd name="T24" fmla="*/ 3 w 109"/>
                <a:gd name="T25" fmla="*/ 55 h 103"/>
                <a:gd name="T26" fmla="*/ 0 w 109"/>
                <a:gd name="T27" fmla="*/ 53 h 103"/>
                <a:gd name="T28" fmla="*/ 39 w 109"/>
                <a:gd name="T29" fmla="*/ 0 h 103"/>
                <a:gd name="T30" fmla="*/ 55 w 109"/>
                <a:gd name="T31" fmla="*/ 12 h 103"/>
                <a:gd name="T32" fmla="*/ 52 w 109"/>
                <a:gd name="T33" fmla="*/ 16 h 103"/>
                <a:gd name="T34" fmla="*/ 41 w 109"/>
                <a:gd name="T35" fmla="*/ 14 h 103"/>
                <a:gd name="T36" fmla="*/ 33 w 109"/>
                <a:gd name="T37" fmla="*/ 17 h 103"/>
                <a:gd name="T38" fmla="*/ 30 w 109"/>
                <a:gd name="T39" fmla="*/ 20 h 103"/>
                <a:gd name="T40" fmla="*/ 26 w 109"/>
                <a:gd name="T41" fmla="*/ 25 h 103"/>
                <a:gd name="T42" fmla="*/ 18 w 109"/>
                <a:gd name="T43" fmla="*/ 35 h 103"/>
                <a:gd name="T44" fmla="*/ 45 w 109"/>
                <a:gd name="T45" fmla="*/ 55 h 103"/>
                <a:gd name="T46" fmla="*/ 51 w 109"/>
                <a:gd name="T47" fmla="*/ 48 h 103"/>
                <a:gd name="T48" fmla="*/ 54 w 109"/>
                <a:gd name="T49" fmla="*/ 42 h 103"/>
                <a:gd name="T50" fmla="*/ 54 w 109"/>
                <a:gd name="T51" fmla="*/ 37 h 103"/>
                <a:gd name="T52" fmla="*/ 52 w 109"/>
                <a:gd name="T53" fmla="*/ 33 h 103"/>
                <a:gd name="T54" fmla="*/ 48 w 109"/>
                <a:gd name="T55" fmla="*/ 28 h 103"/>
                <a:gd name="T56" fmla="*/ 51 w 109"/>
                <a:gd name="T57" fmla="*/ 25 h 103"/>
                <a:gd name="T58" fmla="*/ 77 w 109"/>
                <a:gd name="T59" fmla="*/ 44 h 103"/>
                <a:gd name="T60" fmla="*/ 75 w 109"/>
                <a:gd name="T61" fmla="*/ 48 h 103"/>
                <a:gd name="T62" fmla="*/ 69 w 109"/>
                <a:gd name="T63" fmla="*/ 45 h 103"/>
                <a:gd name="T64" fmla="*/ 64 w 109"/>
                <a:gd name="T65" fmla="*/ 44 h 103"/>
                <a:gd name="T66" fmla="*/ 59 w 109"/>
                <a:gd name="T67" fmla="*/ 46 h 103"/>
                <a:gd name="T68" fmla="*/ 55 w 109"/>
                <a:gd name="T69" fmla="*/ 51 h 103"/>
                <a:gd name="T70" fmla="*/ 49 w 109"/>
                <a:gd name="T71" fmla="*/ 58 h 103"/>
                <a:gd name="T72" fmla="*/ 70 w 109"/>
                <a:gd name="T73" fmla="*/ 73 h 103"/>
                <a:gd name="T74" fmla="*/ 75 w 109"/>
                <a:gd name="T75" fmla="*/ 76 h 103"/>
                <a:gd name="T76" fmla="*/ 79 w 109"/>
                <a:gd name="T77" fmla="*/ 77 h 103"/>
                <a:gd name="T78" fmla="*/ 82 w 109"/>
                <a:gd name="T79" fmla="*/ 74 h 103"/>
                <a:gd name="T80" fmla="*/ 87 w 109"/>
                <a:gd name="T81" fmla="*/ 68 h 103"/>
                <a:gd name="T82" fmla="*/ 90 w 109"/>
                <a:gd name="T83" fmla="*/ 64 h 103"/>
                <a:gd name="T84" fmla="*/ 93 w 109"/>
                <a:gd name="T85" fmla="*/ 59 h 103"/>
                <a:gd name="T86" fmla="*/ 95 w 109"/>
                <a:gd name="T87" fmla="*/ 55 h 103"/>
                <a:gd name="T88" fmla="*/ 96 w 109"/>
                <a:gd name="T89" fmla="*/ 51 h 103"/>
                <a:gd name="T90" fmla="*/ 92 w 109"/>
                <a:gd name="T91" fmla="*/ 42 h 103"/>
                <a:gd name="T92" fmla="*/ 88 w 109"/>
                <a:gd name="T93" fmla="*/ 34 h 103"/>
                <a:gd name="T94" fmla="*/ 90 w 109"/>
                <a:gd name="T95" fmla="*/ 3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9" h="103">
                  <a:moveTo>
                    <a:pt x="90" y="30"/>
                  </a:moveTo>
                  <a:cubicBezTo>
                    <a:pt x="109" y="46"/>
                    <a:pt x="109" y="46"/>
                    <a:pt x="109" y="46"/>
                  </a:cubicBezTo>
                  <a:cubicBezTo>
                    <a:pt x="68" y="103"/>
                    <a:pt x="68" y="103"/>
                    <a:pt x="68" y="103"/>
                  </a:cubicBezTo>
                  <a:cubicBezTo>
                    <a:pt x="64" y="100"/>
                    <a:pt x="64" y="100"/>
                    <a:pt x="64" y="100"/>
                  </a:cubicBezTo>
                  <a:cubicBezTo>
                    <a:pt x="65" y="99"/>
                    <a:pt x="66" y="98"/>
                    <a:pt x="67" y="96"/>
                  </a:cubicBezTo>
                  <a:cubicBezTo>
                    <a:pt x="68" y="94"/>
                    <a:pt x="68" y="93"/>
                    <a:pt x="68" y="92"/>
                  </a:cubicBezTo>
                  <a:cubicBezTo>
                    <a:pt x="69" y="91"/>
                    <a:pt x="69" y="90"/>
                    <a:pt x="68" y="89"/>
                  </a:cubicBezTo>
                  <a:cubicBezTo>
                    <a:pt x="68" y="88"/>
                    <a:pt x="67" y="87"/>
                    <a:pt x="66" y="86"/>
                  </a:cubicBezTo>
                  <a:cubicBezTo>
                    <a:pt x="17" y="50"/>
                    <a:pt x="17" y="50"/>
                    <a:pt x="17" y="50"/>
                  </a:cubicBezTo>
                  <a:cubicBezTo>
                    <a:pt x="16" y="49"/>
                    <a:pt x="15" y="49"/>
                    <a:pt x="14" y="49"/>
                  </a:cubicBezTo>
                  <a:cubicBezTo>
                    <a:pt x="13" y="48"/>
                    <a:pt x="11" y="49"/>
                    <a:pt x="10" y="49"/>
                  </a:cubicBezTo>
                  <a:cubicBezTo>
                    <a:pt x="9" y="50"/>
                    <a:pt x="8" y="51"/>
                    <a:pt x="6" y="52"/>
                  </a:cubicBezTo>
                  <a:cubicBezTo>
                    <a:pt x="5" y="53"/>
                    <a:pt x="4" y="54"/>
                    <a:pt x="3" y="55"/>
                  </a:cubicBezTo>
                  <a:cubicBezTo>
                    <a:pt x="0" y="53"/>
                    <a:pt x="0" y="53"/>
                    <a:pt x="0" y="53"/>
                  </a:cubicBezTo>
                  <a:cubicBezTo>
                    <a:pt x="39" y="0"/>
                    <a:pt x="39" y="0"/>
                    <a:pt x="39" y="0"/>
                  </a:cubicBezTo>
                  <a:cubicBezTo>
                    <a:pt x="55" y="12"/>
                    <a:pt x="55" y="12"/>
                    <a:pt x="55" y="12"/>
                  </a:cubicBezTo>
                  <a:cubicBezTo>
                    <a:pt x="52" y="16"/>
                    <a:pt x="52" y="16"/>
                    <a:pt x="52" y="16"/>
                  </a:cubicBezTo>
                  <a:cubicBezTo>
                    <a:pt x="49" y="14"/>
                    <a:pt x="46" y="14"/>
                    <a:pt x="41" y="14"/>
                  </a:cubicBezTo>
                  <a:cubicBezTo>
                    <a:pt x="37" y="14"/>
                    <a:pt x="34" y="15"/>
                    <a:pt x="33" y="17"/>
                  </a:cubicBezTo>
                  <a:cubicBezTo>
                    <a:pt x="32" y="18"/>
                    <a:pt x="31" y="19"/>
                    <a:pt x="30" y="20"/>
                  </a:cubicBezTo>
                  <a:cubicBezTo>
                    <a:pt x="29" y="21"/>
                    <a:pt x="27" y="23"/>
                    <a:pt x="26" y="25"/>
                  </a:cubicBezTo>
                  <a:cubicBezTo>
                    <a:pt x="18" y="35"/>
                    <a:pt x="18" y="35"/>
                    <a:pt x="18" y="35"/>
                  </a:cubicBezTo>
                  <a:cubicBezTo>
                    <a:pt x="45" y="55"/>
                    <a:pt x="45" y="55"/>
                    <a:pt x="45" y="55"/>
                  </a:cubicBezTo>
                  <a:cubicBezTo>
                    <a:pt x="51" y="48"/>
                    <a:pt x="51" y="48"/>
                    <a:pt x="51" y="48"/>
                  </a:cubicBezTo>
                  <a:cubicBezTo>
                    <a:pt x="53" y="45"/>
                    <a:pt x="54" y="43"/>
                    <a:pt x="54" y="42"/>
                  </a:cubicBezTo>
                  <a:cubicBezTo>
                    <a:pt x="55" y="40"/>
                    <a:pt x="54" y="39"/>
                    <a:pt x="54" y="37"/>
                  </a:cubicBezTo>
                  <a:cubicBezTo>
                    <a:pt x="54" y="36"/>
                    <a:pt x="53" y="34"/>
                    <a:pt x="52" y="33"/>
                  </a:cubicBezTo>
                  <a:cubicBezTo>
                    <a:pt x="50" y="31"/>
                    <a:pt x="49" y="30"/>
                    <a:pt x="48" y="28"/>
                  </a:cubicBezTo>
                  <a:cubicBezTo>
                    <a:pt x="51" y="25"/>
                    <a:pt x="51" y="25"/>
                    <a:pt x="51" y="25"/>
                  </a:cubicBezTo>
                  <a:cubicBezTo>
                    <a:pt x="77" y="44"/>
                    <a:pt x="77" y="44"/>
                    <a:pt x="77" y="44"/>
                  </a:cubicBezTo>
                  <a:cubicBezTo>
                    <a:pt x="75" y="48"/>
                    <a:pt x="75" y="48"/>
                    <a:pt x="75" y="48"/>
                  </a:cubicBezTo>
                  <a:cubicBezTo>
                    <a:pt x="73" y="47"/>
                    <a:pt x="71" y="46"/>
                    <a:pt x="69" y="45"/>
                  </a:cubicBezTo>
                  <a:cubicBezTo>
                    <a:pt x="67" y="45"/>
                    <a:pt x="65" y="44"/>
                    <a:pt x="64" y="44"/>
                  </a:cubicBezTo>
                  <a:cubicBezTo>
                    <a:pt x="62" y="44"/>
                    <a:pt x="60" y="45"/>
                    <a:pt x="59" y="46"/>
                  </a:cubicBezTo>
                  <a:cubicBezTo>
                    <a:pt x="58" y="47"/>
                    <a:pt x="56" y="48"/>
                    <a:pt x="55" y="51"/>
                  </a:cubicBezTo>
                  <a:cubicBezTo>
                    <a:pt x="49" y="58"/>
                    <a:pt x="49" y="58"/>
                    <a:pt x="49" y="58"/>
                  </a:cubicBezTo>
                  <a:cubicBezTo>
                    <a:pt x="70" y="73"/>
                    <a:pt x="70" y="73"/>
                    <a:pt x="70" y="73"/>
                  </a:cubicBezTo>
                  <a:cubicBezTo>
                    <a:pt x="72" y="75"/>
                    <a:pt x="73" y="76"/>
                    <a:pt x="75" y="76"/>
                  </a:cubicBezTo>
                  <a:cubicBezTo>
                    <a:pt x="76" y="77"/>
                    <a:pt x="77" y="77"/>
                    <a:pt x="79" y="77"/>
                  </a:cubicBezTo>
                  <a:cubicBezTo>
                    <a:pt x="80" y="76"/>
                    <a:pt x="81" y="75"/>
                    <a:pt x="82" y="74"/>
                  </a:cubicBezTo>
                  <a:cubicBezTo>
                    <a:pt x="83" y="73"/>
                    <a:pt x="85" y="71"/>
                    <a:pt x="87" y="68"/>
                  </a:cubicBezTo>
                  <a:cubicBezTo>
                    <a:pt x="88" y="67"/>
                    <a:pt x="89" y="66"/>
                    <a:pt x="90" y="64"/>
                  </a:cubicBezTo>
                  <a:cubicBezTo>
                    <a:pt x="91" y="62"/>
                    <a:pt x="92" y="61"/>
                    <a:pt x="93" y="59"/>
                  </a:cubicBezTo>
                  <a:cubicBezTo>
                    <a:pt x="94" y="58"/>
                    <a:pt x="95" y="57"/>
                    <a:pt x="95" y="55"/>
                  </a:cubicBezTo>
                  <a:cubicBezTo>
                    <a:pt x="96" y="54"/>
                    <a:pt x="96" y="52"/>
                    <a:pt x="96" y="51"/>
                  </a:cubicBezTo>
                  <a:cubicBezTo>
                    <a:pt x="95" y="49"/>
                    <a:pt x="94" y="46"/>
                    <a:pt x="92" y="42"/>
                  </a:cubicBezTo>
                  <a:cubicBezTo>
                    <a:pt x="90" y="38"/>
                    <a:pt x="89" y="35"/>
                    <a:pt x="88" y="34"/>
                  </a:cubicBezTo>
                  <a:lnTo>
                    <a:pt x="90" y="3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5" name="íṩḷîďe"/>
            <p:cNvSpPr/>
            <p:nvPr userDrawn="1">
              <p:custDataLst>
                <p:tags r:id="rId30"/>
              </p:custDataLst>
            </p:nvPr>
          </p:nvSpPr>
          <p:spPr bwMode="auto">
            <a:xfrm>
              <a:off x="4319192" y="3654426"/>
              <a:ext cx="177800" cy="142875"/>
            </a:xfrm>
            <a:custGeom>
              <a:avLst/>
              <a:gdLst>
                <a:gd name="T0" fmla="*/ 107 w 107"/>
                <a:gd name="T1" fmla="*/ 8 h 85"/>
                <a:gd name="T2" fmla="*/ 99 w 107"/>
                <a:gd name="T3" fmla="*/ 29 h 85"/>
                <a:gd name="T4" fmla="*/ 76 w 107"/>
                <a:gd name="T5" fmla="*/ 35 h 85"/>
                <a:gd name="T6" fmla="*/ 54 w 107"/>
                <a:gd name="T7" fmla="*/ 41 h 85"/>
                <a:gd name="T8" fmla="*/ 51 w 107"/>
                <a:gd name="T9" fmla="*/ 49 h 85"/>
                <a:gd name="T10" fmla="*/ 76 w 107"/>
                <a:gd name="T11" fmla="*/ 58 h 85"/>
                <a:gd name="T12" fmla="*/ 80 w 107"/>
                <a:gd name="T13" fmla="*/ 59 h 85"/>
                <a:gd name="T14" fmla="*/ 83 w 107"/>
                <a:gd name="T15" fmla="*/ 57 h 85"/>
                <a:gd name="T16" fmla="*/ 85 w 107"/>
                <a:gd name="T17" fmla="*/ 54 h 85"/>
                <a:gd name="T18" fmla="*/ 87 w 107"/>
                <a:gd name="T19" fmla="*/ 50 h 85"/>
                <a:gd name="T20" fmla="*/ 91 w 107"/>
                <a:gd name="T21" fmla="*/ 51 h 85"/>
                <a:gd name="T22" fmla="*/ 79 w 107"/>
                <a:gd name="T23" fmla="*/ 85 h 85"/>
                <a:gd name="T24" fmla="*/ 75 w 107"/>
                <a:gd name="T25" fmla="*/ 83 h 85"/>
                <a:gd name="T26" fmla="*/ 76 w 107"/>
                <a:gd name="T27" fmla="*/ 79 h 85"/>
                <a:gd name="T28" fmla="*/ 77 w 107"/>
                <a:gd name="T29" fmla="*/ 76 h 85"/>
                <a:gd name="T30" fmla="*/ 75 w 107"/>
                <a:gd name="T31" fmla="*/ 72 h 85"/>
                <a:gd name="T32" fmla="*/ 72 w 107"/>
                <a:gd name="T33" fmla="*/ 70 h 85"/>
                <a:gd name="T34" fmla="*/ 15 w 107"/>
                <a:gd name="T35" fmla="*/ 49 h 85"/>
                <a:gd name="T36" fmla="*/ 11 w 107"/>
                <a:gd name="T37" fmla="*/ 49 h 85"/>
                <a:gd name="T38" fmla="*/ 8 w 107"/>
                <a:gd name="T39" fmla="*/ 50 h 85"/>
                <a:gd name="T40" fmla="*/ 6 w 107"/>
                <a:gd name="T41" fmla="*/ 54 h 85"/>
                <a:gd name="T42" fmla="*/ 4 w 107"/>
                <a:gd name="T43" fmla="*/ 57 h 85"/>
                <a:gd name="T44" fmla="*/ 0 w 107"/>
                <a:gd name="T45" fmla="*/ 56 h 85"/>
                <a:gd name="T46" fmla="*/ 13 w 107"/>
                <a:gd name="T47" fmla="*/ 19 h 85"/>
                <a:gd name="T48" fmla="*/ 18 w 107"/>
                <a:gd name="T49" fmla="*/ 10 h 85"/>
                <a:gd name="T50" fmla="*/ 24 w 107"/>
                <a:gd name="T51" fmla="*/ 3 h 85"/>
                <a:gd name="T52" fmla="*/ 32 w 107"/>
                <a:gd name="T53" fmla="*/ 0 h 85"/>
                <a:gd name="T54" fmla="*/ 41 w 107"/>
                <a:gd name="T55" fmla="*/ 1 h 85"/>
                <a:gd name="T56" fmla="*/ 49 w 107"/>
                <a:gd name="T57" fmla="*/ 6 h 85"/>
                <a:gd name="T58" fmla="*/ 53 w 107"/>
                <a:gd name="T59" fmla="*/ 12 h 85"/>
                <a:gd name="T60" fmla="*/ 55 w 107"/>
                <a:gd name="T61" fmla="*/ 19 h 85"/>
                <a:gd name="T62" fmla="*/ 56 w 107"/>
                <a:gd name="T63" fmla="*/ 28 h 85"/>
                <a:gd name="T64" fmla="*/ 72 w 107"/>
                <a:gd name="T65" fmla="*/ 23 h 85"/>
                <a:gd name="T66" fmla="*/ 89 w 107"/>
                <a:gd name="T67" fmla="*/ 19 h 85"/>
                <a:gd name="T68" fmla="*/ 95 w 107"/>
                <a:gd name="T69" fmla="*/ 16 h 85"/>
                <a:gd name="T70" fmla="*/ 99 w 107"/>
                <a:gd name="T71" fmla="*/ 13 h 85"/>
                <a:gd name="T72" fmla="*/ 102 w 107"/>
                <a:gd name="T73" fmla="*/ 10 h 85"/>
                <a:gd name="T74" fmla="*/ 103 w 107"/>
                <a:gd name="T75" fmla="*/ 6 h 85"/>
                <a:gd name="T76" fmla="*/ 107 w 107"/>
                <a:gd name="T77" fmla="*/ 8 h 85"/>
                <a:gd name="T78" fmla="*/ 38 w 107"/>
                <a:gd name="T79" fmla="*/ 15 h 85"/>
                <a:gd name="T80" fmla="*/ 25 w 107"/>
                <a:gd name="T81" fmla="*/ 15 h 85"/>
                <a:gd name="T82" fmla="*/ 16 w 107"/>
                <a:gd name="T83" fmla="*/ 25 h 85"/>
                <a:gd name="T84" fmla="*/ 13 w 107"/>
                <a:gd name="T85" fmla="*/ 35 h 85"/>
                <a:gd name="T86" fmla="*/ 47 w 107"/>
                <a:gd name="T87" fmla="*/ 47 h 85"/>
                <a:gd name="T88" fmla="*/ 49 w 107"/>
                <a:gd name="T89" fmla="*/ 40 h 85"/>
                <a:gd name="T90" fmla="*/ 49 w 107"/>
                <a:gd name="T91" fmla="*/ 25 h 85"/>
                <a:gd name="T92" fmla="*/ 38 w 107"/>
                <a:gd name="T93" fmla="*/ 1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7" h="85">
                  <a:moveTo>
                    <a:pt x="107" y="8"/>
                  </a:moveTo>
                  <a:cubicBezTo>
                    <a:pt x="99" y="29"/>
                    <a:pt x="99" y="29"/>
                    <a:pt x="99" y="29"/>
                  </a:cubicBezTo>
                  <a:cubicBezTo>
                    <a:pt x="90" y="31"/>
                    <a:pt x="82" y="33"/>
                    <a:pt x="76" y="35"/>
                  </a:cubicBezTo>
                  <a:cubicBezTo>
                    <a:pt x="69" y="37"/>
                    <a:pt x="62" y="39"/>
                    <a:pt x="54" y="41"/>
                  </a:cubicBezTo>
                  <a:cubicBezTo>
                    <a:pt x="51" y="49"/>
                    <a:pt x="51" y="49"/>
                    <a:pt x="51" y="49"/>
                  </a:cubicBezTo>
                  <a:cubicBezTo>
                    <a:pt x="76" y="58"/>
                    <a:pt x="76" y="58"/>
                    <a:pt x="76" y="58"/>
                  </a:cubicBezTo>
                  <a:cubicBezTo>
                    <a:pt x="78" y="59"/>
                    <a:pt x="79" y="59"/>
                    <a:pt x="80" y="59"/>
                  </a:cubicBezTo>
                  <a:cubicBezTo>
                    <a:pt x="81" y="59"/>
                    <a:pt x="82" y="58"/>
                    <a:pt x="83" y="57"/>
                  </a:cubicBezTo>
                  <a:cubicBezTo>
                    <a:pt x="84" y="57"/>
                    <a:pt x="85" y="56"/>
                    <a:pt x="85" y="54"/>
                  </a:cubicBezTo>
                  <a:cubicBezTo>
                    <a:pt x="86" y="52"/>
                    <a:pt x="87" y="51"/>
                    <a:pt x="87" y="50"/>
                  </a:cubicBezTo>
                  <a:cubicBezTo>
                    <a:pt x="91" y="51"/>
                    <a:pt x="91" y="51"/>
                    <a:pt x="91" y="51"/>
                  </a:cubicBezTo>
                  <a:cubicBezTo>
                    <a:pt x="79" y="85"/>
                    <a:pt x="79" y="85"/>
                    <a:pt x="79" y="85"/>
                  </a:cubicBezTo>
                  <a:cubicBezTo>
                    <a:pt x="75" y="83"/>
                    <a:pt x="75" y="83"/>
                    <a:pt x="75" y="83"/>
                  </a:cubicBezTo>
                  <a:cubicBezTo>
                    <a:pt x="75" y="82"/>
                    <a:pt x="76" y="81"/>
                    <a:pt x="76" y="79"/>
                  </a:cubicBezTo>
                  <a:cubicBezTo>
                    <a:pt x="76" y="78"/>
                    <a:pt x="77" y="76"/>
                    <a:pt x="77" y="76"/>
                  </a:cubicBezTo>
                  <a:cubicBezTo>
                    <a:pt x="77" y="74"/>
                    <a:pt x="76" y="73"/>
                    <a:pt x="75" y="72"/>
                  </a:cubicBezTo>
                  <a:cubicBezTo>
                    <a:pt x="75" y="71"/>
                    <a:pt x="74" y="71"/>
                    <a:pt x="72" y="70"/>
                  </a:cubicBezTo>
                  <a:cubicBezTo>
                    <a:pt x="15" y="49"/>
                    <a:pt x="15" y="49"/>
                    <a:pt x="15" y="49"/>
                  </a:cubicBezTo>
                  <a:cubicBezTo>
                    <a:pt x="14" y="49"/>
                    <a:pt x="12" y="49"/>
                    <a:pt x="11" y="49"/>
                  </a:cubicBezTo>
                  <a:cubicBezTo>
                    <a:pt x="10" y="49"/>
                    <a:pt x="9" y="49"/>
                    <a:pt x="8" y="50"/>
                  </a:cubicBezTo>
                  <a:cubicBezTo>
                    <a:pt x="7" y="51"/>
                    <a:pt x="7" y="52"/>
                    <a:pt x="6" y="54"/>
                  </a:cubicBezTo>
                  <a:cubicBezTo>
                    <a:pt x="5" y="55"/>
                    <a:pt x="4" y="56"/>
                    <a:pt x="4" y="57"/>
                  </a:cubicBezTo>
                  <a:cubicBezTo>
                    <a:pt x="0" y="56"/>
                    <a:pt x="0" y="56"/>
                    <a:pt x="0" y="56"/>
                  </a:cubicBezTo>
                  <a:cubicBezTo>
                    <a:pt x="13" y="19"/>
                    <a:pt x="13" y="19"/>
                    <a:pt x="13" y="19"/>
                  </a:cubicBezTo>
                  <a:cubicBezTo>
                    <a:pt x="15" y="16"/>
                    <a:pt x="16" y="13"/>
                    <a:pt x="18" y="10"/>
                  </a:cubicBezTo>
                  <a:cubicBezTo>
                    <a:pt x="20" y="7"/>
                    <a:pt x="22" y="5"/>
                    <a:pt x="24" y="3"/>
                  </a:cubicBezTo>
                  <a:cubicBezTo>
                    <a:pt x="26" y="2"/>
                    <a:pt x="29" y="1"/>
                    <a:pt x="32" y="0"/>
                  </a:cubicBezTo>
                  <a:cubicBezTo>
                    <a:pt x="35" y="0"/>
                    <a:pt x="38" y="0"/>
                    <a:pt x="41" y="1"/>
                  </a:cubicBezTo>
                  <a:cubicBezTo>
                    <a:pt x="44" y="2"/>
                    <a:pt x="47" y="4"/>
                    <a:pt x="49" y="6"/>
                  </a:cubicBezTo>
                  <a:cubicBezTo>
                    <a:pt x="51" y="7"/>
                    <a:pt x="52" y="9"/>
                    <a:pt x="53" y="12"/>
                  </a:cubicBezTo>
                  <a:cubicBezTo>
                    <a:pt x="54" y="14"/>
                    <a:pt x="55" y="17"/>
                    <a:pt x="55" y="19"/>
                  </a:cubicBezTo>
                  <a:cubicBezTo>
                    <a:pt x="56" y="22"/>
                    <a:pt x="56" y="25"/>
                    <a:pt x="56" y="28"/>
                  </a:cubicBezTo>
                  <a:cubicBezTo>
                    <a:pt x="62" y="26"/>
                    <a:pt x="68" y="25"/>
                    <a:pt x="72" y="23"/>
                  </a:cubicBezTo>
                  <a:cubicBezTo>
                    <a:pt x="77" y="22"/>
                    <a:pt x="82" y="20"/>
                    <a:pt x="89" y="19"/>
                  </a:cubicBezTo>
                  <a:cubicBezTo>
                    <a:pt x="91" y="18"/>
                    <a:pt x="94" y="17"/>
                    <a:pt x="95" y="16"/>
                  </a:cubicBezTo>
                  <a:cubicBezTo>
                    <a:pt x="97" y="15"/>
                    <a:pt x="98" y="14"/>
                    <a:pt x="99" y="13"/>
                  </a:cubicBezTo>
                  <a:cubicBezTo>
                    <a:pt x="100" y="12"/>
                    <a:pt x="101" y="11"/>
                    <a:pt x="102" y="10"/>
                  </a:cubicBezTo>
                  <a:cubicBezTo>
                    <a:pt x="102" y="8"/>
                    <a:pt x="103" y="7"/>
                    <a:pt x="103" y="6"/>
                  </a:cubicBezTo>
                  <a:cubicBezTo>
                    <a:pt x="107" y="8"/>
                    <a:pt x="107" y="8"/>
                    <a:pt x="107" y="8"/>
                  </a:cubicBezTo>
                  <a:close/>
                  <a:moveTo>
                    <a:pt x="38" y="15"/>
                  </a:moveTo>
                  <a:cubicBezTo>
                    <a:pt x="33" y="14"/>
                    <a:pt x="28" y="14"/>
                    <a:pt x="25" y="15"/>
                  </a:cubicBezTo>
                  <a:cubicBezTo>
                    <a:pt x="21" y="17"/>
                    <a:pt x="18" y="20"/>
                    <a:pt x="16" y="25"/>
                  </a:cubicBezTo>
                  <a:cubicBezTo>
                    <a:pt x="13" y="35"/>
                    <a:pt x="13" y="35"/>
                    <a:pt x="13" y="35"/>
                  </a:cubicBezTo>
                  <a:cubicBezTo>
                    <a:pt x="47" y="47"/>
                    <a:pt x="47" y="47"/>
                    <a:pt x="47" y="47"/>
                  </a:cubicBezTo>
                  <a:cubicBezTo>
                    <a:pt x="49" y="40"/>
                    <a:pt x="49" y="40"/>
                    <a:pt x="49" y="40"/>
                  </a:cubicBezTo>
                  <a:cubicBezTo>
                    <a:pt x="51" y="35"/>
                    <a:pt x="51" y="30"/>
                    <a:pt x="49" y="25"/>
                  </a:cubicBezTo>
                  <a:cubicBezTo>
                    <a:pt x="47" y="21"/>
                    <a:pt x="43" y="17"/>
                    <a:pt x="38" y="15"/>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6" name="íṡļïḍé"/>
            <p:cNvSpPr/>
            <p:nvPr userDrawn="1">
              <p:custDataLst>
                <p:tags r:id="rId31"/>
              </p:custDataLst>
            </p:nvPr>
          </p:nvSpPr>
          <p:spPr bwMode="auto">
            <a:xfrm>
              <a:off x="4360467" y="3546476"/>
              <a:ext cx="149225" cy="115888"/>
            </a:xfrm>
            <a:custGeom>
              <a:avLst/>
              <a:gdLst>
                <a:gd name="T0" fmla="*/ 52 w 89"/>
                <a:gd name="T1" fmla="*/ 10 h 69"/>
                <a:gd name="T2" fmla="*/ 60 w 89"/>
                <a:gd name="T3" fmla="*/ 8 h 69"/>
                <a:gd name="T4" fmla="*/ 68 w 89"/>
                <a:gd name="T5" fmla="*/ 8 h 69"/>
                <a:gd name="T6" fmla="*/ 84 w 89"/>
                <a:gd name="T7" fmla="*/ 20 h 69"/>
                <a:gd name="T8" fmla="*/ 88 w 89"/>
                <a:gd name="T9" fmla="*/ 41 h 69"/>
                <a:gd name="T10" fmla="*/ 84 w 89"/>
                <a:gd name="T11" fmla="*/ 52 h 69"/>
                <a:gd name="T12" fmla="*/ 78 w 89"/>
                <a:gd name="T13" fmla="*/ 61 h 69"/>
                <a:gd name="T14" fmla="*/ 81 w 89"/>
                <a:gd name="T15" fmla="*/ 64 h 69"/>
                <a:gd name="T16" fmla="*/ 80 w 89"/>
                <a:gd name="T17" fmla="*/ 69 h 69"/>
                <a:gd name="T18" fmla="*/ 52 w 89"/>
                <a:gd name="T19" fmla="*/ 64 h 69"/>
                <a:gd name="T20" fmla="*/ 53 w 89"/>
                <a:gd name="T21" fmla="*/ 59 h 69"/>
                <a:gd name="T22" fmla="*/ 63 w 89"/>
                <a:gd name="T23" fmla="*/ 58 h 69"/>
                <a:gd name="T24" fmla="*/ 72 w 89"/>
                <a:gd name="T25" fmla="*/ 54 h 69"/>
                <a:gd name="T26" fmla="*/ 79 w 89"/>
                <a:gd name="T27" fmla="*/ 48 h 69"/>
                <a:gd name="T28" fmla="*/ 83 w 89"/>
                <a:gd name="T29" fmla="*/ 39 h 69"/>
                <a:gd name="T30" fmla="*/ 83 w 89"/>
                <a:gd name="T31" fmla="*/ 32 h 69"/>
                <a:gd name="T32" fmla="*/ 81 w 89"/>
                <a:gd name="T33" fmla="*/ 26 h 69"/>
                <a:gd name="T34" fmla="*/ 77 w 89"/>
                <a:gd name="T35" fmla="*/ 23 h 69"/>
                <a:gd name="T36" fmla="*/ 71 w 89"/>
                <a:gd name="T37" fmla="*/ 21 h 69"/>
                <a:gd name="T38" fmla="*/ 61 w 89"/>
                <a:gd name="T39" fmla="*/ 22 h 69"/>
                <a:gd name="T40" fmla="*/ 53 w 89"/>
                <a:gd name="T41" fmla="*/ 29 h 69"/>
                <a:gd name="T42" fmla="*/ 48 w 89"/>
                <a:gd name="T43" fmla="*/ 37 h 69"/>
                <a:gd name="T44" fmla="*/ 43 w 89"/>
                <a:gd name="T45" fmla="*/ 44 h 69"/>
                <a:gd name="T46" fmla="*/ 33 w 89"/>
                <a:gd name="T47" fmla="*/ 54 h 69"/>
                <a:gd name="T48" fmla="*/ 19 w 89"/>
                <a:gd name="T49" fmla="*/ 55 h 69"/>
                <a:gd name="T50" fmla="*/ 10 w 89"/>
                <a:gd name="T51" fmla="*/ 51 h 69"/>
                <a:gd name="T52" fmla="*/ 4 w 89"/>
                <a:gd name="T53" fmla="*/ 44 h 69"/>
                <a:gd name="T54" fmla="*/ 1 w 89"/>
                <a:gd name="T55" fmla="*/ 35 h 69"/>
                <a:gd name="T56" fmla="*/ 1 w 89"/>
                <a:gd name="T57" fmla="*/ 26 h 69"/>
                <a:gd name="T58" fmla="*/ 5 w 89"/>
                <a:gd name="T59" fmla="*/ 16 h 69"/>
                <a:gd name="T60" fmla="*/ 10 w 89"/>
                <a:gd name="T61" fmla="*/ 8 h 69"/>
                <a:gd name="T62" fmla="*/ 7 w 89"/>
                <a:gd name="T63" fmla="*/ 5 h 69"/>
                <a:gd name="T64" fmla="*/ 8 w 89"/>
                <a:gd name="T65" fmla="*/ 0 h 69"/>
                <a:gd name="T66" fmla="*/ 35 w 89"/>
                <a:gd name="T67" fmla="*/ 5 h 69"/>
                <a:gd name="T68" fmla="*/ 35 w 89"/>
                <a:gd name="T69" fmla="*/ 10 h 69"/>
                <a:gd name="T70" fmla="*/ 25 w 89"/>
                <a:gd name="T71" fmla="*/ 11 h 69"/>
                <a:gd name="T72" fmla="*/ 16 w 89"/>
                <a:gd name="T73" fmla="*/ 14 h 69"/>
                <a:gd name="T74" fmla="*/ 10 w 89"/>
                <a:gd name="T75" fmla="*/ 19 h 69"/>
                <a:gd name="T76" fmla="*/ 6 w 89"/>
                <a:gd name="T77" fmla="*/ 27 h 69"/>
                <a:gd name="T78" fmla="*/ 8 w 89"/>
                <a:gd name="T79" fmla="*/ 37 h 69"/>
                <a:gd name="T80" fmla="*/ 16 w 89"/>
                <a:gd name="T81" fmla="*/ 43 h 69"/>
                <a:gd name="T82" fmla="*/ 25 w 89"/>
                <a:gd name="T83" fmla="*/ 42 h 69"/>
                <a:gd name="T84" fmla="*/ 32 w 89"/>
                <a:gd name="T85" fmla="*/ 36 h 69"/>
                <a:gd name="T86" fmla="*/ 37 w 89"/>
                <a:gd name="T87" fmla="*/ 28 h 69"/>
                <a:gd name="T88" fmla="*/ 42 w 89"/>
                <a:gd name="T89" fmla="*/ 21 h 69"/>
                <a:gd name="T90" fmla="*/ 47 w 89"/>
                <a:gd name="T91" fmla="*/ 15 h 69"/>
                <a:gd name="T92" fmla="*/ 52 w 89"/>
                <a:gd name="T93" fmla="*/ 1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9" h="69">
                  <a:moveTo>
                    <a:pt x="52" y="10"/>
                  </a:moveTo>
                  <a:cubicBezTo>
                    <a:pt x="55" y="9"/>
                    <a:pt x="57" y="8"/>
                    <a:pt x="60" y="8"/>
                  </a:cubicBezTo>
                  <a:cubicBezTo>
                    <a:pt x="62" y="7"/>
                    <a:pt x="65" y="7"/>
                    <a:pt x="68" y="8"/>
                  </a:cubicBezTo>
                  <a:cubicBezTo>
                    <a:pt x="75" y="9"/>
                    <a:pt x="81" y="13"/>
                    <a:pt x="84" y="20"/>
                  </a:cubicBezTo>
                  <a:cubicBezTo>
                    <a:pt x="88" y="26"/>
                    <a:pt x="89" y="33"/>
                    <a:pt x="88" y="41"/>
                  </a:cubicBezTo>
                  <a:cubicBezTo>
                    <a:pt x="87" y="45"/>
                    <a:pt x="86" y="48"/>
                    <a:pt x="84" y="52"/>
                  </a:cubicBezTo>
                  <a:cubicBezTo>
                    <a:pt x="82" y="55"/>
                    <a:pt x="80" y="58"/>
                    <a:pt x="78" y="61"/>
                  </a:cubicBezTo>
                  <a:cubicBezTo>
                    <a:pt x="81" y="64"/>
                    <a:pt x="81" y="64"/>
                    <a:pt x="81" y="64"/>
                  </a:cubicBezTo>
                  <a:cubicBezTo>
                    <a:pt x="80" y="69"/>
                    <a:pt x="80" y="69"/>
                    <a:pt x="80" y="69"/>
                  </a:cubicBezTo>
                  <a:cubicBezTo>
                    <a:pt x="52" y="64"/>
                    <a:pt x="52" y="64"/>
                    <a:pt x="52" y="64"/>
                  </a:cubicBezTo>
                  <a:cubicBezTo>
                    <a:pt x="53" y="59"/>
                    <a:pt x="53" y="59"/>
                    <a:pt x="53" y="59"/>
                  </a:cubicBezTo>
                  <a:cubicBezTo>
                    <a:pt x="57" y="59"/>
                    <a:pt x="60" y="58"/>
                    <a:pt x="63" y="58"/>
                  </a:cubicBezTo>
                  <a:cubicBezTo>
                    <a:pt x="66" y="57"/>
                    <a:pt x="69" y="56"/>
                    <a:pt x="72" y="54"/>
                  </a:cubicBezTo>
                  <a:cubicBezTo>
                    <a:pt x="75" y="52"/>
                    <a:pt x="77" y="50"/>
                    <a:pt x="79" y="48"/>
                  </a:cubicBezTo>
                  <a:cubicBezTo>
                    <a:pt x="81" y="46"/>
                    <a:pt x="82" y="43"/>
                    <a:pt x="83" y="39"/>
                  </a:cubicBezTo>
                  <a:cubicBezTo>
                    <a:pt x="83" y="36"/>
                    <a:pt x="83" y="34"/>
                    <a:pt x="83" y="32"/>
                  </a:cubicBezTo>
                  <a:cubicBezTo>
                    <a:pt x="83" y="30"/>
                    <a:pt x="82" y="28"/>
                    <a:pt x="81" y="26"/>
                  </a:cubicBezTo>
                  <a:cubicBezTo>
                    <a:pt x="80" y="25"/>
                    <a:pt x="79" y="24"/>
                    <a:pt x="77" y="23"/>
                  </a:cubicBezTo>
                  <a:cubicBezTo>
                    <a:pt x="75" y="22"/>
                    <a:pt x="73" y="21"/>
                    <a:pt x="71" y="21"/>
                  </a:cubicBezTo>
                  <a:cubicBezTo>
                    <a:pt x="68" y="20"/>
                    <a:pt x="65" y="20"/>
                    <a:pt x="61" y="22"/>
                  </a:cubicBezTo>
                  <a:cubicBezTo>
                    <a:pt x="58" y="23"/>
                    <a:pt x="56" y="25"/>
                    <a:pt x="53" y="29"/>
                  </a:cubicBezTo>
                  <a:cubicBezTo>
                    <a:pt x="52" y="31"/>
                    <a:pt x="50" y="34"/>
                    <a:pt x="48" y="37"/>
                  </a:cubicBezTo>
                  <a:cubicBezTo>
                    <a:pt x="46" y="40"/>
                    <a:pt x="45" y="42"/>
                    <a:pt x="43" y="44"/>
                  </a:cubicBezTo>
                  <a:cubicBezTo>
                    <a:pt x="40" y="49"/>
                    <a:pt x="37" y="52"/>
                    <a:pt x="33" y="54"/>
                  </a:cubicBezTo>
                  <a:cubicBezTo>
                    <a:pt x="29" y="56"/>
                    <a:pt x="24" y="56"/>
                    <a:pt x="19" y="55"/>
                  </a:cubicBezTo>
                  <a:cubicBezTo>
                    <a:pt x="16" y="54"/>
                    <a:pt x="13" y="53"/>
                    <a:pt x="10" y="51"/>
                  </a:cubicBezTo>
                  <a:cubicBezTo>
                    <a:pt x="8" y="49"/>
                    <a:pt x="6" y="47"/>
                    <a:pt x="4" y="44"/>
                  </a:cubicBezTo>
                  <a:cubicBezTo>
                    <a:pt x="2" y="42"/>
                    <a:pt x="1" y="39"/>
                    <a:pt x="1" y="35"/>
                  </a:cubicBezTo>
                  <a:cubicBezTo>
                    <a:pt x="0" y="32"/>
                    <a:pt x="0" y="29"/>
                    <a:pt x="1" y="26"/>
                  </a:cubicBezTo>
                  <a:cubicBezTo>
                    <a:pt x="2" y="22"/>
                    <a:pt x="3" y="18"/>
                    <a:pt x="5" y="16"/>
                  </a:cubicBezTo>
                  <a:cubicBezTo>
                    <a:pt x="7" y="13"/>
                    <a:pt x="8" y="10"/>
                    <a:pt x="10" y="8"/>
                  </a:cubicBezTo>
                  <a:cubicBezTo>
                    <a:pt x="7" y="5"/>
                    <a:pt x="7" y="5"/>
                    <a:pt x="7" y="5"/>
                  </a:cubicBezTo>
                  <a:cubicBezTo>
                    <a:pt x="8" y="0"/>
                    <a:pt x="8" y="0"/>
                    <a:pt x="8" y="0"/>
                  </a:cubicBezTo>
                  <a:cubicBezTo>
                    <a:pt x="35" y="5"/>
                    <a:pt x="35" y="5"/>
                    <a:pt x="35" y="5"/>
                  </a:cubicBezTo>
                  <a:cubicBezTo>
                    <a:pt x="35" y="10"/>
                    <a:pt x="35" y="10"/>
                    <a:pt x="35" y="10"/>
                  </a:cubicBezTo>
                  <a:cubicBezTo>
                    <a:pt x="31" y="10"/>
                    <a:pt x="28" y="11"/>
                    <a:pt x="25" y="11"/>
                  </a:cubicBezTo>
                  <a:cubicBezTo>
                    <a:pt x="22" y="12"/>
                    <a:pt x="19" y="12"/>
                    <a:pt x="16" y="14"/>
                  </a:cubicBezTo>
                  <a:cubicBezTo>
                    <a:pt x="14" y="15"/>
                    <a:pt x="12" y="17"/>
                    <a:pt x="10" y="19"/>
                  </a:cubicBezTo>
                  <a:cubicBezTo>
                    <a:pt x="8" y="21"/>
                    <a:pt x="7" y="24"/>
                    <a:pt x="6" y="27"/>
                  </a:cubicBezTo>
                  <a:cubicBezTo>
                    <a:pt x="5" y="31"/>
                    <a:pt x="6" y="34"/>
                    <a:pt x="8" y="37"/>
                  </a:cubicBezTo>
                  <a:cubicBezTo>
                    <a:pt x="10" y="40"/>
                    <a:pt x="12" y="42"/>
                    <a:pt x="16" y="43"/>
                  </a:cubicBezTo>
                  <a:cubicBezTo>
                    <a:pt x="19" y="44"/>
                    <a:pt x="22" y="43"/>
                    <a:pt x="25" y="42"/>
                  </a:cubicBezTo>
                  <a:cubicBezTo>
                    <a:pt x="28" y="41"/>
                    <a:pt x="30" y="39"/>
                    <a:pt x="32" y="36"/>
                  </a:cubicBezTo>
                  <a:cubicBezTo>
                    <a:pt x="34" y="34"/>
                    <a:pt x="36" y="31"/>
                    <a:pt x="37" y="28"/>
                  </a:cubicBezTo>
                  <a:cubicBezTo>
                    <a:pt x="39" y="26"/>
                    <a:pt x="40" y="23"/>
                    <a:pt x="42" y="21"/>
                  </a:cubicBezTo>
                  <a:cubicBezTo>
                    <a:pt x="44" y="19"/>
                    <a:pt x="45" y="17"/>
                    <a:pt x="47" y="15"/>
                  </a:cubicBezTo>
                  <a:cubicBezTo>
                    <a:pt x="49" y="13"/>
                    <a:pt x="50" y="12"/>
                    <a:pt x="52" y="10"/>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7" name="îŝḻïḍé"/>
            <p:cNvSpPr/>
            <p:nvPr userDrawn="1">
              <p:custDataLst>
                <p:tags r:id="rId32"/>
              </p:custDataLst>
            </p:nvPr>
          </p:nvSpPr>
          <p:spPr bwMode="auto">
            <a:xfrm>
              <a:off x="4381104" y="3465513"/>
              <a:ext cx="141288" cy="69850"/>
            </a:xfrm>
            <a:custGeom>
              <a:avLst/>
              <a:gdLst>
                <a:gd name="T0" fmla="*/ 85 w 85"/>
                <a:gd name="T1" fmla="*/ 4 h 42"/>
                <a:gd name="T2" fmla="*/ 84 w 85"/>
                <a:gd name="T3" fmla="*/ 42 h 42"/>
                <a:gd name="T4" fmla="*/ 80 w 85"/>
                <a:gd name="T5" fmla="*/ 41 h 42"/>
                <a:gd name="T6" fmla="*/ 79 w 85"/>
                <a:gd name="T7" fmla="*/ 37 h 42"/>
                <a:gd name="T8" fmla="*/ 79 w 85"/>
                <a:gd name="T9" fmla="*/ 32 h 42"/>
                <a:gd name="T10" fmla="*/ 77 w 85"/>
                <a:gd name="T11" fmla="*/ 30 h 42"/>
                <a:gd name="T12" fmla="*/ 73 w 85"/>
                <a:gd name="T13" fmla="*/ 28 h 42"/>
                <a:gd name="T14" fmla="*/ 12 w 85"/>
                <a:gd name="T15" fmla="*/ 26 h 42"/>
                <a:gd name="T16" fmla="*/ 9 w 85"/>
                <a:gd name="T17" fmla="*/ 27 h 42"/>
                <a:gd name="T18" fmla="*/ 6 w 85"/>
                <a:gd name="T19" fmla="*/ 30 h 42"/>
                <a:gd name="T20" fmla="*/ 5 w 85"/>
                <a:gd name="T21" fmla="*/ 34 h 42"/>
                <a:gd name="T22" fmla="*/ 4 w 85"/>
                <a:gd name="T23" fmla="*/ 38 h 42"/>
                <a:gd name="T24" fmla="*/ 0 w 85"/>
                <a:gd name="T25" fmla="*/ 38 h 42"/>
                <a:gd name="T26" fmla="*/ 1 w 85"/>
                <a:gd name="T27" fmla="*/ 0 h 42"/>
                <a:gd name="T28" fmla="*/ 5 w 85"/>
                <a:gd name="T29" fmla="*/ 0 h 42"/>
                <a:gd name="T30" fmla="*/ 6 w 85"/>
                <a:gd name="T31" fmla="*/ 5 h 42"/>
                <a:gd name="T32" fmla="*/ 6 w 85"/>
                <a:gd name="T33" fmla="*/ 9 h 42"/>
                <a:gd name="T34" fmla="*/ 9 w 85"/>
                <a:gd name="T35" fmla="*/ 12 h 42"/>
                <a:gd name="T36" fmla="*/ 12 w 85"/>
                <a:gd name="T37" fmla="*/ 13 h 42"/>
                <a:gd name="T38" fmla="*/ 73 w 85"/>
                <a:gd name="T39" fmla="*/ 16 h 42"/>
                <a:gd name="T40" fmla="*/ 77 w 85"/>
                <a:gd name="T41" fmla="*/ 15 h 42"/>
                <a:gd name="T42" fmla="*/ 79 w 85"/>
                <a:gd name="T43" fmla="*/ 12 h 42"/>
                <a:gd name="T44" fmla="*/ 80 w 85"/>
                <a:gd name="T45" fmla="*/ 8 h 42"/>
                <a:gd name="T46" fmla="*/ 81 w 85"/>
                <a:gd name="T47" fmla="*/ 3 h 42"/>
                <a:gd name="T48" fmla="*/ 85 w 85"/>
                <a:gd name="T49" fmla="*/ 4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5" h="42">
                  <a:moveTo>
                    <a:pt x="85" y="4"/>
                  </a:moveTo>
                  <a:cubicBezTo>
                    <a:pt x="84" y="42"/>
                    <a:pt x="84" y="42"/>
                    <a:pt x="84" y="42"/>
                  </a:cubicBezTo>
                  <a:cubicBezTo>
                    <a:pt x="80" y="41"/>
                    <a:pt x="80" y="41"/>
                    <a:pt x="80" y="41"/>
                  </a:cubicBezTo>
                  <a:cubicBezTo>
                    <a:pt x="80" y="40"/>
                    <a:pt x="79" y="39"/>
                    <a:pt x="79" y="37"/>
                  </a:cubicBezTo>
                  <a:cubicBezTo>
                    <a:pt x="79" y="35"/>
                    <a:pt x="79" y="33"/>
                    <a:pt x="79" y="32"/>
                  </a:cubicBezTo>
                  <a:cubicBezTo>
                    <a:pt x="78" y="31"/>
                    <a:pt x="78" y="30"/>
                    <a:pt x="77" y="30"/>
                  </a:cubicBezTo>
                  <a:cubicBezTo>
                    <a:pt x="76" y="29"/>
                    <a:pt x="75" y="29"/>
                    <a:pt x="73" y="28"/>
                  </a:cubicBezTo>
                  <a:cubicBezTo>
                    <a:pt x="12" y="26"/>
                    <a:pt x="12" y="26"/>
                    <a:pt x="12" y="26"/>
                  </a:cubicBezTo>
                  <a:cubicBezTo>
                    <a:pt x="11" y="26"/>
                    <a:pt x="10" y="26"/>
                    <a:pt x="9" y="27"/>
                  </a:cubicBezTo>
                  <a:cubicBezTo>
                    <a:pt x="8" y="27"/>
                    <a:pt x="7" y="28"/>
                    <a:pt x="6" y="30"/>
                  </a:cubicBezTo>
                  <a:cubicBezTo>
                    <a:pt x="6" y="31"/>
                    <a:pt x="5" y="32"/>
                    <a:pt x="5" y="34"/>
                  </a:cubicBezTo>
                  <a:cubicBezTo>
                    <a:pt x="4" y="36"/>
                    <a:pt x="4" y="37"/>
                    <a:pt x="4" y="38"/>
                  </a:cubicBezTo>
                  <a:cubicBezTo>
                    <a:pt x="0" y="38"/>
                    <a:pt x="0" y="38"/>
                    <a:pt x="0" y="38"/>
                  </a:cubicBezTo>
                  <a:cubicBezTo>
                    <a:pt x="1" y="0"/>
                    <a:pt x="1" y="0"/>
                    <a:pt x="1" y="0"/>
                  </a:cubicBezTo>
                  <a:cubicBezTo>
                    <a:pt x="5" y="0"/>
                    <a:pt x="5" y="0"/>
                    <a:pt x="5" y="0"/>
                  </a:cubicBezTo>
                  <a:cubicBezTo>
                    <a:pt x="5" y="2"/>
                    <a:pt x="5" y="3"/>
                    <a:pt x="6" y="5"/>
                  </a:cubicBezTo>
                  <a:cubicBezTo>
                    <a:pt x="6" y="7"/>
                    <a:pt x="6" y="8"/>
                    <a:pt x="6" y="9"/>
                  </a:cubicBezTo>
                  <a:cubicBezTo>
                    <a:pt x="7" y="11"/>
                    <a:pt x="7" y="12"/>
                    <a:pt x="9" y="12"/>
                  </a:cubicBezTo>
                  <a:cubicBezTo>
                    <a:pt x="10" y="13"/>
                    <a:pt x="11" y="13"/>
                    <a:pt x="12" y="13"/>
                  </a:cubicBezTo>
                  <a:cubicBezTo>
                    <a:pt x="73" y="16"/>
                    <a:pt x="73" y="16"/>
                    <a:pt x="73" y="16"/>
                  </a:cubicBezTo>
                  <a:cubicBezTo>
                    <a:pt x="74" y="16"/>
                    <a:pt x="75" y="16"/>
                    <a:pt x="77" y="15"/>
                  </a:cubicBezTo>
                  <a:cubicBezTo>
                    <a:pt x="78" y="15"/>
                    <a:pt x="78" y="14"/>
                    <a:pt x="79" y="12"/>
                  </a:cubicBezTo>
                  <a:cubicBezTo>
                    <a:pt x="79" y="11"/>
                    <a:pt x="80" y="10"/>
                    <a:pt x="80" y="8"/>
                  </a:cubicBezTo>
                  <a:cubicBezTo>
                    <a:pt x="81" y="6"/>
                    <a:pt x="81" y="5"/>
                    <a:pt x="81" y="3"/>
                  </a:cubicBezTo>
                  <a:lnTo>
                    <a:pt x="85" y="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8" name="ïsḻïďê"/>
            <p:cNvSpPr/>
            <p:nvPr userDrawn="1">
              <p:custDataLst>
                <p:tags r:id="rId33"/>
              </p:custDataLst>
            </p:nvPr>
          </p:nvSpPr>
          <p:spPr bwMode="auto">
            <a:xfrm>
              <a:off x="4382692" y="3332163"/>
              <a:ext cx="142875" cy="123825"/>
            </a:xfrm>
            <a:custGeom>
              <a:avLst/>
              <a:gdLst>
                <a:gd name="T0" fmla="*/ 23 w 86"/>
                <a:gd name="T1" fmla="*/ 0 h 74"/>
                <a:gd name="T2" fmla="*/ 23 w 86"/>
                <a:gd name="T3" fmla="*/ 4 h 74"/>
                <a:gd name="T4" fmla="*/ 18 w 86"/>
                <a:gd name="T5" fmla="*/ 6 h 74"/>
                <a:gd name="T6" fmla="*/ 13 w 86"/>
                <a:gd name="T7" fmla="*/ 10 h 74"/>
                <a:gd name="T8" fmla="*/ 8 w 86"/>
                <a:gd name="T9" fmla="*/ 13 h 74"/>
                <a:gd name="T10" fmla="*/ 6 w 86"/>
                <a:gd name="T11" fmla="*/ 18 h 74"/>
                <a:gd name="T12" fmla="*/ 6 w 86"/>
                <a:gd name="T13" fmla="*/ 22 h 74"/>
                <a:gd name="T14" fmla="*/ 6 w 86"/>
                <a:gd name="T15" fmla="*/ 27 h 74"/>
                <a:gd name="T16" fmla="*/ 6 w 86"/>
                <a:gd name="T17" fmla="*/ 31 h 74"/>
                <a:gd name="T18" fmla="*/ 73 w 86"/>
                <a:gd name="T19" fmla="*/ 30 h 74"/>
                <a:gd name="T20" fmla="*/ 77 w 86"/>
                <a:gd name="T21" fmla="*/ 29 h 74"/>
                <a:gd name="T22" fmla="*/ 79 w 86"/>
                <a:gd name="T23" fmla="*/ 26 h 74"/>
                <a:gd name="T24" fmla="*/ 80 w 86"/>
                <a:gd name="T25" fmla="*/ 21 h 74"/>
                <a:gd name="T26" fmla="*/ 81 w 86"/>
                <a:gd name="T27" fmla="*/ 16 h 74"/>
                <a:gd name="T28" fmla="*/ 85 w 86"/>
                <a:gd name="T29" fmla="*/ 16 h 74"/>
                <a:gd name="T30" fmla="*/ 86 w 86"/>
                <a:gd name="T31" fmla="*/ 56 h 74"/>
                <a:gd name="T32" fmla="*/ 82 w 86"/>
                <a:gd name="T33" fmla="*/ 56 h 74"/>
                <a:gd name="T34" fmla="*/ 81 w 86"/>
                <a:gd name="T35" fmla="*/ 51 h 74"/>
                <a:gd name="T36" fmla="*/ 80 w 86"/>
                <a:gd name="T37" fmla="*/ 46 h 74"/>
                <a:gd name="T38" fmla="*/ 78 w 86"/>
                <a:gd name="T39" fmla="*/ 43 h 74"/>
                <a:gd name="T40" fmla="*/ 74 w 86"/>
                <a:gd name="T41" fmla="*/ 42 h 74"/>
                <a:gd name="T42" fmla="*/ 6 w 86"/>
                <a:gd name="T43" fmla="*/ 43 h 74"/>
                <a:gd name="T44" fmla="*/ 6 w 86"/>
                <a:gd name="T45" fmla="*/ 47 h 74"/>
                <a:gd name="T46" fmla="*/ 6 w 86"/>
                <a:gd name="T47" fmla="*/ 51 h 74"/>
                <a:gd name="T48" fmla="*/ 7 w 86"/>
                <a:gd name="T49" fmla="*/ 57 h 74"/>
                <a:gd name="T50" fmla="*/ 9 w 86"/>
                <a:gd name="T51" fmla="*/ 61 h 74"/>
                <a:gd name="T52" fmla="*/ 14 w 86"/>
                <a:gd name="T53" fmla="*/ 65 h 74"/>
                <a:gd name="T54" fmla="*/ 20 w 86"/>
                <a:gd name="T55" fmla="*/ 68 h 74"/>
                <a:gd name="T56" fmla="*/ 25 w 86"/>
                <a:gd name="T57" fmla="*/ 69 h 74"/>
                <a:gd name="T58" fmla="*/ 25 w 86"/>
                <a:gd name="T59" fmla="*/ 74 h 74"/>
                <a:gd name="T60" fmla="*/ 2 w 86"/>
                <a:gd name="T61" fmla="*/ 74 h 74"/>
                <a:gd name="T62" fmla="*/ 0 w 86"/>
                <a:gd name="T63" fmla="*/ 1 h 74"/>
                <a:gd name="T64" fmla="*/ 23 w 86"/>
                <a:gd name="T65" fmla="*/ 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6" h="74">
                  <a:moveTo>
                    <a:pt x="23" y="0"/>
                  </a:moveTo>
                  <a:cubicBezTo>
                    <a:pt x="23" y="4"/>
                    <a:pt x="23" y="4"/>
                    <a:pt x="23" y="4"/>
                  </a:cubicBezTo>
                  <a:cubicBezTo>
                    <a:pt x="22" y="5"/>
                    <a:pt x="20" y="5"/>
                    <a:pt x="18" y="6"/>
                  </a:cubicBezTo>
                  <a:cubicBezTo>
                    <a:pt x="16" y="7"/>
                    <a:pt x="15" y="8"/>
                    <a:pt x="13" y="10"/>
                  </a:cubicBezTo>
                  <a:cubicBezTo>
                    <a:pt x="11" y="11"/>
                    <a:pt x="10" y="12"/>
                    <a:pt x="8" y="13"/>
                  </a:cubicBezTo>
                  <a:cubicBezTo>
                    <a:pt x="7" y="15"/>
                    <a:pt x="6" y="16"/>
                    <a:pt x="6" y="18"/>
                  </a:cubicBezTo>
                  <a:cubicBezTo>
                    <a:pt x="6" y="19"/>
                    <a:pt x="6" y="20"/>
                    <a:pt x="6" y="22"/>
                  </a:cubicBezTo>
                  <a:cubicBezTo>
                    <a:pt x="6" y="24"/>
                    <a:pt x="6" y="26"/>
                    <a:pt x="6" y="27"/>
                  </a:cubicBezTo>
                  <a:cubicBezTo>
                    <a:pt x="6" y="31"/>
                    <a:pt x="6" y="31"/>
                    <a:pt x="6" y="31"/>
                  </a:cubicBezTo>
                  <a:cubicBezTo>
                    <a:pt x="73" y="30"/>
                    <a:pt x="73" y="30"/>
                    <a:pt x="73" y="30"/>
                  </a:cubicBezTo>
                  <a:cubicBezTo>
                    <a:pt x="74" y="30"/>
                    <a:pt x="76" y="29"/>
                    <a:pt x="77" y="29"/>
                  </a:cubicBezTo>
                  <a:cubicBezTo>
                    <a:pt x="78" y="28"/>
                    <a:pt x="78" y="27"/>
                    <a:pt x="79" y="26"/>
                  </a:cubicBezTo>
                  <a:cubicBezTo>
                    <a:pt x="79" y="25"/>
                    <a:pt x="80" y="23"/>
                    <a:pt x="80" y="21"/>
                  </a:cubicBezTo>
                  <a:cubicBezTo>
                    <a:pt x="81" y="19"/>
                    <a:pt x="81" y="17"/>
                    <a:pt x="81" y="16"/>
                  </a:cubicBezTo>
                  <a:cubicBezTo>
                    <a:pt x="85" y="16"/>
                    <a:pt x="85" y="16"/>
                    <a:pt x="85" y="16"/>
                  </a:cubicBezTo>
                  <a:cubicBezTo>
                    <a:pt x="86" y="56"/>
                    <a:pt x="86" y="56"/>
                    <a:pt x="86" y="56"/>
                  </a:cubicBezTo>
                  <a:cubicBezTo>
                    <a:pt x="82" y="56"/>
                    <a:pt x="82" y="56"/>
                    <a:pt x="82" y="56"/>
                  </a:cubicBezTo>
                  <a:cubicBezTo>
                    <a:pt x="81" y="55"/>
                    <a:pt x="81" y="53"/>
                    <a:pt x="81" y="51"/>
                  </a:cubicBezTo>
                  <a:cubicBezTo>
                    <a:pt x="81" y="48"/>
                    <a:pt x="80" y="47"/>
                    <a:pt x="80" y="46"/>
                  </a:cubicBezTo>
                  <a:cubicBezTo>
                    <a:pt x="79" y="45"/>
                    <a:pt x="79" y="44"/>
                    <a:pt x="78" y="43"/>
                  </a:cubicBezTo>
                  <a:cubicBezTo>
                    <a:pt x="77" y="42"/>
                    <a:pt x="75" y="42"/>
                    <a:pt x="74" y="42"/>
                  </a:cubicBezTo>
                  <a:cubicBezTo>
                    <a:pt x="6" y="43"/>
                    <a:pt x="6" y="43"/>
                    <a:pt x="6" y="43"/>
                  </a:cubicBezTo>
                  <a:cubicBezTo>
                    <a:pt x="6" y="47"/>
                    <a:pt x="6" y="47"/>
                    <a:pt x="6" y="47"/>
                  </a:cubicBezTo>
                  <a:cubicBezTo>
                    <a:pt x="6" y="48"/>
                    <a:pt x="6" y="50"/>
                    <a:pt x="6" y="51"/>
                  </a:cubicBezTo>
                  <a:cubicBezTo>
                    <a:pt x="6" y="53"/>
                    <a:pt x="6" y="55"/>
                    <a:pt x="7" y="57"/>
                  </a:cubicBezTo>
                  <a:cubicBezTo>
                    <a:pt x="7" y="58"/>
                    <a:pt x="8" y="59"/>
                    <a:pt x="9" y="61"/>
                  </a:cubicBezTo>
                  <a:cubicBezTo>
                    <a:pt x="11" y="62"/>
                    <a:pt x="12" y="63"/>
                    <a:pt x="14" y="65"/>
                  </a:cubicBezTo>
                  <a:cubicBezTo>
                    <a:pt x="16" y="66"/>
                    <a:pt x="18" y="67"/>
                    <a:pt x="20" y="68"/>
                  </a:cubicBezTo>
                  <a:cubicBezTo>
                    <a:pt x="22" y="68"/>
                    <a:pt x="23" y="69"/>
                    <a:pt x="25" y="69"/>
                  </a:cubicBezTo>
                  <a:cubicBezTo>
                    <a:pt x="25" y="74"/>
                    <a:pt x="25" y="74"/>
                    <a:pt x="25" y="74"/>
                  </a:cubicBezTo>
                  <a:cubicBezTo>
                    <a:pt x="2" y="74"/>
                    <a:pt x="2" y="74"/>
                    <a:pt x="2" y="74"/>
                  </a:cubicBezTo>
                  <a:cubicBezTo>
                    <a:pt x="0" y="1"/>
                    <a:pt x="0" y="1"/>
                    <a:pt x="0" y="1"/>
                  </a:cubicBezTo>
                  <a:lnTo>
                    <a:pt x="23" y="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9" name="iṡlîḍê"/>
            <p:cNvSpPr/>
            <p:nvPr userDrawn="1">
              <p:custDataLst>
                <p:tags r:id="rId34"/>
              </p:custDataLst>
            </p:nvPr>
          </p:nvSpPr>
          <p:spPr bwMode="auto">
            <a:xfrm>
              <a:off x="4344592" y="3192463"/>
              <a:ext cx="160338" cy="133350"/>
            </a:xfrm>
            <a:custGeom>
              <a:avLst/>
              <a:gdLst>
                <a:gd name="T0" fmla="*/ 4 w 96"/>
                <a:gd name="T1" fmla="*/ 0 h 80"/>
                <a:gd name="T2" fmla="*/ 5 w 96"/>
                <a:gd name="T3" fmla="*/ 3 h 80"/>
                <a:gd name="T4" fmla="*/ 8 w 96"/>
                <a:gd name="T5" fmla="*/ 6 h 80"/>
                <a:gd name="T6" fmla="*/ 10 w 96"/>
                <a:gd name="T7" fmla="*/ 8 h 80"/>
                <a:gd name="T8" fmla="*/ 15 w 96"/>
                <a:gd name="T9" fmla="*/ 11 h 80"/>
                <a:gd name="T10" fmla="*/ 30 w 96"/>
                <a:gd name="T11" fmla="*/ 16 h 80"/>
                <a:gd name="T12" fmla="*/ 49 w 96"/>
                <a:gd name="T13" fmla="*/ 22 h 80"/>
                <a:gd name="T14" fmla="*/ 55 w 96"/>
                <a:gd name="T15" fmla="*/ 23 h 80"/>
                <a:gd name="T16" fmla="*/ 62 w 96"/>
                <a:gd name="T17" fmla="*/ 22 h 80"/>
                <a:gd name="T18" fmla="*/ 78 w 96"/>
                <a:gd name="T19" fmla="*/ 19 h 80"/>
                <a:gd name="T20" fmla="*/ 81 w 96"/>
                <a:gd name="T21" fmla="*/ 17 h 80"/>
                <a:gd name="T22" fmla="*/ 83 w 96"/>
                <a:gd name="T23" fmla="*/ 13 h 80"/>
                <a:gd name="T24" fmla="*/ 83 w 96"/>
                <a:gd name="T25" fmla="*/ 9 h 80"/>
                <a:gd name="T26" fmla="*/ 83 w 96"/>
                <a:gd name="T27" fmla="*/ 4 h 80"/>
                <a:gd name="T28" fmla="*/ 87 w 96"/>
                <a:gd name="T29" fmla="*/ 3 h 80"/>
                <a:gd name="T30" fmla="*/ 96 w 96"/>
                <a:gd name="T31" fmla="*/ 41 h 80"/>
                <a:gd name="T32" fmla="*/ 92 w 96"/>
                <a:gd name="T33" fmla="*/ 42 h 80"/>
                <a:gd name="T34" fmla="*/ 90 w 96"/>
                <a:gd name="T35" fmla="*/ 37 h 80"/>
                <a:gd name="T36" fmla="*/ 88 w 96"/>
                <a:gd name="T37" fmla="*/ 33 h 80"/>
                <a:gd name="T38" fmla="*/ 85 w 96"/>
                <a:gd name="T39" fmla="*/ 31 h 80"/>
                <a:gd name="T40" fmla="*/ 81 w 96"/>
                <a:gd name="T41" fmla="*/ 31 h 80"/>
                <a:gd name="T42" fmla="*/ 61 w 96"/>
                <a:gd name="T43" fmla="*/ 35 h 80"/>
                <a:gd name="T44" fmla="*/ 58 w 96"/>
                <a:gd name="T45" fmla="*/ 37 h 80"/>
                <a:gd name="T46" fmla="*/ 53 w 96"/>
                <a:gd name="T47" fmla="*/ 41 h 80"/>
                <a:gd name="T48" fmla="*/ 41 w 96"/>
                <a:gd name="T49" fmla="*/ 52 h 80"/>
                <a:gd name="T50" fmla="*/ 29 w 96"/>
                <a:gd name="T51" fmla="*/ 63 h 80"/>
                <a:gd name="T52" fmla="*/ 25 w 96"/>
                <a:gd name="T53" fmla="*/ 67 h 80"/>
                <a:gd name="T54" fmla="*/ 23 w 96"/>
                <a:gd name="T55" fmla="*/ 71 h 80"/>
                <a:gd name="T56" fmla="*/ 22 w 96"/>
                <a:gd name="T57" fmla="*/ 75 h 80"/>
                <a:gd name="T58" fmla="*/ 22 w 96"/>
                <a:gd name="T59" fmla="*/ 79 h 80"/>
                <a:gd name="T60" fmla="*/ 18 w 96"/>
                <a:gd name="T61" fmla="*/ 80 h 80"/>
                <a:gd name="T62" fmla="*/ 10 w 96"/>
                <a:gd name="T63" fmla="*/ 45 h 80"/>
                <a:gd name="T64" fmla="*/ 14 w 96"/>
                <a:gd name="T65" fmla="*/ 44 h 80"/>
                <a:gd name="T66" fmla="*/ 17 w 96"/>
                <a:gd name="T67" fmla="*/ 52 h 80"/>
                <a:gd name="T68" fmla="*/ 19 w 96"/>
                <a:gd name="T69" fmla="*/ 54 h 80"/>
                <a:gd name="T70" fmla="*/ 20 w 96"/>
                <a:gd name="T71" fmla="*/ 53 h 80"/>
                <a:gd name="T72" fmla="*/ 22 w 96"/>
                <a:gd name="T73" fmla="*/ 52 h 80"/>
                <a:gd name="T74" fmla="*/ 25 w 96"/>
                <a:gd name="T75" fmla="*/ 49 h 80"/>
                <a:gd name="T76" fmla="*/ 29 w 96"/>
                <a:gd name="T77" fmla="*/ 46 h 80"/>
                <a:gd name="T78" fmla="*/ 38 w 96"/>
                <a:gd name="T79" fmla="*/ 38 h 80"/>
                <a:gd name="T80" fmla="*/ 49 w 96"/>
                <a:gd name="T81" fmla="*/ 28 h 80"/>
                <a:gd name="T82" fmla="*/ 23 w 96"/>
                <a:gd name="T83" fmla="*/ 19 h 80"/>
                <a:gd name="T84" fmla="*/ 12 w 96"/>
                <a:gd name="T85" fmla="*/ 17 h 80"/>
                <a:gd name="T86" fmla="*/ 10 w 96"/>
                <a:gd name="T87" fmla="*/ 18 h 80"/>
                <a:gd name="T88" fmla="*/ 10 w 96"/>
                <a:gd name="T89" fmla="*/ 21 h 80"/>
                <a:gd name="T90" fmla="*/ 10 w 96"/>
                <a:gd name="T91" fmla="*/ 25 h 80"/>
                <a:gd name="T92" fmla="*/ 11 w 96"/>
                <a:gd name="T93" fmla="*/ 29 h 80"/>
                <a:gd name="T94" fmla="*/ 6 w 96"/>
                <a:gd name="T95" fmla="*/ 30 h 80"/>
                <a:gd name="T96" fmla="*/ 0 w 96"/>
                <a:gd name="T97" fmla="*/ 1 h 80"/>
                <a:gd name="T98" fmla="*/ 4 w 96"/>
                <a:gd name="T99"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6" h="80">
                  <a:moveTo>
                    <a:pt x="4" y="0"/>
                  </a:moveTo>
                  <a:cubicBezTo>
                    <a:pt x="4" y="1"/>
                    <a:pt x="5" y="2"/>
                    <a:pt x="5" y="3"/>
                  </a:cubicBezTo>
                  <a:cubicBezTo>
                    <a:pt x="6" y="4"/>
                    <a:pt x="7" y="5"/>
                    <a:pt x="8" y="6"/>
                  </a:cubicBezTo>
                  <a:cubicBezTo>
                    <a:pt x="9" y="7"/>
                    <a:pt x="10" y="8"/>
                    <a:pt x="10" y="8"/>
                  </a:cubicBezTo>
                  <a:cubicBezTo>
                    <a:pt x="11" y="9"/>
                    <a:pt x="13" y="10"/>
                    <a:pt x="15" y="11"/>
                  </a:cubicBezTo>
                  <a:cubicBezTo>
                    <a:pt x="20" y="13"/>
                    <a:pt x="25" y="14"/>
                    <a:pt x="30" y="16"/>
                  </a:cubicBezTo>
                  <a:cubicBezTo>
                    <a:pt x="35" y="17"/>
                    <a:pt x="41" y="19"/>
                    <a:pt x="49" y="22"/>
                  </a:cubicBezTo>
                  <a:cubicBezTo>
                    <a:pt x="52" y="22"/>
                    <a:pt x="54" y="23"/>
                    <a:pt x="55" y="23"/>
                  </a:cubicBezTo>
                  <a:cubicBezTo>
                    <a:pt x="57" y="23"/>
                    <a:pt x="59" y="23"/>
                    <a:pt x="62" y="22"/>
                  </a:cubicBezTo>
                  <a:cubicBezTo>
                    <a:pt x="78" y="19"/>
                    <a:pt x="78" y="19"/>
                    <a:pt x="78" y="19"/>
                  </a:cubicBezTo>
                  <a:cubicBezTo>
                    <a:pt x="79" y="18"/>
                    <a:pt x="80" y="18"/>
                    <a:pt x="81" y="17"/>
                  </a:cubicBezTo>
                  <a:cubicBezTo>
                    <a:pt x="82" y="16"/>
                    <a:pt x="83" y="15"/>
                    <a:pt x="83" y="13"/>
                  </a:cubicBezTo>
                  <a:cubicBezTo>
                    <a:pt x="83" y="13"/>
                    <a:pt x="83" y="11"/>
                    <a:pt x="83" y="9"/>
                  </a:cubicBezTo>
                  <a:cubicBezTo>
                    <a:pt x="83" y="7"/>
                    <a:pt x="83" y="5"/>
                    <a:pt x="83" y="4"/>
                  </a:cubicBezTo>
                  <a:cubicBezTo>
                    <a:pt x="87" y="3"/>
                    <a:pt x="87" y="3"/>
                    <a:pt x="87" y="3"/>
                  </a:cubicBezTo>
                  <a:cubicBezTo>
                    <a:pt x="96" y="41"/>
                    <a:pt x="96" y="41"/>
                    <a:pt x="96" y="41"/>
                  </a:cubicBezTo>
                  <a:cubicBezTo>
                    <a:pt x="92" y="42"/>
                    <a:pt x="92" y="42"/>
                    <a:pt x="92" y="42"/>
                  </a:cubicBezTo>
                  <a:cubicBezTo>
                    <a:pt x="91" y="41"/>
                    <a:pt x="91" y="39"/>
                    <a:pt x="90" y="37"/>
                  </a:cubicBezTo>
                  <a:cubicBezTo>
                    <a:pt x="89" y="35"/>
                    <a:pt x="89" y="34"/>
                    <a:pt x="88" y="33"/>
                  </a:cubicBezTo>
                  <a:cubicBezTo>
                    <a:pt x="87" y="32"/>
                    <a:pt x="86" y="31"/>
                    <a:pt x="85" y="31"/>
                  </a:cubicBezTo>
                  <a:cubicBezTo>
                    <a:pt x="84" y="30"/>
                    <a:pt x="83" y="30"/>
                    <a:pt x="81" y="31"/>
                  </a:cubicBezTo>
                  <a:cubicBezTo>
                    <a:pt x="61" y="35"/>
                    <a:pt x="61" y="35"/>
                    <a:pt x="61" y="35"/>
                  </a:cubicBezTo>
                  <a:cubicBezTo>
                    <a:pt x="61" y="36"/>
                    <a:pt x="60" y="36"/>
                    <a:pt x="58" y="37"/>
                  </a:cubicBezTo>
                  <a:cubicBezTo>
                    <a:pt x="57" y="38"/>
                    <a:pt x="55" y="40"/>
                    <a:pt x="53" y="41"/>
                  </a:cubicBezTo>
                  <a:cubicBezTo>
                    <a:pt x="49" y="45"/>
                    <a:pt x="45" y="48"/>
                    <a:pt x="41" y="52"/>
                  </a:cubicBezTo>
                  <a:cubicBezTo>
                    <a:pt x="36" y="56"/>
                    <a:pt x="32" y="60"/>
                    <a:pt x="29" y="63"/>
                  </a:cubicBezTo>
                  <a:cubicBezTo>
                    <a:pt x="27" y="65"/>
                    <a:pt x="26" y="66"/>
                    <a:pt x="25" y="67"/>
                  </a:cubicBezTo>
                  <a:cubicBezTo>
                    <a:pt x="24" y="69"/>
                    <a:pt x="23" y="70"/>
                    <a:pt x="23" y="71"/>
                  </a:cubicBezTo>
                  <a:cubicBezTo>
                    <a:pt x="22" y="72"/>
                    <a:pt x="22" y="74"/>
                    <a:pt x="22" y="75"/>
                  </a:cubicBezTo>
                  <a:cubicBezTo>
                    <a:pt x="22" y="76"/>
                    <a:pt x="22" y="78"/>
                    <a:pt x="22" y="79"/>
                  </a:cubicBezTo>
                  <a:cubicBezTo>
                    <a:pt x="18" y="80"/>
                    <a:pt x="18" y="80"/>
                    <a:pt x="18" y="80"/>
                  </a:cubicBezTo>
                  <a:cubicBezTo>
                    <a:pt x="10" y="45"/>
                    <a:pt x="10" y="45"/>
                    <a:pt x="10" y="45"/>
                  </a:cubicBezTo>
                  <a:cubicBezTo>
                    <a:pt x="14" y="44"/>
                    <a:pt x="14" y="44"/>
                    <a:pt x="14" y="44"/>
                  </a:cubicBezTo>
                  <a:cubicBezTo>
                    <a:pt x="15" y="48"/>
                    <a:pt x="16" y="50"/>
                    <a:pt x="17" y="52"/>
                  </a:cubicBezTo>
                  <a:cubicBezTo>
                    <a:pt x="18" y="53"/>
                    <a:pt x="18" y="54"/>
                    <a:pt x="19" y="54"/>
                  </a:cubicBezTo>
                  <a:cubicBezTo>
                    <a:pt x="20" y="54"/>
                    <a:pt x="20" y="54"/>
                    <a:pt x="20" y="53"/>
                  </a:cubicBezTo>
                  <a:cubicBezTo>
                    <a:pt x="21" y="53"/>
                    <a:pt x="22" y="52"/>
                    <a:pt x="22" y="52"/>
                  </a:cubicBezTo>
                  <a:cubicBezTo>
                    <a:pt x="23" y="51"/>
                    <a:pt x="24" y="50"/>
                    <a:pt x="25" y="49"/>
                  </a:cubicBezTo>
                  <a:cubicBezTo>
                    <a:pt x="27" y="48"/>
                    <a:pt x="28" y="47"/>
                    <a:pt x="29" y="46"/>
                  </a:cubicBezTo>
                  <a:cubicBezTo>
                    <a:pt x="32" y="44"/>
                    <a:pt x="35" y="41"/>
                    <a:pt x="38" y="38"/>
                  </a:cubicBezTo>
                  <a:cubicBezTo>
                    <a:pt x="41" y="36"/>
                    <a:pt x="45" y="32"/>
                    <a:pt x="49" y="28"/>
                  </a:cubicBezTo>
                  <a:cubicBezTo>
                    <a:pt x="38" y="24"/>
                    <a:pt x="29" y="21"/>
                    <a:pt x="23" y="19"/>
                  </a:cubicBezTo>
                  <a:cubicBezTo>
                    <a:pt x="17" y="17"/>
                    <a:pt x="13" y="16"/>
                    <a:pt x="12" y="17"/>
                  </a:cubicBezTo>
                  <a:cubicBezTo>
                    <a:pt x="11" y="17"/>
                    <a:pt x="11" y="17"/>
                    <a:pt x="10" y="18"/>
                  </a:cubicBezTo>
                  <a:cubicBezTo>
                    <a:pt x="10" y="19"/>
                    <a:pt x="10" y="20"/>
                    <a:pt x="10" y="21"/>
                  </a:cubicBezTo>
                  <a:cubicBezTo>
                    <a:pt x="10" y="22"/>
                    <a:pt x="10" y="24"/>
                    <a:pt x="10" y="25"/>
                  </a:cubicBezTo>
                  <a:cubicBezTo>
                    <a:pt x="10" y="26"/>
                    <a:pt x="10" y="27"/>
                    <a:pt x="11" y="29"/>
                  </a:cubicBezTo>
                  <a:cubicBezTo>
                    <a:pt x="6" y="30"/>
                    <a:pt x="6" y="30"/>
                    <a:pt x="6" y="30"/>
                  </a:cubicBezTo>
                  <a:cubicBezTo>
                    <a:pt x="0" y="1"/>
                    <a:pt x="0" y="1"/>
                    <a:pt x="0" y="1"/>
                  </a:cubicBezTo>
                  <a:lnTo>
                    <a:pt x="4" y="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0" name="íşḷíḍê"/>
            <p:cNvSpPr/>
            <p:nvPr userDrawn="1">
              <p:custDataLst>
                <p:tags r:id="rId35"/>
              </p:custDataLst>
            </p:nvPr>
          </p:nvSpPr>
          <p:spPr bwMode="auto">
            <a:xfrm>
              <a:off x="4090592" y="2903538"/>
              <a:ext cx="250825" cy="234950"/>
            </a:xfrm>
            <a:custGeom>
              <a:avLst/>
              <a:gdLst>
                <a:gd name="T0" fmla="*/ 33 w 151"/>
                <a:gd name="T1" fmla="*/ 116 h 140"/>
                <a:gd name="T2" fmla="*/ 33 w 151"/>
                <a:gd name="T3" fmla="*/ 97 h 140"/>
                <a:gd name="T4" fmla="*/ 20 w 151"/>
                <a:gd name="T5" fmla="*/ 72 h 140"/>
                <a:gd name="T6" fmla="*/ 50 w 151"/>
                <a:gd name="T7" fmla="*/ 90 h 140"/>
                <a:gd name="T8" fmla="*/ 70 w 151"/>
                <a:gd name="T9" fmla="*/ 81 h 140"/>
                <a:gd name="T10" fmla="*/ 37 w 151"/>
                <a:gd name="T11" fmla="*/ 67 h 140"/>
                <a:gd name="T12" fmla="*/ 71 w 151"/>
                <a:gd name="T13" fmla="*/ 69 h 140"/>
                <a:gd name="T14" fmla="*/ 103 w 151"/>
                <a:gd name="T15" fmla="*/ 82 h 140"/>
                <a:gd name="T16" fmla="*/ 66 w 151"/>
                <a:gd name="T17" fmla="*/ 62 h 140"/>
                <a:gd name="T18" fmla="*/ 30 w 151"/>
                <a:gd name="T19" fmla="*/ 55 h 140"/>
                <a:gd name="T20" fmla="*/ 5 w 151"/>
                <a:gd name="T21" fmla="*/ 52 h 140"/>
                <a:gd name="T22" fmla="*/ 35 w 151"/>
                <a:gd name="T23" fmla="*/ 39 h 140"/>
                <a:gd name="T24" fmla="*/ 60 w 151"/>
                <a:gd name="T25" fmla="*/ 18 h 140"/>
                <a:gd name="T26" fmla="*/ 75 w 151"/>
                <a:gd name="T27" fmla="*/ 7 h 140"/>
                <a:gd name="T28" fmla="*/ 56 w 151"/>
                <a:gd name="T29" fmla="*/ 43 h 140"/>
                <a:gd name="T30" fmla="*/ 91 w 151"/>
                <a:gd name="T31" fmla="*/ 3 h 140"/>
                <a:gd name="T32" fmla="*/ 103 w 151"/>
                <a:gd name="T33" fmla="*/ 10 h 140"/>
                <a:gd name="T34" fmla="*/ 119 w 151"/>
                <a:gd name="T35" fmla="*/ 21 h 140"/>
                <a:gd name="T36" fmla="*/ 131 w 151"/>
                <a:gd name="T37" fmla="*/ 33 h 140"/>
                <a:gd name="T38" fmla="*/ 120 w 151"/>
                <a:gd name="T39" fmla="*/ 43 h 140"/>
                <a:gd name="T40" fmla="*/ 127 w 151"/>
                <a:gd name="T41" fmla="*/ 51 h 140"/>
                <a:gd name="T42" fmla="*/ 146 w 151"/>
                <a:gd name="T43" fmla="*/ 57 h 140"/>
                <a:gd name="T44" fmla="*/ 116 w 151"/>
                <a:gd name="T45" fmla="*/ 79 h 140"/>
                <a:gd name="T46" fmla="*/ 111 w 151"/>
                <a:gd name="T47" fmla="*/ 102 h 140"/>
                <a:gd name="T48" fmla="*/ 82 w 151"/>
                <a:gd name="T49" fmla="*/ 96 h 140"/>
                <a:gd name="T50" fmla="*/ 95 w 151"/>
                <a:gd name="T51" fmla="*/ 115 h 140"/>
                <a:gd name="T52" fmla="*/ 65 w 151"/>
                <a:gd name="T53" fmla="*/ 114 h 140"/>
                <a:gd name="T54" fmla="*/ 20 w 151"/>
                <a:gd name="T55" fmla="*/ 135 h 140"/>
                <a:gd name="T56" fmla="*/ 13 w 151"/>
                <a:gd name="T57" fmla="*/ 108 h 140"/>
                <a:gd name="T58" fmla="*/ 100 w 151"/>
                <a:gd name="T59" fmla="*/ 20 h 140"/>
                <a:gd name="T60" fmla="*/ 89 w 151"/>
                <a:gd name="T61" fmla="*/ 29 h 140"/>
                <a:gd name="T62" fmla="*/ 100 w 151"/>
                <a:gd name="T63" fmla="*/ 27 h 140"/>
                <a:gd name="T64" fmla="*/ 112 w 151"/>
                <a:gd name="T65" fmla="*/ 50 h 140"/>
                <a:gd name="T66" fmla="*/ 116 w 151"/>
                <a:gd name="T67" fmla="*/ 58 h 140"/>
                <a:gd name="T68" fmla="*/ 112 w 151"/>
                <a:gd name="T69" fmla="*/ 50 h 140"/>
                <a:gd name="T70" fmla="*/ 100 w 151"/>
                <a:gd name="T71" fmla="*/ 41 h 140"/>
                <a:gd name="T72" fmla="*/ 88 w 151"/>
                <a:gd name="T73" fmla="*/ 60 h 140"/>
                <a:gd name="T74" fmla="*/ 91 w 151"/>
                <a:gd name="T75" fmla="*/ 60 h 140"/>
                <a:gd name="T76" fmla="*/ 99 w 151"/>
                <a:gd name="T77" fmla="*/ 63 h 140"/>
                <a:gd name="T78" fmla="*/ 103 w 151"/>
                <a:gd name="T79" fmla="*/ 64 h 140"/>
                <a:gd name="T80" fmla="*/ 85 w 151"/>
                <a:gd name="T81" fmla="*/ 42 h 140"/>
                <a:gd name="T82" fmla="*/ 79 w 151"/>
                <a:gd name="T83" fmla="*/ 5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1" h="140">
                  <a:moveTo>
                    <a:pt x="17" y="106"/>
                  </a:moveTo>
                  <a:cubicBezTo>
                    <a:pt x="22" y="110"/>
                    <a:pt x="32" y="116"/>
                    <a:pt x="33" y="116"/>
                  </a:cubicBezTo>
                  <a:cubicBezTo>
                    <a:pt x="36" y="116"/>
                    <a:pt x="41" y="117"/>
                    <a:pt x="46" y="105"/>
                  </a:cubicBezTo>
                  <a:cubicBezTo>
                    <a:pt x="46" y="105"/>
                    <a:pt x="42" y="100"/>
                    <a:pt x="33" y="97"/>
                  </a:cubicBezTo>
                  <a:cubicBezTo>
                    <a:pt x="26" y="95"/>
                    <a:pt x="15" y="92"/>
                    <a:pt x="14" y="78"/>
                  </a:cubicBezTo>
                  <a:cubicBezTo>
                    <a:pt x="13" y="73"/>
                    <a:pt x="14" y="71"/>
                    <a:pt x="20" y="72"/>
                  </a:cubicBezTo>
                  <a:cubicBezTo>
                    <a:pt x="21" y="72"/>
                    <a:pt x="23" y="73"/>
                    <a:pt x="25" y="74"/>
                  </a:cubicBezTo>
                  <a:cubicBezTo>
                    <a:pt x="32" y="78"/>
                    <a:pt x="48" y="93"/>
                    <a:pt x="50" y="90"/>
                  </a:cubicBezTo>
                  <a:cubicBezTo>
                    <a:pt x="52" y="86"/>
                    <a:pt x="51" y="84"/>
                    <a:pt x="54" y="83"/>
                  </a:cubicBezTo>
                  <a:cubicBezTo>
                    <a:pt x="57" y="82"/>
                    <a:pt x="74" y="85"/>
                    <a:pt x="70" y="81"/>
                  </a:cubicBezTo>
                  <a:cubicBezTo>
                    <a:pt x="67" y="78"/>
                    <a:pt x="57" y="75"/>
                    <a:pt x="50" y="75"/>
                  </a:cubicBezTo>
                  <a:cubicBezTo>
                    <a:pt x="45" y="75"/>
                    <a:pt x="39" y="73"/>
                    <a:pt x="37" y="67"/>
                  </a:cubicBezTo>
                  <a:cubicBezTo>
                    <a:pt x="35" y="59"/>
                    <a:pt x="39" y="60"/>
                    <a:pt x="46" y="61"/>
                  </a:cubicBezTo>
                  <a:cubicBezTo>
                    <a:pt x="51" y="62"/>
                    <a:pt x="59" y="64"/>
                    <a:pt x="71" y="69"/>
                  </a:cubicBezTo>
                  <a:cubicBezTo>
                    <a:pt x="97" y="81"/>
                    <a:pt x="105" y="91"/>
                    <a:pt x="106" y="87"/>
                  </a:cubicBezTo>
                  <a:cubicBezTo>
                    <a:pt x="106" y="86"/>
                    <a:pt x="105" y="84"/>
                    <a:pt x="103" y="82"/>
                  </a:cubicBezTo>
                  <a:cubicBezTo>
                    <a:pt x="98" y="78"/>
                    <a:pt x="88" y="73"/>
                    <a:pt x="83" y="69"/>
                  </a:cubicBezTo>
                  <a:cubicBezTo>
                    <a:pt x="75" y="65"/>
                    <a:pt x="73" y="63"/>
                    <a:pt x="66" y="62"/>
                  </a:cubicBezTo>
                  <a:cubicBezTo>
                    <a:pt x="60" y="62"/>
                    <a:pt x="63" y="62"/>
                    <a:pt x="57" y="59"/>
                  </a:cubicBezTo>
                  <a:cubicBezTo>
                    <a:pt x="51" y="54"/>
                    <a:pt x="37" y="48"/>
                    <a:pt x="30" y="55"/>
                  </a:cubicBezTo>
                  <a:cubicBezTo>
                    <a:pt x="19" y="64"/>
                    <a:pt x="6" y="71"/>
                    <a:pt x="3" y="64"/>
                  </a:cubicBezTo>
                  <a:cubicBezTo>
                    <a:pt x="1" y="57"/>
                    <a:pt x="0" y="56"/>
                    <a:pt x="5" y="52"/>
                  </a:cubicBezTo>
                  <a:cubicBezTo>
                    <a:pt x="10" y="49"/>
                    <a:pt x="20" y="35"/>
                    <a:pt x="21" y="34"/>
                  </a:cubicBezTo>
                  <a:cubicBezTo>
                    <a:pt x="32" y="29"/>
                    <a:pt x="33" y="35"/>
                    <a:pt x="35" y="39"/>
                  </a:cubicBezTo>
                  <a:cubicBezTo>
                    <a:pt x="36" y="41"/>
                    <a:pt x="40" y="41"/>
                    <a:pt x="43" y="41"/>
                  </a:cubicBezTo>
                  <a:cubicBezTo>
                    <a:pt x="49" y="33"/>
                    <a:pt x="57" y="22"/>
                    <a:pt x="60" y="18"/>
                  </a:cubicBezTo>
                  <a:cubicBezTo>
                    <a:pt x="62" y="14"/>
                    <a:pt x="63" y="7"/>
                    <a:pt x="68" y="4"/>
                  </a:cubicBezTo>
                  <a:cubicBezTo>
                    <a:pt x="73" y="0"/>
                    <a:pt x="74" y="2"/>
                    <a:pt x="75" y="7"/>
                  </a:cubicBezTo>
                  <a:cubicBezTo>
                    <a:pt x="75" y="11"/>
                    <a:pt x="75" y="17"/>
                    <a:pt x="73" y="20"/>
                  </a:cubicBezTo>
                  <a:cubicBezTo>
                    <a:pt x="70" y="25"/>
                    <a:pt x="55" y="41"/>
                    <a:pt x="56" y="43"/>
                  </a:cubicBezTo>
                  <a:cubicBezTo>
                    <a:pt x="56" y="46"/>
                    <a:pt x="58" y="48"/>
                    <a:pt x="61" y="44"/>
                  </a:cubicBezTo>
                  <a:cubicBezTo>
                    <a:pt x="65" y="40"/>
                    <a:pt x="89" y="5"/>
                    <a:pt x="91" y="3"/>
                  </a:cubicBezTo>
                  <a:cubicBezTo>
                    <a:pt x="93" y="2"/>
                    <a:pt x="96" y="4"/>
                    <a:pt x="98" y="7"/>
                  </a:cubicBezTo>
                  <a:cubicBezTo>
                    <a:pt x="100" y="9"/>
                    <a:pt x="100" y="11"/>
                    <a:pt x="103" y="10"/>
                  </a:cubicBezTo>
                  <a:cubicBezTo>
                    <a:pt x="105" y="9"/>
                    <a:pt x="111" y="11"/>
                    <a:pt x="111" y="13"/>
                  </a:cubicBezTo>
                  <a:cubicBezTo>
                    <a:pt x="111" y="16"/>
                    <a:pt x="114" y="25"/>
                    <a:pt x="119" y="21"/>
                  </a:cubicBezTo>
                  <a:cubicBezTo>
                    <a:pt x="124" y="17"/>
                    <a:pt x="127" y="11"/>
                    <a:pt x="132" y="14"/>
                  </a:cubicBezTo>
                  <a:cubicBezTo>
                    <a:pt x="136" y="16"/>
                    <a:pt x="138" y="31"/>
                    <a:pt x="131" y="33"/>
                  </a:cubicBezTo>
                  <a:cubicBezTo>
                    <a:pt x="123" y="34"/>
                    <a:pt x="119" y="36"/>
                    <a:pt x="119" y="36"/>
                  </a:cubicBezTo>
                  <a:cubicBezTo>
                    <a:pt x="119" y="36"/>
                    <a:pt x="122" y="43"/>
                    <a:pt x="120" y="43"/>
                  </a:cubicBezTo>
                  <a:cubicBezTo>
                    <a:pt x="118" y="44"/>
                    <a:pt x="118" y="49"/>
                    <a:pt x="121" y="51"/>
                  </a:cubicBezTo>
                  <a:cubicBezTo>
                    <a:pt x="124" y="53"/>
                    <a:pt x="130" y="60"/>
                    <a:pt x="127" y="51"/>
                  </a:cubicBezTo>
                  <a:cubicBezTo>
                    <a:pt x="124" y="42"/>
                    <a:pt x="120" y="37"/>
                    <a:pt x="124" y="38"/>
                  </a:cubicBezTo>
                  <a:cubicBezTo>
                    <a:pt x="132" y="38"/>
                    <a:pt x="151" y="46"/>
                    <a:pt x="146" y="57"/>
                  </a:cubicBezTo>
                  <a:cubicBezTo>
                    <a:pt x="144" y="60"/>
                    <a:pt x="141" y="64"/>
                    <a:pt x="133" y="67"/>
                  </a:cubicBezTo>
                  <a:cubicBezTo>
                    <a:pt x="117" y="75"/>
                    <a:pt x="111" y="78"/>
                    <a:pt x="116" y="79"/>
                  </a:cubicBezTo>
                  <a:cubicBezTo>
                    <a:pt x="121" y="79"/>
                    <a:pt x="131" y="86"/>
                    <a:pt x="130" y="102"/>
                  </a:cubicBezTo>
                  <a:cubicBezTo>
                    <a:pt x="130" y="102"/>
                    <a:pt x="127" y="115"/>
                    <a:pt x="111" y="102"/>
                  </a:cubicBezTo>
                  <a:cubicBezTo>
                    <a:pt x="111" y="102"/>
                    <a:pt x="98" y="91"/>
                    <a:pt x="92" y="96"/>
                  </a:cubicBezTo>
                  <a:cubicBezTo>
                    <a:pt x="92" y="96"/>
                    <a:pt x="87" y="97"/>
                    <a:pt x="82" y="96"/>
                  </a:cubicBezTo>
                  <a:cubicBezTo>
                    <a:pt x="77" y="95"/>
                    <a:pt x="64" y="96"/>
                    <a:pt x="72" y="102"/>
                  </a:cubicBezTo>
                  <a:cubicBezTo>
                    <a:pt x="79" y="107"/>
                    <a:pt x="94" y="111"/>
                    <a:pt x="95" y="115"/>
                  </a:cubicBezTo>
                  <a:cubicBezTo>
                    <a:pt x="95" y="120"/>
                    <a:pt x="94" y="137"/>
                    <a:pt x="85" y="131"/>
                  </a:cubicBezTo>
                  <a:cubicBezTo>
                    <a:pt x="75" y="126"/>
                    <a:pt x="73" y="115"/>
                    <a:pt x="65" y="114"/>
                  </a:cubicBezTo>
                  <a:cubicBezTo>
                    <a:pt x="58" y="114"/>
                    <a:pt x="56" y="129"/>
                    <a:pt x="45" y="133"/>
                  </a:cubicBezTo>
                  <a:cubicBezTo>
                    <a:pt x="35" y="137"/>
                    <a:pt x="23" y="140"/>
                    <a:pt x="20" y="135"/>
                  </a:cubicBezTo>
                  <a:cubicBezTo>
                    <a:pt x="17" y="130"/>
                    <a:pt x="19" y="124"/>
                    <a:pt x="17" y="119"/>
                  </a:cubicBezTo>
                  <a:cubicBezTo>
                    <a:pt x="15" y="116"/>
                    <a:pt x="14" y="111"/>
                    <a:pt x="13" y="108"/>
                  </a:cubicBezTo>
                  <a:cubicBezTo>
                    <a:pt x="12" y="101"/>
                    <a:pt x="12" y="102"/>
                    <a:pt x="17" y="106"/>
                  </a:cubicBezTo>
                  <a:close/>
                  <a:moveTo>
                    <a:pt x="100" y="20"/>
                  </a:moveTo>
                  <a:cubicBezTo>
                    <a:pt x="98" y="18"/>
                    <a:pt x="98" y="18"/>
                    <a:pt x="97" y="20"/>
                  </a:cubicBezTo>
                  <a:cubicBezTo>
                    <a:pt x="89" y="29"/>
                    <a:pt x="89" y="29"/>
                    <a:pt x="89" y="29"/>
                  </a:cubicBezTo>
                  <a:cubicBezTo>
                    <a:pt x="87" y="32"/>
                    <a:pt x="86" y="32"/>
                    <a:pt x="90" y="32"/>
                  </a:cubicBezTo>
                  <a:cubicBezTo>
                    <a:pt x="93" y="32"/>
                    <a:pt x="98" y="30"/>
                    <a:pt x="100" y="27"/>
                  </a:cubicBezTo>
                  <a:cubicBezTo>
                    <a:pt x="102" y="25"/>
                    <a:pt x="101" y="22"/>
                    <a:pt x="100" y="20"/>
                  </a:cubicBezTo>
                  <a:close/>
                  <a:moveTo>
                    <a:pt x="112" y="50"/>
                  </a:moveTo>
                  <a:cubicBezTo>
                    <a:pt x="110" y="50"/>
                    <a:pt x="109" y="51"/>
                    <a:pt x="110" y="53"/>
                  </a:cubicBezTo>
                  <a:cubicBezTo>
                    <a:pt x="110" y="54"/>
                    <a:pt x="114" y="58"/>
                    <a:pt x="116" y="58"/>
                  </a:cubicBezTo>
                  <a:cubicBezTo>
                    <a:pt x="117" y="59"/>
                    <a:pt x="117" y="58"/>
                    <a:pt x="118" y="58"/>
                  </a:cubicBezTo>
                  <a:cubicBezTo>
                    <a:pt x="121" y="56"/>
                    <a:pt x="112" y="50"/>
                    <a:pt x="112" y="50"/>
                  </a:cubicBezTo>
                  <a:close/>
                  <a:moveTo>
                    <a:pt x="101" y="44"/>
                  </a:moveTo>
                  <a:cubicBezTo>
                    <a:pt x="103" y="43"/>
                    <a:pt x="103" y="40"/>
                    <a:pt x="100" y="41"/>
                  </a:cubicBezTo>
                  <a:cubicBezTo>
                    <a:pt x="96" y="43"/>
                    <a:pt x="96" y="46"/>
                    <a:pt x="101" y="44"/>
                  </a:cubicBezTo>
                  <a:close/>
                  <a:moveTo>
                    <a:pt x="88" y="60"/>
                  </a:moveTo>
                  <a:cubicBezTo>
                    <a:pt x="88" y="60"/>
                    <a:pt x="87" y="61"/>
                    <a:pt x="88" y="62"/>
                  </a:cubicBezTo>
                  <a:cubicBezTo>
                    <a:pt x="89" y="63"/>
                    <a:pt x="90" y="62"/>
                    <a:pt x="91" y="60"/>
                  </a:cubicBezTo>
                  <a:cubicBezTo>
                    <a:pt x="91" y="59"/>
                    <a:pt x="88" y="60"/>
                    <a:pt x="88" y="60"/>
                  </a:cubicBezTo>
                  <a:close/>
                  <a:moveTo>
                    <a:pt x="99" y="63"/>
                  </a:moveTo>
                  <a:cubicBezTo>
                    <a:pt x="99" y="63"/>
                    <a:pt x="100" y="65"/>
                    <a:pt x="101" y="66"/>
                  </a:cubicBezTo>
                  <a:cubicBezTo>
                    <a:pt x="102" y="67"/>
                    <a:pt x="103" y="66"/>
                    <a:pt x="103" y="64"/>
                  </a:cubicBezTo>
                  <a:cubicBezTo>
                    <a:pt x="103" y="61"/>
                    <a:pt x="99" y="63"/>
                    <a:pt x="99" y="63"/>
                  </a:cubicBezTo>
                  <a:close/>
                  <a:moveTo>
                    <a:pt x="85" y="42"/>
                  </a:moveTo>
                  <a:cubicBezTo>
                    <a:pt x="83" y="37"/>
                    <a:pt x="73" y="45"/>
                    <a:pt x="71" y="47"/>
                  </a:cubicBezTo>
                  <a:cubicBezTo>
                    <a:pt x="69" y="50"/>
                    <a:pt x="75" y="50"/>
                    <a:pt x="79" y="50"/>
                  </a:cubicBezTo>
                  <a:cubicBezTo>
                    <a:pt x="83" y="50"/>
                    <a:pt x="87" y="46"/>
                    <a:pt x="85" y="42"/>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1" name="ïş1îḋê"/>
            <p:cNvSpPr/>
            <p:nvPr userDrawn="1">
              <p:custDataLst>
                <p:tags r:id="rId36"/>
              </p:custDataLst>
            </p:nvPr>
          </p:nvSpPr>
          <p:spPr bwMode="auto">
            <a:xfrm>
              <a:off x="5077653" y="3946525"/>
              <a:ext cx="149225" cy="238125"/>
            </a:xfrm>
            <a:custGeom>
              <a:avLst/>
              <a:gdLst>
                <a:gd name="T0" fmla="*/ 21 w 37"/>
                <a:gd name="T1" fmla="*/ 56 h 56"/>
                <a:gd name="T2" fmla="*/ 14 w 37"/>
                <a:gd name="T3" fmla="*/ 55 h 56"/>
                <a:gd name="T4" fmla="*/ 11 w 37"/>
                <a:gd name="T5" fmla="*/ 54 h 56"/>
                <a:gd name="T6" fmla="*/ 4 w 37"/>
                <a:gd name="T7" fmla="*/ 56 h 56"/>
                <a:gd name="T8" fmla="*/ 0 w 37"/>
                <a:gd name="T9" fmla="*/ 41 h 56"/>
                <a:gd name="T10" fmla="*/ 2 w 37"/>
                <a:gd name="T11" fmla="*/ 41 h 56"/>
                <a:gd name="T12" fmla="*/ 20 w 37"/>
                <a:gd name="T13" fmla="*/ 53 h 56"/>
                <a:gd name="T14" fmla="*/ 31 w 37"/>
                <a:gd name="T15" fmla="*/ 43 h 56"/>
                <a:gd name="T16" fmla="*/ 18 w 37"/>
                <a:gd name="T17" fmla="*/ 31 h 56"/>
                <a:gd name="T18" fmla="*/ 3 w 37"/>
                <a:gd name="T19" fmla="*/ 15 h 56"/>
                <a:gd name="T20" fmla="*/ 18 w 37"/>
                <a:gd name="T21" fmla="*/ 0 h 56"/>
                <a:gd name="T22" fmla="*/ 25 w 37"/>
                <a:gd name="T23" fmla="*/ 2 h 56"/>
                <a:gd name="T24" fmla="*/ 27 w 37"/>
                <a:gd name="T25" fmla="*/ 2 h 56"/>
                <a:gd name="T26" fmla="*/ 31 w 37"/>
                <a:gd name="T27" fmla="*/ 1 h 56"/>
                <a:gd name="T28" fmla="*/ 36 w 37"/>
                <a:gd name="T29" fmla="*/ 13 h 56"/>
                <a:gd name="T30" fmla="*/ 34 w 37"/>
                <a:gd name="T31" fmla="*/ 14 h 56"/>
                <a:gd name="T32" fmla="*/ 30 w 37"/>
                <a:gd name="T33" fmla="*/ 9 h 56"/>
                <a:gd name="T34" fmla="*/ 18 w 37"/>
                <a:gd name="T35" fmla="*/ 3 h 56"/>
                <a:gd name="T36" fmla="*/ 8 w 37"/>
                <a:gd name="T37" fmla="*/ 12 h 56"/>
                <a:gd name="T38" fmla="*/ 21 w 37"/>
                <a:gd name="T39" fmla="*/ 23 h 56"/>
                <a:gd name="T40" fmla="*/ 37 w 37"/>
                <a:gd name="T41" fmla="*/ 40 h 56"/>
                <a:gd name="T42" fmla="*/ 21 w 37"/>
                <a:gd name="T43"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 h="56">
                  <a:moveTo>
                    <a:pt x="21" y="56"/>
                  </a:moveTo>
                  <a:cubicBezTo>
                    <a:pt x="19" y="56"/>
                    <a:pt x="16" y="56"/>
                    <a:pt x="14" y="55"/>
                  </a:cubicBezTo>
                  <a:cubicBezTo>
                    <a:pt x="12" y="54"/>
                    <a:pt x="12" y="54"/>
                    <a:pt x="11" y="54"/>
                  </a:cubicBezTo>
                  <a:cubicBezTo>
                    <a:pt x="8" y="54"/>
                    <a:pt x="6" y="55"/>
                    <a:pt x="4" y="56"/>
                  </a:cubicBezTo>
                  <a:cubicBezTo>
                    <a:pt x="0" y="41"/>
                    <a:pt x="0" y="41"/>
                    <a:pt x="0" y="41"/>
                  </a:cubicBezTo>
                  <a:cubicBezTo>
                    <a:pt x="2" y="41"/>
                    <a:pt x="2" y="41"/>
                    <a:pt x="2" y="41"/>
                  </a:cubicBezTo>
                  <a:cubicBezTo>
                    <a:pt x="3" y="44"/>
                    <a:pt x="10" y="53"/>
                    <a:pt x="20" y="53"/>
                  </a:cubicBezTo>
                  <a:cubicBezTo>
                    <a:pt x="28" y="53"/>
                    <a:pt x="31" y="48"/>
                    <a:pt x="31" y="43"/>
                  </a:cubicBezTo>
                  <a:cubicBezTo>
                    <a:pt x="31" y="37"/>
                    <a:pt x="27" y="35"/>
                    <a:pt x="18" y="31"/>
                  </a:cubicBezTo>
                  <a:cubicBezTo>
                    <a:pt x="13" y="30"/>
                    <a:pt x="3" y="26"/>
                    <a:pt x="3" y="15"/>
                  </a:cubicBezTo>
                  <a:cubicBezTo>
                    <a:pt x="3" y="8"/>
                    <a:pt x="7" y="0"/>
                    <a:pt x="18" y="0"/>
                  </a:cubicBezTo>
                  <a:cubicBezTo>
                    <a:pt x="20" y="0"/>
                    <a:pt x="20" y="1"/>
                    <a:pt x="25" y="2"/>
                  </a:cubicBezTo>
                  <a:cubicBezTo>
                    <a:pt x="26" y="2"/>
                    <a:pt x="26" y="2"/>
                    <a:pt x="27" y="2"/>
                  </a:cubicBezTo>
                  <a:cubicBezTo>
                    <a:pt x="27" y="2"/>
                    <a:pt x="29" y="2"/>
                    <a:pt x="31" y="1"/>
                  </a:cubicBezTo>
                  <a:cubicBezTo>
                    <a:pt x="36" y="13"/>
                    <a:pt x="36" y="13"/>
                    <a:pt x="36" y="13"/>
                  </a:cubicBezTo>
                  <a:cubicBezTo>
                    <a:pt x="34" y="14"/>
                    <a:pt x="34" y="14"/>
                    <a:pt x="34" y="14"/>
                  </a:cubicBezTo>
                  <a:cubicBezTo>
                    <a:pt x="33" y="13"/>
                    <a:pt x="32" y="11"/>
                    <a:pt x="30" y="9"/>
                  </a:cubicBezTo>
                  <a:cubicBezTo>
                    <a:pt x="27" y="5"/>
                    <a:pt x="22" y="3"/>
                    <a:pt x="18" y="3"/>
                  </a:cubicBezTo>
                  <a:cubicBezTo>
                    <a:pt x="12" y="3"/>
                    <a:pt x="8" y="6"/>
                    <a:pt x="8" y="12"/>
                  </a:cubicBezTo>
                  <a:cubicBezTo>
                    <a:pt x="8" y="17"/>
                    <a:pt x="12" y="20"/>
                    <a:pt x="21" y="23"/>
                  </a:cubicBezTo>
                  <a:cubicBezTo>
                    <a:pt x="31" y="27"/>
                    <a:pt x="37" y="31"/>
                    <a:pt x="37" y="40"/>
                  </a:cubicBezTo>
                  <a:cubicBezTo>
                    <a:pt x="37" y="48"/>
                    <a:pt x="31" y="56"/>
                    <a:pt x="21" y="5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2" name="îsḻîḓé"/>
            <p:cNvSpPr/>
            <p:nvPr userDrawn="1">
              <p:custDataLst>
                <p:tags r:id="rId37"/>
              </p:custDataLst>
            </p:nvPr>
          </p:nvSpPr>
          <p:spPr bwMode="auto">
            <a:xfrm>
              <a:off x="5247516" y="3956050"/>
              <a:ext cx="206375" cy="228600"/>
            </a:xfrm>
            <a:custGeom>
              <a:avLst/>
              <a:gdLst>
                <a:gd name="T0" fmla="*/ 51 w 51"/>
                <a:gd name="T1" fmla="*/ 2 h 54"/>
                <a:gd name="T2" fmla="*/ 48 w 51"/>
                <a:gd name="T3" fmla="*/ 2 h 54"/>
                <a:gd name="T4" fmla="*/ 43 w 51"/>
                <a:gd name="T5" fmla="*/ 8 h 54"/>
                <a:gd name="T6" fmla="*/ 43 w 51"/>
                <a:gd name="T7" fmla="*/ 36 h 54"/>
                <a:gd name="T8" fmla="*/ 26 w 51"/>
                <a:gd name="T9" fmla="*/ 54 h 54"/>
                <a:gd name="T10" fmla="*/ 8 w 51"/>
                <a:gd name="T11" fmla="*/ 36 h 54"/>
                <a:gd name="T12" fmla="*/ 8 w 51"/>
                <a:gd name="T13" fmla="*/ 7 h 54"/>
                <a:gd name="T14" fmla="*/ 2 w 51"/>
                <a:gd name="T15" fmla="*/ 2 h 54"/>
                <a:gd name="T16" fmla="*/ 0 w 51"/>
                <a:gd name="T17" fmla="*/ 2 h 54"/>
                <a:gd name="T18" fmla="*/ 0 w 51"/>
                <a:gd name="T19" fmla="*/ 0 h 54"/>
                <a:gd name="T20" fmla="*/ 24 w 51"/>
                <a:gd name="T21" fmla="*/ 0 h 54"/>
                <a:gd name="T22" fmla="*/ 24 w 51"/>
                <a:gd name="T23" fmla="*/ 2 h 54"/>
                <a:gd name="T24" fmla="*/ 21 w 51"/>
                <a:gd name="T25" fmla="*/ 2 h 54"/>
                <a:gd name="T26" fmla="*/ 16 w 51"/>
                <a:gd name="T27" fmla="*/ 7 h 54"/>
                <a:gd name="T28" fmla="*/ 16 w 51"/>
                <a:gd name="T29" fmla="*/ 35 h 54"/>
                <a:gd name="T30" fmla="*/ 29 w 51"/>
                <a:gd name="T31" fmla="*/ 51 h 54"/>
                <a:gd name="T32" fmla="*/ 41 w 51"/>
                <a:gd name="T33" fmla="*/ 37 h 54"/>
                <a:gd name="T34" fmla="*/ 41 w 51"/>
                <a:gd name="T35" fmla="*/ 8 h 54"/>
                <a:gd name="T36" fmla="*/ 35 w 51"/>
                <a:gd name="T37" fmla="*/ 2 h 54"/>
                <a:gd name="T38" fmla="*/ 34 w 51"/>
                <a:gd name="T39" fmla="*/ 2 h 54"/>
                <a:gd name="T40" fmla="*/ 34 w 51"/>
                <a:gd name="T41" fmla="*/ 0 h 54"/>
                <a:gd name="T42" fmla="*/ 51 w 51"/>
                <a:gd name="T43" fmla="*/ 0 h 54"/>
                <a:gd name="T44" fmla="*/ 51 w 51"/>
                <a:gd name="T45" fmla="*/ 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1" h="54">
                  <a:moveTo>
                    <a:pt x="51" y="2"/>
                  </a:moveTo>
                  <a:cubicBezTo>
                    <a:pt x="48" y="2"/>
                    <a:pt x="48" y="2"/>
                    <a:pt x="48" y="2"/>
                  </a:cubicBezTo>
                  <a:cubicBezTo>
                    <a:pt x="45" y="2"/>
                    <a:pt x="43" y="4"/>
                    <a:pt x="43" y="8"/>
                  </a:cubicBezTo>
                  <a:cubicBezTo>
                    <a:pt x="43" y="36"/>
                    <a:pt x="43" y="36"/>
                    <a:pt x="43" y="36"/>
                  </a:cubicBezTo>
                  <a:cubicBezTo>
                    <a:pt x="43" y="44"/>
                    <a:pt x="39" y="54"/>
                    <a:pt x="26" y="54"/>
                  </a:cubicBezTo>
                  <a:cubicBezTo>
                    <a:pt x="17" y="54"/>
                    <a:pt x="8" y="49"/>
                    <a:pt x="8" y="36"/>
                  </a:cubicBezTo>
                  <a:cubicBezTo>
                    <a:pt x="8" y="7"/>
                    <a:pt x="8" y="7"/>
                    <a:pt x="8" y="7"/>
                  </a:cubicBezTo>
                  <a:cubicBezTo>
                    <a:pt x="8" y="4"/>
                    <a:pt x="6" y="2"/>
                    <a:pt x="2" y="2"/>
                  </a:cubicBezTo>
                  <a:cubicBezTo>
                    <a:pt x="0" y="2"/>
                    <a:pt x="0" y="2"/>
                    <a:pt x="0" y="2"/>
                  </a:cubicBezTo>
                  <a:cubicBezTo>
                    <a:pt x="0" y="0"/>
                    <a:pt x="0" y="0"/>
                    <a:pt x="0" y="0"/>
                  </a:cubicBezTo>
                  <a:cubicBezTo>
                    <a:pt x="24" y="0"/>
                    <a:pt x="24" y="0"/>
                    <a:pt x="24" y="0"/>
                  </a:cubicBezTo>
                  <a:cubicBezTo>
                    <a:pt x="24" y="2"/>
                    <a:pt x="24" y="2"/>
                    <a:pt x="24" y="2"/>
                  </a:cubicBezTo>
                  <a:cubicBezTo>
                    <a:pt x="21" y="2"/>
                    <a:pt x="21" y="2"/>
                    <a:pt x="21" y="2"/>
                  </a:cubicBezTo>
                  <a:cubicBezTo>
                    <a:pt x="17" y="2"/>
                    <a:pt x="16" y="4"/>
                    <a:pt x="16" y="7"/>
                  </a:cubicBezTo>
                  <a:cubicBezTo>
                    <a:pt x="16" y="35"/>
                    <a:pt x="16" y="35"/>
                    <a:pt x="16" y="35"/>
                  </a:cubicBezTo>
                  <a:cubicBezTo>
                    <a:pt x="16" y="46"/>
                    <a:pt x="22" y="51"/>
                    <a:pt x="29" y="51"/>
                  </a:cubicBezTo>
                  <a:cubicBezTo>
                    <a:pt x="36" y="51"/>
                    <a:pt x="41" y="45"/>
                    <a:pt x="41" y="37"/>
                  </a:cubicBezTo>
                  <a:cubicBezTo>
                    <a:pt x="41" y="8"/>
                    <a:pt x="41" y="8"/>
                    <a:pt x="41" y="8"/>
                  </a:cubicBezTo>
                  <a:cubicBezTo>
                    <a:pt x="41" y="5"/>
                    <a:pt x="39" y="2"/>
                    <a:pt x="35" y="2"/>
                  </a:cubicBezTo>
                  <a:cubicBezTo>
                    <a:pt x="34" y="2"/>
                    <a:pt x="34" y="2"/>
                    <a:pt x="34" y="2"/>
                  </a:cubicBezTo>
                  <a:cubicBezTo>
                    <a:pt x="34" y="0"/>
                    <a:pt x="34" y="0"/>
                    <a:pt x="34" y="0"/>
                  </a:cubicBezTo>
                  <a:cubicBezTo>
                    <a:pt x="51" y="0"/>
                    <a:pt x="51" y="0"/>
                    <a:pt x="51" y="0"/>
                  </a:cubicBezTo>
                  <a:lnTo>
                    <a:pt x="51"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3" name="iŝḷïdê"/>
            <p:cNvSpPr/>
            <p:nvPr userDrawn="1">
              <p:custDataLst>
                <p:tags r:id="rId38"/>
              </p:custDataLst>
            </p:nvPr>
          </p:nvSpPr>
          <p:spPr bwMode="auto">
            <a:xfrm>
              <a:off x="5465003" y="3956050"/>
              <a:ext cx="206375" cy="220663"/>
            </a:xfrm>
            <a:custGeom>
              <a:avLst/>
              <a:gdLst>
                <a:gd name="T0" fmla="*/ 43 w 51"/>
                <a:gd name="T1" fmla="*/ 52 h 52"/>
                <a:gd name="T2" fmla="*/ 11 w 51"/>
                <a:gd name="T3" fmla="*/ 8 h 52"/>
                <a:gd name="T4" fmla="*/ 11 w 51"/>
                <a:gd name="T5" fmla="*/ 44 h 52"/>
                <a:gd name="T6" fmla="*/ 16 w 51"/>
                <a:gd name="T7" fmla="*/ 50 h 52"/>
                <a:gd name="T8" fmla="*/ 18 w 51"/>
                <a:gd name="T9" fmla="*/ 50 h 52"/>
                <a:gd name="T10" fmla="*/ 18 w 51"/>
                <a:gd name="T11" fmla="*/ 52 h 52"/>
                <a:gd name="T12" fmla="*/ 1 w 51"/>
                <a:gd name="T13" fmla="*/ 52 h 52"/>
                <a:gd name="T14" fmla="*/ 1 w 51"/>
                <a:gd name="T15" fmla="*/ 50 h 52"/>
                <a:gd name="T16" fmla="*/ 3 w 51"/>
                <a:gd name="T17" fmla="*/ 50 h 52"/>
                <a:gd name="T18" fmla="*/ 8 w 51"/>
                <a:gd name="T19" fmla="*/ 44 h 52"/>
                <a:gd name="T20" fmla="*/ 8 w 51"/>
                <a:gd name="T21" fmla="*/ 7 h 52"/>
                <a:gd name="T22" fmla="*/ 2 w 51"/>
                <a:gd name="T23" fmla="*/ 2 h 52"/>
                <a:gd name="T24" fmla="*/ 0 w 51"/>
                <a:gd name="T25" fmla="*/ 2 h 52"/>
                <a:gd name="T26" fmla="*/ 0 w 51"/>
                <a:gd name="T27" fmla="*/ 0 h 52"/>
                <a:gd name="T28" fmla="*/ 16 w 51"/>
                <a:gd name="T29" fmla="*/ 0 h 52"/>
                <a:gd name="T30" fmla="*/ 42 w 51"/>
                <a:gd name="T31" fmla="*/ 37 h 52"/>
                <a:gd name="T32" fmla="*/ 42 w 51"/>
                <a:gd name="T33" fmla="*/ 9 h 52"/>
                <a:gd name="T34" fmla="*/ 35 w 51"/>
                <a:gd name="T35" fmla="*/ 2 h 52"/>
                <a:gd name="T36" fmla="*/ 35 w 51"/>
                <a:gd name="T37" fmla="*/ 0 h 52"/>
                <a:gd name="T38" fmla="*/ 51 w 51"/>
                <a:gd name="T39" fmla="*/ 0 h 52"/>
                <a:gd name="T40" fmla="*/ 51 w 51"/>
                <a:gd name="T41" fmla="*/ 2 h 52"/>
                <a:gd name="T42" fmla="*/ 44 w 51"/>
                <a:gd name="T43" fmla="*/ 9 h 52"/>
                <a:gd name="T44" fmla="*/ 44 w 51"/>
                <a:gd name="T45" fmla="*/ 52 h 52"/>
                <a:gd name="T46" fmla="*/ 43 w 51"/>
                <a:gd name="T4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 h="52">
                  <a:moveTo>
                    <a:pt x="43" y="52"/>
                  </a:moveTo>
                  <a:cubicBezTo>
                    <a:pt x="11" y="8"/>
                    <a:pt x="11" y="8"/>
                    <a:pt x="11" y="8"/>
                  </a:cubicBezTo>
                  <a:cubicBezTo>
                    <a:pt x="11" y="44"/>
                    <a:pt x="11" y="44"/>
                    <a:pt x="11" y="44"/>
                  </a:cubicBezTo>
                  <a:cubicBezTo>
                    <a:pt x="11" y="47"/>
                    <a:pt x="12" y="50"/>
                    <a:pt x="16" y="50"/>
                  </a:cubicBezTo>
                  <a:cubicBezTo>
                    <a:pt x="18" y="50"/>
                    <a:pt x="18" y="50"/>
                    <a:pt x="18" y="50"/>
                  </a:cubicBezTo>
                  <a:cubicBezTo>
                    <a:pt x="18" y="52"/>
                    <a:pt x="18" y="52"/>
                    <a:pt x="18" y="52"/>
                  </a:cubicBezTo>
                  <a:cubicBezTo>
                    <a:pt x="1" y="52"/>
                    <a:pt x="1" y="52"/>
                    <a:pt x="1" y="52"/>
                  </a:cubicBezTo>
                  <a:cubicBezTo>
                    <a:pt x="1" y="50"/>
                    <a:pt x="1" y="50"/>
                    <a:pt x="1" y="50"/>
                  </a:cubicBezTo>
                  <a:cubicBezTo>
                    <a:pt x="3" y="50"/>
                    <a:pt x="3" y="50"/>
                    <a:pt x="3" y="50"/>
                  </a:cubicBezTo>
                  <a:cubicBezTo>
                    <a:pt x="7" y="50"/>
                    <a:pt x="8" y="48"/>
                    <a:pt x="8" y="44"/>
                  </a:cubicBezTo>
                  <a:cubicBezTo>
                    <a:pt x="8" y="7"/>
                    <a:pt x="8" y="7"/>
                    <a:pt x="8" y="7"/>
                  </a:cubicBezTo>
                  <a:cubicBezTo>
                    <a:pt x="8" y="2"/>
                    <a:pt x="4" y="2"/>
                    <a:pt x="2" y="2"/>
                  </a:cubicBezTo>
                  <a:cubicBezTo>
                    <a:pt x="0" y="2"/>
                    <a:pt x="0" y="2"/>
                    <a:pt x="0" y="2"/>
                  </a:cubicBezTo>
                  <a:cubicBezTo>
                    <a:pt x="0" y="0"/>
                    <a:pt x="0" y="0"/>
                    <a:pt x="0" y="0"/>
                  </a:cubicBezTo>
                  <a:cubicBezTo>
                    <a:pt x="16" y="0"/>
                    <a:pt x="16" y="0"/>
                    <a:pt x="16" y="0"/>
                  </a:cubicBezTo>
                  <a:cubicBezTo>
                    <a:pt x="42" y="37"/>
                    <a:pt x="42" y="37"/>
                    <a:pt x="42" y="37"/>
                  </a:cubicBezTo>
                  <a:cubicBezTo>
                    <a:pt x="42" y="9"/>
                    <a:pt x="42" y="9"/>
                    <a:pt x="42" y="9"/>
                  </a:cubicBezTo>
                  <a:cubicBezTo>
                    <a:pt x="42" y="2"/>
                    <a:pt x="38" y="2"/>
                    <a:pt x="35" y="2"/>
                  </a:cubicBezTo>
                  <a:cubicBezTo>
                    <a:pt x="35" y="0"/>
                    <a:pt x="35" y="0"/>
                    <a:pt x="35" y="0"/>
                  </a:cubicBezTo>
                  <a:cubicBezTo>
                    <a:pt x="51" y="0"/>
                    <a:pt x="51" y="0"/>
                    <a:pt x="51" y="0"/>
                  </a:cubicBezTo>
                  <a:cubicBezTo>
                    <a:pt x="51" y="2"/>
                    <a:pt x="51" y="2"/>
                    <a:pt x="51" y="2"/>
                  </a:cubicBezTo>
                  <a:cubicBezTo>
                    <a:pt x="49" y="2"/>
                    <a:pt x="44" y="2"/>
                    <a:pt x="44" y="9"/>
                  </a:cubicBezTo>
                  <a:cubicBezTo>
                    <a:pt x="44" y="52"/>
                    <a:pt x="44" y="52"/>
                    <a:pt x="44" y="52"/>
                  </a:cubicBezTo>
                  <a:lnTo>
                    <a:pt x="43"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4" name="ïṥļïḑé"/>
            <p:cNvSpPr/>
            <p:nvPr userDrawn="1">
              <p:custDataLst>
                <p:tags r:id="rId39"/>
              </p:custDataLst>
            </p:nvPr>
          </p:nvSpPr>
          <p:spPr bwMode="auto">
            <a:xfrm>
              <a:off x="5885691" y="3956050"/>
              <a:ext cx="217488" cy="220663"/>
            </a:xfrm>
            <a:custGeom>
              <a:avLst/>
              <a:gdLst>
                <a:gd name="T0" fmla="*/ 51 w 54"/>
                <a:gd name="T1" fmla="*/ 2 h 52"/>
                <a:gd name="T2" fmla="*/ 44 w 54"/>
                <a:gd name="T3" fmla="*/ 8 h 52"/>
                <a:gd name="T4" fmla="*/ 31 w 54"/>
                <a:gd name="T5" fmla="*/ 31 h 52"/>
                <a:gd name="T6" fmla="*/ 31 w 54"/>
                <a:gd name="T7" fmla="*/ 45 h 52"/>
                <a:gd name="T8" fmla="*/ 36 w 54"/>
                <a:gd name="T9" fmla="*/ 50 h 52"/>
                <a:gd name="T10" fmla="*/ 40 w 54"/>
                <a:gd name="T11" fmla="*/ 50 h 52"/>
                <a:gd name="T12" fmla="*/ 40 w 54"/>
                <a:gd name="T13" fmla="*/ 52 h 52"/>
                <a:gd name="T14" fmla="*/ 14 w 54"/>
                <a:gd name="T15" fmla="*/ 52 h 52"/>
                <a:gd name="T16" fmla="*/ 14 w 54"/>
                <a:gd name="T17" fmla="*/ 50 h 52"/>
                <a:gd name="T18" fmla="*/ 18 w 54"/>
                <a:gd name="T19" fmla="*/ 50 h 52"/>
                <a:gd name="T20" fmla="*/ 23 w 54"/>
                <a:gd name="T21" fmla="*/ 45 h 52"/>
                <a:gd name="T22" fmla="*/ 23 w 54"/>
                <a:gd name="T23" fmla="*/ 31 h 52"/>
                <a:gd name="T24" fmla="*/ 8 w 54"/>
                <a:gd name="T25" fmla="*/ 7 h 52"/>
                <a:gd name="T26" fmla="*/ 1 w 54"/>
                <a:gd name="T27" fmla="*/ 2 h 52"/>
                <a:gd name="T28" fmla="*/ 0 w 54"/>
                <a:gd name="T29" fmla="*/ 2 h 52"/>
                <a:gd name="T30" fmla="*/ 0 w 54"/>
                <a:gd name="T31" fmla="*/ 0 h 52"/>
                <a:gd name="T32" fmla="*/ 24 w 54"/>
                <a:gd name="T33" fmla="*/ 0 h 52"/>
                <a:gd name="T34" fmla="*/ 24 w 54"/>
                <a:gd name="T35" fmla="*/ 2 h 52"/>
                <a:gd name="T36" fmla="*/ 21 w 54"/>
                <a:gd name="T37" fmla="*/ 2 h 52"/>
                <a:gd name="T38" fmla="*/ 18 w 54"/>
                <a:gd name="T39" fmla="*/ 5 h 52"/>
                <a:gd name="T40" fmla="*/ 18 w 54"/>
                <a:gd name="T41" fmla="*/ 7 h 52"/>
                <a:gd name="T42" fmla="*/ 30 w 54"/>
                <a:gd name="T43" fmla="*/ 27 h 52"/>
                <a:gd name="T44" fmla="*/ 41 w 54"/>
                <a:gd name="T45" fmla="*/ 8 h 52"/>
                <a:gd name="T46" fmla="*/ 42 w 54"/>
                <a:gd name="T47" fmla="*/ 5 h 52"/>
                <a:gd name="T48" fmla="*/ 39 w 54"/>
                <a:gd name="T49" fmla="*/ 2 h 52"/>
                <a:gd name="T50" fmla="*/ 35 w 54"/>
                <a:gd name="T51" fmla="*/ 2 h 52"/>
                <a:gd name="T52" fmla="*/ 35 w 54"/>
                <a:gd name="T53" fmla="*/ 0 h 52"/>
                <a:gd name="T54" fmla="*/ 54 w 54"/>
                <a:gd name="T55" fmla="*/ 0 h 52"/>
                <a:gd name="T56" fmla="*/ 54 w 54"/>
                <a:gd name="T57" fmla="*/ 2 h 52"/>
                <a:gd name="T58" fmla="*/ 51 w 54"/>
                <a:gd name="T59" fmla="*/ 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4" h="52">
                  <a:moveTo>
                    <a:pt x="51" y="2"/>
                  </a:moveTo>
                  <a:cubicBezTo>
                    <a:pt x="47" y="2"/>
                    <a:pt x="46" y="5"/>
                    <a:pt x="44" y="8"/>
                  </a:cubicBezTo>
                  <a:cubicBezTo>
                    <a:pt x="31" y="31"/>
                    <a:pt x="31" y="31"/>
                    <a:pt x="31" y="31"/>
                  </a:cubicBezTo>
                  <a:cubicBezTo>
                    <a:pt x="31" y="45"/>
                    <a:pt x="31" y="45"/>
                    <a:pt x="31" y="45"/>
                  </a:cubicBezTo>
                  <a:cubicBezTo>
                    <a:pt x="31" y="48"/>
                    <a:pt x="33" y="50"/>
                    <a:pt x="36" y="50"/>
                  </a:cubicBezTo>
                  <a:cubicBezTo>
                    <a:pt x="40" y="50"/>
                    <a:pt x="40" y="50"/>
                    <a:pt x="40" y="50"/>
                  </a:cubicBezTo>
                  <a:cubicBezTo>
                    <a:pt x="40" y="52"/>
                    <a:pt x="40" y="52"/>
                    <a:pt x="40" y="52"/>
                  </a:cubicBezTo>
                  <a:cubicBezTo>
                    <a:pt x="14" y="52"/>
                    <a:pt x="14" y="52"/>
                    <a:pt x="14" y="52"/>
                  </a:cubicBezTo>
                  <a:cubicBezTo>
                    <a:pt x="14" y="50"/>
                    <a:pt x="14" y="50"/>
                    <a:pt x="14" y="50"/>
                  </a:cubicBezTo>
                  <a:cubicBezTo>
                    <a:pt x="18" y="50"/>
                    <a:pt x="18" y="50"/>
                    <a:pt x="18" y="50"/>
                  </a:cubicBezTo>
                  <a:cubicBezTo>
                    <a:pt x="21" y="50"/>
                    <a:pt x="23" y="49"/>
                    <a:pt x="23" y="45"/>
                  </a:cubicBezTo>
                  <a:cubicBezTo>
                    <a:pt x="23" y="31"/>
                    <a:pt x="23" y="31"/>
                    <a:pt x="23" y="31"/>
                  </a:cubicBezTo>
                  <a:cubicBezTo>
                    <a:pt x="8" y="7"/>
                    <a:pt x="8" y="7"/>
                    <a:pt x="8" y="7"/>
                  </a:cubicBezTo>
                  <a:cubicBezTo>
                    <a:pt x="6" y="3"/>
                    <a:pt x="5" y="2"/>
                    <a:pt x="1" y="2"/>
                  </a:cubicBezTo>
                  <a:cubicBezTo>
                    <a:pt x="0" y="2"/>
                    <a:pt x="0" y="2"/>
                    <a:pt x="0" y="2"/>
                  </a:cubicBezTo>
                  <a:cubicBezTo>
                    <a:pt x="0" y="0"/>
                    <a:pt x="0" y="0"/>
                    <a:pt x="0" y="0"/>
                  </a:cubicBezTo>
                  <a:cubicBezTo>
                    <a:pt x="24" y="0"/>
                    <a:pt x="24" y="0"/>
                    <a:pt x="24" y="0"/>
                  </a:cubicBezTo>
                  <a:cubicBezTo>
                    <a:pt x="24" y="2"/>
                    <a:pt x="24" y="2"/>
                    <a:pt x="24" y="2"/>
                  </a:cubicBezTo>
                  <a:cubicBezTo>
                    <a:pt x="21" y="2"/>
                    <a:pt x="21" y="2"/>
                    <a:pt x="21" y="2"/>
                  </a:cubicBezTo>
                  <a:cubicBezTo>
                    <a:pt x="19" y="2"/>
                    <a:pt x="18" y="3"/>
                    <a:pt x="18" y="5"/>
                  </a:cubicBezTo>
                  <a:cubicBezTo>
                    <a:pt x="18" y="5"/>
                    <a:pt x="18" y="6"/>
                    <a:pt x="18" y="7"/>
                  </a:cubicBezTo>
                  <a:cubicBezTo>
                    <a:pt x="30" y="27"/>
                    <a:pt x="30" y="27"/>
                    <a:pt x="30" y="27"/>
                  </a:cubicBezTo>
                  <a:cubicBezTo>
                    <a:pt x="41" y="8"/>
                    <a:pt x="41" y="8"/>
                    <a:pt x="41" y="8"/>
                  </a:cubicBezTo>
                  <a:cubicBezTo>
                    <a:pt x="42" y="7"/>
                    <a:pt x="42" y="6"/>
                    <a:pt x="42" y="5"/>
                  </a:cubicBezTo>
                  <a:cubicBezTo>
                    <a:pt x="42" y="3"/>
                    <a:pt x="41" y="2"/>
                    <a:pt x="39" y="2"/>
                  </a:cubicBezTo>
                  <a:cubicBezTo>
                    <a:pt x="35" y="2"/>
                    <a:pt x="35" y="2"/>
                    <a:pt x="35" y="2"/>
                  </a:cubicBezTo>
                  <a:cubicBezTo>
                    <a:pt x="35" y="0"/>
                    <a:pt x="35" y="0"/>
                    <a:pt x="35" y="0"/>
                  </a:cubicBezTo>
                  <a:cubicBezTo>
                    <a:pt x="54" y="0"/>
                    <a:pt x="54" y="0"/>
                    <a:pt x="54" y="0"/>
                  </a:cubicBezTo>
                  <a:cubicBezTo>
                    <a:pt x="54" y="2"/>
                    <a:pt x="54" y="2"/>
                    <a:pt x="54" y="2"/>
                  </a:cubicBezTo>
                  <a:lnTo>
                    <a:pt x="51"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5" name="îṧḻîḑè"/>
            <p:cNvSpPr/>
            <p:nvPr userDrawn="1">
              <p:custDataLst>
                <p:tags r:id="rId40"/>
              </p:custDataLst>
            </p:nvPr>
          </p:nvSpPr>
          <p:spPr bwMode="auto">
            <a:xfrm>
              <a:off x="6119053" y="3951288"/>
              <a:ext cx="219075" cy="225425"/>
            </a:xfrm>
            <a:custGeom>
              <a:avLst/>
              <a:gdLst>
                <a:gd name="T0" fmla="*/ 31 w 54"/>
                <a:gd name="T1" fmla="*/ 53 h 53"/>
                <a:gd name="T2" fmla="*/ 31 w 54"/>
                <a:gd name="T3" fmla="*/ 51 h 53"/>
                <a:gd name="T4" fmla="*/ 34 w 54"/>
                <a:gd name="T5" fmla="*/ 51 h 53"/>
                <a:gd name="T6" fmla="*/ 37 w 54"/>
                <a:gd name="T7" fmla="*/ 48 h 53"/>
                <a:gd name="T8" fmla="*/ 37 w 54"/>
                <a:gd name="T9" fmla="*/ 45 h 53"/>
                <a:gd name="T10" fmla="*/ 33 w 54"/>
                <a:gd name="T11" fmla="*/ 35 h 53"/>
                <a:gd name="T12" fmla="*/ 15 w 54"/>
                <a:gd name="T13" fmla="*/ 35 h 53"/>
                <a:gd name="T14" fmla="*/ 11 w 54"/>
                <a:gd name="T15" fmla="*/ 46 h 53"/>
                <a:gd name="T16" fmla="*/ 11 w 54"/>
                <a:gd name="T17" fmla="*/ 48 h 53"/>
                <a:gd name="T18" fmla="*/ 15 w 54"/>
                <a:gd name="T19" fmla="*/ 51 h 53"/>
                <a:gd name="T20" fmla="*/ 18 w 54"/>
                <a:gd name="T21" fmla="*/ 51 h 53"/>
                <a:gd name="T22" fmla="*/ 18 w 54"/>
                <a:gd name="T23" fmla="*/ 53 h 53"/>
                <a:gd name="T24" fmla="*/ 0 w 54"/>
                <a:gd name="T25" fmla="*/ 53 h 53"/>
                <a:gd name="T26" fmla="*/ 0 w 54"/>
                <a:gd name="T27" fmla="*/ 51 h 53"/>
                <a:gd name="T28" fmla="*/ 3 w 54"/>
                <a:gd name="T29" fmla="*/ 51 h 53"/>
                <a:gd name="T30" fmla="*/ 9 w 54"/>
                <a:gd name="T31" fmla="*/ 45 h 53"/>
                <a:gd name="T32" fmla="*/ 23 w 54"/>
                <a:gd name="T33" fmla="*/ 0 h 53"/>
                <a:gd name="T34" fmla="*/ 30 w 54"/>
                <a:gd name="T35" fmla="*/ 0 h 53"/>
                <a:gd name="T36" fmla="*/ 46 w 54"/>
                <a:gd name="T37" fmla="*/ 45 h 53"/>
                <a:gd name="T38" fmla="*/ 53 w 54"/>
                <a:gd name="T39" fmla="*/ 51 h 53"/>
                <a:gd name="T40" fmla="*/ 54 w 54"/>
                <a:gd name="T41" fmla="*/ 51 h 53"/>
                <a:gd name="T42" fmla="*/ 54 w 54"/>
                <a:gd name="T43" fmla="*/ 53 h 53"/>
                <a:gd name="T44" fmla="*/ 31 w 54"/>
                <a:gd name="T45" fmla="*/ 53 h 53"/>
                <a:gd name="T46" fmla="*/ 23 w 54"/>
                <a:gd name="T47" fmla="*/ 7 h 53"/>
                <a:gd name="T48" fmla="*/ 16 w 54"/>
                <a:gd name="T49" fmla="*/ 32 h 53"/>
                <a:gd name="T50" fmla="*/ 32 w 54"/>
                <a:gd name="T51" fmla="*/ 32 h 53"/>
                <a:gd name="T52" fmla="*/ 23 w 54"/>
                <a:gd name="T53" fmla="*/ 7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4" h="53">
                  <a:moveTo>
                    <a:pt x="31" y="53"/>
                  </a:moveTo>
                  <a:cubicBezTo>
                    <a:pt x="31" y="51"/>
                    <a:pt x="31" y="51"/>
                    <a:pt x="31" y="51"/>
                  </a:cubicBezTo>
                  <a:cubicBezTo>
                    <a:pt x="34" y="51"/>
                    <a:pt x="34" y="51"/>
                    <a:pt x="34" y="51"/>
                  </a:cubicBezTo>
                  <a:cubicBezTo>
                    <a:pt x="36" y="51"/>
                    <a:pt x="37" y="50"/>
                    <a:pt x="37" y="48"/>
                  </a:cubicBezTo>
                  <a:cubicBezTo>
                    <a:pt x="37" y="47"/>
                    <a:pt x="37" y="46"/>
                    <a:pt x="37" y="45"/>
                  </a:cubicBezTo>
                  <a:cubicBezTo>
                    <a:pt x="33" y="35"/>
                    <a:pt x="33" y="35"/>
                    <a:pt x="33" y="35"/>
                  </a:cubicBezTo>
                  <a:cubicBezTo>
                    <a:pt x="15" y="35"/>
                    <a:pt x="15" y="35"/>
                    <a:pt x="15" y="35"/>
                  </a:cubicBezTo>
                  <a:cubicBezTo>
                    <a:pt x="11" y="46"/>
                    <a:pt x="11" y="46"/>
                    <a:pt x="11" y="46"/>
                  </a:cubicBezTo>
                  <a:cubicBezTo>
                    <a:pt x="11" y="47"/>
                    <a:pt x="11" y="48"/>
                    <a:pt x="11" y="48"/>
                  </a:cubicBezTo>
                  <a:cubicBezTo>
                    <a:pt x="11" y="50"/>
                    <a:pt x="12" y="51"/>
                    <a:pt x="15" y="51"/>
                  </a:cubicBezTo>
                  <a:cubicBezTo>
                    <a:pt x="18" y="51"/>
                    <a:pt x="18" y="51"/>
                    <a:pt x="18" y="51"/>
                  </a:cubicBezTo>
                  <a:cubicBezTo>
                    <a:pt x="18" y="53"/>
                    <a:pt x="18" y="53"/>
                    <a:pt x="18" y="53"/>
                  </a:cubicBezTo>
                  <a:cubicBezTo>
                    <a:pt x="0" y="53"/>
                    <a:pt x="0" y="53"/>
                    <a:pt x="0" y="53"/>
                  </a:cubicBezTo>
                  <a:cubicBezTo>
                    <a:pt x="0" y="51"/>
                    <a:pt x="0" y="51"/>
                    <a:pt x="0" y="51"/>
                  </a:cubicBezTo>
                  <a:cubicBezTo>
                    <a:pt x="3" y="51"/>
                    <a:pt x="3" y="51"/>
                    <a:pt x="3" y="51"/>
                  </a:cubicBezTo>
                  <a:cubicBezTo>
                    <a:pt x="4" y="51"/>
                    <a:pt x="7" y="51"/>
                    <a:pt x="9" y="45"/>
                  </a:cubicBezTo>
                  <a:cubicBezTo>
                    <a:pt x="23" y="0"/>
                    <a:pt x="23" y="0"/>
                    <a:pt x="23" y="0"/>
                  </a:cubicBezTo>
                  <a:cubicBezTo>
                    <a:pt x="30" y="0"/>
                    <a:pt x="30" y="0"/>
                    <a:pt x="30" y="0"/>
                  </a:cubicBezTo>
                  <a:cubicBezTo>
                    <a:pt x="46" y="45"/>
                    <a:pt x="46" y="45"/>
                    <a:pt x="46" y="45"/>
                  </a:cubicBezTo>
                  <a:cubicBezTo>
                    <a:pt x="47" y="48"/>
                    <a:pt x="48" y="51"/>
                    <a:pt x="53" y="51"/>
                  </a:cubicBezTo>
                  <a:cubicBezTo>
                    <a:pt x="54" y="51"/>
                    <a:pt x="54" y="51"/>
                    <a:pt x="54" y="51"/>
                  </a:cubicBezTo>
                  <a:cubicBezTo>
                    <a:pt x="54" y="53"/>
                    <a:pt x="54" y="53"/>
                    <a:pt x="54" y="53"/>
                  </a:cubicBezTo>
                  <a:lnTo>
                    <a:pt x="31" y="53"/>
                  </a:lnTo>
                  <a:close/>
                  <a:moveTo>
                    <a:pt x="23" y="7"/>
                  </a:moveTo>
                  <a:cubicBezTo>
                    <a:pt x="16" y="32"/>
                    <a:pt x="16" y="32"/>
                    <a:pt x="16" y="32"/>
                  </a:cubicBezTo>
                  <a:cubicBezTo>
                    <a:pt x="32" y="32"/>
                    <a:pt x="32" y="32"/>
                    <a:pt x="32" y="32"/>
                  </a:cubicBezTo>
                  <a:lnTo>
                    <a:pt x="23" y="7"/>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6" name="ïślidé"/>
            <p:cNvSpPr/>
            <p:nvPr userDrawn="1">
              <p:custDataLst>
                <p:tags r:id="rId41"/>
              </p:custDataLst>
            </p:nvPr>
          </p:nvSpPr>
          <p:spPr bwMode="auto">
            <a:xfrm>
              <a:off x="6361941" y="3956050"/>
              <a:ext cx="209550" cy="220663"/>
            </a:xfrm>
            <a:custGeom>
              <a:avLst/>
              <a:gdLst>
                <a:gd name="T0" fmla="*/ 50 w 52"/>
                <a:gd name="T1" fmla="*/ 14 h 52"/>
                <a:gd name="T2" fmla="*/ 35 w 52"/>
                <a:gd name="T3" fmla="*/ 2 h 52"/>
                <a:gd name="T4" fmla="*/ 30 w 52"/>
                <a:gd name="T5" fmla="*/ 7 h 52"/>
                <a:gd name="T6" fmla="*/ 30 w 52"/>
                <a:gd name="T7" fmla="*/ 44 h 52"/>
                <a:gd name="T8" fmla="*/ 35 w 52"/>
                <a:gd name="T9" fmla="*/ 50 h 52"/>
                <a:gd name="T10" fmla="*/ 39 w 52"/>
                <a:gd name="T11" fmla="*/ 50 h 52"/>
                <a:gd name="T12" fmla="*/ 39 w 52"/>
                <a:gd name="T13" fmla="*/ 52 h 52"/>
                <a:gd name="T14" fmla="*/ 13 w 52"/>
                <a:gd name="T15" fmla="*/ 52 h 52"/>
                <a:gd name="T16" fmla="*/ 13 w 52"/>
                <a:gd name="T17" fmla="*/ 50 h 52"/>
                <a:gd name="T18" fmla="*/ 16 w 52"/>
                <a:gd name="T19" fmla="*/ 50 h 52"/>
                <a:gd name="T20" fmla="*/ 22 w 52"/>
                <a:gd name="T21" fmla="*/ 44 h 52"/>
                <a:gd name="T22" fmla="*/ 22 w 52"/>
                <a:gd name="T23" fmla="*/ 7 h 52"/>
                <a:gd name="T24" fmla="*/ 17 w 52"/>
                <a:gd name="T25" fmla="*/ 2 h 52"/>
                <a:gd name="T26" fmla="*/ 2 w 52"/>
                <a:gd name="T27" fmla="*/ 14 h 52"/>
                <a:gd name="T28" fmla="*/ 0 w 52"/>
                <a:gd name="T29" fmla="*/ 13 h 52"/>
                <a:gd name="T30" fmla="*/ 5 w 52"/>
                <a:gd name="T31" fmla="*/ 0 h 52"/>
                <a:gd name="T32" fmla="*/ 47 w 52"/>
                <a:gd name="T33" fmla="*/ 0 h 52"/>
                <a:gd name="T34" fmla="*/ 52 w 52"/>
                <a:gd name="T35" fmla="*/ 13 h 52"/>
                <a:gd name="T36" fmla="*/ 50 w 52"/>
                <a:gd name="T37" fmla="*/ 1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2" h="52">
                  <a:moveTo>
                    <a:pt x="50" y="14"/>
                  </a:moveTo>
                  <a:cubicBezTo>
                    <a:pt x="45" y="6"/>
                    <a:pt x="41" y="2"/>
                    <a:pt x="35" y="2"/>
                  </a:cubicBezTo>
                  <a:cubicBezTo>
                    <a:pt x="31" y="2"/>
                    <a:pt x="30" y="4"/>
                    <a:pt x="30" y="7"/>
                  </a:cubicBezTo>
                  <a:cubicBezTo>
                    <a:pt x="30" y="44"/>
                    <a:pt x="30" y="44"/>
                    <a:pt x="30" y="44"/>
                  </a:cubicBezTo>
                  <a:cubicBezTo>
                    <a:pt x="30" y="48"/>
                    <a:pt x="32" y="50"/>
                    <a:pt x="35" y="50"/>
                  </a:cubicBezTo>
                  <a:cubicBezTo>
                    <a:pt x="39" y="50"/>
                    <a:pt x="39" y="50"/>
                    <a:pt x="39" y="50"/>
                  </a:cubicBezTo>
                  <a:cubicBezTo>
                    <a:pt x="39" y="52"/>
                    <a:pt x="39" y="52"/>
                    <a:pt x="39" y="52"/>
                  </a:cubicBezTo>
                  <a:cubicBezTo>
                    <a:pt x="13" y="52"/>
                    <a:pt x="13" y="52"/>
                    <a:pt x="13" y="52"/>
                  </a:cubicBezTo>
                  <a:cubicBezTo>
                    <a:pt x="13" y="50"/>
                    <a:pt x="13" y="50"/>
                    <a:pt x="13" y="50"/>
                  </a:cubicBezTo>
                  <a:cubicBezTo>
                    <a:pt x="16" y="50"/>
                    <a:pt x="16" y="50"/>
                    <a:pt x="16" y="50"/>
                  </a:cubicBezTo>
                  <a:cubicBezTo>
                    <a:pt x="20" y="50"/>
                    <a:pt x="22" y="48"/>
                    <a:pt x="22" y="44"/>
                  </a:cubicBezTo>
                  <a:cubicBezTo>
                    <a:pt x="22" y="7"/>
                    <a:pt x="22" y="7"/>
                    <a:pt x="22" y="7"/>
                  </a:cubicBezTo>
                  <a:cubicBezTo>
                    <a:pt x="22" y="3"/>
                    <a:pt x="21" y="2"/>
                    <a:pt x="17" y="2"/>
                  </a:cubicBezTo>
                  <a:cubicBezTo>
                    <a:pt x="9" y="2"/>
                    <a:pt x="5" y="9"/>
                    <a:pt x="2" y="14"/>
                  </a:cubicBezTo>
                  <a:cubicBezTo>
                    <a:pt x="0" y="13"/>
                    <a:pt x="0" y="13"/>
                    <a:pt x="0" y="13"/>
                  </a:cubicBezTo>
                  <a:cubicBezTo>
                    <a:pt x="5" y="0"/>
                    <a:pt x="5" y="0"/>
                    <a:pt x="5" y="0"/>
                  </a:cubicBezTo>
                  <a:cubicBezTo>
                    <a:pt x="47" y="0"/>
                    <a:pt x="47" y="0"/>
                    <a:pt x="47" y="0"/>
                  </a:cubicBezTo>
                  <a:cubicBezTo>
                    <a:pt x="52" y="13"/>
                    <a:pt x="52" y="13"/>
                    <a:pt x="52" y="13"/>
                  </a:cubicBezTo>
                  <a:lnTo>
                    <a:pt x="50" y="1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7" name="îśḻidê"/>
            <p:cNvSpPr/>
            <p:nvPr userDrawn="1">
              <p:custDataLst>
                <p:tags r:id="rId42"/>
              </p:custDataLst>
            </p:nvPr>
          </p:nvSpPr>
          <p:spPr bwMode="auto">
            <a:xfrm>
              <a:off x="6592128" y="4090988"/>
              <a:ext cx="60325" cy="30163"/>
            </a:xfrm>
            <a:prstGeom prst="rect">
              <a:avLst/>
            </a:prstGeom>
            <a:solidFill>
              <a:srgbClr val="00561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98" name="ïṥļîḍé"/>
            <p:cNvSpPr/>
            <p:nvPr userDrawn="1">
              <p:custDataLst>
                <p:tags r:id="rId43"/>
              </p:custDataLst>
            </p:nvPr>
          </p:nvSpPr>
          <p:spPr bwMode="auto">
            <a:xfrm>
              <a:off x="6665153" y="3946525"/>
              <a:ext cx="149225" cy="238125"/>
            </a:xfrm>
            <a:custGeom>
              <a:avLst/>
              <a:gdLst>
                <a:gd name="T0" fmla="*/ 21 w 37"/>
                <a:gd name="T1" fmla="*/ 56 h 56"/>
                <a:gd name="T2" fmla="*/ 14 w 37"/>
                <a:gd name="T3" fmla="*/ 55 h 56"/>
                <a:gd name="T4" fmla="*/ 11 w 37"/>
                <a:gd name="T5" fmla="*/ 54 h 56"/>
                <a:gd name="T6" fmla="*/ 5 w 37"/>
                <a:gd name="T7" fmla="*/ 56 h 56"/>
                <a:gd name="T8" fmla="*/ 0 w 37"/>
                <a:gd name="T9" fmla="*/ 41 h 56"/>
                <a:gd name="T10" fmla="*/ 2 w 37"/>
                <a:gd name="T11" fmla="*/ 41 h 56"/>
                <a:gd name="T12" fmla="*/ 20 w 37"/>
                <a:gd name="T13" fmla="*/ 53 h 56"/>
                <a:gd name="T14" fmla="*/ 32 w 37"/>
                <a:gd name="T15" fmla="*/ 43 h 56"/>
                <a:gd name="T16" fmla="*/ 18 w 37"/>
                <a:gd name="T17" fmla="*/ 31 h 56"/>
                <a:gd name="T18" fmla="*/ 3 w 37"/>
                <a:gd name="T19" fmla="*/ 15 h 56"/>
                <a:gd name="T20" fmla="*/ 18 w 37"/>
                <a:gd name="T21" fmla="*/ 0 h 56"/>
                <a:gd name="T22" fmla="*/ 25 w 37"/>
                <a:gd name="T23" fmla="*/ 2 h 56"/>
                <a:gd name="T24" fmla="*/ 27 w 37"/>
                <a:gd name="T25" fmla="*/ 2 h 56"/>
                <a:gd name="T26" fmla="*/ 31 w 37"/>
                <a:gd name="T27" fmla="*/ 1 h 56"/>
                <a:gd name="T28" fmla="*/ 36 w 37"/>
                <a:gd name="T29" fmla="*/ 13 h 56"/>
                <a:gd name="T30" fmla="*/ 34 w 37"/>
                <a:gd name="T31" fmla="*/ 14 h 56"/>
                <a:gd name="T32" fmla="*/ 30 w 37"/>
                <a:gd name="T33" fmla="*/ 9 h 56"/>
                <a:gd name="T34" fmla="*/ 18 w 37"/>
                <a:gd name="T35" fmla="*/ 3 h 56"/>
                <a:gd name="T36" fmla="*/ 8 w 37"/>
                <a:gd name="T37" fmla="*/ 12 h 56"/>
                <a:gd name="T38" fmla="*/ 21 w 37"/>
                <a:gd name="T39" fmla="*/ 23 h 56"/>
                <a:gd name="T40" fmla="*/ 37 w 37"/>
                <a:gd name="T41" fmla="*/ 40 h 56"/>
                <a:gd name="T42" fmla="*/ 21 w 37"/>
                <a:gd name="T43"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 h="56">
                  <a:moveTo>
                    <a:pt x="21" y="56"/>
                  </a:moveTo>
                  <a:cubicBezTo>
                    <a:pt x="19" y="56"/>
                    <a:pt x="16" y="56"/>
                    <a:pt x="14" y="55"/>
                  </a:cubicBezTo>
                  <a:cubicBezTo>
                    <a:pt x="12" y="54"/>
                    <a:pt x="12" y="54"/>
                    <a:pt x="11" y="54"/>
                  </a:cubicBezTo>
                  <a:cubicBezTo>
                    <a:pt x="8" y="54"/>
                    <a:pt x="6" y="55"/>
                    <a:pt x="5" y="56"/>
                  </a:cubicBezTo>
                  <a:cubicBezTo>
                    <a:pt x="0" y="41"/>
                    <a:pt x="0" y="41"/>
                    <a:pt x="0" y="41"/>
                  </a:cubicBezTo>
                  <a:cubicBezTo>
                    <a:pt x="2" y="41"/>
                    <a:pt x="2" y="41"/>
                    <a:pt x="2" y="41"/>
                  </a:cubicBezTo>
                  <a:cubicBezTo>
                    <a:pt x="3" y="44"/>
                    <a:pt x="10" y="53"/>
                    <a:pt x="20" y="53"/>
                  </a:cubicBezTo>
                  <a:cubicBezTo>
                    <a:pt x="28" y="53"/>
                    <a:pt x="32" y="48"/>
                    <a:pt x="32" y="43"/>
                  </a:cubicBezTo>
                  <a:cubicBezTo>
                    <a:pt x="32" y="37"/>
                    <a:pt x="27" y="35"/>
                    <a:pt x="18" y="31"/>
                  </a:cubicBezTo>
                  <a:cubicBezTo>
                    <a:pt x="13" y="30"/>
                    <a:pt x="3" y="26"/>
                    <a:pt x="3" y="15"/>
                  </a:cubicBezTo>
                  <a:cubicBezTo>
                    <a:pt x="3" y="8"/>
                    <a:pt x="7" y="0"/>
                    <a:pt x="18" y="0"/>
                  </a:cubicBezTo>
                  <a:cubicBezTo>
                    <a:pt x="20" y="0"/>
                    <a:pt x="20" y="1"/>
                    <a:pt x="25" y="2"/>
                  </a:cubicBezTo>
                  <a:cubicBezTo>
                    <a:pt x="26" y="2"/>
                    <a:pt x="26" y="2"/>
                    <a:pt x="27" y="2"/>
                  </a:cubicBezTo>
                  <a:cubicBezTo>
                    <a:pt x="27" y="2"/>
                    <a:pt x="29" y="2"/>
                    <a:pt x="31" y="1"/>
                  </a:cubicBezTo>
                  <a:cubicBezTo>
                    <a:pt x="36" y="13"/>
                    <a:pt x="36" y="13"/>
                    <a:pt x="36" y="13"/>
                  </a:cubicBezTo>
                  <a:cubicBezTo>
                    <a:pt x="34" y="14"/>
                    <a:pt x="34" y="14"/>
                    <a:pt x="34" y="14"/>
                  </a:cubicBezTo>
                  <a:cubicBezTo>
                    <a:pt x="33" y="13"/>
                    <a:pt x="32" y="11"/>
                    <a:pt x="30" y="9"/>
                  </a:cubicBezTo>
                  <a:cubicBezTo>
                    <a:pt x="27" y="5"/>
                    <a:pt x="22" y="3"/>
                    <a:pt x="18" y="3"/>
                  </a:cubicBezTo>
                  <a:cubicBezTo>
                    <a:pt x="12" y="3"/>
                    <a:pt x="8" y="6"/>
                    <a:pt x="8" y="12"/>
                  </a:cubicBezTo>
                  <a:cubicBezTo>
                    <a:pt x="8" y="17"/>
                    <a:pt x="12" y="20"/>
                    <a:pt x="21" y="23"/>
                  </a:cubicBezTo>
                  <a:cubicBezTo>
                    <a:pt x="31" y="27"/>
                    <a:pt x="37" y="31"/>
                    <a:pt x="37" y="40"/>
                  </a:cubicBezTo>
                  <a:cubicBezTo>
                    <a:pt x="37" y="48"/>
                    <a:pt x="31" y="56"/>
                    <a:pt x="21" y="5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9" name="iṩḻïḍê"/>
            <p:cNvSpPr/>
            <p:nvPr userDrawn="1">
              <p:custDataLst>
                <p:tags r:id="rId44"/>
              </p:custDataLst>
            </p:nvPr>
          </p:nvSpPr>
          <p:spPr bwMode="auto">
            <a:xfrm>
              <a:off x="6838191" y="3956050"/>
              <a:ext cx="177800" cy="220663"/>
            </a:xfrm>
            <a:custGeom>
              <a:avLst/>
              <a:gdLst>
                <a:gd name="T0" fmla="*/ 0 w 44"/>
                <a:gd name="T1" fmla="*/ 0 h 52"/>
                <a:gd name="T2" fmla="*/ 38 w 44"/>
                <a:gd name="T3" fmla="*/ 0 h 52"/>
                <a:gd name="T4" fmla="*/ 43 w 44"/>
                <a:gd name="T5" fmla="*/ 12 h 52"/>
                <a:gd name="T6" fmla="*/ 41 w 44"/>
                <a:gd name="T7" fmla="*/ 13 h 52"/>
                <a:gd name="T8" fmla="*/ 23 w 44"/>
                <a:gd name="T9" fmla="*/ 2 h 52"/>
                <a:gd name="T10" fmla="*/ 21 w 44"/>
                <a:gd name="T11" fmla="*/ 2 h 52"/>
                <a:gd name="T12" fmla="*/ 16 w 44"/>
                <a:gd name="T13" fmla="*/ 7 h 52"/>
                <a:gd name="T14" fmla="*/ 16 w 44"/>
                <a:gd name="T15" fmla="*/ 24 h 52"/>
                <a:gd name="T16" fmla="*/ 22 w 44"/>
                <a:gd name="T17" fmla="*/ 24 h 52"/>
                <a:gd name="T18" fmla="*/ 30 w 44"/>
                <a:gd name="T19" fmla="*/ 17 h 52"/>
                <a:gd name="T20" fmla="*/ 30 w 44"/>
                <a:gd name="T21" fmla="*/ 16 h 52"/>
                <a:gd name="T22" fmla="*/ 33 w 44"/>
                <a:gd name="T23" fmla="*/ 16 h 52"/>
                <a:gd name="T24" fmla="*/ 33 w 44"/>
                <a:gd name="T25" fmla="*/ 36 h 52"/>
                <a:gd name="T26" fmla="*/ 30 w 44"/>
                <a:gd name="T27" fmla="*/ 36 h 52"/>
                <a:gd name="T28" fmla="*/ 30 w 44"/>
                <a:gd name="T29" fmla="*/ 34 h 52"/>
                <a:gd name="T30" fmla="*/ 22 w 44"/>
                <a:gd name="T31" fmla="*/ 27 h 52"/>
                <a:gd name="T32" fmla="*/ 16 w 44"/>
                <a:gd name="T33" fmla="*/ 27 h 52"/>
                <a:gd name="T34" fmla="*/ 16 w 44"/>
                <a:gd name="T35" fmla="*/ 45 h 52"/>
                <a:gd name="T36" fmla="*/ 21 w 44"/>
                <a:gd name="T37" fmla="*/ 50 h 52"/>
                <a:gd name="T38" fmla="*/ 24 w 44"/>
                <a:gd name="T39" fmla="*/ 50 h 52"/>
                <a:gd name="T40" fmla="*/ 43 w 44"/>
                <a:gd name="T41" fmla="*/ 39 h 52"/>
                <a:gd name="T42" fmla="*/ 44 w 44"/>
                <a:gd name="T43" fmla="*/ 40 h 52"/>
                <a:gd name="T44" fmla="*/ 40 w 44"/>
                <a:gd name="T45" fmla="*/ 52 h 52"/>
                <a:gd name="T46" fmla="*/ 0 w 44"/>
                <a:gd name="T47" fmla="*/ 52 h 52"/>
                <a:gd name="T48" fmla="*/ 0 w 44"/>
                <a:gd name="T49" fmla="*/ 50 h 52"/>
                <a:gd name="T50" fmla="*/ 2 w 44"/>
                <a:gd name="T51" fmla="*/ 50 h 52"/>
                <a:gd name="T52" fmla="*/ 7 w 44"/>
                <a:gd name="T53" fmla="*/ 45 h 52"/>
                <a:gd name="T54" fmla="*/ 7 w 44"/>
                <a:gd name="T55" fmla="*/ 7 h 52"/>
                <a:gd name="T56" fmla="*/ 2 w 44"/>
                <a:gd name="T57" fmla="*/ 2 h 52"/>
                <a:gd name="T58" fmla="*/ 0 w 44"/>
                <a:gd name="T59" fmla="*/ 2 h 52"/>
                <a:gd name="T60" fmla="*/ 0 w 44"/>
                <a:gd name="T61"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4" h="52">
                  <a:moveTo>
                    <a:pt x="0" y="0"/>
                  </a:moveTo>
                  <a:cubicBezTo>
                    <a:pt x="38" y="0"/>
                    <a:pt x="38" y="0"/>
                    <a:pt x="38" y="0"/>
                  </a:cubicBezTo>
                  <a:cubicBezTo>
                    <a:pt x="43" y="12"/>
                    <a:pt x="43" y="12"/>
                    <a:pt x="43" y="12"/>
                  </a:cubicBezTo>
                  <a:cubicBezTo>
                    <a:pt x="41" y="13"/>
                    <a:pt x="41" y="13"/>
                    <a:pt x="41" y="13"/>
                  </a:cubicBezTo>
                  <a:cubicBezTo>
                    <a:pt x="35" y="5"/>
                    <a:pt x="32" y="2"/>
                    <a:pt x="23" y="2"/>
                  </a:cubicBezTo>
                  <a:cubicBezTo>
                    <a:pt x="21" y="2"/>
                    <a:pt x="21" y="2"/>
                    <a:pt x="21" y="2"/>
                  </a:cubicBezTo>
                  <a:cubicBezTo>
                    <a:pt x="17" y="2"/>
                    <a:pt x="16" y="4"/>
                    <a:pt x="16" y="7"/>
                  </a:cubicBezTo>
                  <a:cubicBezTo>
                    <a:pt x="16" y="24"/>
                    <a:pt x="16" y="24"/>
                    <a:pt x="16" y="24"/>
                  </a:cubicBezTo>
                  <a:cubicBezTo>
                    <a:pt x="22" y="24"/>
                    <a:pt x="22" y="24"/>
                    <a:pt x="22" y="24"/>
                  </a:cubicBezTo>
                  <a:cubicBezTo>
                    <a:pt x="26" y="24"/>
                    <a:pt x="30" y="23"/>
                    <a:pt x="30" y="17"/>
                  </a:cubicBezTo>
                  <a:cubicBezTo>
                    <a:pt x="30" y="16"/>
                    <a:pt x="30" y="16"/>
                    <a:pt x="30" y="16"/>
                  </a:cubicBezTo>
                  <a:cubicBezTo>
                    <a:pt x="33" y="16"/>
                    <a:pt x="33" y="16"/>
                    <a:pt x="33" y="16"/>
                  </a:cubicBezTo>
                  <a:cubicBezTo>
                    <a:pt x="33" y="36"/>
                    <a:pt x="33" y="36"/>
                    <a:pt x="33" y="36"/>
                  </a:cubicBezTo>
                  <a:cubicBezTo>
                    <a:pt x="30" y="36"/>
                    <a:pt x="30" y="36"/>
                    <a:pt x="30" y="36"/>
                  </a:cubicBezTo>
                  <a:cubicBezTo>
                    <a:pt x="30" y="34"/>
                    <a:pt x="30" y="34"/>
                    <a:pt x="30" y="34"/>
                  </a:cubicBezTo>
                  <a:cubicBezTo>
                    <a:pt x="30" y="31"/>
                    <a:pt x="28" y="27"/>
                    <a:pt x="22" y="27"/>
                  </a:cubicBezTo>
                  <a:cubicBezTo>
                    <a:pt x="16" y="27"/>
                    <a:pt x="16" y="27"/>
                    <a:pt x="16" y="27"/>
                  </a:cubicBezTo>
                  <a:cubicBezTo>
                    <a:pt x="16" y="45"/>
                    <a:pt x="16" y="45"/>
                    <a:pt x="16" y="45"/>
                  </a:cubicBezTo>
                  <a:cubicBezTo>
                    <a:pt x="16" y="49"/>
                    <a:pt x="17" y="50"/>
                    <a:pt x="21" y="50"/>
                  </a:cubicBezTo>
                  <a:cubicBezTo>
                    <a:pt x="24" y="50"/>
                    <a:pt x="24" y="50"/>
                    <a:pt x="24" y="50"/>
                  </a:cubicBezTo>
                  <a:cubicBezTo>
                    <a:pt x="34" y="50"/>
                    <a:pt x="40" y="42"/>
                    <a:pt x="43" y="39"/>
                  </a:cubicBezTo>
                  <a:cubicBezTo>
                    <a:pt x="44" y="40"/>
                    <a:pt x="44" y="40"/>
                    <a:pt x="44" y="40"/>
                  </a:cubicBezTo>
                  <a:cubicBezTo>
                    <a:pt x="40" y="52"/>
                    <a:pt x="40" y="52"/>
                    <a:pt x="40" y="52"/>
                  </a:cubicBezTo>
                  <a:cubicBezTo>
                    <a:pt x="0" y="52"/>
                    <a:pt x="0" y="52"/>
                    <a:pt x="0" y="52"/>
                  </a:cubicBezTo>
                  <a:cubicBezTo>
                    <a:pt x="0" y="50"/>
                    <a:pt x="0" y="50"/>
                    <a:pt x="0" y="50"/>
                  </a:cubicBezTo>
                  <a:cubicBezTo>
                    <a:pt x="2" y="50"/>
                    <a:pt x="2" y="50"/>
                    <a:pt x="2" y="50"/>
                  </a:cubicBezTo>
                  <a:cubicBezTo>
                    <a:pt x="5" y="50"/>
                    <a:pt x="7" y="49"/>
                    <a:pt x="7" y="45"/>
                  </a:cubicBezTo>
                  <a:cubicBezTo>
                    <a:pt x="7" y="7"/>
                    <a:pt x="7" y="7"/>
                    <a:pt x="7" y="7"/>
                  </a:cubicBezTo>
                  <a:cubicBezTo>
                    <a:pt x="7" y="4"/>
                    <a:pt x="6" y="2"/>
                    <a:pt x="2" y="2"/>
                  </a:cubicBezTo>
                  <a:cubicBezTo>
                    <a:pt x="0" y="2"/>
                    <a:pt x="0" y="2"/>
                    <a:pt x="0" y="2"/>
                  </a:cubicBezTo>
                  <a:lnTo>
                    <a:pt x="0" y="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0" name="íSľíďè"/>
            <p:cNvSpPr/>
            <p:nvPr userDrawn="1">
              <p:custDataLst>
                <p:tags r:id="rId45"/>
              </p:custDataLst>
            </p:nvPr>
          </p:nvSpPr>
          <p:spPr bwMode="auto">
            <a:xfrm>
              <a:off x="7031866" y="3956050"/>
              <a:ext cx="206375" cy="220663"/>
            </a:xfrm>
            <a:custGeom>
              <a:avLst/>
              <a:gdLst>
                <a:gd name="T0" fmla="*/ 42 w 51"/>
                <a:gd name="T1" fmla="*/ 52 h 52"/>
                <a:gd name="T2" fmla="*/ 11 w 51"/>
                <a:gd name="T3" fmla="*/ 8 h 52"/>
                <a:gd name="T4" fmla="*/ 11 w 51"/>
                <a:gd name="T5" fmla="*/ 44 h 52"/>
                <a:gd name="T6" fmla="*/ 16 w 51"/>
                <a:gd name="T7" fmla="*/ 50 h 52"/>
                <a:gd name="T8" fmla="*/ 18 w 51"/>
                <a:gd name="T9" fmla="*/ 50 h 52"/>
                <a:gd name="T10" fmla="*/ 18 w 51"/>
                <a:gd name="T11" fmla="*/ 52 h 52"/>
                <a:gd name="T12" fmla="*/ 1 w 51"/>
                <a:gd name="T13" fmla="*/ 52 h 52"/>
                <a:gd name="T14" fmla="*/ 1 w 51"/>
                <a:gd name="T15" fmla="*/ 50 h 52"/>
                <a:gd name="T16" fmla="*/ 3 w 51"/>
                <a:gd name="T17" fmla="*/ 50 h 52"/>
                <a:gd name="T18" fmla="*/ 8 w 51"/>
                <a:gd name="T19" fmla="*/ 44 h 52"/>
                <a:gd name="T20" fmla="*/ 8 w 51"/>
                <a:gd name="T21" fmla="*/ 7 h 52"/>
                <a:gd name="T22" fmla="*/ 2 w 51"/>
                <a:gd name="T23" fmla="*/ 2 h 52"/>
                <a:gd name="T24" fmla="*/ 0 w 51"/>
                <a:gd name="T25" fmla="*/ 2 h 52"/>
                <a:gd name="T26" fmla="*/ 0 w 51"/>
                <a:gd name="T27" fmla="*/ 0 h 52"/>
                <a:gd name="T28" fmla="*/ 15 w 51"/>
                <a:gd name="T29" fmla="*/ 0 h 52"/>
                <a:gd name="T30" fmla="*/ 42 w 51"/>
                <a:gd name="T31" fmla="*/ 37 h 52"/>
                <a:gd name="T32" fmla="*/ 42 w 51"/>
                <a:gd name="T33" fmla="*/ 9 h 52"/>
                <a:gd name="T34" fmla="*/ 35 w 51"/>
                <a:gd name="T35" fmla="*/ 2 h 52"/>
                <a:gd name="T36" fmla="*/ 35 w 51"/>
                <a:gd name="T37" fmla="*/ 0 h 52"/>
                <a:gd name="T38" fmla="*/ 51 w 51"/>
                <a:gd name="T39" fmla="*/ 0 h 52"/>
                <a:gd name="T40" fmla="*/ 51 w 51"/>
                <a:gd name="T41" fmla="*/ 2 h 52"/>
                <a:gd name="T42" fmla="*/ 44 w 51"/>
                <a:gd name="T43" fmla="*/ 9 h 52"/>
                <a:gd name="T44" fmla="*/ 44 w 51"/>
                <a:gd name="T45" fmla="*/ 52 h 52"/>
                <a:gd name="T46" fmla="*/ 42 w 51"/>
                <a:gd name="T4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 h="52">
                  <a:moveTo>
                    <a:pt x="42" y="52"/>
                  </a:moveTo>
                  <a:cubicBezTo>
                    <a:pt x="11" y="8"/>
                    <a:pt x="11" y="8"/>
                    <a:pt x="11" y="8"/>
                  </a:cubicBezTo>
                  <a:cubicBezTo>
                    <a:pt x="11" y="44"/>
                    <a:pt x="11" y="44"/>
                    <a:pt x="11" y="44"/>
                  </a:cubicBezTo>
                  <a:cubicBezTo>
                    <a:pt x="11" y="47"/>
                    <a:pt x="12" y="50"/>
                    <a:pt x="16" y="50"/>
                  </a:cubicBezTo>
                  <a:cubicBezTo>
                    <a:pt x="18" y="50"/>
                    <a:pt x="18" y="50"/>
                    <a:pt x="18" y="50"/>
                  </a:cubicBezTo>
                  <a:cubicBezTo>
                    <a:pt x="18" y="52"/>
                    <a:pt x="18" y="52"/>
                    <a:pt x="18" y="52"/>
                  </a:cubicBezTo>
                  <a:cubicBezTo>
                    <a:pt x="1" y="52"/>
                    <a:pt x="1" y="52"/>
                    <a:pt x="1" y="52"/>
                  </a:cubicBezTo>
                  <a:cubicBezTo>
                    <a:pt x="1" y="50"/>
                    <a:pt x="1" y="50"/>
                    <a:pt x="1" y="50"/>
                  </a:cubicBezTo>
                  <a:cubicBezTo>
                    <a:pt x="3" y="50"/>
                    <a:pt x="3" y="50"/>
                    <a:pt x="3" y="50"/>
                  </a:cubicBezTo>
                  <a:cubicBezTo>
                    <a:pt x="6" y="50"/>
                    <a:pt x="8" y="48"/>
                    <a:pt x="8" y="44"/>
                  </a:cubicBezTo>
                  <a:cubicBezTo>
                    <a:pt x="8" y="7"/>
                    <a:pt x="8" y="7"/>
                    <a:pt x="8" y="7"/>
                  </a:cubicBezTo>
                  <a:cubicBezTo>
                    <a:pt x="8" y="2"/>
                    <a:pt x="4" y="2"/>
                    <a:pt x="2" y="2"/>
                  </a:cubicBezTo>
                  <a:cubicBezTo>
                    <a:pt x="0" y="2"/>
                    <a:pt x="0" y="2"/>
                    <a:pt x="0" y="2"/>
                  </a:cubicBezTo>
                  <a:cubicBezTo>
                    <a:pt x="0" y="0"/>
                    <a:pt x="0" y="0"/>
                    <a:pt x="0" y="0"/>
                  </a:cubicBezTo>
                  <a:cubicBezTo>
                    <a:pt x="15" y="0"/>
                    <a:pt x="15" y="0"/>
                    <a:pt x="15" y="0"/>
                  </a:cubicBezTo>
                  <a:cubicBezTo>
                    <a:pt x="42" y="37"/>
                    <a:pt x="42" y="37"/>
                    <a:pt x="42" y="37"/>
                  </a:cubicBezTo>
                  <a:cubicBezTo>
                    <a:pt x="42" y="9"/>
                    <a:pt x="42" y="9"/>
                    <a:pt x="42" y="9"/>
                  </a:cubicBezTo>
                  <a:cubicBezTo>
                    <a:pt x="42" y="2"/>
                    <a:pt x="38" y="2"/>
                    <a:pt x="35" y="2"/>
                  </a:cubicBezTo>
                  <a:cubicBezTo>
                    <a:pt x="35" y="0"/>
                    <a:pt x="35" y="0"/>
                    <a:pt x="35" y="0"/>
                  </a:cubicBezTo>
                  <a:cubicBezTo>
                    <a:pt x="51" y="0"/>
                    <a:pt x="51" y="0"/>
                    <a:pt x="51" y="0"/>
                  </a:cubicBezTo>
                  <a:cubicBezTo>
                    <a:pt x="51" y="2"/>
                    <a:pt x="51" y="2"/>
                    <a:pt x="51" y="2"/>
                  </a:cubicBezTo>
                  <a:cubicBezTo>
                    <a:pt x="49" y="2"/>
                    <a:pt x="44" y="2"/>
                    <a:pt x="44" y="9"/>
                  </a:cubicBezTo>
                  <a:cubicBezTo>
                    <a:pt x="44" y="52"/>
                    <a:pt x="44" y="52"/>
                    <a:pt x="44" y="52"/>
                  </a:cubicBezTo>
                  <a:lnTo>
                    <a:pt x="42"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1" name="ïşļíḑé"/>
            <p:cNvSpPr/>
            <p:nvPr userDrawn="1">
              <p:custDataLst>
                <p:tags r:id="rId46"/>
              </p:custDataLst>
            </p:nvPr>
          </p:nvSpPr>
          <p:spPr bwMode="auto">
            <a:xfrm>
              <a:off x="7350953" y="3956050"/>
              <a:ext cx="201613" cy="228600"/>
            </a:xfrm>
            <a:custGeom>
              <a:avLst/>
              <a:gdLst>
                <a:gd name="T0" fmla="*/ 50 w 50"/>
                <a:gd name="T1" fmla="*/ 2 h 54"/>
                <a:gd name="T2" fmla="*/ 48 w 50"/>
                <a:gd name="T3" fmla="*/ 2 h 54"/>
                <a:gd name="T4" fmla="*/ 43 w 50"/>
                <a:gd name="T5" fmla="*/ 8 h 54"/>
                <a:gd name="T6" fmla="*/ 43 w 50"/>
                <a:gd name="T7" fmla="*/ 36 h 54"/>
                <a:gd name="T8" fmla="*/ 25 w 50"/>
                <a:gd name="T9" fmla="*/ 54 h 54"/>
                <a:gd name="T10" fmla="*/ 7 w 50"/>
                <a:gd name="T11" fmla="*/ 36 h 54"/>
                <a:gd name="T12" fmla="*/ 7 w 50"/>
                <a:gd name="T13" fmla="*/ 7 h 54"/>
                <a:gd name="T14" fmla="*/ 2 w 50"/>
                <a:gd name="T15" fmla="*/ 2 h 54"/>
                <a:gd name="T16" fmla="*/ 0 w 50"/>
                <a:gd name="T17" fmla="*/ 2 h 54"/>
                <a:gd name="T18" fmla="*/ 0 w 50"/>
                <a:gd name="T19" fmla="*/ 0 h 54"/>
                <a:gd name="T20" fmla="*/ 23 w 50"/>
                <a:gd name="T21" fmla="*/ 0 h 54"/>
                <a:gd name="T22" fmla="*/ 23 w 50"/>
                <a:gd name="T23" fmla="*/ 2 h 54"/>
                <a:gd name="T24" fmla="*/ 21 w 50"/>
                <a:gd name="T25" fmla="*/ 2 h 54"/>
                <a:gd name="T26" fmla="*/ 16 w 50"/>
                <a:gd name="T27" fmla="*/ 7 h 54"/>
                <a:gd name="T28" fmla="*/ 16 w 50"/>
                <a:gd name="T29" fmla="*/ 35 h 54"/>
                <a:gd name="T30" fmla="*/ 28 w 50"/>
                <a:gd name="T31" fmla="*/ 51 h 54"/>
                <a:gd name="T32" fmla="*/ 41 w 50"/>
                <a:gd name="T33" fmla="*/ 37 h 54"/>
                <a:gd name="T34" fmla="*/ 41 w 50"/>
                <a:gd name="T35" fmla="*/ 8 h 54"/>
                <a:gd name="T36" fmla="*/ 35 w 50"/>
                <a:gd name="T37" fmla="*/ 2 h 54"/>
                <a:gd name="T38" fmla="*/ 34 w 50"/>
                <a:gd name="T39" fmla="*/ 2 h 54"/>
                <a:gd name="T40" fmla="*/ 34 w 50"/>
                <a:gd name="T41" fmla="*/ 0 h 54"/>
                <a:gd name="T42" fmla="*/ 50 w 50"/>
                <a:gd name="T43" fmla="*/ 0 h 54"/>
                <a:gd name="T44" fmla="*/ 50 w 50"/>
                <a:gd name="T45" fmla="*/ 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0" h="54">
                  <a:moveTo>
                    <a:pt x="50" y="2"/>
                  </a:moveTo>
                  <a:cubicBezTo>
                    <a:pt x="48" y="2"/>
                    <a:pt x="48" y="2"/>
                    <a:pt x="48" y="2"/>
                  </a:cubicBezTo>
                  <a:cubicBezTo>
                    <a:pt x="44" y="2"/>
                    <a:pt x="43" y="4"/>
                    <a:pt x="43" y="8"/>
                  </a:cubicBezTo>
                  <a:cubicBezTo>
                    <a:pt x="43" y="36"/>
                    <a:pt x="43" y="36"/>
                    <a:pt x="43" y="36"/>
                  </a:cubicBezTo>
                  <a:cubicBezTo>
                    <a:pt x="43" y="44"/>
                    <a:pt x="39" y="54"/>
                    <a:pt x="25" y="54"/>
                  </a:cubicBezTo>
                  <a:cubicBezTo>
                    <a:pt x="16" y="54"/>
                    <a:pt x="7" y="49"/>
                    <a:pt x="7" y="36"/>
                  </a:cubicBezTo>
                  <a:cubicBezTo>
                    <a:pt x="7" y="7"/>
                    <a:pt x="7" y="7"/>
                    <a:pt x="7" y="7"/>
                  </a:cubicBezTo>
                  <a:cubicBezTo>
                    <a:pt x="7" y="4"/>
                    <a:pt x="6" y="2"/>
                    <a:pt x="2" y="2"/>
                  </a:cubicBezTo>
                  <a:cubicBezTo>
                    <a:pt x="0" y="2"/>
                    <a:pt x="0" y="2"/>
                    <a:pt x="0" y="2"/>
                  </a:cubicBezTo>
                  <a:cubicBezTo>
                    <a:pt x="0" y="0"/>
                    <a:pt x="0" y="0"/>
                    <a:pt x="0" y="0"/>
                  </a:cubicBezTo>
                  <a:cubicBezTo>
                    <a:pt x="23" y="0"/>
                    <a:pt x="23" y="0"/>
                    <a:pt x="23" y="0"/>
                  </a:cubicBezTo>
                  <a:cubicBezTo>
                    <a:pt x="23" y="2"/>
                    <a:pt x="23" y="2"/>
                    <a:pt x="23" y="2"/>
                  </a:cubicBezTo>
                  <a:cubicBezTo>
                    <a:pt x="21" y="2"/>
                    <a:pt x="21" y="2"/>
                    <a:pt x="21" y="2"/>
                  </a:cubicBezTo>
                  <a:cubicBezTo>
                    <a:pt x="17" y="2"/>
                    <a:pt x="16" y="4"/>
                    <a:pt x="16" y="7"/>
                  </a:cubicBezTo>
                  <a:cubicBezTo>
                    <a:pt x="16" y="35"/>
                    <a:pt x="16" y="35"/>
                    <a:pt x="16" y="35"/>
                  </a:cubicBezTo>
                  <a:cubicBezTo>
                    <a:pt x="16" y="46"/>
                    <a:pt x="21" y="51"/>
                    <a:pt x="28" y="51"/>
                  </a:cubicBezTo>
                  <a:cubicBezTo>
                    <a:pt x="35" y="51"/>
                    <a:pt x="41" y="45"/>
                    <a:pt x="41" y="37"/>
                  </a:cubicBezTo>
                  <a:cubicBezTo>
                    <a:pt x="41" y="8"/>
                    <a:pt x="41" y="8"/>
                    <a:pt x="41" y="8"/>
                  </a:cubicBezTo>
                  <a:cubicBezTo>
                    <a:pt x="41" y="5"/>
                    <a:pt x="39" y="2"/>
                    <a:pt x="35" y="2"/>
                  </a:cubicBezTo>
                  <a:cubicBezTo>
                    <a:pt x="34" y="2"/>
                    <a:pt x="34" y="2"/>
                    <a:pt x="34" y="2"/>
                  </a:cubicBezTo>
                  <a:cubicBezTo>
                    <a:pt x="34" y="0"/>
                    <a:pt x="34" y="0"/>
                    <a:pt x="34" y="0"/>
                  </a:cubicBezTo>
                  <a:cubicBezTo>
                    <a:pt x="50" y="0"/>
                    <a:pt x="50" y="0"/>
                    <a:pt x="50" y="0"/>
                  </a:cubicBezTo>
                  <a:lnTo>
                    <a:pt x="50"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2" name="ísļiḋê"/>
            <p:cNvSpPr/>
            <p:nvPr userDrawn="1">
              <p:custDataLst>
                <p:tags r:id="rId47"/>
              </p:custDataLst>
            </p:nvPr>
          </p:nvSpPr>
          <p:spPr bwMode="auto">
            <a:xfrm>
              <a:off x="7568441" y="3956050"/>
              <a:ext cx="206375" cy="220663"/>
            </a:xfrm>
            <a:custGeom>
              <a:avLst/>
              <a:gdLst>
                <a:gd name="T0" fmla="*/ 42 w 51"/>
                <a:gd name="T1" fmla="*/ 52 h 52"/>
                <a:gd name="T2" fmla="*/ 11 w 51"/>
                <a:gd name="T3" fmla="*/ 8 h 52"/>
                <a:gd name="T4" fmla="*/ 11 w 51"/>
                <a:gd name="T5" fmla="*/ 44 h 52"/>
                <a:gd name="T6" fmla="*/ 16 w 51"/>
                <a:gd name="T7" fmla="*/ 50 h 52"/>
                <a:gd name="T8" fmla="*/ 18 w 51"/>
                <a:gd name="T9" fmla="*/ 50 h 52"/>
                <a:gd name="T10" fmla="*/ 18 w 51"/>
                <a:gd name="T11" fmla="*/ 52 h 52"/>
                <a:gd name="T12" fmla="*/ 1 w 51"/>
                <a:gd name="T13" fmla="*/ 52 h 52"/>
                <a:gd name="T14" fmla="*/ 1 w 51"/>
                <a:gd name="T15" fmla="*/ 50 h 52"/>
                <a:gd name="T16" fmla="*/ 3 w 51"/>
                <a:gd name="T17" fmla="*/ 50 h 52"/>
                <a:gd name="T18" fmla="*/ 8 w 51"/>
                <a:gd name="T19" fmla="*/ 44 h 52"/>
                <a:gd name="T20" fmla="*/ 8 w 51"/>
                <a:gd name="T21" fmla="*/ 7 h 52"/>
                <a:gd name="T22" fmla="*/ 2 w 51"/>
                <a:gd name="T23" fmla="*/ 2 h 52"/>
                <a:gd name="T24" fmla="*/ 0 w 51"/>
                <a:gd name="T25" fmla="*/ 2 h 52"/>
                <a:gd name="T26" fmla="*/ 0 w 51"/>
                <a:gd name="T27" fmla="*/ 0 h 52"/>
                <a:gd name="T28" fmla="*/ 15 w 51"/>
                <a:gd name="T29" fmla="*/ 0 h 52"/>
                <a:gd name="T30" fmla="*/ 42 w 51"/>
                <a:gd name="T31" fmla="*/ 37 h 52"/>
                <a:gd name="T32" fmla="*/ 42 w 51"/>
                <a:gd name="T33" fmla="*/ 9 h 52"/>
                <a:gd name="T34" fmla="*/ 35 w 51"/>
                <a:gd name="T35" fmla="*/ 2 h 52"/>
                <a:gd name="T36" fmla="*/ 35 w 51"/>
                <a:gd name="T37" fmla="*/ 0 h 52"/>
                <a:gd name="T38" fmla="*/ 51 w 51"/>
                <a:gd name="T39" fmla="*/ 0 h 52"/>
                <a:gd name="T40" fmla="*/ 51 w 51"/>
                <a:gd name="T41" fmla="*/ 2 h 52"/>
                <a:gd name="T42" fmla="*/ 44 w 51"/>
                <a:gd name="T43" fmla="*/ 9 h 52"/>
                <a:gd name="T44" fmla="*/ 44 w 51"/>
                <a:gd name="T45" fmla="*/ 52 h 52"/>
                <a:gd name="T46" fmla="*/ 42 w 51"/>
                <a:gd name="T4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 h="52">
                  <a:moveTo>
                    <a:pt x="42" y="52"/>
                  </a:moveTo>
                  <a:cubicBezTo>
                    <a:pt x="11" y="8"/>
                    <a:pt x="11" y="8"/>
                    <a:pt x="11" y="8"/>
                  </a:cubicBezTo>
                  <a:cubicBezTo>
                    <a:pt x="11" y="44"/>
                    <a:pt x="11" y="44"/>
                    <a:pt x="11" y="44"/>
                  </a:cubicBezTo>
                  <a:cubicBezTo>
                    <a:pt x="11" y="47"/>
                    <a:pt x="12" y="50"/>
                    <a:pt x="16" y="50"/>
                  </a:cubicBezTo>
                  <a:cubicBezTo>
                    <a:pt x="18" y="50"/>
                    <a:pt x="18" y="50"/>
                    <a:pt x="18" y="50"/>
                  </a:cubicBezTo>
                  <a:cubicBezTo>
                    <a:pt x="18" y="52"/>
                    <a:pt x="18" y="52"/>
                    <a:pt x="18" y="52"/>
                  </a:cubicBezTo>
                  <a:cubicBezTo>
                    <a:pt x="1" y="52"/>
                    <a:pt x="1" y="52"/>
                    <a:pt x="1" y="52"/>
                  </a:cubicBezTo>
                  <a:cubicBezTo>
                    <a:pt x="1" y="50"/>
                    <a:pt x="1" y="50"/>
                    <a:pt x="1" y="50"/>
                  </a:cubicBezTo>
                  <a:cubicBezTo>
                    <a:pt x="3" y="50"/>
                    <a:pt x="3" y="50"/>
                    <a:pt x="3" y="50"/>
                  </a:cubicBezTo>
                  <a:cubicBezTo>
                    <a:pt x="6" y="50"/>
                    <a:pt x="8" y="48"/>
                    <a:pt x="8" y="44"/>
                  </a:cubicBezTo>
                  <a:cubicBezTo>
                    <a:pt x="8" y="7"/>
                    <a:pt x="8" y="7"/>
                    <a:pt x="8" y="7"/>
                  </a:cubicBezTo>
                  <a:cubicBezTo>
                    <a:pt x="8" y="2"/>
                    <a:pt x="4" y="2"/>
                    <a:pt x="2" y="2"/>
                  </a:cubicBezTo>
                  <a:cubicBezTo>
                    <a:pt x="0" y="2"/>
                    <a:pt x="0" y="2"/>
                    <a:pt x="0" y="2"/>
                  </a:cubicBezTo>
                  <a:cubicBezTo>
                    <a:pt x="0" y="0"/>
                    <a:pt x="0" y="0"/>
                    <a:pt x="0" y="0"/>
                  </a:cubicBezTo>
                  <a:cubicBezTo>
                    <a:pt x="15" y="0"/>
                    <a:pt x="15" y="0"/>
                    <a:pt x="15" y="0"/>
                  </a:cubicBezTo>
                  <a:cubicBezTo>
                    <a:pt x="42" y="37"/>
                    <a:pt x="42" y="37"/>
                    <a:pt x="42" y="37"/>
                  </a:cubicBezTo>
                  <a:cubicBezTo>
                    <a:pt x="42" y="9"/>
                    <a:pt x="42" y="9"/>
                    <a:pt x="42" y="9"/>
                  </a:cubicBezTo>
                  <a:cubicBezTo>
                    <a:pt x="42" y="2"/>
                    <a:pt x="38" y="2"/>
                    <a:pt x="35" y="2"/>
                  </a:cubicBezTo>
                  <a:cubicBezTo>
                    <a:pt x="35" y="0"/>
                    <a:pt x="35" y="0"/>
                    <a:pt x="35" y="0"/>
                  </a:cubicBezTo>
                  <a:cubicBezTo>
                    <a:pt x="51" y="0"/>
                    <a:pt x="51" y="0"/>
                    <a:pt x="51" y="0"/>
                  </a:cubicBezTo>
                  <a:cubicBezTo>
                    <a:pt x="51" y="2"/>
                    <a:pt x="51" y="2"/>
                    <a:pt x="51" y="2"/>
                  </a:cubicBezTo>
                  <a:cubicBezTo>
                    <a:pt x="49" y="2"/>
                    <a:pt x="44" y="2"/>
                    <a:pt x="44" y="9"/>
                  </a:cubicBezTo>
                  <a:cubicBezTo>
                    <a:pt x="44" y="52"/>
                    <a:pt x="44" y="52"/>
                    <a:pt x="44" y="52"/>
                  </a:cubicBezTo>
                  <a:lnTo>
                    <a:pt x="42"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3" name="ïšľïďê"/>
            <p:cNvSpPr/>
            <p:nvPr userDrawn="1">
              <p:custDataLst>
                <p:tags r:id="rId48"/>
              </p:custDataLst>
            </p:nvPr>
          </p:nvSpPr>
          <p:spPr bwMode="auto">
            <a:xfrm>
              <a:off x="7790691" y="3956050"/>
              <a:ext cx="96838" cy="220663"/>
            </a:xfrm>
            <a:custGeom>
              <a:avLst/>
              <a:gdLst>
                <a:gd name="T0" fmla="*/ 0 w 24"/>
                <a:gd name="T1" fmla="*/ 52 h 52"/>
                <a:gd name="T2" fmla="*/ 0 w 24"/>
                <a:gd name="T3" fmla="*/ 50 h 52"/>
                <a:gd name="T4" fmla="*/ 2 w 24"/>
                <a:gd name="T5" fmla="*/ 50 h 52"/>
                <a:gd name="T6" fmla="*/ 7 w 24"/>
                <a:gd name="T7" fmla="*/ 45 h 52"/>
                <a:gd name="T8" fmla="*/ 7 w 24"/>
                <a:gd name="T9" fmla="*/ 7 h 52"/>
                <a:gd name="T10" fmla="*/ 2 w 24"/>
                <a:gd name="T11" fmla="*/ 2 h 52"/>
                <a:gd name="T12" fmla="*/ 0 w 24"/>
                <a:gd name="T13" fmla="*/ 2 h 52"/>
                <a:gd name="T14" fmla="*/ 0 w 24"/>
                <a:gd name="T15" fmla="*/ 0 h 52"/>
                <a:gd name="T16" fmla="*/ 24 w 24"/>
                <a:gd name="T17" fmla="*/ 0 h 52"/>
                <a:gd name="T18" fmla="*/ 24 w 24"/>
                <a:gd name="T19" fmla="*/ 2 h 52"/>
                <a:gd name="T20" fmla="*/ 21 w 24"/>
                <a:gd name="T21" fmla="*/ 2 h 52"/>
                <a:gd name="T22" fmla="*/ 16 w 24"/>
                <a:gd name="T23" fmla="*/ 7 h 52"/>
                <a:gd name="T24" fmla="*/ 16 w 24"/>
                <a:gd name="T25" fmla="*/ 45 h 52"/>
                <a:gd name="T26" fmla="*/ 21 w 24"/>
                <a:gd name="T27" fmla="*/ 50 h 52"/>
                <a:gd name="T28" fmla="*/ 24 w 24"/>
                <a:gd name="T29" fmla="*/ 50 h 52"/>
                <a:gd name="T30" fmla="*/ 24 w 24"/>
                <a:gd name="T31" fmla="*/ 52 h 52"/>
                <a:gd name="T32" fmla="*/ 0 w 24"/>
                <a:gd name="T33"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 h="52">
                  <a:moveTo>
                    <a:pt x="0" y="52"/>
                  </a:moveTo>
                  <a:cubicBezTo>
                    <a:pt x="0" y="50"/>
                    <a:pt x="0" y="50"/>
                    <a:pt x="0" y="50"/>
                  </a:cubicBezTo>
                  <a:cubicBezTo>
                    <a:pt x="2" y="50"/>
                    <a:pt x="2" y="50"/>
                    <a:pt x="2" y="50"/>
                  </a:cubicBezTo>
                  <a:cubicBezTo>
                    <a:pt x="6" y="50"/>
                    <a:pt x="7" y="49"/>
                    <a:pt x="7" y="45"/>
                  </a:cubicBezTo>
                  <a:cubicBezTo>
                    <a:pt x="7" y="7"/>
                    <a:pt x="7" y="7"/>
                    <a:pt x="7" y="7"/>
                  </a:cubicBezTo>
                  <a:cubicBezTo>
                    <a:pt x="7" y="4"/>
                    <a:pt x="6" y="2"/>
                    <a:pt x="2" y="2"/>
                  </a:cubicBezTo>
                  <a:cubicBezTo>
                    <a:pt x="0" y="2"/>
                    <a:pt x="0" y="2"/>
                    <a:pt x="0" y="2"/>
                  </a:cubicBezTo>
                  <a:cubicBezTo>
                    <a:pt x="0" y="0"/>
                    <a:pt x="0" y="0"/>
                    <a:pt x="0" y="0"/>
                  </a:cubicBezTo>
                  <a:cubicBezTo>
                    <a:pt x="24" y="0"/>
                    <a:pt x="24" y="0"/>
                    <a:pt x="24" y="0"/>
                  </a:cubicBezTo>
                  <a:cubicBezTo>
                    <a:pt x="24" y="2"/>
                    <a:pt x="24" y="2"/>
                    <a:pt x="24" y="2"/>
                  </a:cubicBezTo>
                  <a:cubicBezTo>
                    <a:pt x="21" y="2"/>
                    <a:pt x="21" y="2"/>
                    <a:pt x="21" y="2"/>
                  </a:cubicBezTo>
                  <a:cubicBezTo>
                    <a:pt x="17" y="2"/>
                    <a:pt x="16" y="4"/>
                    <a:pt x="16" y="7"/>
                  </a:cubicBezTo>
                  <a:cubicBezTo>
                    <a:pt x="16" y="45"/>
                    <a:pt x="16" y="45"/>
                    <a:pt x="16" y="45"/>
                  </a:cubicBezTo>
                  <a:cubicBezTo>
                    <a:pt x="16" y="49"/>
                    <a:pt x="17" y="50"/>
                    <a:pt x="21" y="50"/>
                  </a:cubicBezTo>
                  <a:cubicBezTo>
                    <a:pt x="24" y="50"/>
                    <a:pt x="24" y="50"/>
                    <a:pt x="24" y="50"/>
                  </a:cubicBezTo>
                  <a:cubicBezTo>
                    <a:pt x="24" y="52"/>
                    <a:pt x="24" y="52"/>
                    <a:pt x="24" y="52"/>
                  </a:cubicBezTo>
                  <a:lnTo>
                    <a:pt x="0"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4" name="ïSlíḑe"/>
            <p:cNvSpPr/>
            <p:nvPr userDrawn="1">
              <p:custDataLst>
                <p:tags r:id="rId49"/>
              </p:custDataLst>
            </p:nvPr>
          </p:nvSpPr>
          <p:spPr bwMode="auto">
            <a:xfrm>
              <a:off x="7900228" y="3956050"/>
              <a:ext cx="201613" cy="228600"/>
            </a:xfrm>
            <a:custGeom>
              <a:avLst/>
              <a:gdLst>
                <a:gd name="T0" fmla="*/ 48 w 50"/>
                <a:gd name="T1" fmla="*/ 2 h 54"/>
                <a:gd name="T2" fmla="*/ 41 w 50"/>
                <a:gd name="T3" fmla="*/ 8 h 54"/>
                <a:gd name="T4" fmla="*/ 25 w 50"/>
                <a:gd name="T5" fmla="*/ 54 h 54"/>
                <a:gd name="T6" fmla="*/ 24 w 50"/>
                <a:gd name="T7" fmla="*/ 54 h 54"/>
                <a:gd name="T8" fmla="*/ 8 w 50"/>
                <a:gd name="T9" fmla="*/ 8 h 54"/>
                <a:gd name="T10" fmla="*/ 2 w 50"/>
                <a:gd name="T11" fmla="*/ 2 h 54"/>
                <a:gd name="T12" fmla="*/ 0 w 50"/>
                <a:gd name="T13" fmla="*/ 2 h 54"/>
                <a:gd name="T14" fmla="*/ 0 w 50"/>
                <a:gd name="T15" fmla="*/ 0 h 54"/>
                <a:gd name="T16" fmla="*/ 23 w 50"/>
                <a:gd name="T17" fmla="*/ 0 h 54"/>
                <a:gd name="T18" fmla="*/ 23 w 50"/>
                <a:gd name="T19" fmla="*/ 2 h 54"/>
                <a:gd name="T20" fmla="*/ 20 w 50"/>
                <a:gd name="T21" fmla="*/ 2 h 54"/>
                <a:gd name="T22" fmla="*/ 16 w 50"/>
                <a:gd name="T23" fmla="*/ 5 h 54"/>
                <a:gd name="T24" fmla="*/ 17 w 50"/>
                <a:gd name="T25" fmla="*/ 8 h 54"/>
                <a:gd name="T26" fmla="*/ 28 w 50"/>
                <a:gd name="T27" fmla="*/ 40 h 54"/>
                <a:gd name="T28" fmla="*/ 39 w 50"/>
                <a:gd name="T29" fmla="*/ 8 h 54"/>
                <a:gd name="T30" fmla="*/ 40 w 50"/>
                <a:gd name="T31" fmla="*/ 5 h 54"/>
                <a:gd name="T32" fmla="*/ 36 w 50"/>
                <a:gd name="T33" fmla="*/ 2 h 54"/>
                <a:gd name="T34" fmla="*/ 33 w 50"/>
                <a:gd name="T35" fmla="*/ 2 h 54"/>
                <a:gd name="T36" fmla="*/ 33 w 50"/>
                <a:gd name="T37" fmla="*/ 0 h 54"/>
                <a:gd name="T38" fmla="*/ 50 w 50"/>
                <a:gd name="T39" fmla="*/ 0 h 54"/>
                <a:gd name="T40" fmla="*/ 50 w 50"/>
                <a:gd name="T41" fmla="*/ 2 h 54"/>
                <a:gd name="T42" fmla="*/ 48 w 50"/>
                <a:gd name="T43" fmla="*/ 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0" h="54">
                  <a:moveTo>
                    <a:pt x="48" y="2"/>
                  </a:moveTo>
                  <a:cubicBezTo>
                    <a:pt x="44" y="2"/>
                    <a:pt x="43" y="5"/>
                    <a:pt x="41" y="8"/>
                  </a:cubicBezTo>
                  <a:cubicBezTo>
                    <a:pt x="25" y="54"/>
                    <a:pt x="25" y="54"/>
                    <a:pt x="25" y="54"/>
                  </a:cubicBezTo>
                  <a:cubicBezTo>
                    <a:pt x="24" y="54"/>
                    <a:pt x="24" y="54"/>
                    <a:pt x="24" y="54"/>
                  </a:cubicBezTo>
                  <a:cubicBezTo>
                    <a:pt x="8" y="8"/>
                    <a:pt x="8" y="8"/>
                    <a:pt x="8" y="8"/>
                  </a:cubicBezTo>
                  <a:cubicBezTo>
                    <a:pt x="7" y="5"/>
                    <a:pt x="5" y="2"/>
                    <a:pt x="2" y="2"/>
                  </a:cubicBezTo>
                  <a:cubicBezTo>
                    <a:pt x="0" y="2"/>
                    <a:pt x="0" y="2"/>
                    <a:pt x="0" y="2"/>
                  </a:cubicBezTo>
                  <a:cubicBezTo>
                    <a:pt x="0" y="0"/>
                    <a:pt x="0" y="0"/>
                    <a:pt x="0" y="0"/>
                  </a:cubicBezTo>
                  <a:cubicBezTo>
                    <a:pt x="23" y="0"/>
                    <a:pt x="23" y="0"/>
                    <a:pt x="23" y="0"/>
                  </a:cubicBezTo>
                  <a:cubicBezTo>
                    <a:pt x="23" y="2"/>
                    <a:pt x="23" y="2"/>
                    <a:pt x="23" y="2"/>
                  </a:cubicBezTo>
                  <a:cubicBezTo>
                    <a:pt x="20" y="2"/>
                    <a:pt x="20" y="2"/>
                    <a:pt x="20" y="2"/>
                  </a:cubicBezTo>
                  <a:cubicBezTo>
                    <a:pt x="17" y="2"/>
                    <a:pt x="16" y="4"/>
                    <a:pt x="16" y="5"/>
                  </a:cubicBezTo>
                  <a:cubicBezTo>
                    <a:pt x="16" y="6"/>
                    <a:pt x="17" y="8"/>
                    <a:pt x="17" y="8"/>
                  </a:cubicBezTo>
                  <a:cubicBezTo>
                    <a:pt x="28" y="40"/>
                    <a:pt x="28" y="40"/>
                    <a:pt x="28" y="40"/>
                  </a:cubicBezTo>
                  <a:cubicBezTo>
                    <a:pt x="39" y="8"/>
                    <a:pt x="39" y="8"/>
                    <a:pt x="39" y="8"/>
                  </a:cubicBezTo>
                  <a:cubicBezTo>
                    <a:pt x="40" y="7"/>
                    <a:pt x="40" y="6"/>
                    <a:pt x="40" y="5"/>
                  </a:cubicBezTo>
                  <a:cubicBezTo>
                    <a:pt x="40" y="3"/>
                    <a:pt x="38" y="2"/>
                    <a:pt x="36" y="2"/>
                  </a:cubicBezTo>
                  <a:cubicBezTo>
                    <a:pt x="33" y="2"/>
                    <a:pt x="33" y="2"/>
                    <a:pt x="33" y="2"/>
                  </a:cubicBezTo>
                  <a:cubicBezTo>
                    <a:pt x="33" y="0"/>
                    <a:pt x="33" y="0"/>
                    <a:pt x="33" y="0"/>
                  </a:cubicBezTo>
                  <a:cubicBezTo>
                    <a:pt x="50" y="0"/>
                    <a:pt x="50" y="0"/>
                    <a:pt x="50" y="0"/>
                  </a:cubicBezTo>
                  <a:cubicBezTo>
                    <a:pt x="50" y="2"/>
                    <a:pt x="50" y="2"/>
                    <a:pt x="50" y="2"/>
                  </a:cubicBezTo>
                  <a:lnTo>
                    <a:pt x="48"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5" name="îsḻíḓe"/>
            <p:cNvSpPr/>
            <p:nvPr userDrawn="1">
              <p:custDataLst>
                <p:tags r:id="rId50"/>
              </p:custDataLst>
            </p:nvPr>
          </p:nvSpPr>
          <p:spPr bwMode="auto">
            <a:xfrm>
              <a:off x="8120891" y="3956050"/>
              <a:ext cx="182563" cy="220663"/>
            </a:xfrm>
            <a:custGeom>
              <a:avLst/>
              <a:gdLst>
                <a:gd name="T0" fmla="*/ 0 w 45"/>
                <a:gd name="T1" fmla="*/ 0 h 52"/>
                <a:gd name="T2" fmla="*/ 38 w 45"/>
                <a:gd name="T3" fmla="*/ 0 h 52"/>
                <a:gd name="T4" fmla="*/ 43 w 45"/>
                <a:gd name="T5" fmla="*/ 12 h 52"/>
                <a:gd name="T6" fmla="*/ 41 w 45"/>
                <a:gd name="T7" fmla="*/ 13 h 52"/>
                <a:gd name="T8" fmla="*/ 23 w 45"/>
                <a:gd name="T9" fmla="*/ 2 h 52"/>
                <a:gd name="T10" fmla="*/ 21 w 45"/>
                <a:gd name="T11" fmla="*/ 2 h 52"/>
                <a:gd name="T12" fmla="*/ 16 w 45"/>
                <a:gd name="T13" fmla="*/ 7 h 52"/>
                <a:gd name="T14" fmla="*/ 16 w 45"/>
                <a:gd name="T15" fmla="*/ 24 h 52"/>
                <a:gd name="T16" fmla="*/ 22 w 45"/>
                <a:gd name="T17" fmla="*/ 24 h 52"/>
                <a:gd name="T18" fmla="*/ 31 w 45"/>
                <a:gd name="T19" fmla="*/ 17 h 52"/>
                <a:gd name="T20" fmla="*/ 31 w 45"/>
                <a:gd name="T21" fmla="*/ 16 h 52"/>
                <a:gd name="T22" fmla="*/ 33 w 45"/>
                <a:gd name="T23" fmla="*/ 16 h 52"/>
                <a:gd name="T24" fmla="*/ 33 w 45"/>
                <a:gd name="T25" fmla="*/ 36 h 52"/>
                <a:gd name="T26" fmla="*/ 31 w 45"/>
                <a:gd name="T27" fmla="*/ 36 h 52"/>
                <a:gd name="T28" fmla="*/ 31 w 45"/>
                <a:gd name="T29" fmla="*/ 34 h 52"/>
                <a:gd name="T30" fmla="*/ 23 w 45"/>
                <a:gd name="T31" fmla="*/ 27 h 52"/>
                <a:gd name="T32" fmla="*/ 16 w 45"/>
                <a:gd name="T33" fmla="*/ 27 h 52"/>
                <a:gd name="T34" fmla="*/ 16 w 45"/>
                <a:gd name="T35" fmla="*/ 45 h 52"/>
                <a:gd name="T36" fmla="*/ 21 w 45"/>
                <a:gd name="T37" fmla="*/ 50 h 52"/>
                <a:gd name="T38" fmla="*/ 25 w 45"/>
                <a:gd name="T39" fmla="*/ 50 h 52"/>
                <a:gd name="T40" fmla="*/ 43 w 45"/>
                <a:gd name="T41" fmla="*/ 39 h 52"/>
                <a:gd name="T42" fmla="*/ 45 w 45"/>
                <a:gd name="T43" fmla="*/ 40 h 52"/>
                <a:gd name="T44" fmla="*/ 40 w 45"/>
                <a:gd name="T45" fmla="*/ 52 h 52"/>
                <a:gd name="T46" fmla="*/ 0 w 45"/>
                <a:gd name="T47" fmla="*/ 52 h 52"/>
                <a:gd name="T48" fmla="*/ 0 w 45"/>
                <a:gd name="T49" fmla="*/ 50 h 52"/>
                <a:gd name="T50" fmla="*/ 2 w 45"/>
                <a:gd name="T51" fmla="*/ 50 h 52"/>
                <a:gd name="T52" fmla="*/ 7 w 45"/>
                <a:gd name="T53" fmla="*/ 45 h 52"/>
                <a:gd name="T54" fmla="*/ 7 w 45"/>
                <a:gd name="T55" fmla="*/ 7 h 52"/>
                <a:gd name="T56" fmla="*/ 2 w 45"/>
                <a:gd name="T57" fmla="*/ 2 h 52"/>
                <a:gd name="T58" fmla="*/ 0 w 45"/>
                <a:gd name="T59" fmla="*/ 2 h 52"/>
                <a:gd name="T60" fmla="*/ 0 w 45"/>
                <a:gd name="T61"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5" h="52">
                  <a:moveTo>
                    <a:pt x="0" y="0"/>
                  </a:moveTo>
                  <a:cubicBezTo>
                    <a:pt x="38" y="0"/>
                    <a:pt x="38" y="0"/>
                    <a:pt x="38" y="0"/>
                  </a:cubicBezTo>
                  <a:cubicBezTo>
                    <a:pt x="43" y="12"/>
                    <a:pt x="43" y="12"/>
                    <a:pt x="43" y="12"/>
                  </a:cubicBezTo>
                  <a:cubicBezTo>
                    <a:pt x="41" y="13"/>
                    <a:pt x="41" y="13"/>
                    <a:pt x="41" y="13"/>
                  </a:cubicBezTo>
                  <a:cubicBezTo>
                    <a:pt x="36" y="5"/>
                    <a:pt x="32" y="2"/>
                    <a:pt x="23" y="2"/>
                  </a:cubicBezTo>
                  <a:cubicBezTo>
                    <a:pt x="21" y="2"/>
                    <a:pt x="21" y="2"/>
                    <a:pt x="21" y="2"/>
                  </a:cubicBezTo>
                  <a:cubicBezTo>
                    <a:pt x="17" y="2"/>
                    <a:pt x="16" y="4"/>
                    <a:pt x="16" y="7"/>
                  </a:cubicBezTo>
                  <a:cubicBezTo>
                    <a:pt x="16" y="24"/>
                    <a:pt x="16" y="24"/>
                    <a:pt x="16" y="24"/>
                  </a:cubicBezTo>
                  <a:cubicBezTo>
                    <a:pt x="22" y="24"/>
                    <a:pt x="22" y="24"/>
                    <a:pt x="22" y="24"/>
                  </a:cubicBezTo>
                  <a:cubicBezTo>
                    <a:pt x="26" y="24"/>
                    <a:pt x="31" y="23"/>
                    <a:pt x="31" y="17"/>
                  </a:cubicBezTo>
                  <a:cubicBezTo>
                    <a:pt x="31" y="16"/>
                    <a:pt x="31" y="16"/>
                    <a:pt x="31" y="16"/>
                  </a:cubicBezTo>
                  <a:cubicBezTo>
                    <a:pt x="33" y="16"/>
                    <a:pt x="33" y="16"/>
                    <a:pt x="33" y="16"/>
                  </a:cubicBezTo>
                  <a:cubicBezTo>
                    <a:pt x="33" y="36"/>
                    <a:pt x="33" y="36"/>
                    <a:pt x="33" y="36"/>
                  </a:cubicBezTo>
                  <a:cubicBezTo>
                    <a:pt x="31" y="36"/>
                    <a:pt x="31" y="36"/>
                    <a:pt x="31" y="36"/>
                  </a:cubicBezTo>
                  <a:cubicBezTo>
                    <a:pt x="31" y="34"/>
                    <a:pt x="31" y="34"/>
                    <a:pt x="31" y="34"/>
                  </a:cubicBezTo>
                  <a:cubicBezTo>
                    <a:pt x="31" y="31"/>
                    <a:pt x="28" y="27"/>
                    <a:pt x="23" y="27"/>
                  </a:cubicBezTo>
                  <a:cubicBezTo>
                    <a:pt x="16" y="27"/>
                    <a:pt x="16" y="27"/>
                    <a:pt x="16" y="27"/>
                  </a:cubicBezTo>
                  <a:cubicBezTo>
                    <a:pt x="16" y="45"/>
                    <a:pt x="16" y="45"/>
                    <a:pt x="16" y="45"/>
                  </a:cubicBezTo>
                  <a:cubicBezTo>
                    <a:pt x="16" y="49"/>
                    <a:pt x="17" y="50"/>
                    <a:pt x="21" y="50"/>
                  </a:cubicBezTo>
                  <a:cubicBezTo>
                    <a:pt x="25" y="50"/>
                    <a:pt x="25" y="50"/>
                    <a:pt x="25" y="50"/>
                  </a:cubicBezTo>
                  <a:cubicBezTo>
                    <a:pt x="34" y="50"/>
                    <a:pt x="41" y="42"/>
                    <a:pt x="43" y="39"/>
                  </a:cubicBezTo>
                  <a:cubicBezTo>
                    <a:pt x="45" y="40"/>
                    <a:pt x="45" y="40"/>
                    <a:pt x="45" y="40"/>
                  </a:cubicBezTo>
                  <a:cubicBezTo>
                    <a:pt x="40" y="52"/>
                    <a:pt x="40" y="52"/>
                    <a:pt x="40" y="52"/>
                  </a:cubicBezTo>
                  <a:cubicBezTo>
                    <a:pt x="0" y="52"/>
                    <a:pt x="0" y="52"/>
                    <a:pt x="0" y="52"/>
                  </a:cubicBezTo>
                  <a:cubicBezTo>
                    <a:pt x="0" y="50"/>
                    <a:pt x="0" y="50"/>
                    <a:pt x="0" y="50"/>
                  </a:cubicBezTo>
                  <a:cubicBezTo>
                    <a:pt x="2" y="50"/>
                    <a:pt x="2" y="50"/>
                    <a:pt x="2" y="50"/>
                  </a:cubicBezTo>
                  <a:cubicBezTo>
                    <a:pt x="6" y="50"/>
                    <a:pt x="7" y="49"/>
                    <a:pt x="7" y="45"/>
                  </a:cubicBezTo>
                  <a:cubicBezTo>
                    <a:pt x="7" y="7"/>
                    <a:pt x="7" y="7"/>
                    <a:pt x="7" y="7"/>
                  </a:cubicBezTo>
                  <a:cubicBezTo>
                    <a:pt x="7" y="4"/>
                    <a:pt x="6" y="2"/>
                    <a:pt x="2" y="2"/>
                  </a:cubicBezTo>
                  <a:cubicBezTo>
                    <a:pt x="0" y="2"/>
                    <a:pt x="0" y="2"/>
                    <a:pt x="0" y="2"/>
                  </a:cubicBezTo>
                  <a:lnTo>
                    <a:pt x="0" y="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6" name="iśľîḋe"/>
            <p:cNvSpPr/>
            <p:nvPr userDrawn="1">
              <p:custDataLst>
                <p:tags r:id="rId51"/>
              </p:custDataLst>
            </p:nvPr>
          </p:nvSpPr>
          <p:spPr bwMode="auto">
            <a:xfrm>
              <a:off x="8319328" y="3956050"/>
              <a:ext cx="201613" cy="220663"/>
            </a:xfrm>
            <a:custGeom>
              <a:avLst/>
              <a:gdLst>
                <a:gd name="T0" fmla="*/ 36 w 50"/>
                <a:gd name="T1" fmla="*/ 52 h 52"/>
                <a:gd name="T2" fmla="*/ 23 w 50"/>
                <a:gd name="T3" fmla="*/ 27 h 52"/>
                <a:gd name="T4" fmla="*/ 16 w 50"/>
                <a:gd name="T5" fmla="*/ 27 h 52"/>
                <a:gd name="T6" fmla="*/ 16 w 50"/>
                <a:gd name="T7" fmla="*/ 45 h 52"/>
                <a:gd name="T8" fmla="*/ 21 w 50"/>
                <a:gd name="T9" fmla="*/ 50 h 52"/>
                <a:gd name="T10" fmla="*/ 24 w 50"/>
                <a:gd name="T11" fmla="*/ 50 h 52"/>
                <a:gd name="T12" fmla="*/ 24 w 50"/>
                <a:gd name="T13" fmla="*/ 52 h 52"/>
                <a:gd name="T14" fmla="*/ 0 w 50"/>
                <a:gd name="T15" fmla="*/ 52 h 52"/>
                <a:gd name="T16" fmla="*/ 0 w 50"/>
                <a:gd name="T17" fmla="*/ 50 h 52"/>
                <a:gd name="T18" fmla="*/ 3 w 50"/>
                <a:gd name="T19" fmla="*/ 50 h 52"/>
                <a:gd name="T20" fmla="*/ 8 w 50"/>
                <a:gd name="T21" fmla="*/ 45 h 52"/>
                <a:gd name="T22" fmla="*/ 8 w 50"/>
                <a:gd name="T23" fmla="*/ 7 h 52"/>
                <a:gd name="T24" fmla="*/ 3 w 50"/>
                <a:gd name="T25" fmla="*/ 2 h 52"/>
                <a:gd name="T26" fmla="*/ 0 w 50"/>
                <a:gd name="T27" fmla="*/ 2 h 52"/>
                <a:gd name="T28" fmla="*/ 0 w 50"/>
                <a:gd name="T29" fmla="*/ 0 h 52"/>
                <a:gd name="T30" fmla="*/ 29 w 50"/>
                <a:gd name="T31" fmla="*/ 0 h 52"/>
                <a:gd name="T32" fmla="*/ 46 w 50"/>
                <a:gd name="T33" fmla="*/ 13 h 52"/>
                <a:gd name="T34" fmla="*/ 41 w 50"/>
                <a:gd name="T35" fmla="*/ 22 h 52"/>
                <a:gd name="T36" fmla="*/ 32 w 50"/>
                <a:gd name="T37" fmla="*/ 26 h 52"/>
                <a:gd name="T38" fmla="*/ 40 w 50"/>
                <a:gd name="T39" fmla="*/ 43 h 52"/>
                <a:gd name="T40" fmla="*/ 49 w 50"/>
                <a:gd name="T41" fmla="*/ 50 h 52"/>
                <a:gd name="T42" fmla="*/ 50 w 50"/>
                <a:gd name="T43" fmla="*/ 50 h 52"/>
                <a:gd name="T44" fmla="*/ 50 w 50"/>
                <a:gd name="T45" fmla="*/ 52 h 52"/>
                <a:gd name="T46" fmla="*/ 36 w 50"/>
                <a:gd name="T47" fmla="*/ 52 h 52"/>
                <a:gd name="T48" fmla="*/ 26 w 50"/>
                <a:gd name="T49" fmla="*/ 2 h 52"/>
                <a:gd name="T50" fmla="*/ 21 w 50"/>
                <a:gd name="T51" fmla="*/ 2 h 52"/>
                <a:gd name="T52" fmla="*/ 16 w 50"/>
                <a:gd name="T53" fmla="*/ 7 h 52"/>
                <a:gd name="T54" fmla="*/ 16 w 50"/>
                <a:gd name="T55" fmla="*/ 25 h 52"/>
                <a:gd name="T56" fmla="*/ 26 w 50"/>
                <a:gd name="T57" fmla="*/ 25 h 52"/>
                <a:gd name="T58" fmla="*/ 37 w 50"/>
                <a:gd name="T59" fmla="*/ 12 h 52"/>
                <a:gd name="T60" fmla="*/ 26 w 50"/>
                <a:gd name="T61" fmla="*/ 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0" h="52">
                  <a:moveTo>
                    <a:pt x="36" y="52"/>
                  </a:moveTo>
                  <a:cubicBezTo>
                    <a:pt x="23" y="27"/>
                    <a:pt x="23" y="27"/>
                    <a:pt x="23" y="27"/>
                  </a:cubicBezTo>
                  <a:cubicBezTo>
                    <a:pt x="16" y="27"/>
                    <a:pt x="16" y="27"/>
                    <a:pt x="16" y="27"/>
                  </a:cubicBezTo>
                  <a:cubicBezTo>
                    <a:pt x="16" y="45"/>
                    <a:pt x="16" y="45"/>
                    <a:pt x="16" y="45"/>
                  </a:cubicBezTo>
                  <a:cubicBezTo>
                    <a:pt x="16" y="48"/>
                    <a:pt x="18" y="50"/>
                    <a:pt x="21" y="50"/>
                  </a:cubicBezTo>
                  <a:cubicBezTo>
                    <a:pt x="24" y="50"/>
                    <a:pt x="24" y="50"/>
                    <a:pt x="24" y="50"/>
                  </a:cubicBezTo>
                  <a:cubicBezTo>
                    <a:pt x="24" y="52"/>
                    <a:pt x="24" y="52"/>
                    <a:pt x="24" y="52"/>
                  </a:cubicBezTo>
                  <a:cubicBezTo>
                    <a:pt x="0" y="52"/>
                    <a:pt x="0" y="52"/>
                    <a:pt x="0" y="52"/>
                  </a:cubicBezTo>
                  <a:cubicBezTo>
                    <a:pt x="0" y="50"/>
                    <a:pt x="0" y="50"/>
                    <a:pt x="0" y="50"/>
                  </a:cubicBezTo>
                  <a:cubicBezTo>
                    <a:pt x="3" y="50"/>
                    <a:pt x="3" y="50"/>
                    <a:pt x="3" y="50"/>
                  </a:cubicBezTo>
                  <a:cubicBezTo>
                    <a:pt x="6" y="50"/>
                    <a:pt x="8" y="49"/>
                    <a:pt x="8" y="45"/>
                  </a:cubicBezTo>
                  <a:cubicBezTo>
                    <a:pt x="8" y="7"/>
                    <a:pt x="8" y="7"/>
                    <a:pt x="8" y="7"/>
                  </a:cubicBezTo>
                  <a:cubicBezTo>
                    <a:pt x="8" y="4"/>
                    <a:pt x="7" y="2"/>
                    <a:pt x="3" y="2"/>
                  </a:cubicBezTo>
                  <a:cubicBezTo>
                    <a:pt x="0" y="2"/>
                    <a:pt x="0" y="2"/>
                    <a:pt x="0" y="2"/>
                  </a:cubicBezTo>
                  <a:cubicBezTo>
                    <a:pt x="0" y="0"/>
                    <a:pt x="0" y="0"/>
                    <a:pt x="0" y="0"/>
                  </a:cubicBezTo>
                  <a:cubicBezTo>
                    <a:pt x="29" y="0"/>
                    <a:pt x="29" y="0"/>
                    <a:pt x="29" y="0"/>
                  </a:cubicBezTo>
                  <a:cubicBezTo>
                    <a:pt x="40" y="0"/>
                    <a:pt x="46" y="5"/>
                    <a:pt x="46" y="13"/>
                  </a:cubicBezTo>
                  <a:cubicBezTo>
                    <a:pt x="46" y="17"/>
                    <a:pt x="44" y="20"/>
                    <a:pt x="41" y="22"/>
                  </a:cubicBezTo>
                  <a:cubicBezTo>
                    <a:pt x="38" y="25"/>
                    <a:pt x="35" y="26"/>
                    <a:pt x="32" y="26"/>
                  </a:cubicBezTo>
                  <a:cubicBezTo>
                    <a:pt x="40" y="43"/>
                    <a:pt x="40" y="43"/>
                    <a:pt x="40" y="43"/>
                  </a:cubicBezTo>
                  <a:cubicBezTo>
                    <a:pt x="44" y="49"/>
                    <a:pt x="46" y="50"/>
                    <a:pt x="49" y="50"/>
                  </a:cubicBezTo>
                  <a:cubicBezTo>
                    <a:pt x="50" y="50"/>
                    <a:pt x="50" y="50"/>
                    <a:pt x="50" y="50"/>
                  </a:cubicBezTo>
                  <a:cubicBezTo>
                    <a:pt x="50" y="52"/>
                    <a:pt x="50" y="52"/>
                    <a:pt x="50" y="52"/>
                  </a:cubicBezTo>
                  <a:lnTo>
                    <a:pt x="36" y="52"/>
                  </a:lnTo>
                  <a:close/>
                  <a:moveTo>
                    <a:pt x="26" y="2"/>
                  </a:moveTo>
                  <a:cubicBezTo>
                    <a:pt x="21" y="2"/>
                    <a:pt x="21" y="2"/>
                    <a:pt x="21" y="2"/>
                  </a:cubicBezTo>
                  <a:cubicBezTo>
                    <a:pt x="17" y="2"/>
                    <a:pt x="16" y="4"/>
                    <a:pt x="16" y="7"/>
                  </a:cubicBezTo>
                  <a:cubicBezTo>
                    <a:pt x="16" y="25"/>
                    <a:pt x="16" y="25"/>
                    <a:pt x="16" y="25"/>
                  </a:cubicBezTo>
                  <a:cubicBezTo>
                    <a:pt x="26" y="25"/>
                    <a:pt x="26" y="25"/>
                    <a:pt x="26" y="25"/>
                  </a:cubicBezTo>
                  <a:cubicBezTo>
                    <a:pt x="34" y="25"/>
                    <a:pt x="37" y="19"/>
                    <a:pt x="37" y="12"/>
                  </a:cubicBezTo>
                  <a:cubicBezTo>
                    <a:pt x="37" y="6"/>
                    <a:pt x="33" y="2"/>
                    <a:pt x="26" y="2"/>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7" name="iṥḻiḍè"/>
            <p:cNvSpPr/>
            <p:nvPr userDrawn="1">
              <p:custDataLst>
                <p:tags r:id="rId52"/>
              </p:custDataLst>
            </p:nvPr>
          </p:nvSpPr>
          <p:spPr bwMode="auto">
            <a:xfrm>
              <a:off x="8533641" y="3946525"/>
              <a:ext cx="152400" cy="238125"/>
            </a:xfrm>
            <a:custGeom>
              <a:avLst/>
              <a:gdLst>
                <a:gd name="T0" fmla="*/ 21 w 38"/>
                <a:gd name="T1" fmla="*/ 56 h 56"/>
                <a:gd name="T2" fmla="*/ 14 w 38"/>
                <a:gd name="T3" fmla="*/ 55 h 56"/>
                <a:gd name="T4" fmla="*/ 12 w 38"/>
                <a:gd name="T5" fmla="*/ 54 h 56"/>
                <a:gd name="T6" fmla="*/ 5 w 38"/>
                <a:gd name="T7" fmla="*/ 56 h 56"/>
                <a:gd name="T8" fmla="*/ 0 w 38"/>
                <a:gd name="T9" fmla="*/ 41 h 56"/>
                <a:gd name="T10" fmla="*/ 2 w 38"/>
                <a:gd name="T11" fmla="*/ 41 h 56"/>
                <a:gd name="T12" fmla="*/ 21 w 38"/>
                <a:gd name="T13" fmla="*/ 53 h 56"/>
                <a:gd name="T14" fmla="*/ 32 w 38"/>
                <a:gd name="T15" fmla="*/ 43 h 56"/>
                <a:gd name="T16" fmla="*/ 18 w 38"/>
                <a:gd name="T17" fmla="*/ 31 h 56"/>
                <a:gd name="T18" fmla="*/ 3 w 38"/>
                <a:gd name="T19" fmla="*/ 15 h 56"/>
                <a:gd name="T20" fmla="*/ 19 w 38"/>
                <a:gd name="T21" fmla="*/ 0 h 56"/>
                <a:gd name="T22" fmla="*/ 26 w 38"/>
                <a:gd name="T23" fmla="*/ 2 h 56"/>
                <a:gd name="T24" fmla="*/ 28 w 38"/>
                <a:gd name="T25" fmla="*/ 2 h 56"/>
                <a:gd name="T26" fmla="*/ 32 w 38"/>
                <a:gd name="T27" fmla="*/ 1 h 56"/>
                <a:gd name="T28" fmla="*/ 36 w 38"/>
                <a:gd name="T29" fmla="*/ 13 h 56"/>
                <a:gd name="T30" fmla="*/ 34 w 38"/>
                <a:gd name="T31" fmla="*/ 14 h 56"/>
                <a:gd name="T32" fmla="*/ 31 w 38"/>
                <a:gd name="T33" fmla="*/ 9 h 56"/>
                <a:gd name="T34" fmla="*/ 18 w 38"/>
                <a:gd name="T35" fmla="*/ 3 h 56"/>
                <a:gd name="T36" fmla="*/ 9 w 38"/>
                <a:gd name="T37" fmla="*/ 12 h 56"/>
                <a:gd name="T38" fmla="*/ 22 w 38"/>
                <a:gd name="T39" fmla="*/ 23 h 56"/>
                <a:gd name="T40" fmla="*/ 38 w 38"/>
                <a:gd name="T41" fmla="*/ 40 h 56"/>
                <a:gd name="T42" fmla="*/ 21 w 38"/>
                <a:gd name="T43"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8" h="56">
                  <a:moveTo>
                    <a:pt x="21" y="56"/>
                  </a:moveTo>
                  <a:cubicBezTo>
                    <a:pt x="20" y="56"/>
                    <a:pt x="17" y="56"/>
                    <a:pt x="14" y="55"/>
                  </a:cubicBezTo>
                  <a:cubicBezTo>
                    <a:pt x="13" y="54"/>
                    <a:pt x="12" y="54"/>
                    <a:pt x="12" y="54"/>
                  </a:cubicBezTo>
                  <a:cubicBezTo>
                    <a:pt x="9" y="54"/>
                    <a:pt x="7" y="55"/>
                    <a:pt x="5" y="56"/>
                  </a:cubicBezTo>
                  <a:cubicBezTo>
                    <a:pt x="0" y="41"/>
                    <a:pt x="0" y="41"/>
                    <a:pt x="0" y="41"/>
                  </a:cubicBezTo>
                  <a:cubicBezTo>
                    <a:pt x="2" y="41"/>
                    <a:pt x="2" y="41"/>
                    <a:pt x="2" y="41"/>
                  </a:cubicBezTo>
                  <a:cubicBezTo>
                    <a:pt x="4" y="44"/>
                    <a:pt x="11" y="53"/>
                    <a:pt x="21" y="53"/>
                  </a:cubicBezTo>
                  <a:cubicBezTo>
                    <a:pt x="29" y="53"/>
                    <a:pt x="32" y="48"/>
                    <a:pt x="32" y="43"/>
                  </a:cubicBezTo>
                  <a:cubicBezTo>
                    <a:pt x="32" y="37"/>
                    <a:pt x="28" y="35"/>
                    <a:pt x="18" y="31"/>
                  </a:cubicBezTo>
                  <a:cubicBezTo>
                    <a:pt x="13" y="30"/>
                    <a:pt x="3" y="26"/>
                    <a:pt x="3" y="15"/>
                  </a:cubicBezTo>
                  <a:cubicBezTo>
                    <a:pt x="3" y="8"/>
                    <a:pt x="8" y="0"/>
                    <a:pt x="19" y="0"/>
                  </a:cubicBezTo>
                  <a:cubicBezTo>
                    <a:pt x="20" y="0"/>
                    <a:pt x="21" y="1"/>
                    <a:pt x="26" y="2"/>
                  </a:cubicBezTo>
                  <a:cubicBezTo>
                    <a:pt x="27" y="2"/>
                    <a:pt x="27" y="2"/>
                    <a:pt x="28" y="2"/>
                  </a:cubicBezTo>
                  <a:cubicBezTo>
                    <a:pt x="28" y="2"/>
                    <a:pt x="30" y="2"/>
                    <a:pt x="32" y="1"/>
                  </a:cubicBezTo>
                  <a:cubicBezTo>
                    <a:pt x="36" y="13"/>
                    <a:pt x="36" y="13"/>
                    <a:pt x="36" y="13"/>
                  </a:cubicBezTo>
                  <a:cubicBezTo>
                    <a:pt x="34" y="14"/>
                    <a:pt x="34" y="14"/>
                    <a:pt x="34" y="14"/>
                  </a:cubicBezTo>
                  <a:cubicBezTo>
                    <a:pt x="34" y="13"/>
                    <a:pt x="33" y="11"/>
                    <a:pt x="31" y="9"/>
                  </a:cubicBezTo>
                  <a:cubicBezTo>
                    <a:pt x="28" y="5"/>
                    <a:pt x="23" y="3"/>
                    <a:pt x="18" y="3"/>
                  </a:cubicBezTo>
                  <a:cubicBezTo>
                    <a:pt x="13" y="3"/>
                    <a:pt x="9" y="6"/>
                    <a:pt x="9" y="12"/>
                  </a:cubicBezTo>
                  <a:cubicBezTo>
                    <a:pt x="9" y="17"/>
                    <a:pt x="13" y="20"/>
                    <a:pt x="22" y="23"/>
                  </a:cubicBezTo>
                  <a:cubicBezTo>
                    <a:pt x="32" y="27"/>
                    <a:pt x="38" y="31"/>
                    <a:pt x="38" y="40"/>
                  </a:cubicBezTo>
                  <a:cubicBezTo>
                    <a:pt x="38" y="48"/>
                    <a:pt x="32" y="56"/>
                    <a:pt x="21" y="5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8" name="işliďè"/>
            <p:cNvSpPr/>
            <p:nvPr userDrawn="1">
              <p:custDataLst>
                <p:tags r:id="rId53"/>
              </p:custDataLst>
            </p:nvPr>
          </p:nvSpPr>
          <p:spPr bwMode="auto">
            <a:xfrm>
              <a:off x="8703503" y="3956050"/>
              <a:ext cx="96838" cy="220663"/>
            </a:xfrm>
            <a:custGeom>
              <a:avLst/>
              <a:gdLst>
                <a:gd name="T0" fmla="*/ 0 w 24"/>
                <a:gd name="T1" fmla="*/ 52 h 52"/>
                <a:gd name="T2" fmla="*/ 0 w 24"/>
                <a:gd name="T3" fmla="*/ 50 h 52"/>
                <a:gd name="T4" fmla="*/ 3 w 24"/>
                <a:gd name="T5" fmla="*/ 50 h 52"/>
                <a:gd name="T6" fmla="*/ 8 w 24"/>
                <a:gd name="T7" fmla="*/ 45 h 52"/>
                <a:gd name="T8" fmla="*/ 8 w 24"/>
                <a:gd name="T9" fmla="*/ 7 h 52"/>
                <a:gd name="T10" fmla="*/ 3 w 24"/>
                <a:gd name="T11" fmla="*/ 2 h 52"/>
                <a:gd name="T12" fmla="*/ 0 w 24"/>
                <a:gd name="T13" fmla="*/ 2 h 52"/>
                <a:gd name="T14" fmla="*/ 0 w 24"/>
                <a:gd name="T15" fmla="*/ 0 h 52"/>
                <a:gd name="T16" fmla="*/ 24 w 24"/>
                <a:gd name="T17" fmla="*/ 0 h 52"/>
                <a:gd name="T18" fmla="*/ 24 w 24"/>
                <a:gd name="T19" fmla="*/ 2 h 52"/>
                <a:gd name="T20" fmla="*/ 22 w 24"/>
                <a:gd name="T21" fmla="*/ 2 h 52"/>
                <a:gd name="T22" fmla="*/ 16 w 24"/>
                <a:gd name="T23" fmla="*/ 7 h 52"/>
                <a:gd name="T24" fmla="*/ 16 w 24"/>
                <a:gd name="T25" fmla="*/ 45 h 52"/>
                <a:gd name="T26" fmla="*/ 22 w 24"/>
                <a:gd name="T27" fmla="*/ 50 h 52"/>
                <a:gd name="T28" fmla="*/ 24 w 24"/>
                <a:gd name="T29" fmla="*/ 50 h 52"/>
                <a:gd name="T30" fmla="*/ 24 w 24"/>
                <a:gd name="T31" fmla="*/ 52 h 52"/>
                <a:gd name="T32" fmla="*/ 0 w 24"/>
                <a:gd name="T33"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 h="52">
                  <a:moveTo>
                    <a:pt x="0" y="52"/>
                  </a:moveTo>
                  <a:cubicBezTo>
                    <a:pt x="0" y="50"/>
                    <a:pt x="0" y="50"/>
                    <a:pt x="0" y="50"/>
                  </a:cubicBezTo>
                  <a:cubicBezTo>
                    <a:pt x="3" y="50"/>
                    <a:pt x="3" y="50"/>
                    <a:pt x="3" y="50"/>
                  </a:cubicBezTo>
                  <a:cubicBezTo>
                    <a:pt x="7" y="50"/>
                    <a:pt x="8" y="49"/>
                    <a:pt x="8" y="45"/>
                  </a:cubicBezTo>
                  <a:cubicBezTo>
                    <a:pt x="8" y="7"/>
                    <a:pt x="8" y="7"/>
                    <a:pt x="8" y="7"/>
                  </a:cubicBezTo>
                  <a:cubicBezTo>
                    <a:pt x="8" y="4"/>
                    <a:pt x="7" y="2"/>
                    <a:pt x="3" y="2"/>
                  </a:cubicBezTo>
                  <a:cubicBezTo>
                    <a:pt x="0" y="2"/>
                    <a:pt x="0" y="2"/>
                    <a:pt x="0" y="2"/>
                  </a:cubicBezTo>
                  <a:cubicBezTo>
                    <a:pt x="0" y="0"/>
                    <a:pt x="0" y="0"/>
                    <a:pt x="0" y="0"/>
                  </a:cubicBezTo>
                  <a:cubicBezTo>
                    <a:pt x="24" y="0"/>
                    <a:pt x="24" y="0"/>
                    <a:pt x="24" y="0"/>
                  </a:cubicBezTo>
                  <a:cubicBezTo>
                    <a:pt x="24" y="2"/>
                    <a:pt x="24" y="2"/>
                    <a:pt x="24" y="2"/>
                  </a:cubicBezTo>
                  <a:cubicBezTo>
                    <a:pt x="22" y="2"/>
                    <a:pt x="22" y="2"/>
                    <a:pt x="22" y="2"/>
                  </a:cubicBezTo>
                  <a:cubicBezTo>
                    <a:pt x="17" y="2"/>
                    <a:pt x="16" y="4"/>
                    <a:pt x="16" y="7"/>
                  </a:cubicBezTo>
                  <a:cubicBezTo>
                    <a:pt x="16" y="45"/>
                    <a:pt x="16" y="45"/>
                    <a:pt x="16" y="45"/>
                  </a:cubicBezTo>
                  <a:cubicBezTo>
                    <a:pt x="16" y="49"/>
                    <a:pt x="18" y="50"/>
                    <a:pt x="22" y="50"/>
                  </a:cubicBezTo>
                  <a:cubicBezTo>
                    <a:pt x="24" y="50"/>
                    <a:pt x="24" y="50"/>
                    <a:pt x="24" y="50"/>
                  </a:cubicBezTo>
                  <a:cubicBezTo>
                    <a:pt x="24" y="52"/>
                    <a:pt x="24" y="52"/>
                    <a:pt x="24" y="52"/>
                  </a:cubicBezTo>
                  <a:lnTo>
                    <a:pt x="0"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9" name="íṩ1íḍê"/>
            <p:cNvSpPr/>
            <p:nvPr userDrawn="1">
              <p:custDataLst>
                <p:tags r:id="rId54"/>
              </p:custDataLst>
            </p:nvPr>
          </p:nvSpPr>
          <p:spPr bwMode="auto">
            <a:xfrm>
              <a:off x="8819391" y="3956050"/>
              <a:ext cx="206375" cy="220663"/>
            </a:xfrm>
            <a:custGeom>
              <a:avLst/>
              <a:gdLst>
                <a:gd name="T0" fmla="*/ 49 w 51"/>
                <a:gd name="T1" fmla="*/ 14 h 52"/>
                <a:gd name="T2" fmla="*/ 34 w 51"/>
                <a:gd name="T3" fmla="*/ 2 h 52"/>
                <a:gd name="T4" fmla="*/ 30 w 51"/>
                <a:gd name="T5" fmla="*/ 7 h 52"/>
                <a:gd name="T6" fmla="*/ 30 w 51"/>
                <a:gd name="T7" fmla="*/ 44 h 52"/>
                <a:gd name="T8" fmla="*/ 35 w 51"/>
                <a:gd name="T9" fmla="*/ 50 h 52"/>
                <a:gd name="T10" fmla="*/ 39 w 51"/>
                <a:gd name="T11" fmla="*/ 50 h 52"/>
                <a:gd name="T12" fmla="*/ 39 w 51"/>
                <a:gd name="T13" fmla="*/ 52 h 52"/>
                <a:gd name="T14" fmla="*/ 12 w 51"/>
                <a:gd name="T15" fmla="*/ 52 h 52"/>
                <a:gd name="T16" fmla="*/ 12 w 51"/>
                <a:gd name="T17" fmla="*/ 50 h 52"/>
                <a:gd name="T18" fmla="*/ 16 w 51"/>
                <a:gd name="T19" fmla="*/ 50 h 52"/>
                <a:gd name="T20" fmla="*/ 21 w 51"/>
                <a:gd name="T21" fmla="*/ 44 h 52"/>
                <a:gd name="T22" fmla="*/ 21 w 51"/>
                <a:gd name="T23" fmla="*/ 7 h 52"/>
                <a:gd name="T24" fmla="*/ 16 w 51"/>
                <a:gd name="T25" fmla="*/ 2 h 52"/>
                <a:gd name="T26" fmla="*/ 2 w 51"/>
                <a:gd name="T27" fmla="*/ 14 h 52"/>
                <a:gd name="T28" fmla="*/ 0 w 51"/>
                <a:gd name="T29" fmla="*/ 13 h 52"/>
                <a:gd name="T30" fmla="*/ 5 w 51"/>
                <a:gd name="T31" fmla="*/ 0 h 52"/>
                <a:gd name="T32" fmla="*/ 46 w 51"/>
                <a:gd name="T33" fmla="*/ 0 h 52"/>
                <a:gd name="T34" fmla="*/ 51 w 51"/>
                <a:gd name="T35" fmla="*/ 13 h 52"/>
                <a:gd name="T36" fmla="*/ 49 w 51"/>
                <a:gd name="T37" fmla="*/ 1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1" h="52">
                  <a:moveTo>
                    <a:pt x="49" y="14"/>
                  </a:moveTo>
                  <a:cubicBezTo>
                    <a:pt x="45" y="6"/>
                    <a:pt x="41" y="2"/>
                    <a:pt x="34" y="2"/>
                  </a:cubicBezTo>
                  <a:cubicBezTo>
                    <a:pt x="31" y="2"/>
                    <a:pt x="30" y="4"/>
                    <a:pt x="30" y="7"/>
                  </a:cubicBezTo>
                  <a:cubicBezTo>
                    <a:pt x="30" y="44"/>
                    <a:pt x="30" y="44"/>
                    <a:pt x="30" y="44"/>
                  </a:cubicBezTo>
                  <a:cubicBezTo>
                    <a:pt x="30" y="48"/>
                    <a:pt x="31" y="50"/>
                    <a:pt x="35" y="50"/>
                  </a:cubicBezTo>
                  <a:cubicBezTo>
                    <a:pt x="39" y="50"/>
                    <a:pt x="39" y="50"/>
                    <a:pt x="39" y="50"/>
                  </a:cubicBezTo>
                  <a:cubicBezTo>
                    <a:pt x="39" y="52"/>
                    <a:pt x="39" y="52"/>
                    <a:pt x="39" y="52"/>
                  </a:cubicBezTo>
                  <a:cubicBezTo>
                    <a:pt x="12" y="52"/>
                    <a:pt x="12" y="52"/>
                    <a:pt x="12" y="52"/>
                  </a:cubicBezTo>
                  <a:cubicBezTo>
                    <a:pt x="12" y="50"/>
                    <a:pt x="12" y="50"/>
                    <a:pt x="12" y="50"/>
                  </a:cubicBezTo>
                  <a:cubicBezTo>
                    <a:pt x="16" y="50"/>
                    <a:pt x="16" y="50"/>
                    <a:pt x="16" y="50"/>
                  </a:cubicBezTo>
                  <a:cubicBezTo>
                    <a:pt x="20" y="50"/>
                    <a:pt x="21" y="48"/>
                    <a:pt x="21" y="44"/>
                  </a:cubicBezTo>
                  <a:cubicBezTo>
                    <a:pt x="21" y="7"/>
                    <a:pt x="21" y="7"/>
                    <a:pt x="21" y="7"/>
                  </a:cubicBezTo>
                  <a:cubicBezTo>
                    <a:pt x="21" y="3"/>
                    <a:pt x="20" y="2"/>
                    <a:pt x="16" y="2"/>
                  </a:cubicBezTo>
                  <a:cubicBezTo>
                    <a:pt x="8" y="2"/>
                    <a:pt x="4" y="9"/>
                    <a:pt x="2" y="14"/>
                  </a:cubicBezTo>
                  <a:cubicBezTo>
                    <a:pt x="0" y="13"/>
                    <a:pt x="0" y="13"/>
                    <a:pt x="0" y="13"/>
                  </a:cubicBezTo>
                  <a:cubicBezTo>
                    <a:pt x="5" y="0"/>
                    <a:pt x="5" y="0"/>
                    <a:pt x="5" y="0"/>
                  </a:cubicBezTo>
                  <a:cubicBezTo>
                    <a:pt x="46" y="0"/>
                    <a:pt x="46" y="0"/>
                    <a:pt x="46" y="0"/>
                  </a:cubicBezTo>
                  <a:cubicBezTo>
                    <a:pt x="51" y="13"/>
                    <a:pt x="51" y="13"/>
                    <a:pt x="51" y="13"/>
                  </a:cubicBezTo>
                  <a:lnTo>
                    <a:pt x="49" y="1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0" name="iṥľîḓè"/>
            <p:cNvSpPr/>
            <p:nvPr userDrawn="1">
              <p:custDataLst>
                <p:tags r:id="rId55"/>
              </p:custDataLst>
            </p:nvPr>
          </p:nvSpPr>
          <p:spPr bwMode="auto">
            <a:xfrm>
              <a:off x="9049578" y="3956050"/>
              <a:ext cx="217488" cy="220663"/>
            </a:xfrm>
            <a:custGeom>
              <a:avLst/>
              <a:gdLst>
                <a:gd name="T0" fmla="*/ 51 w 54"/>
                <a:gd name="T1" fmla="*/ 2 h 52"/>
                <a:gd name="T2" fmla="*/ 44 w 54"/>
                <a:gd name="T3" fmla="*/ 8 h 52"/>
                <a:gd name="T4" fmla="*/ 32 w 54"/>
                <a:gd name="T5" fmla="*/ 31 h 52"/>
                <a:gd name="T6" fmla="*/ 32 w 54"/>
                <a:gd name="T7" fmla="*/ 45 h 52"/>
                <a:gd name="T8" fmla="*/ 37 w 54"/>
                <a:gd name="T9" fmla="*/ 50 h 52"/>
                <a:gd name="T10" fmla="*/ 41 w 54"/>
                <a:gd name="T11" fmla="*/ 50 h 52"/>
                <a:gd name="T12" fmla="*/ 41 w 54"/>
                <a:gd name="T13" fmla="*/ 52 h 52"/>
                <a:gd name="T14" fmla="*/ 14 w 54"/>
                <a:gd name="T15" fmla="*/ 52 h 52"/>
                <a:gd name="T16" fmla="*/ 14 w 54"/>
                <a:gd name="T17" fmla="*/ 50 h 52"/>
                <a:gd name="T18" fmla="*/ 18 w 54"/>
                <a:gd name="T19" fmla="*/ 50 h 52"/>
                <a:gd name="T20" fmla="*/ 23 w 54"/>
                <a:gd name="T21" fmla="*/ 45 h 52"/>
                <a:gd name="T22" fmla="*/ 23 w 54"/>
                <a:gd name="T23" fmla="*/ 31 h 52"/>
                <a:gd name="T24" fmla="*/ 9 w 54"/>
                <a:gd name="T25" fmla="*/ 7 h 52"/>
                <a:gd name="T26" fmla="*/ 2 w 54"/>
                <a:gd name="T27" fmla="*/ 2 h 52"/>
                <a:gd name="T28" fmla="*/ 0 w 54"/>
                <a:gd name="T29" fmla="*/ 2 h 52"/>
                <a:gd name="T30" fmla="*/ 0 w 54"/>
                <a:gd name="T31" fmla="*/ 0 h 52"/>
                <a:gd name="T32" fmla="*/ 24 w 54"/>
                <a:gd name="T33" fmla="*/ 0 h 52"/>
                <a:gd name="T34" fmla="*/ 24 w 54"/>
                <a:gd name="T35" fmla="*/ 2 h 52"/>
                <a:gd name="T36" fmla="*/ 21 w 54"/>
                <a:gd name="T37" fmla="*/ 2 h 52"/>
                <a:gd name="T38" fmla="*/ 18 w 54"/>
                <a:gd name="T39" fmla="*/ 5 h 52"/>
                <a:gd name="T40" fmla="*/ 19 w 54"/>
                <a:gd name="T41" fmla="*/ 7 h 52"/>
                <a:gd name="T42" fmla="*/ 31 w 54"/>
                <a:gd name="T43" fmla="*/ 27 h 52"/>
                <a:gd name="T44" fmla="*/ 42 w 54"/>
                <a:gd name="T45" fmla="*/ 8 h 52"/>
                <a:gd name="T46" fmla="*/ 42 w 54"/>
                <a:gd name="T47" fmla="*/ 5 h 52"/>
                <a:gd name="T48" fmla="*/ 39 w 54"/>
                <a:gd name="T49" fmla="*/ 2 h 52"/>
                <a:gd name="T50" fmla="*/ 36 w 54"/>
                <a:gd name="T51" fmla="*/ 2 h 52"/>
                <a:gd name="T52" fmla="*/ 36 w 54"/>
                <a:gd name="T53" fmla="*/ 0 h 52"/>
                <a:gd name="T54" fmla="*/ 54 w 54"/>
                <a:gd name="T55" fmla="*/ 0 h 52"/>
                <a:gd name="T56" fmla="*/ 54 w 54"/>
                <a:gd name="T57" fmla="*/ 2 h 52"/>
                <a:gd name="T58" fmla="*/ 51 w 54"/>
                <a:gd name="T59" fmla="*/ 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4" h="52">
                  <a:moveTo>
                    <a:pt x="51" y="2"/>
                  </a:moveTo>
                  <a:cubicBezTo>
                    <a:pt x="48" y="2"/>
                    <a:pt x="46" y="5"/>
                    <a:pt x="44" y="8"/>
                  </a:cubicBezTo>
                  <a:cubicBezTo>
                    <a:pt x="32" y="31"/>
                    <a:pt x="32" y="31"/>
                    <a:pt x="32" y="31"/>
                  </a:cubicBezTo>
                  <a:cubicBezTo>
                    <a:pt x="32" y="45"/>
                    <a:pt x="32" y="45"/>
                    <a:pt x="32" y="45"/>
                  </a:cubicBezTo>
                  <a:cubicBezTo>
                    <a:pt x="32" y="48"/>
                    <a:pt x="33" y="50"/>
                    <a:pt x="37" y="50"/>
                  </a:cubicBezTo>
                  <a:cubicBezTo>
                    <a:pt x="41" y="50"/>
                    <a:pt x="41" y="50"/>
                    <a:pt x="41" y="50"/>
                  </a:cubicBezTo>
                  <a:cubicBezTo>
                    <a:pt x="41" y="52"/>
                    <a:pt x="41" y="52"/>
                    <a:pt x="41" y="52"/>
                  </a:cubicBezTo>
                  <a:cubicBezTo>
                    <a:pt x="14" y="52"/>
                    <a:pt x="14" y="52"/>
                    <a:pt x="14" y="52"/>
                  </a:cubicBezTo>
                  <a:cubicBezTo>
                    <a:pt x="14" y="50"/>
                    <a:pt x="14" y="50"/>
                    <a:pt x="14" y="50"/>
                  </a:cubicBezTo>
                  <a:cubicBezTo>
                    <a:pt x="18" y="50"/>
                    <a:pt x="18" y="50"/>
                    <a:pt x="18" y="50"/>
                  </a:cubicBezTo>
                  <a:cubicBezTo>
                    <a:pt x="22" y="50"/>
                    <a:pt x="23" y="49"/>
                    <a:pt x="23" y="45"/>
                  </a:cubicBezTo>
                  <a:cubicBezTo>
                    <a:pt x="23" y="31"/>
                    <a:pt x="23" y="31"/>
                    <a:pt x="23" y="31"/>
                  </a:cubicBezTo>
                  <a:cubicBezTo>
                    <a:pt x="9" y="7"/>
                    <a:pt x="9" y="7"/>
                    <a:pt x="9" y="7"/>
                  </a:cubicBezTo>
                  <a:cubicBezTo>
                    <a:pt x="7" y="3"/>
                    <a:pt x="5" y="2"/>
                    <a:pt x="2" y="2"/>
                  </a:cubicBezTo>
                  <a:cubicBezTo>
                    <a:pt x="0" y="2"/>
                    <a:pt x="0" y="2"/>
                    <a:pt x="0" y="2"/>
                  </a:cubicBezTo>
                  <a:cubicBezTo>
                    <a:pt x="0" y="0"/>
                    <a:pt x="0" y="0"/>
                    <a:pt x="0" y="0"/>
                  </a:cubicBezTo>
                  <a:cubicBezTo>
                    <a:pt x="24" y="0"/>
                    <a:pt x="24" y="0"/>
                    <a:pt x="24" y="0"/>
                  </a:cubicBezTo>
                  <a:cubicBezTo>
                    <a:pt x="24" y="2"/>
                    <a:pt x="24" y="2"/>
                    <a:pt x="24" y="2"/>
                  </a:cubicBezTo>
                  <a:cubicBezTo>
                    <a:pt x="21" y="2"/>
                    <a:pt x="21" y="2"/>
                    <a:pt x="21" y="2"/>
                  </a:cubicBezTo>
                  <a:cubicBezTo>
                    <a:pt x="19" y="2"/>
                    <a:pt x="18" y="3"/>
                    <a:pt x="18" y="5"/>
                  </a:cubicBezTo>
                  <a:cubicBezTo>
                    <a:pt x="18" y="5"/>
                    <a:pt x="18" y="6"/>
                    <a:pt x="19" y="7"/>
                  </a:cubicBezTo>
                  <a:cubicBezTo>
                    <a:pt x="31" y="27"/>
                    <a:pt x="31" y="27"/>
                    <a:pt x="31" y="27"/>
                  </a:cubicBezTo>
                  <a:cubicBezTo>
                    <a:pt x="42" y="8"/>
                    <a:pt x="42" y="8"/>
                    <a:pt x="42" y="8"/>
                  </a:cubicBezTo>
                  <a:cubicBezTo>
                    <a:pt x="42" y="7"/>
                    <a:pt x="42" y="6"/>
                    <a:pt x="42" y="5"/>
                  </a:cubicBezTo>
                  <a:cubicBezTo>
                    <a:pt x="42" y="3"/>
                    <a:pt x="41" y="2"/>
                    <a:pt x="39" y="2"/>
                  </a:cubicBezTo>
                  <a:cubicBezTo>
                    <a:pt x="36" y="2"/>
                    <a:pt x="36" y="2"/>
                    <a:pt x="36" y="2"/>
                  </a:cubicBezTo>
                  <a:cubicBezTo>
                    <a:pt x="36" y="0"/>
                    <a:pt x="36" y="0"/>
                    <a:pt x="36" y="0"/>
                  </a:cubicBezTo>
                  <a:cubicBezTo>
                    <a:pt x="54" y="0"/>
                    <a:pt x="54" y="0"/>
                    <a:pt x="54" y="0"/>
                  </a:cubicBezTo>
                  <a:cubicBezTo>
                    <a:pt x="54" y="2"/>
                    <a:pt x="54" y="2"/>
                    <a:pt x="54" y="2"/>
                  </a:cubicBezTo>
                  <a:lnTo>
                    <a:pt x="51"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grpSp>
      <p:grpSp>
        <p:nvGrpSpPr>
          <p:cNvPr id="6" name="组合 5"/>
          <p:cNvGrpSpPr/>
          <p:nvPr userDrawn="1"/>
        </p:nvGrpSpPr>
        <p:grpSpPr>
          <a:xfrm>
            <a:off x="2547" y="368300"/>
            <a:ext cx="407988" cy="568318"/>
            <a:chOff x="9119012" y="368300"/>
            <a:chExt cx="407988" cy="457199"/>
          </a:xfrm>
        </p:grpSpPr>
        <p:sp>
          <p:nvSpPr>
            <p:cNvPr id="111" name="矩形 110"/>
            <p:cNvSpPr/>
            <p:nvPr userDrawn="1">
              <p:custDataLst>
                <p:tags r:id="rId56"/>
              </p:custDataLst>
            </p:nvPr>
          </p:nvSpPr>
          <p:spPr>
            <a:xfrm>
              <a:off x="9119012" y="368300"/>
              <a:ext cx="407988" cy="130371"/>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矩形 111"/>
            <p:cNvSpPr/>
            <p:nvPr userDrawn="1">
              <p:custDataLst>
                <p:tags r:id="rId57"/>
              </p:custDataLst>
            </p:nvPr>
          </p:nvSpPr>
          <p:spPr>
            <a:xfrm>
              <a:off x="9119012" y="531714"/>
              <a:ext cx="407988" cy="130371"/>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矩形 112"/>
            <p:cNvSpPr/>
            <p:nvPr userDrawn="1">
              <p:custDataLst>
                <p:tags r:id="rId58"/>
              </p:custDataLst>
            </p:nvPr>
          </p:nvSpPr>
          <p:spPr>
            <a:xfrm>
              <a:off x="9119012" y="695128"/>
              <a:ext cx="407988" cy="130371"/>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图片占位符 7"/>
          <p:cNvSpPr>
            <a:spLocks noGrp="1"/>
          </p:cNvSpPr>
          <p:nvPr>
            <p:ph type="pic" idx="16392" hasCustomPrompt="1"/>
            <p:custDataLst>
              <p:tags r:id="rId59"/>
            </p:custDataLst>
          </p:nvPr>
        </p:nvSpPr>
        <p:spPr>
          <a:xfrm>
            <a:off x="1473200" y="1803400"/>
            <a:ext cx="1524000" cy="1524000"/>
          </a:xfrm>
          <a:prstGeom prst="rect">
            <a:avLst/>
          </a:prstGeom>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CN" altLang="en-US"/>
              <a:t> </a:t>
            </a:r>
            <a:endParaRPr lang="zh-CN" altLang="en-US"/>
          </a:p>
        </p:txBody>
      </p:sp>
      <p:sp>
        <p:nvSpPr>
          <p:cNvPr id="7" name="标题 6"/>
          <p:cNvSpPr>
            <a:spLocks noGrp="1"/>
          </p:cNvSpPr>
          <p:nvPr>
            <p:ph type="ctrTitle" idx="16385" hasCustomPrompt="1"/>
            <p:custDataLst>
              <p:tags r:id="rId60"/>
            </p:custDataLst>
          </p:nvPr>
        </p:nvSpPr>
        <p:spPr>
          <a:xfrm>
            <a:off x="609600" y="533400"/>
            <a:ext cx="10972800" cy="609600"/>
          </a:xfrm>
          <a:prstGeom prst="rect">
            <a:avLst/>
          </a:prstGeom>
          <a:noFill/>
        </p:spPr>
        <p:txBody>
          <a:bodyPr lIns="0" tIns="0" rIns="0" bIns="0" anchor="t">
            <a:normAutofit/>
          </a:bodyPr>
          <a:lstStyle>
            <a:lvl1pPr marL="0" indent="0" algn="l">
              <a:lnSpc>
                <a:spcPct val="111000"/>
              </a:lnSpc>
              <a:spcBef>
                <a:spcPct val="0"/>
              </a:spcBef>
              <a:spcAft>
                <a:spcPct val="0"/>
              </a:spcAft>
              <a:buNone/>
              <a:defRPr sz="3600" b="0" spc="0">
                <a:solidFill>
                  <a:schemeClr val="tx1"/>
                </a:solidFill>
              </a:defRPr>
            </a:lvl1pPr>
          </a:lstStyle>
          <a:p>
            <a:r>
              <a:rPr lang="zh-CN" altLang="en-US"/>
              <a:t>单击此处添加标题</a:t>
            </a:r>
            <a:endParaRPr lang="zh-CN" altLang="en-US"/>
          </a:p>
        </p:txBody>
      </p:sp>
      <p:sp>
        <p:nvSpPr>
          <p:cNvPr id="9" name="文本占位符 8"/>
          <p:cNvSpPr>
            <a:spLocks noGrp="1"/>
          </p:cNvSpPr>
          <p:nvPr>
            <p:ph type="body" idx="16386" hasCustomPrompt="1"/>
            <p:custDataLst>
              <p:tags r:id="rId61"/>
            </p:custDataLst>
          </p:nvPr>
        </p:nvSpPr>
        <p:spPr>
          <a:xfrm>
            <a:off x="609600" y="3581400"/>
            <a:ext cx="3251200" cy="406400"/>
          </a:xfrm>
          <a:prstGeom prst="rect">
            <a:avLst/>
          </a:prstGeom>
          <a:noFill/>
        </p:spPr>
        <p:txBody>
          <a:bodyPr lIns="0" tIns="0" rIns="0" bIns="0" anchor="t">
            <a:normAutofit/>
          </a:bodyPr>
          <a:lstStyle>
            <a:lvl1pPr marL="0" indent="0" algn="ctr">
              <a:lnSpc>
                <a:spcPct val="111000"/>
              </a:lnSpc>
              <a:spcBef>
                <a:spcPct val="0"/>
              </a:spcBef>
              <a:spcAft>
                <a:spcPct val="0"/>
              </a:spcAft>
              <a:buNone/>
              <a:defRPr sz="2400" b="0" spc="0">
                <a:solidFill>
                  <a:schemeClr val="tx1"/>
                </a:solidFill>
              </a:defRPr>
            </a:lvl1pPr>
          </a:lstStyle>
          <a:p>
            <a:pPr lvl="0"/>
            <a:r>
              <a:rPr lang="zh-CN" altLang="en-US" smtClean="0"/>
              <a:t>单击此处添加项标题</a:t>
            </a:r>
            <a:endParaRPr lang="zh-CN" altLang="en-US" smtClean="0"/>
          </a:p>
        </p:txBody>
      </p:sp>
      <p:sp>
        <p:nvSpPr>
          <p:cNvPr id="10" name="文本占位符 9"/>
          <p:cNvSpPr>
            <a:spLocks noGrp="1"/>
          </p:cNvSpPr>
          <p:nvPr>
            <p:ph type="body" idx="16387" hasCustomPrompt="1"/>
            <p:custDataLst>
              <p:tags r:id="rId62"/>
            </p:custDataLst>
          </p:nvPr>
        </p:nvSpPr>
        <p:spPr>
          <a:xfrm>
            <a:off x="609600" y="4140200"/>
            <a:ext cx="3251200" cy="1828800"/>
          </a:xfrm>
          <a:prstGeom prst="rect">
            <a:avLst/>
          </a:prstGeom>
          <a:noFill/>
        </p:spPr>
        <p:txBody>
          <a:bodyPr lIns="0" tIns="0" rIns="0" bIns="0" anchor="t">
            <a:normAutofit/>
          </a:bodyPr>
          <a:lstStyle>
            <a:lvl1pPr marL="0" indent="0" algn="ctr">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
        <p:nvSpPr>
          <p:cNvPr id="11" name="图片占位符 10"/>
          <p:cNvSpPr>
            <a:spLocks noGrp="1"/>
          </p:cNvSpPr>
          <p:nvPr>
            <p:ph type="pic" idx="16393" hasCustomPrompt="1"/>
            <p:custDataLst>
              <p:tags r:id="rId63"/>
            </p:custDataLst>
          </p:nvPr>
        </p:nvSpPr>
        <p:spPr>
          <a:xfrm>
            <a:off x="5334000" y="1803400"/>
            <a:ext cx="1524000" cy="1524000"/>
          </a:xfrm>
          <a:prstGeom prst="rect">
            <a:avLst/>
          </a:prstGeom>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CN" altLang="en-US"/>
              <a:t> </a:t>
            </a:r>
            <a:endParaRPr lang="zh-CN" altLang="en-US"/>
          </a:p>
        </p:txBody>
      </p:sp>
      <p:sp>
        <p:nvSpPr>
          <p:cNvPr id="12" name="文本占位符 11"/>
          <p:cNvSpPr>
            <a:spLocks noGrp="1"/>
          </p:cNvSpPr>
          <p:nvPr>
            <p:ph type="body" idx="16388" hasCustomPrompt="1"/>
            <p:custDataLst>
              <p:tags r:id="rId64"/>
            </p:custDataLst>
          </p:nvPr>
        </p:nvSpPr>
        <p:spPr>
          <a:xfrm>
            <a:off x="4470400" y="3581400"/>
            <a:ext cx="3251200" cy="406400"/>
          </a:xfrm>
          <a:prstGeom prst="rect">
            <a:avLst/>
          </a:prstGeom>
          <a:noFill/>
        </p:spPr>
        <p:txBody>
          <a:bodyPr lIns="0" tIns="0" rIns="0" bIns="0" anchor="t">
            <a:normAutofit/>
          </a:bodyPr>
          <a:lstStyle>
            <a:lvl1pPr marL="0" indent="0" algn="ctr">
              <a:lnSpc>
                <a:spcPct val="111000"/>
              </a:lnSpc>
              <a:spcBef>
                <a:spcPct val="0"/>
              </a:spcBef>
              <a:spcAft>
                <a:spcPct val="0"/>
              </a:spcAft>
              <a:buNone/>
              <a:defRPr sz="2400" b="0" spc="0">
                <a:solidFill>
                  <a:schemeClr val="tx1"/>
                </a:solidFill>
              </a:defRPr>
            </a:lvl1pPr>
          </a:lstStyle>
          <a:p>
            <a:pPr lvl="0"/>
            <a:r>
              <a:rPr lang="zh-CN" altLang="en-US" smtClean="0"/>
              <a:t>单击此处添加项标题</a:t>
            </a:r>
            <a:endParaRPr lang="zh-CN" altLang="en-US" smtClean="0"/>
          </a:p>
        </p:txBody>
      </p:sp>
      <p:sp>
        <p:nvSpPr>
          <p:cNvPr id="13" name="文本占位符 12"/>
          <p:cNvSpPr>
            <a:spLocks noGrp="1"/>
          </p:cNvSpPr>
          <p:nvPr>
            <p:ph type="body" idx="16389" hasCustomPrompt="1"/>
            <p:custDataLst>
              <p:tags r:id="rId65"/>
            </p:custDataLst>
          </p:nvPr>
        </p:nvSpPr>
        <p:spPr>
          <a:xfrm>
            <a:off x="4470400" y="4140200"/>
            <a:ext cx="3251200" cy="1828800"/>
          </a:xfrm>
          <a:prstGeom prst="rect">
            <a:avLst/>
          </a:prstGeom>
          <a:noFill/>
        </p:spPr>
        <p:txBody>
          <a:bodyPr lIns="0" tIns="0" rIns="0" bIns="0" anchor="t">
            <a:normAutofit/>
          </a:bodyPr>
          <a:lstStyle>
            <a:lvl1pPr marL="0" indent="0" algn="ctr">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
        <p:nvSpPr>
          <p:cNvPr id="14" name="图片占位符 13"/>
          <p:cNvSpPr>
            <a:spLocks noGrp="1"/>
          </p:cNvSpPr>
          <p:nvPr>
            <p:ph type="pic" idx="16394" hasCustomPrompt="1"/>
            <p:custDataLst>
              <p:tags r:id="rId66"/>
            </p:custDataLst>
          </p:nvPr>
        </p:nvSpPr>
        <p:spPr>
          <a:xfrm>
            <a:off x="9194800" y="1803400"/>
            <a:ext cx="1524000" cy="1524000"/>
          </a:xfrm>
          <a:prstGeom prst="rect">
            <a:avLst/>
          </a:prstGeom>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CN" altLang="en-US"/>
              <a:t> </a:t>
            </a:r>
            <a:endParaRPr lang="zh-CN" altLang="en-US"/>
          </a:p>
        </p:txBody>
      </p:sp>
      <p:sp>
        <p:nvSpPr>
          <p:cNvPr id="15" name="文本占位符 14"/>
          <p:cNvSpPr>
            <a:spLocks noGrp="1"/>
          </p:cNvSpPr>
          <p:nvPr>
            <p:ph type="body" idx="16390" hasCustomPrompt="1"/>
            <p:custDataLst>
              <p:tags r:id="rId67"/>
            </p:custDataLst>
          </p:nvPr>
        </p:nvSpPr>
        <p:spPr>
          <a:xfrm>
            <a:off x="8331200" y="3581400"/>
            <a:ext cx="3251200" cy="406400"/>
          </a:xfrm>
          <a:prstGeom prst="rect">
            <a:avLst/>
          </a:prstGeom>
          <a:noFill/>
        </p:spPr>
        <p:txBody>
          <a:bodyPr lIns="0" tIns="0" rIns="0" bIns="0" anchor="t">
            <a:normAutofit/>
          </a:bodyPr>
          <a:lstStyle>
            <a:lvl1pPr marL="0" indent="0" algn="ctr">
              <a:lnSpc>
                <a:spcPct val="111000"/>
              </a:lnSpc>
              <a:spcBef>
                <a:spcPct val="0"/>
              </a:spcBef>
              <a:spcAft>
                <a:spcPct val="0"/>
              </a:spcAft>
              <a:buNone/>
              <a:defRPr sz="2400" b="0" spc="0">
                <a:solidFill>
                  <a:schemeClr val="tx1"/>
                </a:solidFill>
              </a:defRPr>
            </a:lvl1pPr>
          </a:lstStyle>
          <a:p>
            <a:pPr lvl="0"/>
            <a:r>
              <a:rPr lang="zh-CN" altLang="en-US" smtClean="0"/>
              <a:t>单击此处添加项标题</a:t>
            </a:r>
            <a:endParaRPr lang="zh-CN" altLang="en-US" smtClean="0"/>
          </a:p>
        </p:txBody>
      </p:sp>
      <p:sp>
        <p:nvSpPr>
          <p:cNvPr id="16" name="文本占位符 15"/>
          <p:cNvSpPr>
            <a:spLocks noGrp="1"/>
          </p:cNvSpPr>
          <p:nvPr>
            <p:ph type="body" idx="16391" hasCustomPrompt="1"/>
            <p:custDataLst>
              <p:tags r:id="rId68"/>
            </p:custDataLst>
          </p:nvPr>
        </p:nvSpPr>
        <p:spPr>
          <a:xfrm>
            <a:off x="8331200" y="4140200"/>
            <a:ext cx="3251200" cy="1828800"/>
          </a:xfrm>
          <a:prstGeom prst="rect">
            <a:avLst/>
          </a:prstGeom>
          <a:noFill/>
        </p:spPr>
        <p:txBody>
          <a:bodyPr lIns="0" tIns="0" rIns="0" bIns="0" anchor="t">
            <a:normAutofit/>
          </a:bodyPr>
          <a:lstStyle>
            <a:lvl1pPr marL="0" indent="0" algn="ctr">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5_标题和内容">
    <p:spTree>
      <p:nvGrpSpPr>
        <p:cNvPr id="1" name=""/>
        <p:cNvGrpSpPr/>
        <p:nvPr/>
      </p:nvGrpSpPr>
      <p:grpSpPr>
        <a:xfrm>
          <a:off x="0" y="0"/>
          <a:ext cx="0" cy="0"/>
          <a:chOff x="0" y="0"/>
          <a:chExt cx="0" cy="0"/>
        </a:xfrm>
      </p:grpSpPr>
      <p:sp>
        <p:nvSpPr>
          <p:cNvPr id="2" name="矩形 1"/>
          <p:cNvSpPr/>
          <p:nvPr userDrawn="1">
            <p:custDataLst>
              <p:tags r:id="rId2"/>
            </p:custDataLst>
          </p:nvPr>
        </p:nvSpPr>
        <p:spPr>
          <a:xfrm>
            <a:off x="0" y="6727629"/>
            <a:ext cx="12192000" cy="130371"/>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6_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_标题和内容">
    <p:spTree>
      <p:nvGrpSpPr>
        <p:cNvPr id="1" name=""/>
        <p:cNvGrpSpPr/>
        <p:nvPr/>
      </p:nvGrpSpPr>
      <p:grpSpPr>
        <a:xfrm>
          <a:off x="0" y="0"/>
          <a:ext cx="0" cy="0"/>
          <a:chOff x="0" y="0"/>
          <a:chExt cx="0" cy="0"/>
        </a:xfrm>
      </p:grpSpPr>
      <p:sp>
        <p:nvSpPr>
          <p:cNvPr id="56" name="矩形 55"/>
          <p:cNvSpPr/>
          <p:nvPr userDrawn="1">
            <p:custDataLst>
              <p:tags r:id="rId2"/>
            </p:custDataLst>
          </p:nvPr>
        </p:nvSpPr>
        <p:spPr>
          <a:xfrm>
            <a:off x="0" y="6727629"/>
            <a:ext cx="12192000" cy="130371"/>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7" name="a36ff0dd-52e7-4a40-98ef-054fbf16791a"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userDrawn="1">
            <p:custDataLst>
              <p:tags r:id="rId3"/>
            </p:custDataLst>
          </p:nvPr>
        </p:nvGrpSpPr>
        <p:grpSpPr>
          <a:xfrm>
            <a:off x="9791726" y="368300"/>
            <a:ext cx="2006887" cy="568318"/>
            <a:chOff x="2869804" y="2524126"/>
            <a:chExt cx="6452393" cy="1827213"/>
          </a:xfrm>
        </p:grpSpPr>
        <p:sp>
          <p:nvSpPr>
            <p:cNvPr id="58" name="ïṣļïďe"/>
            <p:cNvSpPr/>
            <p:nvPr userDrawn="1">
              <p:custDataLst>
                <p:tags r:id="rId4"/>
              </p:custDataLst>
            </p:nvPr>
          </p:nvSpPr>
          <p:spPr bwMode="auto">
            <a:xfrm>
              <a:off x="5030526" y="2647006"/>
              <a:ext cx="889000" cy="1308100"/>
            </a:xfrm>
            <a:custGeom>
              <a:avLst/>
              <a:gdLst>
                <a:gd name="T0" fmla="*/ 236 w 532"/>
                <a:gd name="T1" fmla="*/ 733 h 780"/>
                <a:gd name="T2" fmla="*/ 216 w 532"/>
                <a:gd name="T3" fmla="*/ 663 h 780"/>
                <a:gd name="T4" fmla="*/ 197 w 532"/>
                <a:gd name="T5" fmla="*/ 414 h 780"/>
                <a:gd name="T6" fmla="*/ 102 w 532"/>
                <a:gd name="T7" fmla="*/ 475 h 780"/>
                <a:gd name="T8" fmla="*/ 46 w 532"/>
                <a:gd name="T9" fmla="*/ 448 h 780"/>
                <a:gd name="T10" fmla="*/ 13 w 532"/>
                <a:gd name="T11" fmla="*/ 400 h 780"/>
                <a:gd name="T12" fmla="*/ 5 w 532"/>
                <a:gd name="T13" fmla="*/ 353 h 780"/>
                <a:gd name="T14" fmla="*/ 23 w 532"/>
                <a:gd name="T15" fmla="*/ 258 h 780"/>
                <a:gd name="T16" fmla="*/ 93 w 532"/>
                <a:gd name="T17" fmla="*/ 231 h 780"/>
                <a:gd name="T18" fmla="*/ 192 w 532"/>
                <a:gd name="T19" fmla="*/ 170 h 780"/>
                <a:gd name="T20" fmla="*/ 180 w 532"/>
                <a:gd name="T21" fmla="*/ 50 h 780"/>
                <a:gd name="T22" fmla="*/ 246 w 532"/>
                <a:gd name="T23" fmla="*/ 16 h 780"/>
                <a:gd name="T24" fmla="*/ 285 w 532"/>
                <a:gd name="T25" fmla="*/ 69 h 780"/>
                <a:gd name="T26" fmla="*/ 290 w 532"/>
                <a:gd name="T27" fmla="*/ 138 h 780"/>
                <a:gd name="T28" fmla="*/ 368 w 532"/>
                <a:gd name="T29" fmla="*/ 129 h 780"/>
                <a:gd name="T30" fmla="*/ 474 w 532"/>
                <a:gd name="T31" fmla="*/ 141 h 780"/>
                <a:gd name="T32" fmla="*/ 452 w 532"/>
                <a:gd name="T33" fmla="*/ 221 h 780"/>
                <a:gd name="T34" fmla="*/ 432 w 532"/>
                <a:gd name="T35" fmla="*/ 289 h 780"/>
                <a:gd name="T36" fmla="*/ 363 w 532"/>
                <a:gd name="T37" fmla="*/ 355 h 780"/>
                <a:gd name="T38" fmla="*/ 296 w 532"/>
                <a:gd name="T39" fmla="*/ 397 h 780"/>
                <a:gd name="T40" fmla="*/ 294 w 532"/>
                <a:gd name="T41" fmla="*/ 705 h 780"/>
                <a:gd name="T42" fmla="*/ 236 w 532"/>
                <a:gd name="T43" fmla="*/ 733 h 780"/>
                <a:gd name="T44" fmla="*/ 185 w 532"/>
                <a:gd name="T45" fmla="*/ 253 h 780"/>
                <a:gd name="T46" fmla="*/ 171 w 532"/>
                <a:gd name="T47" fmla="*/ 262 h 780"/>
                <a:gd name="T48" fmla="*/ 123 w 532"/>
                <a:gd name="T49" fmla="*/ 275 h 780"/>
                <a:gd name="T50" fmla="*/ 128 w 532"/>
                <a:gd name="T51" fmla="*/ 323 h 780"/>
                <a:gd name="T52" fmla="*/ 184 w 532"/>
                <a:gd name="T53" fmla="*/ 325 h 780"/>
                <a:gd name="T54" fmla="*/ 185 w 532"/>
                <a:gd name="T55" fmla="*/ 253 h 780"/>
                <a:gd name="T56" fmla="*/ 291 w 532"/>
                <a:gd name="T57" fmla="*/ 261 h 780"/>
                <a:gd name="T58" fmla="*/ 292 w 532"/>
                <a:gd name="T59" fmla="*/ 269 h 780"/>
                <a:gd name="T60" fmla="*/ 310 w 532"/>
                <a:gd name="T61" fmla="*/ 275 h 780"/>
                <a:gd name="T62" fmla="*/ 354 w 532"/>
                <a:gd name="T63" fmla="*/ 209 h 780"/>
                <a:gd name="T64" fmla="*/ 314 w 532"/>
                <a:gd name="T65" fmla="*/ 192 h 780"/>
                <a:gd name="T66" fmla="*/ 292 w 532"/>
                <a:gd name="T67" fmla="*/ 208 h 780"/>
                <a:gd name="T68" fmla="*/ 291 w 532"/>
                <a:gd name="T69" fmla="*/ 261 h 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32" h="780">
                  <a:moveTo>
                    <a:pt x="236" y="733"/>
                  </a:moveTo>
                  <a:cubicBezTo>
                    <a:pt x="225" y="716"/>
                    <a:pt x="215" y="692"/>
                    <a:pt x="216" y="663"/>
                  </a:cubicBezTo>
                  <a:cubicBezTo>
                    <a:pt x="218" y="605"/>
                    <a:pt x="197" y="414"/>
                    <a:pt x="197" y="414"/>
                  </a:cubicBezTo>
                  <a:cubicBezTo>
                    <a:pt x="197" y="414"/>
                    <a:pt x="136" y="421"/>
                    <a:pt x="102" y="475"/>
                  </a:cubicBezTo>
                  <a:cubicBezTo>
                    <a:pt x="102" y="475"/>
                    <a:pt x="63" y="481"/>
                    <a:pt x="46" y="448"/>
                  </a:cubicBezTo>
                  <a:cubicBezTo>
                    <a:pt x="29" y="414"/>
                    <a:pt x="13" y="400"/>
                    <a:pt x="13" y="400"/>
                  </a:cubicBezTo>
                  <a:cubicBezTo>
                    <a:pt x="13" y="400"/>
                    <a:pt x="0" y="383"/>
                    <a:pt x="5" y="353"/>
                  </a:cubicBezTo>
                  <a:cubicBezTo>
                    <a:pt x="11" y="323"/>
                    <a:pt x="19" y="294"/>
                    <a:pt x="23" y="258"/>
                  </a:cubicBezTo>
                  <a:cubicBezTo>
                    <a:pt x="27" y="222"/>
                    <a:pt x="76" y="220"/>
                    <a:pt x="93" y="231"/>
                  </a:cubicBezTo>
                  <a:cubicBezTo>
                    <a:pt x="93" y="231"/>
                    <a:pt x="162" y="183"/>
                    <a:pt x="192" y="170"/>
                  </a:cubicBezTo>
                  <a:cubicBezTo>
                    <a:pt x="192" y="170"/>
                    <a:pt x="186" y="80"/>
                    <a:pt x="180" y="50"/>
                  </a:cubicBezTo>
                  <a:cubicBezTo>
                    <a:pt x="180" y="50"/>
                    <a:pt x="212" y="0"/>
                    <a:pt x="246" y="16"/>
                  </a:cubicBezTo>
                  <a:cubicBezTo>
                    <a:pt x="281" y="32"/>
                    <a:pt x="280" y="42"/>
                    <a:pt x="285" y="69"/>
                  </a:cubicBezTo>
                  <a:cubicBezTo>
                    <a:pt x="289" y="95"/>
                    <a:pt x="290" y="138"/>
                    <a:pt x="290" y="138"/>
                  </a:cubicBezTo>
                  <a:cubicBezTo>
                    <a:pt x="368" y="129"/>
                    <a:pt x="368" y="129"/>
                    <a:pt x="368" y="129"/>
                  </a:cubicBezTo>
                  <a:cubicBezTo>
                    <a:pt x="368" y="129"/>
                    <a:pt x="415" y="84"/>
                    <a:pt x="474" y="141"/>
                  </a:cubicBezTo>
                  <a:cubicBezTo>
                    <a:pt x="532" y="199"/>
                    <a:pt x="452" y="221"/>
                    <a:pt x="452" y="221"/>
                  </a:cubicBezTo>
                  <a:cubicBezTo>
                    <a:pt x="452" y="221"/>
                    <a:pt x="408" y="257"/>
                    <a:pt x="432" y="289"/>
                  </a:cubicBezTo>
                  <a:cubicBezTo>
                    <a:pt x="455" y="322"/>
                    <a:pt x="386" y="356"/>
                    <a:pt x="363" y="355"/>
                  </a:cubicBezTo>
                  <a:cubicBezTo>
                    <a:pt x="340" y="354"/>
                    <a:pt x="297" y="384"/>
                    <a:pt x="296" y="397"/>
                  </a:cubicBezTo>
                  <a:cubicBezTo>
                    <a:pt x="296" y="409"/>
                    <a:pt x="302" y="692"/>
                    <a:pt x="294" y="705"/>
                  </a:cubicBezTo>
                  <a:cubicBezTo>
                    <a:pt x="297" y="744"/>
                    <a:pt x="264" y="780"/>
                    <a:pt x="236" y="733"/>
                  </a:cubicBezTo>
                  <a:close/>
                  <a:moveTo>
                    <a:pt x="185" y="253"/>
                  </a:moveTo>
                  <a:cubicBezTo>
                    <a:pt x="185" y="253"/>
                    <a:pt x="180" y="257"/>
                    <a:pt x="171" y="262"/>
                  </a:cubicBezTo>
                  <a:cubicBezTo>
                    <a:pt x="158" y="268"/>
                    <a:pt x="142" y="272"/>
                    <a:pt x="123" y="275"/>
                  </a:cubicBezTo>
                  <a:cubicBezTo>
                    <a:pt x="109" y="276"/>
                    <a:pt x="114" y="299"/>
                    <a:pt x="128" y="323"/>
                  </a:cubicBezTo>
                  <a:cubicBezTo>
                    <a:pt x="142" y="347"/>
                    <a:pt x="170" y="330"/>
                    <a:pt x="184" y="325"/>
                  </a:cubicBezTo>
                  <a:cubicBezTo>
                    <a:pt x="198" y="320"/>
                    <a:pt x="185" y="253"/>
                    <a:pt x="185" y="253"/>
                  </a:cubicBezTo>
                  <a:close/>
                  <a:moveTo>
                    <a:pt x="291" y="261"/>
                  </a:moveTo>
                  <a:cubicBezTo>
                    <a:pt x="292" y="269"/>
                    <a:pt x="292" y="269"/>
                    <a:pt x="292" y="269"/>
                  </a:cubicBezTo>
                  <a:cubicBezTo>
                    <a:pt x="292" y="269"/>
                    <a:pt x="296" y="280"/>
                    <a:pt x="310" y="275"/>
                  </a:cubicBezTo>
                  <a:cubicBezTo>
                    <a:pt x="324" y="271"/>
                    <a:pt x="349" y="236"/>
                    <a:pt x="354" y="209"/>
                  </a:cubicBezTo>
                  <a:cubicBezTo>
                    <a:pt x="359" y="182"/>
                    <a:pt x="335" y="190"/>
                    <a:pt x="314" y="192"/>
                  </a:cubicBezTo>
                  <a:cubicBezTo>
                    <a:pt x="292" y="194"/>
                    <a:pt x="292" y="208"/>
                    <a:pt x="292" y="208"/>
                  </a:cubicBezTo>
                  <a:lnTo>
                    <a:pt x="291" y="261"/>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9" name="ïŝḷïdè"/>
            <p:cNvSpPr/>
            <p:nvPr userDrawn="1">
              <p:custDataLst>
                <p:tags r:id="rId5"/>
              </p:custDataLst>
            </p:nvPr>
          </p:nvSpPr>
          <p:spPr bwMode="auto">
            <a:xfrm>
              <a:off x="6106582" y="2874169"/>
              <a:ext cx="762000" cy="817563"/>
            </a:xfrm>
            <a:custGeom>
              <a:avLst/>
              <a:gdLst>
                <a:gd name="T0" fmla="*/ 107 w 456"/>
                <a:gd name="T1" fmla="*/ 347 h 488"/>
                <a:gd name="T2" fmla="*/ 187 w 456"/>
                <a:gd name="T3" fmla="*/ 332 h 488"/>
                <a:gd name="T4" fmla="*/ 171 w 456"/>
                <a:gd name="T5" fmla="*/ 39 h 488"/>
                <a:gd name="T6" fmla="*/ 196 w 456"/>
                <a:gd name="T7" fmla="*/ 1 h 488"/>
                <a:gd name="T8" fmla="*/ 274 w 456"/>
                <a:gd name="T9" fmla="*/ 57 h 488"/>
                <a:gd name="T10" fmla="*/ 274 w 456"/>
                <a:gd name="T11" fmla="*/ 302 h 488"/>
                <a:gd name="T12" fmla="*/ 355 w 456"/>
                <a:gd name="T13" fmla="*/ 283 h 488"/>
                <a:gd name="T14" fmla="*/ 387 w 456"/>
                <a:gd name="T15" fmla="*/ 187 h 488"/>
                <a:gd name="T16" fmla="*/ 456 w 456"/>
                <a:gd name="T17" fmla="*/ 231 h 488"/>
                <a:gd name="T18" fmla="*/ 437 w 456"/>
                <a:gd name="T19" fmla="*/ 394 h 488"/>
                <a:gd name="T20" fmla="*/ 374 w 456"/>
                <a:gd name="T21" fmla="*/ 454 h 488"/>
                <a:gd name="T22" fmla="*/ 352 w 456"/>
                <a:gd name="T23" fmla="*/ 351 h 488"/>
                <a:gd name="T24" fmla="*/ 290 w 456"/>
                <a:gd name="T25" fmla="*/ 368 h 488"/>
                <a:gd name="T26" fmla="*/ 219 w 456"/>
                <a:gd name="T27" fmla="*/ 402 h 488"/>
                <a:gd name="T28" fmla="*/ 129 w 456"/>
                <a:gd name="T29" fmla="*/ 419 h 488"/>
                <a:gd name="T30" fmla="*/ 31 w 456"/>
                <a:gd name="T31" fmla="*/ 451 h 488"/>
                <a:gd name="T32" fmla="*/ 10 w 456"/>
                <a:gd name="T33" fmla="*/ 412 h 488"/>
                <a:gd name="T34" fmla="*/ 3 w 456"/>
                <a:gd name="T35" fmla="*/ 398 h 488"/>
                <a:gd name="T36" fmla="*/ 11 w 456"/>
                <a:gd name="T37" fmla="*/ 367 h 488"/>
                <a:gd name="T38" fmla="*/ 23 w 456"/>
                <a:gd name="T39" fmla="*/ 235 h 488"/>
                <a:gd name="T40" fmla="*/ 53 w 456"/>
                <a:gd name="T41" fmla="*/ 213 h 488"/>
                <a:gd name="T42" fmla="*/ 107 w 456"/>
                <a:gd name="T43" fmla="*/ 347 h 4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56" h="488">
                  <a:moveTo>
                    <a:pt x="107" y="347"/>
                  </a:moveTo>
                  <a:cubicBezTo>
                    <a:pt x="134" y="342"/>
                    <a:pt x="160" y="337"/>
                    <a:pt x="187" y="332"/>
                  </a:cubicBezTo>
                  <a:cubicBezTo>
                    <a:pt x="182" y="234"/>
                    <a:pt x="176" y="137"/>
                    <a:pt x="171" y="39"/>
                  </a:cubicBezTo>
                  <a:cubicBezTo>
                    <a:pt x="171" y="39"/>
                    <a:pt x="165" y="1"/>
                    <a:pt x="196" y="1"/>
                  </a:cubicBezTo>
                  <a:cubicBezTo>
                    <a:pt x="227" y="0"/>
                    <a:pt x="284" y="25"/>
                    <a:pt x="274" y="57"/>
                  </a:cubicBezTo>
                  <a:cubicBezTo>
                    <a:pt x="264" y="89"/>
                    <a:pt x="256" y="303"/>
                    <a:pt x="274" y="302"/>
                  </a:cubicBezTo>
                  <a:cubicBezTo>
                    <a:pt x="292" y="301"/>
                    <a:pt x="355" y="283"/>
                    <a:pt x="355" y="283"/>
                  </a:cubicBezTo>
                  <a:cubicBezTo>
                    <a:pt x="355" y="283"/>
                    <a:pt x="372" y="185"/>
                    <a:pt x="387" y="187"/>
                  </a:cubicBezTo>
                  <a:cubicBezTo>
                    <a:pt x="403" y="188"/>
                    <a:pt x="455" y="196"/>
                    <a:pt x="456" y="231"/>
                  </a:cubicBezTo>
                  <a:cubicBezTo>
                    <a:pt x="456" y="265"/>
                    <a:pt x="454" y="367"/>
                    <a:pt x="437" y="394"/>
                  </a:cubicBezTo>
                  <a:cubicBezTo>
                    <a:pt x="420" y="421"/>
                    <a:pt x="383" y="476"/>
                    <a:pt x="374" y="454"/>
                  </a:cubicBezTo>
                  <a:cubicBezTo>
                    <a:pt x="364" y="433"/>
                    <a:pt x="352" y="351"/>
                    <a:pt x="352" y="351"/>
                  </a:cubicBezTo>
                  <a:cubicBezTo>
                    <a:pt x="331" y="357"/>
                    <a:pt x="310" y="363"/>
                    <a:pt x="290" y="368"/>
                  </a:cubicBezTo>
                  <a:cubicBezTo>
                    <a:pt x="252" y="379"/>
                    <a:pt x="281" y="398"/>
                    <a:pt x="219" y="402"/>
                  </a:cubicBezTo>
                  <a:cubicBezTo>
                    <a:pt x="185" y="404"/>
                    <a:pt x="141" y="408"/>
                    <a:pt x="129" y="419"/>
                  </a:cubicBezTo>
                  <a:cubicBezTo>
                    <a:pt x="111" y="438"/>
                    <a:pt x="71" y="488"/>
                    <a:pt x="31" y="451"/>
                  </a:cubicBezTo>
                  <a:cubicBezTo>
                    <a:pt x="31" y="451"/>
                    <a:pt x="18" y="430"/>
                    <a:pt x="10" y="412"/>
                  </a:cubicBezTo>
                  <a:cubicBezTo>
                    <a:pt x="7" y="407"/>
                    <a:pt x="5" y="402"/>
                    <a:pt x="3" y="398"/>
                  </a:cubicBezTo>
                  <a:cubicBezTo>
                    <a:pt x="0" y="387"/>
                    <a:pt x="7" y="378"/>
                    <a:pt x="11" y="367"/>
                  </a:cubicBezTo>
                  <a:cubicBezTo>
                    <a:pt x="29" y="322"/>
                    <a:pt x="34" y="307"/>
                    <a:pt x="23" y="235"/>
                  </a:cubicBezTo>
                  <a:cubicBezTo>
                    <a:pt x="23" y="235"/>
                    <a:pt x="21" y="202"/>
                    <a:pt x="53" y="213"/>
                  </a:cubicBezTo>
                  <a:cubicBezTo>
                    <a:pt x="118" y="235"/>
                    <a:pt x="92" y="344"/>
                    <a:pt x="107" y="347"/>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1" name="ïṩḻídé"/>
            <p:cNvSpPr/>
            <p:nvPr userDrawn="1">
              <p:custDataLst>
                <p:tags r:id="rId6"/>
              </p:custDataLst>
            </p:nvPr>
          </p:nvSpPr>
          <p:spPr bwMode="auto">
            <a:xfrm>
              <a:off x="7104326" y="2786063"/>
              <a:ext cx="1055688" cy="977900"/>
            </a:xfrm>
            <a:custGeom>
              <a:avLst/>
              <a:gdLst>
                <a:gd name="T0" fmla="*/ 625 w 632"/>
                <a:gd name="T1" fmla="*/ 513 h 584"/>
                <a:gd name="T2" fmla="*/ 413 w 632"/>
                <a:gd name="T3" fmla="*/ 540 h 584"/>
                <a:gd name="T4" fmla="*/ 253 w 632"/>
                <a:gd name="T5" fmla="*/ 323 h 584"/>
                <a:gd name="T6" fmla="*/ 112 w 632"/>
                <a:gd name="T7" fmla="*/ 500 h 584"/>
                <a:gd name="T8" fmla="*/ 6 w 632"/>
                <a:gd name="T9" fmla="*/ 459 h 584"/>
                <a:gd name="T10" fmla="*/ 29 w 632"/>
                <a:gd name="T11" fmla="*/ 439 h 584"/>
                <a:gd name="T12" fmla="*/ 182 w 632"/>
                <a:gd name="T13" fmla="*/ 276 h 584"/>
                <a:gd name="T14" fmla="*/ 48 w 632"/>
                <a:gd name="T15" fmla="*/ 269 h 584"/>
                <a:gd name="T16" fmla="*/ 62 w 632"/>
                <a:gd name="T17" fmla="*/ 164 h 584"/>
                <a:gd name="T18" fmla="*/ 194 w 632"/>
                <a:gd name="T19" fmla="*/ 164 h 584"/>
                <a:gd name="T20" fmla="*/ 194 w 632"/>
                <a:gd name="T21" fmla="*/ 32 h 584"/>
                <a:gd name="T22" fmla="*/ 287 w 632"/>
                <a:gd name="T23" fmla="*/ 28 h 584"/>
                <a:gd name="T24" fmla="*/ 306 w 632"/>
                <a:gd name="T25" fmla="*/ 95 h 584"/>
                <a:gd name="T26" fmla="*/ 329 w 632"/>
                <a:gd name="T27" fmla="*/ 129 h 584"/>
                <a:gd name="T28" fmla="*/ 396 w 632"/>
                <a:gd name="T29" fmla="*/ 105 h 584"/>
                <a:gd name="T30" fmla="*/ 432 w 632"/>
                <a:gd name="T31" fmla="*/ 169 h 584"/>
                <a:gd name="T32" fmla="*/ 312 w 632"/>
                <a:gd name="T33" fmla="*/ 224 h 584"/>
                <a:gd name="T34" fmla="*/ 312 w 632"/>
                <a:gd name="T35" fmla="*/ 289 h 584"/>
                <a:gd name="T36" fmla="*/ 539 w 632"/>
                <a:gd name="T37" fmla="*/ 485 h 584"/>
                <a:gd name="T38" fmla="*/ 625 w 632"/>
                <a:gd name="T39" fmla="*/ 513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32" h="584">
                  <a:moveTo>
                    <a:pt x="625" y="513"/>
                  </a:moveTo>
                  <a:cubicBezTo>
                    <a:pt x="625" y="513"/>
                    <a:pt x="455" y="584"/>
                    <a:pt x="413" y="540"/>
                  </a:cubicBezTo>
                  <a:cubicBezTo>
                    <a:pt x="370" y="496"/>
                    <a:pt x="282" y="378"/>
                    <a:pt x="253" y="323"/>
                  </a:cubicBezTo>
                  <a:cubicBezTo>
                    <a:pt x="253" y="323"/>
                    <a:pt x="172" y="514"/>
                    <a:pt x="112" y="500"/>
                  </a:cubicBezTo>
                  <a:cubicBezTo>
                    <a:pt x="53" y="487"/>
                    <a:pt x="12" y="469"/>
                    <a:pt x="6" y="459"/>
                  </a:cubicBezTo>
                  <a:cubicBezTo>
                    <a:pt x="0" y="448"/>
                    <a:pt x="10" y="444"/>
                    <a:pt x="29" y="439"/>
                  </a:cubicBezTo>
                  <a:cubicBezTo>
                    <a:pt x="47" y="433"/>
                    <a:pt x="166" y="419"/>
                    <a:pt x="182" y="276"/>
                  </a:cubicBezTo>
                  <a:cubicBezTo>
                    <a:pt x="182" y="276"/>
                    <a:pt x="82" y="313"/>
                    <a:pt x="48" y="269"/>
                  </a:cubicBezTo>
                  <a:cubicBezTo>
                    <a:pt x="14" y="224"/>
                    <a:pt x="4" y="163"/>
                    <a:pt x="62" y="164"/>
                  </a:cubicBezTo>
                  <a:cubicBezTo>
                    <a:pt x="120" y="166"/>
                    <a:pt x="196" y="188"/>
                    <a:pt x="194" y="164"/>
                  </a:cubicBezTo>
                  <a:cubicBezTo>
                    <a:pt x="192" y="141"/>
                    <a:pt x="174" y="56"/>
                    <a:pt x="194" y="32"/>
                  </a:cubicBezTo>
                  <a:cubicBezTo>
                    <a:pt x="215" y="8"/>
                    <a:pt x="269" y="0"/>
                    <a:pt x="287" y="28"/>
                  </a:cubicBezTo>
                  <a:cubicBezTo>
                    <a:pt x="304" y="56"/>
                    <a:pt x="311" y="71"/>
                    <a:pt x="306" y="95"/>
                  </a:cubicBezTo>
                  <a:cubicBezTo>
                    <a:pt x="300" y="119"/>
                    <a:pt x="294" y="133"/>
                    <a:pt x="329" y="129"/>
                  </a:cubicBezTo>
                  <a:cubicBezTo>
                    <a:pt x="364" y="125"/>
                    <a:pt x="379" y="98"/>
                    <a:pt x="396" y="105"/>
                  </a:cubicBezTo>
                  <a:cubicBezTo>
                    <a:pt x="413" y="113"/>
                    <a:pt x="468" y="147"/>
                    <a:pt x="432" y="169"/>
                  </a:cubicBezTo>
                  <a:cubicBezTo>
                    <a:pt x="396" y="191"/>
                    <a:pt x="324" y="214"/>
                    <a:pt x="312" y="224"/>
                  </a:cubicBezTo>
                  <a:cubicBezTo>
                    <a:pt x="300" y="233"/>
                    <a:pt x="277" y="232"/>
                    <a:pt x="312" y="289"/>
                  </a:cubicBezTo>
                  <a:cubicBezTo>
                    <a:pt x="344" y="339"/>
                    <a:pt x="428" y="450"/>
                    <a:pt x="539" y="485"/>
                  </a:cubicBezTo>
                  <a:cubicBezTo>
                    <a:pt x="546" y="487"/>
                    <a:pt x="632" y="504"/>
                    <a:pt x="625" y="513"/>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dirty="0"/>
            </a:p>
          </p:txBody>
        </p:sp>
        <p:sp>
          <p:nvSpPr>
            <p:cNvPr id="62" name="îṧḷíďê"/>
            <p:cNvSpPr/>
            <p:nvPr userDrawn="1">
              <p:custDataLst>
                <p:tags r:id="rId7"/>
              </p:custDataLst>
            </p:nvPr>
          </p:nvSpPr>
          <p:spPr bwMode="auto">
            <a:xfrm>
              <a:off x="8339534" y="2693264"/>
              <a:ext cx="982663" cy="1196975"/>
            </a:xfrm>
            <a:custGeom>
              <a:avLst/>
              <a:gdLst>
                <a:gd name="T0" fmla="*/ 268 w 588"/>
                <a:gd name="T1" fmla="*/ 604 h 714"/>
                <a:gd name="T2" fmla="*/ 219 w 588"/>
                <a:gd name="T3" fmla="*/ 538 h 714"/>
                <a:gd name="T4" fmla="*/ 110 w 588"/>
                <a:gd name="T5" fmla="*/ 487 h 714"/>
                <a:gd name="T6" fmla="*/ 258 w 588"/>
                <a:gd name="T7" fmla="*/ 470 h 714"/>
                <a:gd name="T8" fmla="*/ 302 w 588"/>
                <a:gd name="T9" fmla="*/ 390 h 714"/>
                <a:gd name="T10" fmla="*/ 155 w 588"/>
                <a:gd name="T11" fmla="*/ 425 h 714"/>
                <a:gd name="T12" fmla="*/ 275 w 588"/>
                <a:gd name="T13" fmla="*/ 346 h 714"/>
                <a:gd name="T14" fmla="*/ 419 w 588"/>
                <a:gd name="T15" fmla="*/ 309 h 714"/>
                <a:gd name="T16" fmla="*/ 243 w 588"/>
                <a:gd name="T17" fmla="*/ 335 h 714"/>
                <a:gd name="T18" fmla="*/ 99 w 588"/>
                <a:gd name="T19" fmla="*/ 404 h 714"/>
                <a:gd name="T20" fmla="*/ 8 w 588"/>
                <a:gd name="T21" fmla="*/ 457 h 714"/>
                <a:gd name="T22" fmla="*/ 75 w 588"/>
                <a:gd name="T23" fmla="*/ 334 h 714"/>
                <a:gd name="T24" fmla="*/ 107 w 588"/>
                <a:gd name="T25" fmla="*/ 198 h 714"/>
                <a:gd name="T26" fmla="*/ 130 w 588"/>
                <a:gd name="T27" fmla="*/ 124 h 714"/>
                <a:gd name="T28" fmla="*/ 159 w 588"/>
                <a:gd name="T29" fmla="*/ 297 h 714"/>
                <a:gd name="T30" fmla="*/ 178 w 588"/>
                <a:gd name="T31" fmla="*/ 68 h 714"/>
                <a:gd name="T32" fmla="*/ 233 w 588"/>
                <a:gd name="T33" fmla="*/ 63 h 714"/>
                <a:gd name="T34" fmla="*/ 318 w 588"/>
                <a:gd name="T35" fmla="*/ 62 h 714"/>
                <a:gd name="T36" fmla="*/ 389 w 588"/>
                <a:gd name="T37" fmla="*/ 69 h 714"/>
                <a:gd name="T38" fmla="*/ 378 w 588"/>
                <a:gd name="T39" fmla="*/ 133 h 714"/>
                <a:gd name="T40" fmla="*/ 422 w 588"/>
                <a:gd name="T41" fmla="*/ 142 h 714"/>
                <a:gd name="T42" fmla="*/ 502 w 588"/>
                <a:gd name="T43" fmla="*/ 113 h 714"/>
                <a:gd name="T44" fmla="*/ 454 w 588"/>
                <a:gd name="T45" fmla="*/ 265 h 714"/>
                <a:gd name="T46" fmla="*/ 498 w 588"/>
                <a:gd name="T47" fmla="*/ 360 h 714"/>
                <a:gd name="T48" fmla="*/ 383 w 588"/>
                <a:gd name="T49" fmla="*/ 411 h 714"/>
                <a:gd name="T50" fmla="*/ 476 w 588"/>
                <a:gd name="T51" fmla="*/ 445 h 714"/>
                <a:gd name="T52" fmla="*/ 373 w 588"/>
                <a:gd name="T53" fmla="*/ 516 h 714"/>
                <a:gd name="T54" fmla="*/ 269 w 588"/>
                <a:gd name="T55" fmla="*/ 703 h 714"/>
                <a:gd name="T56" fmla="*/ 177 w 588"/>
                <a:gd name="T57" fmla="*/ 626 h 714"/>
                <a:gd name="T58" fmla="*/ 251 w 588"/>
                <a:gd name="T59" fmla="*/ 106 h 714"/>
                <a:gd name="T60" fmla="*/ 236 w 588"/>
                <a:gd name="T61" fmla="*/ 165 h 714"/>
                <a:gd name="T62" fmla="*/ 269 w 588"/>
                <a:gd name="T63" fmla="*/ 129 h 714"/>
                <a:gd name="T64" fmla="*/ 368 w 588"/>
                <a:gd name="T65" fmla="*/ 177 h 714"/>
                <a:gd name="T66" fmla="*/ 404 w 588"/>
                <a:gd name="T67" fmla="*/ 195 h 714"/>
                <a:gd name="T68" fmla="*/ 368 w 588"/>
                <a:gd name="T69" fmla="*/ 177 h 714"/>
                <a:gd name="T70" fmla="*/ 304 w 588"/>
                <a:gd name="T71" fmla="*/ 179 h 714"/>
                <a:gd name="T72" fmla="*/ 310 w 588"/>
                <a:gd name="T73" fmla="*/ 272 h 714"/>
                <a:gd name="T74" fmla="*/ 321 w 588"/>
                <a:gd name="T75" fmla="*/ 266 h 714"/>
                <a:gd name="T76" fmla="*/ 359 w 588"/>
                <a:gd name="T77" fmla="*/ 255 h 714"/>
                <a:gd name="T78" fmla="*/ 373 w 588"/>
                <a:gd name="T79" fmla="*/ 246 h 714"/>
                <a:gd name="T80" fmla="*/ 256 w 588"/>
                <a:gd name="T81" fmla="*/ 218 h 714"/>
                <a:gd name="T82" fmla="*/ 256 w 588"/>
                <a:gd name="T83" fmla="*/ 261 h 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88" h="714">
                  <a:moveTo>
                    <a:pt x="185" y="612"/>
                  </a:moveTo>
                  <a:cubicBezTo>
                    <a:pt x="214" y="611"/>
                    <a:pt x="262" y="609"/>
                    <a:pt x="268" y="604"/>
                  </a:cubicBezTo>
                  <a:cubicBezTo>
                    <a:pt x="276" y="597"/>
                    <a:pt x="298" y="588"/>
                    <a:pt x="281" y="535"/>
                  </a:cubicBezTo>
                  <a:cubicBezTo>
                    <a:pt x="281" y="535"/>
                    <a:pt x="254" y="526"/>
                    <a:pt x="219" y="538"/>
                  </a:cubicBezTo>
                  <a:cubicBezTo>
                    <a:pt x="186" y="550"/>
                    <a:pt x="142" y="567"/>
                    <a:pt x="103" y="523"/>
                  </a:cubicBezTo>
                  <a:cubicBezTo>
                    <a:pt x="88" y="507"/>
                    <a:pt x="85" y="499"/>
                    <a:pt x="110" y="487"/>
                  </a:cubicBezTo>
                  <a:cubicBezTo>
                    <a:pt x="115" y="484"/>
                    <a:pt x="122" y="482"/>
                    <a:pt x="131" y="481"/>
                  </a:cubicBezTo>
                  <a:cubicBezTo>
                    <a:pt x="166" y="476"/>
                    <a:pt x="260" y="487"/>
                    <a:pt x="258" y="470"/>
                  </a:cubicBezTo>
                  <a:cubicBezTo>
                    <a:pt x="257" y="452"/>
                    <a:pt x="245" y="447"/>
                    <a:pt x="252" y="437"/>
                  </a:cubicBezTo>
                  <a:cubicBezTo>
                    <a:pt x="259" y="427"/>
                    <a:pt x="328" y="395"/>
                    <a:pt x="302" y="390"/>
                  </a:cubicBezTo>
                  <a:cubicBezTo>
                    <a:pt x="284" y="386"/>
                    <a:pt x="245" y="403"/>
                    <a:pt x="219" y="420"/>
                  </a:cubicBezTo>
                  <a:cubicBezTo>
                    <a:pt x="200" y="433"/>
                    <a:pt x="175" y="441"/>
                    <a:pt x="155" y="425"/>
                  </a:cubicBezTo>
                  <a:cubicBezTo>
                    <a:pt x="129" y="404"/>
                    <a:pt x="144" y="396"/>
                    <a:pt x="170" y="382"/>
                  </a:cubicBezTo>
                  <a:cubicBezTo>
                    <a:pt x="190" y="371"/>
                    <a:pt x="222" y="358"/>
                    <a:pt x="275" y="346"/>
                  </a:cubicBezTo>
                  <a:cubicBezTo>
                    <a:pt x="396" y="319"/>
                    <a:pt x="449" y="333"/>
                    <a:pt x="440" y="319"/>
                  </a:cubicBezTo>
                  <a:cubicBezTo>
                    <a:pt x="438" y="315"/>
                    <a:pt x="432" y="310"/>
                    <a:pt x="419" y="309"/>
                  </a:cubicBezTo>
                  <a:cubicBezTo>
                    <a:pt x="391" y="307"/>
                    <a:pt x="343" y="316"/>
                    <a:pt x="317" y="318"/>
                  </a:cubicBezTo>
                  <a:cubicBezTo>
                    <a:pt x="281" y="322"/>
                    <a:pt x="266" y="321"/>
                    <a:pt x="243" y="335"/>
                  </a:cubicBezTo>
                  <a:cubicBezTo>
                    <a:pt x="220" y="350"/>
                    <a:pt x="230" y="344"/>
                    <a:pt x="204" y="346"/>
                  </a:cubicBezTo>
                  <a:cubicBezTo>
                    <a:pt x="170" y="347"/>
                    <a:pt x="109" y="361"/>
                    <a:pt x="99" y="404"/>
                  </a:cubicBezTo>
                  <a:cubicBezTo>
                    <a:pt x="86" y="461"/>
                    <a:pt x="59" y="521"/>
                    <a:pt x="31" y="502"/>
                  </a:cubicBezTo>
                  <a:cubicBezTo>
                    <a:pt x="3" y="483"/>
                    <a:pt x="0" y="483"/>
                    <a:pt x="8" y="457"/>
                  </a:cubicBezTo>
                  <a:cubicBezTo>
                    <a:pt x="15" y="432"/>
                    <a:pt x="15" y="361"/>
                    <a:pt x="18" y="354"/>
                  </a:cubicBezTo>
                  <a:cubicBezTo>
                    <a:pt x="40" y="306"/>
                    <a:pt x="59" y="327"/>
                    <a:pt x="75" y="334"/>
                  </a:cubicBezTo>
                  <a:cubicBezTo>
                    <a:pt x="87" y="340"/>
                    <a:pt x="98" y="328"/>
                    <a:pt x="107" y="321"/>
                  </a:cubicBezTo>
                  <a:cubicBezTo>
                    <a:pt x="110" y="278"/>
                    <a:pt x="109" y="219"/>
                    <a:pt x="107" y="198"/>
                  </a:cubicBezTo>
                  <a:cubicBezTo>
                    <a:pt x="106" y="182"/>
                    <a:pt x="92" y="156"/>
                    <a:pt x="100" y="132"/>
                  </a:cubicBezTo>
                  <a:cubicBezTo>
                    <a:pt x="109" y="106"/>
                    <a:pt x="115" y="107"/>
                    <a:pt x="130" y="124"/>
                  </a:cubicBezTo>
                  <a:cubicBezTo>
                    <a:pt x="142" y="137"/>
                    <a:pt x="159" y="158"/>
                    <a:pt x="161" y="173"/>
                  </a:cubicBezTo>
                  <a:cubicBezTo>
                    <a:pt x="163" y="198"/>
                    <a:pt x="150" y="289"/>
                    <a:pt x="159" y="297"/>
                  </a:cubicBezTo>
                  <a:cubicBezTo>
                    <a:pt x="168" y="305"/>
                    <a:pt x="180" y="308"/>
                    <a:pt x="180" y="286"/>
                  </a:cubicBezTo>
                  <a:cubicBezTo>
                    <a:pt x="181" y="264"/>
                    <a:pt x="174" y="81"/>
                    <a:pt x="178" y="68"/>
                  </a:cubicBezTo>
                  <a:cubicBezTo>
                    <a:pt x="181" y="59"/>
                    <a:pt x="198" y="59"/>
                    <a:pt x="210" y="63"/>
                  </a:cubicBezTo>
                  <a:cubicBezTo>
                    <a:pt x="226" y="67"/>
                    <a:pt x="226" y="73"/>
                    <a:pt x="233" y="63"/>
                  </a:cubicBezTo>
                  <a:cubicBezTo>
                    <a:pt x="239" y="54"/>
                    <a:pt x="265" y="47"/>
                    <a:pt x="271" y="55"/>
                  </a:cubicBezTo>
                  <a:cubicBezTo>
                    <a:pt x="280" y="64"/>
                    <a:pt x="312" y="88"/>
                    <a:pt x="318" y="62"/>
                  </a:cubicBezTo>
                  <a:cubicBezTo>
                    <a:pt x="325" y="35"/>
                    <a:pt x="323" y="5"/>
                    <a:pt x="344" y="3"/>
                  </a:cubicBezTo>
                  <a:cubicBezTo>
                    <a:pt x="364" y="0"/>
                    <a:pt x="412" y="46"/>
                    <a:pt x="389" y="69"/>
                  </a:cubicBezTo>
                  <a:cubicBezTo>
                    <a:pt x="367" y="93"/>
                    <a:pt x="358" y="111"/>
                    <a:pt x="358" y="111"/>
                  </a:cubicBezTo>
                  <a:cubicBezTo>
                    <a:pt x="358" y="111"/>
                    <a:pt x="385" y="126"/>
                    <a:pt x="378" y="133"/>
                  </a:cubicBezTo>
                  <a:cubicBezTo>
                    <a:pt x="372" y="141"/>
                    <a:pt x="384" y="157"/>
                    <a:pt x="401" y="157"/>
                  </a:cubicBezTo>
                  <a:cubicBezTo>
                    <a:pt x="418" y="156"/>
                    <a:pt x="455" y="164"/>
                    <a:pt x="422" y="142"/>
                  </a:cubicBezTo>
                  <a:cubicBezTo>
                    <a:pt x="389" y="120"/>
                    <a:pt x="365" y="112"/>
                    <a:pt x="380" y="103"/>
                  </a:cubicBezTo>
                  <a:cubicBezTo>
                    <a:pt x="407" y="85"/>
                    <a:pt x="492" y="65"/>
                    <a:pt x="502" y="113"/>
                  </a:cubicBezTo>
                  <a:cubicBezTo>
                    <a:pt x="505" y="128"/>
                    <a:pt x="503" y="150"/>
                    <a:pt x="486" y="181"/>
                  </a:cubicBezTo>
                  <a:cubicBezTo>
                    <a:pt x="449" y="249"/>
                    <a:pt x="436" y="275"/>
                    <a:pt x="454" y="265"/>
                  </a:cubicBezTo>
                  <a:cubicBezTo>
                    <a:pt x="473" y="256"/>
                    <a:pt x="524" y="252"/>
                    <a:pt x="564" y="307"/>
                  </a:cubicBezTo>
                  <a:cubicBezTo>
                    <a:pt x="564" y="307"/>
                    <a:pt x="588" y="362"/>
                    <a:pt x="498" y="360"/>
                  </a:cubicBezTo>
                  <a:cubicBezTo>
                    <a:pt x="498" y="360"/>
                    <a:pt x="424" y="352"/>
                    <a:pt x="418" y="386"/>
                  </a:cubicBezTo>
                  <a:cubicBezTo>
                    <a:pt x="418" y="386"/>
                    <a:pt x="401" y="403"/>
                    <a:pt x="383" y="411"/>
                  </a:cubicBezTo>
                  <a:cubicBezTo>
                    <a:pt x="364" y="419"/>
                    <a:pt x="321" y="457"/>
                    <a:pt x="362" y="457"/>
                  </a:cubicBezTo>
                  <a:cubicBezTo>
                    <a:pt x="402" y="457"/>
                    <a:pt x="462" y="431"/>
                    <a:pt x="476" y="445"/>
                  </a:cubicBezTo>
                  <a:cubicBezTo>
                    <a:pt x="489" y="459"/>
                    <a:pt x="529" y="518"/>
                    <a:pt x="482" y="524"/>
                  </a:cubicBezTo>
                  <a:cubicBezTo>
                    <a:pt x="436" y="529"/>
                    <a:pt x="399" y="500"/>
                    <a:pt x="373" y="516"/>
                  </a:cubicBezTo>
                  <a:cubicBezTo>
                    <a:pt x="346" y="533"/>
                    <a:pt x="377" y="593"/>
                    <a:pt x="352" y="631"/>
                  </a:cubicBezTo>
                  <a:cubicBezTo>
                    <a:pt x="327" y="669"/>
                    <a:pt x="292" y="714"/>
                    <a:pt x="269" y="703"/>
                  </a:cubicBezTo>
                  <a:cubicBezTo>
                    <a:pt x="246" y="692"/>
                    <a:pt x="238" y="665"/>
                    <a:pt x="217" y="654"/>
                  </a:cubicBezTo>
                  <a:cubicBezTo>
                    <a:pt x="205" y="648"/>
                    <a:pt x="189" y="635"/>
                    <a:pt x="177" y="626"/>
                  </a:cubicBezTo>
                  <a:cubicBezTo>
                    <a:pt x="156" y="608"/>
                    <a:pt x="158" y="612"/>
                    <a:pt x="185" y="612"/>
                  </a:cubicBezTo>
                  <a:close/>
                  <a:moveTo>
                    <a:pt x="251" y="106"/>
                  </a:moveTo>
                  <a:cubicBezTo>
                    <a:pt x="239" y="101"/>
                    <a:pt x="239" y="101"/>
                    <a:pt x="239" y="112"/>
                  </a:cubicBezTo>
                  <a:cubicBezTo>
                    <a:pt x="236" y="165"/>
                    <a:pt x="236" y="165"/>
                    <a:pt x="236" y="165"/>
                  </a:cubicBezTo>
                  <a:cubicBezTo>
                    <a:pt x="235" y="179"/>
                    <a:pt x="234" y="183"/>
                    <a:pt x="247" y="170"/>
                  </a:cubicBezTo>
                  <a:cubicBezTo>
                    <a:pt x="257" y="161"/>
                    <a:pt x="268" y="145"/>
                    <a:pt x="269" y="129"/>
                  </a:cubicBezTo>
                  <a:cubicBezTo>
                    <a:pt x="269" y="115"/>
                    <a:pt x="260" y="109"/>
                    <a:pt x="251" y="106"/>
                  </a:cubicBezTo>
                  <a:close/>
                  <a:moveTo>
                    <a:pt x="368" y="177"/>
                  </a:moveTo>
                  <a:cubicBezTo>
                    <a:pt x="363" y="182"/>
                    <a:pt x="363" y="188"/>
                    <a:pt x="367" y="192"/>
                  </a:cubicBezTo>
                  <a:cubicBezTo>
                    <a:pt x="372" y="197"/>
                    <a:pt x="394" y="198"/>
                    <a:pt x="404" y="195"/>
                  </a:cubicBezTo>
                  <a:cubicBezTo>
                    <a:pt x="407" y="194"/>
                    <a:pt x="407" y="191"/>
                    <a:pt x="408" y="188"/>
                  </a:cubicBezTo>
                  <a:cubicBezTo>
                    <a:pt x="414" y="172"/>
                    <a:pt x="368" y="177"/>
                    <a:pt x="368" y="177"/>
                  </a:cubicBezTo>
                  <a:close/>
                  <a:moveTo>
                    <a:pt x="315" y="186"/>
                  </a:moveTo>
                  <a:cubicBezTo>
                    <a:pt x="320" y="177"/>
                    <a:pt x="312" y="166"/>
                    <a:pt x="304" y="179"/>
                  </a:cubicBezTo>
                  <a:cubicBezTo>
                    <a:pt x="294" y="193"/>
                    <a:pt x="303" y="204"/>
                    <a:pt x="315" y="186"/>
                  </a:cubicBezTo>
                  <a:close/>
                  <a:moveTo>
                    <a:pt x="310" y="272"/>
                  </a:moveTo>
                  <a:cubicBezTo>
                    <a:pt x="310" y="272"/>
                    <a:pt x="311" y="276"/>
                    <a:pt x="317" y="277"/>
                  </a:cubicBezTo>
                  <a:cubicBezTo>
                    <a:pt x="324" y="278"/>
                    <a:pt x="323" y="273"/>
                    <a:pt x="321" y="266"/>
                  </a:cubicBezTo>
                  <a:cubicBezTo>
                    <a:pt x="319" y="260"/>
                    <a:pt x="309" y="272"/>
                    <a:pt x="310" y="272"/>
                  </a:cubicBezTo>
                  <a:close/>
                  <a:moveTo>
                    <a:pt x="359" y="255"/>
                  </a:moveTo>
                  <a:cubicBezTo>
                    <a:pt x="359" y="255"/>
                    <a:pt x="364" y="259"/>
                    <a:pt x="371" y="259"/>
                  </a:cubicBezTo>
                  <a:cubicBezTo>
                    <a:pt x="378" y="259"/>
                    <a:pt x="378" y="253"/>
                    <a:pt x="373" y="246"/>
                  </a:cubicBezTo>
                  <a:cubicBezTo>
                    <a:pt x="367" y="239"/>
                    <a:pt x="359" y="254"/>
                    <a:pt x="359" y="255"/>
                  </a:cubicBezTo>
                  <a:close/>
                  <a:moveTo>
                    <a:pt x="256" y="218"/>
                  </a:moveTo>
                  <a:cubicBezTo>
                    <a:pt x="237" y="205"/>
                    <a:pt x="220" y="258"/>
                    <a:pt x="223" y="271"/>
                  </a:cubicBezTo>
                  <a:cubicBezTo>
                    <a:pt x="220" y="285"/>
                    <a:pt x="243" y="271"/>
                    <a:pt x="256" y="261"/>
                  </a:cubicBezTo>
                  <a:cubicBezTo>
                    <a:pt x="270" y="251"/>
                    <a:pt x="272" y="228"/>
                    <a:pt x="256" y="218"/>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3" name="ïś1ïḓè"/>
            <p:cNvSpPr/>
            <p:nvPr userDrawn="1">
              <p:custDataLst>
                <p:tags r:id="rId8"/>
              </p:custDataLst>
            </p:nvPr>
          </p:nvSpPr>
          <p:spPr bwMode="auto">
            <a:xfrm>
              <a:off x="2869804" y="2524126"/>
              <a:ext cx="1824038" cy="1827213"/>
            </a:xfrm>
            <a:custGeom>
              <a:avLst/>
              <a:gdLst>
                <a:gd name="T0" fmla="*/ 546 w 1091"/>
                <a:gd name="T1" fmla="*/ 0 h 1091"/>
                <a:gd name="T2" fmla="*/ 1091 w 1091"/>
                <a:gd name="T3" fmla="*/ 545 h 1091"/>
                <a:gd name="T4" fmla="*/ 546 w 1091"/>
                <a:gd name="T5" fmla="*/ 1091 h 1091"/>
                <a:gd name="T6" fmla="*/ 0 w 1091"/>
                <a:gd name="T7" fmla="*/ 545 h 1091"/>
                <a:gd name="T8" fmla="*/ 546 w 1091"/>
                <a:gd name="T9" fmla="*/ 0 h 1091"/>
                <a:gd name="T10" fmla="*/ 546 w 1091"/>
                <a:gd name="T11" fmla="*/ 38 h 1091"/>
                <a:gd name="T12" fmla="*/ 38 w 1091"/>
                <a:gd name="T13" fmla="*/ 545 h 1091"/>
                <a:gd name="T14" fmla="*/ 546 w 1091"/>
                <a:gd name="T15" fmla="*/ 1053 h 1091"/>
                <a:gd name="T16" fmla="*/ 1053 w 1091"/>
                <a:gd name="T17" fmla="*/ 545 h 1091"/>
                <a:gd name="T18" fmla="*/ 546 w 1091"/>
                <a:gd name="T19" fmla="*/ 38 h 10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91" h="1091">
                  <a:moveTo>
                    <a:pt x="546" y="0"/>
                  </a:moveTo>
                  <a:cubicBezTo>
                    <a:pt x="846" y="0"/>
                    <a:pt x="1091" y="245"/>
                    <a:pt x="1091" y="545"/>
                  </a:cubicBezTo>
                  <a:cubicBezTo>
                    <a:pt x="1091" y="846"/>
                    <a:pt x="846" y="1091"/>
                    <a:pt x="546" y="1091"/>
                  </a:cubicBezTo>
                  <a:cubicBezTo>
                    <a:pt x="245" y="1091"/>
                    <a:pt x="0" y="846"/>
                    <a:pt x="0" y="545"/>
                  </a:cubicBezTo>
                  <a:cubicBezTo>
                    <a:pt x="0" y="245"/>
                    <a:pt x="245" y="0"/>
                    <a:pt x="546" y="0"/>
                  </a:cubicBezTo>
                  <a:close/>
                  <a:moveTo>
                    <a:pt x="546" y="38"/>
                  </a:moveTo>
                  <a:cubicBezTo>
                    <a:pt x="266" y="38"/>
                    <a:pt x="38" y="266"/>
                    <a:pt x="38" y="545"/>
                  </a:cubicBezTo>
                  <a:cubicBezTo>
                    <a:pt x="38" y="825"/>
                    <a:pt x="266" y="1053"/>
                    <a:pt x="546" y="1053"/>
                  </a:cubicBezTo>
                  <a:cubicBezTo>
                    <a:pt x="825" y="1053"/>
                    <a:pt x="1053" y="825"/>
                    <a:pt x="1053" y="545"/>
                  </a:cubicBezTo>
                  <a:cubicBezTo>
                    <a:pt x="1053" y="266"/>
                    <a:pt x="825" y="38"/>
                    <a:pt x="546" y="38"/>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4" name="iṡļïḑè"/>
            <p:cNvSpPr/>
            <p:nvPr userDrawn="1">
              <p:custDataLst>
                <p:tags r:id="rId9"/>
              </p:custDataLst>
            </p:nvPr>
          </p:nvSpPr>
          <p:spPr bwMode="auto">
            <a:xfrm>
              <a:off x="2968229" y="2620963"/>
              <a:ext cx="1628775" cy="1631950"/>
            </a:xfrm>
            <a:custGeom>
              <a:avLst/>
              <a:gdLst>
                <a:gd name="T0" fmla="*/ 487 w 974"/>
                <a:gd name="T1" fmla="*/ 0 h 974"/>
                <a:gd name="T2" fmla="*/ 974 w 974"/>
                <a:gd name="T3" fmla="*/ 487 h 974"/>
                <a:gd name="T4" fmla="*/ 487 w 974"/>
                <a:gd name="T5" fmla="*/ 974 h 974"/>
                <a:gd name="T6" fmla="*/ 0 w 974"/>
                <a:gd name="T7" fmla="*/ 487 h 974"/>
                <a:gd name="T8" fmla="*/ 487 w 974"/>
                <a:gd name="T9" fmla="*/ 0 h 974"/>
                <a:gd name="T10" fmla="*/ 487 w 974"/>
                <a:gd name="T11" fmla="*/ 6 h 974"/>
                <a:gd name="T12" fmla="*/ 6 w 974"/>
                <a:gd name="T13" fmla="*/ 487 h 974"/>
                <a:gd name="T14" fmla="*/ 487 w 974"/>
                <a:gd name="T15" fmla="*/ 968 h 974"/>
                <a:gd name="T16" fmla="*/ 968 w 974"/>
                <a:gd name="T17" fmla="*/ 487 h 974"/>
                <a:gd name="T18" fmla="*/ 487 w 974"/>
                <a:gd name="T19" fmla="*/ 6 h 9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74" h="974">
                  <a:moveTo>
                    <a:pt x="487" y="0"/>
                  </a:moveTo>
                  <a:cubicBezTo>
                    <a:pt x="755" y="0"/>
                    <a:pt x="974" y="219"/>
                    <a:pt x="974" y="487"/>
                  </a:cubicBezTo>
                  <a:cubicBezTo>
                    <a:pt x="974" y="755"/>
                    <a:pt x="755" y="974"/>
                    <a:pt x="487" y="974"/>
                  </a:cubicBezTo>
                  <a:cubicBezTo>
                    <a:pt x="219" y="974"/>
                    <a:pt x="0" y="755"/>
                    <a:pt x="0" y="487"/>
                  </a:cubicBezTo>
                  <a:cubicBezTo>
                    <a:pt x="0" y="219"/>
                    <a:pt x="219" y="0"/>
                    <a:pt x="487" y="0"/>
                  </a:cubicBezTo>
                  <a:close/>
                  <a:moveTo>
                    <a:pt x="487" y="6"/>
                  </a:moveTo>
                  <a:cubicBezTo>
                    <a:pt x="222" y="6"/>
                    <a:pt x="6" y="222"/>
                    <a:pt x="6" y="487"/>
                  </a:cubicBezTo>
                  <a:cubicBezTo>
                    <a:pt x="6" y="752"/>
                    <a:pt x="222" y="968"/>
                    <a:pt x="487" y="968"/>
                  </a:cubicBezTo>
                  <a:cubicBezTo>
                    <a:pt x="752" y="968"/>
                    <a:pt x="968" y="752"/>
                    <a:pt x="968" y="487"/>
                  </a:cubicBezTo>
                  <a:cubicBezTo>
                    <a:pt x="968" y="222"/>
                    <a:pt x="752" y="6"/>
                    <a:pt x="487" y="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5" name="í$líḋè"/>
            <p:cNvSpPr/>
            <p:nvPr userDrawn="1">
              <p:custDataLst>
                <p:tags r:id="rId10"/>
              </p:custDataLst>
            </p:nvPr>
          </p:nvSpPr>
          <p:spPr bwMode="auto">
            <a:xfrm>
              <a:off x="3268267" y="2881313"/>
              <a:ext cx="228600" cy="258763"/>
            </a:xfrm>
            <a:custGeom>
              <a:avLst/>
              <a:gdLst>
                <a:gd name="T0" fmla="*/ 119 w 137"/>
                <a:gd name="T1" fmla="*/ 142 h 154"/>
                <a:gd name="T2" fmla="*/ 64 w 137"/>
                <a:gd name="T3" fmla="*/ 93 h 154"/>
                <a:gd name="T4" fmla="*/ 56 w 137"/>
                <a:gd name="T5" fmla="*/ 120 h 154"/>
                <a:gd name="T6" fmla="*/ 35 w 137"/>
                <a:gd name="T7" fmla="*/ 118 h 154"/>
                <a:gd name="T8" fmla="*/ 9 w 137"/>
                <a:gd name="T9" fmla="*/ 91 h 154"/>
                <a:gd name="T10" fmla="*/ 15 w 137"/>
                <a:gd name="T11" fmla="*/ 81 h 154"/>
                <a:gd name="T12" fmla="*/ 22 w 137"/>
                <a:gd name="T13" fmla="*/ 60 h 154"/>
                <a:gd name="T14" fmla="*/ 18 w 137"/>
                <a:gd name="T15" fmla="*/ 44 h 154"/>
                <a:gd name="T16" fmla="*/ 4 w 137"/>
                <a:gd name="T17" fmla="*/ 16 h 154"/>
                <a:gd name="T18" fmla="*/ 36 w 137"/>
                <a:gd name="T19" fmla="*/ 26 h 154"/>
                <a:gd name="T20" fmla="*/ 69 w 137"/>
                <a:gd name="T21" fmla="*/ 0 h 154"/>
                <a:gd name="T22" fmla="*/ 82 w 137"/>
                <a:gd name="T23" fmla="*/ 13 h 154"/>
                <a:gd name="T24" fmla="*/ 86 w 137"/>
                <a:gd name="T25" fmla="*/ 29 h 154"/>
                <a:gd name="T26" fmla="*/ 79 w 137"/>
                <a:gd name="T27" fmla="*/ 74 h 154"/>
                <a:gd name="T28" fmla="*/ 104 w 137"/>
                <a:gd name="T29" fmla="*/ 101 h 154"/>
                <a:gd name="T30" fmla="*/ 134 w 137"/>
                <a:gd name="T31" fmla="*/ 142 h 154"/>
                <a:gd name="T32" fmla="*/ 119 w 137"/>
                <a:gd name="T33" fmla="*/ 142 h 154"/>
                <a:gd name="T34" fmla="*/ 37 w 137"/>
                <a:gd name="T35" fmla="*/ 67 h 154"/>
                <a:gd name="T36" fmla="*/ 30 w 137"/>
                <a:gd name="T37" fmla="*/ 77 h 154"/>
                <a:gd name="T38" fmla="*/ 37 w 137"/>
                <a:gd name="T39" fmla="*/ 84 h 154"/>
                <a:gd name="T40" fmla="*/ 46 w 137"/>
                <a:gd name="T41" fmla="*/ 76 h 154"/>
                <a:gd name="T42" fmla="*/ 37 w 137"/>
                <a:gd name="T43" fmla="*/ 67 h 154"/>
                <a:gd name="T44" fmla="*/ 46 w 137"/>
                <a:gd name="T45" fmla="*/ 35 h 154"/>
                <a:gd name="T46" fmla="*/ 52 w 137"/>
                <a:gd name="T47" fmla="*/ 46 h 154"/>
                <a:gd name="T48" fmla="*/ 61 w 137"/>
                <a:gd name="T49" fmla="*/ 44 h 154"/>
                <a:gd name="T50" fmla="*/ 59 w 137"/>
                <a:gd name="T51" fmla="*/ 32 h 154"/>
                <a:gd name="T52" fmla="*/ 46 w 137"/>
                <a:gd name="T53" fmla="*/ 35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7" h="154">
                  <a:moveTo>
                    <a:pt x="119" y="142"/>
                  </a:moveTo>
                  <a:cubicBezTo>
                    <a:pt x="106" y="132"/>
                    <a:pt x="68" y="90"/>
                    <a:pt x="64" y="93"/>
                  </a:cubicBezTo>
                  <a:cubicBezTo>
                    <a:pt x="53" y="100"/>
                    <a:pt x="58" y="118"/>
                    <a:pt x="56" y="120"/>
                  </a:cubicBezTo>
                  <a:cubicBezTo>
                    <a:pt x="52" y="123"/>
                    <a:pt x="39" y="123"/>
                    <a:pt x="35" y="118"/>
                  </a:cubicBezTo>
                  <a:cubicBezTo>
                    <a:pt x="30" y="113"/>
                    <a:pt x="17" y="100"/>
                    <a:pt x="9" y="91"/>
                  </a:cubicBezTo>
                  <a:cubicBezTo>
                    <a:pt x="6" y="82"/>
                    <a:pt x="7" y="80"/>
                    <a:pt x="15" y="81"/>
                  </a:cubicBezTo>
                  <a:cubicBezTo>
                    <a:pt x="17" y="74"/>
                    <a:pt x="19" y="66"/>
                    <a:pt x="22" y="60"/>
                  </a:cubicBezTo>
                  <a:cubicBezTo>
                    <a:pt x="25" y="52"/>
                    <a:pt x="25" y="50"/>
                    <a:pt x="18" y="44"/>
                  </a:cubicBezTo>
                  <a:cubicBezTo>
                    <a:pt x="2" y="29"/>
                    <a:pt x="0" y="23"/>
                    <a:pt x="4" y="16"/>
                  </a:cubicBezTo>
                  <a:cubicBezTo>
                    <a:pt x="13" y="0"/>
                    <a:pt x="35" y="26"/>
                    <a:pt x="36" y="26"/>
                  </a:cubicBezTo>
                  <a:cubicBezTo>
                    <a:pt x="47" y="22"/>
                    <a:pt x="56" y="0"/>
                    <a:pt x="69" y="0"/>
                  </a:cubicBezTo>
                  <a:cubicBezTo>
                    <a:pt x="75" y="1"/>
                    <a:pt x="83" y="7"/>
                    <a:pt x="82" y="13"/>
                  </a:cubicBezTo>
                  <a:cubicBezTo>
                    <a:pt x="82" y="19"/>
                    <a:pt x="77" y="24"/>
                    <a:pt x="86" y="29"/>
                  </a:cubicBezTo>
                  <a:cubicBezTo>
                    <a:pt x="101" y="38"/>
                    <a:pt x="70" y="61"/>
                    <a:pt x="79" y="74"/>
                  </a:cubicBezTo>
                  <a:cubicBezTo>
                    <a:pt x="86" y="83"/>
                    <a:pt x="97" y="92"/>
                    <a:pt x="104" y="101"/>
                  </a:cubicBezTo>
                  <a:cubicBezTo>
                    <a:pt x="113" y="111"/>
                    <a:pt x="132" y="131"/>
                    <a:pt x="134" y="142"/>
                  </a:cubicBezTo>
                  <a:cubicBezTo>
                    <a:pt x="137" y="154"/>
                    <a:pt x="122" y="145"/>
                    <a:pt x="119" y="142"/>
                  </a:cubicBezTo>
                  <a:close/>
                  <a:moveTo>
                    <a:pt x="37" y="67"/>
                  </a:moveTo>
                  <a:cubicBezTo>
                    <a:pt x="33" y="67"/>
                    <a:pt x="31" y="72"/>
                    <a:pt x="30" y="77"/>
                  </a:cubicBezTo>
                  <a:cubicBezTo>
                    <a:pt x="30" y="82"/>
                    <a:pt x="32" y="83"/>
                    <a:pt x="37" y="84"/>
                  </a:cubicBezTo>
                  <a:cubicBezTo>
                    <a:pt x="42" y="84"/>
                    <a:pt x="45" y="80"/>
                    <a:pt x="46" y="76"/>
                  </a:cubicBezTo>
                  <a:cubicBezTo>
                    <a:pt x="46" y="72"/>
                    <a:pt x="42" y="68"/>
                    <a:pt x="37" y="67"/>
                  </a:cubicBezTo>
                  <a:close/>
                  <a:moveTo>
                    <a:pt x="46" y="35"/>
                  </a:moveTo>
                  <a:cubicBezTo>
                    <a:pt x="43" y="39"/>
                    <a:pt x="48" y="43"/>
                    <a:pt x="52" y="46"/>
                  </a:cubicBezTo>
                  <a:cubicBezTo>
                    <a:pt x="56" y="50"/>
                    <a:pt x="58" y="48"/>
                    <a:pt x="61" y="44"/>
                  </a:cubicBezTo>
                  <a:cubicBezTo>
                    <a:pt x="64" y="39"/>
                    <a:pt x="62" y="34"/>
                    <a:pt x="59" y="32"/>
                  </a:cubicBezTo>
                  <a:cubicBezTo>
                    <a:pt x="56" y="29"/>
                    <a:pt x="49" y="31"/>
                    <a:pt x="46" y="35"/>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6" name="ïṡľîḋè"/>
            <p:cNvSpPr/>
            <p:nvPr userDrawn="1">
              <p:custDataLst>
                <p:tags r:id="rId11"/>
              </p:custDataLst>
            </p:nvPr>
          </p:nvSpPr>
          <p:spPr bwMode="auto">
            <a:xfrm>
              <a:off x="3538142" y="2755901"/>
              <a:ext cx="176213" cy="206375"/>
            </a:xfrm>
            <a:custGeom>
              <a:avLst/>
              <a:gdLst>
                <a:gd name="T0" fmla="*/ 90 w 105"/>
                <a:gd name="T1" fmla="*/ 91 h 123"/>
                <a:gd name="T2" fmla="*/ 87 w 105"/>
                <a:gd name="T3" fmla="*/ 82 h 123"/>
                <a:gd name="T4" fmla="*/ 65 w 105"/>
                <a:gd name="T5" fmla="*/ 87 h 123"/>
                <a:gd name="T6" fmla="*/ 54 w 105"/>
                <a:gd name="T7" fmla="*/ 96 h 123"/>
                <a:gd name="T8" fmla="*/ 31 w 105"/>
                <a:gd name="T9" fmla="*/ 116 h 123"/>
                <a:gd name="T10" fmla="*/ 22 w 105"/>
                <a:gd name="T11" fmla="*/ 120 h 123"/>
                <a:gd name="T12" fmla="*/ 9 w 105"/>
                <a:gd name="T13" fmla="*/ 93 h 123"/>
                <a:gd name="T14" fmla="*/ 5 w 105"/>
                <a:gd name="T15" fmla="*/ 69 h 123"/>
                <a:gd name="T16" fmla="*/ 14 w 105"/>
                <a:gd name="T17" fmla="*/ 72 h 123"/>
                <a:gd name="T18" fmla="*/ 29 w 105"/>
                <a:gd name="T19" fmla="*/ 89 h 123"/>
                <a:gd name="T20" fmla="*/ 42 w 105"/>
                <a:gd name="T21" fmla="*/ 76 h 123"/>
                <a:gd name="T22" fmla="*/ 21 w 105"/>
                <a:gd name="T23" fmla="*/ 22 h 123"/>
                <a:gd name="T24" fmla="*/ 19 w 105"/>
                <a:gd name="T25" fmla="*/ 4 h 123"/>
                <a:gd name="T26" fmla="*/ 37 w 105"/>
                <a:gd name="T27" fmla="*/ 6 h 123"/>
                <a:gd name="T28" fmla="*/ 46 w 105"/>
                <a:gd name="T29" fmla="*/ 25 h 123"/>
                <a:gd name="T30" fmla="*/ 65 w 105"/>
                <a:gd name="T31" fmla="*/ 64 h 123"/>
                <a:gd name="T32" fmla="*/ 76 w 105"/>
                <a:gd name="T33" fmla="*/ 50 h 123"/>
                <a:gd name="T34" fmla="*/ 77 w 105"/>
                <a:gd name="T35" fmla="*/ 30 h 123"/>
                <a:gd name="T36" fmla="*/ 102 w 105"/>
                <a:gd name="T37" fmla="*/ 60 h 123"/>
                <a:gd name="T38" fmla="*/ 101 w 105"/>
                <a:gd name="T39" fmla="*/ 90 h 123"/>
                <a:gd name="T40" fmla="*/ 90 w 105"/>
                <a:gd name="T41" fmla="*/ 91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5" h="123">
                  <a:moveTo>
                    <a:pt x="90" y="91"/>
                  </a:moveTo>
                  <a:cubicBezTo>
                    <a:pt x="89" y="89"/>
                    <a:pt x="88" y="86"/>
                    <a:pt x="87" y="82"/>
                  </a:cubicBezTo>
                  <a:cubicBezTo>
                    <a:pt x="83" y="70"/>
                    <a:pt x="75" y="74"/>
                    <a:pt x="65" y="87"/>
                  </a:cubicBezTo>
                  <a:cubicBezTo>
                    <a:pt x="60" y="93"/>
                    <a:pt x="61" y="92"/>
                    <a:pt x="54" y="96"/>
                  </a:cubicBezTo>
                  <a:cubicBezTo>
                    <a:pt x="48" y="99"/>
                    <a:pt x="38" y="101"/>
                    <a:pt x="31" y="116"/>
                  </a:cubicBezTo>
                  <a:cubicBezTo>
                    <a:pt x="28" y="123"/>
                    <a:pt x="27" y="123"/>
                    <a:pt x="22" y="120"/>
                  </a:cubicBezTo>
                  <a:cubicBezTo>
                    <a:pt x="15" y="116"/>
                    <a:pt x="8" y="107"/>
                    <a:pt x="9" y="93"/>
                  </a:cubicBezTo>
                  <a:cubicBezTo>
                    <a:pt x="10" y="83"/>
                    <a:pt x="0" y="75"/>
                    <a:pt x="5" y="69"/>
                  </a:cubicBezTo>
                  <a:cubicBezTo>
                    <a:pt x="6" y="67"/>
                    <a:pt x="10" y="66"/>
                    <a:pt x="14" y="72"/>
                  </a:cubicBezTo>
                  <a:cubicBezTo>
                    <a:pt x="21" y="84"/>
                    <a:pt x="22" y="93"/>
                    <a:pt x="29" y="89"/>
                  </a:cubicBezTo>
                  <a:cubicBezTo>
                    <a:pt x="37" y="85"/>
                    <a:pt x="45" y="85"/>
                    <a:pt x="42" y="76"/>
                  </a:cubicBezTo>
                  <a:cubicBezTo>
                    <a:pt x="40" y="69"/>
                    <a:pt x="28" y="38"/>
                    <a:pt x="21" y="22"/>
                  </a:cubicBezTo>
                  <a:cubicBezTo>
                    <a:pt x="18" y="14"/>
                    <a:pt x="14" y="12"/>
                    <a:pt x="19" y="4"/>
                  </a:cubicBezTo>
                  <a:cubicBezTo>
                    <a:pt x="20" y="2"/>
                    <a:pt x="28" y="0"/>
                    <a:pt x="37" y="6"/>
                  </a:cubicBezTo>
                  <a:cubicBezTo>
                    <a:pt x="37" y="6"/>
                    <a:pt x="41" y="9"/>
                    <a:pt x="46" y="25"/>
                  </a:cubicBezTo>
                  <a:cubicBezTo>
                    <a:pt x="51" y="42"/>
                    <a:pt x="58" y="69"/>
                    <a:pt x="65" y="64"/>
                  </a:cubicBezTo>
                  <a:cubicBezTo>
                    <a:pt x="72" y="59"/>
                    <a:pt x="77" y="56"/>
                    <a:pt x="76" y="50"/>
                  </a:cubicBezTo>
                  <a:cubicBezTo>
                    <a:pt x="76" y="44"/>
                    <a:pt x="71" y="31"/>
                    <a:pt x="77" y="30"/>
                  </a:cubicBezTo>
                  <a:cubicBezTo>
                    <a:pt x="82" y="29"/>
                    <a:pt x="96" y="26"/>
                    <a:pt x="102" y="60"/>
                  </a:cubicBezTo>
                  <a:cubicBezTo>
                    <a:pt x="105" y="76"/>
                    <a:pt x="103" y="85"/>
                    <a:pt x="101" y="90"/>
                  </a:cubicBezTo>
                  <a:cubicBezTo>
                    <a:pt x="98" y="97"/>
                    <a:pt x="94" y="97"/>
                    <a:pt x="90" y="91"/>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7" name="íSļïḑê"/>
            <p:cNvSpPr/>
            <p:nvPr userDrawn="1">
              <p:custDataLst>
                <p:tags r:id="rId12"/>
              </p:custDataLst>
            </p:nvPr>
          </p:nvSpPr>
          <p:spPr bwMode="auto">
            <a:xfrm>
              <a:off x="3828654" y="2736851"/>
              <a:ext cx="230188" cy="242888"/>
            </a:xfrm>
            <a:custGeom>
              <a:avLst/>
              <a:gdLst>
                <a:gd name="T0" fmla="*/ 133 w 137"/>
                <a:gd name="T1" fmla="*/ 142 h 145"/>
                <a:gd name="T2" fmla="*/ 105 w 137"/>
                <a:gd name="T3" fmla="*/ 141 h 145"/>
                <a:gd name="T4" fmla="*/ 77 w 137"/>
                <a:gd name="T5" fmla="*/ 111 h 145"/>
                <a:gd name="T6" fmla="*/ 67 w 137"/>
                <a:gd name="T7" fmla="*/ 73 h 145"/>
                <a:gd name="T8" fmla="*/ 62 w 137"/>
                <a:gd name="T9" fmla="*/ 72 h 145"/>
                <a:gd name="T10" fmla="*/ 28 w 137"/>
                <a:gd name="T11" fmla="*/ 108 h 145"/>
                <a:gd name="T12" fmla="*/ 4 w 137"/>
                <a:gd name="T13" fmla="*/ 89 h 145"/>
                <a:gd name="T14" fmla="*/ 21 w 137"/>
                <a:gd name="T15" fmla="*/ 88 h 145"/>
                <a:gd name="T16" fmla="*/ 46 w 137"/>
                <a:gd name="T17" fmla="*/ 63 h 145"/>
                <a:gd name="T18" fmla="*/ 20 w 137"/>
                <a:gd name="T19" fmla="*/ 46 h 145"/>
                <a:gd name="T20" fmla="*/ 31 w 137"/>
                <a:gd name="T21" fmla="*/ 26 h 145"/>
                <a:gd name="T22" fmla="*/ 64 w 137"/>
                <a:gd name="T23" fmla="*/ 29 h 145"/>
                <a:gd name="T24" fmla="*/ 66 w 137"/>
                <a:gd name="T25" fmla="*/ 12 h 145"/>
                <a:gd name="T26" fmla="*/ 75 w 137"/>
                <a:gd name="T27" fmla="*/ 0 h 145"/>
                <a:gd name="T28" fmla="*/ 90 w 137"/>
                <a:gd name="T29" fmla="*/ 17 h 145"/>
                <a:gd name="T30" fmla="*/ 106 w 137"/>
                <a:gd name="T31" fmla="*/ 30 h 145"/>
                <a:gd name="T32" fmla="*/ 112 w 137"/>
                <a:gd name="T33" fmla="*/ 47 h 145"/>
                <a:gd name="T34" fmla="*/ 79 w 137"/>
                <a:gd name="T35" fmla="*/ 55 h 145"/>
                <a:gd name="T36" fmla="*/ 127 w 137"/>
                <a:gd name="T37" fmla="*/ 130 h 145"/>
                <a:gd name="T38" fmla="*/ 133 w 137"/>
                <a:gd name="T39" fmla="*/ 142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7" h="145">
                  <a:moveTo>
                    <a:pt x="133" y="142"/>
                  </a:moveTo>
                  <a:cubicBezTo>
                    <a:pt x="133" y="142"/>
                    <a:pt x="118" y="145"/>
                    <a:pt x="105" y="141"/>
                  </a:cubicBezTo>
                  <a:cubicBezTo>
                    <a:pt x="86" y="136"/>
                    <a:pt x="83" y="126"/>
                    <a:pt x="77" y="111"/>
                  </a:cubicBezTo>
                  <a:cubicBezTo>
                    <a:pt x="74" y="100"/>
                    <a:pt x="69" y="86"/>
                    <a:pt x="67" y="73"/>
                  </a:cubicBezTo>
                  <a:cubicBezTo>
                    <a:pt x="65" y="73"/>
                    <a:pt x="63" y="72"/>
                    <a:pt x="62" y="72"/>
                  </a:cubicBezTo>
                  <a:cubicBezTo>
                    <a:pt x="62" y="72"/>
                    <a:pt x="42" y="108"/>
                    <a:pt x="28" y="108"/>
                  </a:cubicBezTo>
                  <a:cubicBezTo>
                    <a:pt x="14" y="108"/>
                    <a:pt x="0" y="102"/>
                    <a:pt x="4" y="89"/>
                  </a:cubicBezTo>
                  <a:cubicBezTo>
                    <a:pt x="4" y="89"/>
                    <a:pt x="9" y="86"/>
                    <a:pt x="21" y="88"/>
                  </a:cubicBezTo>
                  <a:cubicBezTo>
                    <a:pt x="33" y="90"/>
                    <a:pt x="46" y="63"/>
                    <a:pt x="46" y="63"/>
                  </a:cubicBezTo>
                  <a:cubicBezTo>
                    <a:pt x="46" y="63"/>
                    <a:pt x="20" y="54"/>
                    <a:pt x="20" y="46"/>
                  </a:cubicBezTo>
                  <a:cubicBezTo>
                    <a:pt x="20" y="38"/>
                    <a:pt x="21" y="20"/>
                    <a:pt x="31" y="26"/>
                  </a:cubicBezTo>
                  <a:cubicBezTo>
                    <a:pt x="42" y="31"/>
                    <a:pt x="61" y="36"/>
                    <a:pt x="64" y="29"/>
                  </a:cubicBezTo>
                  <a:cubicBezTo>
                    <a:pt x="67" y="22"/>
                    <a:pt x="66" y="16"/>
                    <a:pt x="66" y="12"/>
                  </a:cubicBezTo>
                  <a:cubicBezTo>
                    <a:pt x="65" y="7"/>
                    <a:pt x="67" y="1"/>
                    <a:pt x="75" y="0"/>
                  </a:cubicBezTo>
                  <a:cubicBezTo>
                    <a:pt x="83" y="0"/>
                    <a:pt x="92" y="5"/>
                    <a:pt x="90" y="17"/>
                  </a:cubicBezTo>
                  <a:cubicBezTo>
                    <a:pt x="89" y="30"/>
                    <a:pt x="86" y="33"/>
                    <a:pt x="106" y="30"/>
                  </a:cubicBezTo>
                  <a:cubicBezTo>
                    <a:pt x="108" y="29"/>
                    <a:pt x="120" y="41"/>
                    <a:pt x="112" y="47"/>
                  </a:cubicBezTo>
                  <a:cubicBezTo>
                    <a:pt x="104" y="53"/>
                    <a:pt x="78" y="50"/>
                    <a:pt x="79" y="55"/>
                  </a:cubicBezTo>
                  <a:cubicBezTo>
                    <a:pt x="81" y="96"/>
                    <a:pt x="113" y="122"/>
                    <a:pt x="127" y="130"/>
                  </a:cubicBezTo>
                  <a:cubicBezTo>
                    <a:pt x="137" y="135"/>
                    <a:pt x="136" y="140"/>
                    <a:pt x="133" y="142"/>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8" name="iṥḷîďé"/>
            <p:cNvSpPr/>
            <p:nvPr userDrawn="1">
              <p:custDataLst>
                <p:tags r:id="rId13"/>
              </p:custDataLst>
            </p:nvPr>
          </p:nvSpPr>
          <p:spPr bwMode="auto">
            <a:xfrm>
              <a:off x="3336529" y="3048001"/>
              <a:ext cx="922338" cy="860425"/>
            </a:xfrm>
            <a:custGeom>
              <a:avLst/>
              <a:gdLst>
                <a:gd name="T0" fmla="*/ 289 w 552"/>
                <a:gd name="T1" fmla="*/ 111 h 514"/>
                <a:gd name="T2" fmla="*/ 290 w 552"/>
                <a:gd name="T3" fmla="*/ 132 h 514"/>
                <a:gd name="T4" fmla="*/ 315 w 552"/>
                <a:gd name="T5" fmla="*/ 152 h 514"/>
                <a:gd name="T6" fmla="*/ 239 w 552"/>
                <a:gd name="T7" fmla="*/ 132 h 514"/>
                <a:gd name="T8" fmla="*/ 259 w 552"/>
                <a:gd name="T9" fmla="*/ 111 h 514"/>
                <a:gd name="T10" fmla="*/ 236 w 552"/>
                <a:gd name="T11" fmla="*/ 429 h 514"/>
                <a:gd name="T12" fmla="*/ 236 w 552"/>
                <a:gd name="T13" fmla="*/ 429 h 514"/>
                <a:gd name="T14" fmla="*/ 308 w 552"/>
                <a:gd name="T15" fmla="*/ 425 h 514"/>
                <a:gd name="T16" fmla="*/ 320 w 552"/>
                <a:gd name="T17" fmla="*/ 442 h 514"/>
                <a:gd name="T18" fmla="*/ 312 w 552"/>
                <a:gd name="T19" fmla="*/ 444 h 514"/>
                <a:gd name="T20" fmla="*/ 311 w 552"/>
                <a:gd name="T21" fmla="*/ 439 h 514"/>
                <a:gd name="T22" fmla="*/ 262 w 552"/>
                <a:gd name="T23" fmla="*/ 436 h 514"/>
                <a:gd name="T24" fmla="*/ 268 w 552"/>
                <a:gd name="T25" fmla="*/ 441 h 514"/>
                <a:gd name="T26" fmla="*/ 262 w 552"/>
                <a:gd name="T27" fmla="*/ 443 h 514"/>
                <a:gd name="T28" fmla="*/ 294 w 552"/>
                <a:gd name="T29" fmla="*/ 449 h 514"/>
                <a:gd name="T30" fmla="*/ 285 w 552"/>
                <a:gd name="T31" fmla="*/ 435 h 514"/>
                <a:gd name="T32" fmla="*/ 281 w 552"/>
                <a:gd name="T33" fmla="*/ 432 h 514"/>
                <a:gd name="T34" fmla="*/ 277 w 552"/>
                <a:gd name="T35" fmla="*/ 428 h 514"/>
                <a:gd name="T36" fmla="*/ 291 w 552"/>
                <a:gd name="T37" fmla="*/ 432 h 514"/>
                <a:gd name="T38" fmla="*/ 284 w 552"/>
                <a:gd name="T39" fmla="*/ 445 h 514"/>
                <a:gd name="T40" fmla="*/ 307 w 552"/>
                <a:gd name="T41" fmla="*/ 157 h 514"/>
                <a:gd name="T42" fmla="*/ 231 w 552"/>
                <a:gd name="T43" fmla="*/ 322 h 514"/>
                <a:gd name="T44" fmla="*/ 261 w 552"/>
                <a:gd name="T45" fmla="*/ 157 h 514"/>
                <a:gd name="T46" fmla="*/ 285 w 552"/>
                <a:gd name="T47" fmla="*/ 157 h 514"/>
                <a:gd name="T48" fmla="*/ 232 w 552"/>
                <a:gd name="T49" fmla="*/ 336 h 514"/>
                <a:gd name="T50" fmla="*/ 221 w 552"/>
                <a:gd name="T51" fmla="*/ 313 h 514"/>
                <a:gd name="T52" fmla="*/ 127 w 552"/>
                <a:gd name="T53" fmla="*/ 280 h 514"/>
                <a:gd name="T54" fmla="*/ 127 w 552"/>
                <a:gd name="T55" fmla="*/ 264 h 514"/>
                <a:gd name="T56" fmla="*/ 35 w 552"/>
                <a:gd name="T57" fmla="*/ 260 h 514"/>
                <a:gd name="T58" fmla="*/ 183 w 552"/>
                <a:gd name="T59" fmla="*/ 399 h 514"/>
                <a:gd name="T60" fmla="*/ 366 w 552"/>
                <a:gd name="T61" fmla="*/ 386 h 514"/>
                <a:gd name="T62" fmla="*/ 503 w 552"/>
                <a:gd name="T63" fmla="*/ 214 h 514"/>
                <a:gd name="T64" fmla="*/ 311 w 552"/>
                <a:gd name="T65" fmla="*/ 264 h 514"/>
                <a:gd name="T66" fmla="*/ 311 w 552"/>
                <a:gd name="T67" fmla="*/ 280 h 514"/>
                <a:gd name="T68" fmla="*/ 326 w 552"/>
                <a:gd name="T69" fmla="*/ 332 h 514"/>
                <a:gd name="T70" fmla="*/ 323 w 552"/>
                <a:gd name="T71" fmla="*/ 336 h 514"/>
                <a:gd name="T72" fmla="*/ 295 w 552"/>
                <a:gd name="T73" fmla="*/ 327 h 514"/>
                <a:gd name="T74" fmla="*/ 266 w 552"/>
                <a:gd name="T75" fmla="*/ 328 h 514"/>
                <a:gd name="T76" fmla="*/ 237 w 552"/>
                <a:gd name="T77" fmla="*/ 327 h 514"/>
                <a:gd name="T78" fmla="*/ 252 w 552"/>
                <a:gd name="T79" fmla="*/ 366 h 514"/>
                <a:gd name="T80" fmla="*/ 294 w 552"/>
                <a:gd name="T81" fmla="*/ 366 h 514"/>
                <a:gd name="T82" fmla="*/ 199 w 552"/>
                <a:gd name="T83" fmla="*/ 407 h 514"/>
                <a:gd name="T84" fmla="*/ 211 w 552"/>
                <a:gd name="T85" fmla="*/ 407 h 514"/>
                <a:gd name="T86" fmla="*/ 376 w 552"/>
                <a:gd name="T87" fmla="*/ 311 h 514"/>
                <a:gd name="T88" fmla="*/ 336 w 552"/>
                <a:gd name="T89" fmla="*/ 314 h 514"/>
                <a:gd name="T90" fmla="*/ 354 w 552"/>
                <a:gd name="T91" fmla="*/ 354 h 514"/>
                <a:gd name="T92" fmla="*/ 403 w 552"/>
                <a:gd name="T93" fmla="*/ 288 h 514"/>
                <a:gd name="T94" fmla="*/ 211 w 552"/>
                <a:gd name="T95" fmla="*/ 346 h 514"/>
                <a:gd name="T96" fmla="*/ 192 w 552"/>
                <a:gd name="T97" fmla="*/ 297 h 514"/>
                <a:gd name="T98" fmla="*/ 144 w 552"/>
                <a:gd name="T99" fmla="*/ 288 h 514"/>
                <a:gd name="T100" fmla="*/ 285 w 552"/>
                <a:gd name="T101" fmla="*/ 302 h 514"/>
                <a:gd name="T102" fmla="*/ 269 w 552"/>
                <a:gd name="T103" fmla="*/ 229 h 514"/>
                <a:gd name="T104" fmla="*/ 278 w 552"/>
                <a:gd name="T105" fmla="*/ 268 h 514"/>
                <a:gd name="T106" fmla="*/ 273 w 552"/>
                <a:gd name="T107" fmla="*/ 169 h 514"/>
                <a:gd name="T108" fmla="*/ 273 w 552"/>
                <a:gd name="T109" fmla="*/ 169 h 514"/>
                <a:gd name="T110" fmla="*/ 269 w 552"/>
                <a:gd name="T111" fmla="*/ 120 h 514"/>
                <a:gd name="T112" fmla="*/ 281 w 552"/>
                <a:gd name="T113" fmla="*/ 132 h 514"/>
                <a:gd name="T114" fmla="*/ 552 w 552"/>
                <a:gd name="T115" fmla="*/ 258 h 514"/>
                <a:gd name="T116" fmla="*/ 0 w 552"/>
                <a:gd name="T117" fmla="*/ 258 h 514"/>
                <a:gd name="T118" fmla="*/ 383 w 552"/>
                <a:gd name="T119" fmla="*/ 403 h 514"/>
                <a:gd name="T120" fmla="*/ 169 w 552"/>
                <a:gd name="T121" fmla="*/ 112 h 514"/>
                <a:gd name="T122" fmla="*/ 383 w 552"/>
                <a:gd name="T123" fmla="*/ 403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52" h="514">
                  <a:moveTo>
                    <a:pt x="270" y="68"/>
                  </a:moveTo>
                  <a:cubicBezTo>
                    <a:pt x="276" y="68"/>
                    <a:pt x="276" y="68"/>
                    <a:pt x="276" y="68"/>
                  </a:cubicBezTo>
                  <a:cubicBezTo>
                    <a:pt x="276" y="89"/>
                    <a:pt x="276" y="89"/>
                    <a:pt x="276" y="89"/>
                  </a:cubicBezTo>
                  <a:cubicBezTo>
                    <a:pt x="288" y="100"/>
                    <a:pt x="289" y="111"/>
                    <a:pt x="289" y="111"/>
                  </a:cubicBezTo>
                  <a:cubicBezTo>
                    <a:pt x="286" y="111"/>
                    <a:pt x="286" y="111"/>
                    <a:pt x="286" y="111"/>
                  </a:cubicBezTo>
                  <a:cubicBezTo>
                    <a:pt x="286" y="118"/>
                    <a:pt x="286" y="118"/>
                    <a:pt x="286" y="118"/>
                  </a:cubicBezTo>
                  <a:cubicBezTo>
                    <a:pt x="290" y="118"/>
                    <a:pt x="290" y="118"/>
                    <a:pt x="290" y="118"/>
                  </a:cubicBezTo>
                  <a:cubicBezTo>
                    <a:pt x="290" y="132"/>
                    <a:pt x="290" y="132"/>
                    <a:pt x="290" y="132"/>
                  </a:cubicBezTo>
                  <a:cubicBezTo>
                    <a:pt x="307" y="132"/>
                    <a:pt x="307" y="132"/>
                    <a:pt x="307" y="132"/>
                  </a:cubicBezTo>
                  <a:cubicBezTo>
                    <a:pt x="307" y="144"/>
                    <a:pt x="307" y="144"/>
                    <a:pt x="307" y="144"/>
                  </a:cubicBezTo>
                  <a:cubicBezTo>
                    <a:pt x="315" y="144"/>
                    <a:pt x="315" y="144"/>
                    <a:pt x="315" y="144"/>
                  </a:cubicBezTo>
                  <a:cubicBezTo>
                    <a:pt x="315" y="152"/>
                    <a:pt x="315" y="152"/>
                    <a:pt x="315" y="152"/>
                  </a:cubicBezTo>
                  <a:cubicBezTo>
                    <a:pt x="231" y="152"/>
                    <a:pt x="231" y="152"/>
                    <a:pt x="231" y="152"/>
                  </a:cubicBezTo>
                  <a:cubicBezTo>
                    <a:pt x="231" y="144"/>
                    <a:pt x="231" y="144"/>
                    <a:pt x="231" y="144"/>
                  </a:cubicBezTo>
                  <a:cubicBezTo>
                    <a:pt x="239" y="144"/>
                    <a:pt x="239" y="144"/>
                    <a:pt x="239" y="144"/>
                  </a:cubicBezTo>
                  <a:cubicBezTo>
                    <a:pt x="239" y="132"/>
                    <a:pt x="239" y="132"/>
                    <a:pt x="239" y="132"/>
                  </a:cubicBezTo>
                  <a:cubicBezTo>
                    <a:pt x="256" y="132"/>
                    <a:pt x="256" y="132"/>
                    <a:pt x="256" y="132"/>
                  </a:cubicBezTo>
                  <a:cubicBezTo>
                    <a:pt x="256" y="118"/>
                    <a:pt x="256" y="118"/>
                    <a:pt x="256" y="118"/>
                  </a:cubicBezTo>
                  <a:cubicBezTo>
                    <a:pt x="259" y="118"/>
                    <a:pt x="259" y="118"/>
                    <a:pt x="259" y="118"/>
                  </a:cubicBezTo>
                  <a:cubicBezTo>
                    <a:pt x="259" y="111"/>
                    <a:pt x="259" y="111"/>
                    <a:pt x="259" y="111"/>
                  </a:cubicBezTo>
                  <a:cubicBezTo>
                    <a:pt x="257" y="111"/>
                    <a:pt x="257" y="111"/>
                    <a:pt x="257" y="111"/>
                  </a:cubicBezTo>
                  <a:cubicBezTo>
                    <a:pt x="258" y="101"/>
                    <a:pt x="267" y="93"/>
                    <a:pt x="270" y="90"/>
                  </a:cubicBezTo>
                  <a:cubicBezTo>
                    <a:pt x="270" y="68"/>
                    <a:pt x="270" y="68"/>
                    <a:pt x="270" y="68"/>
                  </a:cubicBezTo>
                  <a:close/>
                  <a:moveTo>
                    <a:pt x="236" y="429"/>
                  </a:moveTo>
                  <a:cubicBezTo>
                    <a:pt x="242" y="429"/>
                    <a:pt x="242" y="429"/>
                    <a:pt x="242" y="429"/>
                  </a:cubicBezTo>
                  <a:cubicBezTo>
                    <a:pt x="234" y="451"/>
                    <a:pt x="234" y="451"/>
                    <a:pt x="234" y="451"/>
                  </a:cubicBezTo>
                  <a:cubicBezTo>
                    <a:pt x="228" y="451"/>
                    <a:pt x="228" y="451"/>
                    <a:pt x="228" y="451"/>
                  </a:cubicBezTo>
                  <a:cubicBezTo>
                    <a:pt x="236" y="429"/>
                    <a:pt x="236" y="429"/>
                    <a:pt x="236" y="429"/>
                  </a:cubicBezTo>
                  <a:close/>
                  <a:moveTo>
                    <a:pt x="312" y="444"/>
                  </a:moveTo>
                  <a:cubicBezTo>
                    <a:pt x="302" y="447"/>
                    <a:pt x="302" y="447"/>
                    <a:pt x="302" y="447"/>
                  </a:cubicBezTo>
                  <a:cubicBezTo>
                    <a:pt x="301" y="442"/>
                    <a:pt x="301" y="442"/>
                    <a:pt x="301" y="442"/>
                  </a:cubicBezTo>
                  <a:cubicBezTo>
                    <a:pt x="308" y="425"/>
                    <a:pt x="308" y="425"/>
                    <a:pt x="308" y="425"/>
                  </a:cubicBezTo>
                  <a:cubicBezTo>
                    <a:pt x="313" y="423"/>
                    <a:pt x="313" y="423"/>
                    <a:pt x="313" y="423"/>
                  </a:cubicBezTo>
                  <a:cubicBezTo>
                    <a:pt x="316" y="438"/>
                    <a:pt x="316" y="438"/>
                    <a:pt x="316" y="438"/>
                  </a:cubicBezTo>
                  <a:cubicBezTo>
                    <a:pt x="319" y="437"/>
                    <a:pt x="319" y="437"/>
                    <a:pt x="319" y="437"/>
                  </a:cubicBezTo>
                  <a:cubicBezTo>
                    <a:pt x="320" y="442"/>
                    <a:pt x="320" y="442"/>
                    <a:pt x="320" y="442"/>
                  </a:cubicBezTo>
                  <a:cubicBezTo>
                    <a:pt x="317" y="443"/>
                    <a:pt x="317" y="443"/>
                    <a:pt x="317" y="443"/>
                  </a:cubicBezTo>
                  <a:cubicBezTo>
                    <a:pt x="318" y="447"/>
                    <a:pt x="318" y="447"/>
                    <a:pt x="318" y="447"/>
                  </a:cubicBezTo>
                  <a:cubicBezTo>
                    <a:pt x="313" y="448"/>
                    <a:pt x="313" y="448"/>
                    <a:pt x="313" y="448"/>
                  </a:cubicBezTo>
                  <a:cubicBezTo>
                    <a:pt x="312" y="444"/>
                    <a:pt x="312" y="444"/>
                    <a:pt x="312" y="444"/>
                  </a:cubicBezTo>
                  <a:close/>
                  <a:moveTo>
                    <a:pt x="311" y="439"/>
                  </a:moveTo>
                  <a:cubicBezTo>
                    <a:pt x="310" y="432"/>
                    <a:pt x="310" y="432"/>
                    <a:pt x="310" y="432"/>
                  </a:cubicBezTo>
                  <a:cubicBezTo>
                    <a:pt x="306" y="441"/>
                    <a:pt x="306" y="441"/>
                    <a:pt x="306" y="441"/>
                  </a:cubicBezTo>
                  <a:cubicBezTo>
                    <a:pt x="311" y="439"/>
                    <a:pt x="311" y="439"/>
                    <a:pt x="311" y="439"/>
                  </a:cubicBezTo>
                  <a:close/>
                  <a:moveTo>
                    <a:pt x="259" y="440"/>
                  </a:moveTo>
                  <a:cubicBezTo>
                    <a:pt x="257" y="439"/>
                    <a:pt x="256" y="438"/>
                    <a:pt x="257" y="436"/>
                  </a:cubicBezTo>
                  <a:cubicBezTo>
                    <a:pt x="257" y="434"/>
                    <a:pt x="258" y="433"/>
                    <a:pt x="259" y="433"/>
                  </a:cubicBezTo>
                  <a:cubicBezTo>
                    <a:pt x="261" y="434"/>
                    <a:pt x="262" y="435"/>
                    <a:pt x="262" y="436"/>
                  </a:cubicBezTo>
                  <a:cubicBezTo>
                    <a:pt x="262" y="439"/>
                    <a:pt x="261" y="440"/>
                    <a:pt x="259" y="440"/>
                  </a:cubicBezTo>
                  <a:close/>
                  <a:moveTo>
                    <a:pt x="250" y="445"/>
                  </a:moveTo>
                  <a:cubicBezTo>
                    <a:pt x="250" y="450"/>
                    <a:pt x="253" y="452"/>
                    <a:pt x="258" y="452"/>
                  </a:cubicBezTo>
                  <a:cubicBezTo>
                    <a:pt x="263" y="453"/>
                    <a:pt x="267" y="449"/>
                    <a:pt x="268" y="441"/>
                  </a:cubicBezTo>
                  <a:cubicBezTo>
                    <a:pt x="269" y="433"/>
                    <a:pt x="266" y="429"/>
                    <a:pt x="259" y="428"/>
                  </a:cubicBezTo>
                  <a:cubicBezTo>
                    <a:pt x="254" y="428"/>
                    <a:pt x="251" y="430"/>
                    <a:pt x="250" y="436"/>
                  </a:cubicBezTo>
                  <a:cubicBezTo>
                    <a:pt x="250" y="440"/>
                    <a:pt x="252" y="443"/>
                    <a:pt x="257" y="444"/>
                  </a:cubicBezTo>
                  <a:cubicBezTo>
                    <a:pt x="258" y="444"/>
                    <a:pt x="260" y="444"/>
                    <a:pt x="262" y="443"/>
                  </a:cubicBezTo>
                  <a:cubicBezTo>
                    <a:pt x="261" y="446"/>
                    <a:pt x="260" y="448"/>
                    <a:pt x="258" y="448"/>
                  </a:cubicBezTo>
                  <a:cubicBezTo>
                    <a:pt x="257" y="448"/>
                    <a:pt x="256" y="447"/>
                    <a:pt x="256" y="446"/>
                  </a:cubicBezTo>
                  <a:cubicBezTo>
                    <a:pt x="250" y="445"/>
                    <a:pt x="250" y="445"/>
                    <a:pt x="250" y="445"/>
                  </a:cubicBezTo>
                  <a:close/>
                  <a:moveTo>
                    <a:pt x="294" y="449"/>
                  </a:moveTo>
                  <a:cubicBezTo>
                    <a:pt x="276" y="452"/>
                    <a:pt x="276" y="452"/>
                    <a:pt x="276" y="452"/>
                  </a:cubicBezTo>
                  <a:cubicBezTo>
                    <a:pt x="276" y="450"/>
                    <a:pt x="276" y="448"/>
                    <a:pt x="277" y="446"/>
                  </a:cubicBezTo>
                  <a:cubicBezTo>
                    <a:pt x="278" y="444"/>
                    <a:pt x="279" y="442"/>
                    <a:pt x="282" y="439"/>
                  </a:cubicBezTo>
                  <a:cubicBezTo>
                    <a:pt x="284" y="437"/>
                    <a:pt x="285" y="436"/>
                    <a:pt x="285" y="435"/>
                  </a:cubicBezTo>
                  <a:cubicBezTo>
                    <a:pt x="285" y="434"/>
                    <a:pt x="285" y="433"/>
                    <a:pt x="285" y="433"/>
                  </a:cubicBezTo>
                  <a:cubicBezTo>
                    <a:pt x="285" y="432"/>
                    <a:pt x="285" y="431"/>
                    <a:pt x="284" y="431"/>
                  </a:cubicBezTo>
                  <a:cubicBezTo>
                    <a:pt x="284" y="431"/>
                    <a:pt x="283" y="430"/>
                    <a:pt x="282" y="431"/>
                  </a:cubicBezTo>
                  <a:cubicBezTo>
                    <a:pt x="282" y="431"/>
                    <a:pt x="281" y="431"/>
                    <a:pt x="281" y="432"/>
                  </a:cubicBezTo>
                  <a:cubicBezTo>
                    <a:pt x="280" y="432"/>
                    <a:pt x="280" y="433"/>
                    <a:pt x="280" y="435"/>
                  </a:cubicBezTo>
                  <a:cubicBezTo>
                    <a:pt x="274" y="435"/>
                    <a:pt x="274" y="435"/>
                    <a:pt x="274" y="435"/>
                  </a:cubicBezTo>
                  <a:cubicBezTo>
                    <a:pt x="274" y="433"/>
                    <a:pt x="274" y="432"/>
                    <a:pt x="275" y="430"/>
                  </a:cubicBezTo>
                  <a:cubicBezTo>
                    <a:pt x="275" y="429"/>
                    <a:pt x="276" y="428"/>
                    <a:pt x="277" y="428"/>
                  </a:cubicBezTo>
                  <a:cubicBezTo>
                    <a:pt x="278" y="427"/>
                    <a:pt x="280" y="426"/>
                    <a:pt x="282" y="426"/>
                  </a:cubicBezTo>
                  <a:cubicBezTo>
                    <a:pt x="284" y="426"/>
                    <a:pt x="285" y="426"/>
                    <a:pt x="287" y="426"/>
                  </a:cubicBezTo>
                  <a:cubicBezTo>
                    <a:pt x="288" y="426"/>
                    <a:pt x="289" y="427"/>
                    <a:pt x="290" y="428"/>
                  </a:cubicBezTo>
                  <a:cubicBezTo>
                    <a:pt x="291" y="429"/>
                    <a:pt x="291" y="430"/>
                    <a:pt x="291" y="432"/>
                  </a:cubicBezTo>
                  <a:cubicBezTo>
                    <a:pt x="292" y="433"/>
                    <a:pt x="291" y="435"/>
                    <a:pt x="291" y="436"/>
                  </a:cubicBezTo>
                  <a:cubicBezTo>
                    <a:pt x="290" y="437"/>
                    <a:pt x="289" y="439"/>
                    <a:pt x="287" y="441"/>
                  </a:cubicBezTo>
                  <a:cubicBezTo>
                    <a:pt x="286" y="442"/>
                    <a:pt x="285" y="443"/>
                    <a:pt x="285" y="443"/>
                  </a:cubicBezTo>
                  <a:cubicBezTo>
                    <a:pt x="285" y="444"/>
                    <a:pt x="284" y="444"/>
                    <a:pt x="284" y="445"/>
                  </a:cubicBezTo>
                  <a:cubicBezTo>
                    <a:pt x="293" y="444"/>
                    <a:pt x="293" y="444"/>
                    <a:pt x="293" y="444"/>
                  </a:cubicBezTo>
                  <a:cubicBezTo>
                    <a:pt x="294" y="449"/>
                    <a:pt x="294" y="449"/>
                    <a:pt x="294" y="449"/>
                  </a:cubicBezTo>
                  <a:close/>
                  <a:moveTo>
                    <a:pt x="285" y="157"/>
                  </a:moveTo>
                  <a:cubicBezTo>
                    <a:pt x="307" y="157"/>
                    <a:pt x="307" y="157"/>
                    <a:pt x="307" y="157"/>
                  </a:cubicBezTo>
                  <a:cubicBezTo>
                    <a:pt x="307" y="302"/>
                    <a:pt x="307" y="302"/>
                    <a:pt x="307" y="302"/>
                  </a:cubicBezTo>
                  <a:cubicBezTo>
                    <a:pt x="316" y="302"/>
                    <a:pt x="316" y="302"/>
                    <a:pt x="316" y="302"/>
                  </a:cubicBezTo>
                  <a:cubicBezTo>
                    <a:pt x="316" y="322"/>
                    <a:pt x="316" y="322"/>
                    <a:pt x="316" y="322"/>
                  </a:cubicBezTo>
                  <a:cubicBezTo>
                    <a:pt x="231" y="322"/>
                    <a:pt x="231" y="322"/>
                    <a:pt x="231" y="322"/>
                  </a:cubicBezTo>
                  <a:cubicBezTo>
                    <a:pt x="231" y="302"/>
                    <a:pt x="231" y="302"/>
                    <a:pt x="231" y="302"/>
                  </a:cubicBezTo>
                  <a:cubicBezTo>
                    <a:pt x="239" y="302"/>
                    <a:pt x="239" y="302"/>
                    <a:pt x="239" y="302"/>
                  </a:cubicBezTo>
                  <a:cubicBezTo>
                    <a:pt x="239" y="157"/>
                    <a:pt x="239" y="157"/>
                    <a:pt x="239" y="157"/>
                  </a:cubicBezTo>
                  <a:cubicBezTo>
                    <a:pt x="261" y="157"/>
                    <a:pt x="261" y="157"/>
                    <a:pt x="261" y="157"/>
                  </a:cubicBezTo>
                  <a:cubicBezTo>
                    <a:pt x="261" y="209"/>
                    <a:pt x="261" y="209"/>
                    <a:pt x="261" y="209"/>
                  </a:cubicBezTo>
                  <a:cubicBezTo>
                    <a:pt x="262" y="208"/>
                    <a:pt x="262" y="208"/>
                    <a:pt x="262" y="208"/>
                  </a:cubicBezTo>
                  <a:cubicBezTo>
                    <a:pt x="262" y="208"/>
                    <a:pt x="272" y="196"/>
                    <a:pt x="285" y="207"/>
                  </a:cubicBezTo>
                  <a:cubicBezTo>
                    <a:pt x="285" y="157"/>
                    <a:pt x="285" y="157"/>
                    <a:pt x="285" y="157"/>
                  </a:cubicBezTo>
                  <a:close/>
                  <a:moveTo>
                    <a:pt x="232" y="327"/>
                  </a:moveTo>
                  <a:cubicBezTo>
                    <a:pt x="224" y="327"/>
                    <a:pt x="224" y="327"/>
                    <a:pt x="224" y="327"/>
                  </a:cubicBezTo>
                  <a:cubicBezTo>
                    <a:pt x="224" y="336"/>
                    <a:pt x="224" y="336"/>
                    <a:pt x="224" y="336"/>
                  </a:cubicBezTo>
                  <a:cubicBezTo>
                    <a:pt x="232" y="336"/>
                    <a:pt x="232" y="336"/>
                    <a:pt x="232" y="336"/>
                  </a:cubicBezTo>
                  <a:cubicBezTo>
                    <a:pt x="232" y="407"/>
                    <a:pt x="232" y="407"/>
                    <a:pt x="232" y="407"/>
                  </a:cubicBezTo>
                  <a:cubicBezTo>
                    <a:pt x="221" y="407"/>
                    <a:pt x="221" y="407"/>
                    <a:pt x="221" y="407"/>
                  </a:cubicBezTo>
                  <a:cubicBezTo>
                    <a:pt x="221" y="332"/>
                    <a:pt x="221" y="332"/>
                    <a:pt x="221" y="332"/>
                  </a:cubicBezTo>
                  <a:cubicBezTo>
                    <a:pt x="221" y="323"/>
                    <a:pt x="221" y="316"/>
                    <a:pt x="221" y="313"/>
                  </a:cubicBezTo>
                  <a:cubicBezTo>
                    <a:pt x="221" y="299"/>
                    <a:pt x="203" y="287"/>
                    <a:pt x="202" y="288"/>
                  </a:cubicBezTo>
                  <a:cubicBezTo>
                    <a:pt x="236" y="288"/>
                    <a:pt x="236" y="288"/>
                    <a:pt x="236" y="288"/>
                  </a:cubicBezTo>
                  <a:cubicBezTo>
                    <a:pt x="236" y="280"/>
                    <a:pt x="236" y="280"/>
                    <a:pt x="236" y="280"/>
                  </a:cubicBezTo>
                  <a:cubicBezTo>
                    <a:pt x="127" y="280"/>
                    <a:pt x="127" y="280"/>
                    <a:pt x="127" y="280"/>
                  </a:cubicBezTo>
                  <a:cubicBezTo>
                    <a:pt x="127" y="272"/>
                    <a:pt x="127" y="272"/>
                    <a:pt x="127" y="272"/>
                  </a:cubicBezTo>
                  <a:cubicBezTo>
                    <a:pt x="236" y="272"/>
                    <a:pt x="236" y="272"/>
                    <a:pt x="236" y="272"/>
                  </a:cubicBezTo>
                  <a:cubicBezTo>
                    <a:pt x="236" y="264"/>
                    <a:pt x="236" y="264"/>
                    <a:pt x="236" y="264"/>
                  </a:cubicBezTo>
                  <a:cubicBezTo>
                    <a:pt x="127" y="264"/>
                    <a:pt x="127" y="264"/>
                    <a:pt x="127" y="264"/>
                  </a:cubicBezTo>
                  <a:cubicBezTo>
                    <a:pt x="127" y="263"/>
                    <a:pt x="127" y="263"/>
                    <a:pt x="127" y="263"/>
                  </a:cubicBezTo>
                  <a:cubicBezTo>
                    <a:pt x="103" y="204"/>
                    <a:pt x="54" y="217"/>
                    <a:pt x="54" y="217"/>
                  </a:cubicBezTo>
                  <a:cubicBezTo>
                    <a:pt x="53" y="218"/>
                    <a:pt x="45" y="214"/>
                    <a:pt x="45" y="215"/>
                  </a:cubicBezTo>
                  <a:cubicBezTo>
                    <a:pt x="39" y="229"/>
                    <a:pt x="35" y="245"/>
                    <a:pt x="35" y="260"/>
                  </a:cubicBezTo>
                  <a:cubicBezTo>
                    <a:pt x="35" y="330"/>
                    <a:pt x="92" y="388"/>
                    <a:pt x="161" y="388"/>
                  </a:cubicBezTo>
                  <a:cubicBezTo>
                    <a:pt x="168" y="388"/>
                    <a:pt x="174" y="387"/>
                    <a:pt x="180" y="386"/>
                  </a:cubicBezTo>
                  <a:cubicBezTo>
                    <a:pt x="181" y="386"/>
                    <a:pt x="181" y="386"/>
                    <a:pt x="181" y="386"/>
                  </a:cubicBezTo>
                  <a:cubicBezTo>
                    <a:pt x="183" y="399"/>
                    <a:pt x="183" y="399"/>
                    <a:pt x="183" y="399"/>
                  </a:cubicBezTo>
                  <a:cubicBezTo>
                    <a:pt x="184" y="411"/>
                    <a:pt x="187" y="416"/>
                    <a:pt x="187" y="416"/>
                  </a:cubicBezTo>
                  <a:cubicBezTo>
                    <a:pt x="360" y="416"/>
                    <a:pt x="360" y="416"/>
                    <a:pt x="360" y="416"/>
                  </a:cubicBezTo>
                  <a:cubicBezTo>
                    <a:pt x="360" y="416"/>
                    <a:pt x="363" y="411"/>
                    <a:pt x="364" y="399"/>
                  </a:cubicBezTo>
                  <a:cubicBezTo>
                    <a:pt x="366" y="386"/>
                    <a:pt x="366" y="386"/>
                    <a:pt x="366" y="386"/>
                  </a:cubicBezTo>
                  <a:cubicBezTo>
                    <a:pt x="366" y="386"/>
                    <a:pt x="367" y="393"/>
                    <a:pt x="367" y="393"/>
                  </a:cubicBezTo>
                  <a:cubicBezTo>
                    <a:pt x="373" y="394"/>
                    <a:pt x="380" y="389"/>
                    <a:pt x="386" y="389"/>
                  </a:cubicBezTo>
                  <a:cubicBezTo>
                    <a:pt x="456" y="389"/>
                    <a:pt x="513" y="330"/>
                    <a:pt x="513" y="260"/>
                  </a:cubicBezTo>
                  <a:cubicBezTo>
                    <a:pt x="513" y="245"/>
                    <a:pt x="508" y="228"/>
                    <a:pt x="503" y="214"/>
                  </a:cubicBezTo>
                  <a:cubicBezTo>
                    <a:pt x="503" y="214"/>
                    <a:pt x="494" y="218"/>
                    <a:pt x="494" y="217"/>
                  </a:cubicBezTo>
                  <a:cubicBezTo>
                    <a:pt x="494" y="217"/>
                    <a:pt x="444" y="204"/>
                    <a:pt x="420" y="263"/>
                  </a:cubicBezTo>
                  <a:cubicBezTo>
                    <a:pt x="420" y="264"/>
                    <a:pt x="420" y="264"/>
                    <a:pt x="420" y="264"/>
                  </a:cubicBezTo>
                  <a:cubicBezTo>
                    <a:pt x="311" y="264"/>
                    <a:pt x="311" y="264"/>
                    <a:pt x="311" y="264"/>
                  </a:cubicBezTo>
                  <a:cubicBezTo>
                    <a:pt x="311" y="272"/>
                    <a:pt x="311" y="272"/>
                    <a:pt x="311" y="272"/>
                  </a:cubicBezTo>
                  <a:cubicBezTo>
                    <a:pt x="420" y="272"/>
                    <a:pt x="420" y="272"/>
                    <a:pt x="420" y="272"/>
                  </a:cubicBezTo>
                  <a:cubicBezTo>
                    <a:pt x="420" y="280"/>
                    <a:pt x="420" y="280"/>
                    <a:pt x="420" y="280"/>
                  </a:cubicBezTo>
                  <a:cubicBezTo>
                    <a:pt x="311" y="280"/>
                    <a:pt x="311" y="280"/>
                    <a:pt x="311" y="280"/>
                  </a:cubicBezTo>
                  <a:cubicBezTo>
                    <a:pt x="311" y="288"/>
                    <a:pt x="311" y="288"/>
                    <a:pt x="311" y="288"/>
                  </a:cubicBezTo>
                  <a:cubicBezTo>
                    <a:pt x="346" y="288"/>
                    <a:pt x="346" y="288"/>
                    <a:pt x="346" y="288"/>
                  </a:cubicBezTo>
                  <a:cubicBezTo>
                    <a:pt x="346" y="288"/>
                    <a:pt x="326" y="301"/>
                    <a:pt x="326" y="313"/>
                  </a:cubicBezTo>
                  <a:cubicBezTo>
                    <a:pt x="326" y="316"/>
                    <a:pt x="326" y="323"/>
                    <a:pt x="326" y="332"/>
                  </a:cubicBezTo>
                  <a:cubicBezTo>
                    <a:pt x="326" y="407"/>
                    <a:pt x="326" y="407"/>
                    <a:pt x="326" y="407"/>
                  </a:cubicBezTo>
                  <a:cubicBezTo>
                    <a:pt x="314" y="407"/>
                    <a:pt x="314" y="407"/>
                    <a:pt x="314" y="407"/>
                  </a:cubicBezTo>
                  <a:cubicBezTo>
                    <a:pt x="314" y="336"/>
                    <a:pt x="314" y="336"/>
                    <a:pt x="314" y="336"/>
                  </a:cubicBezTo>
                  <a:cubicBezTo>
                    <a:pt x="323" y="336"/>
                    <a:pt x="323" y="336"/>
                    <a:pt x="323" y="336"/>
                  </a:cubicBezTo>
                  <a:cubicBezTo>
                    <a:pt x="323" y="327"/>
                    <a:pt x="323" y="327"/>
                    <a:pt x="323" y="327"/>
                  </a:cubicBezTo>
                  <a:cubicBezTo>
                    <a:pt x="314" y="327"/>
                    <a:pt x="314" y="327"/>
                    <a:pt x="314" y="327"/>
                  </a:cubicBezTo>
                  <a:cubicBezTo>
                    <a:pt x="310" y="327"/>
                    <a:pt x="310" y="327"/>
                    <a:pt x="310" y="327"/>
                  </a:cubicBezTo>
                  <a:cubicBezTo>
                    <a:pt x="295" y="327"/>
                    <a:pt x="295" y="327"/>
                    <a:pt x="295" y="327"/>
                  </a:cubicBezTo>
                  <a:cubicBezTo>
                    <a:pt x="295" y="343"/>
                    <a:pt x="295" y="343"/>
                    <a:pt x="295" y="343"/>
                  </a:cubicBezTo>
                  <a:cubicBezTo>
                    <a:pt x="292" y="339"/>
                    <a:pt x="287" y="337"/>
                    <a:pt x="283" y="335"/>
                  </a:cubicBezTo>
                  <a:cubicBezTo>
                    <a:pt x="283" y="328"/>
                    <a:pt x="283" y="328"/>
                    <a:pt x="283" y="328"/>
                  </a:cubicBezTo>
                  <a:cubicBezTo>
                    <a:pt x="266" y="328"/>
                    <a:pt x="266" y="328"/>
                    <a:pt x="266" y="328"/>
                  </a:cubicBezTo>
                  <a:cubicBezTo>
                    <a:pt x="266" y="335"/>
                    <a:pt x="266" y="335"/>
                    <a:pt x="266" y="335"/>
                  </a:cubicBezTo>
                  <a:cubicBezTo>
                    <a:pt x="260" y="336"/>
                    <a:pt x="256" y="339"/>
                    <a:pt x="252" y="343"/>
                  </a:cubicBezTo>
                  <a:cubicBezTo>
                    <a:pt x="252" y="327"/>
                    <a:pt x="252" y="327"/>
                    <a:pt x="252" y="327"/>
                  </a:cubicBezTo>
                  <a:cubicBezTo>
                    <a:pt x="237" y="327"/>
                    <a:pt x="237" y="327"/>
                    <a:pt x="237" y="327"/>
                  </a:cubicBezTo>
                  <a:cubicBezTo>
                    <a:pt x="232" y="327"/>
                    <a:pt x="232" y="327"/>
                    <a:pt x="232" y="327"/>
                  </a:cubicBezTo>
                  <a:close/>
                  <a:moveTo>
                    <a:pt x="295" y="407"/>
                  </a:moveTo>
                  <a:cubicBezTo>
                    <a:pt x="252" y="407"/>
                    <a:pt x="252" y="407"/>
                    <a:pt x="252" y="407"/>
                  </a:cubicBezTo>
                  <a:cubicBezTo>
                    <a:pt x="252" y="366"/>
                    <a:pt x="252" y="366"/>
                    <a:pt x="252" y="366"/>
                  </a:cubicBezTo>
                  <a:cubicBezTo>
                    <a:pt x="253" y="366"/>
                    <a:pt x="253" y="366"/>
                    <a:pt x="253" y="366"/>
                  </a:cubicBezTo>
                  <a:cubicBezTo>
                    <a:pt x="253" y="366"/>
                    <a:pt x="253" y="366"/>
                    <a:pt x="253" y="366"/>
                  </a:cubicBezTo>
                  <a:cubicBezTo>
                    <a:pt x="253" y="354"/>
                    <a:pt x="262" y="345"/>
                    <a:pt x="274" y="345"/>
                  </a:cubicBezTo>
                  <a:cubicBezTo>
                    <a:pt x="285" y="345"/>
                    <a:pt x="294" y="354"/>
                    <a:pt x="294" y="366"/>
                  </a:cubicBezTo>
                  <a:cubicBezTo>
                    <a:pt x="294" y="366"/>
                    <a:pt x="294" y="366"/>
                    <a:pt x="294" y="366"/>
                  </a:cubicBezTo>
                  <a:cubicBezTo>
                    <a:pt x="295" y="366"/>
                    <a:pt x="295" y="366"/>
                    <a:pt x="295" y="366"/>
                  </a:cubicBezTo>
                  <a:cubicBezTo>
                    <a:pt x="295" y="407"/>
                    <a:pt x="295" y="407"/>
                    <a:pt x="295" y="407"/>
                  </a:cubicBezTo>
                  <a:close/>
                  <a:moveTo>
                    <a:pt x="199" y="407"/>
                  </a:moveTo>
                  <a:cubicBezTo>
                    <a:pt x="198" y="368"/>
                    <a:pt x="198" y="368"/>
                    <a:pt x="198" y="368"/>
                  </a:cubicBezTo>
                  <a:cubicBezTo>
                    <a:pt x="198" y="368"/>
                    <a:pt x="196" y="358"/>
                    <a:pt x="193" y="354"/>
                  </a:cubicBezTo>
                  <a:cubicBezTo>
                    <a:pt x="211" y="354"/>
                    <a:pt x="211" y="354"/>
                    <a:pt x="211" y="354"/>
                  </a:cubicBezTo>
                  <a:cubicBezTo>
                    <a:pt x="211" y="407"/>
                    <a:pt x="211" y="407"/>
                    <a:pt x="211" y="407"/>
                  </a:cubicBezTo>
                  <a:cubicBezTo>
                    <a:pt x="199" y="407"/>
                    <a:pt x="199" y="407"/>
                    <a:pt x="199" y="407"/>
                  </a:cubicBezTo>
                  <a:close/>
                  <a:moveTo>
                    <a:pt x="336" y="314"/>
                  </a:moveTo>
                  <a:cubicBezTo>
                    <a:pt x="338" y="309"/>
                    <a:pt x="345" y="296"/>
                    <a:pt x="355" y="297"/>
                  </a:cubicBezTo>
                  <a:cubicBezTo>
                    <a:pt x="368" y="298"/>
                    <a:pt x="374" y="303"/>
                    <a:pt x="376" y="311"/>
                  </a:cubicBezTo>
                  <a:cubicBezTo>
                    <a:pt x="376" y="311"/>
                    <a:pt x="368" y="319"/>
                    <a:pt x="368" y="327"/>
                  </a:cubicBezTo>
                  <a:cubicBezTo>
                    <a:pt x="368" y="335"/>
                    <a:pt x="366" y="345"/>
                    <a:pt x="366" y="346"/>
                  </a:cubicBezTo>
                  <a:cubicBezTo>
                    <a:pt x="336" y="346"/>
                    <a:pt x="336" y="346"/>
                    <a:pt x="336" y="346"/>
                  </a:cubicBezTo>
                  <a:cubicBezTo>
                    <a:pt x="336" y="314"/>
                    <a:pt x="336" y="314"/>
                    <a:pt x="336" y="314"/>
                  </a:cubicBezTo>
                  <a:close/>
                  <a:moveTo>
                    <a:pt x="348" y="407"/>
                  </a:moveTo>
                  <a:cubicBezTo>
                    <a:pt x="336" y="407"/>
                    <a:pt x="336" y="407"/>
                    <a:pt x="336" y="407"/>
                  </a:cubicBezTo>
                  <a:cubicBezTo>
                    <a:pt x="336" y="354"/>
                    <a:pt x="336" y="354"/>
                    <a:pt x="336" y="354"/>
                  </a:cubicBezTo>
                  <a:cubicBezTo>
                    <a:pt x="354" y="354"/>
                    <a:pt x="354" y="354"/>
                    <a:pt x="354" y="354"/>
                  </a:cubicBezTo>
                  <a:cubicBezTo>
                    <a:pt x="351" y="358"/>
                    <a:pt x="350" y="368"/>
                    <a:pt x="350" y="368"/>
                  </a:cubicBezTo>
                  <a:cubicBezTo>
                    <a:pt x="348" y="407"/>
                    <a:pt x="348" y="407"/>
                    <a:pt x="348" y="407"/>
                  </a:cubicBezTo>
                  <a:close/>
                  <a:moveTo>
                    <a:pt x="367" y="288"/>
                  </a:moveTo>
                  <a:cubicBezTo>
                    <a:pt x="403" y="288"/>
                    <a:pt x="403" y="288"/>
                    <a:pt x="403" y="288"/>
                  </a:cubicBezTo>
                  <a:cubicBezTo>
                    <a:pt x="392" y="295"/>
                    <a:pt x="383" y="303"/>
                    <a:pt x="383" y="303"/>
                  </a:cubicBezTo>
                  <a:cubicBezTo>
                    <a:pt x="381" y="300"/>
                    <a:pt x="371" y="290"/>
                    <a:pt x="367" y="288"/>
                  </a:cubicBezTo>
                  <a:close/>
                  <a:moveTo>
                    <a:pt x="211" y="314"/>
                  </a:moveTo>
                  <a:cubicBezTo>
                    <a:pt x="211" y="346"/>
                    <a:pt x="211" y="346"/>
                    <a:pt x="211" y="346"/>
                  </a:cubicBezTo>
                  <a:cubicBezTo>
                    <a:pt x="181" y="346"/>
                    <a:pt x="181" y="346"/>
                    <a:pt x="181" y="346"/>
                  </a:cubicBezTo>
                  <a:cubicBezTo>
                    <a:pt x="181" y="345"/>
                    <a:pt x="179" y="335"/>
                    <a:pt x="179" y="327"/>
                  </a:cubicBezTo>
                  <a:cubicBezTo>
                    <a:pt x="179" y="319"/>
                    <a:pt x="171" y="311"/>
                    <a:pt x="171" y="311"/>
                  </a:cubicBezTo>
                  <a:cubicBezTo>
                    <a:pt x="173" y="303"/>
                    <a:pt x="179" y="298"/>
                    <a:pt x="192" y="297"/>
                  </a:cubicBezTo>
                  <a:cubicBezTo>
                    <a:pt x="202" y="296"/>
                    <a:pt x="209" y="309"/>
                    <a:pt x="211" y="314"/>
                  </a:cubicBezTo>
                  <a:close/>
                  <a:moveTo>
                    <a:pt x="179" y="288"/>
                  </a:moveTo>
                  <a:cubicBezTo>
                    <a:pt x="176" y="291"/>
                    <a:pt x="166" y="300"/>
                    <a:pt x="164" y="303"/>
                  </a:cubicBezTo>
                  <a:cubicBezTo>
                    <a:pt x="164" y="303"/>
                    <a:pt x="155" y="295"/>
                    <a:pt x="144" y="288"/>
                  </a:cubicBezTo>
                  <a:cubicBezTo>
                    <a:pt x="179" y="288"/>
                    <a:pt x="179" y="288"/>
                    <a:pt x="179" y="288"/>
                  </a:cubicBezTo>
                  <a:close/>
                  <a:moveTo>
                    <a:pt x="261" y="219"/>
                  </a:moveTo>
                  <a:cubicBezTo>
                    <a:pt x="261" y="302"/>
                    <a:pt x="261" y="302"/>
                    <a:pt x="261" y="302"/>
                  </a:cubicBezTo>
                  <a:cubicBezTo>
                    <a:pt x="285" y="302"/>
                    <a:pt x="285" y="302"/>
                    <a:pt x="285" y="302"/>
                  </a:cubicBezTo>
                  <a:cubicBezTo>
                    <a:pt x="285" y="219"/>
                    <a:pt x="285" y="219"/>
                    <a:pt x="285" y="219"/>
                  </a:cubicBezTo>
                  <a:cubicBezTo>
                    <a:pt x="281" y="215"/>
                    <a:pt x="272" y="208"/>
                    <a:pt x="261" y="219"/>
                  </a:cubicBezTo>
                  <a:close/>
                  <a:moveTo>
                    <a:pt x="272" y="227"/>
                  </a:moveTo>
                  <a:cubicBezTo>
                    <a:pt x="270" y="227"/>
                    <a:pt x="269" y="228"/>
                    <a:pt x="269" y="229"/>
                  </a:cubicBezTo>
                  <a:cubicBezTo>
                    <a:pt x="269" y="268"/>
                    <a:pt x="269" y="268"/>
                    <a:pt x="269" y="268"/>
                  </a:cubicBezTo>
                  <a:cubicBezTo>
                    <a:pt x="269" y="269"/>
                    <a:pt x="270" y="270"/>
                    <a:pt x="272" y="270"/>
                  </a:cubicBezTo>
                  <a:cubicBezTo>
                    <a:pt x="275" y="270"/>
                    <a:pt x="275" y="270"/>
                    <a:pt x="275" y="270"/>
                  </a:cubicBezTo>
                  <a:cubicBezTo>
                    <a:pt x="276" y="270"/>
                    <a:pt x="278" y="269"/>
                    <a:pt x="278" y="268"/>
                  </a:cubicBezTo>
                  <a:cubicBezTo>
                    <a:pt x="278" y="229"/>
                    <a:pt x="278" y="229"/>
                    <a:pt x="278" y="229"/>
                  </a:cubicBezTo>
                  <a:cubicBezTo>
                    <a:pt x="278" y="228"/>
                    <a:pt x="276" y="227"/>
                    <a:pt x="275" y="227"/>
                  </a:cubicBezTo>
                  <a:cubicBezTo>
                    <a:pt x="272" y="227"/>
                    <a:pt x="272" y="227"/>
                    <a:pt x="272" y="227"/>
                  </a:cubicBezTo>
                  <a:close/>
                  <a:moveTo>
                    <a:pt x="273" y="169"/>
                  </a:moveTo>
                  <a:cubicBezTo>
                    <a:pt x="269" y="169"/>
                    <a:pt x="266" y="172"/>
                    <a:pt x="266" y="176"/>
                  </a:cubicBezTo>
                  <a:cubicBezTo>
                    <a:pt x="266" y="181"/>
                    <a:pt x="269" y="184"/>
                    <a:pt x="273" y="184"/>
                  </a:cubicBezTo>
                  <a:cubicBezTo>
                    <a:pt x="278" y="184"/>
                    <a:pt x="281" y="181"/>
                    <a:pt x="281" y="176"/>
                  </a:cubicBezTo>
                  <a:cubicBezTo>
                    <a:pt x="281" y="172"/>
                    <a:pt x="278" y="169"/>
                    <a:pt x="273" y="169"/>
                  </a:cubicBezTo>
                  <a:close/>
                  <a:moveTo>
                    <a:pt x="266" y="120"/>
                  </a:moveTo>
                  <a:cubicBezTo>
                    <a:pt x="266" y="132"/>
                    <a:pt x="266" y="132"/>
                    <a:pt x="266" y="132"/>
                  </a:cubicBezTo>
                  <a:cubicBezTo>
                    <a:pt x="269" y="132"/>
                    <a:pt x="269" y="132"/>
                    <a:pt x="269" y="132"/>
                  </a:cubicBezTo>
                  <a:cubicBezTo>
                    <a:pt x="269" y="120"/>
                    <a:pt x="269" y="120"/>
                    <a:pt x="269" y="120"/>
                  </a:cubicBezTo>
                  <a:cubicBezTo>
                    <a:pt x="266" y="120"/>
                    <a:pt x="266" y="120"/>
                    <a:pt x="266" y="120"/>
                  </a:cubicBezTo>
                  <a:close/>
                  <a:moveTo>
                    <a:pt x="278" y="120"/>
                  </a:moveTo>
                  <a:cubicBezTo>
                    <a:pt x="278" y="132"/>
                    <a:pt x="278" y="132"/>
                    <a:pt x="278" y="132"/>
                  </a:cubicBezTo>
                  <a:cubicBezTo>
                    <a:pt x="281" y="132"/>
                    <a:pt x="281" y="132"/>
                    <a:pt x="281" y="132"/>
                  </a:cubicBezTo>
                  <a:cubicBezTo>
                    <a:pt x="281" y="120"/>
                    <a:pt x="281" y="120"/>
                    <a:pt x="281" y="120"/>
                  </a:cubicBezTo>
                  <a:cubicBezTo>
                    <a:pt x="278" y="120"/>
                    <a:pt x="278" y="120"/>
                    <a:pt x="278" y="120"/>
                  </a:cubicBezTo>
                  <a:close/>
                  <a:moveTo>
                    <a:pt x="395" y="419"/>
                  </a:moveTo>
                  <a:cubicBezTo>
                    <a:pt x="482" y="417"/>
                    <a:pt x="552" y="345"/>
                    <a:pt x="552" y="258"/>
                  </a:cubicBezTo>
                  <a:cubicBezTo>
                    <a:pt x="552" y="170"/>
                    <a:pt x="482" y="99"/>
                    <a:pt x="395" y="96"/>
                  </a:cubicBezTo>
                  <a:cubicBezTo>
                    <a:pt x="383" y="42"/>
                    <a:pt x="334" y="0"/>
                    <a:pt x="276" y="0"/>
                  </a:cubicBezTo>
                  <a:cubicBezTo>
                    <a:pt x="218" y="0"/>
                    <a:pt x="169" y="42"/>
                    <a:pt x="158" y="96"/>
                  </a:cubicBezTo>
                  <a:cubicBezTo>
                    <a:pt x="70" y="98"/>
                    <a:pt x="0" y="170"/>
                    <a:pt x="0" y="258"/>
                  </a:cubicBezTo>
                  <a:cubicBezTo>
                    <a:pt x="0" y="346"/>
                    <a:pt x="70" y="418"/>
                    <a:pt x="158" y="419"/>
                  </a:cubicBezTo>
                  <a:cubicBezTo>
                    <a:pt x="170" y="473"/>
                    <a:pt x="218" y="514"/>
                    <a:pt x="276" y="514"/>
                  </a:cubicBezTo>
                  <a:cubicBezTo>
                    <a:pt x="334" y="514"/>
                    <a:pt x="382" y="473"/>
                    <a:pt x="395" y="419"/>
                  </a:cubicBezTo>
                  <a:close/>
                  <a:moveTo>
                    <a:pt x="383" y="403"/>
                  </a:moveTo>
                  <a:cubicBezTo>
                    <a:pt x="461" y="401"/>
                    <a:pt x="525" y="337"/>
                    <a:pt x="525" y="258"/>
                  </a:cubicBezTo>
                  <a:cubicBezTo>
                    <a:pt x="525" y="179"/>
                    <a:pt x="461" y="114"/>
                    <a:pt x="383" y="112"/>
                  </a:cubicBezTo>
                  <a:cubicBezTo>
                    <a:pt x="373" y="63"/>
                    <a:pt x="329" y="26"/>
                    <a:pt x="276" y="26"/>
                  </a:cubicBezTo>
                  <a:cubicBezTo>
                    <a:pt x="224" y="26"/>
                    <a:pt x="180" y="63"/>
                    <a:pt x="169" y="112"/>
                  </a:cubicBezTo>
                  <a:cubicBezTo>
                    <a:pt x="90" y="114"/>
                    <a:pt x="27" y="178"/>
                    <a:pt x="27" y="258"/>
                  </a:cubicBezTo>
                  <a:cubicBezTo>
                    <a:pt x="27" y="337"/>
                    <a:pt x="91" y="402"/>
                    <a:pt x="170" y="403"/>
                  </a:cubicBezTo>
                  <a:cubicBezTo>
                    <a:pt x="180" y="452"/>
                    <a:pt x="224" y="489"/>
                    <a:pt x="276" y="489"/>
                  </a:cubicBezTo>
                  <a:cubicBezTo>
                    <a:pt x="328" y="489"/>
                    <a:pt x="372" y="452"/>
                    <a:pt x="383" y="403"/>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9" name="işḻíḓé"/>
            <p:cNvSpPr/>
            <p:nvPr userDrawn="1">
              <p:custDataLst>
                <p:tags r:id="rId14"/>
              </p:custDataLst>
            </p:nvPr>
          </p:nvSpPr>
          <p:spPr bwMode="auto">
            <a:xfrm>
              <a:off x="3393679" y="3111501"/>
              <a:ext cx="803275" cy="733425"/>
            </a:xfrm>
            <a:custGeom>
              <a:avLst/>
              <a:gdLst>
                <a:gd name="T0" fmla="*/ 241 w 481"/>
                <a:gd name="T1" fmla="*/ 0 h 438"/>
                <a:gd name="T2" fmla="*/ 335 w 481"/>
                <a:gd name="T3" fmla="*/ 94 h 438"/>
                <a:gd name="T4" fmla="*/ 341 w 481"/>
                <a:gd name="T5" fmla="*/ 94 h 438"/>
                <a:gd name="T6" fmla="*/ 350 w 481"/>
                <a:gd name="T7" fmla="*/ 93 h 438"/>
                <a:gd name="T8" fmla="*/ 481 w 481"/>
                <a:gd name="T9" fmla="*/ 225 h 438"/>
                <a:gd name="T10" fmla="*/ 350 w 481"/>
                <a:gd name="T11" fmla="*/ 356 h 438"/>
                <a:gd name="T12" fmla="*/ 341 w 481"/>
                <a:gd name="T13" fmla="*/ 356 h 438"/>
                <a:gd name="T14" fmla="*/ 335 w 481"/>
                <a:gd name="T15" fmla="*/ 355 h 438"/>
                <a:gd name="T16" fmla="*/ 304 w 481"/>
                <a:gd name="T17" fmla="*/ 413 h 438"/>
                <a:gd name="T18" fmla="*/ 241 w 481"/>
                <a:gd name="T19" fmla="*/ 438 h 438"/>
                <a:gd name="T20" fmla="*/ 176 w 481"/>
                <a:gd name="T21" fmla="*/ 413 h 438"/>
                <a:gd name="T22" fmla="*/ 146 w 481"/>
                <a:gd name="T23" fmla="*/ 354 h 438"/>
                <a:gd name="T24" fmla="*/ 140 w 481"/>
                <a:gd name="T25" fmla="*/ 354 h 438"/>
                <a:gd name="T26" fmla="*/ 131 w 481"/>
                <a:gd name="T27" fmla="*/ 355 h 438"/>
                <a:gd name="T28" fmla="*/ 0 w 481"/>
                <a:gd name="T29" fmla="*/ 223 h 438"/>
                <a:gd name="T30" fmla="*/ 131 w 481"/>
                <a:gd name="T31" fmla="*/ 92 h 438"/>
                <a:gd name="T32" fmla="*/ 140 w 481"/>
                <a:gd name="T33" fmla="*/ 92 h 438"/>
                <a:gd name="T34" fmla="*/ 146 w 481"/>
                <a:gd name="T35" fmla="*/ 93 h 438"/>
                <a:gd name="T36" fmla="*/ 241 w 481"/>
                <a:gd name="T37" fmla="*/ 0 h 438"/>
                <a:gd name="T38" fmla="*/ 241 w 481"/>
                <a:gd name="T39" fmla="*/ 6 h 438"/>
                <a:gd name="T40" fmla="*/ 152 w 481"/>
                <a:gd name="T41" fmla="*/ 95 h 438"/>
                <a:gd name="T42" fmla="*/ 152 w 481"/>
                <a:gd name="T43" fmla="*/ 96 h 438"/>
                <a:gd name="T44" fmla="*/ 152 w 481"/>
                <a:gd name="T45" fmla="*/ 96 h 438"/>
                <a:gd name="T46" fmla="*/ 152 w 481"/>
                <a:gd name="T47" fmla="*/ 99 h 438"/>
                <a:gd name="T48" fmla="*/ 148 w 481"/>
                <a:gd name="T49" fmla="*/ 99 h 438"/>
                <a:gd name="T50" fmla="*/ 140 w 481"/>
                <a:gd name="T51" fmla="*/ 98 h 438"/>
                <a:gd name="T52" fmla="*/ 131 w 481"/>
                <a:gd name="T53" fmla="*/ 98 h 438"/>
                <a:gd name="T54" fmla="*/ 5 w 481"/>
                <a:gd name="T55" fmla="*/ 223 h 438"/>
                <a:gd name="T56" fmla="*/ 131 w 481"/>
                <a:gd name="T57" fmla="*/ 349 h 438"/>
                <a:gd name="T58" fmla="*/ 140 w 481"/>
                <a:gd name="T59" fmla="*/ 349 h 438"/>
                <a:gd name="T60" fmla="*/ 149 w 481"/>
                <a:gd name="T61" fmla="*/ 348 h 438"/>
                <a:gd name="T62" fmla="*/ 152 w 481"/>
                <a:gd name="T63" fmla="*/ 347 h 438"/>
                <a:gd name="T64" fmla="*/ 152 w 481"/>
                <a:gd name="T65" fmla="*/ 350 h 438"/>
                <a:gd name="T66" fmla="*/ 180 w 481"/>
                <a:gd name="T67" fmla="*/ 409 h 438"/>
                <a:gd name="T68" fmla="*/ 241 w 481"/>
                <a:gd name="T69" fmla="*/ 433 h 438"/>
                <a:gd name="T70" fmla="*/ 301 w 481"/>
                <a:gd name="T71" fmla="*/ 409 h 438"/>
                <a:gd name="T72" fmla="*/ 329 w 481"/>
                <a:gd name="T73" fmla="*/ 351 h 438"/>
                <a:gd name="T74" fmla="*/ 330 w 481"/>
                <a:gd name="T75" fmla="*/ 348 h 438"/>
                <a:gd name="T76" fmla="*/ 332 w 481"/>
                <a:gd name="T77" fmla="*/ 349 h 438"/>
                <a:gd name="T78" fmla="*/ 341 w 481"/>
                <a:gd name="T79" fmla="*/ 350 h 438"/>
                <a:gd name="T80" fmla="*/ 350 w 481"/>
                <a:gd name="T81" fmla="*/ 350 h 438"/>
                <a:gd name="T82" fmla="*/ 476 w 481"/>
                <a:gd name="T83" fmla="*/ 225 h 438"/>
                <a:gd name="T84" fmla="*/ 350 w 481"/>
                <a:gd name="T85" fmla="*/ 99 h 438"/>
                <a:gd name="T86" fmla="*/ 341 w 481"/>
                <a:gd name="T87" fmla="*/ 99 h 438"/>
                <a:gd name="T88" fmla="*/ 333 w 481"/>
                <a:gd name="T89" fmla="*/ 100 h 438"/>
                <a:gd name="T90" fmla="*/ 329 w 481"/>
                <a:gd name="T91" fmla="*/ 101 h 438"/>
                <a:gd name="T92" fmla="*/ 330 w 481"/>
                <a:gd name="T93" fmla="*/ 97 h 438"/>
                <a:gd name="T94" fmla="*/ 330 w 481"/>
                <a:gd name="T95" fmla="*/ 96 h 438"/>
                <a:gd name="T96" fmla="*/ 330 w 481"/>
                <a:gd name="T97" fmla="*/ 95 h 438"/>
                <a:gd name="T98" fmla="*/ 241 w 481"/>
                <a:gd name="T99" fmla="*/ 6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81" h="438">
                  <a:moveTo>
                    <a:pt x="241" y="0"/>
                  </a:moveTo>
                  <a:cubicBezTo>
                    <a:pt x="292" y="0"/>
                    <a:pt x="335" y="42"/>
                    <a:pt x="335" y="94"/>
                  </a:cubicBezTo>
                  <a:cubicBezTo>
                    <a:pt x="337" y="94"/>
                    <a:pt x="339" y="94"/>
                    <a:pt x="341" y="94"/>
                  </a:cubicBezTo>
                  <a:cubicBezTo>
                    <a:pt x="344" y="93"/>
                    <a:pt x="347" y="93"/>
                    <a:pt x="350" y="93"/>
                  </a:cubicBezTo>
                  <a:cubicBezTo>
                    <a:pt x="422" y="93"/>
                    <a:pt x="481" y="152"/>
                    <a:pt x="481" y="225"/>
                  </a:cubicBezTo>
                  <a:cubicBezTo>
                    <a:pt x="481" y="297"/>
                    <a:pt x="422" y="356"/>
                    <a:pt x="350" y="356"/>
                  </a:cubicBezTo>
                  <a:cubicBezTo>
                    <a:pt x="347" y="356"/>
                    <a:pt x="344" y="356"/>
                    <a:pt x="341" y="356"/>
                  </a:cubicBezTo>
                  <a:cubicBezTo>
                    <a:pt x="339" y="355"/>
                    <a:pt x="337" y="355"/>
                    <a:pt x="335" y="355"/>
                  </a:cubicBezTo>
                  <a:cubicBezTo>
                    <a:pt x="332" y="378"/>
                    <a:pt x="321" y="399"/>
                    <a:pt x="304" y="413"/>
                  </a:cubicBezTo>
                  <a:cubicBezTo>
                    <a:pt x="288" y="429"/>
                    <a:pt x="265" y="438"/>
                    <a:pt x="241" y="438"/>
                  </a:cubicBezTo>
                  <a:cubicBezTo>
                    <a:pt x="216" y="438"/>
                    <a:pt x="193" y="429"/>
                    <a:pt x="176" y="413"/>
                  </a:cubicBezTo>
                  <a:cubicBezTo>
                    <a:pt x="160" y="398"/>
                    <a:pt x="149" y="377"/>
                    <a:pt x="146" y="354"/>
                  </a:cubicBezTo>
                  <a:cubicBezTo>
                    <a:pt x="144" y="354"/>
                    <a:pt x="142" y="354"/>
                    <a:pt x="140" y="354"/>
                  </a:cubicBezTo>
                  <a:cubicBezTo>
                    <a:pt x="137" y="355"/>
                    <a:pt x="134" y="355"/>
                    <a:pt x="131" y="355"/>
                  </a:cubicBezTo>
                  <a:cubicBezTo>
                    <a:pt x="59" y="355"/>
                    <a:pt x="0" y="296"/>
                    <a:pt x="0" y="223"/>
                  </a:cubicBezTo>
                  <a:cubicBezTo>
                    <a:pt x="0" y="151"/>
                    <a:pt x="59" y="92"/>
                    <a:pt x="131" y="92"/>
                  </a:cubicBezTo>
                  <a:cubicBezTo>
                    <a:pt x="134" y="92"/>
                    <a:pt x="137" y="92"/>
                    <a:pt x="140" y="92"/>
                  </a:cubicBezTo>
                  <a:cubicBezTo>
                    <a:pt x="142" y="93"/>
                    <a:pt x="144" y="93"/>
                    <a:pt x="146" y="93"/>
                  </a:cubicBezTo>
                  <a:cubicBezTo>
                    <a:pt x="147" y="42"/>
                    <a:pt x="189" y="0"/>
                    <a:pt x="241" y="0"/>
                  </a:cubicBezTo>
                  <a:close/>
                  <a:moveTo>
                    <a:pt x="241" y="6"/>
                  </a:moveTo>
                  <a:cubicBezTo>
                    <a:pt x="192" y="6"/>
                    <a:pt x="152" y="46"/>
                    <a:pt x="152" y="95"/>
                  </a:cubicBezTo>
                  <a:cubicBezTo>
                    <a:pt x="152" y="95"/>
                    <a:pt x="152" y="95"/>
                    <a:pt x="152" y="96"/>
                  </a:cubicBezTo>
                  <a:cubicBezTo>
                    <a:pt x="152" y="96"/>
                    <a:pt x="152" y="96"/>
                    <a:pt x="152" y="96"/>
                  </a:cubicBezTo>
                  <a:cubicBezTo>
                    <a:pt x="152" y="99"/>
                    <a:pt x="152" y="99"/>
                    <a:pt x="152" y="99"/>
                  </a:cubicBezTo>
                  <a:cubicBezTo>
                    <a:pt x="148" y="99"/>
                    <a:pt x="148" y="99"/>
                    <a:pt x="148" y="99"/>
                  </a:cubicBezTo>
                  <a:cubicBezTo>
                    <a:pt x="146" y="99"/>
                    <a:pt x="143" y="98"/>
                    <a:pt x="140" y="98"/>
                  </a:cubicBezTo>
                  <a:cubicBezTo>
                    <a:pt x="137" y="98"/>
                    <a:pt x="134" y="98"/>
                    <a:pt x="131" y="98"/>
                  </a:cubicBezTo>
                  <a:cubicBezTo>
                    <a:pt x="62" y="98"/>
                    <a:pt x="5" y="154"/>
                    <a:pt x="5" y="223"/>
                  </a:cubicBezTo>
                  <a:cubicBezTo>
                    <a:pt x="5" y="293"/>
                    <a:pt x="62" y="349"/>
                    <a:pt x="131" y="349"/>
                  </a:cubicBezTo>
                  <a:cubicBezTo>
                    <a:pt x="134" y="349"/>
                    <a:pt x="137" y="349"/>
                    <a:pt x="140" y="349"/>
                  </a:cubicBezTo>
                  <a:cubicBezTo>
                    <a:pt x="143" y="348"/>
                    <a:pt x="146" y="348"/>
                    <a:pt x="149" y="348"/>
                  </a:cubicBezTo>
                  <a:cubicBezTo>
                    <a:pt x="152" y="347"/>
                    <a:pt x="152" y="347"/>
                    <a:pt x="152" y="347"/>
                  </a:cubicBezTo>
                  <a:cubicBezTo>
                    <a:pt x="152" y="350"/>
                    <a:pt x="152" y="350"/>
                    <a:pt x="152" y="350"/>
                  </a:cubicBezTo>
                  <a:cubicBezTo>
                    <a:pt x="154" y="373"/>
                    <a:pt x="164" y="394"/>
                    <a:pt x="180" y="409"/>
                  </a:cubicBezTo>
                  <a:cubicBezTo>
                    <a:pt x="196" y="424"/>
                    <a:pt x="217" y="433"/>
                    <a:pt x="241" y="433"/>
                  </a:cubicBezTo>
                  <a:cubicBezTo>
                    <a:pt x="264" y="433"/>
                    <a:pt x="285" y="424"/>
                    <a:pt x="301" y="409"/>
                  </a:cubicBezTo>
                  <a:cubicBezTo>
                    <a:pt x="317" y="395"/>
                    <a:pt x="327" y="374"/>
                    <a:pt x="329" y="351"/>
                  </a:cubicBezTo>
                  <a:cubicBezTo>
                    <a:pt x="330" y="348"/>
                    <a:pt x="330" y="348"/>
                    <a:pt x="330" y="348"/>
                  </a:cubicBezTo>
                  <a:cubicBezTo>
                    <a:pt x="332" y="349"/>
                    <a:pt x="332" y="349"/>
                    <a:pt x="332" y="349"/>
                  </a:cubicBezTo>
                  <a:cubicBezTo>
                    <a:pt x="335" y="349"/>
                    <a:pt x="338" y="350"/>
                    <a:pt x="341" y="350"/>
                  </a:cubicBezTo>
                  <a:cubicBezTo>
                    <a:pt x="344" y="350"/>
                    <a:pt x="347" y="350"/>
                    <a:pt x="350" y="350"/>
                  </a:cubicBezTo>
                  <a:cubicBezTo>
                    <a:pt x="419" y="350"/>
                    <a:pt x="476" y="294"/>
                    <a:pt x="476" y="225"/>
                  </a:cubicBezTo>
                  <a:cubicBezTo>
                    <a:pt x="476" y="155"/>
                    <a:pt x="419" y="99"/>
                    <a:pt x="350" y="99"/>
                  </a:cubicBezTo>
                  <a:cubicBezTo>
                    <a:pt x="347" y="99"/>
                    <a:pt x="344" y="99"/>
                    <a:pt x="341" y="99"/>
                  </a:cubicBezTo>
                  <a:cubicBezTo>
                    <a:pt x="338" y="100"/>
                    <a:pt x="336" y="100"/>
                    <a:pt x="333" y="100"/>
                  </a:cubicBezTo>
                  <a:cubicBezTo>
                    <a:pt x="329" y="101"/>
                    <a:pt x="329" y="101"/>
                    <a:pt x="329" y="101"/>
                  </a:cubicBezTo>
                  <a:cubicBezTo>
                    <a:pt x="330" y="97"/>
                    <a:pt x="330" y="97"/>
                    <a:pt x="330" y="97"/>
                  </a:cubicBezTo>
                  <a:cubicBezTo>
                    <a:pt x="330" y="97"/>
                    <a:pt x="330" y="96"/>
                    <a:pt x="330" y="96"/>
                  </a:cubicBezTo>
                  <a:cubicBezTo>
                    <a:pt x="330" y="96"/>
                    <a:pt x="330" y="95"/>
                    <a:pt x="330" y="95"/>
                  </a:cubicBezTo>
                  <a:cubicBezTo>
                    <a:pt x="330" y="46"/>
                    <a:pt x="290" y="6"/>
                    <a:pt x="241" y="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0" name="îšḻîďê"/>
            <p:cNvSpPr/>
            <p:nvPr userDrawn="1">
              <p:custDataLst>
                <p:tags r:id="rId15"/>
              </p:custDataLst>
            </p:nvPr>
          </p:nvSpPr>
          <p:spPr bwMode="auto">
            <a:xfrm>
              <a:off x="3109517" y="3192463"/>
              <a:ext cx="147638" cy="104775"/>
            </a:xfrm>
            <a:custGeom>
              <a:avLst/>
              <a:gdLst>
                <a:gd name="T0" fmla="*/ 38 w 89"/>
                <a:gd name="T1" fmla="*/ 56 h 63"/>
                <a:gd name="T2" fmla="*/ 32 w 89"/>
                <a:gd name="T3" fmla="*/ 59 h 63"/>
                <a:gd name="T4" fmla="*/ 23 w 89"/>
                <a:gd name="T5" fmla="*/ 59 h 63"/>
                <a:gd name="T6" fmla="*/ 6 w 89"/>
                <a:gd name="T7" fmla="*/ 49 h 63"/>
                <a:gd name="T8" fmla="*/ 1 w 89"/>
                <a:gd name="T9" fmla="*/ 28 h 63"/>
                <a:gd name="T10" fmla="*/ 4 w 89"/>
                <a:gd name="T11" fmla="*/ 17 h 63"/>
                <a:gd name="T12" fmla="*/ 10 w 89"/>
                <a:gd name="T13" fmla="*/ 8 h 63"/>
                <a:gd name="T14" fmla="*/ 6 w 89"/>
                <a:gd name="T15" fmla="*/ 5 h 63"/>
                <a:gd name="T16" fmla="*/ 6 w 89"/>
                <a:gd name="T17" fmla="*/ 0 h 63"/>
                <a:gd name="T18" fmla="*/ 35 w 89"/>
                <a:gd name="T19" fmla="*/ 3 h 63"/>
                <a:gd name="T20" fmla="*/ 34 w 89"/>
                <a:gd name="T21" fmla="*/ 7 h 63"/>
                <a:gd name="T22" fmla="*/ 24 w 89"/>
                <a:gd name="T23" fmla="*/ 10 h 63"/>
                <a:gd name="T24" fmla="*/ 16 w 89"/>
                <a:gd name="T25" fmla="*/ 14 h 63"/>
                <a:gd name="T26" fmla="*/ 9 w 89"/>
                <a:gd name="T27" fmla="*/ 20 h 63"/>
                <a:gd name="T28" fmla="*/ 6 w 89"/>
                <a:gd name="T29" fmla="*/ 30 h 63"/>
                <a:gd name="T30" fmla="*/ 6 w 89"/>
                <a:gd name="T31" fmla="*/ 37 h 63"/>
                <a:gd name="T32" fmla="*/ 9 w 89"/>
                <a:gd name="T33" fmla="*/ 42 h 63"/>
                <a:gd name="T34" fmla="*/ 13 w 89"/>
                <a:gd name="T35" fmla="*/ 46 h 63"/>
                <a:gd name="T36" fmla="*/ 19 w 89"/>
                <a:gd name="T37" fmla="*/ 47 h 63"/>
                <a:gd name="T38" fmla="*/ 29 w 89"/>
                <a:gd name="T39" fmla="*/ 45 h 63"/>
                <a:gd name="T40" fmla="*/ 36 w 89"/>
                <a:gd name="T41" fmla="*/ 38 h 63"/>
                <a:gd name="T42" fmla="*/ 41 w 89"/>
                <a:gd name="T43" fmla="*/ 29 h 63"/>
                <a:gd name="T44" fmla="*/ 45 w 89"/>
                <a:gd name="T45" fmla="*/ 21 h 63"/>
                <a:gd name="T46" fmla="*/ 55 w 89"/>
                <a:gd name="T47" fmla="*/ 11 h 63"/>
                <a:gd name="T48" fmla="*/ 69 w 89"/>
                <a:gd name="T49" fmla="*/ 9 h 63"/>
                <a:gd name="T50" fmla="*/ 77 w 89"/>
                <a:gd name="T51" fmla="*/ 12 h 63"/>
                <a:gd name="T52" fmla="*/ 84 w 89"/>
                <a:gd name="T53" fmla="*/ 18 h 63"/>
                <a:gd name="T54" fmla="*/ 88 w 89"/>
                <a:gd name="T55" fmla="*/ 27 h 63"/>
                <a:gd name="T56" fmla="*/ 89 w 89"/>
                <a:gd name="T57" fmla="*/ 37 h 63"/>
                <a:gd name="T58" fmla="*/ 86 w 89"/>
                <a:gd name="T59" fmla="*/ 47 h 63"/>
                <a:gd name="T60" fmla="*/ 80 w 89"/>
                <a:gd name="T61" fmla="*/ 55 h 63"/>
                <a:gd name="T62" fmla="*/ 84 w 89"/>
                <a:gd name="T63" fmla="*/ 58 h 63"/>
                <a:gd name="T64" fmla="*/ 84 w 89"/>
                <a:gd name="T65" fmla="*/ 63 h 63"/>
                <a:gd name="T66" fmla="*/ 56 w 89"/>
                <a:gd name="T67" fmla="*/ 60 h 63"/>
                <a:gd name="T68" fmla="*/ 56 w 89"/>
                <a:gd name="T69" fmla="*/ 55 h 63"/>
                <a:gd name="T70" fmla="*/ 66 w 89"/>
                <a:gd name="T71" fmla="*/ 53 h 63"/>
                <a:gd name="T72" fmla="*/ 74 w 89"/>
                <a:gd name="T73" fmla="*/ 50 h 63"/>
                <a:gd name="T74" fmla="*/ 80 w 89"/>
                <a:gd name="T75" fmla="*/ 44 h 63"/>
                <a:gd name="T76" fmla="*/ 83 w 89"/>
                <a:gd name="T77" fmla="*/ 36 h 63"/>
                <a:gd name="T78" fmla="*/ 81 w 89"/>
                <a:gd name="T79" fmla="*/ 26 h 63"/>
                <a:gd name="T80" fmla="*/ 73 w 89"/>
                <a:gd name="T81" fmla="*/ 21 h 63"/>
                <a:gd name="T82" fmla="*/ 63 w 89"/>
                <a:gd name="T83" fmla="*/ 22 h 63"/>
                <a:gd name="T84" fmla="*/ 57 w 89"/>
                <a:gd name="T85" fmla="*/ 29 h 63"/>
                <a:gd name="T86" fmla="*/ 52 w 89"/>
                <a:gd name="T87" fmla="*/ 37 h 63"/>
                <a:gd name="T88" fmla="*/ 48 w 89"/>
                <a:gd name="T89" fmla="*/ 44 h 63"/>
                <a:gd name="T90" fmla="*/ 44 w 89"/>
                <a:gd name="T91" fmla="*/ 51 h 63"/>
                <a:gd name="T92" fmla="*/ 38 w 89"/>
                <a:gd name="T93" fmla="*/ 56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9" h="63">
                  <a:moveTo>
                    <a:pt x="38" y="56"/>
                  </a:moveTo>
                  <a:cubicBezTo>
                    <a:pt x="36" y="58"/>
                    <a:pt x="34" y="59"/>
                    <a:pt x="32" y="59"/>
                  </a:cubicBezTo>
                  <a:cubicBezTo>
                    <a:pt x="29" y="60"/>
                    <a:pt x="26" y="60"/>
                    <a:pt x="23" y="59"/>
                  </a:cubicBezTo>
                  <a:cubicBezTo>
                    <a:pt x="16" y="59"/>
                    <a:pt x="10" y="55"/>
                    <a:pt x="6" y="49"/>
                  </a:cubicBezTo>
                  <a:cubicBezTo>
                    <a:pt x="2" y="43"/>
                    <a:pt x="0" y="36"/>
                    <a:pt x="1" y="28"/>
                  </a:cubicBezTo>
                  <a:cubicBezTo>
                    <a:pt x="2" y="24"/>
                    <a:pt x="3" y="21"/>
                    <a:pt x="4" y="17"/>
                  </a:cubicBezTo>
                  <a:cubicBezTo>
                    <a:pt x="6" y="13"/>
                    <a:pt x="8" y="10"/>
                    <a:pt x="10" y="8"/>
                  </a:cubicBezTo>
                  <a:cubicBezTo>
                    <a:pt x="6" y="5"/>
                    <a:pt x="6" y="5"/>
                    <a:pt x="6" y="5"/>
                  </a:cubicBezTo>
                  <a:cubicBezTo>
                    <a:pt x="6" y="0"/>
                    <a:pt x="6" y="0"/>
                    <a:pt x="6" y="0"/>
                  </a:cubicBezTo>
                  <a:cubicBezTo>
                    <a:pt x="35" y="3"/>
                    <a:pt x="35" y="3"/>
                    <a:pt x="35" y="3"/>
                  </a:cubicBezTo>
                  <a:cubicBezTo>
                    <a:pt x="34" y="7"/>
                    <a:pt x="34" y="7"/>
                    <a:pt x="34" y="7"/>
                  </a:cubicBezTo>
                  <a:cubicBezTo>
                    <a:pt x="31" y="8"/>
                    <a:pt x="27" y="9"/>
                    <a:pt x="24" y="10"/>
                  </a:cubicBezTo>
                  <a:cubicBezTo>
                    <a:pt x="21" y="11"/>
                    <a:pt x="18" y="12"/>
                    <a:pt x="16" y="14"/>
                  </a:cubicBezTo>
                  <a:cubicBezTo>
                    <a:pt x="13" y="16"/>
                    <a:pt x="11" y="18"/>
                    <a:pt x="9" y="20"/>
                  </a:cubicBezTo>
                  <a:cubicBezTo>
                    <a:pt x="8" y="23"/>
                    <a:pt x="7" y="26"/>
                    <a:pt x="6" y="30"/>
                  </a:cubicBezTo>
                  <a:cubicBezTo>
                    <a:pt x="6" y="32"/>
                    <a:pt x="6" y="35"/>
                    <a:pt x="6" y="37"/>
                  </a:cubicBezTo>
                  <a:cubicBezTo>
                    <a:pt x="7" y="39"/>
                    <a:pt x="8" y="41"/>
                    <a:pt x="9" y="42"/>
                  </a:cubicBezTo>
                  <a:cubicBezTo>
                    <a:pt x="10" y="44"/>
                    <a:pt x="11" y="45"/>
                    <a:pt x="13" y="46"/>
                  </a:cubicBezTo>
                  <a:cubicBezTo>
                    <a:pt x="15" y="46"/>
                    <a:pt x="17" y="47"/>
                    <a:pt x="19" y="47"/>
                  </a:cubicBezTo>
                  <a:cubicBezTo>
                    <a:pt x="22" y="48"/>
                    <a:pt x="25" y="47"/>
                    <a:pt x="29" y="45"/>
                  </a:cubicBezTo>
                  <a:cubicBezTo>
                    <a:pt x="32" y="44"/>
                    <a:pt x="34" y="41"/>
                    <a:pt x="36" y="38"/>
                  </a:cubicBezTo>
                  <a:cubicBezTo>
                    <a:pt x="38" y="35"/>
                    <a:pt x="39" y="33"/>
                    <a:pt x="41" y="29"/>
                  </a:cubicBezTo>
                  <a:cubicBezTo>
                    <a:pt x="42" y="26"/>
                    <a:pt x="44" y="24"/>
                    <a:pt x="45" y="21"/>
                  </a:cubicBezTo>
                  <a:cubicBezTo>
                    <a:pt x="48" y="17"/>
                    <a:pt x="51" y="14"/>
                    <a:pt x="55" y="11"/>
                  </a:cubicBezTo>
                  <a:cubicBezTo>
                    <a:pt x="58" y="9"/>
                    <a:pt x="63" y="8"/>
                    <a:pt x="69" y="9"/>
                  </a:cubicBezTo>
                  <a:cubicBezTo>
                    <a:pt x="72" y="9"/>
                    <a:pt x="75" y="10"/>
                    <a:pt x="77" y="12"/>
                  </a:cubicBezTo>
                  <a:cubicBezTo>
                    <a:pt x="80" y="14"/>
                    <a:pt x="82" y="16"/>
                    <a:pt x="84" y="18"/>
                  </a:cubicBezTo>
                  <a:cubicBezTo>
                    <a:pt x="86" y="21"/>
                    <a:pt x="87" y="24"/>
                    <a:pt x="88" y="27"/>
                  </a:cubicBezTo>
                  <a:cubicBezTo>
                    <a:pt x="89" y="30"/>
                    <a:pt x="89" y="34"/>
                    <a:pt x="89" y="37"/>
                  </a:cubicBezTo>
                  <a:cubicBezTo>
                    <a:pt x="88" y="41"/>
                    <a:pt x="87" y="44"/>
                    <a:pt x="86" y="47"/>
                  </a:cubicBezTo>
                  <a:cubicBezTo>
                    <a:pt x="84" y="50"/>
                    <a:pt x="82" y="53"/>
                    <a:pt x="80" y="55"/>
                  </a:cubicBezTo>
                  <a:cubicBezTo>
                    <a:pt x="84" y="58"/>
                    <a:pt x="84" y="58"/>
                    <a:pt x="84" y="58"/>
                  </a:cubicBezTo>
                  <a:cubicBezTo>
                    <a:pt x="84" y="63"/>
                    <a:pt x="84" y="63"/>
                    <a:pt x="84" y="63"/>
                  </a:cubicBezTo>
                  <a:cubicBezTo>
                    <a:pt x="56" y="60"/>
                    <a:pt x="56" y="60"/>
                    <a:pt x="56" y="60"/>
                  </a:cubicBezTo>
                  <a:cubicBezTo>
                    <a:pt x="56" y="55"/>
                    <a:pt x="56" y="55"/>
                    <a:pt x="56" y="55"/>
                  </a:cubicBezTo>
                  <a:cubicBezTo>
                    <a:pt x="60" y="54"/>
                    <a:pt x="63" y="54"/>
                    <a:pt x="66" y="53"/>
                  </a:cubicBezTo>
                  <a:cubicBezTo>
                    <a:pt x="69" y="52"/>
                    <a:pt x="72" y="51"/>
                    <a:pt x="74" y="50"/>
                  </a:cubicBezTo>
                  <a:cubicBezTo>
                    <a:pt x="77" y="48"/>
                    <a:pt x="79" y="47"/>
                    <a:pt x="80" y="44"/>
                  </a:cubicBezTo>
                  <a:cubicBezTo>
                    <a:pt x="82" y="42"/>
                    <a:pt x="83" y="39"/>
                    <a:pt x="83" y="36"/>
                  </a:cubicBezTo>
                  <a:cubicBezTo>
                    <a:pt x="84" y="32"/>
                    <a:pt x="83" y="29"/>
                    <a:pt x="81" y="26"/>
                  </a:cubicBezTo>
                  <a:cubicBezTo>
                    <a:pt x="79" y="23"/>
                    <a:pt x="76" y="21"/>
                    <a:pt x="73" y="21"/>
                  </a:cubicBezTo>
                  <a:cubicBezTo>
                    <a:pt x="69" y="20"/>
                    <a:pt x="66" y="21"/>
                    <a:pt x="63" y="22"/>
                  </a:cubicBezTo>
                  <a:cubicBezTo>
                    <a:pt x="61" y="24"/>
                    <a:pt x="59" y="26"/>
                    <a:pt x="57" y="29"/>
                  </a:cubicBezTo>
                  <a:cubicBezTo>
                    <a:pt x="55" y="31"/>
                    <a:pt x="53" y="34"/>
                    <a:pt x="52" y="37"/>
                  </a:cubicBezTo>
                  <a:cubicBezTo>
                    <a:pt x="51" y="39"/>
                    <a:pt x="49" y="42"/>
                    <a:pt x="48" y="44"/>
                  </a:cubicBezTo>
                  <a:cubicBezTo>
                    <a:pt x="47" y="47"/>
                    <a:pt x="45" y="49"/>
                    <a:pt x="44" y="51"/>
                  </a:cubicBezTo>
                  <a:cubicBezTo>
                    <a:pt x="42" y="53"/>
                    <a:pt x="40" y="55"/>
                    <a:pt x="38" y="5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1" name="i$ľíḑè"/>
            <p:cNvSpPr/>
            <p:nvPr userDrawn="1">
              <p:custDataLst>
                <p:tags r:id="rId16"/>
              </p:custDataLst>
            </p:nvPr>
          </p:nvSpPr>
          <p:spPr bwMode="auto">
            <a:xfrm>
              <a:off x="3080942" y="3298826"/>
              <a:ext cx="147638" cy="133350"/>
            </a:xfrm>
            <a:custGeom>
              <a:avLst/>
              <a:gdLst>
                <a:gd name="T0" fmla="*/ 80 w 89"/>
                <a:gd name="T1" fmla="*/ 79 h 79"/>
                <a:gd name="T2" fmla="*/ 80 w 89"/>
                <a:gd name="T3" fmla="*/ 74 h 79"/>
                <a:gd name="T4" fmla="*/ 78 w 89"/>
                <a:gd name="T5" fmla="*/ 70 h 79"/>
                <a:gd name="T6" fmla="*/ 72 w 89"/>
                <a:gd name="T7" fmla="*/ 67 h 79"/>
                <a:gd name="T8" fmla="*/ 62 w 89"/>
                <a:gd name="T9" fmla="*/ 66 h 79"/>
                <a:gd name="T10" fmla="*/ 25 w 89"/>
                <a:gd name="T11" fmla="*/ 64 h 79"/>
                <a:gd name="T12" fmla="*/ 13 w 89"/>
                <a:gd name="T13" fmla="*/ 61 h 79"/>
                <a:gd name="T14" fmla="*/ 5 w 89"/>
                <a:gd name="T15" fmla="*/ 53 h 79"/>
                <a:gd name="T16" fmla="*/ 1 w 89"/>
                <a:gd name="T17" fmla="*/ 44 h 79"/>
                <a:gd name="T18" fmla="*/ 0 w 89"/>
                <a:gd name="T19" fmla="*/ 35 h 79"/>
                <a:gd name="T20" fmla="*/ 3 w 89"/>
                <a:gd name="T21" fmla="*/ 23 h 79"/>
                <a:gd name="T22" fmla="*/ 9 w 89"/>
                <a:gd name="T23" fmla="*/ 14 h 79"/>
                <a:gd name="T24" fmla="*/ 17 w 89"/>
                <a:gd name="T25" fmla="*/ 9 h 79"/>
                <a:gd name="T26" fmla="*/ 26 w 89"/>
                <a:gd name="T27" fmla="*/ 7 h 79"/>
                <a:gd name="T28" fmla="*/ 76 w 89"/>
                <a:gd name="T29" fmla="*/ 9 h 79"/>
                <a:gd name="T30" fmla="*/ 79 w 89"/>
                <a:gd name="T31" fmla="*/ 9 h 79"/>
                <a:gd name="T32" fmla="*/ 82 w 89"/>
                <a:gd name="T33" fmla="*/ 6 h 79"/>
                <a:gd name="T34" fmla="*/ 83 w 89"/>
                <a:gd name="T35" fmla="*/ 3 h 79"/>
                <a:gd name="T36" fmla="*/ 84 w 89"/>
                <a:gd name="T37" fmla="*/ 0 h 79"/>
                <a:gd name="T38" fmla="*/ 89 w 89"/>
                <a:gd name="T39" fmla="*/ 0 h 79"/>
                <a:gd name="T40" fmla="*/ 87 w 89"/>
                <a:gd name="T41" fmla="*/ 32 h 79"/>
                <a:gd name="T42" fmla="*/ 83 w 89"/>
                <a:gd name="T43" fmla="*/ 32 h 79"/>
                <a:gd name="T44" fmla="*/ 82 w 89"/>
                <a:gd name="T45" fmla="*/ 28 h 79"/>
                <a:gd name="T46" fmla="*/ 82 w 89"/>
                <a:gd name="T47" fmla="*/ 24 h 79"/>
                <a:gd name="T48" fmla="*/ 79 w 89"/>
                <a:gd name="T49" fmla="*/ 22 h 79"/>
                <a:gd name="T50" fmla="*/ 76 w 89"/>
                <a:gd name="T51" fmla="*/ 21 h 79"/>
                <a:gd name="T52" fmla="*/ 29 w 89"/>
                <a:gd name="T53" fmla="*/ 19 h 79"/>
                <a:gd name="T54" fmla="*/ 22 w 89"/>
                <a:gd name="T55" fmla="*/ 19 h 79"/>
                <a:gd name="T56" fmla="*/ 15 w 89"/>
                <a:gd name="T57" fmla="*/ 22 h 79"/>
                <a:gd name="T58" fmla="*/ 9 w 89"/>
                <a:gd name="T59" fmla="*/ 27 h 79"/>
                <a:gd name="T60" fmla="*/ 7 w 89"/>
                <a:gd name="T61" fmla="*/ 37 h 79"/>
                <a:gd name="T62" fmla="*/ 8 w 89"/>
                <a:gd name="T63" fmla="*/ 47 h 79"/>
                <a:gd name="T64" fmla="*/ 13 w 89"/>
                <a:gd name="T65" fmla="*/ 54 h 79"/>
                <a:gd name="T66" fmla="*/ 20 w 89"/>
                <a:gd name="T67" fmla="*/ 58 h 79"/>
                <a:gd name="T68" fmla="*/ 27 w 89"/>
                <a:gd name="T69" fmla="*/ 59 h 79"/>
                <a:gd name="T70" fmla="*/ 61 w 89"/>
                <a:gd name="T71" fmla="*/ 60 h 79"/>
                <a:gd name="T72" fmla="*/ 72 w 89"/>
                <a:gd name="T73" fmla="*/ 60 h 79"/>
                <a:gd name="T74" fmla="*/ 78 w 89"/>
                <a:gd name="T75" fmla="*/ 58 h 79"/>
                <a:gd name="T76" fmla="*/ 81 w 89"/>
                <a:gd name="T77" fmla="*/ 52 h 79"/>
                <a:gd name="T78" fmla="*/ 82 w 89"/>
                <a:gd name="T79" fmla="*/ 47 h 79"/>
                <a:gd name="T80" fmla="*/ 86 w 89"/>
                <a:gd name="T81" fmla="*/ 48 h 79"/>
                <a:gd name="T82" fmla="*/ 84 w 89"/>
                <a:gd name="T83" fmla="*/ 79 h 79"/>
                <a:gd name="T84" fmla="*/ 80 w 89"/>
                <a:gd name="T85" fmla="*/ 7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 h="79">
                  <a:moveTo>
                    <a:pt x="80" y="79"/>
                  </a:moveTo>
                  <a:cubicBezTo>
                    <a:pt x="80" y="78"/>
                    <a:pt x="80" y="76"/>
                    <a:pt x="80" y="74"/>
                  </a:cubicBezTo>
                  <a:cubicBezTo>
                    <a:pt x="79" y="72"/>
                    <a:pt x="79" y="71"/>
                    <a:pt x="78" y="70"/>
                  </a:cubicBezTo>
                  <a:cubicBezTo>
                    <a:pt x="77" y="68"/>
                    <a:pt x="75" y="67"/>
                    <a:pt x="72" y="67"/>
                  </a:cubicBezTo>
                  <a:cubicBezTo>
                    <a:pt x="70" y="66"/>
                    <a:pt x="66" y="66"/>
                    <a:pt x="62" y="66"/>
                  </a:cubicBezTo>
                  <a:cubicBezTo>
                    <a:pt x="25" y="64"/>
                    <a:pt x="25" y="64"/>
                    <a:pt x="25" y="64"/>
                  </a:cubicBezTo>
                  <a:cubicBezTo>
                    <a:pt x="21" y="64"/>
                    <a:pt x="17" y="63"/>
                    <a:pt x="13" y="61"/>
                  </a:cubicBezTo>
                  <a:cubicBezTo>
                    <a:pt x="10" y="59"/>
                    <a:pt x="7" y="56"/>
                    <a:pt x="5" y="53"/>
                  </a:cubicBezTo>
                  <a:cubicBezTo>
                    <a:pt x="3" y="50"/>
                    <a:pt x="2" y="47"/>
                    <a:pt x="1" y="44"/>
                  </a:cubicBezTo>
                  <a:cubicBezTo>
                    <a:pt x="0" y="41"/>
                    <a:pt x="0" y="38"/>
                    <a:pt x="0" y="35"/>
                  </a:cubicBezTo>
                  <a:cubicBezTo>
                    <a:pt x="0" y="30"/>
                    <a:pt x="1" y="26"/>
                    <a:pt x="3" y="23"/>
                  </a:cubicBezTo>
                  <a:cubicBezTo>
                    <a:pt x="4" y="19"/>
                    <a:pt x="6" y="16"/>
                    <a:pt x="9" y="14"/>
                  </a:cubicBezTo>
                  <a:cubicBezTo>
                    <a:pt x="11" y="11"/>
                    <a:pt x="14" y="10"/>
                    <a:pt x="17" y="9"/>
                  </a:cubicBezTo>
                  <a:cubicBezTo>
                    <a:pt x="20" y="8"/>
                    <a:pt x="23" y="7"/>
                    <a:pt x="26" y="7"/>
                  </a:cubicBezTo>
                  <a:cubicBezTo>
                    <a:pt x="76" y="9"/>
                    <a:pt x="76" y="9"/>
                    <a:pt x="76" y="9"/>
                  </a:cubicBezTo>
                  <a:cubicBezTo>
                    <a:pt x="77" y="9"/>
                    <a:pt x="78" y="9"/>
                    <a:pt x="79" y="9"/>
                  </a:cubicBezTo>
                  <a:cubicBezTo>
                    <a:pt x="80" y="9"/>
                    <a:pt x="81" y="8"/>
                    <a:pt x="82" y="6"/>
                  </a:cubicBezTo>
                  <a:cubicBezTo>
                    <a:pt x="83" y="6"/>
                    <a:pt x="83" y="4"/>
                    <a:pt x="83" y="3"/>
                  </a:cubicBezTo>
                  <a:cubicBezTo>
                    <a:pt x="84" y="2"/>
                    <a:pt x="84" y="0"/>
                    <a:pt x="84" y="0"/>
                  </a:cubicBezTo>
                  <a:cubicBezTo>
                    <a:pt x="89" y="0"/>
                    <a:pt x="89" y="0"/>
                    <a:pt x="89" y="0"/>
                  </a:cubicBezTo>
                  <a:cubicBezTo>
                    <a:pt x="87" y="32"/>
                    <a:pt x="87" y="32"/>
                    <a:pt x="87" y="32"/>
                  </a:cubicBezTo>
                  <a:cubicBezTo>
                    <a:pt x="83" y="32"/>
                    <a:pt x="83" y="32"/>
                    <a:pt x="83" y="32"/>
                  </a:cubicBezTo>
                  <a:cubicBezTo>
                    <a:pt x="83" y="31"/>
                    <a:pt x="82" y="29"/>
                    <a:pt x="82" y="28"/>
                  </a:cubicBezTo>
                  <a:cubicBezTo>
                    <a:pt x="82" y="26"/>
                    <a:pt x="82" y="25"/>
                    <a:pt x="82" y="24"/>
                  </a:cubicBezTo>
                  <a:cubicBezTo>
                    <a:pt x="81" y="23"/>
                    <a:pt x="80" y="22"/>
                    <a:pt x="79" y="22"/>
                  </a:cubicBezTo>
                  <a:cubicBezTo>
                    <a:pt x="78" y="21"/>
                    <a:pt x="77" y="21"/>
                    <a:pt x="76" y="21"/>
                  </a:cubicBezTo>
                  <a:cubicBezTo>
                    <a:pt x="29" y="19"/>
                    <a:pt x="29" y="19"/>
                    <a:pt x="29" y="19"/>
                  </a:cubicBezTo>
                  <a:cubicBezTo>
                    <a:pt x="27" y="19"/>
                    <a:pt x="25" y="19"/>
                    <a:pt x="22" y="19"/>
                  </a:cubicBezTo>
                  <a:cubicBezTo>
                    <a:pt x="20" y="20"/>
                    <a:pt x="17" y="20"/>
                    <a:pt x="15" y="22"/>
                  </a:cubicBezTo>
                  <a:cubicBezTo>
                    <a:pt x="13" y="23"/>
                    <a:pt x="11" y="25"/>
                    <a:pt x="9" y="27"/>
                  </a:cubicBezTo>
                  <a:cubicBezTo>
                    <a:pt x="8" y="30"/>
                    <a:pt x="7" y="33"/>
                    <a:pt x="7" y="37"/>
                  </a:cubicBezTo>
                  <a:cubicBezTo>
                    <a:pt x="7" y="41"/>
                    <a:pt x="7" y="45"/>
                    <a:pt x="8" y="47"/>
                  </a:cubicBezTo>
                  <a:cubicBezTo>
                    <a:pt x="10" y="50"/>
                    <a:pt x="11" y="52"/>
                    <a:pt x="13" y="54"/>
                  </a:cubicBezTo>
                  <a:cubicBezTo>
                    <a:pt x="15" y="56"/>
                    <a:pt x="18" y="57"/>
                    <a:pt x="20" y="58"/>
                  </a:cubicBezTo>
                  <a:cubicBezTo>
                    <a:pt x="22" y="58"/>
                    <a:pt x="25" y="59"/>
                    <a:pt x="27" y="59"/>
                  </a:cubicBezTo>
                  <a:cubicBezTo>
                    <a:pt x="61" y="60"/>
                    <a:pt x="61" y="60"/>
                    <a:pt x="61" y="60"/>
                  </a:cubicBezTo>
                  <a:cubicBezTo>
                    <a:pt x="66" y="60"/>
                    <a:pt x="69" y="60"/>
                    <a:pt x="72" y="60"/>
                  </a:cubicBezTo>
                  <a:cubicBezTo>
                    <a:pt x="75" y="59"/>
                    <a:pt x="77" y="59"/>
                    <a:pt x="78" y="58"/>
                  </a:cubicBezTo>
                  <a:cubicBezTo>
                    <a:pt x="79" y="56"/>
                    <a:pt x="80" y="55"/>
                    <a:pt x="81" y="52"/>
                  </a:cubicBezTo>
                  <a:cubicBezTo>
                    <a:pt x="81" y="50"/>
                    <a:pt x="82" y="49"/>
                    <a:pt x="82" y="47"/>
                  </a:cubicBezTo>
                  <a:cubicBezTo>
                    <a:pt x="86" y="48"/>
                    <a:pt x="86" y="48"/>
                    <a:pt x="86" y="48"/>
                  </a:cubicBezTo>
                  <a:cubicBezTo>
                    <a:pt x="84" y="79"/>
                    <a:pt x="84" y="79"/>
                    <a:pt x="84" y="79"/>
                  </a:cubicBezTo>
                  <a:lnTo>
                    <a:pt x="80" y="79"/>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2" name="ís1îḍê"/>
            <p:cNvSpPr/>
            <p:nvPr userDrawn="1">
              <p:custDataLst>
                <p:tags r:id="rId17"/>
              </p:custDataLst>
            </p:nvPr>
          </p:nvSpPr>
          <p:spPr bwMode="auto">
            <a:xfrm>
              <a:off x="3079354" y="3443288"/>
              <a:ext cx="147638" cy="147638"/>
            </a:xfrm>
            <a:custGeom>
              <a:avLst/>
              <a:gdLst>
                <a:gd name="T0" fmla="*/ 85 w 89"/>
                <a:gd name="T1" fmla="*/ 88 h 88"/>
                <a:gd name="T2" fmla="*/ 83 w 89"/>
                <a:gd name="T3" fmla="*/ 83 h 88"/>
                <a:gd name="T4" fmla="*/ 81 w 89"/>
                <a:gd name="T5" fmla="*/ 78 h 88"/>
                <a:gd name="T6" fmla="*/ 75 w 89"/>
                <a:gd name="T7" fmla="*/ 76 h 88"/>
                <a:gd name="T8" fmla="*/ 65 w 89"/>
                <a:gd name="T9" fmla="*/ 75 h 88"/>
                <a:gd name="T10" fmla="*/ 3 w 89"/>
                <a:gd name="T11" fmla="*/ 78 h 88"/>
                <a:gd name="T12" fmla="*/ 3 w 89"/>
                <a:gd name="T13" fmla="*/ 73 h 88"/>
                <a:gd name="T14" fmla="*/ 69 w 89"/>
                <a:gd name="T15" fmla="*/ 21 h 88"/>
                <a:gd name="T16" fmla="*/ 26 w 89"/>
                <a:gd name="T17" fmla="*/ 23 h 88"/>
                <a:gd name="T18" fmla="*/ 15 w 89"/>
                <a:gd name="T19" fmla="*/ 24 h 88"/>
                <a:gd name="T20" fmla="*/ 9 w 89"/>
                <a:gd name="T21" fmla="*/ 27 h 88"/>
                <a:gd name="T22" fmla="*/ 7 w 89"/>
                <a:gd name="T23" fmla="*/ 33 h 88"/>
                <a:gd name="T24" fmla="*/ 6 w 89"/>
                <a:gd name="T25" fmla="*/ 39 h 88"/>
                <a:gd name="T26" fmla="*/ 2 w 89"/>
                <a:gd name="T27" fmla="*/ 39 h 88"/>
                <a:gd name="T28" fmla="*/ 0 w 89"/>
                <a:gd name="T29" fmla="*/ 5 h 88"/>
                <a:gd name="T30" fmla="*/ 5 w 89"/>
                <a:gd name="T31" fmla="*/ 5 h 88"/>
                <a:gd name="T32" fmla="*/ 6 w 89"/>
                <a:gd name="T33" fmla="*/ 10 h 88"/>
                <a:gd name="T34" fmla="*/ 8 w 89"/>
                <a:gd name="T35" fmla="*/ 15 h 88"/>
                <a:gd name="T36" fmla="*/ 13 w 89"/>
                <a:gd name="T37" fmla="*/ 17 h 88"/>
                <a:gd name="T38" fmla="*/ 25 w 89"/>
                <a:gd name="T39" fmla="*/ 18 h 88"/>
                <a:gd name="T40" fmla="*/ 66 w 89"/>
                <a:gd name="T41" fmla="*/ 16 h 88"/>
                <a:gd name="T42" fmla="*/ 72 w 89"/>
                <a:gd name="T43" fmla="*/ 14 h 88"/>
                <a:gd name="T44" fmla="*/ 76 w 89"/>
                <a:gd name="T45" fmla="*/ 12 h 88"/>
                <a:gd name="T46" fmla="*/ 79 w 89"/>
                <a:gd name="T47" fmla="*/ 6 h 88"/>
                <a:gd name="T48" fmla="*/ 80 w 89"/>
                <a:gd name="T49" fmla="*/ 0 h 88"/>
                <a:gd name="T50" fmla="*/ 84 w 89"/>
                <a:gd name="T51" fmla="*/ 0 h 88"/>
                <a:gd name="T52" fmla="*/ 86 w 89"/>
                <a:gd name="T53" fmla="*/ 23 h 88"/>
                <a:gd name="T54" fmla="*/ 24 w 89"/>
                <a:gd name="T55" fmla="*/ 72 h 88"/>
                <a:gd name="T56" fmla="*/ 64 w 89"/>
                <a:gd name="T57" fmla="*/ 70 h 88"/>
                <a:gd name="T58" fmla="*/ 75 w 89"/>
                <a:gd name="T59" fmla="*/ 69 h 88"/>
                <a:gd name="T60" fmla="*/ 80 w 89"/>
                <a:gd name="T61" fmla="*/ 66 h 88"/>
                <a:gd name="T62" fmla="*/ 82 w 89"/>
                <a:gd name="T63" fmla="*/ 60 h 88"/>
                <a:gd name="T64" fmla="*/ 83 w 89"/>
                <a:gd name="T65" fmla="*/ 55 h 88"/>
                <a:gd name="T66" fmla="*/ 87 w 89"/>
                <a:gd name="T67" fmla="*/ 55 h 88"/>
                <a:gd name="T68" fmla="*/ 89 w 89"/>
                <a:gd name="T69" fmla="*/ 88 h 88"/>
                <a:gd name="T70" fmla="*/ 85 w 89"/>
                <a:gd name="T71" fmla="*/ 8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9" h="88">
                  <a:moveTo>
                    <a:pt x="85" y="88"/>
                  </a:moveTo>
                  <a:cubicBezTo>
                    <a:pt x="84" y="87"/>
                    <a:pt x="84" y="85"/>
                    <a:pt x="83" y="83"/>
                  </a:cubicBezTo>
                  <a:cubicBezTo>
                    <a:pt x="83" y="81"/>
                    <a:pt x="82" y="79"/>
                    <a:pt x="81" y="78"/>
                  </a:cubicBezTo>
                  <a:cubicBezTo>
                    <a:pt x="80" y="77"/>
                    <a:pt x="78" y="76"/>
                    <a:pt x="75" y="76"/>
                  </a:cubicBezTo>
                  <a:cubicBezTo>
                    <a:pt x="73" y="75"/>
                    <a:pt x="69" y="75"/>
                    <a:pt x="65" y="75"/>
                  </a:cubicBezTo>
                  <a:cubicBezTo>
                    <a:pt x="3" y="78"/>
                    <a:pt x="3" y="78"/>
                    <a:pt x="3" y="78"/>
                  </a:cubicBezTo>
                  <a:cubicBezTo>
                    <a:pt x="3" y="73"/>
                    <a:pt x="3" y="73"/>
                    <a:pt x="3" y="73"/>
                  </a:cubicBezTo>
                  <a:cubicBezTo>
                    <a:pt x="69" y="21"/>
                    <a:pt x="69" y="21"/>
                    <a:pt x="69" y="21"/>
                  </a:cubicBezTo>
                  <a:cubicBezTo>
                    <a:pt x="26" y="23"/>
                    <a:pt x="26" y="23"/>
                    <a:pt x="26" y="23"/>
                  </a:cubicBezTo>
                  <a:cubicBezTo>
                    <a:pt x="21" y="23"/>
                    <a:pt x="17" y="24"/>
                    <a:pt x="15" y="24"/>
                  </a:cubicBezTo>
                  <a:cubicBezTo>
                    <a:pt x="12" y="25"/>
                    <a:pt x="10" y="26"/>
                    <a:pt x="9" y="27"/>
                  </a:cubicBezTo>
                  <a:cubicBezTo>
                    <a:pt x="8" y="28"/>
                    <a:pt x="8" y="30"/>
                    <a:pt x="7" y="33"/>
                  </a:cubicBezTo>
                  <a:cubicBezTo>
                    <a:pt x="7" y="36"/>
                    <a:pt x="6" y="38"/>
                    <a:pt x="6" y="39"/>
                  </a:cubicBezTo>
                  <a:cubicBezTo>
                    <a:pt x="2" y="39"/>
                    <a:pt x="2" y="39"/>
                    <a:pt x="2" y="39"/>
                  </a:cubicBezTo>
                  <a:cubicBezTo>
                    <a:pt x="0" y="5"/>
                    <a:pt x="0" y="5"/>
                    <a:pt x="0" y="5"/>
                  </a:cubicBezTo>
                  <a:cubicBezTo>
                    <a:pt x="5" y="5"/>
                    <a:pt x="5" y="5"/>
                    <a:pt x="5" y="5"/>
                  </a:cubicBezTo>
                  <a:cubicBezTo>
                    <a:pt x="5" y="6"/>
                    <a:pt x="5" y="8"/>
                    <a:pt x="6" y="10"/>
                  </a:cubicBezTo>
                  <a:cubicBezTo>
                    <a:pt x="7" y="13"/>
                    <a:pt x="7" y="14"/>
                    <a:pt x="8" y="15"/>
                  </a:cubicBezTo>
                  <a:cubicBezTo>
                    <a:pt x="9" y="16"/>
                    <a:pt x="11" y="17"/>
                    <a:pt x="13" y="17"/>
                  </a:cubicBezTo>
                  <a:cubicBezTo>
                    <a:pt x="16" y="18"/>
                    <a:pt x="19" y="18"/>
                    <a:pt x="25" y="18"/>
                  </a:cubicBezTo>
                  <a:cubicBezTo>
                    <a:pt x="66" y="16"/>
                    <a:pt x="66" y="16"/>
                    <a:pt x="66" y="16"/>
                  </a:cubicBezTo>
                  <a:cubicBezTo>
                    <a:pt x="68" y="16"/>
                    <a:pt x="70" y="15"/>
                    <a:pt x="72" y="14"/>
                  </a:cubicBezTo>
                  <a:cubicBezTo>
                    <a:pt x="74" y="14"/>
                    <a:pt x="75" y="13"/>
                    <a:pt x="76" y="12"/>
                  </a:cubicBezTo>
                  <a:cubicBezTo>
                    <a:pt x="77" y="10"/>
                    <a:pt x="78" y="8"/>
                    <a:pt x="79" y="6"/>
                  </a:cubicBezTo>
                  <a:cubicBezTo>
                    <a:pt x="80" y="4"/>
                    <a:pt x="80" y="2"/>
                    <a:pt x="80" y="0"/>
                  </a:cubicBezTo>
                  <a:cubicBezTo>
                    <a:pt x="84" y="0"/>
                    <a:pt x="84" y="0"/>
                    <a:pt x="84" y="0"/>
                  </a:cubicBezTo>
                  <a:cubicBezTo>
                    <a:pt x="86" y="23"/>
                    <a:pt x="86" y="23"/>
                    <a:pt x="86" y="23"/>
                  </a:cubicBezTo>
                  <a:cubicBezTo>
                    <a:pt x="24" y="72"/>
                    <a:pt x="24" y="72"/>
                    <a:pt x="24" y="72"/>
                  </a:cubicBezTo>
                  <a:cubicBezTo>
                    <a:pt x="64" y="70"/>
                    <a:pt x="64" y="70"/>
                    <a:pt x="64" y="70"/>
                  </a:cubicBezTo>
                  <a:cubicBezTo>
                    <a:pt x="69" y="70"/>
                    <a:pt x="72" y="69"/>
                    <a:pt x="75" y="69"/>
                  </a:cubicBezTo>
                  <a:cubicBezTo>
                    <a:pt x="78" y="68"/>
                    <a:pt x="79" y="67"/>
                    <a:pt x="80" y="66"/>
                  </a:cubicBezTo>
                  <a:cubicBezTo>
                    <a:pt x="81" y="65"/>
                    <a:pt x="81" y="63"/>
                    <a:pt x="82" y="60"/>
                  </a:cubicBezTo>
                  <a:cubicBezTo>
                    <a:pt x="83" y="58"/>
                    <a:pt x="83" y="56"/>
                    <a:pt x="83" y="55"/>
                  </a:cubicBezTo>
                  <a:cubicBezTo>
                    <a:pt x="87" y="55"/>
                    <a:pt x="87" y="55"/>
                    <a:pt x="87" y="55"/>
                  </a:cubicBezTo>
                  <a:cubicBezTo>
                    <a:pt x="89" y="88"/>
                    <a:pt x="89" y="88"/>
                    <a:pt x="89" y="88"/>
                  </a:cubicBezTo>
                  <a:lnTo>
                    <a:pt x="85" y="88"/>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3" name="îśḻîďe"/>
            <p:cNvSpPr/>
            <p:nvPr userDrawn="1">
              <p:custDataLst>
                <p:tags r:id="rId18"/>
              </p:custDataLst>
            </p:nvPr>
          </p:nvSpPr>
          <p:spPr bwMode="auto">
            <a:xfrm>
              <a:off x="3114279" y="3617913"/>
              <a:ext cx="169863" cy="147638"/>
            </a:xfrm>
            <a:custGeom>
              <a:avLst/>
              <a:gdLst>
                <a:gd name="T0" fmla="*/ 98 w 102"/>
                <a:gd name="T1" fmla="*/ 76 h 88"/>
                <a:gd name="T2" fmla="*/ 96 w 102"/>
                <a:gd name="T3" fmla="*/ 73 h 88"/>
                <a:gd name="T4" fmla="*/ 93 w 102"/>
                <a:gd name="T5" fmla="*/ 71 h 88"/>
                <a:gd name="T6" fmla="*/ 90 w 102"/>
                <a:gd name="T7" fmla="*/ 69 h 88"/>
                <a:gd name="T8" fmla="*/ 85 w 102"/>
                <a:gd name="T9" fmla="*/ 67 h 88"/>
                <a:gd name="T10" fmla="*/ 70 w 102"/>
                <a:gd name="T11" fmla="*/ 65 h 88"/>
                <a:gd name="T12" fmla="*/ 50 w 102"/>
                <a:gd name="T13" fmla="*/ 63 h 88"/>
                <a:gd name="T14" fmla="*/ 43 w 102"/>
                <a:gd name="T15" fmla="*/ 62 h 88"/>
                <a:gd name="T16" fmla="*/ 37 w 102"/>
                <a:gd name="T17" fmla="*/ 64 h 88"/>
                <a:gd name="T18" fmla="*/ 22 w 102"/>
                <a:gd name="T19" fmla="*/ 71 h 88"/>
                <a:gd name="T20" fmla="*/ 19 w 102"/>
                <a:gd name="T21" fmla="*/ 73 h 88"/>
                <a:gd name="T22" fmla="*/ 18 w 102"/>
                <a:gd name="T23" fmla="*/ 77 h 88"/>
                <a:gd name="T24" fmla="*/ 19 w 102"/>
                <a:gd name="T25" fmla="*/ 81 h 88"/>
                <a:gd name="T26" fmla="*/ 20 w 102"/>
                <a:gd name="T27" fmla="*/ 86 h 88"/>
                <a:gd name="T28" fmla="*/ 16 w 102"/>
                <a:gd name="T29" fmla="*/ 88 h 88"/>
                <a:gd name="T30" fmla="*/ 0 w 102"/>
                <a:gd name="T31" fmla="*/ 52 h 88"/>
                <a:gd name="T32" fmla="*/ 4 w 102"/>
                <a:gd name="T33" fmla="*/ 50 h 88"/>
                <a:gd name="T34" fmla="*/ 7 w 102"/>
                <a:gd name="T35" fmla="*/ 54 h 88"/>
                <a:gd name="T36" fmla="*/ 9 w 102"/>
                <a:gd name="T37" fmla="*/ 58 h 88"/>
                <a:gd name="T38" fmla="*/ 13 w 102"/>
                <a:gd name="T39" fmla="*/ 60 h 88"/>
                <a:gd name="T40" fmla="*/ 17 w 102"/>
                <a:gd name="T41" fmla="*/ 59 h 88"/>
                <a:gd name="T42" fmla="*/ 35 w 102"/>
                <a:gd name="T43" fmla="*/ 51 h 88"/>
                <a:gd name="T44" fmla="*/ 38 w 102"/>
                <a:gd name="T45" fmla="*/ 49 h 88"/>
                <a:gd name="T46" fmla="*/ 42 w 102"/>
                <a:gd name="T47" fmla="*/ 44 h 88"/>
                <a:gd name="T48" fmla="*/ 53 w 102"/>
                <a:gd name="T49" fmla="*/ 31 h 88"/>
                <a:gd name="T50" fmla="*/ 62 w 102"/>
                <a:gd name="T51" fmla="*/ 19 h 88"/>
                <a:gd name="T52" fmla="*/ 66 w 102"/>
                <a:gd name="T53" fmla="*/ 13 h 88"/>
                <a:gd name="T54" fmla="*/ 67 w 102"/>
                <a:gd name="T55" fmla="*/ 9 h 88"/>
                <a:gd name="T56" fmla="*/ 67 w 102"/>
                <a:gd name="T57" fmla="*/ 5 h 88"/>
                <a:gd name="T58" fmla="*/ 66 w 102"/>
                <a:gd name="T59" fmla="*/ 2 h 88"/>
                <a:gd name="T60" fmla="*/ 70 w 102"/>
                <a:gd name="T61" fmla="*/ 0 h 88"/>
                <a:gd name="T62" fmla="*/ 84 w 102"/>
                <a:gd name="T63" fmla="*/ 33 h 88"/>
                <a:gd name="T64" fmla="*/ 80 w 102"/>
                <a:gd name="T65" fmla="*/ 35 h 88"/>
                <a:gd name="T66" fmla="*/ 76 w 102"/>
                <a:gd name="T67" fmla="*/ 27 h 88"/>
                <a:gd name="T68" fmla="*/ 73 w 102"/>
                <a:gd name="T69" fmla="*/ 26 h 88"/>
                <a:gd name="T70" fmla="*/ 72 w 102"/>
                <a:gd name="T71" fmla="*/ 27 h 88"/>
                <a:gd name="T72" fmla="*/ 71 w 102"/>
                <a:gd name="T73" fmla="*/ 28 h 88"/>
                <a:gd name="T74" fmla="*/ 68 w 102"/>
                <a:gd name="T75" fmla="*/ 31 h 88"/>
                <a:gd name="T76" fmla="*/ 65 w 102"/>
                <a:gd name="T77" fmla="*/ 35 h 88"/>
                <a:gd name="T78" fmla="*/ 58 w 102"/>
                <a:gd name="T79" fmla="*/ 44 h 88"/>
                <a:gd name="T80" fmla="*/ 48 w 102"/>
                <a:gd name="T81" fmla="*/ 57 h 88"/>
                <a:gd name="T82" fmla="*/ 75 w 102"/>
                <a:gd name="T83" fmla="*/ 60 h 88"/>
                <a:gd name="T84" fmla="*/ 87 w 102"/>
                <a:gd name="T85" fmla="*/ 61 h 88"/>
                <a:gd name="T86" fmla="*/ 88 w 102"/>
                <a:gd name="T87" fmla="*/ 59 h 88"/>
                <a:gd name="T88" fmla="*/ 88 w 102"/>
                <a:gd name="T89" fmla="*/ 56 h 88"/>
                <a:gd name="T90" fmla="*/ 88 w 102"/>
                <a:gd name="T91" fmla="*/ 52 h 88"/>
                <a:gd name="T92" fmla="*/ 86 w 102"/>
                <a:gd name="T93" fmla="*/ 49 h 88"/>
                <a:gd name="T94" fmla="*/ 90 w 102"/>
                <a:gd name="T95" fmla="*/ 47 h 88"/>
                <a:gd name="T96" fmla="*/ 102 w 102"/>
                <a:gd name="T97" fmla="*/ 74 h 88"/>
                <a:gd name="T98" fmla="*/ 98 w 102"/>
                <a:gd name="T99" fmla="*/ 7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2" h="88">
                  <a:moveTo>
                    <a:pt x="98" y="76"/>
                  </a:moveTo>
                  <a:cubicBezTo>
                    <a:pt x="98" y="75"/>
                    <a:pt x="97" y="74"/>
                    <a:pt x="96" y="73"/>
                  </a:cubicBezTo>
                  <a:cubicBezTo>
                    <a:pt x="95" y="72"/>
                    <a:pt x="94" y="71"/>
                    <a:pt x="93" y="71"/>
                  </a:cubicBezTo>
                  <a:cubicBezTo>
                    <a:pt x="92" y="70"/>
                    <a:pt x="91" y="69"/>
                    <a:pt x="90" y="69"/>
                  </a:cubicBezTo>
                  <a:cubicBezTo>
                    <a:pt x="89" y="69"/>
                    <a:pt x="88" y="68"/>
                    <a:pt x="85" y="67"/>
                  </a:cubicBezTo>
                  <a:cubicBezTo>
                    <a:pt x="80" y="66"/>
                    <a:pt x="75" y="65"/>
                    <a:pt x="70" y="65"/>
                  </a:cubicBezTo>
                  <a:cubicBezTo>
                    <a:pt x="64" y="64"/>
                    <a:pt x="58" y="63"/>
                    <a:pt x="50" y="63"/>
                  </a:cubicBezTo>
                  <a:cubicBezTo>
                    <a:pt x="47" y="62"/>
                    <a:pt x="45" y="62"/>
                    <a:pt x="43" y="62"/>
                  </a:cubicBezTo>
                  <a:cubicBezTo>
                    <a:pt x="42" y="63"/>
                    <a:pt x="40" y="63"/>
                    <a:pt x="37" y="64"/>
                  </a:cubicBezTo>
                  <a:cubicBezTo>
                    <a:pt x="22" y="71"/>
                    <a:pt x="22" y="71"/>
                    <a:pt x="22" y="71"/>
                  </a:cubicBezTo>
                  <a:cubicBezTo>
                    <a:pt x="21" y="71"/>
                    <a:pt x="20" y="72"/>
                    <a:pt x="19" y="73"/>
                  </a:cubicBezTo>
                  <a:cubicBezTo>
                    <a:pt x="18" y="74"/>
                    <a:pt x="18" y="75"/>
                    <a:pt x="18" y="77"/>
                  </a:cubicBezTo>
                  <a:cubicBezTo>
                    <a:pt x="18" y="78"/>
                    <a:pt x="18" y="79"/>
                    <a:pt x="19" y="81"/>
                  </a:cubicBezTo>
                  <a:cubicBezTo>
                    <a:pt x="19" y="83"/>
                    <a:pt x="19" y="85"/>
                    <a:pt x="20" y="86"/>
                  </a:cubicBezTo>
                  <a:cubicBezTo>
                    <a:pt x="16" y="88"/>
                    <a:pt x="16" y="88"/>
                    <a:pt x="16" y="88"/>
                  </a:cubicBezTo>
                  <a:cubicBezTo>
                    <a:pt x="0" y="52"/>
                    <a:pt x="0" y="52"/>
                    <a:pt x="0" y="52"/>
                  </a:cubicBezTo>
                  <a:cubicBezTo>
                    <a:pt x="4" y="50"/>
                    <a:pt x="4" y="50"/>
                    <a:pt x="4" y="50"/>
                  </a:cubicBezTo>
                  <a:cubicBezTo>
                    <a:pt x="5" y="51"/>
                    <a:pt x="6" y="52"/>
                    <a:pt x="7" y="54"/>
                  </a:cubicBezTo>
                  <a:cubicBezTo>
                    <a:pt x="8" y="56"/>
                    <a:pt x="9" y="58"/>
                    <a:pt x="9" y="58"/>
                  </a:cubicBezTo>
                  <a:cubicBezTo>
                    <a:pt x="10" y="59"/>
                    <a:pt x="12" y="60"/>
                    <a:pt x="13" y="60"/>
                  </a:cubicBezTo>
                  <a:cubicBezTo>
                    <a:pt x="14" y="60"/>
                    <a:pt x="15" y="60"/>
                    <a:pt x="17" y="59"/>
                  </a:cubicBezTo>
                  <a:cubicBezTo>
                    <a:pt x="35" y="51"/>
                    <a:pt x="35" y="51"/>
                    <a:pt x="35" y="51"/>
                  </a:cubicBezTo>
                  <a:cubicBezTo>
                    <a:pt x="36" y="51"/>
                    <a:pt x="37" y="50"/>
                    <a:pt x="38" y="49"/>
                  </a:cubicBezTo>
                  <a:cubicBezTo>
                    <a:pt x="39" y="47"/>
                    <a:pt x="41" y="46"/>
                    <a:pt x="42" y="44"/>
                  </a:cubicBezTo>
                  <a:cubicBezTo>
                    <a:pt x="45" y="40"/>
                    <a:pt x="49" y="36"/>
                    <a:pt x="53" y="31"/>
                  </a:cubicBezTo>
                  <a:cubicBezTo>
                    <a:pt x="56" y="26"/>
                    <a:pt x="60" y="22"/>
                    <a:pt x="62" y="19"/>
                  </a:cubicBezTo>
                  <a:cubicBezTo>
                    <a:pt x="64" y="16"/>
                    <a:pt x="65" y="15"/>
                    <a:pt x="66" y="13"/>
                  </a:cubicBezTo>
                  <a:cubicBezTo>
                    <a:pt x="66" y="12"/>
                    <a:pt x="67" y="11"/>
                    <a:pt x="67" y="9"/>
                  </a:cubicBezTo>
                  <a:cubicBezTo>
                    <a:pt x="67" y="8"/>
                    <a:pt x="67" y="7"/>
                    <a:pt x="67" y="5"/>
                  </a:cubicBezTo>
                  <a:cubicBezTo>
                    <a:pt x="67" y="4"/>
                    <a:pt x="66" y="3"/>
                    <a:pt x="66" y="2"/>
                  </a:cubicBezTo>
                  <a:cubicBezTo>
                    <a:pt x="70" y="0"/>
                    <a:pt x="70" y="0"/>
                    <a:pt x="70" y="0"/>
                  </a:cubicBezTo>
                  <a:cubicBezTo>
                    <a:pt x="84" y="33"/>
                    <a:pt x="84" y="33"/>
                    <a:pt x="84" y="33"/>
                  </a:cubicBezTo>
                  <a:cubicBezTo>
                    <a:pt x="80" y="35"/>
                    <a:pt x="80" y="35"/>
                    <a:pt x="80" y="35"/>
                  </a:cubicBezTo>
                  <a:cubicBezTo>
                    <a:pt x="79" y="31"/>
                    <a:pt x="77" y="29"/>
                    <a:pt x="76" y="27"/>
                  </a:cubicBezTo>
                  <a:cubicBezTo>
                    <a:pt x="75" y="26"/>
                    <a:pt x="74" y="25"/>
                    <a:pt x="73" y="26"/>
                  </a:cubicBezTo>
                  <a:cubicBezTo>
                    <a:pt x="73" y="26"/>
                    <a:pt x="73" y="26"/>
                    <a:pt x="72" y="27"/>
                  </a:cubicBezTo>
                  <a:cubicBezTo>
                    <a:pt x="72" y="27"/>
                    <a:pt x="71" y="28"/>
                    <a:pt x="71" y="28"/>
                  </a:cubicBezTo>
                  <a:cubicBezTo>
                    <a:pt x="70" y="29"/>
                    <a:pt x="69" y="30"/>
                    <a:pt x="68" y="31"/>
                  </a:cubicBezTo>
                  <a:cubicBezTo>
                    <a:pt x="67" y="33"/>
                    <a:pt x="66" y="34"/>
                    <a:pt x="65" y="35"/>
                  </a:cubicBezTo>
                  <a:cubicBezTo>
                    <a:pt x="63" y="38"/>
                    <a:pt x="60" y="41"/>
                    <a:pt x="58" y="44"/>
                  </a:cubicBezTo>
                  <a:cubicBezTo>
                    <a:pt x="55" y="47"/>
                    <a:pt x="52" y="52"/>
                    <a:pt x="48" y="57"/>
                  </a:cubicBezTo>
                  <a:cubicBezTo>
                    <a:pt x="60" y="58"/>
                    <a:pt x="69" y="60"/>
                    <a:pt x="75" y="60"/>
                  </a:cubicBezTo>
                  <a:cubicBezTo>
                    <a:pt x="82" y="61"/>
                    <a:pt x="86" y="61"/>
                    <a:pt x="87" y="61"/>
                  </a:cubicBezTo>
                  <a:cubicBezTo>
                    <a:pt x="87" y="61"/>
                    <a:pt x="88" y="60"/>
                    <a:pt x="88" y="59"/>
                  </a:cubicBezTo>
                  <a:cubicBezTo>
                    <a:pt x="89" y="58"/>
                    <a:pt x="89" y="57"/>
                    <a:pt x="88" y="56"/>
                  </a:cubicBezTo>
                  <a:cubicBezTo>
                    <a:pt x="88" y="55"/>
                    <a:pt x="88" y="54"/>
                    <a:pt x="88" y="52"/>
                  </a:cubicBezTo>
                  <a:cubicBezTo>
                    <a:pt x="87" y="51"/>
                    <a:pt x="87" y="50"/>
                    <a:pt x="86" y="49"/>
                  </a:cubicBezTo>
                  <a:cubicBezTo>
                    <a:pt x="90" y="47"/>
                    <a:pt x="90" y="47"/>
                    <a:pt x="90" y="47"/>
                  </a:cubicBezTo>
                  <a:cubicBezTo>
                    <a:pt x="102" y="74"/>
                    <a:pt x="102" y="74"/>
                    <a:pt x="102" y="74"/>
                  </a:cubicBezTo>
                  <a:lnTo>
                    <a:pt x="98" y="76"/>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4" name="îṥlîḍè"/>
            <p:cNvSpPr/>
            <p:nvPr userDrawn="1">
              <p:custDataLst>
                <p:tags r:id="rId19"/>
              </p:custDataLst>
            </p:nvPr>
          </p:nvSpPr>
          <p:spPr bwMode="auto">
            <a:xfrm>
              <a:off x="3147617" y="3763963"/>
              <a:ext cx="161925" cy="139700"/>
            </a:xfrm>
            <a:custGeom>
              <a:avLst/>
              <a:gdLst>
                <a:gd name="T0" fmla="*/ 46 w 97"/>
                <a:gd name="T1" fmla="*/ 84 h 84"/>
                <a:gd name="T2" fmla="*/ 28 w 97"/>
                <a:gd name="T3" fmla="*/ 55 h 84"/>
                <a:gd name="T4" fmla="*/ 31 w 97"/>
                <a:gd name="T5" fmla="*/ 53 h 84"/>
                <a:gd name="T6" fmla="*/ 36 w 97"/>
                <a:gd name="T7" fmla="*/ 58 h 84"/>
                <a:gd name="T8" fmla="*/ 40 w 97"/>
                <a:gd name="T9" fmla="*/ 60 h 84"/>
                <a:gd name="T10" fmla="*/ 41 w 97"/>
                <a:gd name="T11" fmla="*/ 59 h 84"/>
                <a:gd name="T12" fmla="*/ 42 w 97"/>
                <a:gd name="T13" fmla="*/ 58 h 84"/>
                <a:gd name="T14" fmla="*/ 54 w 97"/>
                <a:gd name="T15" fmla="*/ 42 h 84"/>
                <a:gd name="T16" fmla="*/ 38 w 97"/>
                <a:gd name="T17" fmla="*/ 17 h 84"/>
                <a:gd name="T18" fmla="*/ 30 w 97"/>
                <a:gd name="T19" fmla="*/ 19 h 84"/>
                <a:gd name="T20" fmla="*/ 25 w 97"/>
                <a:gd name="T21" fmla="*/ 20 h 84"/>
                <a:gd name="T22" fmla="*/ 20 w 97"/>
                <a:gd name="T23" fmla="*/ 22 h 84"/>
                <a:gd name="T24" fmla="*/ 18 w 97"/>
                <a:gd name="T25" fmla="*/ 23 h 84"/>
                <a:gd name="T26" fmla="*/ 17 w 97"/>
                <a:gd name="T27" fmla="*/ 28 h 84"/>
                <a:gd name="T28" fmla="*/ 20 w 97"/>
                <a:gd name="T29" fmla="*/ 36 h 84"/>
                <a:gd name="T30" fmla="*/ 17 w 97"/>
                <a:gd name="T31" fmla="*/ 38 h 84"/>
                <a:gd name="T32" fmla="*/ 0 w 97"/>
                <a:gd name="T33" fmla="*/ 11 h 84"/>
                <a:gd name="T34" fmla="*/ 3 w 97"/>
                <a:gd name="T35" fmla="*/ 9 h 84"/>
                <a:gd name="T36" fmla="*/ 6 w 97"/>
                <a:gd name="T37" fmla="*/ 12 h 84"/>
                <a:gd name="T38" fmla="*/ 9 w 97"/>
                <a:gd name="T39" fmla="*/ 14 h 84"/>
                <a:gd name="T40" fmla="*/ 14 w 97"/>
                <a:gd name="T41" fmla="*/ 16 h 84"/>
                <a:gd name="T42" fmla="*/ 19 w 97"/>
                <a:gd name="T43" fmla="*/ 15 h 84"/>
                <a:gd name="T44" fmla="*/ 57 w 97"/>
                <a:gd name="T45" fmla="*/ 8 h 84"/>
                <a:gd name="T46" fmla="*/ 94 w 97"/>
                <a:gd name="T47" fmla="*/ 0 h 84"/>
                <a:gd name="T48" fmla="*/ 97 w 97"/>
                <a:gd name="T49" fmla="*/ 4 h 84"/>
                <a:gd name="T50" fmla="*/ 50 w 97"/>
                <a:gd name="T51" fmla="*/ 67 h 84"/>
                <a:gd name="T52" fmla="*/ 48 w 97"/>
                <a:gd name="T53" fmla="*/ 71 h 84"/>
                <a:gd name="T54" fmla="*/ 48 w 97"/>
                <a:gd name="T55" fmla="*/ 75 h 84"/>
                <a:gd name="T56" fmla="*/ 49 w 97"/>
                <a:gd name="T57" fmla="*/ 79 h 84"/>
                <a:gd name="T58" fmla="*/ 50 w 97"/>
                <a:gd name="T59" fmla="*/ 82 h 84"/>
                <a:gd name="T60" fmla="*/ 46 w 97"/>
                <a:gd name="T61" fmla="*/ 84 h 84"/>
                <a:gd name="T62" fmla="*/ 57 w 97"/>
                <a:gd name="T63" fmla="*/ 37 h 84"/>
                <a:gd name="T64" fmla="*/ 78 w 97"/>
                <a:gd name="T65" fmla="*/ 9 h 84"/>
                <a:gd name="T66" fmla="*/ 43 w 97"/>
                <a:gd name="T67" fmla="*/ 16 h 84"/>
                <a:gd name="T68" fmla="*/ 57 w 97"/>
                <a:gd name="T69" fmla="*/ 37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7" h="84">
                  <a:moveTo>
                    <a:pt x="46" y="84"/>
                  </a:moveTo>
                  <a:cubicBezTo>
                    <a:pt x="28" y="55"/>
                    <a:pt x="28" y="55"/>
                    <a:pt x="28" y="55"/>
                  </a:cubicBezTo>
                  <a:cubicBezTo>
                    <a:pt x="31" y="53"/>
                    <a:pt x="31" y="53"/>
                    <a:pt x="31" y="53"/>
                  </a:cubicBezTo>
                  <a:cubicBezTo>
                    <a:pt x="33" y="55"/>
                    <a:pt x="35" y="57"/>
                    <a:pt x="36" y="58"/>
                  </a:cubicBezTo>
                  <a:cubicBezTo>
                    <a:pt x="38" y="60"/>
                    <a:pt x="39" y="60"/>
                    <a:pt x="40" y="60"/>
                  </a:cubicBezTo>
                  <a:cubicBezTo>
                    <a:pt x="40" y="60"/>
                    <a:pt x="40" y="59"/>
                    <a:pt x="41" y="59"/>
                  </a:cubicBezTo>
                  <a:cubicBezTo>
                    <a:pt x="41" y="59"/>
                    <a:pt x="41" y="58"/>
                    <a:pt x="42" y="58"/>
                  </a:cubicBezTo>
                  <a:cubicBezTo>
                    <a:pt x="54" y="42"/>
                    <a:pt x="54" y="42"/>
                    <a:pt x="54" y="42"/>
                  </a:cubicBezTo>
                  <a:cubicBezTo>
                    <a:pt x="38" y="17"/>
                    <a:pt x="38" y="17"/>
                    <a:pt x="38" y="17"/>
                  </a:cubicBezTo>
                  <a:cubicBezTo>
                    <a:pt x="35" y="18"/>
                    <a:pt x="32" y="18"/>
                    <a:pt x="30" y="19"/>
                  </a:cubicBezTo>
                  <a:cubicBezTo>
                    <a:pt x="28" y="19"/>
                    <a:pt x="26" y="20"/>
                    <a:pt x="25" y="20"/>
                  </a:cubicBezTo>
                  <a:cubicBezTo>
                    <a:pt x="23" y="21"/>
                    <a:pt x="21" y="21"/>
                    <a:pt x="20" y="22"/>
                  </a:cubicBezTo>
                  <a:cubicBezTo>
                    <a:pt x="19" y="22"/>
                    <a:pt x="19" y="22"/>
                    <a:pt x="18" y="23"/>
                  </a:cubicBezTo>
                  <a:cubicBezTo>
                    <a:pt x="17" y="24"/>
                    <a:pt x="16" y="25"/>
                    <a:pt x="17" y="28"/>
                  </a:cubicBezTo>
                  <a:cubicBezTo>
                    <a:pt x="18" y="30"/>
                    <a:pt x="19" y="33"/>
                    <a:pt x="20" y="36"/>
                  </a:cubicBezTo>
                  <a:cubicBezTo>
                    <a:pt x="17" y="38"/>
                    <a:pt x="17" y="38"/>
                    <a:pt x="17" y="38"/>
                  </a:cubicBezTo>
                  <a:cubicBezTo>
                    <a:pt x="0" y="11"/>
                    <a:pt x="0" y="11"/>
                    <a:pt x="0" y="11"/>
                  </a:cubicBezTo>
                  <a:cubicBezTo>
                    <a:pt x="3" y="9"/>
                    <a:pt x="3" y="9"/>
                    <a:pt x="3" y="9"/>
                  </a:cubicBezTo>
                  <a:cubicBezTo>
                    <a:pt x="4" y="10"/>
                    <a:pt x="5" y="11"/>
                    <a:pt x="6" y="12"/>
                  </a:cubicBezTo>
                  <a:cubicBezTo>
                    <a:pt x="7" y="13"/>
                    <a:pt x="8" y="14"/>
                    <a:pt x="9" y="14"/>
                  </a:cubicBezTo>
                  <a:cubicBezTo>
                    <a:pt x="11" y="15"/>
                    <a:pt x="12" y="15"/>
                    <a:pt x="14" y="16"/>
                  </a:cubicBezTo>
                  <a:cubicBezTo>
                    <a:pt x="15" y="16"/>
                    <a:pt x="17" y="16"/>
                    <a:pt x="19" y="15"/>
                  </a:cubicBezTo>
                  <a:cubicBezTo>
                    <a:pt x="31" y="13"/>
                    <a:pt x="43" y="11"/>
                    <a:pt x="57" y="8"/>
                  </a:cubicBezTo>
                  <a:cubicBezTo>
                    <a:pt x="71" y="5"/>
                    <a:pt x="83" y="2"/>
                    <a:pt x="94" y="0"/>
                  </a:cubicBezTo>
                  <a:cubicBezTo>
                    <a:pt x="97" y="4"/>
                    <a:pt x="97" y="4"/>
                    <a:pt x="97" y="4"/>
                  </a:cubicBezTo>
                  <a:cubicBezTo>
                    <a:pt x="50" y="67"/>
                    <a:pt x="50" y="67"/>
                    <a:pt x="50" y="67"/>
                  </a:cubicBezTo>
                  <a:cubicBezTo>
                    <a:pt x="50" y="68"/>
                    <a:pt x="49" y="70"/>
                    <a:pt x="48" y="71"/>
                  </a:cubicBezTo>
                  <a:cubicBezTo>
                    <a:pt x="48" y="72"/>
                    <a:pt x="48" y="73"/>
                    <a:pt x="48" y="75"/>
                  </a:cubicBezTo>
                  <a:cubicBezTo>
                    <a:pt x="48" y="76"/>
                    <a:pt x="48" y="77"/>
                    <a:pt x="49" y="79"/>
                  </a:cubicBezTo>
                  <a:cubicBezTo>
                    <a:pt x="49" y="80"/>
                    <a:pt x="50" y="81"/>
                    <a:pt x="50" y="82"/>
                  </a:cubicBezTo>
                  <a:cubicBezTo>
                    <a:pt x="46" y="84"/>
                    <a:pt x="46" y="84"/>
                    <a:pt x="46" y="84"/>
                  </a:cubicBezTo>
                  <a:close/>
                  <a:moveTo>
                    <a:pt x="57" y="37"/>
                  </a:moveTo>
                  <a:cubicBezTo>
                    <a:pt x="78" y="9"/>
                    <a:pt x="78" y="9"/>
                    <a:pt x="78" y="9"/>
                  </a:cubicBezTo>
                  <a:cubicBezTo>
                    <a:pt x="43" y="16"/>
                    <a:pt x="43" y="16"/>
                    <a:pt x="43" y="16"/>
                  </a:cubicBezTo>
                  <a:lnTo>
                    <a:pt x="57" y="37"/>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5" name="íṩļîďè"/>
            <p:cNvSpPr/>
            <p:nvPr userDrawn="1">
              <p:custDataLst>
                <p:tags r:id="rId20"/>
              </p:custDataLst>
            </p:nvPr>
          </p:nvSpPr>
          <p:spPr bwMode="auto">
            <a:xfrm>
              <a:off x="3239692" y="3803651"/>
              <a:ext cx="165100" cy="166688"/>
            </a:xfrm>
            <a:custGeom>
              <a:avLst/>
              <a:gdLst>
                <a:gd name="T0" fmla="*/ 83 w 99"/>
                <a:gd name="T1" fmla="*/ 68 h 100"/>
                <a:gd name="T2" fmla="*/ 80 w 99"/>
                <a:gd name="T3" fmla="*/ 66 h 100"/>
                <a:gd name="T4" fmla="*/ 82 w 99"/>
                <a:gd name="T5" fmla="*/ 61 h 100"/>
                <a:gd name="T6" fmla="*/ 84 w 99"/>
                <a:gd name="T7" fmla="*/ 54 h 100"/>
                <a:gd name="T8" fmla="*/ 85 w 99"/>
                <a:gd name="T9" fmla="*/ 48 h 100"/>
                <a:gd name="T10" fmla="*/ 83 w 99"/>
                <a:gd name="T11" fmla="*/ 44 h 100"/>
                <a:gd name="T12" fmla="*/ 80 w 99"/>
                <a:gd name="T13" fmla="*/ 40 h 100"/>
                <a:gd name="T14" fmla="*/ 77 w 99"/>
                <a:gd name="T15" fmla="*/ 37 h 100"/>
                <a:gd name="T16" fmla="*/ 74 w 99"/>
                <a:gd name="T17" fmla="*/ 34 h 100"/>
                <a:gd name="T18" fmla="*/ 27 w 99"/>
                <a:gd name="T19" fmla="*/ 82 h 100"/>
                <a:gd name="T20" fmla="*/ 25 w 99"/>
                <a:gd name="T21" fmla="*/ 85 h 100"/>
                <a:gd name="T22" fmla="*/ 25 w 99"/>
                <a:gd name="T23" fmla="*/ 89 h 100"/>
                <a:gd name="T24" fmla="*/ 27 w 99"/>
                <a:gd name="T25" fmla="*/ 93 h 100"/>
                <a:gd name="T26" fmla="*/ 31 w 99"/>
                <a:gd name="T27" fmla="*/ 97 h 100"/>
                <a:gd name="T28" fmla="*/ 28 w 99"/>
                <a:gd name="T29" fmla="*/ 100 h 100"/>
                <a:gd name="T30" fmla="*/ 0 w 99"/>
                <a:gd name="T31" fmla="*/ 72 h 100"/>
                <a:gd name="T32" fmla="*/ 3 w 99"/>
                <a:gd name="T33" fmla="*/ 69 h 100"/>
                <a:gd name="T34" fmla="*/ 6 w 99"/>
                <a:gd name="T35" fmla="*/ 72 h 100"/>
                <a:gd name="T36" fmla="*/ 10 w 99"/>
                <a:gd name="T37" fmla="*/ 75 h 100"/>
                <a:gd name="T38" fmla="*/ 14 w 99"/>
                <a:gd name="T39" fmla="*/ 75 h 100"/>
                <a:gd name="T40" fmla="*/ 17 w 99"/>
                <a:gd name="T41" fmla="*/ 73 h 100"/>
                <a:gd name="T42" fmla="*/ 65 w 99"/>
                <a:gd name="T43" fmla="*/ 25 h 100"/>
                <a:gd name="T44" fmla="*/ 63 w 99"/>
                <a:gd name="T45" fmla="*/ 23 h 100"/>
                <a:gd name="T46" fmla="*/ 60 w 99"/>
                <a:gd name="T47" fmla="*/ 20 h 100"/>
                <a:gd name="T48" fmla="*/ 56 w 99"/>
                <a:gd name="T49" fmla="*/ 16 h 100"/>
                <a:gd name="T50" fmla="*/ 51 w 99"/>
                <a:gd name="T51" fmla="*/ 15 h 100"/>
                <a:gd name="T52" fmla="*/ 45 w 99"/>
                <a:gd name="T53" fmla="*/ 16 h 100"/>
                <a:gd name="T54" fmla="*/ 39 w 99"/>
                <a:gd name="T55" fmla="*/ 17 h 100"/>
                <a:gd name="T56" fmla="*/ 34 w 99"/>
                <a:gd name="T57" fmla="*/ 19 h 100"/>
                <a:gd name="T58" fmla="*/ 31 w 99"/>
                <a:gd name="T59" fmla="*/ 17 h 100"/>
                <a:gd name="T60" fmla="*/ 47 w 99"/>
                <a:gd name="T61" fmla="*/ 0 h 100"/>
                <a:gd name="T62" fmla="*/ 99 w 99"/>
                <a:gd name="T63" fmla="*/ 52 h 100"/>
                <a:gd name="T64" fmla="*/ 83 w 99"/>
                <a:gd name="T65" fmla="*/ 68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100">
                  <a:moveTo>
                    <a:pt x="83" y="68"/>
                  </a:moveTo>
                  <a:cubicBezTo>
                    <a:pt x="80" y="66"/>
                    <a:pt x="80" y="66"/>
                    <a:pt x="80" y="66"/>
                  </a:cubicBezTo>
                  <a:cubicBezTo>
                    <a:pt x="81" y="64"/>
                    <a:pt x="82" y="63"/>
                    <a:pt x="82" y="61"/>
                  </a:cubicBezTo>
                  <a:cubicBezTo>
                    <a:pt x="83" y="59"/>
                    <a:pt x="84" y="57"/>
                    <a:pt x="84" y="54"/>
                  </a:cubicBezTo>
                  <a:cubicBezTo>
                    <a:pt x="84" y="52"/>
                    <a:pt x="85" y="50"/>
                    <a:pt x="85" y="48"/>
                  </a:cubicBezTo>
                  <a:cubicBezTo>
                    <a:pt x="85" y="46"/>
                    <a:pt x="84" y="45"/>
                    <a:pt x="83" y="44"/>
                  </a:cubicBezTo>
                  <a:cubicBezTo>
                    <a:pt x="83" y="43"/>
                    <a:pt x="82" y="42"/>
                    <a:pt x="80" y="40"/>
                  </a:cubicBezTo>
                  <a:cubicBezTo>
                    <a:pt x="79" y="39"/>
                    <a:pt x="78" y="38"/>
                    <a:pt x="77" y="37"/>
                  </a:cubicBezTo>
                  <a:cubicBezTo>
                    <a:pt x="74" y="34"/>
                    <a:pt x="74" y="34"/>
                    <a:pt x="74" y="34"/>
                  </a:cubicBezTo>
                  <a:cubicBezTo>
                    <a:pt x="27" y="82"/>
                    <a:pt x="27" y="82"/>
                    <a:pt x="27" y="82"/>
                  </a:cubicBezTo>
                  <a:cubicBezTo>
                    <a:pt x="26" y="83"/>
                    <a:pt x="25" y="84"/>
                    <a:pt x="25" y="85"/>
                  </a:cubicBezTo>
                  <a:cubicBezTo>
                    <a:pt x="24" y="86"/>
                    <a:pt x="25" y="87"/>
                    <a:pt x="25" y="89"/>
                  </a:cubicBezTo>
                  <a:cubicBezTo>
                    <a:pt x="25" y="89"/>
                    <a:pt x="26" y="91"/>
                    <a:pt x="27" y="93"/>
                  </a:cubicBezTo>
                  <a:cubicBezTo>
                    <a:pt x="29" y="95"/>
                    <a:pt x="30" y="96"/>
                    <a:pt x="31" y="97"/>
                  </a:cubicBezTo>
                  <a:cubicBezTo>
                    <a:pt x="28" y="100"/>
                    <a:pt x="28" y="100"/>
                    <a:pt x="28" y="100"/>
                  </a:cubicBezTo>
                  <a:cubicBezTo>
                    <a:pt x="0" y="72"/>
                    <a:pt x="0" y="72"/>
                    <a:pt x="0" y="72"/>
                  </a:cubicBezTo>
                  <a:cubicBezTo>
                    <a:pt x="3" y="69"/>
                    <a:pt x="3" y="69"/>
                    <a:pt x="3" y="69"/>
                  </a:cubicBezTo>
                  <a:cubicBezTo>
                    <a:pt x="3" y="70"/>
                    <a:pt x="5" y="71"/>
                    <a:pt x="6" y="72"/>
                  </a:cubicBezTo>
                  <a:cubicBezTo>
                    <a:pt x="8" y="74"/>
                    <a:pt x="10" y="74"/>
                    <a:pt x="10" y="75"/>
                  </a:cubicBezTo>
                  <a:cubicBezTo>
                    <a:pt x="12" y="75"/>
                    <a:pt x="13" y="76"/>
                    <a:pt x="14" y="75"/>
                  </a:cubicBezTo>
                  <a:cubicBezTo>
                    <a:pt x="15" y="75"/>
                    <a:pt x="16" y="74"/>
                    <a:pt x="17" y="73"/>
                  </a:cubicBezTo>
                  <a:cubicBezTo>
                    <a:pt x="65" y="25"/>
                    <a:pt x="65" y="25"/>
                    <a:pt x="65" y="25"/>
                  </a:cubicBezTo>
                  <a:cubicBezTo>
                    <a:pt x="63" y="23"/>
                    <a:pt x="63" y="23"/>
                    <a:pt x="63" y="23"/>
                  </a:cubicBezTo>
                  <a:cubicBezTo>
                    <a:pt x="62" y="22"/>
                    <a:pt x="61" y="21"/>
                    <a:pt x="60" y="20"/>
                  </a:cubicBezTo>
                  <a:cubicBezTo>
                    <a:pt x="58" y="18"/>
                    <a:pt x="57" y="17"/>
                    <a:pt x="56" y="16"/>
                  </a:cubicBezTo>
                  <a:cubicBezTo>
                    <a:pt x="55" y="15"/>
                    <a:pt x="53" y="15"/>
                    <a:pt x="51" y="15"/>
                  </a:cubicBezTo>
                  <a:cubicBezTo>
                    <a:pt x="49" y="15"/>
                    <a:pt x="47" y="15"/>
                    <a:pt x="45" y="16"/>
                  </a:cubicBezTo>
                  <a:cubicBezTo>
                    <a:pt x="43" y="16"/>
                    <a:pt x="41" y="17"/>
                    <a:pt x="39" y="17"/>
                  </a:cubicBezTo>
                  <a:cubicBezTo>
                    <a:pt x="37" y="18"/>
                    <a:pt x="35" y="19"/>
                    <a:pt x="34" y="19"/>
                  </a:cubicBezTo>
                  <a:cubicBezTo>
                    <a:pt x="31" y="17"/>
                    <a:pt x="31" y="17"/>
                    <a:pt x="31" y="17"/>
                  </a:cubicBezTo>
                  <a:cubicBezTo>
                    <a:pt x="47" y="0"/>
                    <a:pt x="47" y="0"/>
                    <a:pt x="47" y="0"/>
                  </a:cubicBezTo>
                  <a:cubicBezTo>
                    <a:pt x="99" y="52"/>
                    <a:pt x="99" y="52"/>
                    <a:pt x="99" y="52"/>
                  </a:cubicBezTo>
                  <a:lnTo>
                    <a:pt x="83" y="68"/>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6" name="íṧ1îḑè"/>
            <p:cNvSpPr/>
            <p:nvPr userDrawn="1">
              <p:custDataLst>
                <p:tags r:id="rId21"/>
              </p:custDataLst>
            </p:nvPr>
          </p:nvSpPr>
          <p:spPr bwMode="auto">
            <a:xfrm>
              <a:off x="3342879" y="3943351"/>
              <a:ext cx="57150" cy="46038"/>
            </a:xfrm>
            <a:custGeom>
              <a:avLst/>
              <a:gdLst>
                <a:gd name="T0" fmla="*/ 30 w 36"/>
                <a:gd name="T1" fmla="*/ 29 h 29"/>
                <a:gd name="T2" fmla="*/ 0 w 36"/>
                <a:gd name="T3" fmla="*/ 8 h 29"/>
                <a:gd name="T4" fmla="*/ 5 w 36"/>
                <a:gd name="T5" fmla="*/ 0 h 29"/>
                <a:gd name="T6" fmla="*/ 36 w 36"/>
                <a:gd name="T7" fmla="*/ 21 h 29"/>
                <a:gd name="T8" fmla="*/ 30 w 36"/>
                <a:gd name="T9" fmla="*/ 29 h 29"/>
              </a:gdLst>
              <a:ahLst/>
              <a:cxnLst>
                <a:cxn ang="0">
                  <a:pos x="T0" y="T1"/>
                </a:cxn>
                <a:cxn ang="0">
                  <a:pos x="T2" y="T3"/>
                </a:cxn>
                <a:cxn ang="0">
                  <a:pos x="T4" y="T5"/>
                </a:cxn>
                <a:cxn ang="0">
                  <a:pos x="T6" y="T7"/>
                </a:cxn>
                <a:cxn ang="0">
                  <a:pos x="T8" y="T9"/>
                </a:cxn>
              </a:cxnLst>
              <a:rect l="0" t="0" r="r" b="b"/>
              <a:pathLst>
                <a:path w="36" h="29">
                  <a:moveTo>
                    <a:pt x="30" y="29"/>
                  </a:moveTo>
                  <a:lnTo>
                    <a:pt x="0" y="8"/>
                  </a:lnTo>
                  <a:lnTo>
                    <a:pt x="5" y="0"/>
                  </a:lnTo>
                  <a:lnTo>
                    <a:pt x="36" y="21"/>
                  </a:lnTo>
                  <a:lnTo>
                    <a:pt x="30" y="29"/>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7" name="íṣ1íḋê"/>
            <p:cNvSpPr/>
            <p:nvPr userDrawn="1">
              <p:custDataLst>
                <p:tags r:id="rId22"/>
              </p:custDataLst>
            </p:nvPr>
          </p:nvSpPr>
          <p:spPr bwMode="auto">
            <a:xfrm>
              <a:off x="3355579" y="3932238"/>
              <a:ext cx="150813" cy="142875"/>
            </a:xfrm>
            <a:custGeom>
              <a:avLst/>
              <a:gdLst>
                <a:gd name="T0" fmla="*/ 64 w 90"/>
                <a:gd name="T1" fmla="*/ 58 h 85"/>
                <a:gd name="T2" fmla="*/ 64 w 90"/>
                <a:gd name="T3" fmla="*/ 65 h 85"/>
                <a:gd name="T4" fmla="*/ 61 w 90"/>
                <a:gd name="T5" fmla="*/ 73 h 85"/>
                <a:gd name="T6" fmla="*/ 44 w 90"/>
                <a:gd name="T7" fmla="*/ 84 h 85"/>
                <a:gd name="T8" fmla="*/ 23 w 90"/>
                <a:gd name="T9" fmla="*/ 79 h 85"/>
                <a:gd name="T10" fmla="*/ 14 w 90"/>
                <a:gd name="T11" fmla="*/ 72 h 85"/>
                <a:gd name="T12" fmla="*/ 8 w 90"/>
                <a:gd name="T13" fmla="*/ 63 h 85"/>
                <a:gd name="T14" fmla="*/ 4 w 90"/>
                <a:gd name="T15" fmla="*/ 65 h 85"/>
                <a:gd name="T16" fmla="*/ 0 w 90"/>
                <a:gd name="T17" fmla="*/ 63 h 85"/>
                <a:gd name="T18" fmla="*/ 14 w 90"/>
                <a:gd name="T19" fmla="*/ 38 h 85"/>
                <a:gd name="T20" fmla="*/ 19 w 90"/>
                <a:gd name="T21" fmla="*/ 40 h 85"/>
                <a:gd name="T22" fmla="*/ 16 w 90"/>
                <a:gd name="T23" fmla="*/ 51 h 85"/>
                <a:gd name="T24" fmla="*/ 16 w 90"/>
                <a:gd name="T25" fmla="*/ 60 h 85"/>
                <a:gd name="T26" fmla="*/ 20 w 90"/>
                <a:gd name="T27" fmla="*/ 69 h 85"/>
                <a:gd name="T28" fmla="*/ 27 w 90"/>
                <a:gd name="T29" fmla="*/ 76 h 85"/>
                <a:gd name="T30" fmla="*/ 33 w 90"/>
                <a:gd name="T31" fmla="*/ 78 h 85"/>
                <a:gd name="T32" fmla="*/ 39 w 90"/>
                <a:gd name="T33" fmla="*/ 79 h 85"/>
                <a:gd name="T34" fmla="*/ 44 w 90"/>
                <a:gd name="T35" fmla="*/ 76 h 85"/>
                <a:gd name="T36" fmla="*/ 48 w 90"/>
                <a:gd name="T37" fmla="*/ 71 h 85"/>
                <a:gd name="T38" fmla="*/ 51 w 90"/>
                <a:gd name="T39" fmla="*/ 62 h 85"/>
                <a:gd name="T40" fmla="*/ 47 w 90"/>
                <a:gd name="T41" fmla="*/ 52 h 85"/>
                <a:gd name="T42" fmla="*/ 41 w 90"/>
                <a:gd name="T43" fmla="*/ 44 h 85"/>
                <a:gd name="T44" fmla="*/ 36 w 90"/>
                <a:gd name="T45" fmla="*/ 37 h 85"/>
                <a:gd name="T46" fmla="*/ 31 w 90"/>
                <a:gd name="T47" fmla="*/ 24 h 85"/>
                <a:gd name="T48" fmla="*/ 35 w 90"/>
                <a:gd name="T49" fmla="*/ 10 h 85"/>
                <a:gd name="T50" fmla="*/ 41 w 90"/>
                <a:gd name="T51" fmla="*/ 4 h 85"/>
                <a:gd name="T52" fmla="*/ 50 w 90"/>
                <a:gd name="T53" fmla="*/ 0 h 85"/>
                <a:gd name="T54" fmla="*/ 59 w 90"/>
                <a:gd name="T55" fmla="*/ 0 h 85"/>
                <a:gd name="T56" fmla="*/ 69 w 90"/>
                <a:gd name="T57" fmla="*/ 4 h 85"/>
                <a:gd name="T58" fmla="*/ 76 w 90"/>
                <a:gd name="T59" fmla="*/ 11 h 85"/>
                <a:gd name="T60" fmla="*/ 81 w 90"/>
                <a:gd name="T61" fmla="*/ 19 h 85"/>
                <a:gd name="T62" fmla="*/ 86 w 90"/>
                <a:gd name="T63" fmla="*/ 17 h 85"/>
                <a:gd name="T64" fmla="*/ 90 w 90"/>
                <a:gd name="T65" fmla="*/ 20 h 85"/>
                <a:gd name="T66" fmla="*/ 75 w 90"/>
                <a:gd name="T67" fmla="*/ 44 h 85"/>
                <a:gd name="T68" fmla="*/ 71 w 90"/>
                <a:gd name="T69" fmla="*/ 41 h 85"/>
                <a:gd name="T70" fmla="*/ 73 w 90"/>
                <a:gd name="T71" fmla="*/ 32 h 85"/>
                <a:gd name="T72" fmla="*/ 74 w 90"/>
                <a:gd name="T73" fmla="*/ 23 h 85"/>
                <a:gd name="T74" fmla="*/ 72 w 90"/>
                <a:gd name="T75" fmla="*/ 15 h 85"/>
                <a:gd name="T76" fmla="*/ 65 w 90"/>
                <a:gd name="T77" fmla="*/ 8 h 85"/>
                <a:gd name="T78" fmla="*/ 55 w 90"/>
                <a:gd name="T79" fmla="*/ 6 h 85"/>
                <a:gd name="T80" fmla="*/ 47 w 90"/>
                <a:gd name="T81" fmla="*/ 11 h 85"/>
                <a:gd name="T82" fmla="*/ 44 w 90"/>
                <a:gd name="T83" fmla="*/ 20 h 85"/>
                <a:gd name="T84" fmla="*/ 47 w 90"/>
                <a:gd name="T85" fmla="*/ 29 h 85"/>
                <a:gd name="T86" fmla="*/ 53 w 90"/>
                <a:gd name="T87" fmla="*/ 37 h 85"/>
                <a:gd name="T88" fmla="*/ 58 w 90"/>
                <a:gd name="T89" fmla="*/ 44 h 85"/>
                <a:gd name="T90" fmla="*/ 62 w 90"/>
                <a:gd name="T91" fmla="*/ 51 h 85"/>
                <a:gd name="T92" fmla="*/ 64 w 90"/>
                <a:gd name="T93" fmla="*/ 58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90" h="85">
                  <a:moveTo>
                    <a:pt x="64" y="58"/>
                  </a:moveTo>
                  <a:cubicBezTo>
                    <a:pt x="65" y="60"/>
                    <a:pt x="65" y="63"/>
                    <a:pt x="64" y="65"/>
                  </a:cubicBezTo>
                  <a:cubicBezTo>
                    <a:pt x="64" y="68"/>
                    <a:pt x="63" y="70"/>
                    <a:pt x="61" y="73"/>
                  </a:cubicBezTo>
                  <a:cubicBezTo>
                    <a:pt x="57" y="79"/>
                    <a:pt x="51" y="83"/>
                    <a:pt x="44" y="84"/>
                  </a:cubicBezTo>
                  <a:cubicBezTo>
                    <a:pt x="37" y="85"/>
                    <a:pt x="30" y="84"/>
                    <a:pt x="23" y="79"/>
                  </a:cubicBezTo>
                  <a:cubicBezTo>
                    <a:pt x="20" y="77"/>
                    <a:pt x="17" y="75"/>
                    <a:pt x="14" y="72"/>
                  </a:cubicBezTo>
                  <a:cubicBezTo>
                    <a:pt x="12" y="69"/>
                    <a:pt x="10" y="66"/>
                    <a:pt x="8" y="63"/>
                  </a:cubicBezTo>
                  <a:cubicBezTo>
                    <a:pt x="4" y="65"/>
                    <a:pt x="4" y="65"/>
                    <a:pt x="4" y="65"/>
                  </a:cubicBezTo>
                  <a:cubicBezTo>
                    <a:pt x="0" y="63"/>
                    <a:pt x="0" y="63"/>
                    <a:pt x="0" y="63"/>
                  </a:cubicBezTo>
                  <a:cubicBezTo>
                    <a:pt x="14" y="38"/>
                    <a:pt x="14" y="38"/>
                    <a:pt x="14" y="38"/>
                  </a:cubicBezTo>
                  <a:cubicBezTo>
                    <a:pt x="19" y="40"/>
                    <a:pt x="19" y="40"/>
                    <a:pt x="19" y="40"/>
                  </a:cubicBezTo>
                  <a:cubicBezTo>
                    <a:pt x="17" y="44"/>
                    <a:pt x="17" y="47"/>
                    <a:pt x="16" y="51"/>
                  </a:cubicBezTo>
                  <a:cubicBezTo>
                    <a:pt x="16" y="54"/>
                    <a:pt x="16" y="57"/>
                    <a:pt x="16" y="60"/>
                  </a:cubicBezTo>
                  <a:cubicBezTo>
                    <a:pt x="17" y="63"/>
                    <a:pt x="18" y="66"/>
                    <a:pt x="20" y="69"/>
                  </a:cubicBezTo>
                  <a:cubicBezTo>
                    <a:pt x="21" y="71"/>
                    <a:pt x="24" y="74"/>
                    <a:pt x="27" y="76"/>
                  </a:cubicBezTo>
                  <a:cubicBezTo>
                    <a:pt x="29" y="77"/>
                    <a:pt x="31" y="78"/>
                    <a:pt x="33" y="78"/>
                  </a:cubicBezTo>
                  <a:cubicBezTo>
                    <a:pt x="35" y="79"/>
                    <a:pt x="37" y="79"/>
                    <a:pt x="39" y="79"/>
                  </a:cubicBezTo>
                  <a:cubicBezTo>
                    <a:pt x="41" y="78"/>
                    <a:pt x="42" y="77"/>
                    <a:pt x="44" y="76"/>
                  </a:cubicBezTo>
                  <a:cubicBezTo>
                    <a:pt x="45" y="75"/>
                    <a:pt x="47" y="73"/>
                    <a:pt x="48" y="71"/>
                  </a:cubicBezTo>
                  <a:cubicBezTo>
                    <a:pt x="50" y="69"/>
                    <a:pt x="51" y="65"/>
                    <a:pt x="51" y="62"/>
                  </a:cubicBezTo>
                  <a:cubicBezTo>
                    <a:pt x="50" y="58"/>
                    <a:pt x="49" y="55"/>
                    <a:pt x="47" y="52"/>
                  </a:cubicBezTo>
                  <a:cubicBezTo>
                    <a:pt x="45" y="50"/>
                    <a:pt x="43" y="47"/>
                    <a:pt x="41" y="44"/>
                  </a:cubicBezTo>
                  <a:cubicBezTo>
                    <a:pt x="39" y="41"/>
                    <a:pt x="37" y="39"/>
                    <a:pt x="36" y="37"/>
                  </a:cubicBezTo>
                  <a:cubicBezTo>
                    <a:pt x="33" y="32"/>
                    <a:pt x="31" y="28"/>
                    <a:pt x="31" y="24"/>
                  </a:cubicBezTo>
                  <a:cubicBezTo>
                    <a:pt x="30" y="19"/>
                    <a:pt x="32" y="15"/>
                    <a:pt x="35" y="10"/>
                  </a:cubicBezTo>
                  <a:cubicBezTo>
                    <a:pt x="36" y="7"/>
                    <a:pt x="39" y="5"/>
                    <a:pt x="41" y="4"/>
                  </a:cubicBezTo>
                  <a:cubicBezTo>
                    <a:pt x="44" y="2"/>
                    <a:pt x="47" y="1"/>
                    <a:pt x="50" y="0"/>
                  </a:cubicBezTo>
                  <a:cubicBezTo>
                    <a:pt x="53" y="0"/>
                    <a:pt x="56" y="0"/>
                    <a:pt x="59" y="0"/>
                  </a:cubicBezTo>
                  <a:cubicBezTo>
                    <a:pt x="63" y="1"/>
                    <a:pt x="66" y="2"/>
                    <a:pt x="69" y="4"/>
                  </a:cubicBezTo>
                  <a:cubicBezTo>
                    <a:pt x="72" y="6"/>
                    <a:pt x="74" y="9"/>
                    <a:pt x="76" y="11"/>
                  </a:cubicBezTo>
                  <a:cubicBezTo>
                    <a:pt x="78" y="14"/>
                    <a:pt x="80" y="17"/>
                    <a:pt x="81" y="19"/>
                  </a:cubicBezTo>
                  <a:cubicBezTo>
                    <a:pt x="86" y="17"/>
                    <a:pt x="86" y="17"/>
                    <a:pt x="86" y="17"/>
                  </a:cubicBezTo>
                  <a:cubicBezTo>
                    <a:pt x="90" y="20"/>
                    <a:pt x="90" y="20"/>
                    <a:pt x="90" y="20"/>
                  </a:cubicBezTo>
                  <a:cubicBezTo>
                    <a:pt x="75" y="44"/>
                    <a:pt x="75" y="44"/>
                    <a:pt x="75" y="44"/>
                  </a:cubicBezTo>
                  <a:cubicBezTo>
                    <a:pt x="71" y="41"/>
                    <a:pt x="71" y="41"/>
                    <a:pt x="71" y="41"/>
                  </a:cubicBezTo>
                  <a:cubicBezTo>
                    <a:pt x="72" y="38"/>
                    <a:pt x="73" y="35"/>
                    <a:pt x="73" y="32"/>
                  </a:cubicBezTo>
                  <a:cubicBezTo>
                    <a:pt x="74" y="29"/>
                    <a:pt x="74" y="26"/>
                    <a:pt x="74" y="23"/>
                  </a:cubicBezTo>
                  <a:cubicBezTo>
                    <a:pt x="74" y="20"/>
                    <a:pt x="73" y="17"/>
                    <a:pt x="72" y="15"/>
                  </a:cubicBezTo>
                  <a:cubicBezTo>
                    <a:pt x="70" y="12"/>
                    <a:pt x="68" y="10"/>
                    <a:pt x="65" y="8"/>
                  </a:cubicBezTo>
                  <a:cubicBezTo>
                    <a:pt x="62" y="6"/>
                    <a:pt x="59" y="5"/>
                    <a:pt x="55" y="6"/>
                  </a:cubicBezTo>
                  <a:cubicBezTo>
                    <a:pt x="52" y="7"/>
                    <a:pt x="49" y="9"/>
                    <a:pt x="47" y="11"/>
                  </a:cubicBezTo>
                  <a:cubicBezTo>
                    <a:pt x="45" y="15"/>
                    <a:pt x="44" y="18"/>
                    <a:pt x="44" y="20"/>
                  </a:cubicBezTo>
                  <a:cubicBezTo>
                    <a:pt x="45" y="23"/>
                    <a:pt x="46" y="26"/>
                    <a:pt x="47" y="29"/>
                  </a:cubicBezTo>
                  <a:cubicBezTo>
                    <a:pt x="49" y="32"/>
                    <a:pt x="51" y="35"/>
                    <a:pt x="53" y="37"/>
                  </a:cubicBezTo>
                  <a:cubicBezTo>
                    <a:pt x="55" y="39"/>
                    <a:pt x="56" y="42"/>
                    <a:pt x="58" y="44"/>
                  </a:cubicBezTo>
                  <a:cubicBezTo>
                    <a:pt x="59" y="46"/>
                    <a:pt x="61" y="48"/>
                    <a:pt x="62" y="51"/>
                  </a:cubicBezTo>
                  <a:cubicBezTo>
                    <a:pt x="63" y="53"/>
                    <a:pt x="64" y="55"/>
                    <a:pt x="64" y="58"/>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8" name="íśļiḓé"/>
            <p:cNvSpPr/>
            <p:nvPr userDrawn="1">
              <p:custDataLst>
                <p:tags r:id="rId23"/>
              </p:custDataLst>
            </p:nvPr>
          </p:nvSpPr>
          <p:spPr bwMode="auto">
            <a:xfrm>
              <a:off x="3452417" y="3976688"/>
              <a:ext cx="158750" cy="177800"/>
            </a:xfrm>
            <a:custGeom>
              <a:avLst/>
              <a:gdLst>
                <a:gd name="T0" fmla="*/ 76 w 95"/>
                <a:gd name="T1" fmla="*/ 84 h 106"/>
                <a:gd name="T2" fmla="*/ 64 w 95"/>
                <a:gd name="T3" fmla="*/ 106 h 106"/>
                <a:gd name="T4" fmla="*/ 0 w 95"/>
                <a:gd name="T5" fmla="*/ 77 h 106"/>
                <a:gd name="T6" fmla="*/ 2 w 95"/>
                <a:gd name="T7" fmla="*/ 73 h 106"/>
                <a:gd name="T8" fmla="*/ 7 w 95"/>
                <a:gd name="T9" fmla="*/ 75 h 106"/>
                <a:gd name="T10" fmla="*/ 11 w 95"/>
                <a:gd name="T11" fmla="*/ 76 h 106"/>
                <a:gd name="T12" fmla="*/ 14 w 95"/>
                <a:gd name="T13" fmla="*/ 75 h 106"/>
                <a:gd name="T14" fmla="*/ 16 w 95"/>
                <a:gd name="T15" fmla="*/ 72 h 106"/>
                <a:gd name="T16" fmla="*/ 41 w 95"/>
                <a:gd name="T17" fmla="*/ 16 h 106"/>
                <a:gd name="T18" fmla="*/ 42 w 95"/>
                <a:gd name="T19" fmla="*/ 13 h 106"/>
                <a:gd name="T20" fmla="*/ 40 w 95"/>
                <a:gd name="T21" fmla="*/ 10 h 106"/>
                <a:gd name="T22" fmla="*/ 37 w 95"/>
                <a:gd name="T23" fmla="*/ 7 h 106"/>
                <a:gd name="T24" fmla="*/ 33 w 95"/>
                <a:gd name="T25" fmla="*/ 4 h 106"/>
                <a:gd name="T26" fmla="*/ 35 w 95"/>
                <a:gd name="T27" fmla="*/ 0 h 106"/>
                <a:gd name="T28" fmla="*/ 95 w 95"/>
                <a:gd name="T29" fmla="*/ 27 h 106"/>
                <a:gd name="T30" fmla="*/ 86 w 95"/>
                <a:gd name="T31" fmla="*/ 46 h 106"/>
                <a:gd name="T32" fmla="*/ 82 w 95"/>
                <a:gd name="T33" fmla="*/ 44 h 106"/>
                <a:gd name="T34" fmla="*/ 81 w 95"/>
                <a:gd name="T35" fmla="*/ 33 h 106"/>
                <a:gd name="T36" fmla="*/ 77 w 95"/>
                <a:gd name="T37" fmla="*/ 25 h 106"/>
                <a:gd name="T38" fmla="*/ 73 w 95"/>
                <a:gd name="T39" fmla="*/ 23 h 106"/>
                <a:gd name="T40" fmla="*/ 68 w 95"/>
                <a:gd name="T41" fmla="*/ 20 h 106"/>
                <a:gd name="T42" fmla="*/ 56 w 95"/>
                <a:gd name="T43" fmla="*/ 15 h 106"/>
                <a:gd name="T44" fmla="*/ 42 w 95"/>
                <a:gd name="T45" fmla="*/ 45 h 106"/>
                <a:gd name="T46" fmla="*/ 51 w 95"/>
                <a:gd name="T47" fmla="*/ 49 h 106"/>
                <a:gd name="T48" fmla="*/ 57 w 95"/>
                <a:gd name="T49" fmla="*/ 51 h 106"/>
                <a:gd name="T50" fmla="*/ 62 w 95"/>
                <a:gd name="T51" fmla="*/ 50 h 106"/>
                <a:gd name="T52" fmla="*/ 65 w 95"/>
                <a:gd name="T53" fmla="*/ 47 h 106"/>
                <a:gd name="T54" fmla="*/ 69 w 95"/>
                <a:gd name="T55" fmla="*/ 42 h 106"/>
                <a:gd name="T56" fmla="*/ 73 w 95"/>
                <a:gd name="T57" fmla="*/ 44 h 106"/>
                <a:gd name="T58" fmla="*/ 59 w 95"/>
                <a:gd name="T59" fmla="*/ 74 h 106"/>
                <a:gd name="T60" fmla="*/ 55 w 95"/>
                <a:gd name="T61" fmla="*/ 72 h 106"/>
                <a:gd name="T62" fmla="*/ 57 w 95"/>
                <a:gd name="T63" fmla="*/ 66 h 106"/>
                <a:gd name="T64" fmla="*/ 56 w 95"/>
                <a:gd name="T65" fmla="*/ 61 h 106"/>
                <a:gd name="T66" fmla="*/ 54 w 95"/>
                <a:gd name="T67" fmla="*/ 57 h 106"/>
                <a:gd name="T68" fmla="*/ 49 w 95"/>
                <a:gd name="T69" fmla="*/ 54 h 106"/>
                <a:gd name="T70" fmla="*/ 40 w 95"/>
                <a:gd name="T71" fmla="*/ 50 h 106"/>
                <a:gd name="T72" fmla="*/ 29 w 95"/>
                <a:gd name="T73" fmla="*/ 73 h 106"/>
                <a:gd name="T74" fmla="*/ 28 w 95"/>
                <a:gd name="T75" fmla="*/ 78 h 106"/>
                <a:gd name="T76" fmla="*/ 28 w 95"/>
                <a:gd name="T77" fmla="*/ 82 h 106"/>
                <a:gd name="T78" fmla="*/ 31 w 95"/>
                <a:gd name="T79" fmla="*/ 85 h 106"/>
                <a:gd name="T80" fmla="*/ 38 w 95"/>
                <a:gd name="T81" fmla="*/ 89 h 106"/>
                <a:gd name="T82" fmla="*/ 43 w 95"/>
                <a:gd name="T83" fmla="*/ 91 h 106"/>
                <a:gd name="T84" fmla="*/ 48 w 95"/>
                <a:gd name="T85" fmla="*/ 93 h 106"/>
                <a:gd name="T86" fmla="*/ 52 w 95"/>
                <a:gd name="T87" fmla="*/ 94 h 106"/>
                <a:gd name="T88" fmla="*/ 56 w 95"/>
                <a:gd name="T89" fmla="*/ 94 h 106"/>
                <a:gd name="T90" fmla="*/ 65 w 95"/>
                <a:gd name="T91" fmla="*/ 88 h 106"/>
                <a:gd name="T92" fmla="*/ 72 w 95"/>
                <a:gd name="T93" fmla="*/ 82 h 106"/>
                <a:gd name="T94" fmla="*/ 76 w 95"/>
                <a:gd name="T95" fmla="*/ 84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5" h="106">
                  <a:moveTo>
                    <a:pt x="76" y="84"/>
                  </a:moveTo>
                  <a:cubicBezTo>
                    <a:pt x="64" y="106"/>
                    <a:pt x="64" y="106"/>
                    <a:pt x="64" y="106"/>
                  </a:cubicBezTo>
                  <a:cubicBezTo>
                    <a:pt x="0" y="77"/>
                    <a:pt x="0" y="77"/>
                    <a:pt x="0" y="77"/>
                  </a:cubicBezTo>
                  <a:cubicBezTo>
                    <a:pt x="2" y="73"/>
                    <a:pt x="2" y="73"/>
                    <a:pt x="2" y="73"/>
                  </a:cubicBezTo>
                  <a:cubicBezTo>
                    <a:pt x="3" y="74"/>
                    <a:pt x="5" y="74"/>
                    <a:pt x="7" y="75"/>
                  </a:cubicBezTo>
                  <a:cubicBezTo>
                    <a:pt x="9" y="75"/>
                    <a:pt x="10" y="76"/>
                    <a:pt x="11" y="76"/>
                  </a:cubicBezTo>
                  <a:cubicBezTo>
                    <a:pt x="12" y="76"/>
                    <a:pt x="13" y="75"/>
                    <a:pt x="14" y="75"/>
                  </a:cubicBezTo>
                  <a:cubicBezTo>
                    <a:pt x="15" y="74"/>
                    <a:pt x="16" y="73"/>
                    <a:pt x="16" y="72"/>
                  </a:cubicBezTo>
                  <a:cubicBezTo>
                    <a:pt x="41" y="16"/>
                    <a:pt x="41" y="16"/>
                    <a:pt x="41" y="16"/>
                  </a:cubicBezTo>
                  <a:cubicBezTo>
                    <a:pt x="42" y="15"/>
                    <a:pt x="42" y="14"/>
                    <a:pt x="42" y="13"/>
                  </a:cubicBezTo>
                  <a:cubicBezTo>
                    <a:pt x="42" y="12"/>
                    <a:pt x="41" y="11"/>
                    <a:pt x="40" y="10"/>
                  </a:cubicBezTo>
                  <a:cubicBezTo>
                    <a:pt x="40" y="9"/>
                    <a:pt x="39" y="8"/>
                    <a:pt x="37" y="7"/>
                  </a:cubicBezTo>
                  <a:cubicBezTo>
                    <a:pt x="36" y="5"/>
                    <a:pt x="34" y="5"/>
                    <a:pt x="33" y="4"/>
                  </a:cubicBezTo>
                  <a:cubicBezTo>
                    <a:pt x="35" y="0"/>
                    <a:pt x="35" y="0"/>
                    <a:pt x="35" y="0"/>
                  </a:cubicBezTo>
                  <a:cubicBezTo>
                    <a:pt x="95" y="27"/>
                    <a:pt x="95" y="27"/>
                    <a:pt x="95" y="27"/>
                  </a:cubicBezTo>
                  <a:cubicBezTo>
                    <a:pt x="86" y="46"/>
                    <a:pt x="86" y="46"/>
                    <a:pt x="86" y="46"/>
                  </a:cubicBezTo>
                  <a:cubicBezTo>
                    <a:pt x="82" y="44"/>
                    <a:pt x="82" y="44"/>
                    <a:pt x="82" y="44"/>
                  </a:cubicBezTo>
                  <a:cubicBezTo>
                    <a:pt x="83" y="41"/>
                    <a:pt x="82" y="37"/>
                    <a:pt x="81" y="33"/>
                  </a:cubicBezTo>
                  <a:cubicBezTo>
                    <a:pt x="80" y="29"/>
                    <a:pt x="79" y="26"/>
                    <a:pt x="77" y="25"/>
                  </a:cubicBezTo>
                  <a:cubicBezTo>
                    <a:pt x="76" y="24"/>
                    <a:pt x="75" y="23"/>
                    <a:pt x="73" y="23"/>
                  </a:cubicBezTo>
                  <a:cubicBezTo>
                    <a:pt x="71" y="22"/>
                    <a:pt x="70" y="21"/>
                    <a:pt x="68" y="20"/>
                  </a:cubicBezTo>
                  <a:cubicBezTo>
                    <a:pt x="56" y="15"/>
                    <a:pt x="56" y="15"/>
                    <a:pt x="56" y="15"/>
                  </a:cubicBezTo>
                  <a:cubicBezTo>
                    <a:pt x="42" y="45"/>
                    <a:pt x="42" y="45"/>
                    <a:pt x="42" y="45"/>
                  </a:cubicBezTo>
                  <a:cubicBezTo>
                    <a:pt x="51" y="49"/>
                    <a:pt x="51" y="49"/>
                    <a:pt x="51" y="49"/>
                  </a:cubicBezTo>
                  <a:cubicBezTo>
                    <a:pt x="53" y="50"/>
                    <a:pt x="55" y="51"/>
                    <a:pt x="57" y="51"/>
                  </a:cubicBezTo>
                  <a:cubicBezTo>
                    <a:pt x="59" y="51"/>
                    <a:pt x="60" y="51"/>
                    <a:pt x="62" y="50"/>
                  </a:cubicBezTo>
                  <a:cubicBezTo>
                    <a:pt x="63" y="49"/>
                    <a:pt x="64" y="48"/>
                    <a:pt x="65" y="47"/>
                  </a:cubicBezTo>
                  <a:cubicBezTo>
                    <a:pt x="67" y="45"/>
                    <a:pt x="68" y="44"/>
                    <a:pt x="69" y="42"/>
                  </a:cubicBezTo>
                  <a:cubicBezTo>
                    <a:pt x="73" y="44"/>
                    <a:pt x="73" y="44"/>
                    <a:pt x="73" y="44"/>
                  </a:cubicBezTo>
                  <a:cubicBezTo>
                    <a:pt x="59" y="74"/>
                    <a:pt x="59" y="74"/>
                    <a:pt x="59" y="74"/>
                  </a:cubicBezTo>
                  <a:cubicBezTo>
                    <a:pt x="55" y="72"/>
                    <a:pt x="55" y="72"/>
                    <a:pt x="55" y="72"/>
                  </a:cubicBezTo>
                  <a:cubicBezTo>
                    <a:pt x="56" y="71"/>
                    <a:pt x="56" y="69"/>
                    <a:pt x="57" y="66"/>
                  </a:cubicBezTo>
                  <a:cubicBezTo>
                    <a:pt x="57" y="64"/>
                    <a:pt x="57" y="62"/>
                    <a:pt x="56" y="61"/>
                  </a:cubicBezTo>
                  <a:cubicBezTo>
                    <a:pt x="56" y="59"/>
                    <a:pt x="55" y="58"/>
                    <a:pt x="54" y="57"/>
                  </a:cubicBezTo>
                  <a:cubicBezTo>
                    <a:pt x="53" y="56"/>
                    <a:pt x="51" y="55"/>
                    <a:pt x="49" y="54"/>
                  </a:cubicBezTo>
                  <a:cubicBezTo>
                    <a:pt x="40" y="50"/>
                    <a:pt x="40" y="50"/>
                    <a:pt x="40" y="50"/>
                  </a:cubicBezTo>
                  <a:cubicBezTo>
                    <a:pt x="29" y="73"/>
                    <a:pt x="29" y="73"/>
                    <a:pt x="29" y="73"/>
                  </a:cubicBezTo>
                  <a:cubicBezTo>
                    <a:pt x="28" y="75"/>
                    <a:pt x="28" y="77"/>
                    <a:pt x="28" y="78"/>
                  </a:cubicBezTo>
                  <a:cubicBezTo>
                    <a:pt x="27" y="80"/>
                    <a:pt x="27" y="81"/>
                    <a:pt x="28" y="82"/>
                  </a:cubicBezTo>
                  <a:cubicBezTo>
                    <a:pt x="29" y="83"/>
                    <a:pt x="30" y="84"/>
                    <a:pt x="31" y="85"/>
                  </a:cubicBezTo>
                  <a:cubicBezTo>
                    <a:pt x="33" y="86"/>
                    <a:pt x="35" y="87"/>
                    <a:pt x="38" y="89"/>
                  </a:cubicBezTo>
                  <a:cubicBezTo>
                    <a:pt x="39" y="89"/>
                    <a:pt x="41" y="90"/>
                    <a:pt x="43" y="91"/>
                  </a:cubicBezTo>
                  <a:cubicBezTo>
                    <a:pt x="45" y="92"/>
                    <a:pt x="46" y="92"/>
                    <a:pt x="48" y="93"/>
                  </a:cubicBezTo>
                  <a:cubicBezTo>
                    <a:pt x="49" y="93"/>
                    <a:pt x="51" y="94"/>
                    <a:pt x="52" y="94"/>
                  </a:cubicBezTo>
                  <a:cubicBezTo>
                    <a:pt x="54" y="94"/>
                    <a:pt x="55" y="94"/>
                    <a:pt x="56" y="94"/>
                  </a:cubicBezTo>
                  <a:cubicBezTo>
                    <a:pt x="59" y="93"/>
                    <a:pt x="62" y="91"/>
                    <a:pt x="65" y="88"/>
                  </a:cubicBezTo>
                  <a:cubicBezTo>
                    <a:pt x="68" y="86"/>
                    <a:pt x="71" y="84"/>
                    <a:pt x="72" y="82"/>
                  </a:cubicBezTo>
                  <a:lnTo>
                    <a:pt x="76" y="8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9" name="ïSḻïdè"/>
            <p:cNvSpPr/>
            <p:nvPr userDrawn="1">
              <p:custDataLst>
                <p:tags r:id="rId24"/>
              </p:custDataLst>
            </p:nvPr>
          </p:nvSpPr>
          <p:spPr bwMode="auto">
            <a:xfrm>
              <a:off x="3604817" y="4021138"/>
              <a:ext cx="168275" cy="158750"/>
            </a:xfrm>
            <a:custGeom>
              <a:avLst/>
              <a:gdLst>
                <a:gd name="T0" fmla="*/ 99 w 100"/>
                <a:gd name="T1" fmla="*/ 16 h 95"/>
                <a:gd name="T2" fmla="*/ 94 w 100"/>
                <a:gd name="T3" fmla="*/ 17 h 95"/>
                <a:gd name="T4" fmla="*/ 89 w 100"/>
                <a:gd name="T5" fmla="*/ 18 h 95"/>
                <a:gd name="T6" fmla="*/ 85 w 100"/>
                <a:gd name="T7" fmla="*/ 23 h 95"/>
                <a:gd name="T8" fmla="*/ 83 w 100"/>
                <a:gd name="T9" fmla="*/ 33 h 95"/>
                <a:gd name="T10" fmla="*/ 75 w 100"/>
                <a:gd name="T11" fmla="*/ 95 h 95"/>
                <a:gd name="T12" fmla="*/ 70 w 100"/>
                <a:gd name="T13" fmla="*/ 94 h 95"/>
                <a:gd name="T14" fmla="*/ 29 w 100"/>
                <a:gd name="T15" fmla="*/ 19 h 95"/>
                <a:gd name="T16" fmla="*/ 23 w 100"/>
                <a:gd name="T17" fmla="*/ 62 h 95"/>
                <a:gd name="T18" fmla="*/ 22 w 100"/>
                <a:gd name="T19" fmla="*/ 73 h 95"/>
                <a:gd name="T20" fmla="*/ 24 w 100"/>
                <a:gd name="T21" fmla="*/ 79 h 95"/>
                <a:gd name="T22" fmla="*/ 30 w 100"/>
                <a:gd name="T23" fmla="*/ 82 h 95"/>
                <a:gd name="T24" fmla="*/ 35 w 100"/>
                <a:gd name="T25" fmla="*/ 84 h 95"/>
                <a:gd name="T26" fmla="*/ 35 w 100"/>
                <a:gd name="T27" fmla="*/ 88 h 95"/>
                <a:gd name="T28" fmla="*/ 0 w 100"/>
                <a:gd name="T29" fmla="*/ 84 h 95"/>
                <a:gd name="T30" fmla="*/ 1 w 100"/>
                <a:gd name="T31" fmla="*/ 80 h 95"/>
                <a:gd name="T32" fmla="*/ 6 w 100"/>
                <a:gd name="T33" fmla="*/ 79 h 95"/>
                <a:gd name="T34" fmla="*/ 11 w 100"/>
                <a:gd name="T35" fmla="*/ 78 h 95"/>
                <a:gd name="T36" fmla="*/ 15 w 100"/>
                <a:gd name="T37" fmla="*/ 73 h 95"/>
                <a:gd name="T38" fmla="*/ 17 w 100"/>
                <a:gd name="T39" fmla="*/ 62 h 95"/>
                <a:gd name="T40" fmla="*/ 23 w 100"/>
                <a:gd name="T41" fmla="*/ 21 h 95"/>
                <a:gd name="T42" fmla="*/ 22 w 100"/>
                <a:gd name="T43" fmla="*/ 15 h 95"/>
                <a:gd name="T44" fmla="*/ 20 w 100"/>
                <a:gd name="T45" fmla="*/ 11 h 95"/>
                <a:gd name="T46" fmla="*/ 15 w 100"/>
                <a:gd name="T47" fmla="*/ 7 h 95"/>
                <a:gd name="T48" fmla="*/ 9 w 100"/>
                <a:gd name="T49" fmla="*/ 4 h 95"/>
                <a:gd name="T50" fmla="*/ 10 w 100"/>
                <a:gd name="T51" fmla="*/ 0 h 95"/>
                <a:gd name="T52" fmla="*/ 34 w 100"/>
                <a:gd name="T53" fmla="*/ 3 h 95"/>
                <a:gd name="T54" fmla="*/ 72 w 100"/>
                <a:gd name="T55" fmla="*/ 73 h 95"/>
                <a:gd name="T56" fmla="*/ 78 w 100"/>
                <a:gd name="T57" fmla="*/ 33 h 95"/>
                <a:gd name="T58" fmla="*/ 78 w 100"/>
                <a:gd name="T59" fmla="*/ 22 h 95"/>
                <a:gd name="T60" fmla="*/ 76 w 100"/>
                <a:gd name="T61" fmla="*/ 17 h 95"/>
                <a:gd name="T62" fmla="*/ 71 w 100"/>
                <a:gd name="T63" fmla="*/ 14 h 95"/>
                <a:gd name="T64" fmla="*/ 65 w 100"/>
                <a:gd name="T65" fmla="*/ 12 h 95"/>
                <a:gd name="T66" fmla="*/ 66 w 100"/>
                <a:gd name="T67" fmla="*/ 8 h 95"/>
                <a:gd name="T68" fmla="*/ 100 w 100"/>
                <a:gd name="T69" fmla="*/ 12 h 95"/>
                <a:gd name="T70" fmla="*/ 99 w 100"/>
                <a:gd name="T71" fmla="*/ 16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0" h="95">
                  <a:moveTo>
                    <a:pt x="99" y="16"/>
                  </a:moveTo>
                  <a:cubicBezTo>
                    <a:pt x="98" y="16"/>
                    <a:pt x="97" y="16"/>
                    <a:pt x="94" y="17"/>
                  </a:cubicBezTo>
                  <a:cubicBezTo>
                    <a:pt x="92" y="17"/>
                    <a:pt x="90" y="17"/>
                    <a:pt x="89" y="18"/>
                  </a:cubicBezTo>
                  <a:cubicBezTo>
                    <a:pt x="88" y="18"/>
                    <a:pt x="86" y="20"/>
                    <a:pt x="85" y="23"/>
                  </a:cubicBezTo>
                  <a:cubicBezTo>
                    <a:pt x="85" y="26"/>
                    <a:pt x="84" y="29"/>
                    <a:pt x="83" y="33"/>
                  </a:cubicBezTo>
                  <a:cubicBezTo>
                    <a:pt x="75" y="95"/>
                    <a:pt x="75" y="95"/>
                    <a:pt x="75" y="95"/>
                  </a:cubicBezTo>
                  <a:cubicBezTo>
                    <a:pt x="70" y="94"/>
                    <a:pt x="70" y="94"/>
                    <a:pt x="70" y="94"/>
                  </a:cubicBezTo>
                  <a:cubicBezTo>
                    <a:pt x="29" y="19"/>
                    <a:pt x="29" y="19"/>
                    <a:pt x="29" y="19"/>
                  </a:cubicBezTo>
                  <a:cubicBezTo>
                    <a:pt x="23" y="62"/>
                    <a:pt x="23" y="62"/>
                    <a:pt x="23" y="62"/>
                  </a:cubicBezTo>
                  <a:cubicBezTo>
                    <a:pt x="22" y="67"/>
                    <a:pt x="22" y="71"/>
                    <a:pt x="22" y="73"/>
                  </a:cubicBezTo>
                  <a:cubicBezTo>
                    <a:pt x="23" y="76"/>
                    <a:pt x="23" y="78"/>
                    <a:pt x="24" y="79"/>
                  </a:cubicBezTo>
                  <a:cubicBezTo>
                    <a:pt x="25" y="80"/>
                    <a:pt x="27" y="81"/>
                    <a:pt x="30" y="82"/>
                  </a:cubicBezTo>
                  <a:cubicBezTo>
                    <a:pt x="32" y="83"/>
                    <a:pt x="34" y="84"/>
                    <a:pt x="35" y="84"/>
                  </a:cubicBezTo>
                  <a:cubicBezTo>
                    <a:pt x="35" y="88"/>
                    <a:pt x="35" y="88"/>
                    <a:pt x="35" y="88"/>
                  </a:cubicBezTo>
                  <a:cubicBezTo>
                    <a:pt x="0" y="84"/>
                    <a:pt x="0" y="84"/>
                    <a:pt x="0" y="84"/>
                  </a:cubicBezTo>
                  <a:cubicBezTo>
                    <a:pt x="1" y="80"/>
                    <a:pt x="1" y="80"/>
                    <a:pt x="1" y="80"/>
                  </a:cubicBezTo>
                  <a:cubicBezTo>
                    <a:pt x="2" y="80"/>
                    <a:pt x="4" y="80"/>
                    <a:pt x="6" y="79"/>
                  </a:cubicBezTo>
                  <a:cubicBezTo>
                    <a:pt x="9" y="79"/>
                    <a:pt x="11" y="78"/>
                    <a:pt x="11" y="78"/>
                  </a:cubicBezTo>
                  <a:cubicBezTo>
                    <a:pt x="13" y="77"/>
                    <a:pt x="14" y="76"/>
                    <a:pt x="15" y="73"/>
                  </a:cubicBezTo>
                  <a:cubicBezTo>
                    <a:pt x="16" y="71"/>
                    <a:pt x="16" y="67"/>
                    <a:pt x="17" y="62"/>
                  </a:cubicBezTo>
                  <a:cubicBezTo>
                    <a:pt x="23" y="21"/>
                    <a:pt x="23" y="21"/>
                    <a:pt x="23" y="21"/>
                  </a:cubicBezTo>
                  <a:cubicBezTo>
                    <a:pt x="23" y="19"/>
                    <a:pt x="23" y="17"/>
                    <a:pt x="22" y="15"/>
                  </a:cubicBezTo>
                  <a:cubicBezTo>
                    <a:pt x="22" y="13"/>
                    <a:pt x="21" y="12"/>
                    <a:pt x="20" y="11"/>
                  </a:cubicBezTo>
                  <a:cubicBezTo>
                    <a:pt x="19" y="9"/>
                    <a:pt x="17" y="8"/>
                    <a:pt x="15" y="7"/>
                  </a:cubicBezTo>
                  <a:cubicBezTo>
                    <a:pt x="13" y="5"/>
                    <a:pt x="11" y="5"/>
                    <a:pt x="9" y="4"/>
                  </a:cubicBezTo>
                  <a:cubicBezTo>
                    <a:pt x="10" y="0"/>
                    <a:pt x="10" y="0"/>
                    <a:pt x="10" y="0"/>
                  </a:cubicBezTo>
                  <a:cubicBezTo>
                    <a:pt x="34" y="3"/>
                    <a:pt x="34" y="3"/>
                    <a:pt x="34" y="3"/>
                  </a:cubicBezTo>
                  <a:cubicBezTo>
                    <a:pt x="72" y="73"/>
                    <a:pt x="72" y="73"/>
                    <a:pt x="72" y="73"/>
                  </a:cubicBezTo>
                  <a:cubicBezTo>
                    <a:pt x="78" y="33"/>
                    <a:pt x="78" y="33"/>
                    <a:pt x="78" y="33"/>
                  </a:cubicBezTo>
                  <a:cubicBezTo>
                    <a:pt x="78" y="29"/>
                    <a:pt x="78" y="25"/>
                    <a:pt x="78" y="22"/>
                  </a:cubicBezTo>
                  <a:cubicBezTo>
                    <a:pt x="78" y="19"/>
                    <a:pt x="77" y="18"/>
                    <a:pt x="76" y="17"/>
                  </a:cubicBezTo>
                  <a:cubicBezTo>
                    <a:pt x="75" y="16"/>
                    <a:pt x="73" y="15"/>
                    <a:pt x="71" y="14"/>
                  </a:cubicBezTo>
                  <a:cubicBezTo>
                    <a:pt x="69" y="13"/>
                    <a:pt x="67" y="12"/>
                    <a:pt x="65" y="12"/>
                  </a:cubicBezTo>
                  <a:cubicBezTo>
                    <a:pt x="66" y="8"/>
                    <a:pt x="66" y="8"/>
                    <a:pt x="66" y="8"/>
                  </a:cubicBezTo>
                  <a:cubicBezTo>
                    <a:pt x="100" y="12"/>
                    <a:pt x="100" y="12"/>
                    <a:pt x="100" y="12"/>
                  </a:cubicBezTo>
                  <a:lnTo>
                    <a:pt x="99" y="16"/>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0" name="ïṥḷide"/>
            <p:cNvSpPr/>
            <p:nvPr userDrawn="1">
              <p:custDataLst>
                <p:tags r:id="rId25"/>
              </p:custDataLst>
            </p:nvPr>
          </p:nvSpPr>
          <p:spPr bwMode="auto">
            <a:xfrm>
              <a:off x="3811192" y="4035426"/>
              <a:ext cx="142875" cy="149225"/>
            </a:xfrm>
            <a:custGeom>
              <a:avLst/>
              <a:gdLst>
                <a:gd name="T0" fmla="*/ 86 w 86"/>
                <a:gd name="T1" fmla="*/ 4 h 89"/>
                <a:gd name="T2" fmla="*/ 82 w 86"/>
                <a:gd name="T3" fmla="*/ 5 h 89"/>
                <a:gd name="T4" fmla="*/ 76 w 86"/>
                <a:gd name="T5" fmla="*/ 7 h 89"/>
                <a:gd name="T6" fmla="*/ 74 w 86"/>
                <a:gd name="T7" fmla="*/ 13 h 89"/>
                <a:gd name="T8" fmla="*/ 74 w 86"/>
                <a:gd name="T9" fmla="*/ 24 h 89"/>
                <a:gd name="T10" fmla="*/ 77 w 86"/>
                <a:gd name="T11" fmla="*/ 60 h 89"/>
                <a:gd name="T12" fmla="*/ 75 w 86"/>
                <a:gd name="T13" fmla="*/ 72 h 89"/>
                <a:gd name="T14" fmla="*/ 68 w 86"/>
                <a:gd name="T15" fmla="*/ 81 h 89"/>
                <a:gd name="T16" fmla="*/ 58 w 86"/>
                <a:gd name="T17" fmla="*/ 87 h 89"/>
                <a:gd name="T18" fmla="*/ 48 w 86"/>
                <a:gd name="T19" fmla="*/ 89 h 89"/>
                <a:gd name="T20" fmla="*/ 35 w 86"/>
                <a:gd name="T21" fmla="*/ 88 h 89"/>
                <a:gd name="T22" fmla="*/ 24 w 86"/>
                <a:gd name="T23" fmla="*/ 83 h 89"/>
                <a:gd name="T24" fmla="*/ 18 w 86"/>
                <a:gd name="T25" fmla="*/ 76 h 89"/>
                <a:gd name="T26" fmla="*/ 15 w 86"/>
                <a:gd name="T27" fmla="*/ 67 h 89"/>
                <a:gd name="T28" fmla="*/ 12 w 86"/>
                <a:gd name="T29" fmla="*/ 17 h 89"/>
                <a:gd name="T30" fmla="*/ 11 w 86"/>
                <a:gd name="T31" fmla="*/ 14 h 89"/>
                <a:gd name="T32" fmla="*/ 8 w 86"/>
                <a:gd name="T33" fmla="*/ 12 h 89"/>
                <a:gd name="T34" fmla="*/ 4 w 86"/>
                <a:gd name="T35" fmla="*/ 11 h 89"/>
                <a:gd name="T36" fmla="*/ 0 w 86"/>
                <a:gd name="T37" fmla="*/ 10 h 89"/>
                <a:gd name="T38" fmla="*/ 0 w 86"/>
                <a:gd name="T39" fmla="*/ 6 h 89"/>
                <a:gd name="T40" fmla="*/ 35 w 86"/>
                <a:gd name="T41" fmla="*/ 3 h 89"/>
                <a:gd name="T42" fmla="*/ 35 w 86"/>
                <a:gd name="T43" fmla="*/ 8 h 89"/>
                <a:gd name="T44" fmla="*/ 31 w 86"/>
                <a:gd name="T45" fmla="*/ 8 h 89"/>
                <a:gd name="T46" fmla="*/ 27 w 86"/>
                <a:gd name="T47" fmla="*/ 10 h 89"/>
                <a:gd name="T48" fmla="*/ 25 w 86"/>
                <a:gd name="T49" fmla="*/ 12 h 89"/>
                <a:gd name="T50" fmla="*/ 24 w 86"/>
                <a:gd name="T51" fmla="*/ 16 h 89"/>
                <a:gd name="T52" fmla="*/ 28 w 86"/>
                <a:gd name="T53" fmla="*/ 62 h 89"/>
                <a:gd name="T54" fmla="*/ 29 w 86"/>
                <a:gd name="T55" fmla="*/ 69 h 89"/>
                <a:gd name="T56" fmla="*/ 32 w 86"/>
                <a:gd name="T57" fmla="*/ 76 h 89"/>
                <a:gd name="T58" fmla="*/ 39 w 86"/>
                <a:gd name="T59" fmla="*/ 81 h 89"/>
                <a:gd name="T60" fmla="*/ 50 w 86"/>
                <a:gd name="T61" fmla="*/ 82 h 89"/>
                <a:gd name="T62" fmla="*/ 61 w 86"/>
                <a:gd name="T63" fmla="*/ 79 h 89"/>
                <a:gd name="T64" fmla="*/ 67 w 86"/>
                <a:gd name="T65" fmla="*/ 73 h 89"/>
                <a:gd name="T66" fmla="*/ 70 w 86"/>
                <a:gd name="T67" fmla="*/ 66 h 89"/>
                <a:gd name="T68" fmla="*/ 71 w 86"/>
                <a:gd name="T69" fmla="*/ 59 h 89"/>
                <a:gd name="T70" fmla="*/ 68 w 86"/>
                <a:gd name="T71" fmla="*/ 25 h 89"/>
                <a:gd name="T72" fmla="*/ 67 w 86"/>
                <a:gd name="T73" fmla="*/ 14 h 89"/>
                <a:gd name="T74" fmla="*/ 63 w 86"/>
                <a:gd name="T75" fmla="*/ 9 h 89"/>
                <a:gd name="T76" fmla="*/ 58 w 86"/>
                <a:gd name="T77" fmla="*/ 7 h 89"/>
                <a:gd name="T78" fmla="*/ 52 w 86"/>
                <a:gd name="T79" fmla="*/ 6 h 89"/>
                <a:gd name="T80" fmla="*/ 52 w 86"/>
                <a:gd name="T81" fmla="*/ 2 h 89"/>
                <a:gd name="T82" fmla="*/ 86 w 86"/>
                <a:gd name="T83" fmla="*/ 0 h 89"/>
                <a:gd name="T84" fmla="*/ 86 w 86"/>
                <a:gd name="T85" fmla="*/ 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6" h="89">
                  <a:moveTo>
                    <a:pt x="86" y="4"/>
                  </a:moveTo>
                  <a:cubicBezTo>
                    <a:pt x="85" y="4"/>
                    <a:pt x="84" y="4"/>
                    <a:pt x="82" y="5"/>
                  </a:cubicBezTo>
                  <a:cubicBezTo>
                    <a:pt x="79" y="5"/>
                    <a:pt x="78" y="6"/>
                    <a:pt x="76" y="7"/>
                  </a:cubicBezTo>
                  <a:cubicBezTo>
                    <a:pt x="75" y="8"/>
                    <a:pt x="74" y="10"/>
                    <a:pt x="74" y="13"/>
                  </a:cubicBezTo>
                  <a:cubicBezTo>
                    <a:pt x="74" y="16"/>
                    <a:pt x="74" y="19"/>
                    <a:pt x="74" y="24"/>
                  </a:cubicBezTo>
                  <a:cubicBezTo>
                    <a:pt x="77" y="60"/>
                    <a:pt x="77" y="60"/>
                    <a:pt x="77" y="60"/>
                  </a:cubicBezTo>
                  <a:cubicBezTo>
                    <a:pt x="77" y="65"/>
                    <a:pt x="76" y="69"/>
                    <a:pt x="75" y="72"/>
                  </a:cubicBezTo>
                  <a:cubicBezTo>
                    <a:pt x="73" y="76"/>
                    <a:pt x="71" y="79"/>
                    <a:pt x="68" y="81"/>
                  </a:cubicBezTo>
                  <a:cubicBezTo>
                    <a:pt x="65" y="84"/>
                    <a:pt x="62" y="86"/>
                    <a:pt x="58" y="87"/>
                  </a:cubicBezTo>
                  <a:cubicBezTo>
                    <a:pt x="55" y="88"/>
                    <a:pt x="52" y="89"/>
                    <a:pt x="48" y="89"/>
                  </a:cubicBezTo>
                  <a:cubicBezTo>
                    <a:pt x="43" y="89"/>
                    <a:pt x="39" y="89"/>
                    <a:pt x="35" y="88"/>
                  </a:cubicBezTo>
                  <a:cubicBezTo>
                    <a:pt x="31" y="87"/>
                    <a:pt x="27" y="85"/>
                    <a:pt x="24" y="83"/>
                  </a:cubicBezTo>
                  <a:cubicBezTo>
                    <a:pt x="22" y="81"/>
                    <a:pt x="19" y="79"/>
                    <a:pt x="18" y="76"/>
                  </a:cubicBezTo>
                  <a:cubicBezTo>
                    <a:pt x="16" y="73"/>
                    <a:pt x="15" y="70"/>
                    <a:pt x="15" y="67"/>
                  </a:cubicBezTo>
                  <a:cubicBezTo>
                    <a:pt x="12" y="17"/>
                    <a:pt x="12" y="17"/>
                    <a:pt x="12" y="17"/>
                  </a:cubicBezTo>
                  <a:cubicBezTo>
                    <a:pt x="11" y="16"/>
                    <a:pt x="11" y="15"/>
                    <a:pt x="11" y="14"/>
                  </a:cubicBezTo>
                  <a:cubicBezTo>
                    <a:pt x="10" y="13"/>
                    <a:pt x="9" y="12"/>
                    <a:pt x="8" y="12"/>
                  </a:cubicBezTo>
                  <a:cubicBezTo>
                    <a:pt x="7" y="11"/>
                    <a:pt x="5" y="11"/>
                    <a:pt x="4" y="11"/>
                  </a:cubicBezTo>
                  <a:cubicBezTo>
                    <a:pt x="2" y="10"/>
                    <a:pt x="1" y="10"/>
                    <a:pt x="0" y="10"/>
                  </a:cubicBezTo>
                  <a:cubicBezTo>
                    <a:pt x="0" y="6"/>
                    <a:pt x="0" y="6"/>
                    <a:pt x="0" y="6"/>
                  </a:cubicBezTo>
                  <a:cubicBezTo>
                    <a:pt x="35" y="3"/>
                    <a:pt x="35" y="3"/>
                    <a:pt x="35" y="3"/>
                  </a:cubicBezTo>
                  <a:cubicBezTo>
                    <a:pt x="35" y="8"/>
                    <a:pt x="35" y="8"/>
                    <a:pt x="35" y="8"/>
                  </a:cubicBezTo>
                  <a:cubicBezTo>
                    <a:pt x="34" y="8"/>
                    <a:pt x="32" y="8"/>
                    <a:pt x="31" y="8"/>
                  </a:cubicBezTo>
                  <a:cubicBezTo>
                    <a:pt x="29" y="9"/>
                    <a:pt x="28" y="9"/>
                    <a:pt x="27" y="10"/>
                  </a:cubicBezTo>
                  <a:cubicBezTo>
                    <a:pt x="26" y="10"/>
                    <a:pt x="25" y="11"/>
                    <a:pt x="25" y="12"/>
                  </a:cubicBezTo>
                  <a:cubicBezTo>
                    <a:pt x="24" y="13"/>
                    <a:pt x="24" y="15"/>
                    <a:pt x="24" y="16"/>
                  </a:cubicBezTo>
                  <a:cubicBezTo>
                    <a:pt x="28" y="62"/>
                    <a:pt x="28" y="62"/>
                    <a:pt x="28" y="62"/>
                  </a:cubicBezTo>
                  <a:cubicBezTo>
                    <a:pt x="28" y="64"/>
                    <a:pt x="28" y="67"/>
                    <a:pt x="29" y="69"/>
                  </a:cubicBezTo>
                  <a:cubicBezTo>
                    <a:pt x="30" y="72"/>
                    <a:pt x="31" y="74"/>
                    <a:pt x="32" y="76"/>
                  </a:cubicBezTo>
                  <a:cubicBezTo>
                    <a:pt x="34" y="78"/>
                    <a:pt x="36" y="80"/>
                    <a:pt x="39" y="81"/>
                  </a:cubicBezTo>
                  <a:cubicBezTo>
                    <a:pt x="42" y="82"/>
                    <a:pt x="45" y="82"/>
                    <a:pt x="50" y="82"/>
                  </a:cubicBezTo>
                  <a:cubicBezTo>
                    <a:pt x="54" y="82"/>
                    <a:pt x="58" y="81"/>
                    <a:pt x="61" y="79"/>
                  </a:cubicBezTo>
                  <a:cubicBezTo>
                    <a:pt x="64" y="78"/>
                    <a:pt x="66" y="76"/>
                    <a:pt x="67" y="73"/>
                  </a:cubicBezTo>
                  <a:cubicBezTo>
                    <a:pt x="69" y="71"/>
                    <a:pt x="70" y="69"/>
                    <a:pt x="70" y="66"/>
                  </a:cubicBezTo>
                  <a:cubicBezTo>
                    <a:pt x="71" y="64"/>
                    <a:pt x="71" y="62"/>
                    <a:pt x="71" y="59"/>
                  </a:cubicBezTo>
                  <a:cubicBezTo>
                    <a:pt x="68" y="25"/>
                    <a:pt x="68" y="25"/>
                    <a:pt x="68" y="25"/>
                  </a:cubicBezTo>
                  <a:cubicBezTo>
                    <a:pt x="68" y="20"/>
                    <a:pt x="67" y="17"/>
                    <a:pt x="67" y="14"/>
                  </a:cubicBezTo>
                  <a:cubicBezTo>
                    <a:pt x="66" y="11"/>
                    <a:pt x="65" y="10"/>
                    <a:pt x="63" y="9"/>
                  </a:cubicBezTo>
                  <a:cubicBezTo>
                    <a:pt x="62" y="8"/>
                    <a:pt x="60" y="7"/>
                    <a:pt x="58" y="7"/>
                  </a:cubicBezTo>
                  <a:cubicBezTo>
                    <a:pt x="55" y="7"/>
                    <a:pt x="53" y="6"/>
                    <a:pt x="52" y="6"/>
                  </a:cubicBezTo>
                  <a:cubicBezTo>
                    <a:pt x="52" y="2"/>
                    <a:pt x="52" y="2"/>
                    <a:pt x="52" y="2"/>
                  </a:cubicBezTo>
                  <a:cubicBezTo>
                    <a:pt x="86" y="0"/>
                    <a:pt x="86" y="0"/>
                    <a:pt x="86" y="0"/>
                  </a:cubicBezTo>
                  <a:lnTo>
                    <a:pt x="86" y="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1" name="ïṣlïḍé"/>
            <p:cNvSpPr/>
            <p:nvPr userDrawn="1">
              <p:custDataLst>
                <p:tags r:id="rId26"/>
              </p:custDataLst>
            </p:nvPr>
          </p:nvSpPr>
          <p:spPr bwMode="auto">
            <a:xfrm>
              <a:off x="3957242" y="3975101"/>
              <a:ext cx="161925" cy="184150"/>
            </a:xfrm>
            <a:custGeom>
              <a:avLst/>
              <a:gdLst>
                <a:gd name="T0" fmla="*/ 83 w 97"/>
                <a:gd name="T1" fmla="*/ 4 h 110"/>
                <a:gd name="T2" fmla="*/ 79 w 97"/>
                <a:gd name="T3" fmla="*/ 7 h 110"/>
                <a:gd name="T4" fmla="*/ 75 w 97"/>
                <a:gd name="T5" fmla="*/ 10 h 110"/>
                <a:gd name="T6" fmla="*/ 74 w 97"/>
                <a:gd name="T7" fmla="*/ 17 h 110"/>
                <a:gd name="T8" fmla="*/ 77 w 97"/>
                <a:gd name="T9" fmla="*/ 27 h 110"/>
                <a:gd name="T10" fmla="*/ 97 w 97"/>
                <a:gd name="T11" fmla="*/ 85 h 110"/>
                <a:gd name="T12" fmla="*/ 92 w 97"/>
                <a:gd name="T13" fmla="*/ 87 h 110"/>
                <a:gd name="T14" fmla="*/ 24 w 97"/>
                <a:gd name="T15" fmla="*/ 39 h 110"/>
                <a:gd name="T16" fmla="*/ 38 w 97"/>
                <a:gd name="T17" fmla="*/ 80 h 110"/>
                <a:gd name="T18" fmla="*/ 43 w 97"/>
                <a:gd name="T19" fmla="*/ 90 h 110"/>
                <a:gd name="T20" fmla="*/ 47 w 97"/>
                <a:gd name="T21" fmla="*/ 94 h 110"/>
                <a:gd name="T22" fmla="*/ 53 w 97"/>
                <a:gd name="T23" fmla="*/ 95 h 110"/>
                <a:gd name="T24" fmla="*/ 58 w 97"/>
                <a:gd name="T25" fmla="*/ 94 h 110"/>
                <a:gd name="T26" fmla="*/ 60 w 97"/>
                <a:gd name="T27" fmla="*/ 98 h 110"/>
                <a:gd name="T28" fmla="*/ 29 w 97"/>
                <a:gd name="T29" fmla="*/ 110 h 110"/>
                <a:gd name="T30" fmla="*/ 27 w 97"/>
                <a:gd name="T31" fmla="*/ 106 h 110"/>
                <a:gd name="T32" fmla="*/ 32 w 97"/>
                <a:gd name="T33" fmla="*/ 103 h 110"/>
                <a:gd name="T34" fmla="*/ 35 w 97"/>
                <a:gd name="T35" fmla="*/ 99 h 110"/>
                <a:gd name="T36" fmla="*/ 36 w 97"/>
                <a:gd name="T37" fmla="*/ 94 h 110"/>
                <a:gd name="T38" fmla="*/ 33 w 97"/>
                <a:gd name="T39" fmla="*/ 82 h 110"/>
                <a:gd name="T40" fmla="*/ 20 w 97"/>
                <a:gd name="T41" fmla="*/ 43 h 110"/>
                <a:gd name="T42" fmla="*/ 17 w 97"/>
                <a:gd name="T43" fmla="*/ 39 h 110"/>
                <a:gd name="T44" fmla="*/ 14 w 97"/>
                <a:gd name="T45" fmla="*/ 35 h 110"/>
                <a:gd name="T46" fmla="*/ 7 w 97"/>
                <a:gd name="T47" fmla="*/ 34 h 110"/>
                <a:gd name="T48" fmla="*/ 2 w 97"/>
                <a:gd name="T49" fmla="*/ 35 h 110"/>
                <a:gd name="T50" fmla="*/ 0 w 97"/>
                <a:gd name="T51" fmla="*/ 31 h 110"/>
                <a:gd name="T52" fmla="*/ 22 w 97"/>
                <a:gd name="T53" fmla="*/ 23 h 110"/>
                <a:gd name="T54" fmla="*/ 85 w 97"/>
                <a:gd name="T55" fmla="*/ 67 h 110"/>
                <a:gd name="T56" fmla="*/ 72 w 97"/>
                <a:gd name="T57" fmla="*/ 29 h 110"/>
                <a:gd name="T58" fmla="*/ 68 w 97"/>
                <a:gd name="T59" fmla="*/ 19 h 110"/>
                <a:gd name="T60" fmla="*/ 63 w 97"/>
                <a:gd name="T61" fmla="*/ 15 h 110"/>
                <a:gd name="T62" fmla="*/ 58 w 97"/>
                <a:gd name="T63" fmla="*/ 15 h 110"/>
                <a:gd name="T64" fmla="*/ 52 w 97"/>
                <a:gd name="T65" fmla="*/ 16 h 110"/>
                <a:gd name="T66" fmla="*/ 51 w 97"/>
                <a:gd name="T67" fmla="*/ 12 h 110"/>
                <a:gd name="T68" fmla="*/ 82 w 97"/>
                <a:gd name="T69" fmla="*/ 0 h 110"/>
                <a:gd name="T70" fmla="*/ 83 w 97"/>
                <a:gd name="T71" fmla="*/ 4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7" h="110">
                  <a:moveTo>
                    <a:pt x="83" y="4"/>
                  </a:moveTo>
                  <a:cubicBezTo>
                    <a:pt x="82" y="5"/>
                    <a:pt x="81" y="5"/>
                    <a:pt x="79" y="7"/>
                  </a:cubicBezTo>
                  <a:cubicBezTo>
                    <a:pt x="77" y="8"/>
                    <a:pt x="76" y="9"/>
                    <a:pt x="75" y="10"/>
                  </a:cubicBezTo>
                  <a:cubicBezTo>
                    <a:pt x="74" y="12"/>
                    <a:pt x="74" y="14"/>
                    <a:pt x="74" y="17"/>
                  </a:cubicBezTo>
                  <a:cubicBezTo>
                    <a:pt x="75" y="19"/>
                    <a:pt x="75" y="23"/>
                    <a:pt x="77" y="27"/>
                  </a:cubicBezTo>
                  <a:cubicBezTo>
                    <a:pt x="97" y="85"/>
                    <a:pt x="97" y="85"/>
                    <a:pt x="97" y="85"/>
                  </a:cubicBezTo>
                  <a:cubicBezTo>
                    <a:pt x="92" y="87"/>
                    <a:pt x="92" y="87"/>
                    <a:pt x="92" y="87"/>
                  </a:cubicBezTo>
                  <a:cubicBezTo>
                    <a:pt x="24" y="39"/>
                    <a:pt x="24" y="39"/>
                    <a:pt x="24" y="39"/>
                  </a:cubicBezTo>
                  <a:cubicBezTo>
                    <a:pt x="38" y="80"/>
                    <a:pt x="38" y="80"/>
                    <a:pt x="38" y="80"/>
                  </a:cubicBezTo>
                  <a:cubicBezTo>
                    <a:pt x="40" y="84"/>
                    <a:pt x="41" y="88"/>
                    <a:pt x="43" y="90"/>
                  </a:cubicBezTo>
                  <a:cubicBezTo>
                    <a:pt x="44" y="92"/>
                    <a:pt x="45" y="94"/>
                    <a:pt x="47" y="94"/>
                  </a:cubicBezTo>
                  <a:cubicBezTo>
                    <a:pt x="48" y="95"/>
                    <a:pt x="50" y="95"/>
                    <a:pt x="53" y="95"/>
                  </a:cubicBezTo>
                  <a:cubicBezTo>
                    <a:pt x="56" y="95"/>
                    <a:pt x="57" y="94"/>
                    <a:pt x="58" y="94"/>
                  </a:cubicBezTo>
                  <a:cubicBezTo>
                    <a:pt x="60" y="98"/>
                    <a:pt x="60" y="98"/>
                    <a:pt x="60" y="98"/>
                  </a:cubicBezTo>
                  <a:cubicBezTo>
                    <a:pt x="29" y="110"/>
                    <a:pt x="29" y="110"/>
                    <a:pt x="29" y="110"/>
                  </a:cubicBezTo>
                  <a:cubicBezTo>
                    <a:pt x="27" y="106"/>
                    <a:pt x="27" y="106"/>
                    <a:pt x="27" y="106"/>
                  </a:cubicBezTo>
                  <a:cubicBezTo>
                    <a:pt x="28" y="105"/>
                    <a:pt x="30" y="104"/>
                    <a:pt x="32" y="103"/>
                  </a:cubicBezTo>
                  <a:cubicBezTo>
                    <a:pt x="34" y="101"/>
                    <a:pt x="35" y="100"/>
                    <a:pt x="35" y="99"/>
                  </a:cubicBezTo>
                  <a:cubicBezTo>
                    <a:pt x="36" y="98"/>
                    <a:pt x="37" y="96"/>
                    <a:pt x="36" y="94"/>
                  </a:cubicBezTo>
                  <a:cubicBezTo>
                    <a:pt x="36" y="91"/>
                    <a:pt x="35" y="88"/>
                    <a:pt x="33" y="82"/>
                  </a:cubicBezTo>
                  <a:cubicBezTo>
                    <a:pt x="20" y="43"/>
                    <a:pt x="20" y="43"/>
                    <a:pt x="20" y="43"/>
                  </a:cubicBezTo>
                  <a:cubicBezTo>
                    <a:pt x="19" y="42"/>
                    <a:pt x="18" y="40"/>
                    <a:pt x="17" y="39"/>
                  </a:cubicBezTo>
                  <a:cubicBezTo>
                    <a:pt x="16" y="37"/>
                    <a:pt x="15" y="36"/>
                    <a:pt x="14" y="35"/>
                  </a:cubicBezTo>
                  <a:cubicBezTo>
                    <a:pt x="12" y="35"/>
                    <a:pt x="10" y="34"/>
                    <a:pt x="7" y="34"/>
                  </a:cubicBezTo>
                  <a:cubicBezTo>
                    <a:pt x="5" y="34"/>
                    <a:pt x="3" y="34"/>
                    <a:pt x="2" y="35"/>
                  </a:cubicBezTo>
                  <a:cubicBezTo>
                    <a:pt x="0" y="31"/>
                    <a:pt x="0" y="31"/>
                    <a:pt x="0" y="31"/>
                  </a:cubicBezTo>
                  <a:cubicBezTo>
                    <a:pt x="22" y="23"/>
                    <a:pt x="22" y="23"/>
                    <a:pt x="22" y="23"/>
                  </a:cubicBezTo>
                  <a:cubicBezTo>
                    <a:pt x="85" y="67"/>
                    <a:pt x="85" y="67"/>
                    <a:pt x="85" y="67"/>
                  </a:cubicBezTo>
                  <a:cubicBezTo>
                    <a:pt x="72" y="29"/>
                    <a:pt x="72" y="29"/>
                    <a:pt x="72" y="29"/>
                  </a:cubicBezTo>
                  <a:cubicBezTo>
                    <a:pt x="70" y="25"/>
                    <a:pt x="69" y="21"/>
                    <a:pt x="68" y="19"/>
                  </a:cubicBezTo>
                  <a:cubicBezTo>
                    <a:pt x="66" y="17"/>
                    <a:pt x="65" y="16"/>
                    <a:pt x="63" y="15"/>
                  </a:cubicBezTo>
                  <a:cubicBezTo>
                    <a:pt x="62" y="15"/>
                    <a:pt x="60" y="15"/>
                    <a:pt x="58" y="15"/>
                  </a:cubicBezTo>
                  <a:cubicBezTo>
                    <a:pt x="55" y="15"/>
                    <a:pt x="53" y="15"/>
                    <a:pt x="52" y="16"/>
                  </a:cubicBezTo>
                  <a:cubicBezTo>
                    <a:pt x="51" y="12"/>
                    <a:pt x="51" y="12"/>
                    <a:pt x="51" y="12"/>
                  </a:cubicBezTo>
                  <a:cubicBezTo>
                    <a:pt x="82" y="0"/>
                    <a:pt x="82" y="0"/>
                    <a:pt x="82" y="0"/>
                  </a:cubicBezTo>
                  <a:lnTo>
                    <a:pt x="83" y="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2" name="îşļîḋe"/>
            <p:cNvSpPr/>
            <p:nvPr userDrawn="1">
              <p:custDataLst>
                <p:tags r:id="rId27"/>
              </p:custDataLst>
            </p:nvPr>
          </p:nvSpPr>
          <p:spPr bwMode="auto">
            <a:xfrm>
              <a:off x="4098529" y="3937001"/>
              <a:ext cx="114300" cy="153988"/>
            </a:xfrm>
            <a:custGeom>
              <a:avLst/>
              <a:gdLst>
                <a:gd name="T0" fmla="*/ 69 w 69"/>
                <a:gd name="T1" fmla="*/ 73 h 92"/>
                <a:gd name="T2" fmla="*/ 39 w 69"/>
                <a:gd name="T3" fmla="*/ 92 h 92"/>
                <a:gd name="T4" fmla="*/ 37 w 69"/>
                <a:gd name="T5" fmla="*/ 89 h 92"/>
                <a:gd name="T6" fmla="*/ 41 w 69"/>
                <a:gd name="T7" fmla="*/ 86 h 92"/>
                <a:gd name="T8" fmla="*/ 44 w 69"/>
                <a:gd name="T9" fmla="*/ 83 h 92"/>
                <a:gd name="T10" fmla="*/ 45 w 69"/>
                <a:gd name="T11" fmla="*/ 80 h 92"/>
                <a:gd name="T12" fmla="*/ 44 w 69"/>
                <a:gd name="T13" fmla="*/ 76 h 92"/>
                <a:gd name="T14" fmla="*/ 16 w 69"/>
                <a:gd name="T15" fmla="*/ 24 h 92"/>
                <a:gd name="T16" fmla="*/ 13 w 69"/>
                <a:gd name="T17" fmla="*/ 21 h 92"/>
                <a:gd name="T18" fmla="*/ 10 w 69"/>
                <a:gd name="T19" fmla="*/ 20 h 92"/>
                <a:gd name="T20" fmla="*/ 6 w 69"/>
                <a:gd name="T21" fmla="*/ 21 h 92"/>
                <a:gd name="T22" fmla="*/ 2 w 69"/>
                <a:gd name="T23" fmla="*/ 23 h 92"/>
                <a:gd name="T24" fmla="*/ 0 w 69"/>
                <a:gd name="T25" fmla="*/ 19 h 92"/>
                <a:gd name="T26" fmla="*/ 30 w 69"/>
                <a:gd name="T27" fmla="*/ 0 h 92"/>
                <a:gd name="T28" fmla="*/ 32 w 69"/>
                <a:gd name="T29" fmla="*/ 4 h 92"/>
                <a:gd name="T30" fmla="*/ 29 w 69"/>
                <a:gd name="T31" fmla="*/ 7 h 92"/>
                <a:gd name="T32" fmla="*/ 26 w 69"/>
                <a:gd name="T33" fmla="*/ 10 h 92"/>
                <a:gd name="T34" fmla="*/ 24 w 69"/>
                <a:gd name="T35" fmla="*/ 13 h 92"/>
                <a:gd name="T36" fmla="*/ 25 w 69"/>
                <a:gd name="T37" fmla="*/ 17 h 92"/>
                <a:gd name="T38" fmla="*/ 54 w 69"/>
                <a:gd name="T39" fmla="*/ 70 h 92"/>
                <a:gd name="T40" fmla="*/ 56 w 69"/>
                <a:gd name="T41" fmla="*/ 72 h 92"/>
                <a:gd name="T42" fmla="*/ 60 w 69"/>
                <a:gd name="T43" fmla="*/ 73 h 92"/>
                <a:gd name="T44" fmla="*/ 63 w 69"/>
                <a:gd name="T45" fmla="*/ 72 h 92"/>
                <a:gd name="T46" fmla="*/ 67 w 69"/>
                <a:gd name="T47" fmla="*/ 70 h 92"/>
                <a:gd name="T48" fmla="*/ 69 w 69"/>
                <a:gd name="T49" fmla="*/ 73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9" h="92">
                  <a:moveTo>
                    <a:pt x="69" y="73"/>
                  </a:moveTo>
                  <a:cubicBezTo>
                    <a:pt x="39" y="92"/>
                    <a:pt x="39" y="92"/>
                    <a:pt x="39" y="92"/>
                  </a:cubicBezTo>
                  <a:cubicBezTo>
                    <a:pt x="37" y="89"/>
                    <a:pt x="37" y="89"/>
                    <a:pt x="37" y="89"/>
                  </a:cubicBezTo>
                  <a:cubicBezTo>
                    <a:pt x="38" y="88"/>
                    <a:pt x="39" y="87"/>
                    <a:pt x="41" y="86"/>
                  </a:cubicBezTo>
                  <a:cubicBezTo>
                    <a:pt x="42" y="85"/>
                    <a:pt x="43" y="84"/>
                    <a:pt x="44" y="83"/>
                  </a:cubicBezTo>
                  <a:cubicBezTo>
                    <a:pt x="44" y="82"/>
                    <a:pt x="45" y="81"/>
                    <a:pt x="45" y="80"/>
                  </a:cubicBezTo>
                  <a:cubicBezTo>
                    <a:pt x="45" y="79"/>
                    <a:pt x="45" y="78"/>
                    <a:pt x="44" y="76"/>
                  </a:cubicBezTo>
                  <a:cubicBezTo>
                    <a:pt x="16" y="24"/>
                    <a:pt x="16" y="24"/>
                    <a:pt x="16" y="24"/>
                  </a:cubicBezTo>
                  <a:cubicBezTo>
                    <a:pt x="15" y="22"/>
                    <a:pt x="14" y="21"/>
                    <a:pt x="13" y="21"/>
                  </a:cubicBezTo>
                  <a:cubicBezTo>
                    <a:pt x="13" y="20"/>
                    <a:pt x="11" y="20"/>
                    <a:pt x="10" y="20"/>
                  </a:cubicBezTo>
                  <a:cubicBezTo>
                    <a:pt x="9" y="21"/>
                    <a:pt x="7" y="21"/>
                    <a:pt x="6" y="21"/>
                  </a:cubicBezTo>
                  <a:cubicBezTo>
                    <a:pt x="4" y="22"/>
                    <a:pt x="3" y="22"/>
                    <a:pt x="2" y="23"/>
                  </a:cubicBezTo>
                  <a:cubicBezTo>
                    <a:pt x="0" y="19"/>
                    <a:pt x="0" y="19"/>
                    <a:pt x="0" y="19"/>
                  </a:cubicBezTo>
                  <a:cubicBezTo>
                    <a:pt x="30" y="0"/>
                    <a:pt x="30" y="0"/>
                    <a:pt x="30" y="0"/>
                  </a:cubicBezTo>
                  <a:cubicBezTo>
                    <a:pt x="32" y="4"/>
                    <a:pt x="32" y="4"/>
                    <a:pt x="32" y="4"/>
                  </a:cubicBezTo>
                  <a:cubicBezTo>
                    <a:pt x="31" y="5"/>
                    <a:pt x="30" y="6"/>
                    <a:pt x="29" y="7"/>
                  </a:cubicBezTo>
                  <a:cubicBezTo>
                    <a:pt x="28" y="8"/>
                    <a:pt x="27" y="9"/>
                    <a:pt x="26" y="10"/>
                  </a:cubicBezTo>
                  <a:cubicBezTo>
                    <a:pt x="25" y="11"/>
                    <a:pt x="24" y="12"/>
                    <a:pt x="24" y="13"/>
                  </a:cubicBezTo>
                  <a:cubicBezTo>
                    <a:pt x="24" y="14"/>
                    <a:pt x="25" y="16"/>
                    <a:pt x="25" y="17"/>
                  </a:cubicBezTo>
                  <a:cubicBezTo>
                    <a:pt x="54" y="70"/>
                    <a:pt x="54" y="70"/>
                    <a:pt x="54" y="70"/>
                  </a:cubicBezTo>
                  <a:cubicBezTo>
                    <a:pt x="54" y="71"/>
                    <a:pt x="55" y="72"/>
                    <a:pt x="56" y="72"/>
                  </a:cubicBezTo>
                  <a:cubicBezTo>
                    <a:pt x="57" y="73"/>
                    <a:pt x="58" y="73"/>
                    <a:pt x="60" y="73"/>
                  </a:cubicBezTo>
                  <a:cubicBezTo>
                    <a:pt x="60" y="73"/>
                    <a:pt x="62" y="72"/>
                    <a:pt x="63" y="72"/>
                  </a:cubicBezTo>
                  <a:cubicBezTo>
                    <a:pt x="65" y="71"/>
                    <a:pt x="66" y="70"/>
                    <a:pt x="67" y="70"/>
                  </a:cubicBezTo>
                  <a:lnTo>
                    <a:pt x="69" y="73"/>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3" name="i$líḋe"/>
            <p:cNvSpPr/>
            <p:nvPr userDrawn="1">
              <p:custDataLst>
                <p:tags r:id="rId28"/>
              </p:custDataLst>
            </p:nvPr>
          </p:nvSpPr>
          <p:spPr bwMode="auto">
            <a:xfrm>
              <a:off x="4149329" y="3846513"/>
              <a:ext cx="138113" cy="160338"/>
            </a:xfrm>
            <a:custGeom>
              <a:avLst/>
              <a:gdLst>
                <a:gd name="T0" fmla="*/ 65 w 82"/>
                <a:gd name="T1" fmla="*/ 3 h 95"/>
                <a:gd name="T2" fmla="*/ 63 w 82"/>
                <a:gd name="T3" fmla="*/ 6 h 95"/>
                <a:gd name="T4" fmla="*/ 61 w 82"/>
                <a:gd name="T5" fmla="*/ 9 h 95"/>
                <a:gd name="T6" fmla="*/ 61 w 82"/>
                <a:gd name="T7" fmla="*/ 14 h 95"/>
                <a:gd name="T8" fmla="*/ 62 w 82"/>
                <a:gd name="T9" fmla="*/ 19 h 95"/>
                <a:gd name="T10" fmla="*/ 70 w 82"/>
                <a:gd name="T11" fmla="*/ 49 h 95"/>
                <a:gd name="T12" fmla="*/ 82 w 82"/>
                <a:gd name="T13" fmla="*/ 92 h 95"/>
                <a:gd name="T14" fmla="*/ 78 w 82"/>
                <a:gd name="T15" fmla="*/ 95 h 95"/>
                <a:gd name="T16" fmla="*/ 41 w 82"/>
                <a:gd name="T17" fmla="*/ 71 h 95"/>
                <a:gd name="T18" fmla="*/ 16 w 82"/>
                <a:gd name="T19" fmla="*/ 55 h 95"/>
                <a:gd name="T20" fmla="*/ 13 w 82"/>
                <a:gd name="T21" fmla="*/ 54 h 95"/>
                <a:gd name="T22" fmla="*/ 9 w 82"/>
                <a:gd name="T23" fmla="*/ 54 h 95"/>
                <a:gd name="T24" fmla="*/ 6 w 82"/>
                <a:gd name="T25" fmla="*/ 55 h 95"/>
                <a:gd name="T26" fmla="*/ 3 w 82"/>
                <a:gd name="T27" fmla="*/ 57 h 95"/>
                <a:gd name="T28" fmla="*/ 0 w 82"/>
                <a:gd name="T29" fmla="*/ 54 h 95"/>
                <a:gd name="T30" fmla="*/ 26 w 82"/>
                <a:gd name="T31" fmla="*/ 32 h 95"/>
                <a:gd name="T32" fmla="*/ 28 w 82"/>
                <a:gd name="T33" fmla="*/ 35 h 95"/>
                <a:gd name="T34" fmla="*/ 23 w 82"/>
                <a:gd name="T35" fmla="*/ 40 h 95"/>
                <a:gd name="T36" fmla="*/ 22 w 82"/>
                <a:gd name="T37" fmla="*/ 44 h 95"/>
                <a:gd name="T38" fmla="*/ 23 w 82"/>
                <a:gd name="T39" fmla="*/ 45 h 95"/>
                <a:gd name="T40" fmla="*/ 24 w 82"/>
                <a:gd name="T41" fmla="*/ 46 h 95"/>
                <a:gd name="T42" fmla="*/ 41 w 82"/>
                <a:gd name="T43" fmla="*/ 56 h 95"/>
                <a:gd name="T44" fmla="*/ 73 w 82"/>
                <a:gd name="T45" fmla="*/ 77 h 95"/>
                <a:gd name="T46" fmla="*/ 65 w 82"/>
                <a:gd name="T47" fmla="*/ 50 h 95"/>
                <a:gd name="T48" fmla="*/ 59 w 82"/>
                <a:gd name="T49" fmla="*/ 29 h 95"/>
                <a:gd name="T50" fmla="*/ 56 w 82"/>
                <a:gd name="T51" fmla="*/ 22 h 95"/>
                <a:gd name="T52" fmla="*/ 55 w 82"/>
                <a:gd name="T53" fmla="*/ 19 h 95"/>
                <a:gd name="T54" fmla="*/ 52 w 82"/>
                <a:gd name="T55" fmla="*/ 18 h 95"/>
                <a:gd name="T56" fmla="*/ 49 w 82"/>
                <a:gd name="T57" fmla="*/ 19 h 95"/>
                <a:gd name="T58" fmla="*/ 46 w 82"/>
                <a:gd name="T59" fmla="*/ 20 h 95"/>
                <a:gd name="T60" fmla="*/ 42 w 82"/>
                <a:gd name="T61" fmla="*/ 23 h 95"/>
                <a:gd name="T62" fmla="*/ 40 w 82"/>
                <a:gd name="T63" fmla="*/ 19 h 95"/>
                <a:gd name="T64" fmla="*/ 63 w 82"/>
                <a:gd name="T65" fmla="*/ 0 h 95"/>
                <a:gd name="T66" fmla="*/ 65 w 82"/>
                <a:gd name="T67" fmla="*/ 3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2" h="95">
                  <a:moveTo>
                    <a:pt x="65" y="3"/>
                  </a:moveTo>
                  <a:cubicBezTo>
                    <a:pt x="65" y="4"/>
                    <a:pt x="64" y="5"/>
                    <a:pt x="63" y="6"/>
                  </a:cubicBezTo>
                  <a:cubicBezTo>
                    <a:pt x="62" y="7"/>
                    <a:pt x="62" y="8"/>
                    <a:pt x="61" y="9"/>
                  </a:cubicBezTo>
                  <a:cubicBezTo>
                    <a:pt x="61" y="11"/>
                    <a:pt x="60" y="12"/>
                    <a:pt x="61" y="14"/>
                  </a:cubicBezTo>
                  <a:cubicBezTo>
                    <a:pt x="61" y="15"/>
                    <a:pt x="61" y="17"/>
                    <a:pt x="62" y="19"/>
                  </a:cubicBezTo>
                  <a:cubicBezTo>
                    <a:pt x="63" y="26"/>
                    <a:pt x="66" y="36"/>
                    <a:pt x="70" y="49"/>
                  </a:cubicBezTo>
                  <a:cubicBezTo>
                    <a:pt x="74" y="63"/>
                    <a:pt x="78" y="77"/>
                    <a:pt x="82" y="92"/>
                  </a:cubicBezTo>
                  <a:cubicBezTo>
                    <a:pt x="78" y="95"/>
                    <a:pt x="78" y="95"/>
                    <a:pt x="78" y="95"/>
                  </a:cubicBezTo>
                  <a:cubicBezTo>
                    <a:pt x="65" y="87"/>
                    <a:pt x="53" y="79"/>
                    <a:pt x="41" y="71"/>
                  </a:cubicBezTo>
                  <a:cubicBezTo>
                    <a:pt x="29" y="63"/>
                    <a:pt x="21" y="58"/>
                    <a:pt x="16" y="55"/>
                  </a:cubicBezTo>
                  <a:cubicBezTo>
                    <a:pt x="15" y="55"/>
                    <a:pt x="14" y="54"/>
                    <a:pt x="13" y="54"/>
                  </a:cubicBezTo>
                  <a:cubicBezTo>
                    <a:pt x="12" y="54"/>
                    <a:pt x="11" y="54"/>
                    <a:pt x="9" y="54"/>
                  </a:cubicBezTo>
                  <a:cubicBezTo>
                    <a:pt x="8" y="54"/>
                    <a:pt x="7" y="55"/>
                    <a:pt x="6" y="55"/>
                  </a:cubicBezTo>
                  <a:cubicBezTo>
                    <a:pt x="5" y="56"/>
                    <a:pt x="4" y="56"/>
                    <a:pt x="3" y="57"/>
                  </a:cubicBezTo>
                  <a:cubicBezTo>
                    <a:pt x="0" y="54"/>
                    <a:pt x="0" y="54"/>
                    <a:pt x="0" y="54"/>
                  </a:cubicBezTo>
                  <a:cubicBezTo>
                    <a:pt x="26" y="32"/>
                    <a:pt x="26" y="32"/>
                    <a:pt x="26" y="32"/>
                  </a:cubicBezTo>
                  <a:cubicBezTo>
                    <a:pt x="28" y="35"/>
                    <a:pt x="28" y="35"/>
                    <a:pt x="28" y="35"/>
                  </a:cubicBezTo>
                  <a:cubicBezTo>
                    <a:pt x="26" y="37"/>
                    <a:pt x="24" y="39"/>
                    <a:pt x="23" y="40"/>
                  </a:cubicBezTo>
                  <a:cubicBezTo>
                    <a:pt x="22" y="42"/>
                    <a:pt x="22" y="43"/>
                    <a:pt x="22" y="44"/>
                  </a:cubicBezTo>
                  <a:cubicBezTo>
                    <a:pt x="22" y="45"/>
                    <a:pt x="23" y="45"/>
                    <a:pt x="23" y="45"/>
                  </a:cubicBezTo>
                  <a:cubicBezTo>
                    <a:pt x="24" y="46"/>
                    <a:pt x="24" y="46"/>
                    <a:pt x="24" y="46"/>
                  </a:cubicBezTo>
                  <a:cubicBezTo>
                    <a:pt x="28" y="48"/>
                    <a:pt x="33" y="52"/>
                    <a:pt x="41" y="56"/>
                  </a:cubicBezTo>
                  <a:cubicBezTo>
                    <a:pt x="48" y="61"/>
                    <a:pt x="59" y="68"/>
                    <a:pt x="73" y="77"/>
                  </a:cubicBezTo>
                  <a:cubicBezTo>
                    <a:pt x="70" y="69"/>
                    <a:pt x="68" y="60"/>
                    <a:pt x="65" y="50"/>
                  </a:cubicBezTo>
                  <a:cubicBezTo>
                    <a:pt x="62" y="40"/>
                    <a:pt x="60" y="33"/>
                    <a:pt x="59" y="29"/>
                  </a:cubicBezTo>
                  <a:cubicBezTo>
                    <a:pt x="58" y="25"/>
                    <a:pt x="57" y="23"/>
                    <a:pt x="56" y="22"/>
                  </a:cubicBezTo>
                  <a:cubicBezTo>
                    <a:pt x="56" y="20"/>
                    <a:pt x="55" y="20"/>
                    <a:pt x="55" y="19"/>
                  </a:cubicBezTo>
                  <a:cubicBezTo>
                    <a:pt x="54" y="18"/>
                    <a:pt x="53" y="18"/>
                    <a:pt x="52" y="18"/>
                  </a:cubicBezTo>
                  <a:cubicBezTo>
                    <a:pt x="51" y="18"/>
                    <a:pt x="50" y="18"/>
                    <a:pt x="49" y="19"/>
                  </a:cubicBezTo>
                  <a:cubicBezTo>
                    <a:pt x="48" y="19"/>
                    <a:pt x="47" y="20"/>
                    <a:pt x="46" y="20"/>
                  </a:cubicBezTo>
                  <a:cubicBezTo>
                    <a:pt x="45" y="21"/>
                    <a:pt x="44" y="22"/>
                    <a:pt x="42" y="23"/>
                  </a:cubicBezTo>
                  <a:cubicBezTo>
                    <a:pt x="40" y="19"/>
                    <a:pt x="40" y="19"/>
                    <a:pt x="40" y="19"/>
                  </a:cubicBezTo>
                  <a:cubicBezTo>
                    <a:pt x="63" y="0"/>
                    <a:pt x="63" y="0"/>
                    <a:pt x="63" y="0"/>
                  </a:cubicBezTo>
                  <a:lnTo>
                    <a:pt x="65" y="3"/>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4" name="î$ḷïďê"/>
            <p:cNvSpPr/>
            <p:nvPr userDrawn="1">
              <p:custDataLst>
                <p:tags r:id="rId29"/>
              </p:custDataLst>
            </p:nvPr>
          </p:nvSpPr>
          <p:spPr bwMode="auto">
            <a:xfrm>
              <a:off x="4250929" y="3752851"/>
              <a:ext cx="180975" cy="173038"/>
            </a:xfrm>
            <a:custGeom>
              <a:avLst/>
              <a:gdLst>
                <a:gd name="T0" fmla="*/ 90 w 109"/>
                <a:gd name="T1" fmla="*/ 30 h 103"/>
                <a:gd name="T2" fmla="*/ 109 w 109"/>
                <a:gd name="T3" fmla="*/ 46 h 103"/>
                <a:gd name="T4" fmla="*/ 68 w 109"/>
                <a:gd name="T5" fmla="*/ 103 h 103"/>
                <a:gd name="T6" fmla="*/ 64 w 109"/>
                <a:gd name="T7" fmla="*/ 100 h 103"/>
                <a:gd name="T8" fmla="*/ 67 w 109"/>
                <a:gd name="T9" fmla="*/ 96 h 103"/>
                <a:gd name="T10" fmla="*/ 68 w 109"/>
                <a:gd name="T11" fmla="*/ 92 h 103"/>
                <a:gd name="T12" fmla="*/ 68 w 109"/>
                <a:gd name="T13" fmla="*/ 89 h 103"/>
                <a:gd name="T14" fmla="*/ 66 w 109"/>
                <a:gd name="T15" fmla="*/ 86 h 103"/>
                <a:gd name="T16" fmla="*/ 17 w 109"/>
                <a:gd name="T17" fmla="*/ 50 h 103"/>
                <a:gd name="T18" fmla="*/ 14 w 109"/>
                <a:gd name="T19" fmla="*/ 49 h 103"/>
                <a:gd name="T20" fmla="*/ 10 w 109"/>
                <a:gd name="T21" fmla="*/ 49 h 103"/>
                <a:gd name="T22" fmla="*/ 6 w 109"/>
                <a:gd name="T23" fmla="*/ 52 h 103"/>
                <a:gd name="T24" fmla="*/ 3 w 109"/>
                <a:gd name="T25" fmla="*/ 55 h 103"/>
                <a:gd name="T26" fmla="*/ 0 w 109"/>
                <a:gd name="T27" fmla="*/ 53 h 103"/>
                <a:gd name="T28" fmla="*/ 39 w 109"/>
                <a:gd name="T29" fmla="*/ 0 h 103"/>
                <a:gd name="T30" fmla="*/ 55 w 109"/>
                <a:gd name="T31" fmla="*/ 12 h 103"/>
                <a:gd name="T32" fmla="*/ 52 w 109"/>
                <a:gd name="T33" fmla="*/ 16 h 103"/>
                <a:gd name="T34" fmla="*/ 41 w 109"/>
                <a:gd name="T35" fmla="*/ 14 h 103"/>
                <a:gd name="T36" fmla="*/ 33 w 109"/>
                <a:gd name="T37" fmla="*/ 17 h 103"/>
                <a:gd name="T38" fmla="*/ 30 w 109"/>
                <a:gd name="T39" fmla="*/ 20 h 103"/>
                <a:gd name="T40" fmla="*/ 26 w 109"/>
                <a:gd name="T41" fmla="*/ 25 h 103"/>
                <a:gd name="T42" fmla="*/ 18 w 109"/>
                <a:gd name="T43" fmla="*/ 35 h 103"/>
                <a:gd name="T44" fmla="*/ 45 w 109"/>
                <a:gd name="T45" fmla="*/ 55 h 103"/>
                <a:gd name="T46" fmla="*/ 51 w 109"/>
                <a:gd name="T47" fmla="*/ 48 h 103"/>
                <a:gd name="T48" fmla="*/ 54 w 109"/>
                <a:gd name="T49" fmla="*/ 42 h 103"/>
                <a:gd name="T50" fmla="*/ 54 w 109"/>
                <a:gd name="T51" fmla="*/ 37 h 103"/>
                <a:gd name="T52" fmla="*/ 52 w 109"/>
                <a:gd name="T53" fmla="*/ 33 h 103"/>
                <a:gd name="T54" fmla="*/ 48 w 109"/>
                <a:gd name="T55" fmla="*/ 28 h 103"/>
                <a:gd name="T56" fmla="*/ 51 w 109"/>
                <a:gd name="T57" fmla="*/ 25 h 103"/>
                <a:gd name="T58" fmla="*/ 77 w 109"/>
                <a:gd name="T59" fmla="*/ 44 h 103"/>
                <a:gd name="T60" fmla="*/ 75 w 109"/>
                <a:gd name="T61" fmla="*/ 48 h 103"/>
                <a:gd name="T62" fmla="*/ 69 w 109"/>
                <a:gd name="T63" fmla="*/ 45 h 103"/>
                <a:gd name="T64" fmla="*/ 64 w 109"/>
                <a:gd name="T65" fmla="*/ 44 h 103"/>
                <a:gd name="T66" fmla="*/ 59 w 109"/>
                <a:gd name="T67" fmla="*/ 46 h 103"/>
                <a:gd name="T68" fmla="*/ 55 w 109"/>
                <a:gd name="T69" fmla="*/ 51 h 103"/>
                <a:gd name="T70" fmla="*/ 49 w 109"/>
                <a:gd name="T71" fmla="*/ 58 h 103"/>
                <a:gd name="T72" fmla="*/ 70 w 109"/>
                <a:gd name="T73" fmla="*/ 73 h 103"/>
                <a:gd name="T74" fmla="*/ 75 w 109"/>
                <a:gd name="T75" fmla="*/ 76 h 103"/>
                <a:gd name="T76" fmla="*/ 79 w 109"/>
                <a:gd name="T77" fmla="*/ 77 h 103"/>
                <a:gd name="T78" fmla="*/ 82 w 109"/>
                <a:gd name="T79" fmla="*/ 74 h 103"/>
                <a:gd name="T80" fmla="*/ 87 w 109"/>
                <a:gd name="T81" fmla="*/ 68 h 103"/>
                <a:gd name="T82" fmla="*/ 90 w 109"/>
                <a:gd name="T83" fmla="*/ 64 h 103"/>
                <a:gd name="T84" fmla="*/ 93 w 109"/>
                <a:gd name="T85" fmla="*/ 59 h 103"/>
                <a:gd name="T86" fmla="*/ 95 w 109"/>
                <a:gd name="T87" fmla="*/ 55 h 103"/>
                <a:gd name="T88" fmla="*/ 96 w 109"/>
                <a:gd name="T89" fmla="*/ 51 h 103"/>
                <a:gd name="T90" fmla="*/ 92 w 109"/>
                <a:gd name="T91" fmla="*/ 42 h 103"/>
                <a:gd name="T92" fmla="*/ 88 w 109"/>
                <a:gd name="T93" fmla="*/ 34 h 103"/>
                <a:gd name="T94" fmla="*/ 90 w 109"/>
                <a:gd name="T95" fmla="*/ 3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9" h="103">
                  <a:moveTo>
                    <a:pt x="90" y="30"/>
                  </a:moveTo>
                  <a:cubicBezTo>
                    <a:pt x="109" y="46"/>
                    <a:pt x="109" y="46"/>
                    <a:pt x="109" y="46"/>
                  </a:cubicBezTo>
                  <a:cubicBezTo>
                    <a:pt x="68" y="103"/>
                    <a:pt x="68" y="103"/>
                    <a:pt x="68" y="103"/>
                  </a:cubicBezTo>
                  <a:cubicBezTo>
                    <a:pt x="64" y="100"/>
                    <a:pt x="64" y="100"/>
                    <a:pt x="64" y="100"/>
                  </a:cubicBezTo>
                  <a:cubicBezTo>
                    <a:pt x="65" y="99"/>
                    <a:pt x="66" y="98"/>
                    <a:pt x="67" y="96"/>
                  </a:cubicBezTo>
                  <a:cubicBezTo>
                    <a:pt x="68" y="94"/>
                    <a:pt x="68" y="93"/>
                    <a:pt x="68" y="92"/>
                  </a:cubicBezTo>
                  <a:cubicBezTo>
                    <a:pt x="69" y="91"/>
                    <a:pt x="69" y="90"/>
                    <a:pt x="68" y="89"/>
                  </a:cubicBezTo>
                  <a:cubicBezTo>
                    <a:pt x="68" y="88"/>
                    <a:pt x="67" y="87"/>
                    <a:pt x="66" y="86"/>
                  </a:cubicBezTo>
                  <a:cubicBezTo>
                    <a:pt x="17" y="50"/>
                    <a:pt x="17" y="50"/>
                    <a:pt x="17" y="50"/>
                  </a:cubicBezTo>
                  <a:cubicBezTo>
                    <a:pt x="16" y="49"/>
                    <a:pt x="15" y="49"/>
                    <a:pt x="14" y="49"/>
                  </a:cubicBezTo>
                  <a:cubicBezTo>
                    <a:pt x="13" y="48"/>
                    <a:pt x="11" y="49"/>
                    <a:pt x="10" y="49"/>
                  </a:cubicBezTo>
                  <a:cubicBezTo>
                    <a:pt x="9" y="50"/>
                    <a:pt x="8" y="51"/>
                    <a:pt x="6" y="52"/>
                  </a:cubicBezTo>
                  <a:cubicBezTo>
                    <a:pt x="5" y="53"/>
                    <a:pt x="4" y="54"/>
                    <a:pt x="3" y="55"/>
                  </a:cubicBezTo>
                  <a:cubicBezTo>
                    <a:pt x="0" y="53"/>
                    <a:pt x="0" y="53"/>
                    <a:pt x="0" y="53"/>
                  </a:cubicBezTo>
                  <a:cubicBezTo>
                    <a:pt x="39" y="0"/>
                    <a:pt x="39" y="0"/>
                    <a:pt x="39" y="0"/>
                  </a:cubicBezTo>
                  <a:cubicBezTo>
                    <a:pt x="55" y="12"/>
                    <a:pt x="55" y="12"/>
                    <a:pt x="55" y="12"/>
                  </a:cubicBezTo>
                  <a:cubicBezTo>
                    <a:pt x="52" y="16"/>
                    <a:pt x="52" y="16"/>
                    <a:pt x="52" y="16"/>
                  </a:cubicBezTo>
                  <a:cubicBezTo>
                    <a:pt x="49" y="14"/>
                    <a:pt x="46" y="14"/>
                    <a:pt x="41" y="14"/>
                  </a:cubicBezTo>
                  <a:cubicBezTo>
                    <a:pt x="37" y="14"/>
                    <a:pt x="34" y="15"/>
                    <a:pt x="33" y="17"/>
                  </a:cubicBezTo>
                  <a:cubicBezTo>
                    <a:pt x="32" y="18"/>
                    <a:pt x="31" y="19"/>
                    <a:pt x="30" y="20"/>
                  </a:cubicBezTo>
                  <a:cubicBezTo>
                    <a:pt x="29" y="21"/>
                    <a:pt x="27" y="23"/>
                    <a:pt x="26" y="25"/>
                  </a:cubicBezTo>
                  <a:cubicBezTo>
                    <a:pt x="18" y="35"/>
                    <a:pt x="18" y="35"/>
                    <a:pt x="18" y="35"/>
                  </a:cubicBezTo>
                  <a:cubicBezTo>
                    <a:pt x="45" y="55"/>
                    <a:pt x="45" y="55"/>
                    <a:pt x="45" y="55"/>
                  </a:cubicBezTo>
                  <a:cubicBezTo>
                    <a:pt x="51" y="48"/>
                    <a:pt x="51" y="48"/>
                    <a:pt x="51" y="48"/>
                  </a:cubicBezTo>
                  <a:cubicBezTo>
                    <a:pt x="53" y="45"/>
                    <a:pt x="54" y="43"/>
                    <a:pt x="54" y="42"/>
                  </a:cubicBezTo>
                  <a:cubicBezTo>
                    <a:pt x="55" y="40"/>
                    <a:pt x="54" y="39"/>
                    <a:pt x="54" y="37"/>
                  </a:cubicBezTo>
                  <a:cubicBezTo>
                    <a:pt x="54" y="36"/>
                    <a:pt x="53" y="34"/>
                    <a:pt x="52" y="33"/>
                  </a:cubicBezTo>
                  <a:cubicBezTo>
                    <a:pt x="50" y="31"/>
                    <a:pt x="49" y="30"/>
                    <a:pt x="48" y="28"/>
                  </a:cubicBezTo>
                  <a:cubicBezTo>
                    <a:pt x="51" y="25"/>
                    <a:pt x="51" y="25"/>
                    <a:pt x="51" y="25"/>
                  </a:cubicBezTo>
                  <a:cubicBezTo>
                    <a:pt x="77" y="44"/>
                    <a:pt x="77" y="44"/>
                    <a:pt x="77" y="44"/>
                  </a:cubicBezTo>
                  <a:cubicBezTo>
                    <a:pt x="75" y="48"/>
                    <a:pt x="75" y="48"/>
                    <a:pt x="75" y="48"/>
                  </a:cubicBezTo>
                  <a:cubicBezTo>
                    <a:pt x="73" y="47"/>
                    <a:pt x="71" y="46"/>
                    <a:pt x="69" y="45"/>
                  </a:cubicBezTo>
                  <a:cubicBezTo>
                    <a:pt x="67" y="45"/>
                    <a:pt x="65" y="44"/>
                    <a:pt x="64" y="44"/>
                  </a:cubicBezTo>
                  <a:cubicBezTo>
                    <a:pt x="62" y="44"/>
                    <a:pt x="60" y="45"/>
                    <a:pt x="59" y="46"/>
                  </a:cubicBezTo>
                  <a:cubicBezTo>
                    <a:pt x="58" y="47"/>
                    <a:pt x="56" y="48"/>
                    <a:pt x="55" y="51"/>
                  </a:cubicBezTo>
                  <a:cubicBezTo>
                    <a:pt x="49" y="58"/>
                    <a:pt x="49" y="58"/>
                    <a:pt x="49" y="58"/>
                  </a:cubicBezTo>
                  <a:cubicBezTo>
                    <a:pt x="70" y="73"/>
                    <a:pt x="70" y="73"/>
                    <a:pt x="70" y="73"/>
                  </a:cubicBezTo>
                  <a:cubicBezTo>
                    <a:pt x="72" y="75"/>
                    <a:pt x="73" y="76"/>
                    <a:pt x="75" y="76"/>
                  </a:cubicBezTo>
                  <a:cubicBezTo>
                    <a:pt x="76" y="77"/>
                    <a:pt x="77" y="77"/>
                    <a:pt x="79" y="77"/>
                  </a:cubicBezTo>
                  <a:cubicBezTo>
                    <a:pt x="80" y="76"/>
                    <a:pt x="81" y="75"/>
                    <a:pt x="82" y="74"/>
                  </a:cubicBezTo>
                  <a:cubicBezTo>
                    <a:pt x="83" y="73"/>
                    <a:pt x="85" y="71"/>
                    <a:pt x="87" y="68"/>
                  </a:cubicBezTo>
                  <a:cubicBezTo>
                    <a:pt x="88" y="67"/>
                    <a:pt x="89" y="66"/>
                    <a:pt x="90" y="64"/>
                  </a:cubicBezTo>
                  <a:cubicBezTo>
                    <a:pt x="91" y="62"/>
                    <a:pt x="92" y="61"/>
                    <a:pt x="93" y="59"/>
                  </a:cubicBezTo>
                  <a:cubicBezTo>
                    <a:pt x="94" y="58"/>
                    <a:pt x="95" y="57"/>
                    <a:pt x="95" y="55"/>
                  </a:cubicBezTo>
                  <a:cubicBezTo>
                    <a:pt x="96" y="54"/>
                    <a:pt x="96" y="52"/>
                    <a:pt x="96" y="51"/>
                  </a:cubicBezTo>
                  <a:cubicBezTo>
                    <a:pt x="95" y="49"/>
                    <a:pt x="94" y="46"/>
                    <a:pt x="92" y="42"/>
                  </a:cubicBezTo>
                  <a:cubicBezTo>
                    <a:pt x="90" y="38"/>
                    <a:pt x="89" y="35"/>
                    <a:pt x="88" y="34"/>
                  </a:cubicBezTo>
                  <a:lnTo>
                    <a:pt x="90" y="3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5" name="íṩḷîďe"/>
            <p:cNvSpPr/>
            <p:nvPr userDrawn="1">
              <p:custDataLst>
                <p:tags r:id="rId30"/>
              </p:custDataLst>
            </p:nvPr>
          </p:nvSpPr>
          <p:spPr bwMode="auto">
            <a:xfrm>
              <a:off x="4319192" y="3654426"/>
              <a:ext cx="177800" cy="142875"/>
            </a:xfrm>
            <a:custGeom>
              <a:avLst/>
              <a:gdLst>
                <a:gd name="T0" fmla="*/ 107 w 107"/>
                <a:gd name="T1" fmla="*/ 8 h 85"/>
                <a:gd name="T2" fmla="*/ 99 w 107"/>
                <a:gd name="T3" fmla="*/ 29 h 85"/>
                <a:gd name="T4" fmla="*/ 76 w 107"/>
                <a:gd name="T5" fmla="*/ 35 h 85"/>
                <a:gd name="T6" fmla="*/ 54 w 107"/>
                <a:gd name="T7" fmla="*/ 41 h 85"/>
                <a:gd name="T8" fmla="*/ 51 w 107"/>
                <a:gd name="T9" fmla="*/ 49 h 85"/>
                <a:gd name="T10" fmla="*/ 76 w 107"/>
                <a:gd name="T11" fmla="*/ 58 h 85"/>
                <a:gd name="T12" fmla="*/ 80 w 107"/>
                <a:gd name="T13" fmla="*/ 59 h 85"/>
                <a:gd name="T14" fmla="*/ 83 w 107"/>
                <a:gd name="T15" fmla="*/ 57 h 85"/>
                <a:gd name="T16" fmla="*/ 85 w 107"/>
                <a:gd name="T17" fmla="*/ 54 h 85"/>
                <a:gd name="T18" fmla="*/ 87 w 107"/>
                <a:gd name="T19" fmla="*/ 50 h 85"/>
                <a:gd name="T20" fmla="*/ 91 w 107"/>
                <a:gd name="T21" fmla="*/ 51 h 85"/>
                <a:gd name="T22" fmla="*/ 79 w 107"/>
                <a:gd name="T23" fmla="*/ 85 h 85"/>
                <a:gd name="T24" fmla="*/ 75 w 107"/>
                <a:gd name="T25" fmla="*/ 83 h 85"/>
                <a:gd name="T26" fmla="*/ 76 w 107"/>
                <a:gd name="T27" fmla="*/ 79 h 85"/>
                <a:gd name="T28" fmla="*/ 77 w 107"/>
                <a:gd name="T29" fmla="*/ 76 h 85"/>
                <a:gd name="T30" fmla="*/ 75 w 107"/>
                <a:gd name="T31" fmla="*/ 72 h 85"/>
                <a:gd name="T32" fmla="*/ 72 w 107"/>
                <a:gd name="T33" fmla="*/ 70 h 85"/>
                <a:gd name="T34" fmla="*/ 15 w 107"/>
                <a:gd name="T35" fmla="*/ 49 h 85"/>
                <a:gd name="T36" fmla="*/ 11 w 107"/>
                <a:gd name="T37" fmla="*/ 49 h 85"/>
                <a:gd name="T38" fmla="*/ 8 w 107"/>
                <a:gd name="T39" fmla="*/ 50 h 85"/>
                <a:gd name="T40" fmla="*/ 6 w 107"/>
                <a:gd name="T41" fmla="*/ 54 h 85"/>
                <a:gd name="T42" fmla="*/ 4 w 107"/>
                <a:gd name="T43" fmla="*/ 57 h 85"/>
                <a:gd name="T44" fmla="*/ 0 w 107"/>
                <a:gd name="T45" fmla="*/ 56 h 85"/>
                <a:gd name="T46" fmla="*/ 13 w 107"/>
                <a:gd name="T47" fmla="*/ 19 h 85"/>
                <a:gd name="T48" fmla="*/ 18 w 107"/>
                <a:gd name="T49" fmla="*/ 10 h 85"/>
                <a:gd name="T50" fmla="*/ 24 w 107"/>
                <a:gd name="T51" fmla="*/ 3 h 85"/>
                <a:gd name="T52" fmla="*/ 32 w 107"/>
                <a:gd name="T53" fmla="*/ 0 h 85"/>
                <a:gd name="T54" fmla="*/ 41 w 107"/>
                <a:gd name="T55" fmla="*/ 1 h 85"/>
                <a:gd name="T56" fmla="*/ 49 w 107"/>
                <a:gd name="T57" fmla="*/ 6 h 85"/>
                <a:gd name="T58" fmla="*/ 53 w 107"/>
                <a:gd name="T59" fmla="*/ 12 h 85"/>
                <a:gd name="T60" fmla="*/ 55 w 107"/>
                <a:gd name="T61" fmla="*/ 19 h 85"/>
                <a:gd name="T62" fmla="*/ 56 w 107"/>
                <a:gd name="T63" fmla="*/ 28 h 85"/>
                <a:gd name="T64" fmla="*/ 72 w 107"/>
                <a:gd name="T65" fmla="*/ 23 h 85"/>
                <a:gd name="T66" fmla="*/ 89 w 107"/>
                <a:gd name="T67" fmla="*/ 19 h 85"/>
                <a:gd name="T68" fmla="*/ 95 w 107"/>
                <a:gd name="T69" fmla="*/ 16 h 85"/>
                <a:gd name="T70" fmla="*/ 99 w 107"/>
                <a:gd name="T71" fmla="*/ 13 h 85"/>
                <a:gd name="T72" fmla="*/ 102 w 107"/>
                <a:gd name="T73" fmla="*/ 10 h 85"/>
                <a:gd name="T74" fmla="*/ 103 w 107"/>
                <a:gd name="T75" fmla="*/ 6 h 85"/>
                <a:gd name="T76" fmla="*/ 107 w 107"/>
                <a:gd name="T77" fmla="*/ 8 h 85"/>
                <a:gd name="T78" fmla="*/ 38 w 107"/>
                <a:gd name="T79" fmla="*/ 15 h 85"/>
                <a:gd name="T80" fmla="*/ 25 w 107"/>
                <a:gd name="T81" fmla="*/ 15 h 85"/>
                <a:gd name="T82" fmla="*/ 16 w 107"/>
                <a:gd name="T83" fmla="*/ 25 h 85"/>
                <a:gd name="T84" fmla="*/ 13 w 107"/>
                <a:gd name="T85" fmla="*/ 35 h 85"/>
                <a:gd name="T86" fmla="*/ 47 w 107"/>
                <a:gd name="T87" fmla="*/ 47 h 85"/>
                <a:gd name="T88" fmla="*/ 49 w 107"/>
                <a:gd name="T89" fmla="*/ 40 h 85"/>
                <a:gd name="T90" fmla="*/ 49 w 107"/>
                <a:gd name="T91" fmla="*/ 25 h 85"/>
                <a:gd name="T92" fmla="*/ 38 w 107"/>
                <a:gd name="T93" fmla="*/ 1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7" h="85">
                  <a:moveTo>
                    <a:pt x="107" y="8"/>
                  </a:moveTo>
                  <a:cubicBezTo>
                    <a:pt x="99" y="29"/>
                    <a:pt x="99" y="29"/>
                    <a:pt x="99" y="29"/>
                  </a:cubicBezTo>
                  <a:cubicBezTo>
                    <a:pt x="90" y="31"/>
                    <a:pt x="82" y="33"/>
                    <a:pt x="76" y="35"/>
                  </a:cubicBezTo>
                  <a:cubicBezTo>
                    <a:pt x="69" y="37"/>
                    <a:pt x="62" y="39"/>
                    <a:pt x="54" y="41"/>
                  </a:cubicBezTo>
                  <a:cubicBezTo>
                    <a:pt x="51" y="49"/>
                    <a:pt x="51" y="49"/>
                    <a:pt x="51" y="49"/>
                  </a:cubicBezTo>
                  <a:cubicBezTo>
                    <a:pt x="76" y="58"/>
                    <a:pt x="76" y="58"/>
                    <a:pt x="76" y="58"/>
                  </a:cubicBezTo>
                  <a:cubicBezTo>
                    <a:pt x="78" y="59"/>
                    <a:pt x="79" y="59"/>
                    <a:pt x="80" y="59"/>
                  </a:cubicBezTo>
                  <a:cubicBezTo>
                    <a:pt x="81" y="59"/>
                    <a:pt x="82" y="58"/>
                    <a:pt x="83" y="57"/>
                  </a:cubicBezTo>
                  <a:cubicBezTo>
                    <a:pt x="84" y="57"/>
                    <a:pt x="85" y="56"/>
                    <a:pt x="85" y="54"/>
                  </a:cubicBezTo>
                  <a:cubicBezTo>
                    <a:pt x="86" y="52"/>
                    <a:pt x="87" y="51"/>
                    <a:pt x="87" y="50"/>
                  </a:cubicBezTo>
                  <a:cubicBezTo>
                    <a:pt x="91" y="51"/>
                    <a:pt x="91" y="51"/>
                    <a:pt x="91" y="51"/>
                  </a:cubicBezTo>
                  <a:cubicBezTo>
                    <a:pt x="79" y="85"/>
                    <a:pt x="79" y="85"/>
                    <a:pt x="79" y="85"/>
                  </a:cubicBezTo>
                  <a:cubicBezTo>
                    <a:pt x="75" y="83"/>
                    <a:pt x="75" y="83"/>
                    <a:pt x="75" y="83"/>
                  </a:cubicBezTo>
                  <a:cubicBezTo>
                    <a:pt x="75" y="82"/>
                    <a:pt x="76" y="81"/>
                    <a:pt x="76" y="79"/>
                  </a:cubicBezTo>
                  <a:cubicBezTo>
                    <a:pt x="76" y="78"/>
                    <a:pt x="77" y="76"/>
                    <a:pt x="77" y="76"/>
                  </a:cubicBezTo>
                  <a:cubicBezTo>
                    <a:pt x="77" y="74"/>
                    <a:pt x="76" y="73"/>
                    <a:pt x="75" y="72"/>
                  </a:cubicBezTo>
                  <a:cubicBezTo>
                    <a:pt x="75" y="71"/>
                    <a:pt x="74" y="71"/>
                    <a:pt x="72" y="70"/>
                  </a:cubicBezTo>
                  <a:cubicBezTo>
                    <a:pt x="15" y="49"/>
                    <a:pt x="15" y="49"/>
                    <a:pt x="15" y="49"/>
                  </a:cubicBezTo>
                  <a:cubicBezTo>
                    <a:pt x="14" y="49"/>
                    <a:pt x="12" y="49"/>
                    <a:pt x="11" y="49"/>
                  </a:cubicBezTo>
                  <a:cubicBezTo>
                    <a:pt x="10" y="49"/>
                    <a:pt x="9" y="49"/>
                    <a:pt x="8" y="50"/>
                  </a:cubicBezTo>
                  <a:cubicBezTo>
                    <a:pt x="7" y="51"/>
                    <a:pt x="7" y="52"/>
                    <a:pt x="6" y="54"/>
                  </a:cubicBezTo>
                  <a:cubicBezTo>
                    <a:pt x="5" y="55"/>
                    <a:pt x="4" y="56"/>
                    <a:pt x="4" y="57"/>
                  </a:cubicBezTo>
                  <a:cubicBezTo>
                    <a:pt x="0" y="56"/>
                    <a:pt x="0" y="56"/>
                    <a:pt x="0" y="56"/>
                  </a:cubicBezTo>
                  <a:cubicBezTo>
                    <a:pt x="13" y="19"/>
                    <a:pt x="13" y="19"/>
                    <a:pt x="13" y="19"/>
                  </a:cubicBezTo>
                  <a:cubicBezTo>
                    <a:pt x="15" y="16"/>
                    <a:pt x="16" y="13"/>
                    <a:pt x="18" y="10"/>
                  </a:cubicBezTo>
                  <a:cubicBezTo>
                    <a:pt x="20" y="7"/>
                    <a:pt x="22" y="5"/>
                    <a:pt x="24" y="3"/>
                  </a:cubicBezTo>
                  <a:cubicBezTo>
                    <a:pt x="26" y="2"/>
                    <a:pt x="29" y="1"/>
                    <a:pt x="32" y="0"/>
                  </a:cubicBezTo>
                  <a:cubicBezTo>
                    <a:pt x="35" y="0"/>
                    <a:pt x="38" y="0"/>
                    <a:pt x="41" y="1"/>
                  </a:cubicBezTo>
                  <a:cubicBezTo>
                    <a:pt x="44" y="2"/>
                    <a:pt x="47" y="4"/>
                    <a:pt x="49" y="6"/>
                  </a:cubicBezTo>
                  <a:cubicBezTo>
                    <a:pt x="51" y="7"/>
                    <a:pt x="52" y="9"/>
                    <a:pt x="53" y="12"/>
                  </a:cubicBezTo>
                  <a:cubicBezTo>
                    <a:pt x="54" y="14"/>
                    <a:pt x="55" y="17"/>
                    <a:pt x="55" y="19"/>
                  </a:cubicBezTo>
                  <a:cubicBezTo>
                    <a:pt x="56" y="22"/>
                    <a:pt x="56" y="25"/>
                    <a:pt x="56" y="28"/>
                  </a:cubicBezTo>
                  <a:cubicBezTo>
                    <a:pt x="62" y="26"/>
                    <a:pt x="68" y="25"/>
                    <a:pt x="72" y="23"/>
                  </a:cubicBezTo>
                  <a:cubicBezTo>
                    <a:pt x="77" y="22"/>
                    <a:pt x="82" y="20"/>
                    <a:pt x="89" y="19"/>
                  </a:cubicBezTo>
                  <a:cubicBezTo>
                    <a:pt x="91" y="18"/>
                    <a:pt x="94" y="17"/>
                    <a:pt x="95" y="16"/>
                  </a:cubicBezTo>
                  <a:cubicBezTo>
                    <a:pt x="97" y="15"/>
                    <a:pt x="98" y="14"/>
                    <a:pt x="99" y="13"/>
                  </a:cubicBezTo>
                  <a:cubicBezTo>
                    <a:pt x="100" y="12"/>
                    <a:pt x="101" y="11"/>
                    <a:pt x="102" y="10"/>
                  </a:cubicBezTo>
                  <a:cubicBezTo>
                    <a:pt x="102" y="8"/>
                    <a:pt x="103" y="7"/>
                    <a:pt x="103" y="6"/>
                  </a:cubicBezTo>
                  <a:cubicBezTo>
                    <a:pt x="107" y="8"/>
                    <a:pt x="107" y="8"/>
                    <a:pt x="107" y="8"/>
                  </a:cubicBezTo>
                  <a:close/>
                  <a:moveTo>
                    <a:pt x="38" y="15"/>
                  </a:moveTo>
                  <a:cubicBezTo>
                    <a:pt x="33" y="14"/>
                    <a:pt x="28" y="14"/>
                    <a:pt x="25" y="15"/>
                  </a:cubicBezTo>
                  <a:cubicBezTo>
                    <a:pt x="21" y="17"/>
                    <a:pt x="18" y="20"/>
                    <a:pt x="16" y="25"/>
                  </a:cubicBezTo>
                  <a:cubicBezTo>
                    <a:pt x="13" y="35"/>
                    <a:pt x="13" y="35"/>
                    <a:pt x="13" y="35"/>
                  </a:cubicBezTo>
                  <a:cubicBezTo>
                    <a:pt x="47" y="47"/>
                    <a:pt x="47" y="47"/>
                    <a:pt x="47" y="47"/>
                  </a:cubicBezTo>
                  <a:cubicBezTo>
                    <a:pt x="49" y="40"/>
                    <a:pt x="49" y="40"/>
                    <a:pt x="49" y="40"/>
                  </a:cubicBezTo>
                  <a:cubicBezTo>
                    <a:pt x="51" y="35"/>
                    <a:pt x="51" y="30"/>
                    <a:pt x="49" y="25"/>
                  </a:cubicBezTo>
                  <a:cubicBezTo>
                    <a:pt x="47" y="21"/>
                    <a:pt x="43" y="17"/>
                    <a:pt x="38" y="15"/>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6" name="íṡļïḍé"/>
            <p:cNvSpPr/>
            <p:nvPr userDrawn="1">
              <p:custDataLst>
                <p:tags r:id="rId31"/>
              </p:custDataLst>
            </p:nvPr>
          </p:nvSpPr>
          <p:spPr bwMode="auto">
            <a:xfrm>
              <a:off x="4360467" y="3546476"/>
              <a:ext cx="149225" cy="115888"/>
            </a:xfrm>
            <a:custGeom>
              <a:avLst/>
              <a:gdLst>
                <a:gd name="T0" fmla="*/ 52 w 89"/>
                <a:gd name="T1" fmla="*/ 10 h 69"/>
                <a:gd name="T2" fmla="*/ 60 w 89"/>
                <a:gd name="T3" fmla="*/ 8 h 69"/>
                <a:gd name="T4" fmla="*/ 68 w 89"/>
                <a:gd name="T5" fmla="*/ 8 h 69"/>
                <a:gd name="T6" fmla="*/ 84 w 89"/>
                <a:gd name="T7" fmla="*/ 20 h 69"/>
                <a:gd name="T8" fmla="*/ 88 w 89"/>
                <a:gd name="T9" fmla="*/ 41 h 69"/>
                <a:gd name="T10" fmla="*/ 84 w 89"/>
                <a:gd name="T11" fmla="*/ 52 h 69"/>
                <a:gd name="T12" fmla="*/ 78 w 89"/>
                <a:gd name="T13" fmla="*/ 61 h 69"/>
                <a:gd name="T14" fmla="*/ 81 w 89"/>
                <a:gd name="T15" fmla="*/ 64 h 69"/>
                <a:gd name="T16" fmla="*/ 80 w 89"/>
                <a:gd name="T17" fmla="*/ 69 h 69"/>
                <a:gd name="T18" fmla="*/ 52 w 89"/>
                <a:gd name="T19" fmla="*/ 64 h 69"/>
                <a:gd name="T20" fmla="*/ 53 w 89"/>
                <a:gd name="T21" fmla="*/ 59 h 69"/>
                <a:gd name="T22" fmla="*/ 63 w 89"/>
                <a:gd name="T23" fmla="*/ 58 h 69"/>
                <a:gd name="T24" fmla="*/ 72 w 89"/>
                <a:gd name="T25" fmla="*/ 54 h 69"/>
                <a:gd name="T26" fmla="*/ 79 w 89"/>
                <a:gd name="T27" fmla="*/ 48 h 69"/>
                <a:gd name="T28" fmla="*/ 83 w 89"/>
                <a:gd name="T29" fmla="*/ 39 h 69"/>
                <a:gd name="T30" fmla="*/ 83 w 89"/>
                <a:gd name="T31" fmla="*/ 32 h 69"/>
                <a:gd name="T32" fmla="*/ 81 w 89"/>
                <a:gd name="T33" fmla="*/ 26 h 69"/>
                <a:gd name="T34" fmla="*/ 77 w 89"/>
                <a:gd name="T35" fmla="*/ 23 h 69"/>
                <a:gd name="T36" fmla="*/ 71 w 89"/>
                <a:gd name="T37" fmla="*/ 21 h 69"/>
                <a:gd name="T38" fmla="*/ 61 w 89"/>
                <a:gd name="T39" fmla="*/ 22 h 69"/>
                <a:gd name="T40" fmla="*/ 53 w 89"/>
                <a:gd name="T41" fmla="*/ 29 h 69"/>
                <a:gd name="T42" fmla="*/ 48 w 89"/>
                <a:gd name="T43" fmla="*/ 37 h 69"/>
                <a:gd name="T44" fmla="*/ 43 w 89"/>
                <a:gd name="T45" fmla="*/ 44 h 69"/>
                <a:gd name="T46" fmla="*/ 33 w 89"/>
                <a:gd name="T47" fmla="*/ 54 h 69"/>
                <a:gd name="T48" fmla="*/ 19 w 89"/>
                <a:gd name="T49" fmla="*/ 55 h 69"/>
                <a:gd name="T50" fmla="*/ 10 w 89"/>
                <a:gd name="T51" fmla="*/ 51 h 69"/>
                <a:gd name="T52" fmla="*/ 4 w 89"/>
                <a:gd name="T53" fmla="*/ 44 h 69"/>
                <a:gd name="T54" fmla="*/ 1 w 89"/>
                <a:gd name="T55" fmla="*/ 35 h 69"/>
                <a:gd name="T56" fmla="*/ 1 w 89"/>
                <a:gd name="T57" fmla="*/ 26 h 69"/>
                <a:gd name="T58" fmla="*/ 5 w 89"/>
                <a:gd name="T59" fmla="*/ 16 h 69"/>
                <a:gd name="T60" fmla="*/ 10 w 89"/>
                <a:gd name="T61" fmla="*/ 8 h 69"/>
                <a:gd name="T62" fmla="*/ 7 w 89"/>
                <a:gd name="T63" fmla="*/ 5 h 69"/>
                <a:gd name="T64" fmla="*/ 8 w 89"/>
                <a:gd name="T65" fmla="*/ 0 h 69"/>
                <a:gd name="T66" fmla="*/ 35 w 89"/>
                <a:gd name="T67" fmla="*/ 5 h 69"/>
                <a:gd name="T68" fmla="*/ 35 w 89"/>
                <a:gd name="T69" fmla="*/ 10 h 69"/>
                <a:gd name="T70" fmla="*/ 25 w 89"/>
                <a:gd name="T71" fmla="*/ 11 h 69"/>
                <a:gd name="T72" fmla="*/ 16 w 89"/>
                <a:gd name="T73" fmla="*/ 14 h 69"/>
                <a:gd name="T74" fmla="*/ 10 w 89"/>
                <a:gd name="T75" fmla="*/ 19 h 69"/>
                <a:gd name="T76" fmla="*/ 6 w 89"/>
                <a:gd name="T77" fmla="*/ 27 h 69"/>
                <a:gd name="T78" fmla="*/ 8 w 89"/>
                <a:gd name="T79" fmla="*/ 37 h 69"/>
                <a:gd name="T80" fmla="*/ 16 w 89"/>
                <a:gd name="T81" fmla="*/ 43 h 69"/>
                <a:gd name="T82" fmla="*/ 25 w 89"/>
                <a:gd name="T83" fmla="*/ 42 h 69"/>
                <a:gd name="T84" fmla="*/ 32 w 89"/>
                <a:gd name="T85" fmla="*/ 36 h 69"/>
                <a:gd name="T86" fmla="*/ 37 w 89"/>
                <a:gd name="T87" fmla="*/ 28 h 69"/>
                <a:gd name="T88" fmla="*/ 42 w 89"/>
                <a:gd name="T89" fmla="*/ 21 h 69"/>
                <a:gd name="T90" fmla="*/ 47 w 89"/>
                <a:gd name="T91" fmla="*/ 15 h 69"/>
                <a:gd name="T92" fmla="*/ 52 w 89"/>
                <a:gd name="T93" fmla="*/ 1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9" h="69">
                  <a:moveTo>
                    <a:pt x="52" y="10"/>
                  </a:moveTo>
                  <a:cubicBezTo>
                    <a:pt x="55" y="9"/>
                    <a:pt x="57" y="8"/>
                    <a:pt x="60" y="8"/>
                  </a:cubicBezTo>
                  <a:cubicBezTo>
                    <a:pt x="62" y="7"/>
                    <a:pt x="65" y="7"/>
                    <a:pt x="68" y="8"/>
                  </a:cubicBezTo>
                  <a:cubicBezTo>
                    <a:pt x="75" y="9"/>
                    <a:pt x="81" y="13"/>
                    <a:pt x="84" y="20"/>
                  </a:cubicBezTo>
                  <a:cubicBezTo>
                    <a:pt x="88" y="26"/>
                    <a:pt x="89" y="33"/>
                    <a:pt x="88" y="41"/>
                  </a:cubicBezTo>
                  <a:cubicBezTo>
                    <a:pt x="87" y="45"/>
                    <a:pt x="86" y="48"/>
                    <a:pt x="84" y="52"/>
                  </a:cubicBezTo>
                  <a:cubicBezTo>
                    <a:pt x="82" y="55"/>
                    <a:pt x="80" y="58"/>
                    <a:pt x="78" y="61"/>
                  </a:cubicBezTo>
                  <a:cubicBezTo>
                    <a:pt x="81" y="64"/>
                    <a:pt x="81" y="64"/>
                    <a:pt x="81" y="64"/>
                  </a:cubicBezTo>
                  <a:cubicBezTo>
                    <a:pt x="80" y="69"/>
                    <a:pt x="80" y="69"/>
                    <a:pt x="80" y="69"/>
                  </a:cubicBezTo>
                  <a:cubicBezTo>
                    <a:pt x="52" y="64"/>
                    <a:pt x="52" y="64"/>
                    <a:pt x="52" y="64"/>
                  </a:cubicBezTo>
                  <a:cubicBezTo>
                    <a:pt x="53" y="59"/>
                    <a:pt x="53" y="59"/>
                    <a:pt x="53" y="59"/>
                  </a:cubicBezTo>
                  <a:cubicBezTo>
                    <a:pt x="57" y="59"/>
                    <a:pt x="60" y="58"/>
                    <a:pt x="63" y="58"/>
                  </a:cubicBezTo>
                  <a:cubicBezTo>
                    <a:pt x="66" y="57"/>
                    <a:pt x="69" y="56"/>
                    <a:pt x="72" y="54"/>
                  </a:cubicBezTo>
                  <a:cubicBezTo>
                    <a:pt x="75" y="52"/>
                    <a:pt x="77" y="50"/>
                    <a:pt x="79" y="48"/>
                  </a:cubicBezTo>
                  <a:cubicBezTo>
                    <a:pt x="81" y="46"/>
                    <a:pt x="82" y="43"/>
                    <a:pt x="83" y="39"/>
                  </a:cubicBezTo>
                  <a:cubicBezTo>
                    <a:pt x="83" y="36"/>
                    <a:pt x="83" y="34"/>
                    <a:pt x="83" y="32"/>
                  </a:cubicBezTo>
                  <a:cubicBezTo>
                    <a:pt x="83" y="30"/>
                    <a:pt x="82" y="28"/>
                    <a:pt x="81" y="26"/>
                  </a:cubicBezTo>
                  <a:cubicBezTo>
                    <a:pt x="80" y="25"/>
                    <a:pt x="79" y="24"/>
                    <a:pt x="77" y="23"/>
                  </a:cubicBezTo>
                  <a:cubicBezTo>
                    <a:pt x="75" y="22"/>
                    <a:pt x="73" y="21"/>
                    <a:pt x="71" y="21"/>
                  </a:cubicBezTo>
                  <a:cubicBezTo>
                    <a:pt x="68" y="20"/>
                    <a:pt x="65" y="20"/>
                    <a:pt x="61" y="22"/>
                  </a:cubicBezTo>
                  <a:cubicBezTo>
                    <a:pt x="58" y="23"/>
                    <a:pt x="56" y="25"/>
                    <a:pt x="53" y="29"/>
                  </a:cubicBezTo>
                  <a:cubicBezTo>
                    <a:pt x="52" y="31"/>
                    <a:pt x="50" y="34"/>
                    <a:pt x="48" y="37"/>
                  </a:cubicBezTo>
                  <a:cubicBezTo>
                    <a:pt x="46" y="40"/>
                    <a:pt x="45" y="42"/>
                    <a:pt x="43" y="44"/>
                  </a:cubicBezTo>
                  <a:cubicBezTo>
                    <a:pt x="40" y="49"/>
                    <a:pt x="37" y="52"/>
                    <a:pt x="33" y="54"/>
                  </a:cubicBezTo>
                  <a:cubicBezTo>
                    <a:pt x="29" y="56"/>
                    <a:pt x="24" y="56"/>
                    <a:pt x="19" y="55"/>
                  </a:cubicBezTo>
                  <a:cubicBezTo>
                    <a:pt x="16" y="54"/>
                    <a:pt x="13" y="53"/>
                    <a:pt x="10" y="51"/>
                  </a:cubicBezTo>
                  <a:cubicBezTo>
                    <a:pt x="8" y="49"/>
                    <a:pt x="6" y="47"/>
                    <a:pt x="4" y="44"/>
                  </a:cubicBezTo>
                  <a:cubicBezTo>
                    <a:pt x="2" y="42"/>
                    <a:pt x="1" y="39"/>
                    <a:pt x="1" y="35"/>
                  </a:cubicBezTo>
                  <a:cubicBezTo>
                    <a:pt x="0" y="32"/>
                    <a:pt x="0" y="29"/>
                    <a:pt x="1" y="26"/>
                  </a:cubicBezTo>
                  <a:cubicBezTo>
                    <a:pt x="2" y="22"/>
                    <a:pt x="3" y="18"/>
                    <a:pt x="5" y="16"/>
                  </a:cubicBezTo>
                  <a:cubicBezTo>
                    <a:pt x="7" y="13"/>
                    <a:pt x="8" y="10"/>
                    <a:pt x="10" y="8"/>
                  </a:cubicBezTo>
                  <a:cubicBezTo>
                    <a:pt x="7" y="5"/>
                    <a:pt x="7" y="5"/>
                    <a:pt x="7" y="5"/>
                  </a:cubicBezTo>
                  <a:cubicBezTo>
                    <a:pt x="8" y="0"/>
                    <a:pt x="8" y="0"/>
                    <a:pt x="8" y="0"/>
                  </a:cubicBezTo>
                  <a:cubicBezTo>
                    <a:pt x="35" y="5"/>
                    <a:pt x="35" y="5"/>
                    <a:pt x="35" y="5"/>
                  </a:cubicBezTo>
                  <a:cubicBezTo>
                    <a:pt x="35" y="10"/>
                    <a:pt x="35" y="10"/>
                    <a:pt x="35" y="10"/>
                  </a:cubicBezTo>
                  <a:cubicBezTo>
                    <a:pt x="31" y="10"/>
                    <a:pt x="28" y="11"/>
                    <a:pt x="25" y="11"/>
                  </a:cubicBezTo>
                  <a:cubicBezTo>
                    <a:pt x="22" y="12"/>
                    <a:pt x="19" y="12"/>
                    <a:pt x="16" y="14"/>
                  </a:cubicBezTo>
                  <a:cubicBezTo>
                    <a:pt x="14" y="15"/>
                    <a:pt x="12" y="17"/>
                    <a:pt x="10" y="19"/>
                  </a:cubicBezTo>
                  <a:cubicBezTo>
                    <a:pt x="8" y="21"/>
                    <a:pt x="7" y="24"/>
                    <a:pt x="6" y="27"/>
                  </a:cubicBezTo>
                  <a:cubicBezTo>
                    <a:pt x="5" y="31"/>
                    <a:pt x="6" y="34"/>
                    <a:pt x="8" y="37"/>
                  </a:cubicBezTo>
                  <a:cubicBezTo>
                    <a:pt x="10" y="40"/>
                    <a:pt x="12" y="42"/>
                    <a:pt x="16" y="43"/>
                  </a:cubicBezTo>
                  <a:cubicBezTo>
                    <a:pt x="19" y="44"/>
                    <a:pt x="22" y="43"/>
                    <a:pt x="25" y="42"/>
                  </a:cubicBezTo>
                  <a:cubicBezTo>
                    <a:pt x="28" y="41"/>
                    <a:pt x="30" y="39"/>
                    <a:pt x="32" y="36"/>
                  </a:cubicBezTo>
                  <a:cubicBezTo>
                    <a:pt x="34" y="34"/>
                    <a:pt x="36" y="31"/>
                    <a:pt x="37" y="28"/>
                  </a:cubicBezTo>
                  <a:cubicBezTo>
                    <a:pt x="39" y="26"/>
                    <a:pt x="40" y="23"/>
                    <a:pt x="42" y="21"/>
                  </a:cubicBezTo>
                  <a:cubicBezTo>
                    <a:pt x="44" y="19"/>
                    <a:pt x="45" y="17"/>
                    <a:pt x="47" y="15"/>
                  </a:cubicBezTo>
                  <a:cubicBezTo>
                    <a:pt x="49" y="13"/>
                    <a:pt x="50" y="12"/>
                    <a:pt x="52" y="10"/>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7" name="îŝḻïḍé"/>
            <p:cNvSpPr/>
            <p:nvPr userDrawn="1">
              <p:custDataLst>
                <p:tags r:id="rId32"/>
              </p:custDataLst>
            </p:nvPr>
          </p:nvSpPr>
          <p:spPr bwMode="auto">
            <a:xfrm>
              <a:off x="4381104" y="3465513"/>
              <a:ext cx="141288" cy="69850"/>
            </a:xfrm>
            <a:custGeom>
              <a:avLst/>
              <a:gdLst>
                <a:gd name="T0" fmla="*/ 85 w 85"/>
                <a:gd name="T1" fmla="*/ 4 h 42"/>
                <a:gd name="T2" fmla="*/ 84 w 85"/>
                <a:gd name="T3" fmla="*/ 42 h 42"/>
                <a:gd name="T4" fmla="*/ 80 w 85"/>
                <a:gd name="T5" fmla="*/ 41 h 42"/>
                <a:gd name="T6" fmla="*/ 79 w 85"/>
                <a:gd name="T7" fmla="*/ 37 h 42"/>
                <a:gd name="T8" fmla="*/ 79 w 85"/>
                <a:gd name="T9" fmla="*/ 32 h 42"/>
                <a:gd name="T10" fmla="*/ 77 w 85"/>
                <a:gd name="T11" fmla="*/ 30 h 42"/>
                <a:gd name="T12" fmla="*/ 73 w 85"/>
                <a:gd name="T13" fmla="*/ 28 h 42"/>
                <a:gd name="T14" fmla="*/ 12 w 85"/>
                <a:gd name="T15" fmla="*/ 26 h 42"/>
                <a:gd name="T16" fmla="*/ 9 w 85"/>
                <a:gd name="T17" fmla="*/ 27 h 42"/>
                <a:gd name="T18" fmla="*/ 6 w 85"/>
                <a:gd name="T19" fmla="*/ 30 h 42"/>
                <a:gd name="T20" fmla="*/ 5 w 85"/>
                <a:gd name="T21" fmla="*/ 34 h 42"/>
                <a:gd name="T22" fmla="*/ 4 w 85"/>
                <a:gd name="T23" fmla="*/ 38 h 42"/>
                <a:gd name="T24" fmla="*/ 0 w 85"/>
                <a:gd name="T25" fmla="*/ 38 h 42"/>
                <a:gd name="T26" fmla="*/ 1 w 85"/>
                <a:gd name="T27" fmla="*/ 0 h 42"/>
                <a:gd name="T28" fmla="*/ 5 w 85"/>
                <a:gd name="T29" fmla="*/ 0 h 42"/>
                <a:gd name="T30" fmla="*/ 6 w 85"/>
                <a:gd name="T31" fmla="*/ 5 h 42"/>
                <a:gd name="T32" fmla="*/ 6 w 85"/>
                <a:gd name="T33" fmla="*/ 9 h 42"/>
                <a:gd name="T34" fmla="*/ 9 w 85"/>
                <a:gd name="T35" fmla="*/ 12 h 42"/>
                <a:gd name="T36" fmla="*/ 12 w 85"/>
                <a:gd name="T37" fmla="*/ 13 h 42"/>
                <a:gd name="T38" fmla="*/ 73 w 85"/>
                <a:gd name="T39" fmla="*/ 16 h 42"/>
                <a:gd name="T40" fmla="*/ 77 w 85"/>
                <a:gd name="T41" fmla="*/ 15 h 42"/>
                <a:gd name="T42" fmla="*/ 79 w 85"/>
                <a:gd name="T43" fmla="*/ 12 h 42"/>
                <a:gd name="T44" fmla="*/ 80 w 85"/>
                <a:gd name="T45" fmla="*/ 8 h 42"/>
                <a:gd name="T46" fmla="*/ 81 w 85"/>
                <a:gd name="T47" fmla="*/ 3 h 42"/>
                <a:gd name="T48" fmla="*/ 85 w 85"/>
                <a:gd name="T49" fmla="*/ 4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5" h="42">
                  <a:moveTo>
                    <a:pt x="85" y="4"/>
                  </a:moveTo>
                  <a:cubicBezTo>
                    <a:pt x="84" y="42"/>
                    <a:pt x="84" y="42"/>
                    <a:pt x="84" y="42"/>
                  </a:cubicBezTo>
                  <a:cubicBezTo>
                    <a:pt x="80" y="41"/>
                    <a:pt x="80" y="41"/>
                    <a:pt x="80" y="41"/>
                  </a:cubicBezTo>
                  <a:cubicBezTo>
                    <a:pt x="80" y="40"/>
                    <a:pt x="79" y="39"/>
                    <a:pt x="79" y="37"/>
                  </a:cubicBezTo>
                  <a:cubicBezTo>
                    <a:pt x="79" y="35"/>
                    <a:pt x="79" y="33"/>
                    <a:pt x="79" y="32"/>
                  </a:cubicBezTo>
                  <a:cubicBezTo>
                    <a:pt x="78" y="31"/>
                    <a:pt x="78" y="30"/>
                    <a:pt x="77" y="30"/>
                  </a:cubicBezTo>
                  <a:cubicBezTo>
                    <a:pt x="76" y="29"/>
                    <a:pt x="75" y="29"/>
                    <a:pt x="73" y="28"/>
                  </a:cubicBezTo>
                  <a:cubicBezTo>
                    <a:pt x="12" y="26"/>
                    <a:pt x="12" y="26"/>
                    <a:pt x="12" y="26"/>
                  </a:cubicBezTo>
                  <a:cubicBezTo>
                    <a:pt x="11" y="26"/>
                    <a:pt x="10" y="26"/>
                    <a:pt x="9" y="27"/>
                  </a:cubicBezTo>
                  <a:cubicBezTo>
                    <a:pt x="8" y="27"/>
                    <a:pt x="7" y="28"/>
                    <a:pt x="6" y="30"/>
                  </a:cubicBezTo>
                  <a:cubicBezTo>
                    <a:pt x="6" y="31"/>
                    <a:pt x="5" y="32"/>
                    <a:pt x="5" y="34"/>
                  </a:cubicBezTo>
                  <a:cubicBezTo>
                    <a:pt x="4" y="36"/>
                    <a:pt x="4" y="37"/>
                    <a:pt x="4" y="38"/>
                  </a:cubicBezTo>
                  <a:cubicBezTo>
                    <a:pt x="0" y="38"/>
                    <a:pt x="0" y="38"/>
                    <a:pt x="0" y="38"/>
                  </a:cubicBezTo>
                  <a:cubicBezTo>
                    <a:pt x="1" y="0"/>
                    <a:pt x="1" y="0"/>
                    <a:pt x="1" y="0"/>
                  </a:cubicBezTo>
                  <a:cubicBezTo>
                    <a:pt x="5" y="0"/>
                    <a:pt x="5" y="0"/>
                    <a:pt x="5" y="0"/>
                  </a:cubicBezTo>
                  <a:cubicBezTo>
                    <a:pt x="5" y="2"/>
                    <a:pt x="5" y="3"/>
                    <a:pt x="6" y="5"/>
                  </a:cubicBezTo>
                  <a:cubicBezTo>
                    <a:pt x="6" y="7"/>
                    <a:pt x="6" y="8"/>
                    <a:pt x="6" y="9"/>
                  </a:cubicBezTo>
                  <a:cubicBezTo>
                    <a:pt x="7" y="11"/>
                    <a:pt x="7" y="12"/>
                    <a:pt x="9" y="12"/>
                  </a:cubicBezTo>
                  <a:cubicBezTo>
                    <a:pt x="10" y="13"/>
                    <a:pt x="11" y="13"/>
                    <a:pt x="12" y="13"/>
                  </a:cubicBezTo>
                  <a:cubicBezTo>
                    <a:pt x="73" y="16"/>
                    <a:pt x="73" y="16"/>
                    <a:pt x="73" y="16"/>
                  </a:cubicBezTo>
                  <a:cubicBezTo>
                    <a:pt x="74" y="16"/>
                    <a:pt x="75" y="16"/>
                    <a:pt x="77" y="15"/>
                  </a:cubicBezTo>
                  <a:cubicBezTo>
                    <a:pt x="78" y="15"/>
                    <a:pt x="78" y="14"/>
                    <a:pt x="79" y="12"/>
                  </a:cubicBezTo>
                  <a:cubicBezTo>
                    <a:pt x="79" y="11"/>
                    <a:pt x="80" y="10"/>
                    <a:pt x="80" y="8"/>
                  </a:cubicBezTo>
                  <a:cubicBezTo>
                    <a:pt x="81" y="6"/>
                    <a:pt x="81" y="5"/>
                    <a:pt x="81" y="3"/>
                  </a:cubicBezTo>
                  <a:lnTo>
                    <a:pt x="85" y="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8" name="ïsḻïďê"/>
            <p:cNvSpPr/>
            <p:nvPr userDrawn="1">
              <p:custDataLst>
                <p:tags r:id="rId33"/>
              </p:custDataLst>
            </p:nvPr>
          </p:nvSpPr>
          <p:spPr bwMode="auto">
            <a:xfrm>
              <a:off x="4382692" y="3332163"/>
              <a:ext cx="142875" cy="123825"/>
            </a:xfrm>
            <a:custGeom>
              <a:avLst/>
              <a:gdLst>
                <a:gd name="T0" fmla="*/ 23 w 86"/>
                <a:gd name="T1" fmla="*/ 0 h 74"/>
                <a:gd name="T2" fmla="*/ 23 w 86"/>
                <a:gd name="T3" fmla="*/ 4 h 74"/>
                <a:gd name="T4" fmla="*/ 18 w 86"/>
                <a:gd name="T5" fmla="*/ 6 h 74"/>
                <a:gd name="T6" fmla="*/ 13 w 86"/>
                <a:gd name="T7" fmla="*/ 10 h 74"/>
                <a:gd name="T8" fmla="*/ 8 w 86"/>
                <a:gd name="T9" fmla="*/ 13 h 74"/>
                <a:gd name="T10" fmla="*/ 6 w 86"/>
                <a:gd name="T11" fmla="*/ 18 h 74"/>
                <a:gd name="T12" fmla="*/ 6 w 86"/>
                <a:gd name="T13" fmla="*/ 22 h 74"/>
                <a:gd name="T14" fmla="*/ 6 w 86"/>
                <a:gd name="T15" fmla="*/ 27 h 74"/>
                <a:gd name="T16" fmla="*/ 6 w 86"/>
                <a:gd name="T17" fmla="*/ 31 h 74"/>
                <a:gd name="T18" fmla="*/ 73 w 86"/>
                <a:gd name="T19" fmla="*/ 30 h 74"/>
                <a:gd name="T20" fmla="*/ 77 w 86"/>
                <a:gd name="T21" fmla="*/ 29 h 74"/>
                <a:gd name="T22" fmla="*/ 79 w 86"/>
                <a:gd name="T23" fmla="*/ 26 h 74"/>
                <a:gd name="T24" fmla="*/ 80 w 86"/>
                <a:gd name="T25" fmla="*/ 21 h 74"/>
                <a:gd name="T26" fmla="*/ 81 w 86"/>
                <a:gd name="T27" fmla="*/ 16 h 74"/>
                <a:gd name="T28" fmla="*/ 85 w 86"/>
                <a:gd name="T29" fmla="*/ 16 h 74"/>
                <a:gd name="T30" fmla="*/ 86 w 86"/>
                <a:gd name="T31" fmla="*/ 56 h 74"/>
                <a:gd name="T32" fmla="*/ 82 w 86"/>
                <a:gd name="T33" fmla="*/ 56 h 74"/>
                <a:gd name="T34" fmla="*/ 81 w 86"/>
                <a:gd name="T35" fmla="*/ 51 h 74"/>
                <a:gd name="T36" fmla="*/ 80 w 86"/>
                <a:gd name="T37" fmla="*/ 46 h 74"/>
                <a:gd name="T38" fmla="*/ 78 w 86"/>
                <a:gd name="T39" fmla="*/ 43 h 74"/>
                <a:gd name="T40" fmla="*/ 74 w 86"/>
                <a:gd name="T41" fmla="*/ 42 h 74"/>
                <a:gd name="T42" fmla="*/ 6 w 86"/>
                <a:gd name="T43" fmla="*/ 43 h 74"/>
                <a:gd name="T44" fmla="*/ 6 w 86"/>
                <a:gd name="T45" fmla="*/ 47 h 74"/>
                <a:gd name="T46" fmla="*/ 6 w 86"/>
                <a:gd name="T47" fmla="*/ 51 h 74"/>
                <a:gd name="T48" fmla="*/ 7 w 86"/>
                <a:gd name="T49" fmla="*/ 57 h 74"/>
                <a:gd name="T50" fmla="*/ 9 w 86"/>
                <a:gd name="T51" fmla="*/ 61 h 74"/>
                <a:gd name="T52" fmla="*/ 14 w 86"/>
                <a:gd name="T53" fmla="*/ 65 h 74"/>
                <a:gd name="T54" fmla="*/ 20 w 86"/>
                <a:gd name="T55" fmla="*/ 68 h 74"/>
                <a:gd name="T56" fmla="*/ 25 w 86"/>
                <a:gd name="T57" fmla="*/ 69 h 74"/>
                <a:gd name="T58" fmla="*/ 25 w 86"/>
                <a:gd name="T59" fmla="*/ 74 h 74"/>
                <a:gd name="T60" fmla="*/ 2 w 86"/>
                <a:gd name="T61" fmla="*/ 74 h 74"/>
                <a:gd name="T62" fmla="*/ 0 w 86"/>
                <a:gd name="T63" fmla="*/ 1 h 74"/>
                <a:gd name="T64" fmla="*/ 23 w 86"/>
                <a:gd name="T65" fmla="*/ 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6" h="74">
                  <a:moveTo>
                    <a:pt x="23" y="0"/>
                  </a:moveTo>
                  <a:cubicBezTo>
                    <a:pt x="23" y="4"/>
                    <a:pt x="23" y="4"/>
                    <a:pt x="23" y="4"/>
                  </a:cubicBezTo>
                  <a:cubicBezTo>
                    <a:pt x="22" y="5"/>
                    <a:pt x="20" y="5"/>
                    <a:pt x="18" y="6"/>
                  </a:cubicBezTo>
                  <a:cubicBezTo>
                    <a:pt x="16" y="7"/>
                    <a:pt x="15" y="8"/>
                    <a:pt x="13" y="10"/>
                  </a:cubicBezTo>
                  <a:cubicBezTo>
                    <a:pt x="11" y="11"/>
                    <a:pt x="10" y="12"/>
                    <a:pt x="8" y="13"/>
                  </a:cubicBezTo>
                  <a:cubicBezTo>
                    <a:pt x="7" y="15"/>
                    <a:pt x="6" y="16"/>
                    <a:pt x="6" y="18"/>
                  </a:cubicBezTo>
                  <a:cubicBezTo>
                    <a:pt x="6" y="19"/>
                    <a:pt x="6" y="20"/>
                    <a:pt x="6" y="22"/>
                  </a:cubicBezTo>
                  <a:cubicBezTo>
                    <a:pt x="6" y="24"/>
                    <a:pt x="6" y="26"/>
                    <a:pt x="6" y="27"/>
                  </a:cubicBezTo>
                  <a:cubicBezTo>
                    <a:pt x="6" y="31"/>
                    <a:pt x="6" y="31"/>
                    <a:pt x="6" y="31"/>
                  </a:cubicBezTo>
                  <a:cubicBezTo>
                    <a:pt x="73" y="30"/>
                    <a:pt x="73" y="30"/>
                    <a:pt x="73" y="30"/>
                  </a:cubicBezTo>
                  <a:cubicBezTo>
                    <a:pt x="74" y="30"/>
                    <a:pt x="76" y="29"/>
                    <a:pt x="77" y="29"/>
                  </a:cubicBezTo>
                  <a:cubicBezTo>
                    <a:pt x="78" y="28"/>
                    <a:pt x="78" y="27"/>
                    <a:pt x="79" y="26"/>
                  </a:cubicBezTo>
                  <a:cubicBezTo>
                    <a:pt x="79" y="25"/>
                    <a:pt x="80" y="23"/>
                    <a:pt x="80" y="21"/>
                  </a:cubicBezTo>
                  <a:cubicBezTo>
                    <a:pt x="81" y="19"/>
                    <a:pt x="81" y="17"/>
                    <a:pt x="81" y="16"/>
                  </a:cubicBezTo>
                  <a:cubicBezTo>
                    <a:pt x="85" y="16"/>
                    <a:pt x="85" y="16"/>
                    <a:pt x="85" y="16"/>
                  </a:cubicBezTo>
                  <a:cubicBezTo>
                    <a:pt x="86" y="56"/>
                    <a:pt x="86" y="56"/>
                    <a:pt x="86" y="56"/>
                  </a:cubicBezTo>
                  <a:cubicBezTo>
                    <a:pt x="82" y="56"/>
                    <a:pt x="82" y="56"/>
                    <a:pt x="82" y="56"/>
                  </a:cubicBezTo>
                  <a:cubicBezTo>
                    <a:pt x="81" y="55"/>
                    <a:pt x="81" y="53"/>
                    <a:pt x="81" y="51"/>
                  </a:cubicBezTo>
                  <a:cubicBezTo>
                    <a:pt x="81" y="48"/>
                    <a:pt x="80" y="47"/>
                    <a:pt x="80" y="46"/>
                  </a:cubicBezTo>
                  <a:cubicBezTo>
                    <a:pt x="79" y="45"/>
                    <a:pt x="79" y="44"/>
                    <a:pt x="78" y="43"/>
                  </a:cubicBezTo>
                  <a:cubicBezTo>
                    <a:pt x="77" y="42"/>
                    <a:pt x="75" y="42"/>
                    <a:pt x="74" y="42"/>
                  </a:cubicBezTo>
                  <a:cubicBezTo>
                    <a:pt x="6" y="43"/>
                    <a:pt x="6" y="43"/>
                    <a:pt x="6" y="43"/>
                  </a:cubicBezTo>
                  <a:cubicBezTo>
                    <a:pt x="6" y="47"/>
                    <a:pt x="6" y="47"/>
                    <a:pt x="6" y="47"/>
                  </a:cubicBezTo>
                  <a:cubicBezTo>
                    <a:pt x="6" y="48"/>
                    <a:pt x="6" y="50"/>
                    <a:pt x="6" y="51"/>
                  </a:cubicBezTo>
                  <a:cubicBezTo>
                    <a:pt x="6" y="53"/>
                    <a:pt x="6" y="55"/>
                    <a:pt x="7" y="57"/>
                  </a:cubicBezTo>
                  <a:cubicBezTo>
                    <a:pt x="7" y="58"/>
                    <a:pt x="8" y="59"/>
                    <a:pt x="9" y="61"/>
                  </a:cubicBezTo>
                  <a:cubicBezTo>
                    <a:pt x="11" y="62"/>
                    <a:pt x="12" y="63"/>
                    <a:pt x="14" y="65"/>
                  </a:cubicBezTo>
                  <a:cubicBezTo>
                    <a:pt x="16" y="66"/>
                    <a:pt x="18" y="67"/>
                    <a:pt x="20" y="68"/>
                  </a:cubicBezTo>
                  <a:cubicBezTo>
                    <a:pt x="22" y="68"/>
                    <a:pt x="23" y="69"/>
                    <a:pt x="25" y="69"/>
                  </a:cubicBezTo>
                  <a:cubicBezTo>
                    <a:pt x="25" y="74"/>
                    <a:pt x="25" y="74"/>
                    <a:pt x="25" y="74"/>
                  </a:cubicBezTo>
                  <a:cubicBezTo>
                    <a:pt x="2" y="74"/>
                    <a:pt x="2" y="74"/>
                    <a:pt x="2" y="74"/>
                  </a:cubicBezTo>
                  <a:cubicBezTo>
                    <a:pt x="0" y="1"/>
                    <a:pt x="0" y="1"/>
                    <a:pt x="0" y="1"/>
                  </a:cubicBezTo>
                  <a:lnTo>
                    <a:pt x="23" y="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9" name="iṡlîḍê"/>
            <p:cNvSpPr/>
            <p:nvPr userDrawn="1">
              <p:custDataLst>
                <p:tags r:id="rId34"/>
              </p:custDataLst>
            </p:nvPr>
          </p:nvSpPr>
          <p:spPr bwMode="auto">
            <a:xfrm>
              <a:off x="4344592" y="3192463"/>
              <a:ext cx="160338" cy="133350"/>
            </a:xfrm>
            <a:custGeom>
              <a:avLst/>
              <a:gdLst>
                <a:gd name="T0" fmla="*/ 4 w 96"/>
                <a:gd name="T1" fmla="*/ 0 h 80"/>
                <a:gd name="T2" fmla="*/ 5 w 96"/>
                <a:gd name="T3" fmla="*/ 3 h 80"/>
                <a:gd name="T4" fmla="*/ 8 w 96"/>
                <a:gd name="T5" fmla="*/ 6 h 80"/>
                <a:gd name="T6" fmla="*/ 10 w 96"/>
                <a:gd name="T7" fmla="*/ 8 h 80"/>
                <a:gd name="T8" fmla="*/ 15 w 96"/>
                <a:gd name="T9" fmla="*/ 11 h 80"/>
                <a:gd name="T10" fmla="*/ 30 w 96"/>
                <a:gd name="T11" fmla="*/ 16 h 80"/>
                <a:gd name="T12" fmla="*/ 49 w 96"/>
                <a:gd name="T13" fmla="*/ 22 h 80"/>
                <a:gd name="T14" fmla="*/ 55 w 96"/>
                <a:gd name="T15" fmla="*/ 23 h 80"/>
                <a:gd name="T16" fmla="*/ 62 w 96"/>
                <a:gd name="T17" fmla="*/ 22 h 80"/>
                <a:gd name="T18" fmla="*/ 78 w 96"/>
                <a:gd name="T19" fmla="*/ 19 h 80"/>
                <a:gd name="T20" fmla="*/ 81 w 96"/>
                <a:gd name="T21" fmla="*/ 17 h 80"/>
                <a:gd name="T22" fmla="*/ 83 w 96"/>
                <a:gd name="T23" fmla="*/ 13 h 80"/>
                <a:gd name="T24" fmla="*/ 83 w 96"/>
                <a:gd name="T25" fmla="*/ 9 h 80"/>
                <a:gd name="T26" fmla="*/ 83 w 96"/>
                <a:gd name="T27" fmla="*/ 4 h 80"/>
                <a:gd name="T28" fmla="*/ 87 w 96"/>
                <a:gd name="T29" fmla="*/ 3 h 80"/>
                <a:gd name="T30" fmla="*/ 96 w 96"/>
                <a:gd name="T31" fmla="*/ 41 h 80"/>
                <a:gd name="T32" fmla="*/ 92 w 96"/>
                <a:gd name="T33" fmla="*/ 42 h 80"/>
                <a:gd name="T34" fmla="*/ 90 w 96"/>
                <a:gd name="T35" fmla="*/ 37 h 80"/>
                <a:gd name="T36" fmla="*/ 88 w 96"/>
                <a:gd name="T37" fmla="*/ 33 h 80"/>
                <a:gd name="T38" fmla="*/ 85 w 96"/>
                <a:gd name="T39" fmla="*/ 31 h 80"/>
                <a:gd name="T40" fmla="*/ 81 w 96"/>
                <a:gd name="T41" fmla="*/ 31 h 80"/>
                <a:gd name="T42" fmla="*/ 61 w 96"/>
                <a:gd name="T43" fmla="*/ 35 h 80"/>
                <a:gd name="T44" fmla="*/ 58 w 96"/>
                <a:gd name="T45" fmla="*/ 37 h 80"/>
                <a:gd name="T46" fmla="*/ 53 w 96"/>
                <a:gd name="T47" fmla="*/ 41 h 80"/>
                <a:gd name="T48" fmla="*/ 41 w 96"/>
                <a:gd name="T49" fmla="*/ 52 h 80"/>
                <a:gd name="T50" fmla="*/ 29 w 96"/>
                <a:gd name="T51" fmla="*/ 63 h 80"/>
                <a:gd name="T52" fmla="*/ 25 w 96"/>
                <a:gd name="T53" fmla="*/ 67 h 80"/>
                <a:gd name="T54" fmla="*/ 23 w 96"/>
                <a:gd name="T55" fmla="*/ 71 h 80"/>
                <a:gd name="T56" fmla="*/ 22 w 96"/>
                <a:gd name="T57" fmla="*/ 75 h 80"/>
                <a:gd name="T58" fmla="*/ 22 w 96"/>
                <a:gd name="T59" fmla="*/ 79 h 80"/>
                <a:gd name="T60" fmla="*/ 18 w 96"/>
                <a:gd name="T61" fmla="*/ 80 h 80"/>
                <a:gd name="T62" fmla="*/ 10 w 96"/>
                <a:gd name="T63" fmla="*/ 45 h 80"/>
                <a:gd name="T64" fmla="*/ 14 w 96"/>
                <a:gd name="T65" fmla="*/ 44 h 80"/>
                <a:gd name="T66" fmla="*/ 17 w 96"/>
                <a:gd name="T67" fmla="*/ 52 h 80"/>
                <a:gd name="T68" fmla="*/ 19 w 96"/>
                <a:gd name="T69" fmla="*/ 54 h 80"/>
                <a:gd name="T70" fmla="*/ 20 w 96"/>
                <a:gd name="T71" fmla="*/ 53 h 80"/>
                <a:gd name="T72" fmla="*/ 22 w 96"/>
                <a:gd name="T73" fmla="*/ 52 h 80"/>
                <a:gd name="T74" fmla="*/ 25 w 96"/>
                <a:gd name="T75" fmla="*/ 49 h 80"/>
                <a:gd name="T76" fmla="*/ 29 w 96"/>
                <a:gd name="T77" fmla="*/ 46 h 80"/>
                <a:gd name="T78" fmla="*/ 38 w 96"/>
                <a:gd name="T79" fmla="*/ 38 h 80"/>
                <a:gd name="T80" fmla="*/ 49 w 96"/>
                <a:gd name="T81" fmla="*/ 28 h 80"/>
                <a:gd name="T82" fmla="*/ 23 w 96"/>
                <a:gd name="T83" fmla="*/ 19 h 80"/>
                <a:gd name="T84" fmla="*/ 12 w 96"/>
                <a:gd name="T85" fmla="*/ 17 h 80"/>
                <a:gd name="T86" fmla="*/ 10 w 96"/>
                <a:gd name="T87" fmla="*/ 18 h 80"/>
                <a:gd name="T88" fmla="*/ 10 w 96"/>
                <a:gd name="T89" fmla="*/ 21 h 80"/>
                <a:gd name="T90" fmla="*/ 10 w 96"/>
                <a:gd name="T91" fmla="*/ 25 h 80"/>
                <a:gd name="T92" fmla="*/ 11 w 96"/>
                <a:gd name="T93" fmla="*/ 29 h 80"/>
                <a:gd name="T94" fmla="*/ 6 w 96"/>
                <a:gd name="T95" fmla="*/ 30 h 80"/>
                <a:gd name="T96" fmla="*/ 0 w 96"/>
                <a:gd name="T97" fmla="*/ 1 h 80"/>
                <a:gd name="T98" fmla="*/ 4 w 96"/>
                <a:gd name="T99"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6" h="80">
                  <a:moveTo>
                    <a:pt x="4" y="0"/>
                  </a:moveTo>
                  <a:cubicBezTo>
                    <a:pt x="4" y="1"/>
                    <a:pt x="5" y="2"/>
                    <a:pt x="5" y="3"/>
                  </a:cubicBezTo>
                  <a:cubicBezTo>
                    <a:pt x="6" y="4"/>
                    <a:pt x="7" y="5"/>
                    <a:pt x="8" y="6"/>
                  </a:cubicBezTo>
                  <a:cubicBezTo>
                    <a:pt x="9" y="7"/>
                    <a:pt x="10" y="8"/>
                    <a:pt x="10" y="8"/>
                  </a:cubicBezTo>
                  <a:cubicBezTo>
                    <a:pt x="11" y="9"/>
                    <a:pt x="13" y="10"/>
                    <a:pt x="15" y="11"/>
                  </a:cubicBezTo>
                  <a:cubicBezTo>
                    <a:pt x="20" y="13"/>
                    <a:pt x="25" y="14"/>
                    <a:pt x="30" y="16"/>
                  </a:cubicBezTo>
                  <a:cubicBezTo>
                    <a:pt x="35" y="17"/>
                    <a:pt x="41" y="19"/>
                    <a:pt x="49" y="22"/>
                  </a:cubicBezTo>
                  <a:cubicBezTo>
                    <a:pt x="52" y="22"/>
                    <a:pt x="54" y="23"/>
                    <a:pt x="55" y="23"/>
                  </a:cubicBezTo>
                  <a:cubicBezTo>
                    <a:pt x="57" y="23"/>
                    <a:pt x="59" y="23"/>
                    <a:pt x="62" y="22"/>
                  </a:cubicBezTo>
                  <a:cubicBezTo>
                    <a:pt x="78" y="19"/>
                    <a:pt x="78" y="19"/>
                    <a:pt x="78" y="19"/>
                  </a:cubicBezTo>
                  <a:cubicBezTo>
                    <a:pt x="79" y="18"/>
                    <a:pt x="80" y="18"/>
                    <a:pt x="81" y="17"/>
                  </a:cubicBezTo>
                  <a:cubicBezTo>
                    <a:pt x="82" y="16"/>
                    <a:pt x="83" y="15"/>
                    <a:pt x="83" y="13"/>
                  </a:cubicBezTo>
                  <a:cubicBezTo>
                    <a:pt x="83" y="13"/>
                    <a:pt x="83" y="11"/>
                    <a:pt x="83" y="9"/>
                  </a:cubicBezTo>
                  <a:cubicBezTo>
                    <a:pt x="83" y="7"/>
                    <a:pt x="83" y="5"/>
                    <a:pt x="83" y="4"/>
                  </a:cubicBezTo>
                  <a:cubicBezTo>
                    <a:pt x="87" y="3"/>
                    <a:pt x="87" y="3"/>
                    <a:pt x="87" y="3"/>
                  </a:cubicBezTo>
                  <a:cubicBezTo>
                    <a:pt x="96" y="41"/>
                    <a:pt x="96" y="41"/>
                    <a:pt x="96" y="41"/>
                  </a:cubicBezTo>
                  <a:cubicBezTo>
                    <a:pt x="92" y="42"/>
                    <a:pt x="92" y="42"/>
                    <a:pt x="92" y="42"/>
                  </a:cubicBezTo>
                  <a:cubicBezTo>
                    <a:pt x="91" y="41"/>
                    <a:pt x="91" y="39"/>
                    <a:pt x="90" y="37"/>
                  </a:cubicBezTo>
                  <a:cubicBezTo>
                    <a:pt x="89" y="35"/>
                    <a:pt x="89" y="34"/>
                    <a:pt x="88" y="33"/>
                  </a:cubicBezTo>
                  <a:cubicBezTo>
                    <a:pt x="87" y="32"/>
                    <a:pt x="86" y="31"/>
                    <a:pt x="85" y="31"/>
                  </a:cubicBezTo>
                  <a:cubicBezTo>
                    <a:pt x="84" y="30"/>
                    <a:pt x="83" y="30"/>
                    <a:pt x="81" y="31"/>
                  </a:cubicBezTo>
                  <a:cubicBezTo>
                    <a:pt x="61" y="35"/>
                    <a:pt x="61" y="35"/>
                    <a:pt x="61" y="35"/>
                  </a:cubicBezTo>
                  <a:cubicBezTo>
                    <a:pt x="61" y="36"/>
                    <a:pt x="60" y="36"/>
                    <a:pt x="58" y="37"/>
                  </a:cubicBezTo>
                  <a:cubicBezTo>
                    <a:pt x="57" y="38"/>
                    <a:pt x="55" y="40"/>
                    <a:pt x="53" y="41"/>
                  </a:cubicBezTo>
                  <a:cubicBezTo>
                    <a:pt x="49" y="45"/>
                    <a:pt x="45" y="48"/>
                    <a:pt x="41" y="52"/>
                  </a:cubicBezTo>
                  <a:cubicBezTo>
                    <a:pt x="36" y="56"/>
                    <a:pt x="32" y="60"/>
                    <a:pt x="29" y="63"/>
                  </a:cubicBezTo>
                  <a:cubicBezTo>
                    <a:pt x="27" y="65"/>
                    <a:pt x="26" y="66"/>
                    <a:pt x="25" y="67"/>
                  </a:cubicBezTo>
                  <a:cubicBezTo>
                    <a:pt x="24" y="69"/>
                    <a:pt x="23" y="70"/>
                    <a:pt x="23" y="71"/>
                  </a:cubicBezTo>
                  <a:cubicBezTo>
                    <a:pt x="22" y="72"/>
                    <a:pt x="22" y="74"/>
                    <a:pt x="22" y="75"/>
                  </a:cubicBezTo>
                  <a:cubicBezTo>
                    <a:pt x="22" y="76"/>
                    <a:pt x="22" y="78"/>
                    <a:pt x="22" y="79"/>
                  </a:cubicBezTo>
                  <a:cubicBezTo>
                    <a:pt x="18" y="80"/>
                    <a:pt x="18" y="80"/>
                    <a:pt x="18" y="80"/>
                  </a:cubicBezTo>
                  <a:cubicBezTo>
                    <a:pt x="10" y="45"/>
                    <a:pt x="10" y="45"/>
                    <a:pt x="10" y="45"/>
                  </a:cubicBezTo>
                  <a:cubicBezTo>
                    <a:pt x="14" y="44"/>
                    <a:pt x="14" y="44"/>
                    <a:pt x="14" y="44"/>
                  </a:cubicBezTo>
                  <a:cubicBezTo>
                    <a:pt x="15" y="48"/>
                    <a:pt x="16" y="50"/>
                    <a:pt x="17" y="52"/>
                  </a:cubicBezTo>
                  <a:cubicBezTo>
                    <a:pt x="18" y="53"/>
                    <a:pt x="18" y="54"/>
                    <a:pt x="19" y="54"/>
                  </a:cubicBezTo>
                  <a:cubicBezTo>
                    <a:pt x="20" y="54"/>
                    <a:pt x="20" y="54"/>
                    <a:pt x="20" y="53"/>
                  </a:cubicBezTo>
                  <a:cubicBezTo>
                    <a:pt x="21" y="53"/>
                    <a:pt x="22" y="52"/>
                    <a:pt x="22" y="52"/>
                  </a:cubicBezTo>
                  <a:cubicBezTo>
                    <a:pt x="23" y="51"/>
                    <a:pt x="24" y="50"/>
                    <a:pt x="25" y="49"/>
                  </a:cubicBezTo>
                  <a:cubicBezTo>
                    <a:pt x="27" y="48"/>
                    <a:pt x="28" y="47"/>
                    <a:pt x="29" y="46"/>
                  </a:cubicBezTo>
                  <a:cubicBezTo>
                    <a:pt x="32" y="44"/>
                    <a:pt x="35" y="41"/>
                    <a:pt x="38" y="38"/>
                  </a:cubicBezTo>
                  <a:cubicBezTo>
                    <a:pt x="41" y="36"/>
                    <a:pt x="45" y="32"/>
                    <a:pt x="49" y="28"/>
                  </a:cubicBezTo>
                  <a:cubicBezTo>
                    <a:pt x="38" y="24"/>
                    <a:pt x="29" y="21"/>
                    <a:pt x="23" y="19"/>
                  </a:cubicBezTo>
                  <a:cubicBezTo>
                    <a:pt x="17" y="17"/>
                    <a:pt x="13" y="16"/>
                    <a:pt x="12" y="17"/>
                  </a:cubicBezTo>
                  <a:cubicBezTo>
                    <a:pt x="11" y="17"/>
                    <a:pt x="11" y="17"/>
                    <a:pt x="10" y="18"/>
                  </a:cubicBezTo>
                  <a:cubicBezTo>
                    <a:pt x="10" y="19"/>
                    <a:pt x="10" y="20"/>
                    <a:pt x="10" y="21"/>
                  </a:cubicBezTo>
                  <a:cubicBezTo>
                    <a:pt x="10" y="22"/>
                    <a:pt x="10" y="24"/>
                    <a:pt x="10" y="25"/>
                  </a:cubicBezTo>
                  <a:cubicBezTo>
                    <a:pt x="10" y="26"/>
                    <a:pt x="10" y="27"/>
                    <a:pt x="11" y="29"/>
                  </a:cubicBezTo>
                  <a:cubicBezTo>
                    <a:pt x="6" y="30"/>
                    <a:pt x="6" y="30"/>
                    <a:pt x="6" y="30"/>
                  </a:cubicBezTo>
                  <a:cubicBezTo>
                    <a:pt x="0" y="1"/>
                    <a:pt x="0" y="1"/>
                    <a:pt x="0" y="1"/>
                  </a:cubicBezTo>
                  <a:lnTo>
                    <a:pt x="4" y="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0" name="íşḷíḍê"/>
            <p:cNvSpPr/>
            <p:nvPr userDrawn="1">
              <p:custDataLst>
                <p:tags r:id="rId35"/>
              </p:custDataLst>
            </p:nvPr>
          </p:nvSpPr>
          <p:spPr bwMode="auto">
            <a:xfrm>
              <a:off x="4090592" y="2903538"/>
              <a:ext cx="250825" cy="234950"/>
            </a:xfrm>
            <a:custGeom>
              <a:avLst/>
              <a:gdLst>
                <a:gd name="T0" fmla="*/ 33 w 151"/>
                <a:gd name="T1" fmla="*/ 116 h 140"/>
                <a:gd name="T2" fmla="*/ 33 w 151"/>
                <a:gd name="T3" fmla="*/ 97 h 140"/>
                <a:gd name="T4" fmla="*/ 20 w 151"/>
                <a:gd name="T5" fmla="*/ 72 h 140"/>
                <a:gd name="T6" fmla="*/ 50 w 151"/>
                <a:gd name="T7" fmla="*/ 90 h 140"/>
                <a:gd name="T8" fmla="*/ 70 w 151"/>
                <a:gd name="T9" fmla="*/ 81 h 140"/>
                <a:gd name="T10" fmla="*/ 37 w 151"/>
                <a:gd name="T11" fmla="*/ 67 h 140"/>
                <a:gd name="T12" fmla="*/ 71 w 151"/>
                <a:gd name="T13" fmla="*/ 69 h 140"/>
                <a:gd name="T14" fmla="*/ 103 w 151"/>
                <a:gd name="T15" fmla="*/ 82 h 140"/>
                <a:gd name="T16" fmla="*/ 66 w 151"/>
                <a:gd name="T17" fmla="*/ 62 h 140"/>
                <a:gd name="T18" fmla="*/ 30 w 151"/>
                <a:gd name="T19" fmla="*/ 55 h 140"/>
                <a:gd name="T20" fmla="*/ 5 w 151"/>
                <a:gd name="T21" fmla="*/ 52 h 140"/>
                <a:gd name="T22" fmla="*/ 35 w 151"/>
                <a:gd name="T23" fmla="*/ 39 h 140"/>
                <a:gd name="T24" fmla="*/ 60 w 151"/>
                <a:gd name="T25" fmla="*/ 18 h 140"/>
                <a:gd name="T26" fmla="*/ 75 w 151"/>
                <a:gd name="T27" fmla="*/ 7 h 140"/>
                <a:gd name="T28" fmla="*/ 56 w 151"/>
                <a:gd name="T29" fmla="*/ 43 h 140"/>
                <a:gd name="T30" fmla="*/ 91 w 151"/>
                <a:gd name="T31" fmla="*/ 3 h 140"/>
                <a:gd name="T32" fmla="*/ 103 w 151"/>
                <a:gd name="T33" fmla="*/ 10 h 140"/>
                <a:gd name="T34" fmla="*/ 119 w 151"/>
                <a:gd name="T35" fmla="*/ 21 h 140"/>
                <a:gd name="T36" fmla="*/ 131 w 151"/>
                <a:gd name="T37" fmla="*/ 33 h 140"/>
                <a:gd name="T38" fmla="*/ 120 w 151"/>
                <a:gd name="T39" fmla="*/ 43 h 140"/>
                <a:gd name="T40" fmla="*/ 127 w 151"/>
                <a:gd name="T41" fmla="*/ 51 h 140"/>
                <a:gd name="T42" fmla="*/ 146 w 151"/>
                <a:gd name="T43" fmla="*/ 57 h 140"/>
                <a:gd name="T44" fmla="*/ 116 w 151"/>
                <a:gd name="T45" fmla="*/ 79 h 140"/>
                <a:gd name="T46" fmla="*/ 111 w 151"/>
                <a:gd name="T47" fmla="*/ 102 h 140"/>
                <a:gd name="T48" fmla="*/ 82 w 151"/>
                <a:gd name="T49" fmla="*/ 96 h 140"/>
                <a:gd name="T50" fmla="*/ 95 w 151"/>
                <a:gd name="T51" fmla="*/ 115 h 140"/>
                <a:gd name="T52" fmla="*/ 65 w 151"/>
                <a:gd name="T53" fmla="*/ 114 h 140"/>
                <a:gd name="T54" fmla="*/ 20 w 151"/>
                <a:gd name="T55" fmla="*/ 135 h 140"/>
                <a:gd name="T56" fmla="*/ 13 w 151"/>
                <a:gd name="T57" fmla="*/ 108 h 140"/>
                <a:gd name="T58" fmla="*/ 100 w 151"/>
                <a:gd name="T59" fmla="*/ 20 h 140"/>
                <a:gd name="T60" fmla="*/ 89 w 151"/>
                <a:gd name="T61" fmla="*/ 29 h 140"/>
                <a:gd name="T62" fmla="*/ 100 w 151"/>
                <a:gd name="T63" fmla="*/ 27 h 140"/>
                <a:gd name="T64" fmla="*/ 112 w 151"/>
                <a:gd name="T65" fmla="*/ 50 h 140"/>
                <a:gd name="T66" fmla="*/ 116 w 151"/>
                <a:gd name="T67" fmla="*/ 58 h 140"/>
                <a:gd name="T68" fmla="*/ 112 w 151"/>
                <a:gd name="T69" fmla="*/ 50 h 140"/>
                <a:gd name="T70" fmla="*/ 100 w 151"/>
                <a:gd name="T71" fmla="*/ 41 h 140"/>
                <a:gd name="T72" fmla="*/ 88 w 151"/>
                <a:gd name="T73" fmla="*/ 60 h 140"/>
                <a:gd name="T74" fmla="*/ 91 w 151"/>
                <a:gd name="T75" fmla="*/ 60 h 140"/>
                <a:gd name="T76" fmla="*/ 99 w 151"/>
                <a:gd name="T77" fmla="*/ 63 h 140"/>
                <a:gd name="T78" fmla="*/ 103 w 151"/>
                <a:gd name="T79" fmla="*/ 64 h 140"/>
                <a:gd name="T80" fmla="*/ 85 w 151"/>
                <a:gd name="T81" fmla="*/ 42 h 140"/>
                <a:gd name="T82" fmla="*/ 79 w 151"/>
                <a:gd name="T83" fmla="*/ 5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1" h="140">
                  <a:moveTo>
                    <a:pt x="17" y="106"/>
                  </a:moveTo>
                  <a:cubicBezTo>
                    <a:pt x="22" y="110"/>
                    <a:pt x="32" y="116"/>
                    <a:pt x="33" y="116"/>
                  </a:cubicBezTo>
                  <a:cubicBezTo>
                    <a:pt x="36" y="116"/>
                    <a:pt x="41" y="117"/>
                    <a:pt x="46" y="105"/>
                  </a:cubicBezTo>
                  <a:cubicBezTo>
                    <a:pt x="46" y="105"/>
                    <a:pt x="42" y="100"/>
                    <a:pt x="33" y="97"/>
                  </a:cubicBezTo>
                  <a:cubicBezTo>
                    <a:pt x="26" y="95"/>
                    <a:pt x="15" y="92"/>
                    <a:pt x="14" y="78"/>
                  </a:cubicBezTo>
                  <a:cubicBezTo>
                    <a:pt x="13" y="73"/>
                    <a:pt x="14" y="71"/>
                    <a:pt x="20" y="72"/>
                  </a:cubicBezTo>
                  <a:cubicBezTo>
                    <a:pt x="21" y="72"/>
                    <a:pt x="23" y="73"/>
                    <a:pt x="25" y="74"/>
                  </a:cubicBezTo>
                  <a:cubicBezTo>
                    <a:pt x="32" y="78"/>
                    <a:pt x="48" y="93"/>
                    <a:pt x="50" y="90"/>
                  </a:cubicBezTo>
                  <a:cubicBezTo>
                    <a:pt x="52" y="86"/>
                    <a:pt x="51" y="84"/>
                    <a:pt x="54" y="83"/>
                  </a:cubicBezTo>
                  <a:cubicBezTo>
                    <a:pt x="57" y="82"/>
                    <a:pt x="74" y="85"/>
                    <a:pt x="70" y="81"/>
                  </a:cubicBezTo>
                  <a:cubicBezTo>
                    <a:pt x="67" y="78"/>
                    <a:pt x="57" y="75"/>
                    <a:pt x="50" y="75"/>
                  </a:cubicBezTo>
                  <a:cubicBezTo>
                    <a:pt x="45" y="75"/>
                    <a:pt x="39" y="73"/>
                    <a:pt x="37" y="67"/>
                  </a:cubicBezTo>
                  <a:cubicBezTo>
                    <a:pt x="35" y="59"/>
                    <a:pt x="39" y="60"/>
                    <a:pt x="46" y="61"/>
                  </a:cubicBezTo>
                  <a:cubicBezTo>
                    <a:pt x="51" y="62"/>
                    <a:pt x="59" y="64"/>
                    <a:pt x="71" y="69"/>
                  </a:cubicBezTo>
                  <a:cubicBezTo>
                    <a:pt x="97" y="81"/>
                    <a:pt x="105" y="91"/>
                    <a:pt x="106" y="87"/>
                  </a:cubicBezTo>
                  <a:cubicBezTo>
                    <a:pt x="106" y="86"/>
                    <a:pt x="105" y="84"/>
                    <a:pt x="103" y="82"/>
                  </a:cubicBezTo>
                  <a:cubicBezTo>
                    <a:pt x="98" y="78"/>
                    <a:pt x="88" y="73"/>
                    <a:pt x="83" y="69"/>
                  </a:cubicBezTo>
                  <a:cubicBezTo>
                    <a:pt x="75" y="65"/>
                    <a:pt x="73" y="63"/>
                    <a:pt x="66" y="62"/>
                  </a:cubicBezTo>
                  <a:cubicBezTo>
                    <a:pt x="60" y="62"/>
                    <a:pt x="63" y="62"/>
                    <a:pt x="57" y="59"/>
                  </a:cubicBezTo>
                  <a:cubicBezTo>
                    <a:pt x="51" y="54"/>
                    <a:pt x="37" y="48"/>
                    <a:pt x="30" y="55"/>
                  </a:cubicBezTo>
                  <a:cubicBezTo>
                    <a:pt x="19" y="64"/>
                    <a:pt x="6" y="71"/>
                    <a:pt x="3" y="64"/>
                  </a:cubicBezTo>
                  <a:cubicBezTo>
                    <a:pt x="1" y="57"/>
                    <a:pt x="0" y="56"/>
                    <a:pt x="5" y="52"/>
                  </a:cubicBezTo>
                  <a:cubicBezTo>
                    <a:pt x="10" y="49"/>
                    <a:pt x="20" y="35"/>
                    <a:pt x="21" y="34"/>
                  </a:cubicBezTo>
                  <a:cubicBezTo>
                    <a:pt x="32" y="29"/>
                    <a:pt x="33" y="35"/>
                    <a:pt x="35" y="39"/>
                  </a:cubicBezTo>
                  <a:cubicBezTo>
                    <a:pt x="36" y="41"/>
                    <a:pt x="40" y="41"/>
                    <a:pt x="43" y="41"/>
                  </a:cubicBezTo>
                  <a:cubicBezTo>
                    <a:pt x="49" y="33"/>
                    <a:pt x="57" y="22"/>
                    <a:pt x="60" y="18"/>
                  </a:cubicBezTo>
                  <a:cubicBezTo>
                    <a:pt x="62" y="14"/>
                    <a:pt x="63" y="7"/>
                    <a:pt x="68" y="4"/>
                  </a:cubicBezTo>
                  <a:cubicBezTo>
                    <a:pt x="73" y="0"/>
                    <a:pt x="74" y="2"/>
                    <a:pt x="75" y="7"/>
                  </a:cubicBezTo>
                  <a:cubicBezTo>
                    <a:pt x="75" y="11"/>
                    <a:pt x="75" y="17"/>
                    <a:pt x="73" y="20"/>
                  </a:cubicBezTo>
                  <a:cubicBezTo>
                    <a:pt x="70" y="25"/>
                    <a:pt x="55" y="41"/>
                    <a:pt x="56" y="43"/>
                  </a:cubicBezTo>
                  <a:cubicBezTo>
                    <a:pt x="56" y="46"/>
                    <a:pt x="58" y="48"/>
                    <a:pt x="61" y="44"/>
                  </a:cubicBezTo>
                  <a:cubicBezTo>
                    <a:pt x="65" y="40"/>
                    <a:pt x="89" y="5"/>
                    <a:pt x="91" y="3"/>
                  </a:cubicBezTo>
                  <a:cubicBezTo>
                    <a:pt x="93" y="2"/>
                    <a:pt x="96" y="4"/>
                    <a:pt x="98" y="7"/>
                  </a:cubicBezTo>
                  <a:cubicBezTo>
                    <a:pt x="100" y="9"/>
                    <a:pt x="100" y="11"/>
                    <a:pt x="103" y="10"/>
                  </a:cubicBezTo>
                  <a:cubicBezTo>
                    <a:pt x="105" y="9"/>
                    <a:pt x="111" y="11"/>
                    <a:pt x="111" y="13"/>
                  </a:cubicBezTo>
                  <a:cubicBezTo>
                    <a:pt x="111" y="16"/>
                    <a:pt x="114" y="25"/>
                    <a:pt x="119" y="21"/>
                  </a:cubicBezTo>
                  <a:cubicBezTo>
                    <a:pt x="124" y="17"/>
                    <a:pt x="127" y="11"/>
                    <a:pt x="132" y="14"/>
                  </a:cubicBezTo>
                  <a:cubicBezTo>
                    <a:pt x="136" y="16"/>
                    <a:pt x="138" y="31"/>
                    <a:pt x="131" y="33"/>
                  </a:cubicBezTo>
                  <a:cubicBezTo>
                    <a:pt x="123" y="34"/>
                    <a:pt x="119" y="36"/>
                    <a:pt x="119" y="36"/>
                  </a:cubicBezTo>
                  <a:cubicBezTo>
                    <a:pt x="119" y="36"/>
                    <a:pt x="122" y="43"/>
                    <a:pt x="120" y="43"/>
                  </a:cubicBezTo>
                  <a:cubicBezTo>
                    <a:pt x="118" y="44"/>
                    <a:pt x="118" y="49"/>
                    <a:pt x="121" y="51"/>
                  </a:cubicBezTo>
                  <a:cubicBezTo>
                    <a:pt x="124" y="53"/>
                    <a:pt x="130" y="60"/>
                    <a:pt x="127" y="51"/>
                  </a:cubicBezTo>
                  <a:cubicBezTo>
                    <a:pt x="124" y="42"/>
                    <a:pt x="120" y="37"/>
                    <a:pt x="124" y="38"/>
                  </a:cubicBezTo>
                  <a:cubicBezTo>
                    <a:pt x="132" y="38"/>
                    <a:pt x="151" y="46"/>
                    <a:pt x="146" y="57"/>
                  </a:cubicBezTo>
                  <a:cubicBezTo>
                    <a:pt x="144" y="60"/>
                    <a:pt x="141" y="64"/>
                    <a:pt x="133" y="67"/>
                  </a:cubicBezTo>
                  <a:cubicBezTo>
                    <a:pt x="117" y="75"/>
                    <a:pt x="111" y="78"/>
                    <a:pt x="116" y="79"/>
                  </a:cubicBezTo>
                  <a:cubicBezTo>
                    <a:pt x="121" y="79"/>
                    <a:pt x="131" y="86"/>
                    <a:pt x="130" y="102"/>
                  </a:cubicBezTo>
                  <a:cubicBezTo>
                    <a:pt x="130" y="102"/>
                    <a:pt x="127" y="115"/>
                    <a:pt x="111" y="102"/>
                  </a:cubicBezTo>
                  <a:cubicBezTo>
                    <a:pt x="111" y="102"/>
                    <a:pt x="98" y="91"/>
                    <a:pt x="92" y="96"/>
                  </a:cubicBezTo>
                  <a:cubicBezTo>
                    <a:pt x="92" y="96"/>
                    <a:pt x="87" y="97"/>
                    <a:pt x="82" y="96"/>
                  </a:cubicBezTo>
                  <a:cubicBezTo>
                    <a:pt x="77" y="95"/>
                    <a:pt x="64" y="96"/>
                    <a:pt x="72" y="102"/>
                  </a:cubicBezTo>
                  <a:cubicBezTo>
                    <a:pt x="79" y="107"/>
                    <a:pt x="94" y="111"/>
                    <a:pt x="95" y="115"/>
                  </a:cubicBezTo>
                  <a:cubicBezTo>
                    <a:pt x="95" y="120"/>
                    <a:pt x="94" y="137"/>
                    <a:pt x="85" y="131"/>
                  </a:cubicBezTo>
                  <a:cubicBezTo>
                    <a:pt x="75" y="126"/>
                    <a:pt x="73" y="115"/>
                    <a:pt x="65" y="114"/>
                  </a:cubicBezTo>
                  <a:cubicBezTo>
                    <a:pt x="58" y="114"/>
                    <a:pt x="56" y="129"/>
                    <a:pt x="45" y="133"/>
                  </a:cubicBezTo>
                  <a:cubicBezTo>
                    <a:pt x="35" y="137"/>
                    <a:pt x="23" y="140"/>
                    <a:pt x="20" y="135"/>
                  </a:cubicBezTo>
                  <a:cubicBezTo>
                    <a:pt x="17" y="130"/>
                    <a:pt x="19" y="124"/>
                    <a:pt x="17" y="119"/>
                  </a:cubicBezTo>
                  <a:cubicBezTo>
                    <a:pt x="15" y="116"/>
                    <a:pt x="14" y="111"/>
                    <a:pt x="13" y="108"/>
                  </a:cubicBezTo>
                  <a:cubicBezTo>
                    <a:pt x="12" y="101"/>
                    <a:pt x="12" y="102"/>
                    <a:pt x="17" y="106"/>
                  </a:cubicBezTo>
                  <a:close/>
                  <a:moveTo>
                    <a:pt x="100" y="20"/>
                  </a:moveTo>
                  <a:cubicBezTo>
                    <a:pt x="98" y="18"/>
                    <a:pt x="98" y="18"/>
                    <a:pt x="97" y="20"/>
                  </a:cubicBezTo>
                  <a:cubicBezTo>
                    <a:pt x="89" y="29"/>
                    <a:pt x="89" y="29"/>
                    <a:pt x="89" y="29"/>
                  </a:cubicBezTo>
                  <a:cubicBezTo>
                    <a:pt x="87" y="32"/>
                    <a:pt x="86" y="32"/>
                    <a:pt x="90" y="32"/>
                  </a:cubicBezTo>
                  <a:cubicBezTo>
                    <a:pt x="93" y="32"/>
                    <a:pt x="98" y="30"/>
                    <a:pt x="100" y="27"/>
                  </a:cubicBezTo>
                  <a:cubicBezTo>
                    <a:pt x="102" y="25"/>
                    <a:pt x="101" y="22"/>
                    <a:pt x="100" y="20"/>
                  </a:cubicBezTo>
                  <a:close/>
                  <a:moveTo>
                    <a:pt x="112" y="50"/>
                  </a:moveTo>
                  <a:cubicBezTo>
                    <a:pt x="110" y="50"/>
                    <a:pt x="109" y="51"/>
                    <a:pt x="110" y="53"/>
                  </a:cubicBezTo>
                  <a:cubicBezTo>
                    <a:pt x="110" y="54"/>
                    <a:pt x="114" y="58"/>
                    <a:pt x="116" y="58"/>
                  </a:cubicBezTo>
                  <a:cubicBezTo>
                    <a:pt x="117" y="59"/>
                    <a:pt x="117" y="58"/>
                    <a:pt x="118" y="58"/>
                  </a:cubicBezTo>
                  <a:cubicBezTo>
                    <a:pt x="121" y="56"/>
                    <a:pt x="112" y="50"/>
                    <a:pt x="112" y="50"/>
                  </a:cubicBezTo>
                  <a:close/>
                  <a:moveTo>
                    <a:pt x="101" y="44"/>
                  </a:moveTo>
                  <a:cubicBezTo>
                    <a:pt x="103" y="43"/>
                    <a:pt x="103" y="40"/>
                    <a:pt x="100" y="41"/>
                  </a:cubicBezTo>
                  <a:cubicBezTo>
                    <a:pt x="96" y="43"/>
                    <a:pt x="96" y="46"/>
                    <a:pt x="101" y="44"/>
                  </a:cubicBezTo>
                  <a:close/>
                  <a:moveTo>
                    <a:pt x="88" y="60"/>
                  </a:moveTo>
                  <a:cubicBezTo>
                    <a:pt x="88" y="60"/>
                    <a:pt x="87" y="61"/>
                    <a:pt x="88" y="62"/>
                  </a:cubicBezTo>
                  <a:cubicBezTo>
                    <a:pt x="89" y="63"/>
                    <a:pt x="90" y="62"/>
                    <a:pt x="91" y="60"/>
                  </a:cubicBezTo>
                  <a:cubicBezTo>
                    <a:pt x="91" y="59"/>
                    <a:pt x="88" y="60"/>
                    <a:pt x="88" y="60"/>
                  </a:cubicBezTo>
                  <a:close/>
                  <a:moveTo>
                    <a:pt x="99" y="63"/>
                  </a:moveTo>
                  <a:cubicBezTo>
                    <a:pt x="99" y="63"/>
                    <a:pt x="100" y="65"/>
                    <a:pt x="101" y="66"/>
                  </a:cubicBezTo>
                  <a:cubicBezTo>
                    <a:pt x="102" y="67"/>
                    <a:pt x="103" y="66"/>
                    <a:pt x="103" y="64"/>
                  </a:cubicBezTo>
                  <a:cubicBezTo>
                    <a:pt x="103" y="61"/>
                    <a:pt x="99" y="63"/>
                    <a:pt x="99" y="63"/>
                  </a:cubicBezTo>
                  <a:close/>
                  <a:moveTo>
                    <a:pt x="85" y="42"/>
                  </a:moveTo>
                  <a:cubicBezTo>
                    <a:pt x="83" y="37"/>
                    <a:pt x="73" y="45"/>
                    <a:pt x="71" y="47"/>
                  </a:cubicBezTo>
                  <a:cubicBezTo>
                    <a:pt x="69" y="50"/>
                    <a:pt x="75" y="50"/>
                    <a:pt x="79" y="50"/>
                  </a:cubicBezTo>
                  <a:cubicBezTo>
                    <a:pt x="83" y="50"/>
                    <a:pt x="87" y="46"/>
                    <a:pt x="85" y="42"/>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1" name="ïş1îḋê"/>
            <p:cNvSpPr/>
            <p:nvPr userDrawn="1">
              <p:custDataLst>
                <p:tags r:id="rId36"/>
              </p:custDataLst>
            </p:nvPr>
          </p:nvSpPr>
          <p:spPr bwMode="auto">
            <a:xfrm>
              <a:off x="5077653" y="3946525"/>
              <a:ext cx="149225" cy="238125"/>
            </a:xfrm>
            <a:custGeom>
              <a:avLst/>
              <a:gdLst>
                <a:gd name="T0" fmla="*/ 21 w 37"/>
                <a:gd name="T1" fmla="*/ 56 h 56"/>
                <a:gd name="T2" fmla="*/ 14 w 37"/>
                <a:gd name="T3" fmla="*/ 55 h 56"/>
                <a:gd name="T4" fmla="*/ 11 w 37"/>
                <a:gd name="T5" fmla="*/ 54 h 56"/>
                <a:gd name="T6" fmla="*/ 4 w 37"/>
                <a:gd name="T7" fmla="*/ 56 h 56"/>
                <a:gd name="T8" fmla="*/ 0 w 37"/>
                <a:gd name="T9" fmla="*/ 41 h 56"/>
                <a:gd name="T10" fmla="*/ 2 w 37"/>
                <a:gd name="T11" fmla="*/ 41 h 56"/>
                <a:gd name="T12" fmla="*/ 20 w 37"/>
                <a:gd name="T13" fmla="*/ 53 h 56"/>
                <a:gd name="T14" fmla="*/ 31 w 37"/>
                <a:gd name="T15" fmla="*/ 43 h 56"/>
                <a:gd name="T16" fmla="*/ 18 w 37"/>
                <a:gd name="T17" fmla="*/ 31 h 56"/>
                <a:gd name="T18" fmla="*/ 3 w 37"/>
                <a:gd name="T19" fmla="*/ 15 h 56"/>
                <a:gd name="T20" fmla="*/ 18 w 37"/>
                <a:gd name="T21" fmla="*/ 0 h 56"/>
                <a:gd name="T22" fmla="*/ 25 w 37"/>
                <a:gd name="T23" fmla="*/ 2 h 56"/>
                <a:gd name="T24" fmla="*/ 27 w 37"/>
                <a:gd name="T25" fmla="*/ 2 h 56"/>
                <a:gd name="T26" fmla="*/ 31 w 37"/>
                <a:gd name="T27" fmla="*/ 1 h 56"/>
                <a:gd name="T28" fmla="*/ 36 w 37"/>
                <a:gd name="T29" fmla="*/ 13 h 56"/>
                <a:gd name="T30" fmla="*/ 34 w 37"/>
                <a:gd name="T31" fmla="*/ 14 h 56"/>
                <a:gd name="T32" fmla="*/ 30 w 37"/>
                <a:gd name="T33" fmla="*/ 9 h 56"/>
                <a:gd name="T34" fmla="*/ 18 w 37"/>
                <a:gd name="T35" fmla="*/ 3 h 56"/>
                <a:gd name="T36" fmla="*/ 8 w 37"/>
                <a:gd name="T37" fmla="*/ 12 h 56"/>
                <a:gd name="T38" fmla="*/ 21 w 37"/>
                <a:gd name="T39" fmla="*/ 23 h 56"/>
                <a:gd name="T40" fmla="*/ 37 w 37"/>
                <a:gd name="T41" fmla="*/ 40 h 56"/>
                <a:gd name="T42" fmla="*/ 21 w 37"/>
                <a:gd name="T43"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 h="56">
                  <a:moveTo>
                    <a:pt x="21" y="56"/>
                  </a:moveTo>
                  <a:cubicBezTo>
                    <a:pt x="19" y="56"/>
                    <a:pt x="16" y="56"/>
                    <a:pt x="14" y="55"/>
                  </a:cubicBezTo>
                  <a:cubicBezTo>
                    <a:pt x="12" y="54"/>
                    <a:pt x="12" y="54"/>
                    <a:pt x="11" y="54"/>
                  </a:cubicBezTo>
                  <a:cubicBezTo>
                    <a:pt x="8" y="54"/>
                    <a:pt x="6" y="55"/>
                    <a:pt x="4" y="56"/>
                  </a:cubicBezTo>
                  <a:cubicBezTo>
                    <a:pt x="0" y="41"/>
                    <a:pt x="0" y="41"/>
                    <a:pt x="0" y="41"/>
                  </a:cubicBezTo>
                  <a:cubicBezTo>
                    <a:pt x="2" y="41"/>
                    <a:pt x="2" y="41"/>
                    <a:pt x="2" y="41"/>
                  </a:cubicBezTo>
                  <a:cubicBezTo>
                    <a:pt x="3" y="44"/>
                    <a:pt x="10" y="53"/>
                    <a:pt x="20" y="53"/>
                  </a:cubicBezTo>
                  <a:cubicBezTo>
                    <a:pt x="28" y="53"/>
                    <a:pt x="31" y="48"/>
                    <a:pt x="31" y="43"/>
                  </a:cubicBezTo>
                  <a:cubicBezTo>
                    <a:pt x="31" y="37"/>
                    <a:pt x="27" y="35"/>
                    <a:pt x="18" y="31"/>
                  </a:cubicBezTo>
                  <a:cubicBezTo>
                    <a:pt x="13" y="30"/>
                    <a:pt x="3" y="26"/>
                    <a:pt x="3" y="15"/>
                  </a:cubicBezTo>
                  <a:cubicBezTo>
                    <a:pt x="3" y="8"/>
                    <a:pt x="7" y="0"/>
                    <a:pt x="18" y="0"/>
                  </a:cubicBezTo>
                  <a:cubicBezTo>
                    <a:pt x="20" y="0"/>
                    <a:pt x="20" y="1"/>
                    <a:pt x="25" y="2"/>
                  </a:cubicBezTo>
                  <a:cubicBezTo>
                    <a:pt x="26" y="2"/>
                    <a:pt x="26" y="2"/>
                    <a:pt x="27" y="2"/>
                  </a:cubicBezTo>
                  <a:cubicBezTo>
                    <a:pt x="27" y="2"/>
                    <a:pt x="29" y="2"/>
                    <a:pt x="31" y="1"/>
                  </a:cubicBezTo>
                  <a:cubicBezTo>
                    <a:pt x="36" y="13"/>
                    <a:pt x="36" y="13"/>
                    <a:pt x="36" y="13"/>
                  </a:cubicBezTo>
                  <a:cubicBezTo>
                    <a:pt x="34" y="14"/>
                    <a:pt x="34" y="14"/>
                    <a:pt x="34" y="14"/>
                  </a:cubicBezTo>
                  <a:cubicBezTo>
                    <a:pt x="33" y="13"/>
                    <a:pt x="32" y="11"/>
                    <a:pt x="30" y="9"/>
                  </a:cubicBezTo>
                  <a:cubicBezTo>
                    <a:pt x="27" y="5"/>
                    <a:pt x="22" y="3"/>
                    <a:pt x="18" y="3"/>
                  </a:cubicBezTo>
                  <a:cubicBezTo>
                    <a:pt x="12" y="3"/>
                    <a:pt x="8" y="6"/>
                    <a:pt x="8" y="12"/>
                  </a:cubicBezTo>
                  <a:cubicBezTo>
                    <a:pt x="8" y="17"/>
                    <a:pt x="12" y="20"/>
                    <a:pt x="21" y="23"/>
                  </a:cubicBezTo>
                  <a:cubicBezTo>
                    <a:pt x="31" y="27"/>
                    <a:pt x="37" y="31"/>
                    <a:pt x="37" y="40"/>
                  </a:cubicBezTo>
                  <a:cubicBezTo>
                    <a:pt x="37" y="48"/>
                    <a:pt x="31" y="56"/>
                    <a:pt x="21" y="5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2" name="îsḻîḓé"/>
            <p:cNvSpPr/>
            <p:nvPr userDrawn="1">
              <p:custDataLst>
                <p:tags r:id="rId37"/>
              </p:custDataLst>
            </p:nvPr>
          </p:nvSpPr>
          <p:spPr bwMode="auto">
            <a:xfrm>
              <a:off x="5247516" y="3956050"/>
              <a:ext cx="206375" cy="228600"/>
            </a:xfrm>
            <a:custGeom>
              <a:avLst/>
              <a:gdLst>
                <a:gd name="T0" fmla="*/ 51 w 51"/>
                <a:gd name="T1" fmla="*/ 2 h 54"/>
                <a:gd name="T2" fmla="*/ 48 w 51"/>
                <a:gd name="T3" fmla="*/ 2 h 54"/>
                <a:gd name="T4" fmla="*/ 43 w 51"/>
                <a:gd name="T5" fmla="*/ 8 h 54"/>
                <a:gd name="T6" fmla="*/ 43 w 51"/>
                <a:gd name="T7" fmla="*/ 36 h 54"/>
                <a:gd name="T8" fmla="*/ 26 w 51"/>
                <a:gd name="T9" fmla="*/ 54 h 54"/>
                <a:gd name="T10" fmla="*/ 8 w 51"/>
                <a:gd name="T11" fmla="*/ 36 h 54"/>
                <a:gd name="T12" fmla="*/ 8 w 51"/>
                <a:gd name="T13" fmla="*/ 7 h 54"/>
                <a:gd name="T14" fmla="*/ 2 w 51"/>
                <a:gd name="T15" fmla="*/ 2 h 54"/>
                <a:gd name="T16" fmla="*/ 0 w 51"/>
                <a:gd name="T17" fmla="*/ 2 h 54"/>
                <a:gd name="T18" fmla="*/ 0 w 51"/>
                <a:gd name="T19" fmla="*/ 0 h 54"/>
                <a:gd name="T20" fmla="*/ 24 w 51"/>
                <a:gd name="T21" fmla="*/ 0 h 54"/>
                <a:gd name="T22" fmla="*/ 24 w 51"/>
                <a:gd name="T23" fmla="*/ 2 h 54"/>
                <a:gd name="T24" fmla="*/ 21 w 51"/>
                <a:gd name="T25" fmla="*/ 2 h 54"/>
                <a:gd name="T26" fmla="*/ 16 w 51"/>
                <a:gd name="T27" fmla="*/ 7 h 54"/>
                <a:gd name="T28" fmla="*/ 16 w 51"/>
                <a:gd name="T29" fmla="*/ 35 h 54"/>
                <a:gd name="T30" fmla="*/ 29 w 51"/>
                <a:gd name="T31" fmla="*/ 51 h 54"/>
                <a:gd name="T32" fmla="*/ 41 w 51"/>
                <a:gd name="T33" fmla="*/ 37 h 54"/>
                <a:gd name="T34" fmla="*/ 41 w 51"/>
                <a:gd name="T35" fmla="*/ 8 h 54"/>
                <a:gd name="T36" fmla="*/ 35 w 51"/>
                <a:gd name="T37" fmla="*/ 2 h 54"/>
                <a:gd name="T38" fmla="*/ 34 w 51"/>
                <a:gd name="T39" fmla="*/ 2 h 54"/>
                <a:gd name="T40" fmla="*/ 34 w 51"/>
                <a:gd name="T41" fmla="*/ 0 h 54"/>
                <a:gd name="T42" fmla="*/ 51 w 51"/>
                <a:gd name="T43" fmla="*/ 0 h 54"/>
                <a:gd name="T44" fmla="*/ 51 w 51"/>
                <a:gd name="T45" fmla="*/ 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1" h="54">
                  <a:moveTo>
                    <a:pt x="51" y="2"/>
                  </a:moveTo>
                  <a:cubicBezTo>
                    <a:pt x="48" y="2"/>
                    <a:pt x="48" y="2"/>
                    <a:pt x="48" y="2"/>
                  </a:cubicBezTo>
                  <a:cubicBezTo>
                    <a:pt x="45" y="2"/>
                    <a:pt x="43" y="4"/>
                    <a:pt x="43" y="8"/>
                  </a:cubicBezTo>
                  <a:cubicBezTo>
                    <a:pt x="43" y="36"/>
                    <a:pt x="43" y="36"/>
                    <a:pt x="43" y="36"/>
                  </a:cubicBezTo>
                  <a:cubicBezTo>
                    <a:pt x="43" y="44"/>
                    <a:pt x="39" y="54"/>
                    <a:pt x="26" y="54"/>
                  </a:cubicBezTo>
                  <a:cubicBezTo>
                    <a:pt x="17" y="54"/>
                    <a:pt x="8" y="49"/>
                    <a:pt x="8" y="36"/>
                  </a:cubicBezTo>
                  <a:cubicBezTo>
                    <a:pt x="8" y="7"/>
                    <a:pt x="8" y="7"/>
                    <a:pt x="8" y="7"/>
                  </a:cubicBezTo>
                  <a:cubicBezTo>
                    <a:pt x="8" y="4"/>
                    <a:pt x="6" y="2"/>
                    <a:pt x="2" y="2"/>
                  </a:cubicBezTo>
                  <a:cubicBezTo>
                    <a:pt x="0" y="2"/>
                    <a:pt x="0" y="2"/>
                    <a:pt x="0" y="2"/>
                  </a:cubicBezTo>
                  <a:cubicBezTo>
                    <a:pt x="0" y="0"/>
                    <a:pt x="0" y="0"/>
                    <a:pt x="0" y="0"/>
                  </a:cubicBezTo>
                  <a:cubicBezTo>
                    <a:pt x="24" y="0"/>
                    <a:pt x="24" y="0"/>
                    <a:pt x="24" y="0"/>
                  </a:cubicBezTo>
                  <a:cubicBezTo>
                    <a:pt x="24" y="2"/>
                    <a:pt x="24" y="2"/>
                    <a:pt x="24" y="2"/>
                  </a:cubicBezTo>
                  <a:cubicBezTo>
                    <a:pt x="21" y="2"/>
                    <a:pt x="21" y="2"/>
                    <a:pt x="21" y="2"/>
                  </a:cubicBezTo>
                  <a:cubicBezTo>
                    <a:pt x="17" y="2"/>
                    <a:pt x="16" y="4"/>
                    <a:pt x="16" y="7"/>
                  </a:cubicBezTo>
                  <a:cubicBezTo>
                    <a:pt x="16" y="35"/>
                    <a:pt x="16" y="35"/>
                    <a:pt x="16" y="35"/>
                  </a:cubicBezTo>
                  <a:cubicBezTo>
                    <a:pt x="16" y="46"/>
                    <a:pt x="22" y="51"/>
                    <a:pt x="29" y="51"/>
                  </a:cubicBezTo>
                  <a:cubicBezTo>
                    <a:pt x="36" y="51"/>
                    <a:pt x="41" y="45"/>
                    <a:pt x="41" y="37"/>
                  </a:cubicBezTo>
                  <a:cubicBezTo>
                    <a:pt x="41" y="8"/>
                    <a:pt x="41" y="8"/>
                    <a:pt x="41" y="8"/>
                  </a:cubicBezTo>
                  <a:cubicBezTo>
                    <a:pt x="41" y="5"/>
                    <a:pt x="39" y="2"/>
                    <a:pt x="35" y="2"/>
                  </a:cubicBezTo>
                  <a:cubicBezTo>
                    <a:pt x="34" y="2"/>
                    <a:pt x="34" y="2"/>
                    <a:pt x="34" y="2"/>
                  </a:cubicBezTo>
                  <a:cubicBezTo>
                    <a:pt x="34" y="0"/>
                    <a:pt x="34" y="0"/>
                    <a:pt x="34" y="0"/>
                  </a:cubicBezTo>
                  <a:cubicBezTo>
                    <a:pt x="51" y="0"/>
                    <a:pt x="51" y="0"/>
                    <a:pt x="51" y="0"/>
                  </a:cubicBezTo>
                  <a:lnTo>
                    <a:pt x="51"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3" name="iŝḷïdê"/>
            <p:cNvSpPr/>
            <p:nvPr userDrawn="1">
              <p:custDataLst>
                <p:tags r:id="rId38"/>
              </p:custDataLst>
            </p:nvPr>
          </p:nvSpPr>
          <p:spPr bwMode="auto">
            <a:xfrm>
              <a:off x="5465003" y="3956050"/>
              <a:ext cx="206375" cy="220663"/>
            </a:xfrm>
            <a:custGeom>
              <a:avLst/>
              <a:gdLst>
                <a:gd name="T0" fmla="*/ 43 w 51"/>
                <a:gd name="T1" fmla="*/ 52 h 52"/>
                <a:gd name="T2" fmla="*/ 11 w 51"/>
                <a:gd name="T3" fmla="*/ 8 h 52"/>
                <a:gd name="T4" fmla="*/ 11 w 51"/>
                <a:gd name="T5" fmla="*/ 44 h 52"/>
                <a:gd name="T6" fmla="*/ 16 w 51"/>
                <a:gd name="T7" fmla="*/ 50 h 52"/>
                <a:gd name="T8" fmla="*/ 18 w 51"/>
                <a:gd name="T9" fmla="*/ 50 h 52"/>
                <a:gd name="T10" fmla="*/ 18 w 51"/>
                <a:gd name="T11" fmla="*/ 52 h 52"/>
                <a:gd name="T12" fmla="*/ 1 w 51"/>
                <a:gd name="T13" fmla="*/ 52 h 52"/>
                <a:gd name="T14" fmla="*/ 1 w 51"/>
                <a:gd name="T15" fmla="*/ 50 h 52"/>
                <a:gd name="T16" fmla="*/ 3 w 51"/>
                <a:gd name="T17" fmla="*/ 50 h 52"/>
                <a:gd name="T18" fmla="*/ 8 w 51"/>
                <a:gd name="T19" fmla="*/ 44 h 52"/>
                <a:gd name="T20" fmla="*/ 8 w 51"/>
                <a:gd name="T21" fmla="*/ 7 h 52"/>
                <a:gd name="T22" fmla="*/ 2 w 51"/>
                <a:gd name="T23" fmla="*/ 2 h 52"/>
                <a:gd name="T24" fmla="*/ 0 w 51"/>
                <a:gd name="T25" fmla="*/ 2 h 52"/>
                <a:gd name="T26" fmla="*/ 0 w 51"/>
                <a:gd name="T27" fmla="*/ 0 h 52"/>
                <a:gd name="T28" fmla="*/ 16 w 51"/>
                <a:gd name="T29" fmla="*/ 0 h 52"/>
                <a:gd name="T30" fmla="*/ 42 w 51"/>
                <a:gd name="T31" fmla="*/ 37 h 52"/>
                <a:gd name="T32" fmla="*/ 42 w 51"/>
                <a:gd name="T33" fmla="*/ 9 h 52"/>
                <a:gd name="T34" fmla="*/ 35 w 51"/>
                <a:gd name="T35" fmla="*/ 2 h 52"/>
                <a:gd name="T36" fmla="*/ 35 w 51"/>
                <a:gd name="T37" fmla="*/ 0 h 52"/>
                <a:gd name="T38" fmla="*/ 51 w 51"/>
                <a:gd name="T39" fmla="*/ 0 h 52"/>
                <a:gd name="T40" fmla="*/ 51 w 51"/>
                <a:gd name="T41" fmla="*/ 2 h 52"/>
                <a:gd name="T42" fmla="*/ 44 w 51"/>
                <a:gd name="T43" fmla="*/ 9 h 52"/>
                <a:gd name="T44" fmla="*/ 44 w 51"/>
                <a:gd name="T45" fmla="*/ 52 h 52"/>
                <a:gd name="T46" fmla="*/ 43 w 51"/>
                <a:gd name="T4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 h="52">
                  <a:moveTo>
                    <a:pt x="43" y="52"/>
                  </a:moveTo>
                  <a:cubicBezTo>
                    <a:pt x="11" y="8"/>
                    <a:pt x="11" y="8"/>
                    <a:pt x="11" y="8"/>
                  </a:cubicBezTo>
                  <a:cubicBezTo>
                    <a:pt x="11" y="44"/>
                    <a:pt x="11" y="44"/>
                    <a:pt x="11" y="44"/>
                  </a:cubicBezTo>
                  <a:cubicBezTo>
                    <a:pt x="11" y="47"/>
                    <a:pt x="12" y="50"/>
                    <a:pt x="16" y="50"/>
                  </a:cubicBezTo>
                  <a:cubicBezTo>
                    <a:pt x="18" y="50"/>
                    <a:pt x="18" y="50"/>
                    <a:pt x="18" y="50"/>
                  </a:cubicBezTo>
                  <a:cubicBezTo>
                    <a:pt x="18" y="52"/>
                    <a:pt x="18" y="52"/>
                    <a:pt x="18" y="52"/>
                  </a:cubicBezTo>
                  <a:cubicBezTo>
                    <a:pt x="1" y="52"/>
                    <a:pt x="1" y="52"/>
                    <a:pt x="1" y="52"/>
                  </a:cubicBezTo>
                  <a:cubicBezTo>
                    <a:pt x="1" y="50"/>
                    <a:pt x="1" y="50"/>
                    <a:pt x="1" y="50"/>
                  </a:cubicBezTo>
                  <a:cubicBezTo>
                    <a:pt x="3" y="50"/>
                    <a:pt x="3" y="50"/>
                    <a:pt x="3" y="50"/>
                  </a:cubicBezTo>
                  <a:cubicBezTo>
                    <a:pt x="7" y="50"/>
                    <a:pt x="8" y="48"/>
                    <a:pt x="8" y="44"/>
                  </a:cubicBezTo>
                  <a:cubicBezTo>
                    <a:pt x="8" y="7"/>
                    <a:pt x="8" y="7"/>
                    <a:pt x="8" y="7"/>
                  </a:cubicBezTo>
                  <a:cubicBezTo>
                    <a:pt x="8" y="2"/>
                    <a:pt x="4" y="2"/>
                    <a:pt x="2" y="2"/>
                  </a:cubicBezTo>
                  <a:cubicBezTo>
                    <a:pt x="0" y="2"/>
                    <a:pt x="0" y="2"/>
                    <a:pt x="0" y="2"/>
                  </a:cubicBezTo>
                  <a:cubicBezTo>
                    <a:pt x="0" y="0"/>
                    <a:pt x="0" y="0"/>
                    <a:pt x="0" y="0"/>
                  </a:cubicBezTo>
                  <a:cubicBezTo>
                    <a:pt x="16" y="0"/>
                    <a:pt x="16" y="0"/>
                    <a:pt x="16" y="0"/>
                  </a:cubicBezTo>
                  <a:cubicBezTo>
                    <a:pt x="42" y="37"/>
                    <a:pt x="42" y="37"/>
                    <a:pt x="42" y="37"/>
                  </a:cubicBezTo>
                  <a:cubicBezTo>
                    <a:pt x="42" y="9"/>
                    <a:pt x="42" y="9"/>
                    <a:pt x="42" y="9"/>
                  </a:cubicBezTo>
                  <a:cubicBezTo>
                    <a:pt x="42" y="2"/>
                    <a:pt x="38" y="2"/>
                    <a:pt x="35" y="2"/>
                  </a:cubicBezTo>
                  <a:cubicBezTo>
                    <a:pt x="35" y="0"/>
                    <a:pt x="35" y="0"/>
                    <a:pt x="35" y="0"/>
                  </a:cubicBezTo>
                  <a:cubicBezTo>
                    <a:pt x="51" y="0"/>
                    <a:pt x="51" y="0"/>
                    <a:pt x="51" y="0"/>
                  </a:cubicBezTo>
                  <a:cubicBezTo>
                    <a:pt x="51" y="2"/>
                    <a:pt x="51" y="2"/>
                    <a:pt x="51" y="2"/>
                  </a:cubicBezTo>
                  <a:cubicBezTo>
                    <a:pt x="49" y="2"/>
                    <a:pt x="44" y="2"/>
                    <a:pt x="44" y="9"/>
                  </a:cubicBezTo>
                  <a:cubicBezTo>
                    <a:pt x="44" y="52"/>
                    <a:pt x="44" y="52"/>
                    <a:pt x="44" y="52"/>
                  </a:cubicBezTo>
                  <a:lnTo>
                    <a:pt x="43"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4" name="ïṥļïḑé"/>
            <p:cNvSpPr/>
            <p:nvPr userDrawn="1">
              <p:custDataLst>
                <p:tags r:id="rId39"/>
              </p:custDataLst>
            </p:nvPr>
          </p:nvSpPr>
          <p:spPr bwMode="auto">
            <a:xfrm>
              <a:off x="5885691" y="3956050"/>
              <a:ext cx="217488" cy="220663"/>
            </a:xfrm>
            <a:custGeom>
              <a:avLst/>
              <a:gdLst>
                <a:gd name="T0" fmla="*/ 51 w 54"/>
                <a:gd name="T1" fmla="*/ 2 h 52"/>
                <a:gd name="T2" fmla="*/ 44 w 54"/>
                <a:gd name="T3" fmla="*/ 8 h 52"/>
                <a:gd name="T4" fmla="*/ 31 w 54"/>
                <a:gd name="T5" fmla="*/ 31 h 52"/>
                <a:gd name="T6" fmla="*/ 31 w 54"/>
                <a:gd name="T7" fmla="*/ 45 h 52"/>
                <a:gd name="T8" fmla="*/ 36 w 54"/>
                <a:gd name="T9" fmla="*/ 50 h 52"/>
                <a:gd name="T10" fmla="*/ 40 w 54"/>
                <a:gd name="T11" fmla="*/ 50 h 52"/>
                <a:gd name="T12" fmla="*/ 40 w 54"/>
                <a:gd name="T13" fmla="*/ 52 h 52"/>
                <a:gd name="T14" fmla="*/ 14 w 54"/>
                <a:gd name="T15" fmla="*/ 52 h 52"/>
                <a:gd name="T16" fmla="*/ 14 w 54"/>
                <a:gd name="T17" fmla="*/ 50 h 52"/>
                <a:gd name="T18" fmla="*/ 18 w 54"/>
                <a:gd name="T19" fmla="*/ 50 h 52"/>
                <a:gd name="T20" fmla="*/ 23 w 54"/>
                <a:gd name="T21" fmla="*/ 45 h 52"/>
                <a:gd name="T22" fmla="*/ 23 w 54"/>
                <a:gd name="T23" fmla="*/ 31 h 52"/>
                <a:gd name="T24" fmla="*/ 8 w 54"/>
                <a:gd name="T25" fmla="*/ 7 h 52"/>
                <a:gd name="T26" fmla="*/ 1 w 54"/>
                <a:gd name="T27" fmla="*/ 2 h 52"/>
                <a:gd name="T28" fmla="*/ 0 w 54"/>
                <a:gd name="T29" fmla="*/ 2 h 52"/>
                <a:gd name="T30" fmla="*/ 0 w 54"/>
                <a:gd name="T31" fmla="*/ 0 h 52"/>
                <a:gd name="T32" fmla="*/ 24 w 54"/>
                <a:gd name="T33" fmla="*/ 0 h 52"/>
                <a:gd name="T34" fmla="*/ 24 w 54"/>
                <a:gd name="T35" fmla="*/ 2 h 52"/>
                <a:gd name="T36" fmla="*/ 21 w 54"/>
                <a:gd name="T37" fmla="*/ 2 h 52"/>
                <a:gd name="T38" fmla="*/ 18 w 54"/>
                <a:gd name="T39" fmla="*/ 5 h 52"/>
                <a:gd name="T40" fmla="*/ 18 w 54"/>
                <a:gd name="T41" fmla="*/ 7 h 52"/>
                <a:gd name="T42" fmla="*/ 30 w 54"/>
                <a:gd name="T43" fmla="*/ 27 h 52"/>
                <a:gd name="T44" fmla="*/ 41 w 54"/>
                <a:gd name="T45" fmla="*/ 8 h 52"/>
                <a:gd name="T46" fmla="*/ 42 w 54"/>
                <a:gd name="T47" fmla="*/ 5 h 52"/>
                <a:gd name="T48" fmla="*/ 39 w 54"/>
                <a:gd name="T49" fmla="*/ 2 h 52"/>
                <a:gd name="T50" fmla="*/ 35 w 54"/>
                <a:gd name="T51" fmla="*/ 2 h 52"/>
                <a:gd name="T52" fmla="*/ 35 w 54"/>
                <a:gd name="T53" fmla="*/ 0 h 52"/>
                <a:gd name="T54" fmla="*/ 54 w 54"/>
                <a:gd name="T55" fmla="*/ 0 h 52"/>
                <a:gd name="T56" fmla="*/ 54 w 54"/>
                <a:gd name="T57" fmla="*/ 2 h 52"/>
                <a:gd name="T58" fmla="*/ 51 w 54"/>
                <a:gd name="T59" fmla="*/ 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4" h="52">
                  <a:moveTo>
                    <a:pt x="51" y="2"/>
                  </a:moveTo>
                  <a:cubicBezTo>
                    <a:pt x="47" y="2"/>
                    <a:pt x="46" y="5"/>
                    <a:pt x="44" y="8"/>
                  </a:cubicBezTo>
                  <a:cubicBezTo>
                    <a:pt x="31" y="31"/>
                    <a:pt x="31" y="31"/>
                    <a:pt x="31" y="31"/>
                  </a:cubicBezTo>
                  <a:cubicBezTo>
                    <a:pt x="31" y="45"/>
                    <a:pt x="31" y="45"/>
                    <a:pt x="31" y="45"/>
                  </a:cubicBezTo>
                  <a:cubicBezTo>
                    <a:pt x="31" y="48"/>
                    <a:pt x="33" y="50"/>
                    <a:pt x="36" y="50"/>
                  </a:cubicBezTo>
                  <a:cubicBezTo>
                    <a:pt x="40" y="50"/>
                    <a:pt x="40" y="50"/>
                    <a:pt x="40" y="50"/>
                  </a:cubicBezTo>
                  <a:cubicBezTo>
                    <a:pt x="40" y="52"/>
                    <a:pt x="40" y="52"/>
                    <a:pt x="40" y="52"/>
                  </a:cubicBezTo>
                  <a:cubicBezTo>
                    <a:pt x="14" y="52"/>
                    <a:pt x="14" y="52"/>
                    <a:pt x="14" y="52"/>
                  </a:cubicBezTo>
                  <a:cubicBezTo>
                    <a:pt x="14" y="50"/>
                    <a:pt x="14" y="50"/>
                    <a:pt x="14" y="50"/>
                  </a:cubicBezTo>
                  <a:cubicBezTo>
                    <a:pt x="18" y="50"/>
                    <a:pt x="18" y="50"/>
                    <a:pt x="18" y="50"/>
                  </a:cubicBezTo>
                  <a:cubicBezTo>
                    <a:pt x="21" y="50"/>
                    <a:pt x="23" y="49"/>
                    <a:pt x="23" y="45"/>
                  </a:cubicBezTo>
                  <a:cubicBezTo>
                    <a:pt x="23" y="31"/>
                    <a:pt x="23" y="31"/>
                    <a:pt x="23" y="31"/>
                  </a:cubicBezTo>
                  <a:cubicBezTo>
                    <a:pt x="8" y="7"/>
                    <a:pt x="8" y="7"/>
                    <a:pt x="8" y="7"/>
                  </a:cubicBezTo>
                  <a:cubicBezTo>
                    <a:pt x="6" y="3"/>
                    <a:pt x="5" y="2"/>
                    <a:pt x="1" y="2"/>
                  </a:cubicBezTo>
                  <a:cubicBezTo>
                    <a:pt x="0" y="2"/>
                    <a:pt x="0" y="2"/>
                    <a:pt x="0" y="2"/>
                  </a:cubicBezTo>
                  <a:cubicBezTo>
                    <a:pt x="0" y="0"/>
                    <a:pt x="0" y="0"/>
                    <a:pt x="0" y="0"/>
                  </a:cubicBezTo>
                  <a:cubicBezTo>
                    <a:pt x="24" y="0"/>
                    <a:pt x="24" y="0"/>
                    <a:pt x="24" y="0"/>
                  </a:cubicBezTo>
                  <a:cubicBezTo>
                    <a:pt x="24" y="2"/>
                    <a:pt x="24" y="2"/>
                    <a:pt x="24" y="2"/>
                  </a:cubicBezTo>
                  <a:cubicBezTo>
                    <a:pt x="21" y="2"/>
                    <a:pt x="21" y="2"/>
                    <a:pt x="21" y="2"/>
                  </a:cubicBezTo>
                  <a:cubicBezTo>
                    <a:pt x="19" y="2"/>
                    <a:pt x="18" y="3"/>
                    <a:pt x="18" y="5"/>
                  </a:cubicBezTo>
                  <a:cubicBezTo>
                    <a:pt x="18" y="5"/>
                    <a:pt x="18" y="6"/>
                    <a:pt x="18" y="7"/>
                  </a:cubicBezTo>
                  <a:cubicBezTo>
                    <a:pt x="30" y="27"/>
                    <a:pt x="30" y="27"/>
                    <a:pt x="30" y="27"/>
                  </a:cubicBezTo>
                  <a:cubicBezTo>
                    <a:pt x="41" y="8"/>
                    <a:pt x="41" y="8"/>
                    <a:pt x="41" y="8"/>
                  </a:cubicBezTo>
                  <a:cubicBezTo>
                    <a:pt x="42" y="7"/>
                    <a:pt x="42" y="6"/>
                    <a:pt x="42" y="5"/>
                  </a:cubicBezTo>
                  <a:cubicBezTo>
                    <a:pt x="42" y="3"/>
                    <a:pt x="41" y="2"/>
                    <a:pt x="39" y="2"/>
                  </a:cubicBezTo>
                  <a:cubicBezTo>
                    <a:pt x="35" y="2"/>
                    <a:pt x="35" y="2"/>
                    <a:pt x="35" y="2"/>
                  </a:cubicBezTo>
                  <a:cubicBezTo>
                    <a:pt x="35" y="0"/>
                    <a:pt x="35" y="0"/>
                    <a:pt x="35" y="0"/>
                  </a:cubicBezTo>
                  <a:cubicBezTo>
                    <a:pt x="54" y="0"/>
                    <a:pt x="54" y="0"/>
                    <a:pt x="54" y="0"/>
                  </a:cubicBezTo>
                  <a:cubicBezTo>
                    <a:pt x="54" y="2"/>
                    <a:pt x="54" y="2"/>
                    <a:pt x="54" y="2"/>
                  </a:cubicBezTo>
                  <a:lnTo>
                    <a:pt x="51"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5" name="îṧḻîḑè"/>
            <p:cNvSpPr/>
            <p:nvPr userDrawn="1">
              <p:custDataLst>
                <p:tags r:id="rId40"/>
              </p:custDataLst>
            </p:nvPr>
          </p:nvSpPr>
          <p:spPr bwMode="auto">
            <a:xfrm>
              <a:off x="6119053" y="3951288"/>
              <a:ext cx="219075" cy="225425"/>
            </a:xfrm>
            <a:custGeom>
              <a:avLst/>
              <a:gdLst>
                <a:gd name="T0" fmla="*/ 31 w 54"/>
                <a:gd name="T1" fmla="*/ 53 h 53"/>
                <a:gd name="T2" fmla="*/ 31 w 54"/>
                <a:gd name="T3" fmla="*/ 51 h 53"/>
                <a:gd name="T4" fmla="*/ 34 w 54"/>
                <a:gd name="T5" fmla="*/ 51 h 53"/>
                <a:gd name="T6" fmla="*/ 37 w 54"/>
                <a:gd name="T7" fmla="*/ 48 h 53"/>
                <a:gd name="T8" fmla="*/ 37 w 54"/>
                <a:gd name="T9" fmla="*/ 45 h 53"/>
                <a:gd name="T10" fmla="*/ 33 w 54"/>
                <a:gd name="T11" fmla="*/ 35 h 53"/>
                <a:gd name="T12" fmla="*/ 15 w 54"/>
                <a:gd name="T13" fmla="*/ 35 h 53"/>
                <a:gd name="T14" fmla="*/ 11 w 54"/>
                <a:gd name="T15" fmla="*/ 46 h 53"/>
                <a:gd name="T16" fmla="*/ 11 w 54"/>
                <a:gd name="T17" fmla="*/ 48 h 53"/>
                <a:gd name="T18" fmla="*/ 15 w 54"/>
                <a:gd name="T19" fmla="*/ 51 h 53"/>
                <a:gd name="T20" fmla="*/ 18 w 54"/>
                <a:gd name="T21" fmla="*/ 51 h 53"/>
                <a:gd name="T22" fmla="*/ 18 w 54"/>
                <a:gd name="T23" fmla="*/ 53 h 53"/>
                <a:gd name="T24" fmla="*/ 0 w 54"/>
                <a:gd name="T25" fmla="*/ 53 h 53"/>
                <a:gd name="T26" fmla="*/ 0 w 54"/>
                <a:gd name="T27" fmla="*/ 51 h 53"/>
                <a:gd name="T28" fmla="*/ 3 w 54"/>
                <a:gd name="T29" fmla="*/ 51 h 53"/>
                <a:gd name="T30" fmla="*/ 9 w 54"/>
                <a:gd name="T31" fmla="*/ 45 h 53"/>
                <a:gd name="T32" fmla="*/ 23 w 54"/>
                <a:gd name="T33" fmla="*/ 0 h 53"/>
                <a:gd name="T34" fmla="*/ 30 w 54"/>
                <a:gd name="T35" fmla="*/ 0 h 53"/>
                <a:gd name="T36" fmla="*/ 46 w 54"/>
                <a:gd name="T37" fmla="*/ 45 h 53"/>
                <a:gd name="T38" fmla="*/ 53 w 54"/>
                <a:gd name="T39" fmla="*/ 51 h 53"/>
                <a:gd name="T40" fmla="*/ 54 w 54"/>
                <a:gd name="T41" fmla="*/ 51 h 53"/>
                <a:gd name="T42" fmla="*/ 54 w 54"/>
                <a:gd name="T43" fmla="*/ 53 h 53"/>
                <a:gd name="T44" fmla="*/ 31 w 54"/>
                <a:gd name="T45" fmla="*/ 53 h 53"/>
                <a:gd name="T46" fmla="*/ 23 w 54"/>
                <a:gd name="T47" fmla="*/ 7 h 53"/>
                <a:gd name="T48" fmla="*/ 16 w 54"/>
                <a:gd name="T49" fmla="*/ 32 h 53"/>
                <a:gd name="T50" fmla="*/ 32 w 54"/>
                <a:gd name="T51" fmla="*/ 32 h 53"/>
                <a:gd name="T52" fmla="*/ 23 w 54"/>
                <a:gd name="T53" fmla="*/ 7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4" h="53">
                  <a:moveTo>
                    <a:pt x="31" y="53"/>
                  </a:moveTo>
                  <a:cubicBezTo>
                    <a:pt x="31" y="51"/>
                    <a:pt x="31" y="51"/>
                    <a:pt x="31" y="51"/>
                  </a:cubicBezTo>
                  <a:cubicBezTo>
                    <a:pt x="34" y="51"/>
                    <a:pt x="34" y="51"/>
                    <a:pt x="34" y="51"/>
                  </a:cubicBezTo>
                  <a:cubicBezTo>
                    <a:pt x="36" y="51"/>
                    <a:pt x="37" y="50"/>
                    <a:pt x="37" y="48"/>
                  </a:cubicBezTo>
                  <a:cubicBezTo>
                    <a:pt x="37" y="47"/>
                    <a:pt x="37" y="46"/>
                    <a:pt x="37" y="45"/>
                  </a:cubicBezTo>
                  <a:cubicBezTo>
                    <a:pt x="33" y="35"/>
                    <a:pt x="33" y="35"/>
                    <a:pt x="33" y="35"/>
                  </a:cubicBezTo>
                  <a:cubicBezTo>
                    <a:pt x="15" y="35"/>
                    <a:pt x="15" y="35"/>
                    <a:pt x="15" y="35"/>
                  </a:cubicBezTo>
                  <a:cubicBezTo>
                    <a:pt x="11" y="46"/>
                    <a:pt x="11" y="46"/>
                    <a:pt x="11" y="46"/>
                  </a:cubicBezTo>
                  <a:cubicBezTo>
                    <a:pt x="11" y="47"/>
                    <a:pt x="11" y="48"/>
                    <a:pt x="11" y="48"/>
                  </a:cubicBezTo>
                  <a:cubicBezTo>
                    <a:pt x="11" y="50"/>
                    <a:pt x="12" y="51"/>
                    <a:pt x="15" y="51"/>
                  </a:cubicBezTo>
                  <a:cubicBezTo>
                    <a:pt x="18" y="51"/>
                    <a:pt x="18" y="51"/>
                    <a:pt x="18" y="51"/>
                  </a:cubicBezTo>
                  <a:cubicBezTo>
                    <a:pt x="18" y="53"/>
                    <a:pt x="18" y="53"/>
                    <a:pt x="18" y="53"/>
                  </a:cubicBezTo>
                  <a:cubicBezTo>
                    <a:pt x="0" y="53"/>
                    <a:pt x="0" y="53"/>
                    <a:pt x="0" y="53"/>
                  </a:cubicBezTo>
                  <a:cubicBezTo>
                    <a:pt x="0" y="51"/>
                    <a:pt x="0" y="51"/>
                    <a:pt x="0" y="51"/>
                  </a:cubicBezTo>
                  <a:cubicBezTo>
                    <a:pt x="3" y="51"/>
                    <a:pt x="3" y="51"/>
                    <a:pt x="3" y="51"/>
                  </a:cubicBezTo>
                  <a:cubicBezTo>
                    <a:pt x="4" y="51"/>
                    <a:pt x="7" y="51"/>
                    <a:pt x="9" y="45"/>
                  </a:cubicBezTo>
                  <a:cubicBezTo>
                    <a:pt x="23" y="0"/>
                    <a:pt x="23" y="0"/>
                    <a:pt x="23" y="0"/>
                  </a:cubicBezTo>
                  <a:cubicBezTo>
                    <a:pt x="30" y="0"/>
                    <a:pt x="30" y="0"/>
                    <a:pt x="30" y="0"/>
                  </a:cubicBezTo>
                  <a:cubicBezTo>
                    <a:pt x="46" y="45"/>
                    <a:pt x="46" y="45"/>
                    <a:pt x="46" y="45"/>
                  </a:cubicBezTo>
                  <a:cubicBezTo>
                    <a:pt x="47" y="48"/>
                    <a:pt x="48" y="51"/>
                    <a:pt x="53" y="51"/>
                  </a:cubicBezTo>
                  <a:cubicBezTo>
                    <a:pt x="54" y="51"/>
                    <a:pt x="54" y="51"/>
                    <a:pt x="54" y="51"/>
                  </a:cubicBezTo>
                  <a:cubicBezTo>
                    <a:pt x="54" y="53"/>
                    <a:pt x="54" y="53"/>
                    <a:pt x="54" y="53"/>
                  </a:cubicBezTo>
                  <a:lnTo>
                    <a:pt x="31" y="53"/>
                  </a:lnTo>
                  <a:close/>
                  <a:moveTo>
                    <a:pt x="23" y="7"/>
                  </a:moveTo>
                  <a:cubicBezTo>
                    <a:pt x="16" y="32"/>
                    <a:pt x="16" y="32"/>
                    <a:pt x="16" y="32"/>
                  </a:cubicBezTo>
                  <a:cubicBezTo>
                    <a:pt x="32" y="32"/>
                    <a:pt x="32" y="32"/>
                    <a:pt x="32" y="32"/>
                  </a:cubicBezTo>
                  <a:lnTo>
                    <a:pt x="23" y="7"/>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6" name="ïślidé"/>
            <p:cNvSpPr/>
            <p:nvPr userDrawn="1">
              <p:custDataLst>
                <p:tags r:id="rId41"/>
              </p:custDataLst>
            </p:nvPr>
          </p:nvSpPr>
          <p:spPr bwMode="auto">
            <a:xfrm>
              <a:off x="6361941" y="3956050"/>
              <a:ext cx="209550" cy="220663"/>
            </a:xfrm>
            <a:custGeom>
              <a:avLst/>
              <a:gdLst>
                <a:gd name="T0" fmla="*/ 50 w 52"/>
                <a:gd name="T1" fmla="*/ 14 h 52"/>
                <a:gd name="T2" fmla="*/ 35 w 52"/>
                <a:gd name="T3" fmla="*/ 2 h 52"/>
                <a:gd name="T4" fmla="*/ 30 w 52"/>
                <a:gd name="T5" fmla="*/ 7 h 52"/>
                <a:gd name="T6" fmla="*/ 30 w 52"/>
                <a:gd name="T7" fmla="*/ 44 h 52"/>
                <a:gd name="T8" fmla="*/ 35 w 52"/>
                <a:gd name="T9" fmla="*/ 50 h 52"/>
                <a:gd name="T10" fmla="*/ 39 w 52"/>
                <a:gd name="T11" fmla="*/ 50 h 52"/>
                <a:gd name="T12" fmla="*/ 39 w 52"/>
                <a:gd name="T13" fmla="*/ 52 h 52"/>
                <a:gd name="T14" fmla="*/ 13 w 52"/>
                <a:gd name="T15" fmla="*/ 52 h 52"/>
                <a:gd name="T16" fmla="*/ 13 w 52"/>
                <a:gd name="T17" fmla="*/ 50 h 52"/>
                <a:gd name="T18" fmla="*/ 16 w 52"/>
                <a:gd name="T19" fmla="*/ 50 h 52"/>
                <a:gd name="T20" fmla="*/ 22 w 52"/>
                <a:gd name="T21" fmla="*/ 44 h 52"/>
                <a:gd name="T22" fmla="*/ 22 w 52"/>
                <a:gd name="T23" fmla="*/ 7 h 52"/>
                <a:gd name="T24" fmla="*/ 17 w 52"/>
                <a:gd name="T25" fmla="*/ 2 h 52"/>
                <a:gd name="T26" fmla="*/ 2 w 52"/>
                <a:gd name="T27" fmla="*/ 14 h 52"/>
                <a:gd name="T28" fmla="*/ 0 w 52"/>
                <a:gd name="T29" fmla="*/ 13 h 52"/>
                <a:gd name="T30" fmla="*/ 5 w 52"/>
                <a:gd name="T31" fmla="*/ 0 h 52"/>
                <a:gd name="T32" fmla="*/ 47 w 52"/>
                <a:gd name="T33" fmla="*/ 0 h 52"/>
                <a:gd name="T34" fmla="*/ 52 w 52"/>
                <a:gd name="T35" fmla="*/ 13 h 52"/>
                <a:gd name="T36" fmla="*/ 50 w 52"/>
                <a:gd name="T37" fmla="*/ 1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2" h="52">
                  <a:moveTo>
                    <a:pt x="50" y="14"/>
                  </a:moveTo>
                  <a:cubicBezTo>
                    <a:pt x="45" y="6"/>
                    <a:pt x="41" y="2"/>
                    <a:pt x="35" y="2"/>
                  </a:cubicBezTo>
                  <a:cubicBezTo>
                    <a:pt x="31" y="2"/>
                    <a:pt x="30" y="4"/>
                    <a:pt x="30" y="7"/>
                  </a:cubicBezTo>
                  <a:cubicBezTo>
                    <a:pt x="30" y="44"/>
                    <a:pt x="30" y="44"/>
                    <a:pt x="30" y="44"/>
                  </a:cubicBezTo>
                  <a:cubicBezTo>
                    <a:pt x="30" y="48"/>
                    <a:pt x="32" y="50"/>
                    <a:pt x="35" y="50"/>
                  </a:cubicBezTo>
                  <a:cubicBezTo>
                    <a:pt x="39" y="50"/>
                    <a:pt x="39" y="50"/>
                    <a:pt x="39" y="50"/>
                  </a:cubicBezTo>
                  <a:cubicBezTo>
                    <a:pt x="39" y="52"/>
                    <a:pt x="39" y="52"/>
                    <a:pt x="39" y="52"/>
                  </a:cubicBezTo>
                  <a:cubicBezTo>
                    <a:pt x="13" y="52"/>
                    <a:pt x="13" y="52"/>
                    <a:pt x="13" y="52"/>
                  </a:cubicBezTo>
                  <a:cubicBezTo>
                    <a:pt x="13" y="50"/>
                    <a:pt x="13" y="50"/>
                    <a:pt x="13" y="50"/>
                  </a:cubicBezTo>
                  <a:cubicBezTo>
                    <a:pt x="16" y="50"/>
                    <a:pt x="16" y="50"/>
                    <a:pt x="16" y="50"/>
                  </a:cubicBezTo>
                  <a:cubicBezTo>
                    <a:pt x="20" y="50"/>
                    <a:pt x="22" y="48"/>
                    <a:pt x="22" y="44"/>
                  </a:cubicBezTo>
                  <a:cubicBezTo>
                    <a:pt x="22" y="7"/>
                    <a:pt x="22" y="7"/>
                    <a:pt x="22" y="7"/>
                  </a:cubicBezTo>
                  <a:cubicBezTo>
                    <a:pt x="22" y="3"/>
                    <a:pt x="21" y="2"/>
                    <a:pt x="17" y="2"/>
                  </a:cubicBezTo>
                  <a:cubicBezTo>
                    <a:pt x="9" y="2"/>
                    <a:pt x="5" y="9"/>
                    <a:pt x="2" y="14"/>
                  </a:cubicBezTo>
                  <a:cubicBezTo>
                    <a:pt x="0" y="13"/>
                    <a:pt x="0" y="13"/>
                    <a:pt x="0" y="13"/>
                  </a:cubicBezTo>
                  <a:cubicBezTo>
                    <a:pt x="5" y="0"/>
                    <a:pt x="5" y="0"/>
                    <a:pt x="5" y="0"/>
                  </a:cubicBezTo>
                  <a:cubicBezTo>
                    <a:pt x="47" y="0"/>
                    <a:pt x="47" y="0"/>
                    <a:pt x="47" y="0"/>
                  </a:cubicBezTo>
                  <a:cubicBezTo>
                    <a:pt x="52" y="13"/>
                    <a:pt x="52" y="13"/>
                    <a:pt x="52" y="13"/>
                  </a:cubicBezTo>
                  <a:lnTo>
                    <a:pt x="50" y="1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7" name="îśḻidê"/>
            <p:cNvSpPr/>
            <p:nvPr userDrawn="1">
              <p:custDataLst>
                <p:tags r:id="rId42"/>
              </p:custDataLst>
            </p:nvPr>
          </p:nvSpPr>
          <p:spPr bwMode="auto">
            <a:xfrm>
              <a:off x="6592128" y="4090988"/>
              <a:ext cx="60325" cy="30163"/>
            </a:xfrm>
            <a:prstGeom prst="rect">
              <a:avLst/>
            </a:prstGeom>
            <a:solidFill>
              <a:srgbClr val="00561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98" name="ïṥļîḍé"/>
            <p:cNvSpPr/>
            <p:nvPr userDrawn="1">
              <p:custDataLst>
                <p:tags r:id="rId43"/>
              </p:custDataLst>
            </p:nvPr>
          </p:nvSpPr>
          <p:spPr bwMode="auto">
            <a:xfrm>
              <a:off x="6665153" y="3946525"/>
              <a:ext cx="149225" cy="238125"/>
            </a:xfrm>
            <a:custGeom>
              <a:avLst/>
              <a:gdLst>
                <a:gd name="T0" fmla="*/ 21 w 37"/>
                <a:gd name="T1" fmla="*/ 56 h 56"/>
                <a:gd name="T2" fmla="*/ 14 w 37"/>
                <a:gd name="T3" fmla="*/ 55 h 56"/>
                <a:gd name="T4" fmla="*/ 11 w 37"/>
                <a:gd name="T5" fmla="*/ 54 h 56"/>
                <a:gd name="T6" fmla="*/ 5 w 37"/>
                <a:gd name="T7" fmla="*/ 56 h 56"/>
                <a:gd name="T8" fmla="*/ 0 w 37"/>
                <a:gd name="T9" fmla="*/ 41 h 56"/>
                <a:gd name="T10" fmla="*/ 2 w 37"/>
                <a:gd name="T11" fmla="*/ 41 h 56"/>
                <a:gd name="T12" fmla="*/ 20 w 37"/>
                <a:gd name="T13" fmla="*/ 53 h 56"/>
                <a:gd name="T14" fmla="*/ 32 w 37"/>
                <a:gd name="T15" fmla="*/ 43 h 56"/>
                <a:gd name="T16" fmla="*/ 18 w 37"/>
                <a:gd name="T17" fmla="*/ 31 h 56"/>
                <a:gd name="T18" fmla="*/ 3 w 37"/>
                <a:gd name="T19" fmla="*/ 15 h 56"/>
                <a:gd name="T20" fmla="*/ 18 w 37"/>
                <a:gd name="T21" fmla="*/ 0 h 56"/>
                <a:gd name="T22" fmla="*/ 25 w 37"/>
                <a:gd name="T23" fmla="*/ 2 h 56"/>
                <a:gd name="T24" fmla="*/ 27 w 37"/>
                <a:gd name="T25" fmla="*/ 2 h 56"/>
                <a:gd name="T26" fmla="*/ 31 w 37"/>
                <a:gd name="T27" fmla="*/ 1 h 56"/>
                <a:gd name="T28" fmla="*/ 36 w 37"/>
                <a:gd name="T29" fmla="*/ 13 h 56"/>
                <a:gd name="T30" fmla="*/ 34 w 37"/>
                <a:gd name="T31" fmla="*/ 14 h 56"/>
                <a:gd name="T32" fmla="*/ 30 w 37"/>
                <a:gd name="T33" fmla="*/ 9 h 56"/>
                <a:gd name="T34" fmla="*/ 18 w 37"/>
                <a:gd name="T35" fmla="*/ 3 h 56"/>
                <a:gd name="T36" fmla="*/ 8 w 37"/>
                <a:gd name="T37" fmla="*/ 12 h 56"/>
                <a:gd name="T38" fmla="*/ 21 w 37"/>
                <a:gd name="T39" fmla="*/ 23 h 56"/>
                <a:gd name="T40" fmla="*/ 37 w 37"/>
                <a:gd name="T41" fmla="*/ 40 h 56"/>
                <a:gd name="T42" fmla="*/ 21 w 37"/>
                <a:gd name="T43"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 h="56">
                  <a:moveTo>
                    <a:pt x="21" y="56"/>
                  </a:moveTo>
                  <a:cubicBezTo>
                    <a:pt x="19" y="56"/>
                    <a:pt x="16" y="56"/>
                    <a:pt x="14" y="55"/>
                  </a:cubicBezTo>
                  <a:cubicBezTo>
                    <a:pt x="12" y="54"/>
                    <a:pt x="12" y="54"/>
                    <a:pt x="11" y="54"/>
                  </a:cubicBezTo>
                  <a:cubicBezTo>
                    <a:pt x="8" y="54"/>
                    <a:pt x="6" y="55"/>
                    <a:pt x="5" y="56"/>
                  </a:cubicBezTo>
                  <a:cubicBezTo>
                    <a:pt x="0" y="41"/>
                    <a:pt x="0" y="41"/>
                    <a:pt x="0" y="41"/>
                  </a:cubicBezTo>
                  <a:cubicBezTo>
                    <a:pt x="2" y="41"/>
                    <a:pt x="2" y="41"/>
                    <a:pt x="2" y="41"/>
                  </a:cubicBezTo>
                  <a:cubicBezTo>
                    <a:pt x="3" y="44"/>
                    <a:pt x="10" y="53"/>
                    <a:pt x="20" y="53"/>
                  </a:cubicBezTo>
                  <a:cubicBezTo>
                    <a:pt x="28" y="53"/>
                    <a:pt x="32" y="48"/>
                    <a:pt x="32" y="43"/>
                  </a:cubicBezTo>
                  <a:cubicBezTo>
                    <a:pt x="32" y="37"/>
                    <a:pt x="27" y="35"/>
                    <a:pt x="18" y="31"/>
                  </a:cubicBezTo>
                  <a:cubicBezTo>
                    <a:pt x="13" y="30"/>
                    <a:pt x="3" y="26"/>
                    <a:pt x="3" y="15"/>
                  </a:cubicBezTo>
                  <a:cubicBezTo>
                    <a:pt x="3" y="8"/>
                    <a:pt x="7" y="0"/>
                    <a:pt x="18" y="0"/>
                  </a:cubicBezTo>
                  <a:cubicBezTo>
                    <a:pt x="20" y="0"/>
                    <a:pt x="20" y="1"/>
                    <a:pt x="25" y="2"/>
                  </a:cubicBezTo>
                  <a:cubicBezTo>
                    <a:pt x="26" y="2"/>
                    <a:pt x="26" y="2"/>
                    <a:pt x="27" y="2"/>
                  </a:cubicBezTo>
                  <a:cubicBezTo>
                    <a:pt x="27" y="2"/>
                    <a:pt x="29" y="2"/>
                    <a:pt x="31" y="1"/>
                  </a:cubicBezTo>
                  <a:cubicBezTo>
                    <a:pt x="36" y="13"/>
                    <a:pt x="36" y="13"/>
                    <a:pt x="36" y="13"/>
                  </a:cubicBezTo>
                  <a:cubicBezTo>
                    <a:pt x="34" y="14"/>
                    <a:pt x="34" y="14"/>
                    <a:pt x="34" y="14"/>
                  </a:cubicBezTo>
                  <a:cubicBezTo>
                    <a:pt x="33" y="13"/>
                    <a:pt x="32" y="11"/>
                    <a:pt x="30" y="9"/>
                  </a:cubicBezTo>
                  <a:cubicBezTo>
                    <a:pt x="27" y="5"/>
                    <a:pt x="22" y="3"/>
                    <a:pt x="18" y="3"/>
                  </a:cubicBezTo>
                  <a:cubicBezTo>
                    <a:pt x="12" y="3"/>
                    <a:pt x="8" y="6"/>
                    <a:pt x="8" y="12"/>
                  </a:cubicBezTo>
                  <a:cubicBezTo>
                    <a:pt x="8" y="17"/>
                    <a:pt x="12" y="20"/>
                    <a:pt x="21" y="23"/>
                  </a:cubicBezTo>
                  <a:cubicBezTo>
                    <a:pt x="31" y="27"/>
                    <a:pt x="37" y="31"/>
                    <a:pt x="37" y="40"/>
                  </a:cubicBezTo>
                  <a:cubicBezTo>
                    <a:pt x="37" y="48"/>
                    <a:pt x="31" y="56"/>
                    <a:pt x="21" y="5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9" name="iṩḻïḍê"/>
            <p:cNvSpPr/>
            <p:nvPr userDrawn="1">
              <p:custDataLst>
                <p:tags r:id="rId44"/>
              </p:custDataLst>
            </p:nvPr>
          </p:nvSpPr>
          <p:spPr bwMode="auto">
            <a:xfrm>
              <a:off x="6838191" y="3956050"/>
              <a:ext cx="177800" cy="220663"/>
            </a:xfrm>
            <a:custGeom>
              <a:avLst/>
              <a:gdLst>
                <a:gd name="T0" fmla="*/ 0 w 44"/>
                <a:gd name="T1" fmla="*/ 0 h 52"/>
                <a:gd name="T2" fmla="*/ 38 w 44"/>
                <a:gd name="T3" fmla="*/ 0 h 52"/>
                <a:gd name="T4" fmla="*/ 43 w 44"/>
                <a:gd name="T5" fmla="*/ 12 h 52"/>
                <a:gd name="T6" fmla="*/ 41 w 44"/>
                <a:gd name="T7" fmla="*/ 13 h 52"/>
                <a:gd name="T8" fmla="*/ 23 w 44"/>
                <a:gd name="T9" fmla="*/ 2 h 52"/>
                <a:gd name="T10" fmla="*/ 21 w 44"/>
                <a:gd name="T11" fmla="*/ 2 h 52"/>
                <a:gd name="T12" fmla="*/ 16 w 44"/>
                <a:gd name="T13" fmla="*/ 7 h 52"/>
                <a:gd name="T14" fmla="*/ 16 w 44"/>
                <a:gd name="T15" fmla="*/ 24 h 52"/>
                <a:gd name="T16" fmla="*/ 22 w 44"/>
                <a:gd name="T17" fmla="*/ 24 h 52"/>
                <a:gd name="T18" fmla="*/ 30 w 44"/>
                <a:gd name="T19" fmla="*/ 17 h 52"/>
                <a:gd name="T20" fmla="*/ 30 w 44"/>
                <a:gd name="T21" fmla="*/ 16 h 52"/>
                <a:gd name="T22" fmla="*/ 33 w 44"/>
                <a:gd name="T23" fmla="*/ 16 h 52"/>
                <a:gd name="T24" fmla="*/ 33 w 44"/>
                <a:gd name="T25" fmla="*/ 36 h 52"/>
                <a:gd name="T26" fmla="*/ 30 w 44"/>
                <a:gd name="T27" fmla="*/ 36 h 52"/>
                <a:gd name="T28" fmla="*/ 30 w 44"/>
                <a:gd name="T29" fmla="*/ 34 h 52"/>
                <a:gd name="T30" fmla="*/ 22 w 44"/>
                <a:gd name="T31" fmla="*/ 27 h 52"/>
                <a:gd name="T32" fmla="*/ 16 w 44"/>
                <a:gd name="T33" fmla="*/ 27 h 52"/>
                <a:gd name="T34" fmla="*/ 16 w 44"/>
                <a:gd name="T35" fmla="*/ 45 h 52"/>
                <a:gd name="T36" fmla="*/ 21 w 44"/>
                <a:gd name="T37" fmla="*/ 50 h 52"/>
                <a:gd name="T38" fmla="*/ 24 w 44"/>
                <a:gd name="T39" fmla="*/ 50 h 52"/>
                <a:gd name="T40" fmla="*/ 43 w 44"/>
                <a:gd name="T41" fmla="*/ 39 h 52"/>
                <a:gd name="T42" fmla="*/ 44 w 44"/>
                <a:gd name="T43" fmla="*/ 40 h 52"/>
                <a:gd name="T44" fmla="*/ 40 w 44"/>
                <a:gd name="T45" fmla="*/ 52 h 52"/>
                <a:gd name="T46" fmla="*/ 0 w 44"/>
                <a:gd name="T47" fmla="*/ 52 h 52"/>
                <a:gd name="T48" fmla="*/ 0 w 44"/>
                <a:gd name="T49" fmla="*/ 50 h 52"/>
                <a:gd name="T50" fmla="*/ 2 w 44"/>
                <a:gd name="T51" fmla="*/ 50 h 52"/>
                <a:gd name="T52" fmla="*/ 7 w 44"/>
                <a:gd name="T53" fmla="*/ 45 h 52"/>
                <a:gd name="T54" fmla="*/ 7 w 44"/>
                <a:gd name="T55" fmla="*/ 7 h 52"/>
                <a:gd name="T56" fmla="*/ 2 w 44"/>
                <a:gd name="T57" fmla="*/ 2 h 52"/>
                <a:gd name="T58" fmla="*/ 0 w 44"/>
                <a:gd name="T59" fmla="*/ 2 h 52"/>
                <a:gd name="T60" fmla="*/ 0 w 44"/>
                <a:gd name="T61"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4" h="52">
                  <a:moveTo>
                    <a:pt x="0" y="0"/>
                  </a:moveTo>
                  <a:cubicBezTo>
                    <a:pt x="38" y="0"/>
                    <a:pt x="38" y="0"/>
                    <a:pt x="38" y="0"/>
                  </a:cubicBezTo>
                  <a:cubicBezTo>
                    <a:pt x="43" y="12"/>
                    <a:pt x="43" y="12"/>
                    <a:pt x="43" y="12"/>
                  </a:cubicBezTo>
                  <a:cubicBezTo>
                    <a:pt x="41" y="13"/>
                    <a:pt x="41" y="13"/>
                    <a:pt x="41" y="13"/>
                  </a:cubicBezTo>
                  <a:cubicBezTo>
                    <a:pt x="35" y="5"/>
                    <a:pt x="32" y="2"/>
                    <a:pt x="23" y="2"/>
                  </a:cubicBezTo>
                  <a:cubicBezTo>
                    <a:pt x="21" y="2"/>
                    <a:pt x="21" y="2"/>
                    <a:pt x="21" y="2"/>
                  </a:cubicBezTo>
                  <a:cubicBezTo>
                    <a:pt x="17" y="2"/>
                    <a:pt x="16" y="4"/>
                    <a:pt x="16" y="7"/>
                  </a:cubicBezTo>
                  <a:cubicBezTo>
                    <a:pt x="16" y="24"/>
                    <a:pt x="16" y="24"/>
                    <a:pt x="16" y="24"/>
                  </a:cubicBezTo>
                  <a:cubicBezTo>
                    <a:pt x="22" y="24"/>
                    <a:pt x="22" y="24"/>
                    <a:pt x="22" y="24"/>
                  </a:cubicBezTo>
                  <a:cubicBezTo>
                    <a:pt x="26" y="24"/>
                    <a:pt x="30" y="23"/>
                    <a:pt x="30" y="17"/>
                  </a:cubicBezTo>
                  <a:cubicBezTo>
                    <a:pt x="30" y="16"/>
                    <a:pt x="30" y="16"/>
                    <a:pt x="30" y="16"/>
                  </a:cubicBezTo>
                  <a:cubicBezTo>
                    <a:pt x="33" y="16"/>
                    <a:pt x="33" y="16"/>
                    <a:pt x="33" y="16"/>
                  </a:cubicBezTo>
                  <a:cubicBezTo>
                    <a:pt x="33" y="36"/>
                    <a:pt x="33" y="36"/>
                    <a:pt x="33" y="36"/>
                  </a:cubicBezTo>
                  <a:cubicBezTo>
                    <a:pt x="30" y="36"/>
                    <a:pt x="30" y="36"/>
                    <a:pt x="30" y="36"/>
                  </a:cubicBezTo>
                  <a:cubicBezTo>
                    <a:pt x="30" y="34"/>
                    <a:pt x="30" y="34"/>
                    <a:pt x="30" y="34"/>
                  </a:cubicBezTo>
                  <a:cubicBezTo>
                    <a:pt x="30" y="31"/>
                    <a:pt x="28" y="27"/>
                    <a:pt x="22" y="27"/>
                  </a:cubicBezTo>
                  <a:cubicBezTo>
                    <a:pt x="16" y="27"/>
                    <a:pt x="16" y="27"/>
                    <a:pt x="16" y="27"/>
                  </a:cubicBezTo>
                  <a:cubicBezTo>
                    <a:pt x="16" y="45"/>
                    <a:pt x="16" y="45"/>
                    <a:pt x="16" y="45"/>
                  </a:cubicBezTo>
                  <a:cubicBezTo>
                    <a:pt x="16" y="49"/>
                    <a:pt x="17" y="50"/>
                    <a:pt x="21" y="50"/>
                  </a:cubicBezTo>
                  <a:cubicBezTo>
                    <a:pt x="24" y="50"/>
                    <a:pt x="24" y="50"/>
                    <a:pt x="24" y="50"/>
                  </a:cubicBezTo>
                  <a:cubicBezTo>
                    <a:pt x="34" y="50"/>
                    <a:pt x="40" y="42"/>
                    <a:pt x="43" y="39"/>
                  </a:cubicBezTo>
                  <a:cubicBezTo>
                    <a:pt x="44" y="40"/>
                    <a:pt x="44" y="40"/>
                    <a:pt x="44" y="40"/>
                  </a:cubicBezTo>
                  <a:cubicBezTo>
                    <a:pt x="40" y="52"/>
                    <a:pt x="40" y="52"/>
                    <a:pt x="40" y="52"/>
                  </a:cubicBezTo>
                  <a:cubicBezTo>
                    <a:pt x="0" y="52"/>
                    <a:pt x="0" y="52"/>
                    <a:pt x="0" y="52"/>
                  </a:cubicBezTo>
                  <a:cubicBezTo>
                    <a:pt x="0" y="50"/>
                    <a:pt x="0" y="50"/>
                    <a:pt x="0" y="50"/>
                  </a:cubicBezTo>
                  <a:cubicBezTo>
                    <a:pt x="2" y="50"/>
                    <a:pt x="2" y="50"/>
                    <a:pt x="2" y="50"/>
                  </a:cubicBezTo>
                  <a:cubicBezTo>
                    <a:pt x="5" y="50"/>
                    <a:pt x="7" y="49"/>
                    <a:pt x="7" y="45"/>
                  </a:cubicBezTo>
                  <a:cubicBezTo>
                    <a:pt x="7" y="7"/>
                    <a:pt x="7" y="7"/>
                    <a:pt x="7" y="7"/>
                  </a:cubicBezTo>
                  <a:cubicBezTo>
                    <a:pt x="7" y="4"/>
                    <a:pt x="6" y="2"/>
                    <a:pt x="2" y="2"/>
                  </a:cubicBezTo>
                  <a:cubicBezTo>
                    <a:pt x="0" y="2"/>
                    <a:pt x="0" y="2"/>
                    <a:pt x="0" y="2"/>
                  </a:cubicBezTo>
                  <a:lnTo>
                    <a:pt x="0" y="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0" name="íSľíďè"/>
            <p:cNvSpPr/>
            <p:nvPr userDrawn="1">
              <p:custDataLst>
                <p:tags r:id="rId45"/>
              </p:custDataLst>
            </p:nvPr>
          </p:nvSpPr>
          <p:spPr bwMode="auto">
            <a:xfrm>
              <a:off x="7031866" y="3956050"/>
              <a:ext cx="206375" cy="220663"/>
            </a:xfrm>
            <a:custGeom>
              <a:avLst/>
              <a:gdLst>
                <a:gd name="T0" fmla="*/ 42 w 51"/>
                <a:gd name="T1" fmla="*/ 52 h 52"/>
                <a:gd name="T2" fmla="*/ 11 w 51"/>
                <a:gd name="T3" fmla="*/ 8 h 52"/>
                <a:gd name="T4" fmla="*/ 11 w 51"/>
                <a:gd name="T5" fmla="*/ 44 h 52"/>
                <a:gd name="T6" fmla="*/ 16 w 51"/>
                <a:gd name="T7" fmla="*/ 50 h 52"/>
                <a:gd name="T8" fmla="*/ 18 w 51"/>
                <a:gd name="T9" fmla="*/ 50 h 52"/>
                <a:gd name="T10" fmla="*/ 18 w 51"/>
                <a:gd name="T11" fmla="*/ 52 h 52"/>
                <a:gd name="T12" fmla="*/ 1 w 51"/>
                <a:gd name="T13" fmla="*/ 52 h 52"/>
                <a:gd name="T14" fmla="*/ 1 w 51"/>
                <a:gd name="T15" fmla="*/ 50 h 52"/>
                <a:gd name="T16" fmla="*/ 3 w 51"/>
                <a:gd name="T17" fmla="*/ 50 h 52"/>
                <a:gd name="T18" fmla="*/ 8 w 51"/>
                <a:gd name="T19" fmla="*/ 44 h 52"/>
                <a:gd name="T20" fmla="*/ 8 w 51"/>
                <a:gd name="T21" fmla="*/ 7 h 52"/>
                <a:gd name="T22" fmla="*/ 2 w 51"/>
                <a:gd name="T23" fmla="*/ 2 h 52"/>
                <a:gd name="T24" fmla="*/ 0 w 51"/>
                <a:gd name="T25" fmla="*/ 2 h 52"/>
                <a:gd name="T26" fmla="*/ 0 w 51"/>
                <a:gd name="T27" fmla="*/ 0 h 52"/>
                <a:gd name="T28" fmla="*/ 15 w 51"/>
                <a:gd name="T29" fmla="*/ 0 h 52"/>
                <a:gd name="T30" fmla="*/ 42 w 51"/>
                <a:gd name="T31" fmla="*/ 37 h 52"/>
                <a:gd name="T32" fmla="*/ 42 w 51"/>
                <a:gd name="T33" fmla="*/ 9 h 52"/>
                <a:gd name="T34" fmla="*/ 35 w 51"/>
                <a:gd name="T35" fmla="*/ 2 h 52"/>
                <a:gd name="T36" fmla="*/ 35 w 51"/>
                <a:gd name="T37" fmla="*/ 0 h 52"/>
                <a:gd name="T38" fmla="*/ 51 w 51"/>
                <a:gd name="T39" fmla="*/ 0 h 52"/>
                <a:gd name="T40" fmla="*/ 51 w 51"/>
                <a:gd name="T41" fmla="*/ 2 h 52"/>
                <a:gd name="T42" fmla="*/ 44 w 51"/>
                <a:gd name="T43" fmla="*/ 9 h 52"/>
                <a:gd name="T44" fmla="*/ 44 w 51"/>
                <a:gd name="T45" fmla="*/ 52 h 52"/>
                <a:gd name="T46" fmla="*/ 42 w 51"/>
                <a:gd name="T4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 h="52">
                  <a:moveTo>
                    <a:pt x="42" y="52"/>
                  </a:moveTo>
                  <a:cubicBezTo>
                    <a:pt x="11" y="8"/>
                    <a:pt x="11" y="8"/>
                    <a:pt x="11" y="8"/>
                  </a:cubicBezTo>
                  <a:cubicBezTo>
                    <a:pt x="11" y="44"/>
                    <a:pt x="11" y="44"/>
                    <a:pt x="11" y="44"/>
                  </a:cubicBezTo>
                  <a:cubicBezTo>
                    <a:pt x="11" y="47"/>
                    <a:pt x="12" y="50"/>
                    <a:pt x="16" y="50"/>
                  </a:cubicBezTo>
                  <a:cubicBezTo>
                    <a:pt x="18" y="50"/>
                    <a:pt x="18" y="50"/>
                    <a:pt x="18" y="50"/>
                  </a:cubicBezTo>
                  <a:cubicBezTo>
                    <a:pt x="18" y="52"/>
                    <a:pt x="18" y="52"/>
                    <a:pt x="18" y="52"/>
                  </a:cubicBezTo>
                  <a:cubicBezTo>
                    <a:pt x="1" y="52"/>
                    <a:pt x="1" y="52"/>
                    <a:pt x="1" y="52"/>
                  </a:cubicBezTo>
                  <a:cubicBezTo>
                    <a:pt x="1" y="50"/>
                    <a:pt x="1" y="50"/>
                    <a:pt x="1" y="50"/>
                  </a:cubicBezTo>
                  <a:cubicBezTo>
                    <a:pt x="3" y="50"/>
                    <a:pt x="3" y="50"/>
                    <a:pt x="3" y="50"/>
                  </a:cubicBezTo>
                  <a:cubicBezTo>
                    <a:pt x="6" y="50"/>
                    <a:pt x="8" y="48"/>
                    <a:pt x="8" y="44"/>
                  </a:cubicBezTo>
                  <a:cubicBezTo>
                    <a:pt x="8" y="7"/>
                    <a:pt x="8" y="7"/>
                    <a:pt x="8" y="7"/>
                  </a:cubicBezTo>
                  <a:cubicBezTo>
                    <a:pt x="8" y="2"/>
                    <a:pt x="4" y="2"/>
                    <a:pt x="2" y="2"/>
                  </a:cubicBezTo>
                  <a:cubicBezTo>
                    <a:pt x="0" y="2"/>
                    <a:pt x="0" y="2"/>
                    <a:pt x="0" y="2"/>
                  </a:cubicBezTo>
                  <a:cubicBezTo>
                    <a:pt x="0" y="0"/>
                    <a:pt x="0" y="0"/>
                    <a:pt x="0" y="0"/>
                  </a:cubicBezTo>
                  <a:cubicBezTo>
                    <a:pt x="15" y="0"/>
                    <a:pt x="15" y="0"/>
                    <a:pt x="15" y="0"/>
                  </a:cubicBezTo>
                  <a:cubicBezTo>
                    <a:pt x="42" y="37"/>
                    <a:pt x="42" y="37"/>
                    <a:pt x="42" y="37"/>
                  </a:cubicBezTo>
                  <a:cubicBezTo>
                    <a:pt x="42" y="9"/>
                    <a:pt x="42" y="9"/>
                    <a:pt x="42" y="9"/>
                  </a:cubicBezTo>
                  <a:cubicBezTo>
                    <a:pt x="42" y="2"/>
                    <a:pt x="38" y="2"/>
                    <a:pt x="35" y="2"/>
                  </a:cubicBezTo>
                  <a:cubicBezTo>
                    <a:pt x="35" y="0"/>
                    <a:pt x="35" y="0"/>
                    <a:pt x="35" y="0"/>
                  </a:cubicBezTo>
                  <a:cubicBezTo>
                    <a:pt x="51" y="0"/>
                    <a:pt x="51" y="0"/>
                    <a:pt x="51" y="0"/>
                  </a:cubicBezTo>
                  <a:cubicBezTo>
                    <a:pt x="51" y="2"/>
                    <a:pt x="51" y="2"/>
                    <a:pt x="51" y="2"/>
                  </a:cubicBezTo>
                  <a:cubicBezTo>
                    <a:pt x="49" y="2"/>
                    <a:pt x="44" y="2"/>
                    <a:pt x="44" y="9"/>
                  </a:cubicBezTo>
                  <a:cubicBezTo>
                    <a:pt x="44" y="52"/>
                    <a:pt x="44" y="52"/>
                    <a:pt x="44" y="52"/>
                  </a:cubicBezTo>
                  <a:lnTo>
                    <a:pt x="42"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1" name="ïşļíḑé"/>
            <p:cNvSpPr/>
            <p:nvPr userDrawn="1">
              <p:custDataLst>
                <p:tags r:id="rId46"/>
              </p:custDataLst>
            </p:nvPr>
          </p:nvSpPr>
          <p:spPr bwMode="auto">
            <a:xfrm>
              <a:off x="7350953" y="3956050"/>
              <a:ext cx="201613" cy="228600"/>
            </a:xfrm>
            <a:custGeom>
              <a:avLst/>
              <a:gdLst>
                <a:gd name="T0" fmla="*/ 50 w 50"/>
                <a:gd name="T1" fmla="*/ 2 h 54"/>
                <a:gd name="T2" fmla="*/ 48 w 50"/>
                <a:gd name="T3" fmla="*/ 2 h 54"/>
                <a:gd name="T4" fmla="*/ 43 w 50"/>
                <a:gd name="T5" fmla="*/ 8 h 54"/>
                <a:gd name="T6" fmla="*/ 43 w 50"/>
                <a:gd name="T7" fmla="*/ 36 h 54"/>
                <a:gd name="T8" fmla="*/ 25 w 50"/>
                <a:gd name="T9" fmla="*/ 54 h 54"/>
                <a:gd name="T10" fmla="*/ 7 w 50"/>
                <a:gd name="T11" fmla="*/ 36 h 54"/>
                <a:gd name="T12" fmla="*/ 7 w 50"/>
                <a:gd name="T13" fmla="*/ 7 h 54"/>
                <a:gd name="T14" fmla="*/ 2 w 50"/>
                <a:gd name="T15" fmla="*/ 2 h 54"/>
                <a:gd name="T16" fmla="*/ 0 w 50"/>
                <a:gd name="T17" fmla="*/ 2 h 54"/>
                <a:gd name="T18" fmla="*/ 0 w 50"/>
                <a:gd name="T19" fmla="*/ 0 h 54"/>
                <a:gd name="T20" fmla="*/ 23 w 50"/>
                <a:gd name="T21" fmla="*/ 0 h 54"/>
                <a:gd name="T22" fmla="*/ 23 w 50"/>
                <a:gd name="T23" fmla="*/ 2 h 54"/>
                <a:gd name="T24" fmla="*/ 21 w 50"/>
                <a:gd name="T25" fmla="*/ 2 h 54"/>
                <a:gd name="T26" fmla="*/ 16 w 50"/>
                <a:gd name="T27" fmla="*/ 7 h 54"/>
                <a:gd name="T28" fmla="*/ 16 w 50"/>
                <a:gd name="T29" fmla="*/ 35 h 54"/>
                <a:gd name="T30" fmla="*/ 28 w 50"/>
                <a:gd name="T31" fmla="*/ 51 h 54"/>
                <a:gd name="T32" fmla="*/ 41 w 50"/>
                <a:gd name="T33" fmla="*/ 37 h 54"/>
                <a:gd name="T34" fmla="*/ 41 w 50"/>
                <a:gd name="T35" fmla="*/ 8 h 54"/>
                <a:gd name="T36" fmla="*/ 35 w 50"/>
                <a:gd name="T37" fmla="*/ 2 h 54"/>
                <a:gd name="T38" fmla="*/ 34 w 50"/>
                <a:gd name="T39" fmla="*/ 2 h 54"/>
                <a:gd name="T40" fmla="*/ 34 w 50"/>
                <a:gd name="T41" fmla="*/ 0 h 54"/>
                <a:gd name="T42" fmla="*/ 50 w 50"/>
                <a:gd name="T43" fmla="*/ 0 h 54"/>
                <a:gd name="T44" fmla="*/ 50 w 50"/>
                <a:gd name="T45" fmla="*/ 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0" h="54">
                  <a:moveTo>
                    <a:pt x="50" y="2"/>
                  </a:moveTo>
                  <a:cubicBezTo>
                    <a:pt x="48" y="2"/>
                    <a:pt x="48" y="2"/>
                    <a:pt x="48" y="2"/>
                  </a:cubicBezTo>
                  <a:cubicBezTo>
                    <a:pt x="44" y="2"/>
                    <a:pt x="43" y="4"/>
                    <a:pt x="43" y="8"/>
                  </a:cubicBezTo>
                  <a:cubicBezTo>
                    <a:pt x="43" y="36"/>
                    <a:pt x="43" y="36"/>
                    <a:pt x="43" y="36"/>
                  </a:cubicBezTo>
                  <a:cubicBezTo>
                    <a:pt x="43" y="44"/>
                    <a:pt x="39" y="54"/>
                    <a:pt x="25" y="54"/>
                  </a:cubicBezTo>
                  <a:cubicBezTo>
                    <a:pt x="16" y="54"/>
                    <a:pt x="7" y="49"/>
                    <a:pt x="7" y="36"/>
                  </a:cubicBezTo>
                  <a:cubicBezTo>
                    <a:pt x="7" y="7"/>
                    <a:pt x="7" y="7"/>
                    <a:pt x="7" y="7"/>
                  </a:cubicBezTo>
                  <a:cubicBezTo>
                    <a:pt x="7" y="4"/>
                    <a:pt x="6" y="2"/>
                    <a:pt x="2" y="2"/>
                  </a:cubicBezTo>
                  <a:cubicBezTo>
                    <a:pt x="0" y="2"/>
                    <a:pt x="0" y="2"/>
                    <a:pt x="0" y="2"/>
                  </a:cubicBezTo>
                  <a:cubicBezTo>
                    <a:pt x="0" y="0"/>
                    <a:pt x="0" y="0"/>
                    <a:pt x="0" y="0"/>
                  </a:cubicBezTo>
                  <a:cubicBezTo>
                    <a:pt x="23" y="0"/>
                    <a:pt x="23" y="0"/>
                    <a:pt x="23" y="0"/>
                  </a:cubicBezTo>
                  <a:cubicBezTo>
                    <a:pt x="23" y="2"/>
                    <a:pt x="23" y="2"/>
                    <a:pt x="23" y="2"/>
                  </a:cubicBezTo>
                  <a:cubicBezTo>
                    <a:pt x="21" y="2"/>
                    <a:pt x="21" y="2"/>
                    <a:pt x="21" y="2"/>
                  </a:cubicBezTo>
                  <a:cubicBezTo>
                    <a:pt x="17" y="2"/>
                    <a:pt x="16" y="4"/>
                    <a:pt x="16" y="7"/>
                  </a:cubicBezTo>
                  <a:cubicBezTo>
                    <a:pt x="16" y="35"/>
                    <a:pt x="16" y="35"/>
                    <a:pt x="16" y="35"/>
                  </a:cubicBezTo>
                  <a:cubicBezTo>
                    <a:pt x="16" y="46"/>
                    <a:pt x="21" y="51"/>
                    <a:pt x="28" y="51"/>
                  </a:cubicBezTo>
                  <a:cubicBezTo>
                    <a:pt x="35" y="51"/>
                    <a:pt x="41" y="45"/>
                    <a:pt x="41" y="37"/>
                  </a:cubicBezTo>
                  <a:cubicBezTo>
                    <a:pt x="41" y="8"/>
                    <a:pt x="41" y="8"/>
                    <a:pt x="41" y="8"/>
                  </a:cubicBezTo>
                  <a:cubicBezTo>
                    <a:pt x="41" y="5"/>
                    <a:pt x="39" y="2"/>
                    <a:pt x="35" y="2"/>
                  </a:cubicBezTo>
                  <a:cubicBezTo>
                    <a:pt x="34" y="2"/>
                    <a:pt x="34" y="2"/>
                    <a:pt x="34" y="2"/>
                  </a:cubicBezTo>
                  <a:cubicBezTo>
                    <a:pt x="34" y="0"/>
                    <a:pt x="34" y="0"/>
                    <a:pt x="34" y="0"/>
                  </a:cubicBezTo>
                  <a:cubicBezTo>
                    <a:pt x="50" y="0"/>
                    <a:pt x="50" y="0"/>
                    <a:pt x="50" y="0"/>
                  </a:cubicBezTo>
                  <a:lnTo>
                    <a:pt x="50"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2" name="ísļiḋê"/>
            <p:cNvSpPr/>
            <p:nvPr userDrawn="1">
              <p:custDataLst>
                <p:tags r:id="rId47"/>
              </p:custDataLst>
            </p:nvPr>
          </p:nvSpPr>
          <p:spPr bwMode="auto">
            <a:xfrm>
              <a:off x="7568441" y="3956050"/>
              <a:ext cx="206375" cy="220663"/>
            </a:xfrm>
            <a:custGeom>
              <a:avLst/>
              <a:gdLst>
                <a:gd name="T0" fmla="*/ 42 w 51"/>
                <a:gd name="T1" fmla="*/ 52 h 52"/>
                <a:gd name="T2" fmla="*/ 11 w 51"/>
                <a:gd name="T3" fmla="*/ 8 h 52"/>
                <a:gd name="T4" fmla="*/ 11 w 51"/>
                <a:gd name="T5" fmla="*/ 44 h 52"/>
                <a:gd name="T6" fmla="*/ 16 w 51"/>
                <a:gd name="T7" fmla="*/ 50 h 52"/>
                <a:gd name="T8" fmla="*/ 18 w 51"/>
                <a:gd name="T9" fmla="*/ 50 h 52"/>
                <a:gd name="T10" fmla="*/ 18 w 51"/>
                <a:gd name="T11" fmla="*/ 52 h 52"/>
                <a:gd name="T12" fmla="*/ 1 w 51"/>
                <a:gd name="T13" fmla="*/ 52 h 52"/>
                <a:gd name="T14" fmla="*/ 1 w 51"/>
                <a:gd name="T15" fmla="*/ 50 h 52"/>
                <a:gd name="T16" fmla="*/ 3 w 51"/>
                <a:gd name="T17" fmla="*/ 50 h 52"/>
                <a:gd name="T18" fmla="*/ 8 w 51"/>
                <a:gd name="T19" fmla="*/ 44 h 52"/>
                <a:gd name="T20" fmla="*/ 8 w 51"/>
                <a:gd name="T21" fmla="*/ 7 h 52"/>
                <a:gd name="T22" fmla="*/ 2 w 51"/>
                <a:gd name="T23" fmla="*/ 2 h 52"/>
                <a:gd name="T24" fmla="*/ 0 w 51"/>
                <a:gd name="T25" fmla="*/ 2 h 52"/>
                <a:gd name="T26" fmla="*/ 0 w 51"/>
                <a:gd name="T27" fmla="*/ 0 h 52"/>
                <a:gd name="T28" fmla="*/ 15 w 51"/>
                <a:gd name="T29" fmla="*/ 0 h 52"/>
                <a:gd name="T30" fmla="*/ 42 w 51"/>
                <a:gd name="T31" fmla="*/ 37 h 52"/>
                <a:gd name="T32" fmla="*/ 42 w 51"/>
                <a:gd name="T33" fmla="*/ 9 h 52"/>
                <a:gd name="T34" fmla="*/ 35 w 51"/>
                <a:gd name="T35" fmla="*/ 2 h 52"/>
                <a:gd name="T36" fmla="*/ 35 w 51"/>
                <a:gd name="T37" fmla="*/ 0 h 52"/>
                <a:gd name="T38" fmla="*/ 51 w 51"/>
                <a:gd name="T39" fmla="*/ 0 h 52"/>
                <a:gd name="T40" fmla="*/ 51 w 51"/>
                <a:gd name="T41" fmla="*/ 2 h 52"/>
                <a:gd name="T42" fmla="*/ 44 w 51"/>
                <a:gd name="T43" fmla="*/ 9 h 52"/>
                <a:gd name="T44" fmla="*/ 44 w 51"/>
                <a:gd name="T45" fmla="*/ 52 h 52"/>
                <a:gd name="T46" fmla="*/ 42 w 51"/>
                <a:gd name="T4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 h="52">
                  <a:moveTo>
                    <a:pt x="42" y="52"/>
                  </a:moveTo>
                  <a:cubicBezTo>
                    <a:pt x="11" y="8"/>
                    <a:pt x="11" y="8"/>
                    <a:pt x="11" y="8"/>
                  </a:cubicBezTo>
                  <a:cubicBezTo>
                    <a:pt x="11" y="44"/>
                    <a:pt x="11" y="44"/>
                    <a:pt x="11" y="44"/>
                  </a:cubicBezTo>
                  <a:cubicBezTo>
                    <a:pt x="11" y="47"/>
                    <a:pt x="12" y="50"/>
                    <a:pt x="16" y="50"/>
                  </a:cubicBezTo>
                  <a:cubicBezTo>
                    <a:pt x="18" y="50"/>
                    <a:pt x="18" y="50"/>
                    <a:pt x="18" y="50"/>
                  </a:cubicBezTo>
                  <a:cubicBezTo>
                    <a:pt x="18" y="52"/>
                    <a:pt x="18" y="52"/>
                    <a:pt x="18" y="52"/>
                  </a:cubicBezTo>
                  <a:cubicBezTo>
                    <a:pt x="1" y="52"/>
                    <a:pt x="1" y="52"/>
                    <a:pt x="1" y="52"/>
                  </a:cubicBezTo>
                  <a:cubicBezTo>
                    <a:pt x="1" y="50"/>
                    <a:pt x="1" y="50"/>
                    <a:pt x="1" y="50"/>
                  </a:cubicBezTo>
                  <a:cubicBezTo>
                    <a:pt x="3" y="50"/>
                    <a:pt x="3" y="50"/>
                    <a:pt x="3" y="50"/>
                  </a:cubicBezTo>
                  <a:cubicBezTo>
                    <a:pt x="6" y="50"/>
                    <a:pt x="8" y="48"/>
                    <a:pt x="8" y="44"/>
                  </a:cubicBezTo>
                  <a:cubicBezTo>
                    <a:pt x="8" y="7"/>
                    <a:pt x="8" y="7"/>
                    <a:pt x="8" y="7"/>
                  </a:cubicBezTo>
                  <a:cubicBezTo>
                    <a:pt x="8" y="2"/>
                    <a:pt x="4" y="2"/>
                    <a:pt x="2" y="2"/>
                  </a:cubicBezTo>
                  <a:cubicBezTo>
                    <a:pt x="0" y="2"/>
                    <a:pt x="0" y="2"/>
                    <a:pt x="0" y="2"/>
                  </a:cubicBezTo>
                  <a:cubicBezTo>
                    <a:pt x="0" y="0"/>
                    <a:pt x="0" y="0"/>
                    <a:pt x="0" y="0"/>
                  </a:cubicBezTo>
                  <a:cubicBezTo>
                    <a:pt x="15" y="0"/>
                    <a:pt x="15" y="0"/>
                    <a:pt x="15" y="0"/>
                  </a:cubicBezTo>
                  <a:cubicBezTo>
                    <a:pt x="42" y="37"/>
                    <a:pt x="42" y="37"/>
                    <a:pt x="42" y="37"/>
                  </a:cubicBezTo>
                  <a:cubicBezTo>
                    <a:pt x="42" y="9"/>
                    <a:pt x="42" y="9"/>
                    <a:pt x="42" y="9"/>
                  </a:cubicBezTo>
                  <a:cubicBezTo>
                    <a:pt x="42" y="2"/>
                    <a:pt x="38" y="2"/>
                    <a:pt x="35" y="2"/>
                  </a:cubicBezTo>
                  <a:cubicBezTo>
                    <a:pt x="35" y="0"/>
                    <a:pt x="35" y="0"/>
                    <a:pt x="35" y="0"/>
                  </a:cubicBezTo>
                  <a:cubicBezTo>
                    <a:pt x="51" y="0"/>
                    <a:pt x="51" y="0"/>
                    <a:pt x="51" y="0"/>
                  </a:cubicBezTo>
                  <a:cubicBezTo>
                    <a:pt x="51" y="2"/>
                    <a:pt x="51" y="2"/>
                    <a:pt x="51" y="2"/>
                  </a:cubicBezTo>
                  <a:cubicBezTo>
                    <a:pt x="49" y="2"/>
                    <a:pt x="44" y="2"/>
                    <a:pt x="44" y="9"/>
                  </a:cubicBezTo>
                  <a:cubicBezTo>
                    <a:pt x="44" y="52"/>
                    <a:pt x="44" y="52"/>
                    <a:pt x="44" y="52"/>
                  </a:cubicBezTo>
                  <a:lnTo>
                    <a:pt x="42"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3" name="ïšľïďê"/>
            <p:cNvSpPr/>
            <p:nvPr userDrawn="1">
              <p:custDataLst>
                <p:tags r:id="rId48"/>
              </p:custDataLst>
            </p:nvPr>
          </p:nvSpPr>
          <p:spPr bwMode="auto">
            <a:xfrm>
              <a:off x="7790691" y="3956050"/>
              <a:ext cx="96838" cy="220663"/>
            </a:xfrm>
            <a:custGeom>
              <a:avLst/>
              <a:gdLst>
                <a:gd name="T0" fmla="*/ 0 w 24"/>
                <a:gd name="T1" fmla="*/ 52 h 52"/>
                <a:gd name="T2" fmla="*/ 0 w 24"/>
                <a:gd name="T3" fmla="*/ 50 h 52"/>
                <a:gd name="T4" fmla="*/ 2 w 24"/>
                <a:gd name="T5" fmla="*/ 50 h 52"/>
                <a:gd name="T6" fmla="*/ 7 w 24"/>
                <a:gd name="T7" fmla="*/ 45 h 52"/>
                <a:gd name="T8" fmla="*/ 7 w 24"/>
                <a:gd name="T9" fmla="*/ 7 h 52"/>
                <a:gd name="T10" fmla="*/ 2 w 24"/>
                <a:gd name="T11" fmla="*/ 2 h 52"/>
                <a:gd name="T12" fmla="*/ 0 w 24"/>
                <a:gd name="T13" fmla="*/ 2 h 52"/>
                <a:gd name="T14" fmla="*/ 0 w 24"/>
                <a:gd name="T15" fmla="*/ 0 h 52"/>
                <a:gd name="T16" fmla="*/ 24 w 24"/>
                <a:gd name="T17" fmla="*/ 0 h 52"/>
                <a:gd name="T18" fmla="*/ 24 w 24"/>
                <a:gd name="T19" fmla="*/ 2 h 52"/>
                <a:gd name="T20" fmla="*/ 21 w 24"/>
                <a:gd name="T21" fmla="*/ 2 h 52"/>
                <a:gd name="T22" fmla="*/ 16 w 24"/>
                <a:gd name="T23" fmla="*/ 7 h 52"/>
                <a:gd name="T24" fmla="*/ 16 w 24"/>
                <a:gd name="T25" fmla="*/ 45 h 52"/>
                <a:gd name="T26" fmla="*/ 21 w 24"/>
                <a:gd name="T27" fmla="*/ 50 h 52"/>
                <a:gd name="T28" fmla="*/ 24 w 24"/>
                <a:gd name="T29" fmla="*/ 50 h 52"/>
                <a:gd name="T30" fmla="*/ 24 w 24"/>
                <a:gd name="T31" fmla="*/ 52 h 52"/>
                <a:gd name="T32" fmla="*/ 0 w 24"/>
                <a:gd name="T33"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 h="52">
                  <a:moveTo>
                    <a:pt x="0" y="52"/>
                  </a:moveTo>
                  <a:cubicBezTo>
                    <a:pt x="0" y="50"/>
                    <a:pt x="0" y="50"/>
                    <a:pt x="0" y="50"/>
                  </a:cubicBezTo>
                  <a:cubicBezTo>
                    <a:pt x="2" y="50"/>
                    <a:pt x="2" y="50"/>
                    <a:pt x="2" y="50"/>
                  </a:cubicBezTo>
                  <a:cubicBezTo>
                    <a:pt x="6" y="50"/>
                    <a:pt x="7" y="49"/>
                    <a:pt x="7" y="45"/>
                  </a:cubicBezTo>
                  <a:cubicBezTo>
                    <a:pt x="7" y="7"/>
                    <a:pt x="7" y="7"/>
                    <a:pt x="7" y="7"/>
                  </a:cubicBezTo>
                  <a:cubicBezTo>
                    <a:pt x="7" y="4"/>
                    <a:pt x="6" y="2"/>
                    <a:pt x="2" y="2"/>
                  </a:cubicBezTo>
                  <a:cubicBezTo>
                    <a:pt x="0" y="2"/>
                    <a:pt x="0" y="2"/>
                    <a:pt x="0" y="2"/>
                  </a:cubicBezTo>
                  <a:cubicBezTo>
                    <a:pt x="0" y="0"/>
                    <a:pt x="0" y="0"/>
                    <a:pt x="0" y="0"/>
                  </a:cubicBezTo>
                  <a:cubicBezTo>
                    <a:pt x="24" y="0"/>
                    <a:pt x="24" y="0"/>
                    <a:pt x="24" y="0"/>
                  </a:cubicBezTo>
                  <a:cubicBezTo>
                    <a:pt x="24" y="2"/>
                    <a:pt x="24" y="2"/>
                    <a:pt x="24" y="2"/>
                  </a:cubicBezTo>
                  <a:cubicBezTo>
                    <a:pt x="21" y="2"/>
                    <a:pt x="21" y="2"/>
                    <a:pt x="21" y="2"/>
                  </a:cubicBezTo>
                  <a:cubicBezTo>
                    <a:pt x="17" y="2"/>
                    <a:pt x="16" y="4"/>
                    <a:pt x="16" y="7"/>
                  </a:cubicBezTo>
                  <a:cubicBezTo>
                    <a:pt x="16" y="45"/>
                    <a:pt x="16" y="45"/>
                    <a:pt x="16" y="45"/>
                  </a:cubicBezTo>
                  <a:cubicBezTo>
                    <a:pt x="16" y="49"/>
                    <a:pt x="17" y="50"/>
                    <a:pt x="21" y="50"/>
                  </a:cubicBezTo>
                  <a:cubicBezTo>
                    <a:pt x="24" y="50"/>
                    <a:pt x="24" y="50"/>
                    <a:pt x="24" y="50"/>
                  </a:cubicBezTo>
                  <a:cubicBezTo>
                    <a:pt x="24" y="52"/>
                    <a:pt x="24" y="52"/>
                    <a:pt x="24" y="52"/>
                  </a:cubicBezTo>
                  <a:lnTo>
                    <a:pt x="0"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4" name="ïSlíḑe"/>
            <p:cNvSpPr/>
            <p:nvPr userDrawn="1">
              <p:custDataLst>
                <p:tags r:id="rId49"/>
              </p:custDataLst>
            </p:nvPr>
          </p:nvSpPr>
          <p:spPr bwMode="auto">
            <a:xfrm>
              <a:off x="7900228" y="3956050"/>
              <a:ext cx="201613" cy="228600"/>
            </a:xfrm>
            <a:custGeom>
              <a:avLst/>
              <a:gdLst>
                <a:gd name="T0" fmla="*/ 48 w 50"/>
                <a:gd name="T1" fmla="*/ 2 h 54"/>
                <a:gd name="T2" fmla="*/ 41 w 50"/>
                <a:gd name="T3" fmla="*/ 8 h 54"/>
                <a:gd name="T4" fmla="*/ 25 w 50"/>
                <a:gd name="T5" fmla="*/ 54 h 54"/>
                <a:gd name="T6" fmla="*/ 24 w 50"/>
                <a:gd name="T7" fmla="*/ 54 h 54"/>
                <a:gd name="T8" fmla="*/ 8 w 50"/>
                <a:gd name="T9" fmla="*/ 8 h 54"/>
                <a:gd name="T10" fmla="*/ 2 w 50"/>
                <a:gd name="T11" fmla="*/ 2 h 54"/>
                <a:gd name="T12" fmla="*/ 0 w 50"/>
                <a:gd name="T13" fmla="*/ 2 h 54"/>
                <a:gd name="T14" fmla="*/ 0 w 50"/>
                <a:gd name="T15" fmla="*/ 0 h 54"/>
                <a:gd name="T16" fmla="*/ 23 w 50"/>
                <a:gd name="T17" fmla="*/ 0 h 54"/>
                <a:gd name="T18" fmla="*/ 23 w 50"/>
                <a:gd name="T19" fmla="*/ 2 h 54"/>
                <a:gd name="T20" fmla="*/ 20 w 50"/>
                <a:gd name="T21" fmla="*/ 2 h 54"/>
                <a:gd name="T22" fmla="*/ 16 w 50"/>
                <a:gd name="T23" fmla="*/ 5 h 54"/>
                <a:gd name="T24" fmla="*/ 17 w 50"/>
                <a:gd name="T25" fmla="*/ 8 h 54"/>
                <a:gd name="T26" fmla="*/ 28 w 50"/>
                <a:gd name="T27" fmla="*/ 40 h 54"/>
                <a:gd name="T28" fmla="*/ 39 w 50"/>
                <a:gd name="T29" fmla="*/ 8 h 54"/>
                <a:gd name="T30" fmla="*/ 40 w 50"/>
                <a:gd name="T31" fmla="*/ 5 h 54"/>
                <a:gd name="T32" fmla="*/ 36 w 50"/>
                <a:gd name="T33" fmla="*/ 2 h 54"/>
                <a:gd name="T34" fmla="*/ 33 w 50"/>
                <a:gd name="T35" fmla="*/ 2 h 54"/>
                <a:gd name="T36" fmla="*/ 33 w 50"/>
                <a:gd name="T37" fmla="*/ 0 h 54"/>
                <a:gd name="T38" fmla="*/ 50 w 50"/>
                <a:gd name="T39" fmla="*/ 0 h 54"/>
                <a:gd name="T40" fmla="*/ 50 w 50"/>
                <a:gd name="T41" fmla="*/ 2 h 54"/>
                <a:gd name="T42" fmla="*/ 48 w 50"/>
                <a:gd name="T43" fmla="*/ 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0" h="54">
                  <a:moveTo>
                    <a:pt x="48" y="2"/>
                  </a:moveTo>
                  <a:cubicBezTo>
                    <a:pt x="44" y="2"/>
                    <a:pt x="43" y="5"/>
                    <a:pt x="41" y="8"/>
                  </a:cubicBezTo>
                  <a:cubicBezTo>
                    <a:pt x="25" y="54"/>
                    <a:pt x="25" y="54"/>
                    <a:pt x="25" y="54"/>
                  </a:cubicBezTo>
                  <a:cubicBezTo>
                    <a:pt x="24" y="54"/>
                    <a:pt x="24" y="54"/>
                    <a:pt x="24" y="54"/>
                  </a:cubicBezTo>
                  <a:cubicBezTo>
                    <a:pt x="8" y="8"/>
                    <a:pt x="8" y="8"/>
                    <a:pt x="8" y="8"/>
                  </a:cubicBezTo>
                  <a:cubicBezTo>
                    <a:pt x="7" y="5"/>
                    <a:pt x="5" y="2"/>
                    <a:pt x="2" y="2"/>
                  </a:cubicBezTo>
                  <a:cubicBezTo>
                    <a:pt x="0" y="2"/>
                    <a:pt x="0" y="2"/>
                    <a:pt x="0" y="2"/>
                  </a:cubicBezTo>
                  <a:cubicBezTo>
                    <a:pt x="0" y="0"/>
                    <a:pt x="0" y="0"/>
                    <a:pt x="0" y="0"/>
                  </a:cubicBezTo>
                  <a:cubicBezTo>
                    <a:pt x="23" y="0"/>
                    <a:pt x="23" y="0"/>
                    <a:pt x="23" y="0"/>
                  </a:cubicBezTo>
                  <a:cubicBezTo>
                    <a:pt x="23" y="2"/>
                    <a:pt x="23" y="2"/>
                    <a:pt x="23" y="2"/>
                  </a:cubicBezTo>
                  <a:cubicBezTo>
                    <a:pt x="20" y="2"/>
                    <a:pt x="20" y="2"/>
                    <a:pt x="20" y="2"/>
                  </a:cubicBezTo>
                  <a:cubicBezTo>
                    <a:pt x="17" y="2"/>
                    <a:pt x="16" y="4"/>
                    <a:pt x="16" y="5"/>
                  </a:cubicBezTo>
                  <a:cubicBezTo>
                    <a:pt x="16" y="6"/>
                    <a:pt x="17" y="8"/>
                    <a:pt x="17" y="8"/>
                  </a:cubicBezTo>
                  <a:cubicBezTo>
                    <a:pt x="28" y="40"/>
                    <a:pt x="28" y="40"/>
                    <a:pt x="28" y="40"/>
                  </a:cubicBezTo>
                  <a:cubicBezTo>
                    <a:pt x="39" y="8"/>
                    <a:pt x="39" y="8"/>
                    <a:pt x="39" y="8"/>
                  </a:cubicBezTo>
                  <a:cubicBezTo>
                    <a:pt x="40" y="7"/>
                    <a:pt x="40" y="6"/>
                    <a:pt x="40" y="5"/>
                  </a:cubicBezTo>
                  <a:cubicBezTo>
                    <a:pt x="40" y="3"/>
                    <a:pt x="38" y="2"/>
                    <a:pt x="36" y="2"/>
                  </a:cubicBezTo>
                  <a:cubicBezTo>
                    <a:pt x="33" y="2"/>
                    <a:pt x="33" y="2"/>
                    <a:pt x="33" y="2"/>
                  </a:cubicBezTo>
                  <a:cubicBezTo>
                    <a:pt x="33" y="0"/>
                    <a:pt x="33" y="0"/>
                    <a:pt x="33" y="0"/>
                  </a:cubicBezTo>
                  <a:cubicBezTo>
                    <a:pt x="50" y="0"/>
                    <a:pt x="50" y="0"/>
                    <a:pt x="50" y="0"/>
                  </a:cubicBezTo>
                  <a:cubicBezTo>
                    <a:pt x="50" y="2"/>
                    <a:pt x="50" y="2"/>
                    <a:pt x="50" y="2"/>
                  </a:cubicBezTo>
                  <a:lnTo>
                    <a:pt x="48"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5" name="îsḻíḓe"/>
            <p:cNvSpPr/>
            <p:nvPr userDrawn="1">
              <p:custDataLst>
                <p:tags r:id="rId50"/>
              </p:custDataLst>
            </p:nvPr>
          </p:nvSpPr>
          <p:spPr bwMode="auto">
            <a:xfrm>
              <a:off x="8120891" y="3956050"/>
              <a:ext cx="182563" cy="220663"/>
            </a:xfrm>
            <a:custGeom>
              <a:avLst/>
              <a:gdLst>
                <a:gd name="T0" fmla="*/ 0 w 45"/>
                <a:gd name="T1" fmla="*/ 0 h 52"/>
                <a:gd name="T2" fmla="*/ 38 w 45"/>
                <a:gd name="T3" fmla="*/ 0 h 52"/>
                <a:gd name="T4" fmla="*/ 43 w 45"/>
                <a:gd name="T5" fmla="*/ 12 h 52"/>
                <a:gd name="T6" fmla="*/ 41 w 45"/>
                <a:gd name="T7" fmla="*/ 13 h 52"/>
                <a:gd name="T8" fmla="*/ 23 w 45"/>
                <a:gd name="T9" fmla="*/ 2 h 52"/>
                <a:gd name="T10" fmla="*/ 21 w 45"/>
                <a:gd name="T11" fmla="*/ 2 h 52"/>
                <a:gd name="T12" fmla="*/ 16 w 45"/>
                <a:gd name="T13" fmla="*/ 7 h 52"/>
                <a:gd name="T14" fmla="*/ 16 w 45"/>
                <a:gd name="T15" fmla="*/ 24 h 52"/>
                <a:gd name="T16" fmla="*/ 22 w 45"/>
                <a:gd name="T17" fmla="*/ 24 h 52"/>
                <a:gd name="T18" fmla="*/ 31 w 45"/>
                <a:gd name="T19" fmla="*/ 17 h 52"/>
                <a:gd name="T20" fmla="*/ 31 w 45"/>
                <a:gd name="T21" fmla="*/ 16 h 52"/>
                <a:gd name="T22" fmla="*/ 33 w 45"/>
                <a:gd name="T23" fmla="*/ 16 h 52"/>
                <a:gd name="T24" fmla="*/ 33 w 45"/>
                <a:gd name="T25" fmla="*/ 36 h 52"/>
                <a:gd name="T26" fmla="*/ 31 w 45"/>
                <a:gd name="T27" fmla="*/ 36 h 52"/>
                <a:gd name="T28" fmla="*/ 31 w 45"/>
                <a:gd name="T29" fmla="*/ 34 h 52"/>
                <a:gd name="T30" fmla="*/ 23 w 45"/>
                <a:gd name="T31" fmla="*/ 27 h 52"/>
                <a:gd name="T32" fmla="*/ 16 w 45"/>
                <a:gd name="T33" fmla="*/ 27 h 52"/>
                <a:gd name="T34" fmla="*/ 16 w 45"/>
                <a:gd name="T35" fmla="*/ 45 h 52"/>
                <a:gd name="T36" fmla="*/ 21 w 45"/>
                <a:gd name="T37" fmla="*/ 50 h 52"/>
                <a:gd name="T38" fmla="*/ 25 w 45"/>
                <a:gd name="T39" fmla="*/ 50 h 52"/>
                <a:gd name="T40" fmla="*/ 43 w 45"/>
                <a:gd name="T41" fmla="*/ 39 h 52"/>
                <a:gd name="T42" fmla="*/ 45 w 45"/>
                <a:gd name="T43" fmla="*/ 40 h 52"/>
                <a:gd name="T44" fmla="*/ 40 w 45"/>
                <a:gd name="T45" fmla="*/ 52 h 52"/>
                <a:gd name="T46" fmla="*/ 0 w 45"/>
                <a:gd name="T47" fmla="*/ 52 h 52"/>
                <a:gd name="T48" fmla="*/ 0 w 45"/>
                <a:gd name="T49" fmla="*/ 50 h 52"/>
                <a:gd name="T50" fmla="*/ 2 w 45"/>
                <a:gd name="T51" fmla="*/ 50 h 52"/>
                <a:gd name="T52" fmla="*/ 7 w 45"/>
                <a:gd name="T53" fmla="*/ 45 h 52"/>
                <a:gd name="T54" fmla="*/ 7 w 45"/>
                <a:gd name="T55" fmla="*/ 7 h 52"/>
                <a:gd name="T56" fmla="*/ 2 w 45"/>
                <a:gd name="T57" fmla="*/ 2 h 52"/>
                <a:gd name="T58" fmla="*/ 0 w 45"/>
                <a:gd name="T59" fmla="*/ 2 h 52"/>
                <a:gd name="T60" fmla="*/ 0 w 45"/>
                <a:gd name="T61"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5" h="52">
                  <a:moveTo>
                    <a:pt x="0" y="0"/>
                  </a:moveTo>
                  <a:cubicBezTo>
                    <a:pt x="38" y="0"/>
                    <a:pt x="38" y="0"/>
                    <a:pt x="38" y="0"/>
                  </a:cubicBezTo>
                  <a:cubicBezTo>
                    <a:pt x="43" y="12"/>
                    <a:pt x="43" y="12"/>
                    <a:pt x="43" y="12"/>
                  </a:cubicBezTo>
                  <a:cubicBezTo>
                    <a:pt x="41" y="13"/>
                    <a:pt x="41" y="13"/>
                    <a:pt x="41" y="13"/>
                  </a:cubicBezTo>
                  <a:cubicBezTo>
                    <a:pt x="36" y="5"/>
                    <a:pt x="32" y="2"/>
                    <a:pt x="23" y="2"/>
                  </a:cubicBezTo>
                  <a:cubicBezTo>
                    <a:pt x="21" y="2"/>
                    <a:pt x="21" y="2"/>
                    <a:pt x="21" y="2"/>
                  </a:cubicBezTo>
                  <a:cubicBezTo>
                    <a:pt x="17" y="2"/>
                    <a:pt x="16" y="4"/>
                    <a:pt x="16" y="7"/>
                  </a:cubicBezTo>
                  <a:cubicBezTo>
                    <a:pt x="16" y="24"/>
                    <a:pt x="16" y="24"/>
                    <a:pt x="16" y="24"/>
                  </a:cubicBezTo>
                  <a:cubicBezTo>
                    <a:pt x="22" y="24"/>
                    <a:pt x="22" y="24"/>
                    <a:pt x="22" y="24"/>
                  </a:cubicBezTo>
                  <a:cubicBezTo>
                    <a:pt x="26" y="24"/>
                    <a:pt x="31" y="23"/>
                    <a:pt x="31" y="17"/>
                  </a:cubicBezTo>
                  <a:cubicBezTo>
                    <a:pt x="31" y="16"/>
                    <a:pt x="31" y="16"/>
                    <a:pt x="31" y="16"/>
                  </a:cubicBezTo>
                  <a:cubicBezTo>
                    <a:pt x="33" y="16"/>
                    <a:pt x="33" y="16"/>
                    <a:pt x="33" y="16"/>
                  </a:cubicBezTo>
                  <a:cubicBezTo>
                    <a:pt x="33" y="36"/>
                    <a:pt x="33" y="36"/>
                    <a:pt x="33" y="36"/>
                  </a:cubicBezTo>
                  <a:cubicBezTo>
                    <a:pt x="31" y="36"/>
                    <a:pt x="31" y="36"/>
                    <a:pt x="31" y="36"/>
                  </a:cubicBezTo>
                  <a:cubicBezTo>
                    <a:pt x="31" y="34"/>
                    <a:pt x="31" y="34"/>
                    <a:pt x="31" y="34"/>
                  </a:cubicBezTo>
                  <a:cubicBezTo>
                    <a:pt x="31" y="31"/>
                    <a:pt x="28" y="27"/>
                    <a:pt x="23" y="27"/>
                  </a:cubicBezTo>
                  <a:cubicBezTo>
                    <a:pt x="16" y="27"/>
                    <a:pt x="16" y="27"/>
                    <a:pt x="16" y="27"/>
                  </a:cubicBezTo>
                  <a:cubicBezTo>
                    <a:pt x="16" y="45"/>
                    <a:pt x="16" y="45"/>
                    <a:pt x="16" y="45"/>
                  </a:cubicBezTo>
                  <a:cubicBezTo>
                    <a:pt x="16" y="49"/>
                    <a:pt x="17" y="50"/>
                    <a:pt x="21" y="50"/>
                  </a:cubicBezTo>
                  <a:cubicBezTo>
                    <a:pt x="25" y="50"/>
                    <a:pt x="25" y="50"/>
                    <a:pt x="25" y="50"/>
                  </a:cubicBezTo>
                  <a:cubicBezTo>
                    <a:pt x="34" y="50"/>
                    <a:pt x="41" y="42"/>
                    <a:pt x="43" y="39"/>
                  </a:cubicBezTo>
                  <a:cubicBezTo>
                    <a:pt x="45" y="40"/>
                    <a:pt x="45" y="40"/>
                    <a:pt x="45" y="40"/>
                  </a:cubicBezTo>
                  <a:cubicBezTo>
                    <a:pt x="40" y="52"/>
                    <a:pt x="40" y="52"/>
                    <a:pt x="40" y="52"/>
                  </a:cubicBezTo>
                  <a:cubicBezTo>
                    <a:pt x="0" y="52"/>
                    <a:pt x="0" y="52"/>
                    <a:pt x="0" y="52"/>
                  </a:cubicBezTo>
                  <a:cubicBezTo>
                    <a:pt x="0" y="50"/>
                    <a:pt x="0" y="50"/>
                    <a:pt x="0" y="50"/>
                  </a:cubicBezTo>
                  <a:cubicBezTo>
                    <a:pt x="2" y="50"/>
                    <a:pt x="2" y="50"/>
                    <a:pt x="2" y="50"/>
                  </a:cubicBezTo>
                  <a:cubicBezTo>
                    <a:pt x="6" y="50"/>
                    <a:pt x="7" y="49"/>
                    <a:pt x="7" y="45"/>
                  </a:cubicBezTo>
                  <a:cubicBezTo>
                    <a:pt x="7" y="7"/>
                    <a:pt x="7" y="7"/>
                    <a:pt x="7" y="7"/>
                  </a:cubicBezTo>
                  <a:cubicBezTo>
                    <a:pt x="7" y="4"/>
                    <a:pt x="6" y="2"/>
                    <a:pt x="2" y="2"/>
                  </a:cubicBezTo>
                  <a:cubicBezTo>
                    <a:pt x="0" y="2"/>
                    <a:pt x="0" y="2"/>
                    <a:pt x="0" y="2"/>
                  </a:cubicBezTo>
                  <a:lnTo>
                    <a:pt x="0" y="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6" name="iśľîḋe"/>
            <p:cNvSpPr/>
            <p:nvPr userDrawn="1">
              <p:custDataLst>
                <p:tags r:id="rId51"/>
              </p:custDataLst>
            </p:nvPr>
          </p:nvSpPr>
          <p:spPr bwMode="auto">
            <a:xfrm>
              <a:off x="8319328" y="3956050"/>
              <a:ext cx="201613" cy="220663"/>
            </a:xfrm>
            <a:custGeom>
              <a:avLst/>
              <a:gdLst>
                <a:gd name="T0" fmla="*/ 36 w 50"/>
                <a:gd name="T1" fmla="*/ 52 h 52"/>
                <a:gd name="T2" fmla="*/ 23 w 50"/>
                <a:gd name="T3" fmla="*/ 27 h 52"/>
                <a:gd name="T4" fmla="*/ 16 w 50"/>
                <a:gd name="T5" fmla="*/ 27 h 52"/>
                <a:gd name="T6" fmla="*/ 16 w 50"/>
                <a:gd name="T7" fmla="*/ 45 h 52"/>
                <a:gd name="T8" fmla="*/ 21 w 50"/>
                <a:gd name="T9" fmla="*/ 50 h 52"/>
                <a:gd name="T10" fmla="*/ 24 w 50"/>
                <a:gd name="T11" fmla="*/ 50 h 52"/>
                <a:gd name="T12" fmla="*/ 24 w 50"/>
                <a:gd name="T13" fmla="*/ 52 h 52"/>
                <a:gd name="T14" fmla="*/ 0 w 50"/>
                <a:gd name="T15" fmla="*/ 52 h 52"/>
                <a:gd name="T16" fmla="*/ 0 w 50"/>
                <a:gd name="T17" fmla="*/ 50 h 52"/>
                <a:gd name="T18" fmla="*/ 3 w 50"/>
                <a:gd name="T19" fmla="*/ 50 h 52"/>
                <a:gd name="T20" fmla="*/ 8 w 50"/>
                <a:gd name="T21" fmla="*/ 45 h 52"/>
                <a:gd name="T22" fmla="*/ 8 w 50"/>
                <a:gd name="T23" fmla="*/ 7 h 52"/>
                <a:gd name="T24" fmla="*/ 3 w 50"/>
                <a:gd name="T25" fmla="*/ 2 h 52"/>
                <a:gd name="T26" fmla="*/ 0 w 50"/>
                <a:gd name="T27" fmla="*/ 2 h 52"/>
                <a:gd name="T28" fmla="*/ 0 w 50"/>
                <a:gd name="T29" fmla="*/ 0 h 52"/>
                <a:gd name="T30" fmla="*/ 29 w 50"/>
                <a:gd name="T31" fmla="*/ 0 h 52"/>
                <a:gd name="T32" fmla="*/ 46 w 50"/>
                <a:gd name="T33" fmla="*/ 13 h 52"/>
                <a:gd name="T34" fmla="*/ 41 w 50"/>
                <a:gd name="T35" fmla="*/ 22 h 52"/>
                <a:gd name="T36" fmla="*/ 32 w 50"/>
                <a:gd name="T37" fmla="*/ 26 h 52"/>
                <a:gd name="T38" fmla="*/ 40 w 50"/>
                <a:gd name="T39" fmla="*/ 43 h 52"/>
                <a:gd name="T40" fmla="*/ 49 w 50"/>
                <a:gd name="T41" fmla="*/ 50 h 52"/>
                <a:gd name="T42" fmla="*/ 50 w 50"/>
                <a:gd name="T43" fmla="*/ 50 h 52"/>
                <a:gd name="T44" fmla="*/ 50 w 50"/>
                <a:gd name="T45" fmla="*/ 52 h 52"/>
                <a:gd name="T46" fmla="*/ 36 w 50"/>
                <a:gd name="T47" fmla="*/ 52 h 52"/>
                <a:gd name="T48" fmla="*/ 26 w 50"/>
                <a:gd name="T49" fmla="*/ 2 h 52"/>
                <a:gd name="T50" fmla="*/ 21 w 50"/>
                <a:gd name="T51" fmla="*/ 2 h 52"/>
                <a:gd name="T52" fmla="*/ 16 w 50"/>
                <a:gd name="T53" fmla="*/ 7 h 52"/>
                <a:gd name="T54" fmla="*/ 16 w 50"/>
                <a:gd name="T55" fmla="*/ 25 h 52"/>
                <a:gd name="T56" fmla="*/ 26 w 50"/>
                <a:gd name="T57" fmla="*/ 25 h 52"/>
                <a:gd name="T58" fmla="*/ 37 w 50"/>
                <a:gd name="T59" fmla="*/ 12 h 52"/>
                <a:gd name="T60" fmla="*/ 26 w 50"/>
                <a:gd name="T61" fmla="*/ 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0" h="52">
                  <a:moveTo>
                    <a:pt x="36" y="52"/>
                  </a:moveTo>
                  <a:cubicBezTo>
                    <a:pt x="23" y="27"/>
                    <a:pt x="23" y="27"/>
                    <a:pt x="23" y="27"/>
                  </a:cubicBezTo>
                  <a:cubicBezTo>
                    <a:pt x="16" y="27"/>
                    <a:pt x="16" y="27"/>
                    <a:pt x="16" y="27"/>
                  </a:cubicBezTo>
                  <a:cubicBezTo>
                    <a:pt x="16" y="45"/>
                    <a:pt x="16" y="45"/>
                    <a:pt x="16" y="45"/>
                  </a:cubicBezTo>
                  <a:cubicBezTo>
                    <a:pt x="16" y="48"/>
                    <a:pt x="18" y="50"/>
                    <a:pt x="21" y="50"/>
                  </a:cubicBezTo>
                  <a:cubicBezTo>
                    <a:pt x="24" y="50"/>
                    <a:pt x="24" y="50"/>
                    <a:pt x="24" y="50"/>
                  </a:cubicBezTo>
                  <a:cubicBezTo>
                    <a:pt x="24" y="52"/>
                    <a:pt x="24" y="52"/>
                    <a:pt x="24" y="52"/>
                  </a:cubicBezTo>
                  <a:cubicBezTo>
                    <a:pt x="0" y="52"/>
                    <a:pt x="0" y="52"/>
                    <a:pt x="0" y="52"/>
                  </a:cubicBezTo>
                  <a:cubicBezTo>
                    <a:pt x="0" y="50"/>
                    <a:pt x="0" y="50"/>
                    <a:pt x="0" y="50"/>
                  </a:cubicBezTo>
                  <a:cubicBezTo>
                    <a:pt x="3" y="50"/>
                    <a:pt x="3" y="50"/>
                    <a:pt x="3" y="50"/>
                  </a:cubicBezTo>
                  <a:cubicBezTo>
                    <a:pt x="6" y="50"/>
                    <a:pt x="8" y="49"/>
                    <a:pt x="8" y="45"/>
                  </a:cubicBezTo>
                  <a:cubicBezTo>
                    <a:pt x="8" y="7"/>
                    <a:pt x="8" y="7"/>
                    <a:pt x="8" y="7"/>
                  </a:cubicBezTo>
                  <a:cubicBezTo>
                    <a:pt x="8" y="4"/>
                    <a:pt x="7" y="2"/>
                    <a:pt x="3" y="2"/>
                  </a:cubicBezTo>
                  <a:cubicBezTo>
                    <a:pt x="0" y="2"/>
                    <a:pt x="0" y="2"/>
                    <a:pt x="0" y="2"/>
                  </a:cubicBezTo>
                  <a:cubicBezTo>
                    <a:pt x="0" y="0"/>
                    <a:pt x="0" y="0"/>
                    <a:pt x="0" y="0"/>
                  </a:cubicBezTo>
                  <a:cubicBezTo>
                    <a:pt x="29" y="0"/>
                    <a:pt x="29" y="0"/>
                    <a:pt x="29" y="0"/>
                  </a:cubicBezTo>
                  <a:cubicBezTo>
                    <a:pt x="40" y="0"/>
                    <a:pt x="46" y="5"/>
                    <a:pt x="46" y="13"/>
                  </a:cubicBezTo>
                  <a:cubicBezTo>
                    <a:pt x="46" y="17"/>
                    <a:pt x="44" y="20"/>
                    <a:pt x="41" y="22"/>
                  </a:cubicBezTo>
                  <a:cubicBezTo>
                    <a:pt x="38" y="25"/>
                    <a:pt x="35" y="26"/>
                    <a:pt x="32" y="26"/>
                  </a:cubicBezTo>
                  <a:cubicBezTo>
                    <a:pt x="40" y="43"/>
                    <a:pt x="40" y="43"/>
                    <a:pt x="40" y="43"/>
                  </a:cubicBezTo>
                  <a:cubicBezTo>
                    <a:pt x="44" y="49"/>
                    <a:pt x="46" y="50"/>
                    <a:pt x="49" y="50"/>
                  </a:cubicBezTo>
                  <a:cubicBezTo>
                    <a:pt x="50" y="50"/>
                    <a:pt x="50" y="50"/>
                    <a:pt x="50" y="50"/>
                  </a:cubicBezTo>
                  <a:cubicBezTo>
                    <a:pt x="50" y="52"/>
                    <a:pt x="50" y="52"/>
                    <a:pt x="50" y="52"/>
                  </a:cubicBezTo>
                  <a:lnTo>
                    <a:pt x="36" y="52"/>
                  </a:lnTo>
                  <a:close/>
                  <a:moveTo>
                    <a:pt x="26" y="2"/>
                  </a:moveTo>
                  <a:cubicBezTo>
                    <a:pt x="21" y="2"/>
                    <a:pt x="21" y="2"/>
                    <a:pt x="21" y="2"/>
                  </a:cubicBezTo>
                  <a:cubicBezTo>
                    <a:pt x="17" y="2"/>
                    <a:pt x="16" y="4"/>
                    <a:pt x="16" y="7"/>
                  </a:cubicBezTo>
                  <a:cubicBezTo>
                    <a:pt x="16" y="25"/>
                    <a:pt x="16" y="25"/>
                    <a:pt x="16" y="25"/>
                  </a:cubicBezTo>
                  <a:cubicBezTo>
                    <a:pt x="26" y="25"/>
                    <a:pt x="26" y="25"/>
                    <a:pt x="26" y="25"/>
                  </a:cubicBezTo>
                  <a:cubicBezTo>
                    <a:pt x="34" y="25"/>
                    <a:pt x="37" y="19"/>
                    <a:pt x="37" y="12"/>
                  </a:cubicBezTo>
                  <a:cubicBezTo>
                    <a:pt x="37" y="6"/>
                    <a:pt x="33" y="2"/>
                    <a:pt x="26" y="2"/>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7" name="iṥḻiḍè"/>
            <p:cNvSpPr/>
            <p:nvPr userDrawn="1">
              <p:custDataLst>
                <p:tags r:id="rId52"/>
              </p:custDataLst>
            </p:nvPr>
          </p:nvSpPr>
          <p:spPr bwMode="auto">
            <a:xfrm>
              <a:off x="8533641" y="3946525"/>
              <a:ext cx="152400" cy="238125"/>
            </a:xfrm>
            <a:custGeom>
              <a:avLst/>
              <a:gdLst>
                <a:gd name="T0" fmla="*/ 21 w 38"/>
                <a:gd name="T1" fmla="*/ 56 h 56"/>
                <a:gd name="T2" fmla="*/ 14 w 38"/>
                <a:gd name="T3" fmla="*/ 55 h 56"/>
                <a:gd name="T4" fmla="*/ 12 w 38"/>
                <a:gd name="T5" fmla="*/ 54 h 56"/>
                <a:gd name="T6" fmla="*/ 5 w 38"/>
                <a:gd name="T7" fmla="*/ 56 h 56"/>
                <a:gd name="T8" fmla="*/ 0 w 38"/>
                <a:gd name="T9" fmla="*/ 41 h 56"/>
                <a:gd name="T10" fmla="*/ 2 w 38"/>
                <a:gd name="T11" fmla="*/ 41 h 56"/>
                <a:gd name="T12" fmla="*/ 21 w 38"/>
                <a:gd name="T13" fmla="*/ 53 h 56"/>
                <a:gd name="T14" fmla="*/ 32 w 38"/>
                <a:gd name="T15" fmla="*/ 43 h 56"/>
                <a:gd name="T16" fmla="*/ 18 w 38"/>
                <a:gd name="T17" fmla="*/ 31 h 56"/>
                <a:gd name="T18" fmla="*/ 3 w 38"/>
                <a:gd name="T19" fmla="*/ 15 h 56"/>
                <a:gd name="T20" fmla="*/ 19 w 38"/>
                <a:gd name="T21" fmla="*/ 0 h 56"/>
                <a:gd name="T22" fmla="*/ 26 w 38"/>
                <a:gd name="T23" fmla="*/ 2 h 56"/>
                <a:gd name="T24" fmla="*/ 28 w 38"/>
                <a:gd name="T25" fmla="*/ 2 h 56"/>
                <a:gd name="T26" fmla="*/ 32 w 38"/>
                <a:gd name="T27" fmla="*/ 1 h 56"/>
                <a:gd name="T28" fmla="*/ 36 w 38"/>
                <a:gd name="T29" fmla="*/ 13 h 56"/>
                <a:gd name="T30" fmla="*/ 34 w 38"/>
                <a:gd name="T31" fmla="*/ 14 h 56"/>
                <a:gd name="T32" fmla="*/ 31 w 38"/>
                <a:gd name="T33" fmla="*/ 9 h 56"/>
                <a:gd name="T34" fmla="*/ 18 w 38"/>
                <a:gd name="T35" fmla="*/ 3 h 56"/>
                <a:gd name="T36" fmla="*/ 9 w 38"/>
                <a:gd name="T37" fmla="*/ 12 h 56"/>
                <a:gd name="T38" fmla="*/ 22 w 38"/>
                <a:gd name="T39" fmla="*/ 23 h 56"/>
                <a:gd name="T40" fmla="*/ 38 w 38"/>
                <a:gd name="T41" fmla="*/ 40 h 56"/>
                <a:gd name="T42" fmla="*/ 21 w 38"/>
                <a:gd name="T43"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8" h="56">
                  <a:moveTo>
                    <a:pt x="21" y="56"/>
                  </a:moveTo>
                  <a:cubicBezTo>
                    <a:pt x="20" y="56"/>
                    <a:pt x="17" y="56"/>
                    <a:pt x="14" y="55"/>
                  </a:cubicBezTo>
                  <a:cubicBezTo>
                    <a:pt x="13" y="54"/>
                    <a:pt x="12" y="54"/>
                    <a:pt x="12" y="54"/>
                  </a:cubicBezTo>
                  <a:cubicBezTo>
                    <a:pt x="9" y="54"/>
                    <a:pt x="7" y="55"/>
                    <a:pt x="5" y="56"/>
                  </a:cubicBezTo>
                  <a:cubicBezTo>
                    <a:pt x="0" y="41"/>
                    <a:pt x="0" y="41"/>
                    <a:pt x="0" y="41"/>
                  </a:cubicBezTo>
                  <a:cubicBezTo>
                    <a:pt x="2" y="41"/>
                    <a:pt x="2" y="41"/>
                    <a:pt x="2" y="41"/>
                  </a:cubicBezTo>
                  <a:cubicBezTo>
                    <a:pt x="4" y="44"/>
                    <a:pt x="11" y="53"/>
                    <a:pt x="21" y="53"/>
                  </a:cubicBezTo>
                  <a:cubicBezTo>
                    <a:pt x="29" y="53"/>
                    <a:pt x="32" y="48"/>
                    <a:pt x="32" y="43"/>
                  </a:cubicBezTo>
                  <a:cubicBezTo>
                    <a:pt x="32" y="37"/>
                    <a:pt x="28" y="35"/>
                    <a:pt x="18" y="31"/>
                  </a:cubicBezTo>
                  <a:cubicBezTo>
                    <a:pt x="13" y="30"/>
                    <a:pt x="3" y="26"/>
                    <a:pt x="3" y="15"/>
                  </a:cubicBezTo>
                  <a:cubicBezTo>
                    <a:pt x="3" y="8"/>
                    <a:pt x="8" y="0"/>
                    <a:pt x="19" y="0"/>
                  </a:cubicBezTo>
                  <a:cubicBezTo>
                    <a:pt x="20" y="0"/>
                    <a:pt x="21" y="1"/>
                    <a:pt x="26" y="2"/>
                  </a:cubicBezTo>
                  <a:cubicBezTo>
                    <a:pt x="27" y="2"/>
                    <a:pt x="27" y="2"/>
                    <a:pt x="28" y="2"/>
                  </a:cubicBezTo>
                  <a:cubicBezTo>
                    <a:pt x="28" y="2"/>
                    <a:pt x="30" y="2"/>
                    <a:pt x="32" y="1"/>
                  </a:cubicBezTo>
                  <a:cubicBezTo>
                    <a:pt x="36" y="13"/>
                    <a:pt x="36" y="13"/>
                    <a:pt x="36" y="13"/>
                  </a:cubicBezTo>
                  <a:cubicBezTo>
                    <a:pt x="34" y="14"/>
                    <a:pt x="34" y="14"/>
                    <a:pt x="34" y="14"/>
                  </a:cubicBezTo>
                  <a:cubicBezTo>
                    <a:pt x="34" y="13"/>
                    <a:pt x="33" y="11"/>
                    <a:pt x="31" y="9"/>
                  </a:cubicBezTo>
                  <a:cubicBezTo>
                    <a:pt x="28" y="5"/>
                    <a:pt x="23" y="3"/>
                    <a:pt x="18" y="3"/>
                  </a:cubicBezTo>
                  <a:cubicBezTo>
                    <a:pt x="13" y="3"/>
                    <a:pt x="9" y="6"/>
                    <a:pt x="9" y="12"/>
                  </a:cubicBezTo>
                  <a:cubicBezTo>
                    <a:pt x="9" y="17"/>
                    <a:pt x="13" y="20"/>
                    <a:pt x="22" y="23"/>
                  </a:cubicBezTo>
                  <a:cubicBezTo>
                    <a:pt x="32" y="27"/>
                    <a:pt x="38" y="31"/>
                    <a:pt x="38" y="40"/>
                  </a:cubicBezTo>
                  <a:cubicBezTo>
                    <a:pt x="38" y="48"/>
                    <a:pt x="32" y="56"/>
                    <a:pt x="21" y="5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8" name="işliďè"/>
            <p:cNvSpPr/>
            <p:nvPr userDrawn="1">
              <p:custDataLst>
                <p:tags r:id="rId53"/>
              </p:custDataLst>
            </p:nvPr>
          </p:nvSpPr>
          <p:spPr bwMode="auto">
            <a:xfrm>
              <a:off x="8703503" y="3956050"/>
              <a:ext cx="96838" cy="220663"/>
            </a:xfrm>
            <a:custGeom>
              <a:avLst/>
              <a:gdLst>
                <a:gd name="T0" fmla="*/ 0 w 24"/>
                <a:gd name="T1" fmla="*/ 52 h 52"/>
                <a:gd name="T2" fmla="*/ 0 w 24"/>
                <a:gd name="T3" fmla="*/ 50 h 52"/>
                <a:gd name="T4" fmla="*/ 3 w 24"/>
                <a:gd name="T5" fmla="*/ 50 h 52"/>
                <a:gd name="T6" fmla="*/ 8 w 24"/>
                <a:gd name="T7" fmla="*/ 45 h 52"/>
                <a:gd name="T8" fmla="*/ 8 w 24"/>
                <a:gd name="T9" fmla="*/ 7 h 52"/>
                <a:gd name="T10" fmla="*/ 3 w 24"/>
                <a:gd name="T11" fmla="*/ 2 h 52"/>
                <a:gd name="T12" fmla="*/ 0 w 24"/>
                <a:gd name="T13" fmla="*/ 2 h 52"/>
                <a:gd name="T14" fmla="*/ 0 w 24"/>
                <a:gd name="T15" fmla="*/ 0 h 52"/>
                <a:gd name="T16" fmla="*/ 24 w 24"/>
                <a:gd name="T17" fmla="*/ 0 h 52"/>
                <a:gd name="T18" fmla="*/ 24 w 24"/>
                <a:gd name="T19" fmla="*/ 2 h 52"/>
                <a:gd name="T20" fmla="*/ 22 w 24"/>
                <a:gd name="T21" fmla="*/ 2 h 52"/>
                <a:gd name="T22" fmla="*/ 16 w 24"/>
                <a:gd name="T23" fmla="*/ 7 h 52"/>
                <a:gd name="T24" fmla="*/ 16 w 24"/>
                <a:gd name="T25" fmla="*/ 45 h 52"/>
                <a:gd name="T26" fmla="*/ 22 w 24"/>
                <a:gd name="T27" fmla="*/ 50 h 52"/>
                <a:gd name="T28" fmla="*/ 24 w 24"/>
                <a:gd name="T29" fmla="*/ 50 h 52"/>
                <a:gd name="T30" fmla="*/ 24 w 24"/>
                <a:gd name="T31" fmla="*/ 52 h 52"/>
                <a:gd name="T32" fmla="*/ 0 w 24"/>
                <a:gd name="T33"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 h="52">
                  <a:moveTo>
                    <a:pt x="0" y="52"/>
                  </a:moveTo>
                  <a:cubicBezTo>
                    <a:pt x="0" y="50"/>
                    <a:pt x="0" y="50"/>
                    <a:pt x="0" y="50"/>
                  </a:cubicBezTo>
                  <a:cubicBezTo>
                    <a:pt x="3" y="50"/>
                    <a:pt x="3" y="50"/>
                    <a:pt x="3" y="50"/>
                  </a:cubicBezTo>
                  <a:cubicBezTo>
                    <a:pt x="7" y="50"/>
                    <a:pt x="8" y="49"/>
                    <a:pt x="8" y="45"/>
                  </a:cubicBezTo>
                  <a:cubicBezTo>
                    <a:pt x="8" y="7"/>
                    <a:pt x="8" y="7"/>
                    <a:pt x="8" y="7"/>
                  </a:cubicBezTo>
                  <a:cubicBezTo>
                    <a:pt x="8" y="4"/>
                    <a:pt x="7" y="2"/>
                    <a:pt x="3" y="2"/>
                  </a:cubicBezTo>
                  <a:cubicBezTo>
                    <a:pt x="0" y="2"/>
                    <a:pt x="0" y="2"/>
                    <a:pt x="0" y="2"/>
                  </a:cubicBezTo>
                  <a:cubicBezTo>
                    <a:pt x="0" y="0"/>
                    <a:pt x="0" y="0"/>
                    <a:pt x="0" y="0"/>
                  </a:cubicBezTo>
                  <a:cubicBezTo>
                    <a:pt x="24" y="0"/>
                    <a:pt x="24" y="0"/>
                    <a:pt x="24" y="0"/>
                  </a:cubicBezTo>
                  <a:cubicBezTo>
                    <a:pt x="24" y="2"/>
                    <a:pt x="24" y="2"/>
                    <a:pt x="24" y="2"/>
                  </a:cubicBezTo>
                  <a:cubicBezTo>
                    <a:pt x="22" y="2"/>
                    <a:pt x="22" y="2"/>
                    <a:pt x="22" y="2"/>
                  </a:cubicBezTo>
                  <a:cubicBezTo>
                    <a:pt x="17" y="2"/>
                    <a:pt x="16" y="4"/>
                    <a:pt x="16" y="7"/>
                  </a:cubicBezTo>
                  <a:cubicBezTo>
                    <a:pt x="16" y="45"/>
                    <a:pt x="16" y="45"/>
                    <a:pt x="16" y="45"/>
                  </a:cubicBezTo>
                  <a:cubicBezTo>
                    <a:pt x="16" y="49"/>
                    <a:pt x="18" y="50"/>
                    <a:pt x="22" y="50"/>
                  </a:cubicBezTo>
                  <a:cubicBezTo>
                    <a:pt x="24" y="50"/>
                    <a:pt x="24" y="50"/>
                    <a:pt x="24" y="50"/>
                  </a:cubicBezTo>
                  <a:cubicBezTo>
                    <a:pt x="24" y="52"/>
                    <a:pt x="24" y="52"/>
                    <a:pt x="24" y="52"/>
                  </a:cubicBezTo>
                  <a:lnTo>
                    <a:pt x="0"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9" name="íṩ1íḍê"/>
            <p:cNvSpPr/>
            <p:nvPr userDrawn="1">
              <p:custDataLst>
                <p:tags r:id="rId54"/>
              </p:custDataLst>
            </p:nvPr>
          </p:nvSpPr>
          <p:spPr bwMode="auto">
            <a:xfrm>
              <a:off x="8819391" y="3956050"/>
              <a:ext cx="206375" cy="220663"/>
            </a:xfrm>
            <a:custGeom>
              <a:avLst/>
              <a:gdLst>
                <a:gd name="T0" fmla="*/ 49 w 51"/>
                <a:gd name="T1" fmla="*/ 14 h 52"/>
                <a:gd name="T2" fmla="*/ 34 w 51"/>
                <a:gd name="T3" fmla="*/ 2 h 52"/>
                <a:gd name="T4" fmla="*/ 30 w 51"/>
                <a:gd name="T5" fmla="*/ 7 h 52"/>
                <a:gd name="T6" fmla="*/ 30 w 51"/>
                <a:gd name="T7" fmla="*/ 44 h 52"/>
                <a:gd name="T8" fmla="*/ 35 w 51"/>
                <a:gd name="T9" fmla="*/ 50 h 52"/>
                <a:gd name="T10" fmla="*/ 39 w 51"/>
                <a:gd name="T11" fmla="*/ 50 h 52"/>
                <a:gd name="T12" fmla="*/ 39 w 51"/>
                <a:gd name="T13" fmla="*/ 52 h 52"/>
                <a:gd name="T14" fmla="*/ 12 w 51"/>
                <a:gd name="T15" fmla="*/ 52 h 52"/>
                <a:gd name="T16" fmla="*/ 12 w 51"/>
                <a:gd name="T17" fmla="*/ 50 h 52"/>
                <a:gd name="T18" fmla="*/ 16 w 51"/>
                <a:gd name="T19" fmla="*/ 50 h 52"/>
                <a:gd name="T20" fmla="*/ 21 w 51"/>
                <a:gd name="T21" fmla="*/ 44 h 52"/>
                <a:gd name="T22" fmla="*/ 21 w 51"/>
                <a:gd name="T23" fmla="*/ 7 h 52"/>
                <a:gd name="T24" fmla="*/ 16 w 51"/>
                <a:gd name="T25" fmla="*/ 2 h 52"/>
                <a:gd name="T26" fmla="*/ 2 w 51"/>
                <a:gd name="T27" fmla="*/ 14 h 52"/>
                <a:gd name="T28" fmla="*/ 0 w 51"/>
                <a:gd name="T29" fmla="*/ 13 h 52"/>
                <a:gd name="T30" fmla="*/ 5 w 51"/>
                <a:gd name="T31" fmla="*/ 0 h 52"/>
                <a:gd name="T32" fmla="*/ 46 w 51"/>
                <a:gd name="T33" fmla="*/ 0 h 52"/>
                <a:gd name="T34" fmla="*/ 51 w 51"/>
                <a:gd name="T35" fmla="*/ 13 h 52"/>
                <a:gd name="T36" fmla="*/ 49 w 51"/>
                <a:gd name="T37" fmla="*/ 1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1" h="52">
                  <a:moveTo>
                    <a:pt x="49" y="14"/>
                  </a:moveTo>
                  <a:cubicBezTo>
                    <a:pt x="45" y="6"/>
                    <a:pt x="41" y="2"/>
                    <a:pt x="34" y="2"/>
                  </a:cubicBezTo>
                  <a:cubicBezTo>
                    <a:pt x="31" y="2"/>
                    <a:pt x="30" y="4"/>
                    <a:pt x="30" y="7"/>
                  </a:cubicBezTo>
                  <a:cubicBezTo>
                    <a:pt x="30" y="44"/>
                    <a:pt x="30" y="44"/>
                    <a:pt x="30" y="44"/>
                  </a:cubicBezTo>
                  <a:cubicBezTo>
                    <a:pt x="30" y="48"/>
                    <a:pt x="31" y="50"/>
                    <a:pt x="35" y="50"/>
                  </a:cubicBezTo>
                  <a:cubicBezTo>
                    <a:pt x="39" y="50"/>
                    <a:pt x="39" y="50"/>
                    <a:pt x="39" y="50"/>
                  </a:cubicBezTo>
                  <a:cubicBezTo>
                    <a:pt x="39" y="52"/>
                    <a:pt x="39" y="52"/>
                    <a:pt x="39" y="52"/>
                  </a:cubicBezTo>
                  <a:cubicBezTo>
                    <a:pt x="12" y="52"/>
                    <a:pt x="12" y="52"/>
                    <a:pt x="12" y="52"/>
                  </a:cubicBezTo>
                  <a:cubicBezTo>
                    <a:pt x="12" y="50"/>
                    <a:pt x="12" y="50"/>
                    <a:pt x="12" y="50"/>
                  </a:cubicBezTo>
                  <a:cubicBezTo>
                    <a:pt x="16" y="50"/>
                    <a:pt x="16" y="50"/>
                    <a:pt x="16" y="50"/>
                  </a:cubicBezTo>
                  <a:cubicBezTo>
                    <a:pt x="20" y="50"/>
                    <a:pt x="21" y="48"/>
                    <a:pt x="21" y="44"/>
                  </a:cubicBezTo>
                  <a:cubicBezTo>
                    <a:pt x="21" y="7"/>
                    <a:pt x="21" y="7"/>
                    <a:pt x="21" y="7"/>
                  </a:cubicBezTo>
                  <a:cubicBezTo>
                    <a:pt x="21" y="3"/>
                    <a:pt x="20" y="2"/>
                    <a:pt x="16" y="2"/>
                  </a:cubicBezTo>
                  <a:cubicBezTo>
                    <a:pt x="8" y="2"/>
                    <a:pt x="4" y="9"/>
                    <a:pt x="2" y="14"/>
                  </a:cubicBezTo>
                  <a:cubicBezTo>
                    <a:pt x="0" y="13"/>
                    <a:pt x="0" y="13"/>
                    <a:pt x="0" y="13"/>
                  </a:cubicBezTo>
                  <a:cubicBezTo>
                    <a:pt x="5" y="0"/>
                    <a:pt x="5" y="0"/>
                    <a:pt x="5" y="0"/>
                  </a:cubicBezTo>
                  <a:cubicBezTo>
                    <a:pt x="46" y="0"/>
                    <a:pt x="46" y="0"/>
                    <a:pt x="46" y="0"/>
                  </a:cubicBezTo>
                  <a:cubicBezTo>
                    <a:pt x="51" y="13"/>
                    <a:pt x="51" y="13"/>
                    <a:pt x="51" y="13"/>
                  </a:cubicBezTo>
                  <a:lnTo>
                    <a:pt x="49" y="1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0" name="iṥľîḓè"/>
            <p:cNvSpPr/>
            <p:nvPr userDrawn="1">
              <p:custDataLst>
                <p:tags r:id="rId55"/>
              </p:custDataLst>
            </p:nvPr>
          </p:nvSpPr>
          <p:spPr bwMode="auto">
            <a:xfrm>
              <a:off x="9049578" y="3956050"/>
              <a:ext cx="217488" cy="220663"/>
            </a:xfrm>
            <a:custGeom>
              <a:avLst/>
              <a:gdLst>
                <a:gd name="T0" fmla="*/ 51 w 54"/>
                <a:gd name="T1" fmla="*/ 2 h 52"/>
                <a:gd name="T2" fmla="*/ 44 w 54"/>
                <a:gd name="T3" fmla="*/ 8 h 52"/>
                <a:gd name="T4" fmla="*/ 32 w 54"/>
                <a:gd name="T5" fmla="*/ 31 h 52"/>
                <a:gd name="T6" fmla="*/ 32 w 54"/>
                <a:gd name="T7" fmla="*/ 45 h 52"/>
                <a:gd name="T8" fmla="*/ 37 w 54"/>
                <a:gd name="T9" fmla="*/ 50 h 52"/>
                <a:gd name="T10" fmla="*/ 41 w 54"/>
                <a:gd name="T11" fmla="*/ 50 h 52"/>
                <a:gd name="T12" fmla="*/ 41 w 54"/>
                <a:gd name="T13" fmla="*/ 52 h 52"/>
                <a:gd name="T14" fmla="*/ 14 w 54"/>
                <a:gd name="T15" fmla="*/ 52 h 52"/>
                <a:gd name="T16" fmla="*/ 14 w 54"/>
                <a:gd name="T17" fmla="*/ 50 h 52"/>
                <a:gd name="T18" fmla="*/ 18 w 54"/>
                <a:gd name="T19" fmla="*/ 50 h 52"/>
                <a:gd name="T20" fmla="*/ 23 w 54"/>
                <a:gd name="T21" fmla="*/ 45 h 52"/>
                <a:gd name="T22" fmla="*/ 23 w 54"/>
                <a:gd name="T23" fmla="*/ 31 h 52"/>
                <a:gd name="T24" fmla="*/ 9 w 54"/>
                <a:gd name="T25" fmla="*/ 7 h 52"/>
                <a:gd name="T26" fmla="*/ 2 w 54"/>
                <a:gd name="T27" fmla="*/ 2 h 52"/>
                <a:gd name="T28" fmla="*/ 0 w 54"/>
                <a:gd name="T29" fmla="*/ 2 h 52"/>
                <a:gd name="T30" fmla="*/ 0 w 54"/>
                <a:gd name="T31" fmla="*/ 0 h 52"/>
                <a:gd name="T32" fmla="*/ 24 w 54"/>
                <a:gd name="T33" fmla="*/ 0 h 52"/>
                <a:gd name="T34" fmla="*/ 24 w 54"/>
                <a:gd name="T35" fmla="*/ 2 h 52"/>
                <a:gd name="T36" fmla="*/ 21 w 54"/>
                <a:gd name="T37" fmla="*/ 2 h 52"/>
                <a:gd name="T38" fmla="*/ 18 w 54"/>
                <a:gd name="T39" fmla="*/ 5 h 52"/>
                <a:gd name="T40" fmla="*/ 19 w 54"/>
                <a:gd name="T41" fmla="*/ 7 h 52"/>
                <a:gd name="T42" fmla="*/ 31 w 54"/>
                <a:gd name="T43" fmla="*/ 27 h 52"/>
                <a:gd name="T44" fmla="*/ 42 w 54"/>
                <a:gd name="T45" fmla="*/ 8 h 52"/>
                <a:gd name="T46" fmla="*/ 42 w 54"/>
                <a:gd name="T47" fmla="*/ 5 h 52"/>
                <a:gd name="T48" fmla="*/ 39 w 54"/>
                <a:gd name="T49" fmla="*/ 2 h 52"/>
                <a:gd name="T50" fmla="*/ 36 w 54"/>
                <a:gd name="T51" fmla="*/ 2 h 52"/>
                <a:gd name="T52" fmla="*/ 36 w 54"/>
                <a:gd name="T53" fmla="*/ 0 h 52"/>
                <a:gd name="T54" fmla="*/ 54 w 54"/>
                <a:gd name="T55" fmla="*/ 0 h 52"/>
                <a:gd name="T56" fmla="*/ 54 w 54"/>
                <a:gd name="T57" fmla="*/ 2 h 52"/>
                <a:gd name="T58" fmla="*/ 51 w 54"/>
                <a:gd name="T59" fmla="*/ 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4" h="52">
                  <a:moveTo>
                    <a:pt x="51" y="2"/>
                  </a:moveTo>
                  <a:cubicBezTo>
                    <a:pt x="48" y="2"/>
                    <a:pt x="46" y="5"/>
                    <a:pt x="44" y="8"/>
                  </a:cubicBezTo>
                  <a:cubicBezTo>
                    <a:pt x="32" y="31"/>
                    <a:pt x="32" y="31"/>
                    <a:pt x="32" y="31"/>
                  </a:cubicBezTo>
                  <a:cubicBezTo>
                    <a:pt x="32" y="45"/>
                    <a:pt x="32" y="45"/>
                    <a:pt x="32" y="45"/>
                  </a:cubicBezTo>
                  <a:cubicBezTo>
                    <a:pt x="32" y="48"/>
                    <a:pt x="33" y="50"/>
                    <a:pt x="37" y="50"/>
                  </a:cubicBezTo>
                  <a:cubicBezTo>
                    <a:pt x="41" y="50"/>
                    <a:pt x="41" y="50"/>
                    <a:pt x="41" y="50"/>
                  </a:cubicBezTo>
                  <a:cubicBezTo>
                    <a:pt x="41" y="52"/>
                    <a:pt x="41" y="52"/>
                    <a:pt x="41" y="52"/>
                  </a:cubicBezTo>
                  <a:cubicBezTo>
                    <a:pt x="14" y="52"/>
                    <a:pt x="14" y="52"/>
                    <a:pt x="14" y="52"/>
                  </a:cubicBezTo>
                  <a:cubicBezTo>
                    <a:pt x="14" y="50"/>
                    <a:pt x="14" y="50"/>
                    <a:pt x="14" y="50"/>
                  </a:cubicBezTo>
                  <a:cubicBezTo>
                    <a:pt x="18" y="50"/>
                    <a:pt x="18" y="50"/>
                    <a:pt x="18" y="50"/>
                  </a:cubicBezTo>
                  <a:cubicBezTo>
                    <a:pt x="22" y="50"/>
                    <a:pt x="23" y="49"/>
                    <a:pt x="23" y="45"/>
                  </a:cubicBezTo>
                  <a:cubicBezTo>
                    <a:pt x="23" y="31"/>
                    <a:pt x="23" y="31"/>
                    <a:pt x="23" y="31"/>
                  </a:cubicBezTo>
                  <a:cubicBezTo>
                    <a:pt x="9" y="7"/>
                    <a:pt x="9" y="7"/>
                    <a:pt x="9" y="7"/>
                  </a:cubicBezTo>
                  <a:cubicBezTo>
                    <a:pt x="7" y="3"/>
                    <a:pt x="5" y="2"/>
                    <a:pt x="2" y="2"/>
                  </a:cubicBezTo>
                  <a:cubicBezTo>
                    <a:pt x="0" y="2"/>
                    <a:pt x="0" y="2"/>
                    <a:pt x="0" y="2"/>
                  </a:cubicBezTo>
                  <a:cubicBezTo>
                    <a:pt x="0" y="0"/>
                    <a:pt x="0" y="0"/>
                    <a:pt x="0" y="0"/>
                  </a:cubicBezTo>
                  <a:cubicBezTo>
                    <a:pt x="24" y="0"/>
                    <a:pt x="24" y="0"/>
                    <a:pt x="24" y="0"/>
                  </a:cubicBezTo>
                  <a:cubicBezTo>
                    <a:pt x="24" y="2"/>
                    <a:pt x="24" y="2"/>
                    <a:pt x="24" y="2"/>
                  </a:cubicBezTo>
                  <a:cubicBezTo>
                    <a:pt x="21" y="2"/>
                    <a:pt x="21" y="2"/>
                    <a:pt x="21" y="2"/>
                  </a:cubicBezTo>
                  <a:cubicBezTo>
                    <a:pt x="19" y="2"/>
                    <a:pt x="18" y="3"/>
                    <a:pt x="18" y="5"/>
                  </a:cubicBezTo>
                  <a:cubicBezTo>
                    <a:pt x="18" y="5"/>
                    <a:pt x="18" y="6"/>
                    <a:pt x="19" y="7"/>
                  </a:cubicBezTo>
                  <a:cubicBezTo>
                    <a:pt x="31" y="27"/>
                    <a:pt x="31" y="27"/>
                    <a:pt x="31" y="27"/>
                  </a:cubicBezTo>
                  <a:cubicBezTo>
                    <a:pt x="42" y="8"/>
                    <a:pt x="42" y="8"/>
                    <a:pt x="42" y="8"/>
                  </a:cubicBezTo>
                  <a:cubicBezTo>
                    <a:pt x="42" y="7"/>
                    <a:pt x="42" y="6"/>
                    <a:pt x="42" y="5"/>
                  </a:cubicBezTo>
                  <a:cubicBezTo>
                    <a:pt x="42" y="3"/>
                    <a:pt x="41" y="2"/>
                    <a:pt x="39" y="2"/>
                  </a:cubicBezTo>
                  <a:cubicBezTo>
                    <a:pt x="36" y="2"/>
                    <a:pt x="36" y="2"/>
                    <a:pt x="36" y="2"/>
                  </a:cubicBezTo>
                  <a:cubicBezTo>
                    <a:pt x="36" y="0"/>
                    <a:pt x="36" y="0"/>
                    <a:pt x="36" y="0"/>
                  </a:cubicBezTo>
                  <a:cubicBezTo>
                    <a:pt x="54" y="0"/>
                    <a:pt x="54" y="0"/>
                    <a:pt x="54" y="0"/>
                  </a:cubicBezTo>
                  <a:cubicBezTo>
                    <a:pt x="54" y="2"/>
                    <a:pt x="54" y="2"/>
                    <a:pt x="54" y="2"/>
                  </a:cubicBezTo>
                  <a:lnTo>
                    <a:pt x="51"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grpSp>
      <p:grpSp>
        <p:nvGrpSpPr>
          <p:cNvPr id="2" name="组合 1"/>
          <p:cNvGrpSpPr/>
          <p:nvPr userDrawn="1"/>
        </p:nvGrpSpPr>
        <p:grpSpPr>
          <a:xfrm>
            <a:off x="2547" y="368300"/>
            <a:ext cx="407988" cy="568318"/>
            <a:chOff x="9119012" y="368300"/>
            <a:chExt cx="407988" cy="457199"/>
          </a:xfrm>
        </p:grpSpPr>
        <p:sp>
          <p:nvSpPr>
            <p:cNvPr id="111" name="矩形 110"/>
            <p:cNvSpPr/>
            <p:nvPr userDrawn="1">
              <p:custDataLst>
                <p:tags r:id="rId56"/>
              </p:custDataLst>
            </p:nvPr>
          </p:nvSpPr>
          <p:spPr>
            <a:xfrm>
              <a:off x="9119012" y="368300"/>
              <a:ext cx="407988" cy="130371"/>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矩形 111"/>
            <p:cNvSpPr/>
            <p:nvPr userDrawn="1">
              <p:custDataLst>
                <p:tags r:id="rId57"/>
              </p:custDataLst>
            </p:nvPr>
          </p:nvSpPr>
          <p:spPr>
            <a:xfrm>
              <a:off x="9119012" y="531714"/>
              <a:ext cx="407988" cy="130371"/>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矩形 112"/>
            <p:cNvSpPr/>
            <p:nvPr userDrawn="1">
              <p:custDataLst>
                <p:tags r:id="rId58"/>
              </p:custDataLst>
            </p:nvPr>
          </p:nvSpPr>
          <p:spPr>
            <a:xfrm>
              <a:off x="9119012" y="695128"/>
              <a:ext cx="407988" cy="130371"/>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5" name="文本占位符 114"/>
          <p:cNvSpPr>
            <a:spLocks noGrp="1"/>
          </p:cNvSpPr>
          <p:nvPr>
            <p:ph type="body" sz="quarter" idx="10" hasCustomPrompt="1"/>
            <p:custDataLst>
              <p:tags r:id="rId59"/>
            </p:custDataLst>
          </p:nvPr>
        </p:nvSpPr>
        <p:spPr>
          <a:xfrm>
            <a:off x="474251" y="380890"/>
            <a:ext cx="6838794" cy="568318"/>
          </a:xfrm>
          <a:prstGeom prst="rect">
            <a:avLst/>
          </a:prstGeom>
        </p:spPr>
        <p:txBody>
          <a:bodyPr anchor="ctr"/>
          <a:lstStyle>
            <a:lvl1pPr marL="0" indent="0">
              <a:buNone/>
              <a:defRPr sz="3200" b="1">
                <a:solidFill>
                  <a:srgbClr val="005825"/>
                </a:solidFill>
              </a:defRPr>
            </a:lvl1pPr>
          </a:lstStyle>
          <a:p>
            <a:pPr lvl="0"/>
            <a:r>
              <a:rPr lang="zh-CN" altLang="en-US" dirty="0"/>
              <a:t>单击此处编辑母版文本样</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61" name="图片 60"/>
          <p:cNvPicPr>
            <a:picLocks noChangeAspect="1"/>
          </p:cNvPicPr>
          <p:nvPr userDrawn="1">
            <p:custDataLst>
              <p:tags r:id="rId2"/>
            </p:custDataLst>
          </p:nvPr>
        </p:nvPicPr>
        <p:blipFill rotWithShape="1">
          <a:blip r:embed="rId3" cstate="print">
            <a:clrChange>
              <a:clrFrom>
                <a:srgbClr val="FFFFFF"/>
              </a:clrFrom>
              <a:clrTo>
                <a:srgbClr val="FFFFFF">
                  <a:alpha val="0"/>
                </a:srgbClr>
              </a:clrTo>
            </a:clrChange>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b="13318"/>
          <a:stretch>
            <a:fillRect/>
          </a:stretch>
        </p:blipFill>
        <p:spPr>
          <a:xfrm>
            <a:off x="-1" y="5217192"/>
            <a:ext cx="12192000" cy="1640808"/>
          </a:xfrm>
          <a:prstGeom prst="rect">
            <a:avLst/>
          </a:prstGeom>
        </p:spPr>
      </p:pic>
      <p:sp>
        <p:nvSpPr>
          <p:cNvPr id="62" name="矩形 61"/>
          <p:cNvSpPr/>
          <p:nvPr userDrawn="1">
            <p:custDataLst>
              <p:tags r:id="rId5"/>
            </p:custDataLst>
          </p:nvPr>
        </p:nvSpPr>
        <p:spPr>
          <a:xfrm>
            <a:off x="0" y="6727629"/>
            <a:ext cx="12192000" cy="130371"/>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63" name="组合 62"/>
          <p:cNvGrpSpPr/>
          <p:nvPr userDrawn="1"/>
        </p:nvGrpSpPr>
        <p:grpSpPr>
          <a:xfrm>
            <a:off x="2547" y="368300"/>
            <a:ext cx="407988" cy="568318"/>
            <a:chOff x="9119012" y="368300"/>
            <a:chExt cx="407988" cy="457199"/>
          </a:xfrm>
        </p:grpSpPr>
        <p:sp>
          <p:nvSpPr>
            <p:cNvPr id="64" name="矩形 63"/>
            <p:cNvSpPr/>
            <p:nvPr userDrawn="1">
              <p:custDataLst>
                <p:tags r:id="rId6"/>
              </p:custDataLst>
            </p:nvPr>
          </p:nvSpPr>
          <p:spPr>
            <a:xfrm>
              <a:off x="9119012" y="368300"/>
              <a:ext cx="407988" cy="130371"/>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矩形 64"/>
            <p:cNvSpPr/>
            <p:nvPr userDrawn="1">
              <p:custDataLst>
                <p:tags r:id="rId7"/>
              </p:custDataLst>
            </p:nvPr>
          </p:nvSpPr>
          <p:spPr>
            <a:xfrm>
              <a:off x="9119012" y="531714"/>
              <a:ext cx="407988" cy="130371"/>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矩形 65"/>
            <p:cNvSpPr/>
            <p:nvPr userDrawn="1">
              <p:custDataLst>
                <p:tags r:id="rId8"/>
              </p:custDataLst>
            </p:nvPr>
          </p:nvSpPr>
          <p:spPr>
            <a:xfrm>
              <a:off x="9119012" y="695128"/>
              <a:ext cx="407988" cy="130371"/>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7" name="文本占位符 114"/>
          <p:cNvSpPr>
            <a:spLocks noGrp="1"/>
          </p:cNvSpPr>
          <p:nvPr>
            <p:ph type="body" sz="quarter" idx="10" hasCustomPrompt="1"/>
            <p:custDataLst>
              <p:tags r:id="rId9"/>
            </p:custDataLst>
          </p:nvPr>
        </p:nvSpPr>
        <p:spPr>
          <a:xfrm>
            <a:off x="474251" y="380890"/>
            <a:ext cx="6838794" cy="568318"/>
          </a:xfrm>
          <a:prstGeom prst="rect">
            <a:avLst/>
          </a:prstGeom>
        </p:spPr>
        <p:txBody>
          <a:bodyPr anchor="ctr"/>
          <a:lstStyle>
            <a:lvl1pPr marL="0" indent="0">
              <a:buNone/>
              <a:defRPr sz="3200" b="1">
                <a:solidFill>
                  <a:srgbClr val="005825"/>
                </a:solidFill>
              </a:defRPr>
            </a:lvl1pPr>
          </a:lstStyle>
          <a:p>
            <a:pPr lvl="0"/>
            <a:r>
              <a:rPr lang="zh-CN" altLang="en-US" dirty="0"/>
              <a:t>单击此处编辑母版文本样</a:t>
            </a:r>
            <a:endParaRPr lang="zh-CN" altLang="en-US" dirty="0"/>
          </a:p>
        </p:txBody>
      </p:sp>
      <p:grpSp>
        <p:nvGrpSpPr>
          <p:cNvPr id="68" name="a36ff0dd-52e7-4a40-98ef-054fbf16791a"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userDrawn="1">
            <p:custDataLst>
              <p:tags r:id="rId10"/>
            </p:custDataLst>
          </p:nvPr>
        </p:nvGrpSpPr>
        <p:grpSpPr>
          <a:xfrm>
            <a:off x="9791726" y="368300"/>
            <a:ext cx="2006887" cy="568318"/>
            <a:chOff x="2869804" y="2524126"/>
            <a:chExt cx="6452393" cy="1827213"/>
          </a:xfrm>
        </p:grpSpPr>
        <p:sp>
          <p:nvSpPr>
            <p:cNvPr id="69" name="ïṣļïďe"/>
            <p:cNvSpPr/>
            <p:nvPr userDrawn="1">
              <p:custDataLst>
                <p:tags r:id="rId11"/>
              </p:custDataLst>
            </p:nvPr>
          </p:nvSpPr>
          <p:spPr bwMode="auto">
            <a:xfrm>
              <a:off x="5030526" y="2647006"/>
              <a:ext cx="889000" cy="1308100"/>
            </a:xfrm>
            <a:custGeom>
              <a:avLst/>
              <a:gdLst>
                <a:gd name="T0" fmla="*/ 236 w 532"/>
                <a:gd name="T1" fmla="*/ 733 h 780"/>
                <a:gd name="T2" fmla="*/ 216 w 532"/>
                <a:gd name="T3" fmla="*/ 663 h 780"/>
                <a:gd name="T4" fmla="*/ 197 w 532"/>
                <a:gd name="T5" fmla="*/ 414 h 780"/>
                <a:gd name="T6" fmla="*/ 102 w 532"/>
                <a:gd name="T7" fmla="*/ 475 h 780"/>
                <a:gd name="T8" fmla="*/ 46 w 532"/>
                <a:gd name="T9" fmla="*/ 448 h 780"/>
                <a:gd name="T10" fmla="*/ 13 w 532"/>
                <a:gd name="T11" fmla="*/ 400 h 780"/>
                <a:gd name="T12" fmla="*/ 5 w 532"/>
                <a:gd name="T13" fmla="*/ 353 h 780"/>
                <a:gd name="T14" fmla="*/ 23 w 532"/>
                <a:gd name="T15" fmla="*/ 258 h 780"/>
                <a:gd name="T16" fmla="*/ 93 w 532"/>
                <a:gd name="T17" fmla="*/ 231 h 780"/>
                <a:gd name="T18" fmla="*/ 192 w 532"/>
                <a:gd name="T19" fmla="*/ 170 h 780"/>
                <a:gd name="T20" fmla="*/ 180 w 532"/>
                <a:gd name="T21" fmla="*/ 50 h 780"/>
                <a:gd name="T22" fmla="*/ 246 w 532"/>
                <a:gd name="T23" fmla="*/ 16 h 780"/>
                <a:gd name="T24" fmla="*/ 285 w 532"/>
                <a:gd name="T25" fmla="*/ 69 h 780"/>
                <a:gd name="T26" fmla="*/ 290 w 532"/>
                <a:gd name="T27" fmla="*/ 138 h 780"/>
                <a:gd name="T28" fmla="*/ 368 w 532"/>
                <a:gd name="T29" fmla="*/ 129 h 780"/>
                <a:gd name="T30" fmla="*/ 474 w 532"/>
                <a:gd name="T31" fmla="*/ 141 h 780"/>
                <a:gd name="T32" fmla="*/ 452 w 532"/>
                <a:gd name="T33" fmla="*/ 221 h 780"/>
                <a:gd name="T34" fmla="*/ 432 w 532"/>
                <a:gd name="T35" fmla="*/ 289 h 780"/>
                <a:gd name="T36" fmla="*/ 363 w 532"/>
                <a:gd name="T37" fmla="*/ 355 h 780"/>
                <a:gd name="T38" fmla="*/ 296 w 532"/>
                <a:gd name="T39" fmla="*/ 397 h 780"/>
                <a:gd name="T40" fmla="*/ 294 w 532"/>
                <a:gd name="T41" fmla="*/ 705 h 780"/>
                <a:gd name="T42" fmla="*/ 236 w 532"/>
                <a:gd name="T43" fmla="*/ 733 h 780"/>
                <a:gd name="T44" fmla="*/ 185 w 532"/>
                <a:gd name="T45" fmla="*/ 253 h 780"/>
                <a:gd name="T46" fmla="*/ 171 w 532"/>
                <a:gd name="T47" fmla="*/ 262 h 780"/>
                <a:gd name="T48" fmla="*/ 123 w 532"/>
                <a:gd name="T49" fmla="*/ 275 h 780"/>
                <a:gd name="T50" fmla="*/ 128 w 532"/>
                <a:gd name="T51" fmla="*/ 323 h 780"/>
                <a:gd name="T52" fmla="*/ 184 w 532"/>
                <a:gd name="T53" fmla="*/ 325 h 780"/>
                <a:gd name="T54" fmla="*/ 185 w 532"/>
                <a:gd name="T55" fmla="*/ 253 h 780"/>
                <a:gd name="T56" fmla="*/ 291 w 532"/>
                <a:gd name="T57" fmla="*/ 261 h 780"/>
                <a:gd name="T58" fmla="*/ 292 w 532"/>
                <a:gd name="T59" fmla="*/ 269 h 780"/>
                <a:gd name="T60" fmla="*/ 310 w 532"/>
                <a:gd name="T61" fmla="*/ 275 h 780"/>
                <a:gd name="T62" fmla="*/ 354 w 532"/>
                <a:gd name="T63" fmla="*/ 209 h 780"/>
                <a:gd name="T64" fmla="*/ 314 w 532"/>
                <a:gd name="T65" fmla="*/ 192 h 780"/>
                <a:gd name="T66" fmla="*/ 292 w 532"/>
                <a:gd name="T67" fmla="*/ 208 h 780"/>
                <a:gd name="T68" fmla="*/ 291 w 532"/>
                <a:gd name="T69" fmla="*/ 261 h 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32" h="780">
                  <a:moveTo>
                    <a:pt x="236" y="733"/>
                  </a:moveTo>
                  <a:cubicBezTo>
                    <a:pt x="225" y="716"/>
                    <a:pt x="215" y="692"/>
                    <a:pt x="216" y="663"/>
                  </a:cubicBezTo>
                  <a:cubicBezTo>
                    <a:pt x="218" y="605"/>
                    <a:pt x="197" y="414"/>
                    <a:pt x="197" y="414"/>
                  </a:cubicBezTo>
                  <a:cubicBezTo>
                    <a:pt x="197" y="414"/>
                    <a:pt x="136" y="421"/>
                    <a:pt x="102" y="475"/>
                  </a:cubicBezTo>
                  <a:cubicBezTo>
                    <a:pt x="102" y="475"/>
                    <a:pt x="63" y="481"/>
                    <a:pt x="46" y="448"/>
                  </a:cubicBezTo>
                  <a:cubicBezTo>
                    <a:pt x="29" y="414"/>
                    <a:pt x="13" y="400"/>
                    <a:pt x="13" y="400"/>
                  </a:cubicBezTo>
                  <a:cubicBezTo>
                    <a:pt x="13" y="400"/>
                    <a:pt x="0" y="383"/>
                    <a:pt x="5" y="353"/>
                  </a:cubicBezTo>
                  <a:cubicBezTo>
                    <a:pt x="11" y="323"/>
                    <a:pt x="19" y="294"/>
                    <a:pt x="23" y="258"/>
                  </a:cubicBezTo>
                  <a:cubicBezTo>
                    <a:pt x="27" y="222"/>
                    <a:pt x="76" y="220"/>
                    <a:pt x="93" y="231"/>
                  </a:cubicBezTo>
                  <a:cubicBezTo>
                    <a:pt x="93" y="231"/>
                    <a:pt x="162" y="183"/>
                    <a:pt x="192" y="170"/>
                  </a:cubicBezTo>
                  <a:cubicBezTo>
                    <a:pt x="192" y="170"/>
                    <a:pt x="186" y="80"/>
                    <a:pt x="180" y="50"/>
                  </a:cubicBezTo>
                  <a:cubicBezTo>
                    <a:pt x="180" y="50"/>
                    <a:pt x="212" y="0"/>
                    <a:pt x="246" y="16"/>
                  </a:cubicBezTo>
                  <a:cubicBezTo>
                    <a:pt x="281" y="32"/>
                    <a:pt x="280" y="42"/>
                    <a:pt x="285" y="69"/>
                  </a:cubicBezTo>
                  <a:cubicBezTo>
                    <a:pt x="289" y="95"/>
                    <a:pt x="290" y="138"/>
                    <a:pt x="290" y="138"/>
                  </a:cubicBezTo>
                  <a:cubicBezTo>
                    <a:pt x="368" y="129"/>
                    <a:pt x="368" y="129"/>
                    <a:pt x="368" y="129"/>
                  </a:cubicBezTo>
                  <a:cubicBezTo>
                    <a:pt x="368" y="129"/>
                    <a:pt x="415" y="84"/>
                    <a:pt x="474" y="141"/>
                  </a:cubicBezTo>
                  <a:cubicBezTo>
                    <a:pt x="532" y="199"/>
                    <a:pt x="452" y="221"/>
                    <a:pt x="452" y="221"/>
                  </a:cubicBezTo>
                  <a:cubicBezTo>
                    <a:pt x="452" y="221"/>
                    <a:pt x="408" y="257"/>
                    <a:pt x="432" y="289"/>
                  </a:cubicBezTo>
                  <a:cubicBezTo>
                    <a:pt x="455" y="322"/>
                    <a:pt x="386" y="356"/>
                    <a:pt x="363" y="355"/>
                  </a:cubicBezTo>
                  <a:cubicBezTo>
                    <a:pt x="340" y="354"/>
                    <a:pt x="297" y="384"/>
                    <a:pt x="296" y="397"/>
                  </a:cubicBezTo>
                  <a:cubicBezTo>
                    <a:pt x="296" y="409"/>
                    <a:pt x="302" y="692"/>
                    <a:pt x="294" y="705"/>
                  </a:cubicBezTo>
                  <a:cubicBezTo>
                    <a:pt x="297" y="744"/>
                    <a:pt x="264" y="780"/>
                    <a:pt x="236" y="733"/>
                  </a:cubicBezTo>
                  <a:close/>
                  <a:moveTo>
                    <a:pt x="185" y="253"/>
                  </a:moveTo>
                  <a:cubicBezTo>
                    <a:pt x="185" y="253"/>
                    <a:pt x="180" y="257"/>
                    <a:pt x="171" y="262"/>
                  </a:cubicBezTo>
                  <a:cubicBezTo>
                    <a:pt x="158" y="268"/>
                    <a:pt x="142" y="272"/>
                    <a:pt x="123" y="275"/>
                  </a:cubicBezTo>
                  <a:cubicBezTo>
                    <a:pt x="109" y="276"/>
                    <a:pt x="114" y="299"/>
                    <a:pt x="128" y="323"/>
                  </a:cubicBezTo>
                  <a:cubicBezTo>
                    <a:pt x="142" y="347"/>
                    <a:pt x="170" y="330"/>
                    <a:pt x="184" y="325"/>
                  </a:cubicBezTo>
                  <a:cubicBezTo>
                    <a:pt x="198" y="320"/>
                    <a:pt x="185" y="253"/>
                    <a:pt x="185" y="253"/>
                  </a:cubicBezTo>
                  <a:close/>
                  <a:moveTo>
                    <a:pt x="291" y="261"/>
                  </a:moveTo>
                  <a:cubicBezTo>
                    <a:pt x="292" y="269"/>
                    <a:pt x="292" y="269"/>
                    <a:pt x="292" y="269"/>
                  </a:cubicBezTo>
                  <a:cubicBezTo>
                    <a:pt x="292" y="269"/>
                    <a:pt x="296" y="280"/>
                    <a:pt x="310" y="275"/>
                  </a:cubicBezTo>
                  <a:cubicBezTo>
                    <a:pt x="324" y="271"/>
                    <a:pt x="349" y="236"/>
                    <a:pt x="354" y="209"/>
                  </a:cubicBezTo>
                  <a:cubicBezTo>
                    <a:pt x="359" y="182"/>
                    <a:pt x="335" y="190"/>
                    <a:pt x="314" y="192"/>
                  </a:cubicBezTo>
                  <a:cubicBezTo>
                    <a:pt x="292" y="194"/>
                    <a:pt x="292" y="208"/>
                    <a:pt x="292" y="208"/>
                  </a:cubicBezTo>
                  <a:lnTo>
                    <a:pt x="291" y="261"/>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0" name="ïŝḷïdè"/>
            <p:cNvSpPr/>
            <p:nvPr userDrawn="1">
              <p:custDataLst>
                <p:tags r:id="rId12"/>
              </p:custDataLst>
            </p:nvPr>
          </p:nvSpPr>
          <p:spPr bwMode="auto">
            <a:xfrm>
              <a:off x="6106582" y="2874169"/>
              <a:ext cx="762000" cy="817563"/>
            </a:xfrm>
            <a:custGeom>
              <a:avLst/>
              <a:gdLst>
                <a:gd name="T0" fmla="*/ 107 w 456"/>
                <a:gd name="T1" fmla="*/ 347 h 488"/>
                <a:gd name="T2" fmla="*/ 187 w 456"/>
                <a:gd name="T3" fmla="*/ 332 h 488"/>
                <a:gd name="T4" fmla="*/ 171 w 456"/>
                <a:gd name="T5" fmla="*/ 39 h 488"/>
                <a:gd name="T6" fmla="*/ 196 w 456"/>
                <a:gd name="T7" fmla="*/ 1 h 488"/>
                <a:gd name="T8" fmla="*/ 274 w 456"/>
                <a:gd name="T9" fmla="*/ 57 h 488"/>
                <a:gd name="T10" fmla="*/ 274 w 456"/>
                <a:gd name="T11" fmla="*/ 302 h 488"/>
                <a:gd name="T12" fmla="*/ 355 w 456"/>
                <a:gd name="T13" fmla="*/ 283 h 488"/>
                <a:gd name="T14" fmla="*/ 387 w 456"/>
                <a:gd name="T15" fmla="*/ 187 h 488"/>
                <a:gd name="T16" fmla="*/ 456 w 456"/>
                <a:gd name="T17" fmla="*/ 231 h 488"/>
                <a:gd name="T18" fmla="*/ 437 w 456"/>
                <a:gd name="T19" fmla="*/ 394 h 488"/>
                <a:gd name="T20" fmla="*/ 374 w 456"/>
                <a:gd name="T21" fmla="*/ 454 h 488"/>
                <a:gd name="T22" fmla="*/ 352 w 456"/>
                <a:gd name="T23" fmla="*/ 351 h 488"/>
                <a:gd name="T24" fmla="*/ 290 w 456"/>
                <a:gd name="T25" fmla="*/ 368 h 488"/>
                <a:gd name="T26" fmla="*/ 219 w 456"/>
                <a:gd name="T27" fmla="*/ 402 h 488"/>
                <a:gd name="T28" fmla="*/ 129 w 456"/>
                <a:gd name="T29" fmla="*/ 419 h 488"/>
                <a:gd name="T30" fmla="*/ 31 w 456"/>
                <a:gd name="T31" fmla="*/ 451 h 488"/>
                <a:gd name="T32" fmla="*/ 10 w 456"/>
                <a:gd name="T33" fmla="*/ 412 h 488"/>
                <a:gd name="T34" fmla="*/ 3 w 456"/>
                <a:gd name="T35" fmla="*/ 398 h 488"/>
                <a:gd name="T36" fmla="*/ 11 w 456"/>
                <a:gd name="T37" fmla="*/ 367 h 488"/>
                <a:gd name="T38" fmla="*/ 23 w 456"/>
                <a:gd name="T39" fmla="*/ 235 h 488"/>
                <a:gd name="T40" fmla="*/ 53 w 456"/>
                <a:gd name="T41" fmla="*/ 213 h 488"/>
                <a:gd name="T42" fmla="*/ 107 w 456"/>
                <a:gd name="T43" fmla="*/ 347 h 4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56" h="488">
                  <a:moveTo>
                    <a:pt x="107" y="347"/>
                  </a:moveTo>
                  <a:cubicBezTo>
                    <a:pt x="134" y="342"/>
                    <a:pt x="160" y="337"/>
                    <a:pt x="187" y="332"/>
                  </a:cubicBezTo>
                  <a:cubicBezTo>
                    <a:pt x="182" y="234"/>
                    <a:pt x="176" y="137"/>
                    <a:pt x="171" y="39"/>
                  </a:cubicBezTo>
                  <a:cubicBezTo>
                    <a:pt x="171" y="39"/>
                    <a:pt x="165" y="1"/>
                    <a:pt x="196" y="1"/>
                  </a:cubicBezTo>
                  <a:cubicBezTo>
                    <a:pt x="227" y="0"/>
                    <a:pt x="284" y="25"/>
                    <a:pt x="274" y="57"/>
                  </a:cubicBezTo>
                  <a:cubicBezTo>
                    <a:pt x="264" y="89"/>
                    <a:pt x="256" y="303"/>
                    <a:pt x="274" y="302"/>
                  </a:cubicBezTo>
                  <a:cubicBezTo>
                    <a:pt x="292" y="301"/>
                    <a:pt x="355" y="283"/>
                    <a:pt x="355" y="283"/>
                  </a:cubicBezTo>
                  <a:cubicBezTo>
                    <a:pt x="355" y="283"/>
                    <a:pt x="372" y="185"/>
                    <a:pt x="387" y="187"/>
                  </a:cubicBezTo>
                  <a:cubicBezTo>
                    <a:pt x="403" y="188"/>
                    <a:pt x="455" y="196"/>
                    <a:pt x="456" y="231"/>
                  </a:cubicBezTo>
                  <a:cubicBezTo>
                    <a:pt x="456" y="265"/>
                    <a:pt x="454" y="367"/>
                    <a:pt x="437" y="394"/>
                  </a:cubicBezTo>
                  <a:cubicBezTo>
                    <a:pt x="420" y="421"/>
                    <a:pt x="383" y="476"/>
                    <a:pt x="374" y="454"/>
                  </a:cubicBezTo>
                  <a:cubicBezTo>
                    <a:pt x="364" y="433"/>
                    <a:pt x="352" y="351"/>
                    <a:pt x="352" y="351"/>
                  </a:cubicBezTo>
                  <a:cubicBezTo>
                    <a:pt x="331" y="357"/>
                    <a:pt x="310" y="363"/>
                    <a:pt x="290" y="368"/>
                  </a:cubicBezTo>
                  <a:cubicBezTo>
                    <a:pt x="252" y="379"/>
                    <a:pt x="281" y="398"/>
                    <a:pt x="219" y="402"/>
                  </a:cubicBezTo>
                  <a:cubicBezTo>
                    <a:pt x="185" y="404"/>
                    <a:pt x="141" y="408"/>
                    <a:pt x="129" y="419"/>
                  </a:cubicBezTo>
                  <a:cubicBezTo>
                    <a:pt x="111" y="438"/>
                    <a:pt x="71" y="488"/>
                    <a:pt x="31" y="451"/>
                  </a:cubicBezTo>
                  <a:cubicBezTo>
                    <a:pt x="31" y="451"/>
                    <a:pt x="18" y="430"/>
                    <a:pt x="10" y="412"/>
                  </a:cubicBezTo>
                  <a:cubicBezTo>
                    <a:pt x="7" y="407"/>
                    <a:pt x="5" y="402"/>
                    <a:pt x="3" y="398"/>
                  </a:cubicBezTo>
                  <a:cubicBezTo>
                    <a:pt x="0" y="387"/>
                    <a:pt x="7" y="378"/>
                    <a:pt x="11" y="367"/>
                  </a:cubicBezTo>
                  <a:cubicBezTo>
                    <a:pt x="29" y="322"/>
                    <a:pt x="34" y="307"/>
                    <a:pt x="23" y="235"/>
                  </a:cubicBezTo>
                  <a:cubicBezTo>
                    <a:pt x="23" y="235"/>
                    <a:pt x="21" y="202"/>
                    <a:pt x="53" y="213"/>
                  </a:cubicBezTo>
                  <a:cubicBezTo>
                    <a:pt x="118" y="235"/>
                    <a:pt x="92" y="344"/>
                    <a:pt x="107" y="347"/>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1" name="ïṩḻídé"/>
            <p:cNvSpPr/>
            <p:nvPr userDrawn="1">
              <p:custDataLst>
                <p:tags r:id="rId13"/>
              </p:custDataLst>
            </p:nvPr>
          </p:nvSpPr>
          <p:spPr bwMode="auto">
            <a:xfrm>
              <a:off x="7104326" y="2786063"/>
              <a:ext cx="1055688" cy="977900"/>
            </a:xfrm>
            <a:custGeom>
              <a:avLst/>
              <a:gdLst>
                <a:gd name="T0" fmla="*/ 625 w 632"/>
                <a:gd name="T1" fmla="*/ 513 h 584"/>
                <a:gd name="T2" fmla="*/ 413 w 632"/>
                <a:gd name="T3" fmla="*/ 540 h 584"/>
                <a:gd name="T4" fmla="*/ 253 w 632"/>
                <a:gd name="T5" fmla="*/ 323 h 584"/>
                <a:gd name="T6" fmla="*/ 112 w 632"/>
                <a:gd name="T7" fmla="*/ 500 h 584"/>
                <a:gd name="T8" fmla="*/ 6 w 632"/>
                <a:gd name="T9" fmla="*/ 459 h 584"/>
                <a:gd name="T10" fmla="*/ 29 w 632"/>
                <a:gd name="T11" fmla="*/ 439 h 584"/>
                <a:gd name="T12" fmla="*/ 182 w 632"/>
                <a:gd name="T13" fmla="*/ 276 h 584"/>
                <a:gd name="T14" fmla="*/ 48 w 632"/>
                <a:gd name="T15" fmla="*/ 269 h 584"/>
                <a:gd name="T16" fmla="*/ 62 w 632"/>
                <a:gd name="T17" fmla="*/ 164 h 584"/>
                <a:gd name="T18" fmla="*/ 194 w 632"/>
                <a:gd name="T19" fmla="*/ 164 h 584"/>
                <a:gd name="T20" fmla="*/ 194 w 632"/>
                <a:gd name="T21" fmla="*/ 32 h 584"/>
                <a:gd name="T22" fmla="*/ 287 w 632"/>
                <a:gd name="T23" fmla="*/ 28 h 584"/>
                <a:gd name="T24" fmla="*/ 306 w 632"/>
                <a:gd name="T25" fmla="*/ 95 h 584"/>
                <a:gd name="T26" fmla="*/ 329 w 632"/>
                <a:gd name="T27" fmla="*/ 129 h 584"/>
                <a:gd name="T28" fmla="*/ 396 w 632"/>
                <a:gd name="T29" fmla="*/ 105 h 584"/>
                <a:gd name="T30" fmla="*/ 432 w 632"/>
                <a:gd name="T31" fmla="*/ 169 h 584"/>
                <a:gd name="T32" fmla="*/ 312 w 632"/>
                <a:gd name="T33" fmla="*/ 224 h 584"/>
                <a:gd name="T34" fmla="*/ 312 w 632"/>
                <a:gd name="T35" fmla="*/ 289 h 584"/>
                <a:gd name="T36" fmla="*/ 539 w 632"/>
                <a:gd name="T37" fmla="*/ 485 h 584"/>
                <a:gd name="T38" fmla="*/ 625 w 632"/>
                <a:gd name="T39" fmla="*/ 513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32" h="584">
                  <a:moveTo>
                    <a:pt x="625" y="513"/>
                  </a:moveTo>
                  <a:cubicBezTo>
                    <a:pt x="625" y="513"/>
                    <a:pt x="455" y="584"/>
                    <a:pt x="413" y="540"/>
                  </a:cubicBezTo>
                  <a:cubicBezTo>
                    <a:pt x="370" y="496"/>
                    <a:pt x="282" y="378"/>
                    <a:pt x="253" y="323"/>
                  </a:cubicBezTo>
                  <a:cubicBezTo>
                    <a:pt x="253" y="323"/>
                    <a:pt x="172" y="514"/>
                    <a:pt x="112" y="500"/>
                  </a:cubicBezTo>
                  <a:cubicBezTo>
                    <a:pt x="53" y="487"/>
                    <a:pt x="12" y="469"/>
                    <a:pt x="6" y="459"/>
                  </a:cubicBezTo>
                  <a:cubicBezTo>
                    <a:pt x="0" y="448"/>
                    <a:pt x="10" y="444"/>
                    <a:pt x="29" y="439"/>
                  </a:cubicBezTo>
                  <a:cubicBezTo>
                    <a:pt x="47" y="433"/>
                    <a:pt x="166" y="419"/>
                    <a:pt x="182" y="276"/>
                  </a:cubicBezTo>
                  <a:cubicBezTo>
                    <a:pt x="182" y="276"/>
                    <a:pt x="82" y="313"/>
                    <a:pt x="48" y="269"/>
                  </a:cubicBezTo>
                  <a:cubicBezTo>
                    <a:pt x="14" y="224"/>
                    <a:pt x="4" y="163"/>
                    <a:pt x="62" y="164"/>
                  </a:cubicBezTo>
                  <a:cubicBezTo>
                    <a:pt x="120" y="166"/>
                    <a:pt x="196" y="188"/>
                    <a:pt x="194" y="164"/>
                  </a:cubicBezTo>
                  <a:cubicBezTo>
                    <a:pt x="192" y="141"/>
                    <a:pt x="174" y="56"/>
                    <a:pt x="194" y="32"/>
                  </a:cubicBezTo>
                  <a:cubicBezTo>
                    <a:pt x="215" y="8"/>
                    <a:pt x="269" y="0"/>
                    <a:pt x="287" y="28"/>
                  </a:cubicBezTo>
                  <a:cubicBezTo>
                    <a:pt x="304" y="56"/>
                    <a:pt x="311" y="71"/>
                    <a:pt x="306" y="95"/>
                  </a:cubicBezTo>
                  <a:cubicBezTo>
                    <a:pt x="300" y="119"/>
                    <a:pt x="294" y="133"/>
                    <a:pt x="329" y="129"/>
                  </a:cubicBezTo>
                  <a:cubicBezTo>
                    <a:pt x="364" y="125"/>
                    <a:pt x="379" y="98"/>
                    <a:pt x="396" y="105"/>
                  </a:cubicBezTo>
                  <a:cubicBezTo>
                    <a:pt x="413" y="113"/>
                    <a:pt x="468" y="147"/>
                    <a:pt x="432" y="169"/>
                  </a:cubicBezTo>
                  <a:cubicBezTo>
                    <a:pt x="396" y="191"/>
                    <a:pt x="324" y="214"/>
                    <a:pt x="312" y="224"/>
                  </a:cubicBezTo>
                  <a:cubicBezTo>
                    <a:pt x="300" y="233"/>
                    <a:pt x="277" y="232"/>
                    <a:pt x="312" y="289"/>
                  </a:cubicBezTo>
                  <a:cubicBezTo>
                    <a:pt x="344" y="339"/>
                    <a:pt x="428" y="450"/>
                    <a:pt x="539" y="485"/>
                  </a:cubicBezTo>
                  <a:cubicBezTo>
                    <a:pt x="546" y="487"/>
                    <a:pt x="632" y="504"/>
                    <a:pt x="625" y="513"/>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dirty="0"/>
            </a:p>
          </p:txBody>
        </p:sp>
        <p:sp>
          <p:nvSpPr>
            <p:cNvPr id="72" name="îṧḷíďê"/>
            <p:cNvSpPr/>
            <p:nvPr userDrawn="1">
              <p:custDataLst>
                <p:tags r:id="rId14"/>
              </p:custDataLst>
            </p:nvPr>
          </p:nvSpPr>
          <p:spPr bwMode="auto">
            <a:xfrm>
              <a:off x="8339534" y="2693264"/>
              <a:ext cx="982663" cy="1196975"/>
            </a:xfrm>
            <a:custGeom>
              <a:avLst/>
              <a:gdLst>
                <a:gd name="T0" fmla="*/ 268 w 588"/>
                <a:gd name="T1" fmla="*/ 604 h 714"/>
                <a:gd name="T2" fmla="*/ 219 w 588"/>
                <a:gd name="T3" fmla="*/ 538 h 714"/>
                <a:gd name="T4" fmla="*/ 110 w 588"/>
                <a:gd name="T5" fmla="*/ 487 h 714"/>
                <a:gd name="T6" fmla="*/ 258 w 588"/>
                <a:gd name="T7" fmla="*/ 470 h 714"/>
                <a:gd name="T8" fmla="*/ 302 w 588"/>
                <a:gd name="T9" fmla="*/ 390 h 714"/>
                <a:gd name="T10" fmla="*/ 155 w 588"/>
                <a:gd name="T11" fmla="*/ 425 h 714"/>
                <a:gd name="T12" fmla="*/ 275 w 588"/>
                <a:gd name="T13" fmla="*/ 346 h 714"/>
                <a:gd name="T14" fmla="*/ 419 w 588"/>
                <a:gd name="T15" fmla="*/ 309 h 714"/>
                <a:gd name="T16" fmla="*/ 243 w 588"/>
                <a:gd name="T17" fmla="*/ 335 h 714"/>
                <a:gd name="T18" fmla="*/ 99 w 588"/>
                <a:gd name="T19" fmla="*/ 404 h 714"/>
                <a:gd name="T20" fmla="*/ 8 w 588"/>
                <a:gd name="T21" fmla="*/ 457 h 714"/>
                <a:gd name="T22" fmla="*/ 75 w 588"/>
                <a:gd name="T23" fmla="*/ 334 h 714"/>
                <a:gd name="T24" fmla="*/ 107 w 588"/>
                <a:gd name="T25" fmla="*/ 198 h 714"/>
                <a:gd name="T26" fmla="*/ 130 w 588"/>
                <a:gd name="T27" fmla="*/ 124 h 714"/>
                <a:gd name="T28" fmla="*/ 159 w 588"/>
                <a:gd name="T29" fmla="*/ 297 h 714"/>
                <a:gd name="T30" fmla="*/ 178 w 588"/>
                <a:gd name="T31" fmla="*/ 68 h 714"/>
                <a:gd name="T32" fmla="*/ 233 w 588"/>
                <a:gd name="T33" fmla="*/ 63 h 714"/>
                <a:gd name="T34" fmla="*/ 318 w 588"/>
                <a:gd name="T35" fmla="*/ 62 h 714"/>
                <a:gd name="T36" fmla="*/ 389 w 588"/>
                <a:gd name="T37" fmla="*/ 69 h 714"/>
                <a:gd name="T38" fmla="*/ 378 w 588"/>
                <a:gd name="T39" fmla="*/ 133 h 714"/>
                <a:gd name="T40" fmla="*/ 422 w 588"/>
                <a:gd name="T41" fmla="*/ 142 h 714"/>
                <a:gd name="T42" fmla="*/ 502 w 588"/>
                <a:gd name="T43" fmla="*/ 113 h 714"/>
                <a:gd name="T44" fmla="*/ 454 w 588"/>
                <a:gd name="T45" fmla="*/ 265 h 714"/>
                <a:gd name="T46" fmla="*/ 498 w 588"/>
                <a:gd name="T47" fmla="*/ 360 h 714"/>
                <a:gd name="T48" fmla="*/ 383 w 588"/>
                <a:gd name="T49" fmla="*/ 411 h 714"/>
                <a:gd name="T50" fmla="*/ 476 w 588"/>
                <a:gd name="T51" fmla="*/ 445 h 714"/>
                <a:gd name="T52" fmla="*/ 373 w 588"/>
                <a:gd name="T53" fmla="*/ 516 h 714"/>
                <a:gd name="T54" fmla="*/ 269 w 588"/>
                <a:gd name="T55" fmla="*/ 703 h 714"/>
                <a:gd name="T56" fmla="*/ 177 w 588"/>
                <a:gd name="T57" fmla="*/ 626 h 714"/>
                <a:gd name="T58" fmla="*/ 251 w 588"/>
                <a:gd name="T59" fmla="*/ 106 h 714"/>
                <a:gd name="T60" fmla="*/ 236 w 588"/>
                <a:gd name="T61" fmla="*/ 165 h 714"/>
                <a:gd name="T62" fmla="*/ 269 w 588"/>
                <a:gd name="T63" fmla="*/ 129 h 714"/>
                <a:gd name="T64" fmla="*/ 368 w 588"/>
                <a:gd name="T65" fmla="*/ 177 h 714"/>
                <a:gd name="T66" fmla="*/ 404 w 588"/>
                <a:gd name="T67" fmla="*/ 195 h 714"/>
                <a:gd name="T68" fmla="*/ 368 w 588"/>
                <a:gd name="T69" fmla="*/ 177 h 714"/>
                <a:gd name="T70" fmla="*/ 304 w 588"/>
                <a:gd name="T71" fmla="*/ 179 h 714"/>
                <a:gd name="T72" fmla="*/ 310 w 588"/>
                <a:gd name="T73" fmla="*/ 272 h 714"/>
                <a:gd name="T74" fmla="*/ 321 w 588"/>
                <a:gd name="T75" fmla="*/ 266 h 714"/>
                <a:gd name="T76" fmla="*/ 359 w 588"/>
                <a:gd name="T77" fmla="*/ 255 h 714"/>
                <a:gd name="T78" fmla="*/ 373 w 588"/>
                <a:gd name="T79" fmla="*/ 246 h 714"/>
                <a:gd name="T80" fmla="*/ 256 w 588"/>
                <a:gd name="T81" fmla="*/ 218 h 714"/>
                <a:gd name="T82" fmla="*/ 256 w 588"/>
                <a:gd name="T83" fmla="*/ 261 h 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88" h="714">
                  <a:moveTo>
                    <a:pt x="185" y="612"/>
                  </a:moveTo>
                  <a:cubicBezTo>
                    <a:pt x="214" y="611"/>
                    <a:pt x="262" y="609"/>
                    <a:pt x="268" y="604"/>
                  </a:cubicBezTo>
                  <a:cubicBezTo>
                    <a:pt x="276" y="597"/>
                    <a:pt x="298" y="588"/>
                    <a:pt x="281" y="535"/>
                  </a:cubicBezTo>
                  <a:cubicBezTo>
                    <a:pt x="281" y="535"/>
                    <a:pt x="254" y="526"/>
                    <a:pt x="219" y="538"/>
                  </a:cubicBezTo>
                  <a:cubicBezTo>
                    <a:pt x="186" y="550"/>
                    <a:pt x="142" y="567"/>
                    <a:pt x="103" y="523"/>
                  </a:cubicBezTo>
                  <a:cubicBezTo>
                    <a:pt x="88" y="507"/>
                    <a:pt x="85" y="499"/>
                    <a:pt x="110" y="487"/>
                  </a:cubicBezTo>
                  <a:cubicBezTo>
                    <a:pt x="115" y="484"/>
                    <a:pt x="122" y="482"/>
                    <a:pt x="131" y="481"/>
                  </a:cubicBezTo>
                  <a:cubicBezTo>
                    <a:pt x="166" y="476"/>
                    <a:pt x="260" y="487"/>
                    <a:pt x="258" y="470"/>
                  </a:cubicBezTo>
                  <a:cubicBezTo>
                    <a:pt x="257" y="452"/>
                    <a:pt x="245" y="447"/>
                    <a:pt x="252" y="437"/>
                  </a:cubicBezTo>
                  <a:cubicBezTo>
                    <a:pt x="259" y="427"/>
                    <a:pt x="328" y="395"/>
                    <a:pt x="302" y="390"/>
                  </a:cubicBezTo>
                  <a:cubicBezTo>
                    <a:pt x="284" y="386"/>
                    <a:pt x="245" y="403"/>
                    <a:pt x="219" y="420"/>
                  </a:cubicBezTo>
                  <a:cubicBezTo>
                    <a:pt x="200" y="433"/>
                    <a:pt x="175" y="441"/>
                    <a:pt x="155" y="425"/>
                  </a:cubicBezTo>
                  <a:cubicBezTo>
                    <a:pt x="129" y="404"/>
                    <a:pt x="144" y="396"/>
                    <a:pt x="170" y="382"/>
                  </a:cubicBezTo>
                  <a:cubicBezTo>
                    <a:pt x="190" y="371"/>
                    <a:pt x="222" y="358"/>
                    <a:pt x="275" y="346"/>
                  </a:cubicBezTo>
                  <a:cubicBezTo>
                    <a:pt x="396" y="319"/>
                    <a:pt x="449" y="333"/>
                    <a:pt x="440" y="319"/>
                  </a:cubicBezTo>
                  <a:cubicBezTo>
                    <a:pt x="438" y="315"/>
                    <a:pt x="432" y="310"/>
                    <a:pt x="419" y="309"/>
                  </a:cubicBezTo>
                  <a:cubicBezTo>
                    <a:pt x="391" y="307"/>
                    <a:pt x="343" y="316"/>
                    <a:pt x="317" y="318"/>
                  </a:cubicBezTo>
                  <a:cubicBezTo>
                    <a:pt x="281" y="322"/>
                    <a:pt x="266" y="321"/>
                    <a:pt x="243" y="335"/>
                  </a:cubicBezTo>
                  <a:cubicBezTo>
                    <a:pt x="220" y="350"/>
                    <a:pt x="230" y="344"/>
                    <a:pt x="204" y="346"/>
                  </a:cubicBezTo>
                  <a:cubicBezTo>
                    <a:pt x="170" y="347"/>
                    <a:pt x="109" y="361"/>
                    <a:pt x="99" y="404"/>
                  </a:cubicBezTo>
                  <a:cubicBezTo>
                    <a:pt x="86" y="461"/>
                    <a:pt x="59" y="521"/>
                    <a:pt x="31" y="502"/>
                  </a:cubicBezTo>
                  <a:cubicBezTo>
                    <a:pt x="3" y="483"/>
                    <a:pt x="0" y="483"/>
                    <a:pt x="8" y="457"/>
                  </a:cubicBezTo>
                  <a:cubicBezTo>
                    <a:pt x="15" y="432"/>
                    <a:pt x="15" y="361"/>
                    <a:pt x="18" y="354"/>
                  </a:cubicBezTo>
                  <a:cubicBezTo>
                    <a:pt x="40" y="306"/>
                    <a:pt x="59" y="327"/>
                    <a:pt x="75" y="334"/>
                  </a:cubicBezTo>
                  <a:cubicBezTo>
                    <a:pt x="87" y="340"/>
                    <a:pt x="98" y="328"/>
                    <a:pt x="107" y="321"/>
                  </a:cubicBezTo>
                  <a:cubicBezTo>
                    <a:pt x="110" y="278"/>
                    <a:pt x="109" y="219"/>
                    <a:pt x="107" y="198"/>
                  </a:cubicBezTo>
                  <a:cubicBezTo>
                    <a:pt x="106" y="182"/>
                    <a:pt x="92" y="156"/>
                    <a:pt x="100" y="132"/>
                  </a:cubicBezTo>
                  <a:cubicBezTo>
                    <a:pt x="109" y="106"/>
                    <a:pt x="115" y="107"/>
                    <a:pt x="130" y="124"/>
                  </a:cubicBezTo>
                  <a:cubicBezTo>
                    <a:pt x="142" y="137"/>
                    <a:pt x="159" y="158"/>
                    <a:pt x="161" y="173"/>
                  </a:cubicBezTo>
                  <a:cubicBezTo>
                    <a:pt x="163" y="198"/>
                    <a:pt x="150" y="289"/>
                    <a:pt x="159" y="297"/>
                  </a:cubicBezTo>
                  <a:cubicBezTo>
                    <a:pt x="168" y="305"/>
                    <a:pt x="180" y="308"/>
                    <a:pt x="180" y="286"/>
                  </a:cubicBezTo>
                  <a:cubicBezTo>
                    <a:pt x="181" y="264"/>
                    <a:pt x="174" y="81"/>
                    <a:pt x="178" y="68"/>
                  </a:cubicBezTo>
                  <a:cubicBezTo>
                    <a:pt x="181" y="59"/>
                    <a:pt x="198" y="59"/>
                    <a:pt x="210" y="63"/>
                  </a:cubicBezTo>
                  <a:cubicBezTo>
                    <a:pt x="226" y="67"/>
                    <a:pt x="226" y="73"/>
                    <a:pt x="233" y="63"/>
                  </a:cubicBezTo>
                  <a:cubicBezTo>
                    <a:pt x="239" y="54"/>
                    <a:pt x="265" y="47"/>
                    <a:pt x="271" y="55"/>
                  </a:cubicBezTo>
                  <a:cubicBezTo>
                    <a:pt x="280" y="64"/>
                    <a:pt x="312" y="88"/>
                    <a:pt x="318" y="62"/>
                  </a:cubicBezTo>
                  <a:cubicBezTo>
                    <a:pt x="325" y="35"/>
                    <a:pt x="323" y="5"/>
                    <a:pt x="344" y="3"/>
                  </a:cubicBezTo>
                  <a:cubicBezTo>
                    <a:pt x="364" y="0"/>
                    <a:pt x="412" y="46"/>
                    <a:pt x="389" y="69"/>
                  </a:cubicBezTo>
                  <a:cubicBezTo>
                    <a:pt x="367" y="93"/>
                    <a:pt x="358" y="111"/>
                    <a:pt x="358" y="111"/>
                  </a:cubicBezTo>
                  <a:cubicBezTo>
                    <a:pt x="358" y="111"/>
                    <a:pt x="385" y="126"/>
                    <a:pt x="378" y="133"/>
                  </a:cubicBezTo>
                  <a:cubicBezTo>
                    <a:pt x="372" y="141"/>
                    <a:pt x="384" y="157"/>
                    <a:pt x="401" y="157"/>
                  </a:cubicBezTo>
                  <a:cubicBezTo>
                    <a:pt x="418" y="156"/>
                    <a:pt x="455" y="164"/>
                    <a:pt x="422" y="142"/>
                  </a:cubicBezTo>
                  <a:cubicBezTo>
                    <a:pt x="389" y="120"/>
                    <a:pt x="365" y="112"/>
                    <a:pt x="380" y="103"/>
                  </a:cubicBezTo>
                  <a:cubicBezTo>
                    <a:pt x="407" y="85"/>
                    <a:pt x="492" y="65"/>
                    <a:pt x="502" y="113"/>
                  </a:cubicBezTo>
                  <a:cubicBezTo>
                    <a:pt x="505" y="128"/>
                    <a:pt x="503" y="150"/>
                    <a:pt x="486" y="181"/>
                  </a:cubicBezTo>
                  <a:cubicBezTo>
                    <a:pt x="449" y="249"/>
                    <a:pt x="436" y="275"/>
                    <a:pt x="454" y="265"/>
                  </a:cubicBezTo>
                  <a:cubicBezTo>
                    <a:pt x="473" y="256"/>
                    <a:pt x="524" y="252"/>
                    <a:pt x="564" y="307"/>
                  </a:cubicBezTo>
                  <a:cubicBezTo>
                    <a:pt x="564" y="307"/>
                    <a:pt x="588" y="362"/>
                    <a:pt x="498" y="360"/>
                  </a:cubicBezTo>
                  <a:cubicBezTo>
                    <a:pt x="498" y="360"/>
                    <a:pt x="424" y="352"/>
                    <a:pt x="418" y="386"/>
                  </a:cubicBezTo>
                  <a:cubicBezTo>
                    <a:pt x="418" y="386"/>
                    <a:pt x="401" y="403"/>
                    <a:pt x="383" y="411"/>
                  </a:cubicBezTo>
                  <a:cubicBezTo>
                    <a:pt x="364" y="419"/>
                    <a:pt x="321" y="457"/>
                    <a:pt x="362" y="457"/>
                  </a:cubicBezTo>
                  <a:cubicBezTo>
                    <a:pt x="402" y="457"/>
                    <a:pt x="462" y="431"/>
                    <a:pt x="476" y="445"/>
                  </a:cubicBezTo>
                  <a:cubicBezTo>
                    <a:pt x="489" y="459"/>
                    <a:pt x="529" y="518"/>
                    <a:pt x="482" y="524"/>
                  </a:cubicBezTo>
                  <a:cubicBezTo>
                    <a:pt x="436" y="529"/>
                    <a:pt x="399" y="500"/>
                    <a:pt x="373" y="516"/>
                  </a:cubicBezTo>
                  <a:cubicBezTo>
                    <a:pt x="346" y="533"/>
                    <a:pt x="377" y="593"/>
                    <a:pt x="352" y="631"/>
                  </a:cubicBezTo>
                  <a:cubicBezTo>
                    <a:pt x="327" y="669"/>
                    <a:pt x="292" y="714"/>
                    <a:pt x="269" y="703"/>
                  </a:cubicBezTo>
                  <a:cubicBezTo>
                    <a:pt x="246" y="692"/>
                    <a:pt x="238" y="665"/>
                    <a:pt x="217" y="654"/>
                  </a:cubicBezTo>
                  <a:cubicBezTo>
                    <a:pt x="205" y="648"/>
                    <a:pt x="189" y="635"/>
                    <a:pt x="177" y="626"/>
                  </a:cubicBezTo>
                  <a:cubicBezTo>
                    <a:pt x="156" y="608"/>
                    <a:pt x="158" y="612"/>
                    <a:pt x="185" y="612"/>
                  </a:cubicBezTo>
                  <a:close/>
                  <a:moveTo>
                    <a:pt x="251" y="106"/>
                  </a:moveTo>
                  <a:cubicBezTo>
                    <a:pt x="239" y="101"/>
                    <a:pt x="239" y="101"/>
                    <a:pt x="239" y="112"/>
                  </a:cubicBezTo>
                  <a:cubicBezTo>
                    <a:pt x="236" y="165"/>
                    <a:pt x="236" y="165"/>
                    <a:pt x="236" y="165"/>
                  </a:cubicBezTo>
                  <a:cubicBezTo>
                    <a:pt x="235" y="179"/>
                    <a:pt x="234" y="183"/>
                    <a:pt x="247" y="170"/>
                  </a:cubicBezTo>
                  <a:cubicBezTo>
                    <a:pt x="257" y="161"/>
                    <a:pt x="268" y="145"/>
                    <a:pt x="269" y="129"/>
                  </a:cubicBezTo>
                  <a:cubicBezTo>
                    <a:pt x="269" y="115"/>
                    <a:pt x="260" y="109"/>
                    <a:pt x="251" y="106"/>
                  </a:cubicBezTo>
                  <a:close/>
                  <a:moveTo>
                    <a:pt x="368" y="177"/>
                  </a:moveTo>
                  <a:cubicBezTo>
                    <a:pt x="363" y="182"/>
                    <a:pt x="363" y="188"/>
                    <a:pt x="367" y="192"/>
                  </a:cubicBezTo>
                  <a:cubicBezTo>
                    <a:pt x="372" y="197"/>
                    <a:pt x="394" y="198"/>
                    <a:pt x="404" y="195"/>
                  </a:cubicBezTo>
                  <a:cubicBezTo>
                    <a:pt x="407" y="194"/>
                    <a:pt x="407" y="191"/>
                    <a:pt x="408" y="188"/>
                  </a:cubicBezTo>
                  <a:cubicBezTo>
                    <a:pt x="414" y="172"/>
                    <a:pt x="368" y="177"/>
                    <a:pt x="368" y="177"/>
                  </a:cubicBezTo>
                  <a:close/>
                  <a:moveTo>
                    <a:pt x="315" y="186"/>
                  </a:moveTo>
                  <a:cubicBezTo>
                    <a:pt x="320" y="177"/>
                    <a:pt x="312" y="166"/>
                    <a:pt x="304" y="179"/>
                  </a:cubicBezTo>
                  <a:cubicBezTo>
                    <a:pt x="294" y="193"/>
                    <a:pt x="303" y="204"/>
                    <a:pt x="315" y="186"/>
                  </a:cubicBezTo>
                  <a:close/>
                  <a:moveTo>
                    <a:pt x="310" y="272"/>
                  </a:moveTo>
                  <a:cubicBezTo>
                    <a:pt x="310" y="272"/>
                    <a:pt x="311" y="276"/>
                    <a:pt x="317" y="277"/>
                  </a:cubicBezTo>
                  <a:cubicBezTo>
                    <a:pt x="324" y="278"/>
                    <a:pt x="323" y="273"/>
                    <a:pt x="321" y="266"/>
                  </a:cubicBezTo>
                  <a:cubicBezTo>
                    <a:pt x="319" y="260"/>
                    <a:pt x="309" y="272"/>
                    <a:pt x="310" y="272"/>
                  </a:cubicBezTo>
                  <a:close/>
                  <a:moveTo>
                    <a:pt x="359" y="255"/>
                  </a:moveTo>
                  <a:cubicBezTo>
                    <a:pt x="359" y="255"/>
                    <a:pt x="364" y="259"/>
                    <a:pt x="371" y="259"/>
                  </a:cubicBezTo>
                  <a:cubicBezTo>
                    <a:pt x="378" y="259"/>
                    <a:pt x="378" y="253"/>
                    <a:pt x="373" y="246"/>
                  </a:cubicBezTo>
                  <a:cubicBezTo>
                    <a:pt x="367" y="239"/>
                    <a:pt x="359" y="254"/>
                    <a:pt x="359" y="255"/>
                  </a:cubicBezTo>
                  <a:close/>
                  <a:moveTo>
                    <a:pt x="256" y="218"/>
                  </a:moveTo>
                  <a:cubicBezTo>
                    <a:pt x="237" y="205"/>
                    <a:pt x="220" y="258"/>
                    <a:pt x="223" y="271"/>
                  </a:cubicBezTo>
                  <a:cubicBezTo>
                    <a:pt x="220" y="285"/>
                    <a:pt x="243" y="271"/>
                    <a:pt x="256" y="261"/>
                  </a:cubicBezTo>
                  <a:cubicBezTo>
                    <a:pt x="270" y="251"/>
                    <a:pt x="272" y="228"/>
                    <a:pt x="256" y="218"/>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3" name="ïś1ïḓè"/>
            <p:cNvSpPr/>
            <p:nvPr userDrawn="1">
              <p:custDataLst>
                <p:tags r:id="rId15"/>
              </p:custDataLst>
            </p:nvPr>
          </p:nvSpPr>
          <p:spPr bwMode="auto">
            <a:xfrm>
              <a:off x="2869804" y="2524126"/>
              <a:ext cx="1824038" cy="1827213"/>
            </a:xfrm>
            <a:custGeom>
              <a:avLst/>
              <a:gdLst>
                <a:gd name="T0" fmla="*/ 546 w 1091"/>
                <a:gd name="T1" fmla="*/ 0 h 1091"/>
                <a:gd name="T2" fmla="*/ 1091 w 1091"/>
                <a:gd name="T3" fmla="*/ 545 h 1091"/>
                <a:gd name="T4" fmla="*/ 546 w 1091"/>
                <a:gd name="T5" fmla="*/ 1091 h 1091"/>
                <a:gd name="T6" fmla="*/ 0 w 1091"/>
                <a:gd name="T7" fmla="*/ 545 h 1091"/>
                <a:gd name="T8" fmla="*/ 546 w 1091"/>
                <a:gd name="T9" fmla="*/ 0 h 1091"/>
                <a:gd name="T10" fmla="*/ 546 w 1091"/>
                <a:gd name="T11" fmla="*/ 38 h 1091"/>
                <a:gd name="T12" fmla="*/ 38 w 1091"/>
                <a:gd name="T13" fmla="*/ 545 h 1091"/>
                <a:gd name="T14" fmla="*/ 546 w 1091"/>
                <a:gd name="T15" fmla="*/ 1053 h 1091"/>
                <a:gd name="T16" fmla="*/ 1053 w 1091"/>
                <a:gd name="T17" fmla="*/ 545 h 1091"/>
                <a:gd name="T18" fmla="*/ 546 w 1091"/>
                <a:gd name="T19" fmla="*/ 38 h 10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91" h="1091">
                  <a:moveTo>
                    <a:pt x="546" y="0"/>
                  </a:moveTo>
                  <a:cubicBezTo>
                    <a:pt x="846" y="0"/>
                    <a:pt x="1091" y="245"/>
                    <a:pt x="1091" y="545"/>
                  </a:cubicBezTo>
                  <a:cubicBezTo>
                    <a:pt x="1091" y="846"/>
                    <a:pt x="846" y="1091"/>
                    <a:pt x="546" y="1091"/>
                  </a:cubicBezTo>
                  <a:cubicBezTo>
                    <a:pt x="245" y="1091"/>
                    <a:pt x="0" y="846"/>
                    <a:pt x="0" y="545"/>
                  </a:cubicBezTo>
                  <a:cubicBezTo>
                    <a:pt x="0" y="245"/>
                    <a:pt x="245" y="0"/>
                    <a:pt x="546" y="0"/>
                  </a:cubicBezTo>
                  <a:close/>
                  <a:moveTo>
                    <a:pt x="546" y="38"/>
                  </a:moveTo>
                  <a:cubicBezTo>
                    <a:pt x="266" y="38"/>
                    <a:pt x="38" y="266"/>
                    <a:pt x="38" y="545"/>
                  </a:cubicBezTo>
                  <a:cubicBezTo>
                    <a:pt x="38" y="825"/>
                    <a:pt x="266" y="1053"/>
                    <a:pt x="546" y="1053"/>
                  </a:cubicBezTo>
                  <a:cubicBezTo>
                    <a:pt x="825" y="1053"/>
                    <a:pt x="1053" y="825"/>
                    <a:pt x="1053" y="545"/>
                  </a:cubicBezTo>
                  <a:cubicBezTo>
                    <a:pt x="1053" y="266"/>
                    <a:pt x="825" y="38"/>
                    <a:pt x="546" y="38"/>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4" name="iṡļïḑè"/>
            <p:cNvSpPr/>
            <p:nvPr userDrawn="1">
              <p:custDataLst>
                <p:tags r:id="rId16"/>
              </p:custDataLst>
            </p:nvPr>
          </p:nvSpPr>
          <p:spPr bwMode="auto">
            <a:xfrm>
              <a:off x="2968229" y="2620963"/>
              <a:ext cx="1628775" cy="1631950"/>
            </a:xfrm>
            <a:custGeom>
              <a:avLst/>
              <a:gdLst>
                <a:gd name="T0" fmla="*/ 487 w 974"/>
                <a:gd name="T1" fmla="*/ 0 h 974"/>
                <a:gd name="T2" fmla="*/ 974 w 974"/>
                <a:gd name="T3" fmla="*/ 487 h 974"/>
                <a:gd name="T4" fmla="*/ 487 w 974"/>
                <a:gd name="T5" fmla="*/ 974 h 974"/>
                <a:gd name="T6" fmla="*/ 0 w 974"/>
                <a:gd name="T7" fmla="*/ 487 h 974"/>
                <a:gd name="T8" fmla="*/ 487 w 974"/>
                <a:gd name="T9" fmla="*/ 0 h 974"/>
                <a:gd name="T10" fmla="*/ 487 w 974"/>
                <a:gd name="T11" fmla="*/ 6 h 974"/>
                <a:gd name="T12" fmla="*/ 6 w 974"/>
                <a:gd name="T13" fmla="*/ 487 h 974"/>
                <a:gd name="T14" fmla="*/ 487 w 974"/>
                <a:gd name="T15" fmla="*/ 968 h 974"/>
                <a:gd name="T16" fmla="*/ 968 w 974"/>
                <a:gd name="T17" fmla="*/ 487 h 974"/>
                <a:gd name="T18" fmla="*/ 487 w 974"/>
                <a:gd name="T19" fmla="*/ 6 h 9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74" h="974">
                  <a:moveTo>
                    <a:pt x="487" y="0"/>
                  </a:moveTo>
                  <a:cubicBezTo>
                    <a:pt x="755" y="0"/>
                    <a:pt x="974" y="219"/>
                    <a:pt x="974" y="487"/>
                  </a:cubicBezTo>
                  <a:cubicBezTo>
                    <a:pt x="974" y="755"/>
                    <a:pt x="755" y="974"/>
                    <a:pt x="487" y="974"/>
                  </a:cubicBezTo>
                  <a:cubicBezTo>
                    <a:pt x="219" y="974"/>
                    <a:pt x="0" y="755"/>
                    <a:pt x="0" y="487"/>
                  </a:cubicBezTo>
                  <a:cubicBezTo>
                    <a:pt x="0" y="219"/>
                    <a:pt x="219" y="0"/>
                    <a:pt x="487" y="0"/>
                  </a:cubicBezTo>
                  <a:close/>
                  <a:moveTo>
                    <a:pt x="487" y="6"/>
                  </a:moveTo>
                  <a:cubicBezTo>
                    <a:pt x="222" y="6"/>
                    <a:pt x="6" y="222"/>
                    <a:pt x="6" y="487"/>
                  </a:cubicBezTo>
                  <a:cubicBezTo>
                    <a:pt x="6" y="752"/>
                    <a:pt x="222" y="968"/>
                    <a:pt x="487" y="968"/>
                  </a:cubicBezTo>
                  <a:cubicBezTo>
                    <a:pt x="752" y="968"/>
                    <a:pt x="968" y="752"/>
                    <a:pt x="968" y="487"/>
                  </a:cubicBezTo>
                  <a:cubicBezTo>
                    <a:pt x="968" y="222"/>
                    <a:pt x="752" y="6"/>
                    <a:pt x="487" y="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5" name="í$líḋè"/>
            <p:cNvSpPr/>
            <p:nvPr userDrawn="1">
              <p:custDataLst>
                <p:tags r:id="rId17"/>
              </p:custDataLst>
            </p:nvPr>
          </p:nvSpPr>
          <p:spPr bwMode="auto">
            <a:xfrm>
              <a:off x="3268267" y="2881313"/>
              <a:ext cx="228600" cy="258763"/>
            </a:xfrm>
            <a:custGeom>
              <a:avLst/>
              <a:gdLst>
                <a:gd name="T0" fmla="*/ 119 w 137"/>
                <a:gd name="T1" fmla="*/ 142 h 154"/>
                <a:gd name="T2" fmla="*/ 64 w 137"/>
                <a:gd name="T3" fmla="*/ 93 h 154"/>
                <a:gd name="T4" fmla="*/ 56 w 137"/>
                <a:gd name="T5" fmla="*/ 120 h 154"/>
                <a:gd name="T6" fmla="*/ 35 w 137"/>
                <a:gd name="T7" fmla="*/ 118 h 154"/>
                <a:gd name="T8" fmla="*/ 9 w 137"/>
                <a:gd name="T9" fmla="*/ 91 h 154"/>
                <a:gd name="T10" fmla="*/ 15 w 137"/>
                <a:gd name="T11" fmla="*/ 81 h 154"/>
                <a:gd name="T12" fmla="*/ 22 w 137"/>
                <a:gd name="T13" fmla="*/ 60 h 154"/>
                <a:gd name="T14" fmla="*/ 18 w 137"/>
                <a:gd name="T15" fmla="*/ 44 h 154"/>
                <a:gd name="T16" fmla="*/ 4 w 137"/>
                <a:gd name="T17" fmla="*/ 16 h 154"/>
                <a:gd name="T18" fmla="*/ 36 w 137"/>
                <a:gd name="T19" fmla="*/ 26 h 154"/>
                <a:gd name="T20" fmla="*/ 69 w 137"/>
                <a:gd name="T21" fmla="*/ 0 h 154"/>
                <a:gd name="T22" fmla="*/ 82 w 137"/>
                <a:gd name="T23" fmla="*/ 13 h 154"/>
                <a:gd name="T24" fmla="*/ 86 w 137"/>
                <a:gd name="T25" fmla="*/ 29 h 154"/>
                <a:gd name="T26" fmla="*/ 79 w 137"/>
                <a:gd name="T27" fmla="*/ 74 h 154"/>
                <a:gd name="T28" fmla="*/ 104 w 137"/>
                <a:gd name="T29" fmla="*/ 101 h 154"/>
                <a:gd name="T30" fmla="*/ 134 w 137"/>
                <a:gd name="T31" fmla="*/ 142 h 154"/>
                <a:gd name="T32" fmla="*/ 119 w 137"/>
                <a:gd name="T33" fmla="*/ 142 h 154"/>
                <a:gd name="T34" fmla="*/ 37 w 137"/>
                <a:gd name="T35" fmla="*/ 67 h 154"/>
                <a:gd name="T36" fmla="*/ 30 w 137"/>
                <a:gd name="T37" fmla="*/ 77 h 154"/>
                <a:gd name="T38" fmla="*/ 37 w 137"/>
                <a:gd name="T39" fmla="*/ 84 h 154"/>
                <a:gd name="T40" fmla="*/ 46 w 137"/>
                <a:gd name="T41" fmla="*/ 76 h 154"/>
                <a:gd name="T42" fmla="*/ 37 w 137"/>
                <a:gd name="T43" fmla="*/ 67 h 154"/>
                <a:gd name="T44" fmla="*/ 46 w 137"/>
                <a:gd name="T45" fmla="*/ 35 h 154"/>
                <a:gd name="T46" fmla="*/ 52 w 137"/>
                <a:gd name="T47" fmla="*/ 46 h 154"/>
                <a:gd name="T48" fmla="*/ 61 w 137"/>
                <a:gd name="T49" fmla="*/ 44 h 154"/>
                <a:gd name="T50" fmla="*/ 59 w 137"/>
                <a:gd name="T51" fmla="*/ 32 h 154"/>
                <a:gd name="T52" fmla="*/ 46 w 137"/>
                <a:gd name="T53" fmla="*/ 35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7" h="154">
                  <a:moveTo>
                    <a:pt x="119" y="142"/>
                  </a:moveTo>
                  <a:cubicBezTo>
                    <a:pt x="106" y="132"/>
                    <a:pt x="68" y="90"/>
                    <a:pt x="64" y="93"/>
                  </a:cubicBezTo>
                  <a:cubicBezTo>
                    <a:pt x="53" y="100"/>
                    <a:pt x="58" y="118"/>
                    <a:pt x="56" y="120"/>
                  </a:cubicBezTo>
                  <a:cubicBezTo>
                    <a:pt x="52" y="123"/>
                    <a:pt x="39" y="123"/>
                    <a:pt x="35" y="118"/>
                  </a:cubicBezTo>
                  <a:cubicBezTo>
                    <a:pt x="30" y="113"/>
                    <a:pt x="17" y="100"/>
                    <a:pt x="9" y="91"/>
                  </a:cubicBezTo>
                  <a:cubicBezTo>
                    <a:pt x="6" y="82"/>
                    <a:pt x="7" y="80"/>
                    <a:pt x="15" y="81"/>
                  </a:cubicBezTo>
                  <a:cubicBezTo>
                    <a:pt x="17" y="74"/>
                    <a:pt x="19" y="66"/>
                    <a:pt x="22" y="60"/>
                  </a:cubicBezTo>
                  <a:cubicBezTo>
                    <a:pt x="25" y="52"/>
                    <a:pt x="25" y="50"/>
                    <a:pt x="18" y="44"/>
                  </a:cubicBezTo>
                  <a:cubicBezTo>
                    <a:pt x="2" y="29"/>
                    <a:pt x="0" y="23"/>
                    <a:pt x="4" y="16"/>
                  </a:cubicBezTo>
                  <a:cubicBezTo>
                    <a:pt x="13" y="0"/>
                    <a:pt x="35" y="26"/>
                    <a:pt x="36" y="26"/>
                  </a:cubicBezTo>
                  <a:cubicBezTo>
                    <a:pt x="47" y="22"/>
                    <a:pt x="56" y="0"/>
                    <a:pt x="69" y="0"/>
                  </a:cubicBezTo>
                  <a:cubicBezTo>
                    <a:pt x="75" y="1"/>
                    <a:pt x="83" y="7"/>
                    <a:pt x="82" y="13"/>
                  </a:cubicBezTo>
                  <a:cubicBezTo>
                    <a:pt x="82" y="19"/>
                    <a:pt x="77" y="24"/>
                    <a:pt x="86" y="29"/>
                  </a:cubicBezTo>
                  <a:cubicBezTo>
                    <a:pt x="101" y="38"/>
                    <a:pt x="70" y="61"/>
                    <a:pt x="79" y="74"/>
                  </a:cubicBezTo>
                  <a:cubicBezTo>
                    <a:pt x="86" y="83"/>
                    <a:pt x="97" y="92"/>
                    <a:pt x="104" y="101"/>
                  </a:cubicBezTo>
                  <a:cubicBezTo>
                    <a:pt x="113" y="111"/>
                    <a:pt x="132" y="131"/>
                    <a:pt x="134" y="142"/>
                  </a:cubicBezTo>
                  <a:cubicBezTo>
                    <a:pt x="137" y="154"/>
                    <a:pt x="122" y="145"/>
                    <a:pt x="119" y="142"/>
                  </a:cubicBezTo>
                  <a:close/>
                  <a:moveTo>
                    <a:pt x="37" y="67"/>
                  </a:moveTo>
                  <a:cubicBezTo>
                    <a:pt x="33" y="67"/>
                    <a:pt x="31" y="72"/>
                    <a:pt x="30" y="77"/>
                  </a:cubicBezTo>
                  <a:cubicBezTo>
                    <a:pt x="30" y="82"/>
                    <a:pt x="32" y="83"/>
                    <a:pt x="37" y="84"/>
                  </a:cubicBezTo>
                  <a:cubicBezTo>
                    <a:pt x="42" y="84"/>
                    <a:pt x="45" y="80"/>
                    <a:pt x="46" y="76"/>
                  </a:cubicBezTo>
                  <a:cubicBezTo>
                    <a:pt x="46" y="72"/>
                    <a:pt x="42" y="68"/>
                    <a:pt x="37" y="67"/>
                  </a:cubicBezTo>
                  <a:close/>
                  <a:moveTo>
                    <a:pt x="46" y="35"/>
                  </a:moveTo>
                  <a:cubicBezTo>
                    <a:pt x="43" y="39"/>
                    <a:pt x="48" y="43"/>
                    <a:pt x="52" y="46"/>
                  </a:cubicBezTo>
                  <a:cubicBezTo>
                    <a:pt x="56" y="50"/>
                    <a:pt x="58" y="48"/>
                    <a:pt x="61" y="44"/>
                  </a:cubicBezTo>
                  <a:cubicBezTo>
                    <a:pt x="64" y="39"/>
                    <a:pt x="62" y="34"/>
                    <a:pt x="59" y="32"/>
                  </a:cubicBezTo>
                  <a:cubicBezTo>
                    <a:pt x="56" y="29"/>
                    <a:pt x="49" y="31"/>
                    <a:pt x="46" y="35"/>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6" name="ïṡľîḋè"/>
            <p:cNvSpPr/>
            <p:nvPr userDrawn="1">
              <p:custDataLst>
                <p:tags r:id="rId18"/>
              </p:custDataLst>
            </p:nvPr>
          </p:nvSpPr>
          <p:spPr bwMode="auto">
            <a:xfrm>
              <a:off x="3538142" y="2755901"/>
              <a:ext cx="176213" cy="206375"/>
            </a:xfrm>
            <a:custGeom>
              <a:avLst/>
              <a:gdLst>
                <a:gd name="T0" fmla="*/ 90 w 105"/>
                <a:gd name="T1" fmla="*/ 91 h 123"/>
                <a:gd name="T2" fmla="*/ 87 w 105"/>
                <a:gd name="T3" fmla="*/ 82 h 123"/>
                <a:gd name="T4" fmla="*/ 65 w 105"/>
                <a:gd name="T5" fmla="*/ 87 h 123"/>
                <a:gd name="T6" fmla="*/ 54 w 105"/>
                <a:gd name="T7" fmla="*/ 96 h 123"/>
                <a:gd name="T8" fmla="*/ 31 w 105"/>
                <a:gd name="T9" fmla="*/ 116 h 123"/>
                <a:gd name="T10" fmla="*/ 22 w 105"/>
                <a:gd name="T11" fmla="*/ 120 h 123"/>
                <a:gd name="T12" fmla="*/ 9 w 105"/>
                <a:gd name="T13" fmla="*/ 93 h 123"/>
                <a:gd name="T14" fmla="*/ 5 w 105"/>
                <a:gd name="T15" fmla="*/ 69 h 123"/>
                <a:gd name="T16" fmla="*/ 14 w 105"/>
                <a:gd name="T17" fmla="*/ 72 h 123"/>
                <a:gd name="T18" fmla="*/ 29 w 105"/>
                <a:gd name="T19" fmla="*/ 89 h 123"/>
                <a:gd name="T20" fmla="*/ 42 w 105"/>
                <a:gd name="T21" fmla="*/ 76 h 123"/>
                <a:gd name="T22" fmla="*/ 21 w 105"/>
                <a:gd name="T23" fmla="*/ 22 h 123"/>
                <a:gd name="T24" fmla="*/ 19 w 105"/>
                <a:gd name="T25" fmla="*/ 4 h 123"/>
                <a:gd name="T26" fmla="*/ 37 w 105"/>
                <a:gd name="T27" fmla="*/ 6 h 123"/>
                <a:gd name="T28" fmla="*/ 46 w 105"/>
                <a:gd name="T29" fmla="*/ 25 h 123"/>
                <a:gd name="T30" fmla="*/ 65 w 105"/>
                <a:gd name="T31" fmla="*/ 64 h 123"/>
                <a:gd name="T32" fmla="*/ 76 w 105"/>
                <a:gd name="T33" fmla="*/ 50 h 123"/>
                <a:gd name="T34" fmla="*/ 77 w 105"/>
                <a:gd name="T35" fmla="*/ 30 h 123"/>
                <a:gd name="T36" fmla="*/ 102 w 105"/>
                <a:gd name="T37" fmla="*/ 60 h 123"/>
                <a:gd name="T38" fmla="*/ 101 w 105"/>
                <a:gd name="T39" fmla="*/ 90 h 123"/>
                <a:gd name="T40" fmla="*/ 90 w 105"/>
                <a:gd name="T41" fmla="*/ 91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5" h="123">
                  <a:moveTo>
                    <a:pt x="90" y="91"/>
                  </a:moveTo>
                  <a:cubicBezTo>
                    <a:pt x="89" y="89"/>
                    <a:pt x="88" y="86"/>
                    <a:pt x="87" y="82"/>
                  </a:cubicBezTo>
                  <a:cubicBezTo>
                    <a:pt x="83" y="70"/>
                    <a:pt x="75" y="74"/>
                    <a:pt x="65" y="87"/>
                  </a:cubicBezTo>
                  <a:cubicBezTo>
                    <a:pt x="60" y="93"/>
                    <a:pt x="61" y="92"/>
                    <a:pt x="54" y="96"/>
                  </a:cubicBezTo>
                  <a:cubicBezTo>
                    <a:pt x="48" y="99"/>
                    <a:pt x="38" y="101"/>
                    <a:pt x="31" y="116"/>
                  </a:cubicBezTo>
                  <a:cubicBezTo>
                    <a:pt x="28" y="123"/>
                    <a:pt x="27" y="123"/>
                    <a:pt x="22" y="120"/>
                  </a:cubicBezTo>
                  <a:cubicBezTo>
                    <a:pt x="15" y="116"/>
                    <a:pt x="8" y="107"/>
                    <a:pt x="9" y="93"/>
                  </a:cubicBezTo>
                  <a:cubicBezTo>
                    <a:pt x="10" y="83"/>
                    <a:pt x="0" y="75"/>
                    <a:pt x="5" y="69"/>
                  </a:cubicBezTo>
                  <a:cubicBezTo>
                    <a:pt x="6" y="67"/>
                    <a:pt x="10" y="66"/>
                    <a:pt x="14" y="72"/>
                  </a:cubicBezTo>
                  <a:cubicBezTo>
                    <a:pt x="21" y="84"/>
                    <a:pt x="22" y="93"/>
                    <a:pt x="29" y="89"/>
                  </a:cubicBezTo>
                  <a:cubicBezTo>
                    <a:pt x="37" y="85"/>
                    <a:pt x="45" y="85"/>
                    <a:pt x="42" y="76"/>
                  </a:cubicBezTo>
                  <a:cubicBezTo>
                    <a:pt x="40" y="69"/>
                    <a:pt x="28" y="38"/>
                    <a:pt x="21" y="22"/>
                  </a:cubicBezTo>
                  <a:cubicBezTo>
                    <a:pt x="18" y="14"/>
                    <a:pt x="14" y="12"/>
                    <a:pt x="19" y="4"/>
                  </a:cubicBezTo>
                  <a:cubicBezTo>
                    <a:pt x="20" y="2"/>
                    <a:pt x="28" y="0"/>
                    <a:pt x="37" y="6"/>
                  </a:cubicBezTo>
                  <a:cubicBezTo>
                    <a:pt x="37" y="6"/>
                    <a:pt x="41" y="9"/>
                    <a:pt x="46" y="25"/>
                  </a:cubicBezTo>
                  <a:cubicBezTo>
                    <a:pt x="51" y="42"/>
                    <a:pt x="58" y="69"/>
                    <a:pt x="65" y="64"/>
                  </a:cubicBezTo>
                  <a:cubicBezTo>
                    <a:pt x="72" y="59"/>
                    <a:pt x="77" y="56"/>
                    <a:pt x="76" y="50"/>
                  </a:cubicBezTo>
                  <a:cubicBezTo>
                    <a:pt x="76" y="44"/>
                    <a:pt x="71" y="31"/>
                    <a:pt x="77" y="30"/>
                  </a:cubicBezTo>
                  <a:cubicBezTo>
                    <a:pt x="82" y="29"/>
                    <a:pt x="96" y="26"/>
                    <a:pt x="102" y="60"/>
                  </a:cubicBezTo>
                  <a:cubicBezTo>
                    <a:pt x="105" y="76"/>
                    <a:pt x="103" y="85"/>
                    <a:pt x="101" y="90"/>
                  </a:cubicBezTo>
                  <a:cubicBezTo>
                    <a:pt x="98" y="97"/>
                    <a:pt x="94" y="97"/>
                    <a:pt x="90" y="91"/>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7" name="íSļïḑê"/>
            <p:cNvSpPr/>
            <p:nvPr userDrawn="1">
              <p:custDataLst>
                <p:tags r:id="rId19"/>
              </p:custDataLst>
            </p:nvPr>
          </p:nvSpPr>
          <p:spPr bwMode="auto">
            <a:xfrm>
              <a:off x="3828654" y="2736851"/>
              <a:ext cx="230188" cy="242888"/>
            </a:xfrm>
            <a:custGeom>
              <a:avLst/>
              <a:gdLst>
                <a:gd name="T0" fmla="*/ 133 w 137"/>
                <a:gd name="T1" fmla="*/ 142 h 145"/>
                <a:gd name="T2" fmla="*/ 105 w 137"/>
                <a:gd name="T3" fmla="*/ 141 h 145"/>
                <a:gd name="T4" fmla="*/ 77 w 137"/>
                <a:gd name="T5" fmla="*/ 111 h 145"/>
                <a:gd name="T6" fmla="*/ 67 w 137"/>
                <a:gd name="T7" fmla="*/ 73 h 145"/>
                <a:gd name="T8" fmla="*/ 62 w 137"/>
                <a:gd name="T9" fmla="*/ 72 h 145"/>
                <a:gd name="T10" fmla="*/ 28 w 137"/>
                <a:gd name="T11" fmla="*/ 108 h 145"/>
                <a:gd name="T12" fmla="*/ 4 w 137"/>
                <a:gd name="T13" fmla="*/ 89 h 145"/>
                <a:gd name="T14" fmla="*/ 21 w 137"/>
                <a:gd name="T15" fmla="*/ 88 h 145"/>
                <a:gd name="T16" fmla="*/ 46 w 137"/>
                <a:gd name="T17" fmla="*/ 63 h 145"/>
                <a:gd name="T18" fmla="*/ 20 w 137"/>
                <a:gd name="T19" fmla="*/ 46 h 145"/>
                <a:gd name="T20" fmla="*/ 31 w 137"/>
                <a:gd name="T21" fmla="*/ 26 h 145"/>
                <a:gd name="T22" fmla="*/ 64 w 137"/>
                <a:gd name="T23" fmla="*/ 29 h 145"/>
                <a:gd name="T24" fmla="*/ 66 w 137"/>
                <a:gd name="T25" fmla="*/ 12 h 145"/>
                <a:gd name="T26" fmla="*/ 75 w 137"/>
                <a:gd name="T27" fmla="*/ 0 h 145"/>
                <a:gd name="T28" fmla="*/ 90 w 137"/>
                <a:gd name="T29" fmla="*/ 17 h 145"/>
                <a:gd name="T30" fmla="*/ 106 w 137"/>
                <a:gd name="T31" fmla="*/ 30 h 145"/>
                <a:gd name="T32" fmla="*/ 112 w 137"/>
                <a:gd name="T33" fmla="*/ 47 h 145"/>
                <a:gd name="T34" fmla="*/ 79 w 137"/>
                <a:gd name="T35" fmla="*/ 55 h 145"/>
                <a:gd name="T36" fmla="*/ 127 w 137"/>
                <a:gd name="T37" fmla="*/ 130 h 145"/>
                <a:gd name="T38" fmla="*/ 133 w 137"/>
                <a:gd name="T39" fmla="*/ 142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7" h="145">
                  <a:moveTo>
                    <a:pt x="133" y="142"/>
                  </a:moveTo>
                  <a:cubicBezTo>
                    <a:pt x="133" y="142"/>
                    <a:pt x="118" y="145"/>
                    <a:pt x="105" y="141"/>
                  </a:cubicBezTo>
                  <a:cubicBezTo>
                    <a:pt x="86" y="136"/>
                    <a:pt x="83" y="126"/>
                    <a:pt x="77" y="111"/>
                  </a:cubicBezTo>
                  <a:cubicBezTo>
                    <a:pt x="74" y="100"/>
                    <a:pt x="69" y="86"/>
                    <a:pt x="67" y="73"/>
                  </a:cubicBezTo>
                  <a:cubicBezTo>
                    <a:pt x="65" y="73"/>
                    <a:pt x="63" y="72"/>
                    <a:pt x="62" y="72"/>
                  </a:cubicBezTo>
                  <a:cubicBezTo>
                    <a:pt x="62" y="72"/>
                    <a:pt x="42" y="108"/>
                    <a:pt x="28" y="108"/>
                  </a:cubicBezTo>
                  <a:cubicBezTo>
                    <a:pt x="14" y="108"/>
                    <a:pt x="0" y="102"/>
                    <a:pt x="4" y="89"/>
                  </a:cubicBezTo>
                  <a:cubicBezTo>
                    <a:pt x="4" y="89"/>
                    <a:pt x="9" y="86"/>
                    <a:pt x="21" y="88"/>
                  </a:cubicBezTo>
                  <a:cubicBezTo>
                    <a:pt x="33" y="90"/>
                    <a:pt x="46" y="63"/>
                    <a:pt x="46" y="63"/>
                  </a:cubicBezTo>
                  <a:cubicBezTo>
                    <a:pt x="46" y="63"/>
                    <a:pt x="20" y="54"/>
                    <a:pt x="20" y="46"/>
                  </a:cubicBezTo>
                  <a:cubicBezTo>
                    <a:pt x="20" y="38"/>
                    <a:pt x="21" y="20"/>
                    <a:pt x="31" y="26"/>
                  </a:cubicBezTo>
                  <a:cubicBezTo>
                    <a:pt x="42" y="31"/>
                    <a:pt x="61" y="36"/>
                    <a:pt x="64" y="29"/>
                  </a:cubicBezTo>
                  <a:cubicBezTo>
                    <a:pt x="67" y="22"/>
                    <a:pt x="66" y="16"/>
                    <a:pt x="66" y="12"/>
                  </a:cubicBezTo>
                  <a:cubicBezTo>
                    <a:pt x="65" y="7"/>
                    <a:pt x="67" y="1"/>
                    <a:pt x="75" y="0"/>
                  </a:cubicBezTo>
                  <a:cubicBezTo>
                    <a:pt x="83" y="0"/>
                    <a:pt x="92" y="5"/>
                    <a:pt x="90" y="17"/>
                  </a:cubicBezTo>
                  <a:cubicBezTo>
                    <a:pt x="89" y="30"/>
                    <a:pt x="86" y="33"/>
                    <a:pt x="106" y="30"/>
                  </a:cubicBezTo>
                  <a:cubicBezTo>
                    <a:pt x="108" y="29"/>
                    <a:pt x="120" y="41"/>
                    <a:pt x="112" y="47"/>
                  </a:cubicBezTo>
                  <a:cubicBezTo>
                    <a:pt x="104" y="53"/>
                    <a:pt x="78" y="50"/>
                    <a:pt x="79" y="55"/>
                  </a:cubicBezTo>
                  <a:cubicBezTo>
                    <a:pt x="81" y="96"/>
                    <a:pt x="113" y="122"/>
                    <a:pt x="127" y="130"/>
                  </a:cubicBezTo>
                  <a:cubicBezTo>
                    <a:pt x="137" y="135"/>
                    <a:pt x="136" y="140"/>
                    <a:pt x="133" y="142"/>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8" name="iṥḷîďé"/>
            <p:cNvSpPr/>
            <p:nvPr userDrawn="1">
              <p:custDataLst>
                <p:tags r:id="rId20"/>
              </p:custDataLst>
            </p:nvPr>
          </p:nvSpPr>
          <p:spPr bwMode="auto">
            <a:xfrm>
              <a:off x="3336529" y="3048001"/>
              <a:ext cx="922338" cy="860425"/>
            </a:xfrm>
            <a:custGeom>
              <a:avLst/>
              <a:gdLst>
                <a:gd name="T0" fmla="*/ 289 w 552"/>
                <a:gd name="T1" fmla="*/ 111 h 514"/>
                <a:gd name="T2" fmla="*/ 290 w 552"/>
                <a:gd name="T3" fmla="*/ 132 h 514"/>
                <a:gd name="T4" fmla="*/ 315 w 552"/>
                <a:gd name="T5" fmla="*/ 152 h 514"/>
                <a:gd name="T6" fmla="*/ 239 w 552"/>
                <a:gd name="T7" fmla="*/ 132 h 514"/>
                <a:gd name="T8" fmla="*/ 259 w 552"/>
                <a:gd name="T9" fmla="*/ 111 h 514"/>
                <a:gd name="T10" fmla="*/ 236 w 552"/>
                <a:gd name="T11" fmla="*/ 429 h 514"/>
                <a:gd name="T12" fmla="*/ 236 w 552"/>
                <a:gd name="T13" fmla="*/ 429 h 514"/>
                <a:gd name="T14" fmla="*/ 308 w 552"/>
                <a:gd name="T15" fmla="*/ 425 h 514"/>
                <a:gd name="T16" fmla="*/ 320 w 552"/>
                <a:gd name="T17" fmla="*/ 442 h 514"/>
                <a:gd name="T18" fmla="*/ 312 w 552"/>
                <a:gd name="T19" fmla="*/ 444 h 514"/>
                <a:gd name="T20" fmla="*/ 311 w 552"/>
                <a:gd name="T21" fmla="*/ 439 h 514"/>
                <a:gd name="T22" fmla="*/ 262 w 552"/>
                <a:gd name="T23" fmla="*/ 436 h 514"/>
                <a:gd name="T24" fmla="*/ 268 w 552"/>
                <a:gd name="T25" fmla="*/ 441 h 514"/>
                <a:gd name="T26" fmla="*/ 262 w 552"/>
                <a:gd name="T27" fmla="*/ 443 h 514"/>
                <a:gd name="T28" fmla="*/ 294 w 552"/>
                <a:gd name="T29" fmla="*/ 449 h 514"/>
                <a:gd name="T30" fmla="*/ 285 w 552"/>
                <a:gd name="T31" fmla="*/ 435 h 514"/>
                <a:gd name="T32" fmla="*/ 281 w 552"/>
                <a:gd name="T33" fmla="*/ 432 h 514"/>
                <a:gd name="T34" fmla="*/ 277 w 552"/>
                <a:gd name="T35" fmla="*/ 428 h 514"/>
                <a:gd name="T36" fmla="*/ 291 w 552"/>
                <a:gd name="T37" fmla="*/ 432 h 514"/>
                <a:gd name="T38" fmla="*/ 284 w 552"/>
                <a:gd name="T39" fmla="*/ 445 h 514"/>
                <a:gd name="T40" fmla="*/ 307 w 552"/>
                <a:gd name="T41" fmla="*/ 157 h 514"/>
                <a:gd name="T42" fmla="*/ 231 w 552"/>
                <a:gd name="T43" fmla="*/ 322 h 514"/>
                <a:gd name="T44" fmla="*/ 261 w 552"/>
                <a:gd name="T45" fmla="*/ 157 h 514"/>
                <a:gd name="T46" fmla="*/ 285 w 552"/>
                <a:gd name="T47" fmla="*/ 157 h 514"/>
                <a:gd name="T48" fmla="*/ 232 w 552"/>
                <a:gd name="T49" fmla="*/ 336 h 514"/>
                <a:gd name="T50" fmla="*/ 221 w 552"/>
                <a:gd name="T51" fmla="*/ 313 h 514"/>
                <a:gd name="T52" fmla="*/ 127 w 552"/>
                <a:gd name="T53" fmla="*/ 280 h 514"/>
                <a:gd name="T54" fmla="*/ 127 w 552"/>
                <a:gd name="T55" fmla="*/ 264 h 514"/>
                <a:gd name="T56" fmla="*/ 35 w 552"/>
                <a:gd name="T57" fmla="*/ 260 h 514"/>
                <a:gd name="T58" fmla="*/ 183 w 552"/>
                <a:gd name="T59" fmla="*/ 399 h 514"/>
                <a:gd name="T60" fmla="*/ 366 w 552"/>
                <a:gd name="T61" fmla="*/ 386 h 514"/>
                <a:gd name="T62" fmla="*/ 503 w 552"/>
                <a:gd name="T63" fmla="*/ 214 h 514"/>
                <a:gd name="T64" fmla="*/ 311 w 552"/>
                <a:gd name="T65" fmla="*/ 264 h 514"/>
                <a:gd name="T66" fmla="*/ 311 w 552"/>
                <a:gd name="T67" fmla="*/ 280 h 514"/>
                <a:gd name="T68" fmla="*/ 326 w 552"/>
                <a:gd name="T69" fmla="*/ 332 h 514"/>
                <a:gd name="T70" fmla="*/ 323 w 552"/>
                <a:gd name="T71" fmla="*/ 336 h 514"/>
                <a:gd name="T72" fmla="*/ 295 w 552"/>
                <a:gd name="T73" fmla="*/ 327 h 514"/>
                <a:gd name="T74" fmla="*/ 266 w 552"/>
                <a:gd name="T75" fmla="*/ 328 h 514"/>
                <a:gd name="T76" fmla="*/ 237 w 552"/>
                <a:gd name="T77" fmla="*/ 327 h 514"/>
                <a:gd name="T78" fmla="*/ 252 w 552"/>
                <a:gd name="T79" fmla="*/ 366 h 514"/>
                <a:gd name="T80" fmla="*/ 294 w 552"/>
                <a:gd name="T81" fmla="*/ 366 h 514"/>
                <a:gd name="T82" fmla="*/ 199 w 552"/>
                <a:gd name="T83" fmla="*/ 407 h 514"/>
                <a:gd name="T84" fmla="*/ 211 w 552"/>
                <a:gd name="T85" fmla="*/ 407 h 514"/>
                <a:gd name="T86" fmla="*/ 376 w 552"/>
                <a:gd name="T87" fmla="*/ 311 h 514"/>
                <a:gd name="T88" fmla="*/ 336 w 552"/>
                <a:gd name="T89" fmla="*/ 314 h 514"/>
                <a:gd name="T90" fmla="*/ 354 w 552"/>
                <a:gd name="T91" fmla="*/ 354 h 514"/>
                <a:gd name="T92" fmla="*/ 403 w 552"/>
                <a:gd name="T93" fmla="*/ 288 h 514"/>
                <a:gd name="T94" fmla="*/ 211 w 552"/>
                <a:gd name="T95" fmla="*/ 346 h 514"/>
                <a:gd name="T96" fmla="*/ 192 w 552"/>
                <a:gd name="T97" fmla="*/ 297 h 514"/>
                <a:gd name="T98" fmla="*/ 144 w 552"/>
                <a:gd name="T99" fmla="*/ 288 h 514"/>
                <a:gd name="T100" fmla="*/ 285 w 552"/>
                <a:gd name="T101" fmla="*/ 302 h 514"/>
                <a:gd name="T102" fmla="*/ 269 w 552"/>
                <a:gd name="T103" fmla="*/ 229 h 514"/>
                <a:gd name="T104" fmla="*/ 278 w 552"/>
                <a:gd name="T105" fmla="*/ 268 h 514"/>
                <a:gd name="T106" fmla="*/ 273 w 552"/>
                <a:gd name="T107" fmla="*/ 169 h 514"/>
                <a:gd name="T108" fmla="*/ 273 w 552"/>
                <a:gd name="T109" fmla="*/ 169 h 514"/>
                <a:gd name="T110" fmla="*/ 269 w 552"/>
                <a:gd name="T111" fmla="*/ 120 h 514"/>
                <a:gd name="T112" fmla="*/ 281 w 552"/>
                <a:gd name="T113" fmla="*/ 132 h 514"/>
                <a:gd name="T114" fmla="*/ 552 w 552"/>
                <a:gd name="T115" fmla="*/ 258 h 514"/>
                <a:gd name="T116" fmla="*/ 0 w 552"/>
                <a:gd name="T117" fmla="*/ 258 h 514"/>
                <a:gd name="T118" fmla="*/ 383 w 552"/>
                <a:gd name="T119" fmla="*/ 403 h 514"/>
                <a:gd name="T120" fmla="*/ 169 w 552"/>
                <a:gd name="T121" fmla="*/ 112 h 514"/>
                <a:gd name="T122" fmla="*/ 383 w 552"/>
                <a:gd name="T123" fmla="*/ 403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52" h="514">
                  <a:moveTo>
                    <a:pt x="270" y="68"/>
                  </a:moveTo>
                  <a:cubicBezTo>
                    <a:pt x="276" y="68"/>
                    <a:pt x="276" y="68"/>
                    <a:pt x="276" y="68"/>
                  </a:cubicBezTo>
                  <a:cubicBezTo>
                    <a:pt x="276" y="89"/>
                    <a:pt x="276" y="89"/>
                    <a:pt x="276" y="89"/>
                  </a:cubicBezTo>
                  <a:cubicBezTo>
                    <a:pt x="288" y="100"/>
                    <a:pt x="289" y="111"/>
                    <a:pt x="289" y="111"/>
                  </a:cubicBezTo>
                  <a:cubicBezTo>
                    <a:pt x="286" y="111"/>
                    <a:pt x="286" y="111"/>
                    <a:pt x="286" y="111"/>
                  </a:cubicBezTo>
                  <a:cubicBezTo>
                    <a:pt x="286" y="118"/>
                    <a:pt x="286" y="118"/>
                    <a:pt x="286" y="118"/>
                  </a:cubicBezTo>
                  <a:cubicBezTo>
                    <a:pt x="290" y="118"/>
                    <a:pt x="290" y="118"/>
                    <a:pt x="290" y="118"/>
                  </a:cubicBezTo>
                  <a:cubicBezTo>
                    <a:pt x="290" y="132"/>
                    <a:pt x="290" y="132"/>
                    <a:pt x="290" y="132"/>
                  </a:cubicBezTo>
                  <a:cubicBezTo>
                    <a:pt x="307" y="132"/>
                    <a:pt x="307" y="132"/>
                    <a:pt x="307" y="132"/>
                  </a:cubicBezTo>
                  <a:cubicBezTo>
                    <a:pt x="307" y="144"/>
                    <a:pt x="307" y="144"/>
                    <a:pt x="307" y="144"/>
                  </a:cubicBezTo>
                  <a:cubicBezTo>
                    <a:pt x="315" y="144"/>
                    <a:pt x="315" y="144"/>
                    <a:pt x="315" y="144"/>
                  </a:cubicBezTo>
                  <a:cubicBezTo>
                    <a:pt x="315" y="152"/>
                    <a:pt x="315" y="152"/>
                    <a:pt x="315" y="152"/>
                  </a:cubicBezTo>
                  <a:cubicBezTo>
                    <a:pt x="231" y="152"/>
                    <a:pt x="231" y="152"/>
                    <a:pt x="231" y="152"/>
                  </a:cubicBezTo>
                  <a:cubicBezTo>
                    <a:pt x="231" y="144"/>
                    <a:pt x="231" y="144"/>
                    <a:pt x="231" y="144"/>
                  </a:cubicBezTo>
                  <a:cubicBezTo>
                    <a:pt x="239" y="144"/>
                    <a:pt x="239" y="144"/>
                    <a:pt x="239" y="144"/>
                  </a:cubicBezTo>
                  <a:cubicBezTo>
                    <a:pt x="239" y="132"/>
                    <a:pt x="239" y="132"/>
                    <a:pt x="239" y="132"/>
                  </a:cubicBezTo>
                  <a:cubicBezTo>
                    <a:pt x="256" y="132"/>
                    <a:pt x="256" y="132"/>
                    <a:pt x="256" y="132"/>
                  </a:cubicBezTo>
                  <a:cubicBezTo>
                    <a:pt x="256" y="118"/>
                    <a:pt x="256" y="118"/>
                    <a:pt x="256" y="118"/>
                  </a:cubicBezTo>
                  <a:cubicBezTo>
                    <a:pt x="259" y="118"/>
                    <a:pt x="259" y="118"/>
                    <a:pt x="259" y="118"/>
                  </a:cubicBezTo>
                  <a:cubicBezTo>
                    <a:pt x="259" y="111"/>
                    <a:pt x="259" y="111"/>
                    <a:pt x="259" y="111"/>
                  </a:cubicBezTo>
                  <a:cubicBezTo>
                    <a:pt x="257" y="111"/>
                    <a:pt x="257" y="111"/>
                    <a:pt x="257" y="111"/>
                  </a:cubicBezTo>
                  <a:cubicBezTo>
                    <a:pt x="258" y="101"/>
                    <a:pt x="267" y="93"/>
                    <a:pt x="270" y="90"/>
                  </a:cubicBezTo>
                  <a:cubicBezTo>
                    <a:pt x="270" y="68"/>
                    <a:pt x="270" y="68"/>
                    <a:pt x="270" y="68"/>
                  </a:cubicBezTo>
                  <a:close/>
                  <a:moveTo>
                    <a:pt x="236" y="429"/>
                  </a:moveTo>
                  <a:cubicBezTo>
                    <a:pt x="242" y="429"/>
                    <a:pt x="242" y="429"/>
                    <a:pt x="242" y="429"/>
                  </a:cubicBezTo>
                  <a:cubicBezTo>
                    <a:pt x="234" y="451"/>
                    <a:pt x="234" y="451"/>
                    <a:pt x="234" y="451"/>
                  </a:cubicBezTo>
                  <a:cubicBezTo>
                    <a:pt x="228" y="451"/>
                    <a:pt x="228" y="451"/>
                    <a:pt x="228" y="451"/>
                  </a:cubicBezTo>
                  <a:cubicBezTo>
                    <a:pt x="236" y="429"/>
                    <a:pt x="236" y="429"/>
                    <a:pt x="236" y="429"/>
                  </a:cubicBezTo>
                  <a:close/>
                  <a:moveTo>
                    <a:pt x="312" y="444"/>
                  </a:moveTo>
                  <a:cubicBezTo>
                    <a:pt x="302" y="447"/>
                    <a:pt x="302" y="447"/>
                    <a:pt x="302" y="447"/>
                  </a:cubicBezTo>
                  <a:cubicBezTo>
                    <a:pt x="301" y="442"/>
                    <a:pt x="301" y="442"/>
                    <a:pt x="301" y="442"/>
                  </a:cubicBezTo>
                  <a:cubicBezTo>
                    <a:pt x="308" y="425"/>
                    <a:pt x="308" y="425"/>
                    <a:pt x="308" y="425"/>
                  </a:cubicBezTo>
                  <a:cubicBezTo>
                    <a:pt x="313" y="423"/>
                    <a:pt x="313" y="423"/>
                    <a:pt x="313" y="423"/>
                  </a:cubicBezTo>
                  <a:cubicBezTo>
                    <a:pt x="316" y="438"/>
                    <a:pt x="316" y="438"/>
                    <a:pt x="316" y="438"/>
                  </a:cubicBezTo>
                  <a:cubicBezTo>
                    <a:pt x="319" y="437"/>
                    <a:pt x="319" y="437"/>
                    <a:pt x="319" y="437"/>
                  </a:cubicBezTo>
                  <a:cubicBezTo>
                    <a:pt x="320" y="442"/>
                    <a:pt x="320" y="442"/>
                    <a:pt x="320" y="442"/>
                  </a:cubicBezTo>
                  <a:cubicBezTo>
                    <a:pt x="317" y="443"/>
                    <a:pt x="317" y="443"/>
                    <a:pt x="317" y="443"/>
                  </a:cubicBezTo>
                  <a:cubicBezTo>
                    <a:pt x="318" y="447"/>
                    <a:pt x="318" y="447"/>
                    <a:pt x="318" y="447"/>
                  </a:cubicBezTo>
                  <a:cubicBezTo>
                    <a:pt x="313" y="448"/>
                    <a:pt x="313" y="448"/>
                    <a:pt x="313" y="448"/>
                  </a:cubicBezTo>
                  <a:cubicBezTo>
                    <a:pt x="312" y="444"/>
                    <a:pt x="312" y="444"/>
                    <a:pt x="312" y="444"/>
                  </a:cubicBezTo>
                  <a:close/>
                  <a:moveTo>
                    <a:pt x="311" y="439"/>
                  </a:moveTo>
                  <a:cubicBezTo>
                    <a:pt x="310" y="432"/>
                    <a:pt x="310" y="432"/>
                    <a:pt x="310" y="432"/>
                  </a:cubicBezTo>
                  <a:cubicBezTo>
                    <a:pt x="306" y="441"/>
                    <a:pt x="306" y="441"/>
                    <a:pt x="306" y="441"/>
                  </a:cubicBezTo>
                  <a:cubicBezTo>
                    <a:pt x="311" y="439"/>
                    <a:pt x="311" y="439"/>
                    <a:pt x="311" y="439"/>
                  </a:cubicBezTo>
                  <a:close/>
                  <a:moveTo>
                    <a:pt x="259" y="440"/>
                  </a:moveTo>
                  <a:cubicBezTo>
                    <a:pt x="257" y="439"/>
                    <a:pt x="256" y="438"/>
                    <a:pt x="257" y="436"/>
                  </a:cubicBezTo>
                  <a:cubicBezTo>
                    <a:pt x="257" y="434"/>
                    <a:pt x="258" y="433"/>
                    <a:pt x="259" y="433"/>
                  </a:cubicBezTo>
                  <a:cubicBezTo>
                    <a:pt x="261" y="434"/>
                    <a:pt x="262" y="435"/>
                    <a:pt x="262" y="436"/>
                  </a:cubicBezTo>
                  <a:cubicBezTo>
                    <a:pt x="262" y="439"/>
                    <a:pt x="261" y="440"/>
                    <a:pt x="259" y="440"/>
                  </a:cubicBezTo>
                  <a:close/>
                  <a:moveTo>
                    <a:pt x="250" y="445"/>
                  </a:moveTo>
                  <a:cubicBezTo>
                    <a:pt x="250" y="450"/>
                    <a:pt x="253" y="452"/>
                    <a:pt x="258" y="452"/>
                  </a:cubicBezTo>
                  <a:cubicBezTo>
                    <a:pt x="263" y="453"/>
                    <a:pt x="267" y="449"/>
                    <a:pt x="268" y="441"/>
                  </a:cubicBezTo>
                  <a:cubicBezTo>
                    <a:pt x="269" y="433"/>
                    <a:pt x="266" y="429"/>
                    <a:pt x="259" y="428"/>
                  </a:cubicBezTo>
                  <a:cubicBezTo>
                    <a:pt x="254" y="428"/>
                    <a:pt x="251" y="430"/>
                    <a:pt x="250" y="436"/>
                  </a:cubicBezTo>
                  <a:cubicBezTo>
                    <a:pt x="250" y="440"/>
                    <a:pt x="252" y="443"/>
                    <a:pt x="257" y="444"/>
                  </a:cubicBezTo>
                  <a:cubicBezTo>
                    <a:pt x="258" y="444"/>
                    <a:pt x="260" y="444"/>
                    <a:pt x="262" y="443"/>
                  </a:cubicBezTo>
                  <a:cubicBezTo>
                    <a:pt x="261" y="446"/>
                    <a:pt x="260" y="448"/>
                    <a:pt x="258" y="448"/>
                  </a:cubicBezTo>
                  <a:cubicBezTo>
                    <a:pt x="257" y="448"/>
                    <a:pt x="256" y="447"/>
                    <a:pt x="256" y="446"/>
                  </a:cubicBezTo>
                  <a:cubicBezTo>
                    <a:pt x="250" y="445"/>
                    <a:pt x="250" y="445"/>
                    <a:pt x="250" y="445"/>
                  </a:cubicBezTo>
                  <a:close/>
                  <a:moveTo>
                    <a:pt x="294" y="449"/>
                  </a:moveTo>
                  <a:cubicBezTo>
                    <a:pt x="276" y="452"/>
                    <a:pt x="276" y="452"/>
                    <a:pt x="276" y="452"/>
                  </a:cubicBezTo>
                  <a:cubicBezTo>
                    <a:pt x="276" y="450"/>
                    <a:pt x="276" y="448"/>
                    <a:pt x="277" y="446"/>
                  </a:cubicBezTo>
                  <a:cubicBezTo>
                    <a:pt x="278" y="444"/>
                    <a:pt x="279" y="442"/>
                    <a:pt x="282" y="439"/>
                  </a:cubicBezTo>
                  <a:cubicBezTo>
                    <a:pt x="284" y="437"/>
                    <a:pt x="285" y="436"/>
                    <a:pt x="285" y="435"/>
                  </a:cubicBezTo>
                  <a:cubicBezTo>
                    <a:pt x="285" y="434"/>
                    <a:pt x="285" y="433"/>
                    <a:pt x="285" y="433"/>
                  </a:cubicBezTo>
                  <a:cubicBezTo>
                    <a:pt x="285" y="432"/>
                    <a:pt x="285" y="431"/>
                    <a:pt x="284" y="431"/>
                  </a:cubicBezTo>
                  <a:cubicBezTo>
                    <a:pt x="284" y="431"/>
                    <a:pt x="283" y="430"/>
                    <a:pt x="282" y="431"/>
                  </a:cubicBezTo>
                  <a:cubicBezTo>
                    <a:pt x="282" y="431"/>
                    <a:pt x="281" y="431"/>
                    <a:pt x="281" y="432"/>
                  </a:cubicBezTo>
                  <a:cubicBezTo>
                    <a:pt x="280" y="432"/>
                    <a:pt x="280" y="433"/>
                    <a:pt x="280" y="435"/>
                  </a:cubicBezTo>
                  <a:cubicBezTo>
                    <a:pt x="274" y="435"/>
                    <a:pt x="274" y="435"/>
                    <a:pt x="274" y="435"/>
                  </a:cubicBezTo>
                  <a:cubicBezTo>
                    <a:pt x="274" y="433"/>
                    <a:pt x="274" y="432"/>
                    <a:pt x="275" y="430"/>
                  </a:cubicBezTo>
                  <a:cubicBezTo>
                    <a:pt x="275" y="429"/>
                    <a:pt x="276" y="428"/>
                    <a:pt x="277" y="428"/>
                  </a:cubicBezTo>
                  <a:cubicBezTo>
                    <a:pt x="278" y="427"/>
                    <a:pt x="280" y="426"/>
                    <a:pt x="282" y="426"/>
                  </a:cubicBezTo>
                  <a:cubicBezTo>
                    <a:pt x="284" y="426"/>
                    <a:pt x="285" y="426"/>
                    <a:pt x="287" y="426"/>
                  </a:cubicBezTo>
                  <a:cubicBezTo>
                    <a:pt x="288" y="426"/>
                    <a:pt x="289" y="427"/>
                    <a:pt x="290" y="428"/>
                  </a:cubicBezTo>
                  <a:cubicBezTo>
                    <a:pt x="291" y="429"/>
                    <a:pt x="291" y="430"/>
                    <a:pt x="291" y="432"/>
                  </a:cubicBezTo>
                  <a:cubicBezTo>
                    <a:pt x="292" y="433"/>
                    <a:pt x="291" y="435"/>
                    <a:pt x="291" y="436"/>
                  </a:cubicBezTo>
                  <a:cubicBezTo>
                    <a:pt x="290" y="437"/>
                    <a:pt x="289" y="439"/>
                    <a:pt x="287" y="441"/>
                  </a:cubicBezTo>
                  <a:cubicBezTo>
                    <a:pt x="286" y="442"/>
                    <a:pt x="285" y="443"/>
                    <a:pt x="285" y="443"/>
                  </a:cubicBezTo>
                  <a:cubicBezTo>
                    <a:pt x="285" y="444"/>
                    <a:pt x="284" y="444"/>
                    <a:pt x="284" y="445"/>
                  </a:cubicBezTo>
                  <a:cubicBezTo>
                    <a:pt x="293" y="444"/>
                    <a:pt x="293" y="444"/>
                    <a:pt x="293" y="444"/>
                  </a:cubicBezTo>
                  <a:cubicBezTo>
                    <a:pt x="294" y="449"/>
                    <a:pt x="294" y="449"/>
                    <a:pt x="294" y="449"/>
                  </a:cubicBezTo>
                  <a:close/>
                  <a:moveTo>
                    <a:pt x="285" y="157"/>
                  </a:moveTo>
                  <a:cubicBezTo>
                    <a:pt x="307" y="157"/>
                    <a:pt x="307" y="157"/>
                    <a:pt x="307" y="157"/>
                  </a:cubicBezTo>
                  <a:cubicBezTo>
                    <a:pt x="307" y="302"/>
                    <a:pt x="307" y="302"/>
                    <a:pt x="307" y="302"/>
                  </a:cubicBezTo>
                  <a:cubicBezTo>
                    <a:pt x="316" y="302"/>
                    <a:pt x="316" y="302"/>
                    <a:pt x="316" y="302"/>
                  </a:cubicBezTo>
                  <a:cubicBezTo>
                    <a:pt x="316" y="322"/>
                    <a:pt x="316" y="322"/>
                    <a:pt x="316" y="322"/>
                  </a:cubicBezTo>
                  <a:cubicBezTo>
                    <a:pt x="231" y="322"/>
                    <a:pt x="231" y="322"/>
                    <a:pt x="231" y="322"/>
                  </a:cubicBezTo>
                  <a:cubicBezTo>
                    <a:pt x="231" y="302"/>
                    <a:pt x="231" y="302"/>
                    <a:pt x="231" y="302"/>
                  </a:cubicBezTo>
                  <a:cubicBezTo>
                    <a:pt x="239" y="302"/>
                    <a:pt x="239" y="302"/>
                    <a:pt x="239" y="302"/>
                  </a:cubicBezTo>
                  <a:cubicBezTo>
                    <a:pt x="239" y="157"/>
                    <a:pt x="239" y="157"/>
                    <a:pt x="239" y="157"/>
                  </a:cubicBezTo>
                  <a:cubicBezTo>
                    <a:pt x="261" y="157"/>
                    <a:pt x="261" y="157"/>
                    <a:pt x="261" y="157"/>
                  </a:cubicBezTo>
                  <a:cubicBezTo>
                    <a:pt x="261" y="209"/>
                    <a:pt x="261" y="209"/>
                    <a:pt x="261" y="209"/>
                  </a:cubicBezTo>
                  <a:cubicBezTo>
                    <a:pt x="262" y="208"/>
                    <a:pt x="262" y="208"/>
                    <a:pt x="262" y="208"/>
                  </a:cubicBezTo>
                  <a:cubicBezTo>
                    <a:pt x="262" y="208"/>
                    <a:pt x="272" y="196"/>
                    <a:pt x="285" y="207"/>
                  </a:cubicBezTo>
                  <a:cubicBezTo>
                    <a:pt x="285" y="157"/>
                    <a:pt x="285" y="157"/>
                    <a:pt x="285" y="157"/>
                  </a:cubicBezTo>
                  <a:close/>
                  <a:moveTo>
                    <a:pt x="232" y="327"/>
                  </a:moveTo>
                  <a:cubicBezTo>
                    <a:pt x="224" y="327"/>
                    <a:pt x="224" y="327"/>
                    <a:pt x="224" y="327"/>
                  </a:cubicBezTo>
                  <a:cubicBezTo>
                    <a:pt x="224" y="336"/>
                    <a:pt x="224" y="336"/>
                    <a:pt x="224" y="336"/>
                  </a:cubicBezTo>
                  <a:cubicBezTo>
                    <a:pt x="232" y="336"/>
                    <a:pt x="232" y="336"/>
                    <a:pt x="232" y="336"/>
                  </a:cubicBezTo>
                  <a:cubicBezTo>
                    <a:pt x="232" y="407"/>
                    <a:pt x="232" y="407"/>
                    <a:pt x="232" y="407"/>
                  </a:cubicBezTo>
                  <a:cubicBezTo>
                    <a:pt x="221" y="407"/>
                    <a:pt x="221" y="407"/>
                    <a:pt x="221" y="407"/>
                  </a:cubicBezTo>
                  <a:cubicBezTo>
                    <a:pt x="221" y="332"/>
                    <a:pt x="221" y="332"/>
                    <a:pt x="221" y="332"/>
                  </a:cubicBezTo>
                  <a:cubicBezTo>
                    <a:pt x="221" y="323"/>
                    <a:pt x="221" y="316"/>
                    <a:pt x="221" y="313"/>
                  </a:cubicBezTo>
                  <a:cubicBezTo>
                    <a:pt x="221" y="299"/>
                    <a:pt x="203" y="287"/>
                    <a:pt x="202" y="288"/>
                  </a:cubicBezTo>
                  <a:cubicBezTo>
                    <a:pt x="236" y="288"/>
                    <a:pt x="236" y="288"/>
                    <a:pt x="236" y="288"/>
                  </a:cubicBezTo>
                  <a:cubicBezTo>
                    <a:pt x="236" y="280"/>
                    <a:pt x="236" y="280"/>
                    <a:pt x="236" y="280"/>
                  </a:cubicBezTo>
                  <a:cubicBezTo>
                    <a:pt x="127" y="280"/>
                    <a:pt x="127" y="280"/>
                    <a:pt x="127" y="280"/>
                  </a:cubicBezTo>
                  <a:cubicBezTo>
                    <a:pt x="127" y="272"/>
                    <a:pt x="127" y="272"/>
                    <a:pt x="127" y="272"/>
                  </a:cubicBezTo>
                  <a:cubicBezTo>
                    <a:pt x="236" y="272"/>
                    <a:pt x="236" y="272"/>
                    <a:pt x="236" y="272"/>
                  </a:cubicBezTo>
                  <a:cubicBezTo>
                    <a:pt x="236" y="264"/>
                    <a:pt x="236" y="264"/>
                    <a:pt x="236" y="264"/>
                  </a:cubicBezTo>
                  <a:cubicBezTo>
                    <a:pt x="127" y="264"/>
                    <a:pt x="127" y="264"/>
                    <a:pt x="127" y="264"/>
                  </a:cubicBezTo>
                  <a:cubicBezTo>
                    <a:pt x="127" y="263"/>
                    <a:pt x="127" y="263"/>
                    <a:pt x="127" y="263"/>
                  </a:cubicBezTo>
                  <a:cubicBezTo>
                    <a:pt x="103" y="204"/>
                    <a:pt x="54" y="217"/>
                    <a:pt x="54" y="217"/>
                  </a:cubicBezTo>
                  <a:cubicBezTo>
                    <a:pt x="53" y="218"/>
                    <a:pt x="45" y="214"/>
                    <a:pt x="45" y="215"/>
                  </a:cubicBezTo>
                  <a:cubicBezTo>
                    <a:pt x="39" y="229"/>
                    <a:pt x="35" y="245"/>
                    <a:pt x="35" y="260"/>
                  </a:cubicBezTo>
                  <a:cubicBezTo>
                    <a:pt x="35" y="330"/>
                    <a:pt x="92" y="388"/>
                    <a:pt x="161" y="388"/>
                  </a:cubicBezTo>
                  <a:cubicBezTo>
                    <a:pt x="168" y="388"/>
                    <a:pt x="174" y="387"/>
                    <a:pt x="180" y="386"/>
                  </a:cubicBezTo>
                  <a:cubicBezTo>
                    <a:pt x="181" y="386"/>
                    <a:pt x="181" y="386"/>
                    <a:pt x="181" y="386"/>
                  </a:cubicBezTo>
                  <a:cubicBezTo>
                    <a:pt x="183" y="399"/>
                    <a:pt x="183" y="399"/>
                    <a:pt x="183" y="399"/>
                  </a:cubicBezTo>
                  <a:cubicBezTo>
                    <a:pt x="184" y="411"/>
                    <a:pt x="187" y="416"/>
                    <a:pt x="187" y="416"/>
                  </a:cubicBezTo>
                  <a:cubicBezTo>
                    <a:pt x="360" y="416"/>
                    <a:pt x="360" y="416"/>
                    <a:pt x="360" y="416"/>
                  </a:cubicBezTo>
                  <a:cubicBezTo>
                    <a:pt x="360" y="416"/>
                    <a:pt x="363" y="411"/>
                    <a:pt x="364" y="399"/>
                  </a:cubicBezTo>
                  <a:cubicBezTo>
                    <a:pt x="366" y="386"/>
                    <a:pt x="366" y="386"/>
                    <a:pt x="366" y="386"/>
                  </a:cubicBezTo>
                  <a:cubicBezTo>
                    <a:pt x="366" y="386"/>
                    <a:pt x="367" y="393"/>
                    <a:pt x="367" y="393"/>
                  </a:cubicBezTo>
                  <a:cubicBezTo>
                    <a:pt x="373" y="394"/>
                    <a:pt x="380" y="389"/>
                    <a:pt x="386" y="389"/>
                  </a:cubicBezTo>
                  <a:cubicBezTo>
                    <a:pt x="456" y="389"/>
                    <a:pt x="513" y="330"/>
                    <a:pt x="513" y="260"/>
                  </a:cubicBezTo>
                  <a:cubicBezTo>
                    <a:pt x="513" y="245"/>
                    <a:pt x="508" y="228"/>
                    <a:pt x="503" y="214"/>
                  </a:cubicBezTo>
                  <a:cubicBezTo>
                    <a:pt x="503" y="214"/>
                    <a:pt x="494" y="218"/>
                    <a:pt x="494" y="217"/>
                  </a:cubicBezTo>
                  <a:cubicBezTo>
                    <a:pt x="494" y="217"/>
                    <a:pt x="444" y="204"/>
                    <a:pt x="420" y="263"/>
                  </a:cubicBezTo>
                  <a:cubicBezTo>
                    <a:pt x="420" y="264"/>
                    <a:pt x="420" y="264"/>
                    <a:pt x="420" y="264"/>
                  </a:cubicBezTo>
                  <a:cubicBezTo>
                    <a:pt x="311" y="264"/>
                    <a:pt x="311" y="264"/>
                    <a:pt x="311" y="264"/>
                  </a:cubicBezTo>
                  <a:cubicBezTo>
                    <a:pt x="311" y="272"/>
                    <a:pt x="311" y="272"/>
                    <a:pt x="311" y="272"/>
                  </a:cubicBezTo>
                  <a:cubicBezTo>
                    <a:pt x="420" y="272"/>
                    <a:pt x="420" y="272"/>
                    <a:pt x="420" y="272"/>
                  </a:cubicBezTo>
                  <a:cubicBezTo>
                    <a:pt x="420" y="280"/>
                    <a:pt x="420" y="280"/>
                    <a:pt x="420" y="280"/>
                  </a:cubicBezTo>
                  <a:cubicBezTo>
                    <a:pt x="311" y="280"/>
                    <a:pt x="311" y="280"/>
                    <a:pt x="311" y="280"/>
                  </a:cubicBezTo>
                  <a:cubicBezTo>
                    <a:pt x="311" y="288"/>
                    <a:pt x="311" y="288"/>
                    <a:pt x="311" y="288"/>
                  </a:cubicBezTo>
                  <a:cubicBezTo>
                    <a:pt x="346" y="288"/>
                    <a:pt x="346" y="288"/>
                    <a:pt x="346" y="288"/>
                  </a:cubicBezTo>
                  <a:cubicBezTo>
                    <a:pt x="346" y="288"/>
                    <a:pt x="326" y="301"/>
                    <a:pt x="326" y="313"/>
                  </a:cubicBezTo>
                  <a:cubicBezTo>
                    <a:pt x="326" y="316"/>
                    <a:pt x="326" y="323"/>
                    <a:pt x="326" y="332"/>
                  </a:cubicBezTo>
                  <a:cubicBezTo>
                    <a:pt x="326" y="407"/>
                    <a:pt x="326" y="407"/>
                    <a:pt x="326" y="407"/>
                  </a:cubicBezTo>
                  <a:cubicBezTo>
                    <a:pt x="314" y="407"/>
                    <a:pt x="314" y="407"/>
                    <a:pt x="314" y="407"/>
                  </a:cubicBezTo>
                  <a:cubicBezTo>
                    <a:pt x="314" y="336"/>
                    <a:pt x="314" y="336"/>
                    <a:pt x="314" y="336"/>
                  </a:cubicBezTo>
                  <a:cubicBezTo>
                    <a:pt x="323" y="336"/>
                    <a:pt x="323" y="336"/>
                    <a:pt x="323" y="336"/>
                  </a:cubicBezTo>
                  <a:cubicBezTo>
                    <a:pt x="323" y="327"/>
                    <a:pt x="323" y="327"/>
                    <a:pt x="323" y="327"/>
                  </a:cubicBezTo>
                  <a:cubicBezTo>
                    <a:pt x="314" y="327"/>
                    <a:pt x="314" y="327"/>
                    <a:pt x="314" y="327"/>
                  </a:cubicBezTo>
                  <a:cubicBezTo>
                    <a:pt x="310" y="327"/>
                    <a:pt x="310" y="327"/>
                    <a:pt x="310" y="327"/>
                  </a:cubicBezTo>
                  <a:cubicBezTo>
                    <a:pt x="295" y="327"/>
                    <a:pt x="295" y="327"/>
                    <a:pt x="295" y="327"/>
                  </a:cubicBezTo>
                  <a:cubicBezTo>
                    <a:pt x="295" y="343"/>
                    <a:pt x="295" y="343"/>
                    <a:pt x="295" y="343"/>
                  </a:cubicBezTo>
                  <a:cubicBezTo>
                    <a:pt x="292" y="339"/>
                    <a:pt x="287" y="337"/>
                    <a:pt x="283" y="335"/>
                  </a:cubicBezTo>
                  <a:cubicBezTo>
                    <a:pt x="283" y="328"/>
                    <a:pt x="283" y="328"/>
                    <a:pt x="283" y="328"/>
                  </a:cubicBezTo>
                  <a:cubicBezTo>
                    <a:pt x="266" y="328"/>
                    <a:pt x="266" y="328"/>
                    <a:pt x="266" y="328"/>
                  </a:cubicBezTo>
                  <a:cubicBezTo>
                    <a:pt x="266" y="335"/>
                    <a:pt x="266" y="335"/>
                    <a:pt x="266" y="335"/>
                  </a:cubicBezTo>
                  <a:cubicBezTo>
                    <a:pt x="260" y="336"/>
                    <a:pt x="256" y="339"/>
                    <a:pt x="252" y="343"/>
                  </a:cubicBezTo>
                  <a:cubicBezTo>
                    <a:pt x="252" y="327"/>
                    <a:pt x="252" y="327"/>
                    <a:pt x="252" y="327"/>
                  </a:cubicBezTo>
                  <a:cubicBezTo>
                    <a:pt x="237" y="327"/>
                    <a:pt x="237" y="327"/>
                    <a:pt x="237" y="327"/>
                  </a:cubicBezTo>
                  <a:cubicBezTo>
                    <a:pt x="232" y="327"/>
                    <a:pt x="232" y="327"/>
                    <a:pt x="232" y="327"/>
                  </a:cubicBezTo>
                  <a:close/>
                  <a:moveTo>
                    <a:pt x="295" y="407"/>
                  </a:moveTo>
                  <a:cubicBezTo>
                    <a:pt x="252" y="407"/>
                    <a:pt x="252" y="407"/>
                    <a:pt x="252" y="407"/>
                  </a:cubicBezTo>
                  <a:cubicBezTo>
                    <a:pt x="252" y="366"/>
                    <a:pt x="252" y="366"/>
                    <a:pt x="252" y="366"/>
                  </a:cubicBezTo>
                  <a:cubicBezTo>
                    <a:pt x="253" y="366"/>
                    <a:pt x="253" y="366"/>
                    <a:pt x="253" y="366"/>
                  </a:cubicBezTo>
                  <a:cubicBezTo>
                    <a:pt x="253" y="366"/>
                    <a:pt x="253" y="366"/>
                    <a:pt x="253" y="366"/>
                  </a:cubicBezTo>
                  <a:cubicBezTo>
                    <a:pt x="253" y="354"/>
                    <a:pt x="262" y="345"/>
                    <a:pt x="274" y="345"/>
                  </a:cubicBezTo>
                  <a:cubicBezTo>
                    <a:pt x="285" y="345"/>
                    <a:pt x="294" y="354"/>
                    <a:pt x="294" y="366"/>
                  </a:cubicBezTo>
                  <a:cubicBezTo>
                    <a:pt x="294" y="366"/>
                    <a:pt x="294" y="366"/>
                    <a:pt x="294" y="366"/>
                  </a:cubicBezTo>
                  <a:cubicBezTo>
                    <a:pt x="295" y="366"/>
                    <a:pt x="295" y="366"/>
                    <a:pt x="295" y="366"/>
                  </a:cubicBezTo>
                  <a:cubicBezTo>
                    <a:pt x="295" y="407"/>
                    <a:pt x="295" y="407"/>
                    <a:pt x="295" y="407"/>
                  </a:cubicBezTo>
                  <a:close/>
                  <a:moveTo>
                    <a:pt x="199" y="407"/>
                  </a:moveTo>
                  <a:cubicBezTo>
                    <a:pt x="198" y="368"/>
                    <a:pt x="198" y="368"/>
                    <a:pt x="198" y="368"/>
                  </a:cubicBezTo>
                  <a:cubicBezTo>
                    <a:pt x="198" y="368"/>
                    <a:pt x="196" y="358"/>
                    <a:pt x="193" y="354"/>
                  </a:cubicBezTo>
                  <a:cubicBezTo>
                    <a:pt x="211" y="354"/>
                    <a:pt x="211" y="354"/>
                    <a:pt x="211" y="354"/>
                  </a:cubicBezTo>
                  <a:cubicBezTo>
                    <a:pt x="211" y="407"/>
                    <a:pt x="211" y="407"/>
                    <a:pt x="211" y="407"/>
                  </a:cubicBezTo>
                  <a:cubicBezTo>
                    <a:pt x="199" y="407"/>
                    <a:pt x="199" y="407"/>
                    <a:pt x="199" y="407"/>
                  </a:cubicBezTo>
                  <a:close/>
                  <a:moveTo>
                    <a:pt x="336" y="314"/>
                  </a:moveTo>
                  <a:cubicBezTo>
                    <a:pt x="338" y="309"/>
                    <a:pt x="345" y="296"/>
                    <a:pt x="355" y="297"/>
                  </a:cubicBezTo>
                  <a:cubicBezTo>
                    <a:pt x="368" y="298"/>
                    <a:pt x="374" y="303"/>
                    <a:pt x="376" y="311"/>
                  </a:cubicBezTo>
                  <a:cubicBezTo>
                    <a:pt x="376" y="311"/>
                    <a:pt x="368" y="319"/>
                    <a:pt x="368" y="327"/>
                  </a:cubicBezTo>
                  <a:cubicBezTo>
                    <a:pt x="368" y="335"/>
                    <a:pt x="366" y="345"/>
                    <a:pt x="366" y="346"/>
                  </a:cubicBezTo>
                  <a:cubicBezTo>
                    <a:pt x="336" y="346"/>
                    <a:pt x="336" y="346"/>
                    <a:pt x="336" y="346"/>
                  </a:cubicBezTo>
                  <a:cubicBezTo>
                    <a:pt x="336" y="314"/>
                    <a:pt x="336" y="314"/>
                    <a:pt x="336" y="314"/>
                  </a:cubicBezTo>
                  <a:close/>
                  <a:moveTo>
                    <a:pt x="348" y="407"/>
                  </a:moveTo>
                  <a:cubicBezTo>
                    <a:pt x="336" y="407"/>
                    <a:pt x="336" y="407"/>
                    <a:pt x="336" y="407"/>
                  </a:cubicBezTo>
                  <a:cubicBezTo>
                    <a:pt x="336" y="354"/>
                    <a:pt x="336" y="354"/>
                    <a:pt x="336" y="354"/>
                  </a:cubicBezTo>
                  <a:cubicBezTo>
                    <a:pt x="354" y="354"/>
                    <a:pt x="354" y="354"/>
                    <a:pt x="354" y="354"/>
                  </a:cubicBezTo>
                  <a:cubicBezTo>
                    <a:pt x="351" y="358"/>
                    <a:pt x="350" y="368"/>
                    <a:pt x="350" y="368"/>
                  </a:cubicBezTo>
                  <a:cubicBezTo>
                    <a:pt x="348" y="407"/>
                    <a:pt x="348" y="407"/>
                    <a:pt x="348" y="407"/>
                  </a:cubicBezTo>
                  <a:close/>
                  <a:moveTo>
                    <a:pt x="367" y="288"/>
                  </a:moveTo>
                  <a:cubicBezTo>
                    <a:pt x="403" y="288"/>
                    <a:pt x="403" y="288"/>
                    <a:pt x="403" y="288"/>
                  </a:cubicBezTo>
                  <a:cubicBezTo>
                    <a:pt x="392" y="295"/>
                    <a:pt x="383" y="303"/>
                    <a:pt x="383" y="303"/>
                  </a:cubicBezTo>
                  <a:cubicBezTo>
                    <a:pt x="381" y="300"/>
                    <a:pt x="371" y="290"/>
                    <a:pt x="367" y="288"/>
                  </a:cubicBezTo>
                  <a:close/>
                  <a:moveTo>
                    <a:pt x="211" y="314"/>
                  </a:moveTo>
                  <a:cubicBezTo>
                    <a:pt x="211" y="346"/>
                    <a:pt x="211" y="346"/>
                    <a:pt x="211" y="346"/>
                  </a:cubicBezTo>
                  <a:cubicBezTo>
                    <a:pt x="181" y="346"/>
                    <a:pt x="181" y="346"/>
                    <a:pt x="181" y="346"/>
                  </a:cubicBezTo>
                  <a:cubicBezTo>
                    <a:pt x="181" y="345"/>
                    <a:pt x="179" y="335"/>
                    <a:pt x="179" y="327"/>
                  </a:cubicBezTo>
                  <a:cubicBezTo>
                    <a:pt x="179" y="319"/>
                    <a:pt x="171" y="311"/>
                    <a:pt x="171" y="311"/>
                  </a:cubicBezTo>
                  <a:cubicBezTo>
                    <a:pt x="173" y="303"/>
                    <a:pt x="179" y="298"/>
                    <a:pt x="192" y="297"/>
                  </a:cubicBezTo>
                  <a:cubicBezTo>
                    <a:pt x="202" y="296"/>
                    <a:pt x="209" y="309"/>
                    <a:pt x="211" y="314"/>
                  </a:cubicBezTo>
                  <a:close/>
                  <a:moveTo>
                    <a:pt x="179" y="288"/>
                  </a:moveTo>
                  <a:cubicBezTo>
                    <a:pt x="176" y="291"/>
                    <a:pt x="166" y="300"/>
                    <a:pt x="164" y="303"/>
                  </a:cubicBezTo>
                  <a:cubicBezTo>
                    <a:pt x="164" y="303"/>
                    <a:pt x="155" y="295"/>
                    <a:pt x="144" y="288"/>
                  </a:cubicBezTo>
                  <a:cubicBezTo>
                    <a:pt x="179" y="288"/>
                    <a:pt x="179" y="288"/>
                    <a:pt x="179" y="288"/>
                  </a:cubicBezTo>
                  <a:close/>
                  <a:moveTo>
                    <a:pt x="261" y="219"/>
                  </a:moveTo>
                  <a:cubicBezTo>
                    <a:pt x="261" y="302"/>
                    <a:pt x="261" y="302"/>
                    <a:pt x="261" y="302"/>
                  </a:cubicBezTo>
                  <a:cubicBezTo>
                    <a:pt x="285" y="302"/>
                    <a:pt x="285" y="302"/>
                    <a:pt x="285" y="302"/>
                  </a:cubicBezTo>
                  <a:cubicBezTo>
                    <a:pt x="285" y="219"/>
                    <a:pt x="285" y="219"/>
                    <a:pt x="285" y="219"/>
                  </a:cubicBezTo>
                  <a:cubicBezTo>
                    <a:pt x="281" y="215"/>
                    <a:pt x="272" y="208"/>
                    <a:pt x="261" y="219"/>
                  </a:cubicBezTo>
                  <a:close/>
                  <a:moveTo>
                    <a:pt x="272" y="227"/>
                  </a:moveTo>
                  <a:cubicBezTo>
                    <a:pt x="270" y="227"/>
                    <a:pt x="269" y="228"/>
                    <a:pt x="269" y="229"/>
                  </a:cubicBezTo>
                  <a:cubicBezTo>
                    <a:pt x="269" y="268"/>
                    <a:pt x="269" y="268"/>
                    <a:pt x="269" y="268"/>
                  </a:cubicBezTo>
                  <a:cubicBezTo>
                    <a:pt x="269" y="269"/>
                    <a:pt x="270" y="270"/>
                    <a:pt x="272" y="270"/>
                  </a:cubicBezTo>
                  <a:cubicBezTo>
                    <a:pt x="275" y="270"/>
                    <a:pt x="275" y="270"/>
                    <a:pt x="275" y="270"/>
                  </a:cubicBezTo>
                  <a:cubicBezTo>
                    <a:pt x="276" y="270"/>
                    <a:pt x="278" y="269"/>
                    <a:pt x="278" y="268"/>
                  </a:cubicBezTo>
                  <a:cubicBezTo>
                    <a:pt x="278" y="229"/>
                    <a:pt x="278" y="229"/>
                    <a:pt x="278" y="229"/>
                  </a:cubicBezTo>
                  <a:cubicBezTo>
                    <a:pt x="278" y="228"/>
                    <a:pt x="276" y="227"/>
                    <a:pt x="275" y="227"/>
                  </a:cubicBezTo>
                  <a:cubicBezTo>
                    <a:pt x="272" y="227"/>
                    <a:pt x="272" y="227"/>
                    <a:pt x="272" y="227"/>
                  </a:cubicBezTo>
                  <a:close/>
                  <a:moveTo>
                    <a:pt x="273" y="169"/>
                  </a:moveTo>
                  <a:cubicBezTo>
                    <a:pt x="269" y="169"/>
                    <a:pt x="266" y="172"/>
                    <a:pt x="266" y="176"/>
                  </a:cubicBezTo>
                  <a:cubicBezTo>
                    <a:pt x="266" y="181"/>
                    <a:pt x="269" y="184"/>
                    <a:pt x="273" y="184"/>
                  </a:cubicBezTo>
                  <a:cubicBezTo>
                    <a:pt x="278" y="184"/>
                    <a:pt x="281" y="181"/>
                    <a:pt x="281" y="176"/>
                  </a:cubicBezTo>
                  <a:cubicBezTo>
                    <a:pt x="281" y="172"/>
                    <a:pt x="278" y="169"/>
                    <a:pt x="273" y="169"/>
                  </a:cubicBezTo>
                  <a:close/>
                  <a:moveTo>
                    <a:pt x="266" y="120"/>
                  </a:moveTo>
                  <a:cubicBezTo>
                    <a:pt x="266" y="132"/>
                    <a:pt x="266" y="132"/>
                    <a:pt x="266" y="132"/>
                  </a:cubicBezTo>
                  <a:cubicBezTo>
                    <a:pt x="269" y="132"/>
                    <a:pt x="269" y="132"/>
                    <a:pt x="269" y="132"/>
                  </a:cubicBezTo>
                  <a:cubicBezTo>
                    <a:pt x="269" y="120"/>
                    <a:pt x="269" y="120"/>
                    <a:pt x="269" y="120"/>
                  </a:cubicBezTo>
                  <a:cubicBezTo>
                    <a:pt x="266" y="120"/>
                    <a:pt x="266" y="120"/>
                    <a:pt x="266" y="120"/>
                  </a:cubicBezTo>
                  <a:close/>
                  <a:moveTo>
                    <a:pt x="278" y="120"/>
                  </a:moveTo>
                  <a:cubicBezTo>
                    <a:pt x="278" y="132"/>
                    <a:pt x="278" y="132"/>
                    <a:pt x="278" y="132"/>
                  </a:cubicBezTo>
                  <a:cubicBezTo>
                    <a:pt x="281" y="132"/>
                    <a:pt x="281" y="132"/>
                    <a:pt x="281" y="132"/>
                  </a:cubicBezTo>
                  <a:cubicBezTo>
                    <a:pt x="281" y="120"/>
                    <a:pt x="281" y="120"/>
                    <a:pt x="281" y="120"/>
                  </a:cubicBezTo>
                  <a:cubicBezTo>
                    <a:pt x="278" y="120"/>
                    <a:pt x="278" y="120"/>
                    <a:pt x="278" y="120"/>
                  </a:cubicBezTo>
                  <a:close/>
                  <a:moveTo>
                    <a:pt x="395" y="419"/>
                  </a:moveTo>
                  <a:cubicBezTo>
                    <a:pt x="482" y="417"/>
                    <a:pt x="552" y="345"/>
                    <a:pt x="552" y="258"/>
                  </a:cubicBezTo>
                  <a:cubicBezTo>
                    <a:pt x="552" y="170"/>
                    <a:pt x="482" y="99"/>
                    <a:pt x="395" y="96"/>
                  </a:cubicBezTo>
                  <a:cubicBezTo>
                    <a:pt x="383" y="42"/>
                    <a:pt x="334" y="0"/>
                    <a:pt x="276" y="0"/>
                  </a:cubicBezTo>
                  <a:cubicBezTo>
                    <a:pt x="218" y="0"/>
                    <a:pt x="169" y="42"/>
                    <a:pt x="158" y="96"/>
                  </a:cubicBezTo>
                  <a:cubicBezTo>
                    <a:pt x="70" y="98"/>
                    <a:pt x="0" y="170"/>
                    <a:pt x="0" y="258"/>
                  </a:cubicBezTo>
                  <a:cubicBezTo>
                    <a:pt x="0" y="346"/>
                    <a:pt x="70" y="418"/>
                    <a:pt x="158" y="419"/>
                  </a:cubicBezTo>
                  <a:cubicBezTo>
                    <a:pt x="170" y="473"/>
                    <a:pt x="218" y="514"/>
                    <a:pt x="276" y="514"/>
                  </a:cubicBezTo>
                  <a:cubicBezTo>
                    <a:pt x="334" y="514"/>
                    <a:pt x="382" y="473"/>
                    <a:pt x="395" y="419"/>
                  </a:cubicBezTo>
                  <a:close/>
                  <a:moveTo>
                    <a:pt x="383" y="403"/>
                  </a:moveTo>
                  <a:cubicBezTo>
                    <a:pt x="461" y="401"/>
                    <a:pt x="525" y="337"/>
                    <a:pt x="525" y="258"/>
                  </a:cubicBezTo>
                  <a:cubicBezTo>
                    <a:pt x="525" y="179"/>
                    <a:pt x="461" y="114"/>
                    <a:pt x="383" y="112"/>
                  </a:cubicBezTo>
                  <a:cubicBezTo>
                    <a:pt x="373" y="63"/>
                    <a:pt x="329" y="26"/>
                    <a:pt x="276" y="26"/>
                  </a:cubicBezTo>
                  <a:cubicBezTo>
                    <a:pt x="224" y="26"/>
                    <a:pt x="180" y="63"/>
                    <a:pt x="169" y="112"/>
                  </a:cubicBezTo>
                  <a:cubicBezTo>
                    <a:pt x="90" y="114"/>
                    <a:pt x="27" y="178"/>
                    <a:pt x="27" y="258"/>
                  </a:cubicBezTo>
                  <a:cubicBezTo>
                    <a:pt x="27" y="337"/>
                    <a:pt x="91" y="402"/>
                    <a:pt x="170" y="403"/>
                  </a:cubicBezTo>
                  <a:cubicBezTo>
                    <a:pt x="180" y="452"/>
                    <a:pt x="224" y="489"/>
                    <a:pt x="276" y="489"/>
                  </a:cubicBezTo>
                  <a:cubicBezTo>
                    <a:pt x="328" y="489"/>
                    <a:pt x="372" y="452"/>
                    <a:pt x="383" y="403"/>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9" name="işḻíḓé"/>
            <p:cNvSpPr/>
            <p:nvPr userDrawn="1">
              <p:custDataLst>
                <p:tags r:id="rId21"/>
              </p:custDataLst>
            </p:nvPr>
          </p:nvSpPr>
          <p:spPr bwMode="auto">
            <a:xfrm>
              <a:off x="3393679" y="3111501"/>
              <a:ext cx="803275" cy="733425"/>
            </a:xfrm>
            <a:custGeom>
              <a:avLst/>
              <a:gdLst>
                <a:gd name="T0" fmla="*/ 241 w 481"/>
                <a:gd name="T1" fmla="*/ 0 h 438"/>
                <a:gd name="T2" fmla="*/ 335 w 481"/>
                <a:gd name="T3" fmla="*/ 94 h 438"/>
                <a:gd name="T4" fmla="*/ 341 w 481"/>
                <a:gd name="T5" fmla="*/ 94 h 438"/>
                <a:gd name="T6" fmla="*/ 350 w 481"/>
                <a:gd name="T7" fmla="*/ 93 h 438"/>
                <a:gd name="T8" fmla="*/ 481 w 481"/>
                <a:gd name="T9" fmla="*/ 225 h 438"/>
                <a:gd name="T10" fmla="*/ 350 w 481"/>
                <a:gd name="T11" fmla="*/ 356 h 438"/>
                <a:gd name="T12" fmla="*/ 341 w 481"/>
                <a:gd name="T13" fmla="*/ 356 h 438"/>
                <a:gd name="T14" fmla="*/ 335 w 481"/>
                <a:gd name="T15" fmla="*/ 355 h 438"/>
                <a:gd name="T16" fmla="*/ 304 w 481"/>
                <a:gd name="T17" fmla="*/ 413 h 438"/>
                <a:gd name="T18" fmla="*/ 241 w 481"/>
                <a:gd name="T19" fmla="*/ 438 h 438"/>
                <a:gd name="T20" fmla="*/ 176 w 481"/>
                <a:gd name="T21" fmla="*/ 413 h 438"/>
                <a:gd name="T22" fmla="*/ 146 w 481"/>
                <a:gd name="T23" fmla="*/ 354 h 438"/>
                <a:gd name="T24" fmla="*/ 140 w 481"/>
                <a:gd name="T25" fmla="*/ 354 h 438"/>
                <a:gd name="T26" fmla="*/ 131 w 481"/>
                <a:gd name="T27" fmla="*/ 355 h 438"/>
                <a:gd name="T28" fmla="*/ 0 w 481"/>
                <a:gd name="T29" fmla="*/ 223 h 438"/>
                <a:gd name="T30" fmla="*/ 131 w 481"/>
                <a:gd name="T31" fmla="*/ 92 h 438"/>
                <a:gd name="T32" fmla="*/ 140 w 481"/>
                <a:gd name="T33" fmla="*/ 92 h 438"/>
                <a:gd name="T34" fmla="*/ 146 w 481"/>
                <a:gd name="T35" fmla="*/ 93 h 438"/>
                <a:gd name="T36" fmla="*/ 241 w 481"/>
                <a:gd name="T37" fmla="*/ 0 h 438"/>
                <a:gd name="T38" fmla="*/ 241 w 481"/>
                <a:gd name="T39" fmla="*/ 6 h 438"/>
                <a:gd name="T40" fmla="*/ 152 w 481"/>
                <a:gd name="T41" fmla="*/ 95 h 438"/>
                <a:gd name="T42" fmla="*/ 152 w 481"/>
                <a:gd name="T43" fmla="*/ 96 h 438"/>
                <a:gd name="T44" fmla="*/ 152 w 481"/>
                <a:gd name="T45" fmla="*/ 96 h 438"/>
                <a:gd name="T46" fmla="*/ 152 w 481"/>
                <a:gd name="T47" fmla="*/ 99 h 438"/>
                <a:gd name="T48" fmla="*/ 148 w 481"/>
                <a:gd name="T49" fmla="*/ 99 h 438"/>
                <a:gd name="T50" fmla="*/ 140 w 481"/>
                <a:gd name="T51" fmla="*/ 98 h 438"/>
                <a:gd name="T52" fmla="*/ 131 w 481"/>
                <a:gd name="T53" fmla="*/ 98 h 438"/>
                <a:gd name="T54" fmla="*/ 5 w 481"/>
                <a:gd name="T55" fmla="*/ 223 h 438"/>
                <a:gd name="T56" fmla="*/ 131 w 481"/>
                <a:gd name="T57" fmla="*/ 349 h 438"/>
                <a:gd name="T58" fmla="*/ 140 w 481"/>
                <a:gd name="T59" fmla="*/ 349 h 438"/>
                <a:gd name="T60" fmla="*/ 149 w 481"/>
                <a:gd name="T61" fmla="*/ 348 h 438"/>
                <a:gd name="T62" fmla="*/ 152 w 481"/>
                <a:gd name="T63" fmla="*/ 347 h 438"/>
                <a:gd name="T64" fmla="*/ 152 w 481"/>
                <a:gd name="T65" fmla="*/ 350 h 438"/>
                <a:gd name="T66" fmla="*/ 180 w 481"/>
                <a:gd name="T67" fmla="*/ 409 h 438"/>
                <a:gd name="T68" fmla="*/ 241 w 481"/>
                <a:gd name="T69" fmla="*/ 433 h 438"/>
                <a:gd name="T70" fmla="*/ 301 w 481"/>
                <a:gd name="T71" fmla="*/ 409 h 438"/>
                <a:gd name="T72" fmla="*/ 329 w 481"/>
                <a:gd name="T73" fmla="*/ 351 h 438"/>
                <a:gd name="T74" fmla="*/ 330 w 481"/>
                <a:gd name="T75" fmla="*/ 348 h 438"/>
                <a:gd name="T76" fmla="*/ 332 w 481"/>
                <a:gd name="T77" fmla="*/ 349 h 438"/>
                <a:gd name="T78" fmla="*/ 341 w 481"/>
                <a:gd name="T79" fmla="*/ 350 h 438"/>
                <a:gd name="T80" fmla="*/ 350 w 481"/>
                <a:gd name="T81" fmla="*/ 350 h 438"/>
                <a:gd name="T82" fmla="*/ 476 w 481"/>
                <a:gd name="T83" fmla="*/ 225 h 438"/>
                <a:gd name="T84" fmla="*/ 350 w 481"/>
                <a:gd name="T85" fmla="*/ 99 h 438"/>
                <a:gd name="T86" fmla="*/ 341 w 481"/>
                <a:gd name="T87" fmla="*/ 99 h 438"/>
                <a:gd name="T88" fmla="*/ 333 w 481"/>
                <a:gd name="T89" fmla="*/ 100 h 438"/>
                <a:gd name="T90" fmla="*/ 329 w 481"/>
                <a:gd name="T91" fmla="*/ 101 h 438"/>
                <a:gd name="T92" fmla="*/ 330 w 481"/>
                <a:gd name="T93" fmla="*/ 97 h 438"/>
                <a:gd name="T94" fmla="*/ 330 w 481"/>
                <a:gd name="T95" fmla="*/ 96 h 438"/>
                <a:gd name="T96" fmla="*/ 330 w 481"/>
                <a:gd name="T97" fmla="*/ 95 h 438"/>
                <a:gd name="T98" fmla="*/ 241 w 481"/>
                <a:gd name="T99" fmla="*/ 6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81" h="438">
                  <a:moveTo>
                    <a:pt x="241" y="0"/>
                  </a:moveTo>
                  <a:cubicBezTo>
                    <a:pt x="292" y="0"/>
                    <a:pt x="335" y="42"/>
                    <a:pt x="335" y="94"/>
                  </a:cubicBezTo>
                  <a:cubicBezTo>
                    <a:pt x="337" y="94"/>
                    <a:pt x="339" y="94"/>
                    <a:pt x="341" y="94"/>
                  </a:cubicBezTo>
                  <a:cubicBezTo>
                    <a:pt x="344" y="93"/>
                    <a:pt x="347" y="93"/>
                    <a:pt x="350" y="93"/>
                  </a:cubicBezTo>
                  <a:cubicBezTo>
                    <a:pt x="422" y="93"/>
                    <a:pt x="481" y="152"/>
                    <a:pt x="481" y="225"/>
                  </a:cubicBezTo>
                  <a:cubicBezTo>
                    <a:pt x="481" y="297"/>
                    <a:pt x="422" y="356"/>
                    <a:pt x="350" y="356"/>
                  </a:cubicBezTo>
                  <a:cubicBezTo>
                    <a:pt x="347" y="356"/>
                    <a:pt x="344" y="356"/>
                    <a:pt x="341" y="356"/>
                  </a:cubicBezTo>
                  <a:cubicBezTo>
                    <a:pt x="339" y="355"/>
                    <a:pt x="337" y="355"/>
                    <a:pt x="335" y="355"/>
                  </a:cubicBezTo>
                  <a:cubicBezTo>
                    <a:pt x="332" y="378"/>
                    <a:pt x="321" y="399"/>
                    <a:pt x="304" y="413"/>
                  </a:cubicBezTo>
                  <a:cubicBezTo>
                    <a:pt x="288" y="429"/>
                    <a:pt x="265" y="438"/>
                    <a:pt x="241" y="438"/>
                  </a:cubicBezTo>
                  <a:cubicBezTo>
                    <a:pt x="216" y="438"/>
                    <a:pt x="193" y="429"/>
                    <a:pt x="176" y="413"/>
                  </a:cubicBezTo>
                  <a:cubicBezTo>
                    <a:pt x="160" y="398"/>
                    <a:pt x="149" y="377"/>
                    <a:pt x="146" y="354"/>
                  </a:cubicBezTo>
                  <a:cubicBezTo>
                    <a:pt x="144" y="354"/>
                    <a:pt x="142" y="354"/>
                    <a:pt x="140" y="354"/>
                  </a:cubicBezTo>
                  <a:cubicBezTo>
                    <a:pt x="137" y="355"/>
                    <a:pt x="134" y="355"/>
                    <a:pt x="131" y="355"/>
                  </a:cubicBezTo>
                  <a:cubicBezTo>
                    <a:pt x="59" y="355"/>
                    <a:pt x="0" y="296"/>
                    <a:pt x="0" y="223"/>
                  </a:cubicBezTo>
                  <a:cubicBezTo>
                    <a:pt x="0" y="151"/>
                    <a:pt x="59" y="92"/>
                    <a:pt x="131" y="92"/>
                  </a:cubicBezTo>
                  <a:cubicBezTo>
                    <a:pt x="134" y="92"/>
                    <a:pt x="137" y="92"/>
                    <a:pt x="140" y="92"/>
                  </a:cubicBezTo>
                  <a:cubicBezTo>
                    <a:pt x="142" y="93"/>
                    <a:pt x="144" y="93"/>
                    <a:pt x="146" y="93"/>
                  </a:cubicBezTo>
                  <a:cubicBezTo>
                    <a:pt x="147" y="42"/>
                    <a:pt x="189" y="0"/>
                    <a:pt x="241" y="0"/>
                  </a:cubicBezTo>
                  <a:close/>
                  <a:moveTo>
                    <a:pt x="241" y="6"/>
                  </a:moveTo>
                  <a:cubicBezTo>
                    <a:pt x="192" y="6"/>
                    <a:pt x="152" y="46"/>
                    <a:pt x="152" y="95"/>
                  </a:cubicBezTo>
                  <a:cubicBezTo>
                    <a:pt x="152" y="95"/>
                    <a:pt x="152" y="95"/>
                    <a:pt x="152" y="96"/>
                  </a:cubicBezTo>
                  <a:cubicBezTo>
                    <a:pt x="152" y="96"/>
                    <a:pt x="152" y="96"/>
                    <a:pt x="152" y="96"/>
                  </a:cubicBezTo>
                  <a:cubicBezTo>
                    <a:pt x="152" y="99"/>
                    <a:pt x="152" y="99"/>
                    <a:pt x="152" y="99"/>
                  </a:cubicBezTo>
                  <a:cubicBezTo>
                    <a:pt x="148" y="99"/>
                    <a:pt x="148" y="99"/>
                    <a:pt x="148" y="99"/>
                  </a:cubicBezTo>
                  <a:cubicBezTo>
                    <a:pt x="146" y="99"/>
                    <a:pt x="143" y="98"/>
                    <a:pt x="140" y="98"/>
                  </a:cubicBezTo>
                  <a:cubicBezTo>
                    <a:pt x="137" y="98"/>
                    <a:pt x="134" y="98"/>
                    <a:pt x="131" y="98"/>
                  </a:cubicBezTo>
                  <a:cubicBezTo>
                    <a:pt x="62" y="98"/>
                    <a:pt x="5" y="154"/>
                    <a:pt x="5" y="223"/>
                  </a:cubicBezTo>
                  <a:cubicBezTo>
                    <a:pt x="5" y="293"/>
                    <a:pt x="62" y="349"/>
                    <a:pt x="131" y="349"/>
                  </a:cubicBezTo>
                  <a:cubicBezTo>
                    <a:pt x="134" y="349"/>
                    <a:pt x="137" y="349"/>
                    <a:pt x="140" y="349"/>
                  </a:cubicBezTo>
                  <a:cubicBezTo>
                    <a:pt x="143" y="348"/>
                    <a:pt x="146" y="348"/>
                    <a:pt x="149" y="348"/>
                  </a:cubicBezTo>
                  <a:cubicBezTo>
                    <a:pt x="152" y="347"/>
                    <a:pt x="152" y="347"/>
                    <a:pt x="152" y="347"/>
                  </a:cubicBezTo>
                  <a:cubicBezTo>
                    <a:pt x="152" y="350"/>
                    <a:pt x="152" y="350"/>
                    <a:pt x="152" y="350"/>
                  </a:cubicBezTo>
                  <a:cubicBezTo>
                    <a:pt x="154" y="373"/>
                    <a:pt x="164" y="394"/>
                    <a:pt x="180" y="409"/>
                  </a:cubicBezTo>
                  <a:cubicBezTo>
                    <a:pt x="196" y="424"/>
                    <a:pt x="217" y="433"/>
                    <a:pt x="241" y="433"/>
                  </a:cubicBezTo>
                  <a:cubicBezTo>
                    <a:pt x="264" y="433"/>
                    <a:pt x="285" y="424"/>
                    <a:pt x="301" y="409"/>
                  </a:cubicBezTo>
                  <a:cubicBezTo>
                    <a:pt x="317" y="395"/>
                    <a:pt x="327" y="374"/>
                    <a:pt x="329" y="351"/>
                  </a:cubicBezTo>
                  <a:cubicBezTo>
                    <a:pt x="330" y="348"/>
                    <a:pt x="330" y="348"/>
                    <a:pt x="330" y="348"/>
                  </a:cubicBezTo>
                  <a:cubicBezTo>
                    <a:pt x="332" y="349"/>
                    <a:pt x="332" y="349"/>
                    <a:pt x="332" y="349"/>
                  </a:cubicBezTo>
                  <a:cubicBezTo>
                    <a:pt x="335" y="349"/>
                    <a:pt x="338" y="350"/>
                    <a:pt x="341" y="350"/>
                  </a:cubicBezTo>
                  <a:cubicBezTo>
                    <a:pt x="344" y="350"/>
                    <a:pt x="347" y="350"/>
                    <a:pt x="350" y="350"/>
                  </a:cubicBezTo>
                  <a:cubicBezTo>
                    <a:pt x="419" y="350"/>
                    <a:pt x="476" y="294"/>
                    <a:pt x="476" y="225"/>
                  </a:cubicBezTo>
                  <a:cubicBezTo>
                    <a:pt x="476" y="155"/>
                    <a:pt x="419" y="99"/>
                    <a:pt x="350" y="99"/>
                  </a:cubicBezTo>
                  <a:cubicBezTo>
                    <a:pt x="347" y="99"/>
                    <a:pt x="344" y="99"/>
                    <a:pt x="341" y="99"/>
                  </a:cubicBezTo>
                  <a:cubicBezTo>
                    <a:pt x="338" y="100"/>
                    <a:pt x="336" y="100"/>
                    <a:pt x="333" y="100"/>
                  </a:cubicBezTo>
                  <a:cubicBezTo>
                    <a:pt x="329" y="101"/>
                    <a:pt x="329" y="101"/>
                    <a:pt x="329" y="101"/>
                  </a:cubicBezTo>
                  <a:cubicBezTo>
                    <a:pt x="330" y="97"/>
                    <a:pt x="330" y="97"/>
                    <a:pt x="330" y="97"/>
                  </a:cubicBezTo>
                  <a:cubicBezTo>
                    <a:pt x="330" y="97"/>
                    <a:pt x="330" y="96"/>
                    <a:pt x="330" y="96"/>
                  </a:cubicBezTo>
                  <a:cubicBezTo>
                    <a:pt x="330" y="96"/>
                    <a:pt x="330" y="95"/>
                    <a:pt x="330" y="95"/>
                  </a:cubicBezTo>
                  <a:cubicBezTo>
                    <a:pt x="330" y="46"/>
                    <a:pt x="290" y="6"/>
                    <a:pt x="241" y="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0" name="îšḻîďê"/>
            <p:cNvSpPr/>
            <p:nvPr userDrawn="1">
              <p:custDataLst>
                <p:tags r:id="rId22"/>
              </p:custDataLst>
            </p:nvPr>
          </p:nvSpPr>
          <p:spPr bwMode="auto">
            <a:xfrm>
              <a:off x="3109517" y="3192463"/>
              <a:ext cx="147638" cy="104775"/>
            </a:xfrm>
            <a:custGeom>
              <a:avLst/>
              <a:gdLst>
                <a:gd name="T0" fmla="*/ 38 w 89"/>
                <a:gd name="T1" fmla="*/ 56 h 63"/>
                <a:gd name="T2" fmla="*/ 32 w 89"/>
                <a:gd name="T3" fmla="*/ 59 h 63"/>
                <a:gd name="T4" fmla="*/ 23 w 89"/>
                <a:gd name="T5" fmla="*/ 59 h 63"/>
                <a:gd name="T6" fmla="*/ 6 w 89"/>
                <a:gd name="T7" fmla="*/ 49 h 63"/>
                <a:gd name="T8" fmla="*/ 1 w 89"/>
                <a:gd name="T9" fmla="*/ 28 h 63"/>
                <a:gd name="T10" fmla="*/ 4 w 89"/>
                <a:gd name="T11" fmla="*/ 17 h 63"/>
                <a:gd name="T12" fmla="*/ 10 w 89"/>
                <a:gd name="T13" fmla="*/ 8 h 63"/>
                <a:gd name="T14" fmla="*/ 6 w 89"/>
                <a:gd name="T15" fmla="*/ 5 h 63"/>
                <a:gd name="T16" fmla="*/ 6 w 89"/>
                <a:gd name="T17" fmla="*/ 0 h 63"/>
                <a:gd name="T18" fmla="*/ 35 w 89"/>
                <a:gd name="T19" fmla="*/ 3 h 63"/>
                <a:gd name="T20" fmla="*/ 34 w 89"/>
                <a:gd name="T21" fmla="*/ 7 h 63"/>
                <a:gd name="T22" fmla="*/ 24 w 89"/>
                <a:gd name="T23" fmla="*/ 10 h 63"/>
                <a:gd name="T24" fmla="*/ 16 w 89"/>
                <a:gd name="T25" fmla="*/ 14 h 63"/>
                <a:gd name="T26" fmla="*/ 9 w 89"/>
                <a:gd name="T27" fmla="*/ 20 h 63"/>
                <a:gd name="T28" fmla="*/ 6 w 89"/>
                <a:gd name="T29" fmla="*/ 30 h 63"/>
                <a:gd name="T30" fmla="*/ 6 w 89"/>
                <a:gd name="T31" fmla="*/ 37 h 63"/>
                <a:gd name="T32" fmla="*/ 9 w 89"/>
                <a:gd name="T33" fmla="*/ 42 h 63"/>
                <a:gd name="T34" fmla="*/ 13 w 89"/>
                <a:gd name="T35" fmla="*/ 46 h 63"/>
                <a:gd name="T36" fmla="*/ 19 w 89"/>
                <a:gd name="T37" fmla="*/ 47 h 63"/>
                <a:gd name="T38" fmla="*/ 29 w 89"/>
                <a:gd name="T39" fmla="*/ 45 h 63"/>
                <a:gd name="T40" fmla="*/ 36 w 89"/>
                <a:gd name="T41" fmla="*/ 38 h 63"/>
                <a:gd name="T42" fmla="*/ 41 w 89"/>
                <a:gd name="T43" fmla="*/ 29 h 63"/>
                <a:gd name="T44" fmla="*/ 45 w 89"/>
                <a:gd name="T45" fmla="*/ 21 h 63"/>
                <a:gd name="T46" fmla="*/ 55 w 89"/>
                <a:gd name="T47" fmla="*/ 11 h 63"/>
                <a:gd name="T48" fmla="*/ 69 w 89"/>
                <a:gd name="T49" fmla="*/ 9 h 63"/>
                <a:gd name="T50" fmla="*/ 77 w 89"/>
                <a:gd name="T51" fmla="*/ 12 h 63"/>
                <a:gd name="T52" fmla="*/ 84 w 89"/>
                <a:gd name="T53" fmla="*/ 18 h 63"/>
                <a:gd name="T54" fmla="*/ 88 w 89"/>
                <a:gd name="T55" fmla="*/ 27 h 63"/>
                <a:gd name="T56" fmla="*/ 89 w 89"/>
                <a:gd name="T57" fmla="*/ 37 h 63"/>
                <a:gd name="T58" fmla="*/ 86 w 89"/>
                <a:gd name="T59" fmla="*/ 47 h 63"/>
                <a:gd name="T60" fmla="*/ 80 w 89"/>
                <a:gd name="T61" fmla="*/ 55 h 63"/>
                <a:gd name="T62" fmla="*/ 84 w 89"/>
                <a:gd name="T63" fmla="*/ 58 h 63"/>
                <a:gd name="T64" fmla="*/ 84 w 89"/>
                <a:gd name="T65" fmla="*/ 63 h 63"/>
                <a:gd name="T66" fmla="*/ 56 w 89"/>
                <a:gd name="T67" fmla="*/ 60 h 63"/>
                <a:gd name="T68" fmla="*/ 56 w 89"/>
                <a:gd name="T69" fmla="*/ 55 h 63"/>
                <a:gd name="T70" fmla="*/ 66 w 89"/>
                <a:gd name="T71" fmla="*/ 53 h 63"/>
                <a:gd name="T72" fmla="*/ 74 w 89"/>
                <a:gd name="T73" fmla="*/ 50 h 63"/>
                <a:gd name="T74" fmla="*/ 80 w 89"/>
                <a:gd name="T75" fmla="*/ 44 h 63"/>
                <a:gd name="T76" fmla="*/ 83 w 89"/>
                <a:gd name="T77" fmla="*/ 36 h 63"/>
                <a:gd name="T78" fmla="*/ 81 w 89"/>
                <a:gd name="T79" fmla="*/ 26 h 63"/>
                <a:gd name="T80" fmla="*/ 73 w 89"/>
                <a:gd name="T81" fmla="*/ 21 h 63"/>
                <a:gd name="T82" fmla="*/ 63 w 89"/>
                <a:gd name="T83" fmla="*/ 22 h 63"/>
                <a:gd name="T84" fmla="*/ 57 w 89"/>
                <a:gd name="T85" fmla="*/ 29 h 63"/>
                <a:gd name="T86" fmla="*/ 52 w 89"/>
                <a:gd name="T87" fmla="*/ 37 h 63"/>
                <a:gd name="T88" fmla="*/ 48 w 89"/>
                <a:gd name="T89" fmla="*/ 44 h 63"/>
                <a:gd name="T90" fmla="*/ 44 w 89"/>
                <a:gd name="T91" fmla="*/ 51 h 63"/>
                <a:gd name="T92" fmla="*/ 38 w 89"/>
                <a:gd name="T93" fmla="*/ 56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9" h="63">
                  <a:moveTo>
                    <a:pt x="38" y="56"/>
                  </a:moveTo>
                  <a:cubicBezTo>
                    <a:pt x="36" y="58"/>
                    <a:pt x="34" y="59"/>
                    <a:pt x="32" y="59"/>
                  </a:cubicBezTo>
                  <a:cubicBezTo>
                    <a:pt x="29" y="60"/>
                    <a:pt x="26" y="60"/>
                    <a:pt x="23" y="59"/>
                  </a:cubicBezTo>
                  <a:cubicBezTo>
                    <a:pt x="16" y="59"/>
                    <a:pt x="10" y="55"/>
                    <a:pt x="6" y="49"/>
                  </a:cubicBezTo>
                  <a:cubicBezTo>
                    <a:pt x="2" y="43"/>
                    <a:pt x="0" y="36"/>
                    <a:pt x="1" y="28"/>
                  </a:cubicBezTo>
                  <a:cubicBezTo>
                    <a:pt x="2" y="24"/>
                    <a:pt x="3" y="21"/>
                    <a:pt x="4" y="17"/>
                  </a:cubicBezTo>
                  <a:cubicBezTo>
                    <a:pt x="6" y="13"/>
                    <a:pt x="8" y="10"/>
                    <a:pt x="10" y="8"/>
                  </a:cubicBezTo>
                  <a:cubicBezTo>
                    <a:pt x="6" y="5"/>
                    <a:pt x="6" y="5"/>
                    <a:pt x="6" y="5"/>
                  </a:cubicBezTo>
                  <a:cubicBezTo>
                    <a:pt x="6" y="0"/>
                    <a:pt x="6" y="0"/>
                    <a:pt x="6" y="0"/>
                  </a:cubicBezTo>
                  <a:cubicBezTo>
                    <a:pt x="35" y="3"/>
                    <a:pt x="35" y="3"/>
                    <a:pt x="35" y="3"/>
                  </a:cubicBezTo>
                  <a:cubicBezTo>
                    <a:pt x="34" y="7"/>
                    <a:pt x="34" y="7"/>
                    <a:pt x="34" y="7"/>
                  </a:cubicBezTo>
                  <a:cubicBezTo>
                    <a:pt x="31" y="8"/>
                    <a:pt x="27" y="9"/>
                    <a:pt x="24" y="10"/>
                  </a:cubicBezTo>
                  <a:cubicBezTo>
                    <a:pt x="21" y="11"/>
                    <a:pt x="18" y="12"/>
                    <a:pt x="16" y="14"/>
                  </a:cubicBezTo>
                  <a:cubicBezTo>
                    <a:pt x="13" y="16"/>
                    <a:pt x="11" y="18"/>
                    <a:pt x="9" y="20"/>
                  </a:cubicBezTo>
                  <a:cubicBezTo>
                    <a:pt x="8" y="23"/>
                    <a:pt x="7" y="26"/>
                    <a:pt x="6" y="30"/>
                  </a:cubicBezTo>
                  <a:cubicBezTo>
                    <a:pt x="6" y="32"/>
                    <a:pt x="6" y="35"/>
                    <a:pt x="6" y="37"/>
                  </a:cubicBezTo>
                  <a:cubicBezTo>
                    <a:pt x="7" y="39"/>
                    <a:pt x="8" y="41"/>
                    <a:pt x="9" y="42"/>
                  </a:cubicBezTo>
                  <a:cubicBezTo>
                    <a:pt x="10" y="44"/>
                    <a:pt x="11" y="45"/>
                    <a:pt x="13" y="46"/>
                  </a:cubicBezTo>
                  <a:cubicBezTo>
                    <a:pt x="15" y="46"/>
                    <a:pt x="17" y="47"/>
                    <a:pt x="19" y="47"/>
                  </a:cubicBezTo>
                  <a:cubicBezTo>
                    <a:pt x="22" y="48"/>
                    <a:pt x="25" y="47"/>
                    <a:pt x="29" y="45"/>
                  </a:cubicBezTo>
                  <a:cubicBezTo>
                    <a:pt x="32" y="44"/>
                    <a:pt x="34" y="41"/>
                    <a:pt x="36" y="38"/>
                  </a:cubicBezTo>
                  <a:cubicBezTo>
                    <a:pt x="38" y="35"/>
                    <a:pt x="39" y="33"/>
                    <a:pt x="41" y="29"/>
                  </a:cubicBezTo>
                  <a:cubicBezTo>
                    <a:pt x="42" y="26"/>
                    <a:pt x="44" y="24"/>
                    <a:pt x="45" y="21"/>
                  </a:cubicBezTo>
                  <a:cubicBezTo>
                    <a:pt x="48" y="17"/>
                    <a:pt x="51" y="14"/>
                    <a:pt x="55" y="11"/>
                  </a:cubicBezTo>
                  <a:cubicBezTo>
                    <a:pt x="58" y="9"/>
                    <a:pt x="63" y="8"/>
                    <a:pt x="69" y="9"/>
                  </a:cubicBezTo>
                  <a:cubicBezTo>
                    <a:pt x="72" y="9"/>
                    <a:pt x="75" y="10"/>
                    <a:pt x="77" y="12"/>
                  </a:cubicBezTo>
                  <a:cubicBezTo>
                    <a:pt x="80" y="14"/>
                    <a:pt x="82" y="16"/>
                    <a:pt x="84" y="18"/>
                  </a:cubicBezTo>
                  <a:cubicBezTo>
                    <a:pt x="86" y="21"/>
                    <a:pt x="87" y="24"/>
                    <a:pt x="88" y="27"/>
                  </a:cubicBezTo>
                  <a:cubicBezTo>
                    <a:pt x="89" y="30"/>
                    <a:pt x="89" y="34"/>
                    <a:pt x="89" y="37"/>
                  </a:cubicBezTo>
                  <a:cubicBezTo>
                    <a:pt x="88" y="41"/>
                    <a:pt x="87" y="44"/>
                    <a:pt x="86" y="47"/>
                  </a:cubicBezTo>
                  <a:cubicBezTo>
                    <a:pt x="84" y="50"/>
                    <a:pt x="82" y="53"/>
                    <a:pt x="80" y="55"/>
                  </a:cubicBezTo>
                  <a:cubicBezTo>
                    <a:pt x="84" y="58"/>
                    <a:pt x="84" y="58"/>
                    <a:pt x="84" y="58"/>
                  </a:cubicBezTo>
                  <a:cubicBezTo>
                    <a:pt x="84" y="63"/>
                    <a:pt x="84" y="63"/>
                    <a:pt x="84" y="63"/>
                  </a:cubicBezTo>
                  <a:cubicBezTo>
                    <a:pt x="56" y="60"/>
                    <a:pt x="56" y="60"/>
                    <a:pt x="56" y="60"/>
                  </a:cubicBezTo>
                  <a:cubicBezTo>
                    <a:pt x="56" y="55"/>
                    <a:pt x="56" y="55"/>
                    <a:pt x="56" y="55"/>
                  </a:cubicBezTo>
                  <a:cubicBezTo>
                    <a:pt x="60" y="54"/>
                    <a:pt x="63" y="54"/>
                    <a:pt x="66" y="53"/>
                  </a:cubicBezTo>
                  <a:cubicBezTo>
                    <a:pt x="69" y="52"/>
                    <a:pt x="72" y="51"/>
                    <a:pt x="74" y="50"/>
                  </a:cubicBezTo>
                  <a:cubicBezTo>
                    <a:pt x="77" y="48"/>
                    <a:pt x="79" y="47"/>
                    <a:pt x="80" y="44"/>
                  </a:cubicBezTo>
                  <a:cubicBezTo>
                    <a:pt x="82" y="42"/>
                    <a:pt x="83" y="39"/>
                    <a:pt x="83" y="36"/>
                  </a:cubicBezTo>
                  <a:cubicBezTo>
                    <a:pt x="84" y="32"/>
                    <a:pt x="83" y="29"/>
                    <a:pt x="81" y="26"/>
                  </a:cubicBezTo>
                  <a:cubicBezTo>
                    <a:pt x="79" y="23"/>
                    <a:pt x="76" y="21"/>
                    <a:pt x="73" y="21"/>
                  </a:cubicBezTo>
                  <a:cubicBezTo>
                    <a:pt x="69" y="20"/>
                    <a:pt x="66" y="21"/>
                    <a:pt x="63" y="22"/>
                  </a:cubicBezTo>
                  <a:cubicBezTo>
                    <a:pt x="61" y="24"/>
                    <a:pt x="59" y="26"/>
                    <a:pt x="57" y="29"/>
                  </a:cubicBezTo>
                  <a:cubicBezTo>
                    <a:pt x="55" y="31"/>
                    <a:pt x="53" y="34"/>
                    <a:pt x="52" y="37"/>
                  </a:cubicBezTo>
                  <a:cubicBezTo>
                    <a:pt x="51" y="39"/>
                    <a:pt x="49" y="42"/>
                    <a:pt x="48" y="44"/>
                  </a:cubicBezTo>
                  <a:cubicBezTo>
                    <a:pt x="47" y="47"/>
                    <a:pt x="45" y="49"/>
                    <a:pt x="44" y="51"/>
                  </a:cubicBezTo>
                  <a:cubicBezTo>
                    <a:pt x="42" y="53"/>
                    <a:pt x="40" y="55"/>
                    <a:pt x="38" y="5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1" name="i$ľíḑè"/>
            <p:cNvSpPr/>
            <p:nvPr userDrawn="1">
              <p:custDataLst>
                <p:tags r:id="rId23"/>
              </p:custDataLst>
            </p:nvPr>
          </p:nvSpPr>
          <p:spPr bwMode="auto">
            <a:xfrm>
              <a:off x="3080942" y="3298826"/>
              <a:ext cx="147638" cy="133350"/>
            </a:xfrm>
            <a:custGeom>
              <a:avLst/>
              <a:gdLst>
                <a:gd name="T0" fmla="*/ 80 w 89"/>
                <a:gd name="T1" fmla="*/ 79 h 79"/>
                <a:gd name="T2" fmla="*/ 80 w 89"/>
                <a:gd name="T3" fmla="*/ 74 h 79"/>
                <a:gd name="T4" fmla="*/ 78 w 89"/>
                <a:gd name="T5" fmla="*/ 70 h 79"/>
                <a:gd name="T6" fmla="*/ 72 w 89"/>
                <a:gd name="T7" fmla="*/ 67 h 79"/>
                <a:gd name="T8" fmla="*/ 62 w 89"/>
                <a:gd name="T9" fmla="*/ 66 h 79"/>
                <a:gd name="T10" fmla="*/ 25 w 89"/>
                <a:gd name="T11" fmla="*/ 64 h 79"/>
                <a:gd name="T12" fmla="*/ 13 w 89"/>
                <a:gd name="T13" fmla="*/ 61 h 79"/>
                <a:gd name="T14" fmla="*/ 5 w 89"/>
                <a:gd name="T15" fmla="*/ 53 h 79"/>
                <a:gd name="T16" fmla="*/ 1 w 89"/>
                <a:gd name="T17" fmla="*/ 44 h 79"/>
                <a:gd name="T18" fmla="*/ 0 w 89"/>
                <a:gd name="T19" fmla="*/ 35 h 79"/>
                <a:gd name="T20" fmla="*/ 3 w 89"/>
                <a:gd name="T21" fmla="*/ 23 h 79"/>
                <a:gd name="T22" fmla="*/ 9 w 89"/>
                <a:gd name="T23" fmla="*/ 14 h 79"/>
                <a:gd name="T24" fmla="*/ 17 w 89"/>
                <a:gd name="T25" fmla="*/ 9 h 79"/>
                <a:gd name="T26" fmla="*/ 26 w 89"/>
                <a:gd name="T27" fmla="*/ 7 h 79"/>
                <a:gd name="T28" fmla="*/ 76 w 89"/>
                <a:gd name="T29" fmla="*/ 9 h 79"/>
                <a:gd name="T30" fmla="*/ 79 w 89"/>
                <a:gd name="T31" fmla="*/ 9 h 79"/>
                <a:gd name="T32" fmla="*/ 82 w 89"/>
                <a:gd name="T33" fmla="*/ 6 h 79"/>
                <a:gd name="T34" fmla="*/ 83 w 89"/>
                <a:gd name="T35" fmla="*/ 3 h 79"/>
                <a:gd name="T36" fmla="*/ 84 w 89"/>
                <a:gd name="T37" fmla="*/ 0 h 79"/>
                <a:gd name="T38" fmla="*/ 89 w 89"/>
                <a:gd name="T39" fmla="*/ 0 h 79"/>
                <a:gd name="T40" fmla="*/ 87 w 89"/>
                <a:gd name="T41" fmla="*/ 32 h 79"/>
                <a:gd name="T42" fmla="*/ 83 w 89"/>
                <a:gd name="T43" fmla="*/ 32 h 79"/>
                <a:gd name="T44" fmla="*/ 82 w 89"/>
                <a:gd name="T45" fmla="*/ 28 h 79"/>
                <a:gd name="T46" fmla="*/ 82 w 89"/>
                <a:gd name="T47" fmla="*/ 24 h 79"/>
                <a:gd name="T48" fmla="*/ 79 w 89"/>
                <a:gd name="T49" fmla="*/ 22 h 79"/>
                <a:gd name="T50" fmla="*/ 76 w 89"/>
                <a:gd name="T51" fmla="*/ 21 h 79"/>
                <a:gd name="T52" fmla="*/ 29 w 89"/>
                <a:gd name="T53" fmla="*/ 19 h 79"/>
                <a:gd name="T54" fmla="*/ 22 w 89"/>
                <a:gd name="T55" fmla="*/ 19 h 79"/>
                <a:gd name="T56" fmla="*/ 15 w 89"/>
                <a:gd name="T57" fmla="*/ 22 h 79"/>
                <a:gd name="T58" fmla="*/ 9 w 89"/>
                <a:gd name="T59" fmla="*/ 27 h 79"/>
                <a:gd name="T60" fmla="*/ 7 w 89"/>
                <a:gd name="T61" fmla="*/ 37 h 79"/>
                <a:gd name="T62" fmla="*/ 8 w 89"/>
                <a:gd name="T63" fmla="*/ 47 h 79"/>
                <a:gd name="T64" fmla="*/ 13 w 89"/>
                <a:gd name="T65" fmla="*/ 54 h 79"/>
                <a:gd name="T66" fmla="*/ 20 w 89"/>
                <a:gd name="T67" fmla="*/ 58 h 79"/>
                <a:gd name="T68" fmla="*/ 27 w 89"/>
                <a:gd name="T69" fmla="*/ 59 h 79"/>
                <a:gd name="T70" fmla="*/ 61 w 89"/>
                <a:gd name="T71" fmla="*/ 60 h 79"/>
                <a:gd name="T72" fmla="*/ 72 w 89"/>
                <a:gd name="T73" fmla="*/ 60 h 79"/>
                <a:gd name="T74" fmla="*/ 78 w 89"/>
                <a:gd name="T75" fmla="*/ 58 h 79"/>
                <a:gd name="T76" fmla="*/ 81 w 89"/>
                <a:gd name="T77" fmla="*/ 52 h 79"/>
                <a:gd name="T78" fmla="*/ 82 w 89"/>
                <a:gd name="T79" fmla="*/ 47 h 79"/>
                <a:gd name="T80" fmla="*/ 86 w 89"/>
                <a:gd name="T81" fmla="*/ 48 h 79"/>
                <a:gd name="T82" fmla="*/ 84 w 89"/>
                <a:gd name="T83" fmla="*/ 79 h 79"/>
                <a:gd name="T84" fmla="*/ 80 w 89"/>
                <a:gd name="T85" fmla="*/ 7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 h="79">
                  <a:moveTo>
                    <a:pt x="80" y="79"/>
                  </a:moveTo>
                  <a:cubicBezTo>
                    <a:pt x="80" y="78"/>
                    <a:pt x="80" y="76"/>
                    <a:pt x="80" y="74"/>
                  </a:cubicBezTo>
                  <a:cubicBezTo>
                    <a:pt x="79" y="72"/>
                    <a:pt x="79" y="71"/>
                    <a:pt x="78" y="70"/>
                  </a:cubicBezTo>
                  <a:cubicBezTo>
                    <a:pt x="77" y="68"/>
                    <a:pt x="75" y="67"/>
                    <a:pt x="72" y="67"/>
                  </a:cubicBezTo>
                  <a:cubicBezTo>
                    <a:pt x="70" y="66"/>
                    <a:pt x="66" y="66"/>
                    <a:pt x="62" y="66"/>
                  </a:cubicBezTo>
                  <a:cubicBezTo>
                    <a:pt x="25" y="64"/>
                    <a:pt x="25" y="64"/>
                    <a:pt x="25" y="64"/>
                  </a:cubicBezTo>
                  <a:cubicBezTo>
                    <a:pt x="21" y="64"/>
                    <a:pt x="17" y="63"/>
                    <a:pt x="13" y="61"/>
                  </a:cubicBezTo>
                  <a:cubicBezTo>
                    <a:pt x="10" y="59"/>
                    <a:pt x="7" y="56"/>
                    <a:pt x="5" y="53"/>
                  </a:cubicBezTo>
                  <a:cubicBezTo>
                    <a:pt x="3" y="50"/>
                    <a:pt x="2" y="47"/>
                    <a:pt x="1" y="44"/>
                  </a:cubicBezTo>
                  <a:cubicBezTo>
                    <a:pt x="0" y="41"/>
                    <a:pt x="0" y="38"/>
                    <a:pt x="0" y="35"/>
                  </a:cubicBezTo>
                  <a:cubicBezTo>
                    <a:pt x="0" y="30"/>
                    <a:pt x="1" y="26"/>
                    <a:pt x="3" y="23"/>
                  </a:cubicBezTo>
                  <a:cubicBezTo>
                    <a:pt x="4" y="19"/>
                    <a:pt x="6" y="16"/>
                    <a:pt x="9" y="14"/>
                  </a:cubicBezTo>
                  <a:cubicBezTo>
                    <a:pt x="11" y="11"/>
                    <a:pt x="14" y="10"/>
                    <a:pt x="17" y="9"/>
                  </a:cubicBezTo>
                  <a:cubicBezTo>
                    <a:pt x="20" y="8"/>
                    <a:pt x="23" y="7"/>
                    <a:pt x="26" y="7"/>
                  </a:cubicBezTo>
                  <a:cubicBezTo>
                    <a:pt x="76" y="9"/>
                    <a:pt x="76" y="9"/>
                    <a:pt x="76" y="9"/>
                  </a:cubicBezTo>
                  <a:cubicBezTo>
                    <a:pt x="77" y="9"/>
                    <a:pt x="78" y="9"/>
                    <a:pt x="79" y="9"/>
                  </a:cubicBezTo>
                  <a:cubicBezTo>
                    <a:pt x="80" y="9"/>
                    <a:pt x="81" y="8"/>
                    <a:pt x="82" y="6"/>
                  </a:cubicBezTo>
                  <a:cubicBezTo>
                    <a:pt x="83" y="6"/>
                    <a:pt x="83" y="4"/>
                    <a:pt x="83" y="3"/>
                  </a:cubicBezTo>
                  <a:cubicBezTo>
                    <a:pt x="84" y="2"/>
                    <a:pt x="84" y="0"/>
                    <a:pt x="84" y="0"/>
                  </a:cubicBezTo>
                  <a:cubicBezTo>
                    <a:pt x="89" y="0"/>
                    <a:pt x="89" y="0"/>
                    <a:pt x="89" y="0"/>
                  </a:cubicBezTo>
                  <a:cubicBezTo>
                    <a:pt x="87" y="32"/>
                    <a:pt x="87" y="32"/>
                    <a:pt x="87" y="32"/>
                  </a:cubicBezTo>
                  <a:cubicBezTo>
                    <a:pt x="83" y="32"/>
                    <a:pt x="83" y="32"/>
                    <a:pt x="83" y="32"/>
                  </a:cubicBezTo>
                  <a:cubicBezTo>
                    <a:pt x="83" y="31"/>
                    <a:pt x="82" y="29"/>
                    <a:pt x="82" y="28"/>
                  </a:cubicBezTo>
                  <a:cubicBezTo>
                    <a:pt x="82" y="26"/>
                    <a:pt x="82" y="25"/>
                    <a:pt x="82" y="24"/>
                  </a:cubicBezTo>
                  <a:cubicBezTo>
                    <a:pt x="81" y="23"/>
                    <a:pt x="80" y="22"/>
                    <a:pt x="79" y="22"/>
                  </a:cubicBezTo>
                  <a:cubicBezTo>
                    <a:pt x="78" y="21"/>
                    <a:pt x="77" y="21"/>
                    <a:pt x="76" y="21"/>
                  </a:cubicBezTo>
                  <a:cubicBezTo>
                    <a:pt x="29" y="19"/>
                    <a:pt x="29" y="19"/>
                    <a:pt x="29" y="19"/>
                  </a:cubicBezTo>
                  <a:cubicBezTo>
                    <a:pt x="27" y="19"/>
                    <a:pt x="25" y="19"/>
                    <a:pt x="22" y="19"/>
                  </a:cubicBezTo>
                  <a:cubicBezTo>
                    <a:pt x="20" y="20"/>
                    <a:pt x="17" y="20"/>
                    <a:pt x="15" y="22"/>
                  </a:cubicBezTo>
                  <a:cubicBezTo>
                    <a:pt x="13" y="23"/>
                    <a:pt x="11" y="25"/>
                    <a:pt x="9" y="27"/>
                  </a:cubicBezTo>
                  <a:cubicBezTo>
                    <a:pt x="8" y="30"/>
                    <a:pt x="7" y="33"/>
                    <a:pt x="7" y="37"/>
                  </a:cubicBezTo>
                  <a:cubicBezTo>
                    <a:pt x="7" y="41"/>
                    <a:pt x="7" y="45"/>
                    <a:pt x="8" y="47"/>
                  </a:cubicBezTo>
                  <a:cubicBezTo>
                    <a:pt x="10" y="50"/>
                    <a:pt x="11" y="52"/>
                    <a:pt x="13" y="54"/>
                  </a:cubicBezTo>
                  <a:cubicBezTo>
                    <a:pt x="15" y="56"/>
                    <a:pt x="18" y="57"/>
                    <a:pt x="20" y="58"/>
                  </a:cubicBezTo>
                  <a:cubicBezTo>
                    <a:pt x="22" y="58"/>
                    <a:pt x="25" y="59"/>
                    <a:pt x="27" y="59"/>
                  </a:cubicBezTo>
                  <a:cubicBezTo>
                    <a:pt x="61" y="60"/>
                    <a:pt x="61" y="60"/>
                    <a:pt x="61" y="60"/>
                  </a:cubicBezTo>
                  <a:cubicBezTo>
                    <a:pt x="66" y="60"/>
                    <a:pt x="69" y="60"/>
                    <a:pt x="72" y="60"/>
                  </a:cubicBezTo>
                  <a:cubicBezTo>
                    <a:pt x="75" y="59"/>
                    <a:pt x="77" y="59"/>
                    <a:pt x="78" y="58"/>
                  </a:cubicBezTo>
                  <a:cubicBezTo>
                    <a:pt x="79" y="56"/>
                    <a:pt x="80" y="55"/>
                    <a:pt x="81" y="52"/>
                  </a:cubicBezTo>
                  <a:cubicBezTo>
                    <a:pt x="81" y="50"/>
                    <a:pt x="82" y="49"/>
                    <a:pt x="82" y="47"/>
                  </a:cubicBezTo>
                  <a:cubicBezTo>
                    <a:pt x="86" y="48"/>
                    <a:pt x="86" y="48"/>
                    <a:pt x="86" y="48"/>
                  </a:cubicBezTo>
                  <a:cubicBezTo>
                    <a:pt x="84" y="79"/>
                    <a:pt x="84" y="79"/>
                    <a:pt x="84" y="79"/>
                  </a:cubicBezTo>
                  <a:lnTo>
                    <a:pt x="80" y="79"/>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2" name="ís1îḍê"/>
            <p:cNvSpPr/>
            <p:nvPr userDrawn="1">
              <p:custDataLst>
                <p:tags r:id="rId24"/>
              </p:custDataLst>
            </p:nvPr>
          </p:nvSpPr>
          <p:spPr bwMode="auto">
            <a:xfrm>
              <a:off x="3079354" y="3443288"/>
              <a:ext cx="147638" cy="147638"/>
            </a:xfrm>
            <a:custGeom>
              <a:avLst/>
              <a:gdLst>
                <a:gd name="T0" fmla="*/ 85 w 89"/>
                <a:gd name="T1" fmla="*/ 88 h 88"/>
                <a:gd name="T2" fmla="*/ 83 w 89"/>
                <a:gd name="T3" fmla="*/ 83 h 88"/>
                <a:gd name="T4" fmla="*/ 81 w 89"/>
                <a:gd name="T5" fmla="*/ 78 h 88"/>
                <a:gd name="T6" fmla="*/ 75 w 89"/>
                <a:gd name="T7" fmla="*/ 76 h 88"/>
                <a:gd name="T8" fmla="*/ 65 w 89"/>
                <a:gd name="T9" fmla="*/ 75 h 88"/>
                <a:gd name="T10" fmla="*/ 3 w 89"/>
                <a:gd name="T11" fmla="*/ 78 h 88"/>
                <a:gd name="T12" fmla="*/ 3 w 89"/>
                <a:gd name="T13" fmla="*/ 73 h 88"/>
                <a:gd name="T14" fmla="*/ 69 w 89"/>
                <a:gd name="T15" fmla="*/ 21 h 88"/>
                <a:gd name="T16" fmla="*/ 26 w 89"/>
                <a:gd name="T17" fmla="*/ 23 h 88"/>
                <a:gd name="T18" fmla="*/ 15 w 89"/>
                <a:gd name="T19" fmla="*/ 24 h 88"/>
                <a:gd name="T20" fmla="*/ 9 w 89"/>
                <a:gd name="T21" fmla="*/ 27 h 88"/>
                <a:gd name="T22" fmla="*/ 7 w 89"/>
                <a:gd name="T23" fmla="*/ 33 h 88"/>
                <a:gd name="T24" fmla="*/ 6 w 89"/>
                <a:gd name="T25" fmla="*/ 39 h 88"/>
                <a:gd name="T26" fmla="*/ 2 w 89"/>
                <a:gd name="T27" fmla="*/ 39 h 88"/>
                <a:gd name="T28" fmla="*/ 0 w 89"/>
                <a:gd name="T29" fmla="*/ 5 h 88"/>
                <a:gd name="T30" fmla="*/ 5 w 89"/>
                <a:gd name="T31" fmla="*/ 5 h 88"/>
                <a:gd name="T32" fmla="*/ 6 w 89"/>
                <a:gd name="T33" fmla="*/ 10 h 88"/>
                <a:gd name="T34" fmla="*/ 8 w 89"/>
                <a:gd name="T35" fmla="*/ 15 h 88"/>
                <a:gd name="T36" fmla="*/ 13 w 89"/>
                <a:gd name="T37" fmla="*/ 17 h 88"/>
                <a:gd name="T38" fmla="*/ 25 w 89"/>
                <a:gd name="T39" fmla="*/ 18 h 88"/>
                <a:gd name="T40" fmla="*/ 66 w 89"/>
                <a:gd name="T41" fmla="*/ 16 h 88"/>
                <a:gd name="T42" fmla="*/ 72 w 89"/>
                <a:gd name="T43" fmla="*/ 14 h 88"/>
                <a:gd name="T44" fmla="*/ 76 w 89"/>
                <a:gd name="T45" fmla="*/ 12 h 88"/>
                <a:gd name="T46" fmla="*/ 79 w 89"/>
                <a:gd name="T47" fmla="*/ 6 h 88"/>
                <a:gd name="T48" fmla="*/ 80 w 89"/>
                <a:gd name="T49" fmla="*/ 0 h 88"/>
                <a:gd name="T50" fmla="*/ 84 w 89"/>
                <a:gd name="T51" fmla="*/ 0 h 88"/>
                <a:gd name="T52" fmla="*/ 86 w 89"/>
                <a:gd name="T53" fmla="*/ 23 h 88"/>
                <a:gd name="T54" fmla="*/ 24 w 89"/>
                <a:gd name="T55" fmla="*/ 72 h 88"/>
                <a:gd name="T56" fmla="*/ 64 w 89"/>
                <a:gd name="T57" fmla="*/ 70 h 88"/>
                <a:gd name="T58" fmla="*/ 75 w 89"/>
                <a:gd name="T59" fmla="*/ 69 h 88"/>
                <a:gd name="T60" fmla="*/ 80 w 89"/>
                <a:gd name="T61" fmla="*/ 66 h 88"/>
                <a:gd name="T62" fmla="*/ 82 w 89"/>
                <a:gd name="T63" fmla="*/ 60 h 88"/>
                <a:gd name="T64" fmla="*/ 83 w 89"/>
                <a:gd name="T65" fmla="*/ 55 h 88"/>
                <a:gd name="T66" fmla="*/ 87 w 89"/>
                <a:gd name="T67" fmla="*/ 55 h 88"/>
                <a:gd name="T68" fmla="*/ 89 w 89"/>
                <a:gd name="T69" fmla="*/ 88 h 88"/>
                <a:gd name="T70" fmla="*/ 85 w 89"/>
                <a:gd name="T71" fmla="*/ 8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9" h="88">
                  <a:moveTo>
                    <a:pt x="85" y="88"/>
                  </a:moveTo>
                  <a:cubicBezTo>
                    <a:pt x="84" y="87"/>
                    <a:pt x="84" y="85"/>
                    <a:pt x="83" y="83"/>
                  </a:cubicBezTo>
                  <a:cubicBezTo>
                    <a:pt x="83" y="81"/>
                    <a:pt x="82" y="79"/>
                    <a:pt x="81" y="78"/>
                  </a:cubicBezTo>
                  <a:cubicBezTo>
                    <a:pt x="80" y="77"/>
                    <a:pt x="78" y="76"/>
                    <a:pt x="75" y="76"/>
                  </a:cubicBezTo>
                  <a:cubicBezTo>
                    <a:pt x="73" y="75"/>
                    <a:pt x="69" y="75"/>
                    <a:pt x="65" y="75"/>
                  </a:cubicBezTo>
                  <a:cubicBezTo>
                    <a:pt x="3" y="78"/>
                    <a:pt x="3" y="78"/>
                    <a:pt x="3" y="78"/>
                  </a:cubicBezTo>
                  <a:cubicBezTo>
                    <a:pt x="3" y="73"/>
                    <a:pt x="3" y="73"/>
                    <a:pt x="3" y="73"/>
                  </a:cubicBezTo>
                  <a:cubicBezTo>
                    <a:pt x="69" y="21"/>
                    <a:pt x="69" y="21"/>
                    <a:pt x="69" y="21"/>
                  </a:cubicBezTo>
                  <a:cubicBezTo>
                    <a:pt x="26" y="23"/>
                    <a:pt x="26" y="23"/>
                    <a:pt x="26" y="23"/>
                  </a:cubicBezTo>
                  <a:cubicBezTo>
                    <a:pt x="21" y="23"/>
                    <a:pt x="17" y="24"/>
                    <a:pt x="15" y="24"/>
                  </a:cubicBezTo>
                  <a:cubicBezTo>
                    <a:pt x="12" y="25"/>
                    <a:pt x="10" y="26"/>
                    <a:pt x="9" y="27"/>
                  </a:cubicBezTo>
                  <a:cubicBezTo>
                    <a:pt x="8" y="28"/>
                    <a:pt x="8" y="30"/>
                    <a:pt x="7" y="33"/>
                  </a:cubicBezTo>
                  <a:cubicBezTo>
                    <a:pt x="7" y="36"/>
                    <a:pt x="6" y="38"/>
                    <a:pt x="6" y="39"/>
                  </a:cubicBezTo>
                  <a:cubicBezTo>
                    <a:pt x="2" y="39"/>
                    <a:pt x="2" y="39"/>
                    <a:pt x="2" y="39"/>
                  </a:cubicBezTo>
                  <a:cubicBezTo>
                    <a:pt x="0" y="5"/>
                    <a:pt x="0" y="5"/>
                    <a:pt x="0" y="5"/>
                  </a:cubicBezTo>
                  <a:cubicBezTo>
                    <a:pt x="5" y="5"/>
                    <a:pt x="5" y="5"/>
                    <a:pt x="5" y="5"/>
                  </a:cubicBezTo>
                  <a:cubicBezTo>
                    <a:pt x="5" y="6"/>
                    <a:pt x="5" y="8"/>
                    <a:pt x="6" y="10"/>
                  </a:cubicBezTo>
                  <a:cubicBezTo>
                    <a:pt x="7" y="13"/>
                    <a:pt x="7" y="14"/>
                    <a:pt x="8" y="15"/>
                  </a:cubicBezTo>
                  <a:cubicBezTo>
                    <a:pt x="9" y="16"/>
                    <a:pt x="11" y="17"/>
                    <a:pt x="13" y="17"/>
                  </a:cubicBezTo>
                  <a:cubicBezTo>
                    <a:pt x="16" y="18"/>
                    <a:pt x="19" y="18"/>
                    <a:pt x="25" y="18"/>
                  </a:cubicBezTo>
                  <a:cubicBezTo>
                    <a:pt x="66" y="16"/>
                    <a:pt x="66" y="16"/>
                    <a:pt x="66" y="16"/>
                  </a:cubicBezTo>
                  <a:cubicBezTo>
                    <a:pt x="68" y="16"/>
                    <a:pt x="70" y="15"/>
                    <a:pt x="72" y="14"/>
                  </a:cubicBezTo>
                  <a:cubicBezTo>
                    <a:pt x="74" y="14"/>
                    <a:pt x="75" y="13"/>
                    <a:pt x="76" y="12"/>
                  </a:cubicBezTo>
                  <a:cubicBezTo>
                    <a:pt x="77" y="10"/>
                    <a:pt x="78" y="8"/>
                    <a:pt x="79" y="6"/>
                  </a:cubicBezTo>
                  <a:cubicBezTo>
                    <a:pt x="80" y="4"/>
                    <a:pt x="80" y="2"/>
                    <a:pt x="80" y="0"/>
                  </a:cubicBezTo>
                  <a:cubicBezTo>
                    <a:pt x="84" y="0"/>
                    <a:pt x="84" y="0"/>
                    <a:pt x="84" y="0"/>
                  </a:cubicBezTo>
                  <a:cubicBezTo>
                    <a:pt x="86" y="23"/>
                    <a:pt x="86" y="23"/>
                    <a:pt x="86" y="23"/>
                  </a:cubicBezTo>
                  <a:cubicBezTo>
                    <a:pt x="24" y="72"/>
                    <a:pt x="24" y="72"/>
                    <a:pt x="24" y="72"/>
                  </a:cubicBezTo>
                  <a:cubicBezTo>
                    <a:pt x="64" y="70"/>
                    <a:pt x="64" y="70"/>
                    <a:pt x="64" y="70"/>
                  </a:cubicBezTo>
                  <a:cubicBezTo>
                    <a:pt x="69" y="70"/>
                    <a:pt x="72" y="69"/>
                    <a:pt x="75" y="69"/>
                  </a:cubicBezTo>
                  <a:cubicBezTo>
                    <a:pt x="78" y="68"/>
                    <a:pt x="79" y="67"/>
                    <a:pt x="80" y="66"/>
                  </a:cubicBezTo>
                  <a:cubicBezTo>
                    <a:pt x="81" y="65"/>
                    <a:pt x="81" y="63"/>
                    <a:pt x="82" y="60"/>
                  </a:cubicBezTo>
                  <a:cubicBezTo>
                    <a:pt x="83" y="58"/>
                    <a:pt x="83" y="56"/>
                    <a:pt x="83" y="55"/>
                  </a:cubicBezTo>
                  <a:cubicBezTo>
                    <a:pt x="87" y="55"/>
                    <a:pt x="87" y="55"/>
                    <a:pt x="87" y="55"/>
                  </a:cubicBezTo>
                  <a:cubicBezTo>
                    <a:pt x="89" y="88"/>
                    <a:pt x="89" y="88"/>
                    <a:pt x="89" y="88"/>
                  </a:cubicBezTo>
                  <a:lnTo>
                    <a:pt x="85" y="88"/>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3" name="îśḻîďe"/>
            <p:cNvSpPr/>
            <p:nvPr userDrawn="1">
              <p:custDataLst>
                <p:tags r:id="rId25"/>
              </p:custDataLst>
            </p:nvPr>
          </p:nvSpPr>
          <p:spPr bwMode="auto">
            <a:xfrm>
              <a:off x="3114279" y="3617913"/>
              <a:ext cx="169863" cy="147638"/>
            </a:xfrm>
            <a:custGeom>
              <a:avLst/>
              <a:gdLst>
                <a:gd name="T0" fmla="*/ 98 w 102"/>
                <a:gd name="T1" fmla="*/ 76 h 88"/>
                <a:gd name="T2" fmla="*/ 96 w 102"/>
                <a:gd name="T3" fmla="*/ 73 h 88"/>
                <a:gd name="T4" fmla="*/ 93 w 102"/>
                <a:gd name="T5" fmla="*/ 71 h 88"/>
                <a:gd name="T6" fmla="*/ 90 w 102"/>
                <a:gd name="T7" fmla="*/ 69 h 88"/>
                <a:gd name="T8" fmla="*/ 85 w 102"/>
                <a:gd name="T9" fmla="*/ 67 h 88"/>
                <a:gd name="T10" fmla="*/ 70 w 102"/>
                <a:gd name="T11" fmla="*/ 65 h 88"/>
                <a:gd name="T12" fmla="*/ 50 w 102"/>
                <a:gd name="T13" fmla="*/ 63 h 88"/>
                <a:gd name="T14" fmla="*/ 43 w 102"/>
                <a:gd name="T15" fmla="*/ 62 h 88"/>
                <a:gd name="T16" fmla="*/ 37 w 102"/>
                <a:gd name="T17" fmla="*/ 64 h 88"/>
                <a:gd name="T18" fmla="*/ 22 w 102"/>
                <a:gd name="T19" fmla="*/ 71 h 88"/>
                <a:gd name="T20" fmla="*/ 19 w 102"/>
                <a:gd name="T21" fmla="*/ 73 h 88"/>
                <a:gd name="T22" fmla="*/ 18 w 102"/>
                <a:gd name="T23" fmla="*/ 77 h 88"/>
                <a:gd name="T24" fmla="*/ 19 w 102"/>
                <a:gd name="T25" fmla="*/ 81 h 88"/>
                <a:gd name="T26" fmla="*/ 20 w 102"/>
                <a:gd name="T27" fmla="*/ 86 h 88"/>
                <a:gd name="T28" fmla="*/ 16 w 102"/>
                <a:gd name="T29" fmla="*/ 88 h 88"/>
                <a:gd name="T30" fmla="*/ 0 w 102"/>
                <a:gd name="T31" fmla="*/ 52 h 88"/>
                <a:gd name="T32" fmla="*/ 4 w 102"/>
                <a:gd name="T33" fmla="*/ 50 h 88"/>
                <a:gd name="T34" fmla="*/ 7 w 102"/>
                <a:gd name="T35" fmla="*/ 54 h 88"/>
                <a:gd name="T36" fmla="*/ 9 w 102"/>
                <a:gd name="T37" fmla="*/ 58 h 88"/>
                <a:gd name="T38" fmla="*/ 13 w 102"/>
                <a:gd name="T39" fmla="*/ 60 h 88"/>
                <a:gd name="T40" fmla="*/ 17 w 102"/>
                <a:gd name="T41" fmla="*/ 59 h 88"/>
                <a:gd name="T42" fmla="*/ 35 w 102"/>
                <a:gd name="T43" fmla="*/ 51 h 88"/>
                <a:gd name="T44" fmla="*/ 38 w 102"/>
                <a:gd name="T45" fmla="*/ 49 h 88"/>
                <a:gd name="T46" fmla="*/ 42 w 102"/>
                <a:gd name="T47" fmla="*/ 44 h 88"/>
                <a:gd name="T48" fmla="*/ 53 w 102"/>
                <a:gd name="T49" fmla="*/ 31 h 88"/>
                <a:gd name="T50" fmla="*/ 62 w 102"/>
                <a:gd name="T51" fmla="*/ 19 h 88"/>
                <a:gd name="T52" fmla="*/ 66 w 102"/>
                <a:gd name="T53" fmla="*/ 13 h 88"/>
                <a:gd name="T54" fmla="*/ 67 w 102"/>
                <a:gd name="T55" fmla="*/ 9 h 88"/>
                <a:gd name="T56" fmla="*/ 67 w 102"/>
                <a:gd name="T57" fmla="*/ 5 h 88"/>
                <a:gd name="T58" fmla="*/ 66 w 102"/>
                <a:gd name="T59" fmla="*/ 2 h 88"/>
                <a:gd name="T60" fmla="*/ 70 w 102"/>
                <a:gd name="T61" fmla="*/ 0 h 88"/>
                <a:gd name="T62" fmla="*/ 84 w 102"/>
                <a:gd name="T63" fmla="*/ 33 h 88"/>
                <a:gd name="T64" fmla="*/ 80 w 102"/>
                <a:gd name="T65" fmla="*/ 35 h 88"/>
                <a:gd name="T66" fmla="*/ 76 w 102"/>
                <a:gd name="T67" fmla="*/ 27 h 88"/>
                <a:gd name="T68" fmla="*/ 73 w 102"/>
                <a:gd name="T69" fmla="*/ 26 h 88"/>
                <a:gd name="T70" fmla="*/ 72 w 102"/>
                <a:gd name="T71" fmla="*/ 27 h 88"/>
                <a:gd name="T72" fmla="*/ 71 w 102"/>
                <a:gd name="T73" fmla="*/ 28 h 88"/>
                <a:gd name="T74" fmla="*/ 68 w 102"/>
                <a:gd name="T75" fmla="*/ 31 h 88"/>
                <a:gd name="T76" fmla="*/ 65 w 102"/>
                <a:gd name="T77" fmla="*/ 35 h 88"/>
                <a:gd name="T78" fmla="*/ 58 w 102"/>
                <a:gd name="T79" fmla="*/ 44 h 88"/>
                <a:gd name="T80" fmla="*/ 48 w 102"/>
                <a:gd name="T81" fmla="*/ 57 h 88"/>
                <a:gd name="T82" fmla="*/ 75 w 102"/>
                <a:gd name="T83" fmla="*/ 60 h 88"/>
                <a:gd name="T84" fmla="*/ 87 w 102"/>
                <a:gd name="T85" fmla="*/ 61 h 88"/>
                <a:gd name="T86" fmla="*/ 88 w 102"/>
                <a:gd name="T87" fmla="*/ 59 h 88"/>
                <a:gd name="T88" fmla="*/ 88 w 102"/>
                <a:gd name="T89" fmla="*/ 56 h 88"/>
                <a:gd name="T90" fmla="*/ 88 w 102"/>
                <a:gd name="T91" fmla="*/ 52 h 88"/>
                <a:gd name="T92" fmla="*/ 86 w 102"/>
                <a:gd name="T93" fmla="*/ 49 h 88"/>
                <a:gd name="T94" fmla="*/ 90 w 102"/>
                <a:gd name="T95" fmla="*/ 47 h 88"/>
                <a:gd name="T96" fmla="*/ 102 w 102"/>
                <a:gd name="T97" fmla="*/ 74 h 88"/>
                <a:gd name="T98" fmla="*/ 98 w 102"/>
                <a:gd name="T99" fmla="*/ 7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2" h="88">
                  <a:moveTo>
                    <a:pt x="98" y="76"/>
                  </a:moveTo>
                  <a:cubicBezTo>
                    <a:pt x="98" y="75"/>
                    <a:pt x="97" y="74"/>
                    <a:pt x="96" y="73"/>
                  </a:cubicBezTo>
                  <a:cubicBezTo>
                    <a:pt x="95" y="72"/>
                    <a:pt x="94" y="71"/>
                    <a:pt x="93" y="71"/>
                  </a:cubicBezTo>
                  <a:cubicBezTo>
                    <a:pt x="92" y="70"/>
                    <a:pt x="91" y="69"/>
                    <a:pt x="90" y="69"/>
                  </a:cubicBezTo>
                  <a:cubicBezTo>
                    <a:pt x="89" y="69"/>
                    <a:pt x="88" y="68"/>
                    <a:pt x="85" y="67"/>
                  </a:cubicBezTo>
                  <a:cubicBezTo>
                    <a:pt x="80" y="66"/>
                    <a:pt x="75" y="65"/>
                    <a:pt x="70" y="65"/>
                  </a:cubicBezTo>
                  <a:cubicBezTo>
                    <a:pt x="64" y="64"/>
                    <a:pt x="58" y="63"/>
                    <a:pt x="50" y="63"/>
                  </a:cubicBezTo>
                  <a:cubicBezTo>
                    <a:pt x="47" y="62"/>
                    <a:pt x="45" y="62"/>
                    <a:pt x="43" y="62"/>
                  </a:cubicBezTo>
                  <a:cubicBezTo>
                    <a:pt x="42" y="63"/>
                    <a:pt x="40" y="63"/>
                    <a:pt x="37" y="64"/>
                  </a:cubicBezTo>
                  <a:cubicBezTo>
                    <a:pt x="22" y="71"/>
                    <a:pt x="22" y="71"/>
                    <a:pt x="22" y="71"/>
                  </a:cubicBezTo>
                  <a:cubicBezTo>
                    <a:pt x="21" y="71"/>
                    <a:pt x="20" y="72"/>
                    <a:pt x="19" y="73"/>
                  </a:cubicBezTo>
                  <a:cubicBezTo>
                    <a:pt x="18" y="74"/>
                    <a:pt x="18" y="75"/>
                    <a:pt x="18" y="77"/>
                  </a:cubicBezTo>
                  <a:cubicBezTo>
                    <a:pt x="18" y="78"/>
                    <a:pt x="18" y="79"/>
                    <a:pt x="19" y="81"/>
                  </a:cubicBezTo>
                  <a:cubicBezTo>
                    <a:pt x="19" y="83"/>
                    <a:pt x="19" y="85"/>
                    <a:pt x="20" y="86"/>
                  </a:cubicBezTo>
                  <a:cubicBezTo>
                    <a:pt x="16" y="88"/>
                    <a:pt x="16" y="88"/>
                    <a:pt x="16" y="88"/>
                  </a:cubicBezTo>
                  <a:cubicBezTo>
                    <a:pt x="0" y="52"/>
                    <a:pt x="0" y="52"/>
                    <a:pt x="0" y="52"/>
                  </a:cubicBezTo>
                  <a:cubicBezTo>
                    <a:pt x="4" y="50"/>
                    <a:pt x="4" y="50"/>
                    <a:pt x="4" y="50"/>
                  </a:cubicBezTo>
                  <a:cubicBezTo>
                    <a:pt x="5" y="51"/>
                    <a:pt x="6" y="52"/>
                    <a:pt x="7" y="54"/>
                  </a:cubicBezTo>
                  <a:cubicBezTo>
                    <a:pt x="8" y="56"/>
                    <a:pt x="9" y="58"/>
                    <a:pt x="9" y="58"/>
                  </a:cubicBezTo>
                  <a:cubicBezTo>
                    <a:pt x="10" y="59"/>
                    <a:pt x="12" y="60"/>
                    <a:pt x="13" y="60"/>
                  </a:cubicBezTo>
                  <a:cubicBezTo>
                    <a:pt x="14" y="60"/>
                    <a:pt x="15" y="60"/>
                    <a:pt x="17" y="59"/>
                  </a:cubicBezTo>
                  <a:cubicBezTo>
                    <a:pt x="35" y="51"/>
                    <a:pt x="35" y="51"/>
                    <a:pt x="35" y="51"/>
                  </a:cubicBezTo>
                  <a:cubicBezTo>
                    <a:pt x="36" y="51"/>
                    <a:pt x="37" y="50"/>
                    <a:pt x="38" y="49"/>
                  </a:cubicBezTo>
                  <a:cubicBezTo>
                    <a:pt x="39" y="47"/>
                    <a:pt x="41" y="46"/>
                    <a:pt x="42" y="44"/>
                  </a:cubicBezTo>
                  <a:cubicBezTo>
                    <a:pt x="45" y="40"/>
                    <a:pt x="49" y="36"/>
                    <a:pt x="53" y="31"/>
                  </a:cubicBezTo>
                  <a:cubicBezTo>
                    <a:pt x="56" y="26"/>
                    <a:pt x="60" y="22"/>
                    <a:pt x="62" y="19"/>
                  </a:cubicBezTo>
                  <a:cubicBezTo>
                    <a:pt x="64" y="16"/>
                    <a:pt x="65" y="15"/>
                    <a:pt x="66" y="13"/>
                  </a:cubicBezTo>
                  <a:cubicBezTo>
                    <a:pt x="66" y="12"/>
                    <a:pt x="67" y="11"/>
                    <a:pt x="67" y="9"/>
                  </a:cubicBezTo>
                  <a:cubicBezTo>
                    <a:pt x="67" y="8"/>
                    <a:pt x="67" y="7"/>
                    <a:pt x="67" y="5"/>
                  </a:cubicBezTo>
                  <a:cubicBezTo>
                    <a:pt x="67" y="4"/>
                    <a:pt x="66" y="3"/>
                    <a:pt x="66" y="2"/>
                  </a:cubicBezTo>
                  <a:cubicBezTo>
                    <a:pt x="70" y="0"/>
                    <a:pt x="70" y="0"/>
                    <a:pt x="70" y="0"/>
                  </a:cubicBezTo>
                  <a:cubicBezTo>
                    <a:pt x="84" y="33"/>
                    <a:pt x="84" y="33"/>
                    <a:pt x="84" y="33"/>
                  </a:cubicBezTo>
                  <a:cubicBezTo>
                    <a:pt x="80" y="35"/>
                    <a:pt x="80" y="35"/>
                    <a:pt x="80" y="35"/>
                  </a:cubicBezTo>
                  <a:cubicBezTo>
                    <a:pt x="79" y="31"/>
                    <a:pt x="77" y="29"/>
                    <a:pt x="76" y="27"/>
                  </a:cubicBezTo>
                  <a:cubicBezTo>
                    <a:pt x="75" y="26"/>
                    <a:pt x="74" y="25"/>
                    <a:pt x="73" y="26"/>
                  </a:cubicBezTo>
                  <a:cubicBezTo>
                    <a:pt x="73" y="26"/>
                    <a:pt x="73" y="26"/>
                    <a:pt x="72" y="27"/>
                  </a:cubicBezTo>
                  <a:cubicBezTo>
                    <a:pt x="72" y="27"/>
                    <a:pt x="71" y="28"/>
                    <a:pt x="71" y="28"/>
                  </a:cubicBezTo>
                  <a:cubicBezTo>
                    <a:pt x="70" y="29"/>
                    <a:pt x="69" y="30"/>
                    <a:pt x="68" y="31"/>
                  </a:cubicBezTo>
                  <a:cubicBezTo>
                    <a:pt x="67" y="33"/>
                    <a:pt x="66" y="34"/>
                    <a:pt x="65" y="35"/>
                  </a:cubicBezTo>
                  <a:cubicBezTo>
                    <a:pt x="63" y="38"/>
                    <a:pt x="60" y="41"/>
                    <a:pt x="58" y="44"/>
                  </a:cubicBezTo>
                  <a:cubicBezTo>
                    <a:pt x="55" y="47"/>
                    <a:pt x="52" y="52"/>
                    <a:pt x="48" y="57"/>
                  </a:cubicBezTo>
                  <a:cubicBezTo>
                    <a:pt x="60" y="58"/>
                    <a:pt x="69" y="60"/>
                    <a:pt x="75" y="60"/>
                  </a:cubicBezTo>
                  <a:cubicBezTo>
                    <a:pt x="82" y="61"/>
                    <a:pt x="86" y="61"/>
                    <a:pt x="87" y="61"/>
                  </a:cubicBezTo>
                  <a:cubicBezTo>
                    <a:pt x="87" y="61"/>
                    <a:pt x="88" y="60"/>
                    <a:pt x="88" y="59"/>
                  </a:cubicBezTo>
                  <a:cubicBezTo>
                    <a:pt x="89" y="58"/>
                    <a:pt x="89" y="57"/>
                    <a:pt x="88" y="56"/>
                  </a:cubicBezTo>
                  <a:cubicBezTo>
                    <a:pt x="88" y="55"/>
                    <a:pt x="88" y="54"/>
                    <a:pt x="88" y="52"/>
                  </a:cubicBezTo>
                  <a:cubicBezTo>
                    <a:pt x="87" y="51"/>
                    <a:pt x="87" y="50"/>
                    <a:pt x="86" y="49"/>
                  </a:cubicBezTo>
                  <a:cubicBezTo>
                    <a:pt x="90" y="47"/>
                    <a:pt x="90" y="47"/>
                    <a:pt x="90" y="47"/>
                  </a:cubicBezTo>
                  <a:cubicBezTo>
                    <a:pt x="102" y="74"/>
                    <a:pt x="102" y="74"/>
                    <a:pt x="102" y="74"/>
                  </a:cubicBezTo>
                  <a:lnTo>
                    <a:pt x="98" y="76"/>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4" name="îṥlîḍè"/>
            <p:cNvSpPr/>
            <p:nvPr userDrawn="1">
              <p:custDataLst>
                <p:tags r:id="rId26"/>
              </p:custDataLst>
            </p:nvPr>
          </p:nvSpPr>
          <p:spPr bwMode="auto">
            <a:xfrm>
              <a:off x="3147617" y="3763963"/>
              <a:ext cx="161925" cy="139700"/>
            </a:xfrm>
            <a:custGeom>
              <a:avLst/>
              <a:gdLst>
                <a:gd name="T0" fmla="*/ 46 w 97"/>
                <a:gd name="T1" fmla="*/ 84 h 84"/>
                <a:gd name="T2" fmla="*/ 28 w 97"/>
                <a:gd name="T3" fmla="*/ 55 h 84"/>
                <a:gd name="T4" fmla="*/ 31 w 97"/>
                <a:gd name="T5" fmla="*/ 53 h 84"/>
                <a:gd name="T6" fmla="*/ 36 w 97"/>
                <a:gd name="T7" fmla="*/ 58 h 84"/>
                <a:gd name="T8" fmla="*/ 40 w 97"/>
                <a:gd name="T9" fmla="*/ 60 h 84"/>
                <a:gd name="T10" fmla="*/ 41 w 97"/>
                <a:gd name="T11" fmla="*/ 59 h 84"/>
                <a:gd name="T12" fmla="*/ 42 w 97"/>
                <a:gd name="T13" fmla="*/ 58 h 84"/>
                <a:gd name="T14" fmla="*/ 54 w 97"/>
                <a:gd name="T15" fmla="*/ 42 h 84"/>
                <a:gd name="T16" fmla="*/ 38 w 97"/>
                <a:gd name="T17" fmla="*/ 17 h 84"/>
                <a:gd name="T18" fmla="*/ 30 w 97"/>
                <a:gd name="T19" fmla="*/ 19 h 84"/>
                <a:gd name="T20" fmla="*/ 25 w 97"/>
                <a:gd name="T21" fmla="*/ 20 h 84"/>
                <a:gd name="T22" fmla="*/ 20 w 97"/>
                <a:gd name="T23" fmla="*/ 22 h 84"/>
                <a:gd name="T24" fmla="*/ 18 w 97"/>
                <a:gd name="T25" fmla="*/ 23 h 84"/>
                <a:gd name="T26" fmla="*/ 17 w 97"/>
                <a:gd name="T27" fmla="*/ 28 h 84"/>
                <a:gd name="T28" fmla="*/ 20 w 97"/>
                <a:gd name="T29" fmla="*/ 36 h 84"/>
                <a:gd name="T30" fmla="*/ 17 w 97"/>
                <a:gd name="T31" fmla="*/ 38 h 84"/>
                <a:gd name="T32" fmla="*/ 0 w 97"/>
                <a:gd name="T33" fmla="*/ 11 h 84"/>
                <a:gd name="T34" fmla="*/ 3 w 97"/>
                <a:gd name="T35" fmla="*/ 9 h 84"/>
                <a:gd name="T36" fmla="*/ 6 w 97"/>
                <a:gd name="T37" fmla="*/ 12 h 84"/>
                <a:gd name="T38" fmla="*/ 9 w 97"/>
                <a:gd name="T39" fmla="*/ 14 h 84"/>
                <a:gd name="T40" fmla="*/ 14 w 97"/>
                <a:gd name="T41" fmla="*/ 16 h 84"/>
                <a:gd name="T42" fmla="*/ 19 w 97"/>
                <a:gd name="T43" fmla="*/ 15 h 84"/>
                <a:gd name="T44" fmla="*/ 57 w 97"/>
                <a:gd name="T45" fmla="*/ 8 h 84"/>
                <a:gd name="T46" fmla="*/ 94 w 97"/>
                <a:gd name="T47" fmla="*/ 0 h 84"/>
                <a:gd name="T48" fmla="*/ 97 w 97"/>
                <a:gd name="T49" fmla="*/ 4 h 84"/>
                <a:gd name="T50" fmla="*/ 50 w 97"/>
                <a:gd name="T51" fmla="*/ 67 h 84"/>
                <a:gd name="T52" fmla="*/ 48 w 97"/>
                <a:gd name="T53" fmla="*/ 71 h 84"/>
                <a:gd name="T54" fmla="*/ 48 w 97"/>
                <a:gd name="T55" fmla="*/ 75 h 84"/>
                <a:gd name="T56" fmla="*/ 49 w 97"/>
                <a:gd name="T57" fmla="*/ 79 h 84"/>
                <a:gd name="T58" fmla="*/ 50 w 97"/>
                <a:gd name="T59" fmla="*/ 82 h 84"/>
                <a:gd name="T60" fmla="*/ 46 w 97"/>
                <a:gd name="T61" fmla="*/ 84 h 84"/>
                <a:gd name="T62" fmla="*/ 57 w 97"/>
                <a:gd name="T63" fmla="*/ 37 h 84"/>
                <a:gd name="T64" fmla="*/ 78 w 97"/>
                <a:gd name="T65" fmla="*/ 9 h 84"/>
                <a:gd name="T66" fmla="*/ 43 w 97"/>
                <a:gd name="T67" fmla="*/ 16 h 84"/>
                <a:gd name="T68" fmla="*/ 57 w 97"/>
                <a:gd name="T69" fmla="*/ 37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7" h="84">
                  <a:moveTo>
                    <a:pt x="46" y="84"/>
                  </a:moveTo>
                  <a:cubicBezTo>
                    <a:pt x="28" y="55"/>
                    <a:pt x="28" y="55"/>
                    <a:pt x="28" y="55"/>
                  </a:cubicBezTo>
                  <a:cubicBezTo>
                    <a:pt x="31" y="53"/>
                    <a:pt x="31" y="53"/>
                    <a:pt x="31" y="53"/>
                  </a:cubicBezTo>
                  <a:cubicBezTo>
                    <a:pt x="33" y="55"/>
                    <a:pt x="35" y="57"/>
                    <a:pt x="36" y="58"/>
                  </a:cubicBezTo>
                  <a:cubicBezTo>
                    <a:pt x="38" y="60"/>
                    <a:pt x="39" y="60"/>
                    <a:pt x="40" y="60"/>
                  </a:cubicBezTo>
                  <a:cubicBezTo>
                    <a:pt x="40" y="60"/>
                    <a:pt x="40" y="59"/>
                    <a:pt x="41" y="59"/>
                  </a:cubicBezTo>
                  <a:cubicBezTo>
                    <a:pt x="41" y="59"/>
                    <a:pt x="41" y="58"/>
                    <a:pt x="42" y="58"/>
                  </a:cubicBezTo>
                  <a:cubicBezTo>
                    <a:pt x="54" y="42"/>
                    <a:pt x="54" y="42"/>
                    <a:pt x="54" y="42"/>
                  </a:cubicBezTo>
                  <a:cubicBezTo>
                    <a:pt x="38" y="17"/>
                    <a:pt x="38" y="17"/>
                    <a:pt x="38" y="17"/>
                  </a:cubicBezTo>
                  <a:cubicBezTo>
                    <a:pt x="35" y="18"/>
                    <a:pt x="32" y="18"/>
                    <a:pt x="30" y="19"/>
                  </a:cubicBezTo>
                  <a:cubicBezTo>
                    <a:pt x="28" y="19"/>
                    <a:pt x="26" y="20"/>
                    <a:pt x="25" y="20"/>
                  </a:cubicBezTo>
                  <a:cubicBezTo>
                    <a:pt x="23" y="21"/>
                    <a:pt x="21" y="21"/>
                    <a:pt x="20" y="22"/>
                  </a:cubicBezTo>
                  <a:cubicBezTo>
                    <a:pt x="19" y="22"/>
                    <a:pt x="19" y="22"/>
                    <a:pt x="18" y="23"/>
                  </a:cubicBezTo>
                  <a:cubicBezTo>
                    <a:pt x="17" y="24"/>
                    <a:pt x="16" y="25"/>
                    <a:pt x="17" y="28"/>
                  </a:cubicBezTo>
                  <a:cubicBezTo>
                    <a:pt x="18" y="30"/>
                    <a:pt x="19" y="33"/>
                    <a:pt x="20" y="36"/>
                  </a:cubicBezTo>
                  <a:cubicBezTo>
                    <a:pt x="17" y="38"/>
                    <a:pt x="17" y="38"/>
                    <a:pt x="17" y="38"/>
                  </a:cubicBezTo>
                  <a:cubicBezTo>
                    <a:pt x="0" y="11"/>
                    <a:pt x="0" y="11"/>
                    <a:pt x="0" y="11"/>
                  </a:cubicBezTo>
                  <a:cubicBezTo>
                    <a:pt x="3" y="9"/>
                    <a:pt x="3" y="9"/>
                    <a:pt x="3" y="9"/>
                  </a:cubicBezTo>
                  <a:cubicBezTo>
                    <a:pt x="4" y="10"/>
                    <a:pt x="5" y="11"/>
                    <a:pt x="6" y="12"/>
                  </a:cubicBezTo>
                  <a:cubicBezTo>
                    <a:pt x="7" y="13"/>
                    <a:pt x="8" y="14"/>
                    <a:pt x="9" y="14"/>
                  </a:cubicBezTo>
                  <a:cubicBezTo>
                    <a:pt x="11" y="15"/>
                    <a:pt x="12" y="15"/>
                    <a:pt x="14" y="16"/>
                  </a:cubicBezTo>
                  <a:cubicBezTo>
                    <a:pt x="15" y="16"/>
                    <a:pt x="17" y="16"/>
                    <a:pt x="19" y="15"/>
                  </a:cubicBezTo>
                  <a:cubicBezTo>
                    <a:pt x="31" y="13"/>
                    <a:pt x="43" y="11"/>
                    <a:pt x="57" y="8"/>
                  </a:cubicBezTo>
                  <a:cubicBezTo>
                    <a:pt x="71" y="5"/>
                    <a:pt x="83" y="2"/>
                    <a:pt x="94" y="0"/>
                  </a:cubicBezTo>
                  <a:cubicBezTo>
                    <a:pt x="97" y="4"/>
                    <a:pt x="97" y="4"/>
                    <a:pt x="97" y="4"/>
                  </a:cubicBezTo>
                  <a:cubicBezTo>
                    <a:pt x="50" y="67"/>
                    <a:pt x="50" y="67"/>
                    <a:pt x="50" y="67"/>
                  </a:cubicBezTo>
                  <a:cubicBezTo>
                    <a:pt x="50" y="68"/>
                    <a:pt x="49" y="70"/>
                    <a:pt x="48" y="71"/>
                  </a:cubicBezTo>
                  <a:cubicBezTo>
                    <a:pt x="48" y="72"/>
                    <a:pt x="48" y="73"/>
                    <a:pt x="48" y="75"/>
                  </a:cubicBezTo>
                  <a:cubicBezTo>
                    <a:pt x="48" y="76"/>
                    <a:pt x="48" y="77"/>
                    <a:pt x="49" y="79"/>
                  </a:cubicBezTo>
                  <a:cubicBezTo>
                    <a:pt x="49" y="80"/>
                    <a:pt x="50" y="81"/>
                    <a:pt x="50" y="82"/>
                  </a:cubicBezTo>
                  <a:cubicBezTo>
                    <a:pt x="46" y="84"/>
                    <a:pt x="46" y="84"/>
                    <a:pt x="46" y="84"/>
                  </a:cubicBezTo>
                  <a:close/>
                  <a:moveTo>
                    <a:pt x="57" y="37"/>
                  </a:moveTo>
                  <a:cubicBezTo>
                    <a:pt x="78" y="9"/>
                    <a:pt x="78" y="9"/>
                    <a:pt x="78" y="9"/>
                  </a:cubicBezTo>
                  <a:cubicBezTo>
                    <a:pt x="43" y="16"/>
                    <a:pt x="43" y="16"/>
                    <a:pt x="43" y="16"/>
                  </a:cubicBezTo>
                  <a:lnTo>
                    <a:pt x="57" y="37"/>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5" name="íṩļîďè"/>
            <p:cNvSpPr/>
            <p:nvPr userDrawn="1">
              <p:custDataLst>
                <p:tags r:id="rId27"/>
              </p:custDataLst>
            </p:nvPr>
          </p:nvSpPr>
          <p:spPr bwMode="auto">
            <a:xfrm>
              <a:off x="3239692" y="3803651"/>
              <a:ext cx="165100" cy="166688"/>
            </a:xfrm>
            <a:custGeom>
              <a:avLst/>
              <a:gdLst>
                <a:gd name="T0" fmla="*/ 83 w 99"/>
                <a:gd name="T1" fmla="*/ 68 h 100"/>
                <a:gd name="T2" fmla="*/ 80 w 99"/>
                <a:gd name="T3" fmla="*/ 66 h 100"/>
                <a:gd name="T4" fmla="*/ 82 w 99"/>
                <a:gd name="T5" fmla="*/ 61 h 100"/>
                <a:gd name="T6" fmla="*/ 84 w 99"/>
                <a:gd name="T7" fmla="*/ 54 h 100"/>
                <a:gd name="T8" fmla="*/ 85 w 99"/>
                <a:gd name="T9" fmla="*/ 48 h 100"/>
                <a:gd name="T10" fmla="*/ 83 w 99"/>
                <a:gd name="T11" fmla="*/ 44 h 100"/>
                <a:gd name="T12" fmla="*/ 80 w 99"/>
                <a:gd name="T13" fmla="*/ 40 h 100"/>
                <a:gd name="T14" fmla="*/ 77 w 99"/>
                <a:gd name="T15" fmla="*/ 37 h 100"/>
                <a:gd name="T16" fmla="*/ 74 w 99"/>
                <a:gd name="T17" fmla="*/ 34 h 100"/>
                <a:gd name="T18" fmla="*/ 27 w 99"/>
                <a:gd name="T19" fmla="*/ 82 h 100"/>
                <a:gd name="T20" fmla="*/ 25 w 99"/>
                <a:gd name="T21" fmla="*/ 85 h 100"/>
                <a:gd name="T22" fmla="*/ 25 w 99"/>
                <a:gd name="T23" fmla="*/ 89 h 100"/>
                <a:gd name="T24" fmla="*/ 27 w 99"/>
                <a:gd name="T25" fmla="*/ 93 h 100"/>
                <a:gd name="T26" fmla="*/ 31 w 99"/>
                <a:gd name="T27" fmla="*/ 97 h 100"/>
                <a:gd name="T28" fmla="*/ 28 w 99"/>
                <a:gd name="T29" fmla="*/ 100 h 100"/>
                <a:gd name="T30" fmla="*/ 0 w 99"/>
                <a:gd name="T31" fmla="*/ 72 h 100"/>
                <a:gd name="T32" fmla="*/ 3 w 99"/>
                <a:gd name="T33" fmla="*/ 69 h 100"/>
                <a:gd name="T34" fmla="*/ 6 w 99"/>
                <a:gd name="T35" fmla="*/ 72 h 100"/>
                <a:gd name="T36" fmla="*/ 10 w 99"/>
                <a:gd name="T37" fmla="*/ 75 h 100"/>
                <a:gd name="T38" fmla="*/ 14 w 99"/>
                <a:gd name="T39" fmla="*/ 75 h 100"/>
                <a:gd name="T40" fmla="*/ 17 w 99"/>
                <a:gd name="T41" fmla="*/ 73 h 100"/>
                <a:gd name="T42" fmla="*/ 65 w 99"/>
                <a:gd name="T43" fmla="*/ 25 h 100"/>
                <a:gd name="T44" fmla="*/ 63 w 99"/>
                <a:gd name="T45" fmla="*/ 23 h 100"/>
                <a:gd name="T46" fmla="*/ 60 w 99"/>
                <a:gd name="T47" fmla="*/ 20 h 100"/>
                <a:gd name="T48" fmla="*/ 56 w 99"/>
                <a:gd name="T49" fmla="*/ 16 h 100"/>
                <a:gd name="T50" fmla="*/ 51 w 99"/>
                <a:gd name="T51" fmla="*/ 15 h 100"/>
                <a:gd name="T52" fmla="*/ 45 w 99"/>
                <a:gd name="T53" fmla="*/ 16 h 100"/>
                <a:gd name="T54" fmla="*/ 39 w 99"/>
                <a:gd name="T55" fmla="*/ 17 h 100"/>
                <a:gd name="T56" fmla="*/ 34 w 99"/>
                <a:gd name="T57" fmla="*/ 19 h 100"/>
                <a:gd name="T58" fmla="*/ 31 w 99"/>
                <a:gd name="T59" fmla="*/ 17 h 100"/>
                <a:gd name="T60" fmla="*/ 47 w 99"/>
                <a:gd name="T61" fmla="*/ 0 h 100"/>
                <a:gd name="T62" fmla="*/ 99 w 99"/>
                <a:gd name="T63" fmla="*/ 52 h 100"/>
                <a:gd name="T64" fmla="*/ 83 w 99"/>
                <a:gd name="T65" fmla="*/ 68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100">
                  <a:moveTo>
                    <a:pt x="83" y="68"/>
                  </a:moveTo>
                  <a:cubicBezTo>
                    <a:pt x="80" y="66"/>
                    <a:pt x="80" y="66"/>
                    <a:pt x="80" y="66"/>
                  </a:cubicBezTo>
                  <a:cubicBezTo>
                    <a:pt x="81" y="64"/>
                    <a:pt x="82" y="63"/>
                    <a:pt x="82" y="61"/>
                  </a:cubicBezTo>
                  <a:cubicBezTo>
                    <a:pt x="83" y="59"/>
                    <a:pt x="84" y="57"/>
                    <a:pt x="84" y="54"/>
                  </a:cubicBezTo>
                  <a:cubicBezTo>
                    <a:pt x="84" y="52"/>
                    <a:pt x="85" y="50"/>
                    <a:pt x="85" y="48"/>
                  </a:cubicBezTo>
                  <a:cubicBezTo>
                    <a:pt x="85" y="46"/>
                    <a:pt x="84" y="45"/>
                    <a:pt x="83" y="44"/>
                  </a:cubicBezTo>
                  <a:cubicBezTo>
                    <a:pt x="83" y="43"/>
                    <a:pt x="82" y="42"/>
                    <a:pt x="80" y="40"/>
                  </a:cubicBezTo>
                  <a:cubicBezTo>
                    <a:pt x="79" y="39"/>
                    <a:pt x="78" y="38"/>
                    <a:pt x="77" y="37"/>
                  </a:cubicBezTo>
                  <a:cubicBezTo>
                    <a:pt x="74" y="34"/>
                    <a:pt x="74" y="34"/>
                    <a:pt x="74" y="34"/>
                  </a:cubicBezTo>
                  <a:cubicBezTo>
                    <a:pt x="27" y="82"/>
                    <a:pt x="27" y="82"/>
                    <a:pt x="27" y="82"/>
                  </a:cubicBezTo>
                  <a:cubicBezTo>
                    <a:pt x="26" y="83"/>
                    <a:pt x="25" y="84"/>
                    <a:pt x="25" y="85"/>
                  </a:cubicBezTo>
                  <a:cubicBezTo>
                    <a:pt x="24" y="86"/>
                    <a:pt x="25" y="87"/>
                    <a:pt x="25" y="89"/>
                  </a:cubicBezTo>
                  <a:cubicBezTo>
                    <a:pt x="25" y="89"/>
                    <a:pt x="26" y="91"/>
                    <a:pt x="27" y="93"/>
                  </a:cubicBezTo>
                  <a:cubicBezTo>
                    <a:pt x="29" y="95"/>
                    <a:pt x="30" y="96"/>
                    <a:pt x="31" y="97"/>
                  </a:cubicBezTo>
                  <a:cubicBezTo>
                    <a:pt x="28" y="100"/>
                    <a:pt x="28" y="100"/>
                    <a:pt x="28" y="100"/>
                  </a:cubicBezTo>
                  <a:cubicBezTo>
                    <a:pt x="0" y="72"/>
                    <a:pt x="0" y="72"/>
                    <a:pt x="0" y="72"/>
                  </a:cubicBezTo>
                  <a:cubicBezTo>
                    <a:pt x="3" y="69"/>
                    <a:pt x="3" y="69"/>
                    <a:pt x="3" y="69"/>
                  </a:cubicBezTo>
                  <a:cubicBezTo>
                    <a:pt x="3" y="70"/>
                    <a:pt x="5" y="71"/>
                    <a:pt x="6" y="72"/>
                  </a:cubicBezTo>
                  <a:cubicBezTo>
                    <a:pt x="8" y="74"/>
                    <a:pt x="10" y="74"/>
                    <a:pt x="10" y="75"/>
                  </a:cubicBezTo>
                  <a:cubicBezTo>
                    <a:pt x="12" y="75"/>
                    <a:pt x="13" y="76"/>
                    <a:pt x="14" y="75"/>
                  </a:cubicBezTo>
                  <a:cubicBezTo>
                    <a:pt x="15" y="75"/>
                    <a:pt x="16" y="74"/>
                    <a:pt x="17" y="73"/>
                  </a:cubicBezTo>
                  <a:cubicBezTo>
                    <a:pt x="65" y="25"/>
                    <a:pt x="65" y="25"/>
                    <a:pt x="65" y="25"/>
                  </a:cubicBezTo>
                  <a:cubicBezTo>
                    <a:pt x="63" y="23"/>
                    <a:pt x="63" y="23"/>
                    <a:pt x="63" y="23"/>
                  </a:cubicBezTo>
                  <a:cubicBezTo>
                    <a:pt x="62" y="22"/>
                    <a:pt x="61" y="21"/>
                    <a:pt x="60" y="20"/>
                  </a:cubicBezTo>
                  <a:cubicBezTo>
                    <a:pt x="58" y="18"/>
                    <a:pt x="57" y="17"/>
                    <a:pt x="56" y="16"/>
                  </a:cubicBezTo>
                  <a:cubicBezTo>
                    <a:pt x="55" y="15"/>
                    <a:pt x="53" y="15"/>
                    <a:pt x="51" y="15"/>
                  </a:cubicBezTo>
                  <a:cubicBezTo>
                    <a:pt x="49" y="15"/>
                    <a:pt x="47" y="15"/>
                    <a:pt x="45" y="16"/>
                  </a:cubicBezTo>
                  <a:cubicBezTo>
                    <a:pt x="43" y="16"/>
                    <a:pt x="41" y="17"/>
                    <a:pt x="39" y="17"/>
                  </a:cubicBezTo>
                  <a:cubicBezTo>
                    <a:pt x="37" y="18"/>
                    <a:pt x="35" y="19"/>
                    <a:pt x="34" y="19"/>
                  </a:cubicBezTo>
                  <a:cubicBezTo>
                    <a:pt x="31" y="17"/>
                    <a:pt x="31" y="17"/>
                    <a:pt x="31" y="17"/>
                  </a:cubicBezTo>
                  <a:cubicBezTo>
                    <a:pt x="47" y="0"/>
                    <a:pt x="47" y="0"/>
                    <a:pt x="47" y="0"/>
                  </a:cubicBezTo>
                  <a:cubicBezTo>
                    <a:pt x="99" y="52"/>
                    <a:pt x="99" y="52"/>
                    <a:pt x="99" y="52"/>
                  </a:cubicBezTo>
                  <a:lnTo>
                    <a:pt x="83" y="68"/>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6" name="íṧ1îḑè"/>
            <p:cNvSpPr/>
            <p:nvPr userDrawn="1">
              <p:custDataLst>
                <p:tags r:id="rId28"/>
              </p:custDataLst>
            </p:nvPr>
          </p:nvSpPr>
          <p:spPr bwMode="auto">
            <a:xfrm>
              <a:off x="3342879" y="3943351"/>
              <a:ext cx="57150" cy="46038"/>
            </a:xfrm>
            <a:custGeom>
              <a:avLst/>
              <a:gdLst>
                <a:gd name="T0" fmla="*/ 30 w 36"/>
                <a:gd name="T1" fmla="*/ 29 h 29"/>
                <a:gd name="T2" fmla="*/ 0 w 36"/>
                <a:gd name="T3" fmla="*/ 8 h 29"/>
                <a:gd name="T4" fmla="*/ 5 w 36"/>
                <a:gd name="T5" fmla="*/ 0 h 29"/>
                <a:gd name="T6" fmla="*/ 36 w 36"/>
                <a:gd name="T7" fmla="*/ 21 h 29"/>
                <a:gd name="T8" fmla="*/ 30 w 36"/>
                <a:gd name="T9" fmla="*/ 29 h 29"/>
              </a:gdLst>
              <a:ahLst/>
              <a:cxnLst>
                <a:cxn ang="0">
                  <a:pos x="T0" y="T1"/>
                </a:cxn>
                <a:cxn ang="0">
                  <a:pos x="T2" y="T3"/>
                </a:cxn>
                <a:cxn ang="0">
                  <a:pos x="T4" y="T5"/>
                </a:cxn>
                <a:cxn ang="0">
                  <a:pos x="T6" y="T7"/>
                </a:cxn>
                <a:cxn ang="0">
                  <a:pos x="T8" y="T9"/>
                </a:cxn>
              </a:cxnLst>
              <a:rect l="0" t="0" r="r" b="b"/>
              <a:pathLst>
                <a:path w="36" h="29">
                  <a:moveTo>
                    <a:pt x="30" y="29"/>
                  </a:moveTo>
                  <a:lnTo>
                    <a:pt x="0" y="8"/>
                  </a:lnTo>
                  <a:lnTo>
                    <a:pt x="5" y="0"/>
                  </a:lnTo>
                  <a:lnTo>
                    <a:pt x="36" y="21"/>
                  </a:lnTo>
                  <a:lnTo>
                    <a:pt x="30" y="29"/>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7" name="íṣ1íḋê"/>
            <p:cNvSpPr/>
            <p:nvPr userDrawn="1">
              <p:custDataLst>
                <p:tags r:id="rId29"/>
              </p:custDataLst>
            </p:nvPr>
          </p:nvSpPr>
          <p:spPr bwMode="auto">
            <a:xfrm>
              <a:off x="3355579" y="3932238"/>
              <a:ext cx="150813" cy="142875"/>
            </a:xfrm>
            <a:custGeom>
              <a:avLst/>
              <a:gdLst>
                <a:gd name="T0" fmla="*/ 64 w 90"/>
                <a:gd name="T1" fmla="*/ 58 h 85"/>
                <a:gd name="T2" fmla="*/ 64 w 90"/>
                <a:gd name="T3" fmla="*/ 65 h 85"/>
                <a:gd name="T4" fmla="*/ 61 w 90"/>
                <a:gd name="T5" fmla="*/ 73 h 85"/>
                <a:gd name="T6" fmla="*/ 44 w 90"/>
                <a:gd name="T7" fmla="*/ 84 h 85"/>
                <a:gd name="T8" fmla="*/ 23 w 90"/>
                <a:gd name="T9" fmla="*/ 79 h 85"/>
                <a:gd name="T10" fmla="*/ 14 w 90"/>
                <a:gd name="T11" fmla="*/ 72 h 85"/>
                <a:gd name="T12" fmla="*/ 8 w 90"/>
                <a:gd name="T13" fmla="*/ 63 h 85"/>
                <a:gd name="T14" fmla="*/ 4 w 90"/>
                <a:gd name="T15" fmla="*/ 65 h 85"/>
                <a:gd name="T16" fmla="*/ 0 w 90"/>
                <a:gd name="T17" fmla="*/ 63 h 85"/>
                <a:gd name="T18" fmla="*/ 14 w 90"/>
                <a:gd name="T19" fmla="*/ 38 h 85"/>
                <a:gd name="T20" fmla="*/ 19 w 90"/>
                <a:gd name="T21" fmla="*/ 40 h 85"/>
                <a:gd name="T22" fmla="*/ 16 w 90"/>
                <a:gd name="T23" fmla="*/ 51 h 85"/>
                <a:gd name="T24" fmla="*/ 16 w 90"/>
                <a:gd name="T25" fmla="*/ 60 h 85"/>
                <a:gd name="T26" fmla="*/ 20 w 90"/>
                <a:gd name="T27" fmla="*/ 69 h 85"/>
                <a:gd name="T28" fmla="*/ 27 w 90"/>
                <a:gd name="T29" fmla="*/ 76 h 85"/>
                <a:gd name="T30" fmla="*/ 33 w 90"/>
                <a:gd name="T31" fmla="*/ 78 h 85"/>
                <a:gd name="T32" fmla="*/ 39 w 90"/>
                <a:gd name="T33" fmla="*/ 79 h 85"/>
                <a:gd name="T34" fmla="*/ 44 w 90"/>
                <a:gd name="T35" fmla="*/ 76 h 85"/>
                <a:gd name="T36" fmla="*/ 48 w 90"/>
                <a:gd name="T37" fmla="*/ 71 h 85"/>
                <a:gd name="T38" fmla="*/ 51 w 90"/>
                <a:gd name="T39" fmla="*/ 62 h 85"/>
                <a:gd name="T40" fmla="*/ 47 w 90"/>
                <a:gd name="T41" fmla="*/ 52 h 85"/>
                <a:gd name="T42" fmla="*/ 41 w 90"/>
                <a:gd name="T43" fmla="*/ 44 h 85"/>
                <a:gd name="T44" fmla="*/ 36 w 90"/>
                <a:gd name="T45" fmla="*/ 37 h 85"/>
                <a:gd name="T46" fmla="*/ 31 w 90"/>
                <a:gd name="T47" fmla="*/ 24 h 85"/>
                <a:gd name="T48" fmla="*/ 35 w 90"/>
                <a:gd name="T49" fmla="*/ 10 h 85"/>
                <a:gd name="T50" fmla="*/ 41 w 90"/>
                <a:gd name="T51" fmla="*/ 4 h 85"/>
                <a:gd name="T52" fmla="*/ 50 w 90"/>
                <a:gd name="T53" fmla="*/ 0 h 85"/>
                <a:gd name="T54" fmla="*/ 59 w 90"/>
                <a:gd name="T55" fmla="*/ 0 h 85"/>
                <a:gd name="T56" fmla="*/ 69 w 90"/>
                <a:gd name="T57" fmla="*/ 4 h 85"/>
                <a:gd name="T58" fmla="*/ 76 w 90"/>
                <a:gd name="T59" fmla="*/ 11 h 85"/>
                <a:gd name="T60" fmla="*/ 81 w 90"/>
                <a:gd name="T61" fmla="*/ 19 h 85"/>
                <a:gd name="T62" fmla="*/ 86 w 90"/>
                <a:gd name="T63" fmla="*/ 17 h 85"/>
                <a:gd name="T64" fmla="*/ 90 w 90"/>
                <a:gd name="T65" fmla="*/ 20 h 85"/>
                <a:gd name="T66" fmla="*/ 75 w 90"/>
                <a:gd name="T67" fmla="*/ 44 h 85"/>
                <a:gd name="T68" fmla="*/ 71 w 90"/>
                <a:gd name="T69" fmla="*/ 41 h 85"/>
                <a:gd name="T70" fmla="*/ 73 w 90"/>
                <a:gd name="T71" fmla="*/ 32 h 85"/>
                <a:gd name="T72" fmla="*/ 74 w 90"/>
                <a:gd name="T73" fmla="*/ 23 h 85"/>
                <a:gd name="T74" fmla="*/ 72 w 90"/>
                <a:gd name="T75" fmla="*/ 15 h 85"/>
                <a:gd name="T76" fmla="*/ 65 w 90"/>
                <a:gd name="T77" fmla="*/ 8 h 85"/>
                <a:gd name="T78" fmla="*/ 55 w 90"/>
                <a:gd name="T79" fmla="*/ 6 h 85"/>
                <a:gd name="T80" fmla="*/ 47 w 90"/>
                <a:gd name="T81" fmla="*/ 11 h 85"/>
                <a:gd name="T82" fmla="*/ 44 w 90"/>
                <a:gd name="T83" fmla="*/ 20 h 85"/>
                <a:gd name="T84" fmla="*/ 47 w 90"/>
                <a:gd name="T85" fmla="*/ 29 h 85"/>
                <a:gd name="T86" fmla="*/ 53 w 90"/>
                <a:gd name="T87" fmla="*/ 37 h 85"/>
                <a:gd name="T88" fmla="*/ 58 w 90"/>
                <a:gd name="T89" fmla="*/ 44 h 85"/>
                <a:gd name="T90" fmla="*/ 62 w 90"/>
                <a:gd name="T91" fmla="*/ 51 h 85"/>
                <a:gd name="T92" fmla="*/ 64 w 90"/>
                <a:gd name="T93" fmla="*/ 58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90" h="85">
                  <a:moveTo>
                    <a:pt x="64" y="58"/>
                  </a:moveTo>
                  <a:cubicBezTo>
                    <a:pt x="65" y="60"/>
                    <a:pt x="65" y="63"/>
                    <a:pt x="64" y="65"/>
                  </a:cubicBezTo>
                  <a:cubicBezTo>
                    <a:pt x="64" y="68"/>
                    <a:pt x="63" y="70"/>
                    <a:pt x="61" y="73"/>
                  </a:cubicBezTo>
                  <a:cubicBezTo>
                    <a:pt x="57" y="79"/>
                    <a:pt x="51" y="83"/>
                    <a:pt x="44" y="84"/>
                  </a:cubicBezTo>
                  <a:cubicBezTo>
                    <a:pt x="37" y="85"/>
                    <a:pt x="30" y="84"/>
                    <a:pt x="23" y="79"/>
                  </a:cubicBezTo>
                  <a:cubicBezTo>
                    <a:pt x="20" y="77"/>
                    <a:pt x="17" y="75"/>
                    <a:pt x="14" y="72"/>
                  </a:cubicBezTo>
                  <a:cubicBezTo>
                    <a:pt x="12" y="69"/>
                    <a:pt x="10" y="66"/>
                    <a:pt x="8" y="63"/>
                  </a:cubicBezTo>
                  <a:cubicBezTo>
                    <a:pt x="4" y="65"/>
                    <a:pt x="4" y="65"/>
                    <a:pt x="4" y="65"/>
                  </a:cubicBezTo>
                  <a:cubicBezTo>
                    <a:pt x="0" y="63"/>
                    <a:pt x="0" y="63"/>
                    <a:pt x="0" y="63"/>
                  </a:cubicBezTo>
                  <a:cubicBezTo>
                    <a:pt x="14" y="38"/>
                    <a:pt x="14" y="38"/>
                    <a:pt x="14" y="38"/>
                  </a:cubicBezTo>
                  <a:cubicBezTo>
                    <a:pt x="19" y="40"/>
                    <a:pt x="19" y="40"/>
                    <a:pt x="19" y="40"/>
                  </a:cubicBezTo>
                  <a:cubicBezTo>
                    <a:pt x="17" y="44"/>
                    <a:pt x="17" y="47"/>
                    <a:pt x="16" y="51"/>
                  </a:cubicBezTo>
                  <a:cubicBezTo>
                    <a:pt x="16" y="54"/>
                    <a:pt x="16" y="57"/>
                    <a:pt x="16" y="60"/>
                  </a:cubicBezTo>
                  <a:cubicBezTo>
                    <a:pt x="17" y="63"/>
                    <a:pt x="18" y="66"/>
                    <a:pt x="20" y="69"/>
                  </a:cubicBezTo>
                  <a:cubicBezTo>
                    <a:pt x="21" y="71"/>
                    <a:pt x="24" y="74"/>
                    <a:pt x="27" y="76"/>
                  </a:cubicBezTo>
                  <a:cubicBezTo>
                    <a:pt x="29" y="77"/>
                    <a:pt x="31" y="78"/>
                    <a:pt x="33" y="78"/>
                  </a:cubicBezTo>
                  <a:cubicBezTo>
                    <a:pt x="35" y="79"/>
                    <a:pt x="37" y="79"/>
                    <a:pt x="39" y="79"/>
                  </a:cubicBezTo>
                  <a:cubicBezTo>
                    <a:pt x="41" y="78"/>
                    <a:pt x="42" y="77"/>
                    <a:pt x="44" y="76"/>
                  </a:cubicBezTo>
                  <a:cubicBezTo>
                    <a:pt x="45" y="75"/>
                    <a:pt x="47" y="73"/>
                    <a:pt x="48" y="71"/>
                  </a:cubicBezTo>
                  <a:cubicBezTo>
                    <a:pt x="50" y="69"/>
                    <a:pt x="51" y="65"/>
                    <a:pt x="51" y="62"/>
                  </a:cubicBezTo>
                  <a:cubicBezTo>
                    <a:pt x="50" y="58"/>
                    <a:pt x="49" y="55"/>
                    <a:pt x="47" y="52"/>
                  </a:cubicBezTo>
                  <a:cubicBezTo>
                    <a:pt x="45" y="50"/>
                    <a:pt x="43" y="47"/>
                    <a:pt x="41" y="44"/>
                  </a:cubicBezTo>
                  <a:cubicBezTo>
                    <a:pt x="39" y="41"/>
                    <a:pt x="37" y="39"/>
                    <a:pt x="36" y="37"/>
                  </a:cubicBezTo>
                  <a:cubicBezTo>
                    <a:pt x="33" y="32"/>
                    <a:pt x="31" y="28"/>
                    <a:pt x="31" y="24"/>
                  </a:cubicBezTo>
                  <a:cubicBezTo>
                    <a:pt x="30" y="19"/>
                    <a:pt x="32" y="15"/>
                    <a:pt x="35" y="10"/>
                  </a:cubicBezTo>
                  <a:cubicBezTo>
                    <a:pt x="36" y="7"/>
                    <a:pt x="39" y="5"/>
                    <a:pt x="41" y="4"/>
                  </a:cubicBezTo>
                  <a:cubicBezTo>
                    <a:pt x="44" y="2"/>
                    <a:pt x="47" y="1"/>
                    <a:pt x="50" y="0"/>
                  </a:cubicBezTo>
                  <a:cubicBezTo>
                    <a:pt x="53" y="0"/>
                    <a:pt x="56" y="0"/>
                    <a:pt x="59" y="0"/>
                  </a:cubicBezTo>
                  <a:cubicBezTo>
                    <a:pt x="63" y="1"/>
                    <a:pt x="66" y="2"/>
                    <a:pt x="69" y="4"/>
                  </a:cubicBezTo>
                  <a:cubicBezTo>
                    <a:pt x="72" y="6"/>
                    <a:pt x="74" y="9"/>
                    <a:pt x="76" y="11"/>
                  </a:cubicBezTo>
                  <a:cubicBezTo>
                    <a:pt x="78" y="14"/>
                    <a:pt x="80" y="17"/>
                    <a:pt x="81" y="19"/>
                  </a:cubicBezTo>
                  <a:cubicBezTo>
                    <a:pt x="86" y="17"/>
                    <a:pt x="86" y="17"/>
                    <a:pt x="86" y="17"/>
                  </a:cubicBezTo>
                  <a:cubicBezTo>
                    <a:pt x="90" y="20"/>
                    <a:pt x="90" y="20"/>
                    <a:pt x="90" y="20"/>
                  </a:cubicBezTo>
                  <a:cubicBezTo>
                    <a:pt x="75" y="44"/>
                    <a:pt x="75" y="44"/>
                    <a:pt x="75" y="44"/>
                  </a:cubicBezTo>
                  <a:cubicBezTo>
                    <a:pt x="71" y="41"/>
                    <a:pt x="71" y="41"/>
                    <a:pt x="71" y="41"/>
                  </a:cubicBezTo>
                  <a:cubicBezTo>
                    <a:pt x="72" y="38"/>
                    <a:pt x="73" y="35"/>
                    <a:pt x="73" y="32"/>
                  </a:cubicBezTo>
                  <a:cubicBezTo>
                    <a:pt x="74" y="29"/>
                    <a:pt x="74" y="26"/>
                    <a:pt x="74" y="23"/>
                  </a:cubicBezTo>
                  <a:cubicBezTo>
                    <a:pt x="74" y="20"/>
                    <a:pt x="73" y="17"/>
                    <a:pt x="72" y="15"/>
                  </a:cubicBezTo>
                  <a:cubicBezTo>
                    <a:pt x="70" y="12"/>
                    <a:pt x="68" y="10"/>
                    <a:pt x="65" y="8"/>
                  </a:cubicBezTo>
                  <a:cubicBezTo>
                    <a:pt x="62" y="6"/>
                    <a:pt x="59" y="5"/>
                    <a:pt x="55" y="6"/>
                  </a:cubicBezTo>
                  <a:cubicBezTo>
                    <a:pt x="52" y="7"/>
                    <a:pt x="49" y="9"/>
                    <a:pt x="47" y="11"/>
                  </a:cubicBezTo>
                  <a:cubicBezTo>
                    <a:pt x="45" y="15"/>
                    <a:pt x="44" y="18"/>
                    <a:pt x="44" y="20"/>
                  </a:cubicBezTo>
                  <a:cubicBezTo>
                    <a:pt x="45" y="23"/>
                    <a:pt x="46" y="26"/>
                    <a:pt x="47" y="29"/>
                  </a:cubicBezTo>
                  <a:cubicBezTo>
                    <a:pt x="49" y="32"/>
                    <a:pt x="51" y="35"/>
                    <a:pt x="53" y="37"/>
                  </a:cubicBezTo>
                  <a:cubicBezTo>
                    <a:pt x="55" y="39"/>
                    <a:pt x="56" y="42"/>
                    <a:pt x="58" y="44"/>
                  </a:cubicBezTo>
                  <a:cubicBezTo>
                    <a:pt x="59" y="46"/>
                    <a:pt x="61" y="48"/>
                    <a:pt x="62" y="51"/>
                  </a:cubicBezTo>
                  <a:cubicBezTo>
                    <a:pt x="63" y="53"/>
                    <a:pt x="64" y="55"/>
                    <a:pt x="64" y="58"/>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8" name="íśļiḓé"/>
            <p:cNvSpPr/>
            <p:nvPr userDrawn="1">
              <p:custDataLst>
                <p:tags r:id="rId30"/>
              </p:custDataLst>
            </p:nvPr>
          </p:nvSpPr>
          <p:spPr bwMode="auto">
            <a:xfrm>
              <a:off x="3452417" y="3976688"/>
              <a:ext cx="158750" cy="177800"/>
            </a:xfrm>
            <a:custGeom>
              <a:avLst/>
              <a:gdLst>
                <a:gd name="T0" fmla="*/ 76 w 95"/>
                <a:gd name="T1" fmla="*/ 84 h 106"/>
                <a:gd name="T2" fmla="*/ 64 w 95"/>
                <a:gd name="T3" fmla="*/ 106 h 106"/>
                <a:gd name="T4" fmla="*/ 0 w 95"/>
                <a:gd name="T5" fmla="*/ 77 h 106"/>
                <a:gd name="T6" fmla="*/ 2 w 95"/>
                <a:gd name="T7" fmla="*/ 73 h 106"/>
                <a:gd name="T8" fmla="*/ 7 w 95"/>
                <a:gd name="T9" fmla="*/ 75 h 106"/>
                <a:gd name="T10" fmla="*/ 11 w 95"/>
                <a:gd name="T11" fmla="*/ 76 h 106"/>
                <a:gd name="T12" fmla="*/ 14 w 95"/>
                <a:gd name="T13" fmla="*/ 75 h 106"/>
                <a:gd name="T14" fmla="*/ 16 w 95"/>
                <a:gd name="T15" fmla="*/ 72 h 106"/>
                <a:gd name="T16" fmla="*/ 41 w 95"/>
                <a:gd name="T17" fmla="*/ 16 h 106"/>
                <a:gd name="T18" fmla="*/ 42 w 95"/>
                <a:gd name="T19" fmla="*/ 13 h 106"/>
                <a:gd name="T20" fmla="*/ 40 w 95"/>
                <a:gd name="T21" fmla="*/ 10 h 106"/>
                <a:gd name="T22" fmla="*/ 37 w 95"/>
                <a:gd name="T23" fmla="*/ 7 h 106"/>
                <a:gd name="T24" fmla="*/ 33 w 95"/>
                <a:gd name="T25" fmla="*/ 4 h 106"/>
                <a:gd name="T26" fmla="*/ 35 w 95"/>
                <a:gd name="T27" fmla="*/ 0 h 106"/>
                <a:gd name="T28" fmla="*/ 95 w 95"/>
                <a:gd name="T29" fmla="*/ 27 h 106"/>
                <a:gd name="T30" fmla="*/ 86 w 95"/>
                <a:gd name="T31" fmla="*/ 46 h 106"/>
                <a:gd name="T32" fmla="*/ 82 w 95"/>
                <a:gd name="T33" fmla="*/ 44 h 106"/>
                <a:gd name="T34" fmla="*/ 81 w 95"/>
                <a:gd name="T35" fmla="*/ 33 h 106"/>
                <a:gd name="T36" fmla="*/ 77 w 95"/>
                <a:gd name="T37" fmla="*/ 25 h 106"/>
                <a:gd name="T38" fmla="*/ 73 w 95"/>
                <a:gd name="T39" fmla="*/ 23 h 106"/>
                <a:gd name="T40" fmla="*/ 68 w 95"/>
                <a:gd name="T41" fmla="*/ 20 h 106"/>
                <a:gd name="T42" fmla="*/ 56 w 95"/>
                <a:gd name="T43" fmla="*/ 15 h 106"/>
                <a:gd name="T44" fmla="*/ 42 w 95"/>
                <a:gd name="T45" fmla="*/ 45 h 106"/>
                <a:gd name="T46" fmla="*/ 51 w 95"/>
                <a:gd name="T47" fmla="*/ 49 h 106"/>
                <a:gd name="T48" fmla="*/ 57 w 95"/>
                <a:gd name="T49" fmla="*/ 51 h 106"/>
                <a:gd name="T50" fmla="*/ 62 w 95"/>
                <a:gd name="T51" fmla="*/ 50 h 106"/>
                <a:gd name="T52" fmla="*/ 65 w 95"/>
                <a:gd name="T53" fmla="*/ 47 h 106"/>
                <a:gd name="T54" fmla="*/ 69 w 95"/>
                <a:gd name="T55" fmla="*/ 42 h 106"/>
                <a:gd name="T56" fmla="*/ 73 w 95"/>
                <a:gd name="T57" fmla="*/ 44 h 106"/>
                <a:gd name="T58" fmla="*/ 59 w 95"/>
                <a:gd name="T59" fmla="*/ 74 h 106"/>
                <a:gd name="T60" fmla="*/ 55 w 95"/>
                <a:gd name="T61" fmla="*/ 72 h 106"/>
                <a:gd name="T62" fmla="*/ 57 w 95"/>
                <a:gd name="T63" fmla="*/ 66 h 106"/>
                <a:gd name="T64" fmla="*/ 56 w 95"/>
                <a:gd name="T65" fmla="*/ 61 h 106"/>
                <a:gd name="T66" fmla="*/ 54 w 95"/>
                <a:gd name="T67" fmla="*/ 57 h 106"/>
                <a:gd name="T68" fmla="*/ 49 w 95"/>
                <a:gd name="T69" fmla="*/ 54 h 106"/>
                <a:gd name="T70" fmla="*/ 40 w 95"/>
                <a:gd name="T71" fmla="*/ 50 h 106"/>
                <a:gd name="T72" fmla="*/ 29 w 95"/>
                <a:gd name="T73" fmla="*/ 73 h 106"/>
                <a:gd name="T74" fmla="*/ 28 w 95"/>
                <a:gd name="T75" fmla="*/ 78 h 106"/>
                <a:gd name="T76" fmla="*/ 28 w 95"/>
                <a:gd name="T77" fmla="*/ 82 h 106"/>
                <a:gd name="T78" fmla="*/ 31 w 95"/>
                <a:gd name="T79" fmla="*/ 85 h 106"/>
                <a:gd name="T80" fmla="*/ 38 w 95"/>
                <a:gd name="T81" fmla="*/ 89 h 106"/>
                <a:gd name="T82" fmla="*/ 43 w 95"/>
                <a:gd name="T83" fmla="*/ 91 h 106"/>
                <a:gd name="T84" fmla="*/ 48 w 95"/>
                <a:gd name="T85" fmla="*/ 93 h 106"/>
                <a:gd name="T86" fmla="*/ 52 w 95"/>
                <a:gd name="T87" fmla="*/ 94 h 106"/>
                <a:gd name="T88" fmla="*/ 56 w 95"/>
                <a:gd name="T89" fmla="*/ 94 h 106"/>
                <a:gd name="T90" fmla="*/ 65 w 95"/>
                <a:gd name="T91" fmla="*/ 88 h 106"/>
                <a:gd name="T92" fmla="*/ 72 w 95"/>
                <a:gd name="T93" fmla="*/ 82 h 106"/>
                <a:gd name="T94" fmla="*/ 76 w 95"/>
                <a:gd name="T95" fmla="*/ 84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5" h="106">
                  <a:moveTo>
                    <a:pt x="76" y="84"/>
                  </a:moveTo>
                  <a:cubicBezTo>
                    <a:pt x="64" y="106"/>
                    <a:pt x="64" y="106"/>
                    <a:pt x="64" y="106"/>
                  </a:cubicBezTo>
                  <a:cubicBezTo>
                    <a:pt x="0" y="77"/>
                    <a:pt x="0" y="77"/>
                    <a:pt x="0" y="77"/>
                  </a:cubicBezTo>
                  <a:cubicBezTo>
                    <a:pt x="2" y="73"/>
                    <a:pt x="2" y="73"/>
                    <a:pt x="2" y="73"/>
                  </a:cubicBezTo>
                  <a:cubicBezTo>
                    <a:pt x="3" y="74"/>
                    <a:pt x="5" y="74"/>
                    <a:pt x="7" y="75"/>
                  </a:cubicBezTo>
                  <a:cubicBezTo>
                    <a:pt x="9" y="75"/>
                    <a:pt x="10" y="76"/>
                    <a:pt x="11" y="76"/>
                  </a:cubicBezTo>
                  <a:cubicBezTo>
                    <a:pt x="12" y="76"/>
                    <a:pt x="13" y="75"/>
                    <a:pt x="14" y="75"/>
                  </a:cubicBezTo>
                  <a:cubicBezTo>
                    <a:pt x="15" y="74"/>
                    <a:pt x="16" y="73"/>
                    <a:pt x="16" y="72"/>
                  </a:cubicBezTo>
                  <a:cubicBezTo>
                    <a:pt x="41" y="16"/>
                    <a:pt x="41" y="16"/>
                    <a:pt x="41" y="16"/>
                  </a:cubicBezTo>
                  <a:cubicBezTo>
                    <a:pt x="42" y="15"/>
                    <a:pt x="42" y="14"/>
                    <a:pt x="42" y="13"/>
                  </a:cubicBezTo>
                  <a:cubicBezTo>
                    <a:pt x="42" y="12"/>
                    <a:pt x="41" y="11"/>
                    <a:pt x="40" y="10"/>
                  </a:cubicBezTo>
                  <a:cubicBezTo>
                    <a:pt x="40" y="9"/>
                    <a:pt x="39" y="8"/>
                    <a:pt x="37" y="7"/>
                  </a:cubicBezTo>
                  <a:cubicBezTo>
                    <a:pt x="36" y="5"/>
                    <a:pt x="34" y="5"/>
                    <a:pt x="33" y="4"/>
                  </a:cubicBezTo>
                  <a:cubicBezTo>
                    <a:pt x="35" y="0"/>
                    <a:pt x="35" y="0"/>
                    <a:pt x="35" y="0"/>
                  </a:cubicBezTo>
                  <a:cubicBezTo>
                    <a:pt x="95" y="27"/>
                    <a:pt x="95" y="27"/>
                    <a:pt x="95" y="27"/>
                  </a:cubicBezTo>
                  <a:cubicBezTo>
                    <a:pt x="86" y="46"/>
                    <a:pt x="86" y="46"/>
                    <a:pt x="86" y="46"/>
                  </a:cubicBezTo>
                  <a:cubicBezTo>
                    <a:pt x="82" y="44"/>
                    <a:pt x="82" y="44"/>
                    <a:pt x="82" y="44"/>
                  </a:cubicBezTo>
                  <a:cubicBezTo>
                    <a:pt x="83" y="41"/>
                    <a:pt x="82" y="37"/>
                    <a:pt x="81" y="33"/>
                  </a:cubicBezTo>
                  <a:cubicBezTo>
                    <a:pt x="80" y="29"/>
                    <a:pt x="79" y="26"/>
                    <a:pt x="77" y="25"/>
                  </a:cubicBezTo>
                  <a:cubicBezTo>
                    <a:pt x="76" y="24"/>
                    <a:pt x="75" y="23"/>
                    <a:pt x="73" y="23"/>
                  </a:cubicBezTo>
                  <a:cubicBezTo>
                    <a:pt x="71" y="22"/>
                    <a:pt x="70" y="21"/>
                    <a:pt x="68" y="20"/>
                  </a:cubicBezTo>
                  <a:cubicBezTo>
                    <a:pt x="56" y="15"/>
                    <a:pt x="56" y="15"/>
                    <a:pt x="56" y="15"/>
                  </a:cubicBezTo>
                  <a:cubicBezTo>
                    <a:pt x="42" y="45"/>
                    <a:pt x="42" y="45"/>
                    <a:pt x="42" y="45"/>
                  </a:cubicBezTo>
                  <a:cubicBezTo>
                    <a:pt x="51" y="49"/>
                    <a:pt x="51" y="49"/>
                    <a:pt x="51" y="49"/>
                  </a:cubicBezTo>
                  <a:cubicBezTo>
                    <a:pt x="53" y="50"/>
                    <a:pt x="55" y="51"/>
                    <a:pt x="57" y="51"/>
                  </a:cubicBezTo>
                  <a:cubicBezTo>
                    <a:pt x="59" y="51"/>
                    <a:pt x="60" y="51"/>
                    <a:pt x="62" y="50"/>
                  </a:cubicBezTo>
                  <a:cubicBezTo>
                    <a:pt x="63" y="49"/>
                    <a:pt x="64" y="48"/>
                    <a:pt x="65" y="47"/>
                  </a:cubicBezTo>
                  <a:cubicBezTo>
                    <a:pt x="67" y="45"/>
                    <a:pt x="68" y="44"/>
                    <a:pt x="69" y="42"/>
                  </a:cubicBezTo>
                  <a:cubicBezTo>
                    <a:pt x="73" y="44"/>
                    <a:pt x="73" y="44"/>
                    <a:pt x="73" y="44"/>
                  </a:cubicBezTo>
                  <a:cubicBezTo>
                    <a:pt x="59" y="74"/>
                    <a:pt x="59" y="74"/>
                    <a:pt x="59" y="74"/>
                  </a:cubicBezTo>
                  <a:cubicBezTo>
                    <a:pt x="55" y="72"/>
                    <a:pt x="55" y="72"/>
                    <a:pt x="55" y="72"/>
                  </a:cubicBezTo>
                  <a:cubicBezTo>
                    <a:pt x="56" y="71"/>
                    <a:pt x="56" y="69"/>
                    <a:pt x="57" y="66"/>
                  </a:cubicBezTo>
                  <a:cubicBezTo>
                    <a:pt x="57" y="64"/>
                    <a:pt x="57" y="62"/>
                    <a:pt x="56" y="61"/>
                  </a:cubicBezTo>
                  <a:cubicBezTo>
                    <a:pt x="56" y="59"/>
                    <a:pt x="55" y="58"/>
                    <a:pt x="54" y="57"/>
                  </a:cubicBezTo>
                  <a:cubicBezTo>
                    <a:pt x="53" y="56"/>
                    <a:pt x="51" y="55"/>
                    <a:pt x="49" y="54"/>
                  </a:cubicBezTo>
                  <a:cubicBezTo>
                    <a:pt x="40" y="50"/>
                    <a:pt x="40" y="50"/>
                    <a:pt x="40" y="50"/>
                  </a:cubicBezTo>
                  <a:cubicBezTo>
                    <a:pt x="29" y="73"/>
                    <a:pt x="29" y="73"/>
                    <a:pt x="29" y="73"/>
                  </a:cubicBezTo>
                  <a:cubicBezTo>
                    <a:pt x="28" y="75"/>
                    <a:pt x="28" y="77"/>
                    <a:pt x="28" y="78"/>
                  </a:cubicBezTo>
                  <a:cubicBezTo>
                    <a:pt x="27" y="80"/>
                    <a:pt x="27" y="81"/>
                    <a:pt x="28" y="82"/>
                  </a:cubicBezTo>
                  <a:cubicBezTo>
                    <a:pt x="29" y="83"/>
                    <a:pt x="30" y="84"/>
                    <a:pt x="31" y="85"/>
                  </a:cubicBezTo>
                  <a:cubicBezTo>
                    <a:pt x="33" y="86"/>
                    <a:pt x="35" y="87"/>
                    <a:pt x="38" y="89"/>
                  </a:cubicBezTo>
                  <a:cubicBezTo>
                    <a:pt x="39" y="89"/>
                    <a:pt x="41" y="90"/>
                    <a:pt x="43" y="91"/>
                  </a:cubicBezTo>
                  <a:cubicBezTo>
                    <a:pt x="45" y="92"/>
                    <a:pt x="46" y="92"/>
                    <a:pt x="48" y="93"/>
                  </a:cubicBezTo>
                  <a:cubicBezTo>
                    <a:pt x="49" y="93"/>
                    <a:pt x="51" y="94"/>
                    <a:pt x="52" y="94"/>
                  </a:cubicBezTo>
                  <a:cubicBezTo>
                    <a:pt x="54" y="94"/>
                    <a:pt x="55" y="94"/>
                    <a:pt x="56" y="94"/>
                  </a:cubicBezTo>
                  <a:cubicBezTo>
                    <a:pt x="59" y="93"/>
                    <a:pt x="62" y="91"/>
                    <a:pt x="65" y="88"/>
                  </a:cubicBezTo>
                  <a:cubicBezTo>
                    <a:pt x="68" y="86"/>
                    <a:pt x="71" y="84"/>
                    <a:pt x="72" y="82"/>
                  </a:cubicBezTo>
                  <a:lnTo>
                    <a:pt x="76" y="8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9" name="ïSḻïdè"/>
            <p:cNvSpPr/>
            <p:nvPr userDrawn="1">
              <p:custDataLst>
                <p:tags r:id="rId31"/>
              </p:custDataLst>
            </p:nvPr>
          </p:nvSpPr>
          <p:spPr bwMode="auto">
            <a:xfrm>
              <a:off x="3604817" y="4021138"/>
              <a:ext cx="168275" cy="158750"/>
            </a:xfrm>
            <a:custGeom>
              <a:avLst/>
              <a:gdLst>
                <a:gd name="T0" fmla="*/ 99 w 100"/>
                <a:gd name="T1" fmla="*/ 16 h 95"/>
                <a:gd name="T2" fmla="*/ 94 w 100"/>
                <a:gd name="T3" fmla="*/ 17 h 95"/>
                <a:gd name="T4" fmla="*/ 89 w 100"/>
                <a:gd name="T5" fmla="*/ 18 h 95"/>
                <a:gd name="T6" fmla="*/ 85 w 100"/>
                <a:gd name="T7" fmla="*/ 23 h 95"/>
                <a:gd name="T8" fmla="*/ 83 w 100"/>
                <a:gd name="T9" fmla="*/ 33 h 95"/>
                <a:gd name="T10" fmla="*/ 75 w 100"/>
                <a:gd name="T11" fmla="*/ 95 h 95"/>
                <a:gd name="T12" fmla="*/ 70 w 100"/>
                <a:gd name="T13" fmla="*/ 94 h 95"/>
                <a:gd name="T14" fmla="*/ 29 w 100"/>
                <a:gd name="T15" fmla="*/ 19 h 95"/>
                <a:gd name="T16" fmla="*/ 23 w 100"/>
                <a:gd name="T17" fmla="*/ 62 h 95"/>
                <a:gd name="T18" fmla="*/ 22 w 100"/>
                <a:gd name="T19" fmla="*/ 73 h 95"/>
                <a:gd name="T20" fmla="*/ 24 w 100"/>
                <a:gd name="T21" fmla="*/ 79 h 95"/>
                <a:gd name="T22" fmla="*/ 30 w 100"/>
                <a:gd name="T23" fmla="*/ 82 h 95"/>
                <a:gd name="T24" fmla="*/ 35 w 100"/>
                <a:gd name="T25" fmla="*/ 84 h 95"/>
                <a:gd name="T26" fmla="*/ 35 w 100"/>
                <a:gd name="T27" fmla="*/ 88 h 95"/>
                <a:gd name="T28" fmla="*/ 0 w 100"/>
                <a:gd name="T29" fmla="*/ 84 h 95"/>
                <a:gd name="T30" fmla="*/ 1 w 100"/>
                <a:gd name="T31" fmla="*/ 80 h 95"/>
                <a:gd name="T32" fmla="*/ 6 w 100"/>
                <a:gd name="T33" fmla="*/ 79 h 95"/>
                <a:gd name="T34" fmla="*/ 11 w 100"/>
                <a:gd name="T35" fmla="*/ 78 h 95"/>
                <a:gd name="T36" fmla="*/ 15 w 100"/>
                <a:gd name="T37" fmla="*/ 73 h 95"/>
                <a:gd name="T38" fmla="*/ 17 w 100"/>
                <a:gd name="T39" fmla="*/ 62 h 95"/>
                <a:gd name="T40" fmla="*/ 23 w 100"/>
                <a:gd name="T41" fmla="*/ 21 h 95"/>
                <a:gd name="T42" fmla="*/ 22 w 100"/>
                <a:gd name="T43" fmla="*/ 15 h 95"/>
                <a:gd name="T44" fmla="*/ 20 w 100"/>
                <a:gd name="T45" fmla="*/ 11 h 95"/>
                <a:gd name="T46" fmla="*/ 15 w 100"/>
                <a:gd name="T47" fmla="*/ 7 h 95"/>
                <a:gd name="T48" fmla="*/ 9 w 100"/>
                <a:gd name="T49" fmla="*/ 4 h 95"/>
                <a:gd name="T50" fmla="*/ 10 w 100"/>
                <a:gd name="T51" fmla="*/ 0 h 95"/>
                <a:gd name="T52" fmla="*/ 34 w 100"/>
                <a:gd name="T53" fmla="*/ 3 h 95"/>
                <a:gd name="T54" fmla="*/ 72 w 100"/>
                <a:gd name="T55" fmla="*/ 73 h 95"/>
                <a:gd name="T56" fmla="*/ 78 w 100"/>
                <a:gd name="T57" fmla="*/ 33 h 95"/>
                <a:gd name="T58" fmla="*/ 78 w 100"/>
                <a:gd name="T59" fmla="*/ 22 h 95"/>
                <a:gd name="T60" fmla="*/ 76 w 100"/>
                <a:gd name="T61" fmla="*/ 17 h 95"/>
                <a:gd name="T62" fmla="*/ 71 w 100"/>
                <a:gd name="T63" fmla="*/ 14 h 95"/>
                <a:gd name="T64" fmla="*/ 65 w 100"/>
                <a:gd name="T65" fmla="*/ 12 h 95"/>
                <a:gd name="T66" fmla="*/ 66 w 100"/>
                <a:gd name="T67" fmla="*/ 8 h 95"/>
                <a:gd name="T68" fmla="*/ 100 w 100"/>
                <a:gd name="T69" fmla="*/ 12 h 95"/>
                <a:gd name="T70" fmla="*/ 99 w 100"/>
                <a:gd name="T71" fmla="*/ 16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0" h="95">
                  <a:moveTo>
                    <a:pt x="99" y="16"/>
                  </a:moveTo>
                  <a:cubicBezTo>
                    <a:pt x="98" y="16"/>
                    <a:pt x="97" y="16"/>
                    <a:pt x="94" y="17"/>
                  </a:cubicBezTo>
                  <a:cubicBezTo>
                    <a:pt x="92" y="17"/>
                    <a:pt x="90" y="17"/>
                    <a:pt x="89" y="18"/>
                  </a:cubicBezTo>
                  <a:cubicBezTo>
                    <a:pt x="88" y="18"/>
                    <a:pt x="86" y="20"/>
                    <a:pt x="85" y="23"/>
                  </a:cubicBezTo>
                  <a:cubicBezTo>
                    <a:pt x="85" y="26"/>
                    <a:pt x="84" y="29"/>
                    <a:pt x="83" y="33"/>
                  </a:cubicBezTo>
                  <a:cubicBezTo>
                    <a:pt x="75" y="95"/>
                    <a:pt x="75" y="95"/>
                    <a:pt x="75" y="95"/>
                  </a:cubicBezTo>
                  <a:cubicBezTo>
                    <a:pt x="70" y="94"/>
                    <a:pt x="70" y="94"/>
                    <a:pt x="70" y="94"/>
                  </a:cubicBezTo>
                  <a:cubicBezTo>
                    <a:pt x="29" y="19"/>
                    <a:pt x="29" y="19"/>
                    <a:pt x="29" y="19"/>
                  </a:cubicBezTo>
                  <a:cubicBezTo>
                    <a:pt x="23" y="62"/>
                    <a:pt x="23" y="62"/>
                    <a:pt x="23" y="62"/>
                  </a:cubicBezTo>
                  <a:cubicBezTo>
                    <a:pt x="22" y="67"/>
                    <a:pt x="22" y="71"/>
                    <a:pt x="22" y="73"/>
                  </a:cubicBezTo>
                  <a:cubicBezTo>
                    <a:pt x="23" y="76"/>
                    <a:pt x="23" y="78"/>
                    <a:pt x="24" y="79"/>
                  </a:cubicBezTo>
                  <a:cubicBezTo>
                    <a:pt x="25" y="80"/>
                    <a:pt x="27" y="81"/>
                    <a:pt x="30" y="82"/>
                  </a:cubicBezTo>
                  <a:cubicBezTo>
                    <a:pt x="32" y="83"/>
                    <a:pt x="34" y="84"/>
                    <a:pt x="35" y="84"/>
                  </a:cubicBezTo>
                  <a:cubicBezTo>
                    <a:pt x="35" y="88"/>
                    <a:pt x="35" y="88"/>
                    <a:pt x="35" y="88"/>
                  </a:cubicBezTo>
                  <a:cubicBezTo>
                    <a:pt x="0" y="84"/>
                    <a:pt x="0" y="84"/>
                    <a:pt x="0" y="84"/>
                  </a:cubicBezTo>
                  <a:cubicBezTo>
                    <a:pt x="1" y="80"/>
                    <a:pt x="1" y="80"/>
                    <a:pt x="1" y="80"/>
                  </a:cubicBezTo>
                  <a:cubicBezTo>
                    <a:pt x="2" y="80"/>
                    <a:pt x="4" y="80"/>
                    <a:pt x="6" y="79"/>
                  </a:cubicBezTo>
                  <a:cubicBezTo>
                    <a:pt x="9" y="79"/>
                    <a:pt x="11" y="78"/>
                    <a:pt x="11" y="78"/>
                  </a:cubicBezTo>
                  <a:cubicBezTo>
                    <a:pt x="13" y="77"/>
                    <a:pt x="14" y="76"/>
                    <a:pt x="15" y="73"/>
                  </a:cubicBezTo>
                  <a:cubicBezTo>
                    <a:pt x="16" y="71"/>
                    <a:pt x="16" y="67"/>
                    <a:pt x="17" y="62"/>
                  </a:cubicBezTo>
                  <a:cubicBezTo>
                    <a:pt x="23" y="21"/>
                    <a:pt x="23" y="21"/>
                    <a:pt x="23" y="21"/>
                  </a:cubicBezTo>
                  <a:cubicBezTo>
                    <a:pt x="23" y="19"/>
                    <a:pt x="23" y="17"/>
                    <a:pt x="22" y="15"/>
                  </a:cubicBezTo>
                  <a:cubicBezTo>
                    <a:pt x="22" y="13"/>
                    <a:pt x="21" y="12"/>
                    <a:pt x="20" y="11"/>
                  </a:cubicBezTo>
                  <a:cubicBezTo>
                    <a:pt x="19" y="9"/>
                    <a:pt x="17" y="8"/>
                    <a:pt x="15" y="7"/>
                  </a:cubicBezTo>
                  <a:cubicBezTo>
                    <a:pt x="13" y="5"/>
                    <a:pt x="11" y="5"/>
                    <a:pt x="9" y="4"/>
                  </a:cubicBezTo>
                  <a:cubicBezTo>
                    <a:pt x="10" y="0"/>
                    <a:pt x="10" y="0"/>
                    <a:pt x="10" y="0"/>
                  </a:cubicBezTo>
                  <a:cubicBezTo>
                    <a:pt x="34" y="3"/>
                    <a:pt x="34" y="3"/>
                    <a:pt x="34" y="3"/>
                  </a:cubicBezTo>
                  <a:cubicBezTo>
                    <a:pt x="72" y="73"/>
                    <a:pt x="72" y="73"/>
                    <a:pt x="72" y="73"/>
                  </a:cubicBezTo>
                  <a:cubicBezTo>
                    <a:pt x="78" y="33"/>
                    <a:pt x="78" y="33"/>
                    <a:pt x="78" y="33"/>
                  </a:cubicBezTo>
                  <a:cubicBezTo>
                    <a:pt x="78" y="29"/>
                    <a:pt x="78" y="25"/>
                    <a:pt x="78" y="22"/>
                  </a:cubicBezTo>
                  <a:cubicBezTo>
                    <a:pt x="78" y="19"/>
                    <a:pt x="77" y="18"/>
                    <a:pt x="76" y="17"/>
                  </a:cubicBezTo>
                  <a:cubicBezTo>
                    <a:pt x="75" y="16"/>
                    <a:pt x="73" y="15"/>
                    <a:pt x="71" y="14"/>
                  </a:cubicBezTo>
                  <a:cubicBezTo>
                    <a:pt x="69" y="13"/>
                    <a:pt x="67" y="12"/>
                    <a:pt x="65" y="12"/>
                  </a:cubicBezTo>
                  <a:cubicBezTo>
                    <a:pt x="66" y="8"/>
                    <a:pt x="66" y="8"/>
                    <a:pt x="66" y="8"/>
                  </a:cubicBezTo>
                  <a:cubicBezTo>
                    <a:pt x="100" y="12"/>
                    <a:pt x="100" y="12"/>
                    <a:pt x="100" y="12"/>
                  </a:cubicBezTo>
                  <a:lnTo>
                    <a:pt x="99" y="16"/>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0" name="ïṥḷide"/>
            <p:cNvSpPr/>
            <p:nvPr userDrawn="1">
              <p:custDataLst>
                <p:tags r:id="rId32"/>
              </p:custDataLst>
            </p:nvPr>
          </p:nvSpPr>
          <p:spPr bwMode="auto">
            <a:xfrm>
              <a:off x="3811192" y="4035426"/>
              <a:ext cx="142875" cy="149225"/>
            </a:xfrm>
            <a:custGeom>
              <a:avLst/>
              <a:gdLst>
                <a:gd name="T0" fmla="*/ 86 w 86"/>
                <a:gd name="T1" fmla="*/ 4 h 89"/>
                <a:gd name="T2" fmla="*/ 82 w 86"/>
                <a:gd name="T3" fmla="*/ 5 h 89"/>
                <a:gd name="T4" fmla="*/ 76 w 86"/>
                <a:gd name="T5" fmla="*/ 7 h 89"/>
                <a:gd name="T6" fmla="*/ 74 w 86"/>
                <a:gd name="T7" fmla="*/ 13 h 89"/>
                <a:gd name="T8" fmla="*/ 74 w 86"/>
                <a:gd name="T9" fmla="*/ 24 h 89"/>
                <a:gd name="T10" fmla="*/ 77 w 86"/>
                <a:gd name="T11" fmla="*/ 60 h 89"/>
                <a:gd name="T12" fmla="*/ 75 w 86"/>
                <a:gd name="T13" fmla="*/ 72 h 89"/>
                <a:gd name="T14" fmla="*/ 68 w 86"/>
                <a:gd name="T15" fmla="*/ 81 h 89"/>
                <a:gd name="T16" fmla="*/ 58 w 86"/>
                <a:gd name="T17" fmla="*/ 87 h 89"/>
                <a:gd name="T18" fmla="*/ 48 w 86"/>
                <a:gd name="T19" fmla="*/ 89 h 89"/>
                <a:gd name="T20" fmla="*/ 35 w 86"/>
                <a:gd name="T21" fmla="*/ 88 h 89"/>
                <a:gd name="T22" fmla="*/ 24 w 86"/>
                <a:gd name="T23" fmla="*/ 83 h 89"/>
                <a:gd name="T24" fmla="*/ 18 w 86"/>
                <a:gd name="T25" fmla="*/ 76 h 89"/>
                <a:gd name="T26" fmla="*/ 15 w 86"/>
                <a:gd name="T27" fmla="*/ 67 h 89"/>
                <a:gd name="T28" fmla="*/ 12 w 86"/>
                <a:gd name="T29" fmla="*/ 17 h 89"/>
                <a:gd name="T30" fmla="*/ 11 w 86"/>
                <a:gd name="T31" fmla="*/ 14 h 89"/>
                <a:gd name="T32" fmla="*/ 8 w 86"/>
                <a:gd name="T33" fmla="*/ 12 h 89"/>
                <a:gd name="T34" fmla="*/ 4 w 86"/>
                <a:gd name="T35" fmla="*/ 11 h 89"/>
                <a:gd name="T36" fmla="*/ 0 w 86"/>
                <a:gd name="T37" fmla="*/ 10 h 89"/>
                <a:gd name="T38" fmla="*/ 0 w 86"/>
                <a:gd name="T39" fmla="*/ 6 h 89"/>
                <a:gd name="T40" fmla="*/ 35 w 86"/>
                <a:gd name="T41" fmla="*/ 3 h 89"/>
                <a:gd name="T42" fmla="*/ 35 w 86"/>
                <a:gd name="T43" fmla="*/ 8 h 89"/>
                <a:gd name="T44" fmla="*/ 31 w 86"/>
                <a:gd name="T45" fmla="*/ 8 h 89"/>
                <a:gd name="T46" fmla="*/ 27 w 86"/>
                <a:gd name="T47" fmla="*/ 10 h 89"/>
                <a:gd name="T48" fmla="*/ 25 w 86"/>
                <a:gd name="T49" fmla="*/ 12 h 89"/>
                <a:gd name="T50" fmla="*/ 24 w 86"/>
                <a:gd name="T51" fmla="*/ 16 h 89"/>
                <a:gd name="T52" fmla="*/ 28 w 86"/>
                <a:gd name="T53" fmla="*/ 62 h 89"/>
                <a:gd name="T54" fmla="*/ 29 w 86"/>
                <a:gd name="T55" fmla="*/ 69 h 89"/>
                <a:gd name="T56" fmla="*/ 32 w 86"/>
                <a:gd name="T57" fmla="*/ 76 h 89"/>
                <a:gd name="T58" fmla="*/ 39 w 86"/>
                <a:gd name="T59" fmla="*/ 81 h 89"/>
                <a:gd name="T60" fmla="*/ 50 w 86"/>
                <a:gd name="T61" fmla="*/ 82 h 89"/>
                <a:gd name="T62" fmla="*/ 61 w 86"/>
                <a:gd name="T63" fmla="*/ 79 h 89"/>
                <a:gd name="T64" fmla="*/ 67 w 86"/>
                <a:gd name="T65" fmla="*/ 73 h 89"/>
                <a:gd name="T66" fmla="*/ 70 w 86"/>
                <a:gd name="T67" fmla="*/ 66 h 89"/>
                <a:gd name="T68" fmla="*/ 71 w 86"/>
                <a:gd name="T69" fmla="*/ 59 h 89"/>
                <a:gd name="T70" fmla="*/ 68 w 86"/>
                <a:gd name="T71" fmla="*/ 25 h 89"/>
                <a:gd name="T72" fmla="*/ 67 w 86"/>
                <a:gd name="T73" fmla="*/ 14 h 89"/>
                <a:gd name="T74" fmla="*/ 63 w 86"/>
                <a:gd name="T75" fmla="*/ 9 h 89"/>
                <a:gd name="T76" fmla="*/ 58 w 86"/>
                <a:gd name="T77" fmla="*/ 7 h 89"/>
                <a:gd name="T78" fmla="*/ 52 w 86"/>
                <a:gd name="T79" fmla="*/ 6 h 89"/>
                <a:gd name="T80" fmla="*/ 52 w 86"/>
                <a:gd name="T81" fmla="*/ 2 h 89"/>
                <a:gd name="T82" fmla="*/ 86 w 86"/>
                <a:gd name="T83" fmla="*/ 0 h 89"/>
                <a:gd name="T84" fmla="*/ 86 w 86"/>
                <a:gd name="T85" fmla="*/ 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6" h="89">
                  <a:moveTo>
                    <a:pt x="86" y="4"/>
                  </a:moveTo>
                  <a:cubicBezTo>
                    <a:pt x="85" y="4"/>
                    <a:pt x="84" y="4"/>
                    <a:pt x="82" y="5"/>
                  </a:cubicBezTo>
                  <a:cubicBezTo>
                    <a:pt x="79" y="5"/>
                    <a:pt x="78" y="6"/>
                    <a:pt x="76" y="7"/>
                  </a:cubicBezTo>
                  <a:cubicBezTo>
                    <a:pt x="75" y="8"/>
                    <a:pt x="74" y="10"/>
                    <a:pt x="74" y="13"/>
                  </a:cubicBezTo>
                  <a:cubicBezTo>
                    <a:pt x="74" y="16"/>
                    <a:pt x="74" y="19"/>
                    <a:pt x="74" y="24"/>
                  </a:cubicBezTo>
                  <a:cubicBezTo>
                    <a:pt x="77" y="60"/>
                    <a:pt x="77" y="60"/>
                    <a:pt x="77" y="60"/>
                  </a:cubicBezTo>
                  <a:cubicBezTo>
                    <a:pt x="77" y="65"/>
                    <a:pt x="76" y="69"/>
                    <a:pt x="75" y="72"/>
                  </a:cubicBezTo>
                  <a:cubicBezTo>
                    <a:pt x="73" y="76"/>
                    <a:pt x="71" y="79"/>
                    <a:pt x="68" y="81"/>
                  </a:cubicBezTo>
                  <a:cubicBezTo>
                    <a:pt x="65" y="84"/>
                    <a:pt x="62" y="86"/>
                    <a:pt x="58" y="87"/>
                  </a:cubicBezTo>
                  <a:cubicBezTo>
                    <a:pt x="55" y="88"/>
                    <a:pt x="52" y="89"/>
                    <a:pt x="48" y="89"/>
                  </a:cubicBezTo>
                  <a:cubicBezTo>
                    <a:pt x="43" y="89"/>
                    <a:pt x="39" y="89"/>
                    <a:pt x="35" y="88"/>
                  </a:cubicBezTo>
                  <a:cubicBezTo>
                    <a:pt x="31" y="87"/>
                    <a:pt x="27" y="85"/>
                    <a:pt x="24" y="83"/>
                  </a:cubicBezTo>
                  <a:cubicBezTo>
                    <a:pt x="22" y="81"/>
                    <a:pt x="19" y="79"/>
                    <a:pt x="18" y="76"/>
                  </a:cubicBezTo>
                  <a:cubicBezTo>
                    <a:pt x="16" y="73"/>
                    <a:pt x="15" y="70"/>
                    <a:pt x="15" y="67"/>
                  </a:cubicBezTo>
                  <a:cubicBezTo>
                    <a:pt x="12" y="17"/>
                    <a:pt x="12" y="17"/>
                    <a:pt x="12" y="17"/>
                  </a:cubicBezTo>
                  <a:cubicBezTo>
                    <a:pt x="11" y="16"/>
                    <a:pt x="11" y="15"/>
                    <a:pt x="11" y="14"/>
                  </a:cubicBezTo>
                  <a:cubicBezTo>
                    <a:pt x="10" y="13"/>
                    <a:pt x="9" y="12"/>
                    <a:pt x="8" y="12"/>
                  </a:cubicBezTo>
                  <a:cubicBezTo>
                    <a:pt x="7" y="11"/>
                    <a:pt x="5" y="11"/>
                    <a:pt x="4" y="11"/>
                  </a:cubicBezTo>
                  <a:cubicBezTo>
                    <a:pt x="2" y="10"/>
                    <a:pt x="1" y="10"/>
                    <a:pt x="0" y="10"/>
                  </a:cubicBezTo>
                  <a:cubicBezTo>
                    <a:pt x="0" y="6"/>
                    <a:pt x="0" y="6"/>
                    <a:pt x="0" y="6"/>
                  </a:cubicBezTo>
                  <a:cubicBezTo>
                    <a:pt x="35" y="3"/>
                    <a:pt x="35" y="3"/>
                    <a:pt x="35" y="3"/>
                  </a:cubicBezTo>
                  <a:cubicBezTo>
                    <a:pt x="35" y="8"/>
                    <a:pt x="35" y="8"/>
                    <a:pt x="35" y="8"/>
                  </a:cubicBezTo>
                  <a:cubicBezTo>
                    <a:pt x="34" y="8"/>
                    <a:pt x="32" y="8"/>
                    <a:pt x="31" y="8"/>
                  </a:cubicBezTo>
                  <a:cubicBezTo>
                    <a:pt x="29" y="9"/>
                    <a:pt x="28" y="9"/>
                    <a:pt x="27" y="10"/>
                  </a:cubicBezTo>
                  <a:cubicBezTo>
                    <a:pt x="26" y="10"/>
                    <a:pt x="25" y="11"/>
                    <a:pt x="25" y="12"/>
                  </a:cubicBezTo>
                  <a:cubicBezTo>
                    <a:pt x="24" y="13"/>
                    <a:pt x="24" y="15"/>
                    <a:pt x="24" y="16"/>
                  </a:cubicBezTo>
                  <a:cubicBezTo>
                    <a:pt x="28" y="62"/>
                    <a:pt x="28" y="62"/>
                    <a:pt x="28" y="62"/>
                  </a:cubicBezTo>
                  <a:cubicBezTo>
                    <a:pt x="28" y="64"/>
                    <a:pt x="28" y="67"/>
                    <a:pt x="29" y="69"/>
                  </a:cubicBezTo>
                  <a:cubicBezTo>
                    <a:pt x="30" y="72"/>
                    <a:pt x="31" y="74"/>
                    <a:pt x="32" y="76"/>
                  </a:cubicBezTo>
                  <a:cubicBezTo>
                    <a:pt x="34" y="78"/>
                    <a:pt x="36" y="80"/>
                    <a:pt x="39" y="81"/>
                  </a:cubicBezTo>
                  <a:cubicBezTo>
                    <a:pt x="42" y="82"/>
                    <a:pt x="45" y="82"/>
                    <a:pt x="50" y="82"/>
                  </a:cubicBezTo>
                  <a:cubicBezTo>
                    <a:pt x="54" y="82"/>
                    <a:pt x="58" y="81"/>
                    <a:pt x="61" y="79"/>
                  </a:cubicBezTo>
                  <a:cubicBezTo>
                    <a:pt x="64" y="78"/>
                    <a:pt x="66" y="76"/>
                    <a:pt x="67" y="73"/>
                  </a:cubicBezTo>
                  <a:cubicBezTo>
                    <a:pt x="69" y="71"/>
                    <a:pt x="70" y="69"/>
                    <a:pt x="70" y="66"/>
                  </a:cubicBezTo>
                  <a:cubicBezTo>
                    <a:pt x="71" y="64"/>
                    <a:pt x="71" y="62"/>
                    <a:pt x="71" y="59"/>
                  </a:cubicBezTo>
                  <a:cubicBezTo>
                    <a:pt x="68" y="25"/>
                    <a:pt x="68" y="25"/>
                    <a:pt x="68" y="25"/>
                  </a:cubicBezTo>
                  <a:cubicBezTo>
                    <a:pt x="68" y="20"/>
                    <a:pt x="67" y="17"/>
                    <a:pt x="67" y="14"/>
                  </a:cubicBezTo>
                  <a:cubicBezTo>
                    <a:pt x="66" y="11"/>
                    <a:pt x="65" y="10"/>
                    <a:pt x="63" y="9"/>
                  </a:cubicBezTo>
                  <a:cubicBezTo>
                    <a:pt x="62" y="8"/>
                    <a:pt x="60" y="7"/>
                    <a:pt x="58" y="7"/>
                  </a:cubicBezTo>
                  <a:cubicBezTo>
                    <a:pt x="55" y="7"/>
                    <a:pt x="53" y="6"/>
                    <a:pt x="52" y="6"/>
                  </a:cubicBezTo>
                  <a:cubicBezTo>
                    <a:pt x="52" y="2"/>
                    <a:pt x="52" y="2"/>
                    <a:pt x="52" y="2"/>
                  </a:cubicBezTo>
                  <a:cubicBezTo>
                    <a:pt x="86" y="0"/>
                    <a:pt x="86" y="0"/>
                    <a:pt x="86" y="0"/>
                  </a:cubicBezTo>
                  <a:lnTo>
                    <a:pt x="86" y="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1" name="ïṣlïḍé"/>
            <p:cNvSpPr/>
            <p:nvPr userDrawn="1">
              <p:custDataLst>
                <p:tags r:id="rId33"/>
              </p:custDataLst>
            </p:nvPr>
          </p:nvSpPr>
          <p:spPr bwMode="auto">
            <a:xfrm>
              <a:off x="3957242" y="3975101"/>
              <a:ext cx="161925" cy="184150"/>
            </a:xfrm>
            <a:custGeom>
              <a:avLst/>
              <a:gdLst>
                <a:gd name="T0" fmla="*/ 83 w 97"/>
                <a:gd name="T1" fmla="*/ 4 h 110"/>
                <a:gd name="T2" fmla="*/ 79 w 97"/>
                <a:gd name="T3" fmla="*/ 7 h 110"/>
                <a:gd name="T4" fmla="*/ 75 w 97"/>
                <a:gd name="T5" fmla="*/ 10 h 110"/>
                <a:gd name="T6" fmla="*/ 74 w 97"/>
                <a:gd name="T7" fmla="*/ 17 h 110"/>
                <a:gd name="T8" fmla="*/ 77 w 97"/>
                <a:gd name="T9" fmla="*/ 27 h 110"/>
                <a:gd name="T10" fmla="*/ 97 w 97"/>
                <a:gd name="T11" fmla="*/ 85 h 110"/>
                <a:gd name="T12" fmla="*/ 92 w 97"/>
                <a:gd name="T13" fmla="*/ 87 h 110"/>
                <a:gd name="T14" fmla="*/ 24 w 97"/>
                <a:gd name="T15" fmla="*/ 39 h 110"/>
                <a:gd name="T16" fmla="*/ 38 w 97"/>
                <a:gd name="T17" fmla="*/ 80 h 110"/>
                <a:gd name="T18" fmla="*/ 43 w 97"/>
                <a:gd name="T19" fmla="*/ 90 h 110"/>
                <a:gd name="T20" fmla="*/ 47 w 97"/>
                <a:gd name="T21" fmla="*/ 94 h 110"/>
                <a:gd name="T22" fmla="*/ 53 w 97"/>
                <a:gd name="T23" fmla="*/ 95 h 110"/>
                <a:gd name="T24" fmla="*/ 58 w 97"/>
                <a:gd name="T25" fmla="*/ 94 h 110"/>
                <a:gd name="T26" fmla="*/ 60 w 97"/>
                <a:gd name="T27" fmla="*/ 98 h 110"/>
                <a:gd name="T28" fmla="*/ 29 w 97"/>
                <a:gd name="T29" fmla="*/ 110 h 110"/>
                <a:gd name="T30" fmla="*/ 27 w 97"/>
                <a:gd name="T31" fmla="*/ 106 h 110"/>
                <a:gd name="T32" fmla="*/ 32 w 97"/>
                <a:gd name="T33" fmla="*/ 103 h 110"/>
                <a:gd name="T34" fmla="*/ 35 w 97"/>
                <a:gd name="T35" fmla="*/ 99 h 110"/>
                <a:gd name="T36" fmla="*/ 36 w 97"/>
                <a:gd name="T37" fmla="*/ 94 h 110"/>
                <a:gd name="T38" fmla="*/ 33 w 97"/>
                <a:gd name="T39" fmla="*/ 82 h 110"/>
                <a:gd name="T40" fmla="*/ 20 w 97"/>
                <a:gd name="T41" fmla="*/ 43 h 110"/>
                <a:gd name="T42" fmla="*/ 17 w 97"/>
                <a:gd name="T43" fmla="*/ 39 h 110"/>
                <a:gd name="T44" fmla="*/ 14 w 97"/>
                <a:gd name="T45" fmla="*/ 35 h 110"/>
                <a:gd name="T46" fmla="*/ 7 w 97"/>
                <a:gd name="T47" fmla="*/ 34 h 110"/>
                <a:gd name="T48" fmla="*/ 2 w 97"/>
                <a:gd name="T49" fmla="*/ 35 h 110"/>
                <a:gd name="T50" fmla="*/ 0 w 97"/>
                <a:gd name="T51" fmla="*/ 31 h 110"/>
                <a:gd name="T52" fmla="*/ 22 w 97"/>
                <a:gd name="T53" fmla="*/ 23 h 110"/>
                <a:gd name="T54" fmla="*/ 85 w 97"/>
                <a:gd name="T55" fmla="*/ 67 h 110"/>
                <a:gd name="T56" fmla="*/ 72 w 97"/>
                <a:gd name="T57" fmla="*/ 29 h 110"/>
                <a:gd name="T58" fmla="*/ 68 w 97"/>
                <a:gd name="T59" fmla="*/ 19 h 110"/>
                <a:gd name="T60" fmla="*/ 63 w 97"/>
                <a:gd name="T61" fmla="*/ 15 h 110"/>
                <a:gd name="T62" fmla="*/ 58 w 97"/>
                <a:gd name="T63" fmla="*/ 15 h 110"/>
                <a:gd name="T64" fmla="*/ 52 w 97"/>
                <a:gd name="T65" fmla="*/ 16 h 110"/>
                <a:gd name="T66" fmla="*/ 51 w 97"/>
                <a:gd name="T67" fmla="*/ 12 h 110"/>
                <a:gd name="T68" fmla="*/ 82 w 97"/>
                <a:gd name="T69" fmla="*/ 0 h 110"/>
                <a:gd name="T70" fmla="*/ 83 w 97"/>
                <a:gd name="T71" fmla="*/ 4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7" h="110">
                  <a:moveTo>
                    <a:pt x="83" y="4"/>
                  </a:moveTo>
                  <a:cubicBezTo>
                    <a:pt x="82" y="5"/>
                    <a:pt x="81" y="5"/>
                    <a:pt x="79" y="7"/>
                  </a:cubicBezTo>
                  <a:cubicBezTo>
                    <a:pt x="77" y="8"/>
                    <a:pt x="76" y="9"/>
                    <a:pt x="75" y="10"/>
                  </a:cubicBezTo>
                  <a:cubicBezTo>
                    <a:pt x="74" y="12"/>
                    <a:pt x="74" y="14"/>
                    <a:pt x="74" y="17"/>
                  </a:cubicBezTo>
                  <a:cubicBezTo>
                    <a:pt x="75" y="19"/>
                    <a:pt x="75" y="23"/>
                    <a:pt x="77" y="27"/>
                  </a:cubicBezTo>
                  <a:cubicBezTo>
                    <a:pt x="97" y="85"/>
                    <a:pt x="97" y="85"/>
                    <a:pt x="97" y="85"/>
                  </a:cubicBezTo>
                  <a:cubicBezTo>
                    <a:pt x="92" y="87"/>
                    <a:pt x="92" y="87"/>
                    <a:pt x="92" y="87"/>
                  </a:cubicBezTo>
                  <a:cubicBezTo>
                    <a:pt x="24" y="39"/>
                    <a:pt x="24" y="39"/>
                    <a:pt x="24" y="39"/>
                  </a:cubicBezTo>
                  <a:cubicBezTo>
                    <a:pt x="38" y="80"/>
                    <a:pt x="38" y="80"/>
                    <a:pt x="38" y="80"/>
                  </a:cubicBezTo>
                  <a:cubicBezTo>
                    <a:pt x="40" y="84"/>
                    <a:pt x="41" y="88"/>
                    <a:pt x="43" y="90"/>
                  </a:cubicBezTo>
                  <a:cubicBezTo>
                    <a:pt x="44" y="92"/>
                    <a:pt x="45" y="94"/>
                    <a:pt x="47" y="94"/>
                  </a:cubicBezTo>
                  <a:cubicBezTo>
                    <a:pt x="48" y="95"/>
                    <a:pt x="50" y="95"/>
                    <a:pt x="53" y="95"/>
                  </a:cubicBezTo>
                  <a:cubicBezTo>
                    <a:pt x="56" y="95"/>
                    <a:pt x="57" y="94"/>
                    <a:pt x="58" y="94"/>
                  </a:cubicBezTo>
                  <a:cubicBezTo>
                    <a:pt x="60" y="98"/>
                    <a:pt x="60" y="98"/>
                    <a:pt x="60" y="98"/>
                  </a:cubicBezTo>
                  <a:cubicBezTo>
                    <a:pt x="29" y="110"/>
                    <a:pt x="29" y="110"/>
                    <a:pt x="29" y="110"/>
                  </a:cubicBezTo>
                  <a:cubicBezTo>
                    <a:pt x="27" y="106"/>
                    <a:pt x="27" y="106"/>
                    <a:pt x="27" y="106"/>
                  </a:cubicBezTo>
                  <a:cubicBezTo>
                    <a:pt x="28" y="105"/>
                    <a:pt x="30" y="104"/>
                    <a:pt x="32" y="103"/>
                  </a:cubicBezTo>
                  <a:cubicBezTo>
                    <a:pt x="34" y="101"/>
                    <a:pt x="35" y="100"/>
                    <a:pt x="35" y="99"/>
                  </a:cubicBezTo>
                  <a:cubicBezTo>
                    <a:pt x="36" y="98"/>
                    <a:pt x="37" y="96"/>
                    <a:pt x="36" y="94"/>
                  </a:cubicBezTo>
                  <a:cubicBezTo>
                    <a:pt x="36" y="91"/>
                    <a:pt x="35" y="88"/>
                    <a:pt x="33" y="82"/>
                  </a:cubicBezTo>
                  <a:cubicBezTo>
                    <a:pt x="20" y="43"/>
                    <a:pt x="20" y="43"/>
                    <a:pt x="20" y="43"/>
                  </a:cubicBezTo>
                  <a:cubicBezTo>
                    <a:pt x="19" y="42"/>
                    <a:pt x="18" y="40"/>
                    <a:pt x="17" y="39"/>
                  </a:cubicBezTo>
                  <a:cubicBezTo>
                    <a:pt x="16" y="37"/>
                    <a:pt x="15" y="36"/>
                    <a:pt x="14" y="35"/>
                  </a:cubicBezTo>
                  <a:cubicBezTo>
                    <a:pt x="12" y="35"/>
                    <a:pt x="10" y="34"/>
                    <a:pt x="7" y="34"/>
                  </a:cubicBezTo>
                  <a:cubicBezTo>
                    <a:pt x="5" y="34"/>
                    <a:pt x="3" y="34"/>
                    <a:pt x="2" y="35"/>
                  </a:cubicBezTo>
                  <a:cubicBezTo>
                    <a:pt x="0" y="31"/>
                    <a:pt x="0" y="31"/>
                    <a:pt x="0" y="31"/>
                  </a:cubicBezTo>
                  <a:cubicBezTo>
                    <a:pt x="22" y="23"/>
                    <a:pt x="22" y="23"/>
                    <a:pt x="22" y="23"/>
                  </a:cubicBezTo>
                  <a:cubicBezTo>
                    <a:pt x="85" y="67"/>
                    <a:pt x="85" y="67"/>
                    <a:pt x="85" y="67"/>
                  </a:cubicBezTo>
                  <a:cubicBezTo>
                    <a:pt x="72" y="29"/>
                    <a:pt x="72" y="29"/>
                    <a:pt x="72" y="29"/>
                  </a:cubicBezTo>
                  <a:cubicBezTo>
                    <a:pt x="70" y="25"/>
                    <a:pt x="69" y="21"/>
                    <a:pt x="68" y="19"/>
                  </a:cubicBezTo>
                  <a:cubicBezTo>
                    <a:pt x="66" y="17"/>
                    <a:pt x="65" y="16"/>
                    <a:pt x="63" y="15"/>
                  </a:cubicBezTo>
                  <a:cubicBezTo>
                    <a:pt x="62" y="15"/>
                    <a:pt x="60" y="15"/>
                    <a:pt x="58" y="15"/>
                  </a:cubicBezTo>
                  <a:cubicBezTo>
                    <a:pt x="55" y="15"/>
                    <a:pt x="53" y="15"/>
                    <a:pt x="52" y="16"/>
                  </a:cubicBezTo>
                  <a:cubicBezTo>
                    <a:pt x="51" y="12"/>
                    <a:pt x="51" y="12"/>
                    <a:pt x="51" y="12"/>
                  </a:cubicBezTo>
                  <a:cubicBezTo>
                    <a:pt x="82" y="0"/>
                    <a:pt x="82" y="0"/>
                    <a:pt x="82" y="0"/>
                  </a:cubicBezTo>
                  <a:lnTo>
                    <a:pt x="83" y="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2" name="îşļîḋe"/>
            <p:cNvSpPr/>
            <p:nvPr userDrawn="1">
              <p:custDataLst>
                <p:tags r:id="rId34"/>
              </p:custDataLst>
            </p:nvPr>
          </p:nvSpPr>
          <p:spPr bwMode="auto">
            <a:xfrm>
              <a:off x="4098529" y="3937001"/>
              <a:ext cx="114300" cy="153988"/>
            </a:xfrm>
            <a:custGeom>
              <a:avLst/>
              <a:gdLst>
                <a:gd name="T0" fmla="*/ 69 w 69"/>
                <a:gd name="T1" fmla="*/ 73 h 92"/>
                <a:gd name="T2" fmla="*/ 39 w 69"/>
                <a:gd name="T3" fmla="*/ 92 h 92"/>
                <a:gd name="T4" fmla="*/ 37 w 69"/>
                <a:gd name="T5" fmla="*/ 89 h 92"/>
                <a:gd name="T6" fmla="*/ 41 w 69"/>
                <a:gd name="T7" fmla="*/ 86 h 92"/>
                <a:gd name="T8" fmla="*/ 44 w 69"/>
                <a:gd name="T9" fmla="*/ 83 h 92"/>
                <a:gd name="T10" fmla="*/ 45 w 69"/>
                <a:gd name="T11" fmla="*/ 80 h 92"/>
                <a:gd name="T12" fmla="*/ 44 w 69"/>
                <a:gd name="T13" fmla="*/ 76 h 92"/>
                <a:gd name="T14" fmla="*/ 16 w 69"/>
                <a:gd name="T15" fmla="*/ 24 h 92"/>
                <a:gd name="T16" fmla="*/ 13 w 69"/>
                <a:gd name="T17" fmla="*/ 21 h 92"/>
                <a:gd name="T18" fmla="*/ 10 w 69"/>
                <a:gd name="T19" fmla="*/ 20 h 92"/>
                <a:gd name="T20" fmla="*/ 6 w 69"/>
                <a:gd name="T21" fmla="*/ 21 h 92"/>
                <a:gd name="T22" fmla="*/ 2 w 69"/>
                <a:gd name="T23" fmla="*/ 23 h 92"/>
                <a:gd name="T24" fmla="*/ 0 w 69"/>
                <a:gd name="T25" fmla="*/ 19 h 92"/>
                <a:gd name="T26" fmla="*/ 30 w 69"/>
                <a:gd name="T27" fmla="*/ 0 h 92"/>
                <a:gd name="T28" fmla="*/ 32 w 69"/>
                <a:gd name="T29" fmla="*/ 4 h 92"/>
                <a:gd name="T30" fmla="*/ 29 w 69"/>
                <a:gd name="T31" fmla="*/ 7 h 92"/>
                <a:gd name="T32" fmla="*/ 26 w 69"/>
                <a:gd name="T33" fmla="*/ 10 h 92"/>
                <a:gd name="T34" fmla="*/ 24 w 69"/>
                <a:gd name="T35" fmla="*/ 13 h 92"/>
                <a:gd name="T36" fmla="*/ 25 w 69"/>
                <a:gd name="T37" fmla="*/ 17 h 92"/>
                <a:gd name="T38" fmla="*/ 54 w 69"/>
                <a:gd name="T39" fmla="*/ 70 h 92"/>
                <a:gd name="T40" fmla="*/ 56 w 69"/>
                <a:gd name="T41" fmla="*/ 72 h 92"/>
                <a:gd name="T42" fmla="*/ 60 w 69"/>
                <a:gd name="T43" fmla="*/ 73 h 92"/>
                <a:gd name="T44" fmla="*/ 63 w 69"/>
                <a:gd name="T45" fmla="*/ 72 h 92"/>
                <a:gd name="T46" fmla="*/ 67 w 69"/>
                <a:gd name="T47" fmla="*/ 70 h 92"/>
                <a:gd name="T48" fmla="*/ 69 w 69"/>
                <a:gd name="T49" fmla="*/ 73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9" h="92">
                  <a:moveTo>
                    <a:pt x="69" y="73"/>
                  </a:moveTo>
                  <a:cubicBezTo>
                    <a:pt x="39" y="92"/>
                    <a:pt x="39" y="92"/>
                    <a:pt x="39" y="92"/>
                  </a:cubicBezTo>
                  <a:cubicBezTo>
                    <a:pt x="37" y="89"/>
                    <a:pt x="37" y="89"/>
                    <a:pt x="37" y="89"/>
                  </a:cubicBezTo>
                  <a:cubicBezTo>
                    <a:pt x="38" y="88"/>
                    <a:pt x="39" y="87"/>
                    <a:pt x="41" y="86"/>
                  </a:cubicBezTo>
                  <a:cubicBezTo>
                    <a:pt x="42" y="85"/>
                    <a:pt x="43" y="84"/>
                    <a:pt x="44" y="83"/>
                  </a:cubicBezTo>
                  <a:cubicBezTo>
                    <a:pt x="44" y="82"/>
                    <a:pt x="45" y="81"/>
                    <a:pt x="45" y="80"/>
                  </a:cubicBezTo>
                  <a:cubicBezTo>
                    <a:pt x="45" y="79"/>
                    <a:pt x="45" y="78"/>
                    <a:pt x="44" y="76"/>
                  </a:cubicBezTo>
                  <a:cubicBezTo>
                    <a:pt x="16" y="24"/>
                    <a:pt x="16" y="24"/>
                    <a:pt x="16" y="24"/>
                  </a:cubicBezTo>
                  <a:cubicBezTo>
                    <a:pt x="15" y="22"/>
                    <a:pt x="14" y="21"/>
                    <a:pt x="13" y="21"/>
                  </a:cubicBezTo>
                  <a:cubicBezTo>
                    <a:pt x="13" y="20"/>
                    <a:pt x="11" y="20"/>
                    <a:pt x="10" y="20"/>
                  </a:cubicBezTo>
                  <a:cubicBezTo>
                    <a:pt x="9" y="21"/>
                    <a:pt x="7" y="21"/>
                    <a:pt x="6" y="21"/>
                  </a:cubicBezTo>
                  <a:cubicBezTo>
                    <a:pt x="4" y="22"/>
                    <a:pt x="3" y="22"/>
                    <a:pt x="2" y="23"/>
                  </a:cubicBezTo>
                  <a:cubicBezTo>
                    <a:pt x="0" y="19"/>
                    <a:pt x="0" y="19"/>
                    <a:pt x="0" y="19"/>
                  </a:cubicBezTo>
                  <a:cubicBezTo>
                    <a:pt x="30" y="0"/>
                    <a:pt x="30" y="0"/>
                    <a:pt x="30" y="0"/>
                  </a:cubicBezTo>
                  <a:cubicBezTo>
                    <a:pt x="32" y="4"/>
                    <a:pt x="32" y="4"/>
                    <a:pt x="32" y="4"/>
                  </a:cubicBezTo>
                  <a:cubicBezTo>
                    <a:pt x="31" y="5"/>
                    <a:pt x="30" y="6"/>
                    <a:pt x="29" y="7"/>
                  </a:cubicBezTo>
                  <a:cubicBezTo>
                    <a:pt x="28" y="8"/>
                    <a:pt x="27" y="9"/>
                    <a:pt x="26" y="10"/>
                  </a:cubicBezTo>
                  <a:cubicBezTo>
                    <a:pt x="25" y="11"/>
                    <a:pt x="24" y="12"/>
                    <a:pt x="24" y="13"/>
                  </a:cubicBezTo>
                  <a:cubicBezTo>
                    <a:pt x="24" y="14"/>
                    <a:pt x="25" y="16"/>
                    <a:pt x="25" y="17"/>
                  </a:cubicBezTo>
                  <a:cubicBezTo>
                    <a:pt x="54" y="70"/>
                    <a:pt x="54" y="70"/>
                    <a:pt x="54" y="70"/>
                  </a:cubicBezTo>
                  <a:cubicBezTo>
                    <a:pt x="54" y="71"/>
                    <a:pt x="55" y="72"/>
                    <a:pt x="56" y="72"/>
                  </a:cubicBezTo>
                  <a:cubicBezTo>
                    <a:pt x="57" y="73"/>
                    <a:pt x="58" y="73"/>
                    <a:pt x="60" y="73"/>
                  </a:cubicBezTo>
                  <a:cubicBezTo>
                    <a:pt x="60" y="73"/>
                    <a:pt x="62" y="72"/>
                    <a:pt x="63" y="72"/>
                  </a:cubicBezTo>
                  <a:cubicBezTo>
                    <a:pt x="65" y="71"/>
                    <a:pt x="66" y="70"/>
                    <a:pt x="67" y="70"/>
                  </a:cubicBezTo>
                  <a:lnTo>
                    <a:pt x="69" y="73"/>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3" name="i$líḋe"/>
            <p:cNvSpPr/>
            <p:nvPr userDrawn="1">
              <p:custDataLst>
                <p:tags r:id="rId35"/>
              </p:custDataLst>
            </p:nvPr>
          </p:nvSpPr>
          <p:spPr bwMode="auto">
            <a:xfrm>
              <a:off x="4149329" y="3846513"/>
              <a:ext cx="138113" cy="160338"/>
            </a:xfrm>
            <a:custGeom>
              <a:avLst/>
              <a:gdLst>
                <a:gd name="T0" fmla="*/ 65 w 82"/>
                <a:gd name="T1" fmla="*/ 3 h 95"/>
                <a:gd name="T2" fmla="*/ 63 w 82"/>
                <a:gd name="T3" fmla="*/ 6 h 95"/>
                <a:gd name="T4" fmla="*/ 61 w 82"/>
                <a:gd name="T5" fmla="*/ 9 h 95"/>
                <a:gd name="T6" fmla="*/ 61 w 82"/>
                <a:gd name="T7" fmla="*/ 14 h 95"/>
                <a:gd name="T8" fmla="*/ 62 w 82"/>
                <a:gd name="T9" fmla="*/ 19 h 95"/>
                <a:gd name="T10" fmla="*/ 70 w 82"/>
                <a:gd name="T11" fmla="*/ 49 h 95"/>
                <a:gd name="T12" fmla="*/ 82 w 82"/>
                <a:gd name="T13" fmla="*/ 92 h 95"/>
                <a:gd name="T14" fmla="*/ 78 w 82"/>
                <a:gd name="T15" fmla="*/ 95 h 95"/>
                <a:gd name="T16" fmla="*/ 41 w 82"/>
                <a:gd name="T17" fmla="*/ 71 h 95"/>
                <a:gd name="T18" fmla="*/ 16 w 82"/>
                <a:gd name="T19" fmla="*/ 55 h 95"/>
                <a:gd name="T20" fmla="*/ 13 w 82"/>
                <a:gd name="T21" fmla="*/ 54 h 95"/>
                <a:gd name="T22" fmla="*/ 9 w 82"/>
                <a:gd name="T23" fmla="*/ 54 h 95"/>
                <a:gd name="T24" fmla="*/ 6 w 82"/>
                <a:gd name="T25" fmla="*/ 55 h 95"/>
                <a:gd name="T26" fmla="*/ 3 w 82"/>
                <a:gd name="T27" fmla="*/ 57 h 95"/>
                <a:gd name="T28" fmla="*/ 0 w 82"/>
                <a:gd name="T29" fmla="*/ 54 h 95"/>
                <a:gd name="T30" fmla="*/ 26 w 82"/>
                <a:gd name="T31" fmla="*/ 32 h 95"/>
                <a:gd name="T32" fmla="*/ 28 w 82"/>
                <a:gd name="T33" fmla="*/ 35 h 95"/>
                <a:gd name="T34" fmla="*/ 23 w 82"/>
                <a:gd name="T35" fmla="*/ 40 h 95"/>
                <a:gd name="T36" fmla="*/ 22 w 82"/>
                <a:gd name="T37" fmla="*/ 44 h 95"/>
                <a:gd name="T38" fmla="*/ 23 w 82"/>
                <a:gd name="T39" fmla="*/ 45 h 95"/>
                <a:gd name="T40" fmla="*/ 24 w 82"/>
                <a:gd name="T41" fmla="*/ 46 h 95"/>
                <a:gd name="T42" fmla="*/ 41 w 82"/>
                <a:gd name="T43" fmla="*/ 56 h 95"/>
                <a:gd name="T44" fmla="*/ 73 w 82"/>
                <a:gd name="T45" fmla="*/ 77 h 95"/>
                <a:gd name="T46" fmla="*/ 65 w 82"/>
                <a:gd name="T47" fmla="*/ 50 h 95"/>
                <a:gd name="T48" fmla="*/ 59 w 82"/>
                <a:gd name="T49" fmla="*/ 29 h 95"/>
                <a:gd name="T50" fmla="*/ 56 w 82"/>
                <a:gd name="T51" fmla="*/ 22 h 95"/>
                <a:gd name="T52" fmla="*/ 55 w 82"/>
                <a:gd name="T53" fmla="*/ 19 h 95"/>
                <a:gd name="T54" fmla="*/ 52 w 82"/>
                <a:gd name="T55" fmla="*/ 18 h 95"/>
                <a:gd name="T56" fmla="*/ 49 w 82"/>
                <a:gd name="T57" fmla="*/ 19 h 95"/>
                <a:gd name="T58" fmla="*/ 46 w 82"/>
                <a:gd name="T59" fmla="*/ 20 h 95"/>
                <a:gd name="T60" fmla="*/ 42 w 82"/>
                <a:gd name="T61" fmla="*/ 23 h 95"/>
                <a:gd name="T62" fmla="*/ 40 w 82"/>
                <a:gd name="T63" fmla="*/ 19 h 95"/>
                <a:gd name="T64" fmla="*/ 63 w 82"/>
                <a:gd name="T65" fmla="*/ 0 h 95"/>
                <a:gd name="T66" fmla="*/ 65 w 82"/>
                <a:gd name="T67" fmla="*/ 3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2" h="95">
                  <a:moveTo>
                    <a:pt x="65" y="3"/>
                  </a:moveTo>
                  <a:cubicBezTo>
                    <a:pt x="65" y="4"/>
                    <a:pt x="64" y="5"/>
                    <a:pt x="63" y="6"/>
                  </a:cubicBezTo>
                  <a:cubicBezTo>
                    <a:pt x="62" y="7"/>
                    <a:pt x="62" y="8"/>
                    <a:pt x="61" y="9"/>
                  </a:cubicBezTo>
                  <a:cubicBezTo>
                    <a:pt x="61" y="11"/>
                    <a:pt x="60" y="12"/>
                    <a:pt x="61" y="14"/>
                  </a:cubicBezTo>
                  <a:cubicBezTo>
                    <a:pt x="61" y="15"/>
                    <a:pt x="61" y="17"/>
                    <a:pt x="62" y="19"/>
                  </a:cubicBezTo>
                  <a:cubicBezTo>
                    <a:pt x="63" y="26"/>
                    <a:pt x="66" y="36"/>
                    <a:pt x="70" y="49"/>
                  </a:cubicBezTo>
                  <a:cubicBezTo>
                    <a:pt x="74" y="63"/>
                    <a:pt x="78" y="77"/>
                    <a:pt x="82" y="92"/>
                  </a:cubicBezTo>
                  <a:cubicBezTo>
                    <a:pt x="78" y="95"/>
                    <a:pt x="78" y="95"/>
                    <a:pt x="78" y="95"/>
                  </a:cubicBezTo>
                  <a:cubicBezTo>
                    <a:pt x="65" y="87"/>
                    <a:pt x="53" y="79"/>
                    <a:pt x="41" y="71"/>
                  </a:cubicBezTo>
                  <a:cubicBezTo>
                    <a:pt x="29" y="63"/>
                    <a:pt x="21" y="58"/>
                    <a:pt x="16" y="55"/>
                  </a:cubicBezTo>
                  <a:cubicBezTo>
                    <a:pt x="15" y="55"/>
                    <a:pt x="14" y="54"/>
                    <a:pt x="13" y="54"/>
                  </a:cubicBezTo>
                  <a:cubicBezTo>
                    <a:pt x="12" y="54"/>
                    <a:pt x="11" y="54"/>
                    <a:pt x="9" y="54"/>
                  </a:cubicBezTo>
                  <a:cubicBezTo>
                    <a:pt x="8" y="54"/>
                    <a:pt x="7" y="55"/>
                    <a:pt x="6" y="55"/>
                  </a:cubicBezTo>
                  <a:cubicBezTo>
                    <a:pt x="5" y="56"/>
                    <a:pt x="4" y="56"/>
                    <a:pt x="3" y="57"/>
                  </a:cubicBezTo>
                  <a:cubicBezTo>
                    <a:pt x="0" y="54"/>
                    <a:pt x="0" y="54"/>
                    <a:pt x="0" y="54"/>
                  </a:cubicBezTo>
                  <a:cubicBezTo>
                    <a:pt x="26" y="32"/>
                    <a:pt x="26" y="32"/>
                    <a:pt x="26" y="32"/>
                  </a:cubicBezTo>
                  <a:cubicBezTo>
                    <a:pt x="28" y="35"/>
                    <a:pt x="28" y="35"/>
                    <a:pt x="28" y="35"/>
                  </a:cubicBezTo>
                  <a:cubicBezTo>
                    <a:pt x="26" y="37"/>
                    <a:pt x="24" y="39"/>
                    <a:pt x="23" y="40"/>
                  </a:cubicBezTo>
                  <a:cubicBezTo>
                    <a:pt x="22" y="42"/>
                    <a:pt x="22" y="43"/>
                    <a:pt x="22" y="44"/>
                  </a:cubicBezTo>
                  <a:cubicBezTo>
                    <a:pt x="22" y="45"/>
                    <a:pt x="23" y="45"/>
                    <a:pt x="23" y="45"/>
                  </a:cubicBezTo>
                  <a:cubicBezTo>
                    <a:pt x="24" y="46"/>
                    <a:pt x="24" y="46"/>
                    <a:pt x="24" y="46"/>
                  </a:cubicBezTo>
                  <a:cubicBezTo>
                    <a:pt x="28" y="48"/>
                    <a:pt x="33" y="52"/>
                    <a:pt x="41" y="56"/>
                  </a:cubicBezTo>
                  <a:cubicBezTo>
                    <a:pt x="48" y="61"/>
                    <a:pt x="59" y="68"/>
                    <a:pt x="73" y="77"/>
                  </a:cubicBezTo>
                  <a:cubicBezTo>
                    <a:pt x="70" y="69"/>
                    <a:pt x="68" y="60"/>
                    <a:pt x="65" y="50"/>
                  </a:cubicBezTo>
                  <a:cubicBezTo>
                    <a:pt x="62" y="40"/>
                    <a:pt x="60" y="33"/>
                    <a:pt x="59" y="29"/>
                  </a:cubicBezTo>
                  <a:cubicBezTo>
                    <a:pt x="58" y="25"/>
                    <a:pt x="57" y="23"/>
                    <a:pt x="56" y="22"/>
                  </a:cubicBezTo>
                  <a:cubicBezTo>
                    <a:pt x="56" y="20"/>
                    <a:pt x="55" y="20"/>
                    <a:pt x="55" y="19"/>
                  </a:cubicBezTo>
                  <a:cubicBezTo>
                    <a:pt x="54" y="18"/>
                    <a:pt x="53" y="18"/>
                    <a:pt x="52" y="18"/>
                  </a:cubicBezTo>
                  <a:cubicBezTo>
                    <a:pt x="51" y="18"/>
                    <a:pt x="50" y="18"/>
                    <a:pt x="49" y="19"/>
                  </a:cubicBezTo>
                  <a:cubicBezTo>
                    <a:pt x="48" y="19"/>
                    <a:pt x="47" y="20"/>
                    <a:pt x="46" y="20"/>
                  </a:cubicBezTo>
                  <a:cubicBezTo>
                    <a:pt x="45" y="21"/>
                    <a:pt x="44" y="22"/>
                    <a:pt x="42" y="23"/>
                  </a:cubicBezTo>
                  <a:cubicBezTo>
                    <a:pt x="40" y="19"/>
                    <a:pt x="40" y="19"/>
                    <a:pt x="40" y="19"/>
                  </a:cubicBezTo>
                  <a:cubicBezTo>
                    <a:pt x="63" y="0"/>
                    <a:pt x="63" y="0"/>
                    <a:pt x="63" y="0"/>
                  </a:cubicBezTo>
                  <a:lnTo>
                    <a:pt x="65" y="3"/>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4" name="î$ḷïďê"/>
            <p:cNvSpPr/>
            <p:nvPr userDrawn="1">
              <p:custDataLst>
                <p:tags r:id="rId36"/>
              </p:custDataLst>
            </p:nvPr>
          </p:nvSpPr>
          <p:spPr bwMode="auto">
            <a:xfrm>
              <a:off x="4250929" y="3752851"/>
              <a:ext cx="180975" cy="173038"/>
            </a:xfrm>
            <a:custGeom>
              <a:avLst/>
              <a:gdLst>
                <a:gd name="T0" fmla="*/ 90 w 109"/>
                <a:gd name="T1" fmla="*/ 30 h 103"/>
                <a:gd name="T2" fmla="*/ 109 w 109"/>
                <a:gd name="T3" fmla="*/ 46 h 103"/>
                <a:gd name="T4" fmla="*/ 68 w 109"/>
                <a:gd name="T5" fmla="*/ 103 h 103"/>
                <a:gd name="T6" fmla="*/ 64 w 109"/>
                <a:gd name="T7" fmla="*/ 100 h 103"/>
                <a:gd name="T8" fmla="*/ 67 w 109"/>
                <a:gd name="T9" fmla="*/ 96 h 103"/>
                <a:gd name="T10" fmla="*/ 68 w 109"/>
                <a:gd name="T11" fmla="*/ 92 h 103"/>
                <a:gd name="T12" fmla="*/ 68 w 109"/>
                <a:gd name="T13" fmla="*/ 89 h 103"/>
                <a:gd name="T14" fmla="*/ 66 w 109"/>
                <a:gd name="T15" fmla="*/ 86 h 103"/>
                <a:gd name="T16" fmla="*/ 17 w 109"/>
                <a:gd name="T17" fmla="*/ 50 h 103"/>
                <a:gd name="T18" fmla="*/ 14 w 109"/>
                <a:gd name="T19" fmla="*/ 49 h 103"/>
                <a:gd name="T20" fmla="*/ 10 w 109"/>
                <a:gd name="T21" fmla="*/ 49 h 103"/>
                <a:gd name="T22" fmla="*/ 6 w 109"/>
                <a:gd name="T23" fmla="*/ 52 h 103"/>
                <a:gd name="T24" fmla="*/ 3 w 109"/>
                <a:gd name="T25" fmla="*/ 55 h 103"/>
                <a:gd name="T26" fmla="*/ 0 w 109"/>
                <a:gd name="T27" fmla="*/ 53 h 103"/>
                <a:gd name="T28" fmla="*/ 39 w 109"/>
                <a:gd name="T29" fmla="*/ 0 h 103"/>
                <a:gd name="T30" fmla="*/ 55 w 109"/>
                <a:gd name="T31" fmla="*/ 12 h 103"/>
                <a:gd name="T32" fmla="*/ 52 w 109"/>
                <a:gd name="T33" fmla="*/ 16 h 103"/>
                <a:gd name="T34" fmla="*/ 41 w 109"/>
                <a:gd name="T35" fmla="*/ 14 h 103"/>
                <a:gd name="T36" fmla="*/ 33 w 109"/>
                <a:gd name="T37" fmla="*/ 17 h 103"/>
                <a:gd name="T38" fmla="*/ 30 w 109"/>
                <a:gd name="T39" fmla="*/ 20 h 103"/>
                <a:gd name="T40" fmla="*/ 26 w 109"/>
                <a:gd name="T41" fmla="*/ 25 h 103"/>
                <a:gd name="T42" fmla="*/ 18 w 109"/>
                <a:gd name="T43" fmla="*/ 35 h 103"/>
                <a:gd name="T44" fmla="*/ 45 w 109"/>
                <a:gd name="T45" fmla="*/ 55 h 103"/>
                <a:gd name="T46" fmla="*/ 51 w 109"/>
                <a:gd name="T47" fmla="*/ 48 h 103"/>
                <a:gd name="T48" fmla="*/ 54 w 109"/>
                <a:gd name="T49" fmla="*/ 42 h 103"/>
                <a:gd name="T50" fmla="*/ 54 w 109"/>
                <a:gd name="T51" fmla="*/ 37 h 103"/>
                <a:gd name="T52" fmla="*/ 52 w 109"/>
                <a:gd name="T53" fmla="*/ 33 h 103"/>
                <a:gd name="T54" fmla="*/ 48 w 109"/>
                <a:gd name="T55" fmla="*/ 28 h 103"/>
                <a:gd name="T56" fmla="*/ 51 w 109"/>
                <a:gd name="T57" fmla="*/ 25 h 103"/>
                <a:gd name="T58" fmla="*/ 77 w 109"/>
                <a:gd name="T59" fmla="*/ 44 h 103"/>
                <a:gd name="T60" fmla="*/ 75 w 109"/>
                <a:gd name="T61" fmla="*/ 48 h 103"/>
                <a:gd name="T62" fmla="*/ 69 w 109"/>
                <a:gd name="T63" fmla="*/ 45 h 103"/>
                <a:gd name="T64" fmla="*/ 64 w 109"/>
                <a:gd name="T65" fmla="*/ 44 h 103"/>
                <a:gd name="T66" fmla="*/ 59 w 109"/>
                <a:gd name="T67" fmla="*/ 46 h 103"/>
                <a:gd name="T68" fmla="*/ 55 w 109"/>
                <a:gd name="T69" fmla="*/ 51 h 103"/>
                <a:gd name="T70" fmla="*/ 49 w 109"/>
                <a:gd name="T71" fmla="*/ 58 h 103"/>
                <a:gd name="T72" fmla="*/ 70 w 109"/>
                <a:gd name="T73" fmla="*/ 73 h 103"/>
                <a:gd name="T74" fmla="*/ 75 w 109"/>
                <a:gd name="T75" fmla="*/ 76 h 103"/>
                <a:gd name="T76" fmla="*/ 79 w 109"/>
                <a:gd name="T77" fmla="*/ 77 h 103"/>
                <a:gd name="T78" fmla="*/ 82 w 109"/>
                <a:gd name="T79" fmla="*/ 74 h 103"/>
                <a:gd name="T80" fmla="*/ 87 w 109"/>
                <a:gd name="T81" fmla="*/ 68 h 103"/>
                <a:gd name="T82" fmla="*/ 90 w 109"/>
                <a:gd name="T83" fmla="*/ 64 h 103"/>
                <a:gd name="T84" fmla="*/ 93 w 109"/>
                <a:gd name="T85" fmla="*/ 59 h 103"/>
                <a:gd name="T86" fmla="*/ 95 w 109"/>
                <a:gd name="T87" fmla="*/ 55 h 103"/>
                <a:gd name="T88" fmla="*/ 96 w 109"/>
                <a:gd name="T89" fmla="*/ 51 h 103"/>
                <a:gd name="T90" fmla="*/ 92 w 109"/>
                <a:gd name="T91" fmla="*/ 42 h 103"/>
                <a:gd name="T92" fmla="*/ 88 w 109"/>
                <a:gd name="T93" fmla="*/ 34 h 103"/>
                <a:gd name="T94" fmla="*/ 90 w 109"/>
                <a:gd name="T95" fmla="*/ 3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9" h="103">
                  <a:moveTo>
                    <a:pt x="90" y="30"/>
                  </a:moveTo>
                  <a:cubicBezTo>
                    <a:pt x="109" y="46"/>
                    <a:pt x="109" y="46"/>
                    <a:pt x="109" y="46"/>
                  </a:cubicBezTo>
                  <a:cubicBezTo>
                    <a:pt x="68" y="103"/>
                    <a:pt x="68" y="103"/>
                    <a:pt x="68" y="103"/>
                  </a:cubicBezTo>
                  <a:cubicBezTo>
                    <a:pt x="64" y="100"/>
                    <a:pt x="64" y="100"/>
                    <a:pt x="64" y="100"/>
                  </a:cubicBezTo>
                  <a:cubicBezTo>
                    <a:pt x="65" y="99"/>
                    <a:pt x="66" y="98"/>
                    <a:pt x="67" y="96"/>
                  </a:cubicBezTo>
                  <a:cubicBezTo>
                    <a:pt x="68" y="94"/>
                    <a:pt x="68" y="93"/>
                    <a:pt x="68" y="92"/>
                  </a:cubicBezTo>
                  <a:cubicBezTo>
                    <a:pt x="69" y="91"/>
                    <a:pt x="69" y="90"/>
                    <a:pt x="68" y="89"/>
                  </a:cubicBezTo>
                  <a:cubicBezTo>
                    <a:pt x="68" y="88"/>
                    <a:pt x="67" y="87"/>
                    <a:pt x="66" y="86"/>
                  </a:cubicBezTo>
                  <a:cubicBezTo>
                    <a:pt x="17" y="50"/>
                    <a:pt x="17" y="50"/>
                    <a:pt x="17" y="50"/>
                  </a:cubicBezTo>
                  <a:cubicBezTo>
                    <a:pt x="16" y="49"/>
                    <a:pt x="15" y="49"/>
                    <a:pt x="14" y="49"/>
                  </a:cubicBezTo>
                  <a:cubicBezTo>
                    <a:pt x="13" y="48"/>
                    <a:pt x="11" y="49"/>
                    <a:pt x="10" y="49"/>
                  </a:cubicBezTo>
                  <a:cubicBezTo>
                    <a:pt x="9" y="50"/>
                    <a:pt x="8" y="51"/>
                    <a:pt x="6" y="52"/>
                  </a:cubicBezTo>
                  <a:cubicBezTo>
                    <a:pt x="5" y="53"/>
                    <a:pt x="4" y="54"/>
                    <a:pt x="3" y="55"/>
                  </a:cubicBezTo>
                  <a:cubicBezTo>
                    <a:pt x="0" y="53"/>
                    <a:pt x="0" y="53"/>
                    <a:pt x="0" y="53"/>
                  </a:cubicBezTo>
                  <a:cubicBezTo>
                    <a:pt x="39" y="0"/>
                    <a:pt x="39" y="0"/>
                    <a:pt x="39" y="0"/>
                  </a:cubicBezTo>
                  <a:cubicBezTo>
                    <a:pt x="55" y="12"/>
                    <a:pt x="55" y="12"/>
                    <a:pt x="55" y="12"/>
                  </a:cubicBezTo>
                  <a:cubicBezTo>
                    <a:pt x="52" y="16"/>
                    <a:pt x="52" y="16"/>
                    <a:pt x="52" y="16"/>
                  </a:cubicBezTo>
                  <a:cubicBezTo>
                    <a:pt x="49" y="14"/>
                    <a:pt x="46" y="14"/>
                    <a:pt x="41" y="14"/>
                  </a:cubicBezTo>
                  <a:cubicBezTo>
                    <a:pt x="37" y="14"/>
                    <a:pt x="34" y="15"/>
                    <a:pt x="33" y="17"/>
                  </a:cubicBezTo>
                  <a:cubicBezTo>
                    <a:pt x="32" y="18"/>
                    <a:pt x="31" y="19"/>
                    <a:pt x="30" y="20"/>
                  </a:cubicBezTo>
                  <a:cubicBezTo>
                    <a:pt x="29" y="21"/>
                    <a:pt x="27" y="23"/>
                    <a:pt x="26" y="25"/>
                  </a:cubicBezTo>
                  <a:cubicBezTo>
                    <a:pt x="18" y="35"/>
                    <a:pt x="18" y="35"/>
                    <a:pt x="18" y="35"/>
                  </a:cubicBezTo>
                  <a:cubicBezTo>
                    <a:pt x="45" y="55"/>
                    <a:pt x="45" y="55"/>
                    <a:pt x="45" y="55"/>
                  </a:cubicBezTo>
                  <a:cubicBezTo>
                    <a:pt x="51" y="48"/>
                    <a:pt x="51" y="48"/>
                    <a:pt x="51" y="48"/>
                  </a:cubicBezTo>
                  <a:cubicBezTo>
                    <a:pt x="53" y="45"/>
                    <a:pt x="54" y="43"/>
                    <a:pt x="54" y="42"/>
                  </a:cubicBezTo>
                  <a:cubicBezTo>
                    <a:pt x="55" y="40"/>
                    <a:pt x="54" y="39"/>
                    <a:pt x="54" y="37"/>
                  </a:cubicBezTo>
                  <a:cubicBezTo>
                    <a:pt x="54" y="36"/>
                    <a:pt x="53" y="34"/>
                    <a:pt x="52" y="33"/>
                  </a:cubicBezTo>
                  <a:cubicBezTo>
                    <a:pt x="50" y="31"/>
                    <a:pt x="49" y="30"/>
                    <a:pt x="48" y="28"/>
                  </a:cubicBezTo>
                  <a:cubicBezTo>
                    <a:pt x="51" y="25"/>
                    <a:pt x="51" y="25"/>
                    <a:pt x="51" y="25"/>
                  </a:cubicBezTo>
                  <a:cubicBezTo>
                    <a:pt x="77" y="44"/>
                    <a:pt x="77" y="44"/>
                    <a:pt x="77" y="44"/>
                  </a:cubicBezTo>
                  <a:cubicBezTo>
                    <a:pt x="75" y="48"/>
                    <a:pt x="75" y="48"/>
                    <a:pt x="75" y="48"/>
                  </a:cubicBezTo>
                  <a:cubicBezTo>
                    <a:pt x="73" y="47"/>
                    <a:pt x="71" y="46"/>
                    <a:pt x="69" y="45"/>
                  </a:cubicBezTo>
                  <a:cubicBezTo>
                    <a:pt x="67" y="45"/>
                    <a:pt x="65" y="44"/>
                    <a:pt x="64" y="44"/>
                  </a:cubicBezTo>
                  <a:cubicBezTo>
                    <a:pt x="62" y="44"/>
                    <a:pt x="60" y="45"/>
                    <a:pt x="59" y="46"/>
                  </a:cubicBezTo>
                  <a:cubicBezTo>
                    <a:pt x="58" y="47"/>
                    <a:pt x="56" y="48"/>
                    <a:pt x="55" y="51"/>
                  </a:cubicBezTo>
                  <a:cubicBezTo>
                    <a:pt x="49" y="58"/>
                    <a:pt x="49" y="58"/>
                    <a:pt x="49" y="58"/>
                  </a:cubicBezTo>
                  <a:cubicBezTo>
                    <a:pt x="70" y="73"/>
                    <a:pt x="70" y="73"/>
                    <a:pt x="70" y="73"/>
                  </a:cubicBezTo>
                  <a:cubicBezTo>
                    <a:pt x="72" y="75"/>
                    <a:pt x="73" y="76"/>
                    <a:pt x="75" y="76"/>
                  </a:cubicBezTo>
                  <a:cubicBezTo>
                    <a:pt x="76" y="77"/>
                    <a:pt x="77" y="77"/>
                    <a:pt x="79" y="77"/>
                  </a:cubicBezTo>
                  <a:cubicBezTo>
                    <a:pt x="80" y="76"/>
                    <a:pt x="81" y="75"/>
                    <a:pt x="82" y="74"/>
                  </a:cubicBezTo>
                  <a:cubicBezTo>
                    <a:pt x="83" y="73"/>
                    <a:pt x="85" y="71"/>
                    <a:pt x="87" y="68"/>
                  </a:cubicBezTo>
                  <a:cubicBezTo>
                    <a:pt x="88" y="67"/>
                    <a:pt x="89" y="66"/>
                    <a:pt x="90" y="64"/>
                  </a:cubicBezTo>
                  <a:cubicBezTo>
                    <a:pt x="91" y="62"/>
                    <a:pt x="92" y="61"/>
                    <a:pt x="93" y="59"/>
                  </a:cubicBezTo>
                  <a:cubicBezTo>
                    <a:pt x="94" y="58"/>
                    <a:pt x="95" y="57"/>
                    <a:pt x="95" y="55"/>
                  </a:cubicBezTo>
                  <a:cubicBezTo>
                    <a:pt x="96" y="54"/>
                    <a:pt x="96" y="52"/>
                    <a:pt x="96" y="51"/>
                  </a:cubicBezTo>
                  <a:cubicBezTo>
                    <a:pt x="95" y="49"/>
                    <a:pt x="94" y="46"/>
                    <a:pt x="92" y="42"/>
                  </a:cubicBezTo>
                  <a:cubicBezTo>
                    <a:pt x="90" y="38"/>
                    <a:pt x="89" y="35"/>
                    <a:pt x="88" y="34"/>
                  </a:cubicBezTo>
                  <a:lnTo>
                    <a:pt x="90" y="3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5" name="íṩḷîďe"/>
            <p:cNvSpPr/>
            <p:nvPr userDrawn="1">
              <p:custDataLst>
                <p:tags r:id="rId37"/>
              </p:custDataLst>
            </p:nvPr>
          </p:nvSpPr>
          <p:spPr bwMode="auto">
            <a:xfrm>
              <a:off x="4319192" y="3654426"/>
              <a:ext cx="177800" cy="142875"/>
            </a:xfrm>
            <a:custGeom>
              <a:avLst/>
              <a:gdLst>
                <a:gd name="T0" fmla="*/ 107 w 107"/>
                <a:gd name="T1" fmla="*/ 8 h 85"/>
                <a:gd name="T2" fmla="*/ 99 w 107"/>
                <a:gd name="T3" fmla="*/ 29 h 85"/>
                <a:gd name="T4" fmla="*/ 76 w 107"/>
                <a:gd name="T5" fmla="*/ 35 h 85"/>
                <a:gd name="T6" fmla="*/ 54 w 107"/>
                <a:gd name="T7" fmla="*/ 41 h 85"/>
                <a:gd name="T8" fmla="*/ 51 w 107"/>
                <a:gd name="T9" fmla="*/ 49 h 85"/>
                <a:gd name="T10" fmla="*/ 76 w 107"/>
                <a:gd name="T11" fmla="*/ 58 h 85"/>
                <a:gd name="T12" fmla="*/ 80 w 107"/>
                <a:gd name="T13" fmla="*/ 59 h 85"/>
                <a:gd name="T14" fmla="*/ 83 w 107"/>
                <a:gd name="T15" fmla="*/ 57 h 85"/>
                <a:gd name="T16" fmla="*/ 85 w 107"/>
                <a:gd name="T17" fmla="*/ 54 h 85"/>
                <a:gd name="T18" fmla="*/ 87 w 107"/>
                <a:gd name="T19" fmla="*/ 50 h 85"/>
                <a:gd name="T20" fmla="*/ 91 w 107"/>
                <a:gd name="T21" fmla="*/ 51 h 85"/>
                <a:gd name="T22" fmla="*/ 79 w 107"/>
                <a:gd name="T23" fmla="*/ 85 h 85"/>
                <a:gd name="T24" fmla="*/ 75 w 107"/>
                <a:gd name="T25" fmla="*/ 83 h 85"/>
                <a:gd name="T26" fmla="*/ 76 w 107"/>
                <a:gd name="T27" fmla="*/ 79 h 85"/>
                <a:gd name="T28" fmla="*/ 77 w 107"/>
                <a:gd name="T29" fmla="*/ 76 h 85"/>
                <a:gd name="T30" fmla="*/ 75 w 107"/>
                <a:gd name="T31" fmla="*/ 72 h 85"/>
                <a:gd name="T32" fmla="*/ 72 w 107"/>
                <a:gd name="T33" fmla="*/ 70 h 85"/>
                <a:gd name="T34" fmla="*/ 15 w 107"/>
                <a:gd name="T35" fmla="*/ 49 h 85"/>
                <a:gd name="T36" fmla="*/ 11 w 107"/>
                <a:gd name="T37" fmla="*/ 49 h 85"/>
                <a:gd name="T38" fmla="*/ 8 w 107"/>
                <a:gd name="T39" fmla="*/ 50 h 85"/>
                <a:gd name="T40" fmla="*/ 6 w 107"/>
                <a:gd name="T41" fmla="*/ 54 h 85"/>
                <a:gd name="T42" fmla="*/ 4 w 107"/>
                <a:gd name="T43" fmla="*/ 57 h 85"/>
                <a:gd name="T44" fmla="*/ 0 w 107"/>
                <a:gd name="T45" fmla="*/ 56 h 85"/>
                <a:gd name="T46" fmla="*/ 13 w 107"/>
                <a:gd name="T47" fmla="*/ 19 h 85"/>
                <a:gd name="T48" fmla="*/ 18 w 107"/>
                <a:gd name="T49" fmla="*/ 10 h 85"/>
                <a:gd name="T50" fmla="*/ 24 w 107"/>
                <a:gd name="T51" fmla="*/ 3 h 85"/>
                <a:gd name="T52" fmla="*/ 32 w 107"/>
                <a:gd name="T53" fmla="*/ 0 h 85"/>
                <a:gd name="T54" fmla="*/ 41 w 107"/>
                <a:gd name="T55" fmla="*/ 1 h 85"/>
                <a:gd name="T56" fmla="*/ 49 w 107"/>
                <a:gd name="T57" fmla="*/ 6 h 85"/>
                <a:gd name="T58" fmla="*/ 53 w 107"/>
                <a:gd name="T59" fmla="*/ 12 h 85"/>
                <a:gd name="T60" fmla="*/ 55 w 107"/>
                <a:gd name="T61" fmla="*/ 19 h 85"/>
                <a:gd name="T62" fmla="*/ 56 w 107"/>
                <a:gd name="T63" fmla="*/ 28 h 85"/>
                <a:gd name="T64" fmla="*/ 72 w 107"/>
                <a:gd name="T65" fmla="*/ 23 h 85"/>
                <a:gd name="T66" fmla="*/ 89 w 107"/>
                <a:gd name="T67" fmla="*/ 19 h 85"/>
                <a:gd name="T68" fmla="*/ 95 w 107"/>
                <a:gd name="T69" fmla="*/ 16 h 85"/>
                <a:gd name="T70" fmla="*/ 99 w 107"/>
                <a:gd name="T71" fmla="*/ 13 h 85"/>
                <a:gd name="T72" fmla="*/ 102 w 107"/>
                <a:gd name="T73" fmla="*/ 10 h 85"/>
                <a:gd name="T74" fmla="*/ 103 w 107"/>
                <a:gd name="T75" fmla="*/ 6 h 85"/>
                <a:gd name="T76" fmla="*/ 107 w 107"/>
                <a:gd name="T77" fmla="*/ 8 h 85"/>
                <a:gd name="T78" fmla="*/ 38 w 107"/>
                <a:gd name="T79" fmla="*/ 15 h 85"/>
                <a:gd name="T80" fmla="*/ 25 w 107"/>
                <a:gd name="T81" fmla="*/ 15 h 85"/>
                <a:gd name="T82" fmla="*/ 16 w 107"/>
                <a:gd name="T83" fmla="*/ 25 h 85"/>
                <a:gd name="T84" fmla="*/ 13 w 107"/>
                <a:gd name="T85" fmla="*/ 35 h 85"/>
                <a:gd name="T86" fmla="*/ 47 w 107"/>
                <a:gd name="T87" fmla="*/ 47 h 85"/>
                <a:gd name="T88" fmla="*/ 49 w 107"/>
                <a:gd name="T89" fmla="*/ 40 h 85"/>
                <a:gd name="T90" fmla="*/ 49 w 107"/>
                <a:gd name="T91" fmla="*/ 25 h 85"/>
                <a:gd name="T92" fmla="*/ 38 w 107"/>
                <a:gd name="T93" fmla="*/ 1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7" h="85">
                  <a:moveTo>
                    <a:pt x="107" y="8"/>
                  </a:moveTo>
                  <a:cubicBezTo>
                    <a:pt x="99" y="29"/>
                    <a:pt x="99" y="29"/>
                    <a:pt x="99" y="29"/>
                  </a:cubicBezTo>
                  <a:cubicBezTo>
                    <a:pt x="90" y="31"/>
                    <a:pt x="82" y="33"/>
                    <a:pt x="76" y="35"/>
                  </a:cubicBezTo>
                  <a:cubicBezTo>
                    <a:pt x="69" y="37"/>
                    <a:pt x="62" y="39"/>
                    <a:pt x="54" y="41"/>
                  </a:cubicBezTo>
                  <a:cubicBezTo>
                    <a:pt x="51" y="49"/>
                    <a:pt x="51" y="49"/>
                    <a:pt x="51" y="49"/>
                  </a:cubicBezTo>
                  <a:cubicBezTo>
                    <a:pt x="76" y="58"/>
                    <a:pt x="76" y="58"/>
                    <a:pt x="76" y="58"/>
                  </a:cubicBezTo>
                  <a:cubicBezTo>
                    <a:pt x="78" y="59"/>
                    <a:pt x="79" y="59"/>
                    <a:pt x="80" y="59"/>
                  </a:cubicBezTo>
                  <a:cubicBezTo>
                    <a:pt x="81" y="59"/>
                    <a:pt x="82" y="58"/>
                    <a:pt x="83" y="57"/>
                  </a:cubicBezTo>
                  <a:cubicBezTo>
                    <a:pt x="84" y="57"/>
                    <a:pt x="85" y="56"/>
                    <a:pt x="85" y="54"/>
                  </a:cubicBezTo>
                  <a:cubicBezTo>
                    <a:pt x="86" y="52"/>
                    <a:pt x="87" y="51"/>
                    <a:pt x="87" y="50"/>
                  </a:cubicBezTo>
                  <a:cubicBezTo>
                    <a:pt x="91" y="51"/>
                    <a:pt x="91" y="51"/>
                    <a:pt x="91" y="51"/>
                  </a:cubicBezTo>
                  <a:cubicBezTo>
                    <a:pt x="79" y="85"/>
                    <a:pt x="79" y="85"/>
                    <a:pt x="79" y="85"/>
                  </a:cubicBezTo>
                  <a:cubicBezTo>
                    <a:pt x="75" y="83"/>
                    <a:pt x="75" y="83"/>
                    <a:pt x="75" y="83"/>
                  </a:cubicBezTo>
                  <a:cubicBezTo>
                    <a:pt x="75" y="82"/>
                    <a:pt x="76" y="81"/>
                    <a:pt x="76" y="79"/>
                  </a:cubicBezTo>
                  <a:cubicBezTo>
                    <a:pt x="76" y="78"/>
                    <a:pt x="77" y="76"/>
                    <a:pt x="77" y="76"/>
                  </a:cubicBezTo>
                  <a:cubicBezTo>
                    <a:pt x="77" y="74"/>
                    <a:pt x="76" y="73"/>
                    <a:pt x="75" y="72"/>
                  </a:cubicBezTo>
                  <a:cubicBezTo>
                    <a:pt x="75" y="71"/>
                    <a:pt x="74" y="71"/>
                    <a:pt x="72" y="70"/>
                  </a:cubicBezTo>
                  <a:cubicBezTo>
                    <a:pt x="15" y="49"/>
                    <a:pt x="15" y="49"/>
                    <a:pt x="15" y="49"/>
                  </a:cubicBezTo>
                  <a:cubicBezTo>
                    <a:pt x="14" y="49"/>
                    <a:pt x="12" y="49"/>
                    <a:pt x="11" y="49"/>
                  </a:cubicBezTo>
                  <a:cubicBezTo>
                    <a:pt x="10" y="49"/>
                    <a:pt x="9" y="49"/>
                    <a:pt x="8" y="50"/>
                  </a:cubicBezTo>
                  <a:cubicBezTo>
                    <a:pt x="7" y="51"/>
                    <a:pt x="7" y="52"/>
                    <a:pt x="6" y="54"/>
                  </a:cubicBezTo>
                  <a:cubicBezTo>
                    <a:pt x="5" y="55"/>
                    <a:pt x="4" y="56"/>
                    <a:pt x="4" y="57"/>
                  </a:cubicBezTo>
                  <a:cubicBezTo>
                    <a:pt x="0" y="56"/>
                    <a:pt x="0" y="56"/>
                    <a:pt x="0" y="56"/>
                  </a:cubicBezTo>
                  <a:cubicBezTo>
                    <a:pt x="13" y="19"/>
                    <a:pt x="13" y="19"/>
                    <a:pt x="13" y="19"/>
                  </a:cubicBezTo>
                  <a:cubicBezTo>
                    <a:pt x="15" y="16"/>
                    <a:pt x="16" y="13"/>
                    <a:pt x="18" y="10"/>
                  </a:cubicBezTo>
                  <a:cubicBezTo>
                    <a:pt x="20" y="7"/>
                    <a:pt x="22" y="5"/>
                    <a:pt x="24" y="3"/>
                  </a:cubicBezTo>
                  <a:cubicBezTo>
                    <a:pt x="26" y="2"/>
                    <a:pt x="29" y="1"/>
                    <a:pt x="32" y="0"/>
                  </a:cubicBezTo>
                  <a:cubicBezTo>
                    <a:pt x="35" y="0"/>
                    <a:pt x="38" y="0"/>
                    <a:pt x="41" y="1"/>
                  </a:cubicBezTo>
                  <a:cubicBezTo>
                    <a:pt x="44" y="2"/>
                    <a:pt x="47" y="4"/>
                    <a:pt x="49" y="6"/>
                  </a:cubicBezTo>
                  <a:cubicBezTo>
                    <a:pt x="51" y="7"/>
                    <a:pt x="52" y="9"/>
                    <a:pt x="53" y="12"/>
                  </a:cubicBezTo>
                  <a:cubicBezTo>
                    <a:pt x="54" y="14"/>
                    <a:pt x="55" y="17"/>
                    <a:pt x="55" y="19"/>
                  </a:cubicBezTo>
                  <a:cubicBezTo>
                    <a:pt x="56" y="22"/>
                    <a:pt x="56" y="25"/>
                    <a:pt x="56" y="28"/>
                  </a:cubicBezTo>
                  <a:cubicBezTo>
                    <a:pt x="62" y="26"/>
                    <a:pt x="68" y="25"/>
                    <a:pt x="72" y="23"/>
                  </a:cubicBezTo>
                  <a:cubicBezTo>
                    <a:pt x="77" y="22"/>
                    <a:pt x="82" y="20"/>
                    <a:pt x="89" y="19"/>
                  </a:cubicBezTo>
                  <a:cubicBezTo>
                    <a:pt x="91" y="18"/>
                    <a:pt x="94" y="17"/>
                    <a:pt x="95" y="16"/>
                  </a:cubicBezTo>
                  <a:cubicBezTo>
                    <a:pt x="97" y="15"/>
                    <a:pt x="98" y="14"/>
                    <a:pt x="99" y="13"/>
                  </a:cubicBezTo>
                  <a:cubicBezTo>
                    <a:pt x="100" y="12"/>
                    <a:pt x="101" y="11"/>
                    <a:pt x="102" y="10"/>
                  </a:cubicBezTo>
                  <a:cubicBezTo>
                    <a:pt x="102" y="8"/>
                    <a:pt x="103" y="7"/>
                    <a:pt x="103" y="6"/>
                  </a:cubicBezTo>
                  <a:cubicBezTo>
                    <a:pt x="107" y="8"/>
                    <a:pt x="107" y="8"/>
                    <a:pt x="107" y="8"/>
                  </a:cubicBezTo>
                  <a:close/>
                  <a:moveTo>
                    <a:pt x="38" y="15"/>
                  </a:moveTo>
                  <a:cubicBezTo>
                    <a:pt x="33" y="14"/>
                    <a:pt x="28" y="14"/>
                    <a:pt x="25" y="15"/>
                  </a:cubicBezTo>
                  <a:cubicBezTo>
                    <a:pt x="21" y="17"/>
                    <a:pt x="18" y="20"/>
                    <a:pt x="16" y="25"/>
                  </a:cubicBezTo>
                  <a:cubicBezTo>
                    <a:pt x="13" y="35"/>
                    <a:pt x="13" y="35"/>
                    <a:pt x="13" y="35"/>
                  </a:cubicBezTo>
                  <a:cubicBezTo>
                    <a:pt x="47" y="47"/>
                    <a:pt x="47" y="47"/>
                    <a:pt x="47" y="47"/>
                  </a:cubicBezTo>
                  <a:cubicBezTo>
                    <a:pt x="49" y="40"/>
                    <a:pt x="49" y="40"/>
                    <a:pt x="49" y="40"/>
                  </a:cubicBezTo>
                  <a:cubicBezTo>
                    <a:pt x="51" y="35"/>
                    <a:pt x="51" y="30"/>
                    <a:pt x="49" y="25"/>
                  </a:cubicBezTo>
                  <a:cubicBezTo>
                    <a:pt x="47" y="21"/>
                    <a:pt x="43" y="17"/>
                    <a:pt x="38" y="15"/>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6" name="íṡļïḍé"/>
            <p:cNvSpPr/>
            <p:nvPr userDrawn="1">
              <p:custDataLst>
                <p:tags r:id="rId38"/>
              </p:custDataLst>
            </p:nvPr>
          </p:nvSpPr>
          <p:spPr bwMode="auto">
            <a:xfrm>
              <a:off x="4360467" y="3546476"/>
              <a:ext cx="149225" cy="115888"/>
            </a:xfrm>
            <a:custGeom>
              <a:avLst/>
              <a:gdLst>
                <a:gd name="T0" fmla="*/ 52 w 89"/>
                <a:gd name="T1" fmla="*/ 10 h 69"/>
                <a:gd name="T2" fmla="*/ 60 w 89"/>
                <a:gd name="T3" fmla="*/ 8 h 69"/>
                <a:gd name="T4" fmla="*/ 68 w 89"/>
                <a:gd name="T5" fmla="*/ 8 h 69"/>
                <a:gd name="T6" fmla="*/ 84 w 89"/>
                <a:gd name="T7" fmla="*/ 20 h 69"/>
                <a:gd name="T8" fmla="*/ 88 w 89"/>
                <a:gd name="T9" fmla="*/ 41 h 69"/>
                <a:gd name="T10" fmla="*/ 84 w 89"/>
                <a:gd name="T11" fmla="*/ 52 h 69"/>
                <a:gd name="T12" fmla="*/ 78 w 89"/>
                <a:gd name="T13" fmla="*/ 61 h 69"/>
                <a:gd name="T14" fmla="*/ 81 w 89"/>
                <a:gd name="T15" fmla="*/ 64 h 69"/>
                <a:gd name="T16" fmla="*/ 80 w 89"/>
                <a:gd name="T17" fmla="*/ 69 h 69"/>
                <a:gd name="T18" fmla="*/ 52 w 89"/>
                <a:gd name="T19" fmla="*/ 64 h 69"/>
                <a:gd name="T20" fmla="*/ 53 w 89"/>
                <a:gd name="T21" fmla="*/ 59 h 69"/>
                <a:gd name="T22" fmla="*/ 63 w 89"/>
                <a:gd name="T23" fmla="*/ 58 h 69"/>
                <a:gd name="T24" fmla="*/ 72 w 89"/>
                <a:gd name="T25" fmla="*/ 54 h 69"/>
                <a:gd name="T26" fmla="*/ 79 w 89"/>
                <a:gd name="T27" fmla="*/ 48 h 69"/>
                <a:gd name="T28" fmla="*/ 83 w 89"/>
                <a:gd name="T29" fmla="*/ 39 h 69"/>
                <a:gd name="T30" fmla="*/ 83 w 89"/>
                <a:gd name="T31" fmla="*/ 32 h 69"/>
                <a:gd name="T32" fmla="*/ 81 w 89"/>
                <a:gd name="T33" fmla="*/ 26 h 69"/>
                <a:gd name="T34" fmla="*/ 77 w 89"/>
                <a:gd name="T35" fmla="*/ 23 h 69"/>
                <a:gd name="T36" fmla="*/ 71 w 89"/>
                <a:gd name="T37" fmla="*/ 21 h 69"/>
                <a:gd name="T38" fmla="*/ 61 w 89"/>
                <a:gd name="T39" fmla="*/ 22 h 69"/>
                <a:gd name="T40" fmla="*/ 53 w 89"/>
                <a:gd name="T41" fmla="*/ 29 h 69"/>
                <a:gd name="T42" fmla="*/ 48 w 89"/>
                <a:gd name="T43" fmla="*/ 37 h 69"/>
                <a:gd name="T44" fmla="*/ 43 w 89"/>
                <a:gd name="T45" fmla="*/ 44 h 69"/>
                <a:gd name="T46" fmla="*/ 33 w 89"/>
                <a:gd name="T47" fmla="*/ 54 h 69"/>
                <a:gd name="T48" fmla="*/ 19 w 89"/>
                <a:gd name="T49" fmla="*/ 55 h 69"/>
                <a:gd name="T50" fmla="*/ 10 w 89"/>
                <a:gd name="T51" fmla="*/ 51 h 69"/>
                <a:gd name="T52" fmla="*/ 4 w 89"/>
                <a:gd name="T53" fmla="*/ 44 h 69"/>
                <a:gd name="T54" fmla="*/ 1 w 89"/>
                <a:gd name="T55" fmla="*/ 35 h 69"/>
                <a:gd name="T56" fmla="*/ 1 w 89"/>
                <a:gd name="T57" fmla="*/ 26 h 69"/>
                <a:gd name="T58" fmla="*/ 5 w 89"/>
                <a:gd name="T59" fmla="*/ 16 h 69"/>
                <a:gd name="T60" fmla="*/ 10 w 89"/>
                <a:gd name="T61" fmla="*/ 8 h 69"/>
                <a:gd name="T62" fmla="*/ 7 w 89"/>
                <a:gd name="T63" fmla="*/ 5 h 69"/>
                <a:gd name="T64" fmla="*/ 8 w 89"/>
                <a:gd name="T65" fmla="*/ 0 h 69"/>
                <a:gd name="T66" fmla="*/ 35 w 89"/>
                <a:gd name="T67" fmla="*/ 5 h 69"/>
                <a:gd name="T68" fmla="*/ 35 w 89"/>
                <a:gd name="T69" fmla="*/ 10 h 69"/>
                <a:gd name="T70" fmla="*/ 25 w 89"/>
                <a:gd name="T71" fmla="*/ 11 h 69"/>
                <a:gd name="T72" fmla="*/ 16 w 89"/>
                <a:gd name="T73" fmla="*/ 14 h 69"/>
                <a:gd name="T74" fmla="*/ 10 w 89"/>
                <a:gd name="T75" fmla="*/ 19 h 69"/>
                <a:gd name="T76" fmla="*/ 6 w 89"/>
                <a:gd name="T77" fmla="*/ 27 h 69"/>
                <a:gd name="T78" fmla="*/ 8 w 89"/>
                <a:gd name="T79" fmla="*/ 37 h 69"/>
                <a:gd name="T80" fmla="*/ 16 w 89"/>
                <a:gd name="T81" fmla="*/ 43 h 69"/>
                <a:gd name="T82" fmla="*/ 25 w 89"/>
                <a:gd name="T83" fmla="*/ 42 h 69"/>
                <a:gd name="T84" fmla="*/ 32 w 89"/>
                <a:gd name="T85" fmla="*/ 36 h 69"/>
                <a:gd name="T86" fmla="*/ 37 w 89"/>
                <a:gd name="T87" fmla="*/ 28 h 69"/>
                <a:gd name="T88" fmla="*/ 42 w 89"/>
                <a:gd name="T89" fmla="*/ 21 h 69"/>
                <a:gd name="T90" fmla="*/ 47 w 89"/>
                <a:gd name="T91" fmla="*/ 15 h 69"/>
                <a:gd name="T92" fmla="*/ 52 w 89"/>
                <a:gd name="T93" fmla="*/ 1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9" h="69">
                  <a:moveTo>
                    <a:pt x="52" y="10"/>
                  </a:moveTo>
                  <a:cubicBezTo>
                    <a:pt x="55" y="9"/>
                    <a:pt x="57" y="8"/>
                    <a:pt x="60" y="8"/>
                  </a:cubicBezTo>
                  <a:cubicBezTo>
                    <a:pt x="62" y="7"/>
                    <a:pt x="65" y="7"/>
                    <a:pt x="68" y="8"/>
                  </a:cubicBezTo>
                  <a:cubicBezTo>
                    <a:pt x="75" y="9"/>
                    <a:pt x="81" y="13"/>
                    <a:pt x="84" y="20"/>
                  </a:cubicBezTo>
                  <a:cubicBezTo>
                    <a:pt x="88" y="26"/>
                    <a:pt x="89" y="33"/>
                    <a:pt x="88" y="41"/>
                  </a:cubicBezTo>
                  <a:cubicBezTo>
                    <a:pt x="87" y="45"/>
                    <a:pt x="86" y="48"/>
                    <a:pt x="84" y="52"/>
                  </a:cubicBezTo>
                  <a:cubicBezTo>
                    <a:pt x="82" y="55"/>
                    <a:pt x="80" y="58"/>
                    <a:pt x="78" y="61"/>
                  </a:cubicBezTo>
                  <a:cubicBezTo>
                    <a:pt x="81" y="64"/>
                    <a:pt x="81" y="64"/>
                    <a:pt x="81" y="64"/>
                  </a:cubicBezTo>
                  <a:cubicBezTo>
                    <a:pt x="80" y="69"/>
                    <a:pt x="80" y="69"/>
                    <a:pt x="80" y="69"/>
                  </a:cubicBezTo>
                  <a:cubicBezTo>
                    <a:pt x="52" y="64"/>
                    <a:pt x="52" y="64"/>
                    <a:pt x="52" y="64"/>
                  </a:cubicBezTo>
                  <a:cubicBezTo>
                    <a:pt x="53" y="59"/>
                    <a:pt x="53" y="59"/>
                    <a:pt x="53" y="59"/>
                  </a:cubicBezTo>
                  <a:cubicBezTo>
                    <a:pt x="57" y="59"/>
                    <a:pt x="60" y="58"/>
                    <a:pt x="63" y="58"/>
                  </a:cubicBezTo>
                  <a:cubicBezTo>
                    <a:pt x="66" y="57"/>
                    <a:pt x="69" y="56"/>
                    <a:pt x="72" y="54"/>
                  </a:cubicBezTo>
                  <a:cubicBezTo>
                    <a:pt x="75" y="52"/>
                    <a:pt x="77" y="50"/>
                    <a:pt x="79" y="48"/>
                  </a:cubicBezTo>
                  <a:cubicBezTo>
                    <a:pt x="81" y="46"/>
                    <a:pt x="82" y="43"/>
                    <a:pt x="83" y="39"/>
                  </a:cubicBezTo>
                  <a:cubicBezTo>
                    <a:pt x="83" y="36"/>
                    <a:pt x="83" y="34"/>
                    <a:pt x="83" y="32"/>
                  </a:cubicBezTo>
                  <a:cubicBezTo>
                    <a:pt x="83" y="30"/>
                    <a:pt x="82" y="28"/>
                    <a:pt x="81" y="26"/>
                  </a:cubicBezTo>
                  <a:cubicBezTo>
                    <a:pt x="80" y="25"/>
                    <a:pt x="79" y="24"/>
                    <a:pt x="77" y="23"/>
                  </a:cubicBezTo>
                  <a:cubicBezTo>
                    <a:pt x="75" y="22"/>
                    <a:pt x="73" y="21"/>
                    <a:pt x="71" y="21"/>
                  </a:cubicBezTo>
                  <a:cubicBezTo>
                    <a:pt x="68" y="20"/>
                    <a:pt x="65" y="20"/>
                    <a:pt x="61" y="22"/>
                  </a:cubicBezTo>
                  <a:cubicBezTo>
                    <a:pt x="58" y="23"/>
                    <a:pt x="56" y="25"/>
                    <a:pt x="53" y="29"/>
                  </a:cubicBezTo>
                  <a:cubicBezTo>
                    <a:pt x="52" y="31"/>
                    <a:pt x="50" y="34"/>
                    <a:pt x="48" y="37"/>
                  </a:cubicBezTo>
                  <a:cubicBezTo>
                    <a:pt x="46" y="40"/>
                    <a:pt x="45" y="42"/>
                    <a:pt x="43" y="44"/>
                  </a:cubicBezTo>
                  <a:cubicBezTo>
                    <a:pt x="40" y="49"/>
                    <a:pt x="37" y="52"/>
                    <a:pt x="33" y="54"/>
                  </a:cubicBezTo>
                  <a:cubicBezTo>
                    <a:pt x="29" y="56"/>
                    <a:pt x="24" y="56"/>
                    <a:pt x="19" y="55"/>
                  </a:cubicBezTo>
                  <a:cubicBezTo>
                    <a:pt x="16" y="54"/>
                    <a:pt x="13" y="53"/>
                    <a:pt x="10" y="51"/>
                  </a:cubicBezTo>
                  <a:cubicBezTo>
                    <a:pt x="8" y="49"/>
                    <a:pt x="6" y="47"/>
                    <a:pt x="4" y="44"/>
                  </a:cubicBezTo>
                  <a:cubicBezTo>
                    <a:pt x="2" y="42"/>
                    <a:pt x="1" y="39"/>
                    <a:pt x="1" y="35"/>
                  </a:cubicBezTo>
                  <a:cubicBezTo>
                    <a:pt x="0" y="32"/>
                    <a:pt x="0" y="29"/>
                    <a:pt x="1" y="26"/>
                  </a:cubicBezTo>
                  <a:cubicBezTo>
                    <a:pt x="2" y="22"/>
                    <a:pt x="3" y="18"/>
                    <a:pt x="5" y="16"/>
                  </a:cubicBezTo>
                  <a:cubicBezTo>
                    <a:pt x="7" y="13"/>
                    <a:pt x="8" y="10"/>
                    <a:pt x="10" y="8"/>
                  </a:cubicBezTo>
                  <a:cubicBezTo>
                    <a:pt x="7" y="5"/>
                    <a:pt x="7" y="5"/>
                    <a:pt x="7" y="5"/>
                  </a:cubicBezTo>
                  <a:cubicBezTo>
                    <a:pt x="8" y="0"/>
                    <a:pt x="8" y="0"/>
                    <a:pt x="8" y="0"/>
                  </a:cubicBezTo>
                  <a:cubicBezTo>
                    <a:pt x="35" y="5"/>
                    <a:pt x="35" y="5"/>
                    <a:pt x="35" y="5"/>
                  </a:cubicBezTo>
                  <a:cubicBezTo>
                    <a:pt x="35" y="10"/>
                    <a:pt x="35" y="10"/>
                    <a:pt x="35" y="10"/>
                  </a:cubicBezTo>
                  <a:cubicBezTo>
                    <a:pt x="31" y="10"/>
                    <a:pt x="28" y="11"/>
                    <a:pt x="25" y="11"/>
                  </a:cubicBezTo>
                  <a:cubicBezTo>
                    <a:pt x="22" y="12"/>
                    <a:pt x="19" y="12"/>
                    <a:pt x="16" y="14"/>
                  </a:cubicBezTo>
                  <a:cubicBezTo>
                    <a:pt x="14" y="15"/>
                    <a:pt x="12" y="17"/>
                    <a:pt x="10" y="19"/>
                  </a:cubicBezTo>
                  <a:cubicBezTo>
                    <a:pt x="8" y="21"/>
                    <a:pt x="7" y="24"/>
                    <a:pt x="6" y="27"/>
                  </a:cubicBezTo>
                  <a:cubicBezTo>
                    <a:pt x="5" y="31"/>
                    <a:pt x="6" y="34"/>
                    <a:pt x="8" y="37"/>
                  </a:cubicBezTo>
                  <a:cubicBezTo>
                    <a:pt x="10" y="40"/>
                    <a:pt x="12" y="42"/>
                    <a:pt x="16" y="43"/>
                  </a:cubicBezTo>
                  <a:cubicBezTo>
                    <a:pt x="19" y="44"/>
                    <a:pt x="22" y="43"/>
                    <a:pt x="25" y="42"/>
                  </a:cubicBezTo>
                  <a:cubicBezTo>
                    <a:pt x="28" y="41"/>
                    <a:pt x="30" y="39"/>
                    <a:pt x="32" y="36"/>
                  </a:cubicBezTo>
                  <a:cubicBezTo>
                    <a:pt x="34" y="34"/>
                    <a:pt x="36" y="31"/>
                    <a:pt x="37" y="28"/>
                  </a:cubicBezTo>
                  <a:cubicBezTo>
                    <a:pt x="39" y="26"/>
                    <a:pt x="40" y="23"/>
                    <a:pt x="42" y="21"/>
                  </a:cubicBezTo>
                  <a:cubicBezTo>
                    <a:pt x="44" y="19"/>
                    <a:pt x="45" y="17"/>
                    <a:pt x="47" y="15"/>
                  </a:cubicBezTo>
                  <a:cubicBezTo>
                    <a:pt x="49" y="13"/>
                    <a:pt x="50" y="12"/>
                    <a:pt x="52" y="10"/>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7" name="îŝḻïḍé"/>
            <p:cNvSpPr/>
            <p:nvPr userDrawn="1">
              <p:custDataLst>
                <p:tags r:id="rId39"/>
              </p:custDataLst>
            </p:nvPr>
          </p:nvSpPr>
          <p:spPr bwMode="auto">
            <a:xfrm>
              <a:off x="4381104" y="3465513"/>
              <a:ext cx="141288" cy="69850"/>
            </a:xfrm>
            <a:custGeom>
              <a:avLst/>
              <a:gdLst>
                <a:gd name="T0" fmla="*/ 85 w 85"/>
                <a:gd name="T1" fmla="*/ 4 h 42"/>
                <a:gd name="T2" fmla="*/ 84 w 85"/>
                <a:gd name="T3" fmla="*/ 42 h 42"/>
                <a:gd name="T4" fmla="*/ 80 w 85"/>
                <a:gd name="T5" fmla="*/ 41 h 42"/>
                <a:gd name="T6" fmla="*/ 79 w 85"/>
                <a:gd name="T7" fmla="*/ 37 h 42"/>
                <a:gd name="T8" fmla="*/ 79 w 85"/>
                <a:gd name="T9" fmla="*/ 32 h 42"/>
                <a:gd name="T10" fmla="*/ 77 w 85"/>
                <a:gd name="T11" fmla="*/ 30 h 42"/>
                <a:gd name="T12" fmla="*/ 73 w 85"/>
                <a:gd name="T13" fmla="*/ 28 h 42"/>
                <a:gd name="T14" fmla="*/ 12 w 85"/>
                <a:gd name="T15" fmla="*/ 26 h 42"/>
                <a:gd name="T16" fmla="*/ 9 w 85"/>
                <a:gd name="T17" fmla="*/ 27 h 42"/>
                <a:gd name="T18" fmla="*/ 6 w 85"/>
                <a:gd name="T19" fmla="*/ 30 h 42"/>
                <a:gd name="T20" fmla="*/ 5 w 85"/>
                <a:gd name="T21" fmla="*/ 34 h 42"/>
                <a:gd name="T22" fmla="*/ 4 w 85"/>
                <a:gd name="T23" fmla="*/ 38 h 42"/>
                <a:gd name="T24" fmla="*/ 0 w 85"/>
                <a:gd name="T25" fmla="*/ 38 h 42"/>
                <a:gd name="T26" fmla="*/ 1 w 85"/>
                <a:gd name="T27" fmla="*/ 0 h 42"/>
                <a:gd name="T28" fmla="*/ 5 w 85"/>
                <a:gd name="T29" fmla="*/ 0 h 42"/>
                <a:gd name="T30" fmla="*/ 6 w 85"/>
                <a:gd name="T31" fmla="*/ 5 h 42"/>
                <a:gd name="T32" fmla="*/ 6 w 85"/>
                <a:gd name="T33" fmla="*/ 9 h 42"/>
                <a:gd name="T34" fmla="*/ 9 w 85"/>
                <a:gd name="T35" fmla="*/ 12 h 42"/>
                <a:gd name="T36" fmla="*/ 12 w 85"/>
                <a:gd name="T37" fmla="*/ 13 h 42"/>
                <a:gd name="T38" fmla="*/ 73 w 85"/>
                <a:gd name="T39" fmla="*/ 16 h 42"/>
                <a:gd name="T40" fmla="*/ 77 w 85"/>
                <a:gd name="T41" fmla="*/ 15 h 42"/>
                <a:gd name="T42" fmla="*/ 79 w 85"/>
                <a:gd name="T43" fmla="*/ 12 h 42"/>
                <a:gd name="T44" fmla="*/ 80 w 85"/>
                <a:gd name="T45" fmla="*/ 8 h 42"/>
                <a:gd name="T46" fmla="*/ 81 w 85"/>
                <a:gd name="T47" fmla="*/ 3 h 42"/>
                <a:gd name="T48" fmla="*/ 85 w 85"/>
                <a:gd name="T49" fmla="*/ 4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5" h="42">
                  <a:moveTo>
                    <a:pt x="85" y="4"/>
                  </a:moveTo>
                  <a:cubicBezTo>
                    <a:pt x="84" y="42"/>
                    <a:pt x="84" y="42"/>
                    <a:pt x="84" y="42"/>
                  </a:cubicBezTo>
                  <a:cubicBezTo>
                    <a:pt x="80" y="41"/>
                    <a:pt x="80" y="41"/>
                    <a:pt x="80" y="41"/>
                  </a:cubicBezTo>
                  <a:cubicBezTo>
                    <a:pt x="80" y="40"/>
                    <a:pt x="79" y="39"/>
                    <a:pt x="79" y="37"/>
                  </a:cubicBezTo>
                  <a:cubicBezTo>
                    <a:pt x="79" y="35"/>
                    <a:pt x="79" y="33"/>
                    <a:pt x="79" y="32"/>
                  </a:cubicBezTo>
                  <a:cubicBezTo>
                    <a:pt x="78" y="31"/>
                    <a:pt x="78" y="30"/>
                    <a:pt x="77" y="30"/>
                  </a:cubicBezTo>
                  <a:cubicBezTo>
                    <a:pt x="76" y="29"/>
                    <a:pt x="75" y="29"/>
                    <a:pt x="73" y="28"/>
                  </a:cubicBezTo>
                  <a:cubicBezTo>
                    <a:pt x="12" y="26"/>
                    <a:pt x="12" y="26"/>
                    <a:pt x="12" y="26"/>
                  </a:cubicBezTo>
                  <a:cubicBezTo>
                    <a:pt x="11" y="26"/>
                    <a:pt x="10" y="26"/>
                    <a:pt x="9" y="27"/>
                  </a:cubicBezTo>
                  <a:cubicBezTo>
                    <a:pt x="8" y="27"/>
                    <a:pt x="7" y="28"/>
                    <a:pt x="6" y="30"/>
                  </a:cubicBezTo>
                  <a:cubicBezTo>
                    <a:pt x="6" y="31"/>
                    <a:pt x="5" y="32"/>
                    <a:pt x="5" y="34"/>
                  </a:cubicBezTo>
                  <a:cubicBezTo>
                    <a:pt x="4" y="36"/>
                    <a:pt x="4" y="37"/>
                    <a:pt x="4" y="38"/>
                  </a:cubicBezTo>
                  <a:cubicBezTo>
                    <a:pt x="0" y="38"/>
                    <a:pt x="0" y="38"/>
                    <a:pt x="0" y="38"/>
                  </a:cubicBezTo>
                  <a:cubicBezTo>
                    <a:pt x="1" y="0"/>
                    <a:pt x="1" y="0"/>
                    <a:pt x="1" y="0"/>
                  </a:cubicBezTo>
                  <a:cubicBezTo>
                    <a:pt x="5" y="0"/>
                    <a:pt x="5" y="0"/>
                    <a:pt x="5" y="0"/>
                  </a:cubicBezTo>
                  <a:cubicBezTo>
                    <a:pt x="5" y="2"/>
                    <a:pt x="5" y="3"/>
                    <a:pt x="6" y="5"/>
                  </a:cubicBezTo>
                  <a:cubicBezTo>
                    <a:pt x="6" y="7"/>
                    <a:pt x="6" y="8"/>
                    <a:pt x="6" y="9"/>
                  </a:cubicBezTo>
                  <a:cubicBezTo>
                    <a:pt x="7" y="11"/>
                    <a:pt x="7" y="12"/>
                    <a:pt x="9" y="12"/>
                  </a:cubicBezTo>
                  <a:cubicBezTo>
                    <a:pt x="10" y="13"/>
                    <a:pt x="11" y="13"/>
                    <a:pt x="12" y="13"/>
                  </a:cubicBezTo>
                  <a:cubicBezTo>
                    <a:pt x="73" y="16"/>
                    <a:pt x="73" y="16"/>
                    <a:pt x="73" y="16"/>
                  </a:cubicBezTo>
                  <a:cubicBezTo>
                    <a:pt x="74" y="16"/>
                    <a:pt x="75" y="16"/>
                    <a:pt x="77" y="15"/>
                  </a:cubicBezTo>
                  <a:cubicBezTo>
                    <a:pt x="78" y="15"/>
                    <a:pt x="78" y="14"/>
                    <a:pt x="79" y="12"/>
                  </a:cubicBezTo>
                  <a:cubicBezTo>
                    <a:pt x="79" y="11"/>
                    <a:pt x="80" y="10"/>
                    <a:pt x="80" y="8"/>
                  </a:cubicBezTo>
                  <a:cubicBezTo>
                    <a:pt x="81" y="6"/>
                    <a:pt x="81" y="5"/>
                    <a:pt x="81" y="3"/>
                  </a:cubicBezTo>
                  <a:lnTo>
                    <a:pt x="85" y="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8" name="ïsḻïďê"/>
            <p:cNvSpPr/>
            <p:nvPr userDrawn="1">
              <p:custDataLst>
                <p:tags r:id="rId40"/>
              </p:custDataLst>
            </p:nvPr>
          </p:nvSpPr>
          <p:spPr bwMode="auto">
            <a:xfrm>
              <a:off x="4382692" y="3332163"/>
              <a:ext cx="142875" cy="123825"/>
            </a:xfrm>
            <a:custGeom>
              <a:avLst/>
              <a:gdLst>
                <a:gd name="T0" fmla="*/ 23 w 86"/>
                <a:gd name="T1" fmla="*/ 0 h 74"/>
                <a:gd name="T2" fmla="*/ 23 w 86"/>
                <a:gd name="T3" fmla="*/ 4 h 74"/>
                <a:gd name="T4" fmla="*/ 18 w 86"/>
                <a:gd name="T5" fmla="*/ 6 h 74"/>
                <a:gd name="T6" fmla="*/ 13 w 86"/>
                <a:gd name="T7" fmla="*/ 10 h 74"/>
                <a:gd name="T8" fmla="*/ 8 w 86"/>
                <a:gd name="T9" fmla="*/ 13 h 74"/>
                <a:gd name="T10" fmla="*/ 6 w 86"/>
                <a:gd name="T11" fmla="*/ 18 h 74"/>
                <a:gd name="T12" fmla="*/ 6 w 86"/>
                <a:gd name="T13" fmla="*/ 22 h 74"/>
                <a:gd name="T14" fmla="*/ 6 w 86"/>
                <a:gd name="T15" fmla="*/ 27 h 74"/>
                <a:gd name="T16" fmla="*/ 6 w 86"/>
                <a:gd name="T17" fmla="*/ 31 h 74"/>
                <a:gd name="T18" fmla="*/ 73 w 86"/>
                <a:gd name="T19" fmla="*/ 30 h 74"/>
                <a:gd name="T20" fmla="*/ 77 w 86"/>
                <a:gd name="T21" fmla="*/ 29 h 74"/>
                <a:gd name="T22" fmla="*/ 79 w 86"/>
                <a:gd name="T23" fmla="*/ 26 h 74"/>
                <a:gd name="T24" fmla="*/ 80 w 86"/>
                <a:gd name="T25" fmla="*/ 21 h 74"/>
                <a:gd name="T26" fmla="*/ 81 w 86"/>
                <a:gd name="T27" fmla="*/ 16 h 74"/>
                <a:gd name="T28" fmla="*/ 85 w 86"/>
                <a:gd name="T29" fmla="*/ 16 h 74"/>
                <a:gd name="T30" fmla="*/ 86 w 86"/>
                <a:gd name="T31" fmla="*/ 56 h 74"/>
                <a:gd name="T32" fmla="*/ 82 w 86"/>
                <a:gd name="T33" fmla="*/ 56 h 74"/>
                <a:gd name="T34" fmla="*/ 81 w 86"/>
                <a:gd name="T35" fmla="*/ 51 h 74"/>
                <a:gd name="T36" fmla="*/ 80 w 86"/>
                <a:gd name="T37" fmla="*/ 46 h 74"/>
                <a:gd name="T38" fmla="*/ 78 w 86"/>
                <a:gd name="T39" fmla="*/ 43 h 74"/>
                <a:gd name="T40" fmla="*/ 74 w 86"/>
                <a:gd name="T41" fmla="*/ 42 h 74"/>
                <a:gd name="T42" fmla="*/ 6 w 86"/>
                <a:gd name="T43" fmla="*/ 43 h 74"/>
                <a:gd name="T44" fmla="*/ 6 w 86"/>
                <a:gd name="T45" fmla="*/ 47 h 74"/>
                <a:gd name="T46" fmla="*/ 6 w 86"/>
                <a:gd name="T47" fmla="*/ 51 h 74"/>
                <a:gd name="T48" fmla="*/ 7 w 86"/>
                <a:gd name="T49" fmla="*/ 57 h 74"/>
                <a:gd name="T50" fmla="*/ 9 w 86"/>
                <a:gd name="T51" fmla="*/ 61 h 74"/>
                <a:gd name="T52" fmla="*/ 14 w 86"/>
                <a:gd name="T53" fmla="*/ 65 h 74"/>
                <a:gd name="T54" fmla="*/ 20 w 86"/>
                <a:gd name="T55" fmla="*/ 68 h 74"/>
                <a:gd name="T56" fmla="*/ 25 w 86"/>
                <a:gd name="T57" fmla="*/ 69 h 74"/>
                <a:gd name="T58" fmla="*/ 25 w 86"/>
                <a:gd name="T59" fmla="*/ 74 h 74"/>
                <a:gd name="T60" fmla="*/ 2 w 86"/>
                <a:gd name="T61" fmla="*/ 74 h 74"/>
                <a:gd name="T62" fmla="*/ 0 w 86"/>
                <a:gd name="T63" fmla="*/ 1 h 74"/>
                <a:gd name="T64" fmla="*/ 23 w 86"/>
                <a:gd name="T65" fmla="*/ 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6" h="74">
                  <a:moveTo>
                    <a:pt x="23" y="0"/>
                  </a:moveTo>
                  <a:cubicBezTo>
                    <a:pt x="23" y="4"/>
                    <a:pt x="23" y="4"/>
                    <a:pt x="23" y="4"/>
                  </a:cubicBezTo>
                  <a:cubicBezTo>
                    <a:pt x="22" y="5"/>
                    <a:pt x="20" y="5"/>
                    <a:pt x="18" y="6"/>
                  </a:cubicBezTo>
                  <a:cubicBezTo>
                    <a:pt x="16" y="7"/>
                    <a:pt x="15" y="8"/>
                    <a:pt x="13" y="10"/>
                  </a:cubicBezTo>
                  <a:cubicBezTo>
                    <a:pt x="11" y="11"/>
                    <a:pt x="10" y="12"/>
                    <a:pt x="8" y="13"/>
                  </a:cubicBezTo>
                  <a:cubicBezTo>
                    <a:pt x="7" y="15"/>
                    <a:pt x="6" y="16"/>
                    <a:pt x="6" y="18"/>
                  </a:cubicBezTo>
                  <a:cubicBezTo>
                    <a:pt x="6" y="19"/>
                    <a:pt x="6" y="20"/>
                    <a:pt x="6" y="22"/>
                  </a:cubicBezTo>
                  <a:cubicBezTo>
                    <a:pt x="6" y="24"/>
                    <a:pt x="6" y="26"/>
                    <a:pt x="6" y="27"/>
                  </a:cubicBezTo>
                  <a:cubicBezTo>
                    <a:pt x="6" y="31"/>
                    <a:pt x="6" y="31"/>
                    <a:pt x="6" y="31"/>
                  </a:cubicBezTo>
                  <a:cubicBezTo>
                    <a:pt x="73" y="30"/>
                    <a:pt x="73" y="30"/>
                    <a:pt x="73" y="30"/>
                  </a:cubicBezTo>
                  <a:cubicBezTo>
                    <a:pt x="74" y="30"/>
                    <a:pt x="76" y="29"/>
                    <a:pt x="77" y="29"/>
                  </a:cubicBezTo>
                  <a:cubicBezTo>
                    <a:pt x="78" y="28"/>
                    <a:pt x="78" y="27"/>
                    <a:pt x="79" y="26"/>
                  </a:cubicBezTo>
                  <a:cubicBezTo>
                    <a:pt x="79" y="25"/>
                    <a:pt x="80" y="23"/>
                    <a:pt x="80" y="21"/>
                  </a:cubicBezTo>
                  <a:cubicBezTo>
                    <a:pt x="81" y="19"/>
                    <a:pt x="81" y="17"/>
                    <a:pt x="81" y="16"/>
                  </a:cubicBezTo>
                  <a:cubicBezTo>
                    <a:pt x="85" y="16"/>
                    <a:pt x="85" y="16"/>
                    <a:pt x="85" y="16"/>
                  </a:cubicBezTo>
                  <a:cubicBezTo>
                    <a:pt x="86" y="56"/>
                    <a:pt x="86" y="56"/>
                    <a:pt x="86" y="56"/>
                  </a:cubicBezTo>
                  <a:cubicBezTo>
                    <a:pt x="82" y="56"/>
                    <a:pt x="82" y="56"/>
                    <a:pt x="82" y="56"/>
                  </a:cubicBezTo>
                  <a:cubicBezTo>
                    <a:pt x="81" y="55"/>
                    <a:pt x="81" y="53"/>
                    <a:pt x="81" y="51"/>
                  </a:cubicBezTo>
                  <a:cubicBezTo>
                    <a:pt x="81" y="48"/>
                    <a:pt x="80" y="47"/>
                    <a:pt x="80" y="46"/>
                  </a:cubicBezTo>
                  <a:cubicBezTo>
                    <a:pt x="79" y="45"/>
                    <a:pt x="79" y="44"/>
                    <a:pt x="78" y="43"/>
                  </a:cubicBezTo>
                  <a:cubicBezTo>
                    <a:pt x="77" y="42"/>
                    <a:pt x="75" y="42"/>
                    <a:pt x="74" y="42"/>
                  </a:cubicBezTo>
                  <a:cubicBezTo>
                    <a:pt x="6" y="43"/>
                    <a:pt x="6" y="43"/>
                    <a:pt x="6" y="43"/>
                  </a:cubicBezTo>
                  <a:cubicBezTo>
                    <a:pt x="6" y="47"/>
                    <a:pt x="6" y="47"/>
                    <a:pt x="6" y="47"/>
                  </a:cubicBezTo>
                  <a:cubicBezTo>
                    <a:pt x="6" y="48"/>
                    <a:pt x="6" y="50"/>
                    <a:pt x="6" y="51"/>
                  </a:cubicBezTo>
                  <a:cubicBezTo>
                    <a:pt x="6" y="53"/>
                    <a:pt x="6" y="55"/>
                    <a:pt x="7" y="57"/>
                  </a:cubicBezTo>
                  <a:cubicBezTo>
                    <a:pt x="7" y="58"/>
                    <a:pt x="8" y="59"/>
                    <a:pt x="9" y="61"/>
                  </a:cubicBezTo>
                  <a:cubicBezTo>
                    <a:pt x="11" y="62"/>
                    <a:pt x="12" y="63"/>
                    <a:pt x="14" y="65"/>
                  </a:cubicBezTo>
                  <a:cubicBezTo>
                    <a:pt x="16" y="66"/>
                    <a:pt x="18" y="67"/>
                    <a:pt x="20" y="68"/>
                  </a:cubicBezTo>
                  <a:cubicBezTo>
                    <a:pt x="22" y="68"/>
                    <a:pt x="23" y="69"/>
                    <a:pt x="25" y="69"/>
                  </a:cubicBezTo>
                  <a:cubicBezTo>
                    <a:pt x="25" y="74"/>
                    <a:pt x="25" y="74"/>
                    <a:pt x="25" y="74"/>
                  </a:cubicBezTo>
                  <a:cubicBezTo>
                    <a:pt x="2" y="74"/>
                    <a:pt x="2" y="74"/>
                    <a:pt x="2" y="74"/>
                  </a:cubicBezTo>
                  <a:cubicBezTo>
                    <a:pt x="0" y="1"/>
                    <a:pt x="0" y="1"/>
                    <a:pt x="0" y="1"/>
                  </a:cubicBezTo>
                  <a:lnTo>
                    <a:pt x="23" y="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9" name="iṡlîḍê"/>
            <p:cNvSpPr/>
            <p:nvPr userDrawn="1">
              <p:custDataLst>
                <p:tags r:id="rId41"/>
              </p:custDataLst>
            </p:nvPr>
          </p:nvSpPr>
          <p:spPr bwMode="auto">
            <a:xfrm>
              <a:off x="4344592" y="3192463"/>
              <a:ext cx="160338" cy="133350"/>
            </a:xfrm>
            <a:custGeom>
              <a:avLst/>
              <a:gdLst>
                <a:gd name="T0" fmla="*/ 4 w 96"/>
                <a:gd name="T1" fmla="*/ 0 h 80"/>
                <a:gd name="T2" fmla="*/ 5 w 96"/>
                <a:gd name="T3" fmla="*/ 3 h 80"/>
                <a:gd name="T4" fmla="*/ 8 w 96"/>
                <a:gd name="T5" fmla="*/ 6 h 80"/>
                <a:gd name="T6" fmla="*/ 10 w 96"/>
                <a:gd name="T7" fmla="*/ 8 h 80"/>
                <a:gd name="T8" fmla="*/ 15 w 96"/>
                <a:gd name="T9" fmla="*/ 11 h 80"/>
                <a:gd name="T10" fmla="*/ 30 w 96"/>
                <a:gd name="T11" fmla="*/ 16 h 80"/>
                <a:gd name="T12" fmla="*/ 49 w 96"/>
                <a:gd name="T13" fmla="*/ 22 h 80"/>
                <a:gd name="T14" fmla="*/ 55 w 96"/>
                <a:gd name="T15" fmla="*/ 23 h 80"/>
                <a:gd name="T16" fmla="*/ 62 w 96"/>
                <a:gd name="T17" fmla="*/ 22 h 80"/>
                <a:gd name="T18" fmla="*/ 78 w 96"/>
                <a:gd name="T19" fmla="*/ 19 h 80"/>
                <a:gd name="T20" fmla="*/ 81 w 96"/>
                <a:gd name="T21" fmla="*/ 17 h 80"/>
                <a:gd name="T22" fmla="*/ 83 w 96"/>
                <a:gd name="T23" fmla="*/ 13 h 80"/>
                <a:gd name="T24" fmla="*/ 83 w 96"/>
                <a:gd name="T25" fmla="*/ 9 h 80"/>
                <a:gd name="T26" fmla="*/ 83 w 96"/>
                <a:gd name="T27" fmla="*/ 4 h 80"/>
                <a:gd name="T28" fmla="*/ 87 w 96"/>
                <a:gd name="T29" fmla="*/ 3 h 80"/>
                <a:gd name="T30" fmla="*/ 96 w 96"/>
                <a:gd name="T31" fmla="*/ 41 h 80"/>
                <a:gd name="T32" fmla="*/ 92 w 96"/>
                <a:gd name="T33" fmla="*/ 42 h 80"/>
                <a:gd name="T34" fmla="*/ 90 w 96"/>
                <a:gd name="T35" fmla="*/ 37 h 80"/>
                <a:gd name="T36" fmla="*/ 88 w 96"/>
                <a:gd name="T37" fmla="*/ 33 h 80"/>
                <a:gd name="T38" fmla="*/ 85 w 96"/>
                <a:gd name="T39" fmla="*/ 31 h 80"/>
                <a:gd name="T40" fmla="*/ 81 w 96"/>
                <a:gd name="T41" fmla="*/ 31 h 80"/>
                <a:gd name="T42" fmla="*/ 61 w 96"/>
                <a:gd name="T43" fmla="*/ 35 h 80"/>
                <a:gd name="T44" fmla="*/ 58 w 96"/>
                <a:gd name="T45" fmla="*/ 37 h 80"/>
                <a:gd name="T46" fmla="*/ 53 w 96"/>
                <a:gd name="T47" fmla="*/ 41 h 80"/>
                <a:gd name="T48" fmla="*/ 41 w 96"/>
                <a:gd name="T49" fmla="*/ 52 h 80"/>
                <a:gd name="T50" fmla="*/ 29 w 96"/>
                <a:gd name="T51" fmla="*/ 63 h 80"/>
                <a:gd name="T52" fmla="*/ 25 w 96"/>
                <a:gd name="T53" fmla="*/ 67 h 80"/>
                <a:gd name="T54" fmla="*/ 23 w 96"/>
                <a:gd name="T55" fmla="*/ 71 h 80"/>
                <a:gd name="T56" fmla="*/ 22 w 96"/>
                <a:gd name="T57" fmla="*/ 75 h 80"/>
                <a:gd name="T58" fmla="*/ 22 w 96"/>
                <a:gd name="T59" fmla="*/ 79 h 80"/>
                <a:gd name="T60" fmla="*/ 18 w 96"/>
                <a:gd name="T61" fmla="*/ 80 h 80"/>
                <a:gd name="T62" fmla="*/ 10 w 96"/>
                <a:gd name="T63" fmla="*/ 45 h 80"/>
                <a:gd name="T64" fmla="*/ 14 w 96"/>
                <a:gd name="T65" fmla="*/ 44 h 80"/>
                <a:gd name="T66" fmla="*/ 17 w 96"/>
                <a:gd name="T67" fmla="*/ 52 h 80"/>
                <a:gd name="T68" fmla="*/ 19 w 96"/>
                <a:gd name="T69" fmla="*/ 54 h 80"/>
                <a:gd name="T70" fmla="*/ 20 w 96"/>
                <a:gd name="T71" fmla="*/ 53 h 80"/>
                <a:gd name="T72" fmla="*/ 22 w 96"/>
                <a:gd name="T73" fmla="*/ 52 h 80"/>
                <a:gd name="T74" fmla="*/ 25 w 96"/>
                <a:gd name="T75" fmla="*/ 49 h 80"/>
                <a:gd name="T76" fmla="*/ 29 w 96"/>
                <a:gd name="T77" fmla="*/ 46 h 80"/>
                <a:gd name="T78" fmla="*/ 38 w 96"/>
                <a:gd name="T79" fmla="*/ 38 h 80"/>
                <a:gd name="T80" fmla="*/ 49 w 96"/>
                <a:gd name="T81" fmla="*/ 28 h 80"/>
                <a:gd name="T82" fmla="*/ 23 w 96"/>
                <a:gd name="T83" fmla="*/ 19 h 80"/>
                <a:gd name="T84" fmla="*/ 12 w 96"/>
                <a:gd name="T85" fmla="*/ 17 h 80"/>
                <a:gd name="T86" fmla="*/ 10 w 96"/>
                <a:gd name="T87" fmla="*/ 18 h 80"/>
                <a:gd name="T88" fmla="*/ 10 w 96"/>
                <a:gd name="T89" fmla="*/ 21 h 80"/>
                <a:gd name="T90" fmla="*/ 10 w 96"/>
                <a:gd name="T91" fmla="*/ 25 h 80"/>
                <a:gd name="T92" fmla="*/ 11 w 96"/>
                <a:gd name="T93" fmla="*/ 29 h 80"/>
                <a:gd name="T94" fmla="*/ 6 w 96"/>
                <a:gd name="T95" fmla="*/ 30 h 80"/>
                <a:gd name="T96" fmla="*/ 0 w 96"/>
                <a:gd name="T97" fmla="*/ 1 h 80"/>
                <a:gd name="T98" fmla="*/ 4 w 96"/>
                <a:gd name="T99"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6" h="80">
                  <a:moveTo>
                    <a:pt x="4" y="0"/>
                  </a:moveTo>
                  <a:cubicBezTo>
                    <a:pt x="4" y="1"/>
                    <a:pt x="5" y="2"/>
                    <a:pt x="5" y="3"/>
                  </a:cubicBezTo>
                  <a:cubicBezTo>
                    <a:pt x="6" y="4"/>
                    <a:pt x="7" y="5"/>
                    <a:pt x="8" y="6"/>
                  </a:cubicBezTo>
                  <a:cubicBezTo>
                    <a:pt x="9" y="7"/>
                    <a:pt x="10" y="8"/>
                    <a:pt x="10" y="8"/>
                  </a:cubicBezTo>
                  <a:cubicBezTo>
                    <a:pt x="11" y="9"/>
                    <a:pt x="13" y="10"/>
                    <a:pt x="15" y="11"/>
                  </a:cubicBezTo>
                  <a:cubicBezTo>
                    <a:pt x="20" y="13"/>
                    <a:pt x="25" y="14"/>
                    <a:pt x="30" y="16"/>
                  </a:cubicBezTo>
                  <a:cubicBezTo>
                    <a:pt x="35" y="17"/>
                    <a:pt x="41" y="19"/>
                    <a:pt x="49" y="22"/>
                  </a:cubicBezTo>
                  <a:cubicBezTo>
                    <a:pt x="52" y="22"/>
                    <a:pt x="54" y="23"/>
                    <a:pt x="55" y="23"/>
                  </a:cubicBezTo>
                  <a:cubicBezTo>
                    <a:pt x="57" y="23"/>
                    <a:pt x="59" y="23"/>
                    <a:pt x="62" y="22"/>
                  </a:cubicBezTo>
                  <a:cubicBezTo>
                    <a:pt x="78" y="19"/>
                    <a:pt x="78" y="19"/>
                    <a:pt x="78" y="19"/>
                  </a:cubicBezTo>
                  <a:cubicBezTo>
                    <a:pt x="79" y="18"/>
                    <a:pt x="80" y="18"/>
                    <a:pt x="81" y="17"/>
                  </a:cubicBezTo>
                  <a:cubicBezTo>
                    <a:pt x="82" y="16"/>
                    <a:pt x="83" y="15"/>
                    <a:pt x="83" y="13"/>
                  </a:cubicBezTo>
                  <a:cubicBezTo>
                    <a:pt x="83" y="13"/>
                    <a:pt x="83" y="11"/>
                    <a:pt x="83" y="9"/>
                  </a:cubicBezTo>
                  <a:cubicBezTo>
                    <a:pt x="83" y="7"/>
                    <a:pt x="83" y="5"/>
                    <a:pt x="83" y="4"/>
                  </a:cubicBezTo>
                  <a:cubicBezTo>
                    <a:pt x="87" y="3"/>
                    <a:pt x="87" y="3"/>
                    <a:pt x="87" y="3"/>
                  </a:cubicBezTo>
                  <a:cubicBezTo>
                    <a:pt x="96" y="41"/>
                    <a:pt x="96" y="41"/>
                    <a:pt x="96" y="41"/>
                  </a:cubicBezTo>
                  <a:cubicBezTo>
                    <a:pt x="92" y="42"/>
                    <a:pt x="92" y="42"/>
                    <a:pt x="92" y="42"/>
                  </a:cubicBezTo>
                  <a:cubicBezTo>
                    <a:pt x="91" y="41"/>
                    <a:pt x="91" y="39"/>
                    <a:pt x="90" y="37"/>
                  </a:cubicBezTo>
                  <a:cubicBezTo>
                    <a:pt x="89" y="35"/>
                    <a:pt x="89" y="34"/>
                    <a:pt x="88" y="33"/>
                  </a:cubicBezTo>
                  <a:cubicBezTo>
                    <a:pt x="87" y="32"/>
                    <a:pt x="86" y="31"/>
                    <a:pt x="85" y="31"/>
                  </a:cubicBezTo>
                  <a:cubicBezTo>
                    <a:pt x="84" y="30"/>
                    <a:pt x="83" y="30"/>
                    <a:pt x="81" y="31"/>
                  </a:cubicBezTo>
                  <a:cubicBezTo>
                    <a:pt x="61" y="35"/>
                    <a:pt x="61" y="35"/>
                    <a:pt x="61" y="35"/>
                  </a:cubicBezTo>
                  <a:cubicBezTo>
                    <a:pt x="61" y="36"/>
                    <a:pt x="60" y="36"/>
                    <a:pt x="58" y="37"/>
                  </a:cubicBezTo>
                  <a:cubicBezTo>
                    <a:pt x="57" y="38"/>
                    <a:pt x="55" y="40"/>
                    <a:pt x="53" y="41"/>
                  </a:cubicBezTo>
                  <a:cubicBezTo>
                    <a:pt x="49" y="45"/>
                    <a:pt x="45" y="48"/>
                    <a:pt x="41" y="52"/>
                  </a:cubicBezTo>
                  <a:cubicBezTo>
                    <a:pt x="36" y="56"/>
                    <a:pt x="32" y="60"/>
                    <a:pt x="29" y="63"/>
                  </a:cubicBezTo>
                  <a:cubicBezTo>
                    <a:pt x="27" y="65"/>
                    <a:pt x="26" y="66"/>
                    <a:pt x="25" y="67"/>
                  </a:cubicBezTo>
                  <a:cubicBezTo>
                    <a:pt x="24" y="69"/>
                    <a:pt x="23" y="70"/>
                    <a:pt x="23" y="71"/>
                  </a:cubicBezTo>
                  <a:cubicBezTo>
                    <a:pt x="22" y="72"/>
                    <a:pt x="22" y="74"/>
                    <a:pt x="22" y="75"/>
                  </a:cubicBezTo>
                  <a:cubicBezTo>
                    <a:pt x="22" y="76"/>
                    <a:pt x="22" y="78"/>
                    <a:pt x="22" y="79"/>
                  </a:cubicBezTo>
                  <a:cubicBezTo>
                    <a:pt x="18" y="80"/>
                    <a:pt x="18" y="80"/>
                    <a:pt x="18" y="80"/>
                  </a:cubicBezTo>
                  <a:cubicBezTo>
                    <a:pt x="10" y="45"/>
                    <a:pt x="10" y="45"/>
                    <a:pt x="10" y="45"/>
                  </a:cubicBezTo>
                  <a:cubicBezTo>
                    <a:pt x="14" y="44"/>
                    <a:pt x="14" y="44"/>
                    <a:pt x="14" y="44"/>
                  </a:cubicBezTo>
                  <a:cubicBezTo>
                    <a:pt x="15" y="48"/>
                    <a:pt x="16" y="50"/>
                    <a:pt x="17" y="52"/>
                  </a:cubicBezTo>
                  <a:cubicBezTo>
                    <a:pt x="18" y="53"/>
                    <a:pt x="18" y="54"/>
                    <a:pt x="19" y="54"/>
                  </a:cubicBezTo>
                  <a:cubicBezTo>
                    <a:pt x="20" y="54"/>
                    <a:pt x="20" y="54"/>
                    <a:pt x="20" y="53"/>
                  </a:cubicBezTo>
                  <a:cubicBezTo>
                    <a:pt x="21" y="53"/>
                    <a:pt x="22" y="52"/>
                    <a:pt x="22" y="52"/>
                  </a:cubicBezTo>
                  <a:cubicBezTo>
                    <a:pt x="23" y="51"/>
                    <a:pt x="24" y="50"/>
                    <a:pt x="25" y="49"/>
                  </a:cubicBezTo>
                  <a:cubicBezTo>
                    <a:pt x="27" y="48"/>
                    <a:pt x="28" y="47"/>
                    <a:pt x="29" y="46"/>
                  </a:cubicBezTo>
                  <a:cubicBezTo>
                    <a:pt x="32" y="44"/>
                    <a:pt x="35" y="41"/>
                    <a:pt x="38" y="38"/>
                  </a:cubicBezTo>
                  <a:cubicBezTo>
                    <a:pt x="41" y="36"/>
                    <a:pt x="45" y="32"/>
                    <a:pt x="49" y="28"/>
                  </a:cubicBezTo>
                  <a:cubicBezTo>
                    <a:pt x="38" y="24"/>
                    <a:pt x="29" y="21"/>
                    <a:pt x="23" y="19"/>
                  </a:cubicBezTo>
                  <a:cubicBezTo>
                    <a:pt x="17" y="17"/>
                    <a:pt x="13" y="16"/>
                    <a:pt x="12" y="17"/>
                  </a:cubicBezTo>
                  <a:cubicBezTo>
                    <a:pt x="11" y="17"/>
                    <a:pt x="11" y="17"/>
                    <a:pt x="10" y="18"/>
                  </a:cubicBezTo>
                  <a:cubicBezTo>
                    <a:pt x="10" y="19"/>
                    <a:pt x="10" y="20"/>
                    <a:pt x="10" y="21"/>
                  </a:cubicBezTo>
                  <a:cubicBezTo>
                    <a:pt x="10" y="22"/>
                    <a:pt x="10" y="24"/>
                    <a:pt x="10" y="25"/>
                  </a:cubicBezTo>
                  <a:cubicBezTo>
                    <a:pt x="10" y="26"/>
                    <a:pt x="10" y="27"/>
                    <a:pt x="11" y="29"/>
                  </a:cubicBezTo>
                  <a:cubicBezTo>
                    <a:pt x="6" y="30"/>
                    <a:pt x="6" y="30"/>
                    <a:pt x="6" y="30"/>
                  </a:cubicBezTo>
                  <a:cubicBezTo>
                    <a:pt x="0" y="1"/>
                    <a:pt x="0" y="1"/>
                    <a:pt x="0" y="1"/>
                  </a:cubicBezTo>
                  <a:lnTo>
                    <a:pt x="4" y="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0" name="íşḷíḍê"/>
            <p:cNvSpPr/>
            <p:nvPr userDrawn="1">
              <p:custDataLst>
                <p:tags r:id="rId42"/>
              </p:custDataLst>
            </p:nvPr>
          </p:nvSpPr>
          <p:spPr bwMode="auto">
            <a:xfrm>
              <a:off x="4090592" y="2903538"/>
              <a:ext cx="250825" cy="234950"/>
            </a:xfrm>
            <a:custGeom>
              <a:avLst/>
              <a:gdLst>
                <a:gd name="T0" fmla="*/ 33 w 151"/>
                <a:gd name="T1" fmla="*/ 116 h 140"/>
                <a:gd name="T2" fmla="*/ 33 w 151"/>
                <a:gd name="T3" fmla="*/ 97 h 140"/>
                <a:gd name="T4" fmla="*/ 20 w 151"/>
                <a:gd name="T5" fmla="*/ 72 h 140"/>
                <a:gd name="T6" fmla="*/ 50 w 151"/>
                <a:gd name="T7" fmla="*/ 90 h 140"/>
                <a:gd name="T8" fmla="*/ 70 w 151"/>
                <a:gd name="T9" fmla="*/ 81 h 140"/>
                <a:gd name="T10" fmla="*/ 37 w 151"/>
                <a:gd name="T11" fmla="*/ 67 h 140"/>
                <a:gd name="T12" fmla="*/ 71 w 151"/>
                <a:gd name="T13" fmla="*/ 69 h 140"/>
                <a:gd name="T14" fmla="*/ 103 w 151"/>
                <a:gd name="T15" fmla="*/ 82 h 140"/>
                <a:gd name="T16" fmla="*/ 66 w 151"/>
                <a:gd name="T17" fmla="*/ 62 h 140"/>
                <a:gd name="T18" fmla="*/ 30 w 151"/>
                <a:gd name="T19" fmla="*/ 55 h 140"/>
                <a:gd name="T20" fmla="*/ 5 w 151"/>
                <a:gd name="T21" fmla="*/ 52 h 140"/>
                <a:gd name="T22" fmla="*/ 35 w 151"/>
                <a:gd name="T23" fmla="*/ 39 h 140"/>
                <a:gd name="T24" fmla="*/ 60 w 151"/>
                <a:gd name="T25" fmla="*/ 18 h 140"/>
                <a:gd name="T26" fmla="*/ 75 w 151"/>
                <a:gd name="T27" fmla="*/ 7 h 140"/>
                <a:gd name="T28" fmla="*/ 56 w 151"/>
                <a:gd name="T29" fmla="*/ 43 h 140"/>
                <a:gd name="T30" fmla="*/ 91 w 151"/>
                <a:gd name="T31" fmla="*/ 3 h 140"/>
                <a:gd name="T32" fmla="*/ 103 w 151"/>
                <a:gd name="T33" fmla="*/ 10 h 140"/>
                <a:gd name="T34" fmla="*/ 119 w 151"/>
                <a:gd name="T35" fmla="*/ 21 h 140"/>
                <a:gd name="T36" fmla="*/ 131 w 151"/>
                <a:gd name="T37" fmla="*/ 33 h 140"/>
                <a:gd name="T38" fmla="*/ 120 w 151"/>
                <a:gd name="T39" fmla="*/ 43 h 140"/>
                <a:gd name="T40" fmla="*/ 127 w 151"/>
                <a:gd name="T41" fmla="*/ 51 h 140"/>
                <a:gd name="T42" fmla="*/ 146 w 151"/>
                <a:gd name="T43" fmla="*/ 57 h 140"/>
                <a:gd name="T44" fmla="*/ 116 w 151"/>
                <a:gd name="T45" fmla="*/ 79 h 140"/>
                <a:gd name="T46" fmla="*/ 111 w 151"/>
                <a:gd name="T47" fmla="*/ 102 h 140"/>
                <a:gd name="T48" fmla="*/ 82 w 151"/>
                <a:gd name="T49" fmla="*/ 96 h 140"/>
                <a:gd name="T50" fmla="*/ 95 w 151"/>
                <a:gd name="T51" fmla="*/ 115 h 140"/>
                <a:gd name="T52" fmla="*/ 65 w 151"/>
                <a:gd name="T53" fmla="*/ 114 h 140"/>
                <a:gd name="T54" fmla="*/ 20 w 151"/>
                <a:gd name="T55" fmla="*/ 135 h 140"/>
                <a:gd name="T56" fmla="*/ 13 w 151"/>
                <a:gd name="T57" fmla="*/ 108 h 140"/>
                <a:gd name="T58" fmla="*/ 100 w 151"/>
                <a:gd name="T59" fmla="*/ 20 h 140"/>
                <a:gd name="T60" fmla="*/ 89 w 151"/>
                <a:gd name="T61" fmla="*/ 29 h 140"/>
                <a:gd name="T62" fmla="*/ 100 w 151"/>
                <a:gd name="T63" fmla="*/ 27 h 140"/>
                <a:gd name="T64" fmla="*/ 112 w 151"/>
                <a:gd name="T65" fmla="*/ 50 h 140"/>
                <a:gd name="T66" fmla="*/ 116 w 151"/>
                <a:gd name="T67" fmla="*/ 58 h 140"/>
                <a:gd name="T68" fmla="*/ 112 w 151"/>
                <a:gd name="T69" fmla="*/ 50 h 140"/>
                <a:gd name="T70" fmla="*/ 100 w 151"/>
                <a:gd name="T71" fmla="*/ 41 h 140"/>
                <a:gd name="T72" fmla="*/ 88 w 151"/>
                <a:gd name="T73" fmla="*/ 60 h 140"/>
                <a:gd name="T74" fmla="*/ 91 w 151"/>
                <a:gd name="T75" fmla="*/ 60 h 140"/>
                <a:gd name="T76" fmla="*/ 99 w 151"/>
                <a:gd name="T77" fmla="*/ 63 h 140"/>
                <a:gd name="T78" fmla="*/ 103 w 151"/>
                <a:gd name="T79" fmla="*/ 64 h 140"/>
                <a:gd name="T80" fmla="*/ 85 w 151"/>
                <a:gd name="T81" fmla="*/ 42 h 140"/>
                <a:gd name="T82" fmla="*/ 79 w 151"/>
                <a:gd name="T83" fmla="*/ 5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1" h="140">
                  <a:moveTo>
                    <a:pt x="17" y="106"/>
                  </a:moveTo>
                  <a:cubicBezTo>
                    <a:pt x="22" y="110"/>
                    <a:pt x="32" y="116"/>
                    <a:pt x="33" y="116"/>
                  </a:cubicBezTo>
                  <a:cubicBezTo>
                    <a:pt x="36" y="116"/>
                    <a:pt x="41" y="117"/>
                    <a:pt x="46" y="105"/>
                  </a:cubicBezTo>
                  <a:cubicBezTo>
                    <a:pt x="46" y="105"/>
                    <a:pt x="42" y="100"/>
                    <a:pt x="33" y="97"/>
                  </a:cubicBezTo>
                  <a:cubicBezTo>
                    <a:pt x="26" y="95"/>
                    <a:pt x="15" y="92"/>
                    <a:pt x="14" y="78"/>
                  </a:cubicBezTo>
                  <a:cubicBezTo>
                    <a:pt x="13" y="73"/>
                    <a:pt x="14" y="71"/>
                    <a:pt x="20" y="72"/>
                  </a:cubicBezTo>
                  <a:cubicBezTo>
                    <a:pt x="21" y="72"/>
                    <a:pt x="23" y="73"/>
                    <a:pt x="25" y="74"/>
                  </a:cubicBezTo>
                  <a:cubicBezTo>
                    <a:pt x="32" y="78"/>
                    <a:pt x="48" y="93"/>
                    <a:pt x="50" y="90"/>
                  </a:cubicBezTo>
                  <a:cubicBezTo>
                    <a:pt x="52" y="86"/>
                    <a:pt x="51" y="84"/>
                    <a:pt x="54" y="83"/>
                  </a:cubicBezTo>
                  <a:cubicBezTo>
                    <a:pt x="57" y="82"/>
                    <a:pt x="74" y="85"/>
                    <a:pt x="70" y="81"/>
                  </a:cubicBezTo>
                  <a:cubicBezTo>
                    <a:pt x="67" y="78"/>
                    <a:pt x="57" y="75"/>
                    <a:pt x="50" y="75"/>
                  </a:cubicBezTo>
                  <a:cubicBezTo>
                    <a:pt x="45" y="75"/>
                    <a:pt x="39" y="73"/>
                    <a:pt x="37" y="67"/>
                  </a:cubicBezTo>
                  <a:cubicBezTo>
                    <a:pt x="35" y="59"/>
                    <a:pt x="39" y="60"/>
                    <a:pt x="46" y="61"/>
                  </a:cubicBezTo>
                  <a:cubicBezTo>
                    <a:pt x="51" y="62"/>
                    <a:pt x="59" y="64"/>
                    <a:pt x="71" y="69"/>
                  </a:cubicBezTo>
                  <a:cubicBezTo>
                    <a:pt x="97" y="81"/>
                    <a:pt x="105" y="91"/>
                    <a:pt x="106" y="87"/>
                  </a:cubicBezTo>
                  <a:cubicBezTo>
                    <a:pt x="106" y="86"/>
                    <a:pt x="105" y="84"/>
                    <a:pt x="103" y="82"/>
                  </a:cubicBezTo>
                  <a:cubicBezTo>
                    <a:pt x="98" y="78"/>
                    <a:pt x="88" y="73"/>
                    <a:pt x="83" y="69"/>
                  </a:cubicBezTo>
                  <a:cubicBezTo>
                    <a:pt x="75" y="65"/>
                    <a:pt x="73" y="63"/>
                    <a:pt x="66" y="62"/>
                  </a:cubicBezTo>
                  <a:cubicBezTo>
                    <a:pt x="60" y="62"/>
                    <a:pt x="63" y="62"/>
                    <a:pt x="57" y="59"/>
                  </a:cubicBezTo>
                  <a:cubicBezTo>
                    <a:pt x="51" y="54"/>
                    <a:pt x="37" y="48"/>
                    <a:pt x="30" y="55"/>
                  </a:cubicBezTo>
                  <a:cubicBezTo>
                    <a:pt x="19" y="64"/>
                    <a:pt x="6" y="71"/>
                    <a:pt x="3" y="64"/>
                  </a:cubicBezTo>
                  <a:cubicBezTo>
                    <a:pt x="1" y="57"/>
                    <a:pt x="0" y="56"/>
                    <a:pt x="5" y="52"/>
                  </a:cubicBezTo>
                  <a:cubicBezTo>
                    <a:pt x="10" y="49"/>
                    <a:pt x="20" y="35"/>
                    <a:pt x="21" y="34"/>
                  </a:cubicBezTo>
                  <a:cubicBezTo>
                    <a:pt x="32" y="29"/>
                    <a:pt x="33" y="35"/>
                    <a:pt x="35" y="39"/>
                  </a:cubicBezTo>
                  <a:cubicBezTo>
                    <a:pt x="36" y="41"/>
                    <a:pt x="40" y="41"/>
                    <a:pt x="43" y="41"/>
                  </a:cubicBezTo>
                  <a:cubicBezTo>
                    <a:pt x="49" y="33"/>
                    <a:pt x="57" y="22"/>
                    <a:pt x="60" y="18"/>
                  </a:cubicBezTo>
                  <a:cubicBezTo>
                    <a:pt x="62" y="14"/>
                    <a:pt x="63" y="7"/>
                    <a:pt x="68" y="4"/>
                  </a:cubicBezTo>
                  <a:cubicBezTo>
                    <a:pt x="73" y="0"/>
                    <a:pt x="74" y="2"/>
                    <a:pt x="75" y="7"/>
                  </a:cubicBezTo>
                  <a:cubicBezTo>
                    <a:pt x="75" y="11"/>
                    <a:pt x="75" y="17"/>
                    <a:pt x="73" y="20"/>
                  </a:cubicBezTo>
                  <a:cubicBezTo>
                    <a:pt x="70" y="25"/>
                    <a:pt x="55" y="41"/>
                    <a:pt x="56" y="43"/>
                  </a:cubicBezTo>
                  <a:cubicBezTo>
                    <a:pt x="56" y="46"/>
                    <a:pt x="58" y="48"/>
                    <a:pt x="61" y="44"/>
                  </a:cubicBezTo>
                  <a:cubicBezTo>
                    <a:pt x="65" y="40"/>
                    <a:pt x="89" y="5"/>
                    <a:pt x="91" y="3"/>
                  </a:cubicBezTo>
                  <a:cubicBezTo>
                    <a:pt x="93" y="2"/>
                    <a:pt x="96" y="4"/>
                    <a:pt x="98" y="7"/>
                  </a:cubicBezTo>
                  <a:cubicBezTo>
                    <a:pt x="100" y="9"/>
                    <a:pt x="100" y="11"/>
                    <a:pt x="103" y="10"/>
                  </a:cubicBezTo>
                  <a:cubicBezTo>
                    <a:pt x="105" y="9"/>
                    <a:pt x="111" y="11"/>
                    <a:pt x="111" y="13"/>
                  </a:cubicBezTo>
                  <a:cubicBezTo>
                    <a:pt x="111" y="16"/>
                    <a:pt x="114" y="25"/>
                    <a:pt x="119" y="21"/>
                  </a:cubicBezTo>
                  <a:cubicBezTo>
                    <a:pt x="124" y="17"/>
                    <a:pt x="127" y="11"/>
                    <a:pt x="132" y="14"/>
                  </a:cubicBezTo>
                  <a:cubicBezTo>
                    <a:pt x="136" y="16"/>
                    <a:pt x="138" y="31"/>
                    <a:pt x="131" y="33"/>
                  </a:cubicBezTo>
                  <a:cubicBezTo>
                    <a:pt x="123" y="34"/>
                    <a:pt x="119" y="36"/>
                    <a:pt x="119" y="36"/>
                  </a:cubicBezTo>
                  <a:cubicBezTo>
                    <a:pt x="119" y="36"/>
                    <a:pt x="122" y="43"/>
                    <a:pt x="120" y="43"/>
                  </a:cubicBezTo>
                  <a:cubicBezTo>
                    <a:pt x="118" y="44"/>
                    <a:pt x="118" y="49"/>
                    <a:pt x="121" y="51"/>
                  </a:cubicBezTo>
                  <a:cubicBezTo>
                    <a:pt x="124" y="53"/>
                    <a:pt x="130" y="60"/>
                    <a:pt x="127" y="51"/>
                  </a:cubicBezTo>
                  <a:cubicBezTo>
                    <a:pt x="124" y="42"/>
                    <a:pt x="120" y="37"/>
                    <a:pt x="124" y="38"/>
                  </a:cubicBezTo>
                  <a:cubicBezTo>
                    <a:pt x="132" y="38"/>
                    <a:pt x="151" y="46"/>
                    <a:pt x="146" y="57"/>
                  </a:cubicBezTo>
                  <a:cubicBezTo>
                    <a:pt x="144" y="60"/>
                    <a:pt x="141" y="64"/>
                    <a:pt x="133" y="67"/>
                  </a:cubicBezTo>
                  <a:cubicBezTo>
                    <a:pt x="117" y="75"/>
                    <a:pt x="111" y="78"/>
                    <a:pt x="116" y="79"/>
                  </a:cubicBezTo>
                  <a:cubicBezTo>
                    <a:pt x="121" y="79"/>
                    <a:pt x="131" y="86"/>
                    <a:pt x="130" y="102"/>
                  </a:cubicBezTo>
                  <a:cubicBezTo>
                    <a:pt x="130" y="102"/>
                    <a:pt x="127" y="115"/>
                    <a:pt x="111" y="102"/>
                  </a:cubicBezTo>
                  <a:cubicBezTo>
                    <a:pt x="111" y="102"/>
                    <a:pt x="98" y="91"/>
                    <a:pt x="92" y="96"/>
                  </a:cubicBezTo>
                  <a:cubicBezTo>
                    <a:pt x="92" y="96"/>
                    <a:pt x="87" y="97"/>
                    <a:pt x="82" y="96"/>
                  </a:cubicBezTo>
                  <a:cubicBezTo>
                    <a:pt x="77" y="95"/>
                    <a:pt x="64" y="96"/>
                    <a:pt x="72" y="102"/>
                  </a:cubicBezTo>
                  <a:cubicBezTo>
                    <a:pt x="79" y="107"/>
                    <a:pt x="94" y="111"/>
                    <a:pt x="95" y="115"/>
                  </a:cubicBezTo>
                  <a:cubicBezTo>
                    <a:pt x="95" y="120"/>
                    <a:pt x="94" y="137"/>
                    <a:pt x="85" y="131"/>
                  </a:cubicBezTo>
                  <a:cubicBezTo>
                    <a:pt x="75" y="126"/>
                    <a:pt x="73" y="115"/>
                    <a:pt x="65" y="114"/>
                  </a:cubicBezTo>
                  <a:cubicBezTo>
                    <a:pt x="58" y="114"/>
                    <a:pt x="56" y="129"/>
                    <a:pt x="45" y="133"/>
                  </a:cubicBezTo>
                  <a:cubicBezTo>
                    <a:pt x="35" y="137"/>
                    <a:pt x="23" y="140"/>
                    <a:pt x="20" y="135"/>
                  </a:cubicBezTo>
                  <a:cubicBezTo>
                    <a:pt x="17" y="130"/>
                    <a:pt x="19" y="124"/>
                    <a:pt x="17" y="119"/>
                  </a:cubicBezTo>
                  <a:cubicBezTo>
                    <a:pt x="15" y="116"/>
                    <a:pt x="14" y="111"/>
                    <a:pt x="13" y="108"/>
                  </a:cubicBezTo>
                  <a:cubicBezTo>
                    <a:pt x="12" y="101"/>
                    <a:pt x="12" y="102"/>
                    <a:pt x="17" y="106"/>
                  </a:cubicBezTo>
                  <a:close/>
                  <a:moveTo>
                    <a:pt x="100" y="20"/>
                  </a:moveTo>
                  <a:cubicBezTo>
                    <a:pt x="98" y="18"/>
                    <a:pt x="98" y="18"/>
                    <a:pt x="97" y="20"/>
                  </a:cubicBezTo>
                  <a:cubicBezTo>
                    <a:pt x="89" y="29"/>
                    <a:pt x="89" y="29"/>
                    <a:pt x="89" y="29"/>
                  </a:cubicBezTo>
                  <a:cubicBezTo>
                    <a:pt x="87" y="32"/>
                    <a:pt x="86" y="32"/>
                    <a:pt x="90" y="32"/>
                  </a:cubicBezTo>
                  <a:cubicBezTo>
                    <a:pt x="93" y="32"/>
                    <a:pt x="98" y="30"/>
                    <a:pt x="100" y="27"/>
                  </a:cubicBezTo>
                  <a:cubicBezTo>
                    <a:pt x="102" y="25"/>
                    <a:pt x="101" y="22"/>
                    <a:pt x="100" y="20"/>
                  </a:cubicBezTo>
                  <a:close/>
                  <a:moveTo>
                    <a:pt x="112" y="50"/>
                  </a:moveTo>
                  <a:cubicBezTo>
                    <a:pt x="110" y="50"/>
                    <a:pt x="109" y="51"/>
                    <a:pt x="110" y="53"/>
                  </a:cubicBezTo>
                  <a:cubicBezTo>
                    <a:pt x="110" y="54"/>
                    <a:pt x="114" y="58"/>
                    <a:pt x="116" y="58"/>
                  </a:cubicBezTo>
                  <a:cubicBezTo>
                    <a:pt x="117" y="59"/>
                    <a:pt x="117" y="58"/>
                    <a:pt x="118" y="58"/>
                  </a:cubicBezTo>
                  <a:cubicBezTo>
                    <a:pt x="121" y="56"/>
                    <a:pt x="112" y="50"/>
                    <a:pt x="112" y="50"/>
                  </a:cubicBezTo>
                  <a:close/>
                  <a:moveTo>
                    <a:pt x="101" y="44"/>
                  </a:moveTo>
                  <a:cubicBezTo>
                    <a:pt x="103" y="43"/>
                    <a:pt x="103" y="40"/>
                    <a:pt x="100" y="41"/>
                  </a:cubicBezTo>
                  <a:cubicBezTo>
                    <a:pt x="96" y="43"/>
                    <a:pt x="96" y="46"/>
                    <a:pt x="101" y="44"/>
                  </a:cubicBezTo>
                  <a:close/>
                  <a:moveTo>
                    <a:pt x="88" y="60"/>
                  </a:moveTo>
                  <a:cubicBezTo>
                    <a:pt x="88" y="60"/>
                    <a:pt x="87" y="61"/>
                    <a:pt x="88" y="62"/>
                  </a:cubicBezTo>
                  <a:cubicBezTo>
                    <a:pt x="89" y="63"/>
                    <a:pt x="90" y="62"/>
                    <a:pt x="91" y="60"/>
                  </a:cubicBezTo>
                  <a:cubicBezTo>
                    <a:pt x="91" y="59"/>
                    <a:pt x="88" y="60"/>
                    <a:pt x="88" y="60"/>
                  </a:cubicBezTo>
                  <a:close/>
                  <a:moveTo>
                    <a:pt x="99" y="63"/>
                  </a:moveTo>
                  <a:cubicBezTo>
                    <a:pt x="99" y="63"/>
                    <a:pt x="100" y="65"/>
                    <a:pt x="101" y="66"/>
                  </a:cubicBezTo>
                  <a:cubicBezTo>
                    <a:pt x="102" y="67"/>
                    <a:pt x="103" y="66"/>
                    <a:pt x="103" y="64"/>
                  </a:cubicBezTo>
                  <a:cubicBezTo>
                    <a:pt x="103" y="61"/>
                    <a:pt x="99" y="63"/>
                    <a:pt x="99" y="63"/>
                  </a:cubicBezTo>
                  <a:close/>
                  <a:moveTo>
                    <a:pt x="85" y="42"/>
                  </a:moveTo>
                  <a:cubicBezTo>
                    <a:pt x="83" y="37"/>
                    <a:pt x="73" y="45"/>
                    <a:pt x="71" y="47"/>
                  </a:cubicBezTo>
                  <a:cubicBezTo>
                    <a:pt x="69" y="50"/>
                    <a:pt x="75" y="50"/>
                    <a:pt x="79" y="50"/>
                  </a:cubicBezTo>
                  <a:cubicBezTo>
                    <a:pt x="83" y="50"/>
                    <a:pt x="87" y="46"/>
                    <a:pt x="85" y="42"/>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1" name="ïş1îḋê"/>
            <p:cNvSpPr/>
            <p:nvPr userDrawn="1">
              <p:custDataLst>
                <p:tags r:id="rId43"/>
              </p:custDataLst>
            </p:nvPr>
          </p:nvSpPr>
          <p:spPr bwMode="auto">
            <a:xfrm>
              <a:off x="5077653" y="3946525"/>
              <a:ext cx="149225" cy="238125"/>
            </a:xfrm>
            <a:custGeom>
              <a:avLst/>
              <a:gdLst>
                <a:gd name="T0" fmla="*/ 21 w 37"/>
                <a:gd name="T1" fmla="*/ 56 h 56"/>
                <a:gd name="T2" fmla="*/ 14 w 37"/>
                <a:gd name="T3" fmla="*/ 55 h 56"/>
                <a:gd name="T4" fmla="*/ 11 w 37"/>
                <a:gd name="T5" fmla="*/ 54 h 56"/>
                <a:gd name="T6" fmla="*/ 4 w 37"/>
                <a:gd name="T7" fmla="*/ 56 h 56"/>
                <a:gd name="T8" fmla="*/ 0 w 37"/>
                <a:gd name="T9" fmla="*/ 41 h 56"/>
                <a:gd name="T10" fmla="*/ 2 w 37"/>
                <a:gd name="T11" fmla="*/ 41 h 56"/>
                <a:gd name="T12" fmla="*/ 20 w 37"/>
                <a:gd name="T13" fmla="*/ 53 h 56"/>
                <a:gd name="T14" fmla="*/ 31 w 37"/>
                <a:gd name="T15" fmla="*/ 43 h 56"/>
                <a:gd name="T16" fmla="*/ 18 w 37"/>
                <a:gd name="T17" fmla="*/ 31 h 56"/>
                <a:gd name="T18" fmla="*/ 3 w 37"/>
                <a:gd name="T19" fmla="*/ 15 h 56"/>
                <a:gd name="T20" fmla="*/ 18 w 37"/>
                <a:gd name="T21" fmla="*/ 0 h 56"/>
                <a:gd name="T22" fmla="*/ 25 w 37"/>
                <a:gd name="T23" fmla="*/ 2 h 56"/>
                <a:gd name="T24" fmla="*/ 27 w 37"/>
                <a:gd name="T25" fmla="*/ 2 h 56"/>
                <a:gd name="T26" fmla="*/ 31 w 37"/>
                <a:gd name="T27" fmla="*/ 1 h 56"/>
                <a:gd name="T28" fmla="*/ 36 w 37"/>
                <a:gd name="T29" fmla="*/ 13 h 56"/>
                <a:gd name="T30" fmla="*/ 34 w 37"/>
                <a:gd name="T31" fmla="*/ 14 h 56"/>
                <a:gd name="T32" fmla="*/ 30 w 37"/>
                <a:gd name="T33" fmla="*/ 9 h 56"/>
                <a:gd name="T34" fmla="*/ 18 w 37"/>
                <a:gd name="T35" fmla="*/ 3 h 56"/>
                <a:gd name="T36" fmla="*/ 8 w 37"/>
                <a:gd name="T37" fmla="*/ 12 h 56"/>
                <a:gd name="T38" fmla="*/ 21 w 37"/>
                <a:gd name="T39" fmla="*/ 23 h 56"/>
                <a:gd name="T40" fmla="*/ 37 w 37"/>
                <a:gd name="T41" fmla="*/ 40 h 56"/>
                <a:gd name="T42" fmla="*/ 21 w 37"/>
                <a:gd name="T43"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 h="56">
                  <a:moveTo>
                    <a:pt x="21" y="56"/>
                  </a:moveTo>
                  <a:cubicBezTo>
                    <a:pt x="19" y="56"/>
                    <a:pt x="16" y="56"/>
                    <a:pt x="14" y="55"/>
                  </a:cubicBezTo>
                  <a:cubicBezTo>
                    <a:pt x="12" y="54"/>
                    <a:pt x="12" y="54"/>
                    <a:pt x="11" y="54"/>
                  </a:cubicBezTo>
                  <a:cubicBezTo>
                    <a:pt x="8" y="54"/>
                    <a:pt x="6" y="55"/>
                    <a:pt x="4" y="56"/>
                  </a:cubicBezTo>
                  <a:cubicBezTo>
                    <a:pt x="0" y="41"/>
                    <a:pt x="0" y="41"/>
                    <a:pt x="0" y="41"/>
                  </a:cubicBezTo>
                  <a:cubicBezTo>
                    <a:pt x="2" y="41"/>
                    <a:pt x="2" y="41"/>
                    <a:pt x="2" y="41"/>
                  </a:cubicBezTo>
                  <a:cubicBezTo>
                    <a:pt x="3" y="44"/>
                    <a:pt x="10" y="53"/>
                    <a:pt x="20" y="53"/>
                  </a:cubicBezTo>
                  <a:cubicBezTo>
                    <a:pt x="28" y="53"/>
                    <a:pt x="31" y="48"/>
                    <a:pt x="31" y="43"/>
                  </a:cubicBezTo>
                  <a:cubicBezTo>
                    <a:pt x="31" y="37"/>
                    <a:pt x="27" y="35"/>
                    <a:pt x="18" y="31"/>
                  </a:cubicBezTo>
                  <a:cubicBezTo>
                    <a:pt x="13" y="30"/>
                    <a:pt x="3" y="26"/>
                    <a:pt x="3" y="15"/>
                  </a:cubicBezTo>
                  <a:cubicBezTo>
                    <a:pt x="3" y="8"/>
                    <a:pt x="7" y="0"/>
                    <a:pt x="18" y="0"/>
                  </a:cubicBezTo>
                  <a:cubicBezTo>
                    <a:pt x="20" y="0"/>
                    <a:pt x="20" y="1"/>
                    <a:pt x="25" y="2"/>
                  </a:cubicBezTo>
                  <a:cubicBezTo>
                    <a:pt x="26" y="2"/>
                    <a:pt x="26" y="2"/>
                    <a:pt x="27" y="2"/>
                  </a:cubicBezTo>
                  <a:cubicBezTo>
                    <a:pt x="27" y="2"/>
                    <a:pt x="29" y="2"/>
                    <a:pt x="31" y="1"/>
                  </a:cubicBezTo>
                  <a:cubicBezTo>
                    <a:pt x="36" y="13"/>
                    <a:pt x="36" y="13"/>
                    <a:pt x="36" y="13"/>
                  </a:cubicBezTo>
                  <a:cubicBezTo>
                    <a:pt x="34" y="14"/>
                    <a:pt x="34" y="14"/>
                    <a:pt x="34" y="14"/>
                  </a:cubicBezTo>
                  <a:cubicBezTo>
                    <a:pt x="33" y="13"/>
                    <a:pt x="32" y="11"/>
                    <a:pt x="30" y="9"/>
                  </a:cubicBezTo>
                  <a:cubicBezTo>
                    <a:pt x="27" y="5"/>
                    <a:pt x="22" y="3"/>
                    <a:pt x="18" y="3"/>
                  </a:cubicBezTo>
                  <a:cubicBezTo>
                    <a:pt x="12" y="3"/>
                    <a:pt x="8" y="6"/>
                    <a:pt x="8" y="12"/>
                  </a:cubicBezTo>
                  <a:cubicBezTo>
                    <a:pt x="8" y="17"/>
                    <a:pt x="12" y="20"/>
                    <a:pt x="21" y="23"/>
                  </a:cubicBezTo>
                  <a:cubicBezTo>
                    <a:pt x="31" y="27"/>
                    <a:pt x="37" y="31"/>
                    <a:pt x="37" y="40"/>
                  </a:cubicBezTo>
                  <a:cubicBezTo>
                    <a:pt x="37" y="48"/>
                    <a:pt x="31" y="56"/>
                    <a:pt x="21" y="5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2" name="îsḻîḓé"/>
            <p:cNvSpPr/>
            <p:nvPr userDrawn="1">
              <p:custDataLst>
                <p:tags r:id="rId44"/>
              </p:custDataLst>
            </p:nvPr>
          </p:nvSpPr>
          <p:spPr bwMode="auto">
            <a:xfrm>
              <a:off x="5247516" y="3956050"/>
              <a:ext cx="206375" cy="228600"/>
            </a:xfrm>
            <a:custGeom>
              <a:avLst/>
              <a:gdLst>
                <a:gd name="T0" fmla="*/ 51 w 51"/>
                <a:gd name="T1" fmla="*/ 2 h 54"/>
                <a:gd name="T2" fmla="*/ 48 w 51"/>
                <a:gd name="T3" fmla="*/ 2 h 54"/>
                <a:gd name="T4" fmla="*/ 43 w 51"/>
                <a:gd name="T5" fmla="*/ 8 h 54"/>
                <a:gd name="T6" fmla="*/ 43 w 51"/>
                <a:gd name="T7" fmla="*/ 36 h 54"/>
                <a:gd name="T8" fmla="*/ 26 w 51"/>
                <a:gd name="T9" fmla="*/ 54 h 54"/>
                <a:gd name="T10" fmla="*/ 8 w 51"/>
                <a:gd name="T11" fmla="*/ 36 h 54"/>
                <a:gd name="T12" fmla="*/ 8 w 51"/>
                <a:gd name="T13" fmla="*/ 7 h 54"/>
                <a:gd name="T14" fmla="*/ 2 w 51"/>
                <a:gd name="T15" fmla="*/ 2 h 54"/>
                <a:gd name="T16" fmla="*/ 0 w 51"/>
                <a:gd name="T17" fmla="*/ 2 h 54"/>
                <a:gd name="T18" fmla="*/ 0 w 51"/>
                <a:gd name="T19" fmla="*/ 0 h 54"/>
                <a:gd name="T20" fmla="*/ 24 w 51"/>
                <a:gd name="T21" fmla="*/ 0 h 54"/>
                <a:gd name="T22" fmla="*/ 24 w 51"/>
                <a:gd name="T23" fmla="*/ 2 h 54"/>
                <a:gd name="T24" fmla="*/ 21 w 51"/>
                <a:gd name="T25" fmla="*/ 2 h 54"/>
                <a:gd name="T26" fmla="*/ 16 w 51"/>
                <a:gd name="T27" fmla="*/ 7 h 54"/>
                <a:gd name="T28" fmla="*/ 16 w 51"/>
                <a:gd name="T29" fmla="*/ 35 h 54"/>
                <a:gd name="T30" fmla="*/ 29 w 51"/>
                <a:gd name="T31" fmla="*/ 51 h 54"/>
                <a:gd name="T32" fmla="*/ 41 w 51"/>
                <a:gd name="T33" fmla="*/ 37 h 54"/>
                <a:gd name="T34" fmla="*/ 41 w 51"/>
                <a:gd name="T35" fmla="*/ 8 h 54"/>
                <a:gd name="T36" fmla="*/ 35 w 51"/>
                <a:gd name="T37" fmla="*/ 2 h 54"/>
                <a:gd name="T38" fmla="*/ 34 w 51"/>
                <a:gd name="T39" fmla="*/ 2 h 54"/>
                <a:gd name="T40" fmla="*/ 34 w 51"/>
                <a:gd name="T41" fmla="*/ 0 h 54"/>
                <a:gd name="T42" fmla="*/ 51 w 51"/>
                <a:gd name="T43" fmla="*/ 0 h 54"/>
                <a:gd name="T44" fmla="*/ 51 w 51"/>
                <a:gd name="T45" fmla="*/ 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1" h="54">
                  <a:moveTo>
                    <a:pt x="51" y="2"/>
                  </a:moveTo>
                  <a:cubicBezTo>
                    <a:pt x="48" y="2"/>
                    <a:pt x="48" y="2"/>
                    <a:pt x="48" y="2"/>
                  </a:cubicBezTo>
                  <a:cubicBezTo>
                    <a:pt x="45" y="2"/>
                    <a:pt x="43" y="4"/>
                    <a:pt x="43" y="8"/>
                  </a:cubicBezTo>
                  <a:cubicBezTo>
                    <a:pt x="43" y="36"/>
                    <a:pt x="43" y="36"/>
                    <a:pt x="43" y="36"/>
                  </a:cubicBezTo>
                  <a:cubicBezTo>
                    <a:pt x="43" y="44"/>
                    <a:pt x="39" y="54"/>
                    <a:pt x="26" y="54"/>
                  </a:cubicBezTo>
                  <a:cubicBezTo>
                    <a:pt x="17" y="54"/>
                    <a:pt x="8" y="49"/>
                    <a:pt x="8" y="36"/>
                  </a:cubicBezTo>
                  <a:cubicBezTo>
                    <a:pt x="8" y="7"/>
                    <a:pt x="8" y="7"/>
                    <a:pt x="8" y="7"/>
                  </a:cubicBezTo>
                  <a:cubicBezTo>
                    <a:pt x="8" y="4"/>
                    <a:pt x="6" y="2"/>
                    <a:pt x="2" y="2"/>
                  </a:cubicBezTo>
                  <a:cubicBezTo>
                    <a:pt x="0" y="2"/>
                    <a:pt x="0" y="2"/>
                    <a:pt x="0" y="2"/>
                  </a:cubicBezTo>
                  <a:cubicBezTo>
                    <a:pt x="0" y="0"/>
                    <a:pt x="0" y="0"/>
                    <a:pt x="0" y="0"/>
                  </a:cubicBezTo>
                  <a:cubicBezTo>
                    <a:pt x="24" y="0"/>
                    <a:pt x="24" y="0"/>
                    <a:pt x="24" y="0"/>
                  </a:cubicBezTo>
                  <a:cubicBezTo>
                    <a:pt x="24" y="2"/>
                    <a:pt x="24" y="2"/>
                    <a:pt x="24" y="2"/>
                  </a:cubicBezTo>
                  <a:cubicBezTo>
                    <a:pt x="21" y="2"/>
                    <a:pt x="21" y="2"/>
                    <a:pt x="21" y="2"/>
                  </a:cubicBezTo>
                  <a:cubicBezTo>
                    <a:pt x="17" y="2"/>
                    <a:pt x="16" y="4"/>
                    <a:pt x="16" y="7"/>
                  </a:cubicBezTo>
                  <a:cubicBezTo>
                    <a:pt x="16" y="35"/>
                    <a:pt x="16" y="35"/>
                    <a:pt x="16" y="35"/>
                  </a:cubicBezTo>
                  <a:cubicBezTo>
                    <a:pt x="16" y="46"/>
                    <a:pt x="22" y="51"/>
                    <a:pt x="29" y="51"/>
                  </a:cubicBezTo>
                  <a:cubicBezTo>
                    <a:pt x="36" y="51"/>
                    <a:pt x="41" y="45"/>
                    <a:pt x="41" y="37"/>
                  </a:cubicBezTo>
                  <a:cubicBezTo>
                    <a:pt x="41" y="8"/>
                    <a:pt x="41" y="8"/>
                    <a:pt x="41" y="8"/>
                  </a:cubicBezTo>
                  <a:cubicBezTo>
                    <a:pt x="41" y="5"/>
                    <a:pt x="39" y="2"/>
                    <a:pt x="35" y="2"/>
                  </a:cubicBezTo>
                  <a:cubicBezTo>
                    <a:pt x="34" y="2"/>
                    <a:pt x="34" y="2"/>
                    <a:pt x="34" y="2"/>
                  </a:cubicBezTo>
                  <a:cubicBezTo>
                    <a:pt x="34" y="0"/>
                    <a:pt x="34" y="0"/>
                    <a:pt x="34" y="0"/>
                  </a:cubicBezTo>
                  <a:cubicBezTo>
                    <a:pt x="51" y="0"/>
                    <a:pt x="51" y="0"/>
                    <a:pt x="51" y="0"/>
                  </a:cubicBezTo>
                  <a:lnTo>
                    <a:pt x="51"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3" name="iŝḷïdê"/>
            <p:cNvSpPr/>
            <p:nvPr userDrawn="1">
              <p:custDataLst>
                <p:tags r:id="rId45"/>
              </p:custDataLst>
            </p:nvPr>
          </p:nvSpPr>
          <p:spPr bwMode="auto">
            <a:xfrm>
              <a:off x="5465003" y="3956050"/>
              <a:ext cx="206375" cy="220663"/>
            </a:xfrm>
            <a:custGeom>
              <a:avLst/>
              <a:gdLst>
                <a:gd name="T0" fmla="*/ 43 w 51"/>
                <a:gd name="T1" fmla="*/ 52 h 52"/>
                <a:gd name="T2" fmla="*/ 11 w 51"/>
                <a:gd name="T3" fmla="*/ 8 h 52"/>
                <a:gd name="T4" fmla="*/ 11 w 51"/>
                <a:gd name="T5" fmla="*/ 44 h 52"/>
                <a:gd name="T6" fmla="*/ 16 w 51"/>
                <a:gd name="T7" fmla="*/ 50 h 52"/>
                <a:gd name="T8" fmla="*/ 18 w 51"/>
                <a:gd name="T9" fmla="*/ 50 h 52"/>
                <a:gd name="T10" fmla="*/ 18 w 51"/>
                <a:gd name="T11" fmla="*/ 52 h 52"/>
                <a:gd name="T12" fmla="*/ 1 w 51"/>
                <a:gd name="T13" fmla="*/ 52 h 52"/>
                <a:gd name="T14" fmla="*/ 1 w 51"/>
                <a:gd name="T15" fmla="*/ 50 h 52"/>
                <a:gd name="T16" fmla="*/ 3 w 51"/>
                <a:gd name="T17" fmla="*/ 50 h 52"/>
                <a:gd name="T18" fmla="*/ 8 w 51"/>
                <a:gd name="T19" fmla="*/ 44 h 52"/>
                <a:gd name="T20" fmla="*/ 8 w 51"/>
                <a:gd name="T21" fmla="*/ 7 h 52"/>
                <a:gd name="T22" fmla="*/ 2 w 51"/>
                <a:gd name="T23" fmla="*/ 2 h 52"/>
                <a:gd name="T24" fmla="*/ 0 w 51"/>
                <a:gd name="T25" fmla="*/ 2 h 52"/>
                <a:gd name="T26" fmla="*/ 0 w 51"/>
                <a:gd name="T27" fmla="*/ 0 h 52"/>
                <a:gd name="T28" fmla="*/ 16 w 51"/>
                <a:gd name="T29" fmla="*/ 0 h 52"/>
                <a:gd name="T30" fmla="*/ 42 w 51"/>
                <a:gd name="T31" fmla="*/ 37 h 52"/>
                <a:gd name="T32" fmla="*/ 42 w 51"/>
                <a:gd name="T33" fmla="*/ 9 h 52"/>
                <a:gd name="T34" fmla="*/ 35 w 51"/>
                <a:gd name="T35" fmla="*/ 2 h 52"/>
                <a:gd name="T36" fmla="*/ 35 w 51"/>
                <a:gd name="T37" fmla="*/ 0 h 52"/>
                <a:gd name="T38" fmla="*/ 51 w 51"/>
                <a:gd name="T39" fmla="*/ 0 h 52"/>
                <a:gd name="T40" fmla="*/ 51 w 51"/>
                <a:gd name="T41" fmla="*/ 2 h 52"/>
                <a:gd name="T42" fmla="*/ 44 w 51"/>
                <a:gd name="T43" fmla="*/ 9 h 52"/>
                <a:gd name="T44" fmla="*/ 44 w 51"/>
                <a:gd name="T45" fmla="*/ 52 h 52"/>
                <a:gd name="T46" fmla="*/ 43 w 51"/>
                <a:gd name="T4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 h="52">
                  <a:moveTo>
                    <a:pt x="43" y="52"/>
                  </a:moveTo>
                  <a:cubicBezTo>
                    <a:pt x="11" y="8"/>
                    <a:pt x="11" y="8"/>
                    <a:pt x="11" y="8"/>
                  </a:cubicBezTo>
                  <a:cubicBezTo>
                    <a:pt x="11" y="44"/>
                    <a:pt x="11" y="44"/>
                    <a:pt x="11" y="44"/>
                  </a:cubicBezTo>
                  <a:cubicBezTo>
                    <a:pt x="11" y="47"/>
                    <a:pt x="12" y="50"/>
                    <a:pt x="16" y="50"/>
                  </a:cubicBezTo>
                  <a:cubicBezTo>
                    <a:pt x="18" y="50"/>
                    <a:pt x="18" y="50"/>
                    <a:pt x="18" y="50"/>
                  </a:cubicBezTo>
                  <a:cubicBezTo>
                    <a:pt x="18" y="52"/>
                    <a:pt x="18" y="52"/>
                    <a:pt x="18" y="52"/>
                  </a:cubicBezTo>
                  <a:cubicBezTo>
                    <a:pt x="1" y="52"/>
                    <a:pt x="1" y="52"/>
                    <a:pt x="1" y="52"/>
                  </a:cubicBezTo>
                  <a:cubicBezTo>
                    <a:pt x="1" y="50"/>
                    <a:pt x="1" y="50"/>
                    <a:pt x="1" y="50"/>
                  </a:cubicBezTo>
                  <a:cubicBezTo>
                    <a:pt x="3" y="50"/>
                    <a:pt x="3" y="50"/>
                    <a:pt x="3" y="50"/>
                  </a:cubicBezTo>
                  <a:cubicBezTo>
                    <a:pt x="7" y="50"/>
                    <a:pt x="8" y="48"/>
                    <a:pt x="8" y="44"/>
                  </a:cubicBezTo>
                  <a:cubicBezTo>
                    <a:pt x="8" y="7"/>
                    <a:pt x="8" y="7"/>
                    <a:pt x="8" y="7"/>
                  </a:cubicBezTo>
                  <a:cubicBezTo>
                    <a:pt x="8" y="2"/>
                    <a:pt x="4" y="2"/>
                    <a:pt x="2" y="2"/>
                  </a:cubicBezTo>
                  <a:cubicBezTo>
                    <a:pt x="0" y="2"/>
                    <a:pt x="0" y="2"/>
                    <a:pt x="0" y="2"/>
                  </a:cubicBezTo>
                  <a:cubicBezTo>
                    <a:pt x="0" y="0"/>
                    <a:pt x="0" y="0"/>
                    <a:pt x="0" y="0"/>
                  </a:cubicBezTo>
                  <a:cubicBezTo>
                    <a:pt x="16" y="0"/>
                    <a:pt x="16" y="0"/>
                    <a:pt x="16" y="0"/>
                  </a:cubicBezTo>
                  <a:cubicBezTo>
                    <a:pt x="42" y="37"/>
                    <a:pt x="42" y="37"/>
                    <a:pt x="42" y="37"/>
                  </a:cubicBezTo>
                  <a:cubicBezTo>
                    <a:pt x="42" y="9"/>
                    <a:pt x="42" y="9"/>
                    <a:pt x="42" y="9"/>
                  </a:cubicBezTo>
                  <a:cubicBezTo>
                    <a:pt x="42" y="2"/>
                    <a:pt x="38" y="2"/>
                    <a:pt x="35" y="2"/>
                  </a:cubicBezTo>
                  <a:cubicBezTo>
                    <a:pt x="35" y="0"/>
                    <a:pt x="35" y="0"/>
                    <a:pt x="35" y="0"/>
                  </a:cubicBezTo>
                  <a:cubicBezTo>
                    <a:pt x="51" y="0"/>
                    <a:pt x="51" y="0"/>
                    <a:pt x="51" y="0"/>
                  </a:cubicBezTo>
                  <a:cubicBezTo>
                    <a:pt x="51" y="2"/>
                    <a:pt x="51" y="2"/>
                    <a:pt x="51" y="2"/>
                  </a:cubicBezTo>
                  <a:cubicBezTo>
                    <a:pt x="49" y="2"/>
                    <a:pt x="44" y="2"/>
                    <a:pt x="44" y="9"/>
                  </a:cubicBezTo>
                  <a:cubicBezTo>
                    <a:pt x="44" y="52"/>
                    <a:pt x="44" y="52"/>
                    <a:pt x="44" y="52"/>
                  </a:cubicBezTo>
                  <a:lnTo>
                    <a:pt x="43"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4" name="ïṥļïḑé"/>
            <p:cNvSpPr/>
            <p:nvPr userDrawn="1">
              <p:custDataLst>
                <p:tags r:id="rId46"/>
              </p:custDataLst>
            </p:nvPr>
          </p:nvSpPr>
          <p:spPr bwMode="auto">
            <a:xfrm>
              <a:off x="5885691" y="3956050"/>
              <a:ext cx="217488" cy="220663"/>
            </a:xfrm>
            <a:custGeom>
              <a:avLst/>
              <a:gdLst>
                <a:gd name="T0" fmla="*/ 51 w 54"/>
                <a:gd name="T1" fmla="*/ 2 h 52"/>
                <a:gd name="T2" fmla="*/ 44 w 54"/>
                <a:gd name="T3" fmla="*/ 8 h 52"/>
                <a:gd name="T4" fmla="*/ 31 w 54"/>
                <a:gd name="T5" fmla="*/ 31 h 52"/>
                <a:gd name="T6" fmla="*/ 31 w 54"/>
                <a:gd name="T7" fmla="*/ 45 h 52"/>
                <a:gd name="T8" fmla="*/ 36 w 54"/>
                <a:gd name="T9" fmla="*/ 50 h 52"/>
                <a:gd name="T10" fmla="*/ 40 w 54"/>
                <a:gd name="T11" fmla="*/ 50 h 52"/>
                <a:gd name="T12" fmla="*/ 40 w 54"/>
                <a:gd name="T13" fmla="*/ 52 h 52"/>
                <a:gd name="T14" fmla="*/ 14 w 54"/>
                <a:gd name="T15" fmla="*/ 52 h 52"/>
                <a:gd name="T16" fmla="*/ 14 w 54"/>
                <a:gd name="T17" fmla="*/ 50 h 52"/>
                <a:gd name="T18" fmla="*/ 18 w 54"/>
                <a:gd name="T19" fmla="*/ 50 h 52"/>
                <a:gd name="T20" fmla="*/ 23 w 54"/>
                <a:gd name="T21" fmla="*/ 45 h 52"/>
                <a:gd name="T22" fmla="*/ 23 w 54"/>
                <a:gd name="T23" fmla="*/ 31 h 52"/>
                <a:gd name="T24" fmla="*/ 8 w 54"/>
                <a:gd name="T25" fmla="*/ 7 h 52"/>
                <a:gd name="T26" fmla="*/ 1 w 54"/>
                <a:gd name="T27" fmla="*/ 2 h 52"/>
                <a:gd name="T28" fmla="*/ 0 w 54"/>
                <a:gd name="T29" fmla="*/ 2 h 52"/>
                <a:gd name="T30" fmla="*/ 0 w 54"/>
                <a:gd name="T31" fmla="*/ 0 h 52"/>
                <a:gd name="T32" fmla="*/ 24 w 54"/>
                <a:gd name="T33" fmla="*/ 0 h 52"/>
                <a:gd name="T34" fmla="*/ 24 w 54"/>
                <a:gd name="T35" fmla="*/ 2 h 52"/>
                <a:gd name="T36" fmla="*/ 21 w 54"/>
                <a:gd name="T37" fmla="*/ 2 h 52"/>
                <a:gd name="T38" fmla="*/ 18 w 54"/>
                <a:gd name="T39" fmla="*/ 5 h 52"/>
                <a:gd name="T40" fmla="*/ 18 w 54"/>
                <a:gd name="T41" fmla="*/ 7 h 52"/>
                <a:gd name="T42" fmla="*/ 30 w 54"/>
                <a:gd name="T43" fmla="*/ 27 h 52"/>
                <a:gd name="T44" fmla="*/ 41 w 54"/>
                <a:gd name="T45" fmla="*/ 8 h 52"/>
                <a:gd name="T46" fmla="*/ 42 w 54"/>
                <a:gd name="T47" fmla="*/ 5 h 52"/>
                <a:gd name="T48" fmla="*/ 39 w 54"/>
                <a:gd name="T49" fmla="*/ 2 h 52"/>
                <a:gd name="T50" fmla="*/ 35 w 54"/>
                <a:gd name="T51" fmla="*/ 2 h 52"/>
                <a:gd name="T52" fmla="*/ 35 w 54"/>
                <a:gd name="T53" fmla="*/ 0 h 52"/>
                <a:gd name="T54" fmla="*/ 54 w 54"/>
                <a:gd name="T55" fmla="*/ 0 h 52"/>
                <a:gd name="T56" fmla="*/ 54 w 54"/>
                <a:gd name="T57" fmla="*/ 2 h 52"/>
                <a:gd name="T58" fmla="*/ 51 w 54"/>
                <a:gd name="T59" fmla="*/ 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4" h="52">
                  <a:moveTo>
                    <a:pt x="51" y="2"/>
                  </a:moveTo>
                  <a:cubicBezTo>
                    <a:pt x="47" y="2"/>
                    <a:pt x="46" y="5"/>
                    <a:pt x="44" y="8"/>
                  </a:cubicBezTo>
                  <a:cubicBezTo>
                    <a:pt x="31" y="31"/>
                    <a:pt x="31" y="31"/>
                    <a:pt x="31" y="31"/>
                  </a:cubicBezTo>
                  <a:cubicBezTo>
                    <a:pt x="31" y="45"/>
                    <a:pt x="31" y="45"/>
                    <a:pt x="31" y="45"/>
                  </a:cubicBezTo>
                  <a:cubicBezTo>
                    <a:pt x="31" y="48"/>
                    <a:pt x="33" y="50"/>
                    <a:pt x="36" y="50"/>
                  </a:cubicBezTo>
                  <a:cubicBezTo>
                    <a:pt x="40" y="50"/>
                    <a:pt x="40" y="50"/>
                    <a:pt x="40" y="50"/>
                  </a:cubicBezTo>
                  <a:cubicBezTo>
                    <a:pt x="40" y="52"/>
                    <a:pt x="40" y="52"/>
                    <a:pt x="40" y="52"/>
                  </a:cubicBezTo>
                  <a:cubicBezTo>
                    <a:pt x="14" y="52"/>
                    <a:pt x="14" y="52"/>
                    <a:pt x="14" y="52"/>
                  </a:cubicBezTo>
                  <a:cubicBezTo>
                    <a:pt x="14" y="50"/>
                    <a:pt x="14" y="50"/>
                    <a:pt x="14" y="50"/>
                  </a:cubicBezTo>
                  <a:cubicBezTo>
                    <a:pt x="18" y="50"/>
                    <a:pt x="18" y="50"/>
                    <a:pt x="18" y="50"/>
                  </a:cubicBezTo>
                  <a:cubicBezTo>
                    <a:pt x="21" y="50"/>
                    <a:pt x="23" y="49"/>
                    <a:pt x="23" y="45"/>
                  </a:cubicBezTo>
                  <a:cubicBezTo>
                    <a:pt x="23" y="31"/>
                    <a:pt x="23" y="31"/>
                    <a:pt x="23" y="31"/>
                  </a:cubicBezTo>
                  <a:cubicBezTo>
                    <a:pt x="8" y="7"/>
                    <a:pt x="8" y="7"/>
                    <a:pt x="8" y="7"/>
                  </a:cubicBezTo>
                  <a:cubicBezTo>
                    <a:pt x="6" y="3"/>
                    <a:pt x="5" y="2"/>
                    <a:pt x="1" y="2"/>
                  </a:cubicBezTo>
                  <a:cubicBezTo>
                    <a:pt x="0" y="2"/>
                    <a:pt x="0" y="2"/>
                    <a:pt x="0" y="2"/>
                  </a:cubicBezTo>
                  <a:cubicBezTo>
                    <a:pt x="0" y="0"/>
                    <a:pt x="0" y="0"/>
                    <a:pt x="0" y="0"/>
                  </a:cubicBezTo>
                  <a:cubicBezTo>
                    <a:pt x="24" y="0"/>
                    <a:pt x="24" y="0"/>
                    <a:pt x="24" y="0"/>
                  </a:cubicBezTo>
                  <a:cubicBezTo>
                    <a:pt x="24" y="2"/>
                    <a:pt x="24" y="2"/>
                    <a:pt x="24" y="2"/>
                  </a:cubicBezTo>
                  <a:cubicBezTo>
                    <a:pt x="21" y="2"/>
                    <a:pt x="21" y="2"/>
                    <a:pt x="21" y="2"/>
                  </a:cubicBezTo>
                  <a:cubicBezTo>
                    <a:pt x="19" y="2"/>
                    <a:pt x="18" y="3"/>
                    <a:pt x="18" y="5"/>
                  </a:cubicBezTo>
                  <a:cubicBezTo>
                    <a:pt x="18" y="5"/>
                    <a:pt x="18" y="6"/>
                    <a:pt x="18" y="7"/>
                  </a:cubicBezTo>
                  <a:cubicBezTo>
                    <a:pt x="30" y="27"/>
                    <a:pt x="30" y="27"/>
                    <a:pt x="30" y="27"/>
                  </a:cubicBezTo>
                  <a:cubicBezTo>
                    <a:pt x="41" y="8"/>
                    <a:pt x="41" y="8"/>
                    <a:pt x="41" y="8"/>
                  </a:cubicBezTo>
                  <a:cubicBezTo>
                    <a:pt x="42" y="7"/>
                    <a:pt x="42" y="6"/>
                    <a:pt x="42" y="5"/>
                  </a:cubicBezTo>
                  <a:cubicBezTo>
                    <a:pt x="42" y="3"/>
                    <a:pt x="41" y="2"/>
                    <a:pt x="39" y="2"/>
                  </a:cubicBezTo>
                  <a:cubicBezTo>
                    <a:pt x="35" y="2"/>
                    <a:pt x="35" y="2"/>
                    <a:pt x="35" y="2"/>
                  </a:cubicBezTo>
                  <a:cubicBezTo>
                    <a:pt x="35" y="0"/>
                    <a:pt x="35" y="0"/>
                    <a:pt x="35" y="0"/>
                  </a:cubicBezTo>
                  <a:cubicBezTo>
                    <a:pt x="54" y="0"/>
                    <a:pt x="54" y="0"/>
                    <a:pt x="54" y="0"/>
                  </a:cubicBezTo>
                  <a:cubicBezTo>
                    <a:pt x="54" y="2"/>
                    <a:pt x="54" y="2"/>
                    <a:pt x="54" y="2"/>
                  </a:cubicBezTo>
                  <a:lnTo>
                    <a:pt x="51"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5" name="îṧḻîḑè"/>
            <p:cNvSpPr/>
            <p:nvPr userDrawn="1">
              <p:custDataLst>
                <p:tags r:id="rId47"/>
              </p:custDataLst>
            </p:nvPr>
          </p:nvSpPr>
          <p:spPr bwMode="auto">
            <a:xfrm>
              <a:off x="6119053" y="3951288"/>
              <a:ext cx="219075" cy="225425"/>
            </a:xfrm>
            <a:custGeom>
              <a:avLst/>
              <a:gdLst>
                <a:gd name="T0" fmla="*/ 31 w 54"/>
                <a:gd name="T1" fmla="*/ 53 h 53"/>
                <a:gd name="T2" fmla="*/ 31 w 54"/>
                <a:gd name="T3" fmla="*/ 51 h 53"/>
                <a:gd name="T4" fmla="*/ 34 w 54"/>
                <a:gd name="T5" fmla="*/ 51 h 53"/>
                <a:gd name="T6" fmla="*/ 37 w 54"/>
                <a:gd name="T7" fmla="*/ 48 h 53"/>
                <a:gd name="T8" fmla="*/ 37 w 54"/>
                <a:gd name="T9" fmla="*/ 45 h 53"/>
                <a:gd name="T10" fmla="*/ 33 w 54"/>
                <a:gd name="T11" fmla="*/ 35 h 53"/>
                <a:gd name="T12" fmla="*/ 15 w 54"/>
                <a:gd name="T13" fmla="*/ 35 h 53"/>
                <a:gd name="T14" fmla="*/ 11 w 54"/>
                <a:gd name="T15" fmla="*/ 46 h 53"/>
                <a:gd name="T16" fmla="*/ 11 w 54"/>
                <a:gd name="T17" fmla="*/ 48 h 53"/>
                <a:gd name="T18" fmla="*/ 15 w 54"/>
                <a:gd name="T19" fmla="*/ 51 h 53"/>
                <a:gd name="T20" fmla="*/ 18 w 54"/>
                <a:gd name="T21" fmla="*/ 51 h 53"/>
                <a:gd name="T22" fmla="*/ 18 w 54"/>
                <a:gd name="T23" fmla="*/ 53 h 53"/>
                <a:gd name="T24" fmla="*/ 0 w 54"/>
                <a:gd name="T25" fmla="*/ 53 h 53"/>
                <a:gd name="T26" fmla="*/ 0 w 54"/>
                <a:gd name="T27" fmla="*/ 51 h 53"/>
                <a:gd name="T28" fmla="*/ 3 w 54"/>
                <a:gd name="T29" fmla="*/ 51 h 53"/>
                <a:gd name="T30" fmla="*/ 9 w 54"/>
                <a:gd name="T31" fmla="*/ 45 h 53"/>
                <a:gd name="T32" fmla="*/ 23 w 54"/>
                <a:gd name="T33" fmla="*/ 0 h 53"/>
                <a:gd name="T34" fmla="*/ 30 w 54"/>
                <a:gd name="T35" fmla="*/ 0 h 53"/>
                <a:gd name="T36" fmla="*/ 46 w 54"/>
                <a:gd name="T37" fmla="*/ 45 h 53"/>
                <a:gd name="T38" fmla="*/ 53 w 54"/>
                <a:gd name="T39" fmla="*/ 51 h 53"/>
                <a:gd name="T40" fmla="*/ 54 w 54"/>
                <a:gd name="T41" fmla="*/ 51 h 53"/>
                <a:gd name="T42" fmla="*/ 54 w 54"/>
                <a:gd name="T43" fmla="*/ 53 h 53"/>
                <a:gd name="T44" fmla="*/ 31 w 54"/>
                <a:gd name="T45" fmla="*/ 53 h 53"/>
                <a:gd name="T46" fmla="*/ 23 w 54"/>
                <a:gd name="T47" fmla="*/ 7 h 53"/>
                <a:gd name="T48" fmla="*/ 16 w 54"/>
                <a:gd name="T49" fmla="*/ 32 h 53"/>
                <a:gd name="T50" fmla="*/ 32 w 54"/>
                <a:gd name="T51" fmla="*/ 32 h 53"/>
                <a:gd name="T52" fmla="*/ 23 w 54"/>
                <a:gd name="T53" fmla="*/ 7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4" h="53">
                  <a:moveTo>
                    <a:pt x="31" y="53"/>
                  </a:moveTo>
                  <a:cubicBezTo>
                    <a:pt x="31" y="51"/>
                    <a:pt x="31" y="51"/>
                    <a:pt x="31" y="51"/>
                  </a:cubicBezTo>
                  <a:cubicBezTo>
                    <a:pt x="34" y="51"/>
                    <a:pt x="34" y="51"/>
                    <a:pt x="34" y="51"/>
                  </a:cubicBezTo>
                  <a:cubicBezTo>
                    <a:pt x="36" y="51"/>
                    <a:pt x="37" y="50"/>
                    <a:pt x="37" y="48"/>
                  </a:cubicBezTo>
                  <a:cubicBezTo>
                    <a:pt x="37" y="47"/>
                    <a:pt x="37" y="46"/>
                    <a:pt x="37" y="45"/>
                  </a:cubicBezTo>
                  <a:cubicBezTo>
                    <a:pt x="33" y="35"/>
                    <a:pt x="33" y="35"/>
                    <a:pt x="33" y="35"/>
                  </a:cubicBezTo>
                  <a:cubicBezTo>
                    <a:pt x="15" y="35"/>
                    <a:pt x="15" y="35"/>
                    <a:pt x="15" y="35"/>
                  </a:cubicBezTo>
                  <a:cubicBezTo>
                    <a:pt x="11" y="46"/>
                    <a:pt x="11" y="46"/>
                    <a:pt x="11" y="46"/>
                  </a:cubicBezTo>
                  <a:cubicBezTo>
                    <a:pt x="11" y="47"/>
                    <a:pt x="11" y="48"/>
                    <a:pt x="11" y="48"/>
                  </a:cubicBezTo>
                  <a:cubicBezTo>
                    <a:pt x="11" y="50"/>
                    <a:pt x="12" y="51"/>
                    <a:pt x="15" y="51"/>
                  </a:cubicBezTo>
                  <a:cubicBezTo>
                    <a:pt x="18" y="51"/>
                    <a:pt x="18" y="51"/>
                    <a:pt x="18" y="51"/>
                  </a:cubicBezTo>
                  <a:cubicBezTo>
                    <a:pt x="18" y="53"/>
                    <a:pt x="18" y="53"/>
                    <a:pt x="18" y="53"/>
                  </a:cubicBezTo>
                  <a:cubicBezTo>
                    <a:pt x="0" y="53"/>
                    <a:pt x="0" y="53"/>
                    <a:pt x="0" y="53"/>
                  </a:cubicBezTo>
                  <a:cubicBezTo>
                    <a:pt x="0" y="51"/>
                    <a:pt x="0" y="51"/>
                    <a:pt x="0" y="51"/>
                  </a:cubicBezTo>
                  <a:cubicBezTo>
                    <a:pt x="3" y="51"/>
                    <a:pt x="3" y="51"/>
                    <a:pt x="3" y="51"/>
                  </a:cubicBezTo>
                  <a:cubicBezTo>
                    <a:pt x="4" y="51"/>
                    <a:pt x="7" y="51"/>
                    <a:pt x="9" y="45"/>
                  </a:cubicBezTo>
                  <a:cubicBezTo>
                    <a:pt x="23" y="0"/>
                    <a:pt x="23" y="0"/>
                    <a:pt x="23" y="0"/>
                  </a:cubicBezTo>
                  <a:cubicBezTo>
                    <a:pt x="30" y="0"/>
                    <a:pt x="30" y="0"/>
                    <a:pt x="30" y="0"/>
                  </a:cubicBezTo>
                  <a:cubicBezTo>
                    <a:pt x="46" y="45"/>
                    <a:pt x="46" y="45"/>
                    <a:pt x="46" y="45"/>
                  </a:cubicBezTo>
                  <a:cubicBezTo>
                    <a:pt x="47" y="48"/>
                    <a:pt x="48" y="51"/>
                    <a:pt x="53" y="51"/>
                  </a:cubicBezTo>
                  <a:cubicBezTo>
                    <a:pt x="54" y="51"/>
                    <a:pt x="54" y="51"/>
                    <a:pt x="54" y="51"/>
                  </a:cubicBezTo>
                  <a:cubicBezTo>
                    <a:pt x="54" y="53"/>
                    <a:pt x="54" y="53"/>
                    <a:pt x="54" y="53"/>
                  </a:cubicBezTo>
                  <a:lnTo>
                    <a:pt x="31" y="53"/>
                  </a:lnTo>
                  <a:close/>
                  <a:moveTo>
                    <a:pt x="23" y="7"/>
                  </a:moveTo>
                  <a:cubicBezTo>
                    <a:pt x="16" y="32"/>
                    <a:pt x="16" y="32"/>
                    <a:pt x="16" y="32"/>
                  </a:cubicBezTo>
                  <a:cubicBezTo>
                    <a:pt x="32" y="32"/>
                    <a:pt x="32" y="32"/>
                    <a:pt x="32" y="32"/>
                  </a:cubicBezTo>
                  <a:lnTo>
                    <a:pt x="23" y="7"/>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6" name="ïślidé"/>
            <p:cNvSpPr/>
            <p:nvPr userDrawn="1">
              <p:custDataLst>
                <p:tags r:id="rId48"/>
              </p:custDataLst>
            </p:nvPr>
          </p:nvSpPr>
          <p:spPr bwMode="auto">
            <a:xfrm>
              <a:off x="6361941" y="3956050"/>
              <a:ext cx="209550" cy="220663"/>
            </a:xfrm>
            <a:custGeom>
              <a:avLst/>
              <a:gdLst>
                <a:gd name="T0" fmla="*/ 50 w 52"/>
                <a:gd name="T1" fmla="*/ 14 h 52"/>
                <a:gd name="T2" fmla="*/ 35 w 52"/>
                <a:gd name="T3" fmla="*/ 2 h 52"/>
                <a:gd name="T4" fmla="*/ 30 w 52"/>
                <a:gd name="T5" fmla="*/ 7 h 52"/>
                <a:gd name="T6" fmla="*/ 30 w 52"/>
                <a:gd name="T7" fmla="*/ 44 h 52"/>
                <a:gd name="T8" fmla="*/ 35 w 52"/>
                <a:gd name="T9" fmla="*/ 50 h 52"/>
                <a:gd name="T10" fmla="*/ 39 w 52"/>
                <a:gd name="T11" fmla="*/ 50 h 52"/>
                <a:gd name="T12" fmla="*/ 39 w 52"/>
                <a:gd name="T13" fmla="*/ 52 h 52"/>
                <a:gd name="T14" fmla="*/ 13 w 52"/>
                <a:gd name="T15" fmla="*/ 52 h 52"/>
                <a:gd name="T16" fmla="*/ 13 w 52"/>
                <a:gd name="T17" fmla="*/ 50 h 52"/>
                <a:gd name="T18" fmla="*/ 16 w 52"/>
                <a:gd name="T19" fmla="*/ 50 h 52"/>
                <a:gd name="T20" fmla="*/ 22 w 52"/>
                <a:gd name="T21" fmla="*/ 44 h 52"/>
                <a:gd name="T22" fmla="*/ 22 w 52"/>
                <a:gd name="T23" fmla="*/ 7 h 52"/>
                <a:gd name="T24" fmla="*/ 17 w 52"/>
                <a:gd name="T25" fmla="*/ 2 h 52"/>
                <a:gd name="T26" fmla="*/ 2 w 52"/>
                <a:gd name="T27" fmla="*/ 14 h 52"/>
                <a:gd name="T28" fmla="*/ 0 w 52"/>
                <a:gd name="T29" fmla="*/ 13 h 52"/>
                <a:gd name="T30" fmla="*/ 5 w 52"/>
                <a:gd name="T31" fmla="*/ 0 h 52"/>
                <a:gd name="T32" fmla="*/ 47 w 52"/>
                <a:gd name="T33" fmla="*/ 0 h 52"/>
                <a:gd name="T34" fmla="*/ 52 w 52"/>
                <a:gd name="T35" fmla="*/ 13 h 52"/>
                <a:gd name="T36" fmla="*/ 50 w 52"/>
                <a:gd name="T37" fmla="*/ 1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2" h="52">
                  <a:moveTo>
                    <a:pt x="50" y="14"/>
                  </a:moveTo>
                  <a:cubicBezTo>
                    <a:pt x="45" y="6"/>
                    <a:pt x="41" y="2"/>
                    <a:pt x="35" y="2"/>
                  </a:cubicBezTo>
                  <a:cubicBezTo>
                    <a:pt x="31" y="2"/>
                    <a:pt x="30" y="4"/>
                    <a:pt x="30" y="7"/>
                  </a:cubicBezTo>
                  <a:cubicBezTo>
                    <a:pt x="30" y="44"/>
                    <a:pt x="30" y="44"/>
                    <a:pt x="30" y="44"/>
                  </a:cubicBezTo>
                  <a:cubicBezTo>
                    <a:pt x="30" y="48"/>
                    <a:pt x="32" y="50"/>
                    <a:pt x="35" y="50"/>
                  </a:cubicBezTo>
                  <a:cubicBezTo>
                    <a:pt x="39" y="50"/>
                    <a:pt x="39" y="50"/>
                    <a:pt x="39" y="50"/>
                  </a:cubicBezTo>
                  <a:cubicBezTo>
                    <a:pt x="39" y="52"/>
                    <a:pt x="39" y="52"/>
                    <a:pt x="39" y="52"/>
                  </a:cubicBezTo>
                  <a:cubicBezTo>
                    <a:pt x="13" y="52"/>
                    <a:pt x="13" y="52"/>
                    <a:pt x="13" y="52"/>
                  </a:cubicBezTo>
                  <a:cubicBezTo>
                    <a:pt x="13" y="50"/>
                    <a:pt x="13" y="50"/>
                    <a:pt x="13" y="50"/>
                  </a:cubicBezTo>
                  <a:cubicBezTo>
                    <a:pt x="16" y="50"/>
                    <a:pt x="16" y="50"/>
                    <a:pt x="16" y="50"/>
                  </a:cubicBezTo>
                  <a:cubicBezTo>
                    <a:pt x="20" y="50"/>
                    <a:pt x="22" y="48"/>
                    <a:pt x="22" y="44"/>
                  </a:cubicBezTo>
                  <a:cubicBezTo>
                    <a:pt x="22" y="7"/>
                    <a:pt x="22" y="7"/>
                    <a:pt x="22" y="7"/>
                  </a:cubicBezTo>
                  <a:cubicBezTo>
                    <a:pt x="22" y="3"/>
                    <a:pt x="21" y="2"/>
                    <a:pt x="17" y="2"/>
                  </a:cubicBezTo>
                  <a:cubicBezTo>
                    <a:pt x="9" y="2"/>
                    <a:pt x="5" y="9"/>
                    <a:pt x="2" y="14"/>
                  </a:cubicBezTo>
                  <a:cubicBezTo>
                    <a:pt x="0" y="13"/>
                    <a:pt x="0" y="13"/>
                    <a:pt x="0" y="13"/>
                  </a:cubicBezTo>
                  <a:cubicBezTo>
                    <a:pt x="5" y="0"/>
                    <a:pt x="5" y="0"/>
                    <a:pt x="5" y="0"/>
                  </a:cubicBezTo>
                  <a:cubicBezTo>
                    <a:pt x="47" y="0"/>
                    <a:pt x="47" y="0"/>
                    <a:pt x="47" y="0"/>
                  </a:cubicBezTo>
                  <a:cubicBezTo>
                    <a:pt x="52" y="13"/>
                    <a:pt x="52" y="13"/>
                    <a:pt x="52" y="13"/>
                  </a:cubicBezTo>
                  <a:lnTo>
                    <a:pt x="50" y="1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7" name="îśḻidê"/>
            <p:cNvSpPr/>
            <p:nvPr userDrawn="1">
              <p:custDataLst>
                <p:tags r:id="rId49"/>
              </p:custDataLst>
            </p:nvPr>
          </p:nvSpPr>
          <p:spPr bwMode="auto">
            <a:xfrm>
              <a:off x="6592128" y="4090988"/>
              <a:ext cx="60325" cy="30163"/>
            </a:xfrm>
            <a:prstGeom prst="rect">
              <a:avLst/>
            </a:prstGeom>
            <a:solidFill>
              <a:srgbClr val="00561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108" name="ïṥļîḍé"/>
            <p:cNvSpPr/>
            <p:nvPr userDrawn="1">
              <p:custDataLst>
                <p:tags r:id="rId50"/>
              </p:custDataLst>
            </p:nvPr>
          </p:nvSpPr>
          <p:spPr bwMode="auto">
            <a:xfrm>
              <a:off x="6665153" y="3946525"/>
              <a:ext cx="149225" cy="238125"/>
            </a:xfrm>
            <a:custGeom>
              <a:avLst/>
              <a:gdLst>
                <a:gd name="T0" fmla="*/ 21 w 37"/>
                <a:gd name="T1" fmla="*/ 56 h 56"/>
                <a:gd name="T2" fmla="*/ 14 w 37"/>
                <a:gd name="T3" fmla="*/ 55 h 56"/>
                <a:gd name="T4" fmla="*/ 11 w 37"/>
                <a:gd name="T5" fmla="*/ 54 h 56"/>
                <a:gd name="T6" fmla="*/ 5 w 37"/>
                <a:gd name="T7" fmla="*/ 56 h 56"/>
                <a:gd name="T8" fmla="*/ 0 w 37"/>
                <a:gd name="T9" fmla="*/ 41 h 56"/>
                <a:gd name="T10" fmla="*/ 2 w 37"/>
                <a:gd name="T11" fmla="*/ 41 h 56"/>
                <a:gd name="T12" fmla="*/ 20 w 37"/>
                <a:gd name="T13" fmla="*/ 53 h 56"/>
                <a:gd name="T14" fmla="*/ 32 w 37"/>
                <a:gd name="T15" fmla="*/ 43 h 56"/>
                <a:gd name="T16" fmla="*/ 18 w 37"/>
                <a:gd name="T17" fmla="*/ 31 h 56"/>
                <a:gd name="T18" fmla="*/ 3 w 37"/>
                <a:gd name="T19" fmla="*/ 15 h 56"/>
                <a:gd name="T20" fmla="*/ 18 w 37"/>
                <a:gd name="T21" fmla="*/ 0 h 56"/>
                <a:gd name="T22" fmla="*/ 25 w 37"/>
                <a:gd name="T23" fmla="*/ 2 h 56"/>
                <a:gd name="T24" fmla="*/ 27 w 37"/>
                <a:gd name="T25" fmla="*/ 2 h 56"/>
                <a:gd name="T26" fmla="*/ 31 w 37"/>
                <a:gd name="T27" fmla="*/ 1 h 56"/>
                <a:gd name="T28" fmla="*/ 36 w 37"/>
                <a:gd name="T29" fmla="*/ 13 h 56"/>
                <a:gd name="T30" fmla="*/ 34 w 37"/>
                <a:gd name="T31" fmla="*/ 14 h 56"/>
                <a:gd name="T32" fmla="*/ 30 w 37"/>
                <a:gd name="T33" fmla="*/ 9 h 56"/>
                <a:gd name="T34" fmla="*/ 18 w 37"/>
                <a:gd name="T35" fmla="*/ 3 h 56"/>
                <a:gd name="T36" fmla="*/ 8 w 37"/>
                <a:gd name="T37" fmla="*/ 12 h 56"/>
                <a:gd name="T38" fmla="*/ 21 w 37"/>
                <a:gd name="T39" fmla="*/ 23 h 56"/>
                <a:gd name="T40" fmla="*/ 37 w 37"/>
                <a:gd name="T41" fmla="*/ 40 h 56"/>
                <a:gd name="T42" fmla="*/ 21 w 37"/>
                <a:gd name="T43"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 h="56">
                  <a:moveTo>
                    <a:pt x="21" y="56"/>
                  </a:moveTo>
                  <a:cubicBezTo>
                    <a:pt x="19" y="56"/>
                    <a:pt x="16" y="56"/>
                    <a:pt x="14" y="55"/>
                  </a:cubicBezTo>
                  <a:cubicBezTo>
                    <a:pt x="12" y="54"/>
                    <a:pt x="12" y="54"/>
                    <a:pt x="11" y="54"/>
                  </a:cubicBezTo>
                  <a:cubicBezTo>
                    <a:pt x="8" y="54"/>
                    <a:pt x="6" y="55"/>
                    <a:pt x="5" y="56"/>
                  </a:cubicBezTo>
                  <a:cubicBezTo>
                    <a:pt x="0" y="41"/>
                    <a:pt x="0" y="41"/>
                    <a:pt x="0" y="41"/>
                  </a:cubicBezTo>
                  <a:cubicBezTo>
                    <a:pt x="2" y="41"/>
                    <a:pt x="2" y="41"/>
                    <a:pt x="2" y="41"/>
                  </a:cubicBezTo>
                  <a:cubicBezTo>
                    <a:pt x="3" y="44"/>
                    <a:pt x="10" y="53"/>
                    <a:pt x="20" y="53"/>
                  </a:cubicBezTo>
                  <a:cubicBezTo>
                    <a:pt x="28" y="53"/>
                    <a:pt x="32" y="48"/>
                    <a:pt x="32" y="43"/>
                  </a:cubicBezTo>
                  <a:cubicBezTo>
                    <a:pt x="32" y="37"/>
                    <a:pt x="27" y="35"/>
                    <a:pt x="18" y="31"/>
                  </a:cubicBezTo>
                  <a:cubicBezTo>
                    <a:pt x="13" y="30"/>
                    <a:pt x="3" y="26"/>
                    <a:pt x="3" y="15"/>
                  </a:cubicBezTo>
                  <a:cubicBezTo>
                    <a:pt x="3" y="8"/>
                    <a:pt x="7" y="0"/>
                    <a:pt x="18" y="0"/>
                  </a:cubicBezTo>
                  <a:cubicBezTo>
                    <a:pt x="20" y="0"/>
                    <a:pt x="20" y="1"/>
                    <a:pt x="25" y="2"/>
                  </a:cubicBezTo>
                  <a:cubicBezTo>
                    <a:pt x="26" y="2"/>
                    <a:pt x="26" y="2"/>
                    <a:pt x="27" y="2"/>
                  </a:cubicBezTo>
                  <a:cubicBezTo>
                    <a:pt x="27" y="2"/>
                    <a:pt x="29" y="2"/>
                    <a:pt x="31" y="1"/>
                  </a:cubicBezTo>
                  <a:cubicBezTo>
                    <a:pt x="36" y="13"/>
                    <a:pt x="36" y="13"/>
                    <a:pt x="36" y="13"/>
                  </a:cubicBezTo>
                  <a:cubicBezTo>
                    <a:pt x="34" y="14"/>
                    <a:pt x="34" y="14"/>
                    <a:pt x="34" y="14"/>
                  </a:cubicBezTo>
                  <a:cubicBezTo>
                    <a:pt x="33" y="13"/>
                    <a:pt x="32" y="11"/>
                    <a:pt x="30" y="9"/>
                  </a:cubicBezTo>
                  <a:cubicBezTo>
                    <a:pt x="27" y="5"/>
                    <a:pt x="22" y="3"/>
                    <a:pt x="18" y="3"/>
                  </a:cubicBezTo>
                  <a:cubicBezTo>
                    <a:pt x="12" y="3"/>
                    <a:pt x="8" y="6"/>
                    <a:pt x="8" y="12"/>
                  </a:cubicBezTo>
                  <a:cubicBezTo>
                    <a:pt x="8" y="17"/>
                    <a:pt x="12" y="20"/>
                    <a:pt x="21" y="23"/>
                  </a:cubicBezTo>
                  <a:cubicBezTo>
                    <a:pt x="31" y="27"/>
                    <a:pt x="37" y="31"/>
                    <a:pt x="37" y="40"/>
                  </a:cubicBezTo>
                  <a:cubicBezTo>
                    <a:pt x="37" y="48"/>
                    <a:pt x="31" y="56"/>
                    <a:pt x="21" y="5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9" name="iṩḻïḍê"/>
            <p:cNvSpPr/>
            <p:nvPr userDrawn="1">
              <p:custDataLst>
                <p:tags r:id="rId51"/>
              </p:custDataLst>
            </p:nvPr>
          </p:nvSpPr>
          <p:spPr bwMode="auto">
            <a:xfrm>
              <a:off x="6838191" y="3956050"/>
              <a:ext cx="177800" cy="220663"/>
            </a:xfrm>
            <a:custGeom>
              <a:avLst/>
              <a:gdLst>
                <a:gd name="T0" fmla="*/ 0 w 44"/>
                <a:gd name="T1" fmla="*/ 0 h 52"/>
                <a:gd name="T2" fmla="*/ 38 w 44"/>
                <a:gd name="T3" fmla="*/ 0 h 52"/>
                <a:gd name="T4" fmla="*/ 43 w 44"/>
                <a:gd name="T5" fmla="*/ 12 h 52"/>
                <a:gd name="T6" fmla="*/ 41 w 44"/>
                <a:gd name="T7" fmla="*/ 13 h 52"/>
                <a:gd name="T8" fmla="*/ 23 w 44"/>
                <a:gd name="T9" fmla="*/ 2 h 52"/>
                <a:gd name="T10" fmla="*/ 21 w 44"/>
                <a:gd name="T11" fmla="*/ 2 h 52"/>
                <a:gd name="T12" fmla="*/ 16 w 44"/>
                <a:gd name="T13" fmla="*/ 7 h 52"/>
                <a:gd name="T14" fmla="*/ 16 w 44"/>
                <a:gd name="T15" fmla="*/ 24 h 52"/>
                <a:gd name="T16" fmla="*/ 22 w 44"/>
                <a:gd name="T17" fmla="*/ 24 h 52"/>
                <a:gd name="T18" fmla="*/ 30 w 44"/>
                <a:gd name="T19" fmla="*/ 17 h 52"/>
                <a:gd name="T20" fmla="*/ 30 w 44"/>
                <a:gd name="T21" fmla="*/ 16 h 52"/>
                <a:gd name="T22" fmla="*/ 33 w 44"/>
                <a:gd name="T23" fmla="*/ 16 h 52"/>
                <a:gd name="T24" fmla="*/ 33 w 44"/>
                <a:gd name="T25" fmla="*/ 36 h 52"/>
                <a:gd name="T26" fmla="*/ 30 w 44"/>
                <a:gd name="T27" fmla="*/ 36 h 52"/>
                <a:gd name="T28" fmla="*/ 30 w 44"/>
                <a:gd name="T29" fmla="*/ 34 h 52"/>
                <a:gd name="T30" fmla="*/ 22 w 44"/>
                <a:gd name="T31" fmla="*/ 27 h 52"/>
                <a:gd name="T32" fmla="*/ 16 w 44"/>
                <a:gd name="T33" fmla="*/ 27 h 52"/>
                <a:gd name="T34" fmla="*/ 16 w 44"/>
                <a:gd name="T35" fmla="*/ 45 h 52"/>
                <a:gd name="T36" fmla="*/ 21 w 44"/>
                <a:gd name="T37" fmla="*/ 50 h 52"/>
                <a:gd name="T38" fmla="*/ 24 w 44"/>
                <a:gd name="T39" fmla="*/ 50 h 52"/>
                <a:gd name="T40" fmla="*/ 43 w 44"/>
                <a:gd name="T41" fmla="*/ 39 h 52"/>
                <a:gd name="T42" fmla="*/ 44 w 44"/>
                <a:gd name="T43" fmla="*/ 40 h 52"/>
                <a:gd name="T44" fmla="*/ 40 w 44"/>
                <a:gd name="T45" fmla="*/ 52 h 52"/>
                <a:gd name="T46" fmla="*/ 0 w 44"/>
                <a:gd name="T47" fmla="*/ 52 h 52"/>
                <a:gd name="T48" fmla="*/ 0 w 44"/>
                <a:gd name="T49" fmla="*/ 50 h 52"/>
                <a:gd name="T50" fmla="*/ 2 w 44"/>
                <a:gd name="T51" fmla="*/ 50 h 52"/>
                <a:gd name="T52" fmla="*/ 7 w 44"/>
                <a:gd name="T53" fmla="*/ 45 h 52"/>
                <a:gd name="T54" fmla="*/ 7 w 44"/>
                <a:gd name="T55" fmla="*/ 7 h 52"/>
                <a:gd name="T56" fmla="*/ 2 w 44"/>
                <a:gd name="T57" fmla="*/ 2 h 52"/>
                <a:gd name="T58" fmla="*/ 0 w 44"/>
                <a:gd name="T59" fmla="*/ 2 h 52"/>
                <a:gd name="T60" fmla="*/ 0 w 44"/>
                <a:gd name="T61"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4" h="52">
                  <a:moveTo>
                    <a:pt x="0" y="0"/>
                  </a:moveTo>
                  <a:cubicBezTo>
                    <a:pt x="38" y="0"/>
                    <a:pt x="38" y="0"/>
                    <a:pt x="38" y="0"/>
                  </a:cubicBezTo>
                  <a:cubicBezTo>
                    <a:pt x="43" y="12"/>
                    <a:pt x="43" y="12"/>
                    <a:pt x="43" y="12"/>
                  </a:cubicBezTo>
                  <a:cubicBezTo>
                    <a:pt x="41" y="13"/>
                    <a:pt x="41" y="13"/>
                    <a:pt x="41" y="13"/>
                  </a:cubicBezTo>
                  <a:cubicBezTo>
                    <a:pt x="35" y="5"/>
                    <a:pt x="32" y="2"/>
                    <a:pt x="23" y="2"/>
                  </a:cubicBezTo>
                  <a:cubicBezTo>
                    <a:pt x="21" y="2"/>
                    <a:pt x="21" y="2"/>
                    <a:pt x="21" y="2"/>
                  </a:cubicBezTo>
                  <a:cubicBezTo>
                    <a:pt x="17" y="2"/>
                    <a:pt x="16" y="4"/>
                    <a:pt x="16" y="7"/>
                  </a:cubicBezTo>
                  <a:cubicBezTo>
                    <a:pt x="16" y="24"/>
                    <a:pt x="16" y="24"/>
                    <a:pt x="16" y="24"/>
                  </a:cubicBezTo>
                  <a:cubicBezTo>
                    <a:pt x="22" y="24"/>
                    <a:pt x="22" y="24"/>
                    <a:pt x="22" y="24"/>
                  </a:cubicBezTo>
                  <a:cubicBezTo>
                    <a:pt x="26" y="24"/>
                    <a:pt x="30" y="23"/>
                    <a:pt x="30" y="17"/>
                  </a:cubicBezTo>
                  <a:cubicBezTo>
                    <a:pt x="30" y="16"/>
                    <a:pt x="30" y="16"/>
                    <a:pt x="30" y="16"/>
                  </a:cubicBezTo>
                  <a:cubicBezTo>
                    <a:pt x="33" y="16"/>
                    <a:pt x="33" y="16"/>
                    <a:pt x="33" y="16"/>
                  </a:cubicBezTo>
                  <a:cubicBezTo>
                    <a:pt x="33" y="36"/>
                    <a:pt x="33" y="36"/>
                    <a:pt x="33" y="36"/>
                  </a:cubicBezTo>
                  <a:cubicBezTo>
                    <a:pt x="30" y="36"/>
                    <a:pt x="30" y="36"/>
                    <a:pt x="30" y="36"/>
                  </a:cubicBezTo>
                  <a:cubicBezTo>
                    <a:pt x="30" y="34"/>
                    <a:pt x="30" y="34"/>
                    <a:pt x="30" y="34"/>
                  </a:cubicBezTo>
                  <a:cubicBezTo>
                    <a:pt x="30" y="31"/>
                    <a:pt x="28" y="27"/>
                    <a:pt x="22" y="27"/>
                  </a:cubicBezTo>
                  <a:cubicBezTo>
                    <a:pt x="16" y="27"/>
                    <a:pt x="16" y="27"/>
                    <a:pt x="16" y="27"/>
                  </a:cubicBezTo>
                  <a:cubicBezTo>
                    <a:pt x="16" y="45"/>
                    <a:pt x="16" y="45"/>
                    <a:pt x="16" y="45"/>
                  </a:cubicBezTo>
                  <a:cubicBezTo>
                    <a:pt x="16" y="49"/>
                    <a:pt x="17" y="50"/>
                    <a:pt x="21" y="50"/>
                  </a:cubicBezTo>
                  <a:cubicBezTo>
                    <a:pt x="24" y="50"/>
                    <a:pt x="24" y="50"/>
                    <a:pt x="24" y="50"/>
                  </a:cubicBezTo>
                  <a:cubicBezTo>
                    <a:pt x="34" y="50"/>
                    <a:pt x="40" y="42"/>
                    <a:pt x="43" y="39"/>
                  </a:cubicBezTo>
                  <a:cubicBezTo>
                    <a:pt x="44" y="40"/>
                    <a:pt x="44" y="40"/>
                    <a:pt x="44" y="40"/>
                  </a:cubicBezTo>
                  <a:cubicBezTo>
                    <a:pt x="40" y="52"/>
                    <a:pt x="40" y="52"/>
                    <a:pt x="40" y="52"/>
                  </a:cubicBezTo>
                  <a:cubicBezTo>
                    <a:pt x="0" y="52"/>
                    <a:pt x="0" y="52"/>
                    <a:pt x="0" y="52"/>
                  </a:cubicBezTo>
                  <a:cubicBezTo>
                    <a:pt x="0" y="50"/>
                    <a:pt x="0" y="50"/>
                    <a:pt x="0" y="50"/>
                  </a:cubicBezTo>
                  <a:cubicBezTo>
                    <a:pt x="2" y="50"/>
                    <a:pt x="2" y="50"/>
                    <a:pt x="2" y="50"/>
                  </a:cubicBezTo>
                  <a:cubicBezTo>
                    <a:pt x="5" y="50"/>
                    <a:pt x="7" y="49"/>
                    <a:pt x="7" y="45"/>
                  </a:cubicBezTo>
                  <a:cubicBezTo>
                    <a:pt x="7" y="7"/>
                    <a:pt x="7" y="7"/>
                    <a:pt x="7" y="7"/>
                  </a:cubicBezTo>
                  <a:cubicBezTo>
                    <a:pt x="7" y="4"/>
                    <a:pt x="6" y="2"/>
                    <a:pt x="2" y="2"/>
                  </a:cubicBezTo>
                  <a:cubicBezTo>
                    <a:pt x="0" y="2"/>
                    <a:pt x="0" y="2"/>
                    <a:pt x="0" y="2"/>
                  </a:cubicBezTo>
                  <a:lnTo>
                    <a:pt x="0" y="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0" name="íSľíďè"/>
            <p:cNvSpPr/>
            <p:nvPr userDrawn="1">
              <p:custDataLst>
                <p:tags r:id="rId52"/>
              </p:custDataLst>
            </p:nvPr>
          </p:nvSpPr>
          <p:spPr bwMode="auto">
            <a:xfrm>
              <a:off x="7031866" y="3956050"/>
              <a:ext cx="206375" cy="220663"/>
            </a:xfrm>
            <a:custGeom>
              <a:avLst/>
              <a:gdLst>
                <a:gd name="T0" fmla="*/ 42 w 51"/>
                <a:gd name="T1" fmla="*/ 52 h 52"/>
                <a:gd name="T2" fmla="*/ 11 w 51"/>
                <a:gd name="T3" fmla="*/ 8 h 52"/>
                <a:gd name="T4" fmla="*/ 11 w 51"/>
                <a:gd name="T5" fmla="*/ 44 h 52"/>
                <a:gd name="T6" fmla="*/ 16 w 51"/>
                <a:gd name="T7" fmla="*/ 50 h 52"/>
                <a:gd name="T8" fmla="*/ 18 w 51"/>
                <a:gd name="T9" fmla="*/ 50 h 52"/>
                <a:gd name="T10" fmla="*/ 18 w 51"/>
                <a:gd name="T11" fmla="*/ 52 h 52"/>
                <a:gd name="T12" fmla="*/ 1 w 51"/>
                <a:gd name="T13" fmla="*/ 52 h 52"/>
                <a:gd name="T14" fmla="*/ 1 w 51"/>
                <a:gd name="T15" fmla="*/ 50 h 52"/>
                <a:gd name="T16" fmla="*/ 3 w 51"/>
                <a:gd name="T17" fmla="*/ 50 h 52"/>
                <a:gd name="T18" fmla="*/ 8 w 51"/>
                <a:gd name="T19" fmla="*/ 44 h 52"/>
                <a:gd name="T20" fmla="*/ 8 w 51"/>
                <a:gd name="T21" fmla="*/ 7 h 52"/>
                <a:gd name="T22" fmla="*/ 2 w 51"/>
                <a:gd name="T23" fmla="*/ 2 h 52"/>
                <a:gd name="T24" fmla="*/ 0 w 51"/>
                <a:gd name="T25" fmla="*/ 2 h 52"/>
                <a:gd name="T26" fmla="*/ 0 w 51"/>
                <a:gd name="T27" fmla="*/ 0 h 52"/>
                <a:gd name="T28" fmla="*/ 15 w 51"/>
                <a:gd name="T29" fmla="*/ 0 h 52"/>
                <a:gd name="T30" fmla="*/ 42 w 51"/>
                <a:gd name="T31" fmla="*/ 37 h 52"/>
                <a:gd name="T32" fmla="*/ 42 w 51"/>
                <a:gd name="T33" fmla="*/ 9 h 52"/>
                <a:gd name="T34" fmla="*/ 35 w 51"/>
                <a:gd name="T35" fmla="*/ 2 h 52"/>
                <a:gd name="T36" fmla="*/ 35 w 51"/>
                <a:gd name="T37" fmla="*/ 0 h 52"/>
                <a:gd name="T38" fmla="*/ 51 w 51"/>
                <a:gd name="T39" fmla="*/ 0 h 52"/>
                <a:gd name="T40" fmla="*/ 51 w 51"/>
                <a:gd name="T41" fmla="*/ 2 h 52"/>
                <a:gd name="T42" fmla="*/ 44 w 51"/>
                <a:gd name="T43" fmla="*/ 9 h 52"/>
                <a:gd name="T44" fmla="*/ 44 w 51"/>
                <a:gd name="T45" fmla="*/ 52 h 52"/>
                <a:gd name="T46" fmla="*/ 42 w 51"/>
                <a:gd name="T4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 h="52">
                  <a:moveTo>
                    <a:pt x="42" y="52"/>
                  </a:moveTo>
                  <a:cubicBezTo>
                    <a:pt x="11" y="8"/>
                    <a:pt x="11" y="8"/>
                    <a:pt x="11" y="8"/>
                  </a:cubicBezTo>
                  <a:cubicBezTo>
                    <a:pt x="11" y="44"/>
                    <a:pt x="11" y="44"/>
                    <a:pt x="11" y="44"/>
                  </a:cubicBezTo>
                  <a:cubicBezTo>
                    <a:pt x="11" y="47"/>
                    <a:pt x="12" y="50"/>
                    <a:pt x="16" y="50"/>
                  </a:cubicBezTo>
                  <a:cubicBezTo>
                    <a:pt x="18" y="50"/>
                    <a:pt x="18" y="50"/>
                    <a:pt x="18" y="50"/>
                  </a:cubicBezTo>
                  <a:cubicBezTo>
                    <a:pt x="18" y="52"/>
                    <a:pt x="18" y="52"/>
                    <a:pt x="18" y="52"/>
                  </a:cubicBezTo>
                  <a:cubicBezTo>
                    <a:pt x="1" y="52"/>
                    <a:pt x="1" y="52"/>
                    <a:pt x="1" y="52"/>
                  </a:cubicBezTo>
                  <a:cubicBezTo>
                    <a:pt x="1" y="50"/>
                    <a:pt x="1" y="50"/>
                    <a:pt x="1" y="50"/>
                  </a:cubicBezTo>
                  <a:cubicBezTo>
                    <a:pt x="3" y="50"/>
                    <a:pt x="3" y="50"/>
                    <a:pt x="3" y="50"/>
                  </a:cubicBezTo>
                  <a:cubicBezTo>
                    <a:pt x="6" y="50"/>
                    <a:pt x="8" y="48"/>
                    <a:pt x="8" y="44"/>
                  </a:cubicBezTo>
                  <a:cubicBezTo>
                    <a:pt x="8" y="7"/>
                    <a:pt x="8" y="7"/>
                    <a:pt x="8" y="7"/>
                  </a:cubicBezTo>
                  <a:cubicBezTo>
                    <a:pt x="8" y="2"/>
                    <a:pt x="4" y="2"/>
                    <a:pt x="2" y="2"/>
                  </a:cubicBezTo>
                  <a:cubicBezTo>
                    <a:pt x="0" y="2"/>
                    <a:pt x="0" y="2"/>
                    <a:pt x="0" y="2"/>
                  </a:cubicBezTo>
                  <a:cubicBezTo>
                    <a:pt x="0" y="0"/>
                    <a:pt x="0" y="0"/>
                    <a:pt x="0" y="0"/>
                  </a:cubicBezTo>
                  <a:cubicBezTo>
                    <a:pt x="15" y="0"/>
                    <a:pt x="15" y="0"/>
                    <a:pt x="15" y="0"/>
                  </a:cubicBezTo>
                  <a:cubicBezTo>
                    <a:pt x="42" y="37"/>
                    <a:pt x="42" y="37"/>
                    <a:pt x="42" y="37"/>
                  </a:cubicBezTo>
                  <a:cubicBezTo>
                    <a:pt x="42" y="9"/>
                    <a:pt x="42" y="9"/>
                    <a:pt x="42" y="9"/>
                  </a:cubicBezTo>
                  <a:cubicBezTo>
                    <a:pt x="42" y="2"/>
                    <a:pt x="38" y="2"/>
                    <a:pt x="35" y="2"/>
                  </a:cubicBezTo>
                  <a:cubicBezTo>
                    <a:pt x="35" y="0"/>
                    <a:pt x="35" y="0"/>
                    <a:pt x="35" y="0"/>
                  </a:cubicBezTo>
                  <a:cubicBezTo>
                    <a:pt x="51" y="0"/>
                    <a:pt x="51" y="0"/>
                    <a:pt x="51" y="0"/>
                  </a:cubicBezTo>
                  <a:cubicBezTo>
                    <a:pt x="51" y="2"/>
                    <a:pt x="51" y="2"/>
                    <a:pt x="51" y="2"/>
                  </a:cubicBezTo>
                  <a:cubicBezTo>
                    <a:pt x="49" y="2"/>
                    <a:pt x="44" y="2"/>
                    <a:pt x="44" y="9"/>
                  </a:cubicBezTo>
                  <a:cubicBezTo>
                    <a:pt x="44" y="52"/>
                    <a:pt x="44" y="52"/>
                    <a:pt x="44" y="52"/>
                  </a:cubicBezTo>
                  <a:lnTo>
                    <a:pt x="42"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1" name="ïşļíḑé"/>
            <p:cNvSpPr/>
            <p:nvPr userDrawn="1">
              <p:custDataLst>
                <p:tags r:id="rId53"/>
              </p:custDataLst>
            </p:nvPr>
          </p:nvSpPr>
          <p:spPr bwMode="auto">
            <a:xfrm>
              <a:off x="7350953" y="3956050"/>
              <a:ext cx="201613" cy="228600"/>
            </a:xfrm>
            <a:custGeom>
              <a:avLst/>
              <a:gdLst>
                <a:gd name="T0" fmla="*/ 50 w 50"/>
                <a:gd name="T1" fmla="*/ 2 h 54"/>
                <a:gd name="T2" fmla="*/ 48 w 50"/>
                <a:gd name="T3" fmla="*/ 2 h 54"/>
                <a:gd name="T4" fmla="*/ 43 w 50"/>
                <a:gd name="T5" fmla="*/ 8 h 54"/>
                <a:gd name="T6" fmla="*/ 43 w 50"/>
                <a:gd name="T7" fmla="*/ 36 h 54"/>
                <a:gd name="T8" fmla="*/ 25 w 50"/>
                <a:gd name="T9" fmla="*/ 54 h 54"/>
                <a:gd name="T10" fmla="*/ 7 w 50"/>
                <a:gd name="T11" fmla="*/ 36 h 54"/>
                <a:gd name="T12" fmla="*/ 7 w 50"/>
                <a:gd name="T13" fmla="*/ 7 h 54"/>
                <a:gd name="T14" fmla="*/ 2 w 50"/>
                <a:gd name="T15" fmla="*/ 2 h 54"/>
                <a:gd name="T16" fmla="*/ 0 w 50"/>
                <a:gd name="T17" fmla="*/ 2 h 54"/>
                <a:gd name="T18" fmla="*/ 0 w 50"/>
                <a:gd name="T19" fmla="*/ 0 h 54"/>
                <a:gd name="T20" fmla="*/ 23 w 50"/>
                <a:gd name="T21" fmla="*/ 0 h 54"/>
                <a:gd name="T22" fmla="*/ 23 w 50"/>
                <a:gd name="T23" fmla="*/ 2 h 54"/>
                <a:gd name="T24" fmla="*/ 21 w 50"/>
                <a:gd name="T25" fmla="*/ 2 h 54"/>
                <a:gd name="T26" fmla="*/ 16 w 50"/>
                <a:gd name="T27" fmla="*/ 7 h 54"/>
                <a:gd name="T28" fmla="*/ 16 w 50"/>
                <a:gd name="T29" fmla="*/ 35 h 54"/>
                <a:gd name="T30" fmla="*/ 28 w 50"/>
                <a:gd name="T31" fmla="*/ 51 h 54"/>
                <a:gd name="T32" fmla="*/ 41 w 50"/>
                <a:gd name="T33" fmla="*/ 37 h 54"/>
                <a:gd name="T34" fmla="*/ 41 w 50"/>
                <a:gd name="T35" fmla="*/ 8 h 54"/>
                <a:gd name="T36" fmla="*/ 35 w 50"/>
                <a:gd name="T37" fmla="*/ 2 h 54"/>
                <a:gd name="T38" fmla="*/ 34 w 50"/>
                <a:gd name="T39" fmla="*/ 2 h 54"/>
                <a:gd name="T40" fmla="*/ 34 w 50"/>
                <a:gd name="T41" fmla="*/ 0 h 54"/>
                <a:gd name="T42" fmla="*/ 50 w 50"/>
                <a:gd name="T43" fmla="*/ 0 h 54"/>
                <a:gd name="T44" fmla="*/ 50 w 50"/>
                <a:gd name="T45" fmla="*/ 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0" h="54">
                  <a:moveTo>
                    <a:pt x="50" y="2"/>
                  </a:moveTo>
                  <a:cubicBezTo>
                    <a:pt x="48" y="2"/>
                    <a:pt x="48" y="2"/>
                    <a:pt x="48" y="2"/>
                  </a:cubicBezTo>
                  <a:cubicBezTo>
                    <a:pt x="44" y="2"/>
                    <a:pt x="43" y="4"/>
                    <a:pt x="43" y="8"/>
                  </a:cubicBezTo>
                  <a:cubicBezTo>
                    <a:pt x="43" y="36"/>
                    <a:pt x="43" y="36"/>
                    <a:pt x="43" y="36"/>
                  </a:cubicBezTo>
                  <a:cubicBezTo>
                    <a:pt x="43" y="44"/>
                    <a:pt x="39" y="54"/>
                    <a:pt x="25" y="54"/>
                  </a:cubicBezTo>
                  <a:cubicBezTo>
                    <a:pt x="16" y="54"/>
                    <a:pt x="7" y="49"/>
                    <a:pt x="7" y="36"/>
                  </a:cubicBezTo>
                  <a:cubicBezTo>
                    <a:pt x="7" y="7"/>
                    <a:pt x="7" y="7"/>
                    <a:pt x="7" y="7"/>
                  </a:cubicBezTo>
                  <a:cubicBezTo>
                    <a:pt x="7" y="4"/>
                    <a:pt x="6" y="2"/>
                    <a:pt x="2" y="2"/>
                  </a:cubicBezTo>
                  <a:cubicBezTo>
                    <a:pt x="0" y="2"/>
                    <a:pt x="0" y="2"/>
                    <a:pt x="0" y="2"/>
                  </a:cubicBezTo>
                  <a:cubicBezTo>
                    <a:pt x="0" y="0"/>
                    <a:pt x="0" y="0"/>
                    <a:pt x="0" y="0"/>
                  </a:cubicBezTo>
                  <a:cubicBezTo>
                    <a:pt x="23" y="0"/>
                    <a:pt x="23" y="0"/>
                    <a:pt x="23" y="0"/>
                  </a:cubicBezTo>
                  <a:cubicBezTo>
                    <a:pt x="23" y="2"/>
                    <a:pt x="23" y="2"/>
                    <a:pt x="23" y="2"/>
                  </a:cubicBezTo>
                  <a:cubicBezTo>
                    <a:pt x="21" y="2"/>
                    <a:pt x="21" y="2"/>
                    <a:pt x="21" y="2"/>
                  </a:cubicBezTo>
                  <a:cubicBezTo>
                    <a:pt x="17" y="2"/>
                    <a:pt x="16" y="4"/>
                    <a:pt x="16" y="7"/>
                  </a:cubicBezTo>
                  <a:cubicBezTo>
                    <a:pt x="16" y="35"/>
                    <a:pt x="16" y="35"/>
                    <a:pt x="16" y="35"/>
                  </a:cubicBezTo>
                  <a:cubicBezTo>
                    <a:pt x="16" y="46"/>
                    <a:pt x="21" y="51"/>
                    <a:pt x="28" y="51"/>
                  </a:cubicBezTo>
                  <a:cubicBezTo>
                    <a:pt x="35" y="51"/>
                    <a:pt x="41" y="45"/>
                    <a:pt x="41" y="37"/>
                  </a:cubicBezTo>
                  <a:cubicBezTo>
                    <a:pt x="41" y="8"/>
                    <a:pt x="41" y="8"/>
                    <a:pt x="41" y="8"/>
                  </a:cubicBezTo>
                  <a:cubicBezTo>
                    <a:pt x="41" y="5"/>
                    <a:pt x="39" y="2"/>
                    <a:pt x="35" y="2"/>
                  </a:cubicBezTo>
                  <a:cubicBezTo>
                    <a:pt x="34" y="2"/>
                    <a:pt x="34" y="2"/>
                    <a:pt x="34" y="2"/>
                  </a:cubicBezTo>
                  <a:cubicBezTo>
                    <a:pt x="34" y="0"/>
                    <a:pt x="34" y="0"/>
                    <a:pt x="34" y="0"/>
                  </a:cubicBezTo>
                  <a:cubicBezTo>
                    <a:pt x="50" y="0"/>
                    <a:pt x="50" y="0"/>
                    <a:pt x="50" y="0"/>
                  </a:cubicBezTo>
                  <a:lnTo>
                    <a:pt x="50"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2" name="ísļiḋê"/>
            <p:cNvSpPr/>
            <p:nvPr userDrawn="1">
              <p:custDataLst>
                <p:tags r:id="rId54"/>
              </p:custDataLst>
            </p:nvPr>
          </p:nvSpPr>
          <p:spPr bwMode="auto">
            <a:xfrm>
              <a:off x="7568441" y="3956050"/>
              <a:ext cx="206375" cy="220663"/>
            </a:xfrm>
            <a:custGeom>
              <a:avLst/>
              <a:gdLst>
                <a:gd name="T0" fmla="*/ 42 w 51"/>
                <a:gd name="T1" fmla="*/ 52 h 52"/>
                <a:gd name="T2" fmla="*/ 11 w 51"/>
                <a:gd name="T3" fmla="*/ 8 h 52"/>
                <a:gd name="T4" fmla="*/ 11 w 51"/>
                <a:gd name="T5" fmla="*/ 44 h 52"/>
                <a:gd name="T6" fmla="*/ 16 w 51"/>
                <a:gd name="T7" fmla="*/ 50 h 52"/>
                <a:gd name="T8" fmla="*/ 18 w 51"/>
                <a:gd name="T9" fmla="*/ 50 h 52"/>
                <a:gd name="T10" fmla="*/ 18 w 51"/>
                <a:gd name="T11" fmla="*/ 52 h 52"/>
                <a:gd name="T12" fmla="*/ 1 w 51"/>
                <a:gd name="T13" fmla="*/ 52 h 52"/>
                <a:gd name="T14" fmla="*/ 1 w 51"/>
                <a:gd name="T15" fmla="*/ 50 h 52"/>
                <a:gd name="T16" fmla="*/ 3 w 51"/>
                <a:gd name="T17" fmla="*/ 50 h 52"/>
                <a:gd name="T18" fmla="*/ 8 w 51"/>
                <a:gd name="T19" fmla="*/ 44 h 52"/>
                <a:gd name="T20" fmla="*/ 8 w 51"/>
                <a:gd name="T21" fmla="*/ 7 h 52"/>
                <a:gd name="T22" fmla="*/ 2 w 51"/>
                <a:gd name="T23" fmla="*/ 2 h 52"/>
                <a:gd name="T24" fmla="*/ 0 w 51"/>
                <a:gd name="T25" fmla="*/ 2 h 52"/>
                <a:gd name="T26" fmla="*/ 0 w 51"/>
                <a:gd name="T27" fmla="*/ 0 h 52"/>
                <a:gd name="T28" fmla="*/ 15 w 51"/>
                <a:gd name="T29" fmla="*/ 0 h 52"/>
                <a:gd name="T30" fmla="*/ 42 w 51"/>
                <a:gd name="T31" fmla="*/ 37 h 52"/>
                <a:gd name="T32" fmla="*/ 42 w 51"/>
                <a:gd name="T33" fmla="*/ 9 h 52"/>
                <a:gd name="T34" fmla="*/ 35 w 51"/>
                <a:gd name="T35" fmla="*/ 2 h 52"/>
                <a:gd name="T36" fmla="*/ 35 w 51"/>
                <a:gd name="T37" fmla="*/ 0 h 52"/>
                <a:gd name="T38" fmla="*/ 51 w 51"/>
                <a:gd name="T39" fmla="*/ 0 h 52"/>
                <a:gd name="T40" fmla="*/ 51 w 51"/>
                <a:gd name="T41" fmla="*/ 2 h 52"/>
                <a:gd name="T42" fmla="*/ 44 w 51"/>
                <a:gd name="T43" fmla="*/ 9 h 52"/>
                <a:gd name="T44" fmla="*/ 44 w 51"/>
                <a:gd name="T45" fmla="*/ 52 h 52"/>
                <a:gd name="T46" fmla="*/ 42 w 51"/>
                <a:gd name="T4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 h="52">
                  <a:moveTo>
                    <a:pt x="42" y="52"/>
                  </a:moveTo>
                  <a:cubicBezTo>
                    <a:pt x="11" y="8"/>
                    <a:pt x="11" y="8"/>
                    <a:pt x="11" y="8"/>
                  </a:cubicBezTo>
                  <a:cubicBezTo>
                    <a:pt x="11" y="44"/>
                    <a:pt x="11" y="44"/>
                    <a:pt x="11" y="44"/>
                  </a:cubicBezTo>
                  <a:cubicBezTo>
                    <a:pt x="11" y="47"/>
                    <a:pt x="12" y="50"/>
                    <a:pt x="16" y="50"/>
                  </a:cubicBezTo>
                  <a:cubicBezTo>
                    <a:pt x="18" y="50"/>
                    <a:pt x="18" y="50"/>
                    <a:pt x="18" y="50"/>
                  </a:cubicBezTo>
                  <a:cubicBezTo>
                    <a:pt x="18" y="52"/>
                    <a:pt x="18" y="52"/>
                    <a:pt x="18" y="52"/>
                  </a:cubicBezTo>
                  <a:cubicBezTo>
                    <a:pt x="1" y="52"/>
                    <a:pt x="1" y="52"/>
                    <a:pt x="1" y="52"/>
                  </a:cubicBezTo>
                  <a:cubicBezTo>
                    <a:pt x="1" y="50"/>
                    <a:pt x="1" y="50"/>
                    <a:pt x="1" y="50"/>
                  </a:cubicBezTo>
                  <a:cubicBezTo>
                    <a:pt x="3" y="50"/>
                    <a:pt x="3" y="50"/>
                    <a:pt x="3" y="50"/>
                  </a:cubicBezTo>
                  <a:cubicBezTo>
                    <a:pt x="6" y="50"/>
                    <a:pt x="8" y="48"/>
                    <a:pt x="8" y="44"/>
                  </a:cubicBezTo>
                  <a:cubicBezTo>
                    <a:pt x="8" y="7"/>
                    <a:pt x="8" y="7"/>
                    <a:pt x="8" y="7"/>
                  </a:cubicBezTo>
                  <a:cubicBezTo>
                    <a:pt x="8" y="2"/>
                    <a:pt x="4" y="2"/>
                    <a:pt x="2" y="2"/>
                  </a:cubicBezTo>
                  <a:cubicBezTo>
                    <a:pt x="0" y="2"/>
                    <a:pt x="0" y="2"/>
                    <a:pt x="0" y="2"/>
                  </a:cubicBezTo>
                  <a:cubicBezTo>
                    <a:pt x="0" y="0"/>
                    <a:pt x="0" y="0"/>
                    <a:pt x="0" y="0"/>
                  </a:cubicBezTo>
                  <a:cubicBezTo>
                    <a:pt x="15" y="0"/>
                    <a:pt x="15" y="0"/>
                    <a:pt x="15" y="0"/>
                  </a:cubicBezTo>
                  <a:cubicBezTo>
                    <a:pt x="42" y="37"/>
                    <a:pt x="42" y="37"/>
                    <a:pt x="42" y="37"/>
                  </a:cubicBezTo>
                  <a:cubicBezTo>
                    <a:pt x="42" y="9"/>
                    <a:pt x="42" y="9"/>
                    <a:pt x="42" y="9"/>
                  </a:cubicBezTo>
                  <a:cubicBezTo>
                    <a:pt x="42" y="2"/>
                    <a:pt x="38" y="2"/>
                    <a:pt x="35" y="2"/>
                  </a:cubicBezTo>
                  <a:cubicBezTo>
                    <a:pt x="35" y="0"/>
                    <a:pt x="35" y="0"/>
                    <a:pt x="35" y="0"/>
                  </a:cubicBezTo>
                  <a:cubicBezTo>
                    <a:pt x="51" y="0"/>
                    <a:pt x="51" y="0"/>
                    <a:pt x="51" y="0"/>
                  </a:cubicBezTo>
                  <a:cubicBezTo>
                    <a:pt x="51" y="2"/>
                    <a:pt x="51" y="2"/>
                    <a:pt x="51" y="2"/>
                  </a:cubicBezTo>
                  <a:cubicBezTo>
                    <a:pt x="49" y="2"/>
                    <a:pt x="44" y="2"/>
                    <a:pt x="44" y="9"/>
                  </a:cubicBezTo>
                  <a:cubicBezTo>
                    <a:pt x="44" y="52"/>
                    <a:pt x="44" y="52"/>
                    <a:pt x="44" y="52"/>
                  </a:cubicBezTo>
                  <a:lnTo>
                    <a:pt x="42"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3" name="ïšľïďê"/>
            <p:cNvSpPr/>
            <p:nvPr userDrawn="1">
              <p:custDataLst>
                <p:tags r:id="rId55"/>
              </p:custDataLst>
            </p:nvPr>
          </p:nvSpPr>
          <p:spPr bwMode="auto">
            <a:xfrm>
              <a:off x="7790691" y="3956050"/>
              <a:ext cx="96838" cy="220663"/>
            </a:xfrm>
            <a:custGeom>
              <a:avLst/>
              <a:gdLst>
                <a:gd name="T0" fmla="*/ 0 w 24"/>
                <a:gd name="T1" fmla="*/ 52 h 52"/>
                <a:gd name="T2" fmla="*/ 0 w 24"/>
                <a:gd name="T3" fmla="*/ 50 h 52"/>
                <a:gd name="T4" fmla="*/ 2 w 24"/>
                <a:gd name="T5" fmla="*/ 50 h 52"/>
                <a:gd name="T6" fmla="*/ 7 w 24"/>
                <a:gd name="T7" fmla="*/ 45 h 52"/>
                <a:gd name="T8" fmla="*/ 7 w 24"/>
                <a:gd name="T9" fmla="*/ 7 h 52"/>
                <a:gd name="T10" fmla="*/ 2 w 24"/>
                <a:gd name="T11" fmla="*/ 2 h 52"/>
                <a:gd name="T12" fmla="*/ 0 w 24"/>
                <a:gd name="T13" fmla="*/ 2 h 52"/>
                <a:gd name="T14" fmla="*/ 0 w 24"/>
                <a:gd name="T15" fmla="*/ 0 h 52"/>
                <a:gd name="T16" fmla="*/ 24 w 24"/>
                <a:gd name="T17" fmla="*/ 0 h 52"/>
                <a:gd name="T18" fmla="*/ 24 w 24"/>
                <a:gd name="T19" fmla="*/ 2 h 52"/>
                <a:gd name="T20" fmla="*/ 21 w 24"/>
                <a:gd name="T21" fmla="*/ 2 h 52"/>
                <a:gd name="T22" fmla="*/ 16 w 24"/>
                <a:gd name="T23" fmla="*/ 7 h 52"/>
                <a:gd name="T24" fmla="*/ 16 w 24"/>
                <a:gd name="T25" fmla="*/ 45 h 52"/>
                <a:gd name="T26" fmla="*/ 21 w 24"/>
                <a:gd name="T27" fmla="*/ 50 h 52"/>
                <a:gd name="T28" fmla="*/ 24 w 24"/>
                <a:gd name="T29" fmla="*/ 50 h 52"/>
                <a:gd name="T30" fmla="*/ 24 w 24"/>
                <a:gd name="T31" fmla="*/ 52 h 52"/>
                <a:gd name="T32" fmla="*/ 0 w 24"/>
                <a:gd name="T33"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 h="52">
                  <a:moveTo>
                    <a:pt x="0" y="52"/>
                  </a:moveTo>
                  <a:cubicBezTo>
                    <a:pt x="0" y="50"/>
                    <a:pt x="0" y="50"/>
                    <a:pt x="0" y="50"/>
                  </a:cubicBezTo>
                  <a:cubicBezTo>
                    <a:pt x="2" y="50"/>
                    <a:pt x="2" y="50"/>
                    <a:pt x="2" y="50"/>
                  </a:cubicBezTo>
                  <a:cubicBezTo>
                    <a:pt x="6" y="50"/>
                    <a:pt x="7" y="49"/>
                    <a:pt x="7" y="45"/>
                  </a:cubicBezTo>
                  <a:cubicBezTo>
                    <a:pt x="7" y="7"/>
                    <a:pt x="7" y="7"/>
                    <a:pt x="7" y="7"/>
                  </a:cubicBezTo>
                  <a:cubicBezTo>
                    <a:pt x="7" y="4"/>
                    <a:pt x="6" y="2"/>
                    <a:pt x="2" y="2"/>
                  </a:cubicBezTo>
                  <a:cubicBezTo>
                    <a:pt x="0" y="2"/>
                    <a:pt x="0" y="2"/>
                    <a:pt x="0" y="2"/>
                  </a:cubicBezTo>
                  <a:cubicBezTo>
                    <a:pt x="0" y="0"/>
                    <a:pt x="0" y="0"/>
                    <a:pt x="0" y="0"/>
                  </a:cubicBezTo>
                  <a:cubicBezTo>
                    <a:pt x="24" y="0"/>
                    <a:pt x="24" y="0"/>
                    <a:pt x="24" y="0"/>
                  </a:cubicBezTo>
                  <a:cubicBezTo>
                    <a:pt x="24" y="2"/>
                    <a:pt x="24" y="2"/>
                    <a:pt x="24" y="2"/>
                  </a:cubicBezTo>
                  <a:cubicBezTo>
                    <a:pt x="21" y="2"/>
                    <a:pt x="21" y="2"/>
                    <a:pt x="21" y="2"/>
                  </a:cubicBezTo>
                  <a:cubicBezTo>
                    <a:pt x="17" y="2"/>
                    <a:pt x="16" y="4"/>
                    <a:pt x="16" y="7"/>
                  </a:cubicBezTo>
                  <a:cubicBezTo>
                    <a:pt x="16" y="45"/>
                    <a:pt x="16" y="45"/>
                    <a:pt x="16" y="45"/>
                  </a:cubicBezTo>
                  <a:cubicBezTo>
                    <a:pt x="16" y="49"/>
                    <a:pt x="17" y="50"/>
                    <a:pt x="21" y="50"/>
                  </a:cubicBezTo>
                  <a:cubicBezTo>
                    <a:pt x="24" y="50"/>
                    <a:pt x="24" y="50"/>
                    <a:pt x="24" y="50"/>
                  </a:cubicBezTo>
                  <a:cubicBezTo>
                    <a:pt x="24" y="52"/>
                    <a:pt x="24" y="52"/>
                    <a:pt x="24" y="52"/>
                  </a:cubicBezTo>
                  <a:lnTo>
                    <a:pt x="0"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4" name="ïSlíḑe"/>
            <p:cNvSpPr/>
            <p:nvPr userDrawn="1">
              <p:custDataLst>
                <p:tags r:id="rId56"/>
              </p:custDataLst>
            </p:nvPr>
          </p:nvSpPr>
          <p:spPr bwMode="auto">
            <a:xfrm>
              <a:off x="7900228" y="3956050"/>
              <a:ext cx="201613" cy="228600"/>
            </a:xfrm>
            <a:custGeom>
              <a:avLst/>
              <a:gdLst>
                <a:gd name="T0" fmla="*/ 48 w 50"/>
                <a:gd name="T1" fmla="*/ 2 h 54"/>
                <a:gd name="T2" fmla="*/ 41 w 50"/>
                <a:gd name="T3" fmla="*/ 8 h 54"/>
                <a:gd name="T4" fmla="*/ 25 w 50"/>
                <a:gd name="T5" fmla="*/ 54 h 54"/>
                <a:gd name="T6" fmla="*/ 24 w 50"/>
                <a:gd name="T7" fmla="*/ 54 h 54"/>
                <a:gd name="T8" fmla="*/ 8 w 50"/>
                <a:gd name="T9" fmla="*/ 8 h 54"/>
                <a:gd name="T10" fmla="*/ 2 w 50"/>
                <a:gd name="T11" fmla="*/ 2 h 54"/>
                <a:gd name="T12" fmla="*/ 0 w 50"/>
                <a:gd name="T13" fmla="*/ 2 h 54"/>
                <a:gd name="T14" fmla="*/ 0 w 50"/>
                <a:gd name="T15" fmla="*/ 0 h 54"/>
                <a:gd name="T16" fmla="*/ 23 w 50"/>
                <a:gd name="T17" fmla="*/ 0 h 54"/>
                <a:gd name="T18" fmla="*/ 23 w 50"/>
                <a:gd name="T19" fmla="*/ 2 h 54"/>
                <a:gd name="T20" fmla="*/ 20 w 50"/>
                <a:gd name="T21" fmla="*/ 2 h 54"/>
                <a:gd name="T22" fmla="*/ 16 w 50"/>
                <a:gd name="T23" fmla="*/ 5 h 54"/>
                <a:gd name="T24" fmla="*/ 17 w 50"/>
                <a:gd name="T25" fmla="*/ 8 h 54"/>
                <a:gd name="T26" fmla="*/ 28 w 50"/>
                <a:gd name="T27" fmla="*/ 40 h 54"/>
                <a:gd name="T28" fmla="*/ 39 w 50"/>
                <a:gd name="T29" fmla="*/ 8 h 54"/>
                <a:gd name="T30" fmla="*/ 40 w 50"/>
                <a:gd name="T31" fmla="*/ 5 h 54"/>
                <a:gd name="T32" fmla="*/ 36 w 50"/>
                <a:gd name="T33" fmla="*/ 2 h 54"/>
                <a:gd name="T34" fmla="*/ 33 w 50"/>
                <a:gd name="T35" fmla="*/ 2 h 54"/>
                <a:gd name="T36" fmla="*/ 33 w 50"/>
                <a:gd name="T37" fmla="*/ 0 h 54"/>
                <a:gd name="T38" fmla="*/ 50 w 50"/>
                <a:gd name="T39" fmla="*/ 0 h 54"/>
                <a:gd name="T40" fmla="*/ 50 w 50"/>
                <a:gd name="T41" fmla="*/ 2 h 54"/>
                <a:gd name="T42" fmla="*/ 48 w 50"/>
                <a:gd name="T43" fmla="*/ 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0" h="54">
                  <a:moveTo>
                    <a:pt x="48" y="2"/>
                  </a:moveTo>
                  <a:cubicBezTo>
                    <a:pt x="44" y="2"/>
                    <a:pt x="43" y="5"/>
                    <a:pt x="41" y="8"/>
                  </a:cubicBezTo>
                  <a:cubicBezTo>
                    <a:pt x="25" y="54"/>
                    <a:pt x="25" y="54"/>
                    <a:pt x="25" y="54"/>
                  </a:cubicBezTo>
                  <a:cubicBezTo>
                    <a:pt x="24" y="54"/>
                    <a:pt x="24" y="54"/>
                    <a:pt x="24" y="54"/>
                  </a:cubicBezTo>
                  <a:cubicBezTo>
                    <a:pt x="8" y="8"/>
                    <a:pt x="8" y="8"/>
                    <a:pt x="8" y="8"/>
                  </a:cubicBezTo>
                  <a:cubicBezTo>
                    <a:pt x="7" y="5"/>
                    <a:pt x="5" y="2"/>
                    <a:pt x="2" y="2"/>
                  </a:cubicBezTo>
                  <a:cubicBezTo>
                    <a:pt x="0" y="2"/>
                    <a:pt x="0" y="2"/>
                    <a:pt x="0" y="2"/>
                  </a:cubicBezTo>
                  <a:cubicBezTo>
                    <a:pt x="0" y="0"/>
                    <a:pt x="0" y="0"/>
                    <a:pt x="0" y="0"/>
                  </a:cubicBezTo>
                  <a:cubicBezTo>
                    <a:pt x="23" y="0"/>
                    <a:pt x="23" y="0"/>
                    <a:pt x="23" y="0"/>
                  </a:cubicBezTo>
                  <a:cubicBezTo>
                    <a:pt x="23" y="2"/>
                    <a:pt x="23" y="2"/>
                    <a:pt x="23" y="2"/>
                  </a:cubicBezTo>
                  <a:cubicBezTo>
                    <a:pt x="20" y="2"/>
                    <a:pt x="20" y="2"/>
                    <a:pt x="20" y="2"/>
                  </a:cubicBezTo>
                  <a:cubicBezTo>
                    <a:pt x="17" y="2"/>
                    <a:pt x="16" y="4"/>
                    <a:pt x="16" y="5"/>
                  </a:cubicBezTo>
                  <a:cubicBezTo>
                    <a:pt x="16" y="6"/>
                    <a:pt x="17" y="8"/>
                    <a:pt x="17" y="8"/>
                  </a:cubicBezTo>
                  <a:cubicBezTo>
                    <a:pt x="28" y="40"/>
                    <a:pt x="28" y="40"/>
                    <a:pt x="28" y="40"/>
                  </a:cubicBezTo>
                  <a:cubicBezTo>
                    <a:pt x="39" y="8"/>
                    <a:pt x="39" y="8"/>
                    <a:pt x="39" y="8"/>
                  </a:cubicBezTo>
                  <a:cubicBezTo>
                    <a:pt x="40" y="7"/>
                    <a:pt x="40" y="6"/>
                    <a:pt x="40" y="5"/>
                  </a:cubicBezTo>
                  <a:cubicBezTo>
                    <a:pt x="40" y="3"/>
                    <a:pt x="38" y="2"/>
                    <a:pt x="36" y="2"/>
                  </a:cubicBezTo>
                  <a:cubicBezTo>
                    <a:pt x="33" y="2"/>
                    <a:pt x="33" y="2"/>
                    <a:pt x="33" y="2"/>
                  </a:cubicBezTo>
                  <a:cubicBezTo>
                    <a:pt x="33" y="0"/>
                    <a:pt x="33" y="0"/>
                    <a:pt x="33" y="0"/>
                  </a:cubicBezTo>
                  <a:cubicBezTo>
                    <a:pt x="50" y="0"/>
                    <a:pt x="50" y="0"/>
                    <a:pt x="50" y="0"/>
                  </a:cubicBezTo>
                  <a:cubicBezTo>
                    <a:pt x="50" y="2"/>
                    <a:pt x="50" y="2"/>
                    <a:pt x="50" y="2"/>
                  </a:cubicBezTo>
                  <a:lnTo>
                    <a:pt x="48"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5" name="îsḻíḓe"/>
            <p:cNvSpPr/>
            <p:nvPr userDrawn="1">
              <p:custDataLst>
                <p:tags r:id="rId57"/>
              </p:custDataLst>
            </p:nvPr>
          </p:nvSpPr>
          <p:spPr bwMode="auto">
            <a:xfrm>
              <a:off x="8120891" y="3956050"/>
              <a:ext cx="182563" cy="220663"/>
            </a:xfrm>
            <a:custGeom>
              <a:avLst/>
              <a:gdLst>
                <a:gd name="T0" fmla="*/ 0 w 45"/>
                <a:gd name="T1" fmla="*/ 0 h 52"/>
                <a:gd name="T2" fmla="*/ 38 w 45"/>
                <a:gd name="T3" fmla="*/ 0 h 52"/>
                <a:gd name="T4" fmla="*/ 43 w 45"/>
                <a:gd name="T5" fmla="*/ 12 h 52"/>
                <a:gd name="T6" fmla="*/ 41 w 45"/>
                <a:gd name="T7" fmla="*/ 13 h 52"/>
                <a:gd name="T8" fmla="*/ 23 w 45"/>
                <a:gd name="T9" fmla="*/ 2 h 52"/>
                <a:gd name="T10" fmla="*/ 21 w 45"/>
                <a:gd name="T11" fmla="*/ 2 h 52"/>
                <a:gd name="T12" fmla="*/ 16 w 45"/>
                <a:gd name="T13" fmla="*/ 7 h 52"/>
                <a:gd name="T14" fmla="*/ 16 w 45"/>
                <a:gd name="T15" fmla="*/ 24 h 52"/>
                <a:gd name="T16" fmla="*/ 22 w 45"/>
                <a:gd name="T17" fmla="*/ 24 h 52"/>
                <a:gd name="T18" fmla="*/ 31 w 45"/>
                <a:gd name="T19" fmla="*/ 17 h 52"/>
                <a:gd name="T20" fmla="*/ 31 w 45"/>
                <a:gd name="T21" fmla="*/ 16 h 52"/>
                <a:gd name="T22" fmla="*/ 33 w 45"/>
                <a:gd name="T23" fmla="*/ 16 h 52"/>
                <a:gd name="T24" fmla="*/ 33 w 45"/>
                <a:gd name="T25" fmla="*/ 36 h 52"/>
                <a:gd name="T26" fmla="*/ 31 w 45"/>
                <a:gd name="T27" fmla="*/ 36 h 52"/>
                <a:gd name="T28" fmla="*/ 31 w 45"/>
                <a:gd name="T29" fmla="*/ 34 h 52"/>
                <a:gd name="T30" fmla="*/ 23 w 45"/>
                <a:gd name="T31" fmla="*/ 27 h 52"/>
                <a:gd name="T32" fmla="*/ 16 w 45"/>
                <a:gd name="T33" fmla="*/ 27 h 52"/>
                <a:gd name="T34" fmla="*/ 16 w 45"/>
                <a:gd name="T35" fmla="*/ 45 h 52"/>
                <a:gd name="T36" fmla="*/ 21 w 45"/>
                <a:gd name="T37" fmla="*/ 50 h 52"/>
                <a:gd name="T38" fmla="*/ 25 w 45"/>
                <a:gd name="T39" fmla="*/ 50 h 52"/>
                <a:gd name="T40" fmla="*/ 43 w 45"/>
                <a:gd name="T41" fmla="*/ 39 h 52"/>
                <a:gd name="T42" fmla="*/ 45 w 45"/>
                <a:gd name="T43" fmla="*/ 40 h 52"/>
                <a:gd name="T44" fmla="*/ 40 w 45"/>
                <a:gd name="T45" fmla="*/ 52 h 52"/>
                <a:gd name="T46" fmla="*/ 0 w 45"/>
                <a:gd name="T47" fmla="*/ 52 h 52"/>
                <a:gd name="T48" fmla="*/ 0 w 45"/>
                <a:gd name="T49" fmla="*/ 50 h 52"/>
                <a:gd name="T50" fmla="*/ 2 w 45"/>
                <a:gd name="T51" fmla="*/ 50 h 52"/>
                <a:gd name="T52" fmla="*/ 7 w 45"/>
                <a:gd name="T53" fmla="*/ 45 h 52"/>
                <a:gd name="T54" fmla="*/ 7 w 45"/>
                <a:gd name="T55" fmla="*/ 7 h 52"/>
                <a:gd name="T56" fmla="*/ 2 w 45"/>
                <a:gd name="T57" fmla="*/ 2 h 52"/>
                <a:gd name="T58" fmla="*/ 0 w 45"/>
                <a:gd name="T59" fmla="*/ 2 h 52"/>
                <a:gd name="T60" fmla="*/ 0 w 45"/>
                <a:gd name="T61"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5" h="52">
                  <a:moveTo>
                    <a:pt x="0" y="0"/>
                  </a:moveTo>
                  <a:cubicBezTo>
                    <a:pt x="38" y="0"/>
                    <a:pt x="38" y="0"/>
                    <a:pt x="38" y="0"/>
                  </a:cubicBezTo>
                  <a:cubicBezTo>
                    <a:pt x="43" y="12"/>
                    <a:pt x="43" y="12"/>
                    <a:pt x="43" y="12"/>
                  </a:cubicBezTo>
                  <a:cubicBezTo>
                    <a:pt x="41" y="13"/>
                    <a:pt x="41" y="13"/>
                    <a:pt x="41" y="13"/>
                  </a:cubicBezTo>
                  <a:cubicBezTo>
                    <a:pt x="36" y="5"/>
                    <a:pt x="32" y="2"/>
                    <a:pt x="23" y="2"/>
                  </a:cubicBezTo>
                  <a:cubicBezTo>
                    <a:pt x="21" y="2"/>
                    <a:pt x="21" y="2"/>
                    <a:pt x="21" y="2"/>
                  </a:cubicBezTo>
                  <a:cubicBezTo>
                    <a:pt x="17" y="2"/>
                    <a:pt x="16" y="4"/>
                    <a:pt x="16" y="7"/>
                  </a:cubicBezTo>
                  <a:cubicBezTo>
                    <a:pt x="16" y="24"/>
                    <a:pt x="16" y="24"/>
                    <a:pt x="16" y="24"/>
                  </a:cubicBezTo>
                  <a:cubicBezTo>
                    <a:pt x="22" y="24"/>
                    <a:pt x="22" y="24"/>
                    <a:pt x="22" y="24"/>
                  </a:cubicBezTo>
                  <a:cubicBezTo>
                    <a:pt x="26" y="24"/>
                    <a:pt x="31" y="23"/>
                    <a:pt x="31" y="17"/>
                  </a:cubicBezTo>
                  <a:cubicBezTo>
                    <a:pt x="31" y="16"/>
                    <a:pt x="31" y="16"/>
                    <a:pt x="31" y="16"/>
                  </a:cubicBezTo>
                  <a:cubicBezTo>
                    <a:pt x="33" y="16"/>
                    <a:pt x="33" y="16"/>
                    <a:pt x="33" y="16"/>
                  </a:cubicBezTo>
                  <a:cubicBezTo>
                    <a:pt x="33" y="36"/>
                    <a:pt x="33" y="36"/>
                    <a:pt x="33" y="36"/>
                  </a:cubicBezTo>
                  <a:cubicBezTo>
                    <a:pt x="31" y="36"/>
                    <a:pt x="31" y="36"/>
                    <a:pt x="31" y="36"/>
                  </a:cubicBezTo>
                  <a:cubicBezTo>
                    <a:pt x="31" y="34"/>
                    <a:pt x="31" y="34"/>
                    <a:pt x="31" y="34"/>
                  </a:cubicBezTo>
                  <a:cubicBezTo>
                    <a:pt x="31" y="31"/>
                    <a:pt x="28" y="27"/>
                    <a:pt x="23" y="27"/>
                  </a:cubicBezTo>
                  <a:cubicBezTo>
                    <a:pt x="16" y="27"/>
                    <a:pt x="16" y="27"/>
                    <a:pt x="16" y="27"/>
                  </a:cubicBezTo>
                  <a:cubicBezTo>
                    <a:pt x="16" y="45"/>
                    <a:pt x="16" y="45"/>
                    <a:pt x="16" y="45"/>
                  </a:cubicBezTo>
                  <a:cubicBezTo>
                    <a:pt x="16" y="49"/>
                    <a:pt x="17" y="50"/>
                    <a:pt x="21" y="50"/>
                  </a:cubicBezTo>
                  <a:cubicBezTo>
                    <a:pt x="25" y="50"/>
                    <a:pt x="25" y="50"/>
                    <a:pt x="25" y="50"/>
                  </a:cubicBezTo>
                  <a:cubicBezTo>
                    <a:pt x="34" y="50"/>
                    <a:pt x="41" y="42"/>
                    <a:pt x="43" y="39"/>
                  </a:cubicBezTo>
                  <a:cubicBezTo>
                    <a:pt x="45" y="40"/>
                    <a:pt x="45" y="40"/>
                    <a:pt x="45" y="40"/>
                  </a:cubicBezTo>
                  <a:cubicBezTo>
                    <a:pt x="40" y="52"/>
                    <a:pt x="40" y="52"/>
                    <a:pt x="40" y="52"/>
                  </a:cubicBezTo>
                  <a:cubicBezTo>
                    <a:pt x="0" y="52"/>
                    <a:pt x="0" y="52"/>
                    <a:pt x="0" y="52"/>
                  </a:cubicBezTo>
                  <a:cubicBezTo>
                    <a:pt x="0" y="50"/>
                    <a:pt x="0" y="50"/>
                    <a:pt x="0" y="50"/>
                  </a:cubicBezTo>
                  <a:cubicBezTo>
                    <a:pt x="2" y="50"/>
                    <a:pt x="2" y="50"/>
                    <a:pt x="2" y="50"/>
                  </a:cubicBezTo>
                  <a:cubicBezTo>
                    <a:pt x="6" y="50"/>
                    <a:pt x="7" y="49"/>
                    <a:pt x="7" y="45"/>
                  </a:cubicBezTo>
                  <a:cubicBezTo>
                    <a:pt x="7" y="7"/>
                    <a:pt x="7" y="7"/>
                    <a:pt x="7" y="7"/>
                  </a:cubicBezTo>
                  <a:cubicBezTo>
                    <a:pt x="7" y="4"/>
                    <a:pt x="6" y="2"/>
                    <a:pt x="2" y="2"/>
                  </a:cubicBezTo>
                  <a:cubicBezTo>
                    <a:pt x="0" y="2"/>
                    <a:pt x="0" y="2"/>
                    <a:pt x="0" y="2"/>
                  </a:cubicBezTo>
                  <a:lnTo>
                    <a:pt x="0" y="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6" name="iśľîḋe"/>
            <p:cNvSpPr/>
            <p:nvPr userDrawn="1">
              <p:custDataLst>
                <p:tags r:id="rId58"/>
              </p:custDataLst>
            </p:nvPr>
          </p:nvSpPr>
          <p:spPr bwMode="auto">
            <a:xfrm>
              <a:off x="8319328" y="3956050"/>
              <a:ext cx="201613" cy="220663"/>
            </a:xfrm>
            <a:custGeom>
              <a:avLst/>
              <a:gdLst>
                <a:gd name="T0" fmla="*/ 36 w 50"/>
                <a:gd name="T1" fmla="*/ 52 h 52"/>
                <a:gd name="T2" fmla="*/ 23 w 50"/>
                <a:gd name="T3" fmla="*/ 27 h 52"/>
                <a:gd name="T4" fmla="*/ 16 w 50"/>
                <a:gd name="T5" fmla="*/ 27 h 52"/>
                <a:gd name="T6" fmla="*/ 16 w 50"/>
                <a:gd name="T7" fmla="*/ 45 h 52"/>
                <a:gd name="T8" fmla="*/ 21 w 50"/>
                <a:gd name="T9" fmla="*/ 50 h 52"/>
                <a:gd name="T10" fmla="*/ 24 w 50"/>
                <a:gd name="T11" fmla="*/ 50 h 52"/>
                <a:gd name="T12" fmla="*/ 24 w 50"/>
                <a:gd name="T13" fmla="*/ 52 h 52"/>
                <a:gd name="T14" fmla="*/ 0 w 50"/>
                <a:gd name="T15" fmla="*/ 52 h 52"/>
                <a:gd name="T16" fmla="*/ 0 w 50"/>
                <a:gd name="T17" fmla="*/ 50 h 52"/>
                <a:gd name="T18" fmla="*/ 3 w 50"/>
                <a:gd name="T19" fmla="*/ 50 h 52"/>
                <a:gd name="T20" fmla="*/ 8 w 50"/>
                <a:gd name="T21" fmla="*/ 45 h 52"/>
                <a:gd name="T22" fmla="*/ 8 w 50"/>
                <a:gd name="T23" fmla="*/ 7 h 52"/>
                <a:gd name="T24" fmla="*/ 3 w 50"/>
                <a:gd name="T25" fmla="*/ 2 h 52"/>
                <a:gd name="T26" fmla="*/ 0 w 50"/>
                <a:gd name="T27" fmla="*/ 2 h 52"/>
                <a:gd name="T28" fmla="*/ 0 w 50"/>
                <a:gd name="T29" fmla="*/ 0 h 52"/>
                <a:gd name="T30" fmla="*/ 29 w 50"/>
                <a:gd name="T31" fmla="*/ 0 h 52"/>
                <a:gd name="T32" fmla="*/ 46 w 50"/>
                <a:gd name="T33" fmla="*/ 13 h 52"/>
                <a:gd name="T34" fmla="*/ 41 w 50"/>
                <a:gd name="T35" fmla="*/ 22 h 52"/>
                <a:gd name="T36" fmla="*/ 32 w 50"/>
                <a:gd name="T37" fmla="*/ 26 h 52"/>
                <a:gd name="T38" fmla="*/ 40 w 50"/>
                <a:gd name="T39" fmla="*/ 43 h 52"/>
                <a:gd name="T40" fmla="*/ 49 w 50"/>
                <a:gd name="T41" fmla="*/ 50 h 52"/>
                <a:gd name="T42" fmla="*/ 50 w 50"/>
                <a:gd name="T43" fmla="*/ 50 h 52"/>
                <a:gd name="T44" fmla="*/ 50 w 50"/>
                <a:gd name="T45" fmla="*/ 52 h 52"/>
                <a:gd name="T46" fmla="*/ 36 w 50"/>
                <a:gd name="T47" fmla="*/ 52 h 52"/>
                <a:gd name="T48" fmla="*/ 26 w 50"/>
                <a:gd name="T49" fmla="*/ 2 h 52"/>
                <a:gd name="T50" fmla="*/ 21 w 50"/>
                <a:gd name="T51" fmla="*/ 2 h 52"/>
                <a:gd name="T52" fmla="*/ 16 w 50"/>
                <a:gd name="T53" fmla="*/ 7 h 52"/>
                <a:gd name="T54" fmla="*/ 16 w 50"/>
                <a:gd name="T55" fmla="*/ 25 h 52"/>
                <a:gd name="T56" fmla="*/ 26 w 50"/>
                <a:gd name="T57" fmla="*/ 25 h 52"/>
                <a:gd name="T58" fmla="*/ 37 w 50"/>
                <a:gd name="T59" fmla="*/ 12 h 52"/>
                <a:gd name="T60" fmla="*/ 26 w 50"/>
                <a:gd name="T61" fmla="*/ 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0" h="52">
                  <a:moveTo>
                    <a:pt x="36" y="52"/>
                  </a:moveTo>
                  <a:cubicBezTo>
                    <a:pt x="23" y="27"/>
                    <a:pt x="23" y="27"/>
                    <a:pt x="23" y="27"/>
                  </a:cubicBezTo>
                  <a:cubicBezTo>
                    <a:pt x="16" y="27"/>
                    <a:pt x="16" y="27"/>
                    <a:pt x="16" y="27"/>
                  </a:cubicBezTo>
                  <a:cubicBezTo>
                    <a:pt x="16" y="45"/>
                    <a:pt x="16" y="45"/>
                    <a:pt x="16" y="45"/>
                  </a:cubicBezTo>
                  <a:cubicBezTo>
                    <a:pt x="16" y="48"/>
                    <a:pt x="18" y="50"/>
                    <a:pt x="21" y="50"/>
                  </a:cubicBezTo>
                  <a:cubicBezTo>
                    <a:pt x="24" y="50"/>
                    <a:pt x="24" y="50"/>
                    <a:pt x="24" y="50"/>
                  </a:cubicBezTo>
                  <a:cubicBezTo>
                    <a:pt x="24" y="52"/>
                    <a:pt x="24" y="52"/>
                    <a:pt x="24" y="52"/>
                  </a:cubicBezTo>
                  <a:cubicBezTo>
                    <a:pt x="0" y="52"/>
                    <a:pt x="0" y="52"/>
                    <a:pt x="0" y="52"/>
                  </a:cubicBezTo>
                  <a:cubicBezTo>
                    <a:pt x="0" y="50"/>
                    <a:pt x="0" y="50"/>
                    <a:pt x="0" y="50"/>
                  </a:cubicBezTo>
                  <a:cubicBezTo>
                    <a:pt x="3" y="50"/>
                    <a:pt x="3" y="50"/>
                    <a:pt x="3" y="50"/>
                  </a:cubicBezTo>
                  <a:cubicBezTo>
                    <a:pt x="6" y="50"/>
                    <a:pt x="8" y="49"/>
                    <a:pt x="8" y="45"/>
                  </a:cubicBezTo>
                  <a:cubicBezTo>
                    <a:pt x="8" y="7"/>
                    <a:pt x="8" y="7"/>
                    <a:pt x="8" y="7"/>
                  </a:cubicBezTo>
                  <a:cubicBezTo>
                    <a:pt x="8" y="4"/>
                    <a:pt x="7" y="2"/>
                    <a:pt x="3" y="2"/>
                  </a:cubicBezTo>
                  <a:cubicBezTo>
                    <a:pt x="0" y="2"/>
                    <a:pt x="0" y="2"/>
                    <a:pt x="0" y="2"/>
                  </a:cubicBezTo>
                  <a:cubicBezTo>
                    <a:pt x="0" y="0"/>
                    <a:pt x="0" y="0"/>
                    <a:pt x="0" y="0"/>
                  </a:cubicBezTo>
                  <a:cubicBezTo>
                    <a:pt x="29" y="0"/>
                    <a:pt x="29" y="0"/>
                    <a:pt x="29" y="0"/>
                  </a:cubicBezTo>
                  <a:cubicBezTo>
                    <a:pt x="40" y="0"/>
                    <a:pt x="46" y="5"/>
                    <a:pt x="46" y="13"/>
                  </a:cubicBezTo>
                  <a:cubicBezTo>
                    <a:pt x="46" y="17"/>
                    <a:pt x="44" y="20"/>
                    <a:pt x="41" y="22"/>
                  </a:cubicBezTo>
                  <a:cubicBezTo>
                    <a:pt x="38" y="25"/>
                    <a:pt x="35" y="26"/>
                    <a:pt x="32" y="26"/>
                  </a:cubicBezTo>
                  <a:cubicBezTo>
                    <a:pt x="40" y="43"/>
                    <a:pt x="40" y="43"/>
                    <a:pt x="40" y="43"/>
                  </a:cubicBezTo>
                  <a:cubicBezTo>
                    <a:pt x="44" y="49"/>
                    <a:pt x="46" y="50"/>
                    <a:pt x="49" y="50"/>
                  </a:cubicBezTo>
                  <a:cubicBezTo>
                    <a:pt x="50" y="50"/>
                    <a:pt x="50" y="50"/>
                    <a:pt x="50" y="50"/>
                  </a:cubicBezTo>
                  <a:cubicBezTo>
                    <a:pt x="50" y="52"/>
                    <a:pt x="50" y="52"/>
                    <a:pt x="50" y="52"/>
                  </a:cubicBezTo>
                  <a:lnTo>
                    <a:pt x="36" y="52"/>
                  </a:lnTo>
                  <a:close/>
                  <a:moveTo>
                    <a:pt x="26" y="2"/>
                  </a:moveTo>
                  <a:cubicBezTo>
                    <a:pt x="21" y="2"/>
                    <a:pt x="21" y="2"/>
                    <a:pt x="21" y="2"/>
                  </a:cubicBezTo>
                  <a:cubicBezTo>
                    <a:pt x="17" y="2"/>
                    <a:pt x="16" y="4"/>
                    <a:pt x="16" y="7"/>
                  </a:cubicBezTo>
                  <a:cubicBezTo>
                    <a:pt x="16" y="25"/>
                    <a:pt x="16" y="25"/>
                    <a:pt x="16" y="25"/>
                  </a:cubicBezTo>
                  <a:cubicBezTo>
                    <a:pt x="26" y="25"/>
                    <a:pt x="26" y="25"/>
                    <a:pt x="26" y="25"/>
                  </a:cubicBezTo>
                  <a:cubicBezTo>
                    <a:pt x="34" y="25"/>
                    <a:pt x="37" y="19"/>
                    <a:pt x="37" y="12"/>
                  </a:cubicBezTo>
                  <a:cubicBezTo>
                    <a:pt x="37" y="6"/>
                    <a:pt x="33" y="2"/>
                    <a:pt x="26" y="2"/>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7" name="iṥḻiḍè"/>
            <p:cNvSpPr/>
            <p:nvPr userDrawn="1">
              <p:custDataLst>
                <p:tags r:id="rId59"/>
              </p:custDataLst>
            </p:nvPr>
          </p:nvSpPr>
          <p:spPr bwMode="auto">
            <a:xfrm>
              <a:off x="8533641" y="3946525"/>
              <a:ext cx="152400" cy="238125"/>
            </a:xfrm>
            <a:custGeom>
              <a:avLst/>
              <a:gdLst>
                <a:gd name="T0" fmla="*/ 21 w 38"/>
                <a:gd name="T1" fmla="*/ 56 h 56"/>
                <a:gd name="T2" fmla="*/ 14 w 38"/>
                <a:gd name="T3" fmla="*/ 55 h 56"/>
                <a:gd name="T4" fmla="*/ 12 w 38"/>
                <a:gd name="T5" fmla="*/ 54 h 56"/>
                <a:gd name="T6" fmla="*/ 5 w 38"/>
                <a:gd name="T7" fmla="*/ 56 h 56"/>
                <a:gd name="T8" fmla="*/ 0 w 38"/>
                <a:gd name="T9" fmla="*/ 41 h 56"/>
                <a:gd name="T10" fmla="*/ 2 w 38"/>
                <a:gd name="T11" fmla="*/ 41 h 56"/>
                <a:gd name="T12" fmla="*/ 21 w 38"/>
                <a:gd name="T13" fmla="*/ 53 h 56"/>
                <a:gd name="T14" fmla="*/ 32 w 38"/>
                <a:gd name="T15" fmla="*/ 43 h 56"/>
                <a:gd name="T16" fmla="*/ 18 w 38"/>
                <a:gd name="T17" fmla="*/ 31 h 56"/>
                <a:gd name="T18" fmla="*/ 3 w 38"/>
                <a:gd name="T19" fmla="*/ 15 h 56"/>
                <a:gd name="T20" fmla="*/ 19 w 38"/>
                <a:gd name="T21" fmla="*/ 0 h 56"/>
                <a:gd name="T22" fmla="*/ 26 w 38"/>
                <a:gd name="T23" fmla="*/ 2 h 56"/>
                <a:gd name="T24" fmla="*/ 28 w 38"/>
                <a:gd name="T25" fmla="*/ 2 h 56"/>
                <a:gd name="T26" fmla="*/ 32 w 38"/>
                <a:gd name="T27" fmla="*/ 1 h 56"/>
                <a:gd name="T28" fmla="*/ 36 w 38"/>
                <a:gd name="T29" fmla="*/ 13 h 56"/>
                <a:gd name="T30" fmla="*/ 34 w 38"/>
                <a:gd name="T31" fmla="*/ 14 h 56"/>
                <a:gd name="T32" fmla="*/ 31 w 38"/>
                <a:gd name="T33" fmla="*/ 9 h 56"/>
                <a:gd name="T34" fmla="*/ 18 w 38"/>
                <a:gd name="T35" fmla="*/ 3 h 56"/>
                <a:gd name="T36" fmla="*/ 9 w 38"/>
                <a:gd name="T37" fmla="*/ 12 h 56"/>
                <a:gd name="T38" fmla="*/ 22 w 38"/>
                <a:gd name="T39" fmla="*/ 23 h 56"/>
                <a:gd name="T40" fmla="*/ 38 w 38"/>
                <a:gd name="T41" fmla="*/ 40 h 56"/>
                <a:gd name="T42" fmla="*/ 21 w 38"/>
                <a:gd name="T43"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8" h="56">
                  <a:moveTo>
                    <a:pt x="21" y="56"/>
                  </a:moveTo>
                  <a:cubicBezTo>
                    <a:pt x="20" y="56"/>
                    <a:pt x="17" y="56"/>
                    <a:pt x="14" y="55"/>
                  </a:cubicBezTo>
                  <a:cubicBezTo>
                    <a:pt x="13" y="54"/>
                    <a:pt x="12" y="54"/>
                    <a:pt x="12" y="54"/>
                  </a:cubicBezTo>
                  <a:cubicBezTo>
                    <a:pt x="9" y="54"/>
                    <a:pt x="7" y="55"/>
                    <a:pt x="5" y="56"/>
                  </a:cubicBezTo>
                  <a:cubicBezTo>
                    <a:pt x="0" y="41"/>
                    <a:pt x="0" y="41"/>
                    <a:pt x="0" y="41"/>
                  </a:cubicBezTo>
                  <a:cubicBezTo>
                    <a:pt x="2" y="41"/>
                    <a:pt x="2" y="41"/>
                    <a:pt x="2" y="41"/>
                  </a:cubicBezTo>
                  <a:cubicBezTo>
                    <a:pt x="4" y="44"/>
                    <a:pt x="11" y="53"/>
                    <a:pt x="21" y="53"/>
                  </a:cubicBezTo>
                  <a:cubicBezTo>
                    <a:pt x="29" y="53"/>
                    <a:pt x="32" y="48"/>
                    <a:pt x="32" y="43"/>
                  </a:cubicBezTo>
                  <a:cubicBezTo>
                    <a:pt x="32" y="37"/>
                    <a:pt x="28" y="35"/>
                    <a:pt x="18" y="31"/>
                  </a:cubicBezTo>
                  <a:cubicBezTo>
                    <a:pt x="13" y="30"/>
                    <a:pt x="3" y="26"/>
                    <a:pt x="3" y="15"/>
                  </a:cubicBezTo>
                  <a:cubicBezTo>
                    <a:pt x="3" y="8"/>
                    <a:pt x="8" y="0"/>
                    <a:pt x="19" y="0"/>
                  </a:cubicBezTo>
                  <a:cubicBezTo>
                    <a:pt x="20" y="0"/>
                    <a:pt x="21" y="1"/>
                    <a:pt x="26" y="2"/>
                  </a:cubicBezTo>
                  <a:cubicBezTo>
                    <a:pt x="27" y="2"/>
                    <a:pt x="27" y="2"/>
                    <a:pt x="28" y="2"/>
                  </a:cubicBezTo>
                  <a:cubicBezTo>
                    <a:pt x="28" y="2"/>
                    <a:pt x="30" y="2"/>
                    <a:pt x="32" y="1"/>
                  </a:cubicBezTo>
                  <a:cubicBezTo>
                    <a:pt x="36" y="13"/>
                    <a:pt x="36" y="13"/>
                    <a:pt x="36" y="13"/>
                  </a:cubicBezTo>
                  <a:cubicBezTo>
                    <a:pt x="34" y="14"/>
                    <a:pt x="34" y="14"/>
                    <a:pt x="34" y="14"/>
                  </a:cubicBezTo>
                  <a:cubicBezTo>
                    <a:pt x="34" y="13"/>
                    <a:pt x="33" y="11"/>
                    <a:pt x="31" y="9"/>
                  </a:cubicBezTo>
                  <a:cubicBezTo>
                    <a:pt x="28" y="5"/>
                    <a:pt x="23" y="3"/>
                    <a:pt x="18" y="3"/>
                  </a:cubicBezTo>
                  <a:cubicBezTo>
                    <a:pt x="13" y="3"/>
                    <a:pt x="9" y="6"/>
                    <a:pt x="9" y="12"/>
                  </a:cubicBezTo>
                  <a:cubicBezTo>
                    <a:pt x="9" y="17"/>
                    <a:pt x="13" y="20"/>
                    <a:pt x="22" y="23"/>
                  </a:cubicBezTo>
                  <a:cubicBezTo>
                    <a:pt x="32" y="27"/>
                    <a:pt x="38" y="31"/>
                    <a:pt x="38" y="40"/>
                  </a:cubicBezTo>
                  <a:cubicBezTo>
                    <a:pt x="38" y="48"/>
                    <a:pt x="32" y="56"/>
                    <a:pt x="21" y="5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8" name="işliďè"/>
            <p:cNvSpPr/>
            <p:nvPr userDrawn="1">
              <p:custDataLst>
                <p:tags r:id="rId60"/>
              </p:custDataLst>
            </p:nvPr>
          </p:nvSpPr>
          <p:spPr bwMode="auto">
            <a:xfrm>
              <a:off x="8703503" y="3956050"/>
              <a:ext cx="96838" cy="220663"/>
            </a:xfrm>
            <a:custGeom>
              <a:avLst/>
              <a:gdLst>
                <a:gd name="T0" fmla="*/ 0 w 24"/>
                <a:gd name="T1" fmla="*/ 52 h 52"/>
                <a:gd name="T2" fmla="*/ 0 w 24"/>
                <a:gd name="T3" fmla="*/ 50 h 52"/>
                <a:gd name="T4" fmla="*/ 3 w 24"/>
                <a:gd name="T5" fmla="*/ 50 h 52"/>
                <a:gd name="T6" fmla="*/ 8 w 24"/>
                <a:gd name="T7" fmla="*/ 45 h 52"/>
                <a:gd name="T8" fmla="*/ 8 w 24"/>
                <a:gd name="T9" fmla="*/ 7 h 52"/>
                <a:gd name="T10" fmla="*/ 3 w 24"/>
                <a:gd name="T11" fmla="*/ 2 h 52"/>
                <a:gd name="T12" fmla="*/ 0 w 24"/>
                <a:gd name="T13" fmla="*/ 2 h 52"/>
                <a:gd name="T14" fmla="*/ 0 w 24"/>
                <a:gd name="T15" fmla="*/ 0 h 52"/>
                <a:gd name="T16" fmla="*/ 24 w 24"/>
                <a:gd name="T17" fmla="*/ 0 h 52"/>
                <a:gd name="T18" fmla="*/ 24 w 24"/>
                <a:gd name="T19" fmla="*/ 2 h 52"/>
                <a:gd name="T20" fmla="*/ 22 w 24"/>
                <a:gd name="T21" fmla="*/ 2 h 52"/>
                <a:gd name="T22" fmla="*/ 16 w 24"/>
                <a:gd name="T23" fmla="*/ 7 h 52"/>
                <a:gd name="T24" fmla="*/ 16 w 24"/>
                <a:gd name="T25" fmla="*/ 45 h 52"/>
                <a:gd name="T26" fmla="*/ 22 w 24"/>
                <a:gd name="T27" fmla="*/ 50 h 52"/>
                <a:gd name="T28" fmla="*/ 24 w 24"/>
                <a:gd name="T29" fmla="*/ 50 h 52"/>
                <a:gd name="T30" fmla="*/ 24 w 24"/>
                <a:gd name="T31" fmla="*/ 52 h 52"/>
                <a:gd name="T32" fmla="*/ 0 w 24"/>
                <a:gd name="T33"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 h="52">
                  <a:moveTo>
                    <a:pt x="0" y="52"/>
                  </a:moveTo>
                  <a:cubicBezTo>
                    <a:pt x="0" y="50"/>
                    <a:pt x="0" y="50"/>
                    <a:pt x="0" y="50"/>
                  </a:cubicBezTo>
                  <a:cubicBezTo>
                    <a:pt x="3" y="50"/>
                    <a:pt x="3" y="50"/>
                    <a:pt x="3" y="50"/>
                  </a:cubicBezTo>
                  <a:cubicBezTo>
                    <a:pt x="7" y="50"/>
                    <a:pt x="8" y="49"/>
                    <a:pt x="8" y="45"/>
                  </a:cubicBezTo>
                  <a:cubicBezTo>
                    <a:pt x="8" y="7"/>
                    <a:pt x="8" y="7"/>
                    <a:pt x="8" y="7"/>
                  </a:cubicBezTo>
                  <a:cubicBezTo>
                    <a:pt x="8" y="4"/>
                    <a:pt x="7" y="2"/>
                    <a:pt x="3" y="2"/>
                  </a:cubicBezTo>
                  <a:cubicBezTo>
                    <a:pt x="0" y="2"/>
                    <a:pt x="0" y="2"/>
                    <a:pt x="0" y="2"/>
                  </a:cubicBezTo>
                  <a:cubicBezTo>
                    <a:pt x="0" y="0"/>
                    <a:pt x="0" y="0"/>
                    <a:pt x="0" y="0"/>
                  </a:cubicBezTo>
                  <a:cubicBezTo>
                    <a:pt x="24" y="0"/>
                    <a:pt x="24" y="0"/>
                    <a:pt x="24" y="0"/>
                  </a:cubicBezTo>
                  <a:cubicBezTo>
                    <a:pt x="24" y="2"/>
                    <a:pt x="24" y="2"/>
                    <a:pt x="24" y="2"/>
                  </a:cubicBezTo>
                  <a:cubicBezTo>
                    <a:pt x="22" y="2"/>
                    <a:pt x="22" y="2"/>
                    <a:pt x="22" y="2"/>
                  </a:cubicBezTo>
                  <a:cubicBezTo>
                    <a:pt x="17" y="2"/>
                    <a:pt x="16" y="4"/>
                    <a:pt x="16" y="7"/>
                  </a:cubicBezTo>
                  <a:cubicBezTo>
                    <a:pt x="16" y="45"/>
                    <a:pt x="16" y="45"/>
                    <a:pt x="16" y="45"/>
                  </a:cubicBezTo>
                  <a:cubicBezTo>
                    <a:pt x="16" y="49"/>
                    <a:pt x="18" y="50"/>
                    <a:pt x="22" y="50"/>
                  </a:cubicBezTo>
                  <a:cubicBezTo>
                    <a:pt x="24" y="50"/>
                    <a:pt x="24" y="50"/>
                    <a:pt x="24" y="50"/>
                  </a:cubicBezTo>
                  <a:cubicBezTo>
                    <a:pt x="24" y="52"/>
                    <a:pt x="24" y="52"/>
                    <a:pt x="24" y="52"/>
                  </a:cubicBezTo>
                  <a:lnTo>
                    <a:pt x="0"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9" name="íṩ1íḍê"/>
            <p:cNvSpPr/>
            <p:nvPr userDrawn="1">
              <p:custDataLst>
                <p:tags r:id="rId61"/>
              </p:custDataLst>
            </p:nvPr>
          </p:nvSpPr>
          <p:spPr bwMode="auto">
            <a:xfrm>
              <a:off x="8819391" y="3956050"/>
              <a:ext cx="206375" cy="220663"/>
            </a:xfrm>
            <a:custGeom>
              <a:avLst/>
              <a:gdLst>
                <a:gd name="T0" fmla="*/ 49 w 51"/>
                <a:gd name="T1" fmla="*/ 14 h 52"/>
                <a:gd name="T2" fmla="*/ 34 w 51"/>
                <a:gd name="T3" fmla="*/ 2 h 52"/>
                <a:gd name="T4" fmla="*/ 30 w 51"/>
                <a:gd name="T5" fmla="*/ 7 h 52"/>
                <a:gd name="T6" fmla="*/ 30 w 51"/>
                <a:gd name="T7" fmla="*/ 44 h 52"/>
                <a:gd name="T8" fmla="*/ 35 w 51"/>
                <a:gd name="T9" fmla="*/ 50 h 52"/>
                <a:gd name="T10" fmla="*/ 39 w 51"/>
                <a:gd name="T11" fmla="*/ 50 h 52"/>
                <a:gd name="T12" fmla="*/ 39 w 51"/>
                <a:gd name="T13" fmla="*/ 52 h 52"/>
                <a:gd name="T14" fmla="*/ 12 w 51"/>
                <a:gd name="T15" fmla="*/ 52 h 52"/>
                <a:gd name="T16" fmla="*/ 12 w 51"/>
                <a:gd name="T17" fmla="*/ 50 h 52"/>
                <a:gd name="T18" fmla="*/ 16 w 51"/>
                <a:gd name="T19" fmla="*/ 50 h 52"/>
                <a:gd name="T20" fmla="*/ 21 w 51"/>
                <a:gd name="T21" fmla="*/ 44 h 52"/>
                <a:gd name="T22" fmla="*/ 21 w 51"/>
                <a:gd name="T23" fmla="*/ 7 h 52"/>
                <a:gd name="T24" fmla="*/ 16 w 51"/>
                <a:gd name="T25" fmla="*/ 2 h 52"/>
                <a:gd name="T26" fmla="*/ 2 w 51"/>
                <a:gd name="T27" fmla="*/ 14 h 52"/>
                <a:gd name="T28" fmla="*/ 0 w 51"/>
                <a:gd name="T29" fmla="*/ 13 h 52"/>
                <a:gd name="T30" fmla="*/ 5 w 51"/>
                <a:gd name="T31" fmla="*/ 0 h 52"/>
                <a:gd name="T32" fmla="*/ 46 w 51"/>
                <a:gd name="T33" fmla="*/ 0 h 52"/>
                <a:gd name="T34" fmla="*/ 51 w 51"/>
                <a:gd name="T35" fmla="*/ 13 h 52"/>
                <a:gd name="T36" fmla="*/ 49 w 51"/>
                <a:gd name="T37" fmla="*/ 1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1" h="52">
                  <a:moveTo>
                    <a:pt x="49" y="14"/>
                  </a:moveTo>
                  <a:cubicBezTo>
                    <a:pt x="45" y="6"/>
                    <a:pt x="41" y="2"/>
                    <a:pt x="34" y="2"/>
                  </a:cubicBezTo>
                  <a:cubicBezTo>
                    <a:pt x="31" y="2"/>
                    <a:pt x="30" y="4"/>
                    <a:pt x="30" y="7"/>
                  </a:cubicBezTo>
                  <a:cubicBezTo>
                    <a:pt x="30" y="44"/>
                    <a:pt x="30" y="44"/>
                    <a:pt x="30" y="44"/>
                  </a:cubicBezTo>
                  <a:cubicBezTo>
                    <a:pt x="30" y="48"/>
                    <a:pt x="31" y="50"/>
                    <a:pt x="35" y="50"/>
                  </a:cubicBezTo>
                  <a:cubicBezTo>
                    <a:pt x="39" y="50"/>
                    <a:pt x="39" y="50"/>
                    <a:pt x="39" y="50"/>
                  </a:cubicBezTo>
                  <a:cubicBezTo>
                    <a:pt x="39" y="52"/>
                    <a:pt x="39" y="52"/>
                    <a:pt x="39" y="52"/>
                  </a:cubicBezTo>
                  <a:cubicBezTo>
                    <a:pt x="12" y="52"/>
                    <a:pt x="12" y="52"/>
                    <a:pt x="12" y="52"/>
                  </a:cubicBezTo>
                  <a:cubicBezTo>
                    <a:pt x="12" y="50"/>
                    <a:pt x="12" y="50"/>
                    <a:pt x="12" y="50"/>
                  </a:cubicBezTo>
                  <a:cubicBezTo>
                    <a:pt x="16" y="50"/>
                    <a:pt x="16" y="50"/>
                    <a:pt x="16" y="50"/>
                  </a:cubicBezTo>
                  <a:cubicBezTo>
                    <a:pt x="20" y="50"/>
                    <a:pt x="21" y="48"/>
                    <a:pt x="21" y="44"/>
                  </a:cubicBezTo>
                  <a:cubicBezTo>
                    <a:pt x="21" y="7"/>
                    <a:pt x="21" y="7"/>
                    <a:pt x="21" y="7"/>
                  </a:cubicBezTo>
                  <a:cubicBezTo>
                    <a:pt x="21" y="3"/>
                    <a:pt x="20" y="2"/>
                    <a:pt x="16" y="2"/>
                  </a:cubicBezTo>
                  <a:cubicBezTo>
                    <a:pt x="8" y="2"/>
                    <a:pt x="4" y="9"/>
                    <a:pt x="2" y="14"/>
                  </a:cubicBezTo>
                  <a:cubicBezTo>
                    <a:pt x="0" y="13"/>
                    <a:pt x="0" y="13"/>
                    <a:pt x="0" y="13"/>
                  </a:cubicBezTo>
                  <a:cubicBezTo>
                    <a:pt x="5" y="0"/>
                    <a:pt x="5" y="0"/>
                    <a:pt x="5" y="0"/>
                  </a:cubicBezTo>
                  <a:cubicBezTo>
                    <a:pt x="46" y="0"/>
                    <a:pt x="46" y="0"/>
                    <a:pt x="46" y="0"/>
                  </a:cubicBezTo>
                  <a:cubicBezTo>
                    <a:pt x="51" y="13"/>
                    <a:pt x="51" y="13"/>
                    <a:pt x="51" y="13"/>
                  </a:cubicBezTo>
                  <a:lnTo>
                    <a:pt x="49" y="1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0" name="iṥľîḓè"/>
            <p:cNvSpPr/>
            <p:nvPr userDrawn="1">
              <p:custDataLst>
                <p:tags r:id="rId62"/>
              </p:custDataLst>
            </p:nvPr>
          </p:nvSpPr>
          <p:spPr bwMode="auto">
            <a:xfrm>
              <a:off x="9049578" y="3956050"/>
              <a:ext cx="217488" cy="220663"/>
            </a:xfrm>
            <a:custGeom>
              <a:avLst/>
              <a:gdLst>
                <a:gd name="T0" fmla="*/ 51 w 54"/>
                <a:gd name="T1" fmla="*/ 2 h 52"/>
                <a:gd name="T2" fmla="*/ 44 w 54"/>
                <a:gd name="T3" fmla="*/ 8 h 52"/>
                <a:gd name="T4" fmla="*/ 32 w 54"/>
                <a:gd name="T5" fmla="*/ 31 h 52"/>
                <a:gd name="T6" fmla="*/ 32 w 54"/>
                <a:gd name="T7" fmla="*/ 45 h 52"/>
                <a:gd name="T8" fmla="*/ 37 w 54"/>
                <a:gd name="T9" fmla="*/ 50 h 52"/>
                <a:gd name="T10" fmla="*/ 41 w 54"/>
                <a:gd name="T11" fmla="*/ 50 h 52"/>
                <a:gd name="T12" fmla="*/ 41 w 54"/>
                <a:gd name="T13" fmla="*/ 52 h 52"/>
                <a:gd name="T14" fmla="*/ 14 w 54"/>
                <a:gd name="T15" fmla="*/ 52 h 52"/>
                <a:gd name="T16" fmla="*/ 14 w 54"/>
                <a:gd name="T17" fmla="*/ 50 h 52"/>
                <a:gd name="T18" fmla="*/ 18 w 54"/>
                <a:gd name="T19" fmla="*/ 50 h 52"/>
                <a:gd name="T20" fmla="*/ 23 w 54"/>
                <a:gd name="T21" fmla="*/ 45 h 52"/>
                <a:gd name="T22" fmla="*/ 23 w 54"/>
                <a:gd name="T23" fmla="*/ 31 h 52"/>
                <a:gd name="T24" fmla="*/ 9 w 54"/>
                <a:gd name="T25" fmla="*/ 7 h 52"/>
                <a:gd name="T26" fmla="*/ 2 w 54"/>
                <a:gd name="T27" fmla="*/ 2 h 52"/>
                <a:gd name="T28" fmla="*/ 0 w 54"/>
                <a:gd name="T29" fmla="*/ 2 h 52"/>
                <a:gd name="T30" fmla="*/ 0 w 54"/>
                <a:gd name="T31" fmla="*/ 0 h 52"/>
                <a:gd name="T32" fmla="*/ 24 w 54"/>
                <a:gd name="T33" fmla="*/ 0 h 52"/>
                <a:gd name="T34" fmla="*/ 24 w 54"/>
                <a:gd name="T35" fmla="*/ 2 h 52"/>
                <a:gd name="T36" fmla="*/ 21 w 54"/>
                <a:gd name="T37" fmla="*/ 2 h 52"/>
                <a:gd name="T38" fmla="*/ 18 w 54"/>
                <a:gd name="T39" fmla="*/ 5 h 52"/>
                <a:gd name="T40" fmla="*/ 19 w 54"/>
                <a:gd name="T41" fmla="*/ 7 h 52"/>
                <a:gd name="T42" fmla="*/ 31 w 54"/>
                <a:gd name="T43" fmla="*/ 27 h 52"/>
                <a:gd name="T44" fmla="*/ 42 w 54"/>
                <a:gd name="T45" fmla="*/ 8 h 52"/>
                <a:gd name="T46" fmla="*/ 42 w 54"/>
                <a:gd name="T47" fmla="*/ 5 h 52"/>
                <a:gd name="T48" fmla="*/ 39 w 54"/>
                <a:gd name="T49" fmla="*/ 2 h 52"/>
                <a:gd name="T50" fmla="*/ 36 w 54"/>
                <a:gd name="T51" fmla="*/ 2 h 52"/>
                <a:gd name="T52" fmla="*/ 36 w 54"/>
                <a:gd name="T53" fmla="*/ 0 h 52"/>
                <a:gd name="T54" fmla="*/ 54 w 54"/>
                <a:gd name="T55" fmla="*/ 0 h 52"/>
                <a:gd name="T56" fmla="*/ 54 w 54"/>
                <a:gd name="T57" fmla="*/ 2 h 52"/>
                <a:gd name="T58" fmla="*/ 51 w 54"/>
                <a:gd name="T59" fmla="*/ 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4" h="52">
                  <a:moveTo>
                    <a:pt x="51" y="2"/>
                  </a:moveTo>
                  <a:cubicBezTo>
                    <a:pt x="48" y="2"/>
                    <a:pt x="46" y="5"/>
                    <a:pt x="44" y="8"/>
                  </a:cubicBezTo>
                  <a:cubicBezTo>
                    <a:pt x="32" y="31"/>
                    <a:pt x="32" y="31"/>
                    <a:pt x="32" y="31"/>
                  </a:cubicBezTo>
                  <a:cubicBezTo>
                    <a:pt x="32" y="45"/>
                    <a:pt x="32" y="45"/>
                    <a:pt x="32" y="45"/>
                  </a:cubicBezTo>
                  <a:cubicBezTo>
                    <a:pt x="32" y="48"/>
                    <a:pt x="33" y="50"/>
                    <a:pt x="37" y="50"/>
                  </a:cubicBezTo>
                  <a:cubicBezTo>
                    <a:pt x="41" y="50"/>
                    <a:pt x="41" y="50"/>
                    <a:pt x="41" y="50"/>
                  </a:cubicBezTo>
                  <a:cubicBezTo>
                    <a:pt x="41" y="52"/>
                    <a:pt x="41" y="52"/>
                    <a:pt x="41" y="52"/>
                  </a:cubicBezTo>
                  <a:cubicBezTo>
                    <a:pt x="14" y="52"/>
                    <a:pt x="14" y="52"/>
                    <a:pt x="14" y="52"/>
                  </a:cubicBezTo>
                  <a:cubicBezTo>
                    <a:pt x="14" y="50"/>
                    <a:pt x="14" y="50"/>
                    <a:pt x="14" y="50"/>
                  </a:cubicBezTo>
                  <a:cubicBezTo>
                    <a:pt x="18" y="50"/>
                    <a:pt x="18" y="50"/>
                    <a:pt x="18" y="50"/>
                  </a:cubicBezTo>
                  <a:cubicBezTo>
                    <a:pt x="22" y="50"/>
                    <a:pt x="23" y="49"/>
                    <a:pt x="23" y="45"/>
                  </a:cubicBezTo>
                  <a:cubicBezTo>
                    <a:pt x="23" y="31"/>
                    <a:pt x="23" y="31"/>
                    <a:pt x="23" y="31"/>
                  </a:cubicBezTo>
                  <a:cubicBezTo>
                    <a:pt x="9" y="7"/>
                    <a:pt x="9" y="7"/>
                    <a:pt x="9" y="7"/>
                  </a:cubicBezTo>
                  <a:cubicBezTo>
                    <a:pt x="7" y="3"/>
                    <a:pt x="5" y="2"/>
                    <a:pt x="2" y="2"/>
                  </a:cubicBezTo>
                  <a:cubicBezTo>
                    <a:pt x="0" y="2"/>
                    <a:pt x="0" y="2"/>
                    <a:pt x="0" y="2"/>
                  </a:cubicBezTo>
                  <a:cubicBezTo>
                    <a:pt x="0" y="0"/>
                    <a:pt x="0" y="0"/>
                    <a:pt x="0" y="0"/>
                  </a:cubicBezTo>
                  <a:cubicBezTo>
                    <a:pt x="24" y="0"/>
                    <a:pt x="24" y="0"/>
                    <a:pt x="24" y="0"/>
                  </a:cubicBezTo>
                  <a:cubicBezTo>
                    <a:pt x="24" y="2"/>
                    <a:pt x="24" y="2"/>
                    <a:pt x="24" y="2"/>
                  </a:cubicBezTo>
                  <a:cubicBezTo>
                    <a:pt x="21" y="2"/>
                    <a:pt x="21" y="2"/>
                    <a:pt x="21" y="2"/>
                  </a:cubicBezTo>
                  <a:cubicBezTo>
                    <a:pt x="19" y="2"/>
                    <a:pt x="18" y="3"/>
                    <a:pt x="18" y="5"/>
                  </a:cubicBezTo>
                  <a:cubicBezTo>
                    <a:pt x="18" y="5"/>
                    <a:pt x="18" y="6"/>
                    <a:pt x="19" y="7"/>
                  </a:cubicBezTo>
                  <a:cubicBezTo>
                    <a:pt x="31" y="27"/>
                    <a:pt x="31" y="27"/>
                    <a:pt x="31" y="27"/>
                  </a:cubicBezTo>
                  <a:cubicBezTo>
                    <a:pt x="42" y="8"/>
                    <a:pt x="42" y="8"/>
                    <a:pt x="42" y="8"/>
                  </a:cubicBezTo>
                  <a:cubicBezTo>
                    <a:pt x="42" y="7"/>
                    <a:pt x="42" y="6"/>
                    <a:pt x="42" y="5"/>
                  </a:cubicBezTo>
                  <a:cubicBezTo>
                    <a:pt x="42" y="3"/>
                    <a:pt x="41" y="2"/>
                    <a:pt x="39" y="2"/>
                  </a:cubicBezTo>
                  <a:cubicBezTo>
                    <a:pt x="36" y="2"/>
                    <a:pt x="36" y="2"/>
                    <a:pt x="36" y="2"/>
                  </a:cubicBezTo>
                  <a:cubicBezTo>
                    <a:pt x="36" y="0"/>
                    <a:pt x="36" y="0"/>
                    <a:pt x="36" y="0"/>
                  </a:cubicBezTo>
                  <a:cubicBezTo>
                    <a:pt x="54" y="0"/>
                    <a:pt x="54" y="0"/>
                    <a:pt x="54" y="0"/>
                  </a:cubicBezTo>
                  <a:cubicBezTo>
                    <a:pt x="54" y="2"/>
                    <a:pt x="54" y="2"/>
                    <a:pt x="54" y="2"/>
                  </a:cubicBezTo>
                  <a:lnTo>
                    <a:pt x="51"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sp>
        <p:nvSpPr>
          <p:cNvPr id="60" name="矩形 59"/>
          <p:cNvSpPr/>
          <p:nvPr userDrawn="1">
            <p:custDataLst>
              <p:tags r:id="rId2"/>
            </p:custDataLst>
          </p:nvPr>
        </p:nvSpPr>
        <p:spPr>
          <a:xfrm>
            <a:off x="0" y="6727629"/>
            <a:ext cx="12192000" cy="130371"/>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1" name="a36ff0dd-52e7-4a40-98ef-054fbf16791a"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userDrawn="1">
            <p:custDataLst>
              <p:tags r:id="rId3"/>
            </p:custDataLst>
          </p:nvPr>
        </p:nvGrpSpPr>
        <p:grpSpPr>
          <a:xfrm>
            <a:off x="9791726" y="368300"/>
            <a:ext cx="2006887" cy="568318"/>
            <a:chOff x="2869804" y="2524126"/>
            <a:chExt cx="6452393" cy="1827213"/>
          </a:xfrm>
        </p:grpSpPr>
        <p:sp>
          <p:nvSpPr>
            <p:cNvPr id="62" name="ïṣļïďe"/>
            <p:cNvSpPr/>
            <p:nvPr userDrawn="1">
              <p:custDataLst>
                <p:tags r:id="rId4"/>
              </p:custDataLst>
            </p:nvPr>
          </p:nvSpPr>
          <p:spPr bwMode="auto">
            <a:xfrm>
              <a:off x="5030526" y="2647006"/>
              <a:ext cx="889000" cy="1308100"/>
            </a:xfrm>
            <a:custGeom>
              <a:avLst/>
              <a:gdLst>
                <a:gd name="T0" fmla="*/ 236 w 532"/>
                <a:gd name="T1" fmla="*/ 733 h 780"/>
                <a:gd name="T2" fmla="*/ 216 w 532"/>
                <a:gd name="T3" fmla="*/ 663 h 780"/>
                <a:gd name="T4" fmla="*/ 197 w 532"/>
                <a:gd name="T5" fmla="*/ 414 h 780"/>
                <a:gd name="T6" fmla="*/ 102 w 532"/>
                <a:gd name="T7" fmla="*/ 475 h 780"/>
                <a:gd name="T8" fmla="*/ 46 w 532"/>
                <a:gd name="T9" fmla="*/ 448 h 780"/>
                <a:gd name="T10" fmla="*/ 13 w 532"/>
                <a:gd name="T11" fmla="*/ 400 h 780"/>
                <a:gd name="T12" fmla="*/ 5 w 532"/>
                <a:gd name="T13" fmla="*/ 353 h 780"/>
                <a:gd name="T14" fmla="*/ 23 w 532"/>
                <a:gd name="T15" fmla="*/ 258 h 780"/>
                <a:gd name="T16" fmla="*/ 93 w 532"/>
                <a:gd name="T17" fmla="*/ 231 h 780"/>
                <a:gd name="T18" fmla="*/ 192 w 532"/>
                <a:gd name="T19" fmla="*/ 170 h 780"/>
                <a:gd name="T20" fmla="*/ 180 w 532"/>
                <a:gd name="T21" fmla="*/ 50 h 780"/>
                <a:gd name="T22" fmla="*/ 246 w 532"/>
                <a:gd name="T23" fmla="*/ 16 h 780"/>
                <a:gd name="T24" fmla="*/ 285 w 532"/>
                <a:gd name="T25" fmla="*/ 69 h 780"/>
                <a:gd name="T26" fmla="*/ 290 w 532"/>
                <a:gd name="T27" fmla="*/ 138 h 780"/>
                <a:gd name="T28" fmla="*/ 368 w 532"/>
                <a:gd name="T29" fmla="*/ 129 h 780"/>
                <a:gd name="T30" fmla="*/ 474 w 532"/>
                <a:gd name="T31" fmla="*/ 141 h 780"/>
                <a:gd name="T32" fmla="*/ 452 w 532"/>
                <a:gd name="T33" fmla="*/ 221 h 780"/>
                <a:gd name="T34" fmla="*/ 432 w 532"/>
                <a:gd name="T35" fmla="*/ 289 h 780"/>
                <a:gd name="T36" fmla="*/ 363 w 532"/>
                <a:gd name="T37" fmla="*/ 355 h 780"/>
                <a:gd name="T38" fmla="*/ 296 w 532"/>
                <a:gd name="T39" fmla="*/ 397 h 780"/>
                <a:gd name="T40" fmla="*/ 294 w 532"/>
                <a:gd name="T41" fmla="*/ 705 h 780"/>
                <a:gd name="T42" fmla="*/ 236 w 532"/>
                <a:gd name="T43" fmla="*/ 733 h 780"/>
                <a:gd name="T44" fmla="*/ 185 w 532"/>
                <a:gd name="T45" fmla="*/ 253 h 780"/>
                <a:gd name="T46" fmla="*/ 171 w 532"/>
                <a:gd name="T47" fmla="*/ 262 h 780"/>
                <a:gd name="T48" fmla="*/ 123 w 532"/>
                <a:gd name="T49" fmla="*/ 275 h 780"/>
                <a:gd name="T50" fmla="*/ 128 w 532"/>
                <a:gd name="T51" fmla="*/ 323 h 780"/>
                <a:gd name="T52" fmla="*/ 184 w 532"/>
                <a:gd name="T53" fmla="*/ 325 h 780"/>
                <a:gd name="T54" fmla="*/ 185 w 532"/>
                <a:gd name="T55" fmla="*/ 253 h 780"/>
                <a:gd name="T56" fmla="*/ 291 w 532"/>
                <a:gd name="T57" fmla="*/ 261 h 780"/>
                <a:gd name="T58" fmla="*/ 292 w 532"/>
                <a:gd name="T59" fmla="*/ 269 h 780"/>
                <a:gd name="T60" fmla="*/ 310 w 532"/>
                <a:gd name="T61" fmla="*/ 275 h 780"/>
                <a:gd name="T62" fmla="*/ 354 w 532"/>
                <a:gd name="T63" fmla="*/ 209 h 780"/>
                <a:gd name="T64" fmla="*/ 314 w 532"/>
                <a:gd name="T65" fmla="*/ 192 h 780"/>
                <a:gd name="T66" fmla="*/ 292 w 532"/>
                <a:gd name="T67" fmla="*/ 208 h 780"/>
                <a:gd name="T68" fmla="*/ 291 w 532"/>
                <a:gd name="T69" fmla="*/ 261 h 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32" h="780">
                  <a:moveTo>
                    <a:pt x="236" y="733"/>
                  </a:moveTo>
                  <a:cubicBezTo>
                    <a:pt x="225" y="716"/>
                    <a:pt x="215" y="692"/>
                    <a:pt x="216" y="663"/>
                  </a:cubicBezTo>
                  <a:cubicBezTo>
                    <a:pt x="218" y="605"/>
                    <a:pt x="197" y="414"/>
                    <a:pt x="197" y="414"/>
                  </a:cubicBezTo>
                  <a:cubicBezTo>
                    <a:pt x="197" y="414"/>
                    <a:pt x="136" y="421"/>
                    <a:pt x="102" y="475"/>
                  </a:cubicBezTo>
                  <a:cubicBezTo>
                    <a:pt x="102" y="475"/>
                    <a:pt x="63" y="481"/>
                    <a:pt x="46" y="448"/>
                  </a:cubicBezTo>
                  <a:cubicBezTo>
                    <a:pt x="29" y="414"/>
                    <a:pt x="13" y="400"/>
                    <a:pt x="13" y="400"/>
                  </a:cubicBezTo>
                  <a:cubicBezTo>
                    <a:pt x="13" y="400"/>
                    <a:pt x="0" y="383"/>
                    <a:pt x="5" y="353"/>
                  </a:cubicBezTo>
                  <a:cubicBezTo>
                    <a:pt x="11" y="323"/>
                    <a:pt x="19" y="294"/>
                    <a:pt x="23" y="258"/>
                  </a:cubicBezTo>
                  <a:cubicBezTo>
                    <a:pt x="27" y="222"/>
                    <a:pt x="76" y="220"/>
                    <a:pt x="93" y="231"/>
                  </a:cubicBezTo>
                  <a:cubicBezTo>
                    <a:pt x="93" y="231"/>
                    <a:pt x="162" y="183"/>
                    <a:pt x="192" y="170"/>
                  </a:cubicBezTo>
                  <a:cubicBezTo>
                    <a:pt x="192" y="170"/>
                    <a:pt x="186" y="80"/>
                    <a:pt x="180" y="50"/>
                  </a:cubicBezTo>
                  <a:cubicBezTo>
                    <a:pt x="180" y="50"/>
                    <a:pt x="212" y="0"/>
                    <a:pt x="246" y="16"/>
                  </a:cubicBezTo>
                  <a:cubicBezTo>
                    <a:pt x="281" y="32"/>
                    <a:pt x="280" y="42"/>
                    <a:pt x="285" y="69"/>
                  </a:cubicBezTo>
                  <a:cubicBezTo>
                    <a:pt x="289" y="95"/>
                    <a:pt x="290" y="138"/>
                    <a:pt x="290" y="138"/>
                  </a:cubicBezTo>
                  <a:cubicBezTo>
                    <a:pt x="368" y="129"/>
                    <a:pt x="368" y="129"/>
                    <a:pt x="368" y="129"/>
                  </a:cubicBezTo>
                  <a:cubicBezTo>
                    <a:pt x="368" y="129"/>
                    <a:pt x="415" y="84"/>
                    <a:pt x="474" y="141"/>
                  </a:cubicBezTo>
                  <a:cubicBezTo>
                    <a:pt x="532" y="199"/>
                    <a:pt x="452" y="221"/>
                    <a:pt x="452" y="221"/>
                  </a:cubicBezTo>
                  <a:cubicBezTo>
                    <a:pt x="452" y="221"/>
                    <a:pt x="408" y="257"/>
                    <a:pt x="432" y="289"/>
                  </a:cubicBezTo>
                  <a:cubicBezTo>
                    <a:pt x="455" y="322"/>
                    <a:pt x="386" y="356"/>
                    <a:pt x="363" y="355"/>
                  </a:cubicBezTo>
                  <a:cubicBezTo>
                    <a:pt x="340" y="354"/>
                    <a:pt x="297" y="384"/>
                    <a:pt x="296" y="397"/>
                  </a:cubicBezTo>
                  <a:cubicBezTo>
                    <a:pt x="296" y="409"/>
                    <a:pt x="302" y="692"/>
                    <a:pt x="294" y="705"/>
                  </a:cubicBezTo>
                  <a:cubicBezTo>
                    <a:pt x="297" y="744"/>
                    <a:pt x="264" y="780"/>
                    <a:pt x="236" y="733"/>
                  </a:cubicBezTo>
                  <a:close/>
                  <a:moveTo>
                    <a:pt x="185" y="253"/>
                  </a:moveTo>
                  <a:cubicBezTo>
                    <a:pt x="185" y="253"/>
                    <a:pt x="180" y="257"/>
                    <a:pt x="171" y="262"/>
                  </a:cubicBezTo>
                  <a:cubicBezTo>
                    <a:pt x="158" y="268"/>
                    <a:pt x="142" y="272"/>
                    <a:pt x="123" y="275"/>
                  </a:cubicBezTo>
                  <a:cubicBezTo>
                    <a:pt x="109" y="276"/>
                    <a:pt x="114" y="299"/>
                    <a:pt x="128" y="323"/>
                  </a:cubicBezTo>
                  <a:cubicBezTo>
                    <a:pt x="142" y="347"/>
                    <a:pt x="170" y="330"/>
                    <a:pt x="184" y="325"/>
                  </a:cubicBezTo>
                  <a:cubicBezTo>
                    <a:pt x="198" y="320"/>
                    <a:pt x="185" y="253"/>
                    <a:pt x="185" y="253"/>
                  </a:cubicBezTo>
                  <a:close/>
                  <a:moveTo>
                    <a:pt x="291" y="261"/>
                  </a:moveTo>
                  <a:cubicBezTo>
                    <a:pt x="292" y="269"/>
                    <a:pt x="292" y="269"/>
                    <a:pt x="292" y="269"/>
                  </a:cubicBezTo>
                  <a:cubicBezTo>
                    <a:pt x="292" y="269"/>
                    <a:pt x="296" y="280"/>
                    <a:pt x="310" y="275"/>
                  </a:cubicBezTo>
                  <a:cubicBezTo>
                    <a:pt x="324" y="271"/>
                    <a:pt x="349" y="236"/>
                    <a:pt x="354" y="209"/>
                  </a:cubicBezTo>
                  <a:cubicBezTo>
                    <a:pt x="359" y="182"/>
                    <a:pt x="335" y="190"/>
                    <a:pt x="314" y="192"/>
                  </a:cubicBezTo>
                  <a:cubicBezTo>
                    <a:pt x="292" y="194"/>
                    <a:pt x="292" y="208"/>
                    <a:pt x="292" y="208"/>
                  </a:cubicBezTo>
                  <a:lnTo>
                    <a:pt x="291" y="261"/>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3" name="ïŝḷïdè"/>
            <p:cNvSpPr/>
            <p:nvPr userDrawn="1">
              <p:custDataLst>
                <p:tags r:id="rId5"/>
              </p:custDataLst>
            </p:nvPr>
          </p:nvSpPr>
          <p:spPr bwMode="auto">
            <a:xfrm>
              <a:off x="6106582" y="2874169"/>
              <a:ext cx="762000" cy="817563"/>
            </a:xfrm>
            <a:custGeom>
              <a:avLst/>
              <a:gdLst>
                <a:gd name="T0" fmla="*/ 107 w 456"/>
                <a:gd name="T1" fmla="*/ 347 h 488"/>
                <a:gd name="T2" fmla="*/ 187 w 456"/>
                <a:gd name="T3" fmla="*/ 332 h 488"/>
                <a:gd name="T4" fmla="*/ 171 w 456"/>
                <a:gd name="T5" fmla="*/ 39 h 488"/>
                <a:gd name="T6" fmla="*/ 196 w 456"/>
                <a:gd name="T7" fmla="*/ 1 h 488"/>
                <a:gd name="T8" fmla="*/ 274 w 456"/>
                <a:gd name="T9" fmla="*/ 57 h 488"/>
                <a:gd name="T10" fmla="*/ 274 w 456"/>
                <a:gd name="T11" fmla="*/ 302 h 488"/>
                <a:gd name="T12" fmla="*/ 355 w 456"/>
                <a:gd name="T13" fmla="*/ 283 h 488"/>
                <a:gd name="T14" fmla="*/ 387 w 456"/>
                <a:gd name="T15" fmla="*/ 187 h 488"/>
                <a:gd name="T16" fmla="*/ 456 w 456"/>
                <a:gd name="T17" fmla="*/ 231 h 488"/>
                <a:gd name="T18" fmla="*/ 437 w 456"/>
                <a:gd name="T19" fmla="*/ 394 h 488"/>
                <a:gd name="T20" fmla="*/ 374 w 456"/>
                <a:gd name="T21" fmla="*/ 454 h 488"/>
                <a:gd name="T22" fmla="*/ 352 w 456"/>
                <a:gd name="T23" fmla="*/ 351 h 488"/>
                <a:gd name="T24" fmla="*/ 290 w 456"/>
                <a:gd name="T25" fmla="*/ 368 h 488"/>
                <a:gd name="T26" fmla="*/ 219 w 456"/>
                <a:gd name="T27" fmla="*/ 402 h 488"/>
                <a:gd name="T28" fmla="*/ 129 w 456"/>
                <a:gd name="T29" fmla="*/ 419 h 488"/>
                <a:gd name="T30" fmla="*/ 31 w 456"/>
                <a:gd name="T31" fmla="*/ 451 h 488"/>
                <a:gd name="T32" fmla="*/ 10 w 456"/>
                <a:gd name="T33" fmla="*/ 412 h 488"/>
                <a:gd name="T34" fmla="*/ 3 w 456"/>
                <a:gd name="T35" fmla="*/ 398 h 488"/>
                <a:gd name="T36" fmla="*/ 11 w 456"/>
                <a:gd name="T37" fmla="*/ 367 h 488"/>
                <a:gd name="T38" fmla="*/ 23 w 456"/>
                <a:gd name="T39" fmla="*/ 235 h 488"/>
                <a:gd name="T40" fmla="*/ 53 w 456"/>
                <a:gd name="T41" fmla="*/ 213 h 488"/>
                <a:gd name="T42" fmla="*/ 107 w 456"/>
                <a:gd name="T43" fmla="*/ 347 h 4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56" h="488">
                  <a:moveTo>
                    <a:pt x="107" y="347"/>
                  </a:moveTo>
                  <a:cubicBezTo>
                    <a:pt x="134" y="342"/>
                    <a:pt x="160" y="337"/>
                    <a:pt x="187" y="332"/>
                  </a:cubicBezTo>
                  <a:cubicBezTo>
                    <a:pt x="182" y="234"/>
                    <a:pt x="176" y="137"/>
                    <a:pt x="171" y="39"/>
                  </a:cubicBezTo>
                  <a:cubicBezTo>
                    <a:pt x="171" y="39"/>
                    <a:pt x="165" y="1"/>
                    <a:pt x="196" y="1"/>
                  </a:cubicBezTo>
                  <a:cubicBezTo>
                    <a:pt x="227" y="0"/>
                    <a:pt x="284" y="25"/>
                    <a:pt x="274" y="57"/>
                  </a:cubicBezTo>
                  <a:cubicBezTo>
                    <a:pt x="264" y="89"/>
                    <a:pt x="256" y="303"/>
                    <a:pt x="274" y="302"/>
                  </a:cubicBezTo>
                  <a:cubicBezTo>
                    <a:pt x="292" y="301"/>
                    <a:pt x="355" y="283"/>
                    <a:pt x="355" y="283"/>
                  </a:cubicBezTo>
                  <a:cubicBezTo>
                    <a:pt x="355" y="283"/>
                    <a:pt x="372" y="185"/>
                    <a:pt x="387" y="187"/>
                  </a:cubicBezTo>
                  <a:cubicBezTo>
                    <a:pt x="403" y="188"/>
                    <a:pt x="455" y="196"/>
                    <a:pt x="456" y="231"/>
                  </a:cubicBezTo>
                  <a:cubicBezTo>
                    <a:pt x="456" y="265"/>
                    <a:pt x="454" y="367"/>
                    <a:pt x="437" y="394"/>
                  </a:cubicBezTo>
                  <a:cubicBezTo>
                    <a:pt x="420" y="421"/>
                    <a:pt x="383" y="476"/>
                    <a:pt x="374" y="454"/>
                  </a:cubicBezTo>
                  <a:cubicBezTo>
                    <a:pt x="364" y="433"/>
                    <a:pt x="352" y="351"/>
                    <a:pt x="352" y="351"/>
                  </a:cubicBezTo>
                  <a:cubicBezTo>
                    <a:pt x="331" y="357"/>
                    <a:pt x="310" y="363"/>
                    <a:pt x="290" y="368"/>
                  </a:cubicBezTo>
                  <a:cubicBezTo>
                    <a:pt x="252" y="379"/>
                    <a:pt x="281" y="398"/>
                    <a:pt x="219" y="402"/>
                  </a:cubicBezTo>
                  <a:cubicBezTo>
                    <a:pt x="185" y="404"/>
                    <a:pt x="141" y="408"/>
                    <a:pt x="129" y="419"/>
                  </a:cubicBezTo>
                  <a:cubicBezTo>
                    <a:pt x="111" y="438"/>
                    <a:pt x="71" y="488"/>
                    <a:pt x="31" y="451"/>
                  </a:cubicBezTo>
                  <a:cubicBezTo>
                    <a:pt x="31" y="451"/>
                    <a:pt x="18" y="430"/>
                    <a:pt x="10" y="412"/>
                  </a:cubicBezTo>
                  <a:cubicBezTo>
                    <a:pt x="7" y="407"/>
                    <a:pt x="5" y="402"/>
                    <a:pt x="3" y="398"/>
                  </a:cubicBezTo>
                  <a:cubicBezTo>
                    <a:pt x="0" y="387"/>
                    <a:pt x="7" y="378"/>
                    <a:pt x="11" y="367"/>
                  </a:cubicBezTo>
                  <a:cubicBezTo>
                    <a:pt x="29" y="322"/>
                    <a:pt x="34" y="307"/>
                    <a:pt x="23" y="235"/>
                  </a:cubicBezTo>
                  <a:cubicBezTo>
                    <a:pt x="23" y="235"/>
                    <a:pt x="21" y="202"/>
                    <a:pt x="53" y="213"/>
                  </a:cubicBezTo>
                  <a:cubicBezTo>
                    <a:pt x="118" y="235"/>
                    <a:pt x="92" y="344"/>
                    <a:pt x="107" y="347"/>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4" name="ïṩḻídé"/>
            <p:cNvSpPr/>
            <p:nvPr userDrawn="1">
              <p:custDataLst>
                <p:tags r:id="rId6"/>
              </p:custDataLst>
            </p:nvPr>
          </p:nvSpPr>
          <p:spPr bwMode="auto">
            <a:xfrm>
              <a:off x="7104326" y="2786063"/>
              <a:ext cx="1055688" cy="977900"/>
            </a:xfrm>
            <a:custGeom>
              <a:avLst/>
              <a:gdLst>
                <a:gd name="T0" fmla="*/ 625 w 632"/>
                <a:gd name="T1" fmla="*/ 513 h 584"/>
                <a:gd name="T2" fmla="*/ 413 w 632"/>
                <a:gd name="T3" fmla="*/ 540 h 584"/>
                <a:gd name="T4" fmla="*/ 253 w 632"/>
                <a:gd name="T5" fmla="*/ 323 h 584"/>
                <a:gd name="T6" fmla="*/ 112 w 632"/>
                <a:gd name="T7" fmla="*/ 500 h 584"/>
                <a:gd name="T8" fmla="*/ 6 w 632"/>
                <a:gd name="T9" fmla="*/ 459 h 584"/>
                <a:gd name="T10" fmla="*/ 29 w 632"/>
                <a:gd name="T11" fmla="*/ 439 h 584"/>
                <a:gd name="T12" fmla="*/ 182 w 632"/>
                <a:gd name="T13" fmla="*/ 276 h 584"/>
                <a:gd name="T14" fmla="*/ 48 w 632"/>
                <a:gd name="T15" fmla="*/ 269 h 584"/>
                <a:gd name="T16" fmla="*/ 62 w 632"/>
                <a:gd name="T17" fmla="*/ 164 h 584"/>
                <a:gd name="T18" fmla="*/ 194 w 632"/>
                <a:gd name="T19" fmla="*/ 164 h 584"/>
                <a:gd name="T20" fmla="*/ 194 w 632"/>
                <a:gd name="T21" fmla="*/ 32 h 584"/>
                <a:gd name="T22" fmla="*/ 287 w 632"/>
                <a:gd name="T23" fmla="*/ 28 h 584"/>
                <a:gd name="T24" fmla="*/ 306 w 632"/>
                <a:gd name="T25" fmla="*/ 95 h 584"/>
                <a:gd name="T26" fmla="*/ 329 w 632"/>
                <a:gd name="T27" fmla="*/ 129 h 584"/>
                <a:gd name="T28" fmla="*/ 396 w 632"/>
                <a:gd name="T29" fmla="*/ 105 h 584"/>
                <a:gd name="T30" fmla="*/ 432 w 632"/>
                <a:gd name="T31" fmla="*/ 169 h 584"/>
                <a:gd name="T32" fmla="*/ 312 w 632"/>
                <a:gd name="T33" fmla="*/ 224 h 584"/>
                <a:gd name="T34" fmla="*/ 312 w 632"/>
                <a:gd name="T35" fmla="*/ 289 h 584"/>
                <a:gd name="T36" fmla="*/ 539 w 632"/>
                <a:gd name="T37" fmla="*/ 485 h 584"/>
                <a:gd name="T38" fmla="*/ 625 w 632"/>
                <a:gd name="T39" fmla="*/ 513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32" h="584">
                  <a:moveTo>
                    <a:pt x="625" y="513"/>
                  </a:moveTo>
                  <a:cubicBezTo>
                    <a:pt x="625" y="513"/>
                    <a:pt x="455" y="584"/>
                    <a:pt x="413" y="540"/>
                  </a:cubicBezTo>
                  <a:cubicBezTo>
                    <a:pt x="370" y="496"/>
                    <a:pt x="282" y="378"/>
                    <a:pt x="253" y="323"/>
                  </a:cubicBezTo>
                  <a:cubicBezTo>
                    <a:pt x="253" y="323"/>
                    <a:pt x="172" y="514"/>
                    <a:pt x="112" y="500"/>
                  </a:cubicBezTo>
                  <a:cubicBezTo>
                    <a:pt x="53" y="487"/>
                    <a:pt x="12" y="469"/>
                    <a:pt x="6" y="459"/>
                  </a:cubicBezTo>
                  <a:cubicBezTo>
                    <a:pt x="0" y="448"/>
                    <a:pt x="10" y="444"/>
                    <a:pt x="29" y="439"/>
                  </a:cubicBezTo>
                  <a:cubicBezTo>
                    <a:pt x="47" y="433"/>
                    <a:pt x="166" y="419"/>
                    <a:pt x="182" y="276"/>
                  </a:cubicBezTo>
                  <a:cubicBezTo>
                    <a:pt x="182" y="276"/>
                    <a:pt x="82" y="313"/>
                    <a:pt x="48" y="269"/>
                  </a:cubicBezTo>
                  <a:cubicBezTo>
                    <a:pt x="14" y="224"/>
                    <a:pt x="4" y="163"/>
                    <a:pt x="62" y="164"/>
                  </a:cubicBezTo>
                  <a:cubicBezTo>
                    <a:pt x="120" y="166"/>
                    <a:pt x="196" y="188"/>
                    <a:pt x="194" y="164"/>
                  </a:cubicBezTo>
                  <a:cubicBezTo>
                    <a:pt x="192" y="141"/>
                    <a:pt x="174" y="56"/>
                    <a:pt x="194" y="32"/>
                  </a:cubicBezTo>
                  <a:cubicBezTo>
                    <a:pt x="215" y="8"/>
                    <a:pt x="269" y="0"/>
                    <a:pt x="287" y="28"/>
                  </a:cubicBezTo>
                  <a:cubicBezTo>
                    <a:pt x="304" y="56"/>
                    <a:pt x="311" y="71"/>
                    <a:pt x="306" y="95"/>
                  </a:cubicBezTo>
                  <a:cubicBezTo>
                    <a:pt x="300" y="119"/>
                    <a:pt x="294" y="133"/>
                    <a:pt x="329" y="129"/>
                  </a:cubicBezTo>
                  <a:cubicBezTo>
                    <a:pt x="364" y="125"/>
                    <a:pt x="379" y="98"/>
                    <a:pt x="396" y="105"/>
                  </a:cubicBezTo>
                  <a:cubicBezTo>
                    <a:pt x="413" y="113"/>
                    <a:pt x="468" y="147"/>
                    <a:pt x="432" y="169"/>
                  </a:cubicBezTo>
                  <a:cubicBezTo>
                    <a:pt x="396" y="191"/>
                    <a:pt x="324" y="214"/>
                    <a:pt x="312" y="224"/>
                  </a:cubicBezTo>
                  <a:cubicBezTo>
                    <a:pt x="300" y="233"/>
                    <a:pt x="277" y="232"/>
                    <a:pt x="312" y="289"/>
                  </a:cubicBezTo>
                  <a:cubicBezTo>
                    <a:pt x="344" y="339"/>
                    <a:pt x="428" y="450"/>
                    <a:pt x="539" y="485"/>
                  </a:cubicBezTo>
                  <a:cubicBezTo>
                    <a:pt x="546" y="487"/>
                    <a:pt x="632" y="504"/>
                    <a:pt x="625" y="513"/>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dirty="0"/>
            </a:p>
          </p:txBody>
        </p:sp>
        <p:sp>
          <p:nvSpPr>
            <p:cNvPr id="65" name="îṧḷíďê"/>
            <p:cNvSpPr/>
            <p:nvPr userDrawn="1">
              <p:custDataLst>
                <p:tags r:id="rId7"/>
              </p:custDataLst>
            </p:nvPr>
          </p:nvSpPr>
          <p:spPr bwMode="auto">
            <a:xfrm>
              <a:off x="8339534" y="2693264"/>
              <a:ext cx="982663" cy="1196975"/>
            </a:xfrm>
            <a:custGeom>
              <a:avLst/>
              <a:gdLst>
                <a:gd name="T0" fmla="*/ 268 w 588"/>
                <a:gd name="T1" fmla="*/ 604 h 714"/>
                <a:gd name="T2" fmla="*/ 219 w 588"/>
                <a:gd name="T3" fmla="*/ 538 h 714"/>
                <a:gd name="T4" fmla="*/ 110 w 588"/>
                <a:gd name="T5" fmla="*/ 487 h 714"/>
                <a:gd name="T6" fmla="*/ 258 w 588"/>
                <a:gd name="T7" fmla="*/ 470 h 714"/>
                <a:gd name="T8" fmla="*/ 302 w 588"/>
                <a:gd name="T9" fmla="*/ 390 h 714"/>
                <a:gd name="T10" fmla="*/ 155 w 588"/>
                <a:gd name="T11" fmla="*/ 425 h 714"/>
                <a:gd name="T12" fmla="*/ 275 w 588"/>
                <a:gd name="T13" fmla="*/ 346 h 714"/>
                <a:gd name="T14" fmla="*/ 419 w 588"/>
                <a:gd name="T15" fmla="*/ 309 h 714"/>
                <a:gd name="T16" fmla="*/ 243 w 588"/>
                <a:gd name="T17" fmla="*/ 335 h 714"/>
                <a:gd name="T18" fmla="*/ 99 w 588"/>
                <a:gd name="T19" fmla="*/ 404 h 714"/>
                <a:gd name="T20" fmla="*/ 8 w 588"/>
                <a:gd name="T21" fmla="*/ 457 h 714"/>
                <a:gd name="T22" fmla="*/ 75 w 588"/>
                <a:gd name="T23" fmla="*/ 334 h 714"/>
                <a:gd name="T24" fmla="*/ 107 w 588"/>
                <a:gd name="T25" fmla="*/ 198 h 714"/>
                <a:gd name="T26" fmla="*/ 130 w 588"/>
                <a:gd name="T27" fmla="*/ 124 h 714"/>
                <a:gd name="T28" fmla="*/ 159 w 588"/>
                <a:gd name="T29" fmla="*/ 297 h 714"/>
                <a:gd name="T30" fmla="*/ 178 w 588"/>
                <a:gd name="T31" fmla="*/ 68 h 714"/>
                <a:gd name="T32" fmla="*/ 233 w 588"/>
                <a:gd name="T33" fmla="*/ 63 h 714"/>
                <a:gd name="T34" fmla="*/ 318 w 588"/>
                <a:gd name="T35" fmla="*/ 62 h 714"/>
                <a:gd name="T36" fmla="*/ 389 w 588"/>
                <a:gd name="T37" fmla="*/ 69 h 714"/>
                <a:gd name="T38" fmla="*/ 378 w 588"/>
                <a:gd name="T39" fmla="*/ 133 h 714"/>
                <a:gd name="T40" fmla="*/ 422 w 588"/>
                <a:gd name="T41" fmla="*/ 142 h 714"/>
                <a:gd name="T42" fmla="*/ 502 w 588"/>
                <a:gd name="T43" fmla="*/ 113 h 714"/>
                <a:gd name="T44" fmla="*/ 454 w 588"/>
                <a:gd name="T45" fmla="*/ 265 h 714"/>
                <a:gd name="T46" fmla="*/ 498 w 588"/>
                <a:gd name="T47" fmla="*/ 360 h 714"/>
                <a:gd name="T48" fmla="*/ 383 w 588"/>
                <a:gd name="T49" fmla="*/ 411 h 714"/>
                <a:gd name="T50" fmla="*/ 476 w 588"/>
                <a:gd name="T51" fmla="*/ 445 h 714"/>
                <a:gd name="T52" fmla="*/ 373 w 588"/>
                <a:gd name="T53" fmla="*/ 516 h 714"/>
                <a:gd name="T54" fmla="*/ 269 w 588"/>
                <a:gd name="T55" fmla="*/ 703 h 714"/>
                <a:gd name="T56" fmla="*/ 177 w 588"/>
                <a:gd name="T57" fmla="*/ 626 h 714"/>
                <a:gd name="T58" fmla="*/ 251 w 588"/>
                <a:gd name="T59" fmla="*/ 106 h 714"/>
                <a:gd name="T60" fmla="*/ 236 w 588"/>
                <a:gd name="T61" fmla="*/ 165 h 714"/>
                <a:gd name="T62" fmla="*/ 269 w 588"/>
                <a:gd name="T63" fmla="*/ 129 h 714"/>
                <a:gd name="T64" fmla="*/ 368 w 588"/>
                <a:gd name="T65" fmla="*/ 177 h 714"/>
                <a:gd name="T66" fmla="*/ 404 w 588"/>
                <a:gd name="T67" fmla="*/ 195 h 714"/>
                <a:gd name="T68" fmla="*/ 368 w 588"/>
                <a:gd name="T69" fmla="*/ 177 h 714"/>
                <a:gd name="T70" fmla="*/ 304 w 588"/>
                <a:gd name="T71" fmla="*/ 179 h 714"/>
                <a:gd name="T72" fmla="*/ 310 w 588"/>
                <a:gd name="T73" fmla="*/ 272 h 714"/>
                <a:gd name="T74" fmla="*/ 321 w 588"/>
                <a:gd name="T75" fmla="*/ 266 h 714"/>
                <a:gd name="T76" fmla="*/ 359 w 588"/>
                <a:gd name="T77" fmla="*/ 255 h 714"/>
                <a:gd name="T78" fmla="*/ 373 w 588"/>
                <a:gd name="T79" fmla="*/ 246 h 714"/>
                <a:gd name="T80" fmla="*/ 256 w 588"/>
                <a:gd name="T81" fmla="*/ 218 h 714"/>
                <a:gd name="T82" fmla="*/ 256 w 588"/>
                <a:gd name="T83" fmla="*/ 261 h 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88" h="714">
                  <a:moveTo>
                    <a:pt x="185" y="612"/>
                  </a:moveTo>
                  <a:cubicBezTo>
                    <a:pt x="214" y="611"/>
                    <a:pt x="262" y="609"/>
                    <a:pt x="268" y="604"/>
                  </a:cubicBezTo>
                  <a:cubicBezTo>
                    <a:pt x="276" y="597"/>
                    <a:pt x="298" y="588"/>
                    <a:pt x="281" y="535"/>
                  </a:cubicBezTo>
                  <a:cubicBezTo>
                    <a:pt x="281" y="535"/>
                    <a:pt x="254" y="526"/>
                    <a:pt x="219" y="538"/>
                  </a:cubicBezTo>
                  <a:cubicBezTo>
                    <a:pt x="186" y="550"/>
                    <a:pt x="142" y="567"/>
                    <a:pt x="103" y="523"/>
                  </a:cubicBezTo>
                  <a:cubicBezTo>
                    <a:pt x="88" y="507"/>
                    <a:pt x="85" y="499"/>
                    <a:pt x="110" y="487"/>
                  </a:cubicBezTo>
                  <a:cubicBezTo>
                    <a:pt x="115" y="484"/>
                    <a:pt x="122" y="482"/>
                    <a:pt x="131" y="481"/>
                  </a:cubicBezTo>
                  <a:cubicBezTo>
                    <a:pt x="166" y="476"/>
                    <a:pt x="260" y="487"/>
                    <a:pt x="258" y="470"/>
                  </a:cubicBezTo>
                  <a:cubicBezTo>
                    <a:pt x="257" y="452"/>
                    <a:pt x="245" y="447"/>
                    <a:pt x="252" y="437"/>
                  </a:cubicBezTo>
                  <a:cubicBezTo>
                    <a:pt x="259" y="427"/>
                    <a:pt x="328" y="395"/>
                    <a:pt x="302" y="390"/>
                  </a:cubicBezTo>
                  <a:cubicBezTo>
                    <a:pt x="284" y="386"/>
                    <a:pt x="245" y="403"/>
                    <a:pt x="219" y="420"/>
                  </a:cubicBezTo>
                  <a:cubicBezTo>
                    <a:pt x="200" y="433"/>
                    <a:pt x="175" y="441"/>
                    <a:pt x="155" y="425"/>
                  </a:cubicBezTo>
                  <a:cubicBezTo>
                    <a:pt x="129" y="404"/>
                    <a:pt x="144" y="396"/>
                    <a:pt x="170" y="382"/>
                  </a:cubicBezTo>
                  <a:cubicBezTo>
                    <a:pt x="190" y="371"/>
                    <a:pt x="222" y="358"/>
                    <a:pt x="275" y="346"/>
                  </a:cubicBezTo>
                  <a:cubicBezTo>
                    <a:pt x="396" y="319"/>
                    <a:pt x="449" y="333"/>
                    <a:pt x="440" y="319"/>
                  </a:cubicBezTo>
                  <a:cubicBezTo>
                    <a:pt x="438" y="315"/>
                    <a:pt x="432" y="310"/>
                    <a:pt x="419" y="309"/>
                  </a:cubicBezTo>
                  <a:cubicBezTo>
                    <a:pt x="391" y="307"/>
                    <a:pt x="343" y="316"/>
                    <a:pt x="317" y="318"/>
                  </a:cubicBezTo>
                  <a:cubicBezTo>
                    <a:pt x="281" y="322"/>
                    <a:pt x="266" y="321"/>
                    <a:pt x="243" y="335"/>
                  </a:cubicBezTo>
                  <a:cubicBezTo>
                    <a:pt x="220" y="350"/>
                    <a:pt x="230" y="344"/>
                    <a:pt x="204" y="346"/>
                  </a:cubicBezTo>
                  <a:cubicBezTo>
                    <a:pt x="170" y="347"/>
                    <a:pt x="109" y="361"/>
                    <a:pt x="99" y="404"/>
                  </a:cubicBezTo>
                  <a:cubicBezTo>
                    <a:pt x="86" y="461"/>
                    <a:pt x="59" y="521"/>
                    <a:pt x="31" y="502"/>
                  </a:cubicBezTo>
                  <a:cubicBezTo>
                    <a:pt x="3" y="483"/>
                    <a:pt x="0" y="483"/>
                    <a:pt x="8" y="457"/>
                  </a:cubicBezTo>
                  <a:cubicBezTo>
                    <a:pt x="15" y="432"/>
                    <a:pt x="15" y="361"/>
                    <a:pt x="18" y="354"/>
                  </a:cubicBezTo>
                  <a:cubicBezTo>
                    <a:pt x="40" y="306"/>
                    <a:pt x="59" y="327"/>
                    <a:pt x="75" y="334"/>
                  </a:cubicBezTo>
                  <a:cubicBezTo>
                    <a:pt x="87" y="340"/>
                    <a:pt x="98" y="328"/>
                    <a:pt x="107" y="321"/>
                  </a:cubicBezTo>
                  <a:cubicBezTo>
                    <a:pt x="110" y="278"/>
                    <a:pt x="109" y="219"/>
                    <a:pt x="107" y="198"/>
                  </a:cubicBezTo>
                  <a:cubicBezTo>
                    <a:pt x="106" y="182"/>
                    <a:pt x="92" y="156"/>
                    <a:pt x="100" y="132"/>
                  </a:cubicBezTo>
                  <a:cubicBezTo>
                    <a:pt x="109" y="106"/>
                    <a:pt x="115" y="107"/>
                    <a:pt x="130" y="124"/>
                  </a:cubicBezTo>
                  <a:cubicBezTo>
                    <a:pt x="142" y="137"/>
                    <a:pt x="159" y="158"/>
                    <a:pt x="161" y="173"/>
                  </a:cubicBezTo>
                  <a:cubicBezTo>
                    <a:pt x="163" y="198"/>
                    <a:pt x="150" y="289"/>
                    <a:pt x="159" y="297"/>
                  </a:cubicBezTo>
                  <a:cubicBezTo>
                    <a:pt x="168" y="305"/>
                    <a:pt x="180" y="308"/>
                    <a:pt x="180" y="286"/>
                  </a:cubicBezTo>
                  <a:cubicBezTo>
                    <a:pt x="181" y="264"/>
                    <a:pt x="174" y="81"/>
                    <a:pt x="178" y="68"/>
                  </a:cubicBezTo>
                  <a:cubicBezTo>
                    <a:pt x="181" y="59"/>
                    <a:pt x="198" y="59"/>
                    <a:pt x="210" y="63"/>
                  </a:cubicBezTo>
                  <a:cubicBezTo>
                    <a:pt x="226" y="67"/>
                    <a:pt x="226" y="73"/>
                    <a:pt x="233" y="63"/>
                  </a:cubicBezTo>
                  <a:cubicBezTo>
                    <a:pt x="239" y="54"/>
                    <a:pt x="265" y="47"/>
                    <a:pt x="271" y="55"/>
                  </a:cubicBezTo>
                  <a:cubicBezTo>
                    <a:pt x="280" y="64"/>
                    <a:pt x="312" y="88"/>
                    <a:pt x="318" y="62"/>
                  </a:cubicBezTo>
                  <a:cubicBezTo>
                    <a:pt x="325" y="35"/>
                    <a:pt x="323" y="5"/>
                    <a:pt x="344" y="3"/>
                  </a:cubicBezTo>
                  <a:cubicBezTo>
                    <a:pt x="364" y="0"/>
                    <a:pt x="412" y="46"/>
                    <a:pt x="389" y="69"/>
                  </a:cubicBezTo>
                  <a:cubicBezTo>
                    <a:pt x="367" y="93"/>
                    <a:pt x="358" y="111"/>
                    <a:pt x="358" y="111"/>
                  </a:cubicBezTo>
                  <a:cubicBezTo>
                    <a:pt x="358" y="111"/>
                    <a:pt x="385" y="126"/>
                    <a:pt x="378" y="133"/>
                  </a:cubicBezTo>
                  <a:cubicBezTo>
                    <a:pt x="372" y="141"/>
                    <a:pt x="384" y="157"/>
                    <a:pt x="401" y="157"/>
                  </a:cubicBezTo>
                  <a:cubicBezTo>
                    <a:pt x="418" y="156"/>
                    <a:pt x="455" y="164"/>
                    <a:pt x="422" y="142"/>
                  </a:cubicBezTo>
                  <a:cubicBezTo>
                    <a:pt x="389" y="120"/>
                    <a:pt x="365" y="112"/>
                    <a:pt x="380" y="103"/>
                  </a:cubicBezTo>
                  <a:cubicBezTo>
                    <a:pt x="407" y="85"/>
                    <a:pt x="492" y="65"/>
                    <a:pt x="502" y="113"/>
                  </a:cubicBezTo>
                  <a:cubicBezTo>
                    <a:pt x="505" y="128"/>
                    <a:pt x="503" y="150"/>
                    <a:pt x="486" y="181"/>
                  </a:cubicBezTo>
                  <a:cubicBezTo>
                    <a:pt x="449" y="249"/>
                    <a:pt x="436" y="275"/>
                    <a:pt x="454" y="265"/>
                  </a:cubicBezTo>
                  <a:cubicBezTo>
                    <a:pt x="473" y="256"/>
                    <a:pt x="524" y="252"/>
                    <a:pt x="564" y="307"/>
                  </a:cubicBezTo>
                  <a:cubicBezTo>
                    <a:pt x="564" y="307"/>
                    <a:pt x="588" y="362"/>
                    <a:pt x="498" y="360"/>
                  </a:cubicBezTo>
                  <a:cubicBezTo>
                    <a:pt x="498" y="360"/>
                    <a:pt x="424" y="352"/>
                    <a:pt x="418" y="386"/>
                  </a:cubicBezTo>
                  <a:cubicBezTo>
                    <a:pt x="418" y="386"/>
                    <a:pt x="401" y="403"/>
                    <a:pt x="383" y="411"/>
                  </a:cubicBezTo>
                  <a:cubicBezTo>
                    <a:pt x="364" y="419"/>
                    <a:pt x="321" y="457"/>
                    <a:pt x="362" y="457"/>
                  </a:cubicBezTo>
                  <a:cubicBezTo>
                    <a:pt x="402" y="457"/>
                    <a:pt x="462" y="431"/>
                    <a:pt x="476" y="445"/>
                  </a:cubicBezTo>
                  <a:cubicBezTo>
                    <a:pt x="489" y="459"/>
                    <a:pt x="529" y="518"/>
                    <a:pt x="482" y="524"/>
                  </a:cubicBezTo>
                  <a:cubicBezTo>
                    <a:pt x="436" y="529"/>
                    <a:pt x="399" y="500"/>
                    <a:pt x="373" y="516"/>
                  </a:cubicBezTo>
                  <a:cubicBezTo>
                    <a:pt x="346" y="533"/>
                    <a:pt x="377" y="593"/>
                    <a:pt x="352" y="631"/>
                  </a:cubicBezTo>
                  <a:cubicBezTo>
                    <a:pt x="327" y="669"/>
                    <a:pt x="292" y="714"/>
                    <a:pt x="269" y="703"/>
                  </a:cubicBezTo>
                  <a:cubicBezTo>
                    <a:pt x="246" y="692"/>
                    <a:pt x="238" y="665"/>
                    <a:pt x="217" y="654"/>
                  </a:cubicBezTo>
                  <a:cubicBezTo>
                    <a:pt x="205" y="648"/>
                    <a:pt x="189" y="635"/>
                    <a:pt x="177" y="626"/>
                  </a:cubicBezTo>
                  <a:cubicBezTo>
                    <a:pt x="156" y="608"/>
                    <a:pt x="158" y="612"/>
                    <a:pt x="185" y="612"/>
                  </a:cubicBezTo>
                  <a:close/>
                  <a:moveTo>
                    <a:pt x="251" y="106"/>
                  </a:moveTo>
                  <a:cubicBezTo>
                    <a:pt x="239" y="101"/>
                    <a:pt x="239" y="101"/>
                    <a:pt x="239" y="112"/>
                  </a:cubicBezTo>
                  <a:cubicBezTo>
                    <a:pt x="236" y="165"/>
                    <a:pt x="236" y="165"/>
                    <a:pt x="236" y="165"/>
                  </a:cubicBezTo>
                  <a:cubicBezTo>
                    <a:pt x="235" y="179"/>
                    <a:pt x="234" y="183"/>
                    <a:pt x="247" y="170"/>
                  </a:cubicBezTo>
                  <a:cubicBezTo>
                    <a:pt x="257" y="161"/>
                    <a:pt x="268" y="145"/>
                    <a:pt x="269" y="129"/>
                  </a:cubicBezTo>
                  <a:cubicBezTo>
                    <a:pt x="269" y="115"/>
                    <a:pt x="260" y="109"/>
                    <a:pt x="251" y="106"/>
                  </a:cubicBezTo>
                  <a:close/>
                  <a:moveTo>
                    <a:pt x="368" y="177"/>
                  </a:moveTo>
                  <a:cubicBezTo>
                    <a:pt x="363" y="182"/>
                    <a:pt x="363" y="188"/>
                    <a:pt x="367" y="192"/>
                  </a:cubicBezTo>
                  <a:cubicBezTo>
                    <a:pt x="372" y="197"/>
                    <a:pt x="394" y="198"/>
                    <a:pt x="404" y="195"/>
                  </a:cubicBezTo>
                  <a:cubicBezTo>
                    <a:pt x="407" y="194"/>
                    <a:pt x="407" y="191"/>
                    <a:pt x="408" y="188"/>
                  </a:cubicBezTo>
                  <a:cubicBezTo>
                    <a:pt x="414" y="172"/>
                    <a:pt x="368" y="177"/>
                    <a:pt x="368" y="177"/>
                  </a:cubicBezTo>
                  <a:close/>
                  <a:moveTo>
                    <a:pt x="315" y="186"/>
                  </a:moveTo>
                  <a:cubicBezTo>
                    <a:pt x="320" y="177"/>
                    <a:pt x="312" y="166"/>
                    <a:pt x="304" y="179"/>
                  </a:cubicBezTo>
                  <a:cubicBezTo>
                    <a:pt x="294" y="193"/>
                    <a:pt x="303" y="204"/>
                    <a:pt x="315" y="186"/>
                  </a:cubicBezTo>
                  <a:close/>
                  <a:moveTo>
                    <a:pt x="310" y="272"/>
                  </a:moveTo>
                  <a:cubicBezTo>
                    <a:pt x="310" y="272"/>
                    <a:pt x="311" y="276"/>
                    <a:pt x="317" y="277"/>
                  </a:cubicBezTo>
                  <a:cubicBezTo>
                    <a:pt x="324" y="278"/>
                    <a:pt x="323" y="273"/>
                    <a:pt x="321" y="266"/>
                  </a:cubicBezTo>
                  <a:cubicBezTo>
                    <a:pt x="319" y="260"/>
                    <a:pt x="309" y="272"/>
                    <a:pt x="310" y="272"/>
                  </a:cubicBezTo>
                  <a:close/>
                  <a:moveTo>
                    <a:pt x="359" y="255"/>
                  </a:moveTo>
                  <a:cubicBezTo>
                    <a:pt x="359" y="255"/>
                    <a:pt x="364" y="259"/>
                    <a:pt x="371" y="259"/>
                  </a:cubicBezTo>
                  <a:cubicBezTo>
                    <a:pt x="378" y="259"/>
                    <a:pt x="378" y="253"/>
                    <a:pt x="373" y="246"/>
                  </a:cubicBezTo>
                  <a:cubicBezTo>
                    <a:pt x="367" y="239"/>
                    <a:pt x="359" y="254"/>
                    <a:pt x="359" y="255"/>
                  </a:cubicBezTo>
                  <a:close/>
                  <a:moveTo>
                    <a:pt x="256" y="218"/>
                  </a:moveTo>
                  <a:cubicBezTo>
                    <a:pt x="237" y="205"/>
                    <a:pt x="220" y="258"/>
                    <a:pt x="223" y="271"/>
                  </a:cubicBezTo>
                  <a:cubicBezTo>
                    <a:pt x="220" y="285"/>
                    <a:pt x="243" y="271"/>
                    <a:pt x="256" y="261"/>
                  </a:cubicBezTo>
                  <a:cubicBezTo>
                    <a:pt x="270" y="251"/>
                    <a:pt x="272" y="228"/>
                    <a:pt x="256" y="218"/>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6" name="ïś1ïḓè"/>
            <p:cNvSpPr/>
            <p:nvPr userDrawn="1">
              <p:custDataLst>
                <p:tags r:id="rId8"/>
              </p:custDataLst>
            </p:nvPr>
          </p:nvSpPr>
          <p:spPr bwMode="auto">
            <a:xfrm>
              <a:off x="2869804" y="2524126"/>
              <a:ext cx="1824038" cy="1827213"/>
            </a:xfrm>
            <a:custGeom>
              <a:avLst/>
              <a:gdLst>
                <a:gd name="T0" fmla="*/ 546 w 1091"/>
                <a:gd name="T1" fmla="*/ 0 h 1091"/>
                <a:gd name="T2" fmla="*/ 1091 w 1091"/>
                <a:gd name="T3" fmla="*/ 545 h 1091"/>
                <a:gd name="T4" fmla="*/ 546 w 1091"/>
                <a:gd name="T5" fmla="*/ 1091 h 1091"/>
                <a:gd name="T6" fmla="*/ 0 w 1091"/>
                <a:gd name="T7" fmla="*/ 545 h 1091"/>
                <a:gd name="T8" fmla="*/ 546 w 1091"/>
                <a:gd name="T9" fmla="*/ 0 h 1091"/>
                <a:gd name="T10" fmla="*/ 546 w 1091"/>
                <a:gd name="T11" fmla="*/ 38 h 1091"/>
                <a:gd name="T12" fmla="*/ 38 w 1091"/>
                <a:gd name="T13" fmla="*/ 545 h 1091"/>
                <a:gd name="T14" fmla="*/ 546 w 1091"/>
                <a:gd name="T15" fmla="*/ 1053 h 1091"/>
                <a:gd name="T16" fmla="*/ 1053 w 1091"/>
                <a:gd name="T17" fmla="*/ 545 h 1091"/>
                <a:gd name="T18" fmla="*/ 546 w 1091"/>
                <a:gd name="T19" fmla="*/ 38 h 10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91" h="1091">
                  <a:moveTo>
                    <a:pt x="546" y="0"/>
                  </a:moveTo>
                  <a:cubicBezTo>
                    <a:pt x="846" y="0"/>
                    <a:pt x="1091" y="245"/>
                    <a:pt x="1091" y="545"/>
                  </a:cubicBezTo>
                  <a:cubicBezTo>
                    <a:pt x="1091" y="846"/>
                    <a:pt x="846" y="1091"/>
                    <a:pt x="546" y="1091"/>
                  </a:cubicBezTo>
                  <a:cubicBezTo>
                    <a:pt x="245" y="1091"/>
                    <a:pt x="0" y="846"/>
                    <a:pt x="0" y="545"/>
                  </a:cubicBezTo>
                  <a:cubicBezTo>
                    <a:pt x="0" y="245"/>
                    <a:pt x="245" y="0"/>
                    <a:pt x="546" y="0"/>
                  </a:cubicBezTo>
                  <a:close/>
                  <a:moveTo>
                    <a:pt x="546" y="38"/>
                  </a:moveTo>
                  <a:cubicBezTo>
                    <a:pt x="266" y="38"/>
                    <a:pt x="38" y="266"/>
                    <a:pt x="38" y="545"/>
                  </a:cubicBezTo>
                  <a:cubicBezTo>
                    <a:pt x="38" y="825"/>
                    <a:pt x="266" y="1053"/>
                    <a:pt x="546" y="1053"/>
                  </a:cubicBezTo>
                  <a:cubicBezTo>
                    <a:pt x="825" y="1053"/>
                    <a:pt x="1053" y="825"/>
                    <a:pt x="1053" y="545"/>
                  </a:cubicBezTo>
                  <a:cubicBezTo>
                    <a:pt x="1053" y="266"/>
                    <a:pt x="825" y="38"/>
                    <a:pt x="546" y="38"/>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7" name="iṡļïḑè"/>
            <p:cNvSpPr/>
            <p:nvPr userDrawn="1">
              <p:custDataLst>
                <p:tags r:id="rId9"/>
              </p:custDataLst>
            </p:nvPr>
          </p:nvSpPr>
          <p:spPr bwMode="auto">
            <a:xfrm>
              <a:off x="2968229" y="2620963"/>
              <a:ext cx="1628775" cy="1631950"/>
            </a:xfrm>
            <a:custGeom>
              <a:avLst/>
              <a:gdLst>
                <a:gd name="T0" fmla="*/ 487 w 974"/>
                <a:gd name="T1" fmla="*/ 0 h 974"/>
                <a:gd name="T2" fmla="*/ 974 w 974"/>
                <a:gd name="T3" fmla="*/ 487 h 974"/>
                <a:gd name="T4" fmla="*/ 487 w 974"/>
                <a:gd name="T5" fmla="*/ 974 h 974"/>
                <a:gd name="T6" fmla="*/ 0 w 974"/>
                <a:gd name="T7" fmla="*/ 487 h 974"/>
                <a:gd name="T8" fmla="*/ 487 w 974"/>
                <a:gd name="T9" fmla="*/ 0 h 974"/>
                <a:gd name="T10" fmla="*/ 487 w 974"/>
                <a:gd name="T11" fmla="*/ 6 h 974"/>
                <a:gd name="T12" fmla="*/ 6 w 974"/>
                <a:gd name="T13" fmla="*/ 487 h 974"/>
                <a:gd name="T14" fmla="*/ 487 w 974"/>
                <a:gd name="T15" fmla="*/ 968 h 974"/>
                <a:gd name="T16" fmla="*/ 968 w 974"/>
                <a:gd name="T17" fmla="*/ 487 h 974"/>
                <a:gd name="T18" fmla="*/ 487 w 974"/>
                <a:gd name="T19" fmla="*/ 6 h 9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74" h="974">
                  <a:moveTo>
                    <a:pt x="487" y="0"/>
                  </a:moveTo>
                  <a:cubicBezTo>
                    <a:pt x="755" y="0"/>
                    <a:pt x="974" y="219"/>
                    <a:pt x="974" y="487"/>
                  </a:cubicBezTo>
                  <a:cubicBezTo>
                    <a:pt x="974" y="755"/>
                    <a:pt x="755" y="974"/>
                    <a:pt x="487" y="974"/>
                  </a:cubicBezTo>
                  <a:cubicBezTo>
                    <a:pt x="219" y="974"/>
                    <a:pt x="0" y="755"/>
                    <a:pt x="0" y="487"/>
                  </a:cubicBezTo>
                  <a:cubicBezTo>
                    <a:pt x="0" y="219"/>
                    <a:pt x="219" y="0"/>
                    <a:pt x="487" y="0"/>
                  </a:cubicBezTo>
                  <a:close/>
                  <a:moveTo>
                    <a:pt x="487" y="6"/>
                  </a:moveTo>
                  <a:cubicBezTo>
                    <a:pt x="222" y="6"/>
                    <a:pt x="6" y="222"/>
                    <a:pt x="6" y="487"/>
                  </a:cubicBezTo>
                  <a:cubicBezTo>
                    <a:pt x="6" y="752"/>
                    <a:pt x="222" y="968"/>
                    <a:pt x="487" y="968"/>
                  </a:cubicBezTo>
                  <a:cubicBezTo>
                    <a:pt x="752" y="968"/>
                    <a:pt x="968" y="752"/>
                    <a:pt x="968" y="487"/>
                  </a:cubicBezTo>
                  <a:cubicBezTo>
                    <a:pt x="968" y="222"/>
                    <a:pt x="752" y="6"/>
                    <a:pt x="487" y="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8" name="í$líḋè"/>
            <p:cNvSpPr/>
            <p:nvPr userDrawn="1">
              <p:custDataLst>
                <p:tags r:id="rId10"/>
              </p:custDataLst>
            </p:nvPr>
          </p:nvSpPr>
          <p:spPr bwMode="auto">
            <a:xfrm>
              <a:off x="3268267" y="2881313"/>
              <a:ext cx="228600" cy="258763"/>
            </a:xfrm>
            <a:custGeom>
              <a:avLst/>
              <a:gdLst>
                <a:gd name="T0" fmla="*/ 119 w 137"/>
                <a:gd name="T1" fmla="*/ 142 h 154"/>
                <a:gd name="T2" fmla="*/ 64 w 137"/>
                <a:gd name="T3" fmla="*/ 93 h 154"/>
                <a:gd name="T4" fmla="*/ 56 w 137"/>
                <a:gd name="T5" fmla="*/ 120 h 154"/>
                <a:gd name="T6" fmla="*/ 35 w 137"/>
                <a:gd name="T7" fmla="*/ 118 h 154"/>
                <a:gd name="T8" fmla="*/ 9 w 137"/>
                <a:gd name="T9" fmla="*/ 91 h 154"/>
                <a:gd name="T10" fmla="*/ 15 w 137"/>
                <a:gd name="T11" fmla="*/ 81 h 154"/>
                <a:gd name="T12" fmla="*/ 22 w 137"/>
                <a:gd name="T13" fmla="*/ 60 h 154"/>
                <a:gd name="T14" fmla="*/ 18 w 137"/>
                <a:gd name="T15" fmla="*/ 44 h 154"/>
                <a:gd name="T16" fmla="*/ 4 w 137"/>
                <a:gd name="T17" fmla="*/ 16 h 154"/>
                <a:gd name="T18" fmla="*/ 36 w 137"/>
                <a:gd name="T19" fmla="*/ 26 h 154"/>
                <a:gd name="T20" fmla="*/ 69 w 137"/>
                <a:gd name="T21" fmla="*/ 0 h 154"/>
                <a:gd name="T22" fmla="*/ 82 w 137"/>
                <a:gd name="T23" fmla="*/ 13 h 154"/>
                <a:gd name="T24" fmla="*/ 86 w 137"/>
                <a:gd name="T25" fmla="*/ 29 h 154"/>
                <a:gd name="T26" fmla="*/ 79 w 137"/>
                <a:gd name="T27" fmla="*/ 74 h 154"/>
                <a:gd name="T28" fmla="*/ 104 w 137"/>
                <a:gd name="T29" fmla="*/ 101 h 154"/>
                <a:gd name="T30" fmla="*/ 134 w 137"/>
                <a:gd name="T31" fmla="*/ 142 h 154"/>
                <a:gd name="T32" fmla="*/ 119 w 137"/>
                <a:gd name="T33" fmla="*/ 142 h 154"/>
                <a:gd name="T34" fmla="*/ 37 w 137"/>
                <a:gd name="T35" fmla="*/ 67 h 154"/>
                <a:gd name="T36" fmla="*/ 30 w 137"/>
                <a:gd name="T37" fmla="*/ 77 h 154"/>
                <a:gd name="T38" fmla="*/ 37 w 137"/>
                <a:gd name="T39" fmla="*/ 84 h 154"/>
                <a:gd name="T40" fmla="*/ 46 w 137"/>
                <a:gd name="T41" fmla="*/ 76 h 154"/>
                <a:gd name="T42" fmla="*/ 37 w 137"/>
                <a:gd name="T43" fmla="*/ 67 h 154"/>
                <a:gd name="T44" fmla="*/ 46 w 137"/>
                <a:gd name="T45" fmla="*/ 35 h 154"/>
                <a:gd name="T46" fmla="*/ 52 w 137"/>
                <a:gd name="T47" fmla="*/ 46 h 154"/>
                <a:gd name="T48" fmla="*/ 61 w 137"/>
                <a:gd name="T49" fmla="*/ 44 h 154"/>
                <a:gd name="T50" fmla="*/ 59 w 137"/>
                <a:gd name="T51" fmla="*/ 32 h 154"/>
                <a:gd name="T52" fmla="*/ 46 w 137"/>
                <a:gd name="T53" fmla="*/ 35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7" h="154">
                  <a:moveTo>
                    <a:pt x="119" y="142"/>
                  </a:moveTo>
                  <a:cubicBezTo>
                    <a:pt x="106" y="132"/>
                    <a:pt x="68" y="90"/>
                    <a:pt x="64" y="93"/>
                  </a:cubicBezTo>
                  <a:cubicBezTo>
                    <a:pt x="53" y="100"/>
                    <a:pt x="58" y="118"/>
                    <a:pt x="56" y="120"/>
                  </a:cubicBezTo>
                  <a:cubicBezTo>
                    <a:pt x="52" y="123"/>
                    <a:pt x="39" y="123"/>
                    <a:pt x="35" y="118"/>
                  </a:cubicBezTo>
                  <a:cubicBezTo>
                    <a:pt x="30" y="113"/>
                    <a:pt x="17" y="100"/>
                    <a:pt x="9" y="91"/>
                  </a:cubicBezTo>
                  <a:cubicBezTo>
                    <a:pt x="6" y="82"/>
                    <a:pt x="7" y="80"/>
                    <a:pt x="15" y="81"/>
                  </a:cubicBezTo>
                  <a:cubicBezTo>
                    <a:pt x="17" y="74"/>
                    <a:pt x="19" y="66"/>
                    <a:pt x="22" y="60"/>
                  </a:cubicBezTo>
                  <a:cubicBezTo>
                    <a:pt x="25" y="52"/>
                    <a:pt x="25" y="50"/>
                    <a:pt x="18" y="44"/>
                  </a:cubicBezTo>
                  <a:cubicBezTo>
                    <a:pt x="2" y="29"/>
                    <a:pt x="0" y="23"/>
                    <a:pt x="4" y="16"/>
                  </a:cubicBezTo>
                  <a:cubicBezTo>
                    <a:pt x="13" y="0"/>
                    <a:pt x="35" y="26"/>
                    <a:pt x="36" y="26"/>
                  </a:cubicBezTo>
                  <a:cubicBezTo>
                    <a:pt x="47" y="22"/>
                    <a:pt x="56" y="0"/>
                    <a:pt x="69" y="0"/>
                  </a:cubicBezTo>
                  <a:cubicBezTo>
                    <a:pt x="75" y="1"/>
                    <a:pt x="83" y="7"/>
                    <a:pt x="82" y="13"/>
                  </a:cubicBezTo>
                  <a:cubicBezTo>
                    <a:pt x="82" y="19"/>
                    <a:pt x="77" y="24"/>
                    <a:pt x="86" y="29"/>
                  </a:cubicBezTo>
                  <a:cubicBezTo>
                    <a:pt x="101" y="38"/>
                    <a:pt x="70" y="61"/>
                    <a:pt x="79" y="74"/>
                  </a:cubicBezTo>
                  <a:cubicBezTo>
                    <a:pt x="86" y="83"/>
                    <a:pt x="97" y="92"/>
                    <a:pt x="104" y="101"/>
                  </a:cubicBezTo>
                  <a:cubicBezTo>
                    <a:pt x="113" y="111"/>
                    <a:pt x="132" y="131"/>
                    <a:pt x="134" y="142"/>
                  </a:cubicBezTo>
                  <a:cubicBezTo>
                    <a:pt x="137" y="154"/>
                    <a:pt x="122" y="145"/>
                    <a:pt x="119" y="142"/>
                  </a:cubicBezTo>
                  <a:close/>
                  <a:moveTo>
                    <a:pt x="37" y="67"/>
                  </a:moveTo>
                  <a:cubicBezTo>
                    <a:pt x="33" y="67"/>
                    <a:pt x="31" y="72"/>
                    <a:pt x="30" y="77"/>
                  </a:cubicBezTo>
                  <a:cubicBezTo>
                    <a:pt x="30" y="82"/>
                    <a:pt x="32" y="83"/>
                    <a:pt x="37" y="84"/>
                  </a:cubicBezTo>
                  <a:cubicBezTo>
                    <a:pt x="42" y="84"/>
                    <a:pt x="45" y="80"/>
                    <a:pt x="46" y="76"/>
                  </a:cubicBezTo>
                  <a:cubicBezTo>
                    <a:pt x="46" y="72"/>
                    <a:pt x="42" y="68"/>
                    <a:pt x="37" y="67"/>
                  </a:cubicBezTo>
                  <a:close/>
                  <a:moveTo>
                    <a:pt x="46" y="35"/>
                  </a:moveTo>
                  <a:cubicBezTo>
                    <a:pt x="43" y="39"/>
                    <a:pt x="48" y="43"/>
                    <a:pt x="52" y="46"/>
                  </a:cubicBezTo>
                  <a:cubicBezTo>
                    <a:pt x="56" y="50"/>
                    <a:pt x="58" y="48"/>
                    <a:pt x="61" y="44"/>
                  </a:cubicBezTo>
                  <a:cubicBezTo>
                    <a:pt x="64" y="39"/>
                    <a:pt x="62" y="34"/>
                    <a:pt x="59" y="32"/>
                  </a:cubicBezTo>
                  <a:cubicBezTo>
                    <a:pt x="56" y="29"/>
                    <a:pt x="49" y="31"/>
                    <a:pt x="46" y="35"/>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9" name="ïṡľîḋè"/>
            <p:cNvSpPr/>
            <p:nvPr userDrawn="1">
              <p:custDataLst>
                <p:tags r:id="rId11"/>
              </p:custDataLst>
            </p:nvPr>
          </p:nvSpPr>
          <p:spPr bwMode="auto">
            <a:xfrm>
              <a:off x="3538142" y="2755901"/>
              <a:ext cx="176213" cy="206375"/>
            </a:xfrm>
            <a:custGeom>
              <a:avLst/>
              <a:gdLst>
                <a:gd name="T0" fmla="*/ 90 w 105"/>
                <a:gd name="T1" fmla="*/ 91 h 123"/>
                <a:gd name="T2" fmla="*/ 87 w 105"/>
                <a:gd name="T3" fmla="*/ 82 h 123"/>
                <a:gd name="T4" fmla="*/ 65 w 105"/>
                <a:gd name="T5" fmla="*/ 87 h 123"/>
                <a:gd name="T6" fmla="*/ 54 w 105"/>
                <a:gd name="T7" fmla="*/ 96 h 123"/>
                <a:gd name="T8" fmla="*/ 31 w 105"/>
                <a:gd name="T9" fmla="*/ 116 h 123"/>
                <a:gd name="T10" fmla="*/ 22 w 105"/>
                <a:gd name="T11" fmla="*/ 120 h 123"/>
                <a:gd name="T12" fmla="*/ 9 w 105"/>
                <a:gd name="T13" fmla="*/ 93 h 123"/>
                <a:gd name="T14" fmla="*/ 5 w 105"/>
                <a:gd name="T15" fmla="*/ 69 h 123"/>
                <a:gd name="T16" fmla="*/ 14 w 105"/>
                <a:gd name="T17" fmla="*/ 72 h 123"/>
                <a:gd name="T18" fmla="*/ 29 w 105"/>
                <a:gd name="T19" fmla="*/ 89 h 123"/>
                <a:gd name="T20" fmla="*/ 42 w 105"/>
                <a:gd name="T21" fmla="*/ 76 h 123"/>
                <a:gd name="T22" fmla="*/ 21 w 105"/>
                <a:gd name="T23" fmla="*/ 22 h 123"/>
                <a:gd name="T24" fmla="*/ 19 w 105"/>
                <a:gd name="T25" fmla="*/ 4 h 123"/>
                <a:gd name="T26" fmla="*/ 37 w 105"/>
                <a:gd name="T27" fmla="*/ 6 h 123"/>
                <a:gd name="T28" fmla="*/ 46 w 105"/>
                <a:gd name="T29" fmla="*/ 25 h 123"/>
                <a:gd name="T30" fmla="*/ 65 w 105"/>
                <a:gd name="T31" fmla="*/ 64 h 123"/>
                <a:gd name="T32" fmla="*/ 76 w 105"/>
                <a:gd name="T33" fmla="*/ 50 h 123"/>
                <a:gd name="T34" fmla="*/ 77 w 105"/>
                <a:gd name="T35" fmla="*/ 30 h 123"/>
                <a:gd name="T36" fmla="*/ 102 w 105"/>
                <a:gd name="T37" fmla="*/ 60 h 123"/>
                <a:gd name="T38" fmla="*/ 101 w 105"/>
                <a:gd name="T39" fmla="*/ 90 h 123"/>
                <a:gd name="T40" fmla="*/ 90 w 105"/>
                <a:gd name="T41" fmla="*/ 91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5" h="123">
                  <a:moveTo>
                    <a:pt x="90" y="91"/>
                  </a:moveTo>
                  <a:cubicBezTo>
                    <a:pt x="89" y="89"/>
                    <a:pt x="88" y="86"/>
                    <a:pt x="87" y="82"/>
                  </a:cubicBezTo>
                  <a:cubicBezTo>
                    <a:pt x="83" y="70"/>
                    <a:pt x="75" y="74"/>
                    <a:pt x="65" y="87"/>
                  </a:cubicBezTo>
                  <a:cubicBezTo>
                    <a:pt x="60" y="93"/>
                    <a:pt x="61" y="92"/>
                    <a:pt x="54" y="96"/>
                  </a:cubicBezTo>
                  <a:cubicBezTo>
                    <a:pt x="48" y="99"/>
                    <a:pt x="38" y="101"/>
                    <a:pt x="31" y="116"/>
                  </a:cubicBezTo>
                  <a:cubicBezTo>
                    <a:pt x="28" y="123"/>
                    <a:pt x="27" y="123"/>
                    <a:pt x="22" y="120"/>
                  </a:cubicBezTo>
                  <a:cubicBezTo>
                    <a:pt x="15" y="116"/>
                    <a:pt x="8" y="107"/>
                    <a:pt x="9" y="93"/>
                  </a:cubicBezTo>
                  <a:cubicBezTo>
                    <a:pt x="10" y="83"/>
                    <a:pt x="0" y="75"/>
                    <a:pt x="5" y="69"/>
                  </a:cubicBezTo>
                  <a:cubicBezTo>
                    <a:pt x="6" y="67"/>
                    <a:pt x="10" y="66"/>
                    <a:pt x="14" y="72"/>
                  </a:cubicBezTo>
                  <a:cubicBezTo>
                    <a:pt x="21" y="84"/>
                    <a:pt x="22" y="93"/>
                    <a:pt x="29" y="89"/>
                  </a:cubicBezTo>
                  <a:cubicBezTo>
                    <a:pt x="37" y="85"/>
                    <a:pt x="45" y="85"/>
                    <a:pt x="42" y="76"/>
                  </a:cubicBezTo>
                  <a:cubicBezTo>
                    <a:pt x="40" y="69"/>
                    <a:pt x="28" y="38"/>
                    <a:pt x="21" y="22"/>
                  </a:cubicBezTo>
                  <a:cubicBezTo>
                    <a:pt x="18" y="14"/>
                    <a:pt x="14" y="12"/>
                    <a:pt x="19" y="4"/>
                  </a:cubicBezTo>
                  <a:cubicBezTo>
                    <a:pt x="20" y="2"/>
                    <a:pt x="28" y="0"/>
                    <a:pt x="37" y="6"/>
                  </a:cubicBezTo>
                  <a:cubicBezTo>
                    <a:pt x="37" y="6"/>
                    <a:pt x="41" y="9"/>
                    <a:pt x="46" y="25"/>
                  </a:cubicBezTo>
                  <a:cubicBezTo>
                    <a:pt x="51" y="42"/>
                    <a:pt x="58" y="69"/>
                    <a:pt x="65" y="64"/>
                  </a:cubicBezTo>
                  <a:cubicBezTo>
                    <a:pt x="72" y="59"/>
                    <a:pt x="77" y="56"/>
                    <a:pt x="76" y="50"/>
                  </a:cubicBezTo>
                  <a:cubicBezTo>
                    <a:pt x="76" y="44"/>
                    <a:pt x="71" y="31"/>
                    <a:pt x="77" y="30"/>
                  </a:cubicBezTo>
                  <a:cubicBezTo>
                    <a:pt x="82" y="29"/>
                    <a:pt x="96" y="26"/>
                    <a:pt x="102" y="60"/>
                  </a:cubicBezTo>
                  <a:cubicBezTo>
                    <a:pt x="105" y="76"/>
                    <a:pt x="103" y="85"/>
                    <a:pt x="101" y="90"/>
                  </a:cubicBezTo>
                  <a:cubicBezTo>
                    <a:pt x="98" y="97"/>
                    <a:pt x="94" y="97"/>
                    <a:pt x="90" y="91"/>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0" name="íSļïḑê"/>
            <p:cNvSpPr/>
            <p:nvPr userDrawn="1">
              <p:custDataLst>
                <p:tags r:id="rId12"/>
              </p:custDataLst>
            </p:nvPr>
          </p:nvSpPr>
          <p:spPr bwMode="auto">
            <a:xfrm>
              <a:off x="3828654" y="2736851"/>
              <a:ext cx="230188" cy="242888"/>
            </a:xfrm>
            <a:custGeom>
              <a:avLst/>
              <a:gdLst>
                <a:gd name="T0" fmla="*/ 133 w 137"/>
                <a:gd name="T1" fmla="*/ 142 h 145"/>
                <a:gd name="T2" fmla="*/ 105 w 137"/>
                <a:gd name="T3" fmla="*/ 141 h 145"/>
                <a:gd name="T4" fmla="*/ 77 w 137"/>
                <a:gd name="T5" fmla="*/ 111 h 145"/>
                <a:gd name="T6" fmla="*/ 67 w 137"/>
                <a:gd name="T7" fmla="*/ 73 h 145"/>
                <a:gd name="T8" fmla="*/ 62 w 137"/>
                <a:gd name="T9" fmla="*/ 72 h 145"/>
                <a:gd name="T10" fmla="*/ 28 w 137"/>
                <a:gd name="T11" fmla="*/ 108 h 145"/>
                <a:gd name="T12" fmla="*/ 4 w 137"/>
                <a:gd name="T13" fmla="*/ 89 h 145"/>
                <a:gd name="T14" fmla="*/ 21 w 137"/>
                <a:gd name="T15" fmla="*/ 88 h 145"/>
                <a:gd name="T16" fmla="*/ 46 w 137"/>
                <a:gd name="T17" fmla="*/ 63 h 145"/>
                <a:gd name="T18" fmla="*/ 20 w 137"/>
                <a:gd name="T19" fmla="*/ 46 h 145"/>
                <a:gd name="T20" fmla="*/ 31 w 137"/>
                <a:gd name="T21" fmla="*/ 26 h 145"/>
                <a:gd name="T22" fmla="*/ 64 w 137"/>
                <a:gd name="T23" fmla="*/ 29 h 145"/>
                <a:gd name="T24" fmla="*/ 66 w 137"/>
                <a:gd name="T25" fmla="*/ 12 h 145"/>
                <a:gd name="T26" fmla="*/ 75 w 137"/>
                <a:gd name="T27" fmla="*/ 0 h 145"/>
                <a:gd name="T28" fmla="*/ 90 w 137"/>
                <a:gd name="T29" fmla="*/ 17 h 145"/>
                <a:gd name="T30" fmla="*/ 106 w 137"/>
                <a:gd name="T31" fmla="*/ 30 h 145"/>
                <a:gd name="T32" fmla="*/ 112 w 137"/>
                <a:gd name="T33" fmla="*/ 47 h 145"/>
                <a:gd name="T34" fmla="*/ 79 w 137"/>
                <a:gd name="T35" fmla="*/ 55 h 145"/>
                <a:gd name="T36" fmla="*/ 127 w 137"/>
                <a:gd name="T37" fmla="*/ 130 h 145"/>
                <a:gd name="T38" fmla="*/ 133 w 137"/>
                <a:gd name="T39" fmla="*/ 142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7" h="145">
                  <a:moveTo>
                    <a:pt x="133" y="142"/>
                  </a:moveTo>
                  <a:cubicBezTo>
                    <a:pt x="133" y="142"/>
                    <a:pt x="118" y="145"/>
                    <a:pt x="105" y="141"/>
                  </a:cubicBezTo>
                  <a:cubicBezTo>
                    <a:pt x="86" y="136"/>
                    <a:pt x="83" y="126"/>
                    <a:pt x="77" y="111"/>
                  </a:cubicBezTo>
                  <a:cubicBezTo>
                    <a:pt x="74" y="100"/>
                    <a:pt x="69" y="86"/>
                    <a:pt x="67" y="73"/>
                  </a:cubicBezTo>
                  <a:cubicBezTo>
                    <a:pt x="65" y="73"/>
                    <a:pt x="63" y="72"/>
                    <a:pt x="62" y="72"/>
                  </a:cubicBezTo>
                  <a:cubicBezTo>
                    <a:pt x="62" y="72"/>
                    <a:pt x="42" y="108"/>
                    <a:pt x="28" y="108"/>
                  </a:cubicBezTo>
                  <a:cubicBezTo>
                    <a:pt x="14" y="108"/>
                    <a:pt x="0" y="102"/>
                    <a:pt x="4" y="89"/>
                  </a:cubicBezTo>
                  <a:cubicBezTo>
                    <a:pt x="4" y="89"/>
                    <a:pt x="9" y="86"/>
                    <a:pt x="21" y="88"/>
                  </a:cubicBezTo>
                  <a:cubicBezTo>
                    <a:pt x="33" y="90"/>
                    <a:pt x="46" y="63"/>
                    <a:pt x="46" y="63"/>
                  </a:cubicBezTo>
                  <a:cubicBezTo>
                    <a:pt x="46" y="63"/>
                    <a:pt x="20" y="54"/>
                    <a:pt x="20" y="46"/>
                  </a:cubicBezTo>
                  <a:cubicBezTo>
                    <a:pt x="20" y="38"/>
                    <a:pt x="21" y="20"/>
                    <a:pt x="31" y="26"/>
                  </a:cubicBezTo>
                  <a:cubicBezTo>
                    <a:pt x="42" y="31"/>
                    <a:pt x="61" y="36"/>
                    <a:pt x="64" y="29"/>
                  </a:cubicBezTo>
                  <a:cubicBezTo>
                    <a:pt x="67" y="22"/>
                    <a:pt x="66" y="16"/>
                    <a:pt x="66" y="12"/>
                  </a:cubicBezTo>
                  <a:cubicBezTo>
                    <a:pt x="65" y="7"/>
                    <a:pt x="67" y="1"/>
                    <a:pt x="75" y="0"/>
                  </a:cubicBezTo>
                  <a:cubicBezTo>
                    <a:pt x="83" y="0"/>
                    <a:pt x="92" y="5"/>
                    <a:pt x="90" y="17"/>
                  </a:cubicBezTo>
                  <a:cubicBezTo>
                    <a:pt x="89" y="30"/>
                    <a:pt x="86" y="33"/>
                    <a:pt x="106" y="30"/>
                  </a:cubicBezTo>
                  <a:cubicBezTo>
                    <a:pt x="108" y="29"/>
                    <a:pt x="120" y="41"/>
                    <a:pt x="112" y="47"/>
                  </a:cubicBezTo>
                  <a:cubicBezTo>
                    <a:pt x="104" y="53"/>
                    <a:pt x="78" y="50"/>
                    <a:pt x="79" y="55"/>
                  </a:cubicBezTo>
                  <a:cubicBezTo>
                    <a:pt x="81" y="96"/>
                    <a:pt x="113" y="122"/>
                    <a:pt x="127" y="130"/>
                  </a:cubicBezTo>
                  <a:cubicBezTo>
                    <a:pt x="137" y="135"/>
                    <a:pt x="136" y="140"/>
                    <a:pt x="133" y="142"/>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1" name="iṥḷîďé"/>
            <p:cNvSpPr/>
            <p:nvPr userDrawn="1">
              <p:custDataLst>
                <p:tags r:id="rId13"/>
              </p:custDataLst>
            </p:nvPr>
          </p:nvSpPr>
          <p:spPr bwMode="auto">
            <a:xfrm>
              <a:off x="3336529" y="3048001"/>
              <a:ext cx="922338" cy="860425"/>
            </a:xfrm>
            <a:custGeom>
              <a:avLst/>
              <a:gdLst>
                <a:gd name="T0" fmla="*/ 289 w 552"/>
                <a:gd name="T1" fmla="*/ 111 h 514"/>
                <a:gd name="T2" fmla="*/ 290 w 552"/>
                <a:gd name="T3" fmla="*/ 132 h 514"/>
                <a:gd name="T4" fmla="*/ 315 w 552"/>
                <a:gd name="T5" fmla="*/ 152 h 514"/>
                <a:gd name="T6" fmla="*/ 239 w 552"/>
                <a:gd name="T7" fmla="*/ 132 h 514"/>
                <a:gd name="T8" fmla="*/ 259 w 552"/>
                <a:gd name="T9" fmla="*/ 111 h 514"/>
                <a:gd name="T10" fmla="*/ 236 w 552"/>
                <a:gd name="T11" fmla="*/ 429 h 514"/>
                <a:gd name="T12" fmla="*/ 236 w 552"/>
                <a:gd name="T13" fmla="*/ 429 h 514"/>
                <a:gd name="T14" fmla="*/ 308 w 552"/>
                <a:gd name="T15" fmla="*/ 425 h 514"/>
                <a:gd name="T16" fmla="*/ 320 w 552"/>
                <a:gd name="T17" fmla="*/ 442 h 514"/>
                <a:gd name="T18" fmla="*/ 312 w 552"/>
                <a:gd name="T19" fmla="*/ 444 h 514"/>
                <a:gd name="T20" fmla="*/ 311 w 552"/>
                <a:gd name="T21" fmla="*/ 439 h 514"/>
                <a:gd name="T22" fmla="*/ 262 w 552"/>
                <a:gd name="T23" fmla="*/ 436 h 514"/>
                <a:gd name="T24" fmla="*/ 268 w 552"/>
                <a:gd name="T25" fmla="*/ 441 h 514"/>
                <a:gd name="T26" fmla="*/ 262 w 552"/>
                <a:gd name="T27" fmla="*/ 443 h 514"/>
                <a:gd name="T28" fmla="*/ 294 w 552"/>
                <a:gd name="T29" fmla="*/ 449 h 514"/>
                <a:gd name="T30" fmla="*/ 285 w 552"/>
                <a:gd name="T31" fmla="*/ 435 h 514"/>
                <a:gd name="T32" fmla="*/ 281 w 552"/>
                <a:gd name="T33" fmla="*/ 432 h 514"/>
                <a:gd name="T34" fmla="*/ 277 w 552"/>
                <a:gd name="T35" fmla="*/ 428 h 514"/>
                <a:gd name="T36" fmla="*/ 291 w 552"/>
                <a:gd name="T37" fmla="*/ 432 h 514"/>
                <a:gd name="T38" fmla="*/ 284 w 552"/>
                <a:gd name="T39" fmla="*/ 445 h 514"/>
                <a:gd name="T40" fmla="*/ 307 w 552"/>
                <a:gd name="T41" fmla="*/ 157 h 514"/>
                <a:gd name="T42" fmla="*/ 231 w 552"/>
                <a:gd name="T43" fmla="*/ 322 h 514"/>
                <a:gd name="T44" fmla="*/ 261 w 552"/>
                <a:gd name="T45" fmla="*/ 157 h 514"/>
                <a:gd name="T46" fmla="*/ 285 w 552"/>
                <a:gd name="T47" fmla="*/ 157 h 514"/>
                <a:gd name="T48" fmla="*/ 232 w 552"/>
                <a:gd name="T49" fmla="*/ 336 h 514"/>
                <a:gd name="T50" fmla="*/ 221 w 552"/>
                <a:gd name="T51" fmla="*/ 313 h 514"/>
                <a:gd name="T52" fmla="*/ 127 w 552"/>
                <a:gd name="T53" fmla="*/ 280 h 514"/>
                <a:gd name="T54" fmla="*/ 127 w 552"/>
                <a:gd name="T55" fmla="*/ 264 h 514"/>
                <a:gd name="T56" fmla="*/ 35 w 552"/>
                <a:gd name="T57" fmla="*/ 260 h 514"/>
                <a:gd name="T58" fmla="*/ 183 w 552"/>
                <a:gd name="T59" fmla="*/ 399 h 514"/>
                <a:gd name="T60" fmla="*/ 366 w 552"/>
                <a:gd name="T61" fmla="*/ 386 h 514"/>
                <a:gd name="T62" fmla="*/ 503 w 552"/>
                <a:gd name="T63" fmla="*/ 214 h 514"/>
                <a:gd name="T64" fmla="*/ 311 w 552"/>
                <a:gd name="T65" fmla="*/ 264 h 514"/>
                <a:gd name="T66" fmla="*/ 311 w 552"/>
                <a:gd name="T67" fmla="*/ 280 h 514"/>
                <a:gd name="T68" fmla="*/ 326 w 552"/>
                <a:gd name="T69" fmla="*/ 332 h 514"/>
                <a:gd name="T70" fmla="*/ 323 w 552"/>
                <a:gd name="T71" fmla="*/ 336 h 514"/>
                <a:gd name="T72" fmla="*/ 295 w 552"/>
                <a:gd name="T73" fmla="*/ 327 h 514"/>
                <a:gd name="T74" fmla="*/ 266 w 552"/>
                <a:gd name="T75" fmla="*/ 328 h 514"/>
                <a:gd name="T76" fmla="*/ 237 w 552"/>
                <a:gd name="T77" fmla="*/ 327 h 514"/>
                <a:gd name="T78" fmla="*/ 252 w 552"/>
                <a:gd name="T79" fmla="*/ 366 h 514"/>
                <a:gd name="T80" fmla="*/ 294 w 552"/>
                <a:gd name="T81" fmla="*/ 366 h 514"/>
                <a:gd name="T82" fmla="*/ 199 w 552"/>
                <a:gd name="T83" fmla="*/ 407 h 514"/>
                <a:gd name="T84" fmla="*/ 211 w 552"/>
                <a:gd name="T85" fmla="*/ 407 h 514"/>
                <a:gd name="T86" fmla="*/ 376 w 552"/>
                <a:gd name="T87" fmla="*/ 311 h 514"/>
                <a:gd name="T88" fmla="*/ 336 w 552"/>
                <a:gd name="T89" fmla="*/ 314 h 514"/>
                <a:gd name="T90" fmla="*/ 354 w 552"/>
                <a:gd name="T91" fmla="*/ 354 h 514"/>
                <a:gd name="T92" fmla="*/ 403 w 552"/>
                <a:gd name="T93" fmla="*/ 288 h 514"/>
                <a:gd name="T94" fmla="*/ 211 w 552"/>
                <a:gd name="T95" fmla="*/ 346 h 514"/>
                <a:gd name="T96" fmla="*/ 192 w 552"/>
                <a:gd name="T97" fmla="*/ 297 h 514"/>
                <a:gd name="T98" fmla="*/ 144 w 552"/>
                <a:gd name="T99" fmla="*/ 288 h 514"/>
                <a:gd name="T100" fmla="*/ 285 w 552"/>
                <a:gd name="T101" fmla="*/ 302 h 514"/>
                <a:gd name="T102" fmla="*/ 269 w 552"/>
                <a:gd name="T103" fmla="*/ 229 h 514"/>
                <a:gd name="T104" fmla="*/ 278 w 552"/>
                <a:gd name="T105" fmla="*/ 268 h 514"/>
                <a:gd name="T106" fmla="*/ 273 w 552"/>
                <a:gd name="T107" fmla="*/ 169 h 514"/>
                <a:gd name="T108" fmla="*/ 273 w 552"/>
                <a:gd name="T109" fmla="*/ 169 h 514"/>
                <a:gd name="T110" fmla="*/ 269 w 552"/>
                <a:gd name="T111" fmla="*/ 120 h 514"/>
                <a:gd name="T112" fmla="*/ 281 w 552"/>
                <a:gd name="T113" fmla="*/ 132 h 514"/>
                <a:gd name="T114" fmla="*/ 552 w 552"/>
                <a:gd name="T115" fmla="*/ 258 h 514"/>
                <a:gd name="T116" fmla="*/ 0 w 552"/>
                <a:gd name="T117" fmla="*/ 258 h 514"/>
                <a:gd name="T118" fmla="*/ 383 w 552"/>
                <a:gd name="T119" fmla="*/ 403 h 514"/>
                <a:gd name="T120" fmla="*/ 169 w 552"/>
                <a:gd name="T121" fmla="*/ 112 h 514"/>
                <a:gd name="T122" fmla="*/ 383 w 552"/>
                <a:gd name="T123" fmla="*/ 403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52" h="514">
                  <a:moveTo>
                    <a:pt x="270" y="68"/>
                  </a:moveTo>
                  <a:cubicBezTo>
                    <a:pt x="276" y="68"/>
                    <a:pt x="276" y="68"/>
                    <a:pt x="276" y="68"/>
                  </a:cubicBezTo>
                  <a:cubicBezTo>
                    <a:pt x="276" y="89"/>
                    <a:pt x="276" y="89"/>
                    <a:pt x="276" y="89"/>
                  </a:cubicBezTo>
                  <a:cubicBezTo>
                    <a:pt x="288" y="100"/>
                    <a:pt x="289" y="111"/>
                    <a:pt x="289" y="111"/>
                  </a:cubicBezTo>
                  <a:cubicBezTo>
                    <a:pt x="286" y="111"/>
                    <a:pt x="286" y="111"/>
                    <a:pt x="286" y="111"/>
                  </a:cubicBezTo>
                  <a:cubicBezTo>
                    <a:pt x="286" y="118"/>
                    <a:pt x="286" y="118"/>
                    <a:pt x="286" y="118"/>
                  </a:cubicBezTo>
                  <a:cubicBezTo>
                    <a:pt x="290" y="118"/>
                    <a:pt x="290" y="118"/>
                    <a:pt x="290" y="118"/>
                  </a:cubicBezTo>
                  <a:cubicBezTo>
                    <a:pt x="290" y="132"/>
                    <a:pt x="290" y="132"/>
                    <a:pt x="290" y="132"/>
                  </a:cubicBezTo>
                  <a:cubicBezTo>
                    <a:pt x="307" y="132"/>
                    <a:pt x="307" y="132"/>
                    <a:pt x="307" y="132"/>
                  </a:cubicBezTo>
                  <a:cubicBezTo>
                    <a:pt x="307" y="144"/>
                    <a:pt x="307" y="144"/>
                    <a:pt x="307" y="144"/>
                  </a:cubicBezTo>
                  <a:cubicBezTo>
                    <a:pt x="315" y="144"/>
                    <a:pt x="315" y="144"/>
                    <a:pt x="315" y="144"/>
                  </a:cubicBezTo>
                  <a:cubicBezTo>
                    <a:pt x="315" y="152"/>
                    <a:pt x="315" y="152"/>
                    <a:pt x="315" y="152"/>
                  </a:cubicBezTo>
                  <a:cubicBezTo>
                    <a:pt x="231" y="152"/>
                    <a:pt x="231" y="152"/>
                    <a:pt x="231" y="152"/>
                  </a:cubicBezTo>
                  <a:cubicBezTo>
                    <a:pt x="231" y="144"/>
                    <a:pt x="231" y="144"/>
                    <a:pt x="231" y="144"/>
                  </a:cubicBezTo>
                  <a:cubicBezTo>
                    <a:pt x="239" y="144"/>
                    <a:pt x="239" y="144"/>
                    <a:pt x="239" y="144"/>
                  </a:cubicBezTo>
                  <a:cubicBezTo>
                    <a:pt x="239" y="132"/>
                    <a:pt x="239" y="132"/>
                    <a:pt x="239" y="132"/>
                  </a:cubicBezTo>
                  <a:cubicBezTo>
                    <a:pt x="256" y="132"/>
                    <a:pt x="256" y="132"/>
                    <a:pt x="256" y="132"/>
                  </a:cubicBezTo>
                  <a:cubicBezTo>
                    <a:pt x="256" y="118"/>
                    <a:pt x="256" y="118"/>
                    <a:pt x="256" y="118"/>
                  </a:cubicBezTo>
                  <a:cubicBezTo>
                    <a:pt x="259" y="118"/>
                    <a:pt x="259" y="118"/>
                    <a:pt x="259" y="118"/>
                  </a:cubicBezTo>
                  <a:cubicBezTo>
                    <a:pt x="259" y="111"/>
                    <a:pt x="259" y="111"/>
                    <a:pt x="259" y="111"/>
                  </a:cubicBezTo>
                  <a:cubicBezTo>
                    <a:pt x="257" y="111"/>
                    <a:pt x="257" y="111"/>
                    <a:pt x="257" y="111"/>
                  </a:cubicBezTo>
                  <a:cubicBezTo>
                    <a:pt x="258" y="101"/>
                    <a:pt x="267" y="93"/>
                    <a:pt x="270" y="90"/>
                  </a:cubicBezTo>
                  <a:cubicBezTo>
                    <a:pt x="270" y="68"/>
                    <a:pt x="270" y="68"/>
                    <a:pt x="270" y="68"/>
                  </a:cubicBezTo>
                  <a:close/>
                  <a:moveTo>
                    <a:pt x="236" y="429"/>
                  </a:moveTo>
                  <a:cubicBezTo>
                    <a:pt x="242" y="429"/>
                    <a:pt x="242" y="429"/>
                    <a:pt x="242" y="429"/>
                  </a:cubicBezTo>
                  <a:cubicBezTo>
                    <a:pt x="234" y="451"/>
                    <a:pt x="234" y="451"/>
                    <a:pt x="234" y="451"/>
                  </a:cubicBezTo>
                  <a:cubicBezTo>
                    <a:pt x="228" y="451"/>
                    <a:pt x="228" y="451"/>
                    <a:pt x="228" y="451"/>
                  </a:cubicBezTo>
                  <a:cubicBezTo>
                    <a:pt x="236" y="429"/>
                    <a:pt x="236" y="429"/>
                    <a:pt x="236" y="429"/>
                  </a:cubicBezTo>
                  <a:close/>
                  <a:moveTo>
                    <a:pt x="312" y="444"/>
                  </a:moveTo>
                  <a:cubicBezTo>
                    <a:pt x="302" y="447"/>
                    <a:pt x="302" y="447"/>
                    <a:pt x="302" y="447"/>
                  </a:cubicBezTo>
                  <a:cubicBezTo>
                    <a:pt x="301" y="442"/>
                    <a:pt x="301" y="442"/>
                    <a:pt x="301" y="442"/>
                  </a:cubicBezTo>
                  <a:cubicBezTo>
                    <a:pt x="308" y="425"/>
                    <a:pt x="308" y="425"/>
                    <a:pt x="308" y="425"/>
                  </a:cubicBezTo>
                  <a:cubicBezTo>
                    <a:pt x="313" y="423"/>
                    <a:pt x="313" y="423"/>
                    <a:pt x="313" y="423"/>
                  </a:cubicBezTo>
                  <a:cubicBezTo>
                    <a:pt x="316" y="438"/>
                    <a:pt x="316" y="438"/>
                    <a:pt x="316" y="438"/>
                  </a:cubicBezTo>
                  <a:cubicBezTo>
                    <a:pt x="319" y="437"/>
                    <a:pt x="319" y="437"/>
                    <a:pt x="319" y="437"/>
                  </a:cubicBezTo>
                  <a:cubicBezTo>
                    <a:pt x="320" y="442"/>
                    <a:pt x="320" y="442"/>
                    <a:pt x="320" y="442"/>
                  </a:cubicBezTo>
                  <a:cubicBezTo>
                    <a:pt x="317" y="443"/>
                    <a:pt x="317" y="443"/>
                    <a:pt x="317" y="443"/>
                  </a:cubicBezTo>
                  <a:cubicBezTo>
                    <a:pt x="318" y="447"/>
                    <a:pt x="318" y="447"/>
                    <a:pt x="318" y="447"/>
                  </a:cubicBezTo>
                  <a:cubicBezTo>
                    <a:pt x="313" y="448"/>
                    <a:pt x="313" y="448"/>
                    <a:pt x="313" y="448"/>
                  </a:cubicBezTo>
                  <a:cubicBezTo>
                    <a:pt x="312" y="444"/>
                    <a:pt x="312" y="444"/>
                    <a:pt x="312" y="444"/>
                  </a:cubicBezTo>
                  <a:close/>
                  <a:moveTo>
                    <a:pt x="311" y="439"/>
                  </a:moveTo>
                  <a:cubicBezTo>
                    <a:pt x="310" y="432"/>
                    <a:pt x="310" y="432"/>
                    <a:pt x="310" y="432"/>
                  </a:cubicBezTo>
                  <a:cubicBezTo>
                    <a:pt x="306" y="441"/>
                    <a:pt x="306" y="441"/>
                    <a:pt x="306" y="441"/>
                  </a:cubicBezTo>
                  <a:cubicBezTo>
                    <a:pt x="311" y="439"/>
                    <a:pt x="311" y="439"/>
                    <a:pt x="311" y="439"/>
                  </a:cubicBezTo>
                  <a:close/>
                  <a:moveTo>
                    <a:pt x="259" y="440"/>
                  </a:moveTo>
                  <a:cubicBezTo>
                    <a:pt x="257" y="439"/>
                    <a:pt x="256" y="438"/>
                    <a:pt x="257" y="436"/>
                  </a:cubicBezTo>
                  <a:cubicBezTo>
                    <a:pt x="257" y="434"/>
                    <a:pt x="258" y="433"/>
                    <a:pt x="259" y="433"/>
                  </a:cubicBezTo>
                  <a:cubicBezTo>
                    <a:pt x="261" y="434"/>
                    <a:pt x="262" y="435"/>
                    <a:pt x="262" y="436"/>
                  </a:cubicBezTo>
                  <a:cubicBezTo>
                    <a:pt x="262" y="439"/>
                    <a:pt x="261" y="440"/>
                    <a:pt x="259" y="440"/>
                  </a:cubicBezTo>
                  <a:close/>
                  <a:moveTo>
                    <a:pt x="250" y="445"/>
                  </a:moveTo>
                  <a:cubicBezTo>
                    <a:pt x="250" y="450"/>
                    <a:pt x="253" y="452"/>
                    <a:pt x="258" y="452"/>
                  </a:cubicBezTo>
                  <a:cubicBezTo>
                    <a:pt x="263" y="453"/>
                    <a:pt x="267" y="449"/>
                    <a:pt x="268" y="441"/>
                  </a:cubicBezTo>
                  <a:cubicBezTo>
                    <a:pt x="269" y="433"/>
                    <a:pt x="266" y="429"/>
                    <a:pt x="259" y="428"/>
                  </a:cubicBezTo>
                  <a:cubicBezTo>
                    <a:pt x="254" y="428"/>
                    <a:pt x="251" y="430"/>
                    <a:pt x="250" y="436"/>
                  </a:cubicBezTo>
                  <a:cubicBezTo>
                    <a:pt x="250" y="440"/>
                    <a:pt x="252" y="443"/>
                    <a:pt x="257" y="444"/>
                  </a:cubicBezTo>
                  <a:cubicBezTo>
                    <a:pt x="258" y="444"/>
                    <a:pt x="260" y="444"/>
                    <a:pt x="262" y="443"/>
                  </a:cubicBezTo>
                  <a:cubicBezTo>
                    <a:pt x="261" y="446"/>
                    <a:pt x="260" y="448"/>
                    <a:pt x="258" y="448"/>
                  </a:cubicBezTo>
                  <a:cubicBezTo>
                    <a:pt x="257" y="448"/>
                    <a:pt x="256" y="447"/>
                    <a:pt x="256" y="446"/>
                  </a:cubicBezTo>
                  <a:cubicBezTo>
                    <a:pt x="250" y="445"/>
                    <a:pt x="250" y="445"/>
                    <a:pt x="250" y="445"/>
                  </a:cubicBezTo>
                  <a:close/>
                  <a:moveTo>
                    <a:pt x="294" y="449"/>
                  </a:moveTo>
                  <a:cubicBezTo>
                    <a:pt x="276" y="452"/>
                    <a:pt x="276" y="452"/>
                    <a:pt x="276" y="452"/>
                  </a:cubicBezTo>
                  <a:cubicBezTo>
                    <a:pt x="276" y="450"/>
                    <a:pt x="276" y="448"/>
                    <a:pt x="277" y="446"/>
                  </a:cubicBezTo>
                  <a:cubicBezTo>
                    <a:pt x="278" y="444"/>
                    <a:pt x="279" y="442"/>
                    <a:pt x="282" y="439"/>
                  </a:cubicBezTo>
                  <a:cubicBezTo>
                    <a:pt x="284" y="437"/>
                    <a:pt x="285" y="436"/>
                    <a:pt x="285" y="435"/>
                  </a:cubicBezTo>
                  <a:cubicBezTo>
                    <a:pt x="285" y="434"/>
                    <a:pt x="285" y="433"/>
                    <a:pt x="285" y="433"/>
                  </a:cubicBezTo>
                  <a:cubicBezTo>
                    <a:pt x="285" y="432"/>
                    <a:pt x="285" y="431"/>
                    <a:pt x="284" y="431"/>
                  </a:cubicBezTo>
                  <a:cubicBezTo>
                    <a:pt x="284" y="431"/>
                    <a:pt x="283" y="430"/>
                    <a:pt x="282" y="431"/>
                  </a:cubicBezTo>
                  <a:cubicBezTo>
                    <a:pt x="282" y="431"/>
                    <a:pt x="281" y="431"/>
                    <a:pt x="281" y="432"/>
                  </a:cubicBezTo>
                  <a:cubicBezTo>
                    <a:pt x="280" y="432"/>
                    <a:pt x="280" y="433"/>
                    <a:pt x="280" y="435"/>
                  </a:cubicBezTo>
                  <a:cubicBezTo>
                    <a:pt x="274" y="435"/>
                    <a:pt x="274" y="435"/>
                    <a:pt x="274" y="435"/>
                  </a:cubicBezTo>
                  <a:cubicBezTo>
                    <a:pt x="274" y="433"/>
                    <a:pt x="274" y="432"/>
                    <a:pt x="275" y="430"/>
                  </a:cubicBezTo>
                  <a:cubicBezTo>
                    <a:pt x="275" y="429"/>
                    <a:pt x="276" y="428"/>
                    <a:pt x="277" y="428"/>
                  </a:cubicBezTo>
                  <a:cubicBezTo>
                    <a:pt x="278" y="427"/>
                    <a:pt x="280" y="426"/>
                    <a:pt x="282" y="426"/>
                  </a:cubicBezTo>
                  <a:cubicBezTo>
                    <a:pt x="284" y="426"/>
                    <a:pt x="285" y="426"/>
                    <a:pt x="287" y="426"/>
                  </a:cubicBezTo>
                  <a:cubicBezTo>
                    <a:pt x="288" y="426"/>
                    <a:pt x="289" y="427"/>
                    <a:pt x="290" y="428"/>
                  </a:cubicBezTo>
                  <a:cubicBezTo>
                    <a:pt x="291" y="429"/>
                    <a:pt x="291" y="430"/>
                    <a:pt x="291" y="432"/>
                  </a:cubicBezTo>
                  <a:cubicBezTo>
                    <a:pt x="292" y="433"/>
                    <a:pt x="291" y="435"/>
                    <a:pt x="291" y="436"/>
                  </a:cubicBezTo>
                  <a:cubicBezTo>
                    <a:pt x="290" y="437"/>
                    <a:pt x="289" y="439"/>
                    <a:pt x="287" y="441"/>
                  </a:cubicBezTo>
                  <a:cubicBezTo>
                    <a:pt x="286" y="442"/>
                    <a:pt x="285" y="443"/>
                    <a:pt x="285" y="443"/>
                  </a:cubicBezTo>
                  <a:cubicBezTo>
                    <a:pt x="285" y="444"/>
                    <a:pt x="284" y="444"/>
                    <a:pt x="284" y="445"/>
                  </a:cubicBezTo>
                  <a:cubicBezTo>
                    <a:pt x="293" y="444"/>
                    <a:pt x="293" y="444"/>
                    <a:pt x="293" y="444"/>
                  </a:cubicBezTo>
                  <a:cubicBezTo>
                    <a:pt x="294" y="449"/>
                    <a:pt x="294" y="449"/>
                    <a:pt x="294" y="449"/>
                  </a:cubicBezTo>
                  <a:close/>
                  <a:moveTo>
                    <a:pt x="285" y="157"/>
                  </a:moveTo>
                  <a:cubicBezTo>
                    <a:pt x="307" y="157"/>
                    <a:pt x="307" y="157"/>
                    <a:pt x="307" y="157"/>
                  </a:cubicBezTo>
                  <a:cubicBezTo>
                    <a:pt x="307" y="302"/>
                    <a:pt x="307" y="302"/>
                    <a:pt x="307" y="302"/>
                  </a:cubicBezTo>
                  <a:cubicBezTo>
                    <a:pt x="316" y="302"/>
                    <a:pt x="316" y="302"/>
                    <a:pt x="316" y="302"/>
                  </a:cubicBezTo>
                  <a:cubicBezTo>
                    <a:pt x="316" y="322"/>
                    <a:pt x="316" y="322"/>
                    <a:pt x="316" y="322"/>
                  </a:cubicBezTo>
                  <a:cubicBezTo>
                    <a:pt x="231" y="322"/>
                    <a:pt x="231" y="322"/>
                    <a:pt x="231" y="322"/>
                  </a:cubicBezTo>
                  <a:cubicBezTo>
                    <a:pt x="231" y="302"/>
                    <a:pt x="231" y="302"/>
                    <a:pt x="231" y="302"/>
                  </a:cubicBezTo>
                  <a:cubicBezTo>
                    <a:pt x="239" y="302"/>
                    <a:pt x="239" y="302"/>
                    <a:pt x="239" y="302"/>
                  </a:cubicBezTo>
                  <a:cubicBezTo>
                    <a:pt x="239" y="157"/>
                    <a:pt x="239" y="157"/>
                    <a:pt x="239" y="157"/>
                  </a:cubicBezTo>
                  <a:cubicBezTo>
                    <a:pt x="261" y="157"/>
                    <a:pt x="261" y="157"/>
                    <a:pt x="261" y="157"/>
                  </a:cubicBezTo>
                  <a:cubicBezTo>
                    <a:pt x="261" y="209"/>
                    <a:pt x="261" y="209"/>
                    <a:pt x="261" y="209"/>
                  </a:cubicBezTo>
                  <a:cubicBezTo>
                    <a:pt x="262" y="208"/>
                    <a:pt x="262" y="208"/>
                    <a:pt x="262" y="208"/>
                  </a:cubicBezTo>
                  <a:cubicBezTo>
                    <a:pt x="262" y="208"/>
                    <a:pt x="272" y="196"/>
                    <a:pt x="285" y="207"/>
                  </a:cubicBezTo>
                  <a:cubicBezTo>
                    <a:pt x="285" y="157"/>
                    <a:pt x="285" y="157"/>
                    <a:pt x="285" y="157"/>
                  </a:cubicBezTo>
                  <a:close/>
                  <a:moveTo>
                    <a:pt x="232" y="327"/>
                  </a:moveTo>
                  <a:cubicBezTo>
                    <a:pt x="224" y="327"/>
                    <a:pt x="224" y="327"/>
                    <a:pt x="224" y="327"/>
                  </a:cubicBezTo>
                  <a:cubicBezTo>
                    <a:pt x="224" y="336"/>
                    <a:pt x="224" y="336"/>
                    <a:pt x="224" y="336"/>
                  </a:cubicBezTo>
                  <a:cubicBezTo>
                    <a:pt x="232" y="336"/>
                    <a:pt x="232" y="336"/>
                    <a:pt x="232" y="336"/>
                  </a:cubicBezTo>
                  <a:cubicBezTo>
                    <a:pt x="232" y="407"/>
                    <a:pt x="232" y="407"/>
                    <a:pt x="232" y="407"/>
                  </a:cubicBezTo>
                  <a:cubicBezTo>
                    <a:pt x="221" y="407"/>
                    <a:pt x="221" y="407"/>
                    <a:pt x="221" y="407"/>
                  </a:cubicBezTo>
                  <a:cubicBezTo>
                    <a:pt x="221" y="332"/>
                    <a:pt x="221" y="332"/>
                    <a:pt x="221" y="332"/>
                  </a:cubicBezTo>
                  <a:cubicBezTo>
                    <a:pt x="221" y="323"/>
                    <a:pt x="221" y="316"/>
                    <a:pt x="221" y="313"/>
                  </a:cubicBezTo>
                  <a:cubicBezTo>
                    <a:pt x="221" y="299"/>
                    <a:pt x="203" y="287"/>
                    <a:pt x="202" y="288"/>
                  </a:cubicBezTo>
                  <a:cubicBezTo>
                    <a:pt x="236" y="288"/>
                    <a:pt x="236" y="288"/>
                    <a:pt x="236" y="288"/>
                  </a:cubicBezTo>
                  <a:cubicBezTo>
                    <a:pt x="236" y="280"/>
                    <a:pt x="236" y="280"/>
                    <a:pt x="236" y="280"/>
                  </a:cubicBezTo>
                  <a:cubicBezTo>
                    <a:pt x="127" y="280"/>
                    <a:pt x="127" y="280"/>
                    <a:pt x="127" y="280"/>
                  </a:cubicBezTo>
                  <a:cubicBezTo>
                    <a:pt x="127" y="272"/>
                    <a:pt x="127" y="272"/>
                    <a:pt x="127" y="272"/>
                  </a:cubicBezTo>
                  <a:cubicBezTo>
                    <a:pt x="236" y="272"/>
                    <a:pt x="236" y="272"/>
                    <a:pt x="236" y="272"/>
                  </a:cubicBezTo>
                  <a:cubicBezTo>
                    <a:pt x="236" y="264"/>
                    <a:pt x="236" y="264"/>
                    <a:pt x="236" y="264"/>
                  </a:cubicBezTo>
                  <a:cubicBezTo>
                    <a:pt x="127" y="264"/>
                    <a:pt x="127" y="264"/>
                    <a:pt x="127" y="264"/>
                  </a:cubicBezTo>
                  <a:cubicBezTo>
                    <a:pt x="127" y="263"/>
                    <a:pt x="127" y="263"/>
                    <a:pt x="127" y="263"/>
                  </a:cubicBezTo>
                  <a:cubicBezTo>
                    <a:pt x="103" y="204"/>
                    <a:pt x="54" y="217"/>
                    <a:pt x="54" y="217"/>
                  </a:cubicBezTo>
                  <a:cubicBezTo>
                    <a:pt x="53" y="218"/>
                    <a:pt x="45" y="214"/>
                    <a:pt x="45" y="215"/>
                  </a:cubicBezTo>
                  <a:cubicBezTo>
                    <a:pt x="39" y="229"/>
                    <a:pt x="35" y="245"/>
                    <a:pt x="35" y="260"/>
                  </a:cubicBezTo>
                  <a:cubicBezTo>
                    <a:pt x="35" y="330"/>
                    <a:pt x="92" y="388"/>
                    <a:pt x="161" y="388"/>
                  </a:cubicBezTo>
                  <a:cubicBezTo>
                    <a:pt x="168" y="388"/>
                    <a:pt x="174" y="387"/>
                    <a:pt x="180" y="386"/>
                  </a:cubicBezTo>
                  <a:cubicBezTo>
                    <a:pt x="181" y="386"/>
                    <a:pt x="181" y="386"/>
                    <a:pt x="181" y="386"/>
                  </a:cubicBezTo>
                  <a:cubicBezTo>
                    <a:pt x="183" y="399"/>
                    <a:pt x="183" y="399"/>
                    <a:pt x="183" y="399"/>
                  </a:cubicBezTo>
                  <a:cubicBezTo>
                    <a:pt x="184" y="411"/>
                    <a:pt x="187" y="416"/>
                    <a:pt x="187" y="416"/>
                  </a:cubicBezTo>
                  <a:cubicBezTo>
                    <a:pt x="360" y="416"/>
                    <a:pt x="360" y="416"/>
                    <a:pt x="360" y="416"/>
                  </a:cubicBezTo>
                  <a:cubicBezTo>
                    <a:pt x="360" y="416"/>
                    <a:pt x="363" y="411"/>
                    <a:pt x="364" y="399"/>
                  </a:cubicBezTo>
                  <a:cubicBezTo>
                    <a:pt x="366" y="386"/>
                    <a:pt x="366" y="386"/>
                    <a:pt x="366" y="386"/>
                  </a:cubicBezTo>
                  <a:cubicBezTo>
                    <a:pt x="366" y="386"/>
                    <a:pt x="367" y="393"/>
                    <a:pt x="367" y="393"/>
                  </a:cubicBezTo>
                  <a:cubicBezTo>
                    <a:pt x="373" y="394"/>
                    <a:pt x="380" y="389"/>
                    <a:pt x="386" y="389"/>
                  </a:cubicBezTo>
                  <a:cubicBezTo>
                    <a:pt x="456" y="389"/>
                    <a:pt x="513" y="330"/>
                    <a:pt x="513" y="260"/>
                  </a:cubicBezTo>
                  <a:cubicBezTo>
                    <a:pt x="513" y="245"/>
                    <a:pt x="508" y="228"/>
                    <a:pt x="503" y="214"/>
                  </a:cubicBezTo>
                  <a:cubicBezTo>
                    <a:pt x="503" y="214"/>
                    <a:pt x="494" y="218"/>
                    <a:pt x="494" y="217"/>
                  </a:cubicBezTo>
                  <a:cubicBezTo>
                    <a:pt x="494" y="217"/>
                    <a:pt x="444" y="204"/>
                    <a:pt x="420" y="263"/>
                  </a:cubicBezTo>
                  <a:cubicBezTo>
                    <a:pt x="420" y="264"/>
                    <a:pt x="420" y="264"/>
                    <a:pt x="420" y="264"/>
                  </a:cubicBezTo>
                  <a:cubicBezTo>
                    <a:pt x="311" y="264"/>
                    <a:pt x="311" y="264"/>
                    <a:pt x="311" y="264"/>
                  </a:cubicBezTo>
                  <a:cubicBezTo>
                    <a:pt x="311" y="272"/>
                    <a:pt x="311" y="272"/>
                    <a:pt x="311" y="272"/>
                  </a:cubicBezTo>
                  <a:cubicBezTo>
                    <a:pt x="420" y="272"/>
                    <a:pt x="420" y="272"/>
                    <a:pt x="420" y="272"/>
                  </a:cubicBezTo>
                  <a:cubicBezTo>
                    <a:pt x="420" y="280"/>
                    <a:pt x="420" y="280"/>
                    <a:pt x="420" y="280"/>
                  </a:cubicBezTo>
                  <a:cubicBezTo>
                    <a:pt x="311" y="280"/>
                    <a:pt x="311" y="280"/>
                    <a:pt x="311" y="280"/>
                  </a:cubicBezTo>
                  <a:cubicBezTo>
                    <a:pt x="311" y="288"/>
                    <a:pt x="311" y="288"/>
                    <a:pt x="311" y="288"/>
                  </a:cubicBezTo>
                  <a:cubicBezTo>
                    <a:pt x="346" y="288"/>
                    <a:pt x="346" y="288"/>
                    <a:pt x="346" y="288"/>
                  </a:cubicBezTo>
                  <a:cubicBezTo>
                    <a:pt x="346" y="288"/>
                    <a:pt x="326" y="301"/>
                    <a:pt x="326" y="313"/>
                  </a:cubicBezTo>
                  <a:cubicBezTo>
                    <a:pt x="326" y="316"/>
                    <a:pt x="326" y="323"/>
                    <a:pt x="326" y="332"/>
                  </a:cubicBezTo>
                  <a:cubicBezTo>
                    <a:pt x="326" y="407"/>
                    <a:pt x="326" y="407"/>
                    <a:pt x="326" y="407"/>
                  </a:cubicBezTo>
                  <a:cubicBezTo>
                    <a:pt x="314" y="407"/>
                    <a:pt x="314" y="407"/>
                    <a:pt x="314" y="407"/>
                  </a:cubicBezTo>
                  <a:cubicBezTo>
                    <a:pt x="314" y="336"/>
                    <a:pt x="314" y="336"/>
                    <a:pt x="314" y="336"/>
                  </a:cubicBezTo>
                  <a:cubicBezTo>
                    <a:pt x="323" y="336"/>
                    <a:pt x="323" y="336"/>
                    <a:pt x="323" y="336"/>
                  </a:cubicBezTo>
                  <a:cubicBezTo>
                    <a:pt x="323" y="327"/>
                    <a:pt x="323" y="327"/>
                    <a:pt x="323" y="327"/>
                  </a:cubicBezTo>
                  <a:cubicBezTo>
                    <a:pt x="314" y="327"/>
                    <a:pt x="314" y="327"/>
                    <a:pt x="314" y="327"/>
                  </a:cubicBezTo>
                  <a:cubicBezTo>
                    <a:pt x="310" y="327"/>
                    <a:pt x="310" y="327"/>
                    <a:pt x="310" y="327"/>
                  </a:cubicBezTo>
                  <a:cubicBezTo>
                    <a:pt x="295" y="327"/>
                    <a:pt x="295" y="327"/>
                    <a:pt x="295" y="327"/>
                  </a:cubicBezTo>
                  <a:cubicBezTo>
                    <a:pt x="295" y="343"/>
                    <a:pt x="295" y="343"/>
                    <a:pt x="295" y="343"/>
                  </a:cubicBezTo>
                  <a:cubicBezTo>
                    <a:pt x="292" y="339"/>
                    <a:pt x="287" y="337"/>
                    <a:pt x="283" y="335"/>
                  </a:cubicBezTo>
                  <a:cubicBezTo>
                    <a:pt x="283" y="328"/>
                    <a:pt x="283" y="328"/>
                    <a:pt x="283" y="328"/>
                  </a:cubicBezTo>
                  <a:cubicBezTo>
                    <a:pt x="266" y="328"/>
                    <a:pt x="266" y="328"/>
                    <a:pt x="266" y="328"/>
                  </a:cubicBezTo>
                  <a:cubicBezTo>
                    <a:pt x="266" y="335"/>
                    <a:pt x="266" y="335"/>
                    <a:pt x="266" y="335"/>
                  </a:cubicBezTo>
                  <a:cubicBezTo>
                    <a:pt x="260" y="336"/>
                    <a:pt x="256" y="339"/>
                    <a:pt x="252" y="343"/>
                  </a:cubicBezTo>
                  <a:cubicBezTo>
                    <a:pt x="252" y="327"/>
                    <a:pt x="252" y="327"/>
                    <a:pt x="252" y="327"/>
                  </a:cubicBezTo>
                  <a:cubicBezTo>
                    <a:pt x="237" y="327"/>
                    <a:pt x="237" y="327"/>
                    <a:pt x="237" y="327"/>
                  </a:cubicBezTo>
                  <a:cubicBezTo>
                    <a:pt x="232" y="327"/>
                    <a:pt x="232" y="327"/>
                    <a:pt x="232" y="327"/>
                  </a:cubicBezTo>
                  <a:close/>
                  <a:moveTo>
                    <a:pt x="295" y="407"/>
                  </a:moveTo>
                  <a:cubicBezTo>
                    <a:pt x="252" y="407"/>
                    <a:pt x="252" y="407"/>
                    <a:pt x="252" y="407"/>
                  </a:cubicBezTo>
                  <a:cubicBezTo>
                    <a:pt x="252" y="366"/>
                    <a:pt x="252" y="366"/>
                    <a:pt x="252" y="366"/>
                  </a:cubicBezTo>
                  <a:cubicBezTo>
                    <a:pt x="253" y="366"/>
                    <a:pt x="253" y="366"/>
                    <a:pt x="253" y="366"/>
                  </a:cubicBezTo>
                  <a:cubicBezTo>
                    <a:pt x="253" y="366"/>
                    <a:pt x="253" y="366"/>
                    <a:pt x="253" y="366"/>
                  </a:cubicBezTo>
                  <a:cubicBezTo>
                    <a:pt x="253" y="354"/>
                    <a:pt x="262" y="345"/>
                    <a:pt x="274" y="345"/>
                  </a:cubicBezTo>
                  <a:cubicBezTo>
                    <a:pt x="285" y="345"/>
                    <a:pt x="294" y="354"/>
                    <a:pt x="294" y="366"/>
                  </a:cubicBezTo>
                  <a:cubicBezTo>
                    <a:pt x="294" y="366"/>
                    <a:pt x="294" y="366"/>
                    <a:pt x="294" y="366"/>
                  </a:cubicBezTo>
                  <a:cubicBezTo>
                    <a:pt x="295" y="366"/>
                    <a:pt x="295" y="366"/>
                    <a:pt x="295" y="366"/>
                  </a:cubicBezTo>
                  <a:cubicBezTo>
                    <a:pt x="295" y="407"/>
                    <a:pt x="295" y="407"/>
                    <a:pt x="295" y="407"/>
                  </a:cubicBezTo>
                  <a:close/>
                  <a:moveTo>
                    <a:pt x="199" y="407"/>
                  </a:moveTo>
                  <a:cubicBezTo>
                    <a:pt x="198" y="368"/>
                    <a:pt x="198" y="368"/>
                    <a:pt x="198" y="368"/>
                  </a:cubicBezTo>
                  <a:cubicBezTo>
                    <a:pt x="198" y="368"/>
                    <a:pt x="196" y="358"/>
                    <a:pt x="193" y="354"/>
                  </a:cubicBezTo>
                  <a:cubicBezTo>
                    <a:pt x="211" y="354"/>
                    <a:pt x="211" y="354"/>
                    <a:pt x="211" y="354"/>
                  </a:cubicBezTo>
                  <a:cubicBezTo>
                    <a:pt x="211" y="407"/>
                    <a:pt x="211" y="407"/>
                    <a:pt x="211" y="407"/>
                  </a:cubicBezTo>
                  <a:cubicBezTo>
                    <a:pt x="199" y="407"/>
                    <a:pt x="199" y="407"/>
                    <a:pt x="199" y="407"/>
                  </a:cubicBezTo>
                  <a:close/>
                  <a:moveTo>
                    <a:pt x="336" y="314"/>
                  </a:moveTo>
                  <a:cubicBezTo>
                    <a:pt x="338" y="309"/>
                    <a:pt x="345" y="296"/>
                    <a:pt x="355" y="297"/>
                  </a:cubicBezTo>
                  <a:cubicBezTo>
                    <a:pt x="368" y="298"/>
                    <a:pt x="374" y="303"/>
                    <a:pt x="376" y="311"/>
                  </a:cubicBezTo>
                  <a:cubicBezTo>
                    <a:pt x="376" y="311"/>
                    <a:pt x="368" y="319"/>
                    <a:pt x="368" y="327"/>
                  </a:cubicBezTo>
                  <a:cubicBezTo>
                    <a:pt x="368" y="335"/>
                    <a:pt x="366" y="345"/>
                    <a:pt x="366" y="346"/>
                  </a:cubicBezTo>
                  <a:cubicBezTo>
                    <a:pt x="336" y="346"/>
                    <a:pt x="336" y="346"/>
                    <a:pt x="336" y="346"/>
                  </a:cubicBezTo>
                  <a:cubicBezTo>
                    <a:pt x="336" y="314"/>
                    <a:pt x="336" y="314"/>
                    <a:pt x="336" y="314"/>
                  </a:cubicBezTo>
                  <a:close/>
                  <a:moveTo>
                    <a:pt x="348" y="407"/>
                  </a:moveTo>
                  <a:cubicBezTo>
                    <a:pt x="336" y="407"/>
                    <a:pt x="336" y="407"/>
                    <a:pt x="336" y="407"/>
                  </a:cubicBezTo>
                  <a:cubicBezTo>
                    <a:pt x="336" y="354"/>
                    <a:pt x="336" y="354"/>
                    <a:pt x="336" y="354"/>
                  </a:cubicBezTo>
                  <a:cubicBezTo>
                    <a:pt x="354" y="354"/>
                    <a:pt x="354" y="354"/>
                    <a:pt x="354" y="354"/>
                  </a:cubicBezTo>
                  <a:cubicBezTo>
                    <a:pt x="351" y="358"/>
                    <a:pt x="350" y="368"/>
                    <a:pt x="350" y="368"/>
                  </a:cubicBezTo>
                  <a:cubicBezTo>
                    <a:pt x="348" y="407"/>
                    <a:pt x="348" y="407"/>
                    <a:pt x="348" y="407"/>
                  </a:cubicBezTo>
                  <a:close/>
                  <a:moveTo>
                    <a:pt x="367" y="288"/>
                  </a:moveTo>
                  <a:cubicBezTo>
                    <a:pt x="403" y="288"/>
                    <a:pt x="403" y="288"/>
                    <a:pt x="403" y="288"/>
                  </a:cubicBezTo>
                  <a:cubicBezTo>
                    <a:pt x="392" y="295"/>
                    <a:pt x="383" y="303"/>
                    <a:pt x="383" y="303"/>
                  </a:cubicBezTo>
                  <a:cubicBezTo>
                    <a:pt x="381" y="300"/>
                    <a:pt x="371" y="290"/>
                    <a:pt x="367" y="288"/>
                  </a:cubicBezTo>
                  <a:close/>
                  <a:moveTo>
                    <a:pt x="211" y="314"/>
                  </a:moveTo>
                  <a:cubicBezTo>
                    <a:pt x="211" y="346"/>
                    <a:pt x="211" y="346"/>
                    <a:pt x="211" y="346"/>
                  </a:cubicBezTo>
                  <a:cubicBezTo>
                    <a:pt x="181" y="346"/>
                    <a:pt x="181" y="346"/>
                    <a:pt x="181" y="346"/>
                  </a:cubicBezTo>
                  <a:cubicBezTo>
                    <a:pt x="181" y="345"/>
                    <a:pt x="179" y="335"/>
                    <a:pt x="179" y="327"/>
                  </a:cubicBezTo>
                  <a:cubicBezTo>
                    <a:pt x="179" y="319"/>
                    <a:pt x="171" y="311"/>
                    <a:pt x="171" y="311"/>
                  </a:cubicBezTo>
                  <a:cubicBezTo>
                    <a:pt x="173" y="303"/>
                    <a:pt x="179" y="298"/>
                    <a:pt x="192" y="297"/>
                  </a:cubicBezTo>
                  <a:cubicBezTo>
                    <a:pt x="202" y="296"/>
                    <a:pt x="209" y="309"/>
                    <a:pt x="211" y="314"/>
                  </a:cubicBezTo>
                  <a:close/>
                  <a:moveTo>
                    <a:pt x="179" y="288"/>
                  </a:moveTo>
                  <a:cubicBezTo>
                    <a:pt x="176" y="291"/>
                    <a:pt x="166" y="300"/>
                    <a:pt x="164" y="303"/>
                  </a:cubicBezTo>
                  <a:cubicBezTo>
                    <a:pt x="164" y="303"/>
                    <a:pt x="155" y="295"/>
                    <a:pt x="144" y="288"/>
                  </a:cubicBezTo>
                  <a:cubicBezTo>
                    <a:pt x="179" y="288"/>
                    <a:pt x="179" y="288"/>
                    <a:pt x="179" y="288"/>
                  </a:cubicBezTo>
                  <a:close/>
                  <a:moveTo>
                    <a:pt x="261" y="219"/>
                  </a:moveTo>
                  <a:cubicBezTo>
                    <a:pt x="261" y="302"/>
                    <a:pt x="261" y="302"/>
                    <a:pt x="261" y="302"/>
                  </a:cubicBezTo>
                  <a:cubicBezTo>
                    <a:pt x="285" y="302"/>
                    <a:pt x="285" y="302"/>
                    <a:pt x="285" y="302"/>
                  </a:cubicBezTo>
                  <a:cubicBezTo>
                    <a:pt x="285" y="219"/>
                    <a:pt x="285" y="219"/>
                    <a:pt x="285" y="219"/>
                  </a:cubicBezTo>
                  <a:cubicBezTo>
                    <a:pt x="281" y="215"/>
                    <a:pt x="272" y="208"/>
                    <a:pt x="261" y="219"/>
                  </a:cubicBezTo>
                  <a:close/>
                  <a:moveTo>
                    <a:pt x="272" y="227"/>
                  </a:moveTo>
                  <a:cubicBezTo>
                    <a:pt x="270" y="227"/>
                    <a:pt x="269" y="228"/>
                    <a:pt x="269" y="229"/>
                  </a:cubicBezTo>
                  <a:cubicBezTo>
                    <a:pt x="269" y="268"/>
                    <a:pt x="269" y="268"/>
                    <a:pt x="269" y="268"/>
                  </a:cubicBezTo>
                  <a:cubicBezTo>
                    <a:pt x="269" y="269"/>
                    <a:pt x="270" y="270"/>
                    <a:pt x="272" y="270"/>
                  </a:cubicBezTo>
                  <a:cubicBezTo>
                    <a:pt x="275" y="270"/>
                    <a:pt x="275" y="270"/>
                    <a:pt x="275" y="270"/>
                  </a:cubicBezTo>
                  <a:cubicBezTo>
                    <a:pt x="276" y="270"/>
                    <a:pt x="278" y="269"/>
                    <a:pt x="278" y="268"/>
                  </a:cubicBezTo>
                  <a:cubicBezTo>
                    <a:pt x="278" y="229"/>
                    <a:pt x="278" y="229"/>
                    <a:pt x="278" y="229"/>
                  </a:cubicBezTo>
                  <a:cubicBezTo>
                    <a:pt x="278" y="228"/>
                    <a:pt x="276" y="227"/>
                    <a:pt x="275" y="227"/>
                  </a:cubicBezTo>
                  <a:cubicBezTo>
                    <a:pt x="272" y="227"/>
                    <a:pt x="272" y="227"/>
                    <a:pt x="272" y="227"/>
                  </a:cubicBezTo>
                  <a:close/>
                  <a:moveTo>
                    <a:pt x="273" y="169"/>
                  </a:moveTo>
                  <a:cubicBezTo>
                    <a:pt x="269" y="169"/>
                    <a:pt x="266" y="172"/>
                    <a:pt x="266" y="176"/>
                  </a:cubicBezTo>
                  <a:cubicBezTo>
                    <a:pt x="266" y="181"/>
                    <a:pt x="269" y="184"/>
                    <a:pt x="273" y="184"/>
                  </a:cubicBezTo>
                  <a:cubicBezTo>
                    <a:pt x="278" y="184"/>
                    <a:pt x="281" y="181"/>
                    <a:pt x="281" y="176"/>
                  </a:cubicBezTo>
                  <a:cubicBezTo>
                    <a:pt x="281" y="172"/>
                    <a:pt x="278" y="169"/>
                    <a:pt x="273" y="169"/>
                  </a:cubicBezTo>
                  <a:close/>
                  <a:moveTo>
                    <a:pt x="266" y="120"/>
                  </a:moveTo>
                  <a:cubicBezTo>
                    <a:pt x="266" y="132"/>
                    <a:pt x="266" y="132"/>
                    <a:pt x="266" y="132"/>
                  </a:cubicBezTo>
                  <a:cubicBezTo>
                    <a:pt x="269" y="132"/>
                    <a:pt x="269" y="132"/>
                    <a:pt x="269" y="132"/>
                  </a:cubicBezTo>
                  <a:cubicBezTo>
                    <a:pt x="269" y="120"/>
                    <a:pt x="269" y="120"/>
                    <a:pt x="269" y="120"/>
                  </a:cubicBezTo>
                  <a:cubicBezTo>
                    <a:pt x="266" y="120"/>
                    <a:pt x="266" y="120"/>
                    <a:pt x="266" y="120"/>
                  </a:cubicBezTo>
                  <a:close/>
                  <a:moveTo>
                    <a:pt x="278" y="120"/>
                  </a:moveTo>
                  <a:cubicBezTo>
                    <a:pt x="278" y="132"/>
                    <a:pt x="278" y="132"/>
                    <a:pt x="278" y="132"/>
                  </a:cubicBezTo>
                  <a:cubicBezTo>
                    <a:pt x="281" y="132"/>
                    <a:pt x="281" y="132"/>
                    <a:pt x="281" y="132"/>
                  </a:cubicBezTo>
                  <a:cubicBezTo>
                    <a:pt x="281" y="120"/>
                    <a:pt x="281" y="120"/>
                    <a:pt x="281" y="120"/>
                  </a:cubicBezTo>
                  <a:cubicBezTo>
                    <a:pt x="278" y="120"/>
                    <a:pt x="278" y="120"/>
                    <a:pt x="278" y="120"/>
                  </a:cubicBezTo>
                  <a:close/>
                  <a:moveTo>
                    <a:pt x="395" y="419"/>
                  </a:moveTo>
                  <a:cubicBezTo>
                    <a:pt x="482" y="417"/>
                    <a:pt x="552" y="345"/>
                    <a:pt x="552" y="258"/>
                  </a:cubicBezTo>
                  <a:cubicBezTo>
                    <a:pt x="552" y="170"/>
                    <a:pt x="482" y="99"/>
                    <a:pt x="395" y="96"/>
                  </a:cubicBezTo>
                  <a:cubicBezTo>
                    <a:pt x="383" y="42"/>
                    <a:pt x="334" y="0"/>
                    <a:pt x="276" y="0"/>
                  </a:cubicBezTo>
                  <a:cubicBezTo>
                    <a:pt x="218" y="0"/>
                    <a:pt x="169" y="42"/>
                    <a:pt x="158" y="96"/>
                  </a:cubicBezTo>
                  <a:cubicBezTo>
                    <a:pt x="70" y="98"/>
                    <a:pt x="0" y="170"/>
                    <a:pt x="0" y="258"/>
                  </a:cubicBezTo>
                  <a:cubicBezTo>
                    <a:pt x="0" y="346"/>
                    <a:pt x="70" y="418"/>
                    <a:pt x="158" y="419"/>
                  </a:cubicBezTo>
                  <a:cubicBezTo>
                    <a:pt x="170" y="473"/>
                    <a:pt x="218" y="514"/>
                    <a:pt x="276" y="514"/>
                  </a:cubicBezTo>
                  <a:cubicBezTo>
                    <a:pt x="334" y="514"/>
                    <a:pt x="382" y="473"/>
                    <a:pt x="395" y="419"/>
                  </a:cubicBezTo>
                  <a:close/>
                  <a:moveTo>
                    <a:pt x="383" y="403"/>
                  </a:moveTo>
                  <a:cubicBezTo>
                    <a:pt x="461" y="401"/>
                    <a:pt x="525" y="337"/>
                    <a:pt x="525" y="258"/>
                  </a:cubicBezTo>
                  <a:cubicBezTo>
                    <a:pt x="525" y="179"/>
                    <a:pt x="461" y="114"/>
                    <a:pt x="383" y="112"/>
                  </a:cubicBezTo>
                  <a:cubicBezTo>
                    <a:pt x="373" y="63"/>
                    <a:pt x="329" y="26"/>
                    <a:pt x="276" y="26"/>
                  </a:cubicBezTo>
                  <a:cubicBezTo>
                    <a:pt x="224" y="26"/>
                    <a:pt x="180" y="63"/>
                    <a:pt x="169" y="112"/>
                  </a:cubicBezTo>
                  <a:cubicBezTo>
                    <a:pt x="90" y="114"/>
                    <a:pt x="27" y="178"/>
                    <a:pt x="27" y="258"/>
                  </a:cubicBezTo>
                  <a:cubicBezTo>
                    <a:pt x="27" y="337"/>
                    <a:pt x="91" y="402"/>
                    <a:pt x="170" y="403"/>
                  </a:cubicBezTo>
                  <a:cubicBezTo>
                    <a:pt x="180" y="452"/>
                    <a:pt x="224" y="489"/>
                    <a:pt x="276" y="489"/>
                  </a:cubicBezTo>
                  <a:cubicBezTo>
                    <a:pt x="328" y="489"/>
                    <a:pt x="372" y="452"/>
                    <a:pt x="383" y="403"/>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2" name="işḻíḓé"/>
            <p:cNvSpPr/>
            <p:nvPr userDrawn="1">
              <p:custDataLst>
                <p:tags r:id="rId14"/>
              </p:custDataLst>
            </p:nvPr>
          </p:nvSpPr>
          <p:spPr bwMode="auto">
            <a:xfrm>
              <a:off x="3393679" y="3111501"/>
              <a:ext cx="803275" cy="733425"/>
            </a:xfrm>
            <a:custGeom>
              <a:avLst/>
              <a:gdLst>
                <a:gd name="T0" fmla="*/ 241 w 481"/>
                <a:gd name="T1" fmla="*/ 0 h 438"/>
                <a:gd name="T2" fmla="*/ 335 w 481"/>
                <a:gd name="T3" fmla="*/ 94 h 438"/>
                <a:gd name="T4" fmla="*/ 341 w 481"/>
                <a:gd name="T5" fmla="*/ 94 h 438"/>
                <a:gd name="T6" fmla="*/ 350 w 481"/>
                <a:gd name="T7" fmla="*/ 93 h 438"/>
                <a:gd name="T8" fmla="*/ 481 w 481"/>
                <a:gd name="T9" fmla="*/ 225 h 438"/>
                <a:gd name="T10" fmla="*/ 350 w 481"/>
                <a:gd name="T11" fmla="*/ 356 h 438"/>
                <a:gd name="T12" fmla="*/ 341 w 481"/>
                <a:gd name="T13" fmla="*/ 356 h 438"/>
                <a:gd name="T14" fmla="*/ 335 w 481"/>
                <a:gd name="T15" fmla="*/ 355 h 438"/>
                <a:gd name="T16" fmla="*/ 304 w 481"/>
                <a:gd name="T17" fmla="*/ 413 h 438"/>
                <a:gd name="T18" fmla="*/ 241 w 481"/>
                <a:gd name="T19" fmla="*/ 438 h 438"/>
                <a:gd name="T20" fmla="*/ 176 w 481"/>
                <a:gd name="T21" fmla="*/ 413 h 438"/>
                <a:gd name="T22" fmla="*/ 146 w 481"/>
                <a:gd name="T23" fmla="*/ 354 h 438"/>
                <a:gd name="T24" fmla="*/ 140 w 481"/>
                <a:gd name="T25" fmla="*/ 354 h 438"/>
                <a:gd name="T26" fmla="*/ 131 w 481"/>
                <a:gd name="T27" fmla="*/ 355 h 438"/>
                <a:gd name="T28" fmla="*/ 0 w 481"/>
                <a:gd name="T29" fmla="*/ 223 h 438"/>
                <a:gd name="T30" fmla="*/ 131 w 481"/>
                <a:gd name="T31" fmla="*/ 92 h 438"/>
                <a:gd name="T32" fmla="*/ 140 w 481"/>
                <a:gd name="T33" fmla="*/ 92 h 438"/>
                <a:gd name="T34" fmla="*/ 146 w 481"/>
                <a:gd name="T35" fmla="*/ 93 h 438"/>
                <a:gd name="T36" fmla="*/ 241 w 481"/>
                <a:gd name="T37" fmla="*/ 0 h 438"/>
                <a:gd name="T38" fmla="*/ 241 w 481"/>
                <a:gd name="T39" fmla="*/ 6 h 438"/>
                <a:gd name="T40" fmla="*/ 152 w 481"/>
                <a:gd name="T41" fmla="*/ 95 h 438"/>
                <a:gd name="T42" fmla="*/ 152 w 481"/>
                <a:gd name="T43" fmla="*/ 96 h 438"/>
                <a:gd name="T44" fmla="*/ 152 w 481"/>
                <a:gd name="T45" fmla="*/ 96 h 438"/>
                <a:gd name="T46" fmla="*/ 152 w 481"/>
                <a:gd name="T47" fmla="*/ 99 h 438"/>
                <a:gd name="T48" fmla="*/ 148 w 481"/>
                <a:gd name="T49" fmla="*/ 99 h 438"/>
                <a:gd name="T50" fmla="*/ 140 w 481"/>
                <a:gd name="T51" fmla="*/ 98 h 438"/>
                <a:gd name="T52" fmla="*/ 131 w 481"/>
                <a:gd name="T53" fmla="*/ 98 h 438"/>
                <a:gd name="T54" fmla="*/ 5 w 481"/>
                <a:gd name="T55" fmla="*/ 223 h 438"/>
                <a:gd name="T56" fmla="*/ 131 w 481"/>
                <a:gd name="T57" fmla="*/ 349 h 438"/>
                <a:gd name="T58" fmla="*/ 140 w 481"/>
                <a:gd name="T59" fmla="*/ 349 h 438"/>
                <a:gd name="T60" fmla="*/ 149 w 481"/>
                <a:gd name="T61" fmla="*/ 348 h 438"/>
                <a:gd name="T62" fmla="*/ 152 w 481"/>
                <a:gd name="T63" fmla="*/ 347 h 438"/>
                <a:gd name="T64" fmla="*/ 152 w 481"/>
                <a:gd name="T65" fmla="*/ 350 h 438"/>
                <a:gd name="T66" fmla="*/ 180 w 481"/>
                <a:gd name="T67" fmla="*/ 409 h 438"/>
                <a:gd name="T68" fmla="*/ 241 w 481"/>
                <a:gd name="T69" fmla="*/ 433 h 438"/>
                <a:gd name="T70" fmla="*/ 301 w 481"/>
                <a:gd name="T71" fmla="*/ 409 h 438"/>
                <a:gd name="T72" fmla="*/ 329 w 481"/>
                <a:gd name="T73" fmla="*/ 351 h 438"/>
                <a:gd name="T74" fmla="*/ 330 w 481"/>
                <a:gd name="T75" fmla="*/ 348 h 438"/>
                <a:gd name="T76" fmla="*/ 332 w 481"/>
                <a:gd name="T77" fmla="*/ 349 h 438"/>
                <a:gd name="T78" fmla="*/ 341 w 481"/>
                <a:gd name="T79" fmla="*/ 350 h 438"/>
                <a:gd name="T80" fmla="*/ 350 w 481"/>
                <a:gd name="T81" fmla="*/ 350 h 438"/>
                <a:gd name="T82" fmla="*/ 476 w 481"/>
                <a:gd name="T83" fmla="*/ 225 h 438"/>
                <a:gd name="T84" fmla="*/ 350 w 481"/>
                <a:gd name="T85" fmla="*/ 99 h 438"/>
                <a:gd name="T86" fmla="*/ 341 w 481"/>
                <a:gd name="T87" fmla="*/ 99 h 438"/>
                <a:gd name="T88" fmla="*/ 333 w 481"/>
                <a:gd name="T89" fmla="*/ 100 h 438"/>
                <a:gd name="T90" fmla="*/ 329 w 481"/>
                <a:gd name="T91" fmla="*/ 101 h 438"/>
                <a:gd name="T92" fmla="*/ 330 w 481"/>
                <a:gd name="T93" fmla="*/ 97 h 438"/>
                <a:gd name="T94" fmla="*/ 330 w 481"/>
                <a:gd name="T95" fmla="*/ 96 h 438"/>
                <a:gd name="T96" fmla="*/ 330 w 481"/>
                <a:gd name="T97" fmla="*/ 95 h 438"/>
                <a:gd name="T98" fmla="*/ 241 w 481"/>
                <a:gd name="T99" fmla="*/ 6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81" h="438">
                  <a:moveTo>
                    <a:pt x="241" y="0"/>
                  </a:moveTo>
                  <a:cubicBezTo>
                    <a:pt x="292" y="0"/>
                    <a:pt x="335" y="42"/>
                    <a:pt x="335" y="94"/>
                  </a:cubicBezTo>
                  <a:cubicBezTo>
                    <a:pt x="337" y="94"/>
                    <a:pt x="339" y="94"/>
                    <a:pt x="341" y="94"/>
                  </a:cubicBezTo>
                  <a:cubicBezTo>
                    <a:pt x="344" y="93"/>
                    <a:pt x="347" y="93"/>
                    <a:pt x="350" y="93"/>
                  </a:cubicBezTo>
                  <a:cubicBezTo>
                    <a:pt x="422" y="93"/>
                    <a:pt x="481" y="152"/>
                    <a:pt x="481" y="225"/>
                  </a:cubicBezTo>
                  <a:cubicBezTo>
                    <a:pt x="481" y="297"/>
                    <a:pt x="422" y="356"/>
                    <a:pt x="350" y="356"/>
                  </a:cubicBezTo>
                  <a:cubicBezTo>
                    <a:pt x="347" y="356"/>
                    <a:pt x="344" y="356"/>
                    <a:pt x="341" y="356"/>
                  </a:cubicBezTo>
                  <a:cubicBezTo>
                    <a:pt x="339" y="355"/>
                    <a:pt x="337" y="355"/>
                    <a:pt x="335" y="355"/>
                  </a:cubicBezTo>
                  <a:cubicBezTo>
                    <a:pt x="332" y="378"/>
                    <a:pt x="321" y="399"/>
                    <a:pt x="304" y="413"/>
                  </a:cubicBezTo>
                  <a:cubicBezTo>
                    <a:pt x="288" y="429"/>
                    <a:pt x="265" y="438"/>
                    <a:pt x="241" y="438"/>
                  </a:cubicBezTo>
                  <a:cubicBezTo>
                    <a:pt x="216" y="438"/>
                    <a:pt x="193" y="429"/>
                    <a:pt x="176" y="413"/>
                  </a:cubicBezTo>
                  <a:cubicBezTo>
                    <a:pt x="160" y="398"/>
                    <a:pt x="149" y="377"/>
                    <a:pt x="146" y="354"/>
                  </a:cubicBezTo>
                  <a:cubicBezTo>
                    <a:pt x="144" y="354"/>
                    <a:pt x="142" y="354"/>
                    <a:pt x="140" y="354"/>
                  </a:cubicBezTo>
                  <a:cubicBezTo>
                    <a:pt x="137" y="355"/>
                    <a:pt x="134" y="355"/>
                    <a:pt x="131" y="355"/>
                  </a:cubicBezTo>
                  <a:cubicBezTo>
                    <a:pt x="59" y="355"/>
                    <a:pt x="0" y="296"/>
                    <a:pt x="0" y="223"/>
                  </a:cubicBezTo>
                  <a:cubicBezTo>
                    <a:pt x="0" y="151"/>
                    <a:pt x="59" y="92"/>
                    <a:pt x="131" y="92"/>
                  </a:cubicBezTo>
                  <a:cubicBezTo>
                    <a:pt x="134" y="92"/>
                    <a:pt x="137" y="92"/>
                    <a:pt x="140" y="92"/>
                  </a:cubicBezTo>
                  <a:cubicBezTo>
                    <a:pt x="142" y="93"/>
                    <a:pt x="144" y="93"/>
                    <a:pt x="146" y="93"/>
                  </a:cubicBezTo>
                  <a:cubicBezTo>
                    <a:pt x="147" y="42"/>
                    <a:pt x="189" y="0"/>
                    <a:pt x="241" y="0"/>
                  </a:cubicBezTo>
                  <a:close/>
                  <a:moveTo>
                    <a:pt x="241" y="6"/>
                  </a:moveTo>
                  <a:cubicBezTo>
                    <a:pt x="192" y="6"/>
                    <a:pt x="152" y="46"/>
                    <a:pt x="152" y="95"/>
                  </a:cubicBezTo>
                  <a:cubicBezTo>
                    <a:pt x="152" y="95"/>
                    <a:pt x="152" y="95"/>
                    <a:pt x="152" y="96"/>
                  </a:cubicBezTo>
                  <a:cubicBezTo>
                    <a:pt x="152" y="96"/>
                    <a:pt x="152" y="96"/>
                    <a:pt x="152" y="96"/>
                  </a:cubicBezTo>
                  <a:cubicBezTo>
                    <a:pt x="152" y="99"/>
                    <a:pt x="152" y="99"/>
                    <a:pt x="152" y="99"/>
                  </a:cubicBezTo>
                  <a:cubicBezTo>
                    <a:pt x="148" y="99"/>
                    <a:pt x="148" y="99"/>
                    <a:pt x="148" y="99"/>
                  </a:cubicBezTo>
                  <a:cubicBezTo>
                    <a:pt x="146" y="99"/>
                    <a:pt x="143" y="98"/>
                    <a:pt x="140" y="98"/>
                  </a:cubicBezTo>
                  <a:cubicBezTo>
                    <a:pt x="137" y="98"/>
                    <a:pt x="134" y="98"/>
                    <a:pt x="131" y="98"/>
                  </a:cubicBezTo>
                  <a:cubicBezTo>
                    <a:pt x="62" y="98"/>
                    <a:pt x="5" y="154"/>
                    <a:pt x="5" y="223"/>
                  </a:cubicBezTo>
                  <a:cubicBezTo>
                    <a:pt x="5" y="293"/>
                    <a:pt x="62" y="349"/>
                    <a:pt x="131" y="349"/>
                  </a:cubicBezTo>
                  <a:cubicBezTo>
                    <a:pt x="134" y="349"/>
                    <a:pt x="137" y="349"/>
                    <a:pt x="140" y="349"/>
                  </a:cubicBezTo>
                  <a:cubicBezTo>
                    <a:pt x="143" y="348"/>
                    <a:pt x="146" y="348"/>
                    <a:pt x="149" y="348"/>
                  </a:cubicBezTo>
                  <a:cubicBezTo>
                    <a:pt x="152" y="347"/>
                    <a:pt x="152" y="347"/>
                    <a:pt x="152" y="347"/>
                  </a:cubicBezTo>
                  <a:cubicBezTo>
                    <a:pt x="152" y="350"/>
                    <a:pt x="152" y="350"/>
                    <a:pt x="152" y="350"/>
                  </a:cubicBezTo>
                  <a:cubicBezTo>
                    <a:pt x="154" y="373"/>
                    <a:pt x="164" y="394"/>
                    <a:pt x="180" y="409"/>
                  </a:cubicBezTo>
                  <a:cubicBezTo>
                    <a:pt x="196" y="424"/>
                    <a:pt x="217" y="433"/>
                    <a:pt x="241" y="433"/>
                  </a:cubicBezTo>
                  <a:cubicBezTo>
                    <a:pt x="264" y="433"/>
                    <a:pt x="285" y="424"/>
                    <a:pt x="301" y="409"/>
                  </a:cubicBezTo>
                  <a:cubicBezTo>
                    <a:pt x="317" y="395"/>
                    <a:pt x="327" y="374"/>
                    <a:pt x="329" y="351"/>
                  </a:cubicBezTo>
                  <a:cubicBezTo>
                    <a:pt x="330" y="348"/>
                    <a:pt x="330" y="348"/>
                    <a:pt x="330" y="348"/>
                  </a:cubicBezTo>
                  <a:cubicBezTo>
                    <a:pt x="332" y="349"/>
                    <a:pt x="332" y="349"/>
                    <a:pt x="332" y="349"/>
                  </a:cubicBezTo>
                  <a:cubicBezTo>
                    <a:pt x="335" y="349"/>
                    <a:pt x="338" y="350"/>
                    <a:pt x="341" y="350"/>
                  </a:cubicBezTo>
                  <a:cubicBezTo>
                    <a:pt x="344" y="350"/>
                    <a:pt x="347" y="350"/>
                    <a:pt x="350" y="350"/>
                  </a:cubicBezTo>
                  <a:cubicBezTo>
                    <a:pt x="419" y="350"/>
                    <a:pt x="476" y="294"/>
                    <a:pt x="476" y="225"/>
                  </a:cubicBezTo>
                  <a:cubicBezTo>
                    <a:pt x="476" y="155"/>
                    <a:pt x="419" y="99"/>
                    <a:pt x="350" y="99"/>
                  </a:cubicBezTo>
                  <a:cubicBezTo>
                    <a:pt x="347" y="99"/>
                    <a:pt x="344" y="99"/>
                    <a:pt x="341" y="99"/>
                  </a:cubicBezTo>
                  <a:cubicBezTo>
                    <a:pt x="338" y="100"/>
                    <a:pt x="336" y="100"/>
                    <a:pt x="333" y="100"/>
                  </a:cubicBezTo>
                  <a:cubicBezTo>
                    <a:pt x="329" y="101"/>
                    <a:pt x="329" y="101"/>
                    <a:pt x="329" y="101"/>
                  </a:cubicBezTo>
                  <a:cubicBezTo>
                    <a:pt x="330" y="97"/>
                    <a:pt x="330" y="97"/>
                    <a:pt x="330" y="97"/>
                  </a:cubicBezTo>
                  <a:cubicBezTo>
                    <a:pt x="330" y="97"/>
                    <a:pt x="330" y="96"/>
                    <a:pt x="330" y="96"/>
                  </a:cubicBezTo>
                  <a:cubicBezTo>
                    <a:pt x="330" y="96"/>
                    <a:pt x="330" y="95"/>
                    <a:pt x="330" y="95"/>
                  </a:cubicBezTo>
                  <a:cubicBezTo>
                    <a:pt x="330" y="46"/>
                    <a:pt x="290" y="6"/>
                    <a:pt x="241" y="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3" name="îšḻîďê"/>
            <p:cNvSpPr/>
            <p:nvPr userDrawn="1">
              <p:custDataLst>
                <p:tags r:id="rId15"/>
              </p:custDataLst>
            </p:nvPr>
          </p:nvSpPr>
          <p:spPr bwMode="auto">
            <a:xfrm>
              <a:off x="3109517" y="3192463"/>
              <a:ext cx="147638" cy="104775"/>
            </a:xfrm>
            <a:custGeom>
              <a:avLst/>
              <a:gdLst>
                <a:gd name="T0" fmla="*/ 38 w 89"/>
                <a:gd name="T1" fmla="*/ 56 h 63"/>
                <a:gd name="T2" fmla="*/ 32 w 89"/>
                <a:gd name="T3" fmla="*/ 59 h 63"/>
                <a:gd name="T4" fmla="*/ 23 w 89"/>
                <a:gd name="T5" fmla="*/ 59 h 63"/>
                <a:gd name="T6" fmla="*/ 6 w 89"/>
                <a:gd name="T7" fmla="*/ 49 h 63"/>
                <a:gd name="T8" fmla="*/ 1 w 89"/>
                <a:gd name="T9" fmla="*/ 28 h 63"/>
                <a:gd name="T10" fmla="*/ 4 w 89"/>
                <a:gd name="T11" fmla="*/ 17 h 63"/>
                <a:gd name="T12" fmla="*/ 10 w 89"/>
                <a:gd name="T13" fmla="*/ 8 h 63"/>
                <a:gd name="T14" fmla="*/ 6 w 89"/>
                <a:gd name="T15" fmla="*/ 5 h 63"/>
                <a:gd name="T16" fmla="*/ 6 w 89"/>
                <a:gd name="T17" fmla="*/ 0 h 63"/>
                <a:gd name="T18" fmla="*/ 35 w 89"/>
                <a:gd name="T19" fmla="*/ 3 h 63"/>
                <a:gd name="T20" fmla="*/ 34 w 89"/>
                <a:gd name="T21" fmla="*/ 7 h 63"/>
                <a:gd name="T22" fmla="*/ 24 w 89"/>
                <a:gd name="T23" fmla="*/ 10 h 63"/>
                <a:gd name="T24" fmla="*/ 16 w 89"/>
                <a:gd name="T25" fmla="*/ 14 h 63"/>
                <a:gd name="T26" fmla="*/ 9 w 89"/>
                <a:gd name="T27" fmla="*/ 20 h 63"/>
                <a:gd name="T28" fmla="*/ 6 w 89"/>
                <a:gd name="T29" fmla="*/ 30 h 63"/>
                <a:gd name="T30" fmla="*/ 6 w 89"/>
                <a:gd name="T31" fmla="*/ 37 h 63"/>
                <a:gd name="T32" fmla="*/ 9 w 89"/>
                <a:gd name="T33" fmla="*/ 42 h 63"/>
                <a:gd name="T34" fmla="*/ 13 w 89"/>
                <a:gd name="T35" fmla="*/ 46 h 63"/>
                <a:gd name="T36" fmla="*/ 19 w 89"/>
                <a:gd name="T37" fmla="*/ 47 h 63"/>
                <a:gd name="T38" fmla="*/ 29 w 89"/>
                <a:gd name="T39" fmla="*/ 45 h 63"/>
                <a:gd name="T40" fmla="*/ 36 w 89"/>
                <a:gd name="T41" fmla="*/ 38 h 63"/>
                <a:gd name="T42" fmla="*/ 41 w 89"/>
                <a:gd name="T43" fmla="*/ 29 h 63"/>
                <a:gd name="T44" fmla="*/ 45 w 89"/>
                <a:gd name="T45" fmla="*/ 21 h 63"/>
                <a:gd name="T46" fmla="*/ 55 w 89"/>
                <a:gd name="T47" fmla="*/ 11 h 63"/>
                <a:gd name="T48" fmla="*/ 69 w 89"/>
                <a:gd name="T49" fmla="*/ 9 h 63"/>
                <a:gd name="T50" fmla="*/ 77 w 89"/>
                <a:gd name="T51" fmla="*/ 12 h 63"/>
                <a:gd name="T52" fmla="*/ 84 w 89"/>
                <a:gd name="T53" fmla="*/ 18 h 63"/>
                <a:gd name="T54" fmla="*/ 88 w 89"/>
                <a:gd name="T55" fmla="*/ 27 h 63"/>
                <a:gd name="T56" fmla="*/ 89 w 89"/>
                <a:gd name="T57" fmla="*/ 37 h 63"/>
                <a:gd name="T58" fmla="*/ 86 w 89"/>
                <a:gd name="T59" fmla="*/ 47 h 63"/>
                <a:gd name="T60" fmla="*/ 80 w 89"/>
                <a:gd name="T61" fmla="*/ 55 h 63"/>
                <a:gd name="T62" fmla="*/ 84 w 89"/>
                <a:gd name="T63" fmla="*/ 58 h 63"/>
                <a:gd name="T64" fmla="*/ 84 w 89"/>
                <a:gd name="T65" fmla="*/ 63 h 63"/>
                <a:gd name="T66" fmla="*/ 56 w 89"/>
                <a:gd name="T67" fmla="*/ 60 h 63"/>
                <a:gd name="T68" fmla="*/ 56 w 89"/>
                <a:gd name="T69" fmla="*/ 55 h 63"/>
                <a:gd name="T70" fmla="*/ 66 w 89"/>
                <a:gd name="T71" fmla="*/ 53 h 63"/>
                <a:gd name="T72" fmla="*/ 74 w 89"/>
                <a:gd name="T73" fmla="*/ 50 h 63"/>
                <a:gd name="T74" fmla="*/ 80 w 89"/>
                <a:gd name="T75" fmla="*/ 44 h 63"/>
                <a:gd name="T76" fmla="*/ 83 w 89"/>
                <a:gd name="T77" fmla="*/ 36 h 63"/>
                <a:gd name="T78" fmla="*/ 81 w 89"/>
                <a:gd name="T79" fmla="*/ 26 h 63"/>
                <a:gd name="T80" fmla="*/ 73 w 89"/>
                <a:gd name="T81" fmla="*/ 21 h 63"/>
                <a:gd name="T82" fmla="*/ 63 w 89"/>
                <a:gd name="T83" fmla="*/ 22 h 63"/>
                <a:gd name="T84" fmla="*/ 57 w 89"/>
                <a:gd name="T85" fmla="*/ 29 h 63"/>
                <a:gd name="T86" fmla="*/ 52 w 89"/>
                <a:gd name="T87" fmla="*/ 37 h 63"/>
                <a:gd name="T88" fmla="*/ 48 w 89"/>
                <a:gd name="T89" fmla="*/ 44 h 63"/>
                <a:gd name="T90" fmla="*/ 44 w 89"/>
                <a:gd name="T91" fmla="*/ 51 h 63"/>
                <a:gd name="T92" fmla="*/ 38 w 89"/>
                <a:gd name="T93" fmla="*/ 56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9" h="63">
                  <a:moveTo>
                    <a:pt x="38" y="56"/>
                  </a:moveTo>
                  <a:cubicBezTo>
                    <a:pt x="36" y="58"/>
                    <a:pt x="34" y="59"/>
                    <a:pt x="32" y="59"/>
                  </a:cubicBezTo>
                  <a:cubicBezTo>
                    <a:pt x="29" y="60"/>
                    <a:pt x="26" y="60"/>
                    <a:pt x="23" y="59"/>
                  </a:cubicBezTo>
                  <a:cubicBezTo>
                    <a:pt x="16" y="59"/>
                    <a:pt x="10" y="55"/>
                    <a:pt x="6" y="49"/>
                  </a:cubicBezTo>
                  <a:cubicBezTo>
                    <a:pt x="2" y="43"/>
                    <a:pt x="0" y="36"/>
                    <a:pt x="1" y="28"/>
                  </a:cubicBezTo>
                  <a:cubicBezTo>
                    <a:pt x="2" y="24"/>
                    <a:pt x="3" y="21"/>
                    <a:pt x="4" y="17"/>
                  </a:cubicBezTo>
                  <a:cubicBezTo>
                    <a:pt x="6" y="13"/>
                    <a:pt x="8" y="10"/>
                    <a:pt x="10" y="8"/>
                  </a:cubicBezTo>
                  <a:cubicBezTo>
                    <a:pt x="6" y="5"/>
                    <a:pt x="6" y="5"/>
                    <a:pt x="6" y="5"/>
                  </a:cubicBezTo>
                  <a:cubicBezTo>
                    <a:pt x="6" y="0"/>
                    <a:pt x="6" y="0"/>
                    <a:pt x="6" y="0"/>
                  </a:cubicBezTo>
                  <a:cubicBezTo>
                    <a:pt x="35" y="3"/>
                    <a:pt x="35" y="3"/>
                    <a:pt x="35" y="3"/>
                  </a:cubicBezTo>
                  <a:cubicBezTo>
                    <a:pt x="34" y="7"/>
                    <a:pt x="34" y="7"/>
                    <a:pt x="34" y="7"/>
                  </a:cubicBezTo>
                  <a:cubicBezTo>
                    <a:pt x="31" y="8"/>
                    <a:pt x="27" y="9"/>
                    <a:pt x="24" y="10"/>
                  </a:cubicBezTo>
                  <a:cubicBezTo>
                    <a:pt x="21" y="11"/>
                    <a:pt x="18" y="12"/>
                    <a:pt x="16" y="14"/>
                  </a:cubicBezTo>
                  <a:cubicBezTo>
                    <a:pt x="13" y="16"/>
                    <a:pt x="11" y="18"/>
                    <a:pt x="9" y="20"/>
                  </a:cubicBezTo>
                  <a:cubicBezTo>
                    <a:pt x="8" y="23"/>
                    <a:pt x="7" y="26"/>
                    <a:pt x="6" y="30"/>
                  </a:cubicBezTo>
                  <a:cubicBezTo>
                    <a:pt x="6" y="32"/>
                    <a:pt x="6" y="35"/>
                    <a:pt x="6" y="37"/>
                  </a:cubicBezTo>
                  <a:cubicBezTo>
                    <a:pt x="7" y="39"/>
                    <a:pt x="8" y="41"/>
                    <a:pt x="9" y="42"/>
                  </a:cubicBezTo>
                  <a:cubicBezTo>
                    <a:pt x="10" y="44"/>
                    <a:pt x="11" y="45"/>
                    <a:pt x="13" y="46"/>
                  </a:cubicBezTo>
                  <a:cubicBezTo>
                    <a:pt x="15" y="46"/>
                    <a:pt x="17" y="47"/>
                    <a:pt x="19" y="47"/>
                  </a:cubicBezTo>
                  <a:cubicBezTo>
                    <a:pt x="22" y="48"/>
                    <a:pt x="25" y="47"/>
                    <a:pt x="29" y="45"/>
                  </a:cubicBezTo>
                  <a:cubicBezTo>
                    <a:pt x="32" y="44"/>
                    <a:pt x="34" y="41"/>
                    <a:pt x="36" y="38"/>
                  </a:cubicBezTo>
                  <a:cubicBezTo>
                    <a:pt x="38" y="35"/>
                    <a:pt x="39" y="33"/>
                    <a:pt x="41" y="29"/>
                  </a:cubicBezTo>
                  <a:cubicBezTo>
                    <a:pt x="42" y="26"/>
                    <a:pt x="44" y="24"/>
                    <a:pt x="45" y="21"/>
                  </a:cubicBezTo>
                  <a:cubicBezTo>
                    <a:pt x="48" y="17"/>
                    <a:pt x="51" y="14"/>
                    <a:pt x="55" y="11"/>
                  </a:cubicBezTo>
                  <a:cubicBezTo>
                    <a:pt x="58" y="9"/>
                    <a:pt x="63" y="8"/>
                    <a:pt x="69" y="9"/>
                  </a:cubicBezTo>
                  <a:cubicBezTo>
                    <a:pt x="72" y="9"/>
                    <a:pt x="75" y="10"/>
                    <a:pt x="77" y="12"/>
                  </a:cubicBezTo>
                  <a:cubicBezTo>
                    <a:pt x="80" y="14"/>
                    <a:pt x="82" y="16"/>
                    <a:pt x="84" y="18"/>
                  </a:cubicBezTo>
                  <a:cubicBezTo>
                    <a:pt x="86" y="21"/>
                    <a:pt x="87" y="24"/>
                    <a:pt x="88" y="27"/>
                  </a:cubicBezTo>
                  <a:cubicBezTo>
                    <a:pt x="89" y="30"/>
                    <a:pt x="89" y="34"/>
                    <a:pt x="89" y="37"/>
                  </a:cubicBezTo>
                  <a:cubicBezTo>
                    <a:pt x="88" y="41"/>
                    <a:pt x="87" y="44"/>
                    <a:pt x="86" y="47"/>
                  </a:cubicBezTo>
                  <a:cubicBezTo>
                    <a:pt x="84" y="50"/>
                    <a:pt x="82" y="53"/>
                    <a:pt x="80" y="55"/>
                  </a:cubicBezTo>
                  <a:cubicBezTo>
                    <a:pt x="84" y="58"/>
                    <a:pt x="84" y="58"/>
                    <a:pt x="84" y="58"/>
                  </a:cubicBezTo>
                  <a:cubicBezTo>
                    <a:pt x="84" y="63"/>
                    <a:pt x="84" y="63"/>
                    <a:pt x="84" y="63"/>
                  </a:cubicBezTo>
                  <a:cubicBezTo>
                    <a:pt x="56" y="60"/>
                    <a:pt x="56" y="60"/>
                    <a:pt x="56" y="60"/>
                  </a:cubicBezTo>
                  <a:cubicBezTo>
                    <a:pt x="56" y="55"/>
                    <a:pt x="56" y="55"/>
                    <a:pt x="56" y="55"/>
                  </a:cubicBezTo>
                  <a:cubicBezTo>
                    <a:pt x="60" y="54"/>
                    <a:pt x="63" y="54"/>
                    <a:pt x="66" y="53"/>
                  </a:cubicBezTo>
                  <a:cubicBezTo>
                    <a:pt x="69" y="52"/>
                    <a:pt x="72" y="51"/>
                    <a:pt x="74" y="50"/>
                  </a:cubicBezTo>
                  <a:cubicBezTo>
                    <a:pt x="77" y="48"/>
                    <a:pt x="79" y="47"/>
                    <a:pt x="80" y="44"/>
                  </a:cubicBezTo>
                  <a:cubicBezTo>
                    <a:pt x="82" y="42"/>
                    <a:pt x="83" y="39"/>
                    <a:pt x="83" y="36"/>
                  </a:cubicBezTo>
                  <a:cubicBezTo>
                    <a:pt x="84" y="32"/>
                    <a:pt x="83" y="29"/>
                    <a:pt x="81" y="26"/>
                  </a:cubicBezTo>
                  <a:cubicBezTo>
                    <a:pt x="79" y="23"/>
                    <a:pt x="76" y="21"/>
                    <a:pt x="73" y="21"/>
                  </a:cubicBezTo>
                  <a:cubicBezTo>
                    <a:pt x="69" y="20"/>
                    <a:pt x="66" y="21"/>
                    <a:pt x="63" y="22"/>
                  </a:cubicBezTo>
                  <a:cubicBezTo>
                    <a:pt x="61" y="24"/>
                    <a:pt x="59" y="26"/>
                    <a:pt x="57" y="29"/>
                  </a:cubicBezTo>
                  <a:cubicBezTo>
                    <a:pt x="55" y="31"/>
                    <a:pt x="53" y="34"/>
                    <a:pt x="52" y="37"/>
                  </a:cubicBezTo>
                  <a:cubicBezTo>
                    <a:pt x="51" y="39"/>
                    <a:pt x="49" y="42"/>
                    <a:pt x="48" y="44"/>
                  </a:cubicBezTo>
                  <a:cubicBezTo>
                    <a:pt x="47" y="47"/>
                    <a:pt x="45" y="49"/>
                    <a:pt x="44" y="51"/>
                  </a:cubicBezTo>
                  <a:cubicBezTo>
                    <a:pt x="42" y="53"/>
                    <a:pt x="40" y="55"/>
                    <a:pt x="38" y="5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4" name="i$ľíḑè"/>
            <p:cNvSpPr/>
            <p:nvPr userDrawn="1">
              <p:custDataLst>
                <p:tags r:id="rId16"/>
              </p:custDataLst>
            </p:nvPr>
          </p:nvSpPr>
          <p:spPr bwMode="auto">
            <a:xfrm>
              <a:off x="3080942" y="3298826"/>
              <a:ext cx="147638" cy="133350"/>
            </a:xfrm>
            <a:custGeom>
              <a:avLst/>
              <a:gdLst>
                <a:gd name="T0" fmla="*/ 80 w 89"/>
                <a:gd name="T1" fmla="*/ 79 h 79"/>
                <a:gd name="T2" fmla="*/ 80 w 89"/>
                <a:gd name="T3" fmla="*/ 74 h 79"/>
                <a:gd name="T4" fmla="*/ 78 w 89"/>
                <a:gd name="T5" fmla="*/ 70 h 79"/>
                <a:gd name="T6" fmla="*/ 72 w 89"/>
                <a:gd name="T7" fmla="*/ 67 h 79"/>
                <a:gd name="T8" fmla="*/ 62 w 89"/>
                <a:gd name="T9" fmla="*/ 66 h 79"/>
                <a:gd name="T10" fmla="*/ 25 w 89"/>
                <a:gd name="T11" fmla="*/ 64 h 79"/>
                <a:gd name="T12" fmla="*/ 13 w 89"/>
                <a:gd name="T13" fmla="*/ 61 h 79"/>
                <a:gd name="T14" fmla="*/ 5 w 89"/>
                <a:gd name="T15" fmla="*/ 53 h 79"/>
                <a:gd name="T16" fmla="*/ 1 w 89"/>
                <a:gd name="T17" fmla="*/ 44 h 79"/>
                <a:gd name="T18" fmla="*/ 0 w 89"/>
                <a:gd name="T19" fmla="*/ 35 h 79"/>
                <a:gd name="T20" fmla="*/ 3 w 89"/>
                <a:gd name="T21" fmla="*/ 23 h 79"/>
                <a:gd name="T22" fmla="*/ 9 w 89"/>
                <a:gd name="T23" fmla="*/ 14 h 79"/>
                <a:gd name="T24" fmla="*/ 17 w 89"/>
                <a:gd name="T25" fmla="*/ 9 h 79"/>
                <a:gd name="T26" fmla="*/ 26 w 89"/>
                <a:gd name="T27" fmla="*/ 7 h 79"/>
                <a:gd name="T28" fmla="*/ 76 w 89"/>
                <a:gd name="T29" fmla="*/ 9 h 79"/>
                <a:gd name="T30" fmla="*/ 79 w 89"/>
                <a:gd name="T31" fmla="*/ 9 h 79"/>
                <a:gd name="T32" fmla="*/ 82 w 89"/>
                <a:gd name="T33" fmla="*/ 6 h 79"/>
                <a:gd name="T34" fmla="*/ 83 w 89"/>
                <a:gd name="T35" fmla="*/ 3 h 79"/>
                <a:gd name="T36" fmla="*/ 84 w 89"/>
                <a:gd name="T37" fmla="*/ 0 h 79"/>
                <a:gd name="T38" fmla="*/ 89 w 89"/>
                <a:gd name="T39" fmla="*/ 0 h 79"/>
                <a:gd name="T40" fmla="*/ 87 w 89"/>
                <a:gd name="T41" fmla="*/ 32 h 79"/>
                <a:gd name="T42" fmla="*/ 83 w 89"/>
                <a:gd name="T43" fmla="*/ 32 h 79"/>
                <a:gd name="T44" fmla="*/ 82 w 89"/>
                <a:gd name="T45" fmla="*/ 28 h 79"/>
                <a:gd name="T46" fmla="*/ 82 w 89"/>
                <a:gd name="T47" fmla="*/ 24 h 79"/>
                <a:gd name="T48" fmla="*/ 79 w 89"/>
                <a:gd name="T49" fmla="*/ 22 h 79"/>
                <a:gd name="T50" fmla="*/ 76 w 89"/>
                <a:gd name="T51" fmla="*/ 21 h 79"/>
                <a:gd name="T52" fmla="*/ 29 w 89"/>
                <a:gd name="T53" fmla="*/ 19 h 79"/>
                <a:gd name="T54" fmla="*/ 22 w 89"/>
                <a:gd name="T55" fmla="*/ 19 h 79"/>
                <a:gd name="T56" fmla="*/ 15 w 89"/>
                <a:gd name="T57" fmla="*/ 22 h 79"/>
                <a:gd name="T58" fmla="*/ 9 w 89"/>
                <a:gd name="T59" fmla="*/ 27 h 79"/>
                <a:gd name="T60" fmla="*/ 7 w 89"/>
                <a:gd name="T61" fmla="*/ 37 h 79"/>
                <a:gd name="T62" fmla="*/ 8 w 89"/>
                <a:gd name="T63" fmla="*/ 47 h 79"/>
                <a:gd name="T64" fmla="*/ 13 w 89"/>
                <a:gd name="T65" fmla="*/ 54 h 79"/>
                <a:gd name="T66" fmla="*/ 20 w 89"/>
                <a:gd name="T67" fmla="*/ 58 h 79"/>
                <a:gd name="T68" fmla="*/ 27 w 89"/>
                <a:gd name="T69" fmla="*/ 59 h 79"/>
                <a:gd name="T70" fmla="*/ 61 w 89"/>
                <a:gd name="T71" fmla="*/ 60 h 79"/>
                <a:gd name="T72" fmla="*/ 72 w 89"/>
                <a:gd name="T73" fmla="*/ 60 h 79"/>
                <a:gd name="T74" fmla="*/ 78 w 89"/>
                <a:gd name="T75" fmla="*/ 58 h 79"/>
                <a:gd name="T76" fmla="*/ 81 w 89"/>
                <a:gd name="T77" fmla="*/ 52 h 79"/>
                <a:gd name="T78" fmla="*/ 82 w 89"/>
                <a:gd name="T79" fmla="*/ 47 h 79"/>
                <a:gd name="T80" fmla="*/ 86 w 89"/>
                <a:gd name="T81" fmla="*/ 48 h 79"/>
                <a:gd name="T82" fmla="*/ 84 w 89"/>
                <a:gd name="T83" fmla="*/ 79 h 79"/>
                <a:gd name="T84" fmla="*/ 80 w 89"/>
                <a:gd name="T85" fmla="*/ 7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 h="79">
                  <a:moveTo>
                    <a:pt x="80" y="79"/>
                  </a:moveTo>
                  <a:cubicBezTo>
                    <a:pt x="80" y="78"/>
                    <a:pt x="80" y="76"/>
                    <a:pt x="80" y="74"/>
                  </a:cubicBezTo>
                  <a:cubicBezTo>
                    <a:pt x="79" y="72"/>
                    <a:pt x="79" y="71"/>
                    <a:pt x="78" y="70"/>
                  </a:cubicBezTo>
                  <a:cubicBezTo>
                    <a:pt x="77" y="68"/>
                    <a:pt x="75" y="67"/>
                    <a:pt x="72" y="67"/>
                  </a:cubicBezTo>
                  <a:cubicBezTo>
                    <a:pt x="70" y="66"/>
                    <a:pt x="66" y="66"/>
                    <a:pt x="62" y="66"/>
                  </a:cubicBezTo>
                  <a:cubicBezTo>
                    <a:pt x="25" y="64"/>
                    <a:pt x="25" y="64"/>
                    <a:pt x="25" y="64"/>
                  </a:cubicBezTo>
                  <a:cubicBezTo>
                    <a:pt x="21" y="64"/>
                    <a:pt x="17" y="63"/>
                    <a:pt x="13" y="61"/>
                  </a:cubicBezTo>
                  <a:cubicBezTo>
                    <a:pt x="10" y="59"/>
                    <a:pt x="7" y="56"/>
                    <a:pt x="5" y="53"/>
                  </a:cubicBezTo>
                  <a:cubicBezTo>
                    <a:pt x="3" y="50"/>
                    <a:pt x="2" y="47"/>
                    <a:pt x="1" y="44"/>
                  </a:cubicBezTo>
                  <a:cubicBezTo>
                    <a:pt x="0" y="41"/>
                    <a:pt x="0" y="38"/>
                    <a:pt x="0" y="35"/>
                  </a:cubicBezTo>
                  <a:cubicBezTo>
                    <a:pt x="0" y="30"/>
                    <a:pt x="1" y="26"/>
                    <a:pt x="3" y="23"/>
                  </a:cubicBezTo>
                  <a:cubicBezTo>
                    <a:pt x="4" y="19"/>
                    <a:pt x="6" y="16"/>
                    <a:pt x="9" y="14"/>
                  </a:cubicBezTo>
                  <a:cubicBezTo>
                    <a:pt x="11" y="11"/>
                    <a:pt x="14" y="10"/>
                    <a:pt x="17" y="9"/>
                  </a:cubicBezTo>
                  <a:cubicBezTo>
                    <a:pt x="20" y="8"/>
                    <a:pt x="23" y="7"/>
                    <a:pt x="26" y="7"/>
                  </a:cubicBezTo>
                  <a:cubicBezTo>
                    <a:pt x="76" y="9"/>
                    <a:pt x="76" y="9"/>
                    <a:pt x="76" y="9"/>
                  </a:cubicBezTo>
                  <a:cubicBezTo>
                    <a:pt x="77" y="9"/>
                    <a:pt x="78" y="9"/>
                    <a:pt x="79" y="9"/>
                  </a:cubicBezTo>
                  <a:cubicBezTo>
                    <a:pt x="80" y="9"/>
                    <a:pt x="81" y="8"/>
                    <a:pt x="82" y="6"/>
                  </a:cubicBezTo>
                  <a:cubicBezTo>
                    <a:pt x="83" y="6"/>
                    <a:pt x="83" y="4"/>
                    <a:pt x="83" y="3"/>
                  </a:cubicBezTo>
                  <a:cubicBezTo>
                    <a:pt x="84" y="2"/>
                    <a:pt x="84" y="0"/>
                    <a:pt x="84" y="0"/>
                  </a:cubicBezTo>
                  <a:cubicBezTo>
                    <a:pt x="89" y="0"/>
                    <a:pt x="89" y="0"/>
                    <a:pt x="89" y="0"/>
                  </a:cubicBezTo>
                  <a:cubicBezTo>
                    <a:pt x="87" y="32"/>
                    <a:pt x="87" y="32"/>
                    <a:pt x="87" y="32"/>
                  </a:cubicBezTo>
                  <a:cubicBezTo>
                    <a:pt x="83" y="32"/>
                    <a:pt x="83" y="32"/>
                    <a:pt x="83" y="32"/>
                  </a:cubicBezTo>
                  <a:cubicBezTo>
                    <a:pt x="83" y="31"/>
                    <a:pt x="82" y="29"/>
                    <a:pt x="82" y="28"/>
                  </a:cubicBezTo>
                  <a:cubicBezTo>
                    <a:pt x="82" y="26"/>
                    <a:pt x="82" y="25"/>
                    <a:pt x="82" y="24"/>
                  </a:cubicBezTo>
                  <a:cubicBezTo>
                    <a:pt x="81" y="23"/>
                    <a:pt x="80" y="22"/>
                    <a:pt x="79" y="22"/>
                  </a:cubicBezTo>
                  <a:cubicBezTo>
                    <a:pt x="78" y="21"/>
                    <a:pt x="77" y="21"/>
                    <a:pt x="76" y="21"/>
                  </a:cubicBezTo>
                  <a:cubicBezTo>
                    <a:pt x="29" y="19"/>
                    <a:pt x="29" y="19"/>
                    <a:pt x="29" y="19"/>
                  </a:cubicBezTo>
                  <a:cubicBezTo>
                    <a:pt x="27" y="19"/>
                    <a:pt x="25" y="19"/>
                    <a:pt x="22" y="19"/>
                  </a:cubicBezTo>
                  <a:cubicBezTo>
                    <a:pt x="20" y="20"/>
                    <a:pt x="17" y="20"/>
                    <a:pt x="15" y="22"/>
                  </a:cubicBezTo>
                  <a:cubicBezTo>
                    <a:pt x="13" y="23"/>
                    <a:pt x="11" y="25"/>
                    <a:pt x="9" y="27"/>
                  </a:cubicBezTo>
                  <a:cubicBezTo>
                    <a:pt x="8" y="30"/>
                    <a:pt x="7" y="33"/>
                    <a:pt x="7" y="37"/>
                  </a:cubicBezTo>
                  <a:cubicBezTo>
                    <a:pt x="7" y="41"/>
                    <a:pt x="7" y="45"/>
                    <a:pt x="8" y="47"/>
                  </a:cubicBezTo>
                  <a:cubicBezTo>
                    <a:pt x="10" y="50"/>
                    <a:pt x="11" y="52"/>
                    <a:pt x="13" y="54"/>
                  </a:cubicBezTo>
                  <a:cubicBezTo>
                    <a:pt x="15" y="56"/>
                    <a:pt x="18" y="57"/>
                    <a:pt x="20" y="58"/>
                  </a:cubicBezTo>
                  <a:cubicBezTo>
                    <a:pt x="22" y="58"/>
                    <a:pt x="25" y="59"/>
                    <a:pt x="27" y="59"/>
                  </a:cubicBezTo>
                  <a:cubicBezTo>
                    <a:pt x="61" y="60"/>
                    <a:pt x="61" y="60"/>
                    <a:pt x="61" y="60"/>
                  </a:cubicBezTo>
                  <a:cubicBezTo>
                    <a:pt x="66" y="60"/>
                    <a:pt x="69" y="60"/>
                    <a:pt x="72" y="60"/>
                  </a:cubicBezTo>
                  <a:cubicBezTo>
                    <a:pt x="75" y="59"/>
                    <a:pt x="77" y="59"/>
                    <a:pt x="78" y="58"/>
                  </a:cubicBezTo>
                  <a:cubicBezTo>
                    <a:pt x="79" y="56"/>
                    <a:pt x="80" y="55"/>
                    <a:pt x="81" y="52"/>
                  </a:cubicBezTo>
                  <a:cubicBezTo>
                    <a:pt x="81" y="50"/>
                    <a:pt x="82" y="49"/>
                    <a:pt x="82" y="47"/>
                  </a:cubicBezTo>
                  <a:cubicBezTo>
                    <a:pt x="86" y="48"/>
                    <a:pt x="86" y="48"/>
                    <a:pt x="86" y="48"/>
                  </a:cubicBezTo>
                  <a:cubicBezTo>
                    <a:pt x="84" y="79"/>
                    <a:pt x="84" y="79"/>
                    <a:pt x="84" y="79"/>
                  </a:cubicBezTo>
                  <a:lnTo>
                    <a:pt x="80" y="79"/>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5" name="ís1îḍê"/>
            <p:cNvSpPr/>
            <p:nvPr userDrawn="1">
              <p:custDataLst>
                <p:tags r:id="rId17"/>
              </p:custDataLst>
            </p:nvPr>
          </p:nvSpPr>
          <p:spPr bwMode="auto">
            <a:xfrm>
              <a:off x="3079354" y="3443288"/>
              <a:ext cx="147638" cy="147638"/>
            </a:xfrm>
            <a:custGeom>
              <a:avLst/>
              <a:gdLst>
                <a:gd name="T0" fmla="*/ 85 w 89"/>
                <a:gd name="T1" fmla="*/ 88 h 88"/>
                <a:gd name="T2" fmla="*/ 83 w 89"/>
                <a:gd name="T3" fmla="*/ 83 h 88"/>
                <a:gd name="T4" fmla="*/ 81 w 89"/>
                <a:gd name="T5" fmla="*/ 78 h 88"/>
                <a:gd name="T6" fmla="*/ 75 w 89"/>
                <a:gd name="T7" fmla="*/ 76 h 88"/>
                <a:gd name="T8" fmla="*/ 65 w 89"/>
                <a:gd name="T9" fmla="*/ 75 h 88"/>
                <a:gd name="T10" fmla="*/ 3 w 89"/>
                <a:gd name="T11" fmla="*/ 78 h 88"/>
                <a:gd name="T12" fmla="*/ 3 w 89"/>
                <a:gd name="T13" fmla="*/ 73 h 88"/>
                <a:gd name="T14" fmla="*/ 69 w 89"/>
                <a:gd name="T15" fmla="*/ 21 h 88"/>
                <a:gd name="T16" fmla="*/ 26 w 89"/>
                <a:gd name="T17" fmla="*/ 23 h 88"/>
                <a:gd name="T18" fmla="*/ 15 w 89"/>
                <a:gd name="T19" fmla="*/ 24 h 88"/>
                <a:gd name="T20" fmla="*/ 9 w 89"/>
                <a:gd name="T21" fmla="*/ 27 h 88"/>
                <a:gd name="T22" fmla="*/ 7 w 89"/>
                <a:gd name="T23" fmla="*/ 33 h 88"/>
                <a:gd name="T24" fmla="*/ 6 w 89"/>
                <a:gd name="T25" fmla="*/ 39 h 88"/>
                <a:gd name="T26" fmla="*/ 2 w 89"/>
                <a:gd name="T27" fmla="*/ 39 h 88"/>
                <a:gd name="T28" fmla="*/ 0 w 89"/>
                <a:gd name="T29" fmla="*/ 5 h 88"/>
                <a:gd name="T30" fmla="*/ 5 w 89"/>
                <a:gd name="T31" fmla="*/ 5 h 88"/>
                <a:gd name="T32" fmla="*/ 6 w 89"/>
                <a:gd name="T33" fmla="*/ 10 h 88"/>
                <a:gd name="T34" fmla="*/ 8 w 89"/>
                <a:gd name="T35" fmla="*/ 15 h 88"/>
                <a:gd name="T36" fmla="*/ 13 w 89"/>
                <a:gd name="T37" fmla="*/ 17 h 88"/>
                <a:gd name="T38" fmla="*/ 25 w 89"/>
                <a:gd name="T39" fmla="*/ 18 h 88"/>
                <a:gd name="T40" fmla="*/ 66 w 89"/>
                <a:gd name="T41" fmla="*/ 16 h 88"/>
                <a:gd name="T42" fmla="*/ 72 w 89"/>
                <a:gd name="T43" fmla="*/ 14 h 88"/>
                <a:gd name="T44" fmla="*/ 76 w 89"/>
                <a:gd name="T45" fmla="*/ 12 h 88"/>
                <a:gd name="T46" fmla="*/ 79 w 89"/>
                <a:gd name="T47" fmla="*/ 6 h 88"/>
                <a:gd name="T48" fmla="*/ 80 w 89"/>
                <a:gd name="T49" fmla="*/ 0 h 88"/>
                <a:gd name="T50" fmla="*/ 84 w 89"/>
                <a:gd name="T51" fmla="*/ 0 h 88"/>
                <a:gd name="T52" fmla="*/ 86 w 89"/>
                <a:gd name="T53" fmla="*/ 23 h 88"/>
                <a:gd name="T54" fmla="*/ 24 w 89"/>
                <a:gd name="T55" fmla="*/ 72 h 88"/>
                <a:gd name="T56" fmla="*/ 64 w 89"/>
                <a:gd name="T57" fmla="*/ 70 h 88"/>
                <a:gd name="T58" fmla="*/ 75 w 89"/>
                <a:gd name="T59" fmla="*/ 69 h 88"/>
                <a:gd name="T60" fmla="*/ 80 w 89"/>
                <a:gd name="T61" fmla="*/ 66 h 88"/>
                <a:gd name="T62" fmla="*/ 82 w 89"/>
                <a:gd name="T63" fmla="*/ 60 h 88"/>
                <a:gd name="T64" fmla="*/ 83 w 89"/>
                <a:gd name="T65" fmla="*/ 55 h 88"/>
                <a:gd name="T66" fmla="*/ 87 w 89"/>
                <a:gd name="T67" fmla="*/ 55 h 88"/>
                <a:gd name="T68" fmla="*/ 89 w 89"/>
                <a:gd name="T69" fmla="*/ 88 h 88"/>
                <a:gd name="T70" fmla="*/ 85 w 89"/>
                <a:gd name="T71" fmla="*/ 8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9" h="88">
                  <a:moveTo>
                    <a:pt x="85" y="88"/>
                  </a:moveTo>
                  <a:cubicBezTo>
                    <a:pt x="84" y="87"/>
                    <a:pt x="84" y="85"/>
                    <a:pt x="83" y="83"/>
                  </a:cubicBezTo>
                  <a:cubicBezTo>
                    <a:pt x="83" y="81"/>
                    <a:pt x="82" y="79"/>
                    <a:pt x="81" y="78"/>
                  </a:cubicBezTo>
                  <a:cubicBezTo>
                    <a:pt x="80" y="77"/>
                    <a:pt x="78" y="76"/>
                    <a:pt x="75" y="76"/>
                  </a:cubicBezTo>
                  <a:cubicBezTo>
                    <a:pt x="73" y="75"/>
                    <a:pt x="69" y="75"/>
                    <a:pt x="65" y="75"/>
                  </a:cubicBezTo>
                  <a:cubicBezTo>
                    <a:pt x="3" y="78"/>
                    <a:pt x="3" y="78"/>
                    <a:pt x="3" y="78"/>
                  </a:cubicBezTo>
                  <a:cubicBezTo>
                    <a:pt x="3" y="73"/>
                    <a:pt x="3" y="73"/>
                    <a:pt x="3" y="73"/>
                  </a:cubicBezTo>
                  <a:cubicBezTo>
                    <a:pt x="69" y="21"/>
                    <a:pt x="69" y="21"/>
                    <a:pt x="69" y="21"/>
                  </a:cubicBezTo>
                  <a:cubicBezTo>
                    <a:pt x="26" y="23"/>
                    <a:pt x="26" y="23"/>
                    <a:pt x="26" y="23"/>
                  </a:cubicBezTo>
                  <a:cubicBezTo>
                    <a:pt x="21" y="23"/>
                    <a:pt x="17" y="24"/>
                    <a:pt x="15" y="24"/>
                  </a:cubicBezTo>
                  <a:cubicBezTo>
                    <a:pt x="12" y="25"/>
                    <a:pt x="10" y="26"/>
                    <a:pt x="9" y="27"/>
                  </a:cubicBezTo>
                  <a:cubicBezTo>
                    <a:pt x="8" y="28"/>
                    <a:pt x="8" y="30"/>
                    <a:pt x="7" y="33"/>
                  </a:cubicBezTo>
                  <a:cubicBezTo>
                    <a:pt x="7" y="36"/>
                    <a:pt x="6" y="38"/>
                    <a:pt x="6" y="39"/>
                  </a:cubicBezTo>
                  <a:cubicBezTo>
                    <a:pt x="2" y="39"/>
                    <a:pt x="2" y="39"/>
                    <a:pt x="2" y="39"/>
                  </a:cubicBezTo>
                  <a:cubicBezTo>
                    <a:pt x="0" y="5"/>
                    <a:pt x="0" y="5"/>
                    <a:pt x="0" y="5"/>
                  </a:cubicBezTo>
                  <a:cubicBezTo>
                    <a:pt x="5" y="5"/>
                    <a:pt x="5" y="5"/>
                    <a:pt x="5" y="5"/>
                  </a:cubicBezTo>
                  <a:cubicBezTo>
                    <a:pt x="5" y="6"/>
                    <a:pt x="5" y="8"/>
                    <a:pt x="6" y="10"/>
                  </a:cubicBezTo>
                  <a:cubicBezTo>
                    <a:pt x="7" y="13"/>
                    <a:pt x="7" y="14"/>
                    <a:pt x="8" y="15"/>
                  </a:cubicBezTo>
                  <a:cubicBezTo>
                    <a:pt x="9" y="16"/>
                    <a:pt x="11" y="17"/>
                    <a:pt x="13" y="17"/>
                  </a:cubicBezTo>
                  <a:cubicBezTo>
                    <a:pt x="16" y="18"/>
                    <a:pt x="19" y="18"/>
                    <a:pt x="25" y="18"/>
                  </a:cubicBezTo>
                  <a:cubicBezTo>
                    <a:pt x="66" y="16"/>
                    <a:pt x="66" y="16"/>
                    <a:pt x="66" y="16"/>
                  </a:cubicBezTo>
                  <a:cubicBezTo>
                    <a:pt x="68" y="16"/>
                    <a:pt x="70" y="15"/>
                    <a:pt x="72" y="14"/>
                  </a:cubicBezTo>
                  <a:cubicBezTo>
                    <a:pt x="74" y="14"/>
                    <a:pt x="75" y="13"/>
                    <a:pt x="76" y="12"/>
                  </a:cubicBezTo>
                  <a:cubicBezTo>
                    <a:pt x="77" y="10"/>
                    <a:pt x="78" y="8"/>
                    <a:pt x="79" y="6"/>
                  </a:cubicBezTo>
                  <a:cubicBezTo>
                    <a:pt x="80" y="4"/>
                    <a:pt x="80" y="2"/>
                    <a:pt x="80" y="0"/>
                  </a:cubicBezTo>
                  <a:cubicBezTo>
                    <a:pt x="84" y="0"/>
                    <a:pt x="84" y="0"/>
                    <a:pt x="84" y="0"/>
                  </a:cubicBezTo>
                  <a:cubicBezTo>
                    <a:pt x="86" y="23"/>
                    <a:pt x="86" y="23"/>
                    <a:pt x="86" y="23"/>
                  </a:cubicBezTo>
                  <a:cubicBezTo>
                    <a:pt x="24" y="72"/>
                    <a:pt x="24" y="72"/>
                    <a:pt x="24" y="72"/>
                  </a:cubicBezTo>
                  <a:cubicBezTo>
                    <a:pt x="64" y="70"/>
                    <a:pt x="64" y="70"/>
                    <a:pt x="64" y="70"/>
                  </a:cubicBezTo>
                  <a:cubicBezTo>
                    <a:pt x="69" y="70"/>
                    <a:pt x="72" y="69"/>
                    <a:pt x="75" y="69"/>
                  </a:cubicBezTo>
                  <a:cubicBezTo>
                    <a:pt x="78" y="68"/>
                    <a:pt x="79" y="67"/>
                    <a:pt x="80" y="66"/>
                  </a:cubicBezTo>
                  <a:cubicBezTo>
                    <a:pt x="81" y="65"/>
                    <a:pt x="81" y="63"/>
                    <a:pt x="82" y="60"/>
                  </a:cubicBezTo>
                  <a:cubicBezTo>
                    <a:pt x="83" y="58"/>
                    <a:pt x="83" y="56"/>
                    <a:pt x="83" y="55"/>
                  </a:cubicBezTo>
                  <a:cubicBezTo>
                    <a:pt x="87" y="55"/>
                    <a:pt x="87" y="55"/>
                    <a:pt x="87" y="55"/>
                  </a:cubicBezTo>
                  <a:cubicBezTo>
                    <a:pt x="89" y="88"/>
                    <a:pt x="89" y="88"/>
                    <a:pt x="89" y="88"/>
                  </a:cubicBezTo>
                  <a:lnTo>
                    <a:pt x="85" y="88"/>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6" name="îśḻîďe"/>
            <p:cNvSpPr/>
            <p:nvPr userDrawn="1">
              <p:custDataLst>
                <p:tags r:id="rId18"/>
              </p:custDataLst>
            </p:nvPr>
          </p:nvSpPr>
          <p:spPr bwMode="auto">
            <a:xfrm>
              <a:off x="3114279" y="3617913"/>
              <a:ext cx="169863" cy="147638"/>
            </a:xfrm>
            <a:custGeom>
              <a:avLst/>
              <a:gdLst>
                <a:gd name="T0" fmla="*/ 98 w 102"/>
                <a:gd name="T1" fmla="*/ 76 h 88"/>
                <a:gd name="T2" fmla="*/ 96 w 102"/>
                <a:gd name="T3" fmla="*/ 73 h 88"/>
                <a:gd name="T4" fmla="*/ 93 w 102"/>
                <a:gd name="T5" fmla="*/ 71 h 88"/>
                <a:gd name="T6" fmla="*/ 90 w 102"/>
                <a:gd name="T7" fmla="*/ 69 h 88"/>
                <a:gd name="T8" fmla="*/ 85 w 102"/>
                <a:gd name="T9" fmla="*/ 67 h 88"/>
                <a:gd name="T10" fmla="*/ 70 w 102"/>
                <a:gd name="T11" fmla="*/ 65 h 88"/>
                <a:gd name="T12" fmla="*/ 50 w 102"/>
                <a:gd name="T13" fmla="*/ 63 h 88"/>
                <a:gd name="T14" fmla="*/ 43 w 102"/>
                <a:gd name="T15" fmla="*/ 62 h 88"/>
                <a:gd name="T16" fmla="*/ 37 w 102"/>
                <a:gd name="T17" fmla="*/ 64 h 88"/>
                <a:gd name="T18" fmla="*/ 22 w 102"/>
                <a:gd name="T19" fmla="*/ 71 h 88"/>
                <a:gd name="T20" fmla="*/ 19 w 102"/>
                <a:gd name="T21" fmla="*/ 73 h 88"/>
                <a:gd name="T22" fmla="*/ 18 w 102"/>
                <a:gd name="T23" fmla="*/ 77 h 88"/>
                <a:gd name="T24" fmla="*/ 19 w 102"/>
                <a:gd name="T25" fmla="*/ 81 h 88"/>
                <a:gd name="T26" fmla="*/ 20 w 102"/>
                <a:gd name="T27" fmla="*/ 86 h 88"/>
                <a:gd name="T28" fmla="*/ 16 w 102"/>
                <a:gd name="T29" fmla="*/ 88 h 88"/>
                <a:gd name="T30" fmla="*/ 0 w 102"/>
                <a:gd name="T31" fmla="*/ 52 h 88"/>
                <a:gd name="T32" fmla="*/ 4 w 102"/>
                <a:gd name="T33" fmla="*/ 50 h 88"/>
                <a:gd name="T34" fmla="*/ 7 w 102"/>
                <a:gd name="T35" fmla="*/ 54 h 88"/>
                <a:gd name="T36" fmla="*/ 9 w 102"/>
                <a:gd name="T37" fmla="*/ 58 h 88"/>
                <a:gd name="T38" fmla="*/ 13 w 102"/>
                <a:gd name="T39" fmla="*/ 60 h 88"/>
                <a:gd name="T40" fmla="*/ 17 w 102"/>
                <a:gd name="T41" fmla="*/ 59 h 88"/>
                <a:gd name="T42" fmla="*/ 35 w 102"/>
                <a:gd name="T43" fmla="*/ 51 h 88"/>
                <a:gd name="T44" fmla="*/ 38 w 102"/>
                <a:gd name="T45" fmla="*/ 49 h 88"/>
                <a:gd name="T46" fmla="*/ 42 w 102"/>
                <a:gd name="T47" fmla="*/ 44 h 88"/>
                <a:gd name="T48" fmla="*/ 53 w 102"/>
                <a:gd name="T49" fmla="*/ 31 h 88"/>
                <a:gd name="T50" fmla="*/ 62 w 102"/>
                <a:gd name="T51" fmla="*/ 19 h 88"/>
                <a:gd name="T52" fmla="*/ 66 w 102"/>
                <a:gd name="T53" fmla="*/ 13 h 88"/>
                <a:gd name="T54" fmla="*/ 67 w 102"/>
                <a:gd name="T55" fmla="*/ 9 h 88"/>
                <a:gd name="T56" fmla="*/ 67 w 102"/>
                <a:gd name="T57" fmla="*/ 5 h 88"/>
                <a:gd name="T58" fmla="*/ 66 w 102"/>
                <a:gd name="T59" fmla="*/ 2 h 88"/>
                <a:gd name="T60" fmla="*/ 70 w 102"/>
                <a:gd name="T61" fmla="*/ 0 h 88"/>
                <a:gd name="T62" fmla="*/ 84 w 102"/>
                <a:gd name="T63" fmla="*/ 33 h 88"/>
                <a:gd name="T64" fmla="*/ 80 w 102"/>
                <a:gd name="T65" fmla="*/ 35 h 88"/>
                <a:gd name="T66" fmla="*/ 76 w 102"/>
                <a:gd name="T67" fmla="*/ 27 h 88"/>
                <a:gd name="T68" fmla="*/ 73 w 102"/>
                <a:gd name="T69" fmla="*/ 26 h 88"/>
                <a:gd name="T70" fmla="*/ 72 w 102"/>
                <a:gd name="T71" fmla="*/ 27 h 88"/>
                <a:gd name="T72" fmla="*/ 71 w 102"/>
                <a:gd name="T73" fmla="*/ 28 h 88"/>
                <a:gd name="T74" fmla="*/ 68 w 102"/>
                <a:gd name="T75" fmla="*/ 31 h 88"/>
                <a:gd name="T76" fmla="*/ 65 w 102"/>
                <a:gd name="T77" fmla="*/ 35 h 88"/>
                <a:gd name="T78" fmla="*/ 58 w 102"/>
                <a:gd name="T79" fmla="*/ 44 h 88"/>
                <a:gd name="T80" fmla="*/ 48 w 102"/>
                <a:gd name="T81" fmla="*/ 57 h 88"/>
                <a:gd name="T82" fmla="*/ 75 w 102"/>
                <a:gd name="T83" fmla="*/ 60 h 88"/>
                <a:gd name="T84" fmla="*/ 87 w 102"/>
                <a:gd name="T85" fmla="*/ 61 h 88"/>
                <a:gd name="T86" fmla="*/ 88 w 102"/>
                <a:gd name="T87" fmla="*/ 59 h 88"/>
                <a:gd name="T88" fmla="*/ 88 w 102"/>
                <a:gd name="T89" fmla="*/ 56 h 88"/>
                <a:gd name="T90" fmla="*/ 88 w 102"/>
                <a:gd name="T91" fmla="*/ 52 h 88"/>
                <a:gd name="T92" fmla="*/ 86 w 102"/>
                <a:gd name="T93" fmla="*/ 49 h 88"/>
                <a:gd name="T94" fmla="*/ 90 w 102"/>
                <a:gd name="T95" fmla="*/ 47 h 88"/>
                <a:gd name="T96" fmla="*/ 102 w 102"/>
                <a:gd name="T97" fmla="*/ 74 h 88"/>
                <a:gd name="T98" fmla="*/ 98 w 102"/>
                <a:gd name="T99" fmla="*/ 7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2" h="88">
                  <a:moveTo>
                    <a:pt x="98" y="76"/>
                  </a:moveTo>
                  <a:cubicBezTo>
                    <a:pt x="98" y="75"/>
                    <a:pt x="97" y="74"/>
                    <a:pt x="96" y="73"/>
                  </a:cubicBezTo>
                  <a:cubicBezTo>
                    <a:pt x="95" y="72"/>
                    <a:pt x="94" y="71"/>
                    <a:pt x="93" y="71"/>
                  </a:cubicBezTo>
                  <a:cubicBezTo>
                    <a:pt x="92" y="70"/>
                    <a:pt x="91" y="69"/>
                    <a:pt x="90" y="69"/>
                  </a:cubicBezTo>
                  <a:cubicBezTo>
                    <a:pt x="89" y="69"/>
                    <a:pt x="88" y="68"/>
                    <a:pt x="85" y="67"/>
                  </a:cubicBezTo>
                  <a:cubicBezTo>
                    <a:pt x="80" y="66"/>
                    <a:pt x="75" y="65"/>
                    <a:pt x="70" y="65"/>
                  </a:cubicBezTo>
                  <a:cubicBezTo>
                    <a:pt x="64" y="64"/>
                    <a:pt x="58" y="63"/>
                    <a:pt x="50" y="63"/>
                  </a:cubicBezTo>
                  <a:cubicBezTo>
                    <a:pt x="47" y="62"/>
                    <a:pt x="45" y="62"/>
                    <a:pt x="43" y="62"/>
                  </a:cubicBezTo>
                  <a:cubicBezTo>
                    <a:pt x="42" y="63"/>
                    <a:pt x="40" y="63"/>
                    <a:pt x="37" y="64"/>
                  </a:cubicBezTo>
                  <a:cubicBezTo>
                    <a:pt x="22" y="71"/>
                    <a:pt x="22" y="71"/>
                    <a:pt x="22" y="71"/>
                  </a:cubicBezTo>
                  <a:cubicBezTo>
                    <a:pt x="21" y="71"/>
                    <a:pt x="20" y="72"/>
                    <a:pt x="19" y="73"/>
                  </a:cubicBezTo>
                  <a:cubicBezTo>
                    <a:pt x="18" y="74"/>
                    <a:pt x="18" y="75"/>
                    <a:pt x="18" y="77"/>
                  </a:cubicBezTo>
                  <a:cubicBezTo>
                    <a:pt x="18" y="78"/>
                    <a:pt x="18" y="79"/>
                    <a:pt x="19" y="81"/>
                  </a:cubicBezTo>
                  <a:cubicBezTo>
                    <a:pt x="19" y="83"/>
                    <a:pt x="19" y="85"/>
                    <a:pt x="20" y="86"/>
                  </a:cubicBezTo>
                  <a:cubicBezTo>
                    <a:pt x="16" y="88"/>
                    <a:pt x="16" y="88"/>
                    <a:pt x="16" y="88"/>
                  </a:cubicBezTo>
                  <a:cubicBezTo>
                    <a:pt x="0" y="52"/>
                    <a:pt x="0" y="52"/>
                    <a:pt x="0" y="52"/>
                  </a:cubicBezTo>
                  <a:cubicBezTo>
                    <a:pt x="4" y="50"/>
                    <a:pt x="4" y="50"/>
                    <a:pt x="4" y="50"/>
                  </a:cubicBezTo>
                  <a:cubicBezTo>
                    <a:pt x="5" y="51"/>
                    <a:pt x="6" y="52"/>
                    <a:pt x="7" y="54"/>
                  </a:cubicBezTo>
                  <a:cubicBezTo>
                    <a:pt x="8" y="56"/>
                    <a:pt x="9" y="58"/>
                    <a:pt x="9" y="58"/>
                  </a:cubicBezTo>
                  <a:cubicBezTo>
                    <a:pt x="10" y="59"/>
                    <a:pt x="12" y="60"/>
                    <a:pt x="13" y="60"/>
                  </a:cubicBezTo>
                  <a:cubicBezTo>
                    <a:pt x="14" y="60"/>
                    <a:pt x="15" y="60"/>
                    <a:pt x="17" y="59"/>
                  </a:cubicBezTo>
                  <a:cubicBezTo>
                    <a:pt x="35" y="51"/>
                    <a:pt x="35" y="51"/>
                    <a:pt x="35" y="51"/>
                  </a:cubicBezTo>
                  <a:cubicBezTo>
                    <a:pt x="36" y="51"/>
                    <a:pt x="37" y="50"/>
                    <a:pt x="38" y="49"/>
                  </a:cubicBezTo>
                  <a:cubicBezTo>
                    <a:pt x="39" y="47"/>
                    <a:pt x="41" y="46"/>
                    <a:pt x="42" y="44"/>
                  </a:cubicBezTo>
                  <a:cubicBezTo>
                    <a:pt x="45" y="40"/>
                    <a:pt x="49" y="36"/>
                    <a:pt x="53" y="31"/>
                  </a:cubicBezTo>
                  <a:cubicBezTo>
                    <a:pt x="56" y="26"/>
                    <a:pt x="60" y="22"/>
                    <a:pt x="62" y="19"/>
                  </a:cubicBezTo>
                  <a:cubicBezTo>
                    <a:pt x="64" y="16"/>
                    <a:pt x="65" y="15"/>
                    <a:pt x="66" y="13"/>
                  </a:cubicBezTo>
                  <a:cubicBezTo>
                    <a:pt x="66" y="12"/>
                    <a:pt x="67" y="11"/>
                    <a:pt x="67" y="9"/>
                  </a:cubicBezTo>
                  <a:cubicBezTo>
                    <a:pt x="67" y="8"/>
                    <a:pt x="67" y="7"/>
                    <a:pt x="67" y="5"/>
                  </a:cubicBezTo>
                  <a:cubicBezTo>
                    <a:pt x="67" y="4"/>
                    <a:pt x="66" y="3"/>
                    <a:pt x="66" y="2"/>
                  </a:cubicBezTo>
                  <a:cubicBezTo>
                    <a:pt x="70" y="0"/>
                    <a:pt x="70" y="0"/>
                    <a:pt x="70" y="0"/>
                  </a:cubicBezTo>
                  <a:cubicBezTo>
                    <a:pt x="84" y="33"/>
                    <a:pt x="84" y="33"/>
                    <a:pt x="84" y="33"/>
                  </a:cubicBezTo>
                  <a:cubicBezTo>
                    <a:pt x="80" y="35"/>
                    <a:pt x="80" y="35"/>
                    <a:pt x="80" y="35"/>
                  </a:cubicBezTo>
                  <a:cubicBezTo>
                    <a:pt x="79" y="31"/>
                    <a:pt x="77" y="29"/>
                    <a:pt x="76" y="27"/>
                  </a:cubicBezTo>
                  <a:cubicBezTo>
                    <a:pt x="75" y="26"/>
                    <a:pt x="74" y="25"/>
                    <a:pt x="73" y="26"/>
                  </a:cubicBezTo>
                  <a:cubicBezTo>
                    <a:pt x="73" y="26"/>
                    <a:pt x="73" y="26"/>
                    <a:pt x="72" y="27"/>
                  </a:cubicBezTo>
                  <a:cubicBezTo>
                    <a:pt x="72" y="27"/>
                    <a:pt x="71" y="28"/>
                    <a:pt x="71" y="28"/>
                  </a:cubicBezTo>
                  <a:cubicBezTo>
                    <a:pt x="70" y="29"/>
                    <a:pt x="69" y="30"/>
                    <a:pt x="68" y="31"/>
                  </a:cubicBezTo>
                  <a:cubicBezTo>
                    <a:pt x="67" y="33"/>
                    <a:pt x="66" y="34"/>
                    <a:pt x="65" y="35"/>
                  </a:cubicBezTo>
                  <a:cubicBezTo>
                    <a:pt x="63" y="38"/>
                    <a:pt x="60" y="41"/>
                    <a:pt x="58" y="44"/>
                  </a:cubicBezTo>
                  <a:cubicBezTo>
                    <a:pt x="55" y="47"/>
                    <a:pt x="52" y="52"/>
                    <a:pt x="48" y="57"/>
                  </a:cubicBezTo>
                  <a:cubicBezTo>
                    <a:pt x="60" y="58"/>
                    <a:pt x="69" y="60"/>
                    <a:pt x="75" y="60"/>
                  </a:cubicBezTo>
                  <a:cubicBezTo>
                    <a:pt x="82" y="61"/>
                    <a:pt x="86" y="61"/>
                    <a:pt x="87" y="61"/>
                  </a:cubicBezTo>
                  <a:cubicBezTo>
                    <a:pt x="87" y="61"/>
                    <a:pt x="88" y="60"/>
                    <a:pt x="88" y="59"/>
                  </a:cubicBezTo>
                  <a:cubicBezTo>
                    <a:pt x="89" y="58"/>
                    <a:pt x="89" y="57"/>
                    <a:pt x="88" y="56"/>
                  </a:cubicBezTo>
                  <a:cubicBezTo>
                    <a:pt x="88" y="55"/>
                    <a:pt x="88" y="54"/>
                    <a:pt x="88" y="52"/>
                  </a:cubicBezTo>
                  <a:cubicBezTo>
                    <a:pt x="87" y="51"/>
                    <a:pt x="87" y="50"/>
                    <a:pt x="86" y="49"/>
                  </a:cubicBezTo>
                  <a:cubicBezTo>
                    <a:pt x="90" y="47"/>
                    <a:pt x="90" y="47"/>
                    <a:pt x="90" y="47"/>
                  </a:cubicBezTo>
                  <a:cubicBezTo>
                    <a:pt x="102" y="74"/>
                    <a:pt x="102" y="74"/>
                    <a:pt x="102" y="74"/>
                  </a:cubicBezTo>
                  <a:lnTo>
                    <a:pt x="98" y="76"/>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7" name="îṥlîḍè"/>
            <p:cNvSpPr/>
            <p:nvPr userDrawn="1">
              <p:custDataLst>
                <p:tags r:id="rId19"/>
              </p:custDataLst>
            </p:nvPr>
          </p:nvSpPr>
          <p:spPr bwMode="auto">
            <a:xfrm>
              <a:off x="3147617" y="3763963"/>
              <a:ext cx="161925" cy="139700"/>
            </a:xfrm>
            <a:custGeom>
              <a:avLst/>
              <a:gdLst>
                <a:gd name="T0" fmla="*/ 46 w 97"/>
                <a:gd name="T1" fmla="*/ 84 h 84"/>
                <a:gd name="T2" fmla="*/ 28 w 97"/>
                <a:gd name="T3" fmla="*/ 55 h 84"/>
                <a:gd name="T4" fmla="*/ 31 w 97"/>
                <a:gd name="T5" fmla="*/ 53 h 84"/>
                <a:gd name="T6" fmla="*/ 36 w 97"/>
                <a:gd name="T7" fmla="*/ 58 h 84"/>
                <a:gd name="T8" fmla="*/ 40 w 97"/>
                <a:gd name="T9" fmla="*/ 60 h 84"/>
                <a:gd name="T10" fmla="*/ 41 w 97"/>
                <a:gd name="T11" fmla="*/ 59 h 84"/>
                <a:gd name="T12" fmla="*/ 42 w 97"/>
                <a:gd name="T13" fmla="*/ 58 h 84"/>
                <a:gd name="T14" fmla="*/ 54 w 97"/>
                <a:gd name="T15" fmla="*/ 42 h 84"/>
                <a:gd name="T16" fmla="*/ 38 w 97"/>
                <a:gd name="T17" fmla="*/ 17 h 84"/>
                <a:gd name="T18" fmla="*/ 30 w 97"/>
                <a:gd name="T19" fmla="*/ 19 h 84"/>
                <a:gd name="T20" fmla="*/ 25 w 97"/>
                <a:gd name="T21" fmla="*/ 20 h 84"/>
                <a:gd name="T22" fmla="*/ 20 w 97"/>
                <a:gd name="T23" fmla="*/ 22 h 84"/>
                <a:gd name="T24" fmla="*/ 18 w 97"/>
                <a:gd name="T25" fmla="*/ 23 h 84"/>
                <a:gd name="T26" fmla="*/ 17 w 97"/>
                <a:gd name="T27" fmla="*/ 28 h 84"/>
                <a:gd name="T28" fmla="*/ 20 w 97"/>
                <a:gd name="T29" fmla="*/ 36 h 84"/>
                <a:gd name="T30" fmla="*/ 17 w 97"/>
                <a:gd name="T31" fmla="*/ 38 h 84"/>
                <a:gd name="T32" fmla="*/ 0 w 97"/>
                <a:gd name="T33" fmla="*/ 11 h 84"/>
                <a:gd name="T34" fmla="*/ 3 w 97"/>
                <a:gd name="T35" fmla="*/ 9 h 84"/>
                <a:gd name="T36" fmla="*/ 6 w 97"/>
                <a:gd name="T37" fmla="*/ 12 h 84"/>
                <a:gd name="T38" fmla="*/ 9 w 97"/>
                <a:gd name="T39" fmla="*/ 14 h 84"/>
                <a:gd name="T40" fmla="*/ 14 w 97"/>
                <a:gd name="T41" fmla="*/ 16 h 84"/>
                <a:gd name="T42" fmla="*/ 19 w 97"/>
                <a:gd name="T43" fmla="*/ 15 h 84"/>
                <a:gd name="T44" fmla="*/ 57 w 97"/>
                <a:gd name="T45" fmla="*/ 8 h 84"/>
                <a:gd name="T46" fmla="*/ 94 w 97"/>
                <a:gd name="T47" fmla="*/ 0 h 84"/>
                <a:gd name="T48" fmla="*/ 97 w 97"/>
                <a:gd name="T49" fmla="*/ 4 h 84"/>
                <a:gd name="T50" fmla="*/ 50 w 97"/>
                <a:gd name="T51" fmla="*/ 67 h 84"/>
                <a:gd name="T52" fmla="*/ 48 w 97"/>
                <a:gd name="T53" fmla="*/ 71 h 84"/>
                <a:gd name="T54" fmla="*/ 48 w 97"/>
                <a:gd name="T55" fmla="*/ 75 h 84"/>
                <a:gd name="T56" fmla="*/ 49 w 97"/>
                <a:gd name="T57" fmla="*/ 79 h 84"/>
                <a:gd name="T58" fmla="*/ 50 w 97"/>
                <a:gd name="T59" fmla="*/ 82 h 84"/>
                <a:gd name="T60" fmla="*/ 46 w 97"/>
                <a:gd name="T61" fmla="*/ 84 h 84"/>
                <a:gd name="T62" fmla="*/ 57 w 97"/>
                <a:gd name="T63" fmla="*/ 37 h 84"/>
                <a:gd name="T64" fmla="*/ 78 w 97"/>
                <a:gd name="T65" fmla="*/ 9 h 84"/>
                <a:gd name="T66" fmla="*/ 43 w 97"/>
                <a:gd name="T67" fmla="*/ 16 h 84"/>
                <a:gd name="T68" fmla="*/ 57 w 97"/>
                <a:gd name="T69" fmla="*/ 37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7" h="84">
                  <a:moveTo>
                    <a:pt x="46" y="84"/>
                  </a:moveTo>
                  <a:cubicBezTo>
                    <a:pt x="28" y="55"/>
                    <a:pt x="28" y="55"/>
                    <a:pt x="28" y="55"/>
                  </a:cubicBezTo>
                  <a:cubicBezTo>
                    <a:pt x="31" y="53"/>
                    <a:pt x="31" y="53"/>
                    <a:pt x="31" y="53"/>
                  </a:cubicBezTo>
                  <a:cubicBezTo>
                    <a:pt x="33" y="55"/>
                    <a:pt x="35" y="57"/>
                    <a:pt x="36" y="58"/>
                  </a:cubicBezTo>
                  <a:cubicBezTo>
                    <a:pt x="38" y="60"/>
                    <a:pt x="39" y="60"/>
                    <a:pt x="40" y="60"/>
                  </a:cubicBezTo>
                  <a:cubicBezTo>
                    <a:pt x="40" y="60"/>
                    <a:pt x="40" y="59"/>
                    <a:pt x="41" y="59"/>
                  </a:cubicBezTo>
                  <a:cubicBezTo>
                    <a:pt x="41" y="59"/>
                    <a:pt x="41" y="58"/>
                    <a:pt x="42" y="58"/>
                  </a:cubicBezTo>
                  <a:cubicBezTo>
                    <a:pt x="54" y="42"/>
                    <a:pt x="54" y="42"/>
                    <a:pt x="54" y="42"/>
                  </a:cubicBezTo>
                  <a:cubicBezTo>
                    <a:pt x="38" y="17"/>
                    <a:pt x="38" y="17"/>
                    <a:pt x="38" y="17"/>
                  </a:cubicBezTo>
                  <a:cubicBezTo>
                    <a:pt x="35" y="18"/>
                    <a:pt x="32" y="18"/>
                    <a:pt x="30" y="19"/>
                  </a:cubicBezTo>
                  <a:cubicBezTo>
                    <a:pt x="28" y="19"/>
                    <a:pt x="26" y="20"/>
                    <a:pt x="25" y="20"/>
                  </a:cubicBezTo>
                  <a:cubicBezTo>
                    <a:pt x="23" y="21"/>
                    <a:pt x="21" y="21"/>
                    <a:pt x="20" y="22"/>
                  </a:cubicBezTo>
                  <a:cubicBezTo>
                    <a:pt x="19" y="22"/>
                    <a:pt x="19" y="22"/>
                    <a:pt x="18" y="23"/>
                  </a:cubicBezTo>
                  <a:cubicBezTo>
                    <a:pt x="17" y="24"/>
                    <a:pt x="16" y="25"/>
                    <a:pt x="17" y="28"/>
                  </a:cubicBezTo>
                  <a:cubicBezTo>
                    <a:pt x="18" y="30"/>
                    <a:pt x="19" y="33"/>
                    <a:pt x="20" y="36"/>
                  </a:cubicBezTo>
                  <a:cubicBezTo>
                    <a:pt x="17" y="38"/>
                    <a:pt x="17" y="38"/>
                    <a:pt x="17" y="38"/>
                  </a:cubicBezTo>
                  <a:cubicBezTo>
                    <a:pt x="0" y="11"/>
                    <a:pt x="0" y="11"/>
                    <a:pt x="0" y="11"/>
                  </a:cubicBezTo>
                  <a:cubicBezTo>
                    <a:pt x="3" y="9"/>
                    <a:pt x="3" y="9"/>
                    <a:pt x="3" y="9"/>
                  </a:cubicBezTo>
                  <a:cubicBezTo>
                    <a:pt x="4" y="10"/>
                    <a:pt x="5" y="11"/>
                    <a:pt x="6" y="12"/>
                  </a:cubicBezTo>
                  <a:cubicBezTo>
                    <a:pt x="7" y="13"/>
                    <a:pt x="8" y="14"/>
                    <a:pt x="9" y="14"/>
                  </a:cubicBezTo>
                  <a:cubicBezTo>
                    <a:pt x="11" y="15"/>
                    <a:pt x="12" y="15"/>
                    <a:pt x="14" y="16"/>
                  </a:cubicBezTo>
                  <a:cubicBezTo>
                    <a:pt x="15" y="16"/>
                    <a:pt x="17" y="16"/>
                    <a:pt x="19" y="15"/>
                  </a:cubicBezTo>
                  <a:cubicBezTo>
                    <a:pt x="31" y="13"/>
                    <a:pt x="43" y="11"/>
                    <a:pt x="57" y="8"/>
                  </a:cubicBezTo>
                  <a:cubicBezTo>
                    <a:pt x="71" y="5"/>
                    <a:pt x="83" y="2"/>
                    <a:pt x="94" y="0"/>
                  </a:cubicBezTo>
                  <a:cubicBezTo>
                    <a:pt x="97" y="4"/>
                    <a:pt x="97" y="4"/>
                    <a:pt x="97" y="4"/>
                  </a:cubicBezTo>
                  <a:cubicBezTo>
                    <a:pt x="50" y="67"/>
                    <a:pt x="50" y="67"/>
                    <a:pt x="50" y="67"/>
                  </a:cubicBezTo>
                  <a:cubicBezTo>
                    <a:pt x="50" y="68"/>
                    <a:pt x="49" y="70"/>
                    <a:pt x="48" y="71"/>
                  </a:cubicBezTo>
                  <a:cubicBezTo>
                    <a:pt x="48" y="72"/>
                    <a:pt x="48" y="73"/>
                    <a:pt x="48" y="75"/>
                  </a:cubicBezTo>
                  <a:cubicBezTo>
                    <a:pt x="48" y="76"/>
                    <a:pt x="48" y="77"/>
                    <a:pt x="49" y="79"/>
                  </a:cubicBezTo>
                  <a:cubicBezTo>
                    <a:pt x="49" y="80"/>
                    <a:pt x="50" y="81"/>
                    <a:pt x="50" y="82"/>
                  </a:cubicBezTo>
                  <a:cubicBezTo>
                    <a:pt x="46" y="84"/>
                    <a:pt x="46" y="84"/>
                    <a:pt x="46" y="84"/>
                  </a:cubicBezTo>
                  <a:close/>
                  <a:moveTo>
                    <a:pt x="57" y="37"/>
                  </a:moveTo>
                  <a:cubicBezTo>
                    <a:pt x="78" y="9"/>
                    <a:pt x="78" y="9"/>
                    <a:pt x="78" y="9"/>
                  </a:cubicBezTo>
                  <a:cubicBezTo>
                    <a:pt x="43" y="16"/>
                    <a:pt x="43" y="16"/>
                    <a:pt x="43" y="16"/>
                  </a:cubicBezTo>
                  <a:lnTo>
                    <a:pt x="57" y="37"/>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8" name="íṩļîďè"/>
            <p:cNvSpPr/>
            <p:nvPr userDrawn="1">
              <p:custDataLst>
                <p:tags r:id="rId20"/>
              </p:custDataLst>
            </p:nvPr>
          </p:nvSpPr>
          <p:spPr bwMode="auto">
            <a:xfrm>
              <a:off x="3239692" y="3803651"/>
              <a:ext cx="165100" cy="166688"/>
            </a:xfrm>
            <a:custGeom>
              <a:avLst/>
              <a:gdLst>
                <a:gd name="T0" fmla="*/ 83 w 99"/>
                <a:gd name="T1" fmla="*/ 68 h 100"/>
                <a:gd name="T2" fmla="*/ 80 w 99"/>
                <a:gd name="T3" fmla="*/ 66 h 100"/>
                <a:gd name="T4" fmla="*/ 82 w 99"/>
                <a:gd name="T5" fmla="*/ 61 h 100"/>
                <a:gd name="T6" fmla="*/ 84 w 99"/>
                <a:gd name="T7" fmla="*/ 54 h 100"/>
                <a:gd name="T8" fmla="*/ 85 w 99"/>
                <a:gd name="T9" fmla="*/ 48 h 100"/>
                <a:gd name="T10" fmla="*/ 83 w 99"/>
                <a:gd name="T11" fmla="*/ 44 h 100"/>
                <a:gd name="T12" fmla="*/ 80 w 99"/>
                <a:gd name="T13" fmla="*/ 40 h 100"/>
                <a:gd name="T14" fmla="*/ 77 w 99"/>
                <a:gd name="T15" fmla="*/ 37 h 100"/>
                <a:gd name="T16" fmla="*/ 74 w 99"/>
                <a:gd name="T17" fmla="*/ 34 h 100"/>
                <a:gd name="T18" fmla="*/ 27 w 99"/>
                <a:gd name="T19" fmla="*/ 82 h 100"/>
                <a:gd name="T20" fmla="*/ 25 w 99"/>
                <a:gd name="T21" fmla="*/ 85 h 100"/>
                <a:gd name="T22" fmla="*/ 25 w 99"/>
                <a:gd name="T23" fmla="*/ 89 h 100"/>
                <a:gd name="T24" fmla="*/ 27 w 99"/>
                <a:gd name="T25" fmla="*/ 93 h 100"/>
                <a:gd name="T26" fmla="*/ 31 w 99"/>
                <a:gd name="T27" fmla="*/ 97 h 100"/>
                <a:gd name="T28" fmla="*/ 28 w 99"/>
                <a:gd name="T29" fmla="*/ 100 h 100"/>
                <a:gd name="T30" fmla="*/ 0 w 99"/>
                <a:gd name="T31" fmla="*/ 72 h 100"/>
                <a:gd name="T32" fmla="*/ 3 w 99"/>
                <a:gd name="T33" fmla="*/ 69 h 100"/>
                <a:gd name="T34" fmla="*/ 6 w 99"/>
                <a:gd name="T35" fmla="*/ 72 h 100"/>
                <a:gd name="T36" fmla="*/ 10 w 99"/>
                <a:gd name="T37" fmla="*/ 75 h 100"/>
                <a:gd name="T38" fmla="*/ 14 w 99"/>
                <a:gd name="T39" fmla="*/ 75 h 100"/>
                <a:gd name="T40" fmla="*/ 17 w 99"/>
                <a:gd name="T41" fmla="*/ 73 h 100"/>
                <a:gd name="T42" fmla="*/ 65 w 99"/>
                <a:gd name="T43" fmla="*/ 25 h 100"/>
                <a:gd name="T44" fmla="*/ 63 w 99"/>
                <a:gd name="T45" fmla="*/ 23 h 100"/>
                <a:gd name="T46" fmla="*/ 60 w 99"/>
                <a:gd name="T47" fmla="*/ 20 h 100"/>
                <a:gd name="T48" fmla="*/ 56 w 99"/>
                <a:gd name="T49" fmla="*/ 16 h 100"/>
                <a:gd name="T50" fmla="*/ 51 w 99"/>
                <a:gd name="T51" fmla="*/ 15 h 100"/>
                <a:gd name="T52" fmla="*/ 45 w 99"/>
                <a:gd name="T53" fmla="*/ 16 h 100"/>
                <a:gd name="T54" fmla="*/ 39 w 99"/>
                <a:gd name="T55" fmla="*/ 17 h 100"/>
                <a:gd name="T56" fmla="*/ 34 w 99"/>
                <a:gd name="T57" fmla="*/ 19 h 100"/>
                <a:gd name="T58" fmla="*/ 31 w 99"/>
                <a:gd name="T59" fmla="*/ 17 h 100"/>
                <a:gd name="T60" fmla="*/ 47 w 99"/>
                <a:gd name="T61" fmla="*/ 0 h 100"/>
                <a:gd name="T62" fmla="*/ 99 w 99"/>
                <a:gd name="T63" fmla="*/ 52 h 100"/>
                <a:gd name="T64" fmla="*/ 83 w 99"/>
                <a:gd name="T65" fmla="*/ 68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100">
                  <a:moveTo>
                    <a:pt x="83" y="68"/>
                  </a:moveTo>
                  <a:cubicBezTo>
                    <a:pt x="80" y="66"/>
                    <a:pt x="80" y="66"/>
                    <a:pt x="80" y="66"/>
                  </a:cubicBezTo>
                  <a:cubicBezTo>
                    <a:pt x="81" y="64"/>
                    <a:pt x="82" y="63"/>
                    <a:pt x="82" y="61"/>
                  </a:cubicBezTo>
                  <a:cubicBezTo>
                    <a:pt x="83" y="59"/>
                    <a:pt x="84" y="57"/>
                    <a:pt x="84" y="54"/>
                  </a:cubicBezTo>
                  <a:cubicBezTo>
                    <a:pt x="84" y="52"/>
                    <a:pt x="85" y="50"/>
                    <a:pt x="85" y="48"/>
                  </a:cubicBezTo>
                  <a:cubicBezTo>
                    <a:pt x="85" y="46"/>
                    <a:pt x="84" y="45"/>
                    <a:pt x="83" y="44"/>
                  </a:cubicBezTo>
                  <a:cubicBezTo>
                    <a:pt x="83" y="43"/>
                    <a:pt x="82" y="42"/>
                    <a:pt x="80" y="40"/>
                  </a:cubicBezTo>
                  <a:cubicBezTo>
                    <a:pt x="79" y="39"/>
                    <a:pt x="78" y="38"/>
                    <a:pt x="77" y="37"/>
                  </a:cubicBezTo>
                  <a:cubicBezTo>
                    <a:pt x="74" y="34"/>
                    <a:pt x="74" y="34"/>
                    <a:pt x="74" y="34"/>
                  </a:cubicBezTo>
                  <a:cubicBezTo>
                    <a:pt x="27" y="82"/>
                    <a:pt x="27" y="82"/>
                    <a:pt x="27" y="82"/>
                  </a:cubicBezTo>
                  <a:cubicBezTo>
                    <a:pt x="26" y="83"/>
                    <a:pt x="25" y="84"/>
                    <a:pt x="25" y="85"/>
                  </a:cubicBezTo>
                  <a:cubicBezTo>
                    <a:pt x="24" y="86"/>
                    <a:pt x="25" y="87"/>
                    <a:pt x="25" y="89"/>
                  </a:cubicBezTo>
                  <a:cubicBezTo>
                    <a:pt x="25" y="89"/>
                    <a:pt x="26" y="91"/>
                    <a:pt x="27" y="93"/>
                  </a:cubicBezTo>
                  <a:cubicBezTo>
                    <a:pt x="29" y="95"/>
                    <a:pt x="30" y="96"/>
                    <a:pt x="31" y="97"/>
                  </a:cubicBezTo>
                  <a:cubicBezTo>
                    <a:pt x="28" y="100"/>
                    <a:pt x="28" y="100"/>
                    <a:pt x="28" y="100"/>
                  </a:cubicBezTo>
                  <a:cubicBezTo>
                    <a:pt x="0" y="72"/>
                    <a:pt x="0" y="72"/>
                    <a:pt x="0" y="72"/>
                  </a:cubicBezTo>
                  <a:cubicBezTo>
                    <a:pt x="3" y="69"/>
                    <a:pt x="3" y="69"/>
                    <a:pt x="3" y="69"/>
                  </a:cubicBezTo>
                  <a:cubicBezTo>
                    <a:pt x="3" y="70"/>
                    <a:pt x="5" y="71"/>
                    <a:pt x="6" y="72"/>
                  </a:cubicBezTo>
                  <a:cubicBezTo>
                    <a:pt x="8" y="74"/>
                    <a:pt x="10" y="74"/>
                    <a:pt x="10" y="75"/>
                  </a:cubicBezTo>
                  <a:cubicBezTo>
                    <a:pt x="12" y="75"/>
                    <a:pt x="13" y="76"/>
                    <a:pt x="14" y="75"/>
                  </a:cubicBezTo>
                  <a:cubicBezTo>
                    <a:pt x="15" y="75"/>
                    <a:pt x="16" y="74"/>
                    <a:pt x="17" y="73"/>
                  </a:cubicBezTo>
                  <a:cubicBezTo>
                    <a:pt x="65" y="25"/>
                    <a:pt x="65" y="25"/>
                    <a:pt x="65" y="25"/>
                  </a:cubicBezTo>
                  <a:cubicBezTo>
                    <a:pt x="63" y="23"/>
                    <a:pt x="63" y="23"/>
                    <a:pt x="63" y="23"/>
                  </a:cubicBezTo>
                  <a:cubicBezTo>
                    <a:pt x="62" y="22"/>
                    <a:pt x="61" y="21"/>
                    <a:pt x="60" y="20"/>
                  </a:cubicBezTo>
                  <a:cubicBezTo>
                    <a:pt x="58" y="18"/>
                    <a:pt x="57" y="17"/>
                    <a:pt x="56" y="16"/>
                  </a:cubicBezTo>
                  <a:cubicBezTo>
                    <a:pt x="55" y="15"/>
                    <a:pt x="53" y="15"/>
                    <a:pt x="51" y="15"/>
                  </a:cubicBezTo>
                  <a:cubicBezTo>
                    <a:pt x="49" y="15"/>
                    <a:pt x="47" y="15"/>
                    <a:pt x="45" y="16"/>
                  </a:cubicBezTo>
                  <a:cubicBezTo>
                    <a:pt x="43" y="16"/>
                    <a:pt x="41" y="17"/>
                    <a:pt x="39" y="17"/>
                  </a:cubicBezTo>
                  <a:cubicBezTo>
                    <a:pt x="37" y="18"/>
                    <a:pt x="35" y="19"/>
                    <a:pt x="34" y="19"/>
                  </a:cubicBezTo>
                  <a:cubicBezTo>
                    <a:pt x="31" y="17"/>
                    <a:pt x="31" y="17"/>
                    <a:pt x="31" y="17"/>
                  </a:cubicBezTo>
                  <a:cubicBezTo>
                    <a:pt x="47" y="0"/>
                    <a:pt x="47" y="0"/>
                    <a:pt x="47" y="0"/>
                  </a:cubicBezTo>
                  <a:cubicBezTo>
                    <a:pt x="99" y="52"/>
                    <a:pt x="99" y="52"/>
                    <a:pt x="99" y="52"/>
                  </a:cubicBezTo>
                  <a:lnTo>
                    <a:pt x="83" y="68"/>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9" name="íṧ1îḑè"/>
            <p:cNvSpPr/>
            <p:nvPr userDrawn="1">
              <p:custDataLst>
                <p:tags r:id="rId21"/>
              </p:custDataLst>
            </p:nvPr>
          </p:nvSpPr>
          <p:spPr bwMode="auto">
            <a:xfrm>
              <a:off x="3342879" y="3943351"/>
              <a:ext cx="57150" cy="46038"/>
            </a:xfrm>
            <a:custGeom>
              <a:avLst/>
              <a:gdLst>
                <a:gd name="T0" fmla="*/ 30 w 36"/>
                <a:gd name="T1" fmla="*/ 29 h 29"/>
                <a:gd name="T2" fmla="*/ 0 w 36"/>
                <a:gd name="T3" fmla="*/ 8 h 29"/>
                <a:gd name="T4" fmla="*/ 5 w 36"/>
                <a:gd name="T5" fmla="*/ 0 h 29"/>
                <a:gd name="T6" fmla="*/ 36 w 36"/>
                <a:gd name="T7" fmla="*/ 21 h 29"/>
                <a:gd name="T8" fmla="*/ 30 w 36"/>
                <a:gd name="T9" fmla="*/ 29 h 29"/>
              </a:gdLst>
              <a:ahLst/>
              <a:cxnLst>
                <a:cxn ang="0">
                  <a:pos x="T0" y="T1"/>
                </a:cxn>
                <a:cxn ang="0">
                  <a:pos x="T2" y="T3"/>
                </a:cxn>
                <a:cxn ang="0">
                  <a:pos x="T4" y="T5"/>
                </a:cxn>
                <a:cxn ang="0">
                  <a:pos x="T6" y="T7"/>
                </a:cxn>
                <a:cxn ang="0">
                  <a:pos x="T8" y="T9"/>
                </a:cxn>
              </a:cxnLst>
              <a:rect l="0" t="0" r="r" b="b"/>
              <a:pathLst>
                <a:path w="36" h="29">
                  <a:moveTo>
                    <a:pt x="30" y="29"/>
                  </a:moveTo>
                  <a:lnTo>
                    <a:pt x="0" y="8"/>
                  </a:lnTo>
                  <a:lnTo>
                    <a:pt x="5" y="0"/>
                  </a:lnTo>
                  <a:lnTo>
                    <a:pt x="36" y="21"/>
                  </a:lnTo>
                  <a:lnTo>
                    <a:pt x="30" y="29"/>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0" name="íṣ1íḋê"/>
            <p:cNvSpPr/>
            <p:nvPr userDrawn="1">
              <p:custDataLst>
                <p:tags r:id="rId22"/>
              </p:custDataLst>
            </p:nvPr>
          </p:nvSpPr>
          <p:spPr bwMode="auto">
            <a:xfrm>
              <a:off x="3355579" y="3932238"/>
              <a:ext cx="150813" cy="142875"/>
            </a:xfrm>
            <a:custGeom>
              <a:avLst/>
              <a:gdLst>
                <a:gd name="T0" fmla="*/ 64 w 90"/>
                <a:gd name="T1" fmla="*/ 58 h 85"/>
                <a:gd name="T2" fmla="*/ 64 w 90"/>
                <a:gd name="T3" fmla="*/ 65 h 85"/>
                <a:gd name="T4" fmla="*/ 61 w 90"/>
                <a:gd name="T5" fmla="*/ 73 h 85"/>
                <a:gd name="T6" fmla="*/ 44 w 90"/>
                <a:gd name="T7" fmla="*/ 84 h 85"/>
                <a:gd name="T8" fmla="*/ 23 w 90"/>
                <a:gd name="T9" fmla="*/ 79 h 85"/>
                <a:gd name="T10" fmla="*/ 14 w 90"/>
                <a:gd name="T11" fmla="*/ 72 h 85"/>
                <a:gd name="T12" fmla="*/ 8 w 90"/>
                <a:gd name="T13" fmla="*/ 63 h 85"/>
                <a:gd name="T14" fmla="*/ 4 w 90"/>
                <a:gd name="T15" fmla="*/ 65 h 85"/>
                <a:gd name="T16" fmla="*/ 0 w 90"/>
                <a:gd name="T17" fmla="*/ 63 h 85"/>
                <a:gd name="T18" fmla="*/ 14 w 90"/>
                <a:gd name="T19" fmla="*/ 38 h 85"/>
                <a:gd name="T20" fmla="*/ 19 w 90"/>
                <a:gd name="T21" fmla="*/ 40 h 85"/>
                <a:gd name="T22" fmla="*/ 16 w 90"/>
                <a:gd name="T23" fmla="*/ 51 h 85"/>
                <a:gd name="T24" fmla="*/ 16 w 90"/>
                <a:gd name="T25" fmla="*/ 60 h 85"/>
                <a:gd name="T26" fmla="*/ 20 w 90"/>
                <a:gd name="T27" fmla="*/ 69 h 85"/>
                <a:gd name="T28" fmla="*/ 27 w 90"/>
                <a:gd name="T29" fmla="*/ 76 h 85"/>
                <a:gd name="T30" fmla="*/ 33 w 90"/>
                <a:gd name="T31" fmla="*/ 78 h 85"/>
                <a:gd name="T32" fmla="*/ 39 w 90"/>
                <a:gd name="T33" fmla="*/ 79 h 85"/>
                <a:gd name="T34" fmla="*/ 44 w 90"/>
                <a:gd name="T35" fmla="*/ 76 h 85"/>
                <a:gd name="T36" fmla="*/ 48 w 90"/>
                <a:gd name="T37" fmla="*/ 71 h 85"/>
                <a:gd name="T38" fmla="*/ 51 w 90"/>
                <a:gd name="T39" fmla="*/ 62 h 85"/>
                <a:gd name="T40" fmla="*/ 47 w 90"/>
                <a:gd name="T41" fmla="*/ 52 h 85"/>
                <a:gd name="T42" fmla="*/ 41 w 90"/>
                <a:gd name="T43" fmla="*/ 44 h 85"/>
                <a:gd name="T44" fmla="*/ 36 w 90"/>
                <a:gd name="T45" fmla="*/ 37 h 85"/>
                <a:gd name="T46" fmla="*/ 31 w 90"/>
                <a:gd name="T47" fmla="*/ 24 h 85"/>
                <a:gd name="T48" fmla="*/ 35 w 90"/>
                <a:gd name="T49" fmla="*/ 10 h 85"/>
                <a:gd name="T50" fmla="*/ 41 w 90"/>
                <a:gd name="T51" fmla="*/ 4 h 85"/>
                <a:gd name="T52" fmla="*/ 50 w 90"/>
                <a:gd name="T53" fmla="*/ 0 h 85"/>
                <a:gd name="T54" fmla="*/ 59 w 90"/>
                <a:gd name="T55" fmla="*/ 0 h 85"/>
                <a:gd name="T56" fmla="*/ 69 w 90"/>
                <a:gd name="T57" fmla="*/ 4 h 85"/>
                <a:gd name="T58" fmla="*/ 76 w 90"/>
                <a:gd name="T59" fmla="*/ 11 h 85"/>
                <a:gd name="T60" fmla="*/ 81 w 90"/>
                <a:gd name="T61" fmla="*/ 19 h 85"/>
                <a:gd name="T62" fmla="*/ 86 w 90"/>
                <a:gd name="T63" fmla="*/ 17 h 85"/>
                <a:gd name="T64" fmla="*/ 90 w 90"/>
                <a:gd name="T65" fmla="*/ 20 h 85"/>
                <a:gd name="T66" fmla="*/ 75 w 90"/>
                <a:gd name="T67" fmla="*/ 44 h 85"/>
                <a:gd name="T68" fmla="*/ 71 w 90"/>
                <a:gd name="T69" fmla="*/ 41 h 85"/>
                <a:gd name="T70" fmla="*/ 73 w 90"/>
                <a:gd name="T71" fmla="*/ 32 h 85"/>
                <a:gd name="T72" fmla="*/ 74 w 90"/>
                <a:gd name="T73" fmla="*/ 23 h 85"/>
                <a:gd name="T74" fmla="*/ 72 w 90"/>
                <a:gd name="T75" fmla="*/ 15 h 85"/>
                <a:gd name="T76" fmla="*/ 65 w 90"/>
                <a:gd name="T77" fmla="*/ 8 h 85"/>
                <a:gd name="T78" fmla="*/ 55 w 90"/>
                <a:gd name="T79" fmla="*/ 6 h 85"/>
                <a:gd name="T80" fmla="*/ 47 w 90"/>
                <a:gd name="T81" fmla="*/ 11 h 85"/>
                <a:gd name="T82" fmla="*/ 44 w 90"/>
                <a:gd name="T83" fmla="*/ 20 h 85"/>
                <a:gd name="T84" fmla="*/ 47 w 90"/>
                <a:gd name="T85" fmla="*/ 29 h 85"/>
                <a:gd name="T86" fmla="*/ 53 w 90"/>
                <a:gd name="T87" fmla="*/ 37 h 85"/>
                <a:gd name="T88" fmla="*/ 58 w 90"/>
                <a:gd name="T89" fmla="*/ 44 h 85"/>
                <a:gd name="T90" fmla="*/ 62 w 90"/>
                <a:gd name="T91" fmla="*/ 51 h 85"/>
                <a:gd name="T92" fmla="*/ 64 w 90"/>
                <a:gd name="T93" fmla="*/ 58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90" h="85">
                  <a:moveTo>
                    <a:pt x="64" y="58"/>
                  </a:moveTo>
                  <a:cubicBezTo>
                    <a:pt x="65" y="60"/>
                    <a:pt x="65" y="63"/>
                    <a:pt x="64" y="65"/>
                  </a:cubicBezTo>
                  <a:cubicBezTo>
                    <a:pt x="64" y="68"/>
                    <a:pt x="63" y="70"/>
                    <a:pt x="61" y="73"/>
                  </a:cubicBezTo>
                  <a:cubicBezTo>
                    <a:pt x="57" y="79"/>
                    <a:pt x="51" y="83"/>
                    <a:pt x="44" y="84"/>
                  </a:cubicBezTo>
                  <a:cubicBezTo>
                    <a:pt x="37" y="85"/>
                    <a:pt x="30" y="84"/>
                    <a:pt x="23" y="79"/>
                  </a:cubicBezTo>
                  <a:cubicBezTo>
                    <a:pt x="20" y="77"/>
                    <a:pt x="17" y="75"/>
                    <a:pt x="14" y="72"/>
                  </a:cubicBezTo>
                  <a:cubicBezTo>
                    <a:pt x="12" y="69"/>
                    <a:pt x="10" y="66"/>
                    <a:pt x="8" y="63"/>
                  </a:cubicBezTo>
                  <a:cubicBezTo>
                    <a:pt x="4" y="65"/>
                    <a:pt x="4" y="65"/>
                    <a:pt x="4" y="65"/>
                  </a:cubicBezTo>
                  <a:cubicBezTo>
                    <a:pt x="0" y="63"/>
                    <a:pt x="0" y="63"/>
                    <a:pt x="0" y="63"/>
                  </a:cubicBezTo>
                  <a:cubicBezTo>
                    <a:pt x="14" y="38"/>
                    <a:pt x="14" y="38"/>
                    <a:pt x="14" y="38"/>
                  </a:cubicBezTo>
                  <a:cubicBezTo>
                    <a:pt x="19" y="40"/>
                    <a:pt x="19" y="40"/>
                    <a:pt x="19" y="40"/>
                  </a:cubicBezTo>
                  <a:cubicBezTo>
                    <a:pt x="17" y="44"/>
                    <a:pt x="17" y="47"/>
                    <a:pt x="16" y="51"/>
                  </a:cubicBezTo>
                  <a:cubicBezTo>
                    <a:pt x="16" y="54"/>
                    <a:pt x="16" y="57"/>
                    <a:pt x="16" y="60"/>
                  </a:cubicBezTo>
                  <a:cubicBezTo>
                    <a:pt x="17" y="63"/>
                    <a:pt x="18" y="66"/>
                    <a:pt x="20" y="69"/>
                  </a:cubicBezTo>
                  <a:cubicBezTo>
                    <a:pt x="21" y="71"/>
                    <a:pt x="24" y="74"/>
                    <a:pt x="27" y="76"/>
                  </a:cubicBezTo>
                  <a:cubicBezTo>
                    <a:pt x="29" y="77"/>
                    <a:pt x="31" y="78"/>
                    <a:pt x="33" y="78"/>
                  </a:cubicBezTo>
                  <a:cubicBezTo>
                    <a:pt x="35" y="79"/>
                    <a:pt x="37" y="79"/>
                    <a:pt x="39" y="79"/>
                  </a:cubicBezTo>
                  <a:cubicBezTo>
                    <a:pt x="41" y="78"/>
                    <a:pt x="42" y="77"/>
                    <a:pt x="44" y="76"/>
                  </a:cubicBezTo>
                  <a:cubicBezTo>
                    <a:pt x="45" y="75"/>
                    <a:pt x="47" y="73"/>
                    <a:pt x="48" y="71"/>
                  </a:cubicBezTo>
                  <a:cubicBezTo>
                    <a:pt x="50" y="69"/>
                    <a:pt x="51" y="65"/>
                    <a:pt x="51" y="62"/>
                  </a:cubicBezTo>
                  <a:cubicBezTo>
                    <a:pt x="50" y="58"/>
                    <a:pt x="49" y="55"/>
                    <a:pt x="47" y="52"/>
                  </a:cubicBezTo>
                  <a:cubicBezTo>
                    <a:pt x="45" y="50"/>
                    <a:pt x="43" y="47"/>
                    <a:pt x="41" y="44"/>
                  </a:cubicBezTo>
                  <a:cubicBezTo>
                    <a:pt x="39" y="41"/>
                    <a:pt x="37" y="39"/>
                    <a:pt x="36" y="37"/>
                  </a:cubicBezTo>
                  <a:cubicBezTo>
                    <a:pt x="33" y="32"/>
                    <a:pt x="31" y="28"/>
                    <a:pt x="31" y="24"/>
                  </a:cubicBezTo>
                  <a:cubicBezTo>
                    <a:pt x="30" y="19"/>
                    <a:pt x="32" y="15"/>
                    <a:pt x="35" y="10"/>
                  </a:cubicBezTo>
                  <a:cubicBezTo>
                    <a:pt x="36" y="7"/>
                    <a:pt x="39" y="5"/>
                    <a:pt x="41" y="4"/>
                  </a:cubicBezTo>
                  <a:cubicBezTo>
                    <a:pt x="44" y="2"/>
                    <a:pt x="47" y="1"/>
                    <a:pt x="50" y="0"/>
                  </a:cubicBezTo>
                  <a:cubicBezTo>
                    <a:pt x="53" y="0"/>
                    <a:pt x="56" y="0"/>
                    <a:pt x="59" y="0"/>
                  </a:cubicBezTo>
                  <a:cubicBezTo>
                    <a:pt x="63" y="1"/>
                    <a:pt x="66" y="2"/>
                    <a:pt x="69" y="4"/>
                  </a:cubicBezTo>
                  <a:cubicBezTo>
                    <a:pt x="72" y="6"/>
                    <a:pt x="74" y="9"/>
                    <a:pt x="76" y="11"/>
                  </a:cubicBezTo>
                  <a:cubicBezTo>
                    <a:pt x="78" y="14"/>
                    <a:pt x="80" y="17"/>
                    <a:pt x="81" y="19"/>
                  </a:cubicBezTo>
                  <a:cubicBezTo>
                    <a:pt x="86" y="17"/>
                    <a:pt x="86" y="17"/>
                    <a:pt x="86" y="17"/>
                  </a:cubicBezTo>
                  <a:cubicBezTo>
                    <a:pt x="90" y="20"/>
                    <a:pt x="90" y="20"/>
                    <a:pt x="90" y="20"/>
                  </a:cubicBezTo>
                  <a:cubicBezTo>
                    <a:pt x="75" y="44"/>
                    <a:pt x="75" y="44"/>
                    <a:pt x="75" y="44"/>
                  </a:cubicBezTo>
                  <a:cubicBezTo>
                    <a:pt x="71" y="41"/>
                    <a:pt x="71" y="41"/>
                    <a:pt x="71" y="41"/>
                  </a:cubicBezTo>
                  <a:cubicBezTo>
                    <a:pt x="72" y="38"/>
                    <a:pt x="73" y="35"/>
                    <a:pt x="73" y="32"/>
                  </a:cubicBezTo>
                  <a:cubicBezTo>
                    <a:pt x="74" y="29"/>
                    <a:pt x="74" y="26"/>
                    <a:pt x="74" y="23"/>
                  </a:cubicBezTo>
                  <a:cubicBezTo>
                    <a:pt x="74" y="20"/>
                    <a:pt x="73" y="17"/>
                    <a:pt x="72" y="15"/>
                  </a:cubicBezTo>
                  <a:cubicBezTo>
                    <a:pt x="70" y="12"/>
                    <a:pt x="68" y="10"/>
                    <a:pt x="65" y="8"/>
                  </a:cubicBezTo>
                  <a:cubicBezTo>
                    <a:pt x="62" y="6"/>
                    <a:pt x="59" y="5"/>
                    <a:pt x="55" y="6"/>
                  </a:cubicBezTo>
                  <a:cubicBezTo>
                    <a:pt x="52" y="7"/>
                    <a:pt x="49" y="9"/>
                    <a:pt x="47" y="11"/>
                  </a:cubicBezTo>
                  <a:cubicBezTo>
                    <a:pt x="45" y="15"/>
                    <a:pt x="44" y="18"/>
                    <a:pt x="44" y="20"/>
                  </a:cubicBezTo>
                  <a:cubicBezTo>
                    <a:pt x="45" y="23"/>
                    <a:pt x="46" y="26"/>
                    <a:pt x="47" y="29"/>
                  </a:cubicBezTo>
                  <a:cubicBezTo>
                    <a:pt x="49" y="32"/>
                    <a:pt x="51" y="35"/>
                    <a:pt x="53" y="37"/>
                  </a:cubicBezTo>
                  <a:cubicBezTo>
                    <a:pt x="55" y="39"/>
                    <a:pt x="56" y="42"/>
                    <a:pt x="58" y="44"/>
                  </a:cubicBezTo>
                  <a:cubicBezTo>
                    <a:pt x="59" y="46"/>
                    <a:pt x="61" y="48"/>
                    <a:pt x="62" y="51"/>
                  </a:cubicBezTo>
                  <a:cubicBezTo>
                    <a:pt x="63" y="53"/>
                    <a:pt x="64" y="55"/>
                    <a:pt x="64" y="58"/>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1" name="íśļiḓé"/>
            <p:cNvSpPr/>
            <p:nvPr userDrawn="1">
              <p:custDataLst>
                <p:tags r:id="rId23"/>
              </p:custDataLst>
            </p:nvPr>
          </p:nvSpPr>
          <p:spPr bwMode="auto">
            <a:xfrm>
              <a:off x="3452417" y="3976688"/>
              <a:ext cx="158750" cy="177800"/>
            </a:xfrm>
            <a:custGeom>
              <a:avLst/>
              <a:gdLst>
                <a:gd name="T0" fmla="*/ 76 w 95"/>
                <a:gd name="T1" fmla="*/ 84 h 106"/>
                <a:gd name="T2" fmla="*/ 64 w 95"/>
                <a:gd name="T3" fmla="*/ 106 h 106"/>
                <a:gd name="T4" fmla="*/ 0 w 95"/>
                <a:gd name="T5" fmla="*/ 77 h 106"/>
                <a:gd name="T6" fmla="*/ 2 w 95"/>
                <a:gd name="T7" fmla="*/ 73 h 106"/>
                <a:gd name="T8" fmla="*/ 7 w 95"/>
                <a:gd name="T9" fmla="*/ 75 h 106"/>
                <a:gd name="T10" fmla="*/ 11 w 95"/>
                <a:gd name="T11" fmla="*/ 76 h 106"/>
                <a:gd name="T12" fmla="*/ 14 w 95"/>
                <a:gd name="T13" fmla="*/ 75 h 106"/>
                <a:gd name="T14" fmla="*/ 16 w 95"/>
                <a:gd name="T15" fmla="*/ 72 h 106"/>
                <a:gd name="T16" fmla="*/ 41 w 95"/>
                <a:gd name="T17" fmla="*/ 16 h 106"/>
                <a:gd name="T18" fmla="*/ 42 w 95"/>
                <a:gd name="T19" fmla="*/ 13 h 106"/>
                <a:gd name="T20" fmla="*/ 40 w 95"/>
                <a:gd name="T21" fmla="*/ 10 h 106"/>
                <a:gd name="T22" fmla="*/ 37 w 95"/>
                <a:gd name="T23" fmla="*/ 7 h 106"/>
                <a:gd name="T24" fmla="*/ 33 w 95"/>
                <a:gd name="T25" fmla="*/ 4 h 106"/>
                <a:gd name="T26" fmla="*/ 35 w 95"/>
                <a:gd name="T27" fmla="*/ 0 h 106"/>
                <a:gd name="T28" fmla="*/ 95 w 95"/>
                <a:gd name="T29" fmla="*/ 27 h 106"/>
                <a:gd name="T30" fmla="*/ 86 w 95"/>
                <a:gd name="T31" fmla="*/ 46 h 106"/>
                <a:gd name="T32" fmla="*/ 82 w 95"/>
                <a:gd name="T33" fmla="*/ 44 h 106"/>
                <a:gd name="T34" fmla="*/ 81 w 95"/>
                <a:gd name="T35" fmla="*/ 33 h 106"/>
                <a:gd name="T36" fmla="*/ 77 w 95"/>
                <a:gd name="T37" fmla="*/ 25 h 106"/>
                <a:gd name="T38" fmla="*/ 73 w 95"/>
                <a:gd name="T39" fmla="*/ 23 h 106"/>
                <a:gd name="T40" fmla="*/ 68 w 95"/>
                <a:gd name="T41" fmla="*/ 20 h 106"/>
                <a:gd name="T42" fmla="*/ 56 w 95"/>
                <a:gd name="T43" fmla="*/ 15 h 106"/>
                <a:gd name="T44" fmla="*/ 42 w 95"/>
                <a:gd name="T45" fmla="*/ 45 h 106"/>
                <a:gd name="T46" fmla="*/ 51 w 95"/>
                <a:gd name="T47" fmla="*/ 49 h 106"/>
                <a:gd name="T48" fmla="*/ 57 w 95"/>
                <a:gd name="T49" fmla="*/ 51 h 106"/>
                <a:gd name="T50" fmla="*/ 62 w 95"/>
                <a:gd name="T51" fmla="*/ 50 h 106"/>
                <a:gd name="T52" fmla="*/ 65 w 95"/>
                <a:gd name="T53" fmla="*/ 47 h 106"/>
                <a:gd name="T54" fmla="*/ 69 w 95"/>
                <a:gd name="T55" fmla="*/ 42 h 106"/>
                <a:gd name="T56" fmla="*/ 73 w 95"/>
                <a:gd name="T57" fmla="*/ 44 h 106"/>
                <a:gd name="T58" fmla="*/ 59 w 95"/>
                <a:gd name="T59" fmla="*/ 74 h 106"/>
                <a:gd name="T60" fmla="*/ 55 w 95"/>
                <a:gd name="T61" fmla="*/ 72 h 106"/>
                <a:gd name="T62" fmla="*/ 57 w 95"/>
                <a:gd name="T63" fmla="*/ 66 h 106"/>
                <a:gd name="T64" fmla="*/ 56 w 95"/>
                <a:gd name="T65" fmla="*/ 61 h 106"/>
                <a:gd name="T66" fmla="*/ 54 w 95"/>
                <a:gd name="T67" fmla="*/ 57 h 106"/>
                <a:gd name="T68" fmla="*/ 49 w 95"/>
                <a:gd name="T69" fmla="*/ 54 h 106"/>
                <a:gd name="T70" fmla="*/ 40 w 95"/>
                <a:gd name="T71" fmla="*/ 50 h 106"/>
                <a:gd name="T72" fmla="*/ 29 w 95"/>
                <a:gd name="T73" fmla="*/ 73 h 106"/>
                <a:gd name="T74" fmla="*/ 28 w 95"/>
                <a:gd name="T75" fmla="*/ 78 h 106"/>
                <a:gd name="T76" fmla="*/ 28 w 95"/>
                <a:gd name="T77" fmla="*/ 82 h 106"/>
                <a:gd name="T78" fmla="*/ 31 w 95"/>
                <a:gd name="T79" fmla="*/ 85 h 106"/>
                <a:gd name="T80" fmla="*/ 38 w 95"/>
                <a:gd name="T81" fmla="*/ 89 h 106"/>
                <a:gd name="T82" fmla="*/ 43 w 95"/>
                <a:gd name="T83" fmla="*/ 91 h 106"/>
                <a:gd name="T84" fmla="*/ 48 w 95"/>
                <a:gd name="T85" fmla="*/ 93 h 106"/>
                <a:gd name="T86" fmla="*/ 52 w 95"/>
                <a:gd name="T87" fmla="*/ 94 h 106"/>
                <a:gd name="T88" fmla="*/ 56 w 95"/>
                <a:gd name="T89" fmla="*/ 94 h 106"/>
                <a:gd name="T90" fmla="*/ 65 w 95"/>
                <a:gd name="T91" fmla="*/ 88 h 106"/>
                <a:gd name="T92" fmla="*/ 72 w 95"/>
                <a:gd name="T93" fmla="*/ 82 h 106"/>
                <a:gd name="T94" fmla="*/ 76 w 95"/>
                <a:gd name="T95" fmla="*/ 84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5" h="106">
                  <a:moveTo>
                    <a:pt x="76" y="84"/>
                  </a:moveTo>
                  <a:cubicBezTo>
                    <a:pt x="64" y="106"/>
                    <a:pt x="64" y="106"/>
                    <a:pt x="64" y="106"/>
                  </a:cubicBezTo>
                  <a:cubicBezTo>
                    <a:pt x="0" y="77"/>
                    <a:pt x="0" y="77"/>
                    <a:pt x="0" y="77"/>
                  </a:cubicBezTo>
                  <a:cubicBezTo>
                    <a:pt x="2" y="73"/>
                    <a:pt x="2" y="73"/>
                    <a:pt x="2" y="73"/>
                  </a:cubicBezTo>
                  <a:cubicBezTo>
                    <a:pt x="3" y="74"/>
                    <a:pt x="5" y="74"/>
                    <a:pt x="7" y="75"/>
                  </a:cubicBezTo>
                  <a:cubicBezTo>
                    <a:pt x="9" y="75"/>
                    <a:pt x="10" y="76"/>
                    <a:pt x="11" y="76"/>
                  </a:cubicBezTo>
                  <a:cubicBezTo>
                    <a:pt x="12" y="76"/>
                    <a:pt x="13" y="75"/>
                    <a:pt x="14" y="75"/>
                  </a:cubicBezTo>
                  <a:cubicBezTo>
                    <a:pt x="15" y="74"/>
                    <a:pt x="16" y="73"/>
                    <a:pt x="16" y="72"/>
                  </a:cubicBezTo>
                  <a:cubicBezTo>
                    <a:pt x="41" y="16"/>
                    <a:pt x="41" y="16"/>
                    <a:pt x="41" y="16"/>
                  </a:cubicBezTo>
                  <a:cubicBezTo>
                    <a:pt x="42" y="15"/>
                    <a:pt x="42" y="14"/>
                    <a:pt x="42" y="13"/>
                  </a:cubicBezTo>
                  <a:cubicBezTo>
                    <a:pt x="42" y="12"/>
                    <a:pt x="41" y="11"/>
                    <a:pt x="40" y="10"/>
                  </a:cubicBezTo>
                  <a:cubicBezTo>
                    <a:pt x="40" y="9"/>
                    <a:pt x="39" y="8"/>
                    <a:pt x="37" y="7"/>
                  </a:cubicBezTo>
                  <a:cubicBezTo>
                    <a:pt x="36" y="5"/>
                    <a:pt x="34" y="5"/>
                    <a:pt x="33" y="4"/>
                  </a:cubicBezTo>
                  <a:cubicBezTo>
                    <a:pt x="35" y="0"/>
                    <a:pt x="35" y="0"/>
                    <a:pt x="35" y="0"/>
                  </a:cubicBezTo>
                  <a:cubicBezTo>
                    <a:pt x="95" y="27"/>
                    <a:pt x="95" y="27"/>
                    <a:pt x="95" y="27"/>
                  </a:cubicBezTo>
                  <a:cubicBezTo>
                    <a:pt x="86" y="46"/>
                    <a:pt x="86" y="46"/>
                    <a:pt x="86" y="46"/>
                  </a:cubicBezTo>
                  <a:cubicBezTo>
                    <a:pt x="82" y="44"/>
                    <a:pt x="82" y="44"/>
                    <a:pt x="82" y="44"/>
                  </a:cubicBezTo>
                  <a:cubicBezTo>
                    <a:pt x="83" y="41"/>
                    <a:pt x="82" y="37"/>
                    <a:pt x="81" y="33"/>
                  </a:cubicBezTo>
                  <a:cubicBezTo>
                    <a:pt x="80" y="29"/>
                    <a:pt x="79" y="26"/>
                    <a:pt x="77" y="25"/>
                  </a:cubicBezTo>
                  <a:cubicBezTo>
                    <a:pt x="76" y="24"/>
                    <a:pt x="75" y="23"/>
                    <a:pt x="73" y="23"/>
                  </a:cubicBezTo>
                  <a:cubicBezTo>
                    <a:pt x="71" y="22"/>
                    <a:pt x="70" y="21"/>
                    <a:pt x="68" y="20"/>
                  </a:cubicBezTo>
                  <a:cubicBezTo>
                    <a:pt x="56" y="15"/>
                    <a:pt x="56" y="15"/>
                    <a:pt x="56" y="15"/>
                  </a:cubicBezTo>
                  <a:cubicBezTo>
                    <a:pt x="42" y="45"/>
                    <a:pt x="42" y="45"/>
                    <a:pt x="42" y="45"/>
                  </a:cubicBezTo>
                  <a:cubicBezTo>
                    <a:pt x="51" y="49"/>
                    <a:pt x="51" y="49"/>
                    <a:pt x="51" y="49"/>
                  </a:cubicBezTo>
                  <a:cubicBezTo>
                    <a:pt x="53" y="50"/>
                    <a:pt x="55" y="51"/>
                    <a:pt x="57" y="51"/>
                  </a:cubicBezTo>
                  <a:cubicBezTo>
                    <a:pt x="59" y="51"/>
                    <a:pt x="60" y="51"/>
                    <a:pt x="62" y="50"/>
                  </a:cubicBezTo>
                  <a:cubicBezTo>
                    <a:pt x="63" y="49"/>
                    <a:pt x="64" y="48"/>
                    <a:pt x="65" y="47"/>
                  </a:cubicBezTo>
                  <a:cubicBezTo>
                    <a:pt x="67" y="45"/>
                    <a:pt x="68" y="44"/>
                    <a:pt x="69" y="42"/>
                  </a:cubicBezTo>
                  <a:cubicBezTo>
                    <a:pt x="73" y="44"/>
                    <a:pt x="73" y="44"/>
                    <a:pt x="73" y="44"/>
                  </a:cubicBezTo>
                  <a:cubicBezTo>
                    <a:pt x="59" y="74"/>
                    <a:pt x="59" y="74"/>
                    <a:pt x="59" y="74"/>
                  </a:cubicBezTo>
                  <a:cubicBezTo>
                    <a:pt x="55" y="72"/>
                    <a:pt x="55" y="72"/>
                    <a:pt x="55" y="72"/>
                  </a:cubicBezTo>
                  <a:cubicBezTo>
                    <a:pt x="56" y="71"/>
                    <a:pt x="56" y="69"/>
                    <a:pt x="57" y="66"/>
                  </a:cubicBezTo>
                  <a:cubicBezTo>
                    <a:pt x="57" y="64"/>
                    <a:pt x="57" y="62"/>
                    <a:pt x="56" y="61"/>
                  </a:cubicBezTo>
                  <a:cubicBezTo>
                    <a:pt x="56" y="59"/>
                    <a:pt x="55" y="58"/>
                    <a:pt x="54" y="57"/>
                  </a:cubicBezTo>
                  <a:cubicBezTo>
                    <a:pt x="53" y="56"/>
                    <a:pt x="51" y="55"/>
                    <a:pt x="49" y="54"/>
                  </a:cubicBezTo>
                  <a:cubicBezTo>
                    <a:pt x="40" y="50"/>
                    <a:pt x="40" y="50"/>
                    <a:pt x="40" y="50"/>
                  </a:cubicBezTo>
                  <a:cubicBezTo>
                    <a:pt x="29" y="73"/>
                    <a:pt x="29" y="73"/>
                    <a:pt x="29" y="73"/>
                  </a:cubicBezTo>
                  <a:cubicBezTo>
                    <a:pt x="28" y="75"/>
                    <a:pt x="28" y="77"/>
                    <a:pt x="28" y="78"/>
                  </a:cubicBezTo>
                  <a:cubicBezTo>
                    <a:pt x="27" y="80"/>
                    <a:pt x="27" y="81"/>
                    <a:pt x="28" y="82"/>
                  </a:cubicBezTo>
                  <a:cubicBezTo>
                    <a:pt x="29" y="83"/>
                    <a:pt x="30" y="84"/>
                    <a:pt x="31" y="85"/>
                  </a:cubicBezTo>
                  <a:cubicBezTo>
                    <a:pt x="33" y="86"/>
                    <a:pt x="35" y="87"/>
                    <a:pt x="38" y="89"/>
                  </a:cubicBezTo>
                  <a:cubicBezTo>
                    <a:pt x="39" y="89"/>
                    <a:pt x="41" y="90"/>
                    <a:pt x="43" y="91"/>
                  </a:cubicBezTo>
                  <a:cubicBezTo>
                    <a:pt x="45" y="92"/>
                    <a:pt x="46" y="92"/>
                    <a:pt x="48" y="93"/>
                  </a:cubicBezTo>
                  <a:cubicBezTo>
                    <a:pt x="49" y="93"/>
                    <a:pt x="51" y="94"/>
                    <a:pt x="52" y="94"/>
                  </a:cubicBezTo>
                  <a:cubicBezTo>
                    <a:pt x="54" y="94"/>
                    <a:pt x="55" y="94"/>
                    <a:pt x="56" y="94"/>
                  </a:cubicBezTo>
                  <a:cubicBezTo>
                    <a:pt x="59" y="93"/>
                    <a:pt x="62" y="91"/>
                    <a:pt x="65" y="88"/>
                  </a:cubicBezTo>
                  <a:cubicBezTo>
                    <a:pt x="68" y="86"/>
                    <a:pt x="71" y="84"/>
                    <a:pt x="72" y="82"/>
                  </a:cubicBezTo>
                  <a:lnTo>
                    <a:pt x="76" y="8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2" name="ïSḻïdè"/>
            <p:cNvSpPr/>
            <p:nvPr userDrawn="1">
              <p:custDataLst>
                <p:tags r:id="rId24"/>
              </p:custDataLst>
            </p:nvPr>
          </p:nvSpPr>
          <p:spPr bwMode="auto">
            <a:xfrm>
              <a:off x="3604817" y="4021138"/>
              <a:ext cx="168275" cy="158750"/>
            </a:xfrm>
            <a:custGeom>
              <a:avLst/>
              <a:gdLst>
                <a:gd name="T0" fmla="*/ 99 w 100"/>
                <a:gd name="T1" fmla="*/ 16 h 95"/>
                <a:gd name="T2" fmla="*/ 94 w 100"/>
                <a:gd name="T3" fmla="*/ 17 h 95"/>
                <a:gd name="T4" fmla="*/ 89 w 100"/>
                <a:gd name="T5" fmla="*/ 18 h 95"/>
                <a:gd name="T6" fmla="*/ 85 w 100"/>
                <a:gd name="T7" fmla="*/ 23 h 95"/>
                <a:gd name="T8" fmla="*/ 83 w 100"/>
                <a:gd name="T9" fmla="*/ 33 h 95"/>
                <a:gd name="T10" fmla="*/ 75 w 100"/>
                <a:gd name="T11" fmla="*/ 95 h 95"/>
                <a:gd name="T12" fmla="*/ 70 w 100"/>
                <a:gd name="T13" fmla="*/ 94 h 95"/>
                <a:gd name="T14" fmla="*/ 29 w 100"/>
                <a:gd name="T15" fmla="*/ 19 h 95"/>
                <a:gd name="T16" fmla="*/ 23 w 100"/>
                <a:gd name="T17" fmla="*/ 62 h 95"/>
                <a:gd name="T18" fmla="*/ 22 w 100"/>
                <a:gd name="T19" fmla="*/ 73 h 95"/>
                <a:gd name="T20" fmla="*/ 24 w 100"/>
                <a:gd name="T21" fmla="*/ 79 h 95"/>
                <a:gd name="T22" fmla="*/ 30 w 100"/>
                <a:gd name="T23" fmla="*/ 82 h 95"/>
                <a:gd name="T24" fmla="*/ 35 w 100"/>
                <a:gd name="T25" fmla="*/ 84 h 95"/>
                <a:gd name="T26" fmla="*/ 35 w 100"/>
                <a:gd name="T27" fmla="*/ 88 h 95"/>
                <a:gd name="T28" fmla="*/ 0 w 100"/>
                <a:gd name="T29" fmla="*/ 84 h 95"/>
                <a:gd name="T30" fmla="*/ 1 w 100"/>
                <a:gd name="T31" fmla="*/ 80 h 95"/>
                <a:gd name="T32" fmla="*/ 6 w 100"/>
                <a:gd name="T33" fmla="*/ 79 h 95"/>
                <a:gd name="T34" fmla="*/ 11 w 100"/>
                <a:gd name="T35" fmla="*/ 78 h 95"/>
                <a:gd name="T36" fmla="*/ 15 w 100"/>
                <a:gd name="T37" fmla="*/ 73 h 95"/>
                <a:gd name="T38" fmla="*/ 17 w 100"/>
                <a:gd name="T39" fmla="*/ 62 h 95"/>
                <a:gd name="T40" fmla="*/ 23 w 100"/>
                <a:gd name="T41" fmla="*/ 21 h 95"/>
                <a:gd name="T42" fmla="*/ 22 w 100"/>
                <a:gd name="T43" fmla="*/ 15 h 95"/>
                <a:gd name="T44" fmla="*/ 20 w 100"/>
                <a:gd name="T45" fmla="*/ 11 h 95"/>
                <a:gd name="T46" fmla="*/ 15 w 100"/>
                <a:gd name="T47" fmla="*/ 7 h 95"/>
                <a:gd name="T48" fmla="*/ 9 w 100"/>
                <a:gd name="T49" fmla="*/ 4 h 95"/>
                <a:gd name="T50" fmla="*/ 10 w 100"/>
                <a:gd name="T51" fmla="*/ 0 h 95"/>
                <a:gd name="T52" fmla="*/ 34 w 100"/>
                <a:gd name="T53" fmla="*/ 3 h 95"/>
                <a:gd name="T54" fmla="*/ 72 w 100"/>
                <a:gd name="T55" fmla="*/ 73 h 95"/>
                <a:gd name="T56" fmla="*/ 78 w 100"/>
                <a:gd name="T57" fmla="*/ 33 h 95"/>
                <a:gd name="T58" fmla="*/ 78 w 100"/>
                <a:gd name="T59" fmla="*/ 22 h 95"/>
                <a:gd name="T60" fmla="*/ 76 w 100"/>
                <a:gd name="T61" fmla="*/ 17 h 95"/>
                <a:gd name="T62" fmla="*/ 71 w 100"/>
                <a:gd name="T63" fmla="*/ 14 h 95"/>
                <a:gd name="T64" fmla="*/ 65 w 100"/>
                <a:gd name="T65" fmla="*/ 12 h 95"/>
                <a:gd name="T66" fmla="*/ 66 w 100"/>
                <a:gd name="T67" fmla="*/ 8 h 95"/>
                <a:gd name="T68" fmla="*/ 100 w 100"/>
                <a:gd name="T69" fmla="*/ 12 h 95"/>
                <a:gd name="T70" fmla="*/ 99 w 100"/>
                <a:gd name="T71" fmla="*/ 16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0" h="95">
                  <a:moveTo>
                    <a:pt x="99" y="16"/>
                  </a:moveTo>
                  <a:cubicBezTo>
                    <a:pt x="98" y="16"/>
                    <a:pt x="97" y="16"/>
                    <a:pt x="94" y="17"/>
                  </a:cubicBezTo>
                  <a:cubicBezTo>
                    <a:pt x="92" y="17"/>
                    <a:pt x="90" y="17"/>
                    <a:pt x="89" y="18"/>
                  </a:cubicBezTo>
                  <a:cubicBezTo>
                    <a:pt x="88" y="18"/>
                    <a:pt x="86" y="20"/>
                    <a:pt x="85" y="23"/>
                  </a:cubicBezTo>
                  <a:cubicBezTo>
                    <a:pt x="85" y="26"/>
                    <a:pt x="84" y="29"/>
                    <a:pt x="83" y="33"/>
                  </a:cubicBezTo>
                  <a:cubicBezTo>
                    <a:pt x="75" y="95"/>
                    <a:pt x="75" y="95"/>
                    <a:pt x="75" y="95"/>
                  </a:cubicBezTo>
                  <a:cubicBezTo>
                    <a:pt x="70" y="94"/>
                    <a:pt x="70" y="94"/>
                    <a:pt x="70" y="94"/>
                  </a:cubicBezTo>
                  <a:cubicBezTo>
                    <a:pt x="29" y="19"/>
                    <a:pt x="29" y="19"/>
                    <a:pt x="29" y="19"/>
                  </a:cubicBezTo>
                  <a:cubicBezTo>
                    <a:pt x="23" y="62"/>
                    <a:pt x="23" y="62"/>
                    <a:pt x="23" y="62"/>
                  </a:cubicBezTo>
                  <a:cubicBezTo>
                    <a:pt x="22" y="67"/>
                    <a:pt x="22" y="71"/>
                    <a:pt x="22" y="73"/>
                  </a:cubicBezTo>
                  <a:cubicBezTo>
                    <a:pt x="23" y="76"/>
                    <a:pt x="23" y="78"/>
                    <a:pt x="24" y="79"/>
                  </a:cubicBezTo>
                  <a:cubicBezTo>
                    <a:pt x="25" y="80"/>
                    <a:pt x="27" y="81"/>
                    <a:pt x="30" y="82"/>
                  </a:cubicBezTo>
                  <a:cubicBezTo>
                    <a:pt x="32" y="83"/>
                    <a:pt x="34" y="84"/>
                    <a:pt x="35" y="84"/>
                  </a:cubicBezTo>
                  <a:cubicBezTo>
                    <a:pt x="35" y="88"/>
                    <a:pt x="35" y="88"/>
                    <a:pt x="35" y="88"/>
                  </a:cubicBezTo>
                  <a:cubicBezTo>
                    <a:pt x="0" y="84"/>
                    <a:pt x="0" y="84"/>
                    <a:pt x="0" y="84"/>
                  </a:cubicBezTo>
                  <a:cubicBezTo>
                    <a:pt x="1" y="80"/>
                    <a:pt x="1" y="80"/>
                    <a:pt x="1" y="80"/>
                  </a:cubicBezTo>
                  <a:cubicBezTo>
                    <a:pt x="2" y="80"/>
                    <a:pt x="4" y="80"/>
                    <a:pt x="6" y="79"/>
                  </a:cubicBezTo>
                  <a:cubicBezTo>
                    <a:pt x="9" y="79"/>
                    <a:pt x="11" y="78"/>
                    <a:pt x="11" y="78"/>
                  </a:cubicBezTo>
                  <a:cubicBezTo>
                    <a:pt x="13" y="77"/>
                    <a:pt x="14" y="76"/>
                    <a:pt x="15" y="73"/>
                  </a:cubicBezTo>
                  <a:cubicBezTo>
                    <a:pt x="16" y="71"/>
                    <a:pt x="16" y="67"/>
                    <a:pt x="17" y="62"/>
                  </a:cubicBezTo>
                  <a:cubicBezTo>
                    <a:pt x="23" y="21"/>
                    <a:pt x="23" y="21"/>
                    <a:pt x="23" y="21"/>
                  </a:cubicBezTo>
                  <a:cubicBezTo>
                    <a:pt x="23" y="19"/>
                    <a:pt x="23" y="17"/>
                    <a:pt x="22" y="15"/>
                  </a:cubicBezTo>
                  <a:cubicBezTo>
                    <a:pt x="22" y="13"/>
                    <a:pt x="21" y="12"/>
                    <a:pt x="20" y="11"/>
                  </a:cubicBezTo>
                  <a:cubicBezTo>
                    <a:pt x="19" y="9"/>
                    <a:pt x="17" y="8"/>
                    <a:pt x="15" y="7"/>
                  </a:cubicBezTo>
                  <a:cubicBezTo>
                    <a:pt x="13" y="5"/>
                    <a:pt x="11" y="5"/>
                    <a:pt x="9" y="4"/>
                  </a:cubicBezTo>
                  <a:cubicBezTo>
                    <a:pt x="10" y="0"/>
                    <a:pt x="10" y="0"/>
                    <a:pt x="10" y="0"/>
                  </a:cubicBezTo>
                  <a:cubicBezTo>
                    <a:pt x="34" y="3"/>
                    <a:pt x="34" y="3"/>
                    <a:pt x="34" y="3"/>
                  </a:cubicBezTo>
                  <a:cubicBezTo>
                    <a:pt x="72" y="73"/>
                    <a:pt x="72" y="73"/>
                    <a:pt x="72" y="73"/>
                  </a:cubicBezTo>
                  <a:cubicBezTo>
                    <a:pt x="78" y="33"/>
                    <a:pt x="78" y="33"/>
                    <a:pt x="78" y="33"/>
                  </a:cubicBezTo>
                  <a:cubicBezTo>
                    <a:pt x="78" y="29"/>
                    <a:pt x="78" y="25"/>
                    <a:pt x="78" y="22"/>
                  </a:cubicBezTo>
                  <a:cubicBezTo>
                    <a:pt x="78" y="19"/>
                    <a:pt x="77" y="18"/>
                    <a:pt x="76" y="17"/>
                  </a:cubicBezTo>
                  <a:cubicBezTo>
                    <a:pt x="75" y="16"/>
                    <a:pt x="73" y="15"/>
                    <a:pt x="71" y="14"/>
                  </a:cubicBezTo>
                  <a:cubicBezTo>
                    <a:pt x="69" y="13"/>
                    <a:pt x="67" y="12"/>
                    <a:pt x="65" y="12"/>
                  </a:cubicBezTo>
                  <a:cubicBezTo>
                    <a:pt x="66" y="8"/>
                    <a:pt x="66" y="8"/>
                    <a:pt x="66" y="8"/>
                  </a:cubicBezTo>
                  <a:cubicBezTo>
                    <a:pt x="100" y="12"/>
                    <a:pt x="100" y="12"/>
                    <a:pt x="100" y="12"/>
                  </a:cubicBezTo>
                  <a:lnTo>
                    <a:pt x="99" y="16"/>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3" name="ïṥḷide"/>
            <p:cNvSpPr/>
            <p:nvPr userDrawn="1">
              <p:custDataLst>
                <p:tags r:id="rId25"/>
              </p:custDataLst>
            </p:nvPr>
          </p:nvSpPr>
          <p:spPr bwMode="auto">
            <a:xfrm>
              <a:off x="3811192" y="4035426"/>
              <a:ext cx="142875" cy="149225"/>
            </a:xfrm>
            <a:custGeom>
              <a:avLst/>
              <a:gdLst>
                <a:gd name="T0" fmla="*/ 86 w 86"/>
                <a:gd name="T1" fmla="*/ 4 h 89"/>
                <a:gd name="T2" fmla="*/ 82 w 86"/>
                <a:gd name="T3" fmla="*/ 5 h 89"/>
                <a:gd name="T4" fmla="*/ 76 w 86"/>
                <a:gd name="T5" fmla="*/ 7 h 89"/>
                <a:gd name="T6" fmla="*/ 74 w 86"/>
                <a:gd name="T7" fmla="*/ 13 h 89"/>
                <a:gd name="T8" fmla="*/ 74 w 86"/>
                <a:gd name="T9" fmla="*/ 24 h 89"/>
                <a:gd name="T10" fmla="*/ 77 w 86"/>
                <a:gd name="T11" fmla="*/ 60 h 89"/>
                <a:gd name="T12" fmla="*/ 75 w 86"/>
                <a:gd name="T13" fmla="*/ 72 h 89"/>
                <a:gd name="T14" fmla="*/ 68 w 86"/>
                <a:gd name="T15" fmla="*/ 81 h 89"/>
                <a:gd name="T16" fmla="*/ 58 w 86"/>
                <a:gd name="T17" fmla="*/ 87 h 89"/>
                <a:gd name="T18" fmla="*/ 48 w 86"/>
                <a:gd name="T19" fmla="*/ 89 h 89"/>
                <a:gd name="T20" fmla="*/ 35 w 86"/>
                <a:gd name="T21" fmla="*/ 88 h 89"/>
                <a:gd name="T22" fmla="*/ 24 w 86"/>
                <a:gd name="T23" fmla="*/ 83 h 89"/>
                <a:gd name="T24" fmla="*/ 18 w 86"/>
                <a:gd name="T25" fmla="*/ 76 h 89"/>
                <a:gd name="T26" fmla="*/ 15 w 86"/>
                <a:gd name="T27" fmla="*/ 67 h 89"/>
                <a:gd name="T28" fmla="*/ 12 w 86"/>
                <a:gd name="T29" fmla="*/ 17 h 89"/>
                <a:gd name="T30" fmla="*/ 11 w 86"/>
                <a:gd name="T31" fmla="*/ 14 h 89"/>
                <a:gd name="T32" fmla="*/ 8 w 86"/>
                <a:gd name="T33" fmla="*/ 12 h 89"/>
                <a:gd name="T34" fmla="*/ 4 w 86"/>
                <a:gd name="T35" fmla="*/ 11 h 89"/>
                <a:gd name="T36" fmla="*/ 0 w 86"/>
                <a:gd name="T37" fmla="*/ 10 h 89"/>
                <a:gd name="T38" fmla="*/ 0 w 86"/>
                <a:gd name="T39" fmla="*/ 6 h 89"/>
                <a:gd name="T40" fmla="*/ 35 w 86"/>
                <a:gd name="T41" fmla="*/ 3 h 89"/>
                <a:gd name="T42" fmla="*/ 35 w 86"/>
                <a:gd name="T43" fmla="*/ 8 h 89"/>
                <a:gd name="T44" fmla="*/ 31 w 86"/>
                <a:gd name="T45" fmla="*/ 8 h 89"/>
                <a:gd name="T46" fmla="*/ 27 w 86"/>
                <a:gd name="T47" fmla="*/ 10 h 89"/>
                <a:gd name="T48" fmla="*/ 25 w 86"/>
                <a:gd name="T49" fmla="*/ 12 h 89"/>
                <a:gd name="T50" fmla="*/ 24 w 86"/>
                <a:gd name="T51" fmla="*/ 16 h 89"/>
                <a:gd name="T52" fmla="*/ 28 w 86"/>
                <a:gd name="T53" fmla="*/ 62 h 89"/>
                <a:gd name="T54" fmla="*/ 29 w 86"/>
                <a:gd name="T55" fmla="*/ 69 h 89"/>
                <a:gd name="T56" fmla="*/ 32 w 86"/>
                <a:gd name="T57" fmla="*/ 76 h 89"/>
                <a:gd name="T58" fmla="*/ 39 w 86"/>
                <a:gd name="T59" fmla="*/ 81 h 89"/>
                <a:gd name="T60" fmla="*/ 50 w 86"/>
                <a:gd name="T61" fmla="*/ 82 h 89"/>
                <a:gd name="T62" fmla="*/ 61 w 86"/>
                <a:gd name="T63" fmla="*/ 79 h 89"/>
                <a:gd name="T64" fmla="*/ 67 w 86"/>
                <a:gd name="T65" fmla="*/ 73 h 89"/>
                <a:gd name="T66" fmla="*/ 70 w 86"/>
                <a:gd name="T67" fmla="*/ 66 h 89"/>
                <a:gd name="T68" fmla="*/ 71 w 86"/>
                <a:gd name="T69" fmla="*/ 59 h 89"/>
                <a:gd name="T70" fmla="*/ 68 w 86"/>
                <a:gd name="T71" fmla="*/ 25 h 89"/>
                <a:gd name="T72" fmla="*/ 67 w 86"/>
                <a:gd name="T73" fmla="*/ 14 h 89"/>
                <a:gd name="T74" fmla="*/ 63 w 86"/>
                <a:gd name="T75" fmla="*/ 9 h 89"/>
                <a:gd name="T76" fmla="*/ 58 w 86"/>
                <a:gd name="T77" fmla="*/ 7 h 89"/>
                <a:gd name="T78" fmla="*/ 52 w 86"/>
                <a:gd name="T79" fmla="*/ 6 h 89"/>
                <a:gd name="T80" fmla="*/ 52 w 86"/>
                <a:gd name="T81" fmla="*/ 2 h 89"/>
                <a:gd name="T82" fmla="*/ 86 w 86"/>
                <a:gd name="T83" fmla="*/ 0 h 89"/>
                <a:gd name="T84" fmla="*/ 86 w 86"/>
                <a:gd name="T85" fmla="*/ 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6" h="89">
                  <a:moveTo>
                    <a:pt x="86" y="4"/>
                  </a:moveTo>
                  <a:cubicBezTo>
                    <a:pt x="85" y="4"/>
                    <a:pt x="84" y="4"/>
                    <a:pt x="82" y="5"/>
                  </a:cubicBezTo>
                  <a:cubicBezTo>
                    <a:pt x="79" y="5"/>
                    <a:pt x="78" y="6"/>
                    <a:pt x="76" y="7"/>
                  </a:cubicBezTo>
                  <a:cubicBezTo>
                    <a:pt x="75" y="8"/>
                    <a:pt x="74" y="10"/>
                    <a:pt x="74" y="13"/>
                  </a:cubicBezTo>
                  <a:cubicBezTo>
                    <a:pt x="74" y="16"/>
                    <a:pt x="74" y="19"/>
                    <a:pt x="74" y="24"/>
                  </a:cubicBezTo>
                  <a:cubicBezTo>
                    <a:pt x="77" y="60"/>
                    <a:pt x="77" y="60"/>
                    <a:pt x="77" y="60"/>
                  </a:cubicBezTo>
                  <a:cubicBezTo>
                    <a:pt x="77" y="65"/>
                    <a:pt x="76" y="69"/>
                    <a:pt x="75" y="72"/>
                  </a:cubicBezTo>
                  <a:cubicBezTo>
                    <a:pt x="73" y="76"/>
                    <a:pt x="71" y="79"/>
                    <a:pt x="68" y="81"/>
                  </a:cubicBezTo>
                  <a:cubicBezTo>
                    <a:pt x="65" y="84"/>
                    <a:pt x="62" y="86"/>
                    <a:pt x="58" y="87"/>
                  </a:cubicBezTo>
                  <a:cubicBezTo>
                    <a:pt x="55" y="88"/>
                    <a:pt x="52" y="89"/>
                    <a:pt x="48" y="89"/>
                  </a:cubicBezTo>
                  <a:cubicBezTo>
                    <a:pt x="43" y="89"/>
                    <a:pt x="39" y="89"/>
                    <a:pt x="35" y="88"/>
                  </a:cubicBezTo>
                  <a:cubicBezTo>
                    <a:pt x="31" y="87"/>
                    <a:pt x="27" y="85"/>
                    <a:pt x="24" y="83"/>
                  </a:cubicBezTo>
                  <a:cubicBezTo>
                    <a:pt x="22" y="81"/>
                    <a:pt x="19" y="79"/>
                    <a:pt x="18" y="76"/>
                  </a:cubicBezTo>
                  <a:cubicBezTo>
                    <a:pt x="16" y="73"/>
                    <a:pt x="15" y="70"/>
                    <a:pt x="15" y="67"/>
                  </a:cubicBezTo>
                  <a:cubicBezTo>
                    <a:pt x="12" y="17"/>
                    <a:pt x="12" y="17"/>
                    <a:pt x="12" y="17"/>
                  </a:cubicBezTo>
                  <a:cubicBezTo>
                    <a:pt x="11" y="16"/>
                    <a:pt x="11" y="15"/>
                    <a:pt x="11" y="14"/>
                  </a:cubicBezTo>
                  <a:cubicBezTo>
                    <a:pt x="10" y="13"/>
                    <a:pt x="9" y="12"/>
                    <a:pt x="8" y="12"/>
                  </a:cubicBezTo>
                  <a:cubicBezTo>
                    <a:pt x="7" y="11"/>
                    <a:pt x="5" y="11"/>
                    <a:pt x="4" y="11"/>
                  </a:cubicBezTo>
                  <a:cubicBezTo>
                    <a:pt x="2" y="10"/>
                    <a:pt x="1" y="10"/>
                    <a:pt x="0" y="10"/>
                  </a:cubicBezTo>
                  <a:cubicBezTo>
                    <a:pt x="0" y="6"/>
                    <a:pt x="0" y="6"/>
                    <a:pt x="0" y="6"/>
                  </a:cubicBezTo>
                  <a:cubicBezTo>
                    <a:pt x="35" y="3"/>
                    <a:pt x="35" y="3"/>
                    <a:pt x="35" y="3"/>
                  </a:cubicBezTo>
                  <a:cubicBezTo>
                    <a:pt x="35" y="8"/>
                    <a:pt x="35" y="8"/>
                    <a:pt x="35" y="8"/>
                  </a:cubicBezTo>
                  <a:cubicBezTo>
                    <a:pt x="34" y="8"/>
                    <a:pt x="32" y="8"/>
                    <a:pt x="31" y="8"/>
                  </a:cubicBezTo>
                  <a:cubicBezTo>
                    <a:pt x="29" y="9"/>
                    <a:pt x="28" y="9"/>
                    <a:pt x="27" y="10"/>
                  </a:cubicBezTo>
                  <a:cubicBezTo>
                    <a:pt x="26" y="10"/>
                    <a:pt x="25" y="11"/>
                    <a:pt x="25" y="12"/>
                  </a:cubicBezTo>
                  <a:cubicBezTo>
                    <a:pt x="24" y="13"/>
                    <a:pt x="24" y="15"/>
                    <a:pt x="24" y="16"/>
                  </a:cubicBezTo>
                  <a:cubicBezTo>
                    <a:pt x="28" y="62"/>
                    <a:pt x="28" y="62"/>
                    <a:pt x="28" y="62"/>
                  </a:cubicBezTo>
                  <a:cubicBezTo>
                    <a:pt x="28" y="64"/>
                    <a:pt x="28" y="67"/>
                    <a:pt x="29" y="69"/>
                  </a:cubicBezTo>
                  <a:cubicBezTo>
                    <a:pt x="30" y="72"/>
                    <a:pt x="31" y="74"/>
                    <a:pt x="32" y="76"/>
                  </a:cubicBezTo>
                  <a:cubicBezTo>
                    <a:pt x="34" y="78"/>
                    <a:pt x="36" y="80"/>
                    <a:pt x="39" y="81"/>
                  </a:cubicBezTo>
                  <a:cubicBezTo>
                    <a:pt x="42" y="82"/>
                    <a:pt x="45" y="82"/>
                    <a:pt x="50" y="82"/>
                  </a:cubicBezTo>
                  <a:cubicBezTo>
                    <a:pt x="54" y="82"/>
                    <a:pt x="58" y="81"/>
                    <a:pt x="61" y="79"/>
                  </a:cubicBezTo>
                  <a:cubicBezTo>
                    <a:pt x="64" y="78"/>
                    <a:pt x="66" y="76"/>
                    <a:pt x="67" y="73"/>
                  </a:cubicBezTo>
                  <a:cubicBezTo>
                    <a:pt x="69" y="71"/>
                    <a:pt x="70" y="69"/>
                    <a:pt x="70" y="66"/>
                  </a:cubicBezTo>
                  <a:cubicBezTo>
                    <a:pt x="71" y="64"/>
                    <a:pt x="71" y="62"/>
                    <a:pt x="71" y="59"/>
                  </a:cubicBezTo>
                  <a:cubicBezTo>
                    <a:pt x="68" y="25"/>
                    <a:pt x="68" y="25"/>
                    <a:pt x="68" y="25"/>
                  </a:cubicBezTo>
                  <a:cubicBezTo>
                    <a:pt x="68" y="20"/>
                    <a:pt x="67" y="17"/>
                    <a:pt x="67" y="14"/>
                  </a:cubicBezTo>
                  <a:cubicBezTo>
                    <a:pt x="66" y="11"/>
                    <a:pt x="65" y="10"/>
                    <a:pt x="63" y="9"/>
                  </a:cubicBezTo>
                  <a:cubicBezTo>
                    <a:pt x="62" y="8"/>
                    <a:pt x="60" y="7"/>
                    <a:pt x="58" y="7"/>
                  </a:cubicBezTo>
                  <a:cubicBezTo>
                    <a:pt x="55" y="7"/>
                    <a:pt x="53" y="6"/>
                    <a:pt x="52" y="6"/>
                  </a:cubicBezTo>
                  <a:cubicBezTo>
                    <a:pt x="52" y="2"/>
                    <a:pt x="52" y="2"/>
                    <a:pt x="52" y="2"/>
                  </a:cubicBezTo>
                  <a:cubicBezTo>
                    <a:pt x="86" y="0"/>
                    <a:pt x="86" y="0"/>
                    <a:pt x="86" y="0"/>
                  </a:cubicBezTo>
                  <a:lnTo>
                    <a:pt x="86" y="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4" name="ïṣlïḍé"/>
            <p:cNvSpPr/>
            <p:nvPr userDrawn="1">
              <p:custDataLst>
                <p:tags r:id="rId26"/>
              </p:custDataLst>
            </p:nvPr>
          </p:nvSpPr>
          <p:spPr bwMode="auto">
            <a:xfrm>
              <a:off x="3957242" y="3975101"/>
              <a:ext cx="161925" cy="184150"/>
            </a:xfrm>
            <a:custGeom>
              <a:avLst/>
              <a:gdLst>
                <a:gd name="T0" fmla="*/ 83 w 97"/>
                <a:gd name="T1" fmla="*/ 4 h 110"/>
                <a:gd name="T2" fmla="*/ 79 w 97"/>
                <a:gd name="T3" fmla="*/ 7 h 110"/>
                <a:gd name="T4" fmla="*/ 75 w 97"/>
                <a:gd name="T5" fmla="*/ 10 h 110"/>
                <a:gd name="T6" fmla="*/ 74 w 97"/>
                <a:gd name="T7" fmla="*/ 17 h 110"/>
                <a:gd name="T8" fmla="*/ 77 w 97"/>
                <a:gd name="T9" fmla="*/ 27 h 110"/>
                <a:gd name="T10" fmla="*/ 97 w 97"/>
                <a:gd name="T11" fmla="*/ 85 h 110"/>
                <a:gd name="T12" fmla="*/ 92 w 97"/>
                <a:gd name="T13" fmla="*/ 87 h 110"/>
                <a:gd name="T14" fmla="*/ 24 w 97"/>
                <a:gd name="T15" fmla="*/ 39 h 110"/>
                <a:gd name="T16" fmla="*/ 38 w 97"/>
                <a:gd name="T17" fmla="*/ 80 h 110"/>
                <a:gd name="T18" fmla="*/ 43 w 97"/>
                <a:gd name="T19" fmla="*/ 90 h 110"/>
                <a:gd name="T20" fmla="*/ 47 w 97"/>
                <a:gd name="T21" fmla="*/ 94 h 110"/>
                <a:gd name="T22" fmla="*/ 53 w 97"/>
                <a:gd name="T23" fmla="*/ 95 h 110"/>
                <a:gd name="T24" fmla="*/ 58 w 97"/>
                <a:gd name="T25" fmla="*/ 94 h 110"/>
                <a:gd name="T26" fmla="*/ 60 w 97"/>
                <a:gd name="T27" fmla="*/ 98 h 110"/>
                <a:gd name="T28" fmla="*/ 29 w 97"/>
                <a:gd name="T29" fmla="*/ 110 h 110"/>
                <a:gd name="T30" fmla="*/ 27 w 97"/>
                <a:gd name="T31" fmla="*/ 106 h 110"/>
                <a:gd name="T32" fmla="*/ 32 w 97"/>
                <a:gd name="T33" fmla="*/ 103 h 110"/>
                <a:gd name="T34" fmla="*/ 35 w 97"/>
                <a:gd name="T35" fmla="*/ 99 h 110"/>
                <a:gd name="T36" fmla="*/ 36 w 97"/>
                <a:gd name="T37" fmla="*/ 94 h 110"/>
                <a:gd name="T38" fmla="*/ 33 w 97"/>
                <a:gd name="T39" fmla="*/ 82 h 110"/>
                <a:gd name="T40" fmla="*/ 20 w 97"/>
                <a:gd name="T41" fmla="*/ 43 h 110"/>
                <a:gd name="T42" fmla="*/ 17 w 97"/>
                <a:gd name="T43" fmla="*/ 39 h 110"/>
                <a:gd name="T44" fmla="*/ 14 w 97"/>
                <a:gd name="T45" fmla="*/ 35 h 110"/>
                <a:gd name="T46" fmla="*/ 7 w 97"/>
                <a:gd name="T47" fmla="*/ 34 h 110"/>
                <a:gd name="T48" fmla="*/ 2 w 97"/>
                <a:gd name="T49" fmla="*/ 35 h 110"/>
                <a:gd name="T50" fmla="*/ 0 w 97"/>
                <a:gd name="T51" fmla="*/ 31 h 110"/>
                <a:gd name="T52" fmla="*/ 22 w 97"/>
                <a:gd name="T53" fmla="*/ 23 h 110"/>
                <a:gd name="T54" fmla="*/ 85 w 97"/>
                <a:gd name="T55" fmla="*/ 67 h 110"/>
                <a:gd name="T56" fmla="*/ 72 w 97"/>
                <a:gd name="T57" fmla="*/ 29 h 110"/>
                <a:gd name="T58" fmla="*/ 68 w 97"/>
                <a:gd name="T59" fmla="*/ 19 h 110"/>
                <a:gd name="T60" fmla="*/ 63 w 97"/>
                <a:gd name="T61" fmla="*/ 15 h 110"/>
                <a:gd name="T62" fmla="*/ 58 w 97"/>
                <a:gd name="T63" fmla="*/ 15 h 110"/>
                <a:gd name="T64" fmla="*/ 52 w 97"/>
                <a:gd name="T65" fmla="*/ 16 h 110"/>
                <a:gd name="T66" fmla="*/ 51 w 97"/>
                <a:gd name="T67" fmla="*/ 12 h 110"/>
                <a:gd name="T68" fmla="*/ 82 w 97"/>
                <a:gd name="T69" fmla="*/ 0 h 110"/>
                <a:gd name="T70" fmla="*/ 83 w 97"/>
                <a:gd name="T71" fmla="*/ 4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7" h="110">
                  <a:moveTo>
                    <a:pt x="83" y="4"/>
                  </a:moveTo>
                  <a:cubicBezTo>
                    <a:pt x="82" y="5"/>
                    <a:pt x="81" y="5"/>
                    <a:pt x="79" y="7"/>
                  </a:cubicBezTo>
                  <a:cubicBezTo>
                    <a:pt x="77" y="8"/>
                    <a:pt x="76" y="9"/>
                    <a:pt x="75" y="10"/>
                  </a:cubicBezTo>
                  <a:cubicBezTo>
                    <a:pt x="74" y="12"/>
                    <a:pt x="74" y="14"/>
                    <a:pt x="74" y="17"/>
                  </a:cubicBezTo>
                  <a:cubicBezTo>
                    <a:pt x="75" y="19"/>
                    <a:pt x="75" y="23"/>
                    <a:pt x="77" y="27"/>
                  </a:cubicBezTo>
                  <a:cubicBezTo>
                    <a:pt x="97" y="85"/>
                    <a:pt x="97" y="85"/>
                    <a:pt x="97" y="85"/>
                  </a:cubicBezTo>
                  <a:cubicBezTo>
                    <a:pt x="92" y="87"/>
                    <a:pt x="92" y="87"/>
                    <a:pt x="92" y="87"/>
                  </a:cubicBezTo>
                  <a:cubicBezTo>
                    <a:pt x="24" y="39"/>
                    <a:pt x="24" y="39"/>
                    <a:pt x="24" y="39"/>
                  </a:cubicBezTo>
                  <a:cubicBezTo>
                    <a:pt x="38" y="80"/>
                    <a:pt x="38" y="80"/>
                    <a:pt x="38" y="80"/>
                  </a:cubicBezTo>
                  <a:cubicBezTo>
                    <a:pt x="40" y="84"/>
                    <a:pt x="41" y="88"/>
                    <a:pt x="43" y="90"/>
                  </a:cubicBezTo>
                  <a:cubicBezTo>
                    <a:pt x="44" y="92"/>
                    <a:pt x="45" y="94"/>
                    <a:pt x="47" y="94"/>
                  </a:cubicBezTo>
                  <a:cubicBezTo>
                    <a:pt x="48" y="95"/>
                    <a:pt x="50" y="95"/>
                    <a:pt x="53" y="95"/>
                  </a:cubicBezTo>
                  <a:cubicBezTo>
                    <a:pt x="56" y="95"/>
                    <a:pt x="57" y="94"/>
                    <a:pt x="58" y="94"/>
                  </a:cubicBezTo>
                  <a:cubicBezTo>
                    <a:pt x="60" y="98"/>
                    <a:pt x="60" y="98"/>
                    <a:pt x="60" y="98"/>
                  </a:cubicBezTo>
                  <a:cubicBezTo>
                    <a:pt x="29" y="110"/>
                    <a:pt x="29" y="110"/>
                    <a:pt x="29" y="110"/>
                  </a:cubicBezTo>
                  <a:cubicBezTo>
                    <a:pt x="27" y="106"/>
                    <a:pt x="27" y="106"/>
                    <a:pt x="27" y="106"/>
                  </a:cubicBezTo>
                  <a:cubicBezTo>
                    <a:pt x="28" y="105"/>
                    <a:pt x="30" y="104"/>
                    <a:pt x="32" y="103"/>
                  </a:cubicBezTo>
                  <a:cubicBezTo>
                    <a:pt x="34" y="101"/>
                    <a:pt x="35" y="100"/>
                    <a:pt x="35" y="99"/>
                  </a:cubicBezTo>
                  <a:cubicBezTo>
                    <a:pt x="36" y="98"/>
                    <a:pt x="37" y="96"/>
                    <a:pt x="36" y="94"/>
                  </a:cubicBezTo>
                  <a:cubicBezTo>
                    <a:pt x="36" y="91"/>
                    <a:pt x="35" y="88"/>
                    <a:pt x="33" y="82"/>
                  </a:cubicBezTo>
                  <a:cubicBezTo>
                    <a:pt x="20" y="43"/>
                    <a:pt x="20" y="43"/>
                    <a:pt x="20" y="43"/>
                  </a:cubicBezTo>
                  <a:cubicBezTo>
                    <a:pt x="19" y="42"/>
                    <a:pt x="18" y="40"/>
                    <a:pt x="17" y="39"/>
                  </a:cubicBezTo>
                  <a:cubicBezTo>
                    <a:pt x="16" y="37"/>
                    <a:pt x="15" y="36"/>
                    <a:pt x="14" y="35"/>
                  </a:cubicBezTo>
                  <a:cubicBezTo>
                    <a:pt x="12" y="35"/>
                    <a:pt x="10" y="34"/>
                    <a:pt x="7" y="34"/>
                  </a:cubicBezTo>
                  <a:cubicBezTo>
                    <a:pt x="5" y="34"/>
                    <a:pt x="3" y="34"/>
                    <a:pt x="2" y="35"/>
                  </a:cubicBezTo>
                  <a:cubicBezTo>
                    <a:pt x="0" y="31"/>
                    <a:pt x="0" y="31"/>
                    <a:pt x="0" y="31"/>
                  </a:cubicBezTo>
                  <a:cubicBezTo>
                    <a:pt x="22" y="23"/>
                    <a:pt x="22" y="23"/>
                    <a:pt x="22" y="23"/>
                  </a:cubicBezTo>
                  <a:cubicBezTo>
                    <a:pt x="85" y="67"/>
                    <a:pt x="85" y="67"/>
                    <a:pt x="85" y="67"/>
                  </a:cubicBezTo>
                  <a:cubicBezTo>
                    <a:pt x="72" y="29"/>
                    <a:pt x="72" y="29"/>
                    <a:pt x="72" y="29"/>
                  </a:cubicBezTo>
                  <a:cubicBezTo>
                    <a:pt x="70" y="25"/>
                    <a:pt x="69" y="21"/>
                    <a:pt x="68" y="19"/>
                  </a:cubicBezTo>
                  <a:cubicBezTo>
                    <a:pt x="66" y="17"/>
                    <a:pt x="65" y="16"/>
                    <a:pt x="63" y="15"/>
                  </a:cubicBezTo>
                  <a:cubicBezTo>
                    <a:pt x="62" y="15"/>
                    <a:pt x="60" y="15"/>
                    <a:pt x="58" y="15"/>
                  </a:cubicBezTo>
                  <a:cubicBezTo>
                    <a:pt x="55" y="15"/>
                    <a:pt x="53" y="15"/>
                    <a:pt x="52" y="16"/>
                  </a:cubicBezTo>
                  <a:cubicBezTo>
                    <a:pt x="51" y="12"/>
                    <a:pt x="51" y="12"/>
                    <a:pt x="51" y="12"/>
                  </a:cubicBezTo>
                  <a:cubicBezTo>
                    <a:pt x="82" y="0"/>
                    <a:pt x="82" y="0"/>
                    <a:pt x="82" y="0"/>
                  </a:cubicBezTo>
                  <a:lnTo>
                    <a:pt x="83" y="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5" name="îşļîḋe"/>
            <p:cNvSpPr/>
            <p:nvPr userDrawn="1">
              <p:custDataLst>
                <p:tags r:id="rId27"/>
              </p:custDataLst>
            </p:nvPr>
          </p:nvSpPr>
          <p:spPr bwMode="auto">
            <a:xfrm>
              <a:off x="4098529" y="3937001"/>
              <a:ext cx="114300" cy="153988"/>
            </a:xfrm>
            <a:custGeom>
              <a:avLst/>
              <a:gdLst>
                <a:gd name="T0" fmla="*/ 69 w 69"/>
                <a:gd name="T1" fmla="*/ 73 h 92"/>
                <a:gd name="T2" fmla="*/ 39 w 69"/>
                <a:gd name="T3" fmla="*/ 92 h 92"/>
                <a:gd name="T4" fmla="*/ 37 w 69"/>
                <a:gd name="T5" fmla="*/ 89 h 92"/>
                <a:gd name="T6" fmla="*/ 41 w 69"/>
                <a:gd name="T7" fmla="*/ 86 h 92"/>
                <a:gd name="T8" fmla="*/ 44 w 69"/>
                <a:gd name="T9" fmla="*/ 83 h 92"/>
                <a:gd name="T10" fmla="*/ 45 w 69"/>
                <a:gd name="T11" fmla="*/ 80 h 92"/>
                <a:gd name="T12" fmla="*/ 44 w 69"/>
                <a:gd name="T13" fmla="*/ 76 h 92"/>
                <a:gd name="T14" fmla="*/ 16 w 69"/>
                <a:gd name="T15" fmla="*/ 24 h 92"/>
                <a:gd name="T16" fmla="*/ 13 w 69"/>
                <a:gd name="T17" fmla="*/ 21 h 92"/>
                <a:gd name="T18" fmla="*/ 10 w 69"/>
                <a:gd name="T19" fmla="*/ 20 h 92"/>
                <a:gd name="T20" fmla="*/ 6 w 69"/>
                <a:gd name="T21" fmla="*/ 21 h 92"/>
                <a:gd name="T22" fmla="*/ 2 w 69"/>
                <a:gd name="T23" fmla="*/ 23 h 92"/>
                <a:gd name="T24" fmla="*/ 0 w 69"/>
                <a:gd name="T25" fmla="*/ 19 h 92"/>
                <a:gd name="T26" fmla="*/ 30 w 69"/>
                <a:gd name="T27" fmla="*/ 0 h 92"/>
                <a:gd name="T28" fmla="*/ 32 w 69"/>
                <a:gd name="T29" fmla="*/ 4 h 92"/>
                <a:gd name="T30" fmla="*/ 29 w 69"/>
                <a:gd name="T31" fmla="*/ 7 h 92"/>
                <a:gd name="T32" fmla="*/ 26 w 69"/>
                <a:gd name="T33" fmla="*/ 10 h 92"/>
                <a:gd name="T34" fmla="*/ 24 w 69"/>
                <a:gd name="T35" fmla="*/ 13 h 92"/>
                <a:gd name="T36" fmla="*/ 25 w 69"/>
                <a:gd name="T37" fmla="*/ 17 h 92"/>
                <a:gd name="T38" fmla="*/ 54 w 69"/>
                <a:gd name="T39" fmla="*/ 70 h 92"/>
                <a:gd name="T40" fmla="*/ 56 w 69"/>
                <a:gd name="T41" fmla="*/ 72 h 92"/>
                <a:gd name="T42" fmla="*/ 60 w 69"/>
                <a:gd name="T43" fmla="*/ 73 h 92"/>
                <a:gd name="T44" fmla="*/ 63 w 69"/>
                <a:gd name="T45" fmla="*/ 72 h 92"/>
                <a:gd name="T46" fmla="*/ 67 w 69"/>
                <a:gd name="T47" fmla="*/ 70 h 92"/>
                <a:gd name="T48" fmla="*/ 69 w 69"/>
                <a:gd name="T49" fmla="*/ 73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9" h="92">
                  <a:moveTo>
                    <a:pt x="69" y="73"/>
                  </a:moveTo>
                  <a:cubicBezTo>
                    <a:pt x="39" y="92"/>
                    <a:pt x="39" y="92"/>
                    <a:pt x="39" y="92"/>
                  </a:cubicBezTo>
                  <a:cubicBezTo>
                    <a:pt x="37" y="89"/>
                    <a:pt x="37" y="89"/>
                    <a:pt x="37" y="89"/>
                  </a:cubicBezTo>
                  <a:cubicBezTo>
                    <a:pt x="38" y="88"/>
                    <a:pt x="39" y="87"/>
                    <a:pt x="41" y="86"/>
                  </a:cubicBezTo>
                  <a:cubicBezTo>
                    <a:pt x="42" y="85"/>
                    <a:pt x="43" y="84"/>
                    <a:pt x="44" y="83"/>
                  </a:cubicBezTo>
                  <a:cubicBezTo>
                    <a:pt x="44" y="82"/>
                    <a:pt x="45" y="81"/>
                    <a:pt x="45" y="80"/>
                  </a:cubicBezTo>
                  <a:cubicBezTo>
                    <a:pt x="45" y="79"/>
                    <a:pt x="45" y="78"/>
                    <a:pt x="44" y="76"/>
                  </a:cubicBezTo>
                  <a:cubicBezTo>
                    <a:pt x="16" y="24"/>
                    <a:pt x="16" y="24"/>
                    <a:pt x="16" y="24"/>
                  </a:cubicBezTo>
                  <a:cubicBezTo>
                    <a:pt x="15" y="22"/>
                    <a:pt x="14" y="21"/>
                    <a:pt x="13" y="21"/>
                  </a:cubicBezTo>
                  <a:cubicBezTo>
                    <a:pt x="13" y="20"/>
                    <a:pt x="11" y="20"/>
                    <a:pt x="10" y="20"/>
                  </a:cubicBezTo>
                  <a:cubicBezTo>
                    <a:pt x="9" y="21"/>
                    <a:pt x="7" y="21"/>
                    <a:pt x="6" y="21"/>
                  </a:cubicBezTo>
                  <a:cubicBezTo>
                    <a:pt x="4" y="22"/>
                    <a:pt x="3" y="22"/>
                    <a:pt x="2" y="23"/>
                  </a:cubicBezTo>
                  <a:cubicBezTo>
                    <a:pt x="0" y="19"/>
                    <a:pt x="0" y="19"/>
                    <a:pt x="0" y="19"/>
                  </a:cubicBezTo>
                  <a:cubicBezTo>
                    <a:pt x="30" y="0"/>
                    <a:pt x="30" y="0"/>
                    <a:pt x="30" y="0"/>
                  </a:cubicBezTo>
                  <a:cubicBezTo>
                    <a:pt x="32" y="4"/>
                    <a:pt x="32" y="4"/>
                    <a:pt x="32" y="4"/>
                  </a:cubicBezTo>
                  <a:cubicBezTo>
                    <a:pt x="31" y="5"/>
                    <a:pt x="30" y="6"/>
                    <a:pt x="29" y="7"/>
                  </a:cubicBezTo>
                  <a:cubicBezTo>
                    <a:pt x="28" y="8"/>
                    <a:pt x="27" y="9"/>
                    <a:pt x="26" y="10"/>
                  </a:cubicBezTo>
                  <a:cubicBezTo>
                    <a:pt x="25" y="11"/>
                    <a:pt x="24" y="12"/>
                    <a:pt x="24" y="13"/>
                  </a:cubicBezTo>
                  <a:cubicBezTo>
                    <a:pt x="24" y="14"/>
                    <a:pt x="25" y="16"/>
                    <a:pt x="25" y="17"/>
                  </a:cubicBezTo>
                  <a:cubicBezTo>
                    <a:pt x="54" y="70"/>
                    <a:pt x="54" y="70"/>
                    <a:pt x="54" y="70"/>
                  </a:cubicBezTo>
                  <a:cubicBezTo>
                    <a:pt x="54" y="71"/>
                    <a:pt x="55" y="72"/>
                    <a:pt x="56" y="72"/>
                  </a:cubicBezTo>
                  <a:cubicBezTo>
                    <a:pt x="57" y="73"/>
                    <a:pt x="58" y="73"/>
                    <a:pt x="60" y="73"/>
                  </a:cubicBezTo>
                  <a:cubicBezTo>
                    <a:pt x="60" y="73"/>
                    <a:pt x="62" y="72"/>
                    <a:pt x="63" y="72"/>
                  </a:cubicBezTo>
                  <a:cubicBezTo>
                    <a:pt x="65" y="71"/>
                    <a:pt x="66" y="70"/>
                    <a:pt x="67" y="70"/>
                  </a:cubicBezTo>
                  <a:lnTo>
                    <a:pt x="69" y="73"/>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6" name="i$líḋe"/>
            <p:cNvSpPr/>
            <p:nvPr userDrawn="1">
              <p:custDataLst>
                <p:tags r:id="rId28"/>
              </p:custDataLst>
            </p:nvPr>
          </p:nvSpPr>
          <p:spPr bwMode="auto">
            <a:xfrm>
              <a:off x="4149329" y="3846513"/>
              <a:ext cx="138113" cy="160338"/>
            </a:xfrm>
            <a:custGeom>
              <a:avLst/>
              <a:gdLst>
                <a:gd name="T0" fmla="*/ 65 w 82"/>
                <a:gd name="T1" fmla="*/ 3 h 95"/>
                <a:gd name="T2" fmla="*/ 63 w 82"/>
                <a:gd name="T3" fmla="*/ 6 h 95"/>
                <a:gd name="T4" fmla="*/ 61 w 82"/>
                <a:gd name="T5" fmla="*/ 9 h 95"/>
                <a:gd name="T6" fmla="*/ 61 w 82"/>
                <a:gd name="T7" fmla="*/ 14 h 95"/>
                <a:gd name="T8" fmla="*/ 62 w 82"/>
                <a:gd name="T9" fmla="*/ 19 h 95"/>
                <a:gd name="T10" fmla="*/ 70 w 82"/>
                <a:gd name="T11" fmla="*/ 49 h 95"/>
                <a:gd name="T12" fmla="*/ 82 w 82"/>
                <a:gd name="T13" fmla="*/ 92 h 95"/>
                <a:gd name="T14" fmla="*/ 78 w 82"/>
                <a:gd name="T15" fmla="*/ 95 h 95"/>
                <a:gd name="T16" fmla="*/ 41 w 82"/>
                <a:gd name="T17" fmla="*/ 71 h 95"/>
                <a:gd name="T18" fmla="*/ 16 w 82"/>
                <a:gd name="T19" fmla="*/ 55 h 95"/>
                <a:gd name="T20" fmla="*/ 13 w 82"/>
                <a:gd name="T21" fmla="*/ 54 h 95"/>
                <a:gd name="T22" fmla="*/ 9 w 82"/>
                <a:gd name="T23" fmla="*/ 54 h 95"/>
                <a:gd name="T24" fmla="*/ 6 w 82"/>
                <a:gd name="T25" fmla="*/ 55 h 95"/>
                <a:gd name="T26" fmla="*/ 3 w 82"/>
                <a:gd name="T27" fmla="*/ 57 h 95"/>
                <a:gd name="T28" fmla="*/ 0 w 82"/>
                <a:gd name="T29" fmla="*/ 54 h 95"/>
                <a:gd name="T30" fmla="*/ 26 w 82"/>
                <a:gd name="T31" fmla="*/ 32 h 95"/>
                <a:gd name="T32" fmla="*/ 28 w 82"/>
                <a:gd name="T33" fmla="*/ 35 h 95"/>
                <a:gd name="T34" fmla="*/ 23 w 82"/>
                <a:gd name="T35" fmla="*/ 40 h 95"/>
                <a:gd name="T36" fmla="*/ 22 w 82"/>
                <a:gd name="T37" fmla="*/ 44 h 95"/>
                <a:gd name="T38" fmla="*/ 23 w 82"/>
                <a:gd name="T39" fmla="*/ 45 h 95"/>
                <a:gd name="T40" fmla="*/ 24 w 82"/>
                <a:gd name="T41" fmla="*/ 46 h 95"/>
                <a:gd name="T42" fmla="*/ 41 w 82"/>
                <a:gd name="T43" fmla="*/ 56 h 95"/>
                <a:gd name="T44" fmla="*/ 73 w 82"/>
                <a:gd name="T45" fmla="*/ 77 h 95"/>
                <a:gd name="T46" fmla="*/ 65 w 82"/>
                <a:gd name="T47" fmla="*/ 50 h 95"/>
                <a:gd name="T48" fmla="*/ 59 w 82"/>
                <a:gd name="T49" fmla="*/ 29 h 95"/>
                <a:gd name="T50" fmla="*/ 56 w 82"/>
                <a:gd name="T51" fmla="*/ 22 h 95"/>
                <a:gd name="T52" fmla="*/ 55 w 82"/>
                <a:gd name="T53" fmla="*/ 19 h 95"/>
                <a:gd name="T54" fmla="*/ 52 w 82"/>
                <a:gd name="T55" fmla="*/ 18 h 95"/>
                <a:gd name="T56" fmla="*/ 49 w 82"/>
                <a:gd name="T57" fmla="*/ 19 h 95"/>
                <a:gd name="T58" fmla="*/ 46 w 82"/>
                <a:gd name="T59" fmla="*/ 20 h 95"/>
                <a:gd name="T60" fmla="*/ 42 w 82"/>
                <a:gd name="T61" fmla="*/ 23 h 95"/>
                <a:gd name="T62" fmla="*/ 40 w 82"/>
                <a:gd name="T63" fmla="*/ 19 h 95"/>
                <a:gd name="T64" fmla="*/ 63 w 82"/>
                <a:gd name="T65" fmla="*/ 0 h 95"/>
                <a:gd name="T66" fmla="*/ 65 w 82"/>
                <a:gd name="T67" fmla="*/ 3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2" h="95">
                  <a:moveTo>
                    <a:pt x="65" y="3"/>
                  </a:moveTo>
                  <a:cubicBezTo>
                    <a:pt x="65" y="4"/>
                    <a:pt x="64" y="5"/>
                    <a:pt x="63" y="6"/>
                  </a:cubicBezTo>
                  <a:cubicBezTo>
                    <a:pt x="62" y="7"/>
                    <a:pt x="62" y="8"/>
                    <a:pt x="61" y="9"/>
                  </a:cubicBezTo>
                  <a:cubicBezTo>
                    <a:pt x="61" y="11"/>
                    <a:pt x="60" y="12"/>
                    <a:pt x="61" y="14"/>
                  </a:cubicBezTo>
                  <a:cubicBezTo>
                    <a:pt x="61" y="15"/>
                    <a:pt x="61" y="17"/>
                    <a:pt x="62" y="19"/>
                  </a:cubicBezTo>
                  <a:cubicBezTo>
                    <a:pt x="63" y="26"/>
                    <a:pt x="66" y="36"/>
                    <a:pt x="70" y="49"/>
                  </a:cubicBezTo>
                  <a:cubicBezTo>
                    <a:pt x="74" y="63"/>
                    <a:pt x="78" y="77"/>
                    <a:pt x="82" y="92"/>
                  </a:cubicBezTo>
                  <a:cubicBezTo>
                    <a:pt x="78" y="95"/>
                    <a:pt x="78" y="95"/>
                    <a:pt x="78" y="95"/>
                  </a:cubicBezTo>
                  <a:cubicBezTo>
                    <a:pt x="65" y="87"/>
                    <a:pt x="53" y="79"/>
                    <a:pt x="41" y="71"/>
                  </a:cubicBezTo>
                  <a:cubicBezTo>
                    <a:pt x="29" y="63"/>
                    <a:pt x="21" y="58"/>
                    <a:pt x="16" y="55"/>
                  </a:cubicBezTo>
                  <a:cubicBezTo>
                    <a:pt x="15" y="55"/>
                    <a:pt x="14" y="54"/>
                    <a:pt x="13" y="54"/>
                  </a:cubicBezTo>
                  <a:cubicBezTo>
                    <a:pt x="12" y="54"/>
                    <a:pt x="11" y="54"/>
                    <a:pt x="9" y="54"/>
                  </a:cubicBezTo>
                  <a:cubicBezTo>
                    <a:pt x="8" y="54"/>
                    <a:pt x="7" y="55"/>
                    <a:pt x="6" y="55"/>
                  </a:cubicBezTo>
                  <a:cubicBezTo>
                    <a:pt x="5" y="56"/>
                    <a:pt x="4" y="56"/>
                    <a:pt x="3" y="57"/>
                  </a:cubicBezTo>
                  <a:cubicBezTo>
                    <a:pt x="0" y="54"/>
                    <a:pt x="0" y="54"/>
                    <a:pt x="0" y="54"/>
                  </a:cubicBezTo>
                  <a:cubicBezTo>
                    <a:pt x="26" y="32"/>
                    <a:pt x="26" y="32"/>
                    <a:pt x="26" y="32"/>
                  </a:cubicBezTo>
                  <a:cubicBezTo>
                    <a:pt x="28" y="35"/>
                    <a:pt x="28" y="35"/>
                    <a:pt x="28" y="35"/>
                  </a:cubicBezTo>
                  <a:cubicBezTo>
                    <a:pt x="26" y="37"/>
                    <a:pt x="24" y="39"/>
                    <a:pt x="23" y="40"/>
                  </a:cubicBezTo>
                  <a:cubicBezTo>
                    <a:pt x="22" y="42"/>
                    <a:pt x="22" y="43"/>
                    <a:pt x="22" y="44"/>
                  </a:cubicBezTo>
                  <a:cubicBezTo>
                    <a:pt x="22" y="45"/>
                    <a:pt x="23" y="45"/>
                    <a:pt x="23" y="45"/>
                  </a:cubicBezTo>
                  <a:cubicBezTo>
                    <a:pt x="24" y="46"/>
                    <a:pt x="24" y="46"/>
                    <a:pt x="24" y="46"/>
                  </a:cubicBezTo>
                  <a:cubicBezTo>
                    <a:pt x="28" y="48"/>
                    <a:pt x="33" y="52"/>
                    <a:pt x="41" y="56"/>
                  </a:cubicBezTo>
                  <a:cubicBezTo>
                    <a:pt x="48" y="61"/>
                    <a:pt x="59" y="68"/>
                    <a:pt x="73" y="77"/>
                  </a:cubicBezTo>
                  <a:cubicBezTo>
                    <a:pt x="70" y="69"/>
                    <a:pt x="68" y="60"/>
                    <a:pt x="65" y="50"/>
                  </a:cubicBezTo>
                  <a:cubicBezTo>
                    <a:pt x="62" y="40"/>
                    <a:pt x="60" y="33"/>
                    <a:pt x="59" y="29"/>
                  </a:cubicBezTo>
                  <a:cubicBezTo>
                    <a:pt x="58" y="25"/>
                    <a:pt x="57" y="23"/>
                    <a:pt x="56" y="22"/>
                  </a:cubicBezTo>
                  <a:cubicBezTo>
                    <a:pt x="56" y="20"/>
                    <a:pt x="55" y="20"/>
                    <a:pt x="55" y="19"/>
                  </a:cubicBezTo>
                  <a:cubicBezTo>
                    <a:pt x="54" y="18"/>
                    <a:pt x="53" y="18"/>
                    <a:pt x="52" y="18"/>
                  </a:cubicBezTo>
                  <a:cubicBezTo>
                    <a:pt x="51" y="18"/>
                    <a:pt x="50" y="18"/>
                    <a:pt x="49" y="19"/>
                  </a:cubicBezTo>
                  <a:cubicBezTo>
                    <a:pt x="48" y="19"/>
                    <a:pt x="47" y="20"/>
                    <a:pt x="46" y="20"/>
                  </a:cubicBezTo>
                  <a:cubicBezTo>
                    <a:pt x="45" y="21"/>
                    <a:pt x="44" y="22"/>
                    <a:pt x="42" y="23"/>
                  </a:cubicBezTo>
                  <a:cubicBezTo>
                    <a:pt x="40" y="19"/>
                    <a:pt x="40" y="19"/>
                    <a:pt x="40" y="19"/>
                  </a:cubicBezTo>
                  <a:cubicBezTo>
                    <a:pt x="63" y="0"/>
                    <a:pt x="63" y="0"/>
                    <a:pt x="63" y="0"/>
                  </a:cubicBezTo>
                  <a:lnTo>
                    <a:pt x="65" y="3"/>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7" name="î$ḷïďê"/>
            <p:cNvSpPr/>
            <p:nvPr userDrawn="1">
              <p:custDataLst>
                <p:tags r:id="rId29"/>
              </p:custDataLst>
            </p:nvPr>
          </p:nvSpPr>
          <p:spPr bwMode="auto">
            <a:xfrm>
              <a:off x="4250929" y="3752851"/>
              <a:ext cx="180975" cy="173038"/>
            </a:xfrm>
            <a:custGeom>
              <a:avLst/>
              <a:gdLst>
                <a:gd name="T0" fmla="*/ 90 w 109"/>
                <a:gd name="T1" fmla="*/ 30 h 103"/>
                <a:gd name="T2" fmla="*/ 109 w 109"/>
                <a:gd name="T3" fmla="*/ 46 h 103"/>
                <a:gd name="T4" fmla="*/ 68 w 109"/>
                <a:gd name="T5" fmla="*/ 103 h 103"/>
                <a:gd name="T6" fmla="*/ 64 w 109"/>
                <a:gd name="T7" fmla="*/ 100 h 103"/>
                <a:gd name="T8" fmla="*/ 67 w 109"/>
                <a:gd name="T9" fmla="*/ 96 h 103"/>
                <a:gd name="T10" fmla="*/ 68 w 109"/>
                <a:gd name="T11" fmla="*/ 92 h 103"/>
                <a:gd name="T12" fmla="*/ 68 w 109"/>
                <a:gd name="T13" fmla="*/ 89 h 103"/>
                <a:gd name="T14" fmla="*/ 66 w 109"/>
                <a:gd name="T15" fmla="*/ 86 h 103"/>
                <a:gd name="T16" fmla="*/ 17 w 109"/>
                <a:gd name="T17" fmla="*/ 50 h 103"/>
                <a:gd name="T18" fmla="*/ 14 w 109"/>
                <a:gd name="T19" fmla="*/ 49 h 103"/>
                <a:gd name="T20" fmla="*/ 10 w 109"/>
                <a:gd name="T21" fmla="*/ 49 h 103"/>
                <a:gd name="T22" fmla="*/ 6 w 109"/>
                <a:gd name="T23" fmla="*/ 52 h 103"/>
                <a:gd name="T24" fmla="*/ 3 w 109"/>
                <a:gd name="T25" fmla="*/ 55 h 103"/>
                <a:gd name="T26" fmla="*/ 0 w 109"/>
                <a:gd name="T27" fmla="*/ 53 h 103"/>
                <a:gd name="T28" fmla="*/ 39 w 109"/>
                <a:gd name="T29" fmla="*/ 0 h 103"/>
                <a:gd name="T30" fmla="*/ 55 w 109"/>
                <a:gd name="T31" fmla="*/ 12 h 103"/>
                <a:gd name="T32" fmla="*/ 52 w 109"/>
                <a:gd name="T33" fmla="*/ 16 h 103"/>
                <a:gd name="T34" fmla="*/ 41 w 109"/>
                <a:gd name="T35" fmla="*/ 14 h 103"/>
                <a:gd name="T36" fmla="*/ 33 w 109"/>
                <a:gd name="T37" fmla="*/ 17 h 103"/>
                <a:gd name="T38" fmla="*/ 30 w 109"/>
                <a:gd name="T39" fmla="*/ 20 h 103"/>
                <a:gd name="T40" fmla="*/ 26 w 109"/>
                <a:gd name="T41" fmla="*/ 25 h 103"/>
                <a:gd name="T42" fmla="*/ 18 w 109"/>
                <a:gd name="T43" fmla="*/ 35 h 103"/>
                <a:gd name="T44" fmla="*/ 45 w 109"/>
                <a:gd name="T45" fmla="*/ 55 h 103"/>
                <a:gd name="T46" fmla="*/ 51 w 109"/>
                <a:gd name="T47" fmla="*/ 48 h 103"/>
                <a:gd name="T48" fmla="*/ 54 w 109"/>
                <a:gd name="T49" fmla="*/ 42 h 103"/>
                <a:gd name="T50" fmla="*/ 54 w 109"/>
                <a:gd name="T51" fmla="*/ 37 h 103"/>
                <a:gd name="T52" fmla="*/ 52 w 109"/>
                <a:gd name="T53" fmla="*/ 33 h 103"/>
                <a:gd name="T54" fmla="*/ 48 w 109"/>
                <a:gd name="T55" fmla="*/ 28 h 103"/>
                <a:gd name="T56" fmla="*/ 51 w 109"/>
                <a:gd name="T57" fmla="*/ 25 h 103"/>
                <a:gd name="T58" fmla="*/ 77 w 109"/>
                <a:gd name="T59" fmla="*/ 44 h 103"/>
                <a:gd name="T60" fmla="*/ 75 w 109"/>
                <a:gd name="T61" fmla="*/ 48 h 103"/>
                <a:gd name="T62" fmla="*/ 69 w 109"/>
                <a:gd name="T63" fmla="*/ 45 h 103"/>
                <a:gd name="T64" fmla="*/ 64 w 109"/>
                <a:gd name="T65" fmla="*/ 44 h 103"/>
                <a:gd name="T66" fmla="*/ 59 w 109"/>
                <a:gd name="T67" fmla="*/ 46 h 103"/>
                <a:gd name="T68" fmla="*/ 55 w 109"/>
                <a:gd name="T69" fmla="*/ 51 h 103"/>
                <a:gd name="T70" fmla="*/ 49 w 109"/>
                <a:gd name="T71" fmla="*/ 58 h 103"/>
                <a:gd name="T72" fmla="*/ 70 w 109"/>
                <a:gd name="T73" fmla="*/ 73 h 103"/>
                <a:gd name="T74" fmla="*/ 75 w 109"/>
                <a:gd name="T75" fmla="*/ 76 h 103"/>
                <a:gd name="T76" fmla="*/ 79 w 109"/>
                <a:gd name="T77" fmla="*/ 77 h 103"/>
                <a:gd name="T78" fmla="*/ 82 w 109"/>
                <a:gd name="T79" fmla="*/ 74 h 103"/>
                <a:gd name="T80" fmla="*/ 87 w 109"/>
                <a:gd name="T81" fmla="*/ 68 h 103"/>
                <a:gd name="T82" fmla="*/ 90 w 109"/>
                <a:gd name="T83" fmla="*/ 64 h 103"/>
                <a:gd name="T84" fmla="*/ 93 w 109"/>
                <a:gd name="T85" fmla="*/ 59 h 103"/>
                <a:gd name="T86" fmla="*/ 95 w 109"/>
                <a:gd name="T87" fmla="*/ 55 h 103"/>
                <a:gd name="T88" fmla="*/ 96 w 109"/>
                <a:gd name="T89" fmla="*/ 51 h 103"/>
                <a:gd name="T90" fmla="*/ 92 w 109"/>
                <a:gd name="T91" fmla="*/ 42 h 103"/>
                <a:gd name="T92" fmla="*/ 88 w 109"/>
                <a:gd name="T93" fmla="*/ 34 h 103"/>
                <a:gd name="T94" fmla="*/ 90 w 109"/>
                <a:gd name="T95" fmla="*/ 3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9" h="103">
                  <a:moveTo>
                    <a:pt x="90" y="30"/>
                  </a:moveTo>
                  <a:cubicBezTo>
                    <a:pt x="109" y="46"/>
                    <a:pt x="109" y="46"/>
                    <a:pt x="109" y="46"/>
                  </a:cubicBezTo>
                  <a:cubicBezTo>
                    <a:pt x="68" y="103"/>
                    <a:pt x="68" y="103"/>
                    <a:pt x="68" y="103"/>
                  </a:cubicBezTo>
                  <a:cubicBezTo>
                    <a:pt x="64" y="100"/>
                    <a:pt x="64" y="100"/>
                    <a:pt x="64" y="100"/>
                  </a:cubicBezTo>
                  <a:cubicBezTo>
                    <a:pt x="65" y="99"/>
                    <a:pt x="66" y="98"/>
                    <a:pt x="67" y="96"/>
                  </a:cubicBezTo>
                  <a:cubicBezTo>
                    <a:pt x="68" y="94"/>
                    <a:pt x="68" y="93"/>
                    <a:pt x="68" y="92"/>
                  </a:cubicBezTo>
                  <a:cubicBezTo>
                    <a:pt x="69" y="91"/>
                    <a:pt x="69" y="90"/>
                    <a:pt x="68" y="89"/>
                  </a:cubicBezTo>
                  <a:cubicBezTo>
                    <a:pt x="68" y="88"/>
                    <a:pt x="67" y="87"/>
                    <a:pt x="66" y="86"/>
                  </a:cubicBezTo>
                  <a:cubicBezTo>
                    <a:pt x="17" y="50"/>
                    <a:pt x="17" y="50"/>
                    <a:pt x="17" y="50"/>
                  </a:cubicBezTo>
                  <a:cubicBezTo>
                    <a:pt x="16" y="49"/>
                    <a:pt x="15" y="49"/>
                    <a:pt x="14" y="49"/>
                  </a:cubicBezTo>
                  <a:cubicBezTo>
                    <a:pt x="13" y="48"/>
                    <a:pt x="11" y="49"/>
                    <a:pt x="10" y="49"/>
                  </a:cubicBezTo>
                  <a:cubicBezTo>
                    <a:pt x="9" y="50"/>
                    <a:pt x="8" y="51"/>
                    <a:pt x="6" y="52"/>
                  </a:cubicBezTo>
                  <a:cubicBezTo>
                    <a:pt x="5" y="53"/>
                    <a:pt x="4" y="54"/>
                    <a:pt x="3" y="55"/>
                  </a:cubicBezTo>
                  <a:cubicBezTo>
                    <a:pt x="0" y="53"/>
                    <a:pt x="0" y="53"/>
                    <a:pt x="0" y="53"/>
                  </a:cubicBezTo>
                  <a:cubicBezTo>
                    <a:pt x="39" y="0"/>
                    <a:pt x="39" y="0"/>
                    <a:pt x="39" y="0"/>
                  </a:cubicBezTo>
                  <a:cubicBezTo>
                    <a:pt x="55" y="12"/>
                    <a:pt x="55" y="12"/>
                    <a:pt x="55" y="12"/>
                  </a:cubicBezTo>
                  <a:cubicBezTo>
                    <a:pt x="52" y="16"/>
                    <a:pt x="52" y="16"/>
                    <a:pt x="52" y="16"/>
                  </a:cubicBezTo>
                  <a:cubicBezTo>
                    <a:pt x="49" y="14"/>
                    <a:pt x="46" y="14"/>
                    <a:pt x="41" y="14"/>
                  </a:cubicBezTo>
                  <a:cubicBezTo>
                    <a:pt x="37" y="14"/>
                    <a:pt x="34" y="15"/>
                    <a:pt x="33" y="17"/>
                  </a:cubicBezTo>
                  <a:cubicBezTo>
                    <a:pt x="32" y="18"/>
                    <a:pt x="31" y="19"/>
                    <a:pt x="30" y="20"/>
                  </a:cubicBezTo>
                  <a:cubicBezTo>
                    <a:pt x="29" y="21"/>
                    <a:pt x="27" y="23"/>
                    <a:pt x="26" y="25"/>
                  </a:cubicBezTo>
                  <a:cubicBezTo>
                    <a:pt x="18" y="35"/>
                    <a:pt x="18" y="35"/>
                    <a:pt x="18" y="35"/>
                  </a:cubicBezTo>
                  <a:cubicBezTo>
                    <a:pt x="45" y="55"/>
                    <a:pt x="45" y="55"/>
                    <a:pt x="45" y="55"/>
                  </a:cubicBezTo>
                  <a:cubicBezTo>
                    <a:pt x="51" y="48"/>
                    <a:pt x="51" y="48"/>
                    <a:pt x="51" y="48"/>
                  </a:cubicBezTo>
                  <a:cubicBezTo>
                    <a:pt x="53" y="45"/>
                    <a:pt x="54" y="43"/>
                    <a:pt x="54" y="42"/>
                  </a:cubicBezTo>
                  <a:cubicBezTo>
                    <a:pt x="55" y="40"/>
                    <a:pt x="54" y="39"/>
                    <a:pt x="54" y="37"/>
                  </a:cubicBezTo>
                  <a:cubicBezTo>
                    <a:pt x="54" y="36"/>
                    <a:pt x="53" y="34"/>
                    <a:pt x="52" y="33"/>
                  </a:cubicBezTo>
                  <a:cubicBezTo>
                    <a:pt x="50" y="31"/>
                    <a:pt x="49" y="30"/>
                    <a:pt x="48" y="28"/>
                  </a:cubicBezTo>
                  <a:cubicBezTo>
                    <a:pt x="51" y="25"/>
                    <a:pt x="51" y="25"/>
                    <a:pt x="51" y="25"/>
                  </a:cubicBezTo>
                  <a:cubicBezTo>
                    <a:pt x="77" y="44"/>
                    <a:pt x="77" y="44"/>
                    <a:pt x="77" y="44"/>
                  </a:cubicBezTo>
                  <a:cubicBezTo>
                    <a:pt x="75" y="48"/>
                    <a:pt x="75" y="48"/>
                    <a:pt x="75" y="48"/>
                  </a:cubicBezTo>
                  <a:cubicBezTo>
                    <a:pt x="73" y="47"/>
                    <a:pt x="71" y="46"/>
                    <a:pt x="69" y="45"/>
                  </a:cubicBezTo>
                  <a:cubicBezTo>
                    <a:pt x="67" y="45"/>
                    <a:pt x="65" y="44"/>
                    <a:pt x="64" y="44"/>
                  </a:cubicBezTo>
                  <a:cubicBezTo>
                    <a:pt x="62" y="44"/>
                    <a:pt x="60" y="45"/>
                    <a:pt x="59" y="46"/>
                  </a:cubicBezTo>
                  <a:cubicBezTo>
                    <a:pt x="58" y="47"/>
                    <a:pt x="56" y="48"/>
                    <a:pt x="55" y="51"/>
                  </a:cubicBezTo>
                  <a:cubicBezTo>
                    <a:pt x="49" y="58"/>
                    <a:pt x="49" y="58"/>
                    <a:pt x="49" y="58"/>
                  </a:cubicBezTo>
                  <a:cubicBezTo>
                    <a:pt x="70" y="73"/>
                    <a:pt x="70" y="73"/>
                    <a:pt x="70" y="73"/>
                  </a:cubicBezTo>
                  <a:cubicBezTo>
                    <a:pt x="72" y="75"/>
                    <a:pt x="73" y="76"/>
                    <a:pt x="75" y="76"/>
                  </a:cubicBezTo>
                  <a:cubicBezTo>
                    <a:pt x="76" y="77"/>
                    <a:pt x="77" y="77"/>
                    <a:pt x="79" y="77"/>
                  </a:cubicBezTo>
                  <a:cubicBezTo>
                    <a:pt x="80" y="76"/>
                    <a:pt x="81" y="75"/>
                    <a:pt x="82" y="74"/>
                  </a:cubicBezTo>
                  <a:cubicBezTo>
                    <a:pt x="83" y="73"/>
                    <a:pt x="85" y="71"/>
                    <a:pt x="87" y="68"/>
                  </a:cubicBezTo>
                  <a:cubicBezTo>
                    <a:pt x="88" y="67"/>
                    <a:pt x="89" y="66"/>
                    <a:pt x="90" y="64"/>
                  </a:cubicBezTo>
                  <a:cubicBezTo>
                    <a:pt x="91" y="62"/>
                    <a:pt x="92" y="61"/>
                    <a:pt x="93" y="59"/>
                  </a:cubicBezTo>
                  <a:cubicBezTo>
                    <a:pt x="94" y="58"/>
                    <a:pt x="95" y="57"/>
                    <a:pt x="95" y="55"/>
                  </a:cubicBezTo>
                  <a:cubicBezTo>
                    <a:pt x="96" y="54"/>
                    <a:pt x="96" y="52"/>
                    <a:pt x="96" y="51"/>
                  </a:cubicBezTo>
                  <a:cubicBezTo>
                    <a:pt x="95" y="49"/>
                    <a:pt x="94" y="46"/>
                    <a:pt x="92" y="42"/>
                  </a:cubicBezTo>
                  <a:cubicBezTo>
                    <a:pt x="90" y="38"/>
                    <a:pt x="89" y="35"/>
                    <a:pt x="88" y="34"/>
                  </a:cubicBezTo>
                  <a:lnTo>
                    <a:pt x="90" y="3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8" name="íṩḷîďe"/>
            <p:cNvSpPr/>
            <p:nvPr userDrawn="1">
              <p:custDataLst>
                <p:tags r:id="rId30"/>
              </p:custDataLst>
            </p:nvPr>
          </p:nvSpPr>
          <p:spPr bwMode="auto">
            <a:xfrm>
              <a:off x="4319192" y="3654426"/>
              <a:ext cx="177800" cy="142875"/>
            </a:xfrm>
            <a:custGeom>
              <a:avLst/>
              <a:gdLst>
                <a:gd name="T0" fmla="*/ 107 w 107"/>
                <a:gd name="T1" fmla="*/ 8 h 85"/>
                <a:gd name="T2" fmla="*/ 99 w 107"/>
                <a:gd name="T3" fmla="*/ 29 h 85"/>
                <a:gd name="T4" fmla="*/ 76 w 107"/>
                <a:gd name="T5" fmla="*/ 35 h 85"/>
                <a:gd name="T6" fmla="*/ 54 w 107"/>
                <a:gd name="T7" fmla="*/ 41 h 85"/>
                <a:gd name="T8" fmla="*/ 51 w 107"/>
                <a:gd name="T9" fmla="*/ 49 h 85"/>
                <a:gd name="T10" fmla="*/ 76 w 107"/>
                <a:gd name="T11" fmla="*/ 58 h 85"/>
                <a:gd name="T12" fmla="*/ 80 w 107"/>
                <a:gd name="T13" fmla="*/ 59 h 85"/>
                <a:gd name="T14" fmla="*/ 83 w 107"/>
                <a:gd name="T15" fmla="*/ 57 h 85"/>
                <a:gd name="T16" fmla="*/ 85 w 107"/>
                <a:gd name="T17" fmla="*/ 54 h 85"/>
                <a:gd name="T18" fmla="*/ 87 w 107"/>
                <a:gd name="T19" fmla="*/ 50 h 85"/>
                <a:gd name="T20" fmla="*/ 91 w 107"/>
                <a:gd name="T21" fmla="*/ 51 h 85"/>
                <a:gd name="T22" fmla="*/ 79 w 107"/>
                <a:gd name="T23" fmla="*/ 85 h 85"/>
                <a:gd name="T24" fmla="*/ 75 w 107"/>
                <a:gd name="T25" fmla="*/ 83 h 85"/>
                <a:gd name="T26" fmla="*/ 76 w 107"/>
                <a:gd name="T27" fmla="*/ 79 h 85"/>
                <a:gd name="T28" fmla="*/ 77 w 107"/>
                <a:gd name="T29" fmla="*/ 76 h 85"/>
                <a:gd name="T30" fmla="*/ 75 w 107"/>
                <a:gd name="T31" fmla="*/ 72 h 85"/>
                <a:gd name="T32" fmla="*/ 72 w 107"/>
                <a:gd name="T33" fmla="*/ 70 h 85"/>
                <a:gd name="T34" fmla="*/ 15 w 107"/>
                <a:gd name="T35" fmla="*/ 49 h 85"/>
                <a:gd name="T36" fmla="*/ 11 w 107"/>
                <a:gd name="T37" fmla="*/ 49 h 85"/>
                <a:gd name="T38" fmla="*/ 8 w 107"/>
                <a:gd name="T39" fmla="*/ 50 h 85"/>
                <a:gd name="T40" fmla="*/ 6 w 107"/>
                <a:gd name="T41" fmla="*/ 54 h 85"/>
                <a:gd name="T42" fmla="*/ 4 w 107"/>
                <a:gd name="T43" fmla="*/ 57 h 85"/>
                <a:gd name="T44" fmla="*/ 0 w 107"/>
                <a:gd name="T45" fmla="*/ 56 h 85"/>
                <a:gd name="T46" fmla="*/ 13 w 107"/>
                <a:gd name="T47" fmla="*/ 19 h 85"/>
                <a:gd name="T48" fmla="*/ 18 w 107"/>
                <a:gd name="T49" fmla="*/ 10 h 85"/>
                <a:gd name="T50" fmla="*/ 24 w 107"/>
                <a:gd name="T51" fmla="*/ 3 h 85"/>
                <a:gd name="T52" fmla="*/ 32 w 107"/>
                <a:gd name="T53" fmla="*/ 0 h 85"/>
                <a:gd name="T54" fmla="*/ 41 w 107"/>
                <a:gd name="T55" fmla="*/ 1 h 85"/>
                <a:gd name="T56" fmla="*/ 49 w 107"/>
                <a:gd name="T57" fmla="*/ 6 h 85"/>
                <a:gd name="T58" fmla="*/ 53 w 107"/>
                <a:gd name="T59" fmla="*/ 12 h 85"/>
                <a:gd name="T60" fmla="*/ 55 w 107"/>
                <a:gd name="T61" fmla="*/ 19 h 85"/>
                <a:gd name="T62" fmla="*/ 56 w 107"/>
                <a:gd name="T63" fmla="*/ 28 h 85"/>
                <a:gd name="T64" fmla="*/ 72 w 107"/>
                <a:gd name="T65" fmla="*/ 23 h 85"/>
                <a:gd name="T66" fmla="*/ 89 w 107"/>
                <a:gd name="T67" fmla="*/ 19 h 85"/>
                <a:gd name="T68" fmla="*/ 95 w 107"/>
                <a:gd name="T69" fmla="*/ 16 h 85"/>
                <a:gd name="T70" fmla="*/ 99 w 107"/>
                <a:gd name="T71" fmla="*/ 13 h 85"/>
                <a:gd name="T72" fmla="*/ 102 w 107"/>
                <a:gd name="T73" fmla="*/ 10 h 85"/>
                <a:gd name="T74" fmla="*/ 103 w 107"/>
                <a:gd name="T75" fmla="*/ 6 h 85"/>
                <a:gd name="T76" fmla="*/ 107 w 107"/>
                <a:gd name="T77" fmla="*/ 8 h 85"/>
                <a:gd name="T78" fmla="*/ 38 w 107"/>
                <a:gd name="T79" fmla="*/ 15 h 85"/>
                <a:gd name="T80" fmla="*/ 25 w 107"/>
                <a:gd name="T81" fmla="*/ 15 h 85"/>
                <a:gd name="T82" fmla="*/ 16 w 107"/>
                <a:gd name="T83" fmla="*/ 25 h 85"/>
                <a:gd name="T84" fmla="*/ 13 w 107"/>
                <a:gd name="T85" fmla="*/ 35 h 85"/>
                <a:gd name="T86" fmla="*/ 47 w 107"/>
                <a:gd name="T87" fmla="*/ 47 h 85"/>
                <a:gd name="T88" fmla="*/ 49 w 107"/>
                <a:gd name="T89" fmla="*/ 40 h 85"/>
                <a:gd name="T90" fmla="*/ 49 w 107"/>
                <a:gd name="T91" fmla="*/ 25 h 85"/>
                <a:gd name="T92" fmla="*/ 38 w 107"/>
                <a:gd name="T93" fmla="*/ 1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7" h="85">
                  <a:moveTo>
                    <a:pt x="107" y="8"/>
                  </a:moveTo>
                  <a:cubicBezTo>
                    <a:pt x="99" y="29"/>
                    <a:pt x="99" y="29"/>
                    <a:pt x="99" y="29"/>
                  </a:cubicBezTo>
                  <a:cubicBezTo>
                    <a:pt x="90" y="31"/>
                    <a:pt x="82" y="33"/>
                    <a:pt x="76" y="35"/>
                  </a:cubicBezTo>
                  <a:cubicBezTo>
                    <a:pt x="69" y="37"/>
                    <a:pt x="62" y="39"/>
                    <a:pt x="54" y="41"/>
                  </a:cubicBezTo>
                  <a:cubicBezTo>
                    <a:pt x="51" y="49"/>
                    <a:pt x="51" y="49"/>
                    <a:pt x="51" y="49"/>
                  </a:cubicBezTo>
                  <a:cubicBezTo>
                    <a:pt x="76" y="58"/>
                    <a:pt x="76" y="58"/>
                    <a:pt x="76" y="58"/>
                  </a:cubicBezTo>
                  <a:cubicBezTo>
                    <a:pt x="78" y="59"/>
                    <a:pt x="79" y="59"/>
                    <a:pt x="80" y="59"/>
                  </a:cubicBezTo>
                  <a:cubicBezTo>
                    <a:pt x="81" y="59"/>
                    <a:pt x="82" y="58"/>
                    <a:pt x="83" y="57"/>
                  </a:cubicBezTo>
                  <a:cubicBezTo>
                    <a:pt x="84" y="57"/>
                    <a:pt x="85" y="56"/>
                    <a:pt x="85" y="54"/>
                  </a:cubicBezTo>
                  <a:cubicBezTo>
                    <a:pt x="86" y="52"/>
                    <a:pt x="87" y="51"/>
                    <a:pt x="87" y="50"/>
                  </a:cubicBezTo>
                  <a:cubicBezTo>
                    <a:pt x="91" y="51"/>
                    <a:pt x="91" y="51"/>
                    <a:pt x="91" y="51"/>
                  </a:cubicBezTo>
                  <a:cubicBezTo>
                    <a:pt x="79" y="85"/>
                    <a:pt x="79" y="85"/>
                    <a:pt x="79" y="85"/>
                  </a:cubicBezTo>
                  <a:cubicBezTo>
                    <a:pt x="75" y="83"/>
                    <a:pt x="75" y="83"/>
                    <a:pt x="75" y="83"/>
                  </a:cubicBezTo>
                  <a:cubicBezTo>
                    <a:pt x="75" y="82"/>
                    <a:pt x="76" y="81"/>
                    <a:pt x="76" y="79"/>
                  </a:cubicBezTo>
                  <a:cubicBezTo>
                    <a:pt x="76" y="78"/>
                    <a:pt x="77" y="76"/>
                    <a:pt x="77" y="76"/>
                  </a:cubicBezTo>
                  <a:cubicBezTo>
                    <a:pt x="77" y="74"/>
                    <a:pt x="76" y="73"/>
                    <a:pt x="75" y="72"/>
                  </a:cubicBezTo>
                  <a:cubicBezTo>
                    <a:pt x="75" y="71"/>
                    <a:pt x="74" y="71"/>
                    <a:pt x="72" y="70"/>
                  </a:cubicBezTo>
                  <a:cubicBezTo>
                    <a:pt x="15" y="49"/>
                    <a:pt x="15" y="49"/>
                    <a:pt x="15" y="49"/>
                  </a:cubicBezTo>
                  <a:cubicBezTo>
                    <a:pt x="14" y="49"/>
                    <a:pt x="12" y="49"/>
                    <a:pt x="11" y="49"/>
                  </a:cubicBezTo>
                  <a:cubicBezTo>
                    <a:pt x="10" y="49"/>
                    <a:pt x="9" y="49"/>
                    <a:pt x="8" y="50"/>
                  </a:cubicBezTo>
                  <a:cubicBezTo>
                    <a:pt x="7" y="51"/>
                    <a:pt x="7" y="52"/>
                    <a:pt x="6" y="54"/>
                  </a:cubicBezTo>
                  <a:cubicBezTo>
                    <a:pt x="5" y="55"/>
                    <a:pt x="4" y="56"/>
                    <a:pt x="4" y="57"/>
                  </a:cubicBezTo>
                  <a:cubicBezTo>
                    <a:pt x="0" y="56"/>
                    <a:pt x="0" y="56"/>
                    <a:pt x="0" y="56"/>
                  </a:cubicBezTo>
                  <a:cubicBezTo>
                    <a:pt x="13" y="19"/>
                    <a:pt x="13" y="19"/>
                    <a:pt x="13" y="19"/>
                  </a:cubicBezTo>
                  <a:cubicBezTo>
                    <a:pt x="15" y="16"/>
                    <a:pt x="16" y="13"/>
                    <a:pt x="18" y="10"/>
                  </a:cubicBezTo>
                  <a:cubicBezTo>
                    <a:pt x="20" y="7"/>
                    <a:pt x="22" y="5"/>
                    <a:pt x="24" y="3"/>
                  </a:cubicBezTo>
                  <a:cubicBezTo>
                    <a:pt x="26" y="2"/>
                    <a:pt x="29" y="1"/>
                    <a:pt x="32" y="0"/>
                  </a:cubicBezTo>
                  <a:cubicBezTo>
                    <a:pt x="35" y="0"/>
                    <a:pt x="38" y="0"/>
                    <a:pt x="41" y="1"/>
                  </a:cubicBezTo>
                  <a:cubicBezTo>
                    <a:pt x="44" y="2"/>
                    <a:pt x="47" y="4"/>
                    <a:pt x="49" y="6"/>
                  </a:cubicBezTo>
                  <a:cubicBezTo>
                    <a:pt x="51" y="7"/>
                    <a:pt x="52" y="9"/>
                    <a:pt x="53" y="12"/>
                  </a:cubicBezTo>
                  <a:cubicBezTo>
                    <a:pt x="54" y="14"/>
                    <a:pt x="55" y="17"/>
                    <a:pt x="55" y="19"/>
                  </a:cubicBezTo>
                  <a:cubicBezTo>
                    <a:pt x="56" y="22"/>
                    <a:pt x="56" y="25"/>
                    <a:pt x="56" y="28"/>
                  </a:cubicBezTo>
                  <a:cubicBezTo>
                    <a:pt x="62" y="26"/>
                    <a:pt x="68" y="25"/>
                    <a:pt x="72" y="23"/>
                  </a:cubicBezTo>
                  <a:cubicBezTo>
                    <a:pt x="77" y="22"/>
                    <a:pt x="82" y="20"/>
                    <a:pt x="89" y="19"/>
                  </a:cubicBezTo>
                  <a:cubicBezTo>
                    <a:pt x="91" y="18"/>
                    <a:pt x="94" y="17"/>
                    <a:pt x="95" y="16"/>
                  </a:cubicBezTo>
                  <a:cubicBezTo>
                    <a:pt x="97" y="15"/>
                    <a:pt x="98" y="14"/>
                    <a:pt x="99" y="13"/>
                  </a:cubicBezTo>
                  <a:cubicBezTo>
                    <a:pt x="100" y="12"/>
                    <a:pt x="101" y="11"/>
                    <a:pt x="102" y="10"/>
                  </a:cubicBezTo>
                  <a:cubicBezTo>
                    <a:pt x="102" y="8"/>
                    <a:pt x="103" y="7"/>
                    <a:pt x="103" y="6"/>
                  </a:cubicBezTo>
                  <a:cubicBezTo>
                    <a:pt x="107" y="8"/>
                    <a:pt x="107" y="8"/>
                    <a:pt x="107" y="8"/>
                  </a:cubicBezTo>
                  <a:close/>
                  <a:moveTo>
                    <a:pt x="38" y="15"/>
                  </a:moveTo>
                  <a:cubicBezTo>
                    <a:pt x="33" y="14"/>
                    <a:pt x="28" y="14"/>
                    <a:pt x="25" y="15"/>
                  </a:cubicBezTo>
                  <a:cubicBezTo>
                    <a:pt x="21" y="17"/>
                    <a:pt x="18" y="20"/>
                    <a:pt x="16" y="25"/>
                  </a:cubicBezTo>
                  <a:cubicBezTo>
                    <a:pt x="13" y="35"/>
                    <a:pt x="13" y="35"/>
                    <a:pt x="13" y="35"/>
                  </a:cubicBezTo>
                  <a:cubicBezTo>
                    <a:pt x="47" y="47"/>
                    <a:pt x="47" y="47"/>
                    <a:pt x="47" y="47"/>
                  </a:cubicBezTo>
                  <a:cubicBezTo>
                    <a:pt x="49" y="40"/>
                    <a:pt x="49" y="40"/>
                    <a:pt x="49" y="40"/>
                  </a:cubicBezTo>
                  <a:cubicBezTo>
                    <a:pt x="51" y="35"/>
                    <a:pt x="51" y="30"/>
                    <a:pt x="49" y="25"/>
                  </a:cubicBezTo>
                  <a:cubicBezTo>
                    <a:pt x="47" y="21"/>
                    <a:pt x="43" y="17"/>
                    <a:pt x="38" y="15"/>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9" name="íṡļïḍé"/>
            <p:cNvSpPr/>
            <p:nvPr userDrawn="1">
              <p:custDataLst>
                <p:tags r:id="rId31"/>
              </p:custDataLst>
            </p:nvPr>
          </p:nvSpPr>
          <p:spPr bwMode="auto">
            <a:xfrm>
              <a:off x="4360467" y="3546476"/>
              <a:ext cx="149225" cy="115888"/>
            </a:xfrm>
            <a:custGeom>
              <a:avLst/>
              <a:gdLst>
                <a:gd name="T0" fmla="*/ 52 w 89"/>
                <a:gd name="T1" fmla="*/ 10 h 69"/>
                <a:gd name="T2" fmla="*/ 60 w 89"/>
                <a:gd name="T3" fmla="*/ 8 h 69"/>
                <a:gd name="T4" fmla="*/ 68 w 89"/>
                <a:gd name="T5" fmla="*/ 8 h 69"/>
                <a:gd name="T6" fmla="*/ 84 w 89"/>
                <a:gd name="T7" fmla="*/ 20 h 69"/>
                <a:gd name="T8" fmla="*/ 88 w 89"/>
                <a:gd name="T9" fmla="*/ 41 h 69"/>
                <a:gd name="T10" fmla="*/ 84 w 89"/>
                <a:gd name="T11" fmla="*/ 52 h 69"/>
                <a:gd name="T12" fmla="*/ 78 w 89"/>
                <a:gd name="T13" fmla="*/ 61 h 69"/>
                <a:gd name="T14" fmla="*/ 81 w 89"/>
                <a:gd name="T15" fmla="*/ 64 h 69"/>
                <a:gd name="T16" fmla="*/ 80 w 89"/>
                <a:gd name="T17" fmla="*/ 69 h 69"/>
                <a:gd name="T18" fmla="*/ 52 w 89"/>
                <a:gd name="T19" fmla="*/ 64 h 69"/>
                <a:gd name="T20" fmla="*/ 53 w 89"/>
                <a:gd name="T21" fmla="*/ 59 h 69"/>
                <a:gd name="T22" fmla="*/ 63 w 89"/>
                <a:gd name="T23" fmla="*/ 58 h 69"/>
                <a:gd name="T24" fmla="*/ 72 w 89"/>
                <a:gd name="T25" fmla="*/ 54 h 69"/>
                <a:gd name="T26" fmla="*/ 79 w 89"/>
                <a:gd name="T27" fmla="*/ 48 h 69"/>
                <a:gd name="T28" fmla="*/ 83 w 89"/>
                <a:gd name="T29" fmla="*/ 39 h 69"/>
                <a:gd name="T30" fmla="*/ 83 w 89"/>
                <a:gd name="T31" fmla="*/ 32 h 69"/>
                <a:gd name="T32" fmla="*/ 81 w 89"/>
                <a:gd name="T33" fmla="*/ 26 h 69"/>
                <a:gd name="T34" fmla="*/ 77 w 89"/>
                <a:gd name="T35" fmla="*/ 23 h 69"/>
                <a:gd name="T36" fmla="*/ 71 w 89"/>
                <a:gd name="T37" fmla="*/ 21 h 69"/>
                <a:gd name="T38" fmla="*/ 61 w 89"/>
                <a:gd name="T39" fmla="*/ 22 h 69"/>
                <a:gd name="T40" fmla="*/ 53 w 89"/>
                <a:gd name="T41" fmla="*/ 29 h 69"/>
                <a:gd name="T42" fmla="*/ 48 w 89"/>
                <a:gd name="T43" fmla="*/ 37 h 69"/>
                <a:gd name="T44" fmla="*/ 43 w 89"/>
                <a:gd name="T45" fmla="*/ 44 h 69"/>
                <a:gd name="T46" fmla="*/ 33 w 89"/>
                <a:gd name="T47" fmla="*/ 54 h 69"/>
                <a:gd name="T48" fmla="*/ 19 w 89"/>
                <a:gd name="T49" fmla="*/ 55 h 69"/>
                <a:gd name="T50" fmla="*/ 10 w 89"/>
                <a:gd name="T51" fmla="*/ 51 h 69"/>
                <a:gd name="T52" fmla="*/ 4 w 89"/>
                <a:gd name="T53" fmla="*/ 44 h 69"/>
                <a:gd name="T54" fmla="*/ 1 w 89"/>
                <a:gd name="T55" fmla="*/ 35 h 69"/>
                <a:gd name="T56" fmla="*/ 1 w 89"/>
                <a:gd name="T57" fmla="*/ 26 h 69"/>
                <a:gd name="T58" fmla="*/ 5 w 89"/>
                <a:gd name="T59" fmla="*/ 16 h 69"/>
                <a:gd name="T60" fmla="*/ 10 w 89"/>
                <a:gd name="T61" fmla="*/ 8 h 69"/>
                <a:gd name="T62" fmla="*/ 7 w 89"/>
                <a:gd name="T63" fmla="*/ 5 h 69"/>
                <a:gd name="T64" fmla="*/ 8 w 89"/>
                <a:gd name="T65" fmla="*/ 0 h 69"/>
                <a:gd name="T66" fmla="*/ 35 w 89"/>
                <a:gd name="T67" fmla="*/ 5 h 69"/>
                <a:gd name="T68" fmla="*/ 35 w 89"/>
                <a:gd name="T69" fmla="*/ 10 h 69"/>
                <a:gd name="T70" fmla="*/ 25 w 89"/>
                <a:gd name="T71" fmla="*/ 11 h 69"/>
                <a:gd name="T72" fmla="*/ 16 w 89"/>
                <a:gd name="T73" fmla="*/ 14 h 69"/>
                <a:gd name="T74" fmla="*/ 10 w 89"/>
                <a:gd name="T75" fmla="*/ 19 h 69"/>
                <a:gd name="T76" fmla="*/ 6 w 89"/>
                <a:gd name="T77" fmla="*/ 27 h 69"/>
                <a:gd name="T78" fmla="*/ 8 w 89"/>
                <a:gd name="T79" fmla="*/ 37 h 69"/>
                <a:gd name="T80" fmla="*/ 16 w 89"/>
                <a:gd name="T81" fmla="*/ 43 h 69"/>
                <a:gd name="T82" fmla="*/ 25 w 89"/>
                <a:gd name="T83" fmla="*/ 42 h 69"/>
                <a:gd name="T84" fmla="*/ 32 w 89"/>
                <a:gd name="T85" fmla="*/ 36 h 69"/>
                <a:gd name="T86" fmla="*/ 37 w 89"/>
                <a:gd name="T87" fmla="*/ 28 h 69"/>
                <a:gd name="T88" fmla="*/ 42 w 89"/>
                <a:gd name="T89" fmla="*/ 21 h 69"/>
                <a:gd name="T90" fmla="*/ 47 w 89"/>
                <a:gd name="T91" fmla="*/ 15 h 69"/>
                <a:gd name="T92" fmla="*/ 52 w 89"/>
                <a:gd name="T93" fmla="*/ 1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9" h="69">
                  <a:moveTo>
                    <a:pt x="52" y="10"/>
                  </a:moveTo>
                  <a:cubicBezTo>
                    <a:pt x="55" y="9"/>
                    <a:pt x="57" y="8"/>
                    <a:pt x="60" y="8"/>
                  </a:cubicBezTo>
                  <a:cubicBezTo>
                    <a:pt x="62" y="7"/>
                    <a:pt x="65" y="7"/>
                    <a:pt x="68" y="8"/>
                  </a:cubicBezTo>
                  <a:cubicBezTo>
                    <a:pt x="75" y="9"/>
                    <a:pt x="81" y="13"/>
                    <a:pt x="84" y="20"/>
                  </a:cubicBezTo>
                  <a:cubicBezTo>
                    <a:pt x="88" y="26"/>
                    <a:pt x="89" y="33"/>
                    <a:pt x="88" y="41"/>
                  </a:cubicBezTo>
                  <a:cubicBezTo>
                    <a:pt x="87" y="45"/>
                    <a:pt x="86" y="48"/>
                    <a:pt x="84" y="52"/>
                  </a:cubicBezTo>
                  <a:cubicBezTo>
                    <a:pt x="82" y="55"/>
                    <a:pt x="80" y="58"/>
                    <a:pt x="78" y="61"/>
                  </a:cubicBezTo>
                  <a:cubicBezTo>
                    <a:pt x="81" y="64"/>
                    <a:pt x="81" y="64"/>
                    <a:pt x="81" y="64"/>
                  </a:cubicBezTo>
                  <a:cubicBezTo>
                    <a:pt x="80" y="69"/>
                    <a:pt x="80" y="69"/>
                    <a:pt x="80" y="69"/>
                  </a:cubicBezTo>
                  <a:cubicBezTo>
                    <a:pt x="52" y="64"/>
                    <a:pt x="52" y="64"/>
                    <a:pt x="52" y="64"/>
                  </a:cubicBezTo>
                  <a:cubicBezTo>
                    <a:pt x="53" y="59"/>
                    <a:pt x="53" y="59"/>
                    <a:pt x="53" y="59"/>
                  </a:cubicBezTo>
                  <a:cubicBezTo>
                    <a:pt x="57" y="59"/>
                    <a:pt x="60" y="58"/>
                    <a:pt x="63" y="58"/>
                  </a:cubicBezTo>
                  <a:cubicBezTo>
                    <a:pt x="66" y="57"/>
                    <a:pt x="69" y="56"/>
                    <a:pt x="72" y="54"/>
                  </a:cubicBezTo>
                  <a:cubicBezTo>
                    <a:pt x="75" y="52"/>
                    <a:pt x="77" y="50"/>
                    <a:pt x="79" y="48"/>
                  </a:cubicBezTo>
                  <a:cubicBezTo>
                    <a:pt x="81" y="46"/>
                    <a:pt x="82" y="43"/>
                    <a:pt x="83" y="39"/>
                  </a:cubicBezTo>
                  <a:cubicBezTo>
                    <a:pt x="83" y="36"/>
                    <a:pt x="83" y="34"/>
                    <a:pt x="83" y="32"/>
                  </a:cubicBezTo>
                  <a:cubicBezTo>
                    <a:pt x="83" y="30"/>
                    <a:pt x="82" y="28"/>
                    <a:pt x="81" y="26"/>
                  </a:cubicBezTo>
                  <a:cubicBezTo>
                    <a:pt x="80" y="25"/>
                    <a:pt x="79" y="24"/>
                    <a:pt x="77" y="23"/>
                  </a:cubicBezTo>
                  <a:cubicBezTo>
                    <a:pt x="75" y="22"/>
                    <a:pt x="73" y="21"/>
                    <a:pt x="71" y="21"/>
                  </a:cubicBezTo>
                  <a:cubicBezTo>
                    <a:pt x="68" y="20"/>
                    <a:pt x="65" y="20"/>
                    <a:pt x="61" y="22"/>
                  </a:cubicBezTo>
                  <a:cubicBezTo>
                    <a:pt x="58" y="23"/>
                    <a:pt x="56" y="25"/>
                    <a:pt x="53" y="29"/>
                  </a:cubicBezTo>
                  <a:cubicBezTo>
                    <a:pt x="52" y="31"/>
                    <a:pt x="50" y="34"/>
                    <a:pt x="48" y="37"/>
                  </a:cubicBezTo>
                  <a:cubicBezTo>
                    <a:pt x="46" y="40"/>
                    <a:pt x="45" y="42"/>
                    <a:pt x="43" y="44"/>
                  </a:cubicBezTo>
                  <a:cubicBezTo>
                    <a:pt x="40" y="49"/>
                    <a:pt x="37" y="52"/>
                    <a:pt x="33" y="54"/>
                  </a:cubicBezTo>
                  <a:cubicBezTo>
                    <a:pt x="29" y="56"/>
                    <a:pt x="24" y="56"/>
                    <a:pt x="19" y="55"/>
                  </a:cubicBezTo>
                  <a:cubicBezTo>
                    <a:pt x="16" y="54"/>
                    <a:pt x="13" y="53"/>
                    <a:pt x="10" y="51"/>
                  </a:cubicBezTo>
                  <a:cubicBezTo>
                    <a:pt x="8" y="49"/>
                    <a:pt x="6" y="47"/>
                    <a:pt x="4" y="44"/>
                  </a:cubicBezTo>
                  <a:cubicBezTo>
                    <a:pt x="2" y="42"/>
                    <a:pt x="1" y="39"/>
                    <a:pt x="1" y="35"/>
                  </a:cubicBezTo>
                  <a:cubicBezTo>
                    <a:pt x="0" y="32"/>
                    <a:pt x="0" y="29"/>
                    <a:pt x="1" y="26"/>
                  </a:cubicBezTo>
                  <a:cubicBezTo>
                    <a:pt x="2" y="22"/>
                    <a:pt x="3" y="18"/>
                    <a:pt x="5" y="16"/>
                  </a:cubicBezTo>
                  <a:cubicBezTo>
                    <a:pt x="7" y="13"/>
                    <a:pt x="8" y="10"/>
                    <a:pt x="10" y="8"/>
                  </a:cubicBezTo>
                  <a:cubicBezTo>
                    <a:pt x="7" y="5"/>
                    <a:pt x="7" y="5"/>
                    <a:pt x="7" y="5"/>
                  </a:cubicBezTo>
                  <a:cubicBezTo>
                    <a:pt x="8" y="0"/>
                    <a:pt x="8" y="0"/>
                    <a:pt x="8" y="0"/>
                  </a:cubicBezTo>
                  <a:cubicBezTo>
                    <a:pt x="35" y="5"/>
                    <a:pt x="35" y="5"/>
                    <a:pt x="35" y="5"/>
                  </a:cubicBezTo>
                  <a:cubicBezTo>
                    <a:pt x="35" y="10"/>
                    <a:pt x="35" y="10"/>
                    <a:pt x="35" y="10"/>
                  </a:cubicBezTo>
                  <a:cubicBezTo>
                    <a:pt x="31" y="10"/>
                    <a:pt x="28" y="11"/>
                    <a:pt x="25" y="11"/>
                  </a:cubicBezTo>
                  <a:cubicBezTo>
                    <a:pt x="22" y="12"/>
                    <a:pt x="19" y="12"/>
                    <a:pt x="16" y="14"/>
                  </a:cubicBezTo>
                  <a:cubicBezTo>
                    <a:pt x="14" y="15"/>
                    <a:pt x="12" y="17"/>
                    <a:pt x="10" y="19"/>
                  </a:cubicBezTo>
                  <a:cubicBezTo>
                    <a:pt x="8" y="21"/>
                    <a:pt x="7" y="24"/>
                    <a:pt x="6" y="27"/>
                  </a:cubicBezTo>
                  <a:cubicBezTo>
                    <a:pt x="5" y="31"/>
                    <a:pt x="6" y="34"/>
                    <a:pt x="8" y="37"/>
                  </a:cubicBezTo>
                  <a:cubicBezTo>
                    <a:pt x="10" y="40"/>
                    <a:pt x="12" y="42"/>
                    <a:pt x="16" y="43"/>
                  </a:cubicBezTo>
                  <a:cubicBezTo>
                    <a:pt x="19" y="44"/>
                    <a:pt x="22" y="43"/>
                    <a:pt x="25" y="42"/>
                  </a:cubicBezTo>
                  <a:cubicBezTo>
                    <a:pt x="28" y="41"/>
                    <a:pt x="30" y="39"/>
                    <a:pt x="32" y="36"/>
                  </a:cubicBezTo>
                  <a:cubicBezTo>
                    <a:pt x="34" y="34"/>
                    <a:pt x="36" y="31"/>
                    <a:pt x="37" y="28"/>
                  </a:cubicBezTo>
                  <a:cubicBezTo>
                    <a:pt x="39" y="26"/>
                    <a:pt x="40" y="23"/>
                    <a:pt x="42" y="21"/>
                  </a:cubicBezTo>
                  <a:cubicBezTo>
                    <a:pt x="44" y="19"/>
                    <a:pt x="45" y="17"/>
                    <a:pt x="47" y="15"/>
                  </a:cubicBezTo>
                  <a:cubicBezTo>
                    <a:pt x="49" y="13"/>
                    <a:pt x="50" y="12"/>
                    <a:pt x="52" y="10"/>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0" name="îŝḻïḍé"/>
            <p:cNvSpPr/>
            <p:nvPr userDrawn="1">
              <p:custDataLst>
                <p:tags r:id="rId32"/>
              </p:custDataLst>
            </p:nvPr>
          </p:nvSpPr>
          <p:spPr bwMode="auto">
            <a:xfrm>
              <a:off x="4381104" y="3465513"/>
              <a:ext cx="141288" cy="69850"/>
            </a:xfrm>
            <a:custGeom>
              <a:avLst/>
              <a:gdLst>
                <a:gd name="T0" fmla="*/ 85 w 85"/>
                <a:gd name="T1" fmla="*/ 4 h 42"/>
                <a:gd name="T2" fmla="*/ 84 w 85"/>
                <a:gd name="T3" fmla="*/ 42 h 42"/>
                <a:gd name="T4" fmla="*/ 80 w 85"/>
                <a:gd name="T5" fmla="*/ 41 h 42"/>
                <a:gd name="T6" fmla="*/ 79 w 85"/>
                <a:gd name="T7" fmla="*/ 37 h 42"/>
                <a:gd name="T8" fmla="*/ 79 w 85"/>
                <a:gd name="T9" fmla="*/ 32 h 42"/>
                <a:gd name="T10" fmla="*/ 77 w 85"/>
                <a:gd name="T11" fmla="*/ 30 h 42"/>
                <a:gd name="T12" fmla="*/ 73 w 85"/>
                <a:gd name="T13" fmla="*/ 28 h 42"/>
                <a:gd name="T14" fmla="*/ 12 w 85"/>
                <a:gd name="T15" fmla="*/ 26 h 42"/>
                <a:gd name="T16" fmla="*/ 9 w 85"/>
                <a:gd name="T17" fmla="*/ 27 h 42"/>
                <a:gd name="T18" fmla="*/ 6 w 85"/>
                <a:gd name="T19" fmla="*/ 30 h 42"/>
                <a:gd name="T20" fmla="*/ 5 w 85"/>
                <a:gd name="T21" fmla="*/ 34 h 42"/>
                <a:gd name="T22" fmla="*/ 4 w 85"/>
                <a:gd name="T23" fmla="*/ 38 h 42"/>
                <a:gd name="T24" fmla="*/ 0 w 85"/>
                <a:gd name="T25" fmla="*/ 38 h 42"/>
                <a:gd name="T26" fmla="*/ 1 w 85"/>
                <a:gd name="T27" fmla="*/ 0 h 42"/>
                <a:gd name="T28" fmla="*/ 5 w 85"/>
                <a:gd name="T29" fmla="*/ 0 h 42"/>
                <a:gd name="T30" fmla="*/ 6 w 85"/>
                <a:gd name="T31" fmla="*/ 5 h 42"/>
                <a:gd name="T32" fmla="*/ 6 w 85"/>
                <a:gd name="T33" fmla="*/ 9 h 42"/>
                <a:gd name="T34" fmla="*/ 9 w 85"/>
                <a:gd name="T35" fmla="*/ 12 h 42"/>
                <a:gd name="T36" fmla="*/ 12 w 85"/>
                <a:gd name="T37" fmla="*/ 13 h 42"/>
                <a:gd name="T38" fmla="*/ 73 w 85"/>
                <a:gd name="T39" fmla="*/ 16 h 42"/>
                <a:gd name="T40" fmla="*/ 77 w 85"/>
                <a:gd name="T41" fmla="*/ 15 h 42"/>
                <a:gd name="T42" fmla="*/ 79 w 85"/>
                <a:gd name="T43" fmla="*/ 12 h 42"/>
                <a:gd name="T44" fmla="*/ 80 w 85"/>
                <a:gd name="T45" fmla="*/ 8 h 42"/>
                <a:gd name="T46" fmla="*/ 81 w 85"/>
                <a:gd name="T47" fmla="*/ 3 h 42"/>
                <a:gd name="T48" fmla="*/ 85 w 85"/>
                <a:gd name="T49" fmla="*/ 4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5" h="42">
                  <a:moveTo>
                    <a:pt x="85" y="4"/>
                  </a:moveTo>
                  <a:cubicBezTo>
                    <a:pt x="84" y="42"/>
                    <a:pt x="84" y="42"/>
                    <a:pt x="84" y="42"/>
                  </a:cubicBezTo>
                  <a:cubicBezTo>
                    <a:pt x="80" y="41"/>
                    <a:pt x="80" y="41"/>
                    <a:pt x="80" y="41"/>
                  </a:cubicBezTo>
                  <a:cubicBezTo>
                    <a:pt x="80" y="40"/>
                    <a:pt x="79" y="39"/>
                    <a:pt x="79" y="37"/>
                  </a:cubicBezTo>
                  <a:cubicBezTo>
                    <a:pt x="79" y="35"/>
                    <a:pt x="79" y="33"/>
                    <a:pt x="79" y="32"/>
                  </a:cubicBezTo>
                  <a:cubicBezTo>
                    <a:pt x="78" y="31"/>
                    <a:pt x="78" y="30"/>
                    <a:pt x="77" y="30"/>
                  </a:cubicBezTo>
                  <a:cubicBezTo>
                    <a:pt x="76" y="29"/>
                    <a:pt x="75" y="29"/>
                    <a:pt x="73" y="28"/>
                  </a:cubicBezTo>
                  <a:cubicBezTo>
                    <a:pt x="12" y="26"/>
                    <a:pt x="12" y="26"/>
                    <a:pt x="12" y="26"/>
                  </a:cubicBezTo>
                  <a:cubicBezTo>
                    <a:pt x="11" y="26"/>
                    <a:pt x="10" y="26"/>
                    <a:pt x="9" y="27"/>
                  </a:cubicBezTo>
                  <a:cubicBezTo>
                    <a:pt x="8" y="27"/>
                    <a:pt x="7" y="28"/>
                    <a:pt x="6" y="30"/>
                  </a:cubicBezTo>
                  <a:cubicBezTo>
                    <a:pt x="6" y="31"/>
                    <a:pt x="5" y="32"/>
                    <a:pt x="5" y="34"/>
                  </a:cubicBezTo>
                  <a:cubicBezTo>
                    <a:pt x="4" y="36"/>
                    <a:pt x="4" y="37"/>
                    <a:pt x="4" y="38"/>
                  </a:cubicBezTo>
                  <a:cubicBezTo>
                    <a:pt x="0" y="38"/>
                    <a:pt x="0" y="38"/>
                    <a:pt x="0" y="38"/>
                  </a:cubicBezTo>
                  <a:cubicBezTo>
                    <a:pt x="1" y="0"/>
                    <a:pt x="1" y="0"/>
                    <a:pt x="1" y="0"/>
                  </a:cubicBezTo>
                  <a:cubicBezTo>
                    <a:pt x="5" y="0"/>
                    <a:pt x="5" y="0"/>
                    <a:pt x="5" y="0"/>
                  </a:cubicBezTo>
                  <a:cubicBezTo>
                    <a:pt x="5" y="2"/>
                    <a:pt x="5" y="3"/>
                    <a:pt x="6" y="5"/>
                  </a:cubicBezTo>
                  <a:cubicBezTo>
                    <a:pt x="6" y="7"/>
                    <a:pt x="6" y="8"/>
                    <a:pt x="6" y="9"/>
                  </a:cubicBezTo>
                  <a:cubicBezTo>
                    <a:pt x="7" y="11"/>
                    <a:pt x="7" y="12"/>
                    <a:pt x="9" y="12"/>
                  </a:cubicBezTo>
                  <a:cubicBezTo>
                    <a:pt x="10" y="13"/>
                    <a:pt x="11" y="13"/>
                    <a:pt x="12" y="13"/>
                  </a:cubicBezTo>
                  <a:cubicBezTo>
                    <a:pt x="73" y="16"/>
                    <a:pt x="73" y="16"/>
                    <a:pt x="73" y="16"/>
                  </a:cubicBezTo>
                  <a:cubicBezTo>
                    <a:pt x="74" y="16"/>
                    <a:pt x="75" y="16"/>
                    <a:pt x="77" y="15"/>
                  </a:cubicBezTo>
                  <a:cubicBezTo>
                    <a:pt x="78" y="15"/>
                    <a:pt x="78" y="14"/>
                    <a:pt x="79" y="12"/>
                  </a:cubicBezTo>
                  <a:cubicBezTo>
                    <a:pt x="79" y="11"/>
                    <a:pt x="80" y="10"/>
                    <a:pt x="80" y="8"/>
                  </a:cubicBezTo>
                  <a:cubicBezTo>
                    <a:pt x="81" y="6"/>
                    <a:pt x="81" y="5"/>
                    <a:pt x="81" y="3"/>
                  </a:cubicBezTo>
                  <a:lnTo>
                    <a:pt x="85" y="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1" name="ïsḻïďê"/>
            <p:cNvSpPr/>
            <p:nvPr userDrawn="1">
              <p:custDataLst>
                <p:tags r:id="rId33"/>
              </p:custDataLst>
            </p:nvPr>
          </p:nvSpPr>
          <p:spPr bwMode="auto">
            <a:xfrm>
              <a:off x="4382692" y="3332163"/>
              <a:ext cx="142875" cy="123825"/>
            </a:xfrm>
            <a:custGeom>
              <a:avLst/>
              <a:gdLst>
                <a:gd name="T0" fmla="*/ 23 w 86"/>
                <a:gd name="T1" fmla="*/ 0 h 74"/>
                <a:gd name="T2" fmla="*/ 23 w 86"/>
                <a:gd name="T3" fmla="*/ 4 h 74"/>
                <a:gd name="T4" fmla="*/ 18 w 86"/>
                <a:gd name="T5" fmla="*/ 6 h 74"/>
                <a:gd name="T6" fmla="*/ 13 w 86"/>
                <a:gd name="T7" fmla="*/ 10 h 74"/>
                <a:gd name="T8" fmla="*/ 8 w 86"/>
                <a:gd name="T9" fmla="*/ 13 h 74"/>
                <a:gd name="T10" fmla="*/ 6 w 86"/>
                <a:gd name="T11" fmla="*/ 18 h 74"/>
                <a:gd name="T12" fmla="*/ 6 w 86"/>
                <a:gd name="T13" fmla="*/ 22 h 74"/>
                <a:gd name="T14" fmla="*/ 6 w 86"/>
                <a:gd name="T15" fmla="*/ 27 h 74"/>
                <a:gd name="T16" fmla="*/ 6 w 86"/>
                <a:gd name="T17" fmla="*/ 31 h 74"/>
                <a:gd name="T18" fmla="*/ 73 w 86"/>
                <a:gd name="T19" fmla="*/ 30 h 74"/>
                <a:gd name="T20" fmla="*/ 77 w 86"/>
                <a:gd name="T21" fmla="*/ 29 h 74"/>
                <a:gd name="T22" fmla="*/ 79 w 86"/>
                <a:gd name="T23" fmla="*/ 26 h 74"/>
                <a:gd name="T24" fmla="*/ 80 w 86"/>
                <a:gd name="T25" fmla="*/ 21 h 74"/>
                <a:gd name="T26" fmla="*/ 81 w 86"/>
                <a:gd name="T27" fmla="*/ 16 h 74"/>
                <a:gd name="T28" fmla="*/ 85 w 86"/>
                <a:gd name="T29" fmla="*/ 16 h 74"/>
                <a:gd name="T30" fmla="*/ 86 w 86"/>
                <a:gd name="T31" fmla="*/ 56 h 74"/>
                <a:gd name="T32" fmla="*/ 82 w 86"/>
                <a:gd name="T33" fmla="*/ 56 h 74"/>
                <a:gd name="T34" fmla="*/ 81 w 86"/>
                <a:gd name="T35" fmla="*/ 51 h 74"/>
                <a:gd name="T36" fmla="*/ 80 w 86"/>
                <a:gd name="T37" fmla="*/ 46 h 74"/>
                <a:gd name="T38" fmla="*/ 78 w 86"/>
                <a:gd name="T39" fmla="*/ 43 h 74"/>
                <a:gd name="T40" fmla="*/ 74 w 86"/>
                <a:gd name="T41" fmla="*/ 42 h 74"/>
                <a:gd name="T42" fmla="*/ 6 w 86"/>
                <a:gd name="T43" fmla="*/ 43 h 74"/>
                <a:gd name="T44" fmla="*/ 6 w 86"/>
                <a:gd name="T45" fmla="*/ 47 h 74"/>
                <a:gd name="T46" fmla="*/ 6 w 86"/>
                <a:gd name="T47" fmla="*/ 51 h 74"/>
                <a:gd name="T48" fmla="*/ 7 w 86"/>
                <a:gd name="T49" fmla="*/ 57 h 74"/>
                <a:gd name="T50" fmla="*/ 9 w 86"/>
                <a:gd name="T51" fmla="*/ 61 h 74"/>
                <a:gd name="T52" fmla="*/ 14 w 86"/>
                <a:gd name="T53" fmla="*/ 65 h 74"/>
                <a:gd name="T54" fmla="*/ 20 w 86"/>
                <a:gd name="T55" fmla="*/ 68 h 74"/>
                <a:gd name="T56" fmla="*/ 25 w 86"/>
                <a:gd name="T57" fmla="*/ 69 h 74"/>
                <a:gd name="T58" fmla="*/ 25 w 86"/>
                <a:gd name="T59" fmla="*/ 74 h 74"/>
                <a:gd name="T60" fmla="*/ 2 w 86"/>
                <a:gd name="T61" fmla="*/ 74 h 74"/>
                <a:gd name="T62" fmla="*/ 0 w 86"/>
                <a:gd name="T63" fmla="*/ 1 h 74"/>
                <a:gd name="T64" fmla="*/ 23 w 86"/>
                <a:gd name="T65" fmla="*/ 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6" h="74">
                  <a:moveTo>
                    <a:pt x="23" y="0"/>
                  </a:moveTo>
                  <a:cubicBezTo>
                    <a:pt x="23" y="4"/>
                    <a:pt x="23" y="4"/>
                    <a:pt x="23" y="4"/>
                  </a:cubicBezTo>
                  <a:cubicBezTo>
                    <a:pt x="22" y="5"/>
                    <a:pt x="20" y="5"/>
                    <a:pt x="18" y="6"/>
                  </a:cubicBezTo>
                  <a:cubicBezTo>
                    <a:pt x="16" y="7"/>
                    <a:pt x="15" y="8"/>
                    <a:pt x="13" y="10"/>
                  </a:cubicBezTo>
                  <a:cubicBezTo>
                    <a:pt x="11" y="11"/>
                    <a:pt x="10" y="12"/>
                    <a:pt x="8" y="13"/>
                  </a:cubicBezTo>
                  <a:cubicBezTo>
                    <a:pt x="7" y="15"/>
                    <a:pt x="6" y="16"/>
                    <a:pt x="6" y="18"/>
                  </a:cubicBezTo>
                  <a:cubicBezTo>
                    <a:pt x="6" y="19"/>
                    <a:pt x="6" y="20"/>
                    <a:pt x="6" y="22"/>
                  </a:cubicBezTo>
                  <a:cubicBezTo>
                    <a:pt x="6" y="24"/>
                    <a:pt x="6" y="26"/>
                    <a:pt x="6" y="27"/>
                  </a:cubicBezTo>
                  <a:cubicBezTo>
                    <a:pt x="6" y="31"/>
                    <a:pt x="6" y="31"/>
                    <a:pt x="6" y="31"/>
                  </a:cubicBezTo>
                  <a:cubicBezTo>
                    <a:pt x="73" y="30"/>
                    <a:pt x="73" y="30"/>
                    <a:pt x="73" y="30"/>
                  </a:cubicBezTo>
                  <a:cubicBezTo>
                    <a:pt x="74" y="30"/>
                    <a:pt x="76" y="29"/>
                    <a:pt x="77" y="29"/>
                  </a:cubicBezTo>
                  <a:cubicBezTo>
                    <a:pt x="78" y="28"/>
                    <a:pt x="78" y="27"/>
                    <a:pt x="79" y="26"/>
                  </a:cubicBezTo>
                  <a:cubicBezTo>
                    <a:pt x="79" y="25"/>
                    <a:pt x="80" y="23"/>
                    <a:pt x="80" y="21"/>
                  </a:cubicBezTo>
                  <a:cubicBezTo>
                    <a:pt x="81" y="19"/>
                    <a:pt x="81" y="17"/>
                    <a:pt x="81" y="16"/>
                  </a:cubicBezTo>
                  <a:cubicBezTo>
                    <a:pt x="85" y="16"/>
                    <a:pt x="85" y="16"/>
                    <a:pt x="85" y="16"/>
                  </a:cubicBezTo>
                  <a:cubicBezTo>
                    <a:pt x="86" y="56"/>
                    <a:pt x="86" y="56"/>
                    <a:pt x="86" y="56"/>
                  </a:cubicBezTo>
                  <a:cubicBezTo>
                    <a:pt x="82" y="56"/>
                    <a:pt x="82" y="56"/>
                    <a:pt x="82" y="56"/>
                  </a:cubicBezTo>
                  <a:cubicBezTo>
                    <a:pt x="81" y="55"/>
                    <a:pt x="81" y="53"/>
                    <a:pt x="81" y="51"/>
                  </a:cubicBezTo>
                  <a:cubicBezTo>
                    <a:pt x="81" y="48"/>
                    <a:pt x="80" y="47"/>
                    <a:pt x="80" y="46"/>
                  </a:cubicBezTo>
                  <a:cubicBezTo>
                    <a:pt x="79" y="45"/>
                    <a:pt x="79" y="44"/>
                    <a:pt x="78" y="43"/>
                  </a:cubicBezTo>
                  <a:cubicBezTo>
                    <a:pt x="77" y="42"/>
                    <a:pt x="75" y="42"/>
                    <a:pt x="74" y="42"/>
                  </a:cubicBezTo>
                  <a:cubicBezTo>
                    <a:pt x="6" y="43"/>
                    <a:pt x="6" y="43"/>
                    <a:pt x="6" y="43"/>
                  </a:cubicBezTo>
                  <a:cubicBezTo>
                    <a:pt x="6" y="47"/>
                    <a:pt x="6" y="47"/>
                    <a:pt x="6" y="47"/>
                  </a:cubicBezTo>
                  <a:cubicBezTo>
                    <a:pt x="6" y="48"/>
                    <a:pt x="6" y="50"/>
                    <a:pt x="6" y="51"/>
                  </a:cubicBezTo>
                  <a:cubicBezTo>
                    <a:pt x="6" y="53"/>
                    <a:pt x="6" y="55"/>
                    <a:pt x="7" y="57"/>
                  </a:cubicBezTo>
                  <a:cubicBezTo>
                    <a:pt x="7" y="58"/>
                    <a:pt x="8" y="59"/>
                    <a:pt x="9" y="61"/>
                  </a:cubicBezTo>
                  <a:cubicBezTo>
                    <a:pt x="11" y="62"/>
                    <a:pt x="12" y="63"/>
                    <a:pt x="14" y="65"/>
                  </a:cubicBezTo>
                  <a:cubicBezTo>
                    <a:pt x="16" y="66"/>
                    <a:pt x="18" y="67"/>
                    <a:pt x="20" y="68"/>
                  </a:cubicBezTo>
                  <a:cubicBezTo>
                    <a:pt x="22" y="68"/>
                    <a:pt x="23" y="69"/>
                    <a:pt x="25" y="69"/>
                  </a:cubicBezTo>
                  <a:cubicBezTo>
                    <a:pt x="25" y="74"/>
                    <a:pt x="25" y="74"/>
                    <a:pt x="25" y="74"/>
                  </a:cubicBezTo>
                  <a:cubicBezTo>
                    <a:pt x="2" y="74"/>
                    <a:pt x="2" y="74"/>
                    <a:pt x="2" y="74"/>
                  </a:cubicBezTo>
                  <a:cubicBezTo>
                    <a:pt x="0" y="1"/>
                    <a:pt x="0" y="1"/>
                    <a:pt x="0" y="1"/>
                  </a:cubicBezTo>
                  <a:lnTo>
                    <a:pt x="23" y="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2" name="iṡlîḍê"/>
            <p:cNvSpPr/>
            <p:nvPr userDrawn="1">
              <p:custDataLst>
                <p:tags r:id="rId34"/>
              </p:custDataLst>
            </p:nvPr>
          </p:nvSpPr>
          <p:spPr bwMode="auto">
            <a:xfrm>
              <a:off x="4344592" y="3192463"/>
              <a:ext cx="160338" cy="133350"/>
            </a:xfrm>
            <a:custGeom>
              <a:avLst/>
              <a:gdLst>
                <a:gd name="T0" fmla="*/ 4 w 96"/>
                <a:gd name="T1" fmla="*/ 0 h 80"/>
                <a:gd name="T2" fmla="*/ 5 w 96"/>
                <a:gd name="T3" fmla="*/ 3 h 80"/>
                <a:gd name="T4" fmla="*/ 8 w 96"/>
                <a:gd name="T5" fmla="*/ 6 h 80"/>
                <a:gd name="T6" fmla="*/ 10 w 96"/>
                <a:gd name="T7" fmla="*/ 8 h 80"/>
                <a:gd name="T8" fmla="*/ 15 w 96"/>
                <a:gd name="T9" fmla="*/ 11 h 80"/>
                <a:gd name="T10" fmla="*/ 30 w 96"/>
                <a:gd name="T11" fmla="*/ 16 h 80"/>
                <a:gd name="T12" fmla="*/ 49 w 96"/>
                <a:gd name="T13" fmla="*/ 22 h 80"/>
                <a:gd name="T14" fmla="*/ 55 w 96"/>
                <a:gd name="T15" fmla="*/ 23 h 80"/>
                <a:gd name="T16" fmla="*/ 62 w 96"/>
                <a:gd name="T17" fmla="*/ 22 h 80"/>
                <a:gd name="T18" fmla="*/ 78 w 96"/>
                <a:gd name="T19" fmla="*/ 19 h 80"/>
                <a:gd name="T20" fmla="*/ 81 w 96"/>
                <a:gd name="T21" fmla="*/ 17 h 80"/>
                <a:gd name="T22" fmla="*/ 83 w 96"/>
                <a:gd name="T23" fmla="*/ 13 h 80"/>
                <a:gd name="T24" fmla="*/ 83 w 96"/>
                <a:gd name="T25" fmla="*/ 9 h 80"/>
                <a:gd name="T26" fmla="*/ 83 w 96"/>
                <a:gd name="T27" fmla="*/ 4 h 80"/>
                <a:gd name="T28" fmla="*/ 87 w 96"/>
                <a:gd name="T29" fmla="*/ 3 h 80"/>
                <a:gd name="T30" fmla="*/ 96 w 96"/>
                <a:gd name="T31" fmla="*/ 41 h 80"/>
                <a:gd name="T32" fmla="*/ 92 w 96"/>
                <a:gd name="T33" fmla="*/ 42 h 80"/>
                <a:gd name="T34" fmla="*/ 90 w 96"/>
                <a:gd name="T35" fmla="*/ 37 h 80"/>
                <a:gd name="T36" fmla="*/ 88 w 96"/>
                <a:gd name="T37" fmla="*/ 33 h 80"/>
                <a:gd name="T38" fmla="*/ 85 w 96"/>
                <a:gd name="T39" fmla="*/ 31 h 80"/>
                <a:gd name="T40" fmla="*/ 81 w 96"/>
                <a:gd name="T41" fmla="*/ 31 h 80"/>
                <a:gd name="T42" fmla="*/ 61 w 96"/>
                <a:gd name="T43" fmla="*/ 35 h 80"/>
                <a:gd name="T44" fmla="*/ 58 w 96"/>
                <a:gd name="T45" fmla="*/ 37 h 80"/>
                <a:gd name="T46" fmla="*/ 53 w 96"/>
                <a:gd name="T47" fmla="*/ 41 h 80"/>
                <a:gd name="T48" fmla="*/ 41 w 96"/>
                <a:gd name="T49" fmla="*/ 52 h 80"/>
                <a:gd name="T50" fmla="*/ 29 w 96"/>
                <a:gd name="T51" fmla="*/ 63 h 80"/>
                <a:gd name="T52" fmla="*/ 25 w 96"/>
                <a:gd name="T53" fmla="*/ 67 h 80"/>
                <a:gd name="T54" fmla="*/ 23 w 96"/>
                <a:gd name="T55" fmla="*/ 71 h 80"/>
                <a:gd name="T56" fmla="*/ 22 w 96"/>
                <a:gd name="T57" fmla="*/ 75 h 80"/>
                <a:gd name="T58" fmla="*/ 22 w 96"/>
                <a:gd name="T59" fmla="*/ 79 h 80"/>
                <a:gd name="T60" fmla="*/ 18 w 96"/>
                <a:gd name="T61" fmla="*/ 80 h 80"/>
                <a:gd name="T62" fmla="*/ 10 w 96"/>
                <a:gd name="T63" fmla="*/ 45 h 80"/>
                <a:gd name="T64" fmla="*/ 14 w 96"/>
                <a:gd name="T65" fmla="*/ 44 h 80"/>
                <a:gd name="T66" fmla="*/ 17 w 96"/>
                <a:gd name="T67" fmla="*/ 52 h 80"/>
                <a:gd name="T68" fmla="*/ 19 w 96"/>
                <a:gd name="T69" fmla="*/ 54 h 80"/>
                <a:gd name="T70" fmla="*/ 20 w 96"/>
                <a:gd name="T71" fmla="*/ 53 h 80"/>
                <a:gd name="T72" fmla="*/ 22 w 96"/>
                <a:gd name="T73" fmla="*/ 52 h 80"/>
                <a:gd name="T74" fmla="*/ 25 w 96"/>
                <a:gd name="T75" fmla="*/ 49 h 80"/>
                <a:gd name="T76" fmla="*/ 29 w 96"/>
                <a:gd name="T77" fmla="*/ 46 h 80"/>
                <a:gd name="T78" fmla="*/ 38 w 96"/>
                <a:gd name="T79" fmla="*/ 38 h 80"/>
                <a:gd name="T80" fmla="*/ 49 w 96"/>
                <a:gd name="T81" fmla="*/ 28 h 80"/>
                <a:gd name="T82" fmla="*/ 23 w 96"/>
                <a:gd name="T83" fmla="*/ 19 h 80"/>
                <a:gd name="T84" fmla="*/ 12 w 96"/>
                <a:gd name="T85" fmla="*/ 17 h 80"/>
                <a:gd name="T86" fmla="*/ 10 w 96"/>
                <a:gd name="T87" fmla="*/ 18 h 80"/>
                <a:gd name="T88" fmla="*/ 10 w 96"/>
                <a:gd name="T89" fmla="*/ 21 h 80"/>
                <a:gd name="T90" fmla="*/ 10 w 96"/>
                <a:gd name="T91" fmla="*/ 25 h 80"/>
                <a:gd name="T92" fmla="*/ 11 w 96"/>
                <a:gd name="T93" fmla="*/ 29 h 80"/>
                <a:gd name="T94" fmla="*/ 6 w 96"/>
                <a:gd name="T95" fmla="*/ 30 h 80"/>
                <a:gd name="T96" fmla="*/ 0 w 96"/>
                <a:gd name="T97" fmla="*/ 1 h 80"/>
                <a:gd name="T98" fmla="*/ 4 w 96"/>
                <a:gd name="T99"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6" h="80">
                  <a:moveTo>
                    <a:pt x="4" y="0"/>
                  </a:moveTo>
                  <a:cubicBezTo>
                    <a:pt x="4" y="1"/>
                    <a:pt x="5" y="2"/>
                    <a:pt x="5" y="3"/>
                  </a:cubicBezTo>
                  <a:cubicBezTo>
                    <a:pt x="6" y="4"/>
                    <a:pt x="7" y="5"/>
                    <a:pt x="8" y="6"/>
                  </a:cubicBezTo>
                  <a:cubicBezTo>
                    <a:pt x="9" y="7"/>
                    <a:pt x="10" y="8"/>
                    <a:pt x="10" y="8"/>
                  </a:cubicBezTo>
                  <a:cubicBezTo>
                    <a:pt x="11" y="9"/>
                    <a:pt x="13" y="10"/>
                    <a:pt x="15" y="11"/>
                  </a:cubicBezTo>
                  <a:cubicBezTo>
                    <a:pt x="20" y="13"/>
                    <a:pt x="25" y="14"/>
                    <a:pt x="30" y="16"/>
                  </a:cubicBezTo>
                  <a:cubicBezTo>
                    <a:pt x="35" y="17"/>
                    <a:pt x="41" y="19"/>
                    <a:pt x="49" y="22"/>
                  </a:cubicBezTo>
                  <a:cubicBezTo>
                    <a:pt x="52" y="22"/>
                    <a:pt x="54" y="23"/>
                    <a:pt x="55" y="23"/>
                  </a:cubicBezTo>
                  <a:cubicBezTo>
                    <a:pt x="57" y="23"/>
                    <a:pt x="59" y="23"/>
                    <a:pt x="62" y="22"/>
                  </a:cubicBezTo>
                  <a:cubicBezTo>
                    <a:pt x="78" y="19"/>
                    <a:pt x="78" y="19"/>
                    <a:pt x="78" y="19"/>
                  </a:cubicBezTo>
                  <a:cubicBezTo>
                    <a:pt x="79" y="18"/>
                    <a:pt x="80" y="18"/>
                    <a:pt x="81" y="17"/>
                  </a:cubicBezTo>
                  <a:cubicBezTo>
                    <a:pt x="82" y="16"/>
                    <a:pt x="83" y="15"/>
                    <a:pt x="83" y="13"/>
                  </a:cubicBezTo>
                  <a:cubicBezTo>
                    <a:pt x="83" y="13"/>
                    <a:pt x="83" y="11"/>
                    <a:pt x="83" y="9"/>
                  </a:cubicBezTo>
                  <a:cubicBezTo>
                    <a:pt x="83" y="7"/>
                    <a:pt x="83" y="5"/>
                    <a:pt x="83" y="4"/>
                  </a:cubicBezTo>
                  <a:cubicBezTo>
                    <a:pt x="87" y="3"/>
                    <a:pt x="87" y="3"/>
                    <a:pt x="87" y="3"/>
                  </a:cubicBezTo>
                  <a:cubicBezTo>
                    <a:pt x="96" y="41"/>
                    <a:pt x="96" y="41"/>
                    <a:pt x="96" y="41"/>
                  </a:cubicBezTo>
                  <a:cubicBezTo>
                    <a:pt x="92" y="42"/>
                    <a:pt x="92" y="42"/>
                    <a:pt x="92" y="42"/>
                  </a:cubicBezTo>
                  <a:cubicBezTo>
                    <a:pt x="91" y="41"/>
                    <a:pt x="91" y="39"/>
                    <a:pt x="90" y="37"/>
                  </a:cubicBezTo>
                  <a:cubicBezTo>
                    <a:pt x="89" y="35"/>
                    <a:pt x="89" y="34"/>
                    <a:pt x="88" y="33"/>
                  </a:cubicBezTo>
                  <a:cubicBezTo>
                    <a:pt x="87" y="32"/>
                    <a:pt x="86" y="31"/>
                    <a:pt x="85" y="31"/>
                  </a:cubicBezTo>
                  <a:cubicBezTo>
                    <a:pt x="84" y="30"/>
                    <a:pt x="83" y="30"/>
                    <a:pt x="81" y="31"/>
                  </a:cubicBezTo>
                  <a:cubicBezTo>
                    <a:pt x="61" y="35"/>
                    <a:pt x="61" y="35"/>
                    <a:pt x="61" y="35"/>
                  </a:cubicBezTo>
                  <a:cubicBezTo>
                    <a:pt x="61" y="36"/>
                    <a:pt x="60" y="36"/>
                    <a:pt x="58" y="37"/>
                  </a:cubicBezTo>
                  <a:cubicBezTo>
                    <a:pt x="57" y="38"/>
                    <a:pt x="55" y="40"/>
                    <a:pt x="53" y="41"/>
                  </a:cubicBezTo>
                  <a:cubicBezTo>
                    <a:pt x="49" y="45"/>
                    <a:pt x="45" y="48"/>
                    <a:pt x="41" y="52"/>
                  </a:cubicBezTo>
                  <a:cubicBezTo>
                    <a:pt x="36" y="56"/>
                    <a:pt x="32" y="60"/>
                    <a:pt x="29" y="63"/>
                  </a:cubicBezTo>
                  <a:cubicBezTo>
                    <a:pt x="27" y="65"/>
                    <a:pt x="26" y="66"/>
                    <a:pt x="25" y="67"/>
                  </a:cubicBezTo>
                  <a:cubicBezTo>
                    <a:pt x="24" y="69"/>
                    <a:pt x="23" y="70"/>
                    <a:pt x="23" y="71"/>
                  </a:cubicBezTo>
                  <a:cubicBezTo>
                    <a:pt x="22" y="72"/>
                    <a:pt x="22" y="74"/>
                    <a:pt x="22" y="75"/>
                  </a:cubicBezTo>
                  <a:cubicBezTo>
                    <a:pt x="22" y="76"/>
                    <a:pt x="22" y="78"/>
                    <a:pt x="22" y="79"/>
                  </a:cubicBezTo>
                  <a:cubicBezTo>
                    <a:pt x="18" y="80"/>
                    <a:pt x="18" y="80"/>
                    <a:pt x="18" y="80"/>
                  </a:cubicBezTo>
                  <a:cubicBezTo>
                    <a:pt x="10" y="45"/>
                    <a:pt x="10" y="45"/>
                    <a:pt x="10" y="45"/>
                  </a:cubicBezTo>
                  <a:cubicBezTo>
                    <a:pt x="14" y="44"/>
                    <a:pt x="14" y="44"/>
                    <a:pt x="14" y="44"/>
                  </a:cubicBezTo>
                  <a:cubicBezTo>
                    <a:pt x="15" y="48"/>
                    <a:pt x="16" y="50"/>
                    <a:pt x="17" y="52"/>
                  </a:cubicBezTo>
                  <a:cubicBezTo>
                    <a:pt x="18" y="53"/>
                    <a:pt x="18" y="54"/>
                    <a:pt x="19" y="54"/>
                  </a:cubicBezTo>
                  <a:cubicBezTo>
                    <a:pt x="20" y="54"/>
                    <a:pt x="20" y="54"/>
                    <a:pt x="20" y="53"/>
                  </a:cubicBezTo>
                  <a:cubicBezTo>
                    <a:pt x="21" y="53"/>
                    <a:pt x="22" y="52"/>
                    <a:pt x="22" y="52"/>
                  </a:cubicBezTo>
                  <a:cubicBezTo>
                    <a:pt x="23" y="51"/>
                    <a:pt x="24" y="50"/>
                    <a:pt x="25" y="49"/>
                  </a:cubicBezTo>
                  <a:cubicBezTo>
                    <a:pt x="27" y="48"/>
                    <a:pt x="28" y="47"/>
                    <a:pt x="29" y="46"/>
                  </a:cubicBezTo>
                  <a:cubicBezTo>
                    <a:pt x="32" y="44"/>
                    <a:pt x="35" y="41"/>
                    <a:pt x="38" y="38"/>
                  </a:cubicBezTo>
                  <a:cubicBezTo>
                    <a:pt x="41" y="36"/>
                    <a:pt x="45" y="32"/>
                    <a:pt x="49" y="28"/>
                  </a:cubicBezTo>
                  <a:cubicBezTo>
                    <a:pt x="38" y="24"/>
                    <a:pt x="29" y="21"/>
                    <a:pt x="23" y="19"/>
                  </a:cubicBezTo>
                  <a:cubicBezTo>
                    <a:pt x="17" y="17"/>
                    <a:pt x="13" y="16"/>
                    <a:pt x="12" y="17"/>
                  </a:cubicBezTo>
                  <a:cubicBezTo>
                    <a:pt x="11" y="17"/>
                    <a:pt x="11" y="17"/>
                    <a:pt x="10" y="18"/>
                  </a:cubicBezTo>
                  <a:cubicBezTo>
                    <a:pt x="10" y="19"/>
                    <a:pt x="10" y="20"/>
                    <a:pt x="10" y="21"/>
                  </a:cubicBezTo>
                  <a:cubicBezTo>
                    <a:pt x="10" y="22"/>
                    <a:pt x="10" y="24"/>
                    <a:pt x="10" y="25"/>
                  </a:cubicBezTo>
                  <a:cubicBezTo>
                    <a:pt x="10" y="26"/>
                    <a:pt x="10" y="27"/>
                    <a:pt x="11" y="29"/>
                  </a:cubicBezTo>
                  <a:cubicBezTo>
                    <a:pt x="6" y="30"/>
                    <a:pt x="6" y="30"/>
                    <a:pt x="6" y="30"/>
                  </a:cubicBezTo>
                  <a:cubicBezTo>
                    <a:pt x="0" y="1"/>
                    <a:pt x="0" y="1"/>
                    <a:pt x="0" y="1"/>
                  </a:cubicBezTo>
                  <a:lnTo>
                    <a:pt x="4" y="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3" name="íşḷíḍê"/>
            <p:cNvSpPr/>
            <p:nvPr userDrawn="1">
              <p:custDataLst>
                <p:tags r:id="rId35"/>
              </p:custDataLst>
            </p:nvPr>
          </p:nvSpPr>
          <p:spPr bwMode="auto">
            <a:xfrm>
              <a:off x="4090592" y="2903538"/>
              <a:ext cx="250825" cy="234950"/>
            </a:xfrm>
            <a:custGeom>
              <a:avLst/>
              <a:gdLst>
                <a:gd name="T0" fmla="*/ 33 w 151"/>
                <a:gd name="T1" fmla="*/ 116 h 140"/>
                <a:gd name="T2" fmla="*/ 33 w 151"/>
                <a:gd name="T3" fmla="*/ 97 h 140"/>
                <a:gd name="T4" fmla="*/ 20 w 151"/>
                <a:gd name="T5" fmla="*/ 72 h 140"/>
                <a:gd name="T6" fmla="*/ 50 w 151"/>
                <a:gd name="T7" fmla="*/ 90 h 140"/>
                <a:gd name="T8" fmla="*/ 70 w 151"/>
                <a:gd name="T9" fmla="*/ 81 h 140"/>
                <a:gd name="T10" fmla="*/ 37 w 151"/>
                <a:gd name="T11" fmla="*/ 67 h 140"/>
                <a:gd name="T12" fmla="*/ 71 w 151"/>
                <a:gd name="T13" fmla="*/ 69 h 140"/>
                <a:gd name="T14" fmla="*/ 103 w 151"/>
                <a:gd name="T15" fmla="*/ 82 h 140"/>
                <a:gd name="T16" fmla="*/ 66 w 151"/>
                <a:gd name="T17" fmla="*/ 62 h 140"/>
                <a:gd name="T18" fmla="*/ 30 w 151"/>
                <a:gd name="T19" fmla="*/ 55 h 140"/>
                <a:gd name="T20" fmla="*/ 5 w 151"/>
                <a:gd name="T21" fmla="*/ 52 h 140"/>
                <a:gd name="T22" fmla="*/ 35 w 151"/>
                <a:gd name="T23" fmla="*/ 39 h 140"/>
                <a:gd name="T24" fmla="*/ 60 w 151"/>
                <a:gd name="T25" fmla="*/ 18 h 140"/>
                <a:gd name="T26" fmla="*/ 75 w 151"/>
                <a:gd name="T27" fmla="*/ 7 h 140"/>
                <a:gd name="T28" fmla="*/ 56 w 151"/>
                <a:gd name="T29" fmla="*/ 43 h 140"/>
                <a:gd name="T30" fmla="*/ 91 w 151"/>
                <a:gd name="T31" fmla="*/ 3 h 140"/>
                <a:gd name="T32" fmla="*/ 103 w 151"/>
                <a:gd name="T33" fmla="*/ 10 h 140"/>
                <a:gd name="T34" fmla="*/ 119 w 151"/>
                <a:gd name="T35" fmla="*/ 21 h 140"/>
                <a:gd name="T36" fmla="*/ 131 w 151"/>
                <a:gd name="T37" fmla="*/ 33 h 140"/>
                <a:gd name="T38" fmla="*/ 120 w 151"/>
                <a:gd name="T39" fmla="*/ 43 h 140"/>
                <a:gd name="T40" fmla="*/ 127 w 151"/>
                <a:gd name="T41" fmla="*/ 51 h 140"/>
                <a:gd name="T42" fmla="*/ 146 w 151"/>
                <a:gd name="T43" fmla="*/ 57 h 140"/>
                <a:gd name="T44" fmla="*/ 116 w 151"/>
                <a:gd name="T45" fmla="*/ 79 h 140"/>
                <a:gd name="T46" fmla="*/ 111 w 151"/>
                <a:gd name="T47" fmla="*/ 102 h 140"/>
                <a:gd name="T48" fmla="*/ 82 w 151"/>
                <a:gd name="T49" fmla="*/ 96 h 140"/>
                <a:gd name="T50" fmla="*/ 95 w 151"/>
                <a:gd name="T51" fmla="*/ 115 h 140"/>
                <a:gd name="T52" fmla="*/ 65 w 151"/>
                <a:gd name="T53" fmla="*/ 114 h 140"/>
                <a:gd name="T54" fmla="*/ 20 w 151"/>
                <a:gd name="T55" fmla="*/ 135 h 140"/>
                <a:gd name="T56" fmla="*/ 13 w 151"/>
                <a:gd name="T57" fmla="*/ 108 h 140"/>
                <a:gd name="T58" fmla="*/ 100 w 151"/>
                <a:gd name="T59" fmla="*/ 20 h 140"/>
                <a:gd name="T60" fmla="*/ 89 w 151"/>
                <a:gd name="T61" fmla="*/ 29 h 140"/>
                <a:gd name="T62" fmla="*/ 100 w 151"/>
                <a:gd name="T63" fmla="*/ 27 h 140"/>
                <a:gd name="T64" fmla="*/ 112 w 151"/>
                <a:gd name="T65" fmla="*/ 50 h 140"/>
                <a:gd name="T66" fmla="*/ 116 w 151"/>
                <a:gd name="T67" fmla="*/ 58 h 140"/>
                <a:gd name="T68" fmla="*/ 112 w 151"/>
                <a:gd name="T69" fmla="*/ 50 h 140"/>
                <a:gd name="T70" fmla="*/ 100 w 151"/>
                <a:gd name="T71" fmla="*/ 41 h 140"/>
                <a:gd name="T72" fmla="*/ 88 w 151"/>
                <a:gd name="T73" fmla="*/ 60 h 140"/>
                <a:gd name="T74" fmla="*/ 91 w 151"/>
                <a:gd name="T75" fmla="*/ 60 h 140"/>
                <a:gd name="T76" fmla="*/ 99 w 151"/>
                <a:gd name="T77" fmla="*/ 63 h 140"/>
                <a:gd name="T78" fmla="*/ 103 w 151"/>
                <a:gd name="T79" fmla="*/ 64 h 140"/>
                <a:gd name="T80" fmla="*/ 85 w 151"/>
                <a:gd name="T81" fmla="*/ 42 h 140"/>
                <a:gd name="T82" fmla="*/ 79 w 151"/>
                <a:gd name="T83" fmla="*/ 5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1" h="140">
                  <a:moveTo>
                    <a:pt x="17" y="106"/>
                  </a:moveTo>
                  <a:cubicBezTo>
                    <a:pt x="22" y="110"/>
                    <a:pt x="32" y="116"/>
                    <a:pt x="33" y="116"/>
                  </a:cubicBezTo>
                  <a:cubicBezTo>
                    <a:pt x="36" y="116"/>
                    <a:pt x="41" y="117"/>
                    <a:pt x="46" y="105"/>
                  </a:cubicBezTo>
                  <a:cubicBezTo>
                    <a:pt x="46" y="105"/>
                    <a:pt x="42" y="100"/>
                    <a:pt x="33" y="97"/>
                  </a:cubicBezTo>
                  <a:cubicBezTo>
                    <a:pt x="26" y="95"/>
                    <a:pt x="15" y="92"/>
                    <a:pt x="14" y="78"/>
                  </a:cubicBezTo>
                  <a:cubicBezTo>
                    <a:pt x="13" y="73"/>
                    <a:pt x="14" y="71"/>
                    <a:pt x="20" y="72"/>
                  </a:cubicBezTo>
                  <a:cubicBezTo>
                    <a:pt x="21" y="72"/>
                    <a:pt x="23" y="73"/>
                    <a:pt x="25" y="74"/>
                  </a:cubicBezTo>
                  <a:cubicBezTo>
                    <a:pt x="32" y="78"/>
                    <a:pt x="48" y="93"/>
                    <a:pt x="50" y="90"/>
                  </a:cubicBezTo>
                  <a:cubicBezTo>
                    <a:pt x="52" y="86"/>
                    <a:pt x="51" y="84"/>
                    <a:pt x="54" y="83"/>
                  </a:cubicBezTo>
                  <a:cubicBezTo>
                    <a:pt x="57" y="82"/>
                    <a:pt x="74" y="85"/>
                    <a:pt x="70" y="81"/>
                  </a:cubicBezTo>
                  <a:cubicBezTo>
                    <a:pt x="67" y="78"/>
                    <a:pt x="57" y="75"/>
                    <a:pt x="50" y="75"/>
                  </a:cubicBezTo>
                  <a:cubicBezTo>
                    <a:pt x="45" y="75"/>
                    <a:pt x="39" y="73"/>
                    <a:pt x="37" y="67"/>
                  </a:cubicBezTo>
                  <a:cubicBezTo>
                    <a:pt x="35" y="59"/>
                    <a:pt x="39" y="60"/>
                    <a:pt x="46" y="61"/>
                  </a:cubicBezTo>
                  <a:cubicBezTo>
                    <a:pt x="51" y="62"/>
                    <a:pt x="59" y="64"/>
                    <a:pt x="71" y="69"/>
                  </a:cubicBezTo>
                  <a:cubicBezTo>
                    <a:pt x="97" y="81"/>
                    <a:pt x="105" y="91"/>
                    <a:pt x="106" y="87"/>
                  </a:cubicBezTo>
                  <a:cubicBezTo>
                    <a:pt x="106" y="86"/>
                    <a:pt x="105" y="84"/>
                    <a:pt x="103" y="82"/>
                  </a:cubicBezTo>
                  <a:cubicBezTo>
                    <a:pt x="98" y="78"/>
                    <a:pt x="88" y="73"/>
                    <a:pt x="83" y="69"/>
                  </a:cubicBezTo>
                  <a:cubicBezTo>
                    <a:pt x="75" y="65"/>
                    <a:pt x="73" y="63"/>
                    <a:pt x="66" y="62"/>
                  </a:cubicBezTo>
                  <a:cubicBezTo>
                    <a:pt x="60" y="62"/>
                    <a:pt x="63" y="62"/>
                    <a:pt x="57" y="59"/>
                  </a:cubicBezTo>
                  <a:cubicBezTo>
                    <a:pt x="51" y="54"/>
                    <a:pt x="37" y="48"/>
                    <a:pt x="30" y="55"/>
                  </a:cubicBezTo>
                  <a:cubicBezTo>
                    <a:pt x="19" y="64"/>
                    <a:pt x="6" y="71"/>
                    <a:pt x="3" y="64"/>
                  </a:cubicBezTo>
                  <a:cubicBezTo>
                    <a:pt x="1" y="57"/>
                    <a:pt x="0" y="56"/>
                    <a:pt x="5" y="52"/>
                  </a:cubicBezTo>
                  <a:cubicBezTo>
                    <a:pt x="10" y="49"/>
                    <a:pt x="20" y="35"/>
                    <a:pt x="21" y="34"/>
                  </a:cubicBezTo>
                  <a:cubicBezTo>
                    <a:pt x="32" y="29"/>
                    <a:pt x="33" y="35"/>
                    <a:pt x="35" y="39"/>
                  </a:cubicBezTo>
                  <a:cubicBezTo>
                    <a:pt x="36" y="41"/>
                    <a:pt x="40" y="41"/>
                    <a:pt x="43" y="41"/>
                  </a:cubicBezTo>
                  <a:cubicBezTo>
                    <a:pt x="49" y="33"/>
                    <a:pt x="57" y="22"/>
                    <a:pt x="60" y="18"/>
                  </a:cubicBezTo>
                  <a:cubicBezTo>
                    <a:pt x="62" y="14"/>
                    <a:pt x="63" y="7"/>
                    <a:pt x="68" y="4"/>
                  </a:cubicBezTo>
                  <a:cubicBezTo>
                    <a:pt x="73" y="0"/>
                    <a:pt x="74" y="2"/>
                    <a:pt x="75" y="7"/>
                  </a:cubicBezTo>
                  <a:cubicBezTo>
                    <a:pt x="75" y="11"/>
                    <a:pt x="75" y="17"/>
                    <a:pt x="73" y="20"/>
                  </a:cubicBezTo>
                  <a:cubicBezTo>
                    <a:pt x="70" y="25"/>
                    <a:pt x="55" y="41"/>
                    <a:pt x="56" y="43"/>
                  </a:cubicBezTo>
                  <a:cubicBezTo>
                    <a:pt x="56" y="46"/>
                    <a:pt x="58" y="48"/>
                    <a:pt x="61" y="44"/>
                  </a:cubicBezTo>
                  <a:cubicBezTo>
                    <a:pt x="65" y="40"/>
                    <a:pt x="89" y="5"/>
                    <a:pt x="91" y="3"/>
                  </a:cubicBezTo>
                  <a:cubicBezTo>
                    <a:pt x="93" y="2"/>
                    <a:pt x="96" y="4"/>
                    <a:pt x="98" y="7"/>
                  </a:cubicBezTo>
                  <a:cubicBezTo>
                    <a:pt x="100" y="9"/>
                    <a:pt x="100" y="11"/>
                    <a:pt x="103" y="10"/>
                  </a:cubicBezTo>
                  <a:cubicBezTo>
                    <a:pt x="105" y="9"/>
                    <a:pt x="111" y="11"/>
                    <a:pt x="111" y="13"/>
                  </a:cubicBezTo>
                  <a:cubicBezTo>
                    <a:pt x="111" y="16"/>
                    <a:pt x="114" y="25"/>
                    <a:pt x="119" y="21"/>
                  </a:cubicBezTo>
                  <a:cubicBezTo>
                    <a:pt x="124" y="17"/>
                    <a:pt x="127" y="11"/>
                    <a:pt x="132" y="14"/>
                  </a:cubicBezTo>
                  <a:cubicBezTo>
                    <a:pt x="136" y="16"/>
                    <a:pt x="138" y="31"/>
                    <a:pt x="131" y="33"/>
                  </a:cubicBezTo>
                  <a:cubicBezTo>
                    <a:pt x="123" y="34"/>
                    <a:pt x="119" y="36"/>
                    <a:pt x="119" y="36"/>
                  </a:cubicBezTo>
                  <a:cubicBezTo>
                    <a:pt x="119" y="36"/>
                    <a:pt x="122" y="43"/>
                    <a:pt x="120" y="43"/>
                  </a:cubicBezTo>
                  <a:cubicBezTo>
                    <a:pt x="118" y="44"/>
                    <a:pt x="118" y="49"/>
                    <a:pt x="121" y="51"/>
                  </a:cubicBezTo>
                  <a:cubicBezTo>
                    <a:pt x="124" y="53"/>
                    <a:pt x="130" y="60"/>
                    <a:pt x="127" y="51"/>
                  </a:cubicBezTo>
                  <a:cubicBezTo>
                    <a:pt x="124" y="42"/>
                    <a:pt x="120" y="37"/>
                    <a:pt x="124" y="38"/>
                  </a:cubicBezTo>
                  <a:cubicBezTo>
                    <a:pt x="132" y="38"/>
                    <a:pt x="151" y="46"/>
                    <a:pt x="146" y="57"/>
                  </a:cubicBezTo>
                  <a:cubicBezTo>
                    <a:pt x="144" y="60"/>
                    <a:pt x="141" y="64"/>
                    <a:pt x="133" y="67"/>
                  </a:cubicBezTo>
                  <a:cubicBezTo>
                    <a:pt x="117" y="75"/>
                    <a:pt x="111" y="78"/>
                    <a:pt x="116" y="79"/>
                  </a:cubicBezTo>
                  <a:cubicBezTo>
                    <a:pt x="121" y="79"/>
                    <a:pt x="131" y="86"/>
                    <a:pt x="130" y="102"/>
                  </a:cubicBezTo>
                  <a:cubicBezTo>
                    <a:pt x="130" y="102"/>
                    <a:pt x="127" y="115"/>
                    <a:pt x="111" y="102"/>
                  </a:cubicBezTo>
                  <a:cubicBezTo>
                    <a:pt x="111" y="102"/>
                    <a:pt x="98" y="91"/>
                    <a:pt x="92" y="96"/>
                  </a:cubicBezTo>
                  <a:cubicBezTo>
                    <a:pt x="92" y="96"/>
                    <a:pt x="87" y="97"/>
                    <a:pt x="82" y="96"/>
                  </a:cubicBezTo>
                  <a:cubicBezTo>
                    <a:pt x="77" y="95"/>
                    <a:pt x="64" y="96"/>
                    <a:pt x="72" y="102"/>
                  </a:cubicBezTo>
                  <a:cubicBezTo>
                    <a:pt x="79" y="107"/>
                    <a:pt x="94" y="111"/>
                    <a:pt x="95" y="115"/>
                  </a:cubicBezTo>
                  <a:cubicBezTo>
                    <a:pt x="95" y="120"/>
                    <a:pt x="94" y="137"/>
                    <a:pt x="85" y="131"/>
                  </a:cubicBezTo>
                  <a:cubicBezTo>
                    <a:pt x="75" y="126"/>
                    <a:pt x="73" y="115"/>
                    <a:pt x="65" y="114"/>
                  </a:cubicBezTo>
                  <a:cubicBezTo>
                    <a:pt x="58" y="114"/>
                    <a:pt x="56" y="129"/>
                    <a:pt x="45" y="133"/>
                  </a:cubicBezTo>
                  <a:cubicBezTo>
                    <a:pt x="35" y="137"/>
                    <a:pt x="23" y="140"/>
                    <a:pt x="20" y="135"/>
                  </a:cubicBezTo>
                  <a:cubicBezTo>
                    <a:pt x="17" y="130"/>
                    <a:pt x="19" y="124"/>
                    <a:pt x="17" y="119"/>
                  </a:cubicBezTo>
                  <a:cubicBezTo>
                    <a:pt x="15" y="116"/>
                    <a:pt x="14" y="111"/>
                    <a:pt x="13" y="108"/>
                  </a:cubicBezTo>
                  <a:cubicBezTo>
                    <a:pt x="12" y="101"/>
                    <a:pt x="12" y="102"/>
                    <a:pt x="17" y="106"/>
                  </a:cubicBezTo>
                  <a:close/>
                  <a:moveTo>
                    <a:pt x="100" y="20"/>
                  </a:moveTo>
                  <a:cubicBezTo>
                    <a:pt x="98" y="18"/>
                    <a:pt x="98" y="18"/>
                    <a:pt x="97" y="20"/>
                  </a:cubicBezTo>
                  <a:cubicBezTo>
                    <a:pt x="89" y="29"/>
                    <a:pt x="89" y="29"/>
                    <a:pt x="89" y="29"/>
                  </a:cubicBezTo>
                  <a:cubicBezTo>
                    <a:pt x="87" y="32"/>
                    <a:pt x="86" y="32"/>
                    <a:pt x="90" y="32"/>
                  </a:cubicBezTo>
                  <a:cubicBezTo>
                    <a:pt x="93" y="32"/>
                    <a:pt x="98" y="30"/>
                    <a:pt x="100" y="27"/>
                  </a:cubicBezTo>
                  <a:cubicBezTo>
                    <a:pt x="102" y="25"/>
                    <a:pt x="101" y="22"/>
                    <a:pt x="100" y="20"/>
                  </a:cubicBezTo>
                  <a:close/>
                  <a:moveTo>
                    <a:pt x="112" y="50"/>
                  </a:moveTo>
                  <a:cubicBezTo>
                    <a:pt x="110" y="50"/>
                    <a:pt x="109" y="51"/>
                    <a:pt x="110" y="53"/>
                  </a:cubicBezTo>
                  <a:cubicBezTo>
                    <a:pt x="110" y="54"/>
                    <a:pt x="114" y="58"/>
                    <a:pt x="116" y="58"/>
                  </a:cubicBezTo>
                  <a:cubicBezTo>
                    <a:pt x="117" y="59"/>
                    <a:pt x="117" y="58"/>
                    <a:pt x="118" y="58"/>
                  </a:cubicBezTo>
                  <a:cubicBezTo>
                    <a:pt x="121" y="56"/>
                    <a:pt x="112" y="50"/>
                    <a:pt x="112" y="50"/>
                  </a:cubicBezTo>
                  <a:close/>
                  <a:moveTo>
                    <a:pt x="101" y="44"/>
                  </a:moveTo>
                  <a:cubicBezTo>
                    <a:pt x="103" y="43"/>
                    <a:pt x="103" y="40"/>
                    <a:pt x="100" y="41"/>
                  </a:cubicBezTo>
                  <a:cubicBezTo>
                    <a:pt x="96" y="43"/>
                    <a:pt x="96" y="46"/>
                    <a:pt x="101" y="44"/>
                  </a:cubicBezTo>
                  <a:close/>
                  <a:moveTo>
                    <a:pt x="88" y="60"/>
                  </a:moveTo>
                  <a:cubicBezTo>
                    <a:pt x="88" y="60"/>
                    <a:pt x="87" y="61"/>
                    <a:pt x="88" y="62"/>
                  </a:cubicBezTo>
                  <a:cubicBezTo>
                    <a:pt x="89" y="63"/>
                    <a:pt x="90" y="62"/>
                    <a:pt x="91" y="60"/>
                  </a:cubicBezTo>
                  <a:cubicBezTo>
                    <a:pt x="91" y="59"/>
                    <a:pt x="88" y="60"/>
                    <a:pt x="88" y="60"/>
                  </a:cubicBezTo>
                  <a:close/>
                  <a:moveTo>
                    <a:pt x="99" y="63"/>
                  </a:moveTo>
                  <a:cubicBezTo>
                    <a:pt x="99" y="63"/>
                    <a:pt x="100" y="65"/>
                    <a:pt x="101" y="66"/>
                  </a:cubicBezTo>
                  <a:cubicBezTo>
                    <a:pt x="102" y="67"/>
                    <a:pt x="103" y="66"/>
                    <a:pt x="103" y="64"/>
                  </a:cubicBezTo>
                  <a:cubicBezTo>
                    <a:pt x="103" y="61"/>
                    <a:pt x="99" y="63"/>
                    <a:pt x="99" y="63"/>
                  </a:cubicBezTo>
                  <a:close/>
                  <a:moveTo>
                    <a:pt x="85" y="42"/>
                  </a:moveTo>
                  <a:cubicBezTo>
                    <a:pt x="83" y="37"/>
                    <a:pt x="73" y="45"/>
                    <a:pt x="71" y="47"/>
                  </a:cubicBezTo>
                  <a:cubicBezTo>
                    <a:pt x="69" y="50"/>
                    <a:pt x="75" y="50"/>
                    <a:pt x="79" y="50"/>
                  </a:cubicBezTo>
                  <a:cubicBezTo>
                    <a:pt x="83" y="50"/>
                    <a:pt x="87" y="46"/>
                    <a:pt x="85" y="42"/>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4" name="ïş1îḋê"/>
            <p:cNvSpPr/>
            <p:nvPr userDrawn="1">
              <p:custDataLst>
                <p:tags r:id="rId36"/>
              </p:custDataLst>
            </p:nvPr>
          </p:nvSpPr>
          <p:spPr bwMode="auto">
            <a:xfrm>
              <a:off x="5077653" y="3946525"/>
              <a:ext cx="149225" cy="238125"/>
            </a:xfrm>
            <a:custGeom>
              <a:avLst/>
              <a:gdLst>
                <a:gd name="T0" fmla="*/ 21 w 37"/>
                <a:gd name="T1" fmla="*/ 56 h 56"/>
                <a:gd name="T2" fmla="*/ 14 w 37"/>
                <a:gd name="T3" fmla="*/ 55 h 56"/>
                <a:gd name="T4" fmla="*/ 11 w 37"/>
                <a:gd name="T5" fmla="*/ 54 h 56"/>
                <a:gd name="T6" fmla="*/ 4 w 37"/>
                <a:gd name="T7" fmla="*/ 56 h 56"/>
                <a:gd name="T8" fmla="*/ 0 w 37"/>
                <a:gd name="T9" fmla="*/ 41 h 56"/>
                <a:gd name="T10" fmla="*/ 2 w 37"/>
                <a:gd name="T11" fmla="*/ 41 h 56"/>
                <a:gd name="T12" fmla="*/ 20 w 37"/>
                <a:gd name="T13" fmla="*/ 53 h 56"/>
                <a:gd name="T14" fmla="*/ 31 w 37"/>
                <a:gd name="T15" fmla="*/ 43 h 56"/>
                <a:gd name="T16" fmla="*/ 18 w 37"/>
                <a:gd name="T17" fmla="*/ 31 h 56"/>
                <a:gd name="T18" fmla="*/ 3 w 37"/>
                <a:gd name="T19" fmla="*/ 15 h 56"/>
                <a:gd name="T20" fmla="*/ 18 w 37"/>
                <a:gd name="T21" fmla="*/ 0 h 56"/>
                <a:gd name="T22" fmla="*/ 25 w 37"/>
                <a:gd name="T23" fmla="*/ 2 h 56"/>
                <a:gd name="T24" fmla="*/ 27 w 37"/>
                <a:gd name="T25" fmla="*/ 2 h 56"/>
                <a:gd name="T26" fmla="*/ 31 w 37"/>
                <a:gd name="T27" fmla="*/ 1 h 56"/>
                <a:gd name="T28" fmla="*/ 36 w 37"/>
                <a:gd name="T29" fmla="*/ 13 h 56"/>
                <a:gd name="T30" fmla="*/ 34 w 37"/>
                <a:gd name="T31" fmla="*/ 14 h 56"/>
                <a:gd name="T32" fmla="*/ 30 w 37"/>
                <a:gd name="T33" fmla="*/ 9 h 56"/>
                <a:gd name="T34" fmla="*/ 18 w 37"/>
                <a:gd name="T35" fmla="*/ 3 h 56"/>
                <a:gd name="T36" fmla="*/ 8 w 37"/>
                <a:gd name="T37" fmla="*/ 12 h 56"/>
                <a:gd name="T38" fmla="*/ 21 w 37"/>
                <a:gd name="T39" fmla="*/ 23 h 56"/>
                <a:gd name="T40" fmla="*/ 37 w 37"/>
                <a:gd name="T41" fmla="*/ 40 h 56"/>
                <a:gd name="T42" fmla="*/ 21 w 37"/>
                <a:gd name="T43"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 h="56">
                  <a:moveTo>
                    <a:pt x="21" y="56"/>
                  </a:moveTo>
                  <a:cubicBezTo>
                    <a:pt x="19" y="56"/>
                    <a:pt x="16" y="56"/>
                    <a:pt x="14" y="55"/>
                  </a:cubicBezTo>
                  <a:cubicBezTo>
                    <a:pt x="12" y="54"/>
                    <a:pt x="12" y="54"/>
                    <a:pt x="11" y="54"/>
                  </a:cubicBezTo>
                  <a:cubicBezTo>
                    <a:pt x="8" y="54"/>
                    <a:pt x="6" y="55"/>
                    <a:pt x="4" y="56"/>
                  </a:cubicBezTo>
                  <a:cubicBezTo>
                    <a:pt x="0" y="41"/>
                    <a:pt x="0" y="41"/>
                    <a:pt x="0" y="41"/>
                  </a:cubicBezTo>
                  <a:cubicBezTo>
                    <a:pt x="2" y="41"/>
                    <a:pt x="2" y="41"/>
                    <a:pt x="2" y="41"/>
                  </a:cubicBezTo>
                  <a:cubicBezTo>
                    <a:pt x="3" y="44"/>
                    <a:pt x="10" y="53"/>
                    <a:pt x="20" y="53"/>
                  </a:cubicBezTo>
                  <a:cubicBezTo>
                    <a:pt x="28" y="53"/>
                    <a:pt x="31" y="48"/>
                    <a:pt x="31" y="43"/>
                  </a:cubicBezTo>
                  <a:cubicBezTo>
                    <a:pt x="31" y="37"/>
                    <a:pt x="27" y="35"/>
                    <a:pt x="18" y="31"/>
                  </a:cubicBezTo>
                  <a:cubicBezTo>
                    <a:pt x="13" y="30"/>
                    <a:pt x="3" y="26"/>
                    <a:pt x="3" y="15"/>
                  </a:cubicBezTo>
                  <a:cubicBezTo>
                    <a:pt x="3" y="8"/>
                    <a:pt x="7" y="0"/>
                    <a:pt x="18" y="0"/>
                  </a:cubicBezTo>
                  <a:cubicBezTo>
                    <a:pt x="20" y="0"/>
                    <a:pt x="20" y="1"/>
                    <a:pt x="25" y="2"/>
                  </a:cubicBezTo>
                  <a:cubicBezTo>
                    <a:pt x="26" y="2"/>
                    <a:pt x="26" y="2"/>
                    <a:pt x="27" y="2"/>
                  </a:cubicBezTo>
                  <a:cubicBezTo>
                    <a:pt x="27" y="2"/>
                    <a:pt x="29" y="2"/>
                    <a:pt x="31" y="1"/>
                  </a:cubicBezTo>
                  <a:cubicBezTo>
                    <a:pt x="36" y="13"/>
                    <a:pt x="36" y="13"/>
                    <a:pt x="36" y="13"/>
                  </a:cubicBezTo>
                  <a:cubicBezTo>
                    <a:pt x="34" y="14"/>
                    <a:pt x="34" y="14"/>
                    <a:pt x="34" y="14"/>
                  </a:cubicBezTo>
                  <a:cubicBezTo>
                    <a:pt x="33" y="13"/>
                    <a:pt x="32" y="11"/>
                    <a:pt x="30" y="9"/>
                  </a:cubicBezTo>
                  <a:cubicBezTo>
                    <a:pt x="27" y="5"/>
                    <a:pt x="22" y="3"/>
                    <a:pt x="18" y="3"/>
                  </a:cubicBezTo>
                  <a:cubicBezTo>
                    <a:pt x="12" y="3"/>
                    <a:pt x="8" y="6"/>
                    <a:pt x="8" y="12"/>
                  </a:cubicBezTo>
                  <a:cubicBezTo>
                    <a:pt x="8" y="17"/>
                    <a:pt x="12" y="20"/>
                    <a:pt x="21" y="23"/>
                  </a:cubicBezTo>
                  <a:cubicBezTo>
                    <a:pt x="31" y="27"/>
                    <a:pt x="37" y="31"/>
                    <a:pt x="37" y="40"/>
                  </a:cubicBezTo>
                  <a:cubicBezTo>
                    <a:pt x="37" y="48"/>
                    <a:pt x="31" y="56"/>
                    <a:pt x="21" y="5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5" name="îsḻîḓé"/>
            <p:cNvSpPr/>
            <p:nvPr userDrawn="1">
              <p:custDataLst>
                <p:tags r:id="rId37"/>
              </p:custDataLst>
            </p:nvPr>
          </p:nvSpPr>
          <p:spPr bwMode="auto">
            <a:xfrm>
              <a:off x="5247516" y="3956050"/>
              <a:ext cx="206375" cy="228600"/>
            </a:xfrm>
            <a:custGeom>
              <a:avLst/>
              <a:gdLst>
                <a:gd name="T0" fmla="*/ 51 w 51"/>
                <a:gd name="T1" fmla="*/ 2 h 54"/>
                <a:gd name="T2" fmla="*/ 48 w 51"/>
                <a:gd name="T3" fmla="*/ 2 h 54"/>
                <a:gd name="T4" fmla="*/ 43 w 51"/>
                <a:gd name="T5" fmla="*/ 8 h 54"/>
                <a:gd name="T6" fmla="*/ 43 w 51"/>
                <a:gd name="T7" fmla="*/ 36 h 54"/>
                <a:gd name="T8" fmla="*/ 26 w 51"/>
                <a:gd name="T9" fmla="*/ 54 h 54"/>
                <a:gd name="T10" fmla="*/ 8 w 51"/>
                <a:gd name="T11" fmla="*/ 36 h 54"/>
                <a:gd name="T12" fmla="*/ 8 w 51"/>
                <a:gd name="T13" fmla="*/ 7 h 54"/>
                <a:gd name="T14" fmla="*/ 2 w 51"/>
                <a:gd name="T15" fmla="*/ 2 h 54"/>
                <a:gd name="T16" fmla="*/ 0 w 51"/>
                <a:gd name="T17" fmla="*/ 2 h 54"/>
                <a:gd name="T18" fmla="*/ 0 w 51"/>
                <a:gd name="T19" fmla="*/ 0 h 54"/>
                <a:gd name="T20" fmla="*/ 24 w 51"/>
                <a:gd name="T21" fmla="*/ 0 h 54"/>
                <a:gd name="T22" fmla="*/ 24 w 51"/>
                <a:gd name="T23" fmla="*/ 2 h 54"/>
                <a:gd name="T24" fmla="*/ 21 w 51"/>
                <a:gd name="T25" fmla="*/ 2 h 54"/>
                <a:gd name="T26" fmla="*/ 16 w 51"/>
                <a:gd name="T27" fmla="*/ 7 h 54"/>
                <a:gd name="T28" fmla="*/ 16 w 51"/>
                <a:gd name="T29" fmla="*/ 35 h 54"/>
                <a:gd name="T30" fmla="*/ 29 w 51"/>
                <a:gd name="T31" fmla="*/ 51 h 54"/>
                <a:gd name="T32" fmla="*/ 41 w 51"/>
                <a:gd name="T33" fmla="*/ 37 h 54"/>
                <a:gd name="T34" fmla="*/ 41 w 51"/>
                <a:gd name="T35" fmla="*/ 8 h 54"/>
                <a:gd name="T36" fmla="*/ 35 w 51"/>
                <a:gd name="T37" fmla="*/ 2 h 54"/>
                <a:gd name="T38" fmla="*/ 34 w 51"/>
                <a:gd name="T39" fmla="*/ 2 h 54"/>
                <a:gd name="T40" fmla="*/ 34 w 51"/>
                <a:gd name="T41" fmla="*/ 0 h 54"/>
                <a:gd name="T42" fmla="*/ 51 w 51"/>
                <a:gd name="T43" fmla="*/ 0 h 54"/>
                <a:gd name="T44" fmla="*/ 51 w 51"/>
                <a:gd name="T45" fmla="*/ 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1" h="54">
                  <a:moveTo>
                    <a:pt x="51" y="2"/>
                  </a:moveTo>
                  <a:cubicBezTo>
                    <a:pt x="48" y="2"/>
                    <a:pt x="48" y="2"/>
                    <a:pt x="48" y="2"/>
                  </a:cubicBezTo>
                  <a:cubicBezTo>
                    <a:pt x="45" y="2"/>
                    <a:pt x="43" y="4"/>
                    <a:pt x="43" y="8"/>
                  </a:cubicBezTo>
                  <a:cubicBezTo>
                    <a:pt x="43" y="36"/>
                    <a:pt x="43" y="36"/>
                    <a:pt x="43" y="36"/>
                  </a:cubicBezTo>
                  <a:cubicBezTo>
                    <a:pt x="43" y="44"/>
                    <a:pt x="39" y="54"/>
                    <a:pt x="26" y="54"/>
                  </a:cubicBezTo>
                  <a:cubicBezTo>
                    <a:pt x="17" y="54"/>
                    <a:pt x="8" y="49"/>
                    <a:pt x="8" y="36"/>
                  </a:cubicBezTo>
                  <a:cubicBezTo>
                    <a:pt x="8" y="7"/>
                    <a:pt x="8" y="7"/>
                    <a:pt x="8" y="7"/>
                  </a:cubicBezTo>
                  <a:cubicBezTo>
                    <a:pt x="8" y="4"/>
                    <a:pt x="6" y="2"/>
                    <a:pt x="2" y="2"/>
                  </a:cubicBezTo>
                  <a:cubicBezTo>
                    <a:pt x="0" y="2"/>
                    <a:pt x="0" y="2"/>
                    <a:pt x="0" y="2"/>
                  </a:cubicBezTo>
                  <a:cubicBezTo>
                    <a:pt x="0" y="0"/>
                    <a:pt x="0" y="0"/>
                    <a:pt x="0" y="0"/>
                  </a:cubicBezTo>
                  <a:cubicBezTo>
                    <a:pt x="24" y="0"/>
                    <a:pt x="24" y="0"/>
                    <a:pt x="24" y="0"/>
                  </a:cubicBezTo>
                  <a:cubicBezTo>
                    <a:pt x="24" y="2"/>
                    <a:pt x="24" y="2"/>
                    <a:pt x="24" y="2"/>
                  </a:cubicBezTo>
                  <a:cubicBezTo>
                    <a:pt x="21" y="2"/>
                    <a:pt x="21" y="2"/>
                    <a:pt x="21" y="2"/>
                  </a:cubicBezTo>
                  <a:cubicBezTo>
                    <a:pt x="17" y="2"/>
                    <a:pt x="16" y="4"/>
                    <a:pt x="16" y="7"/>
                  </a:cubicBezTo>
                  <a:cubicBezTo>
                    <a:pt x="16" y="35"/>
                    <a:pt x="16" y="35"/>
                    <a:pt x="16" y="35"/>
                  </a:cubicBezTo>
                  <a:cubicBezTo>
                    <a:pt x="16" y="46"/>
                    <a:pt x="22" y="51"/>
                    <a:pt x="29" y="51"/>
                  </a:cubicBezTo>
                  <a:cubicBezTo>
                    <a:pt x="36" y="51"/>
                    <a:pt x="41" y="45"/>
                    <a:pt x="41" y="37"/>
                  </a:cubicBezTo>
                  <a:cubicBezTo>
                    <a:pt x="41" y="8"/>
                    <a:pt x="41" y="8"/>
                    <a:pt x="41" y="8"/>
                  </a:cubicBezTo>
                  <a:cubicBezTo>
                    <a:pt x="41" y="5"/>
                    <a:pt x="39" y="2"/>
                    <a:pt x="35" y="2"/>
                  </a:cubicBezTo>
                  <a:cubicBezTo>
                    <a:pt x="34" y="2"/>
                    <a:pt x="34" y="2"/>
                    <a:pt x="34" y="2"/>
                  </a:cubicBezTo>
                  <a:cubicBezTo>
                    <a:pt x="34" y="0"/>
                    <a:pt x="34" y="0"/>
                    <a:pt x="34" y="0"/>
                  </a:cubicBezTo>
                  <a:cubicBezTo>
                    <a:pt x="51" y="0"/>
                    <a:pt x="51" y="0"/>
                    <a:pt x="51" y="0"/>
                  </a:cubicBezTo>
                  <a:lnTo>
                    <a:pt x="51"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6" name="iŝḷïdê"/>
            <p:cNvSpPr/>
            <p:nvPr userDrawn="1">
              <p:custDataLst>
                <p:tags r:id="rId38"/>
              </p:custDataLst>
            </p:nvPr>
          </p:nvSpPr>
          <p:spPr bwMode="auto">
            <a:xfrm>
              <a:off x="5465003" y="3956050"/>
              <a:ext cx="206375" cy="220663"/>
            </a:xfrm>
            <a:custGeom>
              <a:avLst/>
              <a:gdLst>
                <a:gd name="T0" fmla="*/ 43 w 51"/>
                <a:gd name="T1" fmla="*/ 52 h 52"/>
                <a:gd name="T2" fmla="*/ 11 w 51"/>
                <a:gd name="T3" fmla="*/ 8 h 52"/>
                <a:gd name="T4" fmla="*/ 11 w 51"/>
                <a:gd name="T5" fmla="*/ 44 h 52"/>
                <a:gd name="T6" fmla="*/ 16 w 51"/>
                <a:gd name="T7" fmla="*/ 50 h 52"/>
                <a:gd name="T8" fmla="*/ 18 w 51"/>
                <a:gd name="T9" fmla="*/ 50 h 52"/>
                <a:gd name="T10" fmla="*/ 18 w 51"/>
                <a:gd name="T11" fmla="*/ 52 h 52"/>
                <a:gd name="T12" fmla="*/ 1 w 51"/>
                <a:gd name="T13" fmla="*/ 52 h 52"/>
                <a:gd name="T14" fmla="*/ 1 w 51"/>
                <a:gd name="T15" fmla="*/ 50 h 52"/>
                <a:gd name="T16" fmla="*/ 3 w 51"/>
                <a:gd name="T17" fmla="*/ 50 h 52"/>
                <a:gd name="T18" fmla="*/ 8 w 51"/>
                <a:gd name="T19" fmla="*/ 44 h 52"/>
                <a:gd name="T20" fmla="*/ 8 w 51"/>
                <a:gd name="T21" fmla="*/ 7 h 52"/>
                <a:gd name="T22" fmla="*/ 2 w 51"/>
                <a:gd name="T23" fmla="*/ 2 h 52"/>
                <a:gd name="T24" fmla="*/ 0 w 51"/>
                <a:gd name="T25" fmla="*/ 2 h 52"/>
                <a:gd name="T26" fmla="*/ 0 w 51"/>
                <a:gd name="T27" fmla="*/ 0 h 52"/>
                <a:gd name="T28" fmla="*/ 16 w 51"/>
                <a:gd name="T29" fmla="*/ 0 h 52"/>
                <a:gd name="T30" fmla="*/ 42 w 51"/>
                <a:gd name="T31" fmla="*/ 37 h 52"/>
                <a:gd name="T32" fmla="*/ 42 w 51"/>
                <a:gd name="T33" fmla="*/ 9 h 52"/>
                <a:gd name="T34" fmla="*/ 35 w 51"/>
                <a:gd name="T35" fmla="*/ 2 h 52"/>
                <a:gd name="T36" fmla="*/ 35 w 51"/>
                <a:gd name="T37" fmla="*/ 0 h 52"/>
                <a:gd name="T38" fmla="*/ 51 w 51"/>
                <a:gd name="T39" fmla="*/ 0 h 52"/>
                <a:gd name="T40" fmla="*/ 51 w 51"/>
                <a:gd name="T41" fmla="*/ 2 h 52"/>
                <a:gd name="T42" fmla="*/ 44 w 51"/>
                <a:gd name="T43" fmla="*/ 9 h 52"/>
                <a:gd name="T44" fmla="*/ 44 w 51"/>
                <a:gd name="T45" fmla="*/ 52 h 52"/>
                <a:gd name="T46" fmla="*/ 43 w 51"/>
                <a:gd name="T4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 h="52">
                  <a:moveTo>
                    <a:pt x="43" y="52"/>
                  </a:moveTo>
                  <a:cubicBezTo>
                    <a:pt x="11" y="8"/>
                    <a:pt x="11" y="8"/>
                    <a:pt x="11" y="8"/>
                  </a:cubicBezTo>
                  <a:cubicBezTo>
                    <a:pt x="11" y="44"/>
                    <a:pt x="11" y="44"/>
                    <a:pt x="11" y="44"/>
                  </a:cubicBezTo>
                  <a:cubicBezTo>
                    <a:pt x="11" y="47"/>
                    <a:pt x="12" y="50"/>
                    <a:pt x="16" y="50"/>
                  </a:cubicBezTo>
                  <a:cubicBezTo>
                    <a:pt x="18" y="50"/>
                    <a:pt x="18" y="50"/>
                    <a:pt x="18" y="50"/>
                  </a:cubicBezTo>
                  <a:cubicBezTo>
                    <a:pt x="18" y="52"/>
                    <a:pt x="18" y="52"/>
                    <a:pt x="18" y="52"/>
                  </a:cubicBezTo>
                  <a:cubicBezTo>
                    <a:pt x="1" y="52"/>
                    <a:pt x="1" y="52"/>
                    <a:pt x="1" y="52"/>
                  </a:cubicBezTo>
                  <a:cubicBezTo>
                    <a:pt x="1" y="50"/>
                    <a:pt x="1" y="50"/>
                    <a:pt x="1" y="50"/>
                  </a:cubicBezTo>
                  <a:cubicBezTo>
                    <a:pt x="3" y="50"/>
                    <a:pt x="3" y="50"/>
                    <a:pt x="3" y="50"/>
                  </a:cubicBezTo>
                  <a:cubicBezTo>
                    <a:pt x="7" y="50"/>
                    <a:pt x="8" y="48"/>
                    <a:pt x="8" y="44"/>
                  </a:cubicBezTo>
                  <a:cubicBezTo>
                    <a:pt x="8" y="7"/>
                    <a:pt x="8" y="7"/>
                    <a:pt x="8" y="7"/>
                  </a:cubicBezTo>
                  <a:cubicBezTo>
                    <a:pt x="8" y="2"/>
                    <a:pt x="4" y="2"/>
                    <a:pt x="2" y="2"/>
                  </a:cubicBezTo>
                  <a:cubicBezTo>
                    <a:pt x="0" y="2"/>
                    <a:pt x="0" y="2"/>
                    <a:pt x="0" y="2"/>
                  </a:cubicBezTo>
                  <a:cubicBezTo>
                    <a:pt x="0" y="0"/>
                    <a:pt x="0" y="0"/>
                    <a:pt x="0" y="0"/>
                  </a:cubicBezTo>
                  <a:cubicBezTo>
                    <a:pt x="16" y="0"/>
                    <a:pt x="16" y="0"/>
                    <a:pt x="16" y="0"/>
                  </a:cubicBezTo>
                  <a:cubicBezTo>
                    <a:pt x="42" y="37"/>
                    <a:pt x="42" y="37"/>
                    <a:pt x="42" y="37"/>
                  </a:cubicBezTo>
                  <a:cubicBezTo>
                    <a:pt x="42" y="9"/>
                    <a:pt x="42" y="9"/>
                    <a:pt x="42" y="9"/>
                  </a:cubicBezTo>
                  <a:cubicBezTo>
                    <a:pt x="42" y="2"/>
                    <a:pt x="38" y="2"/>
                    <a:pt x="35" y="2"/>
                  </a:cubicBezTo>
                  <a:cubicBezTo>
                    <a:pt x="35" y="0"/>
                    <a:pt x="35" y="0"/>
                    <a:pt x="35" y="0"/>
                  </a:cubicBezTo>
                  <a:cubicBezTo>
                    <a:pt x="51" y="0"/>
                    <a:pt x="51" y="0"/>
                    <a:pt x="51" y="0"/>
                  </a:cubicBezTo>
                  <a:cubicBezTo>
                    <a:pt x="51" y="2"/>
                    <a:pt x="51" y="2"/>
                    <a:pt x="51" y="2"/>
                  </a:cubicBezTo>
                  <a:cubicBezTo>
                    <a:pt x="49" y="2"/>
                    <a:pt x="44" y="2"/>
                    <a:pt x="44" y="9"/>
                  </a:cubicBezTo>
                  <a:cubicBezTo>
                    <a:pt x="44" y="52"/>
                    <a:pt x="44" y="52"/>
                    <a:pt x="44" y="52"/>
                  </a:cubicBezTo>
                  <a:lnTo>
                    <a:pt x="43"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7" name="ïṥļïḑé"/>
            <p:cNvSpPr/>
            <p:nvPr userDrawn="1">
              <p:custDataLst>
                <p:tags r:id="rId39"/>
              </p:custDataLst>
            </p:nvPr>
          </p:nvSpPr>
          <p:spPr bwMode="auto">
            <a:xfrm>
              <a:off x="5885691" y="3956050"/>
              <a:ext cx="217488" cy="220663"/>
            </a:xfrm>
            <a:custGeom>
              <a:avLst/>
              <a:gdLst>
                <a:gd name="T0" fmla="*/ 51 w 54"/>
                <a:gd name="T1" fmla="*/ 2 h 52"/>
                <a:gd name="T2" fmla="*/ 44 w 54"/>
                <a:gd name="T3" fmla="*/ 8 h 52"/>
                <a:gd name="T4" fmla="*/ 31 w 54"/>
                <a:gd name="T5" fmla="*/ 31 h 52"/>
                <a:gd name="T6" fmla="*/ 31 w 54"/>
                <a:gd name="T7" fmla="*/ 45 h 52"/>
                <a:gd name="T8" fmla="*/ 36 w 54"/>
                <a:gd name="T9" fmla="*/ 50 h 52"/>
                <a:gd name="T10" fmla="*/ 40 w 54"/>
                <a:gd name="T11" fmla="*/ 50 h 52"/>
                <a:gd name="T12" fmla="*/ 40 w 54"/>
                <a:gd name="T13" fmla="*/ 52 h 52"/>
                <a:gd name="T14" fmla="*/ 14 w 54"/>
                <a:gd name="T15" fmla="*/ 52 h 52"/>
                <a:gd name="T16" fmla="*/ 14 w 54"/>
                <a:gd name="T17" fmla="*/ 50 h 52"/>
                <a:gd name="T18" fmla="*/ 18 w 54"/>
                <a:gd name="T19" fmla="*/ 50 h 52"/>
                <a:gd name="T20" fmla="*/ 23 w 54"/>
                <a:gd name="T21" fmla="*/ 45 h 52"/>
                <a:gd name="T22" fmla="*/ 23 w 54"/>
                <a:gd name="T23" fmla="*/ 31 h 52"/>
                <a:gd name="T24" fmla="*/ 8 w 54"/>
                <a:gd name="T25" fmla="*/ 7 h 52"/>
                <a:gd name="T26" fmla="*/ 1 w 54"/>
                <a:gd name="T27" fmla="*/ 2 h 52"/>
                <a:gd name="T28" fmla="*/ 0 w 54"/>
                <a:gd name="T29" fmla="*/ 2 h 52"/>
                <a:gd name="T30" fmla="*/ 0 w 54"/>
                <a:gd name="T31" fmla="*/ 0 h 52"/>
                <a:gd name="T32" fmla="*/ 24 w 54"/>
                <a:gd name="T33" fmla="*/ 0 h 52"/>
                <a:gd name="T34" fmla="*/ 24 w 54"/>
                <a:gd name="T35" fmla="*/ 2 h 52"/>
                <a:gd name="T36" fmla="*/ 21 w 54"/>
                <a:gd name="T37" fmla="*/ 2 h 52"/>
                <a:gd name="T38" fmla="*/ 18 w 54"/>
                <a:gd name="T39" fmla="*/ 5 h 52"/>
                <a:gd name="T40" fmla="*/ 18 w 54"/>
                <a:gd name="T41" fmla="*/ 7 h 52"/>
                <a:gd name="T42" fmla="*/ 30 w 54"/>
                <a:gd name="T43" fmla="*/ 27 h 52"/>
                <a:gd name="T44" fmla="*/ 41 w 54"/>
                <a:gd name="T45" fmla="*/ 8 h 52"/>
                <a:gd name="T46" fmla="*/ 42 w 54"/>
                <a:gd name="T47" fmla="*/ 5 h 52"/>
                <a:gd name="T48" fmla="*/ 39 w 54"/>
                <a:gd name="T49" fmla="*/ 2 h 52"/>
                <a:gd name="T50" fmla="*/ 35 w 54"/>
                <a:gd name="T51" fmla="*/ 2 h 52"/>
                <a:gd name="T52" fmla="*/ 35 w 54"/>
                <a:gd name="T53" fmla="*/ 0 h 52"/>
                <a:gd name="T54" fmla="*/ 54 w 54"/>
                <a:gd name="T55" fmla="*/ 0 h 52"/>
                <a:gd name="T56" fmla="*/ 54 w 54"/>
                <a:gd name="T57" fmla="*/ 2 h 52"/>
                <a:gd name="T58" fmla="*/ 51 w 54"/>
                <a:gd name="T59" fmla="*/ 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4" h="52">
                  <a:moveTo>
                    <a:pt x="51" y="2"/>
                  </a:moveTo>
                  <a:cubicBezTo>
                    <a:pt x="47" y="2"/>
                    <a:pt x="46" y="5"/>
                    <a:pt x="44" y="8"/>
                  </a:cubicBezTo>
                  <a:cubicBezTo>
                    <a:pt x="31" y="31"/>
                    <a:pt x="31" y="31"/>
                    <a:pt x="31" y="31"/>
                  </a:cubicBezTo>
                  <a:cubicBezTo>
                    <a:pt x="31" y="45"/>
                    <a:pt x="31" y="45"/>
                    <a:pt x="31" y="45"/>
                  </a:cubicBezTo>
                  <a:cubicBezTo>
                    <a:pt x="31" y="48"/>
                    <a:pt x="33" y="50"/>
                    <a:pt x="36" y="50"/>
                  </a:cubicBezTo>
                  <a:cubicBezTo>
                    <a:pt x="40" y="50"/>
                    <a:pt x="40" y="50"/>
                    <a:pt x="40" y="50"/>
                  </a:cubicBezTo>
                  <a:cubicBezTo>
                    <a:pt x="40" y="52"/>
                    <a:pt x="40" y="52"/>
                    <a:pt x="40" y="52"/>
                  </a:cubicBezTo>
                  <a:cubicBezTo>
                    <a:pt x="14" y="52"/>
                    <a:pt x="14" y="52"/>
                    <a:pt x="14" y="52"/>
                  </a:cubicBezTo>
                  <a:cubicBezTo>
                    <a:pt x="14" y="50"/>
                    <a:pt x="14" y="50"/>
                    <a:pt x="14" y="50"/>
                  </a:cubicBezTo>
                  <a:cubicBezTo>
                    <a:pt x="18" y="50"/>
                    <a:pt x="18" y="50"/>
                    <a:pt x="18" y="50"/>
                  </a:cubicBezTo>
                  <a:cubicBezTo>
                    <a:pt x="21" y="50"/>
                    <a:pt x="23" y="49"/>
                    <a:pt x="23" y="45"/>
                  </a:cubicBezTo>
                  <a:cubicBezTo>
                    <a:pt x="23" y="31"/>
                    <a:pt x="23" y="31"/>
                    <a:pt x="23" y="31"/>
                  </a:cubicBezTo>
                  <a:cubicBezTo>
                    <a:pt x="8" y="7"/>
                    <a:pt x="8" y="7"/>
                    <a:pt x="8" y="7"/>
                  </a:cubicBezTo>
                  <a:cubicBezTo>
                    <a:pt x="6" y="3"/>
                    <a:pt x="5" y="2"/>
                    <a:pt x="1" y="2"/>
                  </a:cubicBezTo>
                  <a:cubicBezTo>
                    <a:pt x="0" y="2"/>
                    <a:pt x="0" y="2"/>
                    <a:pt x="0" y="2"/>
                  </a:cubicBezTo>
                  <a:cubicBezTo>
                    <a:pt x="0" y="0"/>
                    <a:pt x="0" y="0"/>
                    <a:pt x="0" y="0"/>
                  </a:cubicBezTo>
                  <a:cubicBezTo>
                    <a:pt x="24" y="0"/>
                    <a:pt x="24" y="0"/>
                    <a:pt x="24" y="0"/>
                  </a:cubicBezTo>
                  <a:cubicBezTo>
                    <a:pt x="24" y="2"/>
                    <a:pt x="24" y="2"/>
                    <a:pt x="24" y="2"/>
                  </a:cubicBezTo>
                  <a:cubicBezTo>
                    <a:pt x="21" y="2"/>
                    <a:pt x="21" y="2"/>
                    <a:pt x="21" y="2"/>
                  </a:cubicBezTo>
                  <a:cubicBezTo>
                    <a:pt x="19" y="2"/>
                    <a:pt x="18" y="3"/>
                    <a:pt x="18" y="5"/>
                  </a:cubicBezTo>
                  <a:cubicBezTo>
                    <a:pt x="18" y="5"/>
                    <a:pt x="18" y="6"/>
                    <a:pt x="18" y="7"/>
                  </a:cubicBezTo>
                  <a:cubicBezTo>
                    <a:pt x="30" y="27"/>
                    <a:pt x="30" y="27"/>
                    <a:pt x="30" y="27"/>
                  </a:cubicBezTo>
                  <a:cubicBezTo>
                    <a:pt x="41" y="8"/>
                    <a:pt x="41" y="8"/>
                    <a:pt x="41" y="8"/>
                  </a:cubicBezTo>
                  <a:cubicBezTo>
                    <a:pt x="42" y="7"/>
                    <a:pt x="42" y="6"/>
                    <a:pt x="42" y="5"/>
                  </a:cubicBezTo>
                  <a:cubicBezTo>
                    <a:pt x="42" y="3"/>
                    <a:pt x="41" y="2"/>
                    <a:pt x="39" y="2"/>
                  </a:cubicBezTo>
                  <a:cubicBezTo>
                    <a:pt x="35" y="2"/>
                    <a:pt x="35" y="2"/>
                    <a:pt x="35" y="2"/>
                  </a:cubicBezTo>
                  <a:cubicBezTo>
                    <a:pt x="35" y="0"/>
                    <a:pt x="35" y="0"/>
                    <a:pt x="35" y="0"/>
                  </a:cubicBezTo>
                  <a:cubicBezTo>
                    <a:pt x="54" y="0"/>
                    <a:pt x="54" y="0"/>
                    <a:pt x="54" y="0"/>
                  </a:cubicBezTo>
                  <a:cubicBezTo>
                    <a:pt x="54" y="2"/>
                    <a:pt x="54" y="2"/>
                    <a:pt x="54" y="2"/>
                  </a:cubicBezTo>
                  <a:lnTo>
                    <a:pt x="51"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8" name="îṧḻîḑè"/>
            <p:cNvSpPr/>
            <p:nvPr userDrawn="1">
              <p:custDataLst>
                <p:tags r:id="rId40"/>
              </p:custDataLst>
            </p:nvPr>
          </p:nvSpPr>
          <p:spPr bwMode="auto">
            <a:xfrm>
              <a:off x="6119053" y="3951288"/>
              <a:ext cx="219075" cy="225425"/>
            </a:xfrm>
            <a:custGeom>
              <a:avLst/>
              <a:gdLst>
                <a:gd name="T0" fmla="*/ 31 w 54"/>
                <a:gd name="T1" fmla="*/ 53 h 53"/>
                <a:gd name="T2" fmla="*/ 31 w 54"/>
                <a:gd name="T3" fmla="*/ 51 h 53"/>
                <a:gd name="T4" fmla="*/ 34 w 54"/>
                <a:gd name="T5" fmla="*/ 51 h 53"/>
                <a:gd name="T6" fmla="*/ 37 w 54"/>
                <a:gd name="T7" fmla="*/ 48 h 53"/>
                <a:gd name="T8" fmla="*/ 37 w 54"/>
                <a:gd name="T9" fmla="*/ 45 h 53"/>
                <a:gd name="T10" fmla="*/ 33 w 54"/>
                <a:gd name="T11" fmla="*/ 35 h 53"/>
                <a:gd name="T12" fmla="*/ 15 w 54"/>
                <a:gd name="T13" fmla="*/ 35 h 53"/>
                <a:gd name="T14" fmla="*/ 11 w 54"/>
                <a:gd name="T15" fmla="*/ 46 h 53"/>
                <a:gd name="T16" fmla="*/ 11 w 54"/>
                <a:gd name="T17" fmla="*/ 48 h 53"/>
                <a:gd name="T18" fmla="*/ 15 w 54"/>
                <a:gd name="T19" fmla="*/ 51 h 53"/>
                <a:gd name="T20" fmla="*/ 18 w 54"/>
                <a:gd name="T21" fmla="*/ 51 h 53"/>
                <a:gd name="T22" fmla="*/ 18 w 54"/>
                <a:gd name="T23" fmla="*/ 53 h 53"/>
                <a:gd name="T24" fmla="*/ 0 w 54"/>
                <a:gd name="T25" fmla="*/ 53 h 53"/>
                <a:gd name="T26" fmla="*/ 0 w 54"/>
                <a:gd name="T27" fmla="*/ 51 h 53"/>
                <a:gd name="T28" fmla="*/ 3 w 54"/>
                <a:gd name="T29" fmla="*/ 51 h 53"/>
                <a:gd name="T30" fmla="*/ 9 w 54"/>
                <a:gd name="T31" fmla="*/ 45 h 53"/>
                <a:gd name="T32" fmla="*/ 23 w 54"/>
                <a:gd name="T33" fmla="*/ 0 h 53"/>
                <a:gd name="T34" fmla="*/ 30 w 54"/>
                <a:gd name="T35" fmla="*/ 0 h 53"/>
                <a:gd name="T36" fmla="*/ 46 w 54"/>
                <a:gd name="T37" fmla="*/ 45 h 53"/>
                <a:gd name="T38" fmla="*/ 53 w 54"/>
                <a:gd name="T39" fmla="*/ 51 h 53"/>
                <a:gd name="T40" fmla="*/ 54 w 54"/>
                <a:gd name="T41" fmla="*/ 51 h 53"/>
                <a:gd name="T42" fmla="*/ 54 w 54"/>
                <a:gd name="T43" fmla="*/ 53 h 53"/>
                <a:gd name="T44" fmla="*/ 31 w 54"/>
                <a:gd name="T45" fmla="*/ 53 h 53"/>
                <a:gd name="T46" fmla="*/ 23 w 54"/>
                <a:gd name="T47" fmla="*/ 7 h 53"/>
                <a:gd name="T48" fmla="*/ 16 w 54"/>
                <a:gd name="T49" fmla="*/ 32 h 53"/>
                <a:gd name="T50" fmla="*/ 32 w 54"/>
                <a:gd name="T51" fmla="*/ 32 h 53"/>
                <a:gd name="T52" fmla="*/ 23 w 54"/>
                <a:gd name="T53" fmla="*/ 7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4" h="53">
                  <a:moveTo>
                    <a:pt x="31" y="53"/>
                  </a:moveTo>
                  <a:cubicBezTo>
                    <a:pt x="31" y="51"/>
                    <a:pt x="31" y="51"/>
                    <a:pt x="31" y="51"/>
                  </a:cubicBezTo>
                  <a:cubicBezTo>
                    <a:pt x="34" y="51"/>
                    <a:pt x="34" y="51"/>
                    <a:pt x="34" y="51"/>
                  </a:cubicBezTo>
                  <a:cubicBezTo>
                    <a:pt x="36" y="51"/>
                    <a:pt x="37" y="50"/>
                    <a:pt x="37" y="48"/>
                  </a:cubicBezTo>
                  <a:cubicBezTo>
                    <a:pt x="37" y="47"/>
                    <a:pt x="37" y="46"/>
                    <a:pt x="37" y="45"/>
                  </a:cubicBezTo>
                  <a:cubicBezTo>
                    <a:pt x="33" y="35"/>
                    <a:pt x="33" y="35"/>
                    <a:pt x="33" y="35"/>
                  </a:cubicBezTo>
                  <a:cubicBezTo>
                    <a:pt x="15" y="35"/>
                    <a:pt x="15" y="35"/>
                    <a:pt x="15" y="35"/>
                  </a:cubicBezTo>
                  <a:cubicBezTo>
                    <a:pt x="11" y="46"/>
                    <a:pt x="11" y="46"/>
                    <a:pt x="11" y="46"/>
                  </a:cubicBezTo>
                  <a:cubicBezTo>
                    <a:pt x="11" y="47"/>
                    <a:pt x="11" y="48"/>
                    <a:pt x="11" y="48"/>
                  </a:cubicBezTo>
                  <a:cubicBezTo>
                    <a:pt x="11" y="50"/>
                    <a:pt x="12" y="51"/>
                    <a:pt x="15" y="51"/>
                  </a:cubicBezTo>
                  <a:cubicBezTo>
                    <a:pt x="18" y="51"/>
                    <a:pt x="18" y="51"/>
                    <a:pt x="18" y="51"/>
                  </a:cubicBezTo>
                  <a:cubicBezTo>
                    <a:pt x="18" y="53"/>
                    <a:pt x="18" y="53"/>
                    <a:pt x="18" y="53"/>
                  </a:cubicBezTo>
                  <a:cubicBezTo>
                    <a:pt x="0" y="53"/>
                    <a:pt x="0" y="53"/>
                    <a:pt x="0" y="53"/>
                  </a:cubicBezTo>
                  <a:cubicBezTo>
                    <a:pt x="0" y="51"/>
                    <a:pt x="0" y="51"/>
                    <a:pt x="0" y="51"/>
                  </a:cubicBezTo>
                  <a:cubicBezTo>
                    <a:pt x="3" y="51"/>
                    <a:pt x="3" y="51"/>
                    <a:pt x="3" y="51"/>
                  </a:cubicBezTo>
                  <a:cubicBezTo>
                    <a:pt x="4" y="51"/>
                    <a:pt x="7" y="51"/>
                    <a:pt x="9" y="45"/>
                  </a:cubicBezTo>
                  <a:cubicBezTo>
                    <a:pt x="23" y="0"/>
                    <a:pt x="23" y="0"/>
                    <a:pt x="23" y="0"/>
                  </a:cubicBezTo>
                  <a:cubicBezTo>
                    <a:pt x="30" y="0"/>
                    <a:pt x="30" y="0"/>
                    <a:pt x="30" y="0"/>
                  </a:cubicBezTo>
                  <a:cubicBezTo>
                    <a:pt x="46" y="45"/>
                    <a:pt x="46" y="45"/>
                    <a:pt x="46" y="45"/>
                  </a:cubicBezTo>
                  <a:cubicBezTo>
                    <a:pt x="47" y="48"/>
                    <a:pt x="48" y="51"/>
                    <a:pt x="53" y="51"/>
                  </a:cubicBezTo>
                  <a:cubicBezTo>
                    <a:pt x="54" y="51"/>
                    <a:pt x="54" y="51"/>
                    <a:pt x="54" y="51"/>
                  </a:cubicBezTo>
                  <a:cubicBezTo>
                    <a:pt x="54" y="53"/>
                    <a:pt x="54" y="53"/>
                    <a:pt x="54" y="53"/>
                  </a:cubicBezTo>
                  <a:lnTo>
                    <a:pt x="31" y="53"/>
                  </a:lnTo>
                  <a:close/>
                  <a:moveTo>
                    <a:pt x="23" y="7"/>
                  </a:moveTo>
                  <a:cubicBezTo>
                    <a:pt x="16" y="32"/>
                    <a:pt x="16" y="32"/>
                    <a:pt x="16" y="32"/>
                  </a:cubicBezTo>
                  <a:cubicBezTo>
                    <a:pt x="32" y="32"/>
                    <a:pt x="32" y="32"/>
                    <a:pt x="32" y="32"/>
                  </a:cubicBezTo>
                  <a:lnTo>
                    <a:pt x="23" y="7"/>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9" name="ïślidé"/>
            <p:cNvSpPr/>
            <p:nvPr userDrawn="1">
              <p:custDataLst>
                <p:tags r:id="rId41"/>
              </p:custDataLst>
            </p:nvPr>
          </p:nvSpPr>
          <p:spPr bwMode="auto">
            <a:xfrm>
              <a:off x="6361941" y="3956050"/>
              <a:ext cx="209550" cy="220663"/>
            </a:xfrm>
            <a:custGeom>
              <a:avLst/>
              <a:gdLst>
                <a:gd name="T0" fmla="*/ 50 w 52"/>
                <a:gd name="T1" fmla="*/ 14 h 52"/>
                <a:gd name="T2" fmla="*/ 35 w 52"/>
                <a:gd name="T3" fmla="*/ 2 h 52"/>
                <a:gd name="T4" fmla="*/ 30 w 52"/>
                <a:gd name="T5" fmla="*/ 7 h 52"/>
                <a:gd name="T6" fmla="*/ 30 w 52"/>
                <a:gd name="T7" fmla="*/ 44 h 52"/>
                <a:gd name="T8" fmla="*/ 35 w 52"/>
                <a:gd name="T9" fmla="*/ 50 h 52"/>
                <a:gd name="T10" fmla="*/ 39 w 52"/>
                <a:gd name="T11" fmla="*/ 50 h 52"/>
                <a:gd name="T12" fmla="*/ 39 w 52"/>
                <a:gd name="T13" fmla="*/ 52 h 52"/>
                <a:gd name="T14" fmla="*/ 13 w 52"/>
                <a:gd name="T15" fmla="*/ 52 h 52"/>
                <a:gd name="T16" fmla="*/ 13 w 52"/>
                <a:gd name="T17" fmla="*/ 50 h 52"/>
                <a:gd name="T18" fmla="*/ 16 w 52"/>
                <a:gd name="T19" fmla="*/ 50 h 52"/>
                <a:gd name="T20" fmla="*/ 22 w 52"/>
                <a:gd name="T21" fmla="*/ 44 h 52"/>
                <a:gd name="T22" fmla="*/ 22 w 52"/>
                <a:gd name="T23" fmla="*/ 7 h 52"/>
                <a:gd name="T24" fmla="*/ 17 w 52"/>
                <a:gd name="T25" fmla="*/ 2 h 52"/>
                <a:gd name="T26" fmla="*/ 2 w 52"/>
                <a:gd name="T27" fmla="*/ 14 h 52"/>
                <a:gd name="T28" fmla="*/ 0 w 52"/>
                <a:gd name="T29" fmla="*/ 13 h 52"/>
                <a:gd name="T30" fmla="*/ 5 w 52"/>
                <a:gd name="T31" fmla="*/ 0 h 52"/>
                <a:gd name="T32" fmla="*/ 47 w 52"/>
                <a:gd name="T33" fmla="*/ 0 h 52"/>
                <a:gd name="T34" fmla="*/ 52 w 52"/>
                <a:gd name="T35" fmla="*/ 13 h 52"/>
                <a:gd name="T36" fmla="*/ 50 w 52"/>
                <a:gd name="T37" fmla="*/ 1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2" h="52">
                  <a:moveTo>
                    <a:pt x="50" y="14"/>
                  </a:moveTo>
                  <a:cubicBezTo>
                    <a:pt x="45" y="6"/>
                    <a:pt x="41" y="2"/>
                    <a:pt x="35" y="2"/>
                  </a:cubicBezTo>
                  <a:cubicBezTo>
                    <a:pt x="31" y="2"/>
                    <a:pt x="30" y="4"/>
                    <a:pt x="30" y="7"/>
                  </a:cubicBezTo>
                  <a:cubicBezTo>
                    <a:pt x="30" y="44"/>
                    <a:pt x="30" y="44"/>
                    <a:pt x="30" y="44"/>
                  </a:cubicBezTo>
                  <a:cubicBezTo>
                    <a:pt x="30" y="48"/>
                    <a:pt x="32" y="50"/>
                    <a:pt x="35" y="50"/>
                  </a:cubicBezTo>
                  <a:cubicBezTo>
                    <a:pt x="39" y="50"/>
                    <a:pt x="39" y="50"/>
                    <a:pt x="39" y="50"/>
                  </a:cubicBezTo>
                  <a:cubicBezTo>
                    <a:pt x="39" y="52"/>
                    <a:pt x="39" y="52"/>
                    <a:pt x="39" y="52"/>
                  </a:cubicBezTo>
                  <a:cubicBezTo>
                    <a:pt x="13" y="52"/>
                    <a:pt x="13" y="52"/>
                    <a:pt x="13" y="52"/>
                  </a:cubicBezTo>
                  <a:cubicBezTo>
                    <a:pt x="13" y="50"/>
                    <a:pt x="13" y="50"/>
                    <a:pt x="13" y="50"/>
                  </a:cubicBezTo>
                  <a:cubicBezTo>
                    <a:pt x="16" y="50"/>
                    <a:pt x="16" y="50"/>
                    <a:pt x="16" y="50"/>
                  </a:cubicBezTo>
                  <a:cubicBezTo>
                    <a:pt x="20" y="50"/>
                    <a:pt x="22" y="48"/>
                    <a:pt x="22" y="44"/>
                  </a:cubicBezTo>
                  <a:cubicBezTo>
                    <a:pt x="22" y="7"/>
                    <a:pt x="22" y="7"/>
                    <a:pt x="22" y="7"/>
                  </a:cubicBezTo>
                  <a:cubicBezTo>
                    <a:pt x="22" y="3"/>
                    <a:pt x="21" y="2"/>
                    <a:pt x="17" y="2"/>
                  </a:cubicBezTo>
                  <a:cubicBezTo>
                    <a:pt x="9" y="2"/>
                    <a:pt x="5" y="9"/>
                    <a:pt x="2" y="14"/>
                  </a:cubicBezTo>
                  <a:cubicBezTo>
                    <a:pt x="0" y="13"/>
                    <a:pt x="0" y="13"/>
                    <a:pt x="0" y="13"/>
                  </a:cubicBezTo>
                  <a:cubicBezTo>
                    <a:pt x="5" y="0"/>
                    <a:pt x="5" y="0"/>
                    <a:pt x="5" y="0"/>
                  </a:cubicBezTo>
                  <a:cubicBezTo>
                    <a:pt x="47" y="0"/>
                    <a:pt x="47" y="0"/>
                    <a:pt x="47" y="0"/>
                  </a:cubicBezTo>
                  <a:cubicBezTo>
                    <a:pt x="52" y="13"/>
                    <a:pt x="52" y="13"/>
                    <a:pt x="52" y="13"/>
                  </a:cubicBezTo>
                  <a:lnTo>
                    <a:pt x="50" y="1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0" name="îśḻidê"/>
            <p:cNvSpPr/>
            <p:nvPr userDrawn="1">
              <p:custDataLst>
                <p:tags r:id="rId42"/>
              </p:custDataLst>
            </p:nvPr>
          </p:nvSpPr>
          <p:spPr bwMode="auto">
            <a:xfrm>
              <a:off x="6592128" y="4090988"/>
              <a:ext cx="60325" cy="30163"/>
            </a:xfrm>
            <a:prstGeom prst="rect">
              <a:avLst/>
            </a:prstGeom>
            <a:solidFill>
              <a:srgbClr val="00561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101" name="ïṥļîḍé"/>
            <p:cNvSpPr/>
            <p:nvPr userDrawn="1">
              <p:custDataLst>
                <p:tags r:id="rId43"/>
              </p:custDataLst>
            </p:nvPr>
          </p:nvSpPr>
          <p:spPr bwMode="auto">
            <a:xfrm>
              <a:off x="6665153" y="3946525"/>
              <a:ext cx="149225" cy="238125"/>
            </a:xfrm>
            <a:custGeom>
              <a:avLst/>
              <a:gdLst>
                <a:gd name="T0" fmla="*/ 21 w 37"/>
                <a:gd name="T1" fmla="*/ 56 h 56"/>
                <a:gd name="T2" fmla="*/ 14 w 37"/>
                <a:gd name="T3" fmla="*/ 55 h 56"/>
                <a:gd name="T4" fmla="*/ 11 w 37"/>
                <a:gd name="T5" fmla="*/ 54 h 56"/>
                <a:gd name="T6" fmla="*/ 5 w 37"/>
                <a:gd name="T7" fmla="*/ 56 h 56"/>
                <a:gd name="T8" fmla="*/ 0 w 37"/>
                <a:gd name="T9" fmla="*/ 41 h 56"/>
                <a:gd name="T10" fmla="*/ 2 w 37"/>
                <a:gd name="T11" fmla="*/ 41 h 56"/>
                <a:gd name="T12" fmla="*/ 20 w 37"/>
                <a:gd name="T13" fmla="*/ 53 h 56"/>
                <a:gd name="T14" fmla="*/ 32 w 37"/>
                <a:gd name="T15" fmla="*/ 43 h 56"/>
                <a:gd name="T16" fmla="*/ 18 w 37"/>
                <a:gd name="T17" fmla="*/ 31 h 56"/>
                <a:gd name="T18" fmla="*/ 3 w 37"/>
                <a:gd name="T19" fmla="*/ 15 h 56"/>
                <a:gd name="T20" fmla="*/ 18 w 37"/>
                <a:gd name="T21" fmla="*/ 0 h 56"/>
                <a:gd name="T22" fmla="*/ 25 w 37"/>
                <a:gd name="T23" fmla="*/ 2 h 56"/>
                <a:gd name="T24" fmla="*/ 27 w 37"/>
                <a:gd name="T25" fmla="*/ 2 h 56"/>
                <a:gd name="T26" fmla="*/ 31 w 37"/>
                <a:gd name="T27" fmla="*/ 1 h 56"/>
                <a:gd name="T28" fmla="*/ 36 w 37"/>
                <a:gd name="T29" fmla="*/ 13 h 56"/>
                <a:gd name="T30" fmla="*/ 34 w 37"/>
                <a:gd name="T31" fmla="*/ 14 h 56"/>
                <a:gd name="T32" fmla="*/ 30 w 37"/>
                <a:gd name="T33" fmla="*/ 9 h 56"/>
                <a:gd name="T34" fmla="*/ 18 w 37"/>
                <a:gd name="T35" fmla="*/ 3 h 56"/>
                <a:gd name="T36" fmla="*/ 8 w 37"/>
                <a:gd name="T37" fmla="*/ 12 h 56"/>
                <a:gd name="T38" fmla="*/ 21 w 37"/>
                <a:gd name="T39" fmla="*/ 23 h 56"/>
                <a:gd name="T40" fmla="*/ 37 w 37"/>
                <a:gd name="T41" fmla="*/ 40 h 56"/>
                <a:gd name="T42" fmla="*/ 21 w 37"/>
                <a:gd name="T43"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 h="56">
                  <a:moveTo>
                    <a:pt x="21" y="56"/>
                  </a:moveTo>
                  <a:cubicBezTo>
                    <a:pt x="19" y="56"/>
                    <a:pt x="16" y="56"/>
                    <a:pt x="14" y="55"/>
                  </a:cubicBezTo>
                  <a:cubicBezTo>
                    <a:pt x="12" y="54"/>
                    <a:pt x="12" y="54"/>
                    <a:pt x="11" y="54"/>
                  </a:cubicBezTo>
                  <a:cubicBezTo>
                    <a:pt x="8" y="54"/>
                    <a:pt x="6" y="55"/>
                    <a:pt x="5" y="56"/>
                  </a:cubicBezTo>
                  <a:cubicBezTo>
                    <a:pt x="0" y="41"/>
                    <a:pt x="0" y="41"/>
                    <a:pt x="0" y="41"/>
                  </a:cubicBezTo>
                  <a:cubicBezTo>
                    <a:pt x="2" y="41"/>
                    <a:pt x="2" y="41"/>
                    <a:pt x="2" y="41"/>
                  </a:cubicBezTo>
                  <a:cubicBezTo>
                    <a:pt x="3" y="44"/>
                    <a:pt x="10" y="53"/>
                    <a:pt x="20" y="53"/>
                  </a:cubicBezTo>
                  <a:cubicBezTo>
                    <a:pt x="28" y="53"/>
                    <a:pt x="32" y="48"/>
                    <a:pt x="32" y="43"/>
                  </a:cubicBezTo>
                  <a:cubicBezTo>
                    <a:pt x="32" y="37"/>
                    <a:pt x="27" y="35"/>
                    <a:pt x="18" y="31"/>
                  </a:cubicBezTo>
                  <a:cubicBezTo>
                    <a:pt x="13" y="30"/>
                    <a:pt x="3" y="26"/>
                    <a:pt x="3" y="15"/>
                  </a:cubicBezTo>
                  <a:cubicBezTo>
                    <a:pt x="3" y="8"/>
                    <a:pt x="7" y="0"/>
                    <a:pt x="18" y="0"/>
                  </a:cubicBezTo>
                  <a:cubicBezTo>
                    <a:pt x="20" y="0"/>
                    <a:pt x="20" y="1"/>
                    <a:pt x="25" y="2"/>
                  </a:cubicBezTo>
                  <a:cubicBezTo>
                    <a:pt x="26" y="2"/>
                    <a:pt x="26" y="2"/>
                    <a:pt x="27" y="2"/>
                  </a:cubicBezTo>
                  <a:cubicBezTo>
                    <a:pt x="27" y="2"/>
                    <a:pt x="29" y="2"/>
                    <a:pt x="31" y="1"/>
                  </a:cubicBezTo>
                  <a:cubicBezTo>
                    <a:pt x="36" y="13"/>
                    <a:pt x="36" y="13"/>
                    <a:pt x="36" y="13"/>
                  </a:cubicBezTo>
                  <a:cubicBezTo>
                    <a:pt x="34" y="14"/>
                    <a:pt x="34" y="14"/>
                    <a:pt x="34" y="14"/>
                  </a:cubicBezTo>
                  <a:cubicBezTo>
                    <a:pt x="33" y="13"/>
                    <a:pt x="32" y="11"/>
                    <a:pt x="30" y="9"/>
                  </a:cubicBezTo>
                  <a:cubicBezTo>
                    <a:pt x="27" y="5"/>
                    <a:pt x="22" y="3"/>
                    <a:pt x="18" y="3"/>
                  </a:cubicBezTo>
                  <a:cubicBezTo>
                    <a:pt x="12" y="3"/>
                    <a:pt x="8" y="6"/>
                    <a:pt x="8" y="12"/>
                  </a:cubicBezTo>
                  <a:cubicBezTo>
                    <a:pt x="8" y="17"/>
                    <a:pt x="12" y="20"/>
                    <a:pt x="21" y="23"/>
                  </a:cubicBezTo>
                  <a:cubicBezTo>
                    <a:pt x="31" y="27"/>
                    <a:pt x="37" y="31"/>
                    <a:pt x="37" y="40"/>
                  </a:cubicBezTo>
                  <a:cubicBezTo>
                    <a:pt x="37" y="48"/>
                    <a:pt x="31" y="56"/>
                    <a:pt x="21" y="5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2" name="iṩḻïḍê"/>
            <p:cNvSpPr/>
            <p:nvPr userDrawn="1">
              <p:custDataLst>
                <p:tags r:id="rId44"/>
              </p:custDataLst>
            </p:nvPr>
          </p:nvSpPr>
          <p:spPr bwMode="auto">
            <a:xfrm>
              <a:off x="6838191" y="3956050"/>
              <a:ext cx="177800" cy="220663"/>
            </a:xfrm>
            <a:custGeom>
              <a:avLst/>
              <a:gdLst>
                <a:gd name="T0" fmla="*/ 0 w 44"/>
                <a:gd name="T1" fmla="*/ 0 h 52"/>
                <a:gd name="T2" fmla="*/ 38 w 44"/>
                <a:gd name="T3" fmla="*/ 0 h 52"/>
                <a:gd name="T4" fmla="*/ 43 w 44"/>
                <a:gd name="T5" fmla="*/ 12 h 52"/>
                <a:gd name="T6" fmla="*/ 41 w 44"/>
                <a:gd name="T7" fmla="*/ 13 h 52"/>
                <a:gd name="T8" fmla="*/ 23 w 44"/>
                <a:gd name="T9" fmla="*/ 2 h 52"/>
                <a:gd name="T10" fmla="*/ 21 w 44"/>
                <a:gd name="T11" fmla="*/ 2 h 52"/>
                <a:gd name="T12" fmla="*/ 16 w 44"/>
                <a:gd name="T13" fmla="*/ 7 h 52"/>
                <a:gd name="T14" fmla="*/ 16 w 44"/>
                <a:gd name="T15" fmla="*/ 24 h 52"/>
                <a:gd name="T16" fmla="*/ 22 w 44"/>
                <a:gd name="T17" fmla="*/ 24 h 52"/>
                <a:gd name="T18" fmla="*/ 30 w 44"/>
                <a:gd name="T19" fmla="*/ 17 h 52"/>
                <a:gd name="T20" fmla="*/ 30 w 44"/>
                <a:gd name="T21" fmla="*/ 16 h 52"/>
                <a:gd name="T22" fmla="*/ 33 w 44"/>
                <a:gd name="T23" fmla="*/ 16 h 52"/>
                <a:gd name="T24" fmla="*/ 33 w 44"/>
                <a:gd name="T25" fmla="*/ 36 h 52"/>
                <a:gd name="T26" fmla="*/ 30 w 44"/>
                <a:gd name="T27" fmla="*/ 36 h 52"/>
                <a:gd name="T28" fmla="*/ 30 w 44"/>
                <a:gd name="T29" fmla="*/ 34 h 52"/>
                <a:gd name="T30" fmla="*/ 22 w 44"/>
                <a:gd name="T31" fmla="*/ 27 h 52"/>
                <a:gd name="T32" fmla="*/ 16 w 44"/>
                <a:gd name="T33" fmla="*/ 27 h 52"/>
                <a:gd name="T34" fmla="*/ 16 w 44"/>
                <a:gd name="T35" fmla="*/ 45 h 52"/>
                <a:gd name="T36" fmla="*/ 21 w 44"/>
                <a:gd name="T37" fmla="*/ 50 h 52"/>
                <a:gd name="T38" fmla="*/ 24 w 44"/>
                <a:gd name="T39" fmla="*/ 50 h 52"/>
                <a:gd name="T40" fmla="*/ 43 w 44"/>
                <a:gd name="T41" fmla="*/ 39 h 52"/>
                <a:gd name="T42" fmla="*/ 44 w 44"/>
                <a:gd name="T43" fmla="*/ 40 h 52"/>
                <a:gd name="T44" fmla="*/ 40 w 44"/>
                <a:gd name="T45" fmla="*/ 52 h 52"/>
                <a:gd name="T46" fmla="*/ 0 w 44"/>
                <a:gd name="T47" fmla="*/ 52 h 52"/>
                <a:gd name="T48" fmla="*/ 0 w 44"/>
                <a:gd name="T49" fmla="*/ 50 h 52"/>
                <a:gd name="T50" fmla="*/ 2 w 44"/>
                <a:gd name="T51" fmla="*/ 50 h 52"/>
                <a:gd name="T52" fmla="*/ 7 w 44"/>
                <a:gd name="T53" fmla="*/ 45 h 52"/>
                <a:gd name="T54" fmla="*/ 7 w 44"/>
                <a:gd name="T55" fmla="*/ 7 h 52"/>
                <a:gd name="T56" fmla="*/ 2 w 44"/>
                <a:gd name="T57" fmla="*/ 2 h 52"/>
                <a:gd name="T58" fmla="*/ 0 w 44"/>
                <a:gd name="T59" fmla="*/ 2 h 52"/>
                <a:gd name="T60" fmla="*/ 0 w 44"/>
                <a:gd name="T61"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4" h="52">
                  <a:moveTo>
                    <a:pt x="0" y="0"/>
                  </a:moveTo>
                  <a:cubicBezTo>
                    <a:pt x="38" y="0"/>
                    <a:pt x="38" y="0"/>
                    <a:pt x="38" y="0"/>
                  </a:cubicBezTo>
                  <a:cubicBezTo>
                    <a:pt x="43" y="12"/>
                    <a:pt x="43" y="12"/>
                    <a:pt x="43" y="12"/>
                  </a:cubicBezTo>
                  <a:cubicBezTo>
                    <a:pt x="41" y="13"/>
                    <a:pt x="41" y="13"/>
                    <a:pt x="41" y="13"/>
                  </a:cubicBezTo>
                  <a:cubicBezTo>
                    <a:pt x="35" y="5"/>
                    <a:pt x="32" y="2"/>
                    <a:pt x="23" y="2"/>
                  </a:cubicBezTo>
                  <a:cubicBezTo>
                    <a:pt x="21" y="2"/>
                    <a:pt x="21" y="2"/>
                    <a:pt x="21" y="2"/>
                  </a:cubicBezTo>
                  <a:cubicBezTo>
                    <a:pt x="17" y="2"/>
                    <a:pt x="16" y="4"/>
                    <a:pt x="16" y="7"/>
                  </a:cubicBezTo>
                  <a:cubicBezTo>
                    <a:pt x="16" y="24"/>
                    <a:pt x="16" y="24"/>
                    <a:pt x="16" y="24"/>
                  </a:cubicBezTo>
                  <a:cubicBezTo>
                    <a:pt x="22" y="24"/>
                    <a:pt x="22" y="24"/>
                    <a:pt x="22" y="24"/>
                  </a:cubicBezTo>
                  <a:cubicBezTo>
                    <a:pt x="26" y="24"/>
                    <a:pt x="30" y="23"/>
                    <a:pt x="30" y="17"/>
                  </a:cubicBezTo>
                  <a:cubicBezTo>
                    <a:pt x="30" y="16"/>
                    <a:pt x="30" y="16"/>
                    <a:pt x="30" y="16"/>
                  </a:cubicBezTo>
                  <a:cubicBezTo>
                    <a:pt x="33" y="16"/>
                    <a:pt x="33" y="16"/>
                    <a:pt x="33" y="16"/>
                  </a:cubicBezTo>
                  <a:cubicBezTo>
                    <a:pt x="33" y="36"/>
                    <a:pt x="33" y="36"/>
                    <a:pt x="33" y="36"/>
                  </a:cubicBezTo>
                  <a:cubicBezTo>
                    <a:pt x="30" y="36"/>
                    <a:pt x="30" y="36"/>
                    <a:pt x="30" y="36"/>
                  </a:cubicBezTo>
                  <a:cubicBezTo>
                    <a:pt x="30" y="34"/>
                    <a:pt x="30" y="34"/>
                    <a:pt x="30" y="34"/>
                  </a:cubicBezTo>
                  <a:cubicBezTo>
                    <a:pt x="30" y="31"/>
                    <a:pt x="28" y="27"/>
                    <a:pt x="22" y="27"/>
                  </a:cubicBezTo>
                  <a:cubicBezTo>
                    <a:pt x="16" y="27"/>
                    <a:pt x="16" y="27"/>
                    <a:pt x="16" y="27"/>
                  </a:cubicBezTo>
                  <a:cubicBezTo>
                    <a:pt x="16" y="45"/>
                    <a:pt x="16" y="45"/>
                    <a:pt x="16" y="45"/>
                  </a:cubicBezTo>
                  <a:cubicBezTo>
                    <a:pt x="16" y="49"/>
                    <a:pt x="17" y="50"/>
                    <a:pt x="21" y="50"/>
                  </a:cubicBezTo>
                  <a:cubicBezTo>
                    <a:pt x="24" y="50"/>
                    <a:pt x="24" y="50"/>
                    <a:pt x="24" y="50"/>
                  </a:cubicBezTo>
                  <a:cubicBezTo>
                    <a:pt x="34" y="50"/>
                    <a:pt x="40" y="42"/>
                    <a:pt x="43" y="39"/>
                  </a:cubicBezTo>
                  <a:cubicBezTo>
                    <a:pt x="44" y="40"/>
                    <a:pt x="44" y="40"/>
                    <a:pt x="44" y="40"/>
                  </a:cubicBezTo>
                  <a:cubicBezTo>
                    <a:pt x="40" y="52"/>
                    <a:pt x="40" y="52"/>
                    <a:pt x="40" y="52"/>
                  </a:cubicBezTo>
                  <a:cubicBezTo>
                    <a:pt x="0" y="52"/>
                    <a:pt x="0" y="52"/>
                    <a:pt x="0" y="52"/>
                  </a:cubicBezTo>
                  <a:cubicBezTo>
                    <a:pt x="0" y="50"/>
                    <a:pt x="0" y="50"/>
                    <a:pt x="0" y="50"/>
                  </a:cubicBezTo>
                  <a:cubicBezTo>
                    <a:pt x="2" y="50"/>
                    <a:pt x="2" y="50"/>
                    <a:pt x="2" y="50"/>
                  </a:cubicBezTo>
                  <a:cubicBezTo>
                    <a:pt x="5" y="50"/>
                    <a:pt x="7" y="49"/>
                    <a:pt x="7" y="45"/>
                  </a:cubicBezTo>
                  <a:cubicBezTo>
                    <a:pt x="7" y="7"/>
                    <a:pt x="7" y="7"/>
                    <a:pt x="7" y="7"/>
                  </a:cubicBezTo>
                  <a:cubicBezTo>
                    <a:pt x="7" y="4"/>
                    <a:pt x="6" y="2"/>
                    <a:pt x="2" y="2"/>
                  </a:cubicBezTo>
                  <a:cubicBezTo>
                    <a:pt x="0" y="2"/>
                    <a:pt x="0" y="2"/>
                    <a:pt x="0" y="2"/>
                  </a:cubicBezTo>
                  <a:lnTo>
                    <a:pt x="0" y="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3" name="íSľíďè"/>
            <p:cNvSpPr/>
            <p:nvPr userDrawn="1">
              <p:custDataLst>
                <p:tags r:id="rId45"/>
              </p:custDataLst>
            </p:nvPr>
          </p:nvSpPr>
          <p:spPr bwMode="auto">
            <a:xfrm>
              <a:off x="7031866" y="3956050"/>
              <a:ext cx="206375" cy="220663"/>
            </a:xfrm>
            <a:custGeom>
              <a:avLst/>
              <a:gdLst>
                <a:gd name="T0" fmla="*/ 42 w 51"/>
                <a:gd name="T1" fmla="*/ 52 h 52"/>
                <a:gd name="T2" fmla="*/ 11 w 51"/>
                <a:gd name="T3" fmla="*/ 8 h 52"/>
                <a:gd name="T4" fmla="*/ 11 w 51"/>
                <a:gd name="T5" fmla="*/ 44 h 52"/>
                <a:gd name="T6" fmla="*/ 16 w 51"/>
                <a:gd name="T7" fmla="*/ 50 h 52"/>
                <a:gd name="T8" fmla="*/ 18 w 51"/>
                <a:gd name="T9" fmla="*/ 50 h 52"/>
                <a:gd name="T10" fmla="*/ 18 w 51"/>
                <a:gd name="T11" fmla="*/ 52 h 52"/>
                <a:gd name="T12" fmla="*/ 1 w 51"/>
                <a:gd name="T13" fmla="*/ 52 h 52"/>
                <a:gd name="T14" fmla="*/ 1 w 51"/>
                <a:gd name="T15" fmla="*/ 50 h 52"/>
                <a:gd name="T16" fmla="*/ 3 w 51"/>
                <a:gd name="T17" fmla="*/ 50 h 52"/>
                <a:gd name="T18" fmla="*/ 8 w 51"/>
                <a:gd name="T19" fmla="*/ 44 h 52"/>
                <a:gd name="T20" fmla="*/ 8 w 51"/>
                <a:gd name="T21" fmla="*/ 7 h 52"/>
                <a:gd name="T22" fmla="*/ 2 w 51"/>
                <a:gd name="T23" fmla="*/ 2 h 52"/>
                <a:gd name="T24" fmla="*/ 0 w 51"/>
                <a:gd name="T25" fmla="*/ 2 h 52"/>
                <a:gd name="T26" fmla="*/ 0 w 51"/>
                <a:gd name="T27" fmla="*/ 0 h 52"/>
                <a:gd name="T28" fmla="*/ 15 w 51"/>
                <a:gd name="T29" fmla="*/ 0 h 52"/>
                <a:gd name="T30" fmla="*/ 42 w 51"/>
                <a:gd name="T31" fmla="*/ 37 h 52"/>
                <a:gd name="T32" fmla="*/ 42 w 51"/>
                <a:gd name="T33" fmla="*/ 9 h 52"/>
                <a:gd name="T34" fmla="*/ 35 w 51"/>
                <a:gd name="T35" fmla="*/ 2 h 52"/>
                <a:gd name="T36" fmla="*/ 35 w 51"/>
                <a:gd name="T37" fmla="*/ 0 h 52"/>
                <a:gd name="T38" fmla="*/ 51 w 51"/>
                <a:gd name="T39" fmla="*/ 0 h 52"/>
                <a:gd name="T40" fmla="*/ 51 w 51"/>
                <a:gd name="T41" fmla="*/ 2 h 52"/>
                <a:gd name="T42" fmla="*/ 44 w 51"/>
                <a:gd name="T43" fmla="*/ 9 h 52"/>
                <a:gd name="T44" fmla="*/ 44 w 51"/>
                <a:gd name="T45" fmla="*/ 52 h 52"/>
                <a:gd name="T46" fmla="*/ 42 w 51"/>
                <a:gd name="T4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 h="52">
                  <a:moveTo>
                    <a:pt x="42" y="52"/>
                  </a:moveTo>
                  <a:cubicBezTo>
                    <a:pt x="11" y="8"/>
                    <a:pt x="11" y="8"/>
                    <a:pt x="11" y="8"/>
                  </a:cubicBezTo>
                  <a:cubicBezTo>
                    <a:pt x="11" y="44"/>
                    <a:pt x="11" y="44"/>
                    <a:pt x="11" y="44"/>
                  </a:cubicBezTo>
                  <a:cubicBezTo>
                    <a:pt x="11" y="47"/>
                    <a:pt x="12" y="50"/>
                    <a:pt x="16" y="50"/>
                  </a:cubicBezTo>
                  <a:cubicBezTo>
                    <a:pt x="18" y="50"/>
                    <a:pt x="18" y="50"/>
                    <a:pt x="18" y="50"/>
                  </a:cubicBezTo>
                  <a:cubicBezTo>
                    <a:pt x="18" y="52"/>
                    <a:pt x="18" y="52"/>
                    <a:pt x="18" y="52"/>
                  </a:cubicBezTo>
                  <a:cubicBezTo>
                    <a:pt x="1" y="52"/>
                    <a:pt x="1" y="52"/>
                    <a:pt x="1" y="52"/>
                  </a:cubicBezTo>
                  <a:cubicBezTo>
                    <a:pt x="1" y="50"/>
                    <a:pt x="1" y="50"/>
                    <a:pt x="1" y="50"/>
                  </a:cubicBezTo>
                  <a:cubicBezTo>
                    <a:pt x="3" y="50"/>
                    <a:pt x="3" y="50"/>
                    <a:pt x="3" y="50"/>
                  </a:cubicBezTo>
                  <a:cubicBezTo>
                    <a:pt x="6" y="50"/>
                    <a:pt x="8" y="48"/>
                    <a:pt x="8" y="44"/>
                  </a:cubicBezTo>
                  <a:cubicBezTo>
                    <a:pt x="8" y="7"/>
                    <a:pt x="8" y="7"/>
                    <a:pt x="8" y="7"/>
                  </a:cubicBezTo>
                  <a:cubicBezTo>
                    <a:pt x="8" y="2"/>
                    <a:pt x="4" y="2"/>
                    <a:pt x="2" y="2"/>
                  </a:cubicBezTo>
                  <a:cubicBezTo>
                    <a:pt x="0" y="2"/>
                    <a:pt x="0" y="2"/>
                    <a:pt x="0" y="2"/>
                  </a:cubicBezTo>
                  <a:cubicBezTo>
                    <a:pt x="0" y="0"/>
                    <a:pt x="0" y="0"/>
                    <a:pt x="0" y="0"/>
                  </a:cubicBezTo>
                  <a:cubicBezTo>
                    <a:pt x="15" y="0"/>
                    <a:pt x="15" y="0"/>
                    <a:pt x="15" y="0"/>
                  </a:cubicBezTo>
                  <a:cubicBezTo>
                    <a:pt x="42" y="37"/>
                    <a:pt x="42" y="37"/>
                    <a:pt x="42" y="37"/>
                  </a:cubicBezTo>
                  <a:cubicBezTo>
                    <a:pt x="42" y="9"/>
                    <a:pt x="42" y="9"/>
                    <a:pt x="42" y="9"/>
                  </a:cubicBezTo>
                  <a:cubicBezTo>
                    <a:pt x="42" y="2"/>
                    <a:pt x="38" y="2"/>
                    <a:pt x="35" y="2"/>
                  </a:cubicBezTo>
                  <a:cubicBezTo>
                    <a:pt x="35" y="0"/>
                    <a:pt x="35" y="0"/>
                    <a:pt x="35" y="0"/>
                  </a:cubicBezTo>
                  <a:cubicBezTo>
                    <a:pt x="51" y="0"/>
                    <a:pt x="51" y="0"/>
                    <a:pt x="51" y="0"/>
                  </a:cubicBezTo>
                  <a:cubicBezTo>
                    <a:pt x="51" y="2"/>
                    <a:pt x="51" y="2"/>
                    <a:pt x="51" y="2"/>
                  </a:cubicBezTo>
                  <a:cubicBezTo>
                    <a:pt x="49" y="2"/>
                    <a:pt x="44" y="2"/>
                    <a:pt x="44" y="9"/>
                  </a:cubicBezTo>
                  <a:cubicBezTo>
                    <a:pt x="44" y="52"/>
                    <a:pt x="44" y="52"/>
                    <a:pt x="44" y="52"/>
                  </a:cubicBezTo>
                  <a:lnTo>
                    <a:pt x="42"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4" name="ïşļíḑé"/>
            <p:cNvSpPr/>
            <p:nvPr userDrawn="1">
              <p:custDataLst>
                <p:tags r:id="rId46"/>
              </p:custDataLst>
            </p:nvPr>
          </p:nvSpPr>
          <p:spPr bwMode="auto">
            <a:xfrm>
              <a:off x="7350953" y="3956050"/>
              <a:ext cx="201613" cy="228600"/>
            </a:xfrm>
            <a:custGeom>
              <a:avLst/>
              <a:gdLst>
                <a:gd name="T0" fmla="*/ 50 w 50"/>
                <a:gd name="T1" fmla="*/ 2 h 54"/>
                <a:gd name="T2" fmla="*/ 48 w 50"/>
                <a:gd name="T3" fmla="*/ 2 h 54"/>
                <a:gd name="T4" fmla="*/ 43 w 50"/>
                <a:gd name="T5" fmla="*/ 8 h 54"/>
                <a:gd name="T6" fmla="*/ 43 w 50"/>
                <a:gd name="T7" fmla="*/ 36 h 54"/>
                <a:gd name="T8" fmla="*/ 25 w 50"/>
                <a:gd name="T9" fmla="*/ 54 h 54"/>
                <a:gd name="T10" fmla="*/ 7 w 50"/>
                <a:gd name="T11" fmla="*/ 36 h 54"/>
                <a:gd name="T12" fmla="*/ 7 w 50"/>
                <a:gd name="T13" fmla="*/ 7 h 54"/>
                <a:gd name="T14" fmla="*/ 2 w 50"/>
                <a:gd name="T15" fmla="*/ 2 h 54"/>
                <a:gd name="T16" fmla="*/ 0 w 50"/>
                <a:gd name="T17" fmla="*/ 2 h 54"/>
                <a:gd name="T18" fmla="*/ 0 w 50"/>
                <a:gd name="T19" fmla="*/ 0 h 54"/>
                <a:gd name="T20" fmla="*/ 23 w 50"/>
                <a:gd name="T21" fmla="*/ 0 h 54"/>
                <a:gd name="T22" fmla="*/ 23 w 50"/>
                <a:gd name="T23" fmla="*/ 2 h 54"/>
                <a:gd name="T24" fmla="*/ 21 w 50"/>
                <a:gd name="T25" fmla="*/ 2 h 54"/>
                <a:gd name="T26" fmla="*/ 16 w 50"/>
                <a:gd name="T27" fmla="*/ 7 h 54"/>
                <a:gd name="T28" fmla="*/ 16 w 50"/>
                <a:gd name="T29" fmla="*/ 35 h 54"/>
                <a:gd name="T30" fmla="*/ 28 w 50"/>
                <a:gd name="T31" fmla="*/ 51 h 54"/>
                <a:gd name="T32" fmla="*/ 41 w 50"/>
                <a:gd name="T33" fmla="*/ 37 h 54"/>
                <a:gd name="T34" fmla="*/ 41 w 50"/>
                <a:gd name="T35" fmla="*/ 8 h 54"/>
                <a:gd name="T36" fmla="*/ 35 w 50"/>
                <a:gd name="T37" fmla="*/ 2 h 54"/>
                <a:gd name="T38" fmla="*/ 34 w 50"/>
                <a:gd name="T39" fmla="*/ 2 h 54"/>
                <a:gd name="T40" fmla="*/ 34 w 50"/>
                <a:gd name="T41" fmla="*/ 0 h 54"/>
                <a:gd name="T42" fmla="*/ 50 w 50"/>
                <a:gd name="T43" fmla="*/ 0 h 54"/>
                <a:gd name="T44" fmla="*/ 50 w 50"/>
                <a:gd name="T45" fmla="*/ 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0" h="54">
                  <a:moveTo>
                    <a:pt x="50" y="2"/>
                  </a:moveTo>
                  <a:cubicBezTo>
                    <a:pt x="48" y="2"/>
                    <a:pt x="48" y="2"/>
                    <a:pt x="48" y="2"/>
                  </a:cubicBezTo>
                  <a:cubicBezTo>
                    <a:pt x="44" y="2"/>
                    <a:pt x="43" y="4"/>
                    <a:pt x="43" y="8"/>
                  </a:cubicBezTo>
                  <a:cubicBezTo>
                    <a:pt x="43" y="36"/>
                    <a:pt x="43" y="36"/>
                    <a:pt x="43" y="36"/>
                  </a:cubicBezTo>
                  <a:cubicBezTo>
                    <a:pt x="43" y="44"/>
                    <a:pt x="39" y="54"/>
                    <a:pt x="25" y="54"/>
                  </a:cubicBezTo>
                  <a:cubicBezTo>
                    <a:pt x="16" y="54"/>
                    <a:pt x="7" y="49"/>
                    <a:pt x="7" y="36"/>
                  </a:cubicBezTo>
                  <a:cubicBezTo>
                    <a:pt x="7" y="7"/>
                    <a:pt x="7" y="7"/>
                    <a:pt x="7" y="7"/>
                  </a:cubicBezTo>
                  <a:cubicBezTo>
                    <a:pt x="7" y="4"/>
                    <a:pt x="6" y="2"/>
                    <a:pt x="2" y="2"/>
                  </a:cubicBezTo>
                  <a:cubicBezTo>
                    <a:pt x="0" y="2"/>
                    <a:pt x="0" y="2"/>
                    <a:pt x="0" y="2"/>
                  </a:cubicBezTo>
                  <a:cubicBezTo>
                    <a:pt x="0" y="0"/>
                    <a:pt x="0" y="0"/>
                    <a:pt x="0" y="0"/>
                  </a:cubicBezTo>
                  <a:cubicBezTo>
                    <a:pt x="23" y="0"/>
                    <a:pt x="23" y="0"/>
                    <a:pt x="23" y="0"/>
                  </a:cubicBezTo>
                  <a:cubicBezTo>
                    <a:pt x="23" y="2"/>
                    <a:pt x="23" y="2"/>
                    <a:pt x="23" y="2"/>
                  </a:cubicBezTo>
                  <a:cubicBezTo>
                    <a:pt x="21" y="2"/>
                    <a:pt x="21" y="2"/>
                    <a:pt x="21" y="2"/>
                  </a:cubicBezTo>
                  <a:cubicBezTo>
                    <a:pt x="17" y="2"/>
                    <a:pt x="16" y="4"/>
                    <a:pt x="16" y="7"/>
                  </a:cubicBezTo>
                  <a:cubicBezTo>
                    <a:pt x="16" y="35"/>
                    <a:pt x="16" y="35"/>
                    <a:pt x="16" y="35"/>
                  </a:cubicBezTo>
                  <a:cubicBezTo>
                    <a:pt x="16" y="46"/>
                    <a:pt x="21" y="51"/>
                    <a:pt x="28" y="51"/>
                  </a:cubicBezTo>
                  <a:cubicBezTo>
                    <a:pt x="35" y="51"/>
                    <a:pt x="41" y="45"/>
                    <a:pt x="41" y="37"/>
                  </a:cubicBezTo>
                  <a:cubicBezTo>
                    <a:pt x="41" y="8"/>
                    <a:pt x="41" y="8"/>
                    <a:pt x="41" y="8"/>
                  </a:cubicBezTo>
                  <a:cubicBezTo>
                    <a:pt x="41" y="5"/>
                    <a:pt x="39" y="2"/>
                    <a:pt x="35" y="2"/>
                  </a:cubicBezTo>
                  <a:cubicBezTo>
                    <a:pt x="34" y="2"/>
                    <a:pt x="34" y="2"/>
                    <a:pt x="34" y="2"/>
                  </a:cubicBezTo>
                  <a:cubicBezTo>
                    <a:pt x="34" y="0"/>
                    <a:pt x="34" y="0"/>
                    <a:pt x="34" y="0"/>
                  </a:cubicBezTo>
                  <a:cubicBezTo>
                    <a:pt x="50" y="0"/>
                    <a:pt x="50" y="0"/>
                    <a:pt x="50" y="0"/>
                  </a:cubicBezTo>
                  <a:lnTo>
                    <a:pt x="50"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5" name="ísļiḋê"/>
            <p:cNvSpPr/>
            <p:nvPr userDrawn="1">
              <p:custDataLst>
                <p:tags r:id="rId47"/>
              </p:custDataLst>
            </p:nvPr>
          </p:nvSpPr>
          <p:spPr bwMode="auto">
            <a:xfrm>
              <a:off x="7568441" y="3956050"/>
              <a:ext cx="206375" cy="220663"/>
            </a:xfrm>
            <a:custGeom>
              <a:avLst/>
              <a:gdLst>
                <a:gd name="T0" fmla="*/ 42 w 51"/>
                <a:gd name="T1" fmla="*/ 52 h 52"/>
                <a:gd name="T2" fmla="*/ 11 w 51"/>
                <a:gd name="T3" fmla="*/ 8 h 52"/>
                <a:gd name="T4" fmla="*/ 11 w 51"/>
                <a:gd name="T5" fmla="*/ 44 h 52"/>
                <a:gd name="T6" fmla="*/ 16 w 51"/>
                <a:gd name="T7" fmla="*/ 50 h 52"/>
                <a:gd name="T8" fmla="*/ 18 w 51"/>
                <a:gd name="T9" fmla="*/ 50 h 52"/>
                <a:gd name="T10" fmla="*/ 18 w 51"/>
                <a:gd name="T11" fmla="*/ 52 h 52"/>
                <a:gd name="T12" fmla="*/ 1 w 51"/>
                <a:gd name="T13" fmla="*/ 52 h 52"/>
                <a:gd name="T14" fmla="*/ 1 w 51"/>
                <a:gd name="T15" fmla="*/ 50 h 52"/>
                <a:gd name="T16" fmla="*/ 3 w 51"/>
                <a:gd name="T17" fmla="*/ 50 h 52"/>
                <a:gd name="T18" fmla="*/ 8 w 51"/>
                <a:gd name="T19" fmla="*/ 44 h 52"/>
                <a:gd name="T20" fmla="*/ 8 w 51"/>
                <a:gd name="T21" fmla="*/ 7 h 52"/>
                <a:gd name="T22" fmla="*/ 2 w 51"/>
                <a:gd name="T23" fmla="*/ 2 h 52"/>
                <a:gd name="T24" fmla="*/ 0 w 51"/>
                <a:gd name="T25" fmla="*/ 2 h 52"/>
                <a:gd name="T26" fmla="*/ 0 w 51"/>
                <a:gd name="T27" fmla="*/ 0 h 52"/>
                <a:gd name="T28" fmla="*/ 15 w 51"/>
                <a:gd name="T29" fmla="*/ 0 h 52"/>
                <a:gd name="T30" fmla="*/ 42 w 51"/>
                <a:gd name="T31" fmla="*/ 37 h 52"/>
                <a:gd name="T32" fmla="*/ 42 w 51"/>
                <a:gd name="T33" fmla="*/ 9 h 52"/>
                <a:gd name="T34" fmla="*/ 35 w 51"/>
                <a:gd name="T35" fmla="*/ 2 h 52"/>
                <a:gd name="T36" fmla="*/ 35 w 51"/>
                <a:gd name="T37" fmla="*/ 0 h 52"/>
                <a:gd name="T38" fmla="*/ 51 w 51"/>
                <a:gd name="T39" fmla="*/ 0 h 52"/>
                <a:gd name="T40" fmla="*/ 51 w 51"/>
                <a:gd name="T41" fmla="*/ 2 h 52"/>
                <a:gd name="T42" fmla="*/ 44 w 51"/>
                <a:gd name="T43" fmla="*/ 9 h 52"/>
                <a:gd name="T44" fmla="*/ 44 w 51"/>
                <a:gd name="T45" fmla="*/ 52 h 52"/>
                <a:gd name="T46" fmla="*/ 42 w 51"/>
                <a:gd name="T4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 h="52">
                  <a:moveTo>
                    <a:pt x="42" y="52"/>
                  </a:moveTo>
                  <a:cubicBezTo>
                    <a:pt x="11" y="8"/>
                    <a:pt x="11" y="8"/>
                    <a:pt x="11" y="8"/>
                  </a:cubicBezTo>
                  <a:cubicBezTo>
                    <a:pt x="11" y="44"/>
                    <a:pt x="11" y="44"/>
                    <a:pt x="11" y="44"/>
                  </a:cubicBezTo>
                  <a:cubicBezTo>
                    <a:pt x="11" y="47"/>
                    <a:pt x="12" y="50"/>
                    <a:pt x="16" y="50"/>
                  </a:cubicBezTo>
                  <a:cubicBezTo>
                    <a:pt x="18" y="50"/>
                    <a:pt x="18" y="50"/>
                    <a:pt x="18" y="50"/>
                  </a:cubicBezTo>
                  <a:cubicBezTo>
                    <a:pt x="18" y="52"/>
                    <a:pt x="18" y="52"/>
                    <a:pt x="18" y="52"/>
                  </a:cubicBezTo>
                  <a:cubicBezTo>
                    <a:pt x="1" y="52"/>
                    <a:pt x="1" y="52"/>
                    <a:pt x="1" y="52"/>
                  </a:cubicBezTo>
                  <a:cubicBezTo>
                    <a:pt x="1" y="50"/>
                    <a:pt x="1" y="50"/>
                    <a:pt x="1" y="50"/>
                  </a:cubicBezTo>
                  <a:cubicBezTo>
                    <a:pt x="3" y="50"/>
                    <a:pt x="3" y="50"/>
                    <a:pt x="3" y="50"/>
                  </a:cubicBezTo>
                  <a:cubicBezTo>
                    <a:pt x="6" y="50"/>
                    <a:pt x="8" y="48"/>
                    <a:pt x="8" y="44"/>
                  </a:cubicBezTo>
                  <a:cubicBezTo>
                    <a:pt x="8" y="7"/>
                    <a:pt x="8" y="7"/>
                    <a:pt x="8" y="7"/>
                  </a:cubicBezTo>
                  <a:cubicBezTo>
                    <a:pt x="8" y="2"/>
                    <a:pt x="4" y="2"/>
                    <a:pt x="2" y="2"/>
                  </a:cubicBezTo>
                  <a:cubicBezTo>
                    <a:pt x="0" y="2"/>
                    <a:pt x="0" y="2"/>
                    <a:pt x="0" y="2"/>
                  </a:cubicBezTo>
                  <a:cubicBezTo>
                    <a:pt x="0" y="0"/>
                    <a:pt x="0" y="0"/>
                    <a:pt x="0" y="0"/>
                  </a:cubicBezTo>
                  <a:cubicBezTo>
                    <a:pt x="15" y="0"/>
                    <a:pt x="15" y="0"/>
                    <a:pt x="15" y="0"/>
                  </a:cubicBezTo>
                  <a:cubicBezTo>
                    <a:pt x="42" y="37"/>
                    <a:pt x="42" y="37"/>
                    <a:pt x="42" y="37"/>
                  </a:cubicBezTo>
                  <a:cubicBezTo>
                    <a:pt x="42" y="9"/>
                    <a:pt x="42" y="9"/>
                    <a:pt x="42" y="9"/>
                  </a:cubicBezTo>
                  <a:cubicBezTo>
                    <a:pt x="42" y="2"/>
                    <a:pt x="38" y="2"/>
                    <a:pt x="35" y="2"/>
                  </a:cubicBezTo>
                  <a:cubicBezTo>
                    <a:pt x="35" y="0"/>
                    <a:pt x="35" y="0"/>
                    <a:pt x="35" y="0"/>
                  </a:cubicBezTo>
                  <a:cubicBezTo>
                    <a:pt x="51" y="0"/>
                    <a:pt x="51" y="0"/>
                    <a:pt x="51" y="0"/>
                  </a:cubicBezTo>
                  <a:cubicBezTo>
                    <a:pt x="51" y="2"/>
                    <a:pt x="51" y="2"/>
                    <a:pt x="51" y="2"/>
                  </a:cubicBezTo>
                  <a:cubicBezTo>
                    <a:pt x="49" y="2"/>
                    <a:pt x="44" y="2"/>
                    <a:pt x="44" y="9"/>
                  </a:cubicBezTo>
                  <a:cubicBezTo>
                    <a:pt x="44" y="52"/>
                    <a:pt x="44" y="52"/>
                    <a:pt x="44" y="52"/>
                  </a:cubicBezTo>
                  <a:lnTo>
                    <a:pt x="42"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6" name="ïšľïďê"/>
            <p:cNvSpPr/>
            <p:nvPr userDrawn="1">
              <p:custDataLst>
                <p:tags r:id="rId48"/>
              </p:custDataLst>
            </p:nvPr>
          </p:nvSpPr>
          <p:spPr bwMode="auto">
            <a:xfrm>
              <a:off x="7790691" y="3956050"/>
              <a:ext cx="96838" cy="220663"/>
            </a:xfrm>
            <a:custGeom>
              <a:avLst/>
              <a:gdLst>
                <a:gd name="T0" fmla="*/ 0 w 24"/>
                <a:gd name="T1" fmla="*/ 52 h 52"/>
                <a:gd name="T2" fmla="*/ 0 w 24"/>
                <a:gd name="T3" fmla="*/ 50 h 52"/>
                <a:gd name="T4" fmla="*/ 2 w 24"/>
                <a:gd name="T5" fmla="*/ 50 h 52"/>
                <a:gd name="T6" fmla="*/ 7 w 24"/>
                <a:gd name="T7" fmla="*/ 45 h 52"/>
                <a:gd name="T8" fmla="*/ 7 w 24"/>
                <a:gd name="T9" fmla="*/ 7 h 52"/>
                <a:gd name="T10" fmla="*/ 2 w 24"/>
                <a:gd name="T11" fmla="*/ 2 h 52"/>
                <a:gd name="T12" fmla="*/ 0 w 24"/>
                <a:gd name="T13" fmla="*/ 2 h 52"/>
                <a:gd name="T14" fmla="*/ 0 w 24"/>
                <a:gd name="T15" fmla="*/ 0 h 52"/>
                <a:gd name="T16" fmla="*/ 24 w 24"/>
                <a:gd name="T17" fmla="*/ 0 h 52"/>
                <a:gd name="T18" fmla="*/ 24 w 24"/>
                <a:gd name="T19" fmla="*/ 2 h 52"/>
                <a:gd name="T20" fmla="*/ 21 w 24"/>
                <a:gd name="T21" fmla="*/ 2 h 52"/>
                <a:gd name="T22" fmla="*/ 16 w 24"/>
                <a:gd name="T23" fmla="*/ 7 h 52"/>
                <a:gd name="T24" fmla="*/ 16 w 24"/>
                <a:gd name="T25" fmla="*/ 45 h 52"/>
                <a:gd name="T26" fmla="*/ 21 w 24"/>
                <a:gd name="T27" fmla="*/ 50 h 52"/>
                <a:gd name="T28" fmla="*/ 24 w 24"/>
                <a:gd name="T29" fmla="*/ 50 h 52"/>
                <a:gd name="T30" fmla="*/ 24 w 24"/>
                <a:gd name="T31" fmla="*/ 52 h 52"/>
                <a:gd name="T32" fmla="*/ 0 w 24"/>
                <a:gd name="T33"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 h="52">
                  <a:moveTo>
                    <a:pt x="0" y="52"/>
                  </a:moveTo>
                  <a:cubicBezTo>
                    <a:pt x="0" y="50"/>
                    <a:pt x="0" y="50"/>
                    <a:pt x="0" y="50"/>
                  </a:cubicBezTo>
                  <a:cubicBezTo>
                    <a:pt x="2" y="50"/>
                    <a:pt x="2" y="50"/>
                    <a:pt x="2" y="50"/>
                  </a:cubicBezTo>
                  <a:cubicBezTo>
                    <a:pt x="6" y="50"/>
                    <a:pt x="7" y="49"/>
                    <a:pt x="7" y="45"/>
                  </a:cubicBezTo>
                  <a:cubicBezTo>
                    <a:pt x="7" y="7"/>
                    <a:pt x="7" y="7"/>
                    <a:pt x="7" y="7"/>
                  </a:cubicBezTo>
                  <a:cubicBezTo>
                    <a:pt x="7" y="4"/>
                    <a:pt x="6" y="2"/>
                    <a:pt x="2" y="2"/>
                  </a:cubicBezTo>
                  <a:cubicBezTo>
                    <a:pt x="0" y="2"/>
                    <a:pt x="0" y="2"/>
                    <a:pt x="0" y="2"/>
                  </a:cubicBezTo>
                  <a:cubicBezTo>
                    <a:pt x="0" y="0"/>
                    <a:pt x="0" y="0"/>
                    <a:pt x="0" y="0"/>
                  </a:cubicBezTo>
                  <a:cubicBezTo>
                    <a:pt x="24" y="0"/>
                    <a:pt x="24" y="0"/>
                    <a:pt x="24" y="0"/>
                  </a:cubicBezTo>
                  <a:cubicBezTo>
                    <a:pt x="24" y="2"/>
                    <a:pt x="24" y="2"/>
                    <a:pt x="24" y="2"/>
                  </a:cubicBezTo>
                  <a:cubicBezTo>
                    <a:pt x="21" y="2"/>
                    <a:pt x="21" y="2"/>
                    <a:pt x="21" y="2"/>
                  </a:cubicBezTo>
                  <a:cubicBezTo>
                    <a:pt x="17" y="2"/>
                    <a:pt x="16" y="4"/>
                    <a:pt x="16" y="7"/>
                  </a:cubicBezTo>
                  <a:cubicBezTo>
                    <a:pt x="16" y="45"/>
                    <a:pt x="16" y="45"/>
                    <a:pt x="16" y="45"/>
                  </a:cubicBezTo>
                  <a:cubicBezTo>
                    <a:pt x="16" y="49"/>
                    <a:pt x="17" y="50"/>
                    <a:pt x="21" y="50"/>
                  </a:cubicBezTo>
                  <a:cubicBezTo>
                    <a:pt x="24" y="50"/>
                    <a:pt x="24" y="50"/>
                    <a:pt x="24" y="50"/>
                  </a:cubicBezTo>
                  <a:cubicBezTo>
                    <a:pt x="24" y="52"/>
                    <a:pt x="24" y="52"/>
                    <a:pt x="24" y="52"/>
                  </a:cubicBezTo>
                  <a:lnTo>
                    <a:pt x="0"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7" name="ïSlíḑe"/>
            <p:cNvSpPr/>
            <p:nvPr userDrawn="1">
              <p:custDataLst>
                <p:tags r:id="rId49"/>
              </p:custDataLst>
            </p:nvPr>
          </p:nvSpPr>
          <p:spPr bwMode="auto">
            <a:xfrm>
              <a:off x="7900228" y="3956050"/>
              <a:ext cx="201613" cy="228600"/>
            </a:xfrm>
            <a:custGeom>
              <a:avLst/>
              <a:gdLst>
                <a:gd name="T0" fmla="*/ 48 w 50"/>
                <a:gd name="T1" fmla="*/ 2 h 54"/>
                <a:gd name="T2" fmla="*/ 41 w 50"/>
                <a:gd name="T3" fmla="*/ 8 h 54"/>
                <a:gd name="T4" fmla="*/ 25 w 50"/>
                <a:gd name="T5" fmla="*/ 54 h 54"/>
                <a:gd name="T6" fmla="*/ 24 w 50"/>
                <a:gd name="T7" fmla="*/ 54 h 54"/>
                <a:gd name="T8" fmla="*/ 8 w 50"/>
                <a:gd name="T9" fmla="*/ 8 h 54"/>
                <a:gd name="T10" fmla="*/ 2 w 50"/>
                <a:gd name="T11" fmla="*/ 2 h 54"/>
                <a:gd name="T12" fmla="*/ 0 w 50"/>
                <a:gd name="T13" fmla="*/ 2 h 54"/>
                <a:gd name="T14" fmla="*/ 0 w 50"/>
                <a:gd name="T15" fmla="*/ 0 h 54"/>
                <a:gd name="T16" fmla="*/ 23 w 50"/>
                <a:gd name="T17" fmla="*/ 0 h 54"/>
                <a:gd name="T18" fmla="*/ 23 w 50"/>
                <a:gd name="T19" fmla="*/ 2 h 54"/>
                <a:gd name="T20" fmla="*/ 20 w 50"/>
                <a:gd name="T21" fmla="*/ 2 h 54"/>
                <a:gd name="T22" fmla="*/ 16 w 50"/>
                <a:gd name="T23" fmla="*/ 5 h 54"/>
                <a:gd name="T24" fmla="*/ 17 w 50"/>
                <a:gd name="T25" fmla="*/ 8 h 54"/>
                <a:gd name="T26" fmla="*/ 28 w 50"/>
                <a:gd name="T27" fmla="*/ 40 h 54"/>
                <a:gd name="T28" fmla="*/ 39 w 50"/>
                <a:gd name="T29" fmla="*/ 8 h 54"/>
                <a:gd name="T30" fmla="*/ 40 w 50"/>
                <a:gd name="T31" fmla="*/ 5 h 54"/>
                <a:gd name="T32" fmla="*/ 36 w 50"/>
                <a:gd name="T33" fmla="*/ 2 h 54"/>
                <a:gd name="T34" fmla="*/ 33 w 50"/>
                <a:gd name="T35" fmla="*/ 2 h 54"/>
                <a:gd name="T36" fmla="*/ 33 w 50"/>
                <a:gd name="T37" fmla="*/ 0 h 54"/>
                <a:gd name="T38" fmla="*/ 50 w 50"/>
                <a:gd name="T39" fmla="*/ 0 h 54"/>
                <a:gd name="T40" fmla="*/ 50 w 50"/>
                <a:gd name="T41" fmla="*/ 2 h 54"/>
                <a:gd name="T42" fmla="*/ 48 w 50"/>
                <a:gd name="T43" fmla="*/ 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0" h="54">
                  <a:moveTo>
                    <a:pt x="48" y="2"/>
                  </a:moveTo>
                  <a:cubicBezTo>
                    <a:pt x="44" y="2"/>
                    <a:pt x="43" y="5"/>
                    <a:pt x="41" y="8"/>
                  </a:cubicBezTo>
                  <a:cubicBezTo>
                    <a:pt x="25" y="54"/>
                    <a:pt x="25" y="54"/>
                    <a:pt x="25" y="54"/>
                  </a:cubicBezTo>
                  <a:cubicBezTo>
                    <a:pt x="24" y="54"/>
                    <a:pt x="24" y="54"/>
                    <a:pt x="24" y="54"/>
                  </a:cubicBezTo>
                  <a:cubicBezTo>
                    <a:pt x="8" y="8"/>
                    <a:pt x="8" y="8"/>
                    <a:pt x="8" y="8"/>
                  </a:cubicBezTo>
                  <a:cubicBezTo>
                    <a:pt x="7" y="5"/>
                    <a:pt x="5" y="2"/>
                    <a:pt x="2" y="2"/>
                  </a:cubicBezTo>
                  <a:cubicBezTo>
                    <a:pt x="0" y="2"/>
                    <a:pt x="0" y="2"/>
                    <a:pt x="0" y="2"/>
                  </a:cubicBezTo>
                  <a:cubicBezTo>
                    <a:pt x="0" y="0"/>
                    <a:pt x="0" y="0"/>
                    <a:pt x="0" y="0"/>
                  </a:cubicBezTo>
                  <a:cubicBezTo>
                    <a:pt x="23" y="0"/>
                    <a:pt x="23" y="0"/>
                    <a:pt x="23" y="0"/>
                  </a:cubicBezTo>
                  <a:cubicBezTo>
                    <a:pt x="23" y="2"/>
                    <a:pt x="23" y="2"/>
                    <a:pt x="23" y="2"/>
                  </a:cubicBezTo>
                  <a:cubicBezTo>
                    <a:pt x="20" y="2"/>
                    <a:pt x="20" y="2"/>
                    <a:pt x="20" y="2"/>
                  </a:cubicBezTo>
                  <a:cubicBezTo>
                    <a:pt x="17" y="2"/>
                    <a:pt x="16" y="4"/>
                    <a:pt x="16" y="5"/>
                  </a:cubicBezTo>
                  <a:cubicBezTo>
                    <a:pt x="16" y="6"/>
                    <a:pt x="17" y="8"/>
                    <a:pt x="17" y="8"/>
                  </a:cubicBezTo>
                  <a:cubicBezTo>
                    <a:pt x="28" y="40"/>
                    <a:pt x="28" y="40"/>
                    <a:pt x="28" y="40"/>
                  </a:cubicBezTo>
                  <a:cubicBezTo>
                    <a:pt x="39" y="8"/>
                    <a:pt x="39" y="8"/>
                    <a:pt x="39" y="8"/>
                  </a:cubicBezTo>
                  <a:cubicBezTo>
                    <a:pt x="40" y="7"/>
                    <a:pt x="40" y="6"/>
                    <a:pt x="40" y="5"/>
                  </a:cubicBezTo>
                  <a:cubicBezTo>
                    <a:pt x="40" y="3"/>
                    <a:pt x="38" y="2"/>
                    <a:pt x="36" y="2"/>
                  </a:cubicBezTo>
                  <a:cubicBezTo>
                    <a:pt x="33" y="2"/>
                    <a:pt x="33" y="2"/>
                    <a:pt x="33" y="2"/>
                  </a:cubicBezTo>
                  <a:cubicBezTo>
                    <a:pt x="33" y="0"/>
                    <a:pt x="33" y="0"/>
                    <a:pt x="33" y="0"/>
                  </a:cubicBezTo>
                  <a:cubicBezTo>
                    <a:pt x="50" y="0"/>
                    <a:pt x="50" y="0"/>
                    <a:pt x="50" y="0"/>
                  </a:cubicBezTo>
                  <a:cubicBezTo>
                    <a:pt x="50" y="2"/>
                    <a:pt x="50" y="2"/>
                    <a:pt x="50" y="2"/>
                  </a:cubicBezTo>
                  <a:lnTo>
                    <a:pt x="48"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8" name="îsḻíḓe"/>
            <p:cNvSpPr/>
            <p:nvPr userDrawn="1">
              <p:custDataLst>
                <p:tags r:id="rId50"/>
              </p:custDataLst>
            </p:nvPr>
          </p:nvSpPr>
          <p:spPr bwMode="auto">
            <a:xfrm>
              <a:off x="8120891" y="3956050"/>
              <a:ext cx="182563" cy="220663"/>
            </a:xfrm>
            <a:custGeom>
              <a:avLst/>
              <a:gdLst>
                <a:gd name="T0" fmla="*/ 0 w 45"/>
                <a:gd name="T1" fmla="*/ 0 h 52"/>
                <a:gd name="T2" fmla="*/ 38 w 45"/>
                <a:gd name="T3" fmla="*/ 0 h 52"/>
                <a:gd name="T4" fmla="*/ 43 w 45"/>
                <a:gd name="T5" fmla="*/ 12 h 52"/>
                <a:gd name="T6" fmla="*/ 41 w 45"/>
                <a:gd name="T7" fmla="*/ 13 h 52"/>
                <a:gd name="T8" fmla="*/ 23 w 45"/>
                <a:gd name="T9" fmla="*/ 2 h 52"/>
                <a:gd name="T10" fmla="*/ 21 w 45"/>
                <a:gd name="T11" fmla="*/ 2 h 52"/>
                <a:gd name="T12" fmla="*/ 16 w 45"/>
                <a:gd name="T13" fmla="*/ 7 h 52"/>
                <a:gd name="T14" fmla="*/ 16 w 45"/>
                <a:gd name="T15" fmla="*/ 24 h 52"/>
                <a:gd name="T16" fmla="*/ 22 w 45"/>
                <a:gd name="T17" fmla="*/ 24 h 52"/>
                <a:gd name="T18" fmla="*/ 31 w 45"/>
                <a:gd name="T19" fmla="*/ 17 h 52"/>
                <a:gd name="T20" fmla="*/ 31 w 45"/>
                <a:gd name="T21" fmla="*/ 16 h 52"/>
                <a:gd name="T22" fmla="*/ 33 w 45"/>
                <a:gd name="T23" fmla="*/ 16 h 52"/>
                <a:gd name="T24" fmla="*/ 33 w 45"/>
                <a:gd name="T25" fmla="*/ 36 h 52"/>
                <a:gd name="T26" fmla="*/ 31 w 45"/>
                <a:gd name="T27" fmla="*/ 36 h 52"/>
                <a:gd name="T28" fmla="*/ 31 w 45"/>
                <a:gd name="T29" fmla="*/ 34 h 52"/>
                <a:gd name="T30" fmla="*/ 23 w 45"/>
                <a:gd name="T31" fmla="*/ 27 h 52"/>
                <a:gd name="T32" fmla="*/ 16 w 45"/>
                <a:gd name="T33" fmla="*/ 27 h 52"/>
                <a:gd name="T34" fmla="*/ 16 w 45"/>
                <a:gd name="T35" fmla="*/ 45 h 52"/>
                <a:gd name="T36" fmla="*/ 21 w 45"/>
                <a:gd name="T37" fmla="*/ 50 h 52"/>
                <a:gd name="T38" fmla="*/ 25 w 45"/>
                <a:gd name="T39" fmla="*/ 50 h 52"/>
                <a:gd name="T40" fmla="*/ 43 w 45"/>
                <a:gd name="T41" fmla="*/ 39 h 52"/>
                <a:gd name="T42" fmla="*/ 45 w 45"/>
                <a:gd name="T43" fmla="*/ 40 h 52"/>
                <a:gd name="T44" fmla="*/ 40 w 45"/>
                <a:gd name="T45" fmla="*/ 52 h 52"/>
                <a:gd name="T46" fmla="*/ 0 w 45"/>
                <a:gd name="T47" fmla="*/ 52 h 52"/>
                <a:gd name="T48" fmla="*/ 0 w 45"/>
                <a:gd name="T49" fmla="*/ 50 h 52"/>
                <a:gd name="T50" fmla="*/ 2 w 45"/>
                <a:gd name="T51" fmla="*/ 50 h 52"/>
                <a:gd name="T52" fmla="*/ 7 w 45"/>
                <a:gd name="T53" fmla="*/ 45 h 52"/>
                <a:gd name="T54" fmla="*/ 7 w 45"/>
                <a:gd name="T55" fmla="*/ 7 h 52"/>
                <a:gd name="T56" fmla="*/ 2 w 45"/>
                <a:gd name="T57" fmla="*/ 2 h 52"/>
                <a:gd name="T58" fmla="*/ 0 w 45"/>
                <a:gd name="T59" fmla="*/ 2 h 52"/>
                <a:gd name="T60" fmla="*/ 0 w 45"/>
                <a:gd name="T61"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5" h="52">
                  <a:moveTo>
                    <a:pt x="0" y="0"/>
                  </a:moveTo>
                  <a:cubicBezTo>
                    <a:pt x="38" y="0"/>
                    <a:pt x="38" y="0"/>
                    <a:pt x="38" y="0"/>
                  </a:cubicBezTo>
                  <a:cubicBezTo>
                    <a:pt x="43" y="12"/>
                    <a:pt x="43" y="12"/>
                    <a:pt x="43" y="12"/>
                  </a:cubicBezTo>
                  <a:cubicBezTo>
                    <a:pt x="41" y="13"/>
                    <a:pt x="41" y="13"/>
                    <a:pt x="41" y="13"/>
                  </a:cubicBezTo>
                  <a:cubicBezTo>
                    <a:pt x="36" y="5"/>
                    <a:pt x="32" y="2"/>
                    <a:pt x="23" y="2"/>
                  </a:cubicBezTo>
                  <a:cubicBezTo>
                    <a:pt x="21" y="2"/>
                    <a:pt x="21" y="2"/>
                    <a:pt x="21" y="2"/>
                  </a:cubicBezTo>
                  <a:cubicBezTo>
                    <a:pt x="17" y="2"/>
                    <a:pt x="16" y="4"/>
                    <a:pt x="16" y="7"/>
                  </a:cubicBezTo>
                  <a:cubicBezTo>
                    <a:pt x="16" y="24"/>
                    <a:pt x="16" y="24"/>
                    <a:pt x="16" y="24"/>
                  </a:cubicBezTo>
                  <a:cubicBezTo>
                    <a:pt x="22" y="24"/>
                    <a:pt x="22" y="24"/>
                    <a:pt x="22" y="24"/>
                  </a:cubicBezTo>
                  <a:cubicBezTo>
                    <a:pt x="26" y="24"/>
                    <a:pt x="31" y="23"/>
                    <a:pt x="31" y="17"/>
                  </a:cubicBezTo>
                  <a:cubicBezTo>
                    <a:pt x="31" y="16"/>
                    <a:pt x="31" y="16"/>
                    <a:pt x="31" y="16"/>
                  </a:cubicBezTo>
                  <a:cubicBezTo>
                    <a:pt x="33" y="16"/>
                    <a:pt x="33" y="16"/>
                    <a:pt x="33" y="16"/>
                  </a:cubicBezTo>
                  <a:cubicBezTo>
                    <a:pt x="33" y="36"/>
                    <a:pt x="33" y="36"/>
                    <a:pt x="33" y="36"/>
                  </a:cubicBezTo>
                  <a:cubicBezTo>
                    <a:pt x="31" y="36"/>
                    <a:pt x="31" y="36"/>
                    <a:pt x="31" y="36"/>
                  </a:cubicBezTo>
                  <a:cubicBezTo>
                    <a:pt x="31" y="34"/>
                    <a:pt x="31" y="34"/>
                    <a:pt x="31" y="34"/>
                  </a:cubicBezTo>
                  <a:cubicBezTo>
                    <a:pt x="31" y="31"/>
                    <a:pt x="28" y="27"/>
                    <a:pt x="23" y="27"/>
                  </a:cubicBezTo>
                  <a:cubicBezTo>
                    <a:pt x="16" y="27"/>
                    <a:pt x="16" y="27"/>
                    <a:pt x="16" y="27"/>
                  </a:cubicBezTo>
                  <a:cubicBezTo>
                    <a:pt x="16" y="45"/>
                    <a:pt x="16" y="45"/>
                    <a:pt x="16" y="45"/>
                  </a:cubicBezTo>
                  <a:cubicBezTo>
                    <a:pt x="16" y="49"/>
                    <a:pt x="17" y="50"/>
                    <a:pt x="21" y="50"/>
                  </a:cubicBezTo>
                  <a:cubicBezTo>
                    <a:pt x="25" y="50"/>
                    <a:pt x="25" y="50"/>
                    <a:pt x="25" y="50"/>
                  </a:cubicBezTo>
                  <a:cubicBezTo>
                    <a:pt x="34" y="50"/>
                    <a:pt x="41" y="42"/>
                    <a:pt x="43" y="39"/>
                  </a:cubicBezTo>
                  <a:cubicBezTo>
                    <a:pt x="45" y="40"/>
                    <a:pt x="45" y="40"/>
                    <a:pt x="45" y="40"/>
                  </a:cubicBezTo>
                  <a:cubicBezTo>
                    <a:pt x="40" y="52"/>
                    <a:pt x="40" y="52"/>
                    <a:pt x="40" y="52"/>
                  </a:cubicBezTo>
                  <a:cubicBezTo>
                    <a:pt x="0" y="52"/>
                    <a:pt x="0" y="52"/>
                    <a:pt x="0" y="52"/>
                  </a:cubicBezTo>
                  <a:cubicBezTo>
                    <a:pt x="0" y="50"/>
                    <a:pt x="0" y="50"/>
                    <a:pt x="0" y="50"/>
                  </a:cubicBezTo>
                  <a:cubicBezTo>
                    <a:pt x="2" y="50"/>
                    <a:pt x="2" y="50"/>
                    <a:pt x="2" y="50"/>
                  </a:cubicBezTo>
                  <a:cubicBezTo>
                    <a:pt x="6" y="50"/>
                    <a:pt x="7" y="49"/>
                    <a:pt x="7" y="45"/>
                  </a:cubicBezTo>
                  <a:cubicBezTo>
                    <a:pt x="7" y="7"/>
                    <a:pt x="7" y="7"/>
                    <a:pt x="7" y="7"/>
                  </a:cubicBezTo>
                  <a:cubicBezTo>
                    <a:pt x="7" y="4"/>
                    <a:pt x="6" y="2"/>
                    <a:pt x="2" y="2"/>
                  </a:cubicBezTo>
                  <a:cubicBezTo>
                    <a:pt x="0" y="2"/>
                    <a:pt x="0" y="2"/>
                    <a:pt x="0" y="2"/>
                  </a:cubicBezTo>
                  <a:lnTo>
                    <a:pt x="0" y="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9" name="iśľîḋe"/>
            <p:cNvSpPr/>
            <p:nvPr userDrawn="1">
              <p:custDataLst>
                <p:tags r:id="rId51"/>
              </p:custDataLst>
            </p:nvPr>
          </p:nvSpPr>
          <p:spPr bwMode="auto">
            <a:xfrm>
              <a:off x="8319328" y="3956050"/>
              <a:ext cx="201613" cy="220663"/>
            </a:xfrm>
            <a:custGeom>
              <a:avLst/>
              <a:gdLst>
                <a:gd name="T0" fmla="*/ 36 w 50"/>
                <a:gd name="T1" fmla="*/ 52 h 52"/>
                <a:gd name="T2" fmla="*/ 23 w 50"/>
                <a:gd name="T3" fmla="*/ 27 h 52"/>
                <a:gd name="T4" fmla="*/ 16 w 50"/>
                <a:gd name="T5" fmla="*/ 27 h 52"/>
                <a:gd name="T6" fmla="*/ 16 w 50"/>
                <a:gd name="T7" fmla="*/ 45 h 52"/>
                <a:gd name="T8" fmla="*/ 21 w 50"/>
                <a:gd name="T9" fmla="*/ 50 h 52"/>
                <a:gd name="T10" fmla="*/ 24 w 50"/>
                <a:gd name="T11" fmla="*/ 50 h 52"/>
                <a:gd name="T12" fmla="*/ 24 w 50"/>
                <a:gd name="T13" fmla="*/ 52 h 52"/>
                <a:gd name="T14" fmla="*/ 0 w 50"/>
                <a:gd name="T15" fmla="*/ 52 h 52"/>
                <a:gd name="T16" fmla="*/ 0 w 50"/>
                <a:gd name="T17" fmla="*/ 50 h 52"/>
                <a:gd name="T18" fmla="*/ 3 w 50"/>
                <a:gd name="T19" fmla="*/ 50 h 52"/>
                <a:gd name="T20" fmla="*/ 8 w 50"/>
                <a:gd name="T21" fmla="*/ 45 h 52"/>
                <a:gd name="T22" fmla="*/ 8 w 50"/>
                <a:gd name="T23" fmla="*/ 7 h 52"/>
                <a:gd name="T24" fmla="*/ 3 w 50"/>
                <a:gd name="T25" fmla="*/ 2 h 52"/>
                <a:gd name="T26" fmla="*/ 0 w 50"/>
                <a:gd name="T27" fmla="*/ 2 h 52"/>
                <a:gd name="T28" fmla="*/ 0 w 50"/>
                <a:gd name="T29" fmla="*/ 0 h 52"/>
                <a:gd name="T30" fmla="*/ 29 w 50"/>
                <a:gd name="T31" fmla="*/ 0 h 52"/>
                <a:gd name="T32" fmla="*/ 46 w 50"/>
                <a:gd name="T33" fmla="*/ 13 h 52"/>
                <a:gd name="T34" fmla="*/ 41 w 50"/>
                <a:gd name="T35" fmla="*/ 22 h 52"/>
                <a:gd name="T36" fmla="*/ 32 w 50"/>
                <a:gd name="T37" fmla="*/ 26 h 52"/>
                <a:gd name="T38" fmla="*/ 40 w 50"/>
                <a:gd name="T39" fmla="*/ 43 h 52"/>
                <a:gd name="T40" fmla="*/ 49 w 50"/>
                <a:gd name="T41" fmla="*/ 50 h 52"/>
                <a:gd name="T42" fmla="*/ 50 w 50"/>
                <a:gd name="T43" fmla="*/ 50 h 52"/>
                <a:gd name="T44" fmla="*/ 50 w 50"/>
                <a:gd name="T45" fmla="*/ 52 h 52"/>
                <a:gd name="T46" fmla="*/ 36 w 50"/>
                <a:gd name="T47" fmla="*/ 52 h 52"/>
                <a:gd name="T48" fmla="*/ 26 w 50"/>
                <a:gd name="T49" fmla="*/ 2 h 52"/>
                <a:gd name="T50" fmla="*/ 21 w 50"/>
                <a:gd name="T51" fmla="*/ 2 h 52"/>
                <a:gd name="T52" fmla="*/ 16 w 50"/>
                <a:gd name="T53" fmla="*/ 7 h 52"/>
                <a:gd name="T54" fmla="*/ 16 w 50"/>
                <a:gd name="T55" fmla="*/ 25 h 52"/>
                <a:gd name="T56" fmla="*/ 26 w 50"/>
                <a:gd name="T57" fmla="*/ 25 h 52"/>
                <a:gd name="T58" fmla="*/ 37 w 50"/>
                <a:gd name="T59" fmla="*/ 12 h 52"/>
                <a:gd name="T60" fmla="*/ 26 w 50"/>
                <a:gd name="T61" fmla="*/ 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0" h="52">
                  <a:moveTo>
                    <a:pt x="36" y="52"/>
                  </a:moveTo>
                  <a:cubicBezTo>
                    <a:pt x="23" y="27"/>
                    <a:pt x="23" y="27"/>
                    <a:pt x="23" y="27"/>
                  </a:cubicBezTo>
                  <a:cubicBezTo>
                    <a:pt x="16" y="27"/>
                    <a:pt x="16" y="27"/>
                    <a:pt x="16" y="27"/>
                  </a:cubicBezTo>
                  <a:cubicBezTo>
                    <a:pt x="16" y="45"/>
                    <a:pt x="16" y="45"/>
                    <a:pt x="16" y="45"/>
                  </a:cubicBezTo>
                  <a:cubicBezTo>
                    <a:pt x="16" y="48"/>
                    <a:pt x="18" y="50"/>
                    <a:pt x="21" y="50"/>
                  </a:cubicBezTo>
                  <a:cubicBezTo>
                    <a:pt x="24" y="50"/>
                    <a:pt x="24" y="50"/>
                    <a:pt x="24" y="50"/>
                  </a:cubicBezTo>
                  <a:cubicBezTo>
                    <a:pt x="24" y="52"/>
                    <a:pt x="24" y="52"/>
                    <a:pt x="24" y="52"/>
                  </a:cubicBezTo>
                  <a:cubicBezTo>
                    <a:pt x="0" y="52"/>
                    <a:pt x="0" y="52"/>
                    <a:pt x="0" y="52"/>
                  </a:cubicBezTo>
                  <a:cubicBezTo>
                    <a:pt x="0" y="50"/>
                    <a:pt x="0" y="50"/>
                    <a:pt x="0" y="50"/>
                  </a:cubicBezTo>
                  <a:cubicBezTo>
                    <a:pt x="3" y="50"/>
                    <a:pt x="3" y="50"/>
                    <a:pt x="3" y="50"/>
                  </a:cubicBezTo>
                  <a:cubicBezTo>
                    <a:pt x="6" y="50"/>
                    <a:pt x="8" y="49"/>
                    <a:pt x="8" y="45"/>
                  </a:cubicBezTo>
                  <a:cubicBezTo>
                    <a:pt x="8" y="7"/>
                    <a:pt x="8" y="7"/>
                    <a:pt x="8" y="7"/>
                  </a:cubicBezTo>
                  <a:cubicBezTo>
                    <a:pt x="8" y="4"/>
                    <a:pt x="7" y="2"/>
                    <a:pt x="3" y="2"/>
                  </a:cubicBezTo>
                  <a:cubicBezTo>
                    <a:pt x="0" y="2"/>
                    <a:pt x="0" y="2"/>
                    <a:pt x="0" y="2"/>
                  </a:cubicBezTo>
                  <a:cubicBezTo>
                    <a:pt x="0" y="0"/>
                    <a:pt x="0" y="0"/>
                    <a:pt x="0" y="0"/>
                  </a:cubicBezTo>
                  <a:cubicBezTo>
                    <a:pt x="29" y="0"/>
                    <a:pt x="29" y="0"/>
                    <a:pt x="29" y="0"/>
                  </a:cubicBezTo>
                  <a:cubicBezTo>
                    <a:pt x="40" y="0"/>
                    <a:pt x="46" y="5"/>
                    <a:pt x="46" y="13"/>
                  </a:cubicBezTo>
                  <a:cubicBezTo>
                    <a:pt x="46" y="17"/>
                    <a:pt x="44" y="20"/>
                    <a:pt x="41" y="22"/>
                  </a:cubicBezTo>
                  <a:cubicBezTo>
                    <a:pt x="38" y="25"/>
                    <a:pt x="35" y="26"/>
                    <a:pt x="32" y="26"/>
                  </a:cubicBezTo>
                  <a:cubicBezTo>
                    <a:pt x="40" y="43"/>
                    <a:pt x="40" y="43"/>
                    <a:pt x="40" y="43"/>
                  </a:cubicBezTo>
                  <a:cubicBezTo>
                    <a:pt x="44" y="49"/>
                    <a:pt x="46" y="50"/>
                    <a:pt x="49" y="50"/>
                  </a:cubicBezTo>
                  <a:cubicBezTo>
                    <a:pt x="50" y="50"/>
                    <a:pt x="50" y="50"/>
                    <a:pt x="50" y="50"/>
                  </a:cubicBezTo>
                  <a:cubicBezTo>
                    <a:pt x="50" y="52"/>
                    <a:pt x="50" y="52"/>
                    <a:pt x="50" y="52"/>
                  </a:cubicBezTo>
                  <a:lnTo>
                    <a:pt x="36" y="52"/>
                  </a:lnTo>
                  <a:close/>
                  <a:moveTo>
                    <a:pt x="26" y="2"/>
                  </a:moveTo>
                  <a:cubicBezTo>
                    <a:pt x="21" y="2"/>
                    <a:pt x="21" y="2"/>
                    <a:pt x="21" y="2"/>
                  </a:cubicBezTo>
                  <a:cubicBezTo>
                    <a:pt x="17" y="2"/>
                    <a:pt x="16" y="4"/>
                    <a:pt x="16" y="7"/>
                  </a:cubicBezTo>
                  <a:cubicBezTo>
                    <a:pt x="16" y="25"/>
                    <a:pt x="16" y="25"/>
                    <a:pt x="16" y="25"/>
                  </a:cubicBezTo>
                  <a:cubicBezTo>
                    <a:pt x="26" y="25"/>
                    <a:pt x="26" y="25"/>
                    <a:pt x="26" y="25"/>
                  </a:cubicBezTo>
                  <a:cubicBezTo>
                    <a:pt x="34" y="25"/>
                    <a:pt x="37" y="19"/>
                    <a:pt x="37" y="12"/>
                  </a:cubicBezTo>
                  <a:cubicBezTo>
                    <a:pt x="37" y="6"/>
                    <a:pt x="33" y="2"/>
                    <a:pt x="26" y="2"/>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0" name="iṥḻiḍè"/>
            <p:cNvSpPr/>
            <p:nvPr userDrawn="1">
              <p:custDataLst>
                <p:tags r:id="rId52"/>
              </p:custDataLst>
            </p:nvPr>
          </p:nvSpPr>
          <p:spPr bwMode="auto">
            <a:xfrm>
              <a:off x="8533641" y="3946525"/>
              <a:ext cx="152400" cy="238125"/>
            </a:xfrm>
            <a:custGeom>
              <a:avLst/>
              <a:gdLst>
                <a:gd name="T0" fmla="*/ 21 w 38"/>
                <a:gd name="T1" fmla="*/ 56 h 56"/>
                <a:gd name="T2" fmla="*/ 14 w 38"/>
                <a:gd name="T3" fmla="*/ 55 h 56"/>
                <a:gd name="T4" fmla="*/ 12 w 38"/>
                <a:gd name="T5" fmla="*/ 54 h 56"/>
                <a:gd name="T6" fmla="*/ 5 w 38"/>
                <a:gd name="T7" fmla="*/ 56 h 56"/>
                <a:gd name="T8" fmla="*/ 0 w 38"/>
                <a:gd name="T9" fmla="*/ 41 h 56"/>
                <a:gd name="T10" fmla="*/ 2 w 38"/>
                <a:gd name="T11" fmla="*/ 41 h 56"/>
                <a:gd name="T12" fmla="*/ 21 w 38"/>
                <a:gd name="T13" fmla="*/ 53 h 56"/>
                <a:gd name="T14" fmla="*/ 32 w 38"/>
                <a:gd name="T15" fmla="*/ 43 h 56"/>
                <a:gd name="T16" fmla="*/ 18 w 38"/>
                <a:gd name="T17" fmla="*/ 31 h 56"/>
                <a:gd name="T18" fmla="*/ 3 w 38"/>
                <a:gd name="T19" fmla="*/ 15 h 56"/>
                <a:gd name="T20" fmla="*/ 19 w 38"/>
                <a:gd name="T21" fmla="*/ 0 h 56"/>
                <a:gd name="T22" fmla="*/ 26 w 38"/>
                <a:gd name="T23" fmla="*/ 2 h 56"/>
                <a:gd name="T24" fmla="*/ 28 w 38"/>
                <a:gd name="T25" fmla="*/ 2 h 56"/>
                <a:gd name="T26" fmla="*/ 32 w 38"/>
                <a:gd name="T27" fmla="*/ 1 h 56"/>
                <a:gd name="T28" fmla="*/ 36 w 38"/>
                <a:gd name="T29" fmla="*/ 13 h 56"/>
                <a:gd name="T30" fmla="*/ 34 w 38"/>
                <a:gd name="T31" fmla="*/ 14 h 56"/>
                <a:gd name="T32" fmla="*/ 31 w 38"/>
                <a:gd name="T33" fmla="*/ 9 h 56"/>
                <a:gd name="T34" fmla="*/ 18 w 38"/>
                <a:gd name="T35" fmla="*/ 3 h 56"/>
                <a:gd name="T36" fmla="*/ 9 w 38"/>
                <a:gd name="T37" fmla="*/ 12 h 56"/>
                <a:gd name="T38" fmla="*/ 22 w 38"/>
                <a:gd name="T39" fmla="*/ 23 h 56"/>
                <a:gd name="T40" fmla="*/ 38 w 38"/>
                <a:gd name="T41" fmla="*/ 40 h 56"/>
                <a:gd name="T42" fmla="*/ 21 w 38"/>
                <a:gd name="T43"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8" h="56">
                  <a:moveTo>
                    <a:pt x="21" y="56"/>
                  </a:moveTo>
                  <a:cubicBezTo>
                    <a:pt x="20" y="56"/>
                    <a:pt x="17" y="56"/>
                    <a:pt x="14" y="55"/>
                  </a:cubicBezTo>
                  <a:cubicBezTo>
                    <a:pt x="13" y="54"/>
                    <a:pt x="12" y="54"/>
                    <a:pt x="12" y="54"/>
                  </a:cubicBezTo>
                  <a:cubicBezTo>
                    <a:pt x="9" y="54"/>
                    <a:pt x="7" y="55"/>
                    <a:pt x="5" y="56"/>
                  </a:cubicBezTo>
                  <a:cubicBezTo>
                    <a:pt x="0" y="41"/>
                    <a:pt x="0" y="41"/>
                    <a:pt x="0" y="41"/>
                  </a:cubicBezTo>
                  <a:cubicBezTo>
                    <a:pt x="2" y="41"/>
                    <a:pt x="2" y="41"/>
                    <a:pt x="2" y="41"/>
                  </a:cubicBezTo>
                  <a:cubicBezTo>
                    <a:pt x="4" y="44"/>
                    <a:pt x="11" y="53"/>
                    <a:pt x="21" y="53"/>
                  </a:cubicBezTo>
                  <a:cubicBezTo>
                    <a:pt x="29" y="53"/>
                    <a:pt x="32" y="48"/>
                    <a:pt x="32" y="43"/>
                  </a:cubicBezTo>
                  <a:cubicBezTo>
                    <a:pt x="32" y="37"/>
                    <a:pt x="28" y="35"/>
                    <a:pt x="18" y="31"/>
                  </a:cubicBezTo>
                  <a:cubicBezTo>
                    <a:pt x="13" y="30"/>
                    <a:pt x="3" y="26"/>
                    <a:pt x="3" y="15"/>
                  </a:cubicBezTo>
                  <a:cubicBezTo>
                    <a:pt x="3" y="8"/>
                    <a:pt x="8" y="0"/>
                    <a:pt x="19" y="0"/>
                  </a:cubicBezTo>
                  <a:cubicBezTo>
                    <a:pt x="20" y="0"/>
                    <a:pt x="21" y="1"/>
                    <a:pt x="26" y="2"/>
                  </a:cubicBezTo>
                  <a:cubicBezTo>
                    <a:pt x="27" y="2"/>
                    <a:pt x="27" y="2"/>
                    <a:pt x="28" y="2"/>
                  </a:cubicBezTo>
                  <a:cubicBezTo>
                    <a:pt x="28" y="2"/>
                    <a:pt x="30" y="2"/>
                    <a:pt x="32" y="1"/>
                  </a:cubicBezTo>
                  <a:cubicBezTo>
                    <a:pt x="36" y="13"/>
                    <a:pt x="36" y="13"/>
                    <a:pt x="36" y="13"/>
                  </a:cubicBezTo>
                  <a:cubicBezTo>
                    <a:pt x="34" y="14"/>
                    <a:pt x="34" y="14"/>
                    <a:pt x="34" y="14"/>
                  </a:cubicBezTo>
                  <a:cubicBezTo>
                    <a:pt x="34" y="13"/>
                    <a:pt x="33" y="11"/>
                    <a:pt x="31" y="9"/>
                  </a:cubicBezTo>
                  <a:cubicBezTo>
                    <a:pt x="28" y="5"/>
                    <a:pt x="23" y="3"/>
                    <a:pt x="18" y="3"/>
                  </a:cubicBezTo>
                  <a:cubicBezTo>
                    <a:pt x="13" y="3"/>
                    <a:pt x="9" y="6"/>
                    <a:pt x="9" y="12"/>
                  </a:cubicBezTo>
                  <a:cubicBezTo>
                    <a:pt x="9" y="17"/>
                    <a:pt x="13" y="20"/>
                    <a:pt x="22" y="23"/>
                  </a:cubicBezTo>
                  <a:cubicBezTo>
                    <a:pt x="32" y="27"/>
                    <a:pt x="38" y="31"/>
                    <a:pt x="38" y="40"/>
                  </a:cubicBezTo>
                  <a:cubicBezTo>
                    <a:pt x="38" y="48"/>
                    <a:pt x="32" y="56"/>
                    <a:pt x="21" y="5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1" name="işliďè"/>
            <p:cNvSpPr/>
            <p:nvPr userDrawn="1">
              <p:custDataLst>
                <p:tags r:id="rId53"/>
              </p:custDataLst>
            </p:nvPr>
          </p:nvSpPr>
          <p:spPr bwMode="auto">
            <a:xfrm>
              <a:off x="8703503" y="3956050"/>
              <a:ext cx="96838" cy="220663"/>
            </a:xfrm>
            <a:custGeom>
              <a:avLst/>
              <a:gdLst>
                <a:gd name="T0" fmla="*/ 0 w 24"/>
                <a:gd name="T1" fmla="*/ 52 h 52"/>
                <a:gd name="T2" fmla="*/ 0 w 24"/>
                <a:gd name="T3" fmla="*/ 50 h 52"/>
                <a:gd name="T4" fmla="*/ 3 w 24"/>
                <a:gd name="T5" fmla="*/ 50 h 52"/>
                <a:gd name="T6" fmla="*/ 8 w 24"/>
                <a:gd name="T7" fmla="*/ 45 h 52"/>
                <a:gd name="T8" fmla="*/ 8 w 24"/>
                <a:gd name="T9" fmla="*/ 7 h 52"/>
                <a:gd name="T10" fmla="*/ 3 w 24"/>
                <a:gd name="T11" fmla="*/ 2 h 52"/>
                <a:gd name="T12" fmla="*/ 0 w 24"/>
                <a:gd name="T13" fmla="*/ 2 h 52"/>
                <a:gd name="T14" fmla="*/ 0 w 24"/>
                <a:gd name="T15" fmla="*/ 0 h 52"/>
                <a:gd name="T16" fmla="*/ 24 w 24"/>
                <a:gd name="T17" fmla="*/ 0 h 52"/>
                <a:gd name="T18" fmla="*/ 24 w 24"/>
                <a:gd name="T19" fmla="*/ 2 h 52"/>
                <a:gd name="T20" fmla="*/ 22 w 24"/>
                <a:gd name="T21" fmla="*/ 2 h 52"/>
                <a:gd name="T22" fmla="*/ 16 w 24"/>
                <a:gd name="T23" fmla="*/ 7 h 52"/>
                <a:gd name="T24" fmla="*/ 16 w 24"/>
                <a:gd name="T25" fmla="*/ 45 h 52"/>
                <a:gd name="T26" fmla="*/ 22 w 24"/>
                <a:gd name="T27" fmla="*/ 50 h 52"/>
                <a:gd name="T28" fmla="*/ 24 w 24"/>
                <a:gd name="T29" fmla="*/ 50 h 52"/>
                <a:gd name="T30" fmla="*/ 24 w 24"/>
                <a:gd name="T31" fmla="*/ 52 h 52"/>
                <a:gd name="T32" fmla="*/ 0 w 24"/>
                <a:gd name="T33"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 h="52">
                  <a:moveTo>
                    <a:pt x="0" y="52"/>
                  </a:moveTo>
                  <a:cubicBezTo>
                    <a:pt x="0" y="50"/>
                    <a:pt x="0" y="50"/>
                    <a:pt x="0" y="50"/>
                  </a:cubicBezTo>
                  <a:cubicBezTo>
                    <a:pt x="3" y="50"/>
                    <a:pt x="3" y="50"/>
                    <a:pt x="3" y="50"/>
                  </a:cubicBezTo>
                  <a:cubicBezTo>
                    <a:pt x="7" y="50"/>
                    <a:pt x="8" y="49"/>
                    <a:pt x="8" y="45"/>
                  </a:cubicBezTo>
                  <a:cubicBezTo>
                    <a:pt x="8" y="7"/>
                    <a:pt x="8" y="7"/>
                    <a:pt x="8" y="7"/>
                  </a:cubicBezTo>
                  <a:cubicBezTo>
                    <a:pt x="8" y="4"/>
                    <a:pt x="7" y="2"/>
                    <a:pt x="3" y="2"/>
                  </a:cubicBezTo>
                  <a:cubicBezTo>
                    <a:pt x="0" y="2"/>
                    <a:pt x="0" y="2"/>
                    <a:pt x="0" y="2"/>
                  </a:cubicBezTo>
                  <a:cubicBezTo>
                    <a:pt x="0" y="0"/>
                    <a:pt x="0" y="0"/>
                    <a:pt x="0" y="0"/>
                  </a:cubicBezTo>
                  <a:cubicBezTo>
                    <a:pt x="24" y="0"/>
                    <a:pt x="24" y="0"/>
                    <a:pt x="24" y="0"/>
                  </a:cubicBezTo>
                  <a:cubicBezTo>
                    <a:pt x="24" y="2"/>
                    <a:pt x="24" y="2"/>
                    <a:pt x="24" y="2"/>
                  </a:cubicBezTo>
                  <a:cubicBezTo>
                    <a:pt x="22" y="2"/>
                    <a:pt x="22" y="2"/>
                    <a:pt x="22" y="2"/>
                  </a:cubicBezTo>
                  <a:cubicBezTo>
                    <a:pt x="17" y="2"/>
                    <a:pt x="16" y="4"/>
                    <a:pt x="16" y="7"/>
                  </a:cubicBezTo>
                  <a:cubicBezTo>
                    <a:pt x="16" y="45"/>
                    <a:pt x="16" y="45"/>
                    <a:pt x="16" y="45"/>
                  </a:cubicBezTo>
                  <a:cubicBezTo>
                    <a:pt x="16" y="49"/>
                    <a:pt x="18" y="50"/>
                    <a:pt x="22" y="50"/>
                  </a:cubicBezTo>
                  <a:cubicBezTo>
                    <a:pt x="24" y="50"/>
                    <a:pt x="24" y="50"/>
                    <a:pt x="24" y="50"/>
                  </a:cubicBezTo>
                  <a:cubicBezTo>
                    <a:pt x="24" y="52"/>
                    <a:pt x="24" y="52"/>
                    <a:pt x="24" y="52"/>
                  </a:cubicBezTo>
                  <a:lnTo>
                    <a:pt x="0"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2" name="íṩ1íḍê"/>
            <p:cNvSpPr/>
            <p:nvPr userDrawn="1">
              <p:custDataLst>
                <p:tags r:id="rId54"/>
              </p:custDataLst>
            </p:nvPr>
          </p:nvSpPr>
          <p:spPr bwMode="auto">
            <a:xfrm>
              <a:off x="8819391" y="3956050"/>
              <a:ext cx="206375" cy="220663"/>
            </a:xfrm>
            <a:custGeom>
              <a:avLst/>
              <a:gdLst>
                <a:gd name="T0" fmla="*/ 49 w 51"/>
                <a:gd name="T1" fmla="*/ 14 h 52"/>
                <a:gd name="T2" fmla="*/ 34 w 51"/>
                <a:gd name="T3" fmla="*/ 2 h 52"/>
                <a:gd name="T4" fmla="*/ 30 w 51"/>
                <a:gd name="T5" fmla="*/ 7 h 52"/>
                <a:gd name="T6" fmla="*/ 30 w 51"/>
                <a:gd name="T7" fmla="*/ 44 h 52"/>
                <a:gd name="T8" fmla="*/ 35 w 51"/>
                <a:gd name="T9" fmla="*/ 50 h 52"/>
                <a:gd name="T10" fmla="*/ 39 w 51"/>
                <a:gd name="T11" fmla="*/ 50 h 52"/>
                <a:gd name="T12" fmla="*/ 39 w 51"/>
                <a:gd name="T13" fmla="*/ 52 h 52"/>
                <a:gd name="T14" fmla="*/ 12 w 51"/>
                <a:gd name="T15" fmla="*/ 52 h 52"/>
                <a:gd name="T16" fmla="*/ 12 w 51"/>
                <a:gd name="T17" fmla="*/ 50 h 52"/>
                <a:gd name="T18" fmla="*/ 16 w 51"/>
                <a:gd name="T19" fmla="*/ 50 h 52"/>
                <a:gd name="T20" fmla="*/ 21 w 51"/>
                <a:gd name="T21" fmla="*/ 44 h 52"/>
                <a:gd name="T22" fmla="*/ 21 w 51"/>
                <a:gd name="T23" fmla="*/ 7 h 52"/>
                <a:gd name="T24" fmla="*/ 16 w 51"/>
                <a:gd name="T25" fmla="*/ 2 h 52"/>
                <a:gd name="T26" fmla="*/ 2 w 51"/>
                <a:gd name="T27" fmla="*/ 14 h 52"/>
                <a:gd name="T28" fmla="*/ 0 w 51"/>
                <a:gd name="T29" fmla="*/ 13 h 52"/>
                <a:gd name="T30" fmla="*/ 5 w 51"/>
                <a:gd name="T31" fmla="*/ 0 h 52"/>
                <a:gd name="T32" fmla="*/ 46 w 51"/>
                <a:gd name="T33" fmla="*/ 0 h 52"/>
                <a:gd name="T34" fmla="*/ 51 w 51"/>
                <a:gd name="T35" fmla="*/ 13 h 52"/>
                <a:gd name="T36" fmla="*/ 49 w 51"/>
                <a:gd name="T37" fmla="*/ 1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1" h="52">
                  <a:moveTo>
                    <a:pt x="49" y="14"/>
                  </a:moveTo>
                  <a:cubicBezTo>
                    <a:pt x="45" y="6"/>
                    <a:pt x="41" y="2"/>
                    <a:pt x="34" y="2"/>
                  </a:cubicBezTo>
                  <a:cubicBezTo>
                    <a:pt x="31" y="2"/>
                    <a:pt x="30" y="4"/>
                    <a:pt x="30" y="7"/>
                  </a:cubicBezTo>
                  <a:cubicBezTo>
                    <a:pt x="30" y="44"/>
                    <a:pt x="30" y="44"/>
                    <a:pt x="30" y="44"/>
                  </a:cubicBezTo>
                  <a:cubicBezTo>
                    <a:pt x="30" y="48"/>
                    <a:pt x="31" y="50"/>
                    <a:pt x="35" y="50"/>
                  </a:cubicBezTo>
                  <a:cubicBezTo>
                    <a:pt x="39" y="50"/>
                    <a:pt x="39" y="50"/>
                    <a:pt x="39" y="50"/>
                  </a:cubicBezTo>
                  <a:cubicBezTo>
                    <a:pt x="39" y="52"/>
                    <a:pt x="39" y="52"/>
                    <a:pt x="39" y="52"/>
                  </a:cubicBezTo>
                  <a:cubicBezTo>
                    <a:pt x="12" y="52"/>
                    <a:pt x="12" y="52"/>
                    <a:pt x="12" y="52"/>
                  </a:cubicBezTo>
                  <a:cubicBezTo>
                    <a:pt x="12" y="50"/>
                    <a:pt x="12" y="50"/>
                    <a:pt x="12" y="50"/>
                  </a:cubicBezTo>
                  <a:cubicBezTo>
                    <a:pt x="16" y="50"/>
                    <a:pt x="16" y="50"/>
                    <a:pt x="16" y="50"/>
                  </a:cubicBezTo>
                  <a:cubicBezTo>
                    <a:pt x="20" y="50"/>
                    <a:pt x="21" y="48"/>
                    <a:pt x="21" y="44"/>
                  </a:cubicBezTo>
                  <a:cubicBezTo>
                    <a:pt x="21" y="7"/>
                    <a:pt x="21" y="7"/>
                    <a:pt x="21" y="7"/>
                  </a:cubicBezTo>
                  <a:cubicBezTo>
                    <a:pt x="21" y="3"/>
                    <a:pt x="20" y="2"/>
                    <a:pt x="16" y="2"/>
                  </a:cubicBezTo>
                  <a:cubicBezTo>
                    <a:pt x="8" y="2"/>
                    <a:pt x="4" y="9"/>
                    <a:pt x="2" y="14"/>
                  </a:cubicBezTo>
                  <a:cubicBezTo>
                    <a:pt x="0" y="13"/>
                    <a:pt x="0" y="13"/>
                    <a:pt x="0" y="13"/>
                  </a:cubicBezTo>
                  <a:cubicBezTo>
                    <a:pt x="5" y="0"/>
                    <a:pt x="5" y="0"/>
                    <a:pt x="5" y="0"/>
                  </a:cubicBezTo>
                  <a:cubicBezTo>
                    <a:pt x="46" y="0"/>
                    <a:pt x="46" y="0"/>
                    <a:pt x="46" y="0"/>
                  </a:cubicBezTo>
                  <a:cubicBezTo>
                    <a:pt x="51" y="13"/>
                    <a:pt x="51" y="13"/>
                    <a:pt x="51" y="13"/>
                  </a:cubicBezTo>
                  <a:lnTo>
                    <a:pt x="49" y="1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3" name="iṥľîḓè"/>
            <p:cNvSpPr/>
            <p:nvPr userDrawn="1">
              <p:custDataLst>
                <p:tags r:id="rId55"/>
              </p:custDataLst>
            </p:nvPr>
          </p:nvSpPr>
          <p:spPr bwMode="auto">
            <a:xfrm>
              <a:off x="9049578" y="3956050"/>
              <a:ext cx="217488" cy="220663"/>
            </a:xfrm>
            <a:custGeom>
              <a:avLst/>
              <a:gdLst>
                <a:gd name="T0" fmla="*/ 51 w 54"/>
                <a:gd name="T1" fmla="*/ 2 h 52"/>
                <a:gd name="T2" fmla="*/ 44 w 54"/>
                <a:gd name="T3" fmla="*/ 8 h 52"/>
                <a:gd name="T4" fmla="*/ 32 w 54"/>
                <a:gd name="T5" fmla="*/ 31 h 52"/>
                <a:gd name="T6" fmla="*/ 32 w 54"/>
                <a:gd name="T7" fmla="*/ 45 h 52"/>
                <a:gd name="T8" fmla="*/ 37 w 54"/>
                <a:gd name="T9" fmla="*/ 50 h 52"/>
                <a:gd name="T10" fmla="*/ 41 w 54"/>
                <a:gd name="T11" fmla="*/ 50 h 52"/>
                <a:gd name="T12" fmla="*/ 41 w 54"/>
                <a:gd name="T13" fmla="*/ 52 h 52"/>
                <a:gd name="T14" fmla="*/ 14 w 54"/>
                <a:gd name="T15" fmla="*/ 52 h 52"/>
                <a:gd name="T16" fmla="*/ 14 w 54"/>
                <a:gd name="T17" fmla="*/ 50 h 52"/>
                <a:gd name="T18" fmla="*/ 18 w 54"/>
                <a:gd name="T19" fmla="*/ 50 h 52"/>
                <a:gd name="T20" fmla="*/ 23 w 54"/>
                <a:gd name="T21" fmla="*/ 45 h 52"/>
                <a:gd name="T22" fmla="*/ 23 w 54"/>
                <a:gd name="T23" fmla="*/ 31 h 52"/>
                <a:gd name="T24" fmla="*/ 9 w 54"/>
                <a:gd name="T25" fmla="*/ 7 h 52"/>
                <a:gd name="T26" fmla="*/ 2 w 54"/>
                <a:gd name="T27" fmla="*/ 2 h 52"/>
                <a:gd name="T28" fmla="*/ 0 w 54"/>
                <a:gd name="T29" fmla="*/ 2 h 52"/>
                <a:gd name="T30" fmla="*/ 0 w 54"/>
                <a:gd name="T31" fmla="*/ 0 h 52"/>
                <a:gd name="T32" fmla="*/ 24 w 54"/>
                <a:gd name="T33" fmla="*/ 0 h 52"/>
                <a:gd name="T34" fmla="*/ 24 w 54"/>
                <a:gd name="T35" fmla="*/ 2 h 52"/>
                <a:gd name="T36" fmla="*/ 21 w 54"/>
                <a:gd name="T37" fmla="*/ 2 h 52"/>
                <a:gd name="T38" fmla="*/ 18 w 54"/>
                <a:gd name="T39" fmla="*/ 5 h 52"/>
                <a:gd name="T40" fmla="*/ 19 w 54"/>
                <a:gd name="T41" fmla="*/ 7 h 52"/>
                <a:gd name="T42" fmla="*/ 31 w 54"/>
                <a:gd name="T43" fmla="*/ 27 h 52"/>
                <a:gd name="T44" fmla="*/ 42 w 54"/>
                <a:gd name="T45" fmla="*/ 8 h 52"/>
                <a:gd name="T46" fmla="*/ 42 w 54"/>
                <a:gd name="T47" fmla="*/ 5 h 52"/>
                <a:gd name="T48" fmla="*/ 39 w 54"/>
                <a:gd name="T49" fmla="*/ 2 h 52"/>
                <a:gd name="T50" fmla="*/ 36 w 54"/>
                <a:gd name="T51" fmla="*/ 2 h 52"/>
                <a:gd name="T52" fmla="*/ 36 w 54"/>
                <a:gd name="T53" fmla="*/ 0 h 52"/>
                <a:gd name="T54" fmla="*/ 54 w 54"/>
                <a:gd name="T55" fmla="*/ 0 h 52"/>
                <a:gd name="T56" fmla="*/ 54 w 54"/>
                <a:gd name="T57" fmla="*/ 2 h 52"/>
                <a:gd name="T58" fmla="*/ 51 w 54"/>
                <a:gd name="T59" fmla="*/ 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4" h="52">
                  <a:moveTo>
                    <a:pt x="51" y="2"/>
                  </a:moveTo>
                  <a:cubicBezTo>
                    <a:pt x="48" y="2"/>
                    <a:pt x="46" y="5"/>
                    <a:pt x="44" y="8"/>
                  </a:cubicBezTo>
                  <a:cubicBezTo>
                    <a:pt x="32" y="31"/>
                    <a:pt x="32" y="31"/>
                    <a:pt x="32" y="31"/>
                  </a:cubicBezTo>
                  <a:cubicBezTo>
                    <a:pt x="32" y="45"/>
                    <a:pt x="32" y="45"/>
                    <a:pt x="32" y="45"/>
                  </a:cubicBezTo>
                  <a:cubicBezTo>
                    <a:pt x="32" y="48"/>
                    <a:pt x="33" y="50"/>
                    <a:pt x="37" y="50"/>
                  </a:cubicBezTo>
                  <a:cubicBezTo>
                    <a:pt x="41" y="50"/>
                    <a:pt x="41" y="50"/>
                    <a:pt x="41" y="50"/>
                  </a:cubicBezTo>
                  <a:cubicBezTo>
                    <a:pt x="41" y="52"/>
                    <a:pt x="41" y="52"/>
                    <a:pt x="41" y="52"/>
                  </a:cubicBezTo>
                  <a:cubicBezTo>
                    <a:pt x="14" y="52"/>
                    <a:pt x="14" y="52"/>
                    <a:pt x="14" y="52"/>
                  </a:cubicBezTo>
                  <a:cubicBezTo>
                    <a:pt x="14" y="50"/>
                    <a:pt x="14" y="50"/>
                    <a:pt x="14" y="50"/>
                  </a:cubicBezTo>
                  <a:cubicBezTo>
                    <a:pt x="18" y="50"/>
                    <a:pt x="18" y="50"/>
                    <a:pt x="18" y="50"/>
                  </a:cubicBezTo>
                  <a:cubicBezTo>
                    <a:pt x="22" y="50"/>
                    <a:pt x="23" y="49"/>
                    <a:pt x="23" y="45"/>
                  </a:cubicBezTo>
                  <a:cubicBezTo>
                    <a:pt x="23" y="31"/>
                    <a:pt x="23" y="31"/>
                    <a:pt x="23" y="31"/>
                  </a:cubicBezTo>
                  <a:cubicBezTo>
                    <a:pt x="9" y="7"/>
                    <a:pt x="9" y="7"/>
                    <a:pt x="9" y="7"/>
                  </a:cubicBezTo>
                  <a:cubicBezTo>
                    <a:pt x="7" y="3"/>
                    <a:pt x="5" y="2"/>
                    <a:pt x="2" y="2"/>
                  </a:cubicBezTo>
                  <a:cubicBezTo>
                    <a:pt x="0" y="2"/>
                    <a:pt x="0" y="2"/>
                    <a:pt x="0" y="2"/>
                  </a:cubicBezTo>
                  <a:cubicBezTo>
                    <a:pt x="0" y="0"/>
                    <a:pt x="0" y="0"/>
                    <a:pt x="0" y="0"/>
                  </a:cubicBezTo>
                  <a:cubicBezTo>
                    <a:pt x="24" y="0"/>
                    <a:pt x="24" y="0"/>
                    <a:pt x="24" y="0"/>
                  </a:cubicBezTo>
                  <a:cubicBezTo>
                    <a:pt x="24" y="2"/>
                    <a:pt x="24" y="2"/>
                    <a:pt x="24" y="2"/>
                  </a:cubicBezTo>
                  <a:cubicBezTo>
                    <a:pt x="21" y="2"/>
                    <a:pt x="21" y="2"/>
                    <a:pt x="21" y="2"/>
                  </a:cubicBezTo>
                  <a:cubicBezTo>
                    <a:pt x="19" y="2"/>
                    <a:pt x="18" y="3"/>
                    <a:pt x="18" y="5"/>
                  </a:cubicBezTo>
                  <a:cubicBezTo>
                    <a:pt x="18" y="5"/>
                    <a:pt x="18" y="6"/>
                    <a:pt x="19" y="7"/>
                  </a:cubicBezTo>
                  <a:cubicBezTo>
                    <a:pt x="31" y="27"/>
                    <a:pt x="31" y="27"/>
                    <a:pt x="31" y="27"/>
                  </a:cubicBezTo>
                  <a:cubicBezTo>
                    <a:pt x="42" y="8"/>
                    <a:pt x="42" y="8"/>
                    <a:pt x="42" y="8"/>
                  </a:cubicBezTo>
                  <a:cubicBezTo>
                    <a:pt x="42" y="7"/>
                    <a:pt x="42" y="6"/>
                    <a:pt x="42" y="5"/>
                  </a:cubicBezTo>
                  <a:cubicBezTo>
                    <a:pt x="42" y="3"/>
                    <a:pt x="41" y="2"/>
                    <a:pt x="39" y="2"/>
                  </a:cubicBezTo>
                  <a:cubicBezTo>
                    <a:pt x="36" y="2"/>
                    <a:pt x="36" y="2"/>
                    <a:pt x="36" y="2"/>
                  </a:cubicBezTo>
                  <a:cubicBezTo>
                    <a:pt x="36" y="0"/>
                    <a:pt x="36" y="0"/>
                    <a:pt x="36" y="0"/>
                  </a:cubicBezTo>
                  <a:cubicBezTo>
                    <a:pt x="54" y="0"/>
                    <a:pt x="54" y="0"/>
                    <a:pt x="54" y="0"/>
                  </a:cubicBezTo>
                  <a:cubicBezTo>
                    <a:pt x="54" y="2"/>
                    <a:pt x="54" y="2"/>
                    <a:pt x="54" y="2"/>
                  </a:cubicBezTo>
                  <a:lnTo>
                    <a:pt x="51"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8_标题和内容">
    <p:spTree>
      <p:nvGrpSpPr>
        <p:cNvPr id="1" name=""/>
        <p:cNvGrpSpPr/>
        <p:nvPr/>
      </p:nvGrpSpPr>
      <p:grpSpPr>
        <a:xfrm>
          <a:off x="0" y="0"/>
          <a:ext cx="0" cy="0"/>
          <a:chOff x="0" y="0"/>
          <a:chExt cx="0" cy="0"/>
        </a:xfrm>
      </p:grpSpPr>
      <p:pic>
        <p:nvPicPr>
          <p:cNvPr id="61" name="图片 60"/>
          <p:cNvPicPr>
            <a:picLocks noChangeAspect="1"/>
          </p:cNvPicPr>
          <p:nvPr userDrawn="1">
            <p:custDataLst>
              <p:tags r:id="rId2"/>
            </p:custDataLst>
          </p:nvPr>
        </p:nvPicPr>
        <p:blipFill rotWithShape="1">
          <a:blip r:embed="rId3" cstate="print">
            <a:clrChange>
              <a:clrFrom>
                <a:srgbClr val="FFFFFF"/>
              </a:clrFrom>
              <a:clrTo>
                <a:srgbClr val="FFFFFF">
                  <a:alpha val="0"/>
                </a:srgbClr>
              </a:clrTo>
            </a:clrChange>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b="13318"/>
          <a:stretch>
            <a:fillRect/>
          </a:stretch>
        </p:blipFill>
        <p:spPr>
          <a:xfrm>
            <a:off x="-1" y="5217192"/>
            <a:ext cx="12192000" cy="1640808"/>
          </a:xfrm>
          <a:prstGeom prst="rect">
            <a:avLst/>
          </a:prstGeom>
        </p:spPr>
      </p:pic>
      <p:grpSp>
        <p:nvGrpSpPr>
          <p:cNvPr id="121" name="组合 120"/>
          <p:cNvGrpSpPr/>
          <p:nvPr userDrawn="1"/>
        </p:nvGrpSpPr>
        <p:grpSpPr>
          <a:xfrm>
            <a:off x="5205376" y="817894"/>
            <a:ext cx="1781248" cy="1784352"/>
            <a:chOff x="9791726" y="368300"/>
            <a:chExt cx="567330" cy="568318"/>
          </a:xfrm>
          <a:solidFill>
            <a:srgbClr val="005825"/>
          </a:solidFill>
        </p:grpSpPr>
        <p:sp>
          <p:nvSpPr>
            <p:cNvPr id="122" name="ïś1ïḓè"/>
            <p:cNvSpPr/>
            <p:nvPr userDrawn="1">
              <p:custDataLst>
                <p:tags r:id="rId5"/>
              </p:custDataLst>
            </p:nvPr>
          </p:nvSpPr>
          <p:spPr bwMode="auto">
            <a:xfrm>
              <a:off x="9791726" y="368300"/>
              <a:ext cx="567330" cy="568318"/>
            </a:xfrm>
            <a:custGeom>
              <a:avLst/>
              <a:gdLst>
                <a:gd name="T0" fmla="*/ 546 w 1091"/>
                <a:gd name="T1" fmla="*/ 0 h 1091"/>
                <a:gd name="T2" fmla="*/ 1091 w 1091"/>
                <a:gd name="T3" fmla="*/ 545 h 1091"/>
                <a:gd name="T4" fmla="*/ 546 w 1091"/>
                <a:gd name="T5" fmla="*/ 1091 h 1091"/>
                <a:gd name="T6" fmla="*/ 0 w 1091"/>
                <a:gd name="T7" fmla="*/ 545 h 1091"/>
                <a:gd name="T8" fmla="*/ 546 w 1091"/>
                <a:gd name="T9" fmla="*/ 0 h 1091"/>
                <a:gd name="T10" fmla="*/ 546 w 1091"/>
                <a:gd name="T11" fmla="*/ 38 h 1091"/>
                <a:gd name="T12" fmla="*/ 38 w 1091"/>
                <a:gd name="T13" fmla="*/ 545 h 1091"/>
                <a:gd name="T14" fmla="*/ 546 w 1091"/>
                <a:gd name="T15" fmla="*/ 1053 h 1091"/>
                <a:gd name="T16" fmla="*/ 1053 w 1091"/>
                <a:gd name="T17" fmla="*/ 545 h 1091"/>
                <a:gd name="T18" fmla="*/ 546 w 1091"/>
                <a:gd name="T19" fmla="*/ 38 h 10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91" h="1091">
                  <a:moveTo>
                    <a:pt x="546" y="0"/>
                  </a:moveTo>
                  <a:cubicBezTo>
                    <a:pt x="846" y="0"/>
                    <a:pt x="1091" y="245"/>
                    <a:pt x="1091" y="545"/>
                  </a:cubicBezTo>
                  <a:cubicBezTo>
                    <a:pt x="1091" y="846"/>
                    <a:pt x="846" y="1091"/>
                    <a:pt x="546" y="1091"/>
                  </a:cubicBezTo>
                  <a:cubicBezTo>
                    <a:pt x="245" y="1091"/>
                    <a:pt x="0" y="846"/>
                    <a:pt x="0" y="545"/>
                  </a:cubicBezTo>
                  <a:cubicBezTo>
                    <a:pt x="0" y="245"/>
                    <a:pt x="245" y="0"/>
                    <a:pt x="546" y="0"/>
                  </a:cubicBezTo>
                  <a:close/>
                  <a:moveTo>
                    <a:pt x="546" y="38"/>
                  </a:moveTo>
                  <a:cubicBezTo>
                    <a:pt x="266" y="38"/>
                    <a:pt x="38" y="266"/>
                    <a:pt x="38" y="545"/>
                  </a:cubicBezTo>
                  <a:cubicBezTo>
                    <a:pt x="38" y="825"/>
                    <a:pt x="266" y="1053"/>
                    <a:pt x="546" y="1053"/>
                  </a:cubicBezTo>
                  <a:cubicBezTo>
                    <a:pt x="825" y="1053"/>
                    <a:pt x="1053" y="825"/>
                    <a:pt x="1053" y="545"/>
                  </a:cubicBezTo>
                  <a:cubicBezTo>
                    <a:pt x="1053" y="266"/>
                    <a:pt x="825" y="38"/>
                    <a:pt x="546" y="3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3" name="iṡļïḑè"/>
            <p:cNvSpPr/>
            <p:nvPr userDrawn="1">
              <p:custDataLst>
                <p:tags r:id="rId6"/>
              </p:custDataLst>
            </p:nvPr>
          </p:nvSpPr>
          <p:spPr bwMode="auto">
            <a:xfrm>
              <a:off x="9822339" y="398419"/>
              <a:ext cx="506598" cy="507585"/>
            </a:xfrm>
            <a:custGeom>
              <a:avLst/>
              <a:gdLst>
                <a:gd name="T0" fmla="*/ 487 w 974"/>
                <a:gd name="T1" fmla="*/ 0 h 974"/>
                <a:gd name="T2" fmla="*/ 974 w 974"/>
                <a:gd name="T3" fmla="*/ 487 h 974"/>
                <a:gd name="T4" fmla="*/ 487 w 974"/>
                <a:gd name="T5" fmla="*/ 974 h 974"/>
                <a:gd name="T6" fmla="*/ 0 w 974"/>
                <a:gd name="T7" fmla="*/ 487 h 974"/>
                <a:gd name="T8" fmla="*/ 487 w 974"/>
                <a:gd name="T9" fmla="*/ 0 h 974"/>
                <a:gd name="T10" fmla="*/ 487 w 974"/>
                <a:gd name="T11" fmla="*/ 6 h 974"/>
                <a:gd name="T12" fmla="*/ 6 w 974"/>
                <a:gd name="T13" fmla="*/ 487 h 974"/>
                <a:gd name="T14" fmla="*/ 487 w 974"/>
                <a:gd name="T15" fmla="*/ 968 h 974"/>
                <a:gd name="T16" fmla="*/ 968 w 974"/>
                <a:gd name="T17" fmla="*/ 487 h 974"/>
                <a:gd name="T18" fmla="*/ 487 w 974"/>
                <a:gd name="T19" fmla="*/ 6 h 9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74" h="974">
                  <a:moveTo>
                    <a:pt x="487" y="0"/>
                  </a:moveTo>
                  <a:cubicBezTo>
                    <a:pt x="755" y="0"/>
                    <a:pt x="974" y="219"/>
                    <a:pt x="974" y="487"/>
                  </a:cubicBezTo>
                  <a:cubicBezTo>
                    <a:pt x="974" y="755"/>
                    <a:pt x="755" y="974"/>
                    <a:pt x="487" y="974"/>
                  </a:cubicBezTo>
                  <a:cubicBezTo>
                    <a:pt x="219" y="974"/>
                    <a:pt x="0" y="755"/>
                    <a:pt x="0" y="487"/>
                  </a:cubicBezTo>
                  <a:cubicBezTo>
                    <a:pt x="0" y="219"/>
                    <a:pt x="219" y="0"/>
                    <a:pt x="487" y="0"/>
                  </a:cubicBezTo>
                  <a:close/>
                  <a:moveTo>
                    <a:pt x="487" y="6"/>
                  </a:moveTo>
                  <a:cubicBezTo>
                    <a:pt x="222" y="6"/>
                    <a:pt x="6" y="222"/>
                    <a:pt x="6" y="487"/>
                  </a:cubicBezTo>
                  <a:cubicBezTo>
                    <a:pt x="6" y="752"/>
                    <a:pt x="222" y="968"/>
                    <a:pt x="487" y="968"/>
                  </a:cubicBezTo>
                  <a:cubicBezTo>
                    <a:pt x="752" y="968"/>
                    <a:pt x="968" y="752"/>
                    <a:pt x="968" y="487"/>
                  </a:cubicBezTo>
                  <a:cubicBezTo>
                    <a:pt x="968" y="222"/>
                    <a:pt x="752" y="6"/>
                    <a:pt x="487"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4" name="í$líḋè"/>
            <p:cNvSpPr/>
            <p:nvPr userDrawn="1">
              <p:custDataLst>
                <p:tags r:id="rId7"/>
              </p:custDataLst>
            </p:nvPr>
          </p:nvSpPr>
          <p:spPr bwMode="auto">
            <a:xfrm>
              <a:off x="9915660" y="479396"/>
              <a:ext cx="71101" cy="80483"/>
            </a:xfrm>
            <a:custGeom>
              <a:avLst/>
              <a:gdLst>
                <a:gd name="T0" fmla="*/ 119 w 137"/>
                <a:gd name="T1" fmla="*/ 142 h 154"/>
                <a:gd name="T2" fmla="*/ 64 w 137"/>
                <a:gd name="T3" fmla="*/ 93 h 154"/>
                <a:gd name="T4" fmla="*/ 56 w 137"/>
                <a:gd name="T5" fmla="*/ 120 h 154"/>
                <a:gd name="T6" fmla="*/ 35 w 137"/>
                <a:gd name="T7" fmla="*/ 118 h 154"/>
                <a:gd name="T8" fmla="*/ 9 w 137"/>
                <a:gd name="T9" fmla="*/ 91 h 154"/>
                <a:gd name="T10" fmla="*/ 15 w 137"/>
                <a:gd name="T11" fmla="*/ 81 h 154"/>
                <a:gd name="T12" fmla="*/ 22 w 137"/>
                <a:gd name="T13" fmla="*/ 60 h 154"/>
                <a:gd name="T14" fmla="*/ 18 w 137"/>
                <a:gd name="T15" fmla="*/ 44 h 154"/>
                <a:gd name="T16" fmla="*/ 4 w 137"/>
                <a:gd name="T17" fmla="*/ 16 h 154"/>
                <a:gd name="T18" fmla="*/ 36 w 137"/>
                <a:gd name="T19" fmla="*/ 26 h 154"/>
                <a:gd name="T20" fmla="*/ 69 w 137"/>
                <a:gd name="T21" fmla="*/ 0 h 154"/>
                <a:gd name="T22" fmla="*/ 82 w 137"/>
                <a:gd name="T23" fmla="*/ 13 h 154"/>
                <a:gd name="T24" fmla="*/ 86 w 137"/>
                <a:gd name="T25" fmla="*/ 29 h 154"/>
                <a:gd name="T26" fmla="*/ 79 w 137"/>
                <a:gd name="T27" fmla="*/ 74 h 154"/>
                <a:gd name="T28" fmla="*/ 104 w 137"/>
                <a:gd name="T29" fmla="*/ 101 h 154"/>
                <a:gd name="T30" fmla="*/ 134 w 137"/>
                <a:gd name="T31" fmla="*/ 142 h 154"/>
                <a:gd name="T32" fmla="*/ 119 w 137"/>
                <a:gd name="T33" fmla="*/ 142 h 154"/>
                <a:gd name="T34" fmla="*/ 37 w 137"/>
                <a:gd name="T35" fmla="*/ 67 h 154"/>
                <a:gd name="T36" fmla="*/ 30 w 137"/>
                <a:gd name="T37" fmla="*/ 77 h 154"/>
                <a:gd name="T38" fmla="*/ 37 w 137"/>
                <a:gd name="T39" fmla="*/ 84 h 154"/>
                <a:gd name="T40" fmla="*/ 46 w 137"/>
                <a:gd name="T41" fmla="*/ 76 h 154"/>
                <a:gd name="T42" fmla="*/ 37 w 137"/>
                <a:gd name="T43" fmla="*/ 67 h 154"/>
                <a:gd name="T44" fmla="*/ 46 w 137"/>
                <a:gd name="T45" fmla="*/ 35 h 154"/>
                <a:gd name="T46" fmla="*/ 52 w 137"/>
                <a:gd name="T47" fmla="*/ 46 h 154"/>
                <a:gd name="T48" fmla="*/ 61 w 137"/>
                <a:gd name="T49" fmla="*/ 44 h 154"/>
                <a:gd name="T50" fmla="*/ 59 w 137"/>
                <a:gd name="T51" fmla="*/ 32 h 154"/>
                <a:gd name="T52" fmla="*/ 46 w 137"/>
                <a:gd name="T53" fmla="*/ 35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7" h="154">
                  <a:moveTo>
                    <a:pt x="119" y="142"/>
                  </a:moveTo>
                  <a:cubicBezTo>
                    <a:pt x="106" y="132"/>
                    <a:pt x="68" y="90"/>
                    <a:pt x="64" y="93"/>
                  </a:cubicBezTo>
                  <a:cubicBezTo>
                    <a:pt x="53" y="100"/>
                    <a:pt x="58" y="118"/>
                    <a:pt x="56" y="120"/>
                  </a:cubicBezTo>
                  <a:cubicBezTo>
                    <a:pt x="52" y="123"/>
                    <a:pt x="39" y="123"/>
                    <a:pt x="35" y="118"/>
                  </a:cubicBezTo>
                  <a:cubicBezTo>
                    <a:pt x="30" y="113"/>
                    <a:pt x="17" y="100"/>
                    <a:pt x="9" y="91"/>
                  </a:cubicBezTo>
                  <a:cubicBezTo>
                    <a:pt x="6" y="82"/>
                    <a:pt x="7" y="80"/>
                    <a:pt x="15" y="81"/>
                  </a:cubicBezTo>
                  <a:cubicBezTo>
                    <a:pt x="17" y="74"/>
                    <a:pt x="19" y="66"/>
                    <a:pt x="22" y="60"/>
                  </a:cubicBezTo>
                  <a:cubicBezTo>
                    <a:pt x="25" y="52"/>
                    <a:pt x="25" y="50"/>
                    <a:pt x="18" y="44"/>
                  </a:cubicBezTo>
                  <a:cubicBezTo>
                    <a:pt x="2" y="29"/>
                    <a:pt x="0" y="23"/>
                    <a:pt x="4" y="16"/>
                  </a:cubicBezTo>
                  <a:cubicBezTo>
                    <a:pt x="13" y="0"/>
                    <a:pt x="35" y="26"/>
                    <a:pt x="36" y="26"/>
                  </a:cubicBezTo>
                  <a:cubicBezTo>
                    <a:pt x="47" y="22"/>
                    <a:pt x="56" y="0"/>
                    <a:pt x="69" y="0"/>
                  </a:cubicBezTo>
                  <a:cubicBezTo>
                    <a:pt x="75" y="1"/>
                    <a:pt x="83" y="7"/>
                    <a:pt x="82" y="13"/>
                  </a:cubicBezTo>
                  <a:cubicBezTo>
                    <a:pt x="82" y="19"/>
                    <a:pt x="77" y="24"/>
                    <a:pt x="86" y="29"/>
                  </a:cubicBezTo>
                  <a:cubicBezTo>
                    <a:pt x="101" y="38"/>
                    <a:pt x="70" y="61"/>
                    <a:pt x="79" y="74"/>
                  </a:cubicBezTo>
                  <a:cubicBezTo>
                    <a:pt x="86" y="83"/>
                    <a:pt x="97" y="92"/>
                    <a:pt x="104" y="101"/>
                  </a:cubicBezTo>
                  <a:cubicBezTo>
                    <a:pt x="113" y="111"/>
                    <a:pt x="132" y="131"/>
                    <a:pt x="134" y="142"/>
                  </a:cubicBezTo>
                  <a:cubicBezTo>
                    <a:pt x="137" y="154"/>
                    <a:pt x="122" y="145"/>
                    <a:pt x="119" y="142"/>
                  </a:cubicBezTo>
                  <a:close/>
                  <a:moveTo>
                    <a:pt x="37" y="67"/>
                  </a:moveTo>
                  <a:cubicBezTo>
                    <a:pt x="33" y="67"/>
                    <a:pt x="31" y="72"/>
                    <a:pt x="30" y="77"/>
                  </a:cubicBezTo>
                  <a:cubicBezTo>
                    <a:pt x="30" y="82"/>
                    <a:pt x="32" y="83"/>
                    <a:pt x="37" y="84"/>
                  </a:cubicBezTo>
                  <a:cubicBezTo>
                    <a:pt x="42" y="84"/>
                    <a:pt x="45" y="80"/>
                    <a:pt x="46" y="76"/>
                  </a:cubicBezTo>
                  <a:cubicBezTo>
                    <a:pt x="46" y="72"/>
                    <a:pt x="42" y="68"/>
                    <a:pt x="37" y="67"/>
                  </a:cubicBezTo>
                  <a:close/>
                  <a:moveTo>
                    <a:pt x="46" y="35"/>
                  </a:moveTo>
                  <a:cubicBezTo>
                    <a:pt x="43" y="39"/>
                    <a:pt x="48" y="43"/>
                    <a:pt x="52" y="46"/>
                  </a:cubicBezTo>
                  <a:cubicBezTo>
                    <a:pt x="56" y="50"/>
                    <a:pt x="58" y="48"/>
                    <a:pt x="61" y="44"/>
                  </a:cubicBezTo>
                  <a:cubicBezTo>
                    <a:pt x="64" y="39"/>
                    <a:pt x="62" y="34"/>
                    <a:pt x="59" y="32"/>
                  </a:cubicBezTo>
                  <a:cubicBezTo>
                    <a:pt x="56" y="29"/>
                    <a:pt x="49" y="31"/>
                    <a:pt x="46" y="3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5" name="ïṡľîḋè"/>
            <p:cNvSpPr/>
            <p:nvPr userDrawn="1">
              <p:custDataLst>
                <p:tags r:id="rId8"/>
              </p:custDataLst>
            </p:nvPr>
          </p:nvSpPr>
          <p:spPr bwMode="auto">
            <a:xfrm>
              <a:off x="9999599" y="440389"/>
              <a:ext cx="54808" cy="64189"/>
            </a:xfrm>
            <a:custGeom>
              <a:avLst/>
              <a:gdLst>
                <a:gd name="T0" fmla="*/ 90 w 105"/>
                <a:gd name="T1" fmla="*/ 91 h 123"/>
                <a:gd name="T2" fmla="*/ 87 w 105"/>
                <a:gd name="T3" fmla="*/ 82 h 123"/>
                <a:gd name="T4" fmla="*/ 65 w 105"/>
                <a:gd name="T5" fmla="*/ 87 h 123"/>
                <a:gd name="T6" fmla="*/ 54 w 105"/>
                <a:gd name="T7" fmla="*/ 96 h 123"/>
                <a:gd name="T8" fmla="*/ 31 w 105"/>
                <a:gd name="T9" fmla="*/ 116 h 123"/>
                <a:gd name="T10" fmla="*/ 22 w 105"/>
                <a:gd name="T11" fmla="*/ 120 h 123"/>
                <a:gd name="T12" fmla="*/ 9 w 105"/>
                <a:gd name="T13" fmla="*/ 93 h 123"/>
                <a:gd name="T14" fmla="*/ 5 w 105"/>
                <a:gd name="T15" fmla="*/ 69 h 123"/>
                <a:gd name="T16" fmla="*/ 14 w 105"/>
                <a:gd name="T17" fmla="*/ 72 h 123"/>
                <a:gd name="T18" fmla="*/ 29 w 105"/>
                <a:gd name="T19" fmla="*/ 89 h 123"/>
                <a:gd name="T20" fmla="*/ 42 w 105"/>
                <a:gd name="T21" fmla="*/ 76 h 123"/>
                <a:gd name="T22" fmla="*/ 21 w 105"/>
                <a:gd name="T23" fmla="*/ 22 h 123"/>
                <a:gd name="T24" fmla="*/ 19 w 105"/>
                <a:gd name="T25" fmla="*/ 4 h 123"/>
                <a:gd name="T26" fmla="*/ 37 w 105"/>
                <a:gd name="T27" fmla="*/ 6 h 123"/>
                <a:gd name="T28" fmla="*/ 46 w 105"/>
                <a:gd name="T29" fmla="*/ 25 h 123"/>
                <a:gd name="T30" fmla="*/ 65 w 105"/>
                <a:gd name="T31" fmla="*/ 64 h 123"/>
                <a:gd name="T32" fmla="*/ 76 w 105"/>
                <a:gd name="T33" fmla="*/ 50 h 123"/>
                <a:gd name="T34" fmla="*/ 77 w 105"/>
                <a:gd name="T35" fmla="*/ 30 h 123"/>
                <a:gd name="T36" fmla="*/ 102 w 105"/>
                <a:gd name="T37" fmla="*/ 60 h 123"/>
                <a:gd name="T38" fmla="*/ 101 w 105"/>
                <a:gd name="T39" fmla="*/ 90 h 123"/>
                <a:gd name="T40" fmla="*/ 90 w 105"/>
                <a:gd name="T41" fmla="*/ 91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5" h="123">
                  <a:moveTo>
                    <a:pt x="90" y="91"/>
                  </a:moveTo>
                  <a:cubicBezTo>
                    <a:pt x="89" y="89"/>
                    <a:pt x="88" y="86"/>
                    <a:pt x="87" y="82"/>
                  </a:cubicBezTo>
                  <a:cubicBezTo>
                    <a:pt x="83" y="70"/>
                    <a:pt x="75" y="74"/>
                    <a:pt x="65" y="87"/>
                  </a:cubicBezTo>
                  <a:cubicBezTo>
                    <a:pt x="60" y="93"/>
                    <a:pt x="61" y="92"/>
                    <a:pt x="54" y="96"/>
                  </a:cubicBezTo>
                  <a:cubicBezTo>
                    <a:pt x="48" y="99"/>
                    <a:pt x="38" y="101"/>
                    <a:pt x="31" y="116"/>
                  </a:cubicBezTo>
                  <a:cubicBezTo>
                    <a:pt x="28" y="123"/>
                    <a:pt x="27" y="123"/>
                    <a:pt x="22" y="120"/>
                  </a:cubicBezTo>
                  <a:cubicBezTo>
                    <a:pt x="15" y="116"/>
                    <a:pt x="8" y="107"/>
                    <a:pt x="9" y="93"/>
                  </a:cubicBezTo>
                  <a:cubicBezTo>
                    <a:pt x="10" y="83"/>
                    <a:pt x="0" y="75"/>
                    <a:pt x="5" y="69"/>
                  </a:cubicBezTo>
                  <a:cubicBezTo>
                    <a:pt x="6" y="67"/>
                    <a:pt x="10" y="66"/>
                    <a:pt x="14" y="72"/>
                  </a:cubicBezTo>
                  <a:cubicBezTo>
                    <a:pt x="21" y="84"/>
                    <a:pt x="22" y="93"/>
                    <a:pt x="29" y="89"/>
                  </a:cubicBezTo>
                  <a:cubicBezTo>
                    <a:pt x="37" y="85"/>
                    <a:pt x="45" y="85"/>
                    <a:pt x="42" y="76"/>
                  </a:cubicBezTo>
                  <a:cubicBezTo>
                    <a:pt x="40" y="69"/>
                    <a:pt x="28" y="38"/>
                    <a:pt x="21" y="22"/>
                  </a:cubicBezTo>
                  <a:cubicBezTo>
                    <a:pt x="18" y="14"/>
                    <a:pt x="14" y="12"/>
                    <a:pt x="19" y="4"/>
                  </a:cubicBezTo>
                  <a:cubicBezTo>
                    <a:pt x="20" y="2"/>
                    <a:pt x="28" y="0"/>
                    <a:pt x="37" y="6"/>
                  </a:cubicBezTo>
                  <a:cubicBezTo>
                    <a:pt x="37" y="6"/>
                    <a:pt x="41" y="9"/>
                    <a:pt x="46" y="25"/>
                  </a:cubicBezTo>
                  <a:cubicBezTo>
                    <a:pt x="51" y="42"/>
                    <a:pt x="58" y="69"/>
                    <a:pt x="65" y="64"/>
                  </a:cubicBezTo>
                  <a:cubicBezTo>
                    <a:pt x="72" y="59"/>
                    <a:pt x="77" y="56"/>
                    <a:pt x="76" y="50"/>
                  </a:cubicBezTo>
                  <a:cubicBezTo>
                    <a:pt x="76" y="44"/>
                    <a:pt x="71" y="31"/>
                    <a:pt x="77" y="30"/>
                  </a:cubicBezTo>
                  <a:cubicBezTo>
                    <a:pt x="82" y="29"/>
                    <a:pt x="96" y="26"/>
                    <a:pt x="102" y="60"/>
                  </a:cubicBezTo>
                  <a:cubicBezTo>
                    <a:pt x="105" y="76"/>
                    <a:pt x="103" y="85"/>
                    <a:pt x="101" y="90"/>
                  </a:cubicBezTo>
                  <a:cubicBezTo>
                    <a:pt x="98" y="97"/>
                    <a:pt x="94" y="97"/>
                    <a:pt x="90" y="9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6" name="íSļïḑê"/>
            <p:cNvSpPr/>
            <p:nvPr userDrawn="1">
              <p:custDataLst>
                <p:tags r:id="rId9"/>
              </p:custDataLst>
            </p:nvPr>
          </p:nvSpPr>
          <p:spPr bwMode="auto">
            <a:xfrm>
              <a:off x="10089957" y="434464"/>
              <a:ext cx="71595" cy="75545"/>
            </a:xfrm>
            <a:custGeom>
              <a:avLst/>
              <a:gdLst>
                <a:gd name="T0" fmla="*/ 133 w 137"/>
                <a:gd name="T1" fmla="*/ 142 h 145"/>
                <a:gd name="T2" fmla="*/ 105 w 137"/>
                <a:gd name="T3" fmla="*/ 141 h 145"/>
                <a:gd name="T4" fmla="*/ 77 w 137"/>
                <a:gd name="T5" fmla="*/ 111 h 145"/>
                <a:gd name="T6" fmla="*/ 67 w 137"/>
                <a:gd name="T7" fmla="*/ 73 h 145"/>
                <a:gd name="T8" fmla="*/ 62 w 137"/>
                <a:gd name="T9" fmla="*/ 72 h 145"/>
                <a:gd name="T10" fmla="*/ 28 w 137"/>
                <a:gd name="T11" fmla="*/ 108 h 145"/>
                <a:gd name="T12" fmla="*/ 4 w 137"/>
                <a:gd name="T13" fmla="*/ 89 h 145"/>
                <a:gd name="T14" fmla="*/ 21 w 137"/>
                <a:gd name="T15" fmla="*/ 88 h 145"/>
                <a:gd name="T16" fmla="*/ 46 w 137"/>
                <a:gd name="T17" fmla="*/ 63 h 145"/>
                <a:gd name="T18" fmla="*/ 20 w 137"/>
                <a:gd name="T19" fmla="*/ 46 h 145"/>
                <a:gd name="T20" fmla="*/ 31 w 137"/>
                <a:gd name="T21" fmla="*/ 26 h 145"/>
                <a:gd name="T22" fmla="*/ 64 w 137"/>
                <a:gd name="T23" fmla="*/ 29 h 145"/>
                <a:gd name="T24" fmla="*/ 66 w 137"/>
                <a:gd name="T25" fmla="*/ 12 h 145"/>
                <a:gd name="T26" fmla="*/ 75 w 137"/>
                <a:gd name="T27" fmla="*/ 0 h 145"/>
                <a:gd name="T28" fmla="*/ 90 w 137"/>
                <a:gd name="T29" fmla="*/ 17 h 145"/>
                <a:gd name="T30" fmla="*/ 106 w 137"/>
                <a:gd name="T31" fmla="*/ 30 h 145"/>
                <a:gd name="T32" fmla="*/ 112 w 137"/>
                <a:gd name="T33" fmla="*/ 47 h 145"/>
                <a:gd name="T34" fmla="*/ 79 w 137"/>
                <a:gd name="T35" fmla="*/ 55 h 145"/>
                <a:gd name="T36" fmla="*/ 127 w 137"/>
                <a:gd name="T37" fmla="*/ 130 h 145"/>
                <a:gd name="T38" fmla="*/ 133 w 137"/>
                <a:gd name="T39" fmla="*/ 142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7" h="145">
                  <a:moveTo>
                    <a:pt x="133" y="142"/>
                  </a:moveTo>
                  <a:cubicBezTo>
                    <a:pt x="133" y="142"/>
                    <a:pt x="118" y="145"/>
                    <a:pt x="105" y="141"/>
                  </a:cubicBezTo>
                  <a:cubicBezTo>
                    <a:pt x="86" y="136"/>
                    <a:pt x="83" y="126"/>
                    <a:pt x="77" y="111"/>
                  </a:cubicBezTo>
                  <a:cubicBezTo>
                    <a:pt x="74" y="100"/>
                    <a:pt x="69" y="86"/>
                    <a:pt x="67" y="73"/>
                  </a:cubicBezTo>
                  <a:cubicBezTo>
                    <a:pt x="65" y="73"/>
                    <a:pt x="63" y="72"/>
                    <a:pt x="62" y="72"/>
                  </a:cubicBezTo>
                  <a:cubicBezTo>
                    <a:pt x="62" y="72"/>
                    <a:pt x="42" y="108"/>
                    <a:pt x="28" y="108"/>
                  </a:cubicBezTo>
                  <a:cubicBezTo>
                    <a:pt x="14" y="108"/>
                    <a:pt x="0" y="102"/>
                    <a:pt x="4" y="89"/>
                  </a:cubicBezTo>
                  <a:cubicBezTo>
                    <a:pt x="4" y="89"/>
                    <a:pt x="9" y="86"/>
                    <a:pt x="21" y="88"/>
                  </a:cubicBezTo>
                  <a:cubicBezTo>
                    <a:pt x="33" y="90"/>
                    <a:pt x="46" y="63"/>
                    <a:pt x="46" y="63"/>
                  </a:cubicBezTo>
                  <a:cubicBezTo>
                    <a:pt x="46" y="63"/>
                    <a:pt x="20" y="54"/>
                    <a:pt x="20" y="46"/>
                  </a:cubicBezTo>
                  <a:cubicBezTo>
                    <a:pt x="20" y="38"/>
                    <a:pt x="21" y="20"/>
                    <a:pt x="31" y="26"/>
                  </a:cubicBezTo>
                  <a:cubicBezTo>
                    <a:pt x="42" y="31"/>
                    <a:pt x="61" y="36"/>
                    <a:pt x="64" y="29"/>
                  </a:cubicBezTo>
                  <a:cubicBezTo>
                    <a:pt x="67" y="22"/>
                    <a:pt x="66" y="16"/>
                    <a:pt x="66" y="12"/>
                  </a:cubicBezTo>
                  <a:cubicBezTo>
                    <a:pt x="65" y="7"/>
                    <a:pt x="67" y="1"/>
                    <a:pt x="75" y="0"/>
                  </a:cubicBezTo>
                  <a:cubicBezTo>
                    <a:pt x="83" y="0"/>
                    <a:pt x="92" y="5"/>
                    <a:pt x="90" y="17"/>
                  </a:cubicBezTo>
                  <a:cubicBezTo>
                    <a:pt x="89" y="30"/>
                    <a:pt x="86" y="33"/>
                    <a:pt x="106" y="30"/>
                  </a:cubicBezTo>
                  <a:cubicBezTo>
                    <a:pt x="108" y="29"/>
                    <a:pt x="120" y="41"/>
                    <a:pt x="112" y="47"/>
                  </a:cubicBezTo>
                  <a:cubicBezTo>
                    <a:pt x="104" y="53"/>
                    <a:pt x="78" y="50"/>
                    <a:pt x="79" y="55"/>
                  </a:cubicBezTo>
                  <a:cubicBezTo>
                    <a:pt x="81" y="96"/>
                    <a:pt x="113" y="122"/>
                    <a:pt x="127" y="130"/>
                  </a:cubicBezTo>
                  <a:cubicBezTo>
                    <a:pt x="137" y="135"/>
                    <a:pt x="136" y="140"/>
                    <a:pt x="133" y="1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7" name="iṥḷîďé"/>
            <p:cNvSpPr/>
            <p:nvPr userDrawn="1">
              <p:custDataLst>
                <p:tags r:id="rId10"/>
              </p:custDataLst>
            </p:nvPr>
          </p:nvSpPr>
          <p:spPr bwMode="auto">
            <a:xfrm>
              <a:off x="9936891" y="531241"/>
              <a:ext cx="286875" cy="267618"/>
            </a:xfrm>
            <a:custGeom>
              <a:avLst/>
              <a:gdLst>
                <a:gd name="T0" fmla="*/ 289 w 552"/>
                <a:gd name="T1" fmla="*/ 111 h 514"/>
                <a:gd name="T2" fmla="*/ 290 w 552"/>
                <a:gd name="T3" fmla="*/ 132 h 514"/>
                <a:gd name="T4" fmla="*/ 315 w 552"/>
                <a:gd name="T5" fmla="*/ 152 h 514"/>
                <a:gd name="T6" fmla="*/ 239 w 552"/>
                <a:gd name="T7" fmla="*/ 132 h 514"/>
                <a:gd name="T8" fmla="*/ 259 w 552"/>
                <a:gd name="T9" fmla="*/ 111 h 514"/>
                <a:gd name="T10" fmla="*/ 236 w 552"/>
                <a:gd name="T11" fmla="*/ 429 h 514"/>
                <a:gd name="T12" fmla="*/ 236 w 552"/>
                <a:gd name="T13" fmla="*/ 429 h 514"/>
                <a:gd name="T14" fmla="*/ 308 w 552"/>
                <a:gd name="T15" fmla="*/ 425 h 514"/>
                <a:gd name="T16" fmla="*/ 320 w 552"/>
                <a:gd name="T17" fmla="*/ 442 h 514"/>
                <a:gd name="T18" fmla="*/ 312 w 552"/>
                <a:gd name="T19" fmla="*/ 444 h 514"/>
                <a:gd name="T20" fmla="*/ 311 w 552"/>
                <a:gd name="T21" fmla="*/ 439 h 514"/>
                <a:gd name="T22" fmla="*/ 262 w 552"/>
                <a:gd name="T23" fmla="*/ 436 h 514"/>
                <a:gd name="T24" fmla="*/ 268 w 552"/>
                <a:gd name="T25" fmla="*/ 441 h 514"/>
                <a:gd name="T26" fmla="*/ 262 w 552"/>
                <a:gd name="T27" fmla="*/ 443 h 514"/>
                <a:gd name="T28" fmla="*/ 294 w 552"/>
                <a:gd name="T29" fmla="*/ 449 h 514"/>
                <a:gd name="T30" fmla="*/ 285 w 552"/>
                <a:gd name="T31" fmla="*/ 435 h 514"/>
                <a:gd name="T32" fmla="*/ 281 w 552"/>
                <a:gd name="T33" fmla="*/ 432 h 514"/>
                <a:gd name="T34" fmla="*/ 277 w 552"/>
                <a:gd name="T35" fmla="*/ 428 h 514"/>
                <a:gd name="T36" fmla="*/ 291 w 552"/>
                <a:gd name="T37" fmla="*/ 432 h 514"/>
                <a:gd name="T38" fmla="*/ 284 w 552"/>
                <a:gd name="T39" fmla="*/ 445 h 514"/>
                <a:gd name="T40" fmla="*/ 307 w 552"/>
                <a:gd name="T41" fmla="*/ 157 h 514"/>
                <a:gd name="T42" fmla="*/ 231 w 552"/>
                <a:gd name="T43" fmla="*/ 322 h 514"/>
                <a:gd name="T44" fmla="*/ 261 w 552"/>
                <a:gd name="T45" fmla="*/ 157 h 514"/>
                <a:gd name="T46" fmla="*/ 285 w 552"/>
                <a:gd name="T47" fmla="*/ 157 h 514"/>
                <a:gd name="T48" fmla="*/ 232 w 552"/>
                <a:gd name="T49" fmla="*/ 336 h 514"/>
                <a:gd name="T50" fmla="*/ 221 w 552"/>
                <a:gd name="T51" fmla="*/ 313 h 514"/>
                <a:gd name="T52" fmla="*/ 127 w 552"/>
                <a:gd name="T53" fmla="*/ 280 h 514"/>
                <a:gd name="T54" fmla="*/ 127 w 552"/>
                <a:gd name="T55" fmla="*/ 264 h 514"/>
                <a:gd name="T56" fmla="*/ 35 w 552"/>
                <a:gd name="T57" fmla="*/ 260 h 514"/>
                <a:gd name="T58" fmla="*/ 183 w 552"/>
                <a:gd name="T59" fmla="*/ 399 h 514"/>
                <a:gd name="T60" fmla="*/ 366 w 552"/>
                <a:gd name="T61" fmla="*/ 386 h 514"/>
                <a:gd name="T62" fmla="*/ 503 w 552"/>
                <a:gd name="T63" fmla="*/ 214 h 514"/>
                <a:gd name="T64" fmla="*/ 311 w 552"/>
                <a:gd name="T65" fmla="*/ 264 h 514"/>
                <a:gd name="T66" fmla="*/ 311 w 552"/>
                <a:gd name="T67" fmla="*/ 280 h 514"/>
                <a:gd name="T68" fmla="*/ 326 w 552"/>
                <a:gd name="T69" fmla="*/ 332 h 514"/>
                <a:gd name="T70" fmla="*/ 323 w 552"/>
                <a:gd name="T71" fmla="*/ 336 h 514"/>
                <a:gd name="T72" fmla="*/ 295 w 552"/>
                <a:gd name="T73" fmla="*/ 327 h 514"/>
                <a:gd name="T74" fmla="*/ 266 w 552"/>
                <a:gd name="T75" fmla="*/ 328 h 514"/>
                <a:gd name="T76" fmla="*/ 237 w 552"/>
                <a:gd name="T77" fmla="*/ 327 h 514"/>
                <a:gd name="T78" fmla="*/ 252 w 552"/>
                <a:gd name="T79" fmla="*/ 366 h 514"/>
                <a:gd name="T80" fmla="*/ 294 w 552"/>
                <a:gd name="T81" fmla="*/ 366 h 514"/>
                <a:gd name="T82" fmla="*/ 199 w 552"/>
                <a:gd name="T83" fmla="*/ 407 h 514"/>
                <a:gd name="T84" fmla="*/ 211 w 552"/>
                <a:gd name="T85" fmla="*/ 407 h 514"/>
                <a:gd name="T86" fmla="*/ 376 w 552"/>
                <a:gd name="T87" fmla="*/ 311 h 514"/>
                <a:gd name="T88" fmla="*/ 336 w 552"/>
                <a:gd name="T89" fmla="*/ 314 h 514"/>
                <a:gd name="T90" fmla="*/ 354 w 552"/>
                <a:gd name="T91" fmla="*/ 354 h 514"/>
                <a:gd name="T92" fmla="*/ 403 w 552"/>
                <a:gd name="T93" fmla="*/ 288 h 514"/>
                <a:gd name="T94" fmla="*/ 211 w 552"/>
                <a:gd name="T95" fmla="*/ 346 h 514"/>
                <a:gd name="T96" fmla="*/ 192 w 552"/>
                <a:gd name="T97" fmla="*/ 297 h 514"/>
                <a:gd name="T98" fmla="*/ 144 w 552"/>
                <a:gd name="T99" fmla="*/ 288 h 514"/>
                <a:gd name="T100" fmla="*/ 285 w 552"/>
                <a:gd name="T101" fmla="*/ 302 h 514"/>
                <a:gd name="T102" fmla="*/ 269 w 552"/>
                <a:gd name="T103" fmla="*/ 229 h 514"/>
                <a:gd name="T104" fmla="*/ 278 w 552"/>
                <a:gd name="T105" fmla="*/ 268 h 514"/>
                <a:gd name="T106" fmla="*/ 273 w 552"/>
                <a:gd name="T107" fmla="*/ 169 h 514"/>
                <a:gd name="T108" fmla="*/ 273 w 552"/>
                <a:gd name="T109" fmla="*/ 169 h 514"/>
                <a:gd name="T110" fmla="*/ 269 w 552"/>
                <a:gd name="T111" fmla="*/ 120 h 514"/>
                <a:gd name="T112" fmla="*/ 281 w 552"/>
                <a:gd name="T113" fmla="*/ 132 h 514"/>
                <a:gd name="T114" fmla="*/ 552 w 552"/>
                <a:gd name="T115" fmla="*/ 258 h 514"/>
                <a:gd name="T116" fmla="*/ 0 w 552"/>
                <a:gd name="T117" fmla="*/ 258 h 514"/>
                <a:gd name="T118" fmla="*/ 383 w 552"/>
                <a:gd name="T119" fmla="*/ 403 h 514"/>
                <a:gd name="T120" fmla="*/ 169 w 552"/>
                <a:gd name="T121" fmla="*/ 112 h 514"/>
                <a:gd name="T122" fmla="*/ 383 w 552"/>
                <a:gd name="T123" fmla="*/ 403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52" h="514">
                  <a:moveTo>
                    <a:pt x="270" y="68"/>
                  </a:moveTo>
                  <a:cubicBezTo>
                    <a:pt x="276" y="68"/>
                    <a:pt x="276" y="68"/>
                    <a:pt x="276" y="68"/>
                  </a:cubicBezTo>
                  <a:cubicBezTo>
                    <a:pt x="276" y="89"/>
                    <a:pt x="276" y="89"/>
                    <a:pt x="276" y="89"/>
                  </a:cubicBezTo>
                  <a:cubicBezTo>
                    <a:pt x="288" y="100"/>
                    <a:pt x="289" y="111"/>
                    <a:pt x="289" y="111"/>
                  </a:cubicBezTo>
                  <a:cubicBezTo>
                    <a:pt x="286" y="111"/>
                    <a:pt x="286" y="111"/>
                    <a:pt x="286" y="111"/>
                  </a:cubicBezTo>
                  <a:cubicBezTo>
                    <a:pt x="286" y="118"/>
                    <a:pt x="286" y="118"/>
                    <a:pt x="286" y="118"/>
                  </a:cubicBezTo>
                  <a:cubicBezTo>
                    <a:pt x="290" y="118"/>
                    <a:pt x="290" y="118"/>
                    <a:pt x="290" y="118"/>
                  </a:cubicBezTo>
                  <a:cubicBezTo>
                    <a:pt x="290" y="132"/>
                    <a:pt x="290" y="132"/>
                    <a:pt x="290" y="132"/>
                  </a:cubicBezTo>
                  <a:cubicBezTo>
                    <a:pt x="307" y="132"/>
                    <a:pt x="307" y="132"/>
                    <a:pt x="307" y="132"/>
                  </a:cubicBezTo>
                  <a:cubicBezTo>
                    <a:pt x="307" y="144"/>
                    <a:pt x="307" y="144"/>
                    <a:pt x="307" y="144"/>
                  </a:cubicBezTo>
                  <a:cubicBezTo>
                    <a:pt x="315" y="144"/>
                    <a:pt x="315" y="144"/>
                    <a:pt x="315" y="144"/>
                  </a:cubicBezTo>
                  <a:cubicBezTo>
                    <a:pt x="315" y="152"/>
                    <a:pt x="315" y="152"/>
                    <a:pt x="315" y="152"/>
                  </a:cubicBezTo>
                  <a:cubicBezTo>
                    <a:pt x="231" y="152"/>
                    <a:pt x="231" y="152"/>
                    <a:pt x="231" y="152"/>
                  </a:cubicBezTo>
                  <a:cubicBezTo>
                    <a:pt x="231" y="144"/>
                    <a:pt x="231" y="144"/>
                    <a:pt x="231" y="144"/>
                  </a:cubicBezTo>
                  <a:cubicBezTo>
                    <a:pt x="239" y="144"/>
                    <a:pt x="239" y="144"/>
                    <a:pt x="239" y="144"/>
                  </a:cubicBezTo>
                  <a:cubicBezTo>
                    <a:pt x="239" y="132"/>
                    <a:pt x="239" y="132"/>
                    <a:pt x="239" y="132"/>
                  </a:cubicBezTo>
                  <a:cubicBezTo>
                    <a:pt x="256" y="132"/>
                    <a:pt x="256" y="132"/>
                    <a:pt x="256" y="132"/>
                  </a:cubicBezTo>
                  <a:cubicBezTo>
                    <a:pt x="256" y="118"/>
                    <a:pt x="256" y="118"/>
                    <a:pt x="256" y="118"/>
                  </a:cubicBezTo>
                  <a:cubicBezTo>
                    <a:pt x="259" y="118"/>
                    <a:pt x="259" y="118"/>
                    <a:pt x="259" y="118"/>
                  </a:cubicBezTo>
                  <a:cubicBezTo>
                    <a:pt x="259" y="111"/>
                    <a:pt x="259" y="111"/>
                    <a:pt x="259" y="111"/>
                  </a:cubicBezTo>
                  <a:cubicBezTo>
                    <a:pt x="257" y="111"/>
                    <a:pt x="257" y="111"/>
                    <a:pt x="257" y="111"/>
                  </a:cubicBezTo>
                  <a:cubicBezTo>
                    <a:pt x="258" y="101"/>
                    <a:pt x="267" y="93"/>
                    <a:pt x="270" y="90"/>
                  </a:cubicBezTo>
                  <a:cubicBezTo>
                    <a:pt x="270" y="68"/>
                    <a:pt x="270" y="68"/>
                    <a:pt x="270" y="68"/>
                  </a:cubicBezTo>
                  <a:close/>
                  <a:moveTo>
                    <a:pt x="236" y="429"/>
                  </a:moveTo>
                  <a:cubicBezTo>
                    <a:pt x="242" y="429"/>
                    <a:pt x="242" y="429"/>
                    <a:pt x="242" y="429"/>
                  </a:cubicBezTo>
                  <a:cubicBezTo>
                    <a:pt x="234" y="451"/>
                    <a:pt x="234" y="451"/>
                    <a:pt x="234" y="451"/>
                  </a:cubicBezTo>
                  <a:cubicBezTo>
                    <a:pt x="228" y="451"/>
                    <a:pt x="228" y="451"/>
                    <a:pt x="228" y="451"/>
                  </a:cubicBezTo>
                  <a:cubicBezTo>
                    <a:pt x="236" y="429"/>
                    <a:pt x="236" y="429"/>
                    <a:pt x="236" y="429"/>
                  </a:cubicBezTo>
                  <a:close/>
                  <a:moveTo>
                    <a:pt x="312" y="444"/>
                  </a:moveTo>
                  <a:cubicBezTo>
                    <a:pt x="302" y="447"/>
                    <a:pt x="302" y="447"/>
                    <a:pt x="302" y="447"/>
                  </a:cubicBezTo>
                  <a:cubicBezTo>
                    <a:pt x="301" y="442"/>
                    <a:pt x="301" y="442"/>
                    <a:pt x="301" y="442"/>
                  </a:cubicBezTo>
                  <a:cubicBezTo>
                    <a:pt x="308" y="425"/>
                    <a:pt x="308" y="425"/>
                    <a:pt x="308" y="425"/>
                  </a:cubicBezTo>
                  <a:cubicBezTo>
                    <a:pt x="313" y="423"/>
                    <a:pt x="313" y="423"/>
                    <a:pt x="313" y="423"/>
                  </a:cubicBezTo>
                  <a:cubicBezTo>
                    <a:pt x="316" y="438"/>
                    <a:pt x="316" y="438"/>
                    <a:pt x="316" y="438"/>
                  </a:cubicBezTo>
                  <a:cubicBezTo>
                    <a:pt x="319" y="437"/>
                    <a:pt x="319" y="437"/>
                    <a:pt x="319" y="437"/>
                  </a:cubicBezTo>
                  <a:cubicBezTo>
                    <a:pt x="320" y="442"/>
                    <a:pt x="320" y="442"/>
                    <a:pt x="320" y="442"/>
                  </a:cubicBezTo>
                  <a:cubicBezTo>
                    <a:pt x="317" y="443"/>
                    <a:pt x="317" y="443"/>
                    <a:pt x="317" y="443"/>
                  </a:cubicBezTo>
                  <a:cubicBezTo>
                    <a:pt x="318" y="447"/>
                    <a:pt x="318" y="447"/>
                    <a:pt x="318" y="447"/>
                  </a:cubicBezTo>
                  <a:cubicBezTo>
                    <a:pt x="313" y="448"/>
                    <a:pt x="313" y="448"/>
                    <a:pt x="313" y="448"/>
                  </a:cubicBezTo>
                  <a:cubicBezTo>
                    <a:pt x="312" y="444"/>
                    <a:pt x="312" y="444"/>
                    <a:pt x="312" y="444"/>
                  </a:cubicBezTo>
                  <a:close/>
                  <a:moveTo>
                    <a:pt x="311" y="439"/>
                  </a:moveTo>
                  <a:cubicBezTo>
                    <a:pt x="310" y="432"/>
                    <a:pt x="310" y="432"/>
                    <a:pt x="310" y="432"/>
                  </a:cubicBezTo>
                  <a:cubicBezTo>
                    <a:pt x="306" y="441"/>
                    <a:pt x="306" y="441"/>
                    <a:pt x="306" y="441"/>
                  </a:cubicBezTo>
                  <a:cubicBezTo>
                    <a:pt x="311" y="439"/>
                    <a:pt x="311" y="439"/>
                    <a:pt x="311" y="439"/>
                  </a:cubicBezTo>
                  <a:close/>
                  <a:moveTo>
                    <a:pt x="259" y="440"/>
                  </a:moveTo>
                  <a:cubicBezTo>
                    <a:pt x="257" y="439"/>
                    <a:pt x="256" y="438"/>
                    <a:pt x="257" y="436"/>
                  </a:cubicBezTo>
                  <a:cubicBezTo>
                    <a:pt x="257" y="434"/>
                    <a:pt x="258" y="433"/>
                    <a:pt x="259" y="433"/>
                  </a:cubicBezTo>
                  <a:cubicBezTo>
                    <a:pt x="261" y="434"/>
                    <a:pt x="262" y="435"/>
                    <a:pt x="262" y="436"/>
                  </a:cubicBezTo>
                  <a:cubicBezTo>
                    <a:pt x="262" y="439"/>
                    <a:pt x="261" y="440"/>
                    <a:pt x="259" y="440"/>
                  </a:cubicBezTo>
                  <a:close/>
                  <a:moveTo>
                    <a:pt x="250" y="445"/>
                  </a:moveTo>
                  <a:cubicBezTo>
                    <a:pt x="250" y="450"/>
                    <a:pt x="253" y="452"/>
                    <a:pt x="258" y="452"/>
                  </a:cubicBezTo>
                  <a:cubicBezTo>
                    <a:pt x="263" y="453"/>
                    <a:pt x="267" y="449"/>
                    <a:pt x="268" y="441"/>
                  </a:cubicBezTo>
                  <a:cubicBezTo>
                    <a:pt x="269" y="433"/>
                    <a:pt x="266" y="429"/>
                    <a:pt x="259" y="428"/>
                  </a:cubicBezTo>
                  <a:cubicBezTo>
                    <a:pt x="254" y="428"/>
                    <a:pt x="251" y="430"/>
                    <a:pt x="250" y="436"/>
                  </a:cubicBezTo>
                  <a:cubicBezTo>
                    <a:pt x="250" y="440"/>
                    <a:pt x="252" y="443"/>
                    <a:pt x="257" y="444"/>
                  </a:cubicBezTo>
                  <a:cubicBezTo>
                    <a:pt x="258" y="444"/>
                    <a:pt x="260" y="444"/>
                    <a:pt x="262" y="443"/>
                  </a:cubicBezTo>
                  <a:cubicBezTo>
                    <a:pt x="261" y="446"/>
                    <a:pt x="260" y="448"/>
                    <a:pt x="258" y="448"/>
                  </a:cubicBezTo>
                  <a:cubicBezTo>
                    <a:pt x="257" y="448"/>
                    <a:pt x="256" y="447"/>
                    <a:pt x="256" y="446"/>
                  </a:cubicBezTo>
                  <a:cubicBezTo>
                    <a:pt x="250" y="445"/>
                    <a:pt x="250" y="445"/>
                    <a:pt x="250" y="445"/>
                  </a:cubicBezTo>
                  <a:close/>
                  <a:moveTo>
                    <a:pt x="294" y="449"/>
                  </a:moveTo>
                  <a:cubicBezTo>
                    <a:pt x="276" y="452"/>
                    <a:pt x="276" y="452"/>
                    <a:pt x="276" y="452"/>
                  </a:cubicBezTo>
                  <a:cubicBezTo>
                    <a:pt x="276" y="450"/>
                    <a:pt x="276" y="448"/>
                    <a:pt x="277" y="446"/>
                  </a:cubicBezTo>
                  <a:cubicBezTo>
                    <a:pt x="278" y="444"/>
                    <a:pt x="279" y="442"/>
                    <a:pt x="282" y="439"/>
                  </a:cubicBezTo>
                  <a:cubicBezTo>
                    <a:pt x="284" y="437"/>
                    <a:pt x="285" y="436"/>
                    <a:pt x="285" y="435"/>
                  </a:cubicBezTo>
                  <a:cubicBezTo>
                    <a:pt x="285" y="434"/>
                    <a:pt x="285" y="433"/>
                    <a:pt x="285" y="433"/>
                  </a:cubicBezTo>
                  <a:cubicBezTo>
                    <a:pt x="285" y="432"/>
                    <a:pt x="285" y="431"/>
                    <a:pt x="284" y="431"/>
                  </a:cubicBezTo>
                  <a:cubicBezTo>
                    <a:pt x="284" y="431"/>
                    <a:pt x="283" y="430"/>
                    <a:pt x="282" y="431"/>
                  </a:cubicBezTo>
                  <a:cubicBezTo>
                    <a:pt x="282" y="431"/>
                    <a:pt x="281" y="431"/>
                    <a:pt x="281" y="432"/>
                  </a:cubicBezTo>
                  <a:cubicBezTo>
                    <a:pt x="280" y="432"/>
                    <a:pt x="280" y="433"/>
                    <a:pt x="280" y="435"/>
                  </a:cubicBezTo>
                  <a:cubicBezTo>
                    <a:pt x="274" y="435"/>
                    <a:pt x="274" y="435"/>
                    <a:pt x="274" y="435"/>
                  </a:cubicBezTo>
                  <a:cubicBezTo>
                    <a:pt x="274" y="433"/>
                    <a:pt x="274" y="432"/>
                    <a:pt x="275" y="430"/>
                  </a:cubicBezTo>
                  <a:cubicBezTo>
                    <a:pt x="275" y="429"/>
                    <a:pt x="276" y="428"/>
                    <a:pt x="277" y="428"/>
                  </a:cubicBezTo>
                  <a:cubicBezTo>
                    <a:pt x="278" y="427"/>
                    <a:pt x="280" y="426"/>
                    <a:pt x="282" y="426"/>
                  </a:cubicBezTo>
                  <a:cubicBezTo>
                    <a:pt x="284" y="426"/>
                    <a:pt x="285" y="426"/>
                    <a:pt x="287" y="426"/>
                  </a:cubicBezTo>
                  <a:cubicBezTo>
                    <a:pt x="288" y="426"/>
                    <a:pt x="289" y="427"/>
                    <a:pt x="290" y="428"/>
                  </a:cubicBezTo>
                  <a:cubicBezTo>
                    <a:pt x="291" y="429"/>
                    <a:pt x="291" y="430"/>
                    <a:pt x="291" y="432"/>
                  </a:cubicBezTo>
                  <a:cubicBezTo>
                    <a:pt x="292" y="433"/>
                    <a:pt x="291" y="435"/>
                    <a:pt x="291" y="436"/>
                  </a:cubicBezTo>
                  <a:cubicBezTo>
                    <a:pt x="290" y="437"/>
                    <a:pt x="289" y="439"/>
                    <a:pt x="287" y="441"/>
                  </a:cubicBezTo>
                  <a:cubicBezTo>
                    <a:pt x="286" y="442"/>
                    <a:pt x="285" y="443"/>
                    <a:pt x="285" y="443"/>
                  </a:cubicBezTo>
                  <a:cubicBezTo>
                    <a:pt x="285" y="444"/>
                    <a:pt x="284" y="444"/>
                    <a:pt x="284" y="445"/>
                  </a:cubicBezTo>
                  <a:cubicBezTo>
                    <a:pt x="293" y="444"/>
                    <a:pt x="293" y="444"/>
                    <a:pt x="293" y="444"/>
                  </a:cubicBezTo>
                  <a:cubicBezTo>
                    <a:pt x="294" y="449"/>
                    <a:pt x="294" y="449"/>
                    <a:pt x="294" y="449"/>
                  </a:cubicBezTo>
                  <a:close/>
                  <a:moveTo>
                    <a:pt x="285" y="157"/>
                  </a:moveTo>
                  <a:cubicBezTo>
                    <a:pt x="307" y="157"/>
                    <a:pt x="307" y="157"/>
                    <a:pt x="307" y="157"/>
                  </a:cubicBezTo>
                  <a:cubicBezTo>
                    <a:pt x="307" y="302"/>
                    <a:pt x="307" y="302"/>
                    <a:pt x="307" y="302"/>
                  </a:cubicBezTo>
                  <a:cubicBezTo>
                    <a:pt x="316" y="302"/>
                    <a:pt x="316" y="302"/>
                    <a:pt x="316" y="302"/>
                  </a:cubicBezTo>
                  <a:cubicBezTo>
                    <a:pt x="316" y="322"/>
                    <a:pt x="316" y="322"/>
                    <a:pt x="316" y="322"/>
                  </a:cubicBezTo>
                  <a:cubicBezTo>
                    <a:pt x="231" y="322"/>
                    <a:pt x="231" y="322"/>
                    <a:pt x="231" y="322"/>
                  </a:cubicBezTo>
                  <a:cubicBezTo>
                    <a:pt x="231" y="302"/>
                    <a:pt x="231" y="302"/>
                    <a:pt x="231" y="302"/>
                  </a:cubicBezTo>
                  <a:cubicBezTo>
                    <a:pt x="239" y="302"/>
                    <a:pt x="239" y="302"/>
                    <a:pt x="239" y="302"/>
                  </a:cubicBezTo>
                  <a:cubicBezTo>
                    <a:pt x="239" y="157"/>
                    <a:pt x="239" y="157"/>
                    <a:pt x="239" y="157"/>
                  </a:cubicBezTo>
                  <a:cubicBezTo>
                    <a:pt x="261" y="157"/>
                    <a:pt x="261" y="157"/>
                    <a:pt x="261" y="157"/>
                  </a:cubicBezTo>
                  <a:cubicBezTo>
                    <a:pt x="261" y="209"/>
                    <a:pt x="261" y="209"/>
                    <a:pt x="261" y="209"/>
                  </a:cubicBezTo>
                  <a:cubicBezTo>
                    <a:pt x="262" y="208"/>
                    <a:pt x="262" y="208"/>
                    <a:pt x="262" y="208"/>
                  </a:cubicBezTo>
                  <a:cubicBezTo>
                    <a:pt x="262" y="208"/>
                    <a:pt x="272" y="196"/>
                    <a:pt x="285" y="207"/>
                  </a:cubicBezTo>
                  <a:cubicBezTo>
                    <a:pt x="285" y="157"/>
                    <a:pt x="285" y="157"/>
                    <a:pt x="285" y="157"/>
                  </a:cubicBezTo>
                  <a:close/>
                  <a:moveTo>
                    <a:pt x="232" y="327"/>
                  </a:moveTo>
                  <a:cubicBezTo>
                    <a:pt x="224" y="327"/>
                    <a:pt x="224" y="327"/>
                    <a:pt x="224" y="327"/>
                  </a:cubicBezTo>
                  <a:cubicBezTo>
                    <a:pt x="224" y="336"/>
                    <a:pt x="224" y="336"/>
                    <a:pt x="224" y="336"/>
                  </a:cubicBezTo>
                  <a:cubicBezTo>
                    <a:pt x="232" y="336"/>
                    <a:pt x="232" y="336"/>
                    <a:pt x="232" y="336"/>
                  </a:cubicBezTo>
                  <a:cubicBezTo>
                    <a:pt x="232" y="407"/>
                    <a:pt x="232" y="407"/>
                    <a:pt x="232" y="407"/>
                  </a:cubicBezTo>
                  <a:cubicBezTo>
                    <a:pt x="221" y="407"/>
                    <a:pt x="221" y="407"/>
                    <a:pt x="221" y="407"/>
                  </a:cubicBezTo>
                  <a:cubicBezTo>
                    <a:pt x="221" y="332"/>
                    <a:pt x="221" y="332"/>
                    <a:pt x="221" y="332"/>
                  </a:cubicBezTo>
                  <a:cubicBezTo>
                    <a:pt x="221" y="323"/>
                    <a:pt x="221" y="316"/>
                    <a:pt x="221" y="313"/>
                  </a:cubicBezTo>
                  <a:cubicBezTo>
                    <a:pt x="221" y="299"/>
                    <a:pt x="203" y="287"/>
                    <a:pt x="202" y="288"/>
                  </a:cubicBezTo>
                  <a:cubicBezTo>
                    <a:pt x="236" y="288"/>
                    <a:pt x="236" y="288"/>
                    <a:pt x="236" y="288"/>
                  </a:cubicBezTo>
                  <a:cubicBezTo>
                    <a:pt x="236" y="280"/>
                    <a:pt x="236" y="280"/>
                    <a:pt x="236" y="280"/>
                  </a:cubicBezTo>
                  <a:cubicBezTo>
                    <a:pt x="127" y="280"/>
                    <a:pt x="127" y="280"/>
                    <a:pt x="127" y="280"/>
                  </a:cubicBezTo>
                  <a:cubicBezTo>
                    <a:pt x="127" y="272"/>
                    <a:pt x="127" y="272"/>
                    <a:pt x="127" y="272"/>
                  </a:cubicBezTo>
                  <a:cubicBezTo>
                    <a:pt x="236" y="272"/>
                    <a:pt x="236" y="272"/>
                    <a:pt x="236" y="272"/>
                  </a:cubicBezTo>
                  <a:cubicBezTo>
                    <a:pt x="236" y="264"/>
                    <a:pt x="236" y="264"/>
                    <a:pt x="236" y="264"/>
                  </a:cubicBezTo>
                  <a:cubicBezTo>
                    <a:pt x="127" y="264"/>
                    <a:pt x="127" y="264"/>
                    <a:pt x="127" y="264"/>
                  </a:cubicBezTo>
                  <a:cubicBezTo>
                    <a:pt x="127" y="263"/>
                    <a:pt x="127" y="263"/>
                    <a:pt x="127" y="263"/>
                  </a:cubicBezTo>
                  <a:cubicBezTo>
                    <a:pt x="103" y="204"/>
                    <a:pt x="54" y="217"/>
                    <a:pt x="54" y="217"/>
                  </a:cubicBezTo>
                  <a:cubicBezTo>
                    <a:pt x="53" y="218"/>
                    <a:pt x="45" y="214"/>
                    <a:pt x="45" y="215"/>
                  </a:cubicBezTo>
                  <a:cubicBezTo>
                    <a:pt x="39" y="229"/>
                    <a:pt x="35" y="245"/>
                    <a:pt x="35" y="260"/>
                  </a:cubicBezTo>
                  <a:cubicBezTo>
                    <a:pt x="35" y="330"/>
                    <a:pt x="92" y="388"/>
                    <a:pt x="161" y="388"/>
                  </a:cubicBezTo>
                  <a:cubicBezTo>
                    <a:pt x="168" y="388"/>
                    <a:pt x="174" y="387"/>
                    <a:pt x="180" y="386"/>
                  </a:cubicBezTo>
                  <a:cubicBezTo>
                    <a:pt x="181" y="386"/>
                    <a:pt x="181" y="386"/>
                    <a:pt x="181" y="386"/>
                  </a:cubicBezTo>
                  <a:cubicBezTo>
                    <a:pt x="183" y="399"/>
                    <a:pt x="183" y="399"/>
                    <a:pt x="183" y="399"/>
                  </a:cubicBezTo>
                  <a:cubicBezTo>
                    <a:pt x="184" y="411"/>
                    <a:pt x="187" y="416"/>
                    <a:pt x="187" y="416"/>
                  </a:cubicBezTo>
                  <a:cubicBezTo>
                    <a:pt x="360" y="416"/>
                    <a:pt x="360" y="416"/>
                    <a:pt x="360" y="416"/>
                  </a:cubicBezTo>
                  <a:cubicBezTo>
                    <a:pt x="360" y="416"/>
                    <a:pt x="363" y="411"/>
                    <a:pt x="364" y="399"/>
                  </a:cubicBezTo>
                  <a:cubicBezTo>
                    <a:pt x="366" y="386"/>
                    <a:pt x="366" y="386"/>
                    <a:pt x="366" y="386"/>
                  </a:cubicBezTo>
                  <a:cubicBezTo>
                    <a:pt x="366" y="386"/>
                    <a:pt x="367" y="393"/>
                    <a:pt x="367" y="393"/>
                  </a:cubicBezTo>
                  <a:cubicBezTo>
                    <a:pt x="373" y="394"/>
                    <a:pt x="380" y="389"/>
                    <a:pt x="386" y="389"/>
                  </a:cubicBezTo>
                  <a:cubicBezTo>
                    <a:pt x="456" y="389"/>
                    <a:pt x="513" y="330"/>
                    <a:pt x="513" y="260"/>
                  </a:cubicBezTo>
                  <a:cubicBezTo>
                    <a:pt x="513" y="245"/>
                    <a:pt x="508" y="228"/>
                    <a:pt x="503" y="214"/>
                  </a:cubicBezTo>
                  <a:cubicBezTo>
                    <a:pt x="503" y="214"/>
                    <a:pt x="494" y="218"/>
                    <a:pt x="494" y="217"/>
                  </a:cubicBezTo>
                  <a:cubicBezTo>
                    <a:pt x="494" y="217"/>
                    <a:pt x="444" y="204"/>
                    <a:pt x="420" y="263"/>
                  </a:cubicBezTo>
                  <a:cubicBezTo>
                    <a:pt x="420" y="264"/>
                    <a:pt x="420" y="264"/>
                    <a:pt x="420" y="264"/>
                  </a:cubicBezTo>
                  <a:cubicBezTo>
                    <a:pt x="311" y="264"/>
                    <a:pt x="311" y="264"/>
                    <a:pt x="311" y="264"/>
                  </a:cubicBezTo>
                  <a:cubicBezTo>
                    <a:pt x="311" y="272"/>
                    <a:pt x="311" y="272"/>
                    <a:pt x="311" y="272"/>
                  </a:cubicBezTo>
                  <a:cubicBezTo>
                    <a:pt x="420" y="272"/>
                    <a:pt x="420" y="272"/>
                    <a:pt x="420" y="272"/>
                  </a:cubicBezTo>
                  <a:cubicBezTo>
                    <a:pt x="420" y="280"/>
                    <a:pt x="420" y="280"/>
                    <a:pt x="420" y="280"/>
                  </a:cubicBezTo>
                  <a:cubicBezTo>
                    <a:pt x="311" y="280"/>
                    <a:pt x="311" y="280"/>
                    <a:pt x="311" y="280"/>
                  </a:cubicBezTo>
                  <a:cubicBezTo>
                    <a:pt x="311" y="288"/>
                    <a:pt x="311" y="288"/>
                    <a:pt x="311" y="288"/>
                  </a:cubicBezTo>
                  <a:cubicBezTo>
                    <a:pt x="346" y="288"/>
                    <a:pt x="346" y="288"/>
                    <a:pt x="346" y="288"/>
                  </a:cubicBezTo>
                  <a:cubicBezTo>
                    <a:pt x="346" y="288"/>
                    <a:pt x="326" y="301"/>
                    <a:pt x="326" y="313"/>
                  </a:cubicBezTo>
                  <a:cubicBezTo>
                    <a:pt x="326" y="316"/>
                    <a:pt x="326" y="323"/>
                    <a:pt x="326" y="332"/>
                  </a:cubicBezTo>
                  <a:cubicBezTo>
                    <a:pt x="326" y="407"/>
                    <a:pt x="326" y="407"/>
                    <a:pt x="326" y="407"/>
                  </a:cubicBezTo>
                  <a:cubicBezTo>
                    <a:pt x="314" y="407"/>
                    <a:pt x="314" y="407"/>
                    <a:pt x="314" y="407"/>
                  </a:cubicBezTo>
                  <a:cubicBezTo>
                    <a:pt x="314" y="336"/>
                    <a:pt x="314" y="336"/>
                    <a:pt x="314" y="336"/>
                  </a:cubicBezTo>
                  <a:cubicBezTo>
                    <a:pt x="323" y="336"/>
                    <a:pt x="323" y="336"/>
                    <a:pt x="323" y="336"/>
                  </a:cubicBezTo>
                  <a:cubicBezTo>
                    <a:pt x="323" y="327"/>
                    <a:pt x="323" y="327"/>
                    <a:pt x="323" y="327"/>
                  </a:cubicBezTo>
                  <a:cubicBezTo>
                    <a:pt x="314" y="327"/>
                    <a:pt x="314" y="327"/>
                    <a:pt x="314" y="327"/>
                  </a:cubicBezTo>
                  <a:cubicBezTo>
                    <a:pt x="310" y="327"/>
                    <a:pt x="310" y="327"/>
                    <a:pt x="310" y="327"/>
                  </a:cubicBezTo>
                  <a:cubicBezTo>
                    <a:pt x="295" y="327"/>
                    <a:pt x="295" y="327"/>
                    <a:pt x="295" y="327"/>
                  </a:cubicBezTo>
                  <a:cubicBezTo>
                    <a:pt x="295" y="343"/>
                    <a:pt x="295" y="343"/>
                    <a:pt x="295" y="343"/>
                  </a:cubicBezTo>
                  <a:cubicBezTo>
                    <a:pt x="292" y="339"/>
                    <a:pt x="287" y="337"/>
                    <a:pt x="283" y="335"/>
                  </a:cubicBezTo>
                  <a:cubicBezTo>
                    <a:pt x="283" y="328"/>
                    <a:pt x="283" y="328"/>
                    <a:pt x="283" y="328"/>
                  </a:cubicBezTo>
                  <a:cubicBezTo>
                    <a:pt x="266" y="328"/>
                    <a:pt x="266" y="328"/>
                    <a:pt x="266" y="328"/>
                  </a:cubicBezTo>
                  <a:cubicBezTo>
                    <a:pt x="266" y="335"/>
                    <a:pt x="266" y="335"/>
                    <a:pt x="266" y="335"/>
                  </a:cubicBezTo>
                  <a:cubicBezTo>
                    <a:pt x="260" y="336"/>
                    <a:pt x="256" y="339"/>
                    <a:pt x="252" y="343"/>
                  </a:cubicBezTo>
                  <a:cubicBezTo>
                    <a:pt x="252" y="327"/>
                    <a:pt x="252" y="327"/>
                    <a:pt x="252" y="327"/>
                  </a:cubicBezTo>
                  <a:cubicBezTo>
                    <a:pt x="237" y="327"/>
                    <a:pt x="237" y="327"/>
                    <a:pt x="237" y="327"/>
                  </a:cubicBezTo>
                  <a:cubicBezTo>
                    <a:pt x="232" y="327"/>
                    <a:pt x="232" y="327"/>
                    <a:pt x="232" y="327"/>
                  </a:cubicBezTo>
                  <a:close/>
                  <a:moveTo>
                    <a:pt x="295" y="407"/>
                  </a:moveTo>
                  <a:cubicBezTo>
                    <a:pt x="252" y="407"/>
                    <a:pt x="252" y="407"/>
                    <a:pt x="252" y="407"/>
                  </a:cubicBezTo>
                  <a:cubicBezTo>
                    <a:pt x="252" y="366"/>
                    <a:pt x="252" y="366"/>
                    <a:pt x="252" y="366"/>
                  </a:cubicBezTo>
                  <a:cubicBezTo>
                    <a:pt x="253" y="366"/>
                    <a:pt x="253" y="366"/>
                    <a:pt x="253" y="366"/>
                  </a:cubicBezTo>
                  <a:cubicBezTo>
                    <a:pt x="253" y="366"/>
                    <a:pt x="253" y="366"/>
                    <a:pt x="253" y="366"/>
                  </a:cubicBezTo>
                  <a:cubicBezTo>
                    <a:pt x="253" y="354"/>
                    <a:pt x="262" y="345"/>
                    <a:pt x="274" y="345"/>
                  </a:cubicBezTo>
                  <a:cubicBezTo>
                    <a:pt x="285" y="345"/>
                    <a:pt x="294" y="354"/>
                    <a:pt x="294" y="366"/>
                  </a:cubicBezTo>
                  <a:cubicBezTo>
                    <a:pt x="294" y="366"/>
                    <a:pt x="294" y="366"/>
                    <a:pt x="294" y="366"/>
                  </a:cubicBezTo>
                  <a:cubicBezTo>
                    <a:pt x="295" y="366"/>
                    <a:pt x="295" y="366"/>
                    <a:pt x="295" y="366"/>
                  </a:cubicBezTo>
                  <a:cubicBezTo>
                    <a:pt x="295" y="407"/>
                    <a:pt x="295" y="407"/>
                    <a:pt x="295" y="407"/>
                  </a:cubicBezTo>
                  <a:close/>
                  <a:moveTo>
                    <a:pt x="199" y="407"/>
                  </a:moveTo>
                  <a:cubicBezTo>
                    <a:pt x="198" y="368"/>
                    <a:pt x="198" y="368"/>
                    <a:pt x="198" y="368"/>
                  </a:cubicBezTo>
                  <a:cubicBezTo>
                    <a:pt x="198" y="368"/>
                    <a:pt x="196" y="358"/>
                    <a:pt x="193" y="354"/>
                  </a:cubicBezTo>
                  <a:cubicBezTo>
                    <a:pt x="211" y="354"/>
                    <a:pt x="211" y="354"/>
                    <a:pt x="211" y="354"/>
                  </a:cubicBezTo>
                  <a:cubicBezTo>
                    <a:pt x="211" y="407"/>
                    <a:pt x="211" y="407"/>
                    <a:pt x="211" y="407"/>
                  </a:cubicBezTo>
                  <a:cubicBezTo>
                    <a:pt x="199" y="407"/>
                    <a:pt x="199" y="407"/>
                    <a:pt x="199" y="407"/>
                  </a:cubicBezTo>
                  <a:close/>
                  <a:moveTo>
                    <a:pt x="336" y="314"/>
                  </a:moveTo>
                  <a:cubicBezTo>
                    <a:pt x="338" y="309"/>
                    <a:pt x="345" y="296"/>
                    <a:pt x="355" y="297"/>
                  </a:cubicBezTo>
                  <a:cubicBezTo>
                    <a:pt x="368" y="298"/>
                    <a:pt x="374" y="303"/>
                    <a:pt x="376" y="311"/>
                  </a:cubicBezTo>
                  <a:cubicBezTo>
                    <a:pt x="376" y="311"/>
                    <a:pt x="368" y="319"/>
                    <a:pt x="368" y="327"/>
                  </a:cubicBezTo>
                  <a:cubicBezTo>
                    <a:pt x="368" y="335"/>
                    <a:pt x="366" y="345"/>
                    <a:pt x="366" y="346"/>
                  </a:cubicBezTo>
                  <a:cubicBezTo>
                    <a:pt x="336" y="346"/>
                    <a:pt x="336" y="346"/>
                    <a:pt x="336" y="346"/>
                  </a:cubicBezTo>
                  <a:cubicBezTo>
                    <a:pt x="336" y="314"/>
                    <a:pt x="336" y="314"/>
                    <a:pt x="336" y="314"/>
                  </a:cubicBezTo>
                  <a:close/>
                  <a:moveTo>
                    <a:pt x="348" y="407"/>
                  </a:moveTo>
                  <a:cubicBezTo>
                    <a:pt x="336" y="407"/>
                    <a:pt x="336" y="407"/>
                    <a:pt x="336" y="407"/>
                  </a:cubicBezTo>
                  <a:cubicBezTo>
                    <a:pt x="336" y="354"/>
                    <a:pt x="336" y="354"/>
                    <a:pt x="336" y="354"/>
                  </a:cubicBezTo>
                  <a:cubicBezTo>
                    <a:pt x="354" y="354"/>
                    <a:pt x="354" y="354"/>
                    <a:pt x="354" y="354"/>
                  </a:cubicBezTo>
                  <a:cubicBezTo>
                    <a:pt x="351" y="358"/>
                    <a:pt x="350" y="368"/>
                    <a:pt x="350" y="368"/>
                  </a:cubicBezTo>
                  <a:cubicBezTo>
                    <a:pt x="348" y="407"/>
                    <a:pt x="348" y="407"/>
                    <a:pt x="348" y="407"/>
                  </a:cubicBezTo>
                  <a:close/>
                  <a:moveTo>
                    <a:pt x="367" y="288"/>
                  </a:moveTo>
                  <a:cubicBezTo>
                    <a:pt x="403" y="288"/>
                    <a:pt x="403" y="288"/>
                    <a:pt x="403" y="288"/>
                  </a:cubicBezTo>
                  <a:cubicBezTo>
                    <a:pt x="392" y="295"/>
                    <a:pt x="383" y="303"/>
                    <a:pt x="383" y="303"/>
                  </a:cubicBezTo>
                  <a:cubicBezTo>
                    <a:pt x="381" y="300"/>
                    <a:pt x="371" y="290"/>
                    <a:pt x="367" y="288"/>
                  </a:cubicBezTo>
                  <a:close/>
                  <a:moveTo>
                    <a:pt x="211" y="314"/>
                  </a:moveTo>
                  <a:cubicBezTo>
                    <a:pt x="211" y="346"/>
                    <a:pt x="211" y="346"/>
                    <a:pt x="211" y="346"/>
                  </a:cubicBezTo>
                  <a:cubicBezTo>
                    <a:pt x="181" y="346"/>
                    <a:pt x="181" y="346"/>
                    <a:pt x="181" y="346"/>
                  </a:cubicBezTo>
                  <a:cubicBezTo>
                    <a:pt x="181" y="345"/>
                    <a:pt x="179" y="335"/>
                    <a:pt x="179" y="327"/>
                  </a:cubicBezTo>
                  <a:cubicBezTo>
                    <a:pt x="179" y="319"/>
                    <a:pt x="171" y="311"/>
                    <a:pt x="171" y="311"/>
                  </a:cubicBezTo>
                  <a:cubicBezTo>
                    <a:pt x="173" y="303"/>
                    <a:pt x="179" y="298"/>
                    <a:pt x="192" y="297"/>
                  </a:cubicBezTo>
                  <a:cubicBezTo>
                    <a:pt x="202" y="296"/>
                    <a:pt x="209" y="309"/>
                    <a:pt x="211" y="314"/>
                  </a:cubicBezTo>
                  <a:close/>
                  <a:moveTo>
                    <a:pt x="179" y="288"/>
                  </a:moveTo>
                  <a:cubicBezTo>
                    <a:pt x="176" y="291"/>
                    <a:pt x="166" y="300"/>
                    <a:pt x="164" y="303"/>
                  </a:cubicBezTo>
                  <a:cubicBezTo>
                    <a:pt x="164" y="303"/>
                    <a:pt x="155" y="295"/>
                    <a:pt x="144" y="288"/>
                  </a:cubicBezTo>
                  <a:cubicBezTo>
                    <a:pt x="179" y="288"/>
                    <a:pt x="179" y="288"/>
                    <a:pt x="179" y="288"/>
                  </a:cubicBezTo>
                  <a:close/>
                  <a:moveTo>
                    <a:pt x="261" y="219"/>
                  </a:moveTo>
                  <a:cubicBezTo>
                    <a:pt x="261" y="302"/>
                    <a:pt x="261" y="302"/>
                    <a:pt x="261" y="302"/>
                  </a:cubicBezTo>
                  <a:cubicBezTo>
                    <a:pt x="285" y="302"/>
                    <a:pt x="285" y="302"/>
                    <a:pt x="285" y="302"/>
                  </a:cubicBezTo>
                  <a:cubicBezTo>
                    <a:pt x="285" y="219"/>
                    <a:pt x="285" y="219"/>
                    <a:pt x="285" y="219"/>
                  </a:cubicBezTo>
                  <a:cubicBezTo>
                    <a:pt x="281" y="215"/>
                    <a:pt x="272" y="208"/>
                    <a:pt x="261" y="219"/>
                  </a:cubicBezTo>
                  <a:close/>
                  <a:moveTo>
                    <a:pt x="272" y="227"/>
                  </a:moveTo>
                  <a:cubicBezTo>
                    <a:pt x="270" y="227"/>
                    <a:pt x="269" y="228"/>
                    <a:pt x="269" y="229"/>
                  </a:cubicBezTo>
                  <a:cubicBezTo>
                    <a:pt x="269" y="268"/>
                    <a:pt x="269" y="268"/>
                    <a:pt x="269" y="268"/>
                  </a:cubicBezTo>
                  <a:cubicBezTo>
                    <a:pt x="269" y="269"/>
                    <a:pt x="270" y="270"/>
                    <a:pt x="272" y="270"/>
                  </a:cubicBezTo>
                  <a:cubicBezTo>
                    <a:pt x="275" y="270"/>
                    <a:pt x="275" y="270"/>
                    <a:pt x="275" y="270"/>
                  </a:cubicBezTo>
                  <a:cubicBezTo>
                    <a:pt x="276" y="270"/>
                    <a:pt x="278" y="269"/>
                    <a:pt x="278" y="268"/>
                  </a:cubicBezTo>
                  <a:cubicBezTo>
                    <a:pt x="278" y="229"/>
                    <a:pt x="278" y="229"/>
                    <a:pt x="278" y="229"/>
                  </a:cubicBezTo>
                  <a:cubicBezTo>
                    <a:pt x="278" y="228"/>
                    <a:pt x="276" y="227"/>
                    <a:pt x="275" y="227"/>
                  </a:cubicBezTo>
                  <a:cubicBezTo>
                    <a:pt x="272" y="227"/>
                    <a:pt x="272" y="227"/>
                    <a:pt x="272" y="227"/>
                  </a:cubicBezTo>
                  <a:close/>
                  <a:moveTo>
                    <a:pt x="273" y="169"/>
                  </a:moveTo>
                  <a:cubicBezTo>
                    <a:pt x="269" y="169"/>
                    <a:pt x="266" y="172"/>
                    <a:pt x="266" y="176"/>
                  </a:cubicBezTo>
                  <a:cubicBezTo>
                    <a:pt x="266" y="181"/>
                    <a:pt x="269" y="184"/>
                    <a:pt x="273" y="184"/>
                  </a:cubicBezTo>
                  <a:cubicBezTo>
                    <a:pt x="278" y="184"/>
                    <a:pt x="281" y="181"/>
                    <a:pt x="281" y="176"/>
                  </a:cubicBezTo>
                  <a:cubicBezTo>
                    <a:pt x="281" y="172"/>
                    <a:pt x="278" y="169"/>
                    <a:pt x="273" y="169"/>
                  </a:cubicBezTo>
                  <a:close/>
                  <a:moveTo>
                    <a:pt x="266" y="120"/>
                  </a:moveTo>
                  <a:cubicBezTo>
                    <a:pt x="266" y="132"/>
                    <a:pt x="266" y="132"/>
                    <a:pt x="266" y="132"/>
                  </a:cubicBezTo>
                  <a:cubicBezTo>
                    <a:pt x="269" y="132"/>
                    <a:pt x="269" y="132"/>
                    <a:pt x="269" y="132"/>
                  </a:cubicBezTo>
                  <a:cubicBezTo>
                    <a:pt x="269" y="120"/>
                    <a:pt x="269" y="120"/>
                    <a:pt x="269" y="120"/>
                  </a:cubicBezTo>
                  <a:cubicBezTo>
                    <a:pt x="266" y="120"/>
                    <a:pt x="266" y="120"/>
                    <a:pt x="266" y="120"/>
                  </a:cubicBezTo>
                  <a:close/>
                  <a:moveTo>
                    <a:pt x="278" y="120"/>
                  </a:moveTo>
                  <a:cubicBezTo>
                    <a:pt x="278" y="132"/>
                    <a:pt x="278" y="132"/>
                    <a:pt x="278" y="132"/>
                  </a:cubicBezTo>
                  <a:cubicBezTo>
                    <a:pt x="281" y="132"/>
                    <a:pt x="281" y="132"/>
                    <a:pt x="281" y="132"/>
                  </a:cubicBezTo>
                  <a:cubicBezTo>
                    <a:pt x="281" y="120"/>
                    <a:pt x="281" y="120"/>
                    <a:pt x="281" y="120"/>
                  </a:cubicBezTo>
                  <a:cubicBezTo>
                    <a:pt x="278" y="120"/>
                    <a:pt x="278" y="120"/>
                    <a:pt x="278" y="120"/>
                  </a:cubicBezTo>
                  <a:close/>
                  <a:moveTo>
                    <a:pt x="395" y="419"/>
                  </a:moveTo>
                  <a:cubicBezTo>
                    <a:pt x="482" y="417"/>
                    <a:pt x="552" y="345"/>
                    <a:pt x="552" y="258"/>
                  </a:cubicBezTo>
                  <a:cubicBezTo>
                    <a:pt x="552" y="170"/>
                    <a:pt x="482" y="99"/>
                    <a:pt x="395" y="96"/>
                  </a:cubicBezTo>
                  <a:cubicBezTo>
                    <a:pt x="383" y="42"/>
                    <a:pt x="334" y="0"/>
                    <a:pt x="276" y="0"/>
                  </a:cubicBezTo>
                  <a:cubicBezTo>
                    <a:pt x="218" y="0"/>
                    <a:pt x="169" y="42"/>
                    <a:pt x="158" y="96"/>
                  </a:cubicBezTo>
                  <a:cubicBezTo>
                    <a:pt x="70" y="98"/>
                    <a:pt x="0" y="170"/>
                    <a:pt x="0" y="258"/>
                  </a:cubicBezTo>
                  <a:cubicBezTo>
                    <a:pt x="0" y="346"/>
                    <a:pt x="70" y="418"/>
                    <a:pt x="158" y="419"/>
                  </a:cubicBezTo>
                  <a:cubicBezTo>
                    <a:pt x="170" y="473"/>
                    <a:pt x="218" y="514"/>
                    <a:pt x="276" y="514"/>
                  </a:cubicBezTo>
                  <a:cubicBezTo>
                    <a:pt x="334" y="514"/>
                    <a:pt x="382" y="473"/>
                    <a:pt x="395" y="419"/>
                  </a:cubicBezTo>
                  <a:close/>
                  <a:moveTo>
                    <a:pt x="383" y="403"/>
                  </a:moveTo>
                  <a:cubicBezTo>
                    <a:pt x="461" y="401"/>
                    <a:pt x="525" y="337"/>
                    <a:pt x="525" y="258"/>
                  </a:cubicBezTo>
                  <a:cubicBezTo>
                    <a:pt x="525" y="179"/>
                    <a:pt x="461" y="114"/>
                    <a:pt x="383" y="112"/>
                  </a:cubicBezTo>
                  <a:cubicBezTo>
                    <a:pt x="373" y="63"/>
                    <a:pt x="329" y="26"/>
                    <a:pt x="276" y="26"/>
                  </a:cubicBezTo>
                  <a:cubicBezTo>
                    <a:pt x="224" y="26"/>
                    <a:pt x="180" y="63"/>
                    <a:pt x="169" y="112"/>
                  </a:cubicBezTo>
                  <a:cubicBezTo>
                    <a:pt x="90" y="114"/>
                    <a:pt x="27" y="178"/>
                    <a:pt x="27" y="258"/>
                  </a:cubicBezTo>
                  <a:cubicBezTo>
                    <a:pt x="27" y="337"/>
                    <a:pt x="91" y="402"/>
                    <a:pt x="170" y="403"/>
                  </a:cubicBezTo>
                  <a:cubicBezTo>
                    <a:pt x="180" y="452"/>
                    <a:pt x="224" y="489"/>
                    <a:pt x="276" y="489"/>
                  </a:cubicBezTo>
                  <a:cubicBezTo>
                    <a:pt x="328" y="489"/>
                    <a:pt x="372" y="452"/>
                    <a:pt x="383" y="4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8" name="işḻíḓé"/>
            <p:cNvSpPr/>
            <p:nvPr userDrawn="1">
              <p:custDataLst>
                <p:tags r:id="rId11"/>
              </p:custDataLst>
            </p:nvPr>
          </p:nvSpPr>
          <p:spPr bwMode="auto">
            <a:xfrm>
              <a:off x="9954667" y="550991"/>
              <a:ext cx="249843" cy="228117"/>
            </a:xfrm>
            <a:custGeom>
              <a:avLst/>
              <a:gdLst>
                <a:gd name="T0" fmla="*/ 241 w 481"/>
                <a:gd name="T1" fmla="*/ 0 h 438"/>
                <a:gd name="T2" fmla="*/ 335 w 481"/>
                <a:gd name="T3" fmla="*/ 94 h 438"/>
                <a:gd name="T4" fmla="*/ 341 w 481"/>
                <a:gd name="T5" fmla="*/ 94 h 438"/>
                <a:gd name="T6" fmla="*/ 350 w 481"/>
                <a:gd name="T7" fmla="*/ 93 h 438"/>
                <a:gd name="T8" fmla="*/ 481 w 481"/>
                <a:gd name="T9" fmla="*/ 225 h 438"/>
                <a:gd name="T10" fmla="*/ 350 w 481"/>
                <a:gd name="T11" fmla="*/ 356 h 438"/>
                <a:gd name="T12" fmla="*/ 341 w 481"/>
                <a:gd name="T13" fmla="*/ 356 h 438"/>
                <a:gd name="T14" fmla="*/ 335 w 481"/>
                <a:gd name="T15" fmla="*/ 355 h 438"/>
                <a:gd name="T16" fmla="*/ 304 w 481"/>
                <a:gd name="T17" fmla="*/ 413 h 438"/>
                <a:gd name="T18" fmla="*/ 241 w 481"/>
                <a:gd name="T19" fmla="*/ 438 h 438"/>
                <a:gd name="T20" fmla="*/ 176 w 481"/>
                <a:gd name="T21" fmla="*/ 413 h 438"/>
                <a:gd name="T22" fmla="*/ 146 w 481"/>
                <a:gd name="T23" fmla="*/ 354 h 438"/>
                <a:gd name="T24" fmla="*/ 140 w 481"/>
                <a:gd name="T25" fmla="*/ 354 h 438"/>
                <a:gd name="T26" fmla="*/ 131 w 481"/>
                <a:gd name="T27" fmla="*/ 355 h 438"/>
                <a:gd name="T28" fmla="*/ 0 w 481"/>
                <a:gd name="T29" fmla="*/ 223 h 438"/>
                <a:gd name="T30" fmla="*/ 131 w 481"/>
                <a:gd name="T31" fmla="*/ 92 h 438"/>
                <a:gd name="T32" fmla="*/ 140 w 481"/>
                <a:gd name="T33" fmla="*/ 92 h 438"/>
                <a:gd name="T34" fmla="*/ 146 w 481"/>
                <a:gd name="T35" fmla="*/ 93 h 438"/>
                <a:gd name="T36" fmla="*/ 241 w 481"/>
                <a:gd name="T37" fmla="*/ 0 h 438"/>
                <a:gd name="T38" fmla="*/ 241 w 481"/>
                <a:gd name="T39" fmla="*/ 6 h 438"/>
                <a:gd name="T40" fmla="*/ 152 w 481"/>
                <a:gd name="T41" fmla="*/ 95 h 438"/>
                <a:gd name="T42" fmla="*/ 152 w 481"/>
                <a:gd name="T43" fmla="*/ 96 h 438"/>
                <a:gd name="T44" fmla="*/ 152 w 481"/>
                <a:gd name="T45" fmla="*/ 96 h 438"/>
                <a:gd name="T46" fmla="*/ 152 w 481"/>
                <a:gd name="T47" fmla="*/ 99 h 438"/>
                <a:gd name="T48" fmla="*/ 148 w 481"/>
                <a:gd name="T49" fmla="*/ 99 h 438"/>
                <a:gd name="T50" fmla="*/ 140 w 481"/>
                <a:gd name="T51" fmla="*/ 98 h 438"/>
                <a:gd name="T52" fmla="*/ 131 w 481"/>
                <a:gd name="T53" fmla="*/ 98 h 438"/>
                <a:gd name="T54" fmla="*/ 5 w 481"/>
                <a:gd name="T55" fmla="*/ 223 h 438"/>
                <a:gd name="T56" fmla="*/ 131 w 481"/>
                <a:gd name="T57" fmla="*/ 349 h 438"/>
                <a:gd name="T58" fmla="*/ 140 w 481"/>
                <a:gd name="T59" fmla="*/ 349 h 438"/>
                <a:gd name="T60" fmla="*/ 149 w 481"/>
                <a:gd name="T61" fmla="*/ 348 h 438"/>
                <a:gd name="T62" fmla="*/ 152 w 481"/>
                <a:gd name="T63" fmla="*/ 347 h 438"/>
                <a:gd name="T64" fmla="*/ 152 w 481"/>
                <a:gd name="T65" fmla="*/ 350 h 438"/>
                <a:gd name="T66" fmla="*/ 180 w 481"/>
                <a:gd name="T67" fmla="*/ 409 h 438"/>
                <a:gd name="T68" fmla="*/ 241 w 481"/>
                <a:gd name="T69" fmla="*/ 433 h 438"/>
                <a:gd name="T70" fmla="*/ 301 w 481"/>
                <a:gd name="T71" fmla="*/ 409 h 438"/>
                <a:gd name="T72" fmla="*/ 329 w 481"/>
                <a:gd name="T73" fmla="*/ 351 h 438"/>
                <a:gd name="T74" fmla="*/ 330 w 481"/>
                <a:gd name="T75" fmla="*/ 348 h 438"/>
                <a:gd name="T76" fmla="*/ 332 w 481"/>
                <a:gd name="T77" fmla="*/ 349 h 438"/>
                <a:gd name="T78" fmla="*/ 341 w 481"/>
                <a:gd name="T79" fmla="*/ 350 h 438"/>
                <a:gd name="T80" fmla="*/ 350 w 481"/>
                <a:gd name="T81" fmla="*/ 350 h 438"/>
                <a:gd name="T82" fmla="*/ 476 w 481"/>
                <a:gd name="T83" fmla="*/ 225 h 438"/>
                <a:gd name="T84" fmla="*/ 350 w 481"/>
                <a:gd name="T85" fmla="*/ 99 h 438"/>
                <a:gd name="T86" fmla="*/ 341 w 481"/>
                <a:gd name="T87" fmla="*/ 99 h 438"/>
                <a:gd name="T88" fmla="*/ 333 w 481"/>
                <a:gd name="T89" fmla="*/ 100 h 438"/>
                <a:gd name="T90" fmla="*/ 329 w 481"/>
                <a:gd name="T91" fmla="*/ 101 h 438"/>
                <a:gd name="T92" fmla="*/ 330 w 481"/>
                <a:gd name="T93" fmla="*/ 97 h 438"/>
                <a:gd name="T94" fmla="*/ 330 w 481"/>
                <a:gd name="T95" fmla="*/ 96 h 438"/>
                <a:gd name="T96" fmla="*/ 330 w 481"/>
                <a:gd name="T97" fmla="*/ 95 h 438"/>
                <a:gd name="T98" fmla="*/ 241 w 481"/>
                <a:gd name="T99" fmla="*/ 6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81" h="438">
                  <a:moveTo>
                    <a:pt x="241" y="0"/>
                  </a:moveTo>
                  <a:cubicBezTo>
                    <a:pt x="292" y="0"/>
                    <a:pt x="335" y="42"/>
                    <a:pt x="335" y="94"/>
                  </a:cubicBezTo>
                  <a:cubicBezTo>
                    <a:pt x="337" y="94"/>
                    <a:pt x="339" y="94"/>
                    <a:pt x="341" y="94"/>
                  </a:cubicBezTo>
                  <a:cubicBezTo>
                    <a:pt x="344" y="93"/>
                    <a:pt x="347" y="93"/>
                    <a:pt x="350" y="93"/>
                  </a:cubicBezTo>
                  <a:cubicBezTo>
                    <a:pt x="422" y="93"/>
                    <a:pt x="481" y="152"/>
                    <a:pt x="481" y="225"/>
                  </a:cubicBezTo>
                  <a:cubicBezTo>
                    <a:pt x="481" y="297"/>
                    <a:pt x="422" y="356"/>
                    <a:pt x="350" y="356"/>
                  </a:cubicBezTo>
                  <a:cubicBezTo>
                    <a:pt x="347" y="356"/>
                    <a:pt x="344" y="356"/>
                    <a:pt x="341" y="356"/>
                  </a:cubicBezTo>
                  <a:cubicBezTo>
                    <a:pt x="339" y="355"/>
                    <a:pt x="337" y="355"/>
                    <a:pt x="335" y="355"/>
                  </a:cubicBezTo>
                  <a:cubicBezTo>
                    <a:pt x="332" y="378"/>
                    <a:pt x="321" y="399"/>
                    <a:pt x="304" y="413"/>
                  </a:cubicBezTo>
                  <a:cubicBezTo>
                    <a:pt x="288" y="429"/>
                    <a:pt x="265" y="438"/>
                    <a:pt x="241" y="438"/>
                  </a:cubicBezTo>
                  <a:cubicBezTo>
                    <a:pt x="216" y="438"/>
                    <a:pt x="193" y="429"/>
                    <a:pt x="176" y="413"/>
                  </a:cubicBezTo>
                  <a:cubicBezTo>
                    <a:pt x="160" y="398"/>
                    <a:pt x="149" y="377"/>
                    <a:pt x="146" y="354"/>
                  </a:cubicBezTo>
                  <a:cubicBezTo>
                    <a:pt x="144" y="354"/>
                    <a:pt x="142" y="354"/>
                    <a:pt x="140" y="354"/>
                  </a:cubicBezTo>
                  <a:cubicBezTo>
                    <a:pt x="137" y="355"/>
                    <a:pt x="134" y="355"/>
                    <a:pt x="131" y="355"/>
                  </a:cubicBezTo>
                  <a:cubicBezTo>
                    <a:pt x="59" y="355"/>
                    <a:pt x="0" y="296"/>
                    <a:pt x="0" y="223"/>
                  </a:cubicBezTo>
                  <a:cubicBezTo>
                    <a:pt x="0" y="151"/>
                    <a:pt x="59" y="92"/>
                    <a:pt x="131" y="92"/>
                  </a:cubicBezTo>
                  <a:cubicBezTo>
                    <a:pt x="134" y="92"/>
                    <a:pt x="137" y="92"/>
                    <a:pt x="140" y="92"/>
                  </a:cubicBezTo>
                  <a:cubicBezTo>
                    <a:pt x="142" y="93"/>
                    <a:pt x="144" y="93"/>
                    <a:pt x="146" y="93"/>
                  </a:cubicBezTo>
                  <a:cubicBezTo>
                    <a:pt x="147" y="42"/>
                    <a:pt x="189" y="0"/>
                    <a:pt x="241" y="0"/>
                  </a:cubicBezTo>
                  <a:close/>
                  <a:moveTo>
                    <a:pt x="241" y="6"/>
                  </a:moveTo>
                  <a:cubicBezTo>
                    <a:pt x="192" y="6"/>
                    <a:pt x="152" y="46"/>
                    <a:pt x="152" y="95"/>
                  </a:cubicBezTo>
                  <a:cubicBezTo>
                    <a:pt x="152" y="95"/>
                    <a:pt x="152" y="95"/>
                    <a:pt x="152" y="96"/>
                  </a:cubicBezTo>
                  <a:cubicBezTo>
                    <a:pt x="152" y="96"/>
                    <a:pt x="152" y="96"/>
                    <a:pt x="152" y="96"/>
                  </a:cubicBezTo>
                  <a:cubicBezTo>
                    <a:pt x="152" y="99"/>
                    <a:pt x="152" y="99"/>
                    <a:pt x="152" y="99"/>
                  </a:cubicBezTo>
                  <a:cubicBezTo>
                    <a:pt x="148" y="99"/>
                    <a:pt x="148" y="99"/>
                    <a:pt x="148" y="99"/>
                  </a:cubicBezTo>
                  <a:cubicBezTo>
                    <a:pt x="146" y="99"/>
                    <a:pt x="143" y="98"/>
                    <a:pt x="140" y="98"/>
                  </a:cubicBezTo>
                  <a:cubicBezTo>
                    <a:pt x="137" y="98"/>
                    <a:pt x="134" y="98"/>
                    <a:pt x="131" y="98"/>
                  </a:cubicBezTo>
                  <a:cubicBezTo>
                    <a:pt x="62" y="98"/>
                    <a:pt x="5" y="154"/>
                    <a:pt x="5" y="223"/>
                  </a:cubicBezTo>
                  <a:cubicBezTo>
                    <a:pt x="5" y="293"/>
                    <a:pt x="62" y="349"/>
                    <a:pt x="131" y="349"/>
                  </a:cubicBezTo>
                  <a:cubicBezTo>
                    <a:pt x="134" y="349"/>
                    <a:pt x="137" y="349"/>
                    <a:pt x="140" y="349"/>
                  </a:cubicBezTo>
                  <a:cubicBezTo>
                    <a:pt x="143" y="348"/>
                    <a:pt x="146" y="348"/>
                    <a:pt x="149" y="348"/>
                  </a:cubicBezTo>
                  <a:cubicBezTo>
                    <a:pt x="152" y="347"/>
                    <a:pt x="152" y="347"/>
                    <a:pt x="152" y="347"/>
                  </a:cubicBezTo>
                  <a:cubicBezTo>
                    <a:pt x="152" y="350"/>
                    <a:pt x="152" y="350"/>
                    <a:pt x="152" y="350"/>
                  </a:cubicBezTo>
                  <a:cubicBezTo>
                    <a:pt x="154" y="373"/>
                    <a:pt x="164" y="394"/>
                    <a:pt x="180" y="409"/>
                  </a:cubicBezTo>
                  <a:cubicBezTo>
                    <a:pt x="196" y="424"/>
                    <a:pt x="217" y="433"/>
                    <a:pt x="241" y="433"/>
                  </a:cubicBezTo>
                  <a:cubicBezTo>
                    <a:pt x="264" y="433"/>
                    <a:pt x="285" y="424"/>
                    <a:pt x="301" y="409"/>
                  </a:cubicBezTo>
                  <a:cubicBezTo>
                    <a:pt x="317" y="395"/>
                    <a:pt x="327" y="374"/>
                    <a:pt x="329" y="351"/>
                  </a:cubicBezTo>
                  <a:cubicBezTo>
                    <a:pt x="330" y="348"/>
                    <a:pt x="330" y="348"/>
                    <a:pt x="330" y="348"/>
                  </a:cubicBezTo>
                  <a:cubicBezTo>
                    <a:pt x="332" y="349"/>
                    <a:pt x="332" y="349"/>
                    <a:pt x="332" y="349"/>
                  </a:cubicBezTo>
                  <a:cubicBezTo>
                    <a:pt x="335" y="349"/>
                    <a:pt x="338" y="350"/>
                    <a:pt x="341" y="350"/>
                  </a:cubicBezTo>
                  <a:cubicBezTo>
                    <a:pt x="344" y="350"/>
                    <a:pt x="347" y="350"/>
                    <a:pt x="350" y="350"/>
                  </a:cubicBezTo>
                  <a:cubicBezTo>
                    <a:pt x="419" y="350"/>
                    <a:pt x="476" y="294"/>
                    <a:pt x="476" y="225"/>
                  </a:cubicBezTo>
                  <a:cubicBezTo>
                    <a:pt x="476" y="155"/>
                    <a:pt x="419" y="99"/>
                    <a:pt x="350" y="99"/>
                  </a:cubicBezTo>
                  <a:cubicBezTo>
                    <a:pt x="347" y="99"/>
                    <a:pt x="344" y="99"/>
                    <a:pt x="341" y="99"/>
                  </a:cubicBezTo>
                  <a:cubicBezTo>
                    <a:pt x="338" y="100"/>
                    <a:pt x="336" y="100"/>
                    <a:pt x="333" y="100"/>
                  </a:cubicBezTo>
                  <a:cubicBezTo>
                    <a:pt x="329" y="101"/>
                    <a:pt x="329" y="101"/>
                    <a:pt x="329" y="101"/>
                  </a:cubicBezTo>
                  <a:cubicBezTo>
                    <a:pt x="330" y="97"/>
                    <a:pt x="330" y="97"/>
                    <a:pt x="330" y="97"/>
                  </a:cubicBezTo>
                  <a:cubicBezTo>
                    <a:pt x="330" y="97"/>
                    <a:pt x="330" y="96"/>
                    <a:pt x="330" y="96"/>
                  </a:cubicBezTo>
                  <a:cubicBezTo>
                    <a:pt x="330" y="96"/>
                    <a:pt x="330" y="95"/>
                    <a:pt x="330" y="95"/>
                  </a:cubicBezTo>
                  <a:cubicBezTo>
                    <a:pt x="330" y="46"/>
                    <a:pt x="290" y="6"/>
                    <a:pt x="241"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9" name="îšḻîďê"/>
            <p:cNvSpPr/>
            <p:nvPr userDrawn="1">
              <p:custDataLst>
                <p:tags r:id="rId12"/>
              </p:custDataLst>
            </p:nvPr>
          </p:nvSpPr>
          <p:spPr bwMode="auto">
            <a:xfrm>
              <a:off x="9866284" y="576173"/>
              <a:ext cx="45920" cy="32588"/>
            </a:xfrm>
            <a:custGeom>
              <a:avLst/>
              <a:gdLst>
                <a:gd name="T0" fmla="*/ 38 w 89"/>
                <a:gd name="T1" fmla="*/ 56 h 63"/>
                <a:gd name="T2" fmla="*/ 32 w 89"/>
                <a:gd name="T3" fmla="*/ 59 h 63"/>
                <a:gd name="T4" fmla="*/ 23 w 89"/>
                <a:gd name="T5" fmla="*/ 59 h 63"/>
                <a:gd name="T6" fmla="*/ 6 w 89"/>
                <a:gd name="T7" fmla="*/ 49 h 63"/>
                <a:gd name="T8" fmla="*/ 1 w 89"/>
                <a:gd name="T9" fmla="*/ 28 h 63"/>
                <a:gd name="T10" fmla="*/ 4 w 89"/>
                <a:gd name="T11" fmla="*/ 17 h 63"/>
                <a:gd name="T12" fmla="*/ 10 w 89"/>
                <a:gd name="T13" fmla="*/ 8 h 63"/>
                <a:gd name="T14" fmla="*/ 6 w 89"/>
                <a:gd name="T15" fmla="*/ 5 h 63"/>
                <a:gd name="T16" fmla="*/ 6 w 89"/>
                <a:gd name="T17" fmla="*/ 0 h 63"/>
                <a:gd name="T18" fmla="*/ 35 w 89"/>
                <a:gd name="T19" fmla="*/ 3 h 63"/>
                <a:gd name="T20" fmla="*/ 34 w 89"/>
                <a:gd name="T21" fmla="*/ 7 h 63"/>
                <a:gd name="T22" fmla="*/ 24 w 89"/>
                <a:gd name="T23" fmla="*/ 10 h 63"/>
                <a:gd name="T24" fmla="*/ 16 w 89"/>
                <a:gd name="T25" fmla="*/ 14 h 63"/>
                <a:gd name="T26" fmla="*/ 9 w 89"/>
                <a:gd name="T27" fmla="*/ 20 h 63"/>
                <a:gd name="T28" fmla="*/ 6 w 89"/>
                <a:gd name="T29" fmla="*/ 30 h 63"/>
                <a:gd name="T30" fmla="*/ 6 w 89"/>
                <a:gd name="T31" fmla="*/ 37 h 63"/>
                <a:gd name="T32" fmla="*/ 9 w 89"/>
                <a:gd name="T33" fmla="*/ 42 h 63"/>
                <a:gd name="T34" fmla="*/ 13 w 89"/>
                <a:gd name="T35" fmla="*/ 46 h 63"/>
                <a:gd name="T36" fmla="*/ 19 w 89"/>
                <a:gd name="T37" fmla="*/ 47 h 63"/>
                <a:gd name="T38" fmla="*/ 29 w 89"/>
                <a:gd name="T39" fmla="*/ 45 h 63"/>
                <a:gd name="T40" fmla="*/ 36 w 89"/>
                <a:gd name="T41" fmla="*/ 38 h 63"/>
                <a:gd name="T42" fmla="*/ 41 w 89"/>
                <a:gd name="T43" fmla="*/ 29 h 63"/>
                <a:gd name="T44" fmla="*/ 45 w 89"/>
                <a:gd name="T45" fmla="*/ 21 h 63"/>
                <a:gd name="T46" fmla="*/ 55 w 89"/>
                <a:gd name="T47" fmla="*/ 11 h 63"/>
                <a:gd name="T48" fmla="*/ 69 w 89"/>
                <a:gd name="T49" fmla="*/ 9 h 63"/>
                <a:gd name="T50" fmla="*/ 77 w 89"/>
                <a:gd name="T51" fmla="*/ 12 h 63"/>
                <a:gd name="T52" fmla="*/ 84 w 89"/>
                <a:gd name="T53" fmla="*/ 18 h 63"/>
                <a:gd name="T54" fmla="*/ 88 w 89"/>
                <a:gd name="T55" fmla="*/ 27 h 63"/>
                <a:gd name="T56" fmla="*/ 89 w 89"/>
                <a:gd name="T57" fmla="*/ 37 h 63"/>
                <a:gd name="T58" fmla="*/ 86 w 89"/>
                <a:gd name="T59" fmla="*/ 47 h 63"/>
                <a:gd name="T60" fmla="*/ 80 w 89"/>
                <a:gd name="T61" fmla="*/ 55 h 63"/>
                <a:gd name="T62" fmla="*/ 84 w 89"/>
                <a:gd name="T63" fmla="*/ 58 h 63"/>
                <a:gd name="T64" fmla="*/ 84 w 89"/>
                <a:gd name="T65" fmla="*/ 63 h 63"/>
                <a:gd name="T66" fmla="*/ 56 w 89"/>
                <a:gd name="T67" fmla="*/ 60 h 63"/>
                <a:gd name="T68" fmla="*/ 56 w 89"/>
                <a:gd name="T69" fmla="*/ 55 h 63"/>
                <a:gd name="T70" fmla="*/ 66 w 89"/>
                <a:gd name="T71" fmla="*/ 53 h 63"/>
                <a:gd name="T72" fmla="*/ 74 w 89"/>
                <a:gd name="T73" fmla="*/ 50 h 63"/>
                <a:gd name="T74" fmla="*/ 80 w 89"/>
                <a:gd name="T75" fmla="*/ 44 h 63"/>
                <a:gd name="T76" fmla="*/ 83 w 89"/>
                <a:gd name="T77" fmla="*/ 36 h 63"/>
                <a:gd name="T78" fmla="*/ 81 w 89"/>
                <a:gd name="T79" fmla="*/ 26 h 63"/>
                <a:gd name="T80" fmla="*/ 73 w 89"/>
                <a:gd name="T81" fmla="*/ 21 h 63"/>
                <a:gd name="T82" fmla="*/ 63 w 89"/>
                <a:gd name="T83" fmla="*/ 22 h 63"/>
                <a:gd name="T84" fmla="*/ 57 w 89"/>
                <a:gd name="T85" fmla="*/ 29 h 63"/>
                <a:gd name="T86" fmla="*/ 52 w 89"/>
                <a:gd name="T87" fmla="*/ 37 h 63"/>
                <a:gd name="T88" fmla="*/ 48 w 89"/>
                <a:gd name="T89" fmla="*/ 44 h 63"/>
                <a:gd name="T90" fmla="*/ 44 w 89"/>
                <a:gd name="T91" fmla="*/ 51 h 63"/>
                <a:gd name="T92" fmla="*/ 38 w 89"/>
                <a:gd name="T93" fmla="*/ 56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9" h="63">
                  <a:moveTo>
                    <a:pt x="38" y="56"/>
                  </a:moveTo>
                  <a:cubicBezTo>
                    <a:pt x="36" y="58"/>
                    <a:pt x="34" y="59"/>
                    <a:pt x="32" y="59"/>
                  </a:cubicBezTo>
                  <a:cubicBezTo>
                    <a:pt x="29" y="60"/>
                    <a:pt x="26" y="60"/>
                    <a:pt x="23" y="59"/>
                  </a:cubicBezTo>
                  <a:cubicBezTo>
                    <a:pt x="16" y="59"/>
                    <a:pt x="10" y="55"/>
                    <a:pt x="6" y="49"/>
                  </a:cubicBezTo>
                  <a:cubicBezTo>
                    <a:pt x="2" y="43"/>
                    <a:pt x="0" y="36"/>
                    <a:pt x="1" y="28"/>
                  </a:cubicBezTo>
                  <a:cubicBezTo>
                    <a:pt x="2" y="24"/>
                    <a:pt x="3" y="21"/>
                    <a:pt x="4" y="17"/>
                  </a:cubicBezTo>
                  <a:cubicBezTo>
                    <a:pt x="6" y="13"/>
                    <a:pt x="8" y="10"/>
                    <a:pt x="10" y="8"/>
                  </a:cubicBezTo>
                  <a:cubicBezTo>
                    <a:pt x="6" y="5"/>
                    <a:pt x="6" y="5"/>
                    <a:pt x="6" y="5"/>
                  </a:cubicBezTo>
                  <a:cubicBezTo>
                    <a:pt x="6" y="0"/>
                    <a:pt x="6" y="0"/>
                    <a:pt x="6" y="0"/>
                  </a:cubicBezTo>
                  <a:cubicBezTo>
                    <a:pt x="35" y="3"/>
                    <a:pt x="35" y="3"/>
                    <a:pt x="35" y="3"/>
                  </a:cubicBezTo>
                  <a:cubicBezTo>
                    <a:pt x="34" y="7"/>
                    <a:pt x="34" y="7"/>
                    <a:pt x="34" y="7"/>
                  </a:cubicBezTo>
                  <a:cubicBezTo>
                    <a:pt x="31" y="8"/>
                    <a:pt x="27" y="9"/>
                    <a:pt x="24" y="10"/>
                  </a:cubicBezTo>
                  <a:cubicBezTo>
                    <a:pt x="21" y="11"/>
                    <a:pt x="18" y="12"/>
                    <a:pt x="16" y="14"/>
                  </a:cubicBezTo>
                  <a:cubicBezTo>
                    <a:pt x="13" y="16"/>
                    <a:pt x="11" y="18"/>
                    <a:pt x="9" y="20"/>
                  </a:cubicBezTo>
                  <a:cubicBezTo>
                    <a:pt x="8" y="23"/>
                    <a:pt x="7" y="26"/>
                    <a:pt x="6" y="30"/>
                  </a:cubicBezTo>
                  <a:cubicBezTo>
                    <a:pt x="6" y="32"/>
                    <a:pt x="6" y="35"/>
                    <a:pt x="6" y="37"/>
                  </a:cubicBezTo>
                  <a:cubicBezTo>
                    <a:pt x="7" y="39"/>
                    <a:pt x="8" y="41"/>
                    <a:pt x="9" y="42"/>
                  </a:cubicBezTo>
                  <a:cubicBezTo>
                    <a:pt x="10" y="44"/>
                    <a:pt x="11" y="45"/>
                    <a:pt x="13" y="46"/>
                  </a:cubicBezTo>
                  <a:cubicBezTo>
                    <a:pt x="15" y="46"/>
                    <a:pt x="17" y="47"/>
                    <a:pt x="19" y="47"/>
                  </a:cubicBezTo>
                  <a:cubicBezTo>
                    <a:pt x="22" y="48"/>
                    <a:pt x="25" y="47"/>
                    <a:pt x="29" y="45"/>
                  </a:cubicBezTo>
                  <a:cubicBezTo>
                    <a:pt x="32" y="44"/>
                    <a:pt x="34" y="41"/>
                    <a:pt x="36" y="38"/>
                  </a:cubicBezTo>
                  <a:cubicBezTo>
                    <a:pt x="38" y="35"/>
                    <a:pt x="39" y="33"/>
                    <a:pt x="41" y="29"/>
                  </a:cubicBezTo>
                  <a:cubicBezTo>
                    <a:pt x="42" y="26"/>
                    <a:pt x="44" y="24"/>
                    <a:pt x="45" y="21"/>
                  </a:cubicBezTo>
                  <a:cubicBezTo>
                    <a:pt x="48" y="17"/>
                    <a:pt x="51" y="14"/>
                    <a:pt x="55" y="11"/>
                  </a:cubicBezTo>
                  <a:cubicBezTo>
                    <a:pt x="58" y="9"/>
                    <a:pt x="63" y="8"/>
                    <a:pt x="69" y="9"/>
                  </a:cubicBezTo>
                  <a:cubicBezTo>
                    <a:pt x="72" y="9"/>
                    <a:pt x="75" y="10"/>
                    <a:pt x="77" y="12"/>
                  </a:cubicBezTo>
                  <a:cubicBezTo>
                    <a:pt x="80" y="14"/>
                    <a:pt x="82" y="16"/>
                    <a:pt x="84" y="18"/>
                  </a:cubicBezTo>
                  <a:cubicBezTo>
                    <a:pt x="86" y="21"/>
                    <a:pt x="87" y="24"/>
                    <a:pt x="88" y="27"/>
                  </a:cubicBezTo>
                  <a:cubicBezTo>
                    <a:pt x="89" y="30"/>
                    <a:pt x="89" y="34"/>
                    <a:pt x="89" y="37"/>
                  </a:cubicBezTo>
                  <a:cubicBezTo>
                    <a:pt x="88" y="41"/>
                    <a:pt x="87" y="44"/>
                    <a:pt x="86" y="47"/>
                  </a:cubicBezTo>
                  <a:cubicBezTo>
                    <a:pt x="84" y="50"/>
                    <a:pt x="82" y="53"/>
                    <a:pt x="80" y="55"/>
                  </a:cubicBezTo>
                  <a:cubicBezTo>
                    <a:pt x="84" y="58"/>
                    <a:pt x="84" y="58"/>
                    <a:pt x="84" y="58"/>
                  </a:cubicBezTo>
                  <a:cubicBezTo>
                    <a:pt x="84" y="63"/>
                    <a:pt x="84" y="63"/>
                    <a:pt x="84" y="63"/>
                  </a:cubicBezTo>
                  <a:cubicBezTo>
                    <a:pt x="56" y="60"/>
                    <a:pt x="56" y="60"/>
                    <a:pt x="56" y="60"/>
                  </a:cubicBezTo>
                  <a:cubicBezTo>
                    <a:pt x="56" y="55"/>
                    <a:pt x="56" y="55"/>
                    <a:pt x="56" y="55"/>
                  </a:cubicBezTo>
                  <a:cubicBezTo>
                    <a:pt x="60" y="54"/>
                    <a:pt x="63" y="54"/>
                    <a:pt x="66" y="53"/>
                  </a:cubicBezTo>
                  <a:cubicBezTo>
                    <a:pt x="69" y="52"/>
                    <a:pt x="72" y="51"/>
                    <a:pt x="74" y="50"/>
                  </a:cubicBezTo>
                  <a:cubicBezTo>
                    <a:pt x="77" y="48"/>
                    <a:pt x="79" y="47"/>
                    <a:pt x="80" y="44"/>
                  </a:cubicBezTo>
                  <a:cubicBezTo>
                    <a:pt x="82" y="42"/>
                    <a:pt x="83" y="39"/>
                    <a:pt x="83" y="36"/>
                  </a:cubicBezTo>
                  <a:cubicBezTo>
                    <a:pt x="84" y="32"/>
                    <a:pt x="83" y="29"/>
                    <a:pt x="81" y="26"/>
                  </a:cubicBezTo>
                  <a:cubicBezTo>
                    <a:pt x="79" y="23"/>
                    <a:pt x="76" y="21"/>
                    <a:pt x="73" y="21"/>
                  </a:cubicBezTo>
                  <a:cubicBezTo>
                    <a:pt x="69" y="20"/>
                    <a:pt x="66" y="21"/>
                    <a:pt x="63" y="22"/>
                  </a:cubicBezTo>
                  <a:cubicBezTo>
                    <a:pt x="61" y="24"/>
                    <a:pt x="59" y="26"/>
                    <a:pt x="57" y="29"/>
                  </a:cubicBezTo>
                  <a:cubicBezTo>
                    <a:pt x="55" y="31"/>
                    <a:pt x="53" y="34"/>
                    <a:pt x="52" y="37"/>
                  </a:cubicBezTo>
                  <a:cubicBezTo>
                    <a:pt x="51" y="39"/>
                    <a:pt x="49" y="42"/>
                    <a:pt x="48" y="44"/>
                  </a:cubicBezTo>
                  <a:cubicBezTo>
                    <a:pt x="47" y="47"/>
                    <a:pt x="45" y="49"/>
                    <a:pt x="44" y="51"/>
                  </a:cubicBezTo>
                  <a:cubicBezTo>
                    <a:pt x="42" y="53"/>
                    <a:pt x="40" y="55"/>
                    <a:pt x="38"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0" name="i$ľíḑè"/>
            <p:cNvSpPr/>
            <p:nvPr userDrawn="1">
              <p:custDataLst>
                <p:tags r:id="rId13"/>
              </p:custDataLst>
            </p:nvPr>
          </p:nvSpPr>
          <p:spPr bwMode="auto">
            <a:xfrm>
              <a:off x="9857396" y="609255"/>
              <a:ext cx="45920" cy="41476"/>
            </a:xfrm>
            <a:custGeom>
              <a:avLst/>
              <a:gdLst>
                <a:gd name="T0" fmla="*/ 80 w 89"/>
                <a:gd name="T1" fmla="*/ 79 h 79"/>
                <a:gd name="T2" fmla="*/ 80 w 89"/>
                <a:gd name="T3" fmla="*/ 74 h 79"/>
                <a:gd name="T4" fmla="*/ 78 w 89"/>
                <a:gd name="T5" fmla="*/ 70 h 79"/>
                <a:gd name="T6" fmla="*/ 72 w 89"/>
                <a:gd name="T7" fmla="*/ 67 h 79"/>
                <a:gd name="T8" fmla="*/ 62 w 89"/>
                <a:gd name="T9" fmla="*/ 66 h 79"/>
                <a:gd name="T10" fmla="*/ 25 w 89"/>
                <a:gd name="T11" fmla="*/ 64 h 79"/>
                <a:gd name="T12" fmla="*/ 13 w 89"/>
                <a:gd name="T13" fmla="*/ 61 h 79"/>
                <a:gd name="T14" fmla="*/ 5 w 89"/>
                <a:gd name="T15" fmla="*/ 53 h 79"/>
                <a:gd name="T16" fmla="*/ 1 w 89"/>
                <a:gd name="T17" fmla="*/ 44 h 79"/>
                <a:gd name="T18" fmla="*/ 0 w 89"/>
                <a:gd name="T19" fmla="*/ 35 h 79"/>
                <a:gd name="T20" fmla="*/ 3 w 89"/>
                <a:gd name="T21" fmla="*/ 23 h 79"/>
                <a:gd name="T22" fmla="*/ 9 w 89"/>
                <a:gd name="T23" fmla="*/ 14 h 79"/>
                <a:gd name="T24" fmla="*/ 17 w 89"/>
                <a:gd name="T25" fmla="*/ 9 h 79"/>
                <a:gd name="T26" fmla="*/ 26 w 89"/>
                <a:gd name="T27" fmla="*/ 7 h 79"/>
                <a:gd name="T28" fmla="*/ 76 w 89"/>
                <a:gd name="T29" fmla="*/ 9 h 79"/>
                <a:gd name="T30" fmla="*/ 79 w 89"/>
                <a:gd name="T31" fmla="*/ 9 h 79"/>
                <a:gd name="T32" fmla="*/ 82 w 89"/>
                <a:gd name="T33" fmla="*/ 6 h 79"/>
                <a:gd name="T34" fmla="*/ 83 w 89"/>
                <a:gd name="T35" fmla="*/ 3 h 79"/>
                <a:gd name="T36" fmla="*/ 84 w 89"/>
                <a:gd name="T37" fmla="*/ 0 h 79"/>
                <a:gd name="T38" fmla="*/ 89 w 89"/>
                <a:gd name="T39" fmla="*/ 0 h 79"/>
                <a:gd name="T40" fmla="*/ 87 w 89"/>
                <a:gd name="T41" fmla="*/ 32 h 79"/>
                <a:gd name="T42" fmla="*/ 83 w 89"/>
                <a:gd name="T43" fmla="*/ 32 h 79"/>
                <a:gd name="T44" fmla="*/ 82 w 89"/>
                <a:gd name="T45" fmla="*/ 28 h 79"/>
                <a:gd name="T46" fmla="*/ 82 w 89"/>
                <a:gd name="T47" fmla="*/ 24 h 79"/>
                <a:gd name="T48" fmla="*/ 79 w 89"/>
                <a:gd name="T49" fmla="*/ 22 h 79"/>
                <a:gd name="T50" fmla="*/ 76 w 89"/>
                <a:gd name="T51" fmla="*/ 21 h 79"/>
                <a:gd name="T52" fmla="*/ 29 w 89"/>
                <a:gd name="T53" fmla="*/ 19 h 79"/>
                <a:gd name="T54" fmla="*/ 22 w 89"/>
                <a:gd name="T55" fmla="*/ 19 h 79"/>
                <a:gd name="T56" fmla="*/ 15 w 89"/>
                <a:gd name="T57" fmla="*/ 22 h 79"/>
                <a:gd name="T58" fmla="*/ 9 w 89"/>
                <a:gd name="T59" fmla="*/ 27 h 79"/>
                <a:gd name="T60" fmla="*/ 7 w 89"/>
                <a:gd name="T61" fmla="*/ 37 h 79"/>
                <a:gd name="T62" fmla="*/ 8 w 89"/>
                <a:gd name="T63" fmla="*/ 47 h 79"/>
                <a:gd name="T64" fmla="*/ 13 w 89"/>
                <a:gd name="T65" fmla="*/ 54 h 79"/>
                <a:gd name="T66" fmla="*/ 20 w 89"/>
                <a:gd name="T67" fmla="*/ 58 h 79"/>
                <a:gd name="T68" fmla="*/ 27 w 89"/>
                <a:gd name="T69" fmla="*/ 59 h 79"/>
                <a:gd name="T70" fmla="*/ 61 w 89"/>
                <a:gd name="T71" fmla="*/ 60 h 79"/>
                <a:gd name="T72" fmla="*/ 72 w 89"/>
                <a:gd name="T73" fmla="*/ 60 h 79"/>
                <a:gd name="T74" fmla="*/ 78 w 89"/>
                <a:gd name="T75" fmla="*/ 58 h 79"/>
                <a:gd name="T76" fmla="*/ 81 w 89"/>
                <a:gd name="T77" fmla="*/ 52 h 79"/>
                <a:gd name="T78" fmla="*/ 82 w 89"/>
                <a:gd name="T79" fmla="*/ 47 h 79"/>
                <a:gd name="T80" fmla="*/ 86 w 89"/>
                <a:gd name="T81" fmla="*/ 48 h 79"/>
                <a:gd name="T82" fmla="*/ 84 w 89"/>
                <a:gd name="T83" fmla="*/ 79 h 79"/>
                <a:gd name="T84" fmla="*/ 80 w 89"/>
                <a:gd name="T85" fmla="*/ 7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 h="79">
                  <a:moveTo>
                    <a:pt x="80" y="79"/>
                  </a:moveTo>
                  <a:cubicBezTo>
                    <a:pt x="80" y="78"/>
                    <a:pt x="80" y="76"/>
                    <a:pt x="80" y="74"/>
                  </a:cubicBezTo>
                  <a:cubicBezTo>
                    <a:pt x="79" y="72"/>
                    <a:pt x="79" y="71"/>
                    <a:pt x="78" y="70"/>
                  </a:cubicBezTo>
                  <a:cubicBezTo>
                    <a:pt x="77" y="68"/>
                    <a:pt x="75" y="67"/>
                    <a:pt x="72" y="67"/>
                  </a:cubicBezTo>
                  <a:cubicBezTo>
                    <a:pt x="70" y="66"/>
                    <a:pt x="66" y="66"/>
                    <a:pt x="62" y="66"/>
                  </a:cubicBezTo>
                  <a:cubicBezTo>
                    <a:pt x="25" y="64"/>
                    <a:pt x="25" y="64"/>
                    <a:pt x="25" y="64"/>
                  </a:cubicBezTo>
                  <a:cubicBezTo>
                    <a:pt x="21" y="64"/>
                    <a:pt x="17" y="63"/>
                    <a:pt x="13" y="61"/>
                  </a:cubicBezTo>
                  <a:cubicBezTo>
                    <a:pt x="10" y="59"/>
                    <a:pt x="7" y="56"/>
                    <a:pt x="5" y="53"/>
                  </a:cubicBezTo>
                  <a:cubicBezTo>
                    <a:pt x="3" y="50"/>
                    <a:pt x="2" y="47"/>
                    <a:pt x="1" y="44"/>
                  </a:cubicBezTo>
                  <a:cubicBezTo>
                    <a:pt x="0" y="41"/>
                    <a:pt x="0" y="38"/>
                    <a:pt x="0" y="35"/>
                  </a:cubicBezTo>
                  <a:cubicBezTo>
                    <a:pt x="0" y="30"/>
                    <a:pt x="1" y="26"/>
                    <a:pt x="3" y="23"/>
                  </a:cubicBezTo>
                  <a:cubicBezTo>
                    <a:pt x="4" y="19"/>
                    <a:pt x="6" y="16"/>
                    <a:pt x="9" y="14"/>
                  </a:cubicBezTo>
                  <a:cubicBezTo>
                    <a:pt x="11" y="11"/>
                    <a:pt x="14" y="10"/>
                    <a:pt x="17" y="9"/>
                  </a:cubicBezTo>
                  <a:cubicBezTo>
                    <a:pt x="20" y="8"/>
                    <a:pt x="23" y="7"/>
                    <a:pt x="26" y="7"/>
                  </a:cubicBezTo>
                  <a:cubicBezTo>
                    <a:pt x="76" y="9"/>
                    <a:pt x="76" y="9"/>
                    <a:pt x="76" y="9"/>
                  </a:cubicBezTo>
                  <a:cubicBezTo>
                    <a:pt x="77" y="9"/>
                    <a:pt x="78" y="9"/>
                    <a:pt x="79" y="9"/>
                  </a:cubicBezTo>
                  <a:cubicBezTo>
                    <a:pt x="80" y="9"/>
                    <a:pt x="81" y="8"/>
                    <a:pt x="82" y="6"/>
                  </a:cubicBezTo>
                  <a:cubicBezTo>
                    <a:pt x="83" y="6"/>
                    <a:pt x="83" y="4"/>
                    <a:pt x="83" y="3"/>
                  </a:cubicBezTo>
                  <a:cubicBezTo>
                    <a:pt x="84" y="2"/>
                    <a:pt x="84" y="0"/>
                    <a:pt x="84" y="0"/>
                  </a:cubicBezTo>
                  <a:cubicBezTo>
                    <a:pt x="89" y="0"/>
                    <a:pt x="89" y="0"/>
                    <a:pt x="89" y="0"/>
                  </a:cubicBezTo>
                  <a:cubicBezTo>
                    <a:pt x="87" y="32"/>
                    <a:pt x="87" y="32"/>
                    <a:pt x="87" y="32"/>
                  </a:cubicBezTo>
                  <a:cubicBezTo>
                    <a:pt x="83" y="32"/>
                    <a:pt x="83" y="32"/>
                    <a:pt x="83" y="32"/>
                  </a:cubicBezTo>
                  <a:cubicBezTo>
                    <a:pt x="83" y="31"/>
                    <a:pt x="82" y="29"/>
                    <a:pt x="82" y="28"/>
                  </a:cubicBezTo>
                  <a:cubicBezTo>
                    <a:pt x="82" y="26"/>
                    <a:pt x="82" y="25"/>
                    <a:pt x="82" y="24"/>
                  </a:cubicBezTo>
                  <a:cubicBezTo>
                    <a:pt x="81" y="23"/>
                    <a:pt x="80" y="22"/>
                    <a:pt x="79" y="22"/>
                  </a:cubicBezTo>
                  <a:cubicBezTo>
                    <a:pt x="78" y="21"/>
                    <a:pt x="77" y="21"/>
                    <a:pt x="76" y="21"/>
                  </a:cubicBezTo>
                  <a:cubicBezTo>
                    <a:pt x="29" y="19"/>
                    <a:pt x="29" y="19"/>
                    <a:pt x="29" y="19"/>
                  </a:cubicBezTo>
                  <a:cubicBezTo>
                    <a:pt x="27" y="19"/>
                    <a:pt x="25" y="19"/>
                    <a:pt x="22" y="19"/>
                  </a:cubicBezTo>
                  <a:cubicBezTo>
                    <a:pt x="20" y="20"/>
                    <a:pt x="17" y="20"/>
                    <a:pt x="15" y="22"/>
                  </a:cubicBezTo>
                  <a:cubicBezTo>
                    <a:pt x="13" y="23"/>
                    <a:pt x="11" y="25"/>
                    <a:pt x="9" y="27"/>
                  </a:cubicBezTo>
                  <a:cubicBezTo>
                    <a:pt x="8" y="30"/>
                    <a:pt x="7" y="33"/>
                    <a:pt x="7" y="37"/>
                  </a:cubicBezTo>
                  <a:cubicBezTo>
                    <a:pt x="7" y="41"/>
                    <a:pt x="7" y="45"/>
                    <a:pt x="8" y="47"/>
                  </a:cubicBezTo>
                  <a:cubicBezTo>
                    <a:pt x="10" y="50"/>
                    <a:pt x="11" y="52"/>
                    <a:pt x="13" y="54"/>
                  </a:cubicBezTo>
                  <a:cubicBezTo>
                    <a:pt x="15" y="56"/>
                    <a:pt x="18" y="57"/>
                    <a:pt x="20" y="58"/>
                  </a:cubicBezTo>
                  <a:cubicBezTo>
                    <a:pt x="22" y="58"/>
                    <a:pt x="25" y="59"/>
                    <a:pt x="27" y="59"/>
                  </a:cubicBezTo>
                  <a:cubicBezTo>
                    <a:pt x="61" y="60"/>
                    <a:pt x="61" y="60"/>
                    <a:pt x="61" y="60"/>
                  </a:cubicBezTo>
                  <a:cubicBezTo>
                    <a:pt x="66" y="60"/>
                    <a:pt x="69" y="60"/>
                    <a:pt x="72" y="60"/>
                  </a:cubicBezTo>
                  <a:cubicBezTo>
                    <a:pt x="75" y="59"/>
                    <a:pt x="77" y="59"/>
                    <a:pt x="78" y="58"/>
                  </a:cubicBezTo>
                  <a:cubicBezTo>
                    <a:pt x="79" y="56"/>
                    <a:pt x="80" y="55"/>
                    <a:pt x="81" y="52"/>
                  </a:cubicBezTo>
                  <a:cubicBezTo>
                    <a:pt x="81" y="50"/>
                    <a:pt x="82" y="49"/>
                    <a:pt x="82" y="47"/>
                  </a:cubicBezTo>
                  <a:cubicBezTo>
                    <a:pt x="86" y="48"/>
                    <a:pt x="86" y="48"/>
                    <a:pt x="86" y="48"/>
                  </a:cubicBezTo>
                  <a:cubicBezTo>
                    <a:pt x="84" y="79"/>
                    <a:pt x="84" y="79"/>
                    <a:pt x="84" y="79"/>
                  </a:cubicBezTo>
                  <a:lnTo>
                    <a:pt x="80" y="7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1" name="ís1îḍê"/>
            <p:cNvSpPr/>
            <p:nvPr userDrawn="1">
              <p:custDataLst>
                <p:tags r:id="rId14"/>
              </p:custDataLst>
            </p:nvPr>
          </p:nvSpPr>
          <p:spPr bwMode="auto">
            <a:xfrm>
              <a:off x="9856902" y="654187"/>
              <a:ext cx="45920" cy="45920"/>
            </a:xfrm>
            <a:custGeom>
              <a:avLst/>
              <a:gdLst>
                <a:gd name="T0" fmla="*/ 85 w 89"/>
                <a:gd name="T1" fmla="*/ 88 h 88"/>
                <a:gd name="T2" fmla="*/ 83 w 89"/>
                <a:gd name="T3" fmla="*/ 83 h 88"/>
                <a:gd name="T4" fmla="*/ 81 w 89"/>
                <a:gd name="T5" fmla="*/ 78 h 88"/>
                <a:gd name="T6" fmla="*/ 75 w 89"/>
                <a:gd name="T7" fmla="*/ 76 h 88"/>
                <a:gd name="T8" fmla="*/ 65 w 89"/>
                <a:gd name="T9" fmla="*/ 75 h 88"/>
                <a:gd name="T10" fmla="*/ 3 w 89"/>
                <a:gd name="T11" fmla="*/ 78 h 88"/>
                <a:gd name="T12" fmla="*/ 3 w 89"/>
                <a:gd name="T13" fmla="*/ 73 h 88"/>
                <a:gd name="T14" fmla="*/ 69 w 89"/>
                <a:gd name="T15" fmla="*/ 21 h 88"/>
                <a:gd name="T16" fmla="*/ 26 w 89"/>
                <a:gd name="T17" fmla="*/ 23 h 88"/>
                <a:gd name="T18" fmla="*/ 15 w 89"/>
                <a:gd name="T19" fmla="*/ 24 h 88"/>
                <a:gd name="T20" fmla="*/ 9 w 89"/>
                <a:gd name="T21" fmla="*/ 27 h 88"/>
                <a:gd name="T22" fmla="*/ 7 w 89"/>
                <a:gd name="T23" fmla="*/ 33 h 88"/>
                <a:gd name="T24" fmla="*/ 6 w 89"/>
                <a:gd name="T25" fmla="*/ 39 h 88"/>
                <a:gd name="T26" fmla="*/ 2 w 89"/>
                <a:gd name="T27" fmla="*/ 39 h 88"/>
                <a:gd name="T28" fmla="*/ 0 w 89"/>
                <a:gd name="T29" fmla="*/ 5 h 88"/>
                <a:gd name="T30" fmla="*/ 5 w 89"/>
                <a:gd name="T31" fmla="*/ 5 h 88"/>
                <a:gd name="T32" fmla="*/ 6 w 89"/>
                <a:gd name="T33" fmla="*/ 10 h 88"/>
                <a:gd name="T34" fmla="*/ 8 w 89"/>
                <a:gd name="T35" fmla="*/ 15 h 88"/>
                <a:gd name="T36" fmla="*/ 13 w 89"/>
                <a:gd name="T37" fmla="*/ 17 h 88"/>
                <a:gd name="T38" fmla="*/ 25 w 89"/>
                <a:gd name="T39" fmla="*/ 18 h 88"/>
                <a:gd name="T40" fmla="*/ 66 w 89"/>
                <a:gd name="T41" fmla="*/ 16 h 88"/>
                <a:gd name="T42" fmla="*/ 72 w 89"/>
                <a:gd name="T43" fmla="*/ 14 h 88"/>
                <a:gd name="T44" fmla="*/ 76 w 89"/>
                <a:gd name="T45" fmla="*/ 12 h 88"/>
                <a:gd name="T46" fmla="*/ 79 w 89"/>
                <a:gd name="T47" fmla="*/ 6 h 88"/>
                <a:gd name="T48" fmla="*/ 80 w 89"/>
                <a:gd name="T49" fmla="*/ 0 h 88"/>
                <a:gd name="T50" fmla="*/ 84 w 89"/>
                <a:gd name="T51" fmla="*/ 0 h 88"/>
                <a:gd name="T52" fmla="*/ 86 w 89"/>
                <a:gd name="T53" fmla="*/ 23 h 88"/>
                <a:gd name="T54" fmla="*/ 24 w 89"/>
                <a:gd name="T55" fmla="*/ 72 h 88"/>
                <a:gd name="T56" fmla="*/ 64 w 89"/>
                <a:gd name="T57" fmla="*/ 70 h 88"/>
                <a:gd name="T58" fmla="*/ 75 w 89"/>
                <a:gd name="T59" fmla="*/ 69 h 88"/>
                <a:gd name="T60" fmla="*/ 80 w 89"/>
                <a:gd name="T61" fmla="*/ 66 h 88"/>
                <a:gd name="T62" fmla="*/ 82 w 89"/>
                <a:gd name="T63" fmla="*/ 60 h 88"/>
                <a:gd name="T64" fmla="*/ 83 w 89"/>
                <a:gd name="T65" fmla="*/ 55 h 88"/>
                <a:gd name="T66" fmla="*/ 87 w 89"/>
                <a:gd name="T67" fmla="*/ 55 h 88"/>
                <a:gd name="T68" fmla="*/ 89 w 89"/>
                <a:gd name="T69" fmla="*/ 88 h 88"/>
                <a:gd name="T70" fmla="*/ 85 w 89"/>
                <a:gd name="T71" fmla="*/ 8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9" h="88">
                  <a:moveTo>
                    <a:pt x="85" y="88"/>
                  </a:moveTo>
                  <a:cubicBezTo>
                    <a:pt x="84" y="87"/>
                    <a:pt x="84" y="85"/>
                    <a:pt x="83" y="83"/>
                  </a:cubicBezTo>
                  <a:cubicBezTo>
                    <a:pt x="83" y="81"/>
                    <a:pt x="82" y="79"/>
                    <a:pt x="81" y="78"/>
                  </a:cubicBezTo>
                  <a:cubicBezTo>
                    <a:pt x="80" y="77"/>
                    <a:pt x="78" y="76"/>
                    <a:pt x="75" y="76"/>
                  </a:cubicBezTo>
                  <a:cubicBezTo>
                    <a:pt x="73" y="75"/>
                    <a:pt x="69" y="75"/>
                    <a:pt x="65" y="75"/>
                  </a:cubicBezTo>
                  <a:cubicBezTo>
                    <a:pt x="3" y="78"/>
                    <a:pt x="3" y="78"/>
                    <a:pt x="3" y="78"/>
                  </a:cubicBezTo>
                  <a:cubicBezTo>
                    <a:pt x="3" y="73"/>
                    <a:pt x="3" y="73"/>
                    <a:pt x="3" y="73"/>
                  </a:cubicBezTo>
                  <a:cubicBezTo>
                    <a:pt x="69" y="21"/>
                    <a:pt x="69" y="21"/>
                    <a:pt x="69" y="21"/>
                  </a:cubicBezTo>
                  <a:cubicBezTo>
                    <a:pt x="26" y="23"/>
                    <a:pt x="26" y="23"/>
                    <a:pt x="26" y="23"/>
                  </a:cubicBezTo>
                  <a:cubicBezTo>
                    <a:pt x="21" y="23"/>
                    <a:pt x="17" y="24"/>
                    <a:pt x="15" y="24"/>
                  </a:cubicBezTo>
                  <a:cubicBezTo>
                    <a:pt x="12" y="25"/>
                    <a:pt x="10" y="26"/>
                    <a:pt x="9" y="27"/>
                  </a:cubicBezTo>
                  <a:cubicBezTo>
                    <a:pt x="8" y="28"/>
                    <a:pt x="8" y="30"/>
                    <a:pt x="7" y="33"/>
                  </a:cubicBezTo>
                  <a:cubicBezTo>
                    <a:pt x="7" y="36"/>
                    <a:pt x="6" y="38"/>
                    <a:pt x="6" y="39"/>
                  </a:cubicBezTo>
                  <a:cubicBezTo>
                    <a:pt x="2" y="39"/>
                    <a:pt x="2" y="39"/>
                    <a:pt x="2" y="39"/>
                  </a:cubicBezTo>
                  <a:cubicBezTo>
                    <a:pt x="0" y="5"/>
                    <a:pt x="0" y="5"/>
                    <a:pt x="0" y="5"/>
                  </a:cubicBezTo>
                  <a:cubicBezTo>
                    <a:pt x="5" y="5"/>
                    <a:pt x="5" y="5"/>
                    <a:pt x="5" y="5"/>
                  </a:cubicBezTo>
                  <a:cubicBezTo>
                    <a:pt x="5" y="6"/>
                    <a:pt x="5" y="8"/>
                    <a:pt x="6" y="10"/>
                  </a:cubicBezTo>
                  <a:cubicBezTo>
                    <a:pt x="7" y="13"/>
                    <a:pt x="7" y="14"/>
                    <a:pt x="8" y="15"/>
                  </a:cubicBezTo>
                  <a:cubicBezTo>
                    <a:pt x="9" y="16"/>
                    <a:pt x="11" y="17"/>
                    <a:pt x="13" y="17"/>
                  </a:cubicBezTo>
                  <a:cubicBezTo>
                    <a:pt x="16" y="18"/>
                    <a:pt x="19" y="18"/>
                    <a:pt x="25" y="18"/>
                  </a:cubicBezTo>
                  <a:cubicBezTo>
                    <a:pt x="66" y="16"/>
                    <a:pt x="66" y="16"/>
                    <a:pt x="66" y="16"/>
                  </a:cubicBezTo>
                  <a:cubicBezTo>
                    <a:pt x="68" y="16"/>
                    <a:pt x="70" y="15"/>
                    <a:pt x="72" y="14"/>
                  </a:cubicBezTo>
                  <a:cubicBezTo>
                    <a:pt x="74" y="14"/>
                    <a:pt x="75" y="13"/>
                    <a:pt x="76" y="12"/>
                  </a:cubicBezTo>
                  <a:cubicBezTo>
                    <a:pt x="77" y="10"/>
                    <a:pt x="78" y="8"/>
                    <a:pt x="79" y="6"/>
                  </a:cubicBezTo>
                  <a:cubicBezTo>
                    <a:pt x="80" y="4"/>
                    <a:pt x="80" y="2"/>
                    <a:pt x="80" y="0"/>
                  </a:cubicBezTo>
                  <a:cubicBezTo>
                    <a:pt x="84" y="0"/>
                    <a:pt x="84" y="0"/>
                    <a:pt x="84" y="0"/>
                  </a:cubicBezTo>
                  <a:cubicBezTo>
                    <a:pt x="86" y="23"/>
                    <a:pt x="86" y="23"/>
                    <a:pt x="86" y="23"/>
                  </a:cubicBezTo>
                  <a:cubicBezTo>
                    <a:pt x="24" y="72"/>
                    <a:pt x="24" y="72"/>
                    <a:pt x="24" y="72"/>
                  </a:cubicBezTo>
                  <a:cubicBezTo>
                    <a:pt x="64" y="70"/>
                    <a:pt x="64" y="70"/>
                    <a:pt x="64" y="70"/>
                  </a:cubicBezTo>
                  <a:cubicBezTo>
                    <a:pt x="69" y="70"/>
                    <a:pt x="72" y="69"/>
                    <a:pt x="75" y="69"/>
                  </a:cubicBezTo>
                  <a:cubicBezTo>
                    <a:pt x="78" y="68"/>
                    <a:pt x="79" y="67"/>
                    <a:pt x="80" y="66"/>
                  </a:cubicBezTo>
                  <a:cubicBezTo>
                    <a:pt x="81" y="65"/>
                    <a:pt x="81" y="63"/>
                    <a:pt x="82" y="60"/>
                  </a:cubicBezTo>
                  <a:cubicBezTo>
                    <a:pt x="83" y="58"/>
                    <a:pt x="83" y="56"/>
                    <a:pt x="83" y="55"/>
                  </a:cubicBezTo>
                  <a:cubicBezTo>
                    <a:pt x="87" y="55"/>
                    <a:pt x="87" y="55"/>
                    <a:pt x="87" y="55"/>
                  </a:cubicBezTo>
                  <a:cubicBezTo>
                    <a:pt x="89" y="88"/>
                    <a:pt x="89" y="88"/>
                    <a:pt x="89" y="88"/>
                  </a:cubicBezTo>
                  <a:lnTo>
                    <a:pt x="85" y="8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2" name="îśḻîďe"/>
            <p:cNvSpPr/>
            <p:nvPr userDrawn="1">
              <p:custDataLst>
                <p:tags r:id="rId15"/>
              </p:custDataLst>
            </p:nvPr>
          </p:nvSpPr>
          <p:spPr bwMode="auto">
            <a:xfrm>
              <a:off x="9867765" y="708501"/>
              <a:ext cx="52832" cy="45920"/>
            </a:xfrm>
            <a:custGeom>
              <a:avLst/>
              <a:gdLst>
                <a:gd name="T0" fmla="*/ 98 w 102"/>
                <a:gd name="T1" fmla="*/ 76 h 88"/>
                <a:gd name="T2" fmla="*/ 96 w 102"/>
                <a:gd name="T3" fmla="*/ 73 h 88"/>
                <a:gd name="T4" fmla="*/ 93 w 102"/>
                <a:gd name="T5" fmla="*/ 71 h 88"/>
                <a:gd name="T6" fmla="*/ 90 w 102"/>
                <a:gd name="T7" fmla="*/ 69 h 88"/>
                <a:gd name="T8" fmla="*/ 85 w 102"/>
                <a:gd name="T9" fmla="*/ 67 h 88"/>
                <a:gd name="T10" fmla="*/ 70 w 102"/>
                <a:gd name="T11" fmla="*/ 65 h 88"/>
                <a:gd name="T12" fmla="*/ 50 w 102"/>
                <a:gd name="T13" fmla="*/ 63 h 88"/>
                <a:gd name="T14" fmla="*/ 43 w 102"/>
                <a:gd name="T15" fmla="*/ 62 h 88"/>
                <a:gd name="T16" fmla="*/ 37 w 102"/>
                <a:gd name="T17" fmla="*/ 64 h 88"/>
                <a:gd name="T18" fmla="*/ 22 w 102"/>
                <a:gd name="T19" fmla="*/ 71 h 88"/>
                <a:gd name="T20" fmla="*/ 19 w 102"/>
                <a:gd name="T21" fmla="*/ 73 h 88"/>
                <a:gd name="T22" fmla="*/ 18 w 102"/>
                <a:gd name="T23" fmla="*/ 77 h 88"/>
                <a:gd name="T24" fmla="*/ 19 w 102"/>
                <a:gd name="T25" fmla="*/ 81 h 88"/>
                <a:gd name="T26" fmla="*/ 20 w 102"/>
                <a:gd name="T27" fmla="*/ 86 h 88"/>
                <a:gd name="T28" fmla="*/ 16 w 102"/>
                <a:gd name="T29" fmla="*/ 88 h 88"/>
                <a:gd name="T30" fmla="*/ 0 w 102"/>
                <a:gd name="T31" fmla="*/ 52 h 88"/>
                <a:gd name="T32" fmla="*/ 4 w 102"/>
                <a:gd name="T33" fmla="*/ 50 h 88"/>
                <a:gd name="T34" fmla="*/ 7 w 102"/>
                <a:gd name="T35" fmla="*/ 54 h 88"/>
                <a:gd name="T36" fmla="*/ 9 w 102"/>
                <a:gd name="T37" fmla="*/ 58 h 88"/>
                <a:gd name="T38" fmla="*/ 13 w 102"/>
                <a:gd name="T39" fmla="*/ 60 h 88"/>
                <a:gd name="T40" fmla="*/ 17 w 102"/>
                <a:gd name="T41" fmla="*/ 59 h 88"/>
                <a:gd name="T42" fmla="*/ 35 w 102"/>
                <a:gd name="T43" fmla="*/ 51 h 88"/>
                <a:gd name="T44" fmla="*/ 38 w 102"/>
                <a:gd name="T45" fmla="*/ 49 h 88"/>
                <a:gd name="T46" fmla="*/ 42 w 102"/>
                <a:gd name="T47" fmla="*/ 44 h 88"/>
                <a:gd name="T48" fmla="*/ 53 w 102"/>
                <a:gd name="T49" fmla="*/ 31 h 88"/>
                <a:gd name="T50" fmla="*/ 62 w 102"/>
                <a:gd name="T51" fmla="*/ 19 h 88"/>
                <a:gd name="T52" fmla="*/ 66 w 102"/>
                <a:gd name="T53" fmla="*/ 13 h 88"/>
                <a:gd name="T54" fmla="*/ 67 w 102"/>
                <a:gd name="T55" fmla="*/ 9 h 88"/>
                <a:gd name="T56" fmla="*/ 67 w 102"/>
                <a:gd name="T57" fmla="*/ 5 h 88"/>
                <a:gd name="T58" fmla="*/ 66 w 102"/>
                <a:gd name="T59" fmla="*/ 2 h 88"/>
                <a:gd name="T60" fmla="*/ 70 w 102"/>
                <a:gd name="T61" fmla="*/ 0 h 88"/>
                <a:gd name="T62" fmla="*/ 84 w 102"/>
                <a:gd name="T63" fmla="*/ 33 h 88"/>
                <a:gd name="T64" fmla="*/ 80 w 102"/>
                <a:gd name="T65" fmla="*/ 35 h 88"/>
                <a:gd name="T66" fmla="*/ 76 w 102"/>
                <a:gd name="T67" fmla="*/ 27 h 88"/>
                <a:gd name="T68" fmla="*/ 73 w 102"/>
                <a:gd name="T69" fmla="*/ 26 h 88"/>
                <a:gd name="T70" fmla="*/ 72 w 102"/>
                <a:gd name="T71" fmla="*/ 27 h 88"/>
                <a:gd name="T72" fmla="*/ 71 w 102"/>
                <a:gd name="T73" fmla="*/ 28 h 88"/>
                <a:gd name="T74" fmla="*/ 68 w 102"/>
                <a:gd name="T75" fmla="*/ 31 h 88"/>
                <a:gd name="T76" fmla="*/ 65 w 102"/>
                <a:gd name="T77" fmla="*/ 35 h 88"/>
                <a:gd name="T78" fmla="*/ 58 w 102"/>
                <a:gd name="T79" fmla="*/ 44 h 88"/>
                <a:gd name="T80" fmla="*/ 48 w 102"/>
                <a:gd name="T81" fmla="*/ 57 h 88"/>
                <a:gd name="T82" fmla="*/ 75 w 102"/>
                <a:gd name="T83" fmla="*/ 60 h 88"/>
                <a:gd name="T84" fmla="*/ 87 w 102"/>
                <a:gd name="T85" fmla="*/ 61 h 88"/>
                <a:gd name="T86" fmla="*/ 88 w 102"/>
                <a:gd name="T87" fmla="*/ 59 h 88"/>
                <a:gd name="T88" fmla="*/ 88 w 102"/>
                <a:gd name="T89" fmla="*/ 56 h 88"/>
                <a:gd name="T90" fmla="*/ 88 w 102"/>
                <a:gd name="T91" fmla="*/ 52 h 88"/>
                <a:gd name="T92" fmla="*/ 86 w 102"/>
                <a:gd name="T93" fmla="*/ 49 h 88"/>
                <a:gd name="T94" fmla="*/ 90 w 102"/>
                <a:gd name="T95" fmla="*/ 47 h 88"/>
                <a:gd name="T96" fmla="*/ 102 w 102"/>
                <a:gd name="T97" fmla="*/ 74 h 88"/>
                <a:gd name="T98" fmla="*/ 98 w 102"/>
                <a:gd name="T99" fmla="*/ 7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2" h="88">
                  <a:moveTo>
                    <a:pt x="98" y="76"/>
                  </a:moveTo>
                  <a:cubicBezTo>
                    <a:pt x="98" y="75"/>
                    <a:pt x="97" y="74"/>
                    <a:pt x="96" y="73"/>
                  </a:cubicBezTo>
                  <a:cubicBezTo>
                    <a:pt x="95" y="72"/>
                    <a:pt x="94" y="71"/>
                    <a:pt x="93" y="71"/>
                  </a:cubicBezTo>
                  <a:cubicBezTo>
                    <a:pt x="92" y="70"/>
                    <a:pt x="91" y="69"/>
                    <a:pt x="90" y="69"/>
                  </a:cubicBezTo>
                  <a:cubicBezTo>
                    <a:pt x="89" y="69"/>
                    <a:pt x="88" y="68"/>
                    <a:pt x="85" y="67"/>
                  </a:cubicBezTo>
                  <a:cubicBezTo>
                    <a:pt x="80" y="66"/>
                    <a:pt x="75" y="65"/>
                    <a:pt x="70" y="65"/>
                  </a:cubicBezTo>
                  <a:cubicBezTo>
                    <a:pt x="64" y="64"/>
                    <a:pt x="58" y="63"/>
                    <a:pt x="50" y="63"/>
                  </a:cubicBezTo>
                  <a:cubicBezTo>
                    <a:pt x="47" y="62"/>
                    <a:pt x="45" y="62"/>
                    <a:pt x="43" y="62"/>
                  </a:cubicBezTo>
                  <a:cubicBezTo>
                    <a:pt x="42" y="63"/>
                    <a:pt x="40" y="63"/>
                    <a:pt x="37" y="64"/>
                  </a:cubicBezTo>
                  <a:cubicBezTo>
                    <a:pt x="22" y="71"/>
                    <a:pt x="22" y="71"/>
                    <a:pt x="22" y="71"/>
                  </a:cubicBezTo>
                  <a:cubicBezTo>
                    <a:pt x="21" y="71"/>
                    <a:pt x="20" y="72"/>
                    <a:pt x="19" y="73"/>
                  </a:cubicBezTo>
                  <a:cubicBezTo>
                    <a:pt x="18" y="74"/>
                    <a:pt x="18" y="75"/>
                    <a:pt x="18" y="77"/>
                  </a:cubicBezTo>
                  <a:cubicBezTo>
                    <a:pt x="18" y="78"/>
                    <a:pt x="18" y="79"/>
                    <a:pt x="19" y="81"/>
                  </a:cubicBezTo>
                  <a:cubicBezTo>
                    <a:pt x="19" y="83"/>
                    <a:pt x="19" y="85"/>
                    <a:pt x="20" y="86"/>
                  </a:cubicBezTo>
                  <a:cubicBezTo>
                    <a:pt x="16" y="88"/>
                    <a:pt x="16" y="88"/>
                    <a:pt x="16" y="88"/>
                  </a:cubicBezTo>
                  <a:cubicBezTo>
                    <a:pt x="0" y="52"/>
                    <a:pt x="0" y="52"/>
                    <a:pt x="0" y="52"/>
                  </a:cubicBezTo>
                  <a:cubicBezTo>
                    <a:pt x="4" y="50"/>
                    <a:pt x="4" y="50"/>
                    <a:pt x="4" y="50"/>
                  </a:cubicBezTo>
                  <a:cubicBezTo>
                    <a:pt x="5" y="51"/>
                    <a:pt x="6" y="52"/>
                    <a:pt x="7" y="54"/>
                  </a:cubicBezTo>
                  <a:cubicBezTo>
                    <a:pt x="8" y="56"/>
                    <a:pt x="9" y="58"/>
                    <a:pt x="9" y="58"/>
                  </a:cubicBezTo>
                  <a:cubicBezTo>
                    <a:pt x="10" y="59"/>
                    <a:pt x="12" y="60"/>
                    <a:pt x="13" y="60"/>
                  </a:cubicBezTo>
                  <a:cubicBezTo>
                    <a:pt x="14" y="60"/>
                    <a:pt x="15" y="60"/>
                    <a:pt x="17" y="59"/>
                  </a:cubicBezTo>
                  <a:cubicBezTo>
                    <a:pt x="35" y="51"/>
                    <a:pt x="35" y="51"/>
                    <a:pt x="35" y="51"/>
                  </a:cubicBezTo>
                  <a:cubicBezTo>
                    <a:pt x="36" y="51"/>
                    <a:pt x="37" y="50"/>
                    <a:pt x="38" y="49"/>
                  </a:cubicBezTo>
                  <a:cubicBezTo>
                    <a:pt x="39" y="47"/>
                    <a:pt x="41" y="46"/>
                    <a:pt x="42" y="44"/>
                  </a:cubicBezTo>
                  <a:cubicBezTo>
                    <a:pt x="45" y="40"/>
                    <a:pt x="49" y="36"/>
                    <a:pt x="53" y="31"/>
                  </a:cubicBezTo>
                  <a:cubicBezTo>
                    <a:pt x="56" y="26"/>
                    <a:pt x="60" y="22"/>
                    <a:pt x="62" y="19"/>
                  </a:cubicBezTo>
                  <a:cubicBezTo>
                    <a:pt x="64" y="16"/>
                    <a:pt x="65" y="15"/>
                    <a:pt x="66" y="13"/>
                  </a:cubicBezTo>
                  <a:cubicBezTo>
                    <a:pt x="66" y="12"/>
                    <a:pt x="67" y="11"/>
                    <a:pt x="67" y="9"/>
                  </a:cubicBezTo>
                  <a:cubicBezTo>
                    <a:pt x="67" y="8"/>
                    <a:pt x="67" y="7"/>
                    <a:pt x="67" y="5"/>
                  </a:cubicBezTo>
                  <a:cubicBezTo>
                    <a:pt x="67" y="4"/>
                    <a:pt x="66" y="3"/>
                    <a:pt x="66" y="2"/>
                  </a:cubicBezTo>
                  <a:cubicBezTo>
                    <a:pt x="70" y="0"/>
                    <a:pt x="70" y="0"/>
                    <a:pt x="70" y="0"/>
                  </a:cubicBezTo>
                  <a:cubicBezTo>
                    <a:pt x="84" y="33"/>
                    <a:pt x="84" y="33"/>
                    <a:pt x="84" y="33"/>
                  </a:cubicBezTo>
                  <a:cubicBezTo>
                    <a:pt x="80" y="35"/>
                    <a:pt x="80" y="35"/>
                    <a:pt x="80" y="35"/>
                  </a:cubicBezTo>
                  <a:cubicBezTo>
                    <a:pt x="79" y="31"/>
                    <a:pt x="77" y="29"/>
                    <a:pt x="76" y="27"/>
                  </a:cubicBezTo>
                  <a:cubicBezTo>
                    <a:pt x="75" y="26"/>
                    <a:pt x="74" y="25"/>
                    <a:pt x="73" y="26"/>
                  </a:cubicBezTo>
                  <a:cubicBezTo>
                    <a:pt x="73" y="26"/>
                    <a:pt x="73" y="26"/>
                    <a:pt x="72" y="27"/>
                  </a:cubicBezTo>
                  <a:cubicBezTo>
                    <a:pt x="72" y="27"/>
                    <a:pt x="71" y="28"/>
                    <a:pt x="71" y="28"/>
                  </a:cubicBezTo>
                  <a:cubicBezTo>
                    <a:pt x="70" y="29"/>
                    <a:pt x="69" y="30"/>
                    <a:pt x="68" y="31"/>
                  </a:cubicBezTo>
                  <a:cubicBezTo>
                    <a:pt x="67" y="33"/>
                    <a:pt x="66" y="34"/>
                    <a:pt x="65" y="35"/>
                  </a:cubicBezTo>
                  <a:cubicBezTo>
                    <a:pt x="63" y="38"/>
                    <a:pt x="60" y="41"/>
                    <a:pt x="58" y="44"/>
                  </a:cubicBezTo>
                  <a:cubicBezTo>
                    <a:pt x="55" y="47"/>
                    <a:pt x="52" y="52"/>
                    <a:pt x="48" y="57"/>
                  </a:cubicBezTo>
                  <a:cubicBezTo>
                    <a:pt x="60" y="58"/>
                    <a:pt x="69" y="60"/>
                    <a:pt x="75" y="60"/>
                  </a:cubicBezTo>
                  <a:cubicBezTo>
                    <a:pt x="82" y="61"/>
                    <a:pt x="86" y="61"/>
                    <a:pt x="87" y="61"/>
                  </a:cubicBezTo>
                  <a:cubicBezTo>
                    <a:pt x="87" y="61"/>
                    <a:pt x="88" y="60"/>
                    <a:pt x="88" y="59"/>
                  </a:cubicBezTo>
                  <a:cubicBezTo>
                    <a:pt x="89" y="58"/>
                    <a:pt x="89" y="57"/>
                    <a:pt x="88" y="56"/>
                  </a:cubicBezTo>
                  <a:cubicBezTo>
                    <a:pt x="88" y="55"/>
                    <a:pt x="88" y="54"/>
                    <a:pt x="88" y="52"/>
                  </a:cubicBezTo>
                  <a:cubicBezTo>
                    <a:pt x="87" y="51"/>
                    <a:pt x="87" y="50"/>
                    <a:pt x="86" y="49"/>
                  </a:cubicBezTo>
                  <a:cubicBezTo>
                    <a:pt x="90" y="47"/>
                    <a:pt x="90" y="47"/>
                    <a:pt x="90" y="47"/>
                  </a:cubicBezTo>
                  <a:cubicBezTo>
                    <a:pt x="102" y="74"/>
                    <a:pt x="102" y="74"/>
                    <a:pt x="102" y="74"/>
                  </a:cubicBezTo>
                  <a:lnTo>
                    <a:pt x="98" y="7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3" name="îṥlîḍè"/>
            <p:cNvSpPr/>
            <p:nvPr userDrawn="1">
              <p:custDataLst>
                <p:tags r:id="rId16"/>
              </p:custDataLst>
            </p:nvPr>
          </p:nvSpPr>
          <p:spPr bwMode="auto">
            <a:xfrm>
              <a:off x="9878134" y="753926"/>
              <a:ext cx="50364" cy="43451"/>
            </a:xfrm>
            <a:custGeom>
              <a:avLst/>
              <a:gdLst>
                <a:gd name="T0" fmla="*/ 46 w 97"/>
                <a:gd name="T1" fmla="*/ 84 h 84"/>
                <a:gd name="T2" fmla="*/ 28 w 97"/>
                <a:gd name="T3" fmla="*/ 55 h 84"/>
                <a:gd name="T4" fmla="*/ 31 w 97"/>
                <a:gd name="T5" fmla="*/ 53 h 84"/>
                <a:gd name="T6" fmla="*/ 36 w 97"/>
                <a:gd name="T7" fmla="*/ 58 h 84"/>
                <a:gd name="T8" fmla="*/ 40 w 97"/>
                <a:gd name="T9" fmla="*/ 60 h 84"/>
                <a:gd name="T10" fmla="*/ 41 w 97"/>
                <a:gd name="T11" fmla="*/ 59 h 84"/>
                <a:gd name="T12" fmla="*/ 42 w 97"/>
                <a:gd name="T13" fmla="*/ 58 h 84"/>
                <a:gd name="T14" fmla="*/ 54 w 97"/>
                <a:gd name="T15" fmla="*/ 42 h 84"/>
                <a:gd name="T16" fmla="*/ 38 w 97"/>
                <a:gd name="T17" fmla="*/ 17 h 84"/>
                <a:gd name="T18" fmla="*/ 30 w 97"/>
                <a:gd name="T19" fmla="*/ 19 h 84"/>
                <a:gd name="T20" fmla="*/ 25 w 97"/>
                <a:gd name="T21" fmla="*/ 20 h 84"/>
                <a:gd name="T22" fmla="*/ 20 w 97"/>
                <a:gd name="T23" fmla="*/ 22 h 84"/>
                <a:gd name="T24" fmla="*/ 18 w 97"/>
                <a:gd name="T25" fmla="*/ 23 h 84"/>
                <a:gd name="T26" fmla="*/ 17 w 97"/>
                <a:gd name="T27" fmla="*/ 28 h 84"/>
                <a:gd name="T28" fmla="*/ 20 w 97"/>
                <a:gd name="T29" fmla="*/ 36 h 84"/>
                <a:gd name="T30" fmla="*/ 17 w 97"/>
                <a:gd name="T31" fmla="*/ 38 h 84"/>
                <a:gd name="T32" fmla="*/ 0 w 97"/>
                <a:gd name="T33" fmla="*/ 11 h 84"/>
                <a:gd name="T34" fmla="*/ 3 w 97"/>
                <a:gd name="T35" fmla="*/ 9 h 84"/>
                <a:gd name="T36" fmla="*/ 6 w 97"/>
                <a:gd name="T37" fmla="*/ 12 h 84"/>
                <a:gd name="T38" fmla="*/ 9 w 97"/>
                <a:gd name="T39" fmla="*/ 14 h 84"/>
                <a:gd name="T40" fmla="*/ 14 w 97"/>
                <a:gd name="T41" fmla="*/ 16 h 84"/>
                <a:gd name="T42" fmla="*/ 19 w 97"/>
                <a:gd name="T43" fmla="*/ 15 h 84"/>
                <a:gd name="T44" fmla="*/ 57 w 97"/>
                <a:gd name="T45" fmla="*/ 8 h 84"/>
                <a:gd name="T46" fmla="*/ 94 w 97"/>
                <a:gd name="T47" fmla="*/ 0 h 84"/>
                <a:gd name="T48" fmla="*/ 97 w 97"/>
                <a:gd name="T49" fmla="*/ 4 h 84"/>
                <a:gd name="T50" fmla="*/ 50 w 97"/>
                <a:gd name="T51" fmla="*/ 67 h 84"/>
                <a:gd name="T52" fmla="*/ 48 w 97"/>
                <a:gd name="T53" fmla="*/ 71 h 84"/>
                <a:gd name="T54" fmla="*/ 48 w 97"/>
                <a:gd name="T55" fmla="*/ 75 h 84"/>
                <a:gd name="T56" fmla="*/ 49 w 97"/>
                <a:gd name="T57" fmla="*/ 79 h 84"/>
                <a:gd name="T58" fmla="*/ 50 w 97"/>
                <a:gd name="T59" fmla="*/ 82 h 84"/>
                <a:gd name="T60" fmla="*/ 46 w 97"/>
                <a:gd name="T61" fmla="*/ 84 h 84"/>
                <a:gd name="T62" fmla="*/ 57 w 97"/>
                <a:gd name="T63" fmla="*/ 37 h 84"/>
                <a:gd name="T64" fmla="*/ 78 w 97"/>
                <a:gd name="T65" fmla="*/ 9 h 84"/>
                <a:gd name="T66" fmla="*/ 43 w 97"/>
                <a:gd name="T67" fmla="*/ 16 h 84"/>
                <a:gd name="T68" fmla="*/ 57 w 97"/>
                <a:gd name="T69" fmla="*/ 37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7" h="84">
                  <a:moveTo>
                    <a:pt x="46" y="84"/>
                  </a:moveTo>
                  <a:cubicBezTo>
                    <a:pt x="28" y="55"/>
                    <a:pt x="28" y="55"/>
                    <a:pt x="28" y="55"/>
                  </a:cubicBezTo>
                  <a:cubicBezTo>
                    <a:pt x="31" y="53"/>
                    <a:pt x="31" y="53"/>
                    <a:pt x="31" y="53"/>
                  </a:cubicBezTo>
                  <a:cubicBezTo>
                    <a:pt x="33" y="55"/>
                    <a:pt x="35" y="57"/>
                    <a:pt x="36" y="58"/>
                  </a:cubicBezTo>
                  <a:cubicBezTo>
                    <a:pt x="38" y="60"/>
                    <a:pt x="39" y="60"/>
                    <a:pt x="40" y="60"/>
                  </a:cubicBezTo>
                  <a:cubicBezTo>
                    <a:pt x="40" y="60"/>
                    <a:pt x="40" y="59"/>
                    <a:pt x="41" y="59"/>
                  </a:cubicBezTo>
                  <a:cubicBezTo>
                    <a:pt x="41" y="59"/>
                    <a:pt x="41" y="58"/>
                    <a:pt x="42" y="58"/>
                  </a:cubicBezTo>
                  <a:cubicBezTo>
                    <a:pt x="54" y="42"/>
                    <a:pt x="54" y="42"/>
                    <a:pt x="54" y="42"/>
                  </a:cubicBezTo>
                  <a:cubicBezTo>
                    <a:pt x="38" y="17"/>
                    <a:pt x="38" y="17"/>
                    <a:pt x="38" y="17"/>
                  </a:cubicBezTo>
                  <a:cubicBezTo>
                    <a:pt x="35" y="18"/>
                    <a:pt x="32" y="18"/>
                    <a:pt x="30" y="19"/>
                  </a:cubicBezTo>
                  <a:cubicBezTo>
                    <a:pt x="28" y="19"/>
                    <a:pt x="26" y="20"/>
                    <a:pt x="25" y="20"/>
                  </a:cubicBezTo>
                  <a:cubicBezTo>
                    <a:pt x="23" y="21"/>
                    <a:pt x="21" y="21"/>
                    <a:pt x="20" y="22"/>
                  </a:cubicBezTo>
                  <a:cubicBezTo>
                    <a:pt x="19" y="22"/>
                    <a:pt x="19" y="22"/>
                    <a:pt x="18" y="23"/>
                  </a:cubicBezTo>
                  <a:cubicBezTo>
                    <a:pt x="17" y="24"/>
                    <a:pt x="16" y="25"/>
                    <a:pt x="17" y="28"/>
                  </a:cubicBezTo>
                  <a:cubicBezTo>
                    <a:pt x="18" y="30"/>
                    <a:pt x="19" y="33"/>
                    <a:pt x="20" y="36"/>
                  </a:cubicBezTo>
                  <a:cubicBezTo>
                    <a:pt x="17" y="38"/>
                    <a:pt x="17" y="38"/>
                    <a:pt x="17" y="38"/>
                  </a:cubicBezTo>
                  <a:cubicBezTo>
                    <a:pt x="0" y="11"/>
                    <a:pt x="0" y="11"/>
                    <a:pt x="0" y="11"/>
                  </a:cubicBezTo>
                  <a:cubicBezTo>
                    <a:pt x="3" y="9"/>
                    <a:pt x="3" y="9"/>
                    <a:pt x="3" y="9"/>
                  </a:cubicBezTo>
                  <a:cubicBezTo>
                    <a:pt x="4" y="10"/>
                    <a:pt x="5" y="11"/>
                    <a:pt x="6" y="12"/>
                  </a:cubicBezTo>
                  <a:cubicBezTo>
                    <a:pt x="7" y="13"/>
                    <a:pt x="8" y="14"/>
                    <a:pt x="9" y="14"/>
                  </a:cubicBezTo>
                  <a:cubicBezTo>
                    <a:pt x="11" y="15"/>
                    <a:pt x="12" y="15"/>
                    <a:pt x="14" y="16"/>
                  </a:cubicBezTo>
                  <a:cubicBezTo>
                    <a:pt x="15" y="16"/>
                    <a:pt x="17" y="16"/>
                    <a:pt x="19" y="15"/>
                  </a:cubicBezTo>
                  <a:cubicBezTo>
                    <a:pt x="31" y="13"/>
                    <a:pt x="43" y="11"/>
                    <a:pt x="57" y="8"/>
                  </a:cubicBezTo>
                  <a:cubicBezTo>
                    <a:pt x="71" y="5"/>
                    <a:pt x="83" y="2"/>
                    <a:pt x="94" y="0"/>
                  </a:cubicBezTo>
                  <a:cubicBezTo>
                    <a:pt x="97" y="4"/>
                    <a:pt x="97" y="4"/>
                    <a:pt x="97" y="4"/>
                  </a:cubicBezTo>
                  <a:cubicBezTo>
                    <a:pt x="50" y="67"/>
                    <a:pt x="50" y="67"/>
                    <a:pt x="50" y="67"/>
                  </a:cubicBezTo>
                  <a:cubicBezTo>
                    <a:pt x="50" y="68"/>
                    <a:pt x="49" y="70"/>
                    <a:pt x="48" y="71"/>
                  </a:cubicBezTo>
                  <a:cubicBezTo>
                    <a:pt x="48" y="72"/>
                    <a:pt x="48" y="73"/>
                    <a:pt x="48" y="75"/>
                  </a:cubicBezTo>
                  <a:cubicBezTo>
                    <a:pt x="48" y="76"/>
                    <a:pt x="48" y="77"/>
                    <a:pt x="49" y="79"/>
                  </a:cubicBezTo>
                  <a:cubicBezTo>
                    <a:pt x="49" y="80"/>
                    <a:pt x="50" y="81"/>
                    <a:pt x="50" y="82"/>
                  </a:cubicBezTo>
                  <a:cubicBezTo>
                    <a:pt x="46" y="84"/>
                    <a:pt x="46" y="84"/>
                    <a:pt x="46" y="84"/>
                  </a:cubicBezTo>
                  <a:close/>
                  <a:moveTo>
                    <a:pt x="57" y="37"/>
                  </a:moveTo>
                  <a:cubicBezTo>
                    <a:pt x="78" y="9"/>
                    <a:pt x="78" y="9"/>
                    <a:pt x="78" y="9"/>
                  </a:cubicBezTo>
                  <a:cubicBezTo>
                    <a:pt x="43" y="16"/>
                    <a:pt x="43" y="16"/>
                    <a:pt x="43" y="16"/>
                  </a:cubicBezTo>
                  <a:lnTo>
                    <a:pt x="57" y="3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4" name="íṩļîďè"/>
            <p:cNvSpPr/>
            <p:nvPr userDrawn="1">
              <p:custDataLst>
                <p:tags r:id="rId17"/>
              </p:custDataLst>
            </p:nvPr>
          </p:nvSpPr>
          <p:spPr bwMode="auto">
            <a:xfrm>
              <a:off x="9906772" y="766271"/>
              <a:ext cx="51351" cy="51845"/>
            </a:xfrm>
            <a:custGeom>
              <a:avLst/>
              <a:gdLst>
                <a:gd name="T0" fmla="*/ 83 w 99"/>
                <a:gd name="T1" fmla="*/ 68 h 100"/>
                <a:gd name="T2" fmla="*/ 80 w 99"/>
                <a:gd name="T3" fmla="*/ 66 h 100"/>
                <a:gd name="T4" fmla="*/ 82 w 99"/>
                <a:gd name="T5" fmla="*/ 61 h 100"/>
                <a:gd name="T6" fmla="*/ 84 w 99"/>
                <a:gd name="T7" fmla="*/ 54 h 100"/>
                <a:gd name="T8" fmla="*/ 85 w 99"/>
                <a:gd name="T9" fmla="*/ 48 h 100"/>
                <a:gd name="T10" fmla="*/ 83 w 99"/>
                <a:gd name="T11" fmla="*/ 44 h 100"/>
                <a:gd name="T12" fmla="*/ 80 w 99"/>
                <a:gd name="T13" fmla="*/ 40 h 100"/>
                <a:gd name="T14" fmla="*/ 77 w 99"/>
                <a:gd name="T15" fmla="*/ 37 h 100"/>
                <a:gd name="T16" fmla="*/ 74 w 99"/>
                <a:gd name="T17" fmla="*/ 34 h 100"/>
                <a:gd name="T18" fmla="*/ 27 w 99"/>
                <a:gd name="T19" fmla="*/ 82 h 100"/>
                <a:gd name="T20" fmla="*/ 25 w 99"/>
                <a:gd name="T21" fmla="*/ 85 h 100"/>
                <a:gd name="T22" fmla="*/ 25 w 99"/>
                <a:gd name="T23" fmla="*/ 89 h 100"/>
                <a:gd name="T24" fmla="*/ 27 w 99"/>
                <a:gd name="T25" fmla="*/ 93 h 100"/>
                <a:gd name="T26" fmla="*/ 31 w 99"/>
                <a:gd name="T27" fmla="*/ 97 h 100"/>
                <a:gd name="T28" fmla="*/ 28 w 99"/>
                <a:gd name="T29" fmla="*/ 100 h 100"/>
                <a:gd name="T30" fmla="*/ 0 w 99"/>
                <a:gd name="T31" fmla="*/ 72 h 100"/>
                <a:gd name="T32" fmla="*/ 3 w 99"/>
                <a:gd name="T33" fmla="*/ 69 h 100"/>
                <a:gd name="T34" fmla="*/ 6 w 99"/>
                <a:gd name="T35" fmla="*/ 72 h 100"/>
                <a:gd name="T36" fmla="*/ 10 w 99"/>
                <a:gd name="T37" fmla="*/ 75 h 100"/>
                <a:gd name="T38" fmla="*/ 14 w 99"/>
                <a:gd name="T39" fmla="*/ 75 h 100"/>
                <a:gd name="T40" fmla="*/ 17 w 99"/>
                <a:gd name="T41" fmla="*/ 73 h 100"/>
                <a:gd name="T42" fmla="*/ 65 w 99"/>
                <a:gd name="T43" fmla="*/ 25 h 100"/>
                <a:gd name="T44" fmla="*/ 63 w 99"/>
                <a:gd name="T45" fmla="*/ 23 h 100"/>
                <a:gd name="T46" fmla="*/ 60 w 99"/>
                <a:gd name="T47" fmla="*/ 20 h 100"/>
                <a:gd name="T48" fmla="*/ 56 w 99"/>
                <a:gd name="T49" fmla="*/ 16 h 100"/>
                <a:gd name="T50" fmla="*/ 51 w 99"/>
                <a:gd name="T51" fmla="*/ 15 h 100"/>
                <a:gd name="T52" fmla="*/ 45 w 99"/>
                <a:gd name="T53" fmla="*/ 16 h 100"/>
                <a:gd name="T54" fmla="*/ 39 w 99"/>
                <a:gd name="T55" fmla="*/ 17 h 100"/>
                <a:gd name="T56" fmla="*/ 34 w 99"/>
                <a:gd name="T57" fmla="*/ 19 h 100"/>
                <a:gd name="T58" fmla="*/ 31 w 99"/>
                <a:gd name="T59" fmla="*/ 17 h 100"/>
                <a:gd name="T60" fmla="*/ 47 w 99"/>
                <a:gd name="T61" fmla="*/ 0 h 100"/>
                <a:gd name="T62" fmla="*/ 99 w 99"/>
                <a:gd name="T63" fmla="*/ 52 h 100"/>
                <a:gd name="T64" fmla="*/ 83 w 99"/>
                <a:gd name="T65" fmla="*/ 68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100">
                  <a:moveTo>
                    <a:pt x="83" y="68"/>
                  </a:moveTo>
                  <a:cubicBezTo>
                    <a:pt x="80" y="66"/>
                    <a:pt x="80" y="66"/>
                    <a:pt x="80" y="66"/>
                  </a:cubicBezTo>
                  <a:cubicBezTo>
                    <a:pt x="81" y="64"/>
                    <a:pt x="82" y="63"/>
                    <a:pt x="82" y="61"/>
                  </a:cubicBezTo>
                  <a:cubicBezTo>
                    <a:pt x="83" y="59"/>
                    <a:pt x="84" y="57"/>
                    <a:pt x="84" y="54"/>
                  </a:cubicBezTo>
                  <a:cubicBezTo>
                    <a:pt x="84" y="52"/>
                    <a:pt x="85" y="50"/>
                    <a:pt x="85" y="48"/>
                  </a:cubicBezTo>
                  <a:cubicBezTo>
                    <a:pt x="85" y="46"/>
                    <a:pt x="84" y="45"/>
                    <a:pt x="83" y="44"/>
                  </a:cubicBezTo>
                  <a:cubicBezTo>
                    <a:pt x="83" y="43"/>
                    <a:pt x="82" y="42"/>
                    <a:pt x="80" y="40"/>
                  </a:cubicBezTo>
                  <a:cubicBezTo>
                    <a:pt x="79" y="39"/>
                    <a:pt x="78" y="38"/>
                    <a:pt x="77" y="37"/>
                  </a:cubicBezTo>
                  <a:cubicBezTo>
                    <a:pt x="74" y="34"/>
                    <a:pt x="74" y="34"/>
                    <a:pt x="74" y="34"/>
                  </a:cubicBezTo>
                  <a:cubicBezTo>
                    <a:pt x="27" y="82"/>
                    <a:pt x="27" y="82"/>
                    <a:pt x="27" y="82"/>
                  </a:cubicBezTo>
                  <a:cubicBezTo>
                    <a:pt x="26" y="83"/>
                    <a:pt x="25" y="84"/>
                    <a:pt x="25" y="85"/>
                  </a:cubicBezTo>
                  <a:cubicBezTo>
                    <a:pt x="24" y="86"/>
                    <a:pt x="25" y="87"/>
                    <a:pt x="25" y="89"/>
                  </a:cubicBezTo>
                  <a:cubicBezTo>
                    <a:pt x="25" y="89"/>
                    <a:pt x="26" y="91"/>
                    <a:pt x="27" y="93"/>
                  </a:cubicBezTo>
                  <a:cubicBezTo>
                    <a:pt x="29" y="95"/>
                    <a:pt x="30" y="96"/>
                    <a:pt x="31" y="97"/>
                  </a:cubicBezTo>
                  <a:cubicBezTo>
                    <a:pt x="28" y="100"/>
                    <a:pt x="28" y="100"/>
                    <a:pt x="28" y="100"/>
                  </a:cubicBezTo>
                  <a:cubicBezTo>
                    <a:pt x="0" y="72"/>
                    <a:pt x="0" y="72"/>
                    <a:pt x="0" y="72"/>
                  </a:cubicBezTo>
                  <a:cubicBezTo>
                    <a:pt x="3" y="69"/>
                    <a:pt x="3" y="69"/>
                    <a:pt x="3" y="69"/>
                  </a:cubicBezTo>
                  <a:cubicBezTo>
                    <a:pt x="3" y="70"/>
                    <a:pt x="5" y="71"/>
                    <a:pt x="6" y="72"/>
                  </a:cubicBezTo>
                  <a:cubicBezTo>
                    <a:pt x="8" y="74"/>
                    <a:pt x="10" y="74"/>
                    <a:pt x="10" y="75"/>
                  </a:cubicBezTo>
                  <a:cubicBezTo>
                    <a:pt x="12" y="75"/>
                    <a:pt x="13" y="76"/>
                    <a:pt x="14" y="75"/>
                  </a:cubicBezTo>
                  <a:cubicBezTo>
                    <a:pt x="15" y="75"/>
                    <a:pt x="16" y="74"/>
                    <a:pt x="17" y="73"/>
                  </a:cubicBezTo>
                  <a:cubicBezTo>
                    <a:pt x="65" y="25"/>
                    <a:pt x="65" y="25"/>
                    <a:pt x="65" y="25"/>
                  </a:cubicBezTo>
                  <a:cubicBezTo>
                    <a:pt x="63" y="23"/>
                    <a:pt x="63" y="23"/>
                    <a:pt x="63" y="23"/>
                  </a:cubicBezTo>
                  <a:cubicBezTo>
                    <a:pt x="62" y="22"/>
                    <a:pt x="61" y="21"/>
                    <a:pt x="60" y="20"/>
                  </a:cubicBezTo>
                  <a:cubicBezTo>
                    <a:pt x="58" y="18"/>
                    <a:pt x="57" y="17"/>
                    <a:pt x="56" y="16"/>
                  </a:cubicBezTo>
                  <a:cubicBezTo>
                    <a:pt x="55" y="15"/>
                    <a:pt x="53" y="15"/>
                    <a:pt x="51" y="15"/>
                  </a:cubicBezTo>
                  <a:cubicBezTo>
                    <a:pt x="49" y="15"/>
                    <a:pt x="47" y="15"/>
                    <a:pt x="45" y="16"/>
                  </a:cubicBezTo>
                  <a:cubicBezTo>
                    <a:pt x="43" y="16"/>
                    <a:pt x="41" y="17"/>
                    <a:pt x="39" y="17"/>
                  </a:cubicBezTo>
                  <a:cubicBezTo>
                    <a:pt x="37" y="18"/>
                    <a:pt x="35" y="19"/>
                    <a:pt x="34" y="19"/>
                  </a:cubicBezTo>
                  <a:cubicBezTo>
                    <a:pt x="31" y="17"/>
                    <a:pt x="31" y="17"/>
                    <a:pt x="31" y="17"/>
                  </a:cubicBezTo>
                  <a:cubicBezTo>
                    <a:pt x="47" y="0"/>
                    <a:pt x="47" y="0"/>
                    <a:pt x="47" y="0"/>
                  </a:cubicBezTo>
                  <a:cubicBezTo>
                    <a:pt x="99" y="52"/>
                    <a:pt x="99" y="52"/>
                    <a:pt x="99" y="52"/>
                  </a:cubicBezTo>
                  <a:lnTo>
                    <a:pt x="83" y="6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5" name="íṧ1îḑè"/>
            <p:cNvSpPr/>
            <p:nvPr userDrawn="1">
              <p:custDataLst>
                <p:tags r:id="rId18"/>
              </p:custDataLst>
            </p:nvPr>
          </p:nvSpPr>
          <p:spPr bwMode="auto">
            <a:xfrm>
              <a:off x="9938866" y="809722"/>
              <a:ext cx="17775" cy="14319"/>
            </a:xfrm>
            <a:custGeom>
              <a:avLst/>
              <a:gdLst>
                <a:gd name="T0" fmla="*/ 30 w 36"/>
                <a:gd name="T1" fmla="*/ 29 h 29"/>
                <a:gd name="T2" fmla="*/ 0 w 36"/>
                <a:gd name="T3" fmla="*/ 8 h 29"/>
                <a:gd name="T4" fmla="*/ 5 w 36"/>
                <a:gd name="T5" fmla="*/ 0 h 29"/>
                <a:gd name="T6" fmla="*/ 36 w 36"/>
                <a:gd name="T7" fmla="*/ 21 h 29"/>
                <a:gd name="T8" fmla="*/ 30 w 36"/>
                <a:gd name="T9" fmla="*/ 29 h 29"/>
              </a:gdLst>
              <a:ahLst/>
              <a:cxnLst>
                <a:cxn ang="0">
                  <a:pos x="T0" y="T1"/>
                </a:cxn>
                <a:cxn ang="0">
                  <a:pos x="T2" y="T3"/>
                </a:cxn>
                <a:cxn ang="0">
                  <a:pos x="T4" y="T5"/>
                </a:cxn>
                <a:cxn ang="0">
                  <a:pos x="T6" y="T7"/>
                </a:cxn>
                <a:cxn ang="0">
                  <a:pos x="T8" y="T9"/>
                </a:cxn>
              </a:cxnLst>
              <a:rect l="0" t="0" r="r" b="b"/>
              <a:pathLst>
                <a:path w="36" h="29">
                  <a:moveTo>
                    <a:pt x="30" y="29"/>
                  </a:moveTo>
                  <a:lnTo>
                    <a:pt x="0" y="8"/>
                  </a:lnTo>
                  <a:lnTo>
                    <a:pt x="5" y="0"/>
                  </a:lnTo>
                  <a:lnTo>
                    <a:pt x="36" y="21"/>
                  </a:lnTo>
                  <a:lnTo>
                    <a:pt x="30" y="2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6" name="íṣ1íḋê"/>
            <p:cNvSpPr/>
            <p:nvPr userDrawn="1">
              <p:custDataLst>
                <p:tags r:id="rId19"/>
              </p:custDataLst>
            </p:nvPr>
          </p:nvSpPr>
          <p:spPr bwMode="auto">
            <a:xfrm>
              <a:off x="9942817" y="806265"/>
              <a:ext cx="46907" cy="44438"/>
            </a:xfrm>
            <a:custGeom>
              <a:avLst/>
              <a:gdLst>
                <a:gd name="T0" fmla="*/ 64 w 90"/>
                <a:gd name="T1" fmla="*/ 58 h 85"/>
                <a:gd name="T2" fmla="*/ 64 w 90"/>
                <a:gd name="T3" fmla="*/ 65 h 85"/>
                <a:gd name="T4" fmla="*/ 61 w 90"/>
                <a:gd name="T5" fmla="*/ 73 h 85"/>
                <a:gd name="T6" fmla="*/ 44 w 90"/>
                <a:gd name="T7" fmla="*/ 84 h 85"/>
                <a:gd name="T8" fmla="*/ 23 w 90"/>
                <a:gd name="T9" fmla="*/ 79 h 85"/>
                <a:gd name="T10" fmla="*/ 14 w 90"/>
                <a:gd name="T11" fmla="*/ 72 h 85"/>
                <a:gd name="T12" fmla="*/ 8 w 90"/>
                <a:gd name="T13" fmla="*/ 63 h 85"/>
                <a:gd name="T14" fmla="*/ 4 w 90"/>
                <a:gd name="T15" fmla="*/ 65 h 85"/>
                <a:gd name="T16" fmla="*/ 0 w 90"/>
                <a:gd name="T17" fmla="*/ 63 h 85"/>
                <a:gd name="T18" fmla="*/ 14 w 90"/>
                <a:gd name="T19" fmla="*/ 38 h 85"/>
                <a:gd name="T20" fmla="*/ 19 w 90"/>
                <a:gd name="T21" fmla="*/ 40 h 85"/>
                <a:gd name="T22" fmla="*/ 16 w 90"/>
                <a:gd name="T23" fmla="*/ 51 h 85"/>
                <a:gd name="T24" fmla="*/ 16 w 90"/>
                <a:gd name="T25" fmla="*/ 60 h 85"/>
                <a:gd name="T26" fmla="*/ 20 w 90"/>
                <a:gd name="T27" fmla="*/ 69 h 85"/>
                <a:gd name="T28" fmla="*/ 27 w 90"/>
                <a:gd name="T29" fmla="*/ 76 h 85"/>
                <a:gd name="T30" fmla="*/ 33 w 90"/>
                <a:gd name="T31" fmla="*/ 78 h 85"/>
                <a:gd name="T32" fmla="*/ 39 w 90"/>
                <a:gd name="T33" fmla="*/ 79 h 85"/>
                <a:gd name="T34" fmla="*/ 44 w 90"/>
                <a:gd name="T35" fmla="*/ 76 h 85"/>
                <a:gd name="T36" fmla="*/ 48 w 90"/>
                <a:gd name="T37" fmla="*/ 71 h 85"/>
                <a:gd name="T38" fmla="*/ 51 w 90"/>
                <a:gd name="T39" fmla="*/ 62 h 85"/>
                <a:gd name="T40" fmla="*/ 47 w 90"/>
                <a:gd name="T41" fmla="*/ 52 h 85"/>
                <a:gd name="T42" fmla="*/ 41 w 90"/>
                <a:gd name="T43" fmla="*/ 44 h 85"/>
                <a:gd name="T44" fmla="*/ 36 w 90"/>
                <a:gd name="T45" fmla="*/ 37 h 85"/>
                <a:gd name="T46" fmla="*/ 31 w 90"/>
                <a:gd name="T47" fmla="*/ 24 h 85"/>
                <a:gd name="T48" fmla="*/ 35 w 90"/>
                <a:gd name="T49" fmla="*/ 10 h 85"/>
                <a:gd name="T50" fmla="*/ 41 w 90"/>
                <a:gd name="T51" fmla="*/ 4 h 85"/>
                <a:gd name="T52" fmla="*/ 50 w 90"/>
                <a:gd name="T53" fmla="*/ 0 h 85"/>
                <a:gd name="T54" fmla="*/ 59 w 90"/>
                <a:gd name="T55" fmla="*/ 0 h 85"/>
                <a:gd name="T56" fmla="*/ 69 w 90"/>
                <a:gd name="T57" fmla="*/ 4 h 85"/>
                <a:gd name="T58" fmla="*/ 76 w 90"/>
                <a:gd name="T59" fmla="*/ 11 h 85"/>
                <a:gd name="T60" fmla="*/ 81 w 90"/>
                <a:gd name="T61" fmla="*/ 19 h 85"/>
                <a:gd name="T62" fmla="*/ 86 w 90"/>
                <a:gd name="T63" fmla="*/ 17 h 85"/>
                <a:gd name="T64" fmla="*/ 90 w 90"/>
                <a:gd name="T65" fmla="*/ 20 h 85"/>
                <a:gd name="T66" fmla="*/ 75 w 90"/>
                <a:gd name="T67" fmla="*/ 44 h 85"/>
                <a:gd name="T68" fmla="*/ 71 w 90"/>
                <a:gd name="T69" fmla="*/ 41 h 85"/>
                <a:gd name="T70" fmla="*/ 73 w 90"/>
                <a:gd name="T71" fmla="*/ 32 h 85"/>
                <a:gd name="T72" fmla="*/ 74 w 90"/>
                <a:gd name="T73" fmla="*/ 23 h 85"/>
                <a:gd name="T74" fmla="*/ 72 w 90"/>
                <a:gd name="T75" fmla="*/ 15 h 85"/>
                <a:gd name="T76" fmla="*/ 65 w 90"/>
                <a:gd name="T77" fmla="*/ 8 h 85"/>
                <a:gd name="T78" fmla="*/ 55 w 90"/>
                <a:gd name="T79" fmla="*/ 6 h 85"/>
                <a:gd name="T80" fmla="*/ 47 w 90"/>
                <a:gd name="T81" fmla="*/ 11 h 85"/>
                <a:gd name="T82" fmla="*/ 44 w 90"/>
                <a:gd name="T83" fmla="*/ 20 h 85"/>
                <a:gd name="T84" fmla="*/ 47 w 90"/>
                <a:gd name="T85" fmla="*/ 29 h 85"/>
                <a:gd name="T86" fmla="*/ 53 w 90"/>
                <a:gd name="T87" fmla="*/ 37 h 85"/>
                <a:gd name="T88" fmla="*/ 58 w 90"/>
                <a:gd name="T89" fmla="*/ 44 h 85"/>
                <a:gd name="T90" fmla="*/ 62 w 90"/>
                <a:gd name="T91" fmla="*/ 51 h 85"/>
                <a:gd name="T92" fmla="*/ 64 w 90"/>
                <a:gd name="T93" fmla="*/ 58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90" h="85">
                  <a:moveTo>
                    <a:pt x="64" y="58"/>
                  </a:moveTo>
                  <a:cubicBezTo>
                    <a:pt x="65" y="60"/>
                    <a:pt x="65" y="63"/>
                    <a:pt x="64" y="65"/>
                  </a:cubicBezTo>
                  <a:cubicBezTo>
                    <a:pt x="64" y="68"/>
                    <a:pt x="63" y="70"/>
                    <a:pt x="61" y="73"/>
                  </a:cubicBezTo>
                  <a:cubicBezTo>
                    <a:pt x="57" y="79"/>
                    <a:pt x="51" y="83"/>
                    <a:pt x="44" y="84"/>
                  </a:cubicBezTo>
                  <a:cubicBezTo>
                    <a:pt x="37" y="85"/>
                    <a:pt x="30" y="84"/>
                    <a:pt x="23" y="79"/>
                  </a:cubicBezTo>
                  <a:cubicBezTo>
                    <a:pt x="20" y="77"/>
                    <a:pt x="17" y="75"/>
                    <a:pt x="14" y="72"/>
                  </a:cubicBezTo>
                  <a:cubicBezTo>
                    <a:pt x="12" y="69"/>
                    <a:pt x="10" y="66"/>
                    <a:pt x="8" y="63"/>
                  </a:cubicBezTo>
                  <a:cubicBezTo>
                    <a:pt x="4" y="65"/>
                    <a:pt x="4" y="65"/>
                    <a:pt x="4" y="65"/>
                  </a:cubicBezTo>
                  <a:cubicBezTo>
                    <a:pt x="0" y="63"/>
                    <a:pt x="0" y="63"/>
                    <a:pt x="0" y="63"/>
                  </a:cubicBezTo>
                  <a:cubicBezTo>
                    <a:pt x="14" y="38"/>
                    <a:pt x="14" y="38"/>
                    <a:pt x="14" y="38"/>
                  </a:cubicBezTo>
                  <a:cubicBezTo>
                    <a:pt x="19" y="40"/>
                    <a:pt x="19" y="40"/>
                    <a:pt x="19" y="40"/>
                  </a:cubicBezTo>
                  <a:cubicBezTo>
                    <a:pt x="17" y="44"/>
                    <a:pt x="17" y="47"/>
                    <a:pt x="16" y="51"/>
                  </a:cubicBezTo>
                  <a:cubicBezTo>
                    <a:pt x="16" y="54"/>
                    <a:pt x="16" y="57"/>
                    <a:pt x="16" y="60"/>
                  </a:cubicBezTo>
                  <a:cubicBezTo>
                    <a:pt x="17" y="63"/>
                    <a:pt x="18" y="66"/>
                    <a:pt x="20" y="69"/>
                  </a:cubicBezTo>
                  <a:cubicBezTo>
                    <a:pt x="21" y="71"/>
                    <a:pt x="24" y="74"/>
                    <a:pt x="27" y="76"/>
                  </a:cubicBezTo>
                  <a:cubicBezTo>
                    <a:pt x="29" y="77"/>
                    <a:pt x="31" y="78"/>
                    <a:pt x="33" y="78"/>
                  </a:cubicBezTo>
                  <a:cubicBezTo>
                    <a:pt x="35" y="79"/>
                    <a:pt x="37" y="79"/>
                    <a:pt x="39" y="79"/>
                  </a:cubicBezTo>
                  <a:cubicBezTo>
                    <a:pt x="41" y="78"/>
                    <a:pt x="42" y="77"/>
                    <a:pt x="44" y="76"/>
                  </a:cubicBezTo>
                  <a:cubicBezTo>
                    <a:pt x="45" y="75"/>
                    <a:pt x="47" y="73"/>
                    <a:pt x="48" y="71"/>
                  </a:cubicBezTo>
                  <a:cubicBezTo>
                    <a:pt x="50" y="69"/>
                    <a:pt x="51" y="65"/>
                    <a:pt x="51" y="62"/>
                  </a:cubicBezTo>
                  <a:cubicBezTo>
                    <a:pt x="50" y="58"/>
                    <a:pt x="49" y="55"/>
                    <a:pt x="47" y="52"/>
                  </a:cubicBezTo>
                  <a:cubicBezTo>
                    <a:pt x="45" y="50"/>
                    <a:pt x="43" y="47"/>
                    <a:pt x="41" y="44"/>
                  </a:cubicBezTo>
                  <a:cubicBezTo>
                    <a:pt x="39" y="41"/>
                    <a:pt x="37" y="39"/>
                    <a:pt x="36" y="37"/>
                  </a:cubicBezTo>
                  <a:cubicBezTo>
                    <a:pt x="33" y="32"/>
                    <a:pt x="31" y="28"/>
                    <a:pt x="31" y="24"/>
                  </a:cubicBezTo>
                  <a:cubicBezTo>
                    <a:pt x="30" y="19"/>
                    <a:pt x="32" y="15"/>
                    <a:pt x="35" y="10"/>
                  </a:cubicBezTo>
                  <a:cubicBezTo>
                    <a:pt x="36" y="7"/>
                    <a:pt x="39" y="5"/>
                    <a:pt x="41" y="4"/>
                  </a:cubicBezTo>
                  <a:cubicBezTo>
                    <a:pt x="44" y="2"/>
                    <a:pt x="47" y="1"/>
                    <a:pt x="50" y="0"/>
                  </a:cubicBezTo>
                  <a:cubicBezTo>
                    <a:pt x="53" y="0"/>
                    <a:pt x="56" y="0"/>
                    <a:pt x="59" y="0"/>
                  </a:cubicBezTo>
                  <a:cubicBezTo>
                    <a:pt x="63" y="1"/>
                    <a:pt x="66" y="2"/>
                    <a:pt x="69" y="4"/>
                  </a:cubicBezTo>
                  <a:cubicBezTo>
                    <a:pt x="72" y="6"/>
                    <a:pt x="74" y="9"/>
                    <a:pt x="76" y="11"/>
                  </a:cubicBezTo>
                  <a:cubicBezTo>
                    <a:pt x="78" y="14"/>
                    <a:pt x="80" y="17"/>
                    <a:pt x="81" y="19"/>
                  </a:cubicBezTo>
                  <a:cubicBezTo>
                    <a:pt x="86" y="17"/>
                    <a:pt x="86" y="17"/>
                    <a:pt x="86" y="17"/>
                  </a:cubicBezTo>
                  <a:cubicBezTo>
                    <a:pt x="90" y="20"/>
                    <a:pt x="90" y="20"/>
                    <a:pt x="90" y="20"/>
                  </a:cubicBezTo>
                  <a:cubicBezTo>
                    <a:pt x="75" y="44"/>
                    <a:pt x="75" y="44"/>
                    <a:pt x="75" y="44"/>
                  </a:cubicBezTo>
                  <a:cubicBezTo>
                    <a:pt x="71" y="41"/>
                    <a:pt x="71" y="41"/>
                    <a:pt x="71" y="41"/>
                  </a:cubicBezTo>
                  <a:cubicBezTo>
                    <a:pt x="72" y="38"/>
                    <a:pt x="73" y="35"/>
                    <a:pt x="73" y="32"/>
                  </a:cubicBezTo>
                  <a:cubicBezTo>
                    <a:pt x="74" y="29"/>
                    <a:pt x="74" y="26"/>
                    <a:pt x="74" y="23"/>
                  </a:cubicBezTo>
                  <a:cubicBezTo>
                    <a:pt x="74" y="20"/>
                    <a:pt x="73" y="17"/>
                    <a:pt x="72" y="15"/>
                  </a:cubicBezTo>
                  <a:cubicBezTo>
                    <a:pt x="70" y="12"/>
                    <a:pt x="68" y="10"/>
                    <a:pt x="65" y="8"/>
                  </a:cubicBezTo>
                  <a:cubicBezTo>
                    <a:pt x="62" y="6"/>
                    <a:pt x="59" y="5"/>
                    <a:pt x="55" y="6"/>
                  </a:cubicBezTo>
                  <a:cubicBezTo>
                    <a:pt x="52" y="7"/>
                    <a:pt x="49" y="9"/>
                    <a:pt x="47" y="11"/>
                  </a:cubicBezTo>
                  <a:cubicBezTo>
                    <a:pt x="45" y="15"/>
                    <a:pt x="44" y="18"/>
                    <a:pt x="44" y="20"/>
                  </a:cubicBezTo>
                  <a:cubicBezTo>
                    <a:pt x="45" y="23"/>
                    <a:pt x="46" y="26"/>
                    <a:pt x="47" y="29"/>
                  </a:cubicBezTo>
                  <a:cubicBezTo>
                    <a:pt x="49" y="32"/>
                    <a:pt x="51" y="35"/>
                    <a:pt x="53" y="37"/>
                  </a:cubicBezTo>
                  <a:cubicBezTo>
                    <a:pt x="55" y="39"/>
                    <a:pt x="56" y="42"/>
                    <a:pt x="58" y="44"/>
                  </a:cubicBezTo>
                  <a:cubicBezTo>
                    <a:pt x="59" y="46"/>
                    <a:pt x="61" y="48"/>
                    <a:pt x="62" y="51"/>
                  </a:cubicBezTo>
                  <a:cubicBezTo>
                    <a:pt x="63" y="53"/>
                    <a:pt x="64" y="55"/>
                    <a:pt x="64"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7" name="íśļiḓé"/>
            <p:cNvSpPr/>
            <p:nvPr userDrawn="1">
              <p:custDataLst>
                <p:tags r:id="rId20"/>
              </p:custDataLst>
            </p:nvPr>
          </p:nvSpPr>
          <p:spPr bwMode="auto">
            <a:xfrm>
              <a:off x="9972936" y="820090"/>
              <a:ext cx="49376" cy="55301"/>
            </a:xfrm>
            <a:custGeom>
              <a:avLst/>
              <a:gdLst>
                <a:gd name="T0" fmla="*/ 76 w 95"/>
                <a:gd name="T1" fmla="*/ 84 h 106"/>
                <a:gd name="T2" fmla="*/ 64 w 95"/>
                <a:gd name="T3" fmla="*/ 106 h 106"/>
                <a:gd name="T4" fmla="*/ 0 w 95"/>
                <a:gd name="T5" fmla="*/ 77 h 106"/>
                <a:gd name="T6" fmla="*/ 2 w 95"/>
                <a:gd name="T7" fmla="*/ 73 h 106"/>
                <a:gd name="T8" fmla="*/ 7 w 95"/>
                <a:gd name="T9" fmla="*/ 75 h 106"/>
                <a:gd name="T10" fmla="*/ 11 w 95"/>
                <a:gd name="T11" fmla="*/ 76 h 106"/>
                <a:gd name="T12" fmla="*/ 14 w 95"/>
                <a:gd name="T13" fmla="*/ 75 h 106"/>
                <a:gd name="T14" fmla="*/ 16 w 95"/>
                <a:gd name="T15" fmla="*/ 72 h 106"/>
                <a:gd name="T16" fmla="*/ 41 w 95"/>
                <a:gd name="T17" fmla="*/ 16 h 106"/>
                <a:gd name="T18" fmla="*/ 42 w 95"/>
                <a:gd name="T19" fmla="*/ 13 h 106"/>
                <a:gd name="T20" fmla="*/ 40 w 95"/>
                <a:gd name="T21" fmla="*/ 10 h 106"/>
                <a:gd name="T22" fmla="*/ 37 w 95"/>
                <a:gd name="T23" fmla="*/ 7 h 106"/>
                <a:gd name="T24" fmla="*/ 33 w 95"/>
                <a:gd name="T25" fmla="*/ 4 h 106"/>
                <a:gd name="T26" fmla="*/ 35 w 95"/>
                <a:gd name="T27" fmla="*/ 0 h 106"/>
                <a:gd name="T28" fmla="*/ 95 w 95"/>
                <a:gd name="T29" fmla="*/ 27 h 106"/>
                <a:gd name="T30" fmla="*/ 86 w 95"/>
                <a:gd name="T31" fmla="*/ 46 h 106"/>
                <a:gd name="T32" fmla="*/ 82 w 95"/>
                <a:gd name="T33" fmla="*/ 44 h 106"/>
                <a:gd name="T34" fmla="*/ 81 w 95"/>
                <a:gd name="T35" fmla="*/ 33 h 106"/>
                <a:gd name="T36" fmla="*/ 77 w 95"/>
                <a:gd name="T37" fmla="*/ 25 h 106"/>
                <a:gd name="T38" fmla="*/ 73 w 95"/>
                <a:gd name="T39" fmla="*/ 23 h 106"/>
                <a:gd name="T40" fmla="*/ 68 w 95"/>
                <a:gd name="T41" fmla="*/ 20 h 106"/>
                <a:gd name="T42" fmla="*/ 56 w 95"/>
                <a:gd name="T43" fmla="*/ 15 h 106"/>
                <a:gd name="T44" fmla="*/ 42 w 95"/>
                <a:gd name="T45" fmla="*/ 45 h 106"/>
                <a:gd name="T46" fmla="*/ 51 w 95"/>
                <a:gd name="T47" fmla="*/ 49 h 106"/>
                <a:gd name="T48" fmla="*/ 57 w 95"/>
                <a:gd name="T49" fmla="*/ 51 h 106"/>
                <a:gd name="T50" fmla="*/ 62 w 95"/>
                <a:gd name="T51" fmla="*/ 50 h 106"/>
                <a:gd name="T52" fmla="*/ 65 w 95"/>
                <a:gd name="T53" fmla="*/ 47 h 106"/>
                <a:gd name="T54" fmla="*/ 69 w 95"/>
                <a:gd name="T55" fmla="*/ 42 h 106"/>
                <a:gd name="T56" fmla="*/ 73 w 95"/>
                <a:gd name="T57" fmla="*/ 44 h 106"/>
                <a:gd name="T58" fmla="*/ 59 w 95"/>
                <a:gd name="T59" fmla="*/ 74 h 106"/>
                <a:gd name="T60" fmla="*/ 55 w 95"/>
                <a:gd name="T61" fmla="*/ 72 h 106"/>
                <a:gd name="T62" fmla="*/ 57 w 95"/>
                <a:gd name="T63" fmla="*/ 66 h 106"/>
                <a:gd name="T64" fmla="*/ 56 w 95"/>
                <a:gd name="T65" fmla="*/ 61 h 106"/>
                <a:gd name="T66" fmla="*/ 54 w 95"/>
                <a:gd name="T67" fmla="*/ 57 h 106"/>
                <a:gd name="T68" fmla="*/ 49 w 95"/>
                <a:gd name="T69" fmla="*/ 54 h 106"/>
                <a:gd name="T70" fmla="*/ 40 w 95"/>
                <a:gd name="T71" fmla="*/ 50 h 106"/>
                <a:gd name="T72" fmla="*/ 29 w 95"/>
                <a:gd name="T73" fmla="*/ 73 h 106"/>
                <a:gd name="T74" fmla="*/ 28 w 95"/>
                <a:gd name="T75" fmla="*/ 78 h 106"/>
                <a:gd name="T76" fmla="*/ 28 w 95"/>
                <a:gd name="T77" fmla="*/ 82 h 106"/>
                <a:gd name="T78" fmla="*/ 31 w 95"/>
                <a:gd name="T79" fmla="*/ 85 h 106"/>
                <a:gd name="T80" fmla="*/ 38 w 95"/>
                <a:gd name="T81" fmla="*/ 89 h 106"/>
                <a:gd name="T82" fmla="*/ 43 w 95"/>
                <a:gd name="T83" fmla="*/ 91 h 106"/>
                <a:gd name="T84" fmla="*/ 48 w 95"/>
                <a:gd name="T85" fmla="*/ 93 h 106"/>
                <a:gd name="T86" fmla="*/ 52 w 95"/>
                <a:gd name="T87" fmla="*/ 94 h 106"/>
                <a:gd name="T88" fmla="*/ 56 w 95"/>
                <a:gd name="T89" fmla="*/ 94 h 106"/>
                <a:gd name="T90" fmla="*/ 65 w 95"/>
                <a:gd name="T91" fmla="*/ 88 h 106"/>
                <a:gd name="T92" fmla="*/ 72 w 95"/>
                <a:gd name="T93" fmla="*/ 82 h 106"/>
                <a:gd name="T94" fmla="*/ 76 w 95"/>
                <a:gd name="T95" fmla="*/ 84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5" h="106">
                  <a:moveTo>
                    <a:pt x="76" y="84"/>
                  </a:moveTo>
                  <a:cubicBezTo>
                    <a:pt x="64" y="106"/>
                    <a:pt x="64" y="106"/>
                    <a:pt x="64" y="106"/>
                  </a:cubicBezTo>
                  <a:cubicBezTo>
                    <a:pt x="0" y="77"/>
                    <a:pt x="0" y="77"/>
                    <a:pt x="0" y="77"/>
                  </a:cubicBezTo>
                  <a:cubicBezTo>
                    <a:pt x="2" y="73"/>
                    <a:pt x="2" y="73"/>
                    <a:pt x="2" y="73"/>
                  </a:cubicBezTo>
                  <a:cubicBezTo>
                    <a:pt x="3" y="74"/>
                    <a:pt x="5" y="74"/>
                    <a:pt x="7" y="75"/>
                  </a:cubicBezTo>
                  <a:cubicBezTo>
                    <a:pt x="9" y="75"/>
                    <a:pt x="10" y="76"/>
                    <a:pt x="11" y="76"/>
                  </a:cubicBezTo>
                  <a:cubicBezTo>
                    <a:pt x="12" y="76"/>
                    <a:pt x="13" y="75"/>
                    <a:pt x="14" y="75"/>
                  </a:cubicBezTo>
                  <a:cubicBezTo>
                    <a:pt x="15" y="74"/>
                    <a:pt x="16" y="73"/>
                    <a:pt x="16" y="72"/>
                  </a:cubicBezTo>
                  <a:cubicBezTo>
                    <a:pt x="41" y="16"/>
                    <a:pt x="41" y="16"/>
                    <a:pt x="41" y="16"/>
                  </a:cubicBezTo>
                  <a:cubicBezTo>
                    <a:pt x="42" y="15"/>
                    <a:pt x="42" y="14"/>
                    <a:pt x="42" y="13"/>
                  </a:cubicBezTo>
                  <a:cubicBezTo>
                    <a:pt x="42" y="12"/>
                    <a:pt x="41" y="11"/>
                    <a:pt x="40" y="10"/>
                  </a:cubicBezTo>
                  <a:cubicBezTo>
                    <a:pt x="40" y="9"/>
                    <a:pt x="39" y="8"/>
                    <a:pt x="37" y="7"/>
                  </a:cubicBezTo>
                  <a:cubicBezTo>
                    <a:pt x="36" y="5"/>
                    <a:pt x="34" y="5"/>
                    <a:pt x="33" y="4"/>
                  </a:cubicBezTo>
                  <a:cubicBezTo>
                    <a:pt x="35" y="0"/>
                    <a:pt x="35" y="0"/>
                    <a:pt x="35" y="0"/>
                  </a:cubicBezTo>
                  <a:cubicBezTo>
                    <a:pt x="95" y="27"/>
                    <a:pt x="95" y="27"/>
                    <a:pt x="95" y="27"/>
                  </a:cubicBezTo>
                  <a:cubicBezTo>
                    <a:pt x="86" y="46"/>
                    <a:pt x="86" y="46"/>
                    <a:pt x="86" y="46"/>
                  </a:cubicBezTo>
                  <a:cubicBezTo>
                    <a:pt x="82" y="44"/>
                    <a:pt x="82" y="44"/>
                    <a:pt x="82" y="44"/>
                  </a:cubicBezTo>
                  <a:cubicBezTo>
                    <a:pt x="83" y="41"/>
                    <a:pt x="82" y="37"/>
                    <a:pt x="81" y="33"/>
                  </a:cubicBezTo>
                  <a:cubicBezTo>
                    <a:pt x="80" y="29"/>
                    <a:pt x="79" y="26"/>
                    <a:pt x="77" y="25"/>
                  </a:cubicBezTo>
                  <a:cubicBezTo>
                    <a:pt x="76" y="24"/>
                    <a:pt x="75" y="23"/>
                    <a:pt x="73" y="23"/>
                  </a:cubicBezTo>
                  <a:cubicBezTo>
                    <a:pt x="71" y="22"/>
                    <a:pt x="70" y="21"/>
                    <a:pt x="68" y="20"/>
                  </a:cubicBezTo>
                  <a:cubicBezTo>
                    <a:pt x="56" y="15"/>
                    <a:pt x="56" y="15"/>
                    <a:pt x="56" y="15"/>
                  </a:cubicBezTo>
                  <a:cubicBezTo>
                    <a:pt x="42" y="45"/>
                    <a:pt x="42" y="45"/>
                    <a:pt x="42" y="45"/>
                  </a:cubicBezTo>
                  <a:cubicBezTo>
                    <a:pt x="51" y="49"/>
                    <a:pt x="51" y="49"/>
                    <a:pt x="51" y="49"/>
                  </a:cubicBezTo>
                  <a:cubicBezTo>
                    <a:pt x="53" y="50"/>
                    <a:pt x="55" y="51"/>
                    <a:pt x="57" y="51"/>
                  </a:cubicBezTo>
                  <a:cubicBezTo>
                    <a:pt x="59" y="51"/>
                    <a:pt x="60" y="51"/>
                    <a:pt x="62" y="50"/>
                  </a:cubicBezTo>
                  <a:cubicBezTo>
                    <a:pt x="63" y="49"/>
                    <a:pt x="64" y="48"/>
                    <a:pt x="65" y="47"/>
                  </a:cubicBezTo>
                  <a:cubicBezTo>
                    <a:pt x="67" y="45"/>
                    <a:pt x="68" y="44"/>
                    <a:pt x="69" y="42"/>
                  </a:cubicBezTo>
                  <a:cubicBezTo>
                    <a:pt x="73" y="44"/>
                    <a:pt x="73" y="44"/>
                    <a:pt x="73" y="44"/>
                  </a:cubicBezTo>
                  <a:cubicBezTo>
                    <a:pt x="59" y="74"/>
                    <a:pt x="59" y="74"/>
                    <a:pt x="59" y="74"/>
                  </a:cubicBezTo>
                  <a:cubicBezTo>
                    <a:pt x="55" y="72"/>
                    <a:pt x="55" y="72"/>
                    <a:pt x="55" y="72"/>
                  </a:cubicBezTo>
                  <a:cubicBezTo>
                    <a:pt x="56" y="71"/>
                    <a:pt x="56" y="69"/>
                    <a:pt x="57" y="66"/>
                  </a:cubicBezTo>
                  <a:cubicBezTo>
                    <a:pt x="57" y="64"/>
                    <a:pt x="57" y="62"/>
                    <a:pt x="56" y="61"/>
                  </a:cubicBezTo>
                  <a:cubicBezTo>
                    <a:pt x="56" y="59"/>
                    <a:pt x="55" y="58"/>
                    <a:pt x="54" y="57"/>
                  </a:cubicBezTo>
                  <a:cubicBezTo>
                    <a:pt x="53" y="56"/>
                    <a:pt x="51" y="55"/>
                    <a:pt x="49" y="54"/>
                  </a:cubicBezTo>
                  <a:cubicBezTo>
                    <a:pt x="40" y="50"/>
                    <a:pt x="40" y="50"/>
                    <a:pt x="40" y="50"/>
                  </a:cubicBezTo>
                  <a:cubicBezTo>
                    <a:pt x="29" y="73"/>
                    <a:pt x="29" y="73"/>
                    <a:pt x="29" y="73"/>
                  </a:cubicBezTo>
                  <a:cubicBezTo>
                    <a:pt x="28" y="75"/>
                    <a:pt x="28" y="77"/>
                    <a:pt x="28" y="78"/>
                  </a:cubicBezTo>
                  <a:cubicBezTo>
                    <a:pt x="27" y="80"/>
                    <a:pt x="27" y="81"/>
                    <a:pt x="28" y="82"/>
                  </a:cubicBezTo>
                  <a:cubicBezTo>
                    <a:pt x="29" y="83"/>
                    <a:pt x="30" y="84"/>
                    <a:pt x="31" y="85"/>
                  </a:cubicBezTo>
                  <a:cubicBezTo>
                    <a:pt x="33" y="86"/>
                    <a:pt x="35" y="87"/>
                    <a:pt x="38" y="89"/>
                  </a:cubicBezTo>
                  <a:cubicBezTo>
                    <a:pt x="39" y="89"/>
                    <a:pt x="41" y="90"/>
                    <a:pt x="43" y="91"/>
                  </a:cubicBezTo>
                  <a:cubicBezTo>
                    <a:pt x="45" y="92"/>
                    <a:pt x="46" y="92"/>
                    <a:pt x="48" y="93"/>
                  </a:cubicBezTo>
                  <a:cubicBezTo>
                    <a:pt x="49" y="93"/>
                    <a:pt x="51" y="94"/>
                    <a:pt x="52" y="94"/>
                  </a:cubicBezTo>
                  <a:cubicBezTo>
                    <a:pt x="54" y="94"/>
                    <a:pt x="55" y="94"/>
                    <a:pt x="56" y="94"/>
                  </a:cubicBezTo>
                  <a:cubicBezTo>
                    <a:pt x="59" y="93"/>
                    <a:pt x="62" y="91"/>
                    <a:pt x="65" y="88"/>
                  </a:cubicBezTo>
                  <a:cubicBezTo>
                    <a:pt x="68" y="86"/>
                    <a:pt x="71" y="84"/>
                    <a:pt x="72" y="82"/>
                  </a:cubicBezTo>
                  <a:lnTo>
                    <a:pt x="76" y="8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8" name="ïSḻïdè"/>
            <p:cNvSpPr/>
            <p:nvPr userDrawn="1">
              <p:custDataLst>
                <p:tags r:id="rId21"/>
              </p:custDataLst>
            </p:nvPr>
          </p:nvSpPr>
          <p:spPr bwMode="auto">
            <a:xfrm>
              <a:off x="10020337" y="833916"/>
              <a:ext cx="52339" cy="49376"/>
            </a:xfrm>
            <a:custGeom>
              <a:avLst/>
              <a:gdLst>
                <a:gd name="T0" fmla="*/ 99 w 100"/>
                <a:gd name="T1" fmla="*/ 16 h 95"/>
                <a:gd name="T2" fmla="*/ 94 w 100"/>
                <a:gd name="T3" fmla="*/ 17 h 95"/>
                <a:gd name="T4" fmla="*/ 89 w 100"/>
                <a:gd name="T5" fmla="*/ 18 h 95"/>
                <a:gd name="T6" fmla="*/ 85 w 100"/>
                <a:gd name="T7" fmla="*/ 23 h 95"/>
                <a:gd name="T8" fmla="*/ 83 w 100"/>
                <a:gd name="T9" fmla="*/ 33 h 95"/>
                <a:gd name="T10" fmla="*/ 75 w 100"/>
                <a:gd name="T11" fmla="*/ 95 h 95"/>
                <a:gd name="T12" fmla="*/ 70 w 100"/>
                <a:gd name="T13" fmla="*/ 94 h 95"/>
                <a:gd name="T14" fmla="*/ 29 w 100"/>
                <a:gd name="T15" fmla="*/ 19 h 95"/>
                <a:gd name="T16" fmla="*/ 23 w 100"/>
                <a:gd name="T17" fmla="*/ 62 h 95"/>
                <a:gd name="T18" fmla="*/ 22 w 100"/>
                <a:gd name="T19" fmla="*/ 73 h 95"/>
                <a:gd name="T20" fmla="*/ 24 w 100"/>
                <a:gd name="T21" fmla="*/ 79 h 95"/>
                <a:gd name="T22" fmla="*/ 30 w 100"/>
                <a:gd name="T23" fmla="*/ 82 h 95"/>
                <a:gd name="T24" fmla="*/ 35 w 100"/>
                <a:gd name="T25" fmla="*/ 84 h 95"/>
                <a:gd name="T26" fmla="*/ 35 w 100"/>
                <a:gd name="T27" fmla="*/ 88 h 95"/>
                <a:gd name="T28" fmla="*/ 0 w 100"/>
                <a:gd name="T29" fmla="*/ 84 h 95"/>
                <a:gd name="T30" fmla="*/ 1 w 100"/>
                <a:gd name="T31" fmla="*/ 80 h 95"/>
                <a:gd name="T32" fmla="*/ 6 w 100"/>
                <a:gd name="T33" fmla="*/ 79 h 95"/>
                <a:gd name="T34" fmla="*/ 11 w 100"/>
                <a:gd name="T35" fmla="*/ 78 h 95"/>
                <a:gd name="T36" fmla="*/ 15 w 100"/>
                <a:gd name="T37" fmla="*/ 73 h 95"/>
                <a:gd name="T38" fmla="*/ 17 w 100"/>
                <a:gd name="T39" fmla="*/ 62 h 95"/>
                <a:gd name="T40" fmla="*/ 23 w 100"/>
                <a:gd name="T41" fmla="*/ 21 h 95"/>
                <a:gd name="T42" fmla="*/ 22 w 100"/>
                <a:gd name="T43" fmla="*/ 15 h 95"/>
                <a:gd name="T44" fmla="*/ 20 w 100"/>
                <a:gd name="T45" fmla="*/ 11 h 95"/>
                <a:gd name="T46" fmla="*/ 15 w 100"/>
                <a:gd name="T47" fmla="*/ 7 h 95"/>
                <a:gd name="T48" fmla="*/ 9 w 100"/>
                <a:gd name="T49" fmla="*/ 4 h 95"/>
                <a:gd name="T50" fmla="*/ 10 w 100"/>
                <a:gd name="T51" fmla="*/ 0 h 95"/>
                <a:gd name="T52" fmla="*/ 34 w 100"/>
                <a:gd name="T53" fmla="*/ 3 h 95"/>
                <a:gd name="T54" fmla="*/ 72 w 100"/>
                <a:gd name="T55" fmla="*/ 73 h 95"/>
                <a:gd name="T56" fmla="*/ 78 w 100"/>
                <a:gd name="T57" fmla="*/ 33 h 95"/>
                <a:gd name="T58" fmla="*/ 78 w 100"/>
                <a:gd name="T59" fmla="*/ 22 h 95"/>
                <a:gd name="T60" fmla="*/ 76 w 100"/>
                <a:gd name="T61" fmla="*/ 17 h 95"/>
                <a:gd name="T62" fmla="*/ 71 w 100"/>
                <a:gd name="T63" fmla="*/ 14 h 95"/>
                <a:gd name="T64" fmla="*/ 65 w 100"/>
                <a:gd name="T65" fmla="*/ 12 h 95"/>
                <a:gd name="T66" fmla="*/ 66 w 100"/>
                <a:gd name="T67" fmla="*/ 8 h 95"/>
                <a:gd name="T68" fmla="*/ 100 w 100"/>
                <a:gd name="T69" fmla="*/ 12 h 95"/>
                <a:gd name="T70" fmla="*/ 99 w 100"/>
                <a:gd name="T71" fmla="*/ 16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0" h="95">
                  <a:moveTo>
                    <a:pt x="99" y="16"/>
                  </a:moveTo>
                  <a:cubicBezTo>
                    <a:pt x="98" y="16"/>
                    <a:pt x="97" y="16"/>
                    <a:pt x="94" y="17"/>
                  </a:cubicBezTo>
                  <a:cubicBezTo>
                    <a:pt x="92" y="17"/>
                    <a:pt x="90" y="17"/>
                    <a:pt x="89" y="18"/>
                  </a:cubicBezTo>
                  <a:cubicBezTo>
                    <a:pt x="88" y="18"/>
                    <a:pt x="86" y="20"/>
                    <a:pt x="85" y="23"/>
                  </a:cubicBezTo>
                  <a:cubicBezTo>
                    <a:pt x="85" y="26"/>
                    <a:pt x="84" y="29"/>
                    <a:pt x="83" y="33"/>
                  </a:cubicBezTo>
                  <a:cubicBezTo>
                    <a:pt x="75" y="95"/>
                    <a:pt x="75" y="95"/>
                    <a:pt x="75" y="95"/>
                  </a:cubicBezTo>
                  <a:cubicBezTo>
                    <a:pt x="70" y="94"/>
                    <a:pt x="70" y="94"/>
                    <a:pt x="70" y="94"/>
                  </a:cubicBezTo>
                  <a:cubicBezTo>
                    <a:pt x="29" y="19"/>
                    <a:pt x="29" y="19"/>
                    <a:pt x="29" y="19"/>
                  </a:cubicBezTo>
                  <a:cubicBezTo>
                    <a:pt x="23" y="62"/>
                    <a:pt x="23" y="62"/>
                    <a:pt x="23" y="62"/>
                  </a:cubicBezTo>
                  <a:cubicBezTo>
                    <a:pt x="22" y="67"/>
                    <a:pt x="22" y="71"/>
                    <a:pt x="22" y="73"/>
                  </a:cubicBezTo>
                  <a:cubicBezTo>
                    <a:pt x="23" y="76"/>
                    <a:pt x="23" y="78"/>
                    <a:pt x="24" y="79"/>
                  </a:cubicBezTo>
                  <a:cubicBezTo>
                    <a:pt x="25" y="80"/>
                    <a:pt x="27" y="81"/>
                    <a:pt x="30" y="82"/>
                  </a:cubicBezTo>
                  <a:cubicBezTo>
                    <a:pt x="32" y="83"/>
                    <a:pt x="34" y="84"/>
                    <a:pt x="35" y="84"/>
                  </a:cubicBezTo>
                  <a:cubicBezTo>
                    <a:pt x="35" y="88"/>
                    <a:pt x="35" y="88"/>
                    <a:pt x="35" y="88"/>
                  </a:cubicBezTo>
                  <a:cubicBezTo>
                    <a:pt x="0" y="84"/>
                    <a:pt x="0" y="84"/>
                    <a:pt x="0" y="84"/>
                  </a:cubicBezTo>
                  <a:cubicBezTo>
                    <a:pt x="1" y="80"/>
                    <a:pt x="1" y="80"/>
                    <a:pt x="1" y="80"/>
                  </a:cubicBezTo>
                  <a:cubicBezTo>
                    <a:pt x="2" y="80"/>
                    <a:pt x="4" y="80"/>
                    <a:pt x="6" y="79"/>
                  </a:cubicBezTo>
                  <a:cubicBezTo>
                    <a:pt x="9" y="79"/>
                    <a:pt x="11" y="78"/>
                    <a:pt x="11" y="78"/>
                  </a:cubicBezTo>
                  <a:cubicBezTo>
                    <a:pt x="13" y="77"/>
                    <a:pt x="14" y="76"/>
                    <a:pt x="15" y="73"/>
                  </a:cubicBezTo>
                  <a:cubicBezTo>
                    <a:pt x="16" y="71"/>
                    <a:pt x="16" y="67"/>
                    <a:pt x="17" y="62"/>
                  </a:cubicBezTo>
                  <a:cubicBezTo>
                    <a:pt x="23" y="21"/>
                    <a:pt x="23" y="21"/>
                    <a:pt x="23" y="21"/>
                  </a:cubicBezTo>
                  <a:cubicBezTo>
                    <a:pt x="23" y="19"/>
                    <a:pt x="23" y="17"/>
                    <a:pt x="22" y="15"/>
                  </a:cubicBezTo>
                  <a:cubicBezTo>
                    <a:pt x="22" y="13"/>
                    <a:pt x="21" y="12"/>
                    <a:pt x="20" y="11"/>
                  </a:cubicBezTo>
                  <a:cubicBezTo>
                    <a:pt x="19" y="9"/>
                    <a:pt x="17" y="8"/>
                    <a:pt x="15" y="7"/>
                  </a:cubicBezTo>
                  <a:cubicBezTo>
                    <a:pt x="13" y="5"/>
                    <a:pt x="11" y="5"/>
                    <a:pt x="9" y="4"/>
                  </a:cubicBezTo>
                  <a:cubicBezTo>
                    <a:pt x="10" y="0"/>
                    <a:pt x="10" y="0"/>
                    <a:pt x="10" y="0"/>
                  </a:cubicBezTo>
                  <a:cubicBezTo>
                    <a:pt x="34" y="3"/>
                    <a:pt x="34" y="3"/>
                    <a:pt x="34" y="3"/>
                  </a:cubicBezTo>
                  <a:cubicBezTo>
                    <a:pt x="72" y="73"/>
                    <a:pt x="72" y="73"/>
                    <a:pt x="72" y="73"/>
                  </a:cubicBezTo>
                  <a:cubicBezTo>
                    <a:pt x="78" y="33"/>
                    <a:pt x="78" y="33"/>
                    <a:pt x="78" y="33"/>
                  </a:cubicBezTo>
                  <a:cubicBezTo>
                    <a:pt x="78" y="29"/>
                    <a:pt x="78" y="25"/>
                    <a:pt x="78" y="22"/>
                  </a:cubicBezTo>
                  <a:cubicBezTo>
                    <a:pt x="78" y="19"/>
                    <a:pt x="77" y="18"/>
                    <a:pt x="76" y="17"/>
                  </a:cubicBezTo>
                  <a:cubicBezTo>
                    <a:pt x="75" y="16"/>
                    <a:pt x="73" y="15"/>
                    <a:pt x="71" y="14"/>
                  </a:cubicBezTo>
                  <a:cubicBezTo>
                    <a:pt x="69" y="13"/>
                    <a:pt x="67" y="12"/>
                    <a:pt x="65" y="12"/>
                  </a:cubicBezTo>
                  <a:cubicBezTo>
                    <a:pt x="66" y="8"/>
                    <a:pt x="66" y="8"/>
                    <a:pt x="66" y="8"/>
                  </a:cubicBezTo>
                  <a:cubicBezTo>
                    <a:pt x="100" y="12"/>
                    <a:pt x="100" y="12"/>
                    <a:pt x="100" y="12"/>
                  </a:cubicBezTo>
                  <a:lnTo>
                    <a:pt x="99"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9" name="ïṥḷide"/>
            <p:cNvSpPr/>
            <p:nvPr userDrawn="1">
              <p:custDataLst>
                <p:tags r:id="rId22"/>
              </p:custDataLst>
            </p:nvPr>
          </p:nvSpPr>
          <p:spPr bwMode="auto">
            <a:xfrm>
              <a:off x="10084526" y="838360"/>
              <a:ext cx="44438" cy="46413"/>
            </a:xfrm>
            <a:custGeom>
              <a:avLst/>
              <a:gdLst>
                <a:gd name="T0" fmla="*/ 86 w 86"/>
                <a:gd name="T1" fmla="*/ 4 h 89"/>
                <a:gd name="T2" fmla="*/ 82 w 86"/>
                <a:gd name="T3" fmla="*/ 5 h 89"/>
                <a:gd name="T4" fmla="*/ 76 w 86"/>
                <a:gd name="T5" fmla="*/ 7 h 89"/>
                <a:gd name="T6" fmla="*/ 74 w 86"/>
                <a:gd name="T7" fmla="*/ 13 h 89"/>
                <a:gd name="T8" fmla="*/ 74 w 86"/>
                <a:gd name="T9" fmla="*/ 24 h 89"/>
                <a:gd name="T10" fmla="*/ 77 w 86"/>
                <a:gd name="T11" fmla="*/ 60 h 89"/>
                <a:gd name="T12" fmla="*/ 75 w 86"/>
                <a:gd name="T13" fmla="*/ 72 h 89"/>
                <a:gd name="T14" fmla="*/ 68 w 86"/>
                <a:gd name="T15" fmla="*/ 81 h 89"/>
                <a:gd name="T16" fmla="*/ 58 w 86"/>
                <a:gd name="T17" fmla="*/ 87 h 89"/>
                <a:gd name="T18" fmla="*/ 48 w 86"/>
                <a:gd name="T19" fmla="*/ 89 h 89"/>
                <a:gd name="T20" fmla="*/ 35 w 86"/>
                <a:gd name="T21" fmla="*/ 88 h 89"/>
                <a:gd name="T22" fmla="*/ 24 w 86"/>
                <a:gd name="T23" fmla="*/ 83 h 89"/>
                <a:gd name="T24" fmla="*/ 18 w 86"/>
                <a:gd name="T25" fmla="*/ 76 h 89"/>
                <a:gd name="T26" fmla="*/ 15 w 86"/>
                <a:gd name="T27" fmla="*/ 67 h 89"/>
                <a:gd name="T28" fmla="*/ 12 w 86"/>
                <a:gd name="T29" fmla="*/ 17 h 89"/>
                <a:gd name="T30" fmla="*/ 11 w 86"/>
                <a:gd name="T31" fmla="*/ 14 h 89"/>
                <a:gd name="T32" fmla="*/ 8 w 86"/>
                <a:gd name="T33" fmla="*/ 12 h 89"/>
                <a:gd name="T34" fmla="*/ 4 w 86"/>
                <a:gd name="T35" fmla="*/ 11 h 89"/>
                <a:gd name="T36" fmla="*/ 0 w 86"/>
                <a:gd name="T37" fmla="*/ 10 h 89"/>
                <a:gd name="T38" fmla="*/ 0 w 86"/>
                <a:gd name="T39" fmla="*/ 6 h 89"/>
                <a:gd name="T40" fmla="*/ 35 w 86"/>
                <a:gd name="T41" fmla="*/ 3 h 89"/>
                <a:gd name="T42" fmla="*/ 35 w 86"/>
                <a:gd name="T43" fmla="*/ 8 h 89"/>
                <a:gd name="T44" fmla="*/ 31 w 86"/>
                <a:gd name="T45" fmla="*/ 8 h 89"/>
                <a:gd name="T46" fmla="*/ 27 w 86"/>
                <a:gd name="T47" fmla="*/ 10 h 89"/>
                <a:gd name="T48" fmla="*/ 25 w 86"/>
                <a:gd name="T49" fmla="*/ 12 h 89"/>
                <a:gd name="T50" fmla="*/ 24 w 86"/>
                <a:gd name="T51" fmla="*/ 16 h 89"/>
                <a:gd name="T52" fmla="*/ 28 w 86"/>
                <a:gd name="T53" fmla="*/ 62 h 89"/>
                <a:gd name="T54" fmla="*/ 29 w 86"/>
                <a:gd name="T55" fmla="*/ 69 h 89"/>
                <a:gd name="T56" fmla="*/ 32 w 86"/>
                <a:gd name="T57" fmla="*/ 76 h 89"/>
                <a:gd name="T58" fmla="*/ 39 w 86"/>
                <a:gd name="T59" fmla="*/ 81 h 89"/>
                <a:gd name="T60" fmla="*/ 50 w 86"/>
                <a:gd name="T61" fmla="*/ 82 h 89"/>
                <a:gd name="T62" fmla="*/ 61 w 86"/>
                <a:gd name="T63" fmla="*/ 79 h 89"/>
                <a:gd name="T64" fmla="*/ 67 w 86"/>
                <a:gd name="T65" fmla="*/ 73 h 89"/>
                <a:gd name="T66" fmla="*/ 70 w 86"/>
                <a:gd name="T67" fmla="*/ 66 h 89"/>
                <a:gd name="T68" fmla="*/ 71 w 86"/>
                <a:gd name="T69" fmla="*/ 59 h 89"/>
                <a:gd name="T70" fmla="*/ 68 w 86"/>
                <a:gd name="T71" fmla="*/ 25 h 89"/>
                <a:gd name="T72" fmla="*/ 67 w 86"/>
                <a:gd name="T73" fmla="*/ 14 h 89"/>
                <a:gd name="T74" fmla="*/ 63 w 86"/>
                <a:gd name="T75" fmla="*/ 9 h 89"/>
                <a:gd name="T76" fmla="*/ 58 w 86"/>
                <a:gd name="T77" fmla="*/ 7 h 89"/>
                <a:gd name="T78" fmla="*/ 52 w 86"/>
                <a:gd name="T79" fmla="*/ 6 h 89"/>
                <a:gd name="T80" fmla="*/ 52 w 86"/>
                <a:gd name="T81" fmla="*/ 2 h 89"/>
                <a:gd name="T82" fmla="*/ 86 w 86"/>
                <a:gd name="T83" fmla="*/ 0 h 89"/>
                <a:gd name="T84" fmla="*/ 86 w 86"/>
                <a:gd name="T85" fmla="*/ 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6" h="89">
                  <a:moveTo>
                    <a:pt x="86" y="4"/>
                  </a:moveTo>
                  <a:cubicBezTo>
                    <a:pt x="85" y="4"/>
                    <a:pt x="84" y="4"/>
                    <a:pt x="82" y="5"/>
                  </a:cubicBezTo>
                  <a:cubicBezTo>
                    <a:pt x="79" y="5"/>
                    <a:pt x="78" y="6"/>
                    <a:pt x="76" y="7"/>
                  </a:cubicBezTo>
                  <a:cubicBezTo>
                    <a:pt x="75" y="8"/>
                    <a:pt x="74" y="10"/>
                    <a:pt x="74" y="13"/>
                  </a:cubicBezTo>
                  <a:cubicBezTo>
                    <a:pt x="74" y="16"/>
                    <a:pt x="74" y="19"/>
                    <a:pt x="74" y="24"/>
                  </a:cubicBezTo>
                  <a:cubicBezTo>
                    <a:pt x="77" y="60"/>
                    <a:pt x="77" y="60"/>
                    <a:pt x="77" y="60"/>
                  </a:cubicBezTo>
                  <a:cubicBezTo>
                    <a:pt x="77" y="65"/>
                    <a:pt x="76" y="69"/>
                    <a:pt x="75" y="72"/>
                  </a:cubicBezTo>
                  <a:cubicBezTo>
                    <a:pt x="73" y="76"/>
                    <a:pt x="71" y="79"/>
                    <a:pt x="68" y="81"/>
                  </a:cubicBezTo>
                  <a:cubicBezTo>
                    <a:pt x="65" y="84"/>
                    <a:pt x="62" y="86"/>
                    <a:pt x="58" y="87"/>
                  </a:cubicBezTo>
                  <a:cubicBezTo>
                    <a:pt x="55" y="88"/>
                    <a:pt x="52" y="89"/>
                    <a:pt x="48" y="89"/>
                  </a:cubicBezTo>
                  <a:cubicBezTo>
                    <a:pt x="43" y="89"/>
                    <a:pt x="39" y="89"/>
                    <a:pt x="35" y="88"/>
                  </a:cubicBezTo>
                  <a:cubicBezTo>
                    <a:pt x="31" y="87"/>
                    <a:pt x="27" y="85"/>
                    <a:pt x="24" y="83"/>
                  </a:cubicBezTo>
                  <a:cubicBezTo>
                    <a:pt x="22" y="81"/>
                    <a:pt x="19" y="79"/>
                    <a:pt x="18" y="76"/>
                  </a:cubicBezTo>
                  <a:cubicBezTo>
                    <a:pt x="16" y="73"/>
                    <a:pt x="15" y="70"/>
                    <a:pt x="15" y="67"/>
                  </a:cubicBezTo>
                  <a:cubicBezTo>
                    <a:pt x="12" y="17"/>
                    <a:pt x="12" y="17"/>
                    <a:pt x="12" y="17"/>
                  </a:cubicBezTo>
                  <a:cubicBezTo>
                    <a:pt x="11" y="16"/>
                    <a:pt x="11" y="15"/>
                    <a:pt x="11" y="14"/>
                  </a:cubicBezTo>
                  <a:cubicBezTo>
                    <a:pt x="10" y="13"/>
                    <a:pt x="9" y="12"/>
                    <a:pt x="8" y="12"/>
                  </a:cubicBezTo>
                  <a:cubicBezTo>
                    <a:pt x="7" y="11"/>
                    <a:pt x="5" y="11"/>
                    <a:pt x="4" y="11"/>
                  </a:cubicBezTo>
                  <a:cubicBezTo>
                    <a:pt x="2" y="10"/>
                    <a:pt x="1" y="10"/>
                    <a:pt x="0" y="10"/>
                  </a:cubicBezTo>
                  <a:cubicBezTo>
                    <a:pt x="0" y="6"/>
                    <a:pt x="0" y="6"/>
                    <a:pt x="0" y="6"/>
                  </a:cubicBezTo>
                  <a:cubicBezTo>
                    <a:pt x="35" y="3"/>
                    <a:pt x="35" y="3"/>
                    <a:pt x="35" y="3"/>
                  </a:cubicBezTo>
                  <a:cubicBezTo>
                    <a:pt x="35" y="8"/>
                    <a:pt x="35" y="8"/>
                    <a:pt x="35" y="8"/>
                  </a:cubicBezTo>
                  <a:cubicBezTo>
                    <a:pt x="34" y="8"/>
                    <a:pt x="32" y="8"/>
                    <a:pt x="31" y="8"/>
                  </a:cubicBezTo>
                  <a:cubicBezTo>
                    <a:pt x="29" y="9"/>
                    <a:pt x="28" y="9"/>
                    <a:pt x="27" y="10"/>
                  </a:cubicBezTo>
                  <a:cubicBezTo>
                    <a:pt x="26" y="10"/>
                    <a:pt x="25" y="11"/>
                    <a:pt x="25" y="12"/>
                  </a:cubicBezTo>
                  <a:cubicBezTo>
                    <a:pt x="24" y="13"/>
                    <a:pt x="24" y="15"/>
                    <a:pt x="24" y="16"/>
                  </a:cubicBezTo>
                  <a:cubicBezTo>
                    <a:pt x="28" y="62"/>
                    <a:pt x="28" y="62"/>
                    <a:pt x="28" y="62"/>
                  </a:cubicBezTo>
                  <a:cubicBezTo>
                    <a:pt x="28" y="64"/>
                    <a:pt x="28" y="67"/>
                    <a:pt x="29" y="69"/>
                  </a:cubicBezTo>
                  <a:cubicBezTo>
                    <a:pt x="30" y="72"/>
                    <a:pt x="31" y="74"/>
                    <a:pt x="32" y="76"/>
                  </a:cubicBezTo>
                  <a:cubicBezTo>
                    <a:pt x="34" y="78"/>
                    <a:pt x="36" y="80"/>
                    <a:pt x="39" y="81"/>
                  </a:cubicBezTo>
                  <a:cubicBezTo>
                    <a:pt x="42" y="82"/>
                    <a:pt x="45" y="82"/>
                    <a:pt x="50" y="82"/>
                  </a:cubicBezTo>
                  <a:cubicBezTo>
                    <a:pt x="54" y="82"/>
                    <a:pt x="58" y="81"/>
                    <a:pt x="61" y="79"/>
                  </a:cubicBezTo>
                  <a:cubicBezTo>
                    <a:pt x="64" y="78"/>
                    <a:pt x="66" y="76"/>
                    <a:pt x="67" y="73"/>
                  </a:cubicBezTo>
                  <a:cubicBezTo>
                    <a:pt x="69" y="71"/>
                    <a:pt x="70" y="69"/>
                    <a:pt x="70" y="66"/>
                  </a:cubicBezTo>
                  <a:cubicBezTo>
                    <a:pt x="71" y="64"/>
                    <a:pt x="71" y="62"/>
                    <a:pt x="71" y="59"/>
                  </a:cubicBezTo>
                  <a:cubicBezTo>
                    <a:pt x="68" y="25"/>
                    <a:pt x="68" y="25"/>
                    <a:pt x="68" y="25"/>
                  </a:cubicBezTo>
                  <a:cubicBezTo>
                    <a:pt x="68" y="20"/>
                    <a:pt x="67" y="17"/>
                    <a:pt x="67" y="14"/>
                  </a:cubicBezTo>
                  <a:cubicBezTo>
                    <a:pt x="66" y="11"/>
                    <a:pt x="65" y="10"/>
                    <a:pt x="63" y="9"/>
                  </a:cubicBezTo>
                  <a:cubicBezTo>
                    <a:pt x="62" y="8"/>
                    <a:pt x="60" y="7"/>
                    <a:pt x="58" y="7"/>
                  </a:cubicBezTo>
                  <a:cubicBezTo>
                    <a:pt x="55" y="7"/>
                    <a:pt x="53" y="6"/>
                    <a:pt x="52" y="6"/>
                  </a:cubicBezTo>
                  <a:cubicBezTo>
                    <a:pt x="52" y="2"/>
                    <a:pt x="52" y="2"/>
                    <a:pt x="52" y="2"/>
                  </a:cubicBezTo>
                  <a:cubicBezTo>
                    <a:pt x="86" y="0"/>
                    <a:pt x="86" y="0"/>
                    <a:pt x="86" y="0"/>
                  </a:cubicBezTo>
                  <a:lnTo>
                    <a:pt x="86"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0" name="ïṣlïḍé"/>
            <p:cNvSpPr/>
            <p:nvPr userDrawn="1">
              <p:custDataLst>
                <p:tags r:id="rId23"/>
              </p:custDataLst>
            </p:nvPr>
          </p:nvSpPr>
          <p:spPr bwMode="auto">
            <a:xfrm>
              <a:off x="10129952" y="819597"/>
              <a:ext cx="50364" cy="57276"/>
            </a:xfrm>
            <a:custGeom>
              <a:avLst/>
              <a:gdLst>
                <a:gd name="T0" fmla="*/ 83 w 97"/>
                <a:gd name="T1" fmla="*/ 4 h 110"/>
                <a:gd name="T2" fmla="*/ 79 w 97"/>
                <a:gd name="T3" fmla="*/ 7 h 110"/>
                <a:gd name="T4" fmla="*/ 75 w 97"/>
                <a:gd name="T5" fmla="*/ 10 h 110"/>
                <a:gd name="T6" fmla="*/ 74 w 97"/>
                <a:gd name="T7" fmla="*/ 17 h 110"/>
                <a:gd name="T8" fmla="*/ 77 w 97"/>
                <a:gd name="T9" fmla="*/ 27 h 110"/>
                <a:gd name="T10" fmla="*/ 97 w 97"/>
                <a:gd name="T11" fmla="*/ 85 h 110"/>
                <a:gd name="T12" fmla="*/ 92 w 97"/>
                <a:gd name="T13" fmla="*/ 87 h 110"/>
                <a:gd name="T14" fmla="*/ 24 w 97"/>
                <a:gd name="T15" fmla="*/ 39 h 110"/>
                <a:gd name="T16" fmla="*/ 38 w 97"/>
                <a:gd name="T17" fmla="*/ 80 h 110"/>
                <a:gd name="T18" fmla="*/ 43 w 97"/>
                <a:gd name="T19" fmla="*/ 90 h 110"/>
                <a:gd name="T20" fmla="*/ 47 w 97"/>
                <a:gd name="T21" fmla="*/ 94 h 110"/>
                <a:gd name="T22" fmla="*/ 53 w 97"/>
                <a:gd name="T23" fmla="*/ 95 h 110"/>
                <a:gd name="T24" fmla="*/ 58 w 97"/>
                <a:gd name="T25" fmla="*/ 94 h 110"/>
                <a:gd name="T26" fmla="*/ 60 w 97"/>
                <a:gd name="T27" fmla="*/ 98 h 110"/>
                <a:gd name="T28" fmla="*/ 29 w 97"/>
                <a:gd name="T29" fmla="*/ 110 h 110"/>
                <a:gd name="T30" fmla="*/ 27 w 97"/>
                <a:gd name="T31" fmla="*/ 106 h 110"/>
                <a:gd name="T32" fmla="*/ 32 w 97"/>
                <a:gd name="T33" fmla="*/ 103 h 110"/>
                <a:gd name="T34" fmla="*/ 35 w 97"/>
                <a:gd name="T35" fmla="*/ 99 h 110"/>
                <a:gd name="T36" fmla="*/ 36 w 97"/>
                <a:gd name="T37" fmla="*/ 94 h 110"/>
                <a:gd name="T38" fmla="*/ 33 w 97"/>
                <a:gd name="T39" fmla="*/ 82 h 110"/>
                <a:gd name="T40" fmla="*/ 20 w 97"/>
                <a:gd name="T41" fmla="*/ 43 h 110"/>
                <a:gd name="T42" fmla="*/ 17 w 97"/>
                <a:gd name="T43" fmla="*/ 39 h 110"/>
                <a:gd name="T44" fmla="*/ 14 w 97"/>
                <a:gd name="T45" fmla="*/ 35 h 110"/>
                <a:gd name="T46" fmla="*/ 7 w 97"/>
                <a:gd name="T47" fmla="*/ 34 h 110"/>
                <a:gd name="T48" fmla="*/ 2 w 97"/>
                <a:gd name="T49" fmla="*/ 35 h 110"/>
                <a:gd name="T50" fmla="*/ 0 w 97"/>
                <a:gd name="T51" fmla="*/ 31 h 110"/>
                <a:gd name="T52" fmla="*/ 22 w 97"/>
                <a:gd name="T53" fmla="*/ 23 h 110"/>
                <a:gd name="T54" fmla="*/ 85 w 97"/>
                <a:gd name="T55" fmla="*/ 67 h 110"/>
                <a:gd name="T56" fmla="*/ 72 w 97"/>
                <a:gd name="T57" fmla="*/ 29 h 110"/>
                <a:gd name="T58" fmla="*/ 68 w 97"/>
                <a:gd name="T59" fmla="*/ 19 h 110"/>
                <a:gd name="T60" fmla="*/ 63 w 97"/>
                <a:gd name="T61" fmla="*/ 15 h 110"/>
                <a:gd name="T62" fmla="*/ 58 w 97"/>
                <a:gd name="T63" fmla="*/ 15 h 110"/>
                <a:gd name="T64" fmla="*/ 52 w 97"/>
                <a:gd name="T65" fmla="*/ 16 h 110"/>
                <a:gd name="T66" fmla="*/ 51 w 97"/>
                <a:gd name="T67" fmla="*/ 12 h 110"/>
                <a:gd name="T68" fmla="*/ 82 w 97"/>
                <a:gd name="T69" fmla="*/ 0 h 110"/>
                <a:gd name="T70" fmla="*/ 83 w 97"/>
                <a:gd name="T71" fmla="*/ 4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7" h="110">
                  <a:moveTo>
                    <a:pt x="83" y="4"/>
                  </a:moveTo>
                  <a:cubicBezTo>
                    <a:pt x="82" y="5"/>
                    <a:pt x="81" y="5"/>
                    <a:pt x="79" y="7"/>
                  </a:cubicBezTo>
                  <a:cubicBezTo>
                    <a:pt x="77" y="8"/>
                    <a:pt x="76" y="9"/>
                    <a:pt x="75" y="10"/>
                  </a:cubicBezTo>
                  <a:cubicBezTo>
                    <a:pt x="74" y="12"/>
                    <a:pt x="74" y="14"/>
                    <a:pt x="74" y="17"/>
                  </a:cubicBezTo>
                  <a:cubicBezTo>
                    <a:pt x="75" y="19"/>
                    <a:pt x="75" y="23"/>
                    <a:pt x="77" y="27"/>
                  </a:cubicBezTo>
                  <a:cubicBezTo>
                    <a:pt x="97" y="85"/>
                    <a:pt x="97" y="85"/>
                    <a:pt x="97" y="85"/>
                  </a:cubicBezTo>
                  <a:cubicBezTo>
                    <a:pt x="92" y="87"/>
                    <a:pt x="92" y="87"/>
                    <a:pt x="92" y="87"/>
                  </a:cubicBezTo>
                  <a:cubicBezTo>
                    <a:pt x="24" y="39"/>
                    <a:pt x="24" y="39"/>
                    <a:pt x="24" y="39"/>
                  </a:cubicBezTo>
                  <a:cubicBezTo>
                    <a:pt x="38" y="80"/>
                    <a:pt x="38" y="80"/>
                    <a:pt x="38" y="80"/>
                  </a:cubicBezTo>
                  <a:cubicBezTo>
                    <a:pt x="40" y="84"/>
                    <a:pt x="41" y="88"/>
                    <a:pt x="43" y="90"/>
                  </a:cubicBezTo>
                  <a:cubicBezTo>
                    <a:pt x="44" y="92"/>
                    <a:pt x="45" y="94"/>
                    <a:pt x="47" y="94"/>
                  </a:cubicBezTo>
                  <a:cubicBezTo>
                    <a:pt x="48" y="95"/>
                    <a:pt x="50" y="95"/>
                    <a:pt x="53" y="95"/>
                  </a:cubicBezTo>
                  <a:cubicBezTo>
                    <a:pt x="56" y="95"/>
                    <a:pt x="57" y="94"/>
                    <a:pt x="58" y="94"/>
                  </a:cubicBezTo>
                  <a:cubicBezTo>
                    <a:pt x="60" y="98"/>
                    <a:pt x="60" y="98"/>
                    <a:pt x="60" y="98"/>
                  </a:cubicBezTo>
                  <a:cubicBezTo>
                    <a:pt x="29" y="110"/>
                    <a:pt x="29" y="110"/>
                    <a:pt x="29" y="110"/>
                  </a:cubicBezTo>
                  <a:cubicBezTo>
                    <a:pt x="27" y="106"/>
                    <a:pt x="27" y="106"/>
                    <a:pt x="27" y="106"/>
                  </a:cubicBezTo>
                  <a:cubicBezTo>
                    <a:pt x="28" y="105"/>
                    <a:pt x="30" y="104"/>
                    <a:pt x="32" y="103"/>
                  </a:cubicBezTo>
                  <a:cubicBezTo>
                    <a:pt x="34" y="101"/>
                    <a:pt x="35" y="100"/>
                    <a:pt x="35" y="99"/>
                  </a:cubicBezTo>
                  <a:cubicBezTo>
                    <a:pt x="36" y="98"/>
                    <a:pt x="37" y="96"/>
                    <a:pt x="36" y="94"/>
                  </a:cubicBezTo>
                  <a:cubicBezTo>
                    <a:pt x="36" y="91"/>
                    <a:pt x="35" y="88"/>
                    <a:pt x="33" y="82"/>
                  </a:cubicBezTo>
                  <a:cubicBezTo>
                    <a:pt x="20" y="43"/>
                    <a:pt x="20" y="43"/>
                    <a:pt x="20" y="43"/>
                  </a:cubicBezTo>
                  <a:cubicBezTo>
                    <a:pt x="19" y="42"/>
                    <a:pt x="18" y="40"/>
                    <a:pt x="17" y="39"/>
                  </a:cubicBezTo>
                  <a:cubicBezTo>
                    <a:pt x="16" y="37"/>
                    <a:pt x="15" y="36"/>
                    <a:pt x="14" y="35"/>
                  </a:cubicBezTo>
                  <a:cubicBezTo>
                    <a:pt x="12" y="35"/>
                    <a:pt x="10" y="34"/>
                    <a:pt x="7" y="34"/>
                  </a:cubicBezTo>
                  <a:cubicBezTo>
                    <a:pt x="5" y="34"/>
                    <a:pt x="3" y="34"/>
                    <a:pt x="2" y="35"/>
                  </a:cubicBezTo>
                  <a:cubicBezTo>
                    <a:pt x="0" y="31"/>
                    <a:pt x="0" y="31"/>
                    <a:pt x="0" y="31"/>
                  </a:cubicBezTo>
                  <a:cubicBezTo>
                    <a:pt x="22" y="23"/>
                    <a:pt x="22" y="23"/>
                    <a:pt x="22" y="23"/>
                  </a:cubicBezTo>
                  <a:cubicBezTo>
                    <a:pt x="85" y="67"/>
                    <a:pt x="85" y="67"/>
                    <a:pt x="85" y="67"/>
                  </a:cubicBezTo>
                  <a:cubicBezTo>
                    <a:pt x="72" y="29"/>
                    <a:pt x="72" y="29"/>
                    <a:pt x="72" y="29"/>
                  </a:cubicBezTo>
                  <a:cubicBezTo>
                    <a:pt x="70" y="25"/>
                    <a:pt x="69" y="21"/>
                    <a:pt x="68" y="19"/>
                  </a:cubicBezTo>
                  <a:cubicBezTo>
                    <a:pt x="66" y="17"/>
                    <a:pt x="65" y="16"/>
                    <a:pt x="63" y="15"/>
                  </a:cubicBezTo>
                  <a:cubicBezTo>
                    <a:pt x="62" y="15"/>
                    <a:pt x="60" y="15"/>
                    <a:pt x="58" y="15"/>
                  </a:cubicBezTo>
                  <a:cubicBezTo>
                    <a:pt x="55" y="15"/>
                    <a:pt x="53" y="15"/>
                    <a:pt x="52" y="16"/>
                  </a:cubicBezTo>
                  <a:cubicBezTo>
                    <a:pt x="51" y="12"/>
                    <a:pt x="51" y="12"/>
                    <a:pt x="51" y="12"/>
                  </a:cubicBezTo>
                  <a:cubicBezTo>
                    <a:pt x="82" y="0"/>
                    <a:pt x="82" y="0"/>
                    <a:pt x="82" y="0"/>
                  </a:cubicBezTo>
                  <a:lnTo>
                    <a:pt x="83"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1" name="îşļîḋe"/>
            <p:cNvSpPr/>
            <p:nvPr userDrawn="1">
              <p:custDataLst>
                <p:tags r:id="rId24"/>
              </p:custDataLst>
            </p:nvPr>
          </p:nvSpPr>
          <p:spPr bwMode="auto">
            <a:xfrm>
              <a:off x="10173896" y="807746"/>
              <a:ext cx="35551" cy="47895"/>
            </a:xfrm>
            <a:custGeom>
              <a:avLst/>
              <a:gdLst>
                <a:gd name="T0" fmla="*/ 69 w 69"/>
                <a:gd name="T1" fmla="*/ 73 h 92"/>
                <a:gd name="T2" fmla="*/ 39 w 69"/>
                <a:gd name="T3" fmla="*/ 92 h 92"/>
                <a:gd name="T4" fmla="*/ 37 w 69"/>
                <a:gd name="T5" fmla="*/ 89 h 92"/>
                <a:gd name="T6" fmla="*/ 41 w 69"/>
                <a:gd name="T7" fmla="*/ 86 h 92"/>
                <a:gd name="T8" fmla="*/ 44 w 69"/>
                <a:gd name="T9" fmla="*/ 83 h 92"/>
                <a:gd name="T10" fmla="*/ 45 w 69"/>
                <a:gd name="T11" fmla="*/ 80 h 92"/>
                <a:gd name="T12" fmla="*/ 44 w 69"/>
                <a:gd name="T13" fmla="*/ 76 h 92"/>
                <a:gd name="T14" fmla="*/ 16 w 69"/>
                <a:gd name="T15" fmla="*/ 24 h 92"/>
                <a:gd name="T16" fmla="*/ 13 w 69"/>
                <a:gd name="T17" fmla="*/ 21 h 92"/>
                <a:gd name="T18" fmla="*/ 10 w 69"/>
                <a:gd name="T19" fmla="*/ 20 h 92"/>
                <a:gd name="T20" fmla="*/ 6 w 69"/>
                <a:gd name="T21" fmla="*/ 21 h 92"/>
                <a:gd name="T22" fmla="*/ 2 w 69"/>
                <a:gd name="T23" fmla="*/ 23 h 92"/>
                <a:gd name="T24" fmla="*/ 0 w 69"/>
                <a:gd name="T25" fmla="*/ 19 h 92"/>
                <a:gd name="T26" fmla="*/ 30 w 69"/>
                <a:gd name="T27" fmla="*/ 0 h 92"/>
                <a:gd name="T28" fmla="*/ 32 w 69"/>
                <a:gd name="T29" fmla="*/ 4 h 92"/>
                <a:gd name="T30" fmla="*/ 29 w 69"/>
                <a:gd name="T31" fmla="*/ 7 h 92"/>
                <a:gd name="T32" fmla="*/ 26 w 69"/>
                <a:gd name="T33" fmla="*/ 10 h 92"/>
                <a:gd name="T34" fmla="*/ 24 w 69"/>
                <a:gd name="T35" fmla="*/ 13 h 92"/>
                <a:gd name="T36" fmla="*/ 25 w 69"/>
                <a:gd name="T37" fmla="*/ 17 h 92"/>
                <a:gd name="T38" fmla="*/ 54 w 69"/>
                <a:gd name="T39" fmla="*/ 70 h 92"/>
                <a:gd name="T40" fmla="*/ 56 w 69"/>
                <a:gd name="T41" fmla="*/ 72 h 92"/>
                <a:gd name="T42" fmla="*/ 60 w 69"/>
                <a:gd name="T43" fmla="*/ 73 h 92"/>
                <a:gd name="T44" fmla="*/ 63 w 69"/>
                <a:gd name="T45" fmla="*/ 72 h 92"/>
                <a:gd name="T46" fmla="*/ 67 w 69"/>
                <a:gd name="T47" fmla="*/ 70 h 92"/>
                <a:gd name="T48" fmla="*/ 69 w 69"/>
                <a:gd name="T49" fmla="*/ 73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9" h="92">
                  <a:moveTo>
                    <a:pt x="69" y="73"/>
                  </a:moveTo>
                  <a:cubicBezTo>
                    <a:pt x="39" y="92"/>
                    <a:pt x="39" y="92"/>
                    <a:pt x="39" y="92"/>
                  </a:cubicBezTo>
                  <a:cubicBezTo>
                    <a:pt x="37" y="89"/>
                    <a:pt x="37" y="89"/>
                    <a:pt x="37" y="89"/>
                  </a:cubicBezTo>
                  <a:cubicBezTo>
                    <a:pt x="38" y="88"/>
                    <a:pt x="39" y="87"/>
                    <a:pt x="41" y="86"/>
                  </a:cubicBezTo>
                  <a:cubicBezTo>
                    <a:pt x="42" y="85"/>
                    <a:pt x="43" y="84"/>
                    <a:pt x="44" y="83"/>
                  </a:cubicBezTo>
                  <a:cubicBezTo>
                    <a:pt x="44" y="82"/>
                    <a:pt x="45" y="81"/>
                    <a:pt x="45" y="80"/>
                  </a:cubicBezTo>
                  <a:cubicBezTo>
                    <a:pt x="45" y="79"/>
                    <a:pt x="45" y="78"/>
                    <a:pt x="44" y="76"/>
                  </a:cubicBezTo>
                  <a:cubicBezTo>
                    <a:pt x="16" y="24"/>
                    <a:pt x="16" y="24"/>
                    <a:pt x="16" y="24"/>
                  </a:cubicBezTo>
                  <a:cubicBezTo>
                    <a:pt x="15" y="22"/>
                    <a:pt x="14" y="21"/>
                    <a:pt x="13" y="21"/>
                  </a:cubicBezTo>
                  <a:cubicBezTo>
                    <a:pt x="13" y="20"/>
                    <a:pt x="11" y="20"/>
                    <a:pt x="10" y="20"/>
                  </a:cubicBezTo>
                  <a:cubicBezTo>
                    <a:pt x="9" y="21"/>
                    <a:pt x="7" y="21"/>
                    <a:pt x="6" y="21"/>
                  </a:cubicBezTo>
                  <a:cubicBezTo>
                    <a:pt x="4" y="22"/>
                    <a:pt x="3" y="22"/>
                    <a:pt x="2" y="23"/>
                  </a:cubicBezTo>
                  <a:cubicBezTo>
                    <a:pt x="0" y="19"/>
                    <a:pt x="0" y="19"/>
                    <a:pt x="0" y="19"/>
                  </a:cubicBezTo>
                  <a:cubicBezTo>
                    <a:pt x="30" y="0"/>
                    <a:pt x="30" y="0"/>
                    <a:pt x="30" y="0"/>
                  </a:cubicBezTo>
                  <a:cubicBezTo>
                    <a:pt x="32" y="4"/>
                    <a:pt x="32" y="4"/>
                    <a:pt x="32" y="4"/>
                  </a:cubicBezTo>
                  <a:cubicBezTo>
                    <a:pt x="31" y="5"/>
                    <a:pt x="30" y="6"/>
                    <a:pt x="29" y="7"/>
                  </a:cubicBezTo>
                  <a:cubicBezTo>
                    <a:pt x="28" y="8"/>
                    <a:pt x="27" y="9"/>
                    <a:pt x="26" y="10"/>
                  </a:cubicBezTo>
                  <a:cubicBezTo>
                    <a:pt x="25" y="11"/>
                    <a:pt x="24" y="12"/>
                    <a:pt x="24" y="13"/>
                  </a:cubicBezTo>
                  <a:cubicBezTo>
                    <a:pt x="24" y="14"/>
                    <a:pt x="25" y="16"/>
                    <a:pt x="25" y="17"/>
                  </a:cubicBezTo>
                  <a:cubicBezTo>
                    <a:pt x="54" y="70"/>
                    <a:pt x="54" y="70"/>
                    <a:pt x="54" y="70"/>
                  </a:cubicBezTo>
                  <a:cubicBezTo>
                    <a:pt x="54" y="71"/>
                    <a:pt x="55" y="72"/>
                    <a:pt x="56" y="72"/>
                  </a:cubicBezTo>
                  <a:cubicBezTo>
                    <a:pt x="57" y="73"/>
                    <a:pt x="58" y="73"/>
                    <a:pt x="60" y="73"/>
                  </a:cubicBezTo>
                  <a:cubicBezTo>
                    <a:pt x="60" y="73"/>
                    <a:pt x="62" y="72"/>
                    <a:pt x="63" y="72"/>
                  </a:cubicBezTo>
                  <a:cubicBezTo>
                    <a:pt x="65" y="71"/>
                    <a:pt x="66" y="70"/>
                    <a:pt x="67" y="70"/>
                  </a:cubicBezTo>
                  <a:lnTo>
                    <a:pt x="69" y="7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2" name="i$líḋe"/>
            <p:cNvSpPr/>
            <p:nvPr userDrawn="1">
              <p:custDataLst>
                <p:tags r:id="rId25"/>
              </p:custDataLst>
            </p:nvPr>
          </p:nvSpPr>
          <p:spPr bwMode="auto">
            <a:xfrm>
              <a:off x="10189697" y="779602"/>
              <a:ext cx="42957" cy="49870"/>
            </a:xfrm>
            <a:custGeom>
              <a:avLst/>
              <a:gdLst>
                <a:gd name="T0" fmla="*/ 65 w 82"/>
                <a:gd name="T1" fmla="*/ 3 h 95"/>
                <a:gd name="T2" fmla="*/ 63 w 82"/>
                <a:gd name="T3" fmla="*/ 6 h 95"/>
                <a:gd name="T4" fmla="*/ 61 w 82"/>
                <a:gd name="T5" fmla="*/ 9 h 95"/>
                <a:gd name="T6" fmla="*/ 61 w 82"/>
                <a:gd name="T7" fmla="*/ 14 h 95"/>
                <a:gd name="T8" fmla="*/ 62 w 82"/>
                <a:gd name="T9" fmla="*/ 19 h 95"/>
                <a:gd name="T10" fmla="*/ 70 w 82"/>
                <a:gd name="T11" fmla="*/ 49 h 95"/>
                <a:gd name="T12" fmla="*/ 82 w 82"/>
                <a:gd name="T13" fmla="*/ 92 h 95"/>
                <a:gd name="T14" fmla="*/ 78 w 82"/>
                <a:gd name="T15" fmla="*/ 95 h 95"/>
                <a:gd name="T16" fmla="*/ 41 w 82"/>
                <a:gd name="T17" fmla="*/ 71 h 95"/>
                <a:gd name="T18" fmla="*/ 16 w 82"/>
                <a:gd name="T19" fmla="*/ 55 h 95"/>
                <a:gd name="T20" fmla="*/ 13 w 82"/>
                <a:gd name="T21" fmla="*/ 54 h 95"/>
                <a:gd name="T22" fmla="*/ 9 w 82"/>
                <a:gd name="T23" fmla="*/ 54 h 95"/>
                <a:gd name="T24" fmla="*/ 6 w 82"/>
                <a:gd name="T25" fmla="*/ 55 h 95"/>
                <a:gd name="T26" fmla="*/ 3 w 82"/>
                <a:gd name="T27" fmla="*/ 57 h 95"/>
                <a:gd name="T28" fmla="*/ 0 w 82"/>
                <a:gd name="T29" fmla="*/ 54 h 95"/>
                <a:gd name="T30" fmla="*/ 26 w 82"/>
                <a:gd name="T31" fmla="*/ 32 h 95"/>
                <a:gd name="T32" fmla="*/ 28 w 82"/>
                <a:gd name="T33" fmla="*/ 35 h 95"/>
                <a:gd name="T34" fmla="*/ 23 w 82"/>
                <a:gd name="T35" fmla="*/ 40 h 95"/>
                <a:gd name="T36" fmla="*/ 22 w 82"/>
                <a:gd name="T37" fmla="*/ 44 h 95"/>
                <a:gd name="T38" fmla="*/ 23 w 82"/>
                <a:gd name="T39" fmla="*/ 45 h 95"/>
                <a:gd name="T40" fmla="*/ 24 w 82"/>
                <a:gd name="T41" fmla="*/ 46 h 95"/>
                <a:gd name="T42" fmla="*/ 41 w 82"/>
                <a:gd name="T43" fmla="*/ 56 h 95"/>
                <a:gd name="T44" fmla="*/ 73 w 82"/>
                <a:gd name="T45" fmla="*/ 77 h 95"/>
                <a:gd name="T46" fmla="*/ 65 w 82"/>
                <a:gd name="T47" fmla="*/ 50 h 95"/>
                <a:gd name="T48" fmla="*/ 59 w 82"/>
                <a:gd name="T49" fmla="*/ 29 h 95"/>
                <a:gd name="T50" fmla="*/ 56 w 82"/>
                <a:gd name="T51" fmla="*/ 22 h 95"/>
                <a:gd name="T52" fmla="*/ 55 w 82"/>
                <a:gd name="T53" fmla="*/ 19 h 95"/>
                <a:gd name="T54" fmla="*/ 52 w 82"/>
                <a:gd name="T55" fmla="*/ 18 h 95"/>
                <a:gd name="T56" fmla="*/ 49 w 82"/>
                <a:gd name="T57" fmla="*/ 19 h 95"/>
                <a:gd name="T58" fmla="*/ 46 w 82"/>
                <a:gd name="T59" fmla="*/ 20 h 95"/>
                <a:gd name="T60" fmla="*/ 42 w 82"/>
                <a:gd name="T61" fmla="*/ 23 h 95"/>
                <a:gd name="T62" fmla="*/ 40 w 82"/>
                <a:gd name="T63" fmla="*/ 19 h 95"/>
                <a:gd name="T64" fmla="*/ 63 w 82"/>
                <a:gd name="T65" fmla="*/ 0 h 95"/>
                <a:gd name="T66" fmla="*/ 65 w 82"/>
                <a:gd name="T67" fmla="*/ 3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2" h="95">
                  <a:moveTo>
                    <a:pt x="65" y="3"/>
                  </a:moveTo>
                  <a:cubicBezTo>
                    <a:pt x="65" y="4"/>
                    <a:pt x="64" y="5"/>
                    <a:pt x="63" y="6"/>
                  </a:cubicBezTo>
                  <a:cubicBezTo>
                    <a:pt x="62" y="7"/>
                    <a:pt x="62" y="8"/>
                    <a:pt x="61" y="9"/>
                  </a:cubicBezTo>
                  <a:cubicBezTo>
                    <a:pt x="61" y="11"/>
                    <a:pt x="60" y="12"/>
                    <a:pt x="61" y="14"/>
                  </a:cubicBezTo>
                  <a:cubicBezTo>
                    <a:pt x="61" y="15"/>
                    <a:pt x="61" y="17"/>
                    <a:pt x="62" y="19"/>
                  </a:cubicBezTo>
                  <a:cubicBezTo>
                    <a:pt x="63" y="26"/>
                    <a:pt x="66" y="36"/>
                    <a:pt x="70" y="49"/>
                  </a:cubicBezTo>
                  <a:cubicBezTo>
                    <a:pt x="74" y="63"/>
                    <a:pt x="78" y="77"/>
                    <a:pt x="82" y="92"/>
                  </a:cubicBezTo>
                  <a:cubicBezTo>
                    <a:pt x="78" y="95"/>
                    <a:pt x="78" y="95"/>
                    <a:pt x="78" y="95"/>
                  </a:cubicBezTo>
                  <a:cubicBezTo>
                    <a:pt x="65" y="87"/>
                    <a:pt x="53" y="79"/>
                    <a:pt x="41" y="71"/>
                  </a:cubicBezTo>
                  <a:cubicBezTo>
                    <a:pt x="29" y="63"/>
                    <a:pt x="21" y="58"/>
                    <a:pt x="16" y="55"/>
                  </a:cubicBezTo>
                  <a:cubicBezTo>
                    <a:pt x="15" y="55"/>
                    <a:pt x="14" y="54"/>
                    <a:pt x="13" y="54"/>
                  </a:cubicBezTo>
                  <a:cubicBezTo>
                    <a:pt x="12" y="54"/>
                    <a:pt x="11" y="54"/>
                    <a:pt x="9" y="54"/>
                  </a:cubicBezTo>
                  <a:cubicBezTo>
                    <a:pt x="8" y="54"/>
                    <a:pt x="7" y="55"/>
                    <a:pt x="6" y="55"/>
                  </a:cubicBezTo>
                  <a:cubicBezTo>
                    <a:pt x="5" y="56"/>
                    <a:pt x="4" y="56"/>
                    <a:pt x="3" y="57"/>
                  </a:cubicBezTo>
                  <a:cubicBezTo>
                    <a:pt x="0" y="54"/>
                    <a:pt x="0" y="54"/>
                    <a:pt x="0" y="54"/>
                  </a:cubicBezTo>
                  <a:cubicBezTo>
                    <a:pt x="26" y="32"/>
                    <a:pt x="26" y="32"/>
                    <a:pt x="26" y="32"/>
                  </a:cubicBezTo>
                  <a:cubicBezTo>
                    <a:pt x="28" y="35"/>
                    <a:pt x="28" y="35"/>
                    <a:pt x="28" y="35"/>
                  </a:cubicBezTo>
                  <a:cubicBezTo>
                    <a:pt x="26" y="37"/>
                    <a:pt x="24" y="39"/>
                    <a:pt x="23" y="40"/>
                  </a:cubicBezTo>
                  <a:cubicBezTo>
                    <a:pt x="22" y="42"/>
                    <a:pt x="22" y="43"/>
                    <a:pt x="22" y="44"/>
                  </a:cubicBezTo>
                  <a:cubicBezTo>
                    <a:pt x="22" y="45"/>
                    <a:pt x="23" y="45"/>
                    <a:pt x="23" y="45"/>
                  </a:cubicBezTo>
                  <a:cubicBezTo>
                    <a:pt x="24" y="46"/>
                    <a:pt x="24" y="46"/>
                    <a:pt x="24" y="46"/>
                  </a:cubicBezTo>
                  <a:cubicBezTo>
                    <a:pt x="28" y="48"/>
                    <a:pt x="33" y="52"/>
                    <a:pt x="41" y="56"/>
                  </a:cubicBezTo>
                  <a:cubicBezTo>
                    <a:pt x="48" y="61"/>
                    <a:pt x="59" y="68"/>
                    <a:pt x="73" y="77"/>
                  </a:cubicBezTo>
                  <a:cubicBezTo>
                    <a:pt x="70" y="69"/>
                    <a:pt x="68" y="60"/>
                    <a:pt x="65" y="50"/>
                  </a:cubicBezTo>
                  <a:cubicBezTo>
                    <a:pt x="62" y="40"/>
                    <a:pt x="60" y="33"/>
                    <a:pt x="59" y="29"/>
                  </a:cubicBezTo>
                  <a:cubicBezTo>
                    <a:pt x="58" y="25"/>
                    <a:pt x="57" y="23"/>
                    <a:pt x="56" y="22"/>
                  </a:cubicBezTo>
                  <a:cubicBezTo>
                    <a:pt x="56" y="20"/>
                    <a:pt x="55" y="20"/>
                    <a:pt x="55" y="19"/>
                  </a:cubicBezTo>
                  <a:cubicBezTo>
                    <a:pt x="54" y="18"/>
                    <a:pt x="53" y="18"/>
                    <a:pt x="52" y="18"/>
                  </a:cubicBezTo>
                  <a:cubicBezTo>
                    <a:pt x="51" y="18"/>
                    <a:pt x="50" y="18"/>
                    <a:pt x="49" y="19"/>
                  </a:cubicBezTo>
                  <a:cubicBezTo>
                    <a:pt x="48" y="19"/>
                    <a:pt x="47" y="20"/>
                    <a:pt x="46" y="20"/>
                  </a:cubicBezTo>
                  <a:cubicBezTo>
                    <a:pt x="45" y="21"/>
                    <a:pt x="44" y="22"/>
                    <a:pt x="42" y="23"/>
                  </a:cubicBezTo>
                  <a:cubicBezTo>
                    <a:pt x="40" y="19"/>
                    <a:pt x="40" y="19"/>
                    <a:pt x="40" y="19"/>
                  </a:cubicBezTo>
                  <a:cubicBezTo>
                    <a:pt x="63" y="0"/>
                    <a:pt x="63" y="0"/>
                    <a:pt x="63" y="0"/>
                  </a:cubicBezTo>
                  <a:lnTo>
                    <a:pt x="65"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3" name="î$ḷïďê"/>
            <p:cNvSpPr/>
            <p:nvPr userDrawn="1">
              <p:custDataLst>
                <p:tags r:id="rId26"/>
              </p:custDataLst>
            </p:nvPr>
          </p:nvSpPr>
          <p:spPr bwMode="auto">
            <a:xfrm>
              <a:off x="10221297" y="750470"/>
              <a:ext cx="56289" cy="53820"/>
            </a:xfrm>
            <a:custGeom>
              <a:avLst/>
              <a:gdLst>
                <a:gd name="T0" fmla="*/ 90 w 109"/>
                <a:gd name="T1" fmla="*/ 30 h 103"/>
                <a:gd name="T2" fmla="*/ 109 w 109"/>
                <a:gd name="T3" fmla="*/ 46 h 103"/>
                <a:gd name="T4" fmla="*/ 68 w 109"/>
                <a:gd name="T5" fmla="*/ 103 h 103"/>
                <a:gd name="T6" fmla="*/ 64 w 109"/>
                <a:gd name="T7" fmla="*/ 100 h 103"/>
                <a:gd name="T8" fmla="*/ 67 w 109"/>
                <a:gd name="T9" fmla="*/ 96 h 103"/>
                <a:gd name="T10" fmla="*/ 68 w 109"/>
                <a:gd name="T11" fmla="*/ 92 h 103"/>
                <a:gd name="T12" fmla="*/ 68 w 109"/>
                <a:gd name="T13" fmla="*/ 89 h 103"/>
                <a:gd name="T14" fmla="*/ 66 w 109"/>
                <a:gd name="T15" fmla="*/ 86 h 103"/>
                <a:gd name="T16" fmla="*/ 17 w 109"/>
                <a:gd name="T17" fmla="*/ 50 h 103"/>
                <a:gd name="T18" fmla="*/ 14 w 109"/>
                <a:gd name="T19" fmla="*/ 49 h 103"/>
                <a:gd name="T20" fmla="*/ 10 w 109"/>
                <a:gd name="T21" fmla="*/ 49 h 103"/>
                <a:gd name="T22" fmla="*/ 6 w 109"/>
                <a:gd name="T23" fmla="*/ 52 h 103"/>
                <a:gd name="T24" fmla="*/ 3 w 109"/>
                <a:gd name="T25" fmla="*/ 55 h 103"/>
                <a:gd name="T26" fmla="*/ 0 w 109"/>
                <a:gd name="T27" fmla="*/ 53 h 103"/>
                <a:gd name="T28" fmla="*/ 39 w 109"/>
                <a:gd name="T29" fmla="*/ 0 h 103"/>
                <a:gd name="T30" fmla="*/ 55 w 109"/>
                <a:gd name="T31" fmla="*/ 12 h 103"/>
                <a:gd name="T32" fmla="*/ 52 w 109"/>
                <a:gd name="T33" fmla="*/ 16 h 103"/>
                <a:gd name="T34" fmla="*/ 41 w 109"/>
                <a:gd name="T35" fmla="*/ 14 h 103"/>
                <a:gd name="T36" fmla="*/ 33 w 109"/>
                <a:gd name="T37" fmla="*/ 17 h 103"/>
                <a:gd name="T38" fmla="*/ 30 w 109"/>
                <a:gd name="T39" fmla="*/ 20 h 103"/>
                <a:gd name="T40" fmla="*/ 26 w 109"/>
                <a:gd name="T41" fmla="*/ 25 h 103"/>
                <a:gd name="T42" fmla="*/ 18 w 109"/>
                <a:gd name="T43" fmla="*/ 35 h 103"/>
                <a:gd name="T44" fmla="*/ 45 w 109"/>
                <a:gd name="T45" fmla="*/ 55 h 103"/>
                <a:gd name="T46" fmla="*/ 51 w 109"/>
                <a:gd name="T47" fmla="*/ 48 h 103"/>
                <a:gd name="T48" fmla="*/ 54 w 109"/>
                <a:gd name="T49" fmla="*/ 42 h 103"/>
                <a:gd name="T50" fmla="*/ 54 w 109"/>
                <a:gd name="T51" fmla="*/ 37 h 103"/>
                <a:gd name="T52" fmla="*/ 52 w 109"/>
                <a:gd name="T53" fmla="*/ 33 h 103"/>
                <a:gd name="T54" fmla="*/ 48 w 109"/>
                <a:gd name="T55" fmla="*/ 28 h 103"/>
                <a:gd name="T56" fmla="*/ 51 w 109"/>
                <a:gd name="T57" fmla="*/ 25 h 103"/>
                <a:gd name="T58" fmla="*/ 77 w 109"/>
                <a:gd name="T59" fmla="*/ 44 h 103"/>
                <a:gd name="T60" fmla="*/ 75 w 109"/>
                <a:gd name="T61" fmla="*/ 48 h 103"/>
                <a:gd name="T62" fmla="*/ 69 w 109"/>
                <a:gd name="T63" fmla="*/ 45 h 103"/>
                <a:gd name="T64" fmla="*/ 64 w 109"/>
                <a:gd name="T65" fmla="*/ 44 h 103"/>
                <a:gd name="T66" fmla="*/ 59 w 109"/>
                <a:gd name="T67" fmla="*/ 46 h 103"/>
                <a:gd name="T68" fmla="*/ 55 w 109"/>
                <a:gd name="T69" fmla="*/ 51 h 103"/>
                <a:gd name="T70" fmla="*/ 49 w 109"/>
                <a:gd name="T71" fmla="*/ 58 h 103"/>
                <a:gd name="T72" fmla="*/ 70 w 109"/>
                <a:gd name="T73" fmla="*/ 73 h 103"/>
                <a:gd name="T74" fmla="*/ 75 w 109"/>
                <a:gd name="T75" fmla="*/ 76 h 103"/>
                <a:gd name="T76" fmla="*/ 79 w 109"/>
                <a:gd name="T77" fmla="*/ 77 h 103"/>
                <a:gd name="T78" fmla="*/ 82 w 109"/>
                <a:gd name="T79" fmla="*/ 74 h 103"/>
                <a:gd name="T80" fmla="*/ 87 w 109"/>
                <a:gd name="T81" fmla="*/ 68 h 103"/>
                <a:gd name="T82" fmla="*/ 90 w 109"/>
                <a:gd name="T83" fmla="*/ 64 h 103"/>
                <a:gd name="T84" fmla="*/ 93 w 109"/>
                <a:gd name="T85" fmla="*/ 59 h 103"/>
                <a:gd name="T86" fmla="*/ 95 w 109"/>
                <a:gd name="T87" fmla="*/ 55 h 103"/>
                <a:gd name="T88" fmla="*/ 96 w 109"/>
                <a:gd name="T89" fmla="*/ 51 h 103"/>
                <a:gd name="T90" fmla="*/ 92 w 109"/>
                <a:gd name="T91" fmla="*/ 42 h 103"/>
                <a:gd name="T92" fmla="*/ 88 w 109"/>
                <a:gd name="T93" fmla="*/ 34 h 103"/>
                <a:gd name="T94" fmla="*/ 90 w 109"/>
                <a:gd name="T95" fmla="*/ 3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9" h="103">
                  <a:moveTo>
                    <a:pt x="90" y="30"/>
                  </a:moveTo>
                  <a:cubicBezTo>
                    <a:pt x="109" y="46"/>
                    <a:pt x="109" y="46"/>
                    <a:pt x="109" y="46"/>
                  </a:cubicBezTo>
                  <a:cubicBezTo>
                    <a:pt x="68" y="103"/>
                    <a:pt x="68" y="103"/>
                    <a:pt x="68" y="103"/>
                  </a:cubicBezTo>
                  <a:cubicBezTo>
                    <a:pt x="64" y="100"/>
                    <a:pt x="64" y="100"/>
                    <a:pt x="64" y="100"/>
                  </a:cubicBezTo>
                  <a:cubicBezTo>
                    <a:pt x="65" y="99"/>
                    <a:pt x="66" y="98"/>
                    <a:pt x="67" y="96"/>
                  </a:cubicBezTo>
                  <a:cubicBezTo>
                    <a:pt x="68" y="94"/>
                    <a:pt x="68" y="93"/>
                    <a:pt x="68" y="92"/>
                  </a:cubicBezTo>
                  <a:cubicBezTo>
                    <a:pt x="69" y="91"/>
                    <a:pt x="69" y="90"/>
                    <a:pt x="68" y="89"/>
                  </a:cubicBezTo>
                  <a:cubicBezTo>
                    <a:pt x="68" y="88"/>
                    <a:pt x="67" y="87"/>
                    <a:pt x="66" y="86"/>
                  </a:cubicBezTo>
                  <a:cubicBezTo>
                    <a:pt x="17" y="50"/>
                    <a:pt x="17" y="50"/>
                    <a:pt x="17" y="50"/>
                  </a:cubicBezTo>
                  <a:cubicBezTo>
                    <a:pt x="16" y="49"/>
                    <a:pt x="15" y="49"/>
                    <a:pt x="14" y="49"/>
                  </a:cubicBezTo>
                  <a:cubicBezTo>
                    <a:pt x="13" y="48"/>
                    <a:pt x="11" y="49"/>
                    <a:pt x="10" y="49"/>
                  </a:cubicBezTo>
                  <a:cubicBezTo>
                    <a:pt x="9" y="50"/>
                    <a:pt x="8" y="51"/>
                    <a:pt x="6" y="52"/>
                  </a:cubicBezTo>
                  <a:cubicBezTo>
                    <a:pt x="5" y="53"/>
                    <a:pt x="4" y="54"/>
                    <a:pt x="3" y="55"/>
                  </a:cubicBezTo>
                  <a:cubicBezTo>
                    <a:pt x="0" y="53"/>
                    <a:pt x="0" y="53"/>
                    <a:pt x="0" y="53"/>
                  </a:cubicBezTo>
                  <a:cubicBezTo>
                    <a:pt x="39" y="0"/>
                    <a:pt x="39" y="0"/>
                    <a:pt x="39" y="0"/>
                  </a:cubicBezTo>
                  <a:cubicBezTo>
                    <a:pt x="55" y="12"/>
                    <a:pt x="55" y="12"/>
                    <a:pt x="55" y="12"/>
                  </a:cubicBezTo>
                  <a:cubicBezTo>
                    <a:pt x="52" y="16"/>
                    <a:pt x="52" y="16"/>
                    <a:pt x="52" y="16"/>
                  </a:cubicBezTo>
                  <a:cubicBezTo>
                    <a:pt x="49" y="14"/>
                    <a:pt x="46" y="14"/>
                    <a:pt x="41" y="14"/>
                  </a:cubicBezTo>
                  <a:cubicBezTo>
                    <a:pt x="37" y="14"/>
                    <a:pt x="34" y="15"/>
                    <a:pt x="33" y="17"/>
                  </a:cubicBezTo>
                  <a:cubicBezTo>
                    <a:pt x="32" y="18"/>
                    <a:pt x="31" y="19"/>
                    <a:pt x="30" y="20"/>
                  </a:cubicBezTo>
                  <a:cubicBezTo>
                    <a:pt x="29" y="21"/>
                    <a:pt x="27" y="23"/>
                    <a:pt x="26" y="25"/>
                  </a:cubicBezTo>
                  <a:cubicBezTo>
                    <a:pt x="18" y="35"/>
                    <a:pt x="18" y="35"/>
                    <a:pt x="18" y="35"/>
                  </a:cubicBezTo>
                  <a:cubicBezTo>
                    <a:pt x="45" y="55"/>
                    <a:pt x="45" y="55"/>
                    <a:pt x="45" y="55"/>
                  </a:cubicBezTo>
                  <a:cubicBezTo>
                    <a:pt x="51" y="48"/>
                    <a:pt x="51" y="48"/>
                    <a:pt x="51" y="48"/>
                  </a:cubicBezTo>
                  <a:cubicBezTo>
                    <a:pt x="53" y="45"/>
                    <a:pt x="54" y="43"/>
                    <a:pt x="54" y="42"/>
                  </a:cubicBezTo>
                  <a:cubicBezTo>
                    <a:pt x="55" y="40"/>
                    <a:pt x="54" y="39"/>
                    <a:pt x="54" y="37"/>
                  </a:cubicBezTo>
                  <a:cubicBezTo>
                    <a:pt x="54" y="36"/>
                    <a:pt x="53" y="34"/>
                    <a:pt x="52" y="33"/>
                  </a:cubicBezTo>
                  <a:cubicBezTo>
                    <a:pt x="50" y="31"/>
                    <a:pt x="49" y="30"/>
                    <a:pt x="48" y="28"/>
                  </a:cubicBezTo>
                  <a:cubicBezTo>
                    <a:pt x="51" y="25"/>
                    <a:pt x="51" y="25"/>
                    <a:pt x="51" y="25"/>
                  </a:cubicBezTo>
                  <a:cubicBezTo>
                    <a:pt x="77" y="44"/>
                    <a:pt x="77" y="44"/>
                    <a:pt x="77" y="44"/>
                  </a:cubicBezTo>
                  <a:cubicBezTo>
                    <a:pt x="75" y="48"/>
                    <a:pt x="75" y="48"/>
                    <a:pt x="75" y="48"/>
                  </a:cubicBezTo>
                  <a:cubicBezTo>
                    <a:pt x="73" y="47"/>
                    <a:pt x="71" y="46"/>
                    <a:pt x="69" y="45"/>
                  </a:cubicBezTo>
                  <a:cubicBezTo>
                    <a:pt x="67" y="45"/>
                    <a:pt x="65" y="44"/>
                    <a:pt x="64" y="44"/>
                  </a:cubicBezTo>
                  <a:cubicBezTo>
                    <a:pt x="62" y="44"/>
                    <a:pt x="60" y="45"/>
                    <a:pt x="59" y="46"/>
                  </a:cubicBezTo>
                  <a:cubicBezTo>
                    <a:pt x="58" y="47"/>
                    <a:pt x="56" y="48"/>
                    <a:pt x="55" y="51"/>
                  </a:cubicBezTo>
                  <a:cubicBezTo>
                    <a:pt x="49" y="58"/>
                    <a:pt x="49" y="58"/>
                    <a:pt x="49" y="58"/>
                  </a:cubicBezTo>
                  <a:cubicBezTo>
                    <a:pt x="70" y="73"/>
                    <a:pt x="70" y="73"/>
                    <a:pt x="70" y="73"/>
                  </a:cubicBezTo>
                  <a:cubicBezTo>
                    <a:pt x="72" y="75"/>
                    <a:pt x="73" y="76"/>
                    <a:pt x="75" y="76"/>
                  </a:cubicBezTo>
                  <a:cubicBezTo>
                    <a:pt x="76" y="77"/>
                    <a:pt x="77" y="77"/>
                    <a:pt x="79" y="77"/>
                  </a:cubicBezTo>
                  <a:cubicBezTo>
                    <a:pt x="80" y="76"/>
                    <a:pt x="81" y="75"/>
                    <a:pt x="82" y="74"/>
                  </a:cubicBezTo>
                  <a:cubicBezTo>
                    <a:pt x="83" y="73"/>
                    <a:pt x="85" y="71"/>
                    <a:pt x="87" y="68"/>
                  </a:cubicBezTo>
                  <a:cubicBezTo>
                    <a:pt x="88" y="67"/>
                    <a:pt x="89" y="66"/>
                    <a:pt x="90" y="64"/>
                  </a:cubicBezTo>
                  <a:cubicBezTo>
                    <a:pt x="91" y="62"/>
                    <a:pt x="92" y="61"/>
                    <a:pt x="93" y="59"/>
                  </a:cubicBezTo>
                  <a:cubicBezTo>
                    <a:pt x="94" y="58"/>
                    <a:pt x="95" y="57"/>
                    <a:pt x="95" y="55"/>
                  </a:cubicBezTo>
                  <a:cubicBezTo>
                    <a:pt x="96" y="54"/>
                    <a:pt x="96" y="52"/>
                    <a:pt x="96" y="51"/>
                  </a:cubicBezTo>
                  <a:cubicBezTo>
                    <a:pt x="95" y="49"/>
                    <a:pt x="94" y="46"/>
                    <a:pt x="92" y="42"/>
                  </a:cubicBezTo>
                  <a:cubicBezTo>
                    <a:pt x="90" y="38"/>
                    <a:pt x="89" y="35"/>
                    <a:pt x="88" y="34"/>
                  </a:cubicBezTo>
                  <a:lnTo>
                    <a:pt x="90" y="3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4" name="íṩḷîďe"/>
            <p:cNvSpPr/>
            <p:nvPr userDrawn="1">
              <p:custDataLst>
                <p:tags r:id="rId27"/>
              </p:custDataLst>
            </p:nvPr>
          </p:nvSpPr>
          <p:spPr bwMode="auto">
            <a:xfrm>
              <a:off x="10242529" y="719857"/>
              <a:ext cx="55301" cy="44438"/>
            </a:xfrm>
            <a:custGeom>
              <a:avLst/>
              <a:gdLst>
                <a:gd name="T0" fmla="*/ 107 w 107"/>
                <a:gd name="T1" fmla="*/ 8 h 85"/>
                <a:gd name="T2" fmla="*/ 99 w 107"/>
                <a:gd name="T3" fmla="*/ 29 h 85"/>
                <a:gd name="T4" fmla="*/ 76 w 107"/>
                <a:gd name="T5" fmla="*/ 35 h 85"/>
                <a:gd name="T6" fmla="*/ 54 w 107"/>
                <a:gd name="T7" fmla="*/ 41 h 85"/>
                <a:gd name="T8" fmla="*/ 51 w 107"/>
                <a:gd name="T9" fmla="*/ 49 h 85"/>
                <a:gd name="T10" fmla="*/ 76 w 107"/>
                <a:gd name="T11" fmla="*/ 58 h 85"/>
                <a:gd name="T12" fmla="*/ 80 w 107"/>
                <a:gd name="T13" fmla="*/ 59 h 85"/>
                <a:gd name="T14" fmla="*/ 83 w 107"/>
                <a:gd name="T15" fmla="*/ 57 h 85"/>
                <a:gd name="T16" fmla="*/ 85 w 107"/>
                <a:gd name="T17" fmla="*/ 54 h 85"/>
                <a:gd name="T18" fmla="*/ 87 w 107"/>
                <a:gd name="T19" fmla="*/ 50 h 85"/>
                <a:gd name="T20" fmla="*/ 91 w 107"/>
                <a:gd name="T21" fmla="*/ 51 h 85"/>
                <a:gd name="T22" fmla="*/ 79 w 107"/>
                <a:gd name="T23" fmla="*/ 85 h 85"/>
                <a:gd name="T24" fmla="*/ 75 w 107"/>
                <a:gd name="T25" fmla="*/ 83 h 85"/>
                <a:gd name="T26" fmla="*/ 76 w 107"/>
                <a:gd name="T27" fmla="*/ 79 h 85"/>
                <a:gd name="T28" fmla="*/ 77 w 107"/>
                <a:gd name="T29" fmla="*/ 76 h 85"/>
                <a:gd name="T30" fmla="*/ 75 w 107"/>
                <a:gd name="T31" fmla="*/ 72 h 85"/>
                <a:gd name="T32" fmla="*/ 72 w 107"/>
                <a:gd name="T33" fmla="*/ 70 h 85"/>
                <a:gd name="T34" fmla="*/ 15 w 107"/>
                <a:gd name="T35" fmla="*/ 49 h 85"/>
                <a:gd name="T36" fmla="*/ 11 w 107"/>
                <a:gd name="T37" fmla="*/ 49 h 85"/>
                <a:gd name="T38" fmla="*/ 8 w 107"/>
                <a:gd name="T39" fmla="*/ 50 h 85"/>
                <a:gd name="T40" fmla="*/ 6 w 107"/>
                <a:gd name="T41" fmla="*/ 54 h 85"/>
                <a:gd name="T42" fmla="*/ 4 w 107"/>
                <a:gd name="T43" fmla="*/ 57 h 85"/>
                <a:gd name="T44" fmla="*/ 0 w 107"/>
                <a:gd name="T45" fmla="*/ 56 h 85"/>
                <a:gd name="T46" fmla="*/ 13 w 107"/>
                <a:gd name="T47" fmla="*/ 19 h 85"/>
                <a:gd name="T48" fmla="*/ 18 w 107"/>
                <a:gd name="T49" fmla="*/ 10 h 85"/>
                <a:gd name="T50" fmla="*/ 24 w 107"/>
                <a:gd name="T51" fmla="*/ 3 h 85"/>
                <a:gd name="T52" fmla="*/ 32 w 107"/>
                <a:gd name="T53" fmla="*/ 0 h 85"/>
                <a:gd name="T54" fmla="*/ 41 w 107"/>
                <a:gd name="T55" fmla="*/ 1 h 85"/>
                <a:gd name="T56" fmla="*/ 49 w 107"/>
                <a:gd name="T57" fmla="*/ 6 h 85"/>
                <a:gd name="T58" fmla="*/ 53 w 107"/>
                <a:gd name="T59" fmla="*/ 12 h 85"/>
                <a:gd name="T60" fmla="*/ 55 w 107"/>
                <a:gd name="T61" fmla="*/ 19 h 85"/>
                <a:gd name="T62" fmla="*/ 56 w 107"/>
                <a:gd name="T63" fmla="*/ 28 h 85"/>
                <a:gd name="T64" fmla="*/ 72 w 107"/>
                <a:gd name="T65" fmla="*/ 23 h 85"/>
                <a:gd name="T66" fmla="*/ 89 w 107"/>
                <a:gd name="T67" fmla="*/ 19 h 85"/>
                <a:gd name="T68" fmla="*/ 95 w 107"/>
                <a:gd name="T69" fmla="*/ 16 h 85"/>
                <a:gd name="T70" fmla="*/ 99 w 107"/>
                <a:gd name="T71" fmla="*/ 13 h 85"/>
                <a:gd name="T72" fmla="*/ 102 w 107"/>
                <a:gd name="T73" fmla="*/ 10 h 85"/>
                <a:gd name="T74" fmla="*/ 103 w 107"/>
                <a:gd name="T75" fmla="*/ 6 h 85"/>
                <a:gd name="T76" fmla="*/ 107 w 107"/>
                <a:gd name="T77" fmla="*/ 8 h 85"/>
                <a:gd name="T78" fmla="*/ 38 w 107"/>
                <a:gd name="T79" fmla="*/ 15 h 85"/>
                <a:gd name="T80" fmla="*/ 25 w 107"/>
                <a:gd name="T81" fmla="*/ 15 h 85"/>
                <a:gd name="T82" fmla="*/ 16 w 107"/>
                <a:gd name="T83" fmla="*/ 25 h 85"/>
                <a:gd name="T84" fmla="*/ 13 w 107"/>
                <a:gd name="T85" fmla="*/ 35 h 85"/>
                <a:gd name="T86" fmla="*/ 47 w 107"/>
                <a:gd name="T87" fmla="*/ 47 h 85"/>
                <a:gd name="T88" fmla="*/ 49 w 107"/>
                <a:gd name="T89" fmla="*/ 40 h 85"/>
                <a:gd name="T90" fmla="*/ 49 w 107"/>
                <a:gd name="T91" fmla="*/ 25 h 85"/>
                <a:gd name="T92" fmla="*/ 38 w 107"/>
                <a:gd name="T93" fmla="*/ 1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7" h="85">
                  <a:moveTo>
                    <a:pt x="107" y="8"/>
                  </a:moveTo>
                  <a:cubicBezTo>
                    <a:pt x="99" y="29"/>
                    <a:pt x="99" y="29"/>
                    <a:pt x="99" y="29"/>
                  </a:cubicBezTo>
                  <a:cubicBezTo>
                    <a:pt x="90" y="31"/>
                    <a:pt x="82" y="33"/>
                    <a:pt x="76" y="35"/>
                  </a:cubicBezTo>
                  <a:cubicBezTo>
                    <a:pt x="69" y="37"/>
                    <a:pt x="62" y="39"/>
                    <a:pt x="54" y="41"/>
                  </a:cubicBezTo>
                  <a:cubicBezTo>
                    <a:pt x="51" y="49"/>
                    <a:pt x="51" y="49"/>
                    <a:pt x="51" y="49"/>
                  </a:cubicBezTo>
                  <a:cubicBezTo>
                    <a:pt x="76" y="58"/>
                    <a:pt x="76" y="58"/>
                    <a:pt x="76" y="58"/>
                  </a:cubicBezTo>
                  <a:cubicBezTo>
                    <a:pt x="78" y="59"/>
                    <a:pt x="79" y="59"/>
                    <a:pt x="80" y="59"/>
                  </a:cubicBezTo>
                  <a:cubicBezTo>
                    <a:pt x="81" y="59"/>
                    <a:pt x="82" y="58"/>
                    <a:pt x="83" y="57"/>
                  </a:cubicBezTo>
                  <a:cubicBezTo>
                    <a:pt x="84" y="57"/>
                    <a:pt x="85" y="56"/>
                    <a:pt x="85" y="54"/>
                  </a:cubicBezTo>
                  <a:cubicBezTo>
                    <a:pt x="86" y="52"/>
                    <a:pt x="87" y="51"/>
                    <a:pt x="87" y="50"/>
                  </a:cubicBezTo>
                  <a:cubicBezTo>
                    <a:pt x="91" y="51"/>
                    <a:pt x="91" y="51"/>
                    <a:pt x="91" y="51"/>
                  </a:cubicBezTo>
                  <a:cubicBezTo>
                    <a:pt x="79" y="85"/>
                    <a:pt x="79" y="85"/>
                    <a:pt x="79" y="85"/>
                  </a:cubicBezTo>
                  <a:cubicBezTo>
                    <a:pt x="75" y="83"/>
                    <a:pt x="75" y="83"/>
                    <a:pt x="75" y="83"/>
                  </a:cubicBezTo>
                  <a:cubicBezTo>
                    <a:pt x="75" y="82"/>
                    <a:pt x="76" y="81"/>
                    <a:pt x="76" y="79"/>
                  </a:cubicBezTo>
                  <a:cubicBezTo>
                    <a:pt x="76" y="78"/>
                    <a:pt x="77" y="76"/>
                    <a:pt x="77" y="76"/>
                  </a:cubicBezTo>
                  <a:cubicBezTo>
                    <a:pt x="77" y="74"/>
                    <a:pt x="76" y="73"/>
                    <a:pt x="75" y="72"/>
                  </a:cubicBezTo>
                  <a:cubicBezTo>
                    <a:pt x="75" y="71"/>
                    <a:pt x="74" y="71"/>
                    <a:pt x="72" y="70"/>
                  </a:cubicBezTo>
                  <a:cubicBezTo>
                    <a:pt x="15" y="49"/>
                    <a:pt x="15" y="49"/>
                    <a:pt x="15" y="49"/>
                  </a:cubicBezTo>
                  <a:cubicBezTo>
                    <a:pt x="14" y="49"/>
                    <a:pt x="12" y="49"/>
                    <a:pt x="11" y="49"/>
                  </a:cubicBezTo>
                  <a:cubicBezTo>
                    <a:pt x="10" y="49"/>
                    <a:pt x="9" y="49"/>
                    <a:pt x="8" y="50"/>
                  </a:cubicBezTo>
                  <a:cubicBezTo>
                    <a:pt x="7" y="51"/>
                    <a:pt x="7" y="52"/>
                    <a:pt x="6" y="54"/>
                  </a:cubicBezTo>
                  <a:cubicBezTo>
                    <a:pt x="5" y="55"/>
                    <a:pt x="4" y="56"/>
                    <a:pt x="4" y="57"/>
                  </a:cubicBezTo>
                  <a:cubicBezTo>
                    <a:pt x="0" y="56"/>
                    <a:pt x="0" y="56"/>
                    <a:pt x="0" y="56"/>
                  </a:cubicBezTo>
                  <a:cubicBezTo>
                    <a:pt x="13" y="19"/>
                    <a:pt x="13" y="19"/>
                    <a:pt x="13" y="19"/>
                  </a:cubicBezTo>
                  <a:cubicBezTo>
                    <a:pt x="15" y="16"/>
                    <a:pt x="16" y="13"/>
                    <a:pt x="18" y="10"/>
                  </a:cubicBezTo>
                  <a:cubicBezTo>
                    <a:pt x="20" y="7"/>
                    <a:pt x="22" y="5"/>
                    <a:pt x="24" y="3"/>
                  </a:cubicBezTo>
                  <a:cubicBezTo>
                    <a:pt x="26" y="2"/>
                    <a:pt x="29" y="1"/>
                    <a:pt x="32" y="0"/>
                  </a:cubicBezTo>
                  <a:cubicBezTo>
                    <a:pt x="35" y="0"/>
                    <a:pt x="38" y="0"/>
                    <a:pt x="41" y="1"/>
                  </a:cubicBezTo>
                  <a:cubicBezTo>
                    <a:pt x="44" y="2"/>
                    <a:pt x="47" y="4"/>
                    <a:pt x="49" y="6"/>
                  </a:cubicBezTo>
                  <a:cubicBezTo>
                    <a:pt x="51" y="7"/>
                    <a:pt x="52" y="9"/>
                    <a:pt x="53" y="12"/>
                  </a:cubicBezTo>
                  <a:cubicBezTo>
                    <a:pt x="54" y="14"/>
                    <a:pt x="55" y="17"/>
                    <a:pt x="55" y="19"/>
                  </a:cubicBezTo>
                  <a:cubicBezTo>
                    <a:pt x="56" y="22"/>
                    <a:pt x="56" y="25"/>
                    <a:pt x="56" y="28"/>
                  </a:cubicBezTo>
                  <a:cubicBezTo>
                    <a:pt x="62" y="26"/>
                    <a:pt x="68" y="25"/>
                    <a:pt x="72" y="23"/>
                  </a:cubicBezTo>
                  <a:cubicBezTo>
                    <a:pt x="77" y="22"/>
                    <a:pt x="82" y="20"/>
                    <a:pt x="89" y="19"/>
                  </a:cubicBezTo>
                  <a:cubicBezTo>
                    <a:pt x="91" y="18"/>
                    <a:pt x="94" y="17"/>
                    <a:pt x="95" y="16"/>
                  </a:cubicBezTo>
                  <a:cubicBezTo>
                    <a:pt x="97" y="15"/>
                    <a:pt x="98" y="14"/>
                    <a:pt x="99" y="13"/>
                  </a:cubicBezTo>
                  <a:cubicBezTo>
                    <a:pt x="100" y="12"/>
                    <a:pt x="101" y="11"/>
                    <a:pt x="102" y="10"/>
                  </a:cubicBezTo>
                  <a:cubicBezTo>
                    <a:pt x="102" y="8"/>
                    <a:pt x="103" y="7"/>
                    <a:pt x="103" y="6"/>
                  </a:cubicBezTo>
                  <a:cubicBezTo>
                    <a:pt x="107" y="8"/>
                    <a:pt x="107" y="8"/>
                    <a:pt x="107" y="8"/>
                  </a:cubicBezTo>
                  <a:close/>
                  <a:moveTo>
                    <a:pt x="38" y="15"/>
                  </a:moveTo>
                  <a:cubicBezTo>
                    <a:pt x="33" y="14"/>
                    <a:pt x="28" y="14"/>
                    <a:pt x="25" y="15"/>
                  </a:cubicBezTo>
                  <a:cubicBezTo>
                    <a:pt x="21" y="17"/>
                    <a:pt x="18" y="20"/>
                    <a:pt x="16" y="25"/>
                  </a:cubicBezTo>
                  <a:cubicBezTo>
                    <a:pt x="13" y="35"/>
                    <a:pt x="13" y="35"/>
                    <a:pt x="13" y="35"/>
                  </a:cubicBezTo>
                  <a:cubicBezTo>
                    <a:pt x="47" y="47"/>
                    <a:pt x="47" y="47"/>
                    <a:pt x="47" y="47"/>
                  </a:cubicBezTo>
                  <a:cubicBezTo>
                    <a:pt x="49" y="40"/>
                    <a:pt x="49" y="40"/>
                    <a:pt x="49" y="40"/>
                  </a:cubicBezTo>
                  <a:cubicBezTo>
                    <a:pt x="51" y="35"/>
                    <a:pt x="51" y="30"/>
                    <a:pt x="49" y="25"/>
                  </a:cubicBezTo>
                  <a:cubicBezTo>
                    <a:pt x="47" y="21"/>
                    <a:pt x="43" y="17"/>
                    <a:pt x="38"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5" name="íṡļïḍé"/>
            <p:cNvSpPr/>
            <p:nvPr userDrawn="1">
              <p:custDataLst>
                <p:tags r:id="rId28"/>
              </p:custDataLst>
            </p:nvPr>
          </p:nvSpPr>
          <p:spPr bwMode="auto">
            <a:xfrm>
              <a:off x="10255367" y="686281"/>
              <a:ext cx="46413" cy="36045"/>
            </a:xfrm>
            <a:custGeom>
              <a:avLst/>
              <a:gdLst>
                <a:gd name="T0" fmla="*/ 52 w 89"/>
                <a:gd name="T1" fmla="*/ 10 h 69"/>
                <a:gd name="T2" fmla="*/ 60 w 89"/>
                <a:gd name="T3" fmla="*/ 8 h 69"/>
                <a:gd name="T4" fmla="*/ 68 w 89"/>
                <a:gd name="T5" fmla="*/ 8 h 69"/>
                <a:gd name="T6" fmla="*/ 84 w 89"/>
                <a:gd name="T7" fmla="*/ 20 h 69"/>
                <a:gd name="T8" fmla="*/ 88 w 89"/>
                <a:gd name="T9" fmla="*/ 41 h 69"/>
                <a:gd name="T10" fmla="*/ 84 w 89"/>
                <a:gd name="T11" fmla="*/ 52 h 69"/>
                <a:gd name="T12" fmla="*/ 78 w 89"/>
                <a:gd name="T13" fmla="*/ 61 h 69"/>
                <a:gd name="T14" fmla="*/ 81 w 89"/>
                <a:gd name="T15" fmla="*/ 64 h 69"/>
                <a:gd name="T16" fmla="*/ 80 w 89"/>
                <a:gd name="T17" fmla="*/ 69 h 69"/>
                <a:gd name="T18" fmla="*/ 52 w 89"/>
                <a:gd name="T19" fmla="*/ 64 h 69"/>
                <a:gd name="T20" fmla="*/ 53 w 89"/>
                <a:gd name="T21" fmla="*/ 59 h 69"/>
                <a:gd name="T22" fmla="*/ 63 w 89"/>
                <a:gd name="T23" fmla="*/ 58 h 69"/>
                <a:gd name="T24" fmla="*/ 72 w 89"/>
                <a:gd name="T25" fmla="*/ 54 h 69"/>
                <a:gd name="T26" fmla="*/ 79 w 89"/>
                <a:gd name="T27" fmla="*/ 48 h 69"/>
                <a:gd name="T28" fmla="*/ 83 w 89"/>
                <a:gd name="T29" fmla="*/ 39 h 69"/>
                <a:gd name="T30" fmla="*/ 83 w 89"/>
                <a:gd name="T31" fmla="*/ 32 h 69"/>
                <a:gd name="T32" fmla="*/ 81 w 89"/>
                <a:gd name="T33" fmla="*/ 26 h 69"/>
                <a:gd name="T34" fmla="*/ 77 w 89"/>
                <a:gd name="T35" fmla="*/ 23 h 69"/>
                <a:gd name="T36" fmla="*/ 71 w 89"/>
                <a:gd name="T37" fmla="*/ 21 h 69"/>
                <a:gd name="T38" fmla="*/ 61 w 89"/>
                <a:gd name="T39" fmla="*/ 22 h 69"/>
                <a:gd name="T40" fmla="*/ 53 w 89"/>
                <a:gd name="T41" fmla="*/ 29 h 69"/>
                <a:gd name="T42" fmla="*/ 48 w 89"/>
                <a:gd name="T43" fmla="*/ 37 h 69"/>
                <a:gd name="T44" fmla="*/ 43 w 89"/>
                <a:gd name="T45" fmla="*/ 44 h 69"/>
                <a:gd name="T46" fmla="*/ 33 w 89"/>
                <a:gd name="T47" fmla="*/ 54 h 69"/>
                <a:gd name="T48" fmla="*/ 19 w 89"/>
                <a:gd name="T49" fmla="*/ 55 h 69"/>
                <a:gd name="T50" fmla="*/ 10 w 89"/>
                <a:gd name="T51" fmla="*/ 51 h 69"/>
                <a:gd name="T52" fmla="*/ 4 w 89"/>
                <a:gd name="T53" fmla="*/ 44 h 69"/>
                <a:gd name="T54" fmla="*/ 1 w 89"/>
                <a:gd name="T55" fmla="*/ 35 h 69"/>
                <a:gd name="T56" fmla="*/ 1 w 89"/>
                <a:gd name="T57" fmla="*/ 26 h 69"/>
                <a:gd name="T58" fmla="*/ 5 w 89"/>
                <a:gd name="T59" fmla="*/ 16 h 69"/>
                <a:gd name="T60" fmla="*/ 10 w 89"/>
                <a:gd name="T61" fmla="*/ 8 h 69"/>
                <a:gd name="T62" fmla="*/ 7 w 89"/>
                <a:gd name="T63" fmla="*/ 5 h 69"/>
                <a:gd name="T64" fmla="*/ 8 w 89"/>
                <a:gd name="T65" fmla="*/ 0 h 69"/>
                <a:gd name="T66" fmla="*/ 35 w 89"/>
                <a:gd name="T67" fmla="*/ 5 h 69"/>
                <a:gd name="T68" fmla="*/ 35 w 89"/>
                <a:gd name="T69" fmla="*/ 10 h 69"/>
                <a:gd name="T70" fmla="*/ 25 w 89"/>
                <a:gd name="T71" fmla="*/ 11 h 69"/>
                <a:gd name="T72" fmla="*/ 16 w 89"/>
                <a:gd name="T73" fmla="*/ 14 h 69"/>
                <a:gd name="T74" fmla="*/ 10 w 89"/>
                <a:gd name="T75" fmla="*/ 19 h 69"/>
                <a:gd name="T76" fmla="*/ 6 w 89"/>
                <a:gd name="T77" fmla="*/ 27 h 69"/>
                <a:gd name="T78" fmla="*/ 8 w 89"/>
                <a:gd name="T79" fmla="*/ 37 h 69"/>
                <a:gd name="T80" fmla="*/ 16 w 89"/>
                <a:gd name="T81" fmla="*/ 43 h 69"/>
                <a:gd name="T82" fmla="*/ 25 w 89"/>
                <a:gd name="T83" fmla="*/ 42 h 69"/>
                <a:gd name="T84" fmla="*/ 32 w 89"/>
                <a:gd name="T85" fmla="*/ 36 h 69"/>
                <a:gd name="T86" fmla="*/ 37 w 89"/>
                <a:gd name="T87" fmla="*/ 28 h 69"/>
                <a:gd name="T88" fmla="*/ 42 w 89"/>
                <a:gd name="T89" fmla="*/ 21 h 69"/>
                <a:gd name="T90" fmla="*/ 47 w 89"/>
                <a:gd name="T91" fmla="*/ 15 h 69"/>
                <a:gd name="T92" fmla="*/ 52 w 89"/>
                <a:gd name="T93" fmla="*/ 1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9" h="69">
                  <a:moveTo>
                    <a:pt x="52" y="10"/>
                  </a:moveTo>
                  <a:cubicBezTo>
                    <a:pt x="55" y="9"/>
                    <a:pt x="57" y="8"/>
                    <a:pt x="60" y="8"/>
                  </a:cubicBezTo>
                  <a:cubicBezTo>
                    <a:pt x="62" y="7"/>
                    <a:pt x="65" y="7"/>
                    <a:pt x="68" y="8"/>
                  </a:cubicBezTo>
                  <a:cubicBezTo>
                    <a:pt x="75" y="9"/>
                    <a:pt x="81" y="13"/>
                    <a:pt x="84" y="20"/>
                  </a:cubicBezTo>
                  <a:cubicBezTo>
                    <a:pt x="88" y="26"/>
                    <a:pt x="89" y="33"/>
                    <a:pt x="88" y="41"/>
                  </a:cubicBezTo>
                  <a:cubicBezTo>
                    <a:pt x="87" y="45"/>
                    <a:pt x="86" y="48"/>
                    <a:pt x="84" y="52"/>
                  </a:cubicBezTo>
                  <a:cubicBezTo>
                    <a:pt x="82" y="55"/>
                    <a:pt x="80" y="58"/>
                    <a:pt x="78" y="61"/>
                  </a:cubicBezTo>
                  <a:cubicBezTo>
                    <a:pt x="81" y="64"/>
                    <a:pt x="81" y="64"/>
                    <a:pt x="81" y="64"/>
                  </a:cubicBezTo>
                  <a:cubicBezTo>
                    <a:pt x="80" y="69"/>
                    <a:pt x="80" y="69"/>
                    <a:pt x="80" y="69"/>
                  </a:cubicBezTo>
                  <a:cubicBezTo>
                    <a:pt x="52" y="64"/>
                    <a:pt x="52" y="64"/>
                    <a:pt x="52" y="64"/>
                  </a:cubicBezTo>
                  <a:cubicBezTo>
                    <a:pt x="53" y="59"/>
                    <a:pt x="53" y="59"/>
                    <a:pt x="53" y="59"/>
                  </a:cubicBezTo>
                  <a:cubicBezTo>
                    <a:pt x="57" y="59"/>
                    <a:pt x="60" y="58"/>
                    <a:pt x="63" y="58"/>
                  </a:cubicBezTo>
                  <a:cubicBezTo>
                    <a:pt x="66" y="57"/>
                    <a:pt x="69" y="56"/>
                    <a:pt x="72" y="54"/>
                  </a:cubicBezTo>
                  <a:cubicBezTo>
                    <a:pt x="75" y="52"/>
                    <a:pt x="77" y="50"/>
                    <a:pt x="79" y="48"/>
                  </a:cubicBezTo>
                  <a:cubicBezTo>
                    <a:pt x="81" y="46"/>
                    <a:pt x="82" y="43"/>
                    <a:pt x="83" y="39"/>
                  </a:cubicBezTo>
                  <a:cubicBezTo>
                    <a:pt x="83" y="36"/>
                    <a:pt x="83" y="34"/>
                    <a:pt x="83" y="32"/>
                  </a:cubicBezTo>
                  <a:cubicBezTo>
                    <a:pt x="83" y="30"/>
                    <a:pt x="82" y="28"/>
                    <a:pt x="81" y="26"/>
                  </a:cubicBezTo>
                  <a:cubicBezTo>
                    <a:pt x="80" y="25"/>
                    <a:pt x="79" y="24"/>
                    <a:pt x="77" y="23"/>
                  </a:cubicBezTo>
                  <a:cubicBezTo>
                    <a:pt x="75" y="22"/>
                    <a:pt x="73" y="21"/>
                    <a:pt x="71" y="21"/>
                  </a:cubicBezTo>
                  <a:cubicBezTo>
                    <a:pt x="68" y="20"/>
                    <a:pt x="65" y="20"/>
                    <a:pt x="61" y="22"/>
                  </a:cubicBezTo>
                  <a:cubicBezTo>
                    <a:pt x="58" y="23"/>
                    <a:pt x="56" y="25"/>
                    <a:pt x="53" y="29"/>
                  </a:cubicBezTo>
                  <a:cubicBezTo>
                    <a:pt x="52" y="31"/>
                    <a:pt x="50" y="34"/>
                    <a:pt x="48" y="37"/>
                  </a:cubicBezTo>
                  <a:cubicBezTo>
                    <a:pt x="46" y="40"/>
                    <a:pt x="45" y="42"/>
                    <a:pt x="43" y="44"/>
                  </a:cubicBezTo>
                  <a:cubicBezTo>
                    <a:pt x="40" y="49"/>
                    <a:pt x="37" y="52"/>
                    <a:pt x="33" y="54"/>
                  </a:cubicBezTo>
                  <a:cubicBezTo>
                    <a:pt x="29" y="56"/>
                    <a:pt x="24" y="56"/>
                    <a:pt x="19" y="55"/>
                  </a:cubicBezTo>
                  <a:cubicBezTo>
                    <a:pt x="16" y="54"/>
                    <a:pt x="13" y="53"/>
                    <a:pt x="10" y="51"/>
                  </a:cubicBezTo>
                  <a:cubicBezTo>
                    <a:pt x="8" y="49"/>
                    <a:pt x="6" y="47"/>
                    <a:pt x="4" y="44"/>
                  </a:cubicBezTo>
                  <a:cubicBezTo>
                    <a:pt x="2" y="42"/>
                    <a:pt x="1" y="39"/>
                    <a:pt x="1" y="35"/>
                  </a:cubicBezTo>
                  <a:cubicBezTo>
                    <a:pt x="0" y="32"/>
                    <a:pt x="0" y="29"/>
                    <a:pt x="1" y="26"/>
                  </a:cubicBezTo>
                  <a:cubicBezTo>
                    <a:pt x="2" y="22"/>
                    <a:pt x="3" y="18"/>
                    <a:pt x="5" y="16"/>
                  </a:cubicBezTo>
                  <a:cubicBezTo>
                    <a:pt x="7" y="13"/>
                    <a:pt x="8" y="10"/>
                    <a:pt x="10" y="8"/>
                  </a:cubicBezTo>
                  <a:cubicBezTo>
                    <a:pt x="7" y="5"/>
                    <a:pt x="7" y="5"/>
                    <a:pt x="7" y="5"/>
                  </a:cubicBezTo>
                  <a:cubicBezTo>
                    <a:pt x="8" y="0"/>
                    <a:pt x="8" y="0"/>
                    <a:pt x="8" y="0"/>
                  </a:cubicBezTo>
                  <a:cubicBezTo>
                    <a:pt x="35" y="5"/>
                    <a:pt x="35" y="5"/>
                    <a:pt x="35" y="5"/>
                  </a:cubicBezTo>
                  <a:cubicBezTo>
                    <a:pt x="35" y="10"/>
                    <a:pt x="35" y="10"/>
                    <a:pt x="35" y="10"/>
                  </a:cubicBezTo>
                  <a:cubicBezTo>
                    <a:pt x="31" y="10"/>
                    <a:pt x="28" y="11"/>
                    <a:pt x="25" y="11"/>
                  </a:cubicBezTo>
                  <a:cubicBezTo>
                    <a:pt x="22" y="12"/>
                    <a:pt x="19" y="12"/>
                    <a:pt x="16" y="14"/>
                  </a:cubicBezTo>
                  <a:cubicBezTo>
                    <a:pt x="14" y="15"/>
                    <a:pt x="12" y="17"/>
                    <a:pt x="10" y="19"/>
                  </a:cubicBezTo>
                  <a:cubicBezTo>
                    <a:pt x="8" y="21"/>
                    <a:pt x="7" y="24"/>
                    <a:pt x="6" y="27"/>
                  </a:cubicBezTo>
                  <a:cubicBezTo>
                    <a:pt x="5" y="31"/>
                    <a:pt x="6" y="34"/>
                    <a:pt x="8" y="37"/>
                  </a:cubicBezTo>
                  <a:cubicBezTo>
                    <a:pt x="10" y="40"/>
                    <a:pt x="12" y="42"/>
                    <a:pt x="16" y="43"/>
                  </a:cubicBezTo>
                  <a:cubicBezTo>
                    <a:pt x="19" y="44"/>
                    <a:pt x="22" y="43"/>
                    <a:pt x="25" y="42"/>
                  </a:cubicBezTo>
                  <a:cubicBezTo>
                    <a:pt x="28" y="41"/>
                    <a:pt x="30" y="39"/>
                    <a:pt x="32" y="36"/>
                  </a:cubicBezTo>
                  <a:cubicBezTo>
                    <a:pt x="34" y="34"/>
                    <a:pt x="36" y="31"/>
                    <a:pt x="37" y="28"/>
                  </a:cubicBezTo>
                  <a:cubicBezTo>
                    <a:pt x="39" y="26"/>
                    <a:pt x="40" y="23"/>
                    <a:pt x="42" y="21"/>
                  </a:cubicBezTo>
                  <a:cubicBezTo>
                    <a:pt x="44" y="19"/>
                    <a:pt x="45" y="17"/>
                    <a:pt x="47" y="15"/>
                  </a:cubicBezTo>
                  <a:cubicBezTo>
                    <a:pt x="49" y="13"/>
                    <a:pt x="50" y="12"/>
                    <a:pt x="52"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6" name="îŝḻïḍé"/>
            <p:cNvSpPr/>
            <p:nvPr userDrawn="1">
              <p:custDataLst>
                <p:tags r:id="rId29"/>
              </p:custDataLst>
            </p:nvPr>
          </p:nvSpPr>
          <p:spPr bwMode="auto">
            <a:xfrm>
              <a:off x="10261785" y="661100"/>
              <a:ext cx="43945" cy="21725"/>
            </a:xfrm>
            <a:custGeom>
              <a:avLst/>
              <a:gdLst>
                <a:gd name="T0" fmla="*/ 85 w 85"/>
                <a:gd name="T1" fmla="*/ 4 h 42"/>
                <a:gd name="T2" fmla="*/ 84 w 85"/>
                <a:gd name="T3" fmla="*/ 42 h 42"/>
                <a:gd name="T4" fmla="*/ 80 w 85"/>
                <a:gd name="T5" fmla="*/ 41 h 42"/>
                <a:gd name="T6" fmla="*/ 79 w 85"/>
                <a:gd name="T7" fmla="*/ 37 h 42"/>
                <a:gd name="T8" fmla="*/ 79 w 85"/>
                <a:gd name="T9" fmla="*/ 32 h 42"/>
                <a:gd name="T10" fmla="*/ 77 w 85"/>
                <a:gd name="T11" fmla="*/ 30 h 42"/>
                <a:gd name="T12" fmla="*/ 73 w 85"/>
                <a:gd name="T13" fmla="*/ 28 h 42"/>
                <a:gd name="T14" fmla="*/ 12 w 85"/>
                <a:gd name="T15" fmla="*/ 26 h 42"/>
                <a:gd name="T16" fmla="*/ 9 w 85"/>
                <a:gd name="T17" fmla="*/ 27 h 42"/>
                <a:gd name="T18" fmla="*/ 6 w 85"/>
                <a:gd name="T19" fmla="*/ 30 h 42"/>
                <a:gd name="T20" fmla="*/ 5 w 85"/>
                <a:gd name="T21" fmla="*/ 34 h 42"/>
                <a:gd name="T22" fmla="*/ 4 w 85"/>
                <a:gd name="T23" fmla="*/ 38 h 42"/>
                <a:gd name="T24" fmla="*/ 0 w 85"/>
                <a:gd name="T25" fmla="*/ 38 h 42"/>
                <a:gd name="T26" fmla="*/ 1 w 85"/>
                <a:gd name="T27" fmla="*/ 0 h 42"/>
                <a:gd name="T28" fmla="*/ 5 w 85"/>
                <a:gd name="T29" fmla="*/ 0 h 42"/>
                <a:gd name="T30" fmla="*/ 6 w 85"/>
                <a:gd name="T31" fmla="*/ 5 h 42"/>
                <a:gd name="T32" fmla="*/ 6 w 85"/>
                <a:gd name="T33" fmla="*/ 9 h 42"/>
                <a:gd name="T34" fmla="*/ 9 w 85"/>
                <a:gd name="T35" fmla="*/ 12 h 42"/>
                <a:gd name="T36" fmla="*/ 12 w 85"/>
                <a:gd name="T37" fmla="*/ 13 h 42"/>
                <a:gd name="T38" fmla="*/ 73 w 85"/>
                <a:gd name="T39" fmla="*/ 16 h 42"/>
                <a:gd name="T40" fmla="*/ 77 w 85"/>
                <a:gd name="T41" fmla="*/ 15 h 42"/>
                <a:gd name="T42" fmla="*/ 79 w 85"/>
                <a:gd name="T43" fmla="*/ 12 h 42"/>
                <a:gd name="T44" fmla="*/ 80 w 85"/>
                <a:gd name="T45" fmla="*/ 8 h 42"/>
                <a:gd name="T46" fmla="*/ 81 w 85"/>
                <a:gd name="T47" fmla="*/ 3 h 42"/>
                <a:gd name="T48" fmla="*/ 85 w 85"/>
                <a:gd name="T49" fmla="*/ 4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5" h="42">
                  <a:moveTo>
                    <a:pt x="85" y="4"/>
                  </a:moveTo>
                  <a:cubicBezTo>
                    <a:pt x="84" y="42"/>
                    <a:pt x="84" y="42"/>
                    <a:pt x="84" y="42"/>
                  </a:cubicBezTo>
                  <a:cubicBezTo>
                    <a:pt x="80" y="41"/>
                    <a:pt x="80" y="41"/>
                    <a:pt x="80" y="41"/>
                  </a:cubicBezTo>
                  <a:cubicBezTo>
                    <a:pt x="80" y="40"/>
                    <a:pt x="79" y="39"/>
                    <a:pt x="79" y="37"/>
                  </a:cubicBezTo>
                  <a:cubicBezTo>
                    <a:pt x="79" y="35"/>
                    <a:pt x="79" y="33"/>
                    <a:pt x="79" y="32"/>
                  </a:cubicBezTo>
                  <a:cubicBezTo>
                    <a:pt x="78" y="31"/>
                    <a:pt x="78" y="30"/>
                    <a:pt x="77" y="30"/>
                  </a:cubicBezTo>
                  <a:cubicBezTo>
                    <a:pt x="76" y="29"/>
                    <a:pt x="75" y="29"/>
                    <a:pt x="73" y="28"/>
                  </a:cubicBezTo>
                  <a:cubicBezTo>
                    <a:pt x="12" y="26"/>
                    <a:pt x="12" y="26"/>
                    <a:pt x="12" y="26"/>
                  </a:cubicBezTo>
                  <a:cubicBezTo>
                    <a:pt x="11" y="26"/>
                    <a:pt x="10" y="26"/>
                    <a:pt x="9" y="27"/>
                  </a:cubicBezTo>
                  <a:cubicBezTo>
                    <a:pt x="8" y="27"/>
                    <a:pt x="7" y="28"/>
                    <a:pt x="6" y="30"/>
                  </a:cubicBezTo>
                  <a:cubicBezTo>
                    <a:pt x="6" y="31"/>
                    <a:pt x="5" y="32"/>
                    <a:pt x="5" y="34"/>
                  </a:cubicBezTo>
                  <a:cubicBezTo>
                    <a:pt x="4" y="36"/>
                    <a:pt x="4" y="37"/>
                    <a:pt x="4" y="38"/>
                  </a:cubicBezTo>
                  <a:cubicBezTo>
                    <a:pt x="0" y="38"/>
                    <a:pt x="0" y="38"/>
                    <a:pt x="0" y="38"/>
                  </a:cubicBezTo>
                  <a:cubicBezTo>
                    <a:pt x="1" y="0"/>
                    <a:pt x="1" y="0"/>
                    <a:pt x="1" y="0"/>
                  </a:cubicBezTo>
                  <a:cubicBezTo>
                    <a:pt x="5" y="0"/>
                    <a:pt x="5" y="0"/>
                    <a:pt x="5" y="0"/>
                  </a:cubicBezTo>
                  <a:cubicBezTo>
                    <a:pt x="5" y="2"/>
                    <a:pt x="5" y="3"/>
                    <a:pt x="6" y="5"/>
                  </a:cubicBezTo>
                  <a:cubicBezTo>
                    <a:pt x="6" y="7"/>
                    <a:pt x="6" y="8"/>
                    <a:pt x="6" y="9"/>
                  </a:cubicBezTo>
                  <a:cubicBezTo>
                    <a:pt x="7" y="11"/>
                    <a:pt x="7" y="12"/>
                    <a:pt x="9" y="12"/>
                  </a:cubicBezTo>
                  <a:cubicBezTo>
                    <a:pt x="10" y="13"/>
                    <a:pt x="11" y="13"/>
                    <a:pt x="12" y="13"/>
                  </a:cubicBezTo>
                  <a:cubicBezTo>
                    <a:pt x="73" y="16"/>
                    <a:pt x="73" y="16"/>
                    <a:pt x="73" y="16"/>
                  </a:cubicBezTo>
                  <a:cubicBezTo>
                    <a:pt x="74" y="16"/>
                    <a:pt x="75" y="16"/>
                    <a:pt x="77" y="15"/>
                  </a:cubicBezTo>
                  <a:cubicBezTo>
                    <a:pt x="78" y="15"/>
                    <a:pt x="78" y="14"/>
                    <a:pt x="79" y="12"/>
                  </a:cubicBezTo>
                  <a:cubicBezTo>
                    <a:pt x="79" y="11"/>
                    <a:pt x="80" y="10"/>
                    <a:pt x="80" y="8"/>
                  </a:cubicBezTo>
                  <a:cubicBezTo>
                    <a:pt x="81" y="6"/>
                    <a:pt x="81" y="5"/>
                    <a:pt x="81" y="3"/>
                  </a:cubicBezTo>
                  <a:lnTo>
                    <a:pt x="85"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7" name="ïsḻïďê"/>
            <p:cNvSpPr/>
            <p:nvPr userDrawn="1">
              <p:custDataLst>
                <p:tags r:id="rId30"/>
              </p:custDataLst>
            </p:nvPr>
          </p:nvSpPr>
          <p:spPr bwMode="auto">
            <a:xfrm>
              <a:off x="10262279" y="619624"/>
              <a:ext cx="44438" cy="38513"/>
            </a:xfrm>
            <a:custGeom>
              <a:avLst/>
              <a:gdLst>
                <a:gd name="T0" fmla="*/ 23 w 86"/>
                <a:gd name="T1" fmla="*/ 0 h 74"/>
                <a:gd name="T2" fmla="*/ 23 w 86"/>
                <a:gd name="T3" fmla="*/ 4 h 74"/>
                <a:gd name="T4" fmla="*/ 18 w 86"/>
                <a:gd name="T5" fmla="*/ 6 h 74"/>
                <a:gd name="T6" fmla="*/ 13 w 86"/>
                <a:gd name="T7" fmla="*/ 10 h 74"/>
                <a:gd name="T8" fmla="*/ 8 w 86"/>
                <a:gd name="T9" fmla="*/ 13 h 74"/>
                <a:gd name="T10" fmla="*/ 6 w 86"/>
                <a:gd name="T11" fmla="*/ 18 h 74"/>
                <a:gd name="T12" fmla="*/ 6 w 86"/>
                <a:gd name="T13" fmla="*/ 22 h 74"/>
                <a:gd name="T14" fmla="*/ 6 w 86"/>
                <a:gd name="T15" fmla="*/ 27 h 74"/>
                <a:gd name="T16" fmla="*/ 6 w 86"/>
                <a:gd name="T17" fmla="*/ 31 h 74"/>
                <a:gd name="T18" fmla="*/ 73 w 86"/>
                <a:gd name="T19" fmla="*/ 30 h 74"/>
                <a:gd name="T20" fmla="*/ 77 w 86"/>
                <a:gd name="T21" fmla="*/ 29 h 74"/>
                <a:gd name="T22" fmla="*/ 79 w 86"/>
                <a:gd name="T23" fmla="*/ 26 h 74"/>
                <a:gd name="T24" fmla="*/ 80 w 86"/>
                <a:gd name="T25" fmla="*/ 21 h 74"/>
                <a:gd name="T26" fmla="*/ 81 w 86"/>
                <a:gd name="T27" fmla="*/ 16 h 74"/>
                <a:gd name="T28" fmla="*/ 85 w 86"/>
                <a:gd name="T29" fmla="*/ 16 h 74"/>
                <a:gd name="T30" fmla="*/ 86 w 86"/>
                <a:gd name="T31" fmla="*/ 56 h 74"/>
                <a:gd name="T32" fmla="*/ 82 w 86"/>
                <a:gd name="T33" fmla="*/ 56 h 74"/>
                <a:gd name="T34" fmla="*/ 81 w 86"/>
                <a:gd name="T35" fmla="*/ 51 h 74"/>
                <a:gd name="T36" fmla="*/ 80 w 86"/>
                <a:gd name="T37" fmla="*/ 46 h 74"/>
                <a:gd name="T38" fmla="*/ 78 w 86"/>
                <a:gd name="T39" fmla="*/ 43 h 74"/>
                <a:gd name="T40" fmla="*/ 74 w 86"/>
                <a:gd name="T41" fmla="*/ 42 h 74"/>
                <a:gd name="T42" fmla="*/ 6 w 86"/>
                <a:gd name="T43" fmla="*/ 43 h 74"/>
                <a:gd name="T44" fmla="*/ 6 w 86"/>
                <a:gd name="T45" fmla="*/ 47 h 74"/>
                <a:gd name="T46" fmla="*/ 6 w 86"/>
                <a:gd name="T47" fmla="*/ 51 h 74"/>
                <a:gd name="T48" fmla="*/ 7 w 86"/>
                <a:gd name="T49" fmla="*/ 57 h 74"/>
                <a:gd name="T50" fmla="*/ 9 w 86"/>
                <a:gd name="T51" fmla="*/ 61 h 74"/>
                <a:gd name="T52" fmla="*/ 14 w 86"/>
                <a:gd name="T53" fmla="*/ 65 h 74"/>
                <a:gd name="T54" fmla="*/ 20 w 86"/>
                <a:gd name="T55" fmla="*/ 68 h 74"/>
                <a:gd name="T56" fmla="*/ 25 w 86"/>
                <a:gd name="T57" fmla="*/ 69 h 74"/>
                <a:gd name="T58" fmla="*/ 25 w 86"/>
                <a:gd name="T59" fmla="*/ 74 h 74"/>
                <a:gd name="T60" fmla="*/ 2 w 86"/>
                <a:gd name="T61" fmla="*/ 74 h 74"/>
                <a:gd name="T62" fmla="*/ 0 w 86"/>
                <a:gd name="T63" fmla="*/ 1 h 74"/>
                <a:gd name="T64" fmla="*/ 23 w 86"/>
                <a:gd name="T65" fmla="*/ 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6" h="74">
                  <a:moveTo>
                    <a:pt x="23" y="0"/>
                  </a:moveTo>
                  <a:cubicBezTo>
                    <a:pt x="23" y="4"/>
                    <a:pt x="23" y="4"/>
                    <a:pt x="23" y="4"/>
                  </a:cubicBezTo>
                  <a:cubicBezTo>
                    <a:pt x="22" y="5"/>
                    <a:pt x="20" y="5"/>
                    <a:pt x="18" y="6"/>
                  </a:cubicBezTo>
                  <a:cubicBezTo>
                    <a:pt x="16" y="7"/>
                    <a:pt x="15" y="8"/>
                    <a:pt x="13" y="10"/>
                  </a:cubicBezTo>
                  <a:cubicBezTo>
                    <a:pt x="11" y="11"/>
                    <a:pt x="10" y="12"/>
                    <a:pt x="8" y="13"/>
                  </a:cubicBezTo>
                  <a:cubicBezTo>
                    <a:pt x="7" y="15"/>
                    <a:pt x="6" y="16"/>
                    <a:pt x="6" y="18"/>
                  </a:cubicBezTo>
                  <a:cubicBezTo>
                    <a:pt x="6" y="19"/>
                    <a:pt x="6" y="20"/>
                    <a:pt x="6" y="22"/>
                  </a:cubicBezTo>
                  <a:cubicBezTo>
                    <a:pt x="6" y="24"/>
                    <a:pt x="6" y="26"/>
                    <a:pt x="6" y="27"/>
                  </a:cubicBezTo>
                  <a:cubicBezTo>
                    <a:pt x="6" y="31"/>
                    <a:pt x="6" y="31"/>
                    <a:pt x="6" y="31"/>
                  </a:cubicBezTo>
                  <a:cubicBezTo>
                    <a:pt x="73" y="30"/>
                    <a:pt x="73" y="30"/>
                    <a:pt x="73" y="30"/>
                  </a:cubicBezTo>
                  <a:cubicBezTo>
                    <a:pt x="74" y="30"/>
                    <a:pt x="76" y="29"/>
                    <a:pt x="77" y="29"/>
                  </a:cubicBezTo>
                  <a:cubicBezTo>
                    <a:pt x="78" y="28"/>
                    <a:pt x="78" y="27"/>
                    <a:pt x="79" y="26"/>
                  </a:cubicBezTo>
                  <a:cubicBezTo>
                    <a:pt x="79" y="25"/>
                    <a:pt x="80" y="23"/>
                    <a:pt x="80" y="21"/>
                  </a:cubicBezTo>
                  <a:cubicBezTo>
                    <a:pt x="81" y="19"/>
                    <a:pt x="81" y="17"/>
                    <a:pt x="81" y="16"/>
                  </a:cubicBezTo>
                  <a:cubicBezTo>
                    <a:pt x="85" y="16"/>
                    <a:pt x="85" y="16"/>
                    <a:pt x="85" y="16"/>
                  </a:cubicBezTo>
                  <a:cubicBezTo>
                    <a:pt x="86" y="56"/>
                    <a:pt x="86" y="56"/>
                    <a:pt x="86" y="56"/>
                  </a:cubicBezTo>
                  <a:cubicBezTo>
                    <a:pt x="82" y="56"/>
                    <a:pt x="82" y="56"/>
                    <a:pt x="82" y="56"/>
                  </a:cubicBezTo>
                  <a:cubicBezTo>
                    <a:pt x="81" y="55"/>
                    <a:pt x="81" y="53"/>
                    <a:pt x="81" y="51"/>
                  </a:cubicBezTo>
                  <a:cubicBezTo>
                    <a:pt x="81" y="48"/>
                    <a:pt x="80" y="47"/>
                    <a:pt x="80" y="46"/>
                  </a:cubicBezTo>
                  <a:cubicBezTo>
                    <a:pt x="79" y="45"/>
                    <a:pt x="79" y="44"/>
                    <a:pt x="78" y="43"/>
                  </a:cubicBezTo>
                  <a:cubicBezTo>
                    <a:pt x="77" y="42"/>
                    <a:pt x="75" y="42"/>
                    <a:pt x="74" y="42"/>
                  </a:cubicBezTo>
                  <a:cubicBezTo>
                    <a:pt x="6" y="43"/>
                    <a:pt x="6" y="43"/>
                    <a:pt x="6" y="43"/>
                  </a:cubicBezTo>
                  <a:cubicBezTo>
                    <a:pt x="6" y="47"/>
                    <a:pt x="6" y="47"/>
                    <a:pt x="6" y="47"/>
                  </a:cubicBezTo>
                  <a:cubicBezTo>
                    <a:pt x="6" y="48"/>
                    <a:pt x="6" y="50"/>
                    <a:pt x="6" y="51"/>
                  </a:cubicBezTo>
                  <a:cubicBezTo>
                    <a:pt x="6" y="53"/>
                    <a:pt x="6" y="55"/>
                    <a:pt x="7" y="57"/>
                  </a:cubicBezTo>
                  <a:cubicBezTo>
                    <a:pt x="7" y="58"/>
                    <a:pt x="8" y="59"/>
                    <a:pt x="9" y="61"/>
                  </a:cubicBezTo>
                  <a:cubicBezTo>
                    <a:pt x="11" y="62"/>
                    <a:pt x="12" y="63"/>
                    <a:pt x="14" y="65"/>
                  </a:cubicBezTo>
                  <a:cubicBezTo>
                    <a:pt x="16" y="66"/>
                    <a:pt x="18" y="67"/>
                    <a:pt x="20" y="68"/>
                  </a:cubicBezTo>
                  <a:cubicBezTo>
                    <a:pt x="22" y="68"/>
                    <a:pt x="23" y="69"/>
                    <a:pt x="25" y="69"/>
                  </a:cubicBezTo>
                  <a:cubicBezTo>
                    <a:pt x="25" y="74"/>
                    <a:pt x="25" y="74"/>
                    <a:pt x="25" y="74"/>
                  </a:cubicBezTo>
                  <a:cubicBezTo>
                    <a:pt x="2" y="74"/>
                    <a:pt x="2" y="74"/>
                    <a:pt x="2" y="74"/>
                  </a:cubicBezTo>
                  <a:cubicBezTo>
                    <a:pt x="0" y="1"/>
                    <a:pt x="0" y="1"/>
                    <a:pt x="0" y="1"/>
                  </a:cubicBezTo>
                  <a:lnTo>
                    <a:pt x="2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8" name="iṡlîḍê"/>
            <p:cNvSpPr/>
            <p:nvPr userDrawn="1">
              <p:custDataLst>
                <p:tags r:id="rId31"/>
              </p:custDataLst>
            </p:nvPr>
          </p:nvSpPr>
          <p:spPr bwMode="auto">
            <a:xfrm>
              <a:off x="10250429" y="576173"/>
              <a:ext cx="49870" cy="41476"/>
            </a:xfrm>
            <a:custGeom>
              <a:avLst/>
              <a:gdLst>
                <a:gd name="T0" fmla="*/ 4 w 96"/>
                <a:gd name="T1" fmla="*/ 0 h 80"/>
                <a:gd name="T2" fmla="*/ 5 w 96"/>
                <a:gd name="T3" fmla="*/ 3 h 80"/>
                <a:gd name="T4" fmla="*/ 8 w 96"/>
                <a:gd name="T5" fmla="*/ 6 h 80"/>
                <a:gd name="T6" fmla="*/ 10 w 96"/>
                <a:gd name="T7" fmla="*/ 8 h 80"/>
                <a:gd name="T8" fmla="*/ 15 w 96"/>
                <a:gd name="T9" fmla="*/ 11 h 80"/>
                <a:gd name="T10" fmla="*/ 30 w 96"/>
                <a:gd name="T11" fmla="*/ 16 h 80"/>
                <a:gd name="T12" fmla="*/ 49 w 96"/>
                <a:gd name="T13" fmla="*/ 22 h 80"/>
                <a:gd name="T14" fmla="*/ 55 w 96"/>
                <a:gd name="T15" fmla="*/ 23 h 80"/>
                <a:gd name="T16" fmla="*/ 62 w 96"/>
                <a:gd name="T17" fmla="*/ 22 h 80"/>
                <a:gd name="T18" fmla="*/ 78 w 96"/>
                <a:gd name="T19" fmla="*/ 19 h 80"/>
                <a:gd name="T20" fmla="*/ 81 w 96"/>
                <a:gd name="T21" fmla="*/ 17 h 80"/>
                <a:gd name="T22" fmla="*/ 83 w 96"/>
                <a:gd name="T23" fmla="*/ 13 h 80"/>
                <a:gd name="T24" fmla="*/ 83 w 96"/>
                <a:gd name="T25" fmla="*/ 9 h 80"/>
                <a:gd name="T26" fmla="*/ 83 w 96"/>
                <a:gd name="T27" fmla="*/ 4 h 80"/>
                <a:gd name="T28" fmla="*/ 87 w 96"/>
                <a:gd name="T29" fmla="*/ 3 h 80"/>
                <a:gd name="T30" fmla="*/ 96 w 96"/>
                <a:gd name="T31" fmla="*/ 41 h 80"/>
                <a:gd name="T32" fmla="*/ 92 w 96"/>
                <a:gd name="T33" fmla="*/ 42 h 80"/>
                <a:gd name="T34" fmla="*/ 90 w 96"/>
                <a:gd name="T35" fmla="*/ 37 h 80"/>
                <a:gd name="T36" fmla="*/ 88 w 96"/>
                <a:gd name="T37" fmla="*/ 33 h 80"/>
                <a:gd name="T38" fmla="*/ 85 w 96"/>
                <a:gd name="T39" fmla="*/ 31 h 80"/>
                <a:gd name="T40" fmla="*/ 81 w 96"/>
                <a:gd name="T41" fmla="*/ 31 h 80"/>
                <a:gd name="T42" fmla="*/ 61 w 96"/>
                <a:gd name="T43" fmla="*/ 35 h 80"/>
                <a:gd name="T44" fmla="*/ 58 w 96"/>
                <a:gd name="T45" fmla="*/ 37 h 80"/>
                <a:gd name="T46" fmla="*/ 53 w 96"/>
                <a:gd name="T47" fmla="*/ 41 h 80"/>
                <a:gd name="T48" fmla="*/ 41 w 96"/>
                <a:gd name="T49" fmla="*/ 52 h 80"/>
                <a:gd name="T50" fmla="*/ 29 w 96"/>
                <a:gd name="T51" fmla="*/ 63 h 80"/>
                <a:gd name="T52" fmla="*/ 25 w 96"/>
                <a:gd name="T53" fmla="*/ 67 h 80"/>
                <a:gd name="T54" fmla="*/ 23 w 96"/>
                <a:gd name="T55" fmla="*/ 71 h 80"/>
                <a:gd name="T56" fmla="*/ 22 w 96"/>
                <a:gd name="T57" fmla="*/ 75 h 80"/>
                <a:gd name="T58" fmla="*/ 22 w 96"/>
                <a:gd name="T59" fmla="*/ 79 h 80"/>
                <a:gd name="T60" fmla="*/ 18 w 96"/>
                <a:gd name="T61" fmla="*/ 80 h 80"/>
                <a:gd name="T62" fmla="*/ 10 w 96"/>
                <a:gd name="T63" fmla="*/ 45 h 80"/>
                <a:gd name="T64" fmla="*/ 14 w 96"/>
                <a:gd name="T65" fmla="*/ 44 h 80"/>
                <a:gd name="T66" fmla="*/ 17 w 96"/>
                <a:gd name="T67" fmla="*/ 52 h 80"/>
                <a:gd name="T68" fmla="*/ 19 w 96"/>
                <a:gd name="T69" fmla="*/ 54 h 80"/>
                <a:gd name="T70" fmla="*/ 20 w 96"/>
                <a:gd name="T71" fmla="*/ 53 h 80"/>
                <a:gd name="T72" fmla="*/ 22 w 96"/>
                <a:gd name="T73" fmla="*/ 52 h 80"/>
                <a:gd name="T74" fmla="*/ 25 w 96"/>
                <a:gd name="T75" fmla="*/ 49 h 80"/>
                <a:gd name="T76" fmla="*/ 29 w 96"/>
                <a:gd name="T77" fmla="*/ 46 h 80"/>
                <a:gd name="T78" fmla="*/ 38 w 96"/>
                <a:gd name="T79" fmla="*/ 38 h 80"/>
                <a:gd name="T80" fmla="*/ 49 w 96"/>
                <a:gd name="T81" fmla="*/ 28 h 80"/>
                <a:gd name="T82" fmla="*/ 23 w 96"/>
                <a:gd name="T83" fmla="*/ 19 h 80"/>
                <a:gd name="T84" fmla="*/ 12 w 96"/>
                <a:gd name="T85" fmla="*/ 17 h 80"/>
                <a:gd name="T86" fmla="*/ 10 w 96"/>
                <a:gd name="T87" fmla="*/ 18 h 80"/>
                <a:gd name="T88" fmla="*/ 10 w 96"/>
                <a:gd name="T89" fmla="*/ 21 h 80"/>
                <a:gd name="T90" fmla="*/ 10 w 96"/>
                <a:gd name="T91" fmla="*/ 25 h 80"/>
                <a:gd name="T92" fmla="*/ 11 w 96"/>
                <a:gd name="T93" fmla="*/ 29 h 80"/>
                <a:gd name="T94" fmla="*/ 6 w 96"/>
                <a:gd name="T95" fmla="*/ 30 h 80"/>
                <a:gd name="T96" fmla="*/ 0 w 96"/>
                <a:gd name="T97" fmla="*/ 1 h 80"/>
                <a:gd name="T98" fmla="*/ 4 w 96"/>
                <a:gd name="T99"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6" h="80">
                  <a:moveTo>
                    <a:pt x="4" y="0"/>
                  </a:moveTo>
                  <a:cubicBezTo>
                    <a:pt x="4" y="1"/>
                    <a:pt x="5" y="2"/>
                    <a:pt x="5" y="3"/>
                  </a:cubicBezTo>
                  <a:cubicBezTo>
                    <a:pt x="6" y="4"/>
                    <a:pt x="7" y="5"/>
                    <a:pt x="8" y="6"/>
                  </a:cubicBezTo>
                  <a:cubicBezTo>
                    <a:pt x="9" y="7"/>
                    <a:pt x="10" y="8"/>
                    <a:pt x="10" y="8"/>
                  </a:cubicBezTo>
                  <a:cubicBezTo>
                    <a:pt x="11" y="9"/>
                    <a:pt x="13" y="10"/>
                    <a:pt x="15" y="11"/>
                  </a:cubicBezTo>
                  <a:cubicBezTo>
                    <a:pt x="20" y="13"/>
                    <a:pt x="25" y="14"/>
                    <a:pt x="30" y="16"/>
                  </a:cubicBezTo>
                  <a:cubicBezTo>
                    <a:pt x="35" y="17"/>
                    <a:pt x="41" y="19"/>
                    <a:pt x="49" y="22"/>
                  </a:cubicBezTo>
                  <a:cubicBezTo>
                    <a:pt x="52" y="22"/>
                    <a:pt x="54" y="23"/>
                    <a:pt x="55" y="23"/>
                  </a:cubicBezTo>
                  <a:cubicBezTo>
                    <a:pt x="57" y="23"/>
                    <a:pt x="59" y="23"/>
                    <a:pt x="62" y="22"/>
                  </a:cubicBezTo>
                  <a:cubicBezTo>
                    <a:pt x="78" y="19"/>
                    <a:pt x="78" y="19"/>
                    <a:pt x="78" y="19"/>
                  </a:cubicBezTo>
                  <a:cubicBezTo>
                    <a:pt x="79" y="18"/>
                    <a:pt x="80" y="18"/>
                    <a:pt x="81" y="17"/>
                  </a:cubicBezTo>
                  <a:cubicBezTo>
                    <a:pt x="82" y="16"/>
                    <a:pt x="83" y="15"/>
                    <a:pt x="83" y="13"/>
                  </a:cubicBezTo>
                  <a:cubicBezTo>
                    <a:pt x="83" y="13"/>
                    <a:pt x="83" y="11"/>
                    <a:pt x="83" y="9"/>
                  </a:cubicBezTo>
                  <a:cubicBezTo>
                    <a:pt x="83" y="7"/>
                    <a:pt x="83" y="5"/>
                    <a:pt x="83" y="4"/>
                  </a:cubicBezTo>
                  <a:cubicBezTo>
                    <a:pt x="87" y="3"/>
                    <a:pt x="87" y="3"/>
                    <a:pt x="87" y="3"/>
                  </a:cubicBezTo>
                  <a:cubicBezTo>
                    <a:pt x="96" y="41"/>
                    <a:pt x="96" y="41"/>
                    <a:pt x="96" y="41"/>
                  </a:cubicBezTo>
                  <a:cubicBezTo>
                    <a:pt x="92" y="42"/>
                    <a:pt x="92" y="42"/>
                    <a:pt x="92" y="42"/>
                  </a:cubicBezTo>
                  <a:cubicBezTo>
                    <a:pt x="91" y="41"/>
                    <a:pt x="91" y="39"/>
                    <a:pt x="90" y="37"/>
                  </a:cubicBezTo>
                  <a:cubicBezTo>
                    <a:pt x="89" y="35"/>
                    <a:pt x="89" y="34"/>
                    <a:pt x="88" y="33"/>
                  </a:cubicBezTo>
                  <a:cubicBezTo>
                    <a:pt x="87" y="32"/>
                    <a:pt x="86" y="31"/>
                    <a:pt x="85" y="31"/>
                  </a:cubicBezTo>
                  <a:cubicBezTo>
                    <a:pt x="84" y="30"/>
                    <a:pt x="83" y="30"/>
                    <a:pt x="81" y="31"/>
                  </a:cubicBezTo>
                  <a:cubicBezTo>
                    <a:pt x="61" y="35"/>
                    <a:pt x="61" y="35"/>
                    <a:pt x="61" y="35"/>
                  </a:cubicBezTo>
                  <a:cubicBezTo>
                    <a:pt x="61" y="36"/>
                    <a:pt x="60" y="36"/>
                    <a:pt x="58" y="37"/>
                  </a:cubicBezTo>
                  <a:cubicBezTo>
                    <a:pt x="57" y="38"/>
                    <a:pt x="55" y="40"/>
                    <a:pt x="53" y="41"/>
                  </a:cubicBezTo>
                  <a:cubicBezTo>
                    <a:pt x="49" y="45"/>
                    <a:pt x="45" y="48"/>
                    <a:pt x="41" y="52"/>
                  </a:cubicBezTo>
                  <a:cubicBezTo>
                    <a:pt x="36" y="56"/>
                    <a:pt x="32" y="60"/>
                    <a:pt x="29" y="63"/>
                  </a:cubicBezTo>
                  <a:cubicBezTo>
                    <a:pt x="27" y="65"/>
                    <a:pt x="26" y="66"/>
                    <a:pt x="25" y="67"/>
                  </a:cubicBezTo>
                  <a:cubicBezTo>
                    <a:pt x="24" y="69"/>
                    <a:pt x="23" y="70"/>
                    <a:pt x="23" y="71"/>
                  </a:cubicBezTo>
                  <a:cubicBezTo>
                    <a:pt x="22" y="72"/>
                    <a:pt x="22" y="74"/>
                    <a:pt x="22" y="75"/>
                  </a:cubicBezTo>
                  <a:cubicBezTo>
                    <a:pt x="22" y="76"/>
                    <a:pt x="22" y="78"/>
                    <a:pt x="22" y="79"/>
                  </a:cubicBezTo>
                  <a:cubicBezTo>
                    <a:pt x="18" y="80"/>
                    <a:pt x="18" y="80"/>
                    <a:pt x="18" y="80"/>
                  </a:cubicBezTo>
                  <a:cubicBezTo>
                    <a:pt x="10" y="45"/>
                    <a:pt x="10" y="45"/>
                    <a:pt x="10" y="45"/>
                  </a:cubicBezTo>
                  <a:cubicBezTo>
                    <a:pt x="14" y="44"/>
                    <a:pt x="14" y="44"/>
                    <a:pt x="14" y="44"/>
                  </a:cubicBezTo>
                  <a:cubicBezTo>
                    <a:pt x="15" y="48"/>
                    <a:pt x="16" y="50"/>
                    <a:pt x="17" y="52"/>
                  </a:cubicBezTo>
                  <a:cubicBezTo>
                    <a:pt x="18" y="53"/>
                    <a:pt x="18" y="54"/>
                    <a:pt x="19" y="54"/>
                  </a:cubicBezTo>
                  <a:cubicBezTo>
                    <a:pt x="20" y="54"/>
                    <a:pt x="20" y="54"/>
                    <a:pt x="20" y="53"/>
                  </a:cubicBezTo>
                  <a:cubicBezTo>
                    <a:pt x="21" y="53"/>
                    <a:pt x="22" y="52"/>
                    <a:pt x="22" y="52"/>
                  </a:cubicBezTo>
                  <a:cubicBezTo>
                    <a:pt x="23" y="51"/>
                    <a:pt x="24" y="50"/>
                    <a:pt x="25" y="49"/>
                  </a:cubicBezTo>
                  <a:cubicBezTo>
                    <a:pt x="27" y="48"/>
                    <a:pt x="28" y="47"/>
                    <a:pt x="29" y="46"/>
                  </a:cubicBezTo>
                  <a:cubicBezTo>
                    <a:pt x="32" y="44"/>
                    <a:pt x="35" y="41"/>
                    <a:pt x="38" y="38"/>
                  </a:cubicBezTo>
                  <a:cubicBezTo>
                    <a:pt x="41" y="36"/>
                    <a:pt x="45" y="32"/>
                    <a:pt x="49" y="28"/>
                  </a:cubicBezTo>
                  <a:cubicBezTo>
                    <a:pt x="38" y="24"/>
                    <a:pt x="29" y="21"/>
                    <a:pt x="23" y="19"/>
                  </a:cubicBezTo>
                  <a:cubicBezTo>
                    <a:pt x="17" y="17"/>
                    <a:pt x="13" y="16"/>
                    <a:pt x="12" y="17"/>
                  </a:cubicBezTo>
                  <a:cubicBezTo>
                    <a:pt x="11" y="17"/>
                    <a:pt x="11" y="17"/>
                    <a:pt x="10" y="18"/>
                  </a:cubicBezTo>
                  <a:cubicBezTo>
                    <a:pt x="10" y="19"/>
                    <a:pt x="10" y="20"/>
                    <a:pt x="10" y="21"/>
                  </a:cubicBezTo>
                  <a:cubicBezTo>
                    <a:pt x="10" y="22"/>
                    <a:pt x="10" y="24"/>
                    <a:pt x="10" y="25"/>
                  </a:cubicBezTo>
                  <a:cubicBezTo>
                    <a:pt x="10" y="26"/>
                    <a:pt x="10" y="27"/>
                    <a:pt x="11" y="29"/>
                  </a:cubicBezTo>
                  <a:cubicBezTo>
                    <a:pt x="6" y="30"/>
                    <a:pt x="6" y="30"/>
                    <a:pt x="6" y="30"/>
                  </a:cubicBezTo>
                  <a:cubicBezTo>
                    <a:pt x="0" y="1"/>
                    <a:pt x="0" y="1"/>
                    <a:pt x="0" y="1"/>
                  </a:cubicBezTo>
                  <a:lnTo>
                    <a:pt x="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9" name="íşḷíḍê"/>
            <p:cNvSpPr/>
            <p:nvPr userDrawn="1">
              <p:custDataLst>
                <p:tags r:id="rId32"/>
              </p:custDataLst>
            </p:nvPr>
          </p:nvSpPr>
          <p:spPr bwMode="auto">
            <a:xfrm>
              <a:off x="10171428" y="486309"/>
              <a:ext cx="78014" cy="73076"/>
            </a:xfrm>
            <a:custGeom>
              <a:avLst/>
              <a:gdLst>
                <a:gd name="T0" fmla="*/ 33 w 151"/>
                <a:gd name="T1" fmla="*/ 116 h 140"/>
                <a:gd name="T2" fmla="*/ 33 w 151"/>
                <a:gd name="T3" fmla="*/ 97 h 140"/>
                <a:gd name="T4" fmla="*/ 20 w 151"/>
                <a:gd name="T5" fmla="*/ 72 h 140"/>
                <a:gd name="T6" fmla="*/ 50 w 151"/>
                <a:gd name="T7" fmla="*/ 90 h 140"/>
                <a:gd name="T8" fmla="*/ 70 w 151"/>
                <a:gd name="T9" fmla="*/ 81 h 140"/>
                <a:gd name="T10" fmla="*/ 37 w 151"/>
                <a:gd name="T11" fmla="*/ 67 h 140"/>
                <a:gd name="T12" fmla="*/ 71 w 151"/>
                <a:gd name="T13" fmla="*/ 69 h 140"/>
                <a:gd name="T14" fmla="*/ 103 w 151"/>
                <a:gd name="T15" fmla="*/ 82 h 140"/>
                <a:gd name="T16" fmla="*/ 66 w 151"/>
                <a:gd name="T17" fmla="*/ 62 h 140"/>
                <a:gd name="T18" fmla="*/ 30 w 151"/>
                <a:gd name="T19" fmla="*/ 55 h 140"/>
                <a:gd name="T20" fmla="*/ 5 w 151"/>
                <a:gd name="T21" fmla="*/ 52 h 140"/>
                <a:gd name="T22" fmla="*/ 35 w 151"/>
                <a:gd name="T23" fmla="*/ 39 h 140"/>
                <a:gd name="T24" fmla="*/ 60 w 151"/>
                <a:gd name="T25" fmla="*/ 18 h 140"/>
                <a:gd name="T26" fmla="*/ 75 w 151"/>
                <a:gd name="T27" fmla="*/ 7 h 140"/>
                <a:gd name="T28" fmla="*/ 56 w 151"/>
                <a:gd name="T29" fmla="*/ 43 h 140"/>
                <a:gd name="T30" fmla="*/ 91 w 151"/>
                <a:gd name="T31" fmla="*/ 3 h 140"/>
                <a:gd name="T32" fmla="*/ 103 w 151"/>
                <a:gd name="T33" fmla="*/ 10 h 140"/>
                <a:gd name="T34" fmla="*/ 119 w 151"/>
                <a:gd name="T35" fmla="*/ 21 h 140"/>
                <a:gd name="T36" fmla="*/ 131 w 151"/>
                <a:gd name="T37" fmla="*/ 33 h 140"/>
                <a:gd name="T38" fmla="*/ 120 w 151"/>
                <a:gd name="T39" fmla="*/ 43 h 140"/>
                <a:gd name="T40" fmla="*/ 127 w 151"/>
                <a:gd name="T41" fmla="*/ 51 h 140"/>
                <a:gd name="T42" fmla="*/ 146 w 151"/>
                <a:gd name="T43" fmla="*/ 57 h 140"/>
                <a:gd name="T44" fmla="*/ 116 w 151"/>
                <a:gd name="T45" fmla="*/ 79 h 140"/>
                <a:gd name="T46" fmla="*/ 111 w 151"/>
                <a:gd name="T47" fmla="*/ 102 h 140"/>
                <a:gd name="T48" fmla="*/ 82 w 151"/>
                <a:gd name="T49" fmla="*/ 96 h 140"/>
                <a:gd name="T50" fmla="*/ 95 w 151"/>
                <a:gd name="T51" fmla="*/ 115 h 140"/>
                <a:gd name="T52" fmla="*/ 65 w 151"/>
                <a:gd name="T53" fmla="*/ 114 h 140"/>
                <a:gd name="T54" fmla="*/ 20 w 151"/>
                <a:gd name="T55" fmla="*/ 135 h 140"/>
                <a:gd name="T56" fmla="*/ 13 w 151"/>
                <a:gd name="T57" fmla="*/ 108 h 140"/>
                <a:gd name="T58" fmla="*/ 100 w 151"/>
                <a:gd name="T59" fmla="*/ 20 h 140"/>
                <a:gd name="T60" fmla="*/ 89 w 151"/>
                <a:gd name="T61" fmla="*/ 29 h 140"/>
                <a:gd name="T62" fmla="*/ 100 w 151"/>
                <a:gd name="T63" fmla="*/ 27 h 140"/>
                <a:gd name="T64" fmla="*/ 112 w 151"/>
                <a:gd name="T65" fmla="*/ 50 h 140"/>
                <a:gd name="T66" fmla="*/ 116 w 151"/>
                <a:gd name="T67" fmla="*/ 58 h 140"/>
                <a:gd name="T68" fmla="*/ 112 w 151"/>
                <a:gd name="T69" fmla="*/ 50 h 140"/>
                <a:gd name="T70" fmla="*/ 100 w 151"/>
                <a:gd name="T71" fmla="*/ 41 h 140"/>
                <a:gd name="T72" fmla="*/ 88 w 151"/>
                <a:gd name="T73" fmla="*/ 60 h 140"/>
                <a:gd name="T74" fmla="*/ 91 w 151"/>
                <a:gd name="T75" fmla="*/ 60 h 140"/>
                <a:gd name="T76" fmla="*/ 99 w 151"/>
                <a:gd name="T77" fmla="*/ 63 h 140"/>
                <a:gd name="T78" fmla="*/ 103 w 151"/>
                <a:gd name="T79" fmla="*/ 64 h 140"/>
                <a:gd name="T80" fmla="*/ 85 w 151"/>
                <a:gd name="T81" fmla="*/ 42 h 140"/>
                <a:gd name="T82" fmla="*/ 79 w 151"/>
                <a:gd name="T83" fmla="*/ 5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1" h="140">
                  <a:moveTo>
                    <a:pt x="17" y="106"/>
                  </a:moveTo>
                  <a:cubicBezTo>
                    <a:pt x="22" y="110"/>
                    <a:pt x="32" y="116"/>
                    <a:pt x="33" y="116"/>
                  </a:cubicBezTo>
                  <a:cubicBezTo>
                    <a:pt x="36" y="116"/>
                    <a:pt x="41" y="117"/>
                    <a:pt x="46" y="105"/>
                  </a:cubicBezTo>
                  <a:cubicBezTo>
                    <a:pt x="46" y="105"/>
                    <a:pt x="42" y="100"/>
                    <a:pt x="33" y="97"/>
                  </a:cubicBezTo>
                  <a:cubicBezTo>
                    <a:pt x="26" y="95"/>
                    <a:pt x="15" y="92"/>
                    <a:pt x="14" y="78"/>
                  </a:cubicBezTo>
                  <a:cubicBezTo>
                    <a:pt x="13" y="73"/>
                    <a:pt x="14" y="71"/>
                    <a:pt x="20" y="72"/>
                  </a:cubicBezTo>
                  <a:cubicBezTo>
                    <a:pt x="21" y="72"/>
                    <a:pt x="23" y="73"/>
                    <a:pt x="25" y="74"/>
                  </a:cubicBezTo>
                  <a:cubicBezTo>
                    <a:pt x="32" y="78"/>
                    <a:pt x="48" y="93"/>
                    <a:pt x="50" y="90"/>
                  </a:cubicBezTo>
                  <a:cubicBezTo>
                    <a:pt x="52" y="86"/>
                    <a:pt x="51" y="84"/>
                    <a:pt x="54" y="83"/>
                  </a:cubicBezTo>
                  <a:cubicBezTo>
                    <a:pt x="57" y="82"/>
                    <a:pt x="74" y="85"/>
                    <a:pt x="70" y="81"/>
                  </a:cubicBezTo>
                  <a:cubicBezTo>
                    <a:pt x="67" y="78"/>
                    <a:pt x="57" y="75"/>
                    <a:pt x="50" y="75"/>
                  </a:cubicBezTo>
                  <a:cubicBezTo>
                    <a:pt x="45" y="75"/>
                    <a:pt x="39" y="73"/>
                    <a:pt x="37" y="67"/>
                  </a:cubicBezTo>
                  <a:cubicBezTo>
                    <a:pt x="35" y="59"/>
                    <a:pt x="39" y="60"/>
                    <a:pt x="46" y="61"/>
                  </a:cubicBezTo>
                  <a:cubicBezTo>
                    <a:pt x="51" y="62"/>
                    <a:pt x="59" y="64"/>
                    <a:pt x="71" y="69"/>
                  </a:cubicBezTo>
                  <a:cubicBezTo>
                    <a:pt x="97" y="81"/>
                    <a:pt x="105" y="91"/>
                    <a:pt x="106" y="87"/>
                  </a:cubicBezTo>
                  <a:cubicBezTo>
                    <a:pt x="106" y="86"/>
                    <a:pt x="105" y="84"/>
                    <a:pt x="103" y="82"/>
                  </a:cubicBezTo>
                  <a:cubicBezTo>
                    <a:pt x="98" y="78"/>
                    <a:pt x="88" y="73"/>
                    <a:pt x="83" y="69"/>
                  </a:cubicBezTo>
                  <a:cubicBezTo>
                    <a:pt x="75" y="65"/>
                    <a:pt x="73" y="63"/>
                    <a:pt x="66" y="62"/>
                  </a:cubicBezTo>
                  <a:cubicBezTo>
                    <a:pt x="60" y="62"/>
                    <a:pt x="63" y="62"/>
                    <a:pt x="57" y="59"/>
                  </a:cubicBezTo>
                  <a:cubicBezTo>
                    <a:pt x="51" y="54"/>
                    <a:pt x="37" y="48"/>
                    <a:pt x="30" y="55"/>
                  </a:cubicBezTo>
                  <a:cubicBezTo>
                    <a:pt x="19" y="64"/>
                    <a:pt x="6" y="71"/>
                    <a:pt x="3" y="64"/>
                  </a:cubicBezTo>
                  <a:cubicBezTo>
                    <a:pt x="1" y="57"/>
                    <a:pt x="0" y="56"/>
                    <a:pt x="5" y="52"/>
                  </a:cubicBezTo>
                  <a:cubicBezTo>
                    <a:pt x="10" y="49"/>
                    <a:pt x="20" y="35"/>
                    <a:pt x="21" y="34"/>
                  </a:cubicBezTo>
                  <a:cubicBezTo>
                    <a:pt x="32" y="29"/>
                    <a:pt x="33" y="35"/>
                    <a:pt x="35" y="39"/>
                  </a:cubicBezTo>
                  <a:cubicBezTo>
                    <a:pt x="36" y="41"/>
                    <a:pt x="40" y="41"/>
                    <a:pt x="43" y="41"/>
                  </a:cubicBezTo>
                  <a:cubicBezTo>
                    <a:pt x="49" y="33"/>
                    <a:pt x="57" y="22"/>
                    <a:pt x="60" y="18"/>
                  </a:cubicBezTo>
                  <a:cubicBezTo>
                    <a:pt x="62" y="14"/>
                    <a:pt x="63" y="7"/>
                    <a:pt x="68" y="4"/>
                  </a:cubicBezTo>
                  <a:cubicBezTo>
                    <a:pt x="73" y="0"/>
                    <a:pt x="74" y="2"/>
                    <a:pt x="75" y="7"/>
                  </a:cubicBezTo>
                  <a:cubicBezTo>
                    <a:pt x="75" y="11"/>
                    <a:pt x="75" y="17"/>
                    <a:pt x="73" y="20"/>
                  </a:cubicBezTo>
                  <a:cubicBezTo>
                    <a:pt x="70" y="25"/>
                    <a:pt x="55" y="41"/>
                    <a:pt x="56" y="43"/>
                  </a:cubicBezTo>
                  <a:cubicBezTo>
                    <a:pt x="56" y="46"/>
                    <a:pt x="58" y="48"/>
                    <a:pt x="61" y="44"/>
                  </a:cubicBezTo>
                  <a:cubicBezTo>
                    <a:pt x="65" y="40"/>
                    <a:pt x="89" y="5"/>
                    <a:pt x="91" y="3"/>
                  </a:cubicBezTo>
                  <a:cubicBezTo>
                    <a:pt x="93" y="2"/>
                    <a:pt x="96" y="4"/>
                    <a:pt x="98" y="7"/>
                  </a:cubicBezTo>
                  <a:cubicBezTo>
                    <a:pt x="100" y="9"/>
                    <a:pt x="100" y="11"/>
                    <a:pt x="103" y="10"/>
                  </a:cubicBezTo>
                  <a:cubicBezTo>
                    <a:pt x="105" y="9"/>
                    <a:pt x="111" y="11"/>
                    <a:pt x="111" y="13"/>
                  </a:cubicBezTo>
                  <a:cubicBezTo>
                    <a:pt x="111" y="16"/>
                    <a:pt x="114" y="25"/>
                    <a:pt x="119" y="21"/>
                  </a:cubicBezTo>
                  <a:cubicBezTo>
                    <a:pt x="124" y="17"/>
                    <a:pt x="127" y="11"/>
                    <a:pt x="132" y="14"/>
                  </a:cubicBezTo>
                  <a:cubicBezTo>
                    <a:pt x="136" y="16"/>
                    <a:pt x="138" y="31"/>
                    <a:pt x="131" y="33"/>
                  </a:cubicBezTo>
                  <a:cubicBezTo>
                    <a:pt x="123" y="34"/>
                    <a:pt x="119" y="36"/>
                    <a:pt x="119" y="36"/>
                  </a:cubicBezTo>
                  <a:cubicBezTo>
                    <a:pt x="119" y="36"/>
                    <a:pt x="122" y="43"/>
                    <a:pt x="120" y="43"/>
                  </a:cubicBezTo>
                  <a:cubicBezTo>
                    <a:pt x="118" y="44"/>
                    <a:pt x="118" y="49"/>
                    <a:pt x="121" y="51"/>
                  </a:cubicBezTo>
                  <a:cubicBezTo>
                    <a:pt x="124" y="53"/>
                    <a:pt x="130" y="60"/>
                    <a:pt x="127" y="51"/>
                  </a:cubicBezTo>
                  <a:cubicBezTo>
                    <a:pt x="124" y="42"/>
                    <a:pt x="120" y="37"/>
                    <a:pt x="124" y="38"/>
                  </a:cubicBezTo>
                  <a:cubicBezTo>
                    <a:pt x="132" y="38"/>
                    <a:pt x="151" y="46"/>
                    <a:pt x="146" y="57"/>
                  </a:cubicBezTo>
                  <a:cubicBezTo>
                    <a:pt x="144" y="60"/>
                    <a:pt x="141" y="64"/>
                    <a:pt x="133" y="67"/>
                  </a:cubicBezTo>
                  <a:cubicBezTo>
                    <a:pt x="117" y="75"/>
                    <a:pt x="111" y="78"/>
                    <a:pt x="116" y="79"/>
                  </a:cubicBezTo>
                  <a:cubicBezTo>
                    <a:pt x="121" y="79"/>
                    <a:pt x="131" y="86"/>
                    <a:pt x="130" y="102"/>
                  </a:cubicBezTo>
                  <a:cubicBezTo>
                    <a:pt x="130" y="102"/>
                    <a:pt x="127" y="115"/>
                    <a:pt x="111" y="102"/>
                  </a:cubicBezTo>
                  <a:cubicBezTo>
                    <a:pt x="111" y="102"/>
                    <a:pt x="98" y="91"/>
                    <a:pt x="92" y="96"/>
                  </a:cubicBezTo>
                  <a:cubicBezTo>
                    <a:pt x="92" y="96"/>
                    <a:pt x="87" y="97"/>
                    <a:pt x="82" y="96"/>
                  </a:cubicBezTo>
                  <a:cubicBezTo>
                    <a:pt x="77" y="95"/>
                    <a:pt x="64" y="96"/>
                    <a:pt x="72" y="102"/>
                  </a:cubicBezTo>
                  <a:cubicBezTo>
                    <a:pt x="79" y="107"/>
                    <a:pt x="94" y="111"/>
                    <a:pt x="95" y="115"/>
                  </a:cubicBezTo>
                  <a:cubicBezTo>
                    <a:pt x="95" y="120"/>
                    <a:pt x="94" y="137"/>
                    <a:pt x="85" y="131"/>
                  </a:cubicBezTo>
                  <a:cubicBezTo>
                    <a:pt x="75" y="126"/>
                    <a:pt x="73" y="115"/>
                    <a:pt x="65" y="114"/>
                  </a:cubicBezTo>
                  <a:cubicBezTo>
                    <a:pt x="58" y="114"/>
                    <a:pt x="56" y="129"/>
                    <a:pt x="45" y="133"/>
                  </a:cubicBezTo>
                  <a:cubicBezTo>
                    <a:pt x="35" y="137"/>
                    <a:pt x="23" y="140"/>
                    <a:pt x="20" y="135"/>
                  </a:cubicBezTo>
                  <a:cubicBezTo>
                    <a:pt x="17" y="130"/>
                    <a:pt x="19" y="124"/>
                    <a:pt x="17" y="119"/>
                  </a:cubicBezTo>
                  <a:cubicBezTo>
                    <a:pt x="15" y="116"/>
                    <a:pt x="14" y="111"/>
                    <a:pt x="13" y="108"/>
                  </a:cubicBezTo>
                  <a:cubicBezTo>
                    <a:pt x="12" y="101"/>
                    <a:pt x="12" y="102"/>
                    <a:pt x="17" y="106"/>
                  </a:cubicBezTo>
                  <a:close/>
                  <a:moveTo>
                    <a:pt x="100" y="20"/>
                  </a:moveTo>
                  <a:cubicBezTo>
                    <a:pt x="98" y="18"/>
                    <a:pt x="98" y="18"/>
                    <a:pt x="97" y="20"/>
                  </a:cubicBezTo>
                  <a:cubicBezTo>
                    <a:pt x="89" y="29"/>
                    <a:pt x="89" y="29"/>
                    <a:pt x="89" y="29"/>
                  </a:cubicBezTo>
                  <a:cubicBezTo>
                    <a:pt x="87" y="32"/>
                    <a:pt x="86" y="32"/>
                    <a:pt x="90" y="32"/>
                  </a:cubicBezTo>
                  <a:cubicBezTo>
                    <a:pt x="93" y="32"/>
                    <a:pt x="98" y="30"/>
                    <a:pt x="100" y="27"/>
                  </a:cubicBezTo>
                  <a:cubicBezTo>
                    <a:pt x="102" y="25"/>
                    <a:pt x="101" y="22"/>
                    <a:pt x="100" y="20"/>
                  </a:cubicBezTo>
                  <a:close/>
                  <a:moveTo>
                    <a:pt x="112" y="50"/>
                  </a:moveTo>
                  <a:cubicBezTo>
                    <a:pt x="110" y="50"/>
                    <a:pt x="109" y="51"/>
                    <a:pt x="110" y="53"/>
                  </a:cubicBezTo>
                  <a:cubicBezTo>
                    <a:pt x="110" y="54"/>
                    <a:pt x="114" y="58"/>
                    <a:pt x="116" y="58"/>
                  </a:cubicBezTo>
                  <a:cubicBezTo>
                    <a:pt x="117" y="59"/>
                    <a:pt x="117" y="58"/>
                    <a:pt x="118" y="58"/>
                  </a:cubicBezTo>
                  <a:cubicBezTo>
                    <a:pt x="121" y="56"/>
                    <a:pt x="112" y="50"/>
                    <a:pt x="112" y="50"/>
                  </a:cubicBezTo>
                  <a:close/>
                  <a:moveTo>
                    <a:pt x="101" y="44"/>
                  </a:moveTo>
                  <a:cubicBezTo>
                    <a:pt x="103" y="43"/>
                    <a:pt x="103" y="40"/>
                    <a:pt x="100" y="41"/>
                  </a:cubicBezTo>
                  <a:cubicBezTo>
                    <a:pt x="96" y="43"/>
                    <a:pt x="96" y="46"/>
                    <a:pt x="101" y="44"/>
                  </a:cubicBezTo>
                  <a:close/>
                  <a:moveTo>
                    <a:pt x="88" y="60"/>
                  </a:moveTo>
                  <a:cubicBezTo>
                    <a:pt x="88" y="60"/>
                    <a:pt x="87" y="61"/>
                    <a:pt x="88" y="62"/>
                  </a:cubicBezTo>
                  <a:cubicBezTo>
                    <a:pt x="89" y="63"/>
                    <a:pt x="90" y="62"/>
                    <a:pt x="91" y="60"/>
                  </a:cubicBezTo>
                  <a:cubicBezTo>
                    <a:pt x="91" y="59"/>
                    <a:pt x="88" y="60"/>
                    <a:pt x="88" y="60"/>
                  </a:cubicBezTo>
                  <a:close/>
                  <a:moveTo>
                    <a:pt x="99" y="63"/>
                  </a:moveTo>
                  <a:cubicBezTo>
                    <a:pt x="99" y="63"/>
                    <a:pt x="100" y="65"/>
                    <a:pt x="101" y="66"/>
                  </a:cubicBezTo>
                  <a:cubicBezTo>
                    <a:pt x="102" y="67"/>
                    <a:pt x="103" y="66"/>
                    <a:pt x="103" y="64"/>
                  </a:cubicBezTo>
                  <a:cubicBezTo>
                    <a:pt x="103" y="61"/>
                    <a:pt x="99" y="63"/>
                    <a:pt x="99" y="63"/>
                  </a:cubicBezTo>
                  <a:close/>
                  <a:moveTo>
                    <a:pt x="85" y="42"/>
                  </a:moveTo>
                  <a:cubicBezTo>
                    <a:pt x="83" y="37"/>
                    <a:pt x="73" y="45"/>
                    <a:pt x="71" y="47"/>
                  </a:cubicBezTo>
                  <a:cubicBezTo>
                    <a:pt x="69" y="50"/>
                    <a:pt x="75" y="50"/>
                    <a:pt x="79" y="50"/>
                  </a:cubicBezTo>
                  <a:cubicBezTo>
                    <a:pt x="83" y="50"/>
                    <a:pt x="87" y="46"/>
                    <a:pt x="85" y="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0_标题和内容">
    <p:spTree>
      <p:nvGrpSpPr>
        <p:cNvPr id="1" name=""/>
        <p:cNvGrpSpPr/>
        <p:nvPr/>
      </p:nvGrpSpPr>
      <p:grpSpPr>
        <a:xfrm>
          <a:off x="0" y="0"/>
          <a:ext cx="0" cy="0"/>
          <a:chOff x="0" y="0"/>
          <a:chExt cx="0" cy="0"/>
        </a:xfrm>
      </p:grpSpPr>
      <p:pic>
        <p:nvPicPr>
          <p:cNvPr id="61" name="图片 60"/>
          <p:cNvPicPr>
            <a:picLocks noChangeAspect="1"/>
          </p:cNvPicPr>
          <p:nvPr userDrawn="1">
            <p:custDataLst>
              <p:tags r:id="rId2"/>
            </p:custDataLst>
          </p:nvPr>
        </p:nvPicPr>
        <p:blipFill rotWithShape="1">
          <a:blip r:embed="rId3" cstate="print">
            <a:clrChange>
              <a:clrFrom>
                <a:srgbClr val="FFFFFF"/>
              </a:clrFrom>
              <a:clrTo>
                <a:srgbClr val="FFFFFF">
                  <a:alpha val="0"/>
                </a:srgbClr>
              </a:clrTo>
            </a:clrChange>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b="13318"/>
          <a:stretch>
            <a:fillRect/>
          </a:stretch>
        </p:blipFill>
        <p:spPr>
          <a:xfrm>
            <a:off x="-1" y="5217192"/>
            <a:ext cx="12192000" cy="1640808"/>
          </a:xfrm>
          <a:prstGeom prst="rect">
            <a:avLst/>
          </a:prstGeom>
        </p:spPr>
      </p:pic>
      <p:sp>
        <p:nvSpPr>
          <p:cNvPr id="62" name="矩形 61"/>
          <p:cNvSpPr/>
          <p:nvPr userDrawn="1">
            <p:custDataLst>
              <p:tags r:id="rId5"/>
            </p:custDataLst>
          </p:nvPr>
        </p:nvSpPr>
        <p:spPr>
          <a:xfrm>
            <a:off x="0" y="6727629"/>
            <a:ext cx="12192000" cy="130371"/>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33" name="a36ff0dd-52e7-4a40-98ef-054fbf16791a"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userDrawn="1">
            <p:custDataLst>
              <p:tags r:id="rId6"/>
            </p:custDataLst>
          </p:nvPr>
        </p:nvGrpSpPr>
        <p:grpSpPr>
          <a:xfrm>
            <a:off x="9791726" y="368300"/>
            <a:ext cx="2006887" cy="568318"/>
            <a:chOff x="2869804" y="2524126"/>
            <a:chExt cx="6452393" cy="1827213"/>
          </a:xfrm>
        </p:grpSpPr>
        <p:sp>
          <p:nvSpPr>
            <p:cNvPr id="34" name="ïṣļïďe"/>
            <p:cNvSpPr/>
            <p:nvPr userDrawn="1">
              <p:custDataLst>
                <p:tags r:id="rId7"/>
              </p:custDataLst>
            </p:nvPr>
          </p:nvSpPr>
          <p:spPr bwMode="auto">
            <a:xfrm>
              <a:off x="5030526" y="2647006"/>
              <a:ext cx="889000" cy="1308100"/>
            </a:xfrm>
            <a:custGeom>
              <a:avLst/>
              <a:gdLst>
                <a:gd name="T0" fmla="*/ 236 w 532"/>
                <a:gd name="T1" fmla="*/ 733 h 780"/>
                <a:gd name="T2" fmla="*/ 216 w 532"/>
                <a:gd name="T3" fmla="*/ 663 h 780"/>
                <a:gd name="T4" fmla="*/ 197 w 532"/>
                <a:gd name="T5" fmla="*/ 414 h 780"/>
                <a:gd name="T6" fmla="*/ 102 w 532"/>
                <a:gd name="T7" fmla="*/ 475 h 780"/>
                <a:gd name="T8" fmla="*/ 46 w 532"/>
                <a:gd name="T9" fmla="*/ 448 h 780"/>
                <a:gd name="T10" fmla="*/ 13 w 532"/>
                <a:gd name="T11" fmla="*/ 400 h 780"/>
                <a:gd name="T12" fmla="*/ 5 w 532"/>
                <a:gd name="T13" fmla="*/ 353 h 780"/>
                <a:gd name="T14" fmla="*/ 23 w 532"/>
                <a:gd name="T15" fmla="*/ 258 h 780"/>
                <a:gd name="T16" fmla="*/ 93 w 532"/>
                <a:gd name="T17" fmla="*/ 231 h 780"/>
                <a:gd name="T18" fmla="*/ 192 w 532"/>
                <a:gd name="T19" fmla="*/ 170 h 780"/>
                <a:gd name="T20" fmla="*/ 180 w 532"/>
                <a:gd name="T21" fmla="*/ 50 h 780"/>
                <a:gd name="T22" fmla="*/ 246 w 532"/>
                <a:gd name="T23" fmla="*/ 16 h 780"/>
                <a:gd name="T24" fmla="*/ 285 w 532"/>
                <a:gd name="T25" fmla="*/ 69 h 780"/>
                <a:gd name="T26" fmla="*/ 290 w 532"/>
                <a:gd name="T27" fmla="*/ 138 h 780"/>
                <a:gd name="T28" fmla="*/ 368 w 532"/>
                <a:gd name="T29" fmla="*/ 129 h 780"/>
                <a:gd name="T30" fmla="*/ 474 w 532"/>
                <a:gd name="T31" fmla="*/ 141 h 780"/>
                <a:gd name="T32" fmla="*/ 452 w 532"/>
                <a:gd name="T33" fmla="*/ 221 h 780"/>
                <a:gd name="T34" fmla="*/ 432 w 532"/>
                <a:gd name="T35" fmla="*/ 289 h 780"/>
                <a:gd name="T36" fmla="*/ 363 w 532"/>
                <a:gd name="T37" fmla="*/ 355 h 780"/>
                <a:gd name="T38" fmla="*/ 296 w 532"/>
                <a:gd name="T39" fmla="*/ 397 h 780"/>
                <a:gd name="T40" fmla="*/ 294 w 532"/>
                <a:gd name="T41" fmla="*/ 705 h 780"/>
                <a:gd name="T42" fmla="*/ 236 w 532"/>
                <a:gd name="T43" fmla="*/ 733 h 780"/>
                <a:gd name="T44" fmla="*/ 185 w 532"/>
                <a:gd name="T45" fmla="*/ 253 h 780"/>
                <a:gd name="T46" fmla="*/ 171 w 532"/>
                <a:gd name="T47" fmla="*/ 262 h 780"/>
                <a:gd name="T48" fmla="*/ 123 w 532"/>
                <a:gd name="T49" fmla="*/ 275 h 780"/>
                <a:gd name="T50" fmla="*/ 128 w 532"/>
                <a:gd name="T51" fmla="*/ 323 h 780"/>
                <a:gd name="T52" fmla="*/ 184 w 532"/>
                <a:gd name="T53" fmla="*/ 325 h 780"/>
                <a:gd name="T54" fmla="*/ 185 w 532"/>
                <a:gd name="T55" fmla="*/ 253 h 780"/>
                <a:gd name="T56" fmla="*/ 291 w 532"/>
                <a:gd name="T57" fmla="*/ 261 h 780"/>
                <a:gd name="T58" fmla="*/ 292 w 532"/>
                <a:gd name="T59" fmla="*/ 269 h 780"/>
                <a:gd name="T60" fmla="*/ 310 w 532"/>
                <a:gd name="T61" fmla="*/ 275 h 780"/>
                <a:gd name="T62" fmla="*/ 354 w 532"/>
                <a:gd name="T63" fmla="*/ 209 h 780"/>
                <a:gd name="T64" fmla="*/ 314 w 532"/>
                <a:gd name="T65" fmla="*/ 192 h 780"/>
                <a:gd name="T66" fmla="*/ 292 w 532"/>
                <a:gd name="T67" fmla="*/ 208 h 780"/>
                <a:gd name="T68" fmla="*/ 291 w 532"/>
                <a:gd name="T69" fmla="*/ 261 h 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32" h="780">
                  <a:moveTo>
                    <a:pt x="236" y="733"/>
                  </a:moveTo>
                  <a:cubicBezTo>
                    <a:pt x="225" y="716"/>
                    <a:pt x="215" y="692"/>
                    <a:pt x="216" y="663"/>
                  </a:cubicBezTo>
                  <a:cubicBezTo>
                    <a:pt x="218" y="605"/>
                    <a:pt x="197" y="414"/>
                    <a:pt x="197" y="414"/>
                  </a:cubicBezTo>
                  <a:cubicBezTo>
                    <a:pt x="197" y="414"/>
                    <a:pt x="136" y="421"/>
                    <a:pt x="102" y="475"/>
                  </a:cubicBezTo>
                  <a:cubicBezTo>
                    <a:pt x="102" y="475"/>
                    <a:pt x="63" y="481"/>
                    <a:pt x="46" y="448"/>
                  </a:cubicBezTo>
                  <a:cubicBezTo>
                    <a:pt x="29" y="414"/>
                    <a:pt x="13" y="400"/>
                    <a:pt x="13" y="400"/>
                  </a:cubicBezTo>
                  <a:cubicBezTo>
                    <a:pt x="13" y="400"/>
                    <a:pt x="0" y="383"/>
                    <a:pt x="5" y="353"/>
                  </a:cubicBezTo>
                  <a:cubicBezTo>
                    <a:pt x="11" y="323"/>
                    <a:pt x="19" y="294"/>
                    <a:pt x="23" y="258"/>
                  </a:cubicBezTo>
                  <a:cubicBezTo>
                    <a:pt x="27" y="222"/>
                    <a:pt x="76" y="220"/>
                    <a:pt x="93" y="231"/>
                  </a:cubicBezTo>
                  <a:cubicBezTo>
                    <a:pt x="93" y="231"/>
                    <a:pt x="162" y="183"/>
                    <a:pt x="192" y="170"/>
                  </a:cubicBezTo>
                  <a:cubicBezTo>
                    <a:pt x="192" y="170"/>
                    <a:pt x="186" y="80"/>
                    <a:pt x="180" y="50"/>
                  </a:cubicBezTo>
                  <a:cubicBezTo>
                    <a:pt x="180" y="50"/>
                    <a:pt x="212" y="0"/>
                    <a:pt x="246" y="16"/>
                  </a:cubicBezTo>
                  <a:cubicBezTo>
                    <a:pt x="281" y="32"/>
                    <a:pt x="280" y="42"/>
                    <a:pt x="285" y="69"/>
                  </a:cubicBezTo>
                  <a:cubicBezTo>
                    <a:pt x="289" y="95"/>
                    <a:pt x="290" y="138"/>
                    <a:pt x="290" y="138"/>
                  </a:cubicBezTo>
                  <a:cubicBezTo>
                    <a:pt x="368" y="129"/>
                    <a:pt x="368" y="129"/>
                    <a:pt x="368" y="129"/>
                  </a:cubicBezTo>
                  <a:cubicBezTo>
                    <a:pt x="368" y="129"/>
                    <a:pt x="415" y="84"/>
                    <a:pt x="474" y="141"/>
                  </a:cubicBezTo>
                  <a:cubicBezTo>
                    <a:pt x="532" y="199"/>
                    <a:pt x="452" y="221"/>
                    <a:pt x="452" y="221"/>
                  </a:cubicBezTo>
                  <a:cubicBezTo>
                    <a:pt x="452" y="221"/>
                    <a:pt x="408" y="257"/>
                    <a:pt x="432" y="289"/>
                  </a:cubicBezTo>
                  <a:cubicBezTo>
                    <a:pt x="455" y="322"/>
                    <a:pt x="386" y="356"/>
                    <a:pt x="363" y="355"/>
                  </a:cubicBezTo>
                  <a:cubicBezTo>
                    <a:pt x="340" y="354"/>
                    <a:pt x="297" y="384"/>
                    <a:pt x="296" y="397"/>
                  </a:cubicBezTo>
                  <a:cubicBezTo>
                    <a:pt x="296" y="409"/>
                    <a:pt x="302" y="692"/>
                    <a:pt x="294" y="705"/>
                  </a:cubicBezTo>
                  <a:cubicBezTo>
                    <a:pt x="297" y="744"/>
                    <a:pt x="264" y="780"/>
                    <a:pt x="236" y="733"/>
                  </a:cubicBezTo>
                  <a:close/>
                  <a:moveTo>
                    <a:pt x="185" y="253"/>
                  </a:moveTo>
                  <a:cubicBezTo>
                    <a:pt x="185" y="253"/>
                    <a:pt x="180" y="257"/>
                    <a:pt x="171" y="262"/>
                  </a:cubicBezTo>
                  <a:cubicBezTo>
                    <a:pt x="158" y="268"/>
                    <a:pt x="142" y="272"/>
                    <a:pt x="123" y="275"/>
                  </a:cubicBezTo>
                  <a:cubicBezTo>
                    <a:pt x="109" y="276"/>
                    <a:pt x="114" y="299"/>
                    <a:pt x="128" y="323"/>
                  </a:cubicBezTo>
                  <a:cubicBezTo>
                    <a:pt x="142" y="347"/>
                    <a:pt x="170" y="330"/>
                    <a:pt x="184" y="325"/>
                  </a:cubicBezTo>
                  <a:cubicBezTo>
                    <a:pt x="198" y="320"/>
                    <a:pt x="185" y="253"/>
                    <a:pt x="185" y="253"/>
                  </a:cubicBezTo>
                  <a:close/>
                  <a:moveTo>
                    <a:pt x="291" y="261"/>
                  </a:moveTo>
                  <a:cubicBezTo>
                    <a:pt x="292" y="269"/>
                    <a:pt x="292" y="269"/>
                    <a:pt x="292" y="269"/>
                  </a:cubicBezTo>
                  <a:cubicBezTo>
                    <a:pt x="292" y="269"/>
                    <a:pt x="296" y="280"/>
                    <a:pt x="310" y="275"/>
                  </a:cubicBezTo>
                  <a:cubicBezTo>
                    <a:pt x="324" y="271"/>
                    <a:pt x="349" y="236"/>
                    <a:pt x="354" y="209"/>
                  </a:cubicBezTo>
                  <a:cubicBezTo>
                    <a:pt x="359" y="182"/>
                    <a:pt x="335" y="190"/>
                    <a:pt x="314" y="192"/>
                  </a:cubicBezTo>
                  <a:cubicBezTo>
                    <a:pt x="292" y="194"/>
                    <a:pt x="292" y="208"/>
                    <a:pt x="292" y="208"/>
                  </a:cubicBezTo>
                  <a:lnTo>
                    <a:pt x="291" y="261"/>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5" name="ïŝḷïdè"/>
            <p:cNvSpPr/>
            <p:nvPr userDrawn="1">
              <p:custDataLst>
                <p:tags r:id="rId8"/>
              </p:custDataLst>
            </p:nvPr>
          </p:nvSpPr>
          <p:spPr bwMode="auto">
            <a:xfrm>
              <a:off x="6106582" y="2874169"/>
              <a:ext cx="762000" cy="817563"/>
            </a:xfrm>
            <a:custGeom>
              <a:avLst/>
              <a:gdLst>
                <a:gd name="T0" fmla="*/ 107 w 456"/>
                <a:gd name="T1" fmla="*/ 347 h 488"/>
                <a:gd name="T2" fmla="*/ 187 w 456"/>
                <a:gd name="T3" fmla="*/ 332 h 488"/>
                <a:gd name="T4" fmla="*/ 171 w 456"/>
                <a:gd name="T5" fmla="*/ 39 h 488"/>
                <a:gd name="T6" fmla="*/ 196 w 456"/>
                <a:gd name="T7" fmla="*/ 1 h 488"/>
                <a:gd name="T8" fmla="*/ 274 w 456"/>
                <a:gd name="T9" fmla="*/ 57 h 488"/>
                <a:gd name="T10" fmla="*/ 274 w 456"/>
                <a:gd name="T11" fmla="*/ 302 h 488"/>
                <a:gd name="T12" fmla="*/ 355 w 456"/>
                <a:gd name="T13" fmla="*/ 283 h 488"/>
                <a:gd name="T14" fmla="*/ 387 w 456"/>
                <a:gd name="T15" fmla="*/ 187 h 488"/>
                <a:gd name="T16" fmla="*/ 456 w 456"/>
                <a:gd name="T17" fmla="*/ 231 h 488"/>
                <a:gd name="T18" fmla="*/ 437 w 456"/>
                <a:gd name="T19" fmla="*/ 394 h 488"/>
                <a:gd name="T20" fmla="*/ 374 w 456"/>
                <a:gd name="T21" fmla="*/ 454 h 488"/>
                <a:gd name="T22" fmla="*/ 352 w 456"/>
                <a:gd name="T23" fmla="*/ 351 h 488"/>
                <a:gd name="T24" fmla="*/ 290 w 456"/>
                <a:gd name="T25" fmla="*/ 368 h 488"/>
                <a:gd name="T26" fmla="*/ 219 w 456"/>
                <a:gd name="T27" fmla="*/ 402 h 488"/>
                <a:gd name="T28" fmla="*/ 129 w 456"/>
                <a:gd name="T29" fmla="*/ 419 h 488"/>
                <a:gd name="T30" fmla="*/ 31 w 456"/>
                <a:gd name="T31" fmla="*/ 451 h 488"/>
                <a:gd name="T32" fmla="*/ 10 w 456"/>
                <a:gd name="T33" fmla="*/ 412 h 488"/>
                <a:gd name="T34" fmla="*/ 3 w 456"/>
                <a:gd name="T35" fmla="*/ 398 h 488"/>
                <a:gd name="T36" fmla="*/ 11 w 456"/>
                <a:gd name="T37" fmla="*/ 367 h 488"/>
                <a:gd name="T38" fmla="*/ 23 w 456"/>
                <a:gd name="T39" fmla="*/ 235 h 488"/>
                <a:gd name="T40" fmla="*/ 53 w 456"/>
                <a:gd name="T41" fmla="*/ 213 h 488"/>
                <a:gd name="T42" fmla="*/ 107 w 456"/>
                <a:gd name="T43" fmla="*/ 347 h 4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56" h="488">
                  <a:moveTo>
                    <a:pt x="107" y="347"/>
                  </a:moveTo>
                  <a:cubicBezTo>
                    <a:pt x="134" y="342"/>
                    <a:pt x="160" y="337"/>
                    <a:pt x="187" y="332"/>
                  </a:cubicBezTo>
                  <a:cubicBezTo>
                    <a:pt x="182" y="234"/>
                    <a:pt x="176" y="137"/>
                    <a:pt x="171" y="39"/>
                  </a:cubicBezTo>
                  <a:cubicBezTo>
                    <a:pt x="171" y="39"/>
                    <a:pt x="165" y="1"/>
                    <a:pt x="196" y="1"/>
                  </a:cubicBezTo>
                  <a:cubicBezTo>
                    <a:pt x="227" y="0"/>
                    <a:pt x="284" y="25"/>
                    <a:pt x="274" y="57"/>
                  </a:cubicBezTo>
                  <a:cubicBezTo>
                    <a:pt x="264" y="89"/>
                    <a:pt x="256" y="303"/>
                    <a:pt x="274" y="302"/>
                  </a:cubicBezTo>
                  <a:cubicBezTo>
                    <a:pt x="292" y="301"/>
                    <a:pt x="355" y="283"/>
                    <a:pt x="355" y="283"/>
                  </a:cubicBezTo>
                  <a:cubicBezTo>
                    <a:pt x="355" y="283"/>
                    <a:pt x="372" y="185"/>
                    <a:pt x="387" y="187"/>
                  </a:cubicBezTo>
                  <a:cubicBezTo>
                    <a:pt x="403" y="188"/>
                    <a:pt x="455" y="196"/>
                    <a:pt x="456" y="231"/>
                  </a:cubicBezTo>
                  <a:cubicBezTo>
                    <a:pt x="456" y="265"/>
                    <a:pt x="454" y="367"/>
                    <a:pt x="437" y="394"/>
                  </a:cubicBezTo>
                  <a:cubicBezTo>
                    <a:pt x="420" y="421"/>
                    <a:pt x="383" y="476"/>
                    <a:pt x="374" y="454"/>
                  </a:cubicBezTo>
                  <a:cubicBezTo>
                    <a:pt x="364" y="433"/>
                    <a:pt x="352" y="351"/>
                    <a:pt x="352" y="351"/>
                  </a:cubicBezTo>
                  <a:cubicBezTo>
                    <a:pt x="331" y="357"/>
                    <a:pt x="310" y="363"/>
                    <a:pt x="290" y="368"/>
                  </a:cubicBezTo>
                  <a:cubicBezTo>
                    <a:pt x="252" y="379"/>
                    <a:pt x="281" y="398"/>
                    <a:pt x="219" y="402"/>
                  </a:cubicBezTo>
                  <a:cubicBezTo>
                    <a:pt x="185" y="404"/>
                    <a:pt x="141" y="408"/>
                    <a:pt x="129" y="419"/>
                  </a:cubicBezTo>
                  <a:cubicBezTo>
                    <a:pt x="111" y="438"/>
                    <a:pt x="71" y="488"/>
                    <a:pt x="31" y="451"/>
                  </a:cubicBezTo>
                  <a:cubicBezTo>
                    <a:pt x="31" y="451"/>
                    <a:pt x="18" y="430"/>
                    <a:pt x="10" y="412"/>
                  </a:cubicBezTo>
                  <a:cubicBezTo>
                    <a:pt x="7" y="407"/>
                    <a:pt x="5" y="402"/>
                    <a:pt x="3" y="398"/>
                  </a:cubicBezTo>
                  <a:cubicBezTo>
                    <a:pt x="0" y="387"/>
                    <a:pt x="7" y="378"/>
                    <a:pt x="11" y="367"/>
                  </a:cubicBezTo>
                  <a:cubicBezTo>
                    <a:pt x="29" y="322"/>
                    <a:pt x="34" y="307"/>
                    <a:pt x="23" y="235"/>
                  </a:cubicBezTo>
                  <a:cubicBezTo>
                    <a:pt x="23" y="235"/>
                    <a:pt x="21" y="202"/>
                    <a:pt x="53" y="213"/>
                  </a:cubicBezTo>
                  <a:cubicBezTo>
                    <a:pt x="118" y="235"/>
                    <a:pt x="92" y="344"/>
                    <a:pt x="107" y="347"/>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6" name="ïṩḻídé"/>
            <p:cNvSpPr/>
            <p:nvPr userDrawn="1">
              <p:custDataLst>
                <p:tags r:id="rId9"/>
              </p:custDataLst>
            </p:nvPr>
          </p:nvSpPr>
          <p:spPr bwMode="auto">
            <a:xfrm>
              <a:off x="7104326" y="2786063"/>
              <a:ext cx="1055688" cy="977900"/>
            </a:xfrm>
            <a:custGeom>
              <a:avLst/>
              <a:gdLst>
                <a:gd name="T0" fmla="*/ 625 w 632"/>
                <a:gd name="T1" fmla="*/ 513 h 584"/>
                <a:gd name="T2" fmla="*/ 413 w 632"/>
                <a:gd name="T3" fmla="*/ 540 h 584"/>
                <a:gd name="T4" fmla="*/ 253 w 632"/>
                <a:gd name="T5" fmla="*/ 323 h 584"/>
                <a:gd name="T6" fmla="*/ 112 w 632"/>
                <a:gd name="T7" fmla="*/ 500 h 584"/>
                <a:gd name="T8" fmla="*/ 6 w 632"/>
                <a:gd name="T9" fmla="*/ 459 h 584"/>
                <a:gd name="T10" fmla="*/ 29 w 632"/>
                <a:gd name="T11" fmla="*/ 439 h 584"/>
                <a:gd name="T12" fmla="*/ 182 w 632"/>
                <a:gd name="T13" fmla="*/ 276 h 584"/>
                <a:gd name="T14" fmla="*/ 48 w 632"/>
                <a:gd name="T15" fmla="*/ 269 h 584"/>
                <a:gd name="T16" fmla="*/ 62 w 632"/>
                <a:gd name="T17" fmla="*/ 164 h 584"/>
                <a:gd name="T18" fmla="*/ 194 w 632"/>
                <a:gd name="T19" fmla="*/ 164 h 584"/>
                <a:gd name="T20" fmla="*/ 194 w 632"/>
                <a:gd name="T21" fmla="*/ 32 h 584"/>
                <a:gd name="T22" fmla="*/ 287 w 632"/>
                <a:gd name="T23" fmla="*/ 28 h 584"/>
                <a:gd name="T24" fmla="*/ 306 w 632"/>
                <a:gd name="T25" fmla="*/ 95 h 584"/>
                <a:gd name="T26" fmla="*/ 329 w 632"/>
                <a:gd name="T27" fmla="*/ 129 h 584"/>
                <a:gd name="T28" fmla="*/ 396 w 632"/>
                <a:gd name="T29" fmla="*/ 105 h 584"/>
                <a:gd name="T30" fmla="*/ 432 w 632"/>
                <a:gd name="T31" fmla="*/ 169 h 584"/>
                <a:gd name="T32" fmla="*/ 312 w 632"/>
                <a:gd name="T33" fmla="*/ 224 h 584"/>
                <a:gd name="T34" fmla="*/ 312 w 632"/>
                <a:gd name="T35" fmla="*/ 289 h 584"/>
                <a:gd name="T36" fmla="*/ 539 w 632"/>
                <a:gd name="T37" fmla="*/ 485 h 584"/>
                <a:gd name="T38" fmla="*/ 625 w 632"/>
                <a:gd name="T39" fmla="*/ 513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32" h="584">
                  <a:moveTo>
                    <a:pt x="625" y="513"/>
                  </a:moveTo>
                  <a:cubicBezTo>
                    <a:pt x="625" y="513"/>
                    <a:pt x="455" y="584"/>
                    <a:pt x="413" y="540"/>
                  </a:cubicBezTo>
                  <a:cubicBezTo>
                    <a:pt x="370" y="496"/>
                    <a:pt x="282" y="378"/>
                    <a:pt x="253" y="323"/>
                  </a:cubicBezTo>
                  <a:cubicBezTo>
                    <a:pt x="253" y="323"/>
                    <a:pt x="172" y="514"/>
                    <a:pt x="112" y="500"/>
                  </a:cubicBezTo>
                  <a:cubicBezTo>
                    <a:pt x="53" y="487"/>
                    <a:pt x="12" y="469"/>
                    <a:pt x="6" y="459"/>
                  </a:cubicBezTo>
                  <a:cubicBezTo>
                    <a:pt x="0" y="448"/>
                    <a:pt x="10" y="444"/>
                    <a:pt x="29" y="439"/>
                  </a:cubicBezTo>
                  <a:cubicBezTo>
                    <a:pt x="47" y="433"/>
                    <a:pt x="166" y="419"/>
                    <a:pt x="182" y="276"/>
                  </a:cubicBezTo>
                  <a:cubicBezTo>
                    <a:pt x="182" y="276"/>
                    <a:pt x="82" y="313"/>
                    <a:pt x="48" y="269"/>
                  </a:cubicBezTo>
                  <a:cubicBezTo>
                    <a:pt x="14" y="224"/>
                    <a:pt x="4" y="163"/>
                    <a:pt x="62" y="164"/>
                  </a:cubicBezTo>
                  <a:cubicBezTo>
                    <a:pt x="120" y="166"/>
                    <a:pt x="196" y="188"/>
                    <a:pt x="194" y="164"/>
                  </a:cubicBezTo>
                  <a:cubicBezTo>
                    <a:pt x="192" y="141"/>
                    <a:pt x="174" y="56"/>
                    <a:pt x="194" y="32"/>
                  </a:cubicBezTo>
                  <a:cubicBezTo>
                    <a:pt x="215" y="8"/>
                    <a:pt x="269" y="0"/>
                    <a:pt x="287" y="28"/>
                  </a:cubicBezTo>
                  <a:cubicBezTo>
                    <a:pt x="304" y="56"/>
                    <a:pt x="311" y="71"/>
                    <a:pt x="306" y="95"/>
                  </a:cubicBezTo>
                  <a:cubicBezTo>
                    <a:pt x="300" y="119"/>
                    <a:pt x="294" y="133"/>
                    <a:pt x="329" y="129"/>
                  </a:cubicBezTo>
                  <a:cubicBezTo>
                    <a:pt x="364" y="125"/>
                    <a:pt x="379" y="98"/>
                    <a:pt x="396" y="105"/>
                  </a:cubicBezTo>
                  <a:cubicBezTo>
                    <a:pt x="413" y="113"/>
                    <a:pt x="468" y="147"/>
                    <a:pt x="432" y="169"/>
                  </a:cubicBezTo>
                  <a:cubicBezTo>
                    <a:pt x="396" y="191"/>
                    <a:pt x="324" y="214"/>
                    <a:pt x="312" y="224"/>
                  </a:cubicBezTo>
                  <a:cubicBezTo>
                    <a:pt x="300" y="233"/>
                    <a:pt x="277" y="232"/>
                    <a:pt x="312" y="289"/>
                  </a:cubicBezTo>
                  <a:cubicBezTo>
                    <a:pt x="344" y="339"/>
                    <a:pt x="428" y="450"/>
                    <a:pt x="539" y="485"/>
                  </a:cubicBezTo>
                  <a:cubicBezTo>
                    <a:pt x="546" y="487"/>
                    <a:pt x="632" y="504"/>
                    <a:pt x="625" y="513"/>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dirty="0"/>
            </a:p>
          </p:txBody>
        </p:sp>
        <p:sp>
          <p:nvSpPr>
            <p:cNvPr id="37" name="îṧḷíďê"/>
            <p:cNvSpPr/>
            <p:nvPr userDrawn="1">
              <p:custDataLst>
                <p:tags r:id="rId10"/>
              </p:custDataLst>
            </p:nvPr>
          </p:nvSpPr>
          <p:spPr bwMode="auto">
            <a:xfrm>
              <a:off x="8339534" y="2693264"/>
              <a:ext cx="982663" cy="1196975"/>
            </a:xfrm>
            <a:custGeom>
              <a:avLst/>
              <a:gdLst>
                <a:gd name="T0" fmla="*/ 268 w 588"/>
                <a:gd name="T1" fmla="*/ 604 h 714"/>
                <a:gd name="T2" fmla="*/ 219 w 588"/>
                <a:gd name="T3" fmla="*/ 538 h 714"/>
                <a:gd name="T4" fmla="*/ 110 w 588"/>
                <a:gd name="T5" fmla="*/ 487 h 714"/>
                <a:gd name="T6" fmla="*/ 258 w 588"/>
                <a:gd name="T7" fmla="*/ 470 h 714"/>
                <a:gd name="T8" fmla="*/ 302 w 588"/>
                <a:gd name="T9" fmla="*/ 390 h 714"/>
                <a:gd name="T10" fmla="*/ 155 w 588"/>
                <a:gd name="T11" fmla="*/ 425 h 714"/>
                <a:gd name="T12" fmla="*/ 275 w 588"/>
                <a:gd name="T13" fmla="*/ 346 h 714"/>
                <a:gd name="T14" fmla="*/ 419 w 588"/>
                <a:gd name="T15" fmla="*/ 309 h 714"/>
                <a:gd name="T16" fmla="*/ 243 w 588"/>
                <a:gd name="T17" fmla="*/ 335 h 714"/>
                <a:gd name="T18" fmla="*/ 99 w 588"/>
                <a:gd name="T19" fmla="*/ 404 h 714"/>
                <a:gd name="T20" fmla="*/ 8 w 588"/>
                <a:gd name="T21" fmla="*/ 457 h 714"/>
                <a:gd name="T22" fmla="*/ 75 w 588"/>
                <a:gd name="T23" fmla="*/ 334 h 714"/>
                <a:gd name="T24" fmla="*/ 107 w 588"/>
                <a:gd name="T25" fmla="*/ 198 h 714"/>
                <a:gd name="T26" fmla="*/ 130 w 588"/>
                <a:gd name="T27" fmla="*/ 124 h 714"/>
                <a:gd name="T28" fmla="*/ 159 w 588"/>
                <a:gd name="T29" fmla="*/ 297 h 714"/>
                <a:gd name="T30" fmla="*/ 178 w 588"/>
                <a:gd name="T31" fmla="*/ 68 h 714"/>
                <a:gd name="T32" fmla="*/ 233 w 588"/>
                <a:gd name="T33" fmla="*/ 63 h 714"/>
                <a:gd name="T34" fmla="*/ 318 w 588"/>
                <a:gd name="T35" fmla="*/ 62 h 714"/>
                <a:gd name="T36" fmla="*/ 389 w 588"/>
                <a:gd name="T37" fmla="*/ 69 h 714"/>
                <a:gd name="T38" fmla="*/ 378 w 588"/>
                <a:gd name="T39" fmla="*/ 133 h 714"/>
                <a:gd name="T40" fmla="*/ 422 w 588"/>
                <a:gd name="T41" fmla="*/ 142 h 714"/>
                <a:gd name="T42" fmla="*/ 502 w 588"/>
                <a:gd name="T43" fmla="*/ 113 h 714"/>
                <a:gd name="T44" fmla="*/ 454 w 588"/>
                <a:gd name="T45" fmla="*/ 265 h 714"/>
                <a:gd name="T46" fmla="*/ 498 w 588"/>
                <a:gd name="T47" fmla="*/ 360 h 714"/>
                <a:gd name="T48" fmla="*/ 383 w 588"/>
                <a:gd name="T49" fmla="*/ 411 h 714"/>
                <a:gd name="T50" fmla="*/ 476 w 588"/>
                <a:gd name="T51" fmla="*/ 445 h 714"/>
                <a:gd name="T52" fmla="*/ 373 w 588"/>
                <a:gd name="T53" fmla="*/ 516 h 714"/>
                <a:gd name="T54" fmla="*/ 269 w 588"/>
                <a:gd name="T55" fmla="*/ 703 h 714"/>
                <a:gd name="T56" fmla="*/ 177 w 588"/>
                <a:gd name="T57" fmla="*/ 626 h 714"/>
                <a:gd name="T58" fmla="*/ 251 w 588"/>
                <a:gd name="T59" fmla="*/ 106 h 714"/>
                <a:gd name="T60" fmla="*/ 236 w 588"/>
                <a:gd name="T61" fmla="*/ 165 h 714"/>
                <a:gd name="T62" fmla="*/ 269 w 588"/>
                <a:gd name="T63" fmla="*/ 129 h 714"/>
                <a:gd name="T64" fmla="*/ 368 w 588"/>
                <a:gd name="T65" fmla="*/ 177 h 714"/>
                <a:gd name="T66" fmla="*/ 404 w 588"/>
                <a:gd name="T67" fmla="*/ 195 h 714"/>
                <a:gd name="T68" fmla="*/ 368 w 588"/>
                <a:gd name="T69" fmla="*/ 177 h 714"/>
                <a:gd name="T70" fmla="*/ 304 w 588"/>
                <a:gd name="T71" fmla="*/ 179 h 714"/>
                <a:gd name="T72" fmla="*/ 310 w 588"/>
                <a:gd name="T73" fmla="*/ 272 h 714"/>
                <a:gd name="T74" fmla="*/ 321 w 588"/>
                <a:gd name="T75" fmla="*/ 266 h 714"/>
                <a:gd name="T76" fmla="*/ 359 w 588"/>
                <a:gd name="T77" fmla="*/ 255 h 714"/>
                <a:gd name="T78" fmla="*/ 373 w 588"/>
                <a:gd name="T79" fmla="*/ 246 h 714"/>
                <a:gd name="T80" fmla="*/ 256 w 588"/>
                <a:gd name="T81" fmla="*/ 218 h 714"/>
                <a:gd name="T82" fmla="*/ 256 w 588"/>
                <a:gd name="T83" fmla="*/ 261 h 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88" h="714">
                  <a:moveTo>
                    <a:pt x="185" y="612"/>
                  </a:moveTo>
                  <a:cubicBezTo>
                    <a:pt x="214" y="611"/>
                    <a:pt x="262" y="609"/>
                    <a:pt x="268" y="604"/>
                  </a:cubicBezTo>
                  <a:cubicBezTo>
                    <a:pt x="276" y="597"/>
                    <a:pt x="298" y="588"/>
                    <a:pt x="281" y="535"/>
                  </a:cubicBezTo>
                  <a:cubicBezTo>
                    <a:pt x="281" y="535"/>
                    <a:pt x="254" y="526"/>
                    <a:pt x="219" y="538"/>
                  </a:cubicBezTo>
                  <a:cubicBezTo>
                    <a:pt x="186" y="550"/>
                    <a:pt x="142" y="567"/>
                    <a:pt x="103" y="523"/>
                  </a:cubicBezTo>
                  <a:cubicBezTo>
                    <a:pt x="88" y="507"/>
                    <a:pt x="85" y="499"/>
                    <a:pt x="110" y="487"/>
                  </a:cubicBezTo>
                  <a:cubicBezTo>
                    <a:pt x="115" y="484"/>
                    <a:pt x="122" y="482"/>
                    <a:pt x="131" y="481"/>
                  </a:cubicBezTo>
                  <a:cubicBezTo>
                    <a:pt x="166" y="476"/>
                    <a:pt x="260" y="487"/>
                    <a:pt x="258" y="470"/>
                  </a:cubicBezTo>
                  <a:cubicBezTo>
                    <a:pt x="257" y="452"/>
                    <a:pt x="245" y="447"/>
                    <a:pt x="252" y="437"/>
                  </a:cubicBezTo>
                  <a:cubicBezTo>
                    <a:pt x="259" y="427"/>
                    <a:pt x="328" y="395"/>
                    <a:pt x="302" y="390"/>
                  </a:cubicBezTo>
                  <a:cubicBezTo>
                    <a:pt x="284" y="386"/>
                    <a:pt x="245" y="403"/>
                    <a:pt x="219" y="420"/>
                  </a:cubicBezTo>
                  <a:cubicBezTo>
                    <a:pt x="200" y="433"/>
                    <a:pt x="175" y="441"/>
                    <a:pt x="155" y="425"/>
                  </a:cubicBezTo>
                  <a:cubicBezTo>
                    <a:pt x="129" y="404"/>
                    <a:pt x="144" y="396"/>
                    <a:pt x="170" y="382"/>
                  </a:cubicBezTo>
                  <a:cubicBezTo>
                    <a:pt x="190" y="371"/>
                    <a:pt x="222" y="358"/>
                    <a:pt x="275" y="346"/>
                  </a:cubicBezTo>
                  <a:cubicBezTo>
                    <a:pt x="396" y="319"/>
                    <a:pt x="449" y="333"/>
                    <a:pt x="440" y="319"/>
                  </a:cubicBezTo>
                  <a:cubicBezTo>
                    <a:pt x="438" y="315"/>
                    <a:pt x="432" y="310"/>
                    <a:pt x="419" y="309"/>
                  </a:cubicBezTo>
                  <a:cubicBezTo>
                    <a:pt x="391" y="307"/>
                    <a:pt x="343" y="316"/>
                    <a:pt x="317" y="318"/>
                  </a:cubicBezTo>
                  <a:cubicBezTo>
                    <a:pt x="281" y="322"/>
                    <a:pt x="266" y="321"/>
                    <a:pt x="243" y="335"/>
                  </a:cubicBezTo>
                  <a:cubicBezTo>
                    <a:pt x="220" y="350"/>
                    <a:pt x="230" y="344"/>
                    <a:pt x="204" y="346"/>
                  </a:cubicBezTo>
                  <a:cubicBezTo>
                    <a:pt x="170" y="347"/>
                    <a:pt x="109" y="361"/>
                    <a:pt x="99" y="404"/>
                  </a:cubicBezTo>
                  <a:cubicBezTo>
                    <a:pt x="86" y="461"/>
                    <a:pt x="59" y="521"/>
                    <a:pt x="31" y="502"/>
                  </a:cubicBezTo>
                  <a:cubicBezTo>
                    <a:pt x="3" y="483"/>
                    <a:pt x="0" y="483"/>
                    <a:pt x="8" y="457"/>
                  </a:cubicBezTo>
                  <a:cubicBezTo>
                    <a:pt x="15" y="432"/>
                    <a:pt x="15" y="361"/>
                    <a:pt x="18" y="354"/>
                  </a:cubicBezTo>
                  <a:cubicBezTo>
                    <a:pt x="40" y="306"/>
                    <a:pt x="59" y="327"/>
                    <a:pt x="75" y="334"/>
                  </a:cubicBezTo>
                  <a:cubicBezTo>
                    <a:pt x="87" y="340"/>
                    <a:pt x="98" y="328"/>
                    <a:pt x="107" y="321"/>
                  </a:cubicBezTo>
                  <a:cubicBezTo>
                    <a:pt x="110" y="278"/>
                    <a:pt x="109" y="219"/>
                    <a:pt x="107" y="198"/>
                  </a:cubicBezTo>
                  <a:cubicBezTo>
                    <a:pt x="106" y="182"/>
                    <a:pt x="92" y="156"/>
                    <a:pt x="100" y="132"/>
                  </a:cubicBezTo>
                  <a:cubicBezTo>
                    <a:pt x="109" y="106"/>
                    <a:pt x="115" y="107"/>
                    <a:pt x="130" y="124"/>
                  </a:cubicBezTo>
                  <a:cubicBezTo>
                    <a:pt x="142" y="137"/>
                    <a:pt x="159" y="158"/>
                    <a:pt x="161" y="173"/>
                  </a:cubicBezTo>
                  <a:cubicBezTo>
                    <a:pt x="163" y="198"/>
                    <a:pt x="150" y="289"/>
                    <a:pt x="159" y="297"/>
                  </a:cubicBezTo>
                  <a:cubicBezTo>
                    <a:pt x="168" y="305"/>
                    <a:pt x="180" y="308"/>
                    <a:pt x="180" y="286"/>
                  </a:cubicBezTo>
                  <a:cubicBezTo>
                    <a:pt x="181" y="264"/>
                    <a:pt x="174" y="81"/>
                    <a:pt x="178" y="68"/>
                  </a:cubicBezTo>
                  <a:cubicBezTo>
                    <a:pt x="181" y="59"/>
                    <a:pt x="198" y="59"/>
                    <a:pt x="210" y="63"/>
                  </a:cubicBezTo>
                  <a:cubicBezTo>
                    <a:pt x="226" y="67"/>
                    <a:pt x="226" y="73"/>
                    <a:pt x="233" y="63"/>
                  </a:cubicBezTo>
                  <a:cubicBezTo>
                    <a:pt x="239" y="54"/>
                    <a:pt x="265" y="47"/>
                    <a:pt x="271" y="55"/>
                  </a:cubicBezTo>
                  <a:cubicBezTo>
                    <a:pt x="280" y="64"/>
                    <a:pt x="312" y="88"/>
                    <a:pt x="318" y="62"/>
                  </a:cubicBezTo>
                  <a:cubicBezTo>
                    <a:pt x="325" y="35"/>
                    <a:pt x="323" y="5"/>
                    <a:pt x="344" y="3"/>
                  </a:cubicBezTo>
                  <a:cubicBezTo>
                    <a:pt x="364" y="0"/>
                    <a:pt x="412" y="46"/>
                    <a:pt x="389" y="69"/>
                  </a:cubicBezTo>
                  <a:cubicBezTo>
                    <a:pt x="367" y="93"/>
                    <a:pt x="358" y="111"/>
                    <a:pt x="358" y="111"/>
                  </a:cubicBezTo>
                  <a:cubicBezTo>
                    <a:pt x="358" y="111"/>
                    <a:pt x="385" y="126"/>
                    <a:pt x="378" y="133"/>
                  </a:cubicBezTo>
                  <a:cubicBezTo>
                    <a:pt x="372" y="141"/>
                    <a:pt x="384" y="157"/>
                    <a:pt x="401" y="157"/>
                  </a:cubicBezTo>
                  <a:cubicBezTo>
                    <a:pt x="418" y="156"/>
                    <a:pt x="455" y="164"/>
                    <a:pt x="422" y="142"/>
                  </a:cubicBezTo>
                  <a:cubicBezTo>
                    <a:pt x="389" y="120"/>
                    <a:pt x="365" y="112"/>
                    <a:pt x="380" y="103"/>
                  </a:cubicBezTo>
                  <a:cubicBezTo>
                    <a:pt x="407" y="85"/>
                    <a:pt x="492" y="65"/>
                    <a:pt x="502" y="113"/>
                  </a:cubicBezTo>
                  <a:cubicBezTo>
                    <a:pt x="505" y="128"/>
                    <a:pt x="503" y="150"/>
                    <a:pt x="486" y="181"/>
                  </a:cubicBezTo>
                  <a:cubicBezTo>
                    <a:pt x="449" y="249"/>
                    <a:pt x="436" y="275"/>
                    <a:pt x="454" y="265"/>
                  </a:cubicBezTo>
                  <a:cubicBezTo>
                    <a:pt x="473" y="256"/>
                    <a:pt x="524" y="252"/>
                    <a:pt x="564" y="307"/>
                  </a:cubicBezTo>
                  <a:cubicBezTo>
                    <a:pt x="564" y="307"/>
                    <a:pt x="588" y="362"/>
                    <a:pt x="498" y="360"/>
                  </a:cubicBezTo>
                  <a:cubicBezTo>
                    <a:pt x="498" y="360"/>
                    <a:pt x="424" y="352"/>
                    <a:pt x="418" y="386"/>
                  </a:cubicBezTo>
                  <a:cubicBezTo>
                    <a:pt x="418" y="386"/>
                    <a:pt x="401" y="403"/>
                    <a:pt x="383" y="411"/>
                  </a:cubicBezTo>
                  <a:cubicBezTo>
                    <a:pt x="364" y="419"/>
                    <a:pt x="321" y="457"/>
                    <a:pt x="362" y="457"/>
                  </a:cubicBezTo>
                  <a:cubicBezTo>
                    <a:pt x="402" y="457"/>
                    <a:pt x="462" y="431"/>
                    <a:pt x="476" y="445"/>
                  </a:cubicBezTo>
                  <a:cubicBezTo>
                    <a:pt x="489" y="459"/>
                    <a:pt x="529" y="518"/>
                    <a:pt x="482" y="524"/>
                  </a:cubicBezTo>
                  <a:cubicBezTo>
                    <a:pt x="436" y="529"/>
                    <a:pt x="399" y="500"/>
                    <a:pt x="373" y="516"/>
                  </a:cubicBezTo>
                  <a:cubicBezTo>
                    <a:pt x="346" y="533"/>
                    <a:pt x="377" y="593"/>
                    <a:pt x="352" y="631"/>
                  </a:cubicBezTo>
                  <a:cubicBezTo>
                    <a:pt x="327" y="669"/>
                    <a:pt x="292" y="714"/>
                    <a:pt x="269" y="703"/>
                  </a:cubicBezTo>
                  <a:cubicBezTo>
                    <a:pt x="246" y="692"/>
                    <a:pt x="238" y="665"/>
                    <a:pt x="217" y="654"/>
                  </a:cubicBezTo>
                  <a:cubicBezTo>
                    <a:pt x="205" y="648"/>
                    <a:pt x="189" y="635"/>
                    <a:pt x="177" y="626"/>
                  </a:cubicBezTo>
                  <a:cubicBezTo>
                    <a:pt x="156" y="608"/>
                    <a:pt x="158" y="612"/>
                    <a:pt x="185" y="612"/>
                  </a:cubicBezTo>
                  <a:close/>
                  <a:moveTo>
                    <a:pt x="251" y="106"/>
                  </a:moveTo>
                  <a:cubicBezTo>
                    <a:pt x="239" y="101"/>
                    <a:pt x="239" y="101"/>
                    <a:pt x="239" y="112"/>
                  </a:cubicBezTo>
                  <a:cubicBezTo>
                    <a:pt x="236" y="165"/>
                    <a:pt x="236" y="165"/>
                    <a:pt x="236" y="165"/>
                  </a:cubicBezTo>
                  <a:cubicBezTo>
                    <a:pt x="235" y="179"/>
                    <a:pt x="234" y="183"/>
                    <a:pt x="247" y="170"/>
                  </a:cubicBezTo>
                  <a:cubicBezTo>
                    <a:pt x="257" y="161"/>
                    <a:pt x="268" y="145"/>
                    <a:pt x="269" y="129"/>
                  </a:cubicBezTo>
                  <a:cubicBezTo>
                    <a:pt x="269" y="115"/>
                    <a:pt x="260" y="109"/>
                    <a:pt x="251" y="106"/>
                  </a:cubicBezTo>
                  <a:close/>
                  <a:moveTo>
                    <a:pt x="368" y="177"/>
                  </a:moveTo>
                  <a:cubicBezTo>
                    <a:pt x="363" y="182"/>
                    <a:pt x="363" y="188"/>
                    <a:pt x="367" y="192"/>
                  </a:cubicBezTo>
                  <a:cubicBezTo>
                    <a:pt x="372" y="197"/>
                    <a:pt x="394" y="198"/>
                    <a:pt x="404" y="195"/>
                  </a:cubicBezTo>
                  <a:cubicBezTo>
                    <a:pt x="407" y="194"/>
                    <a:pt x="407" y="191"/>
                    <a:pt x="408" y="188"/>
                  </a:cubicBezTo>
                  <a:cubicBezTo>
                    <a:pt x="414" y="172"/>
                    <a:pt x="368" y="177"/>
                    <a:pt x="368" y="177"/>
                  </a:cubicBezTo>
                  <a:close/>
                  <a:moveTo>
                    <a:pt x="315" y="186"/>
                  </a:moveTo>
                  <a:cubicBezTo>
                    <a:pt x="320" y="177"/>
                    <a:pt x="312" y="166"/>
                    <a:pt x="304" y="179"/>
                  </a:cubicBezTo>
                  <a:cubicBezTo>
                    <a:pt x="294" y="193"/>
                    <a:pt x="303" y="204"/>
                    <a:pt x="315" y="186"/>
                  </a:cubicBezTo>
                  <a:close/>
                  <a:moveTo>
                    <a:pt x="310" y="272"/>
                  </a:moveTo>
                  <a:cubicBezTo>
                    <a:pt x="310" y="272"/>
                    <a:pt x="311" y="276"/>
                    <a:pt x="317" y="277"/>
                  </a:cubicBezTo>
                  <a:cubicBezTo>
                    <a:pt x="324" y="278"/>
                    <a:pt x="323" y="273"/>
                    <a:pt x="321" y="266"/>
                  </a:cubicBezTo>
                  <a:cubicBezTo>
                    <a:pt x="319" y="260"/>
                    <a:pt x="309" y="272"/>
                    <a:pt x="310" y="272"/>
                  </a:cubicBezTo>
                  <a:close/>
                  <a:moveTo>
                    <a:pt x="359" y="255"/>
                  </a:moveTo>
                  <a:cubicBezTo>
                    <a:pt x="359" y="255"/>
                    <a:pt x="364" y="259"/>
                    <a:pt x="371" y="259"/>
                  </a:cubicBezTo>
                  <a:cubicBezTo>
                    <a:pt x="378" y="259"/>
                    <a:pt x="378" y="253"/>
                    <a:pt x="373" y="246"/>
                  </a:cubicBezTo>
                  <a:cubicBezTo>
                    <a:pt x="367" y="239"/>
                    <a:pt x="359" y="254"/>
                    <a:pt x="359" y="255"/>
                  </a:cubicBezTo>
                  <a:close/>
                  <a:moveTo>
                    <a:pt x="256" y="218"/>
                  </a:moveTo>
                  <a:cubicBezTo>
                    <a:pt x="237" y="205"/>
                    <a:pt x="220" y="258"/>
                    <a:pt x="223" y="271"/>
                  </a:cubicBezTo>
                  <a:cubicBezTo>
                    <a:pt x="220" y="285"/>
                    <a:pt x="243" y="271"/>
                    <a:pt x="256" y="261"/>
                  </a:cubicBezTo>
                  <a:cubicBezTo>
                    <a:pt x="270" y="251"/>
                    <a:pt x="272" y="228"/>
                    <a:pt x="256" y="218"/>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8" name="ïś1ïḓè"/>
            <p:cNvSpPr/>
            <p:nvPr userDrawn="1">
              <p:custDataLst>
                <p:tags r:id="rId11"/>
              </p:custDataLst>
            </p:nvPr>
          </p:nvSpPr>
          <p:spPr bwMode="auto">
            <a:xfrm>
              <a:off x="2869804" y="2524126"/>
              <a:ext cx="1824038" cy="1827213"/>
            </a:xfrm>
            <a:custGeom>
              <a:avLst/>
              <a:gdLst>
                <a:gd name="T0" fmla="*/ 546 w 1091"/>
                <a:gd name="T1" fmla="*/ 0 h 1091"/>
                <a:gd name="T2" fmla="*/ 1091 w 1091"/>
                <a:gd name="T3" fmla="*/ 545 h 1091"/>
                <a:gd name="T4" fmla="*/ 546 w 1091"/>
                <a:gd name="T5" fmla="*/ 1091 h 1091"/>
                <a:gd name="T6" fmla="*/ 0 w 1091"/>
                <a:gd name="T7" fmla="*/ 545 h 1091"/>
                <a:gd name="T8" fmla="*/ 546 w 1091"/>
                <a:gd name="T9" fmla="*/ 0 h 1091"/>
                <a:gd name="T10" fmla="*/ 546 w 1091"/>
                <a:gd name="T11" fmla="*/ 38 h 1091"/>
                <a:gd name="T12" fmla="*/ 38 w 1091"/>
                <a:gd name="T13" fmla="*/ 545 h 1091"/>
                <a:gd name="T14" fmla="*/ 546 w 1091"/>
                <a:gd name="T15" fmla="*/ 1053 h 1091"/>
                <a:gd name="T16" fmla="*/ 1053 w 1091"/>
                <a:gd name="T17" fmla="*/ 545 h 1091"/>
                <a:gd name="T18" fmla="*/ 546 w 1091"/>
                <a:gd name="T19" fmla="*/ 38 h 10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91" h="1091">
                  <a:moveTo>
                    <a:pt x="546" y="0"/>
                  </a:moveTo>
                  <a:cubicBezTo>
                    <a:pt x="846" y="0"/>
                    <a:pt x="1091" y="245"/>
                    <a:pt x="1091" y="545"/>
                  </a:cubicBezTo>
                  <a:cubicBezTo>
                    <a:pt x="1091" y="846"/>
                    <a:pt x="846" y="1091"/>
                    <a:pt x="546" y="1091"/>
                  </a:cubicBezTo>
                  <a:cubicBezTo>
                    <a:pt x="245" y="1091"/>
                    <a:pt x="0" y="846"/>
                    <a:pt x="0" y="545"/>
                  </a:cubicBezTo>
                  <a:cubicBezTo>
                    <a:pt x="0" y="245"/>
                    <a:pt x="245" y="0"/>
                    <a:pt x="546" y="0"/>
                  </a:cubicBezTo>
                  <a:close/>
                  <a:moveTo>
                    <a:pt x="546" y="38"/>
                  </a:moveTo>
                  <a:cubicBezTo>
                    <a:pt x="266" y="38"/>
                    <a:pt x="38" y="266"/>
                    <a:pt x="38" y="545"/>
                  </a:cubicBezTo>
                  <a:cubicBezTo>
                    <a:pt x="38" y="825"/>
                    <a:pt x="266" y="1053"/>
                    <a:pt x="546" y="1053"/>
                  </a:cubicBezTo>
                  <a:cubicBezTo>
                    <a:pt x="825" y="1053"/>
                    <a:pt x="1053" y="825"/>
                    <a:pt x="1053" y="545"/>
                  </a:cubicBezTo>
                  <a:cubicBezTo>
                    <a:pt x="1053" y="266"/>
                    <a:pt x="825" y="38"/>
                    <a:pt x="546" y="38"/>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9" name="iṡļïḑè"/>
            <p:cNvSpPr/>
            <p:nvPr userDrawn="1">
              <p:custDataLst>
                <p:tags r:id="rId12"/>
              </p:custDataLst>
            </p:nvPr>
          </p:nvSpPr>
          <p:spPr bwMode="auto">
            <a:xfrm>
              <a:off x="2968229" y="2620963"/>
              <a:ext cx="1628775" cy="1631950"/>
            </a:xfrm>
            <a:custGeom>
              <a:avLst/>
              <a:gdLst>
                <a:gd name="T0" fmla="*/ 487 w 974"/>
                <a:gd name="T1" fmla="*/ 0 h 974"/>
                <a:gd name="T2" fmla="*/ 974 w 974"/>
                <a:gd name="T3" fmla="*/ 487 h 974"/>
                <a:gd name="T4" fmla="*/ 487 w 974"/>
                <a:gd name="T5" fmla="*/ 974 h 974"/>
                <a:gd name="T6" fmla="*/ 0 w 974"/>
                <a:gd name="T7" fmla="*/ 487 h 974"/>
                <a:gd name="T8" fmla="*/ 487 w 974"/>
                <a:gd name="T9" fmla="*/ 0 h 974"/>
                <a:gd name="T10" fmla="*/ 487 w 974"/>
                <a:gd name="T11" fmla="*/ 6 h 974"/>
                <a:gd name="T12" fmla="*/ 6 w 974"/>
                <a:gd name="T13" fmla="*/ 487 h 974"/>
                <a:gd name="T14" fmla="*/ 487 w 974"/>
                <a:gd name="T15" fmla="*/ 968 h 974"/>
                <a:gd name="T16" fmla="*/ 968 w 974"/>
                <a:gd name="T17" fmla="*/ 487 h 974"/>
                <a:gd name="T18" fmla="*/ 487 w 974"/>
                <a:gd name="T19" fmla="*/ 6 h 9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74" h="974">
                  <a:moveTo>
                    <a:pt x="487" y="0"/>
                  </a:moveTo>
                  <a:cubicBezTo>
                    <a:pt x="755" y="0"/>
                    <a:pt x="974" y="219"/>
                    <a:pt x="974" y="487"/>
                  </a:cubicBezTo>
                  <a:cubicBezTo>
                    <a:pt x="974" y="755"/>
                    <a:pt x="755" y="974"/>
                    <a:pt x="487" y="974"/>
                  </a:cubicBezTo>
                  <a:cubicBezTo>
                    <a:pt x="219" y="974"/>
                    <a:pt x="0" y="755"/>
                    <a:pt x="0" y="487"/>
                  </a:cubicBezTo>
                  <a:cubicBezTo>
                    <a:pt x="0" y="219"/>
                    <a:pt x="219" y="0"/>
                    <a:pt x="487" y="0"/>
                  </a:cubicBezTo>
                  <a:close/>
                  <a:moveTo>
                    <a:pt x="487" y="6"/>
                  </a:moveTo>
                  <a:cubicBezTo>
                    <a:pt x="222" y="6"/>
                    <a:pt x="6" y="222"/>
                    <a:pt x="6" y="487"/>
                  </a:cubicBezTo>
                  <a:cubicBezTo>
                    <a:pt x="6" y="752"/>
                    <a:pt x="222" y="968"/>
                    <a:pt x="487" y="968"/>
                  </a:cubicBezTo>
                  <a:cubicBezTo>
                    <a:pt x="752" y="968"/>
                    <a:pt x="968" y="752"/>
                    <a:pt x="968" y="487"/>
                  </a:cubicBezTo>
                  <a:cubicBezTo>
                    <a:pt x="968" y="222"/>
                    <a:pt x="752" y="6"/>
                    <a:pt x="487" y="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0" name="í$líḋè"/>
            <p:cNvSpPr/>
            <p:nvPr userDrawn="1">
              <p:custDataLst>
                <p:tags r:id="rId13"/>
              </p:custDataLst>
            </p:nvPr>
          </p:nvSpPr>
          <p:spPr bwMode="auto">
            <a:xfrm>
              <a:off x="3268267" y="2881313"/>
              <a:ext cx="228600" cy="258763"/>
            </a:xfrm>
            <a:custGeom>
              <a:avLst/>
              <a:gdLst>
                <a:gd name="T0" fmla="*/ 119 w 137"/>
                <a:gd name="T1" fmla="*/ 142 h 154"/>
                <a:gd name="T2" fmla="*/ 64 w 137"/>
                <a:gd name="T3" fmla="*/ 93 h 154"/>
                <a:gd name="T4" fmla="*/ 56 w 137"/>
                <a:gd name="T5" fmla="*/ 120 h 154"/>
                <a:gd name="T6" fmla="*/ 35 w 137"/>
                <a:gd name="T7" fmla="*/ 118 h 154"/>
                <a:gd name="T8" fmla="*/ 9 w 137"/>
                <a:gd name="T9" fmla="*/ 91 h 154"/>
                <a:gd name="T10" fmla="*/ 15 w 137"/>
                <a:gd name="T11" fmla="*/ 81 h 154"/>
                <a:gd name="T12" fmla="*/ 22 w 137"/>
                <a:gd name="T13" fmla="*/ 60 h 154"/>
                <a:gd name="T14" fmla="*/ 18 w 137"/>
                <a:gd name="T15" fmla="*/ 44 h 154"/>
                <a:gd name="T16" fmla="*/ 4 w 137"/>
                <a:gd name="T17" fmla="*/ 16 h 154"/>
                <a:gd name="T18" fmla="*/ 36 w 137"/>
                <a:gd name="T19" fmla="*/ 26 h 154"/>
                <a:gd name="T20" fmla="*/ 69 w 137"/>
                <a:gd name="T21" fmla="*/ 0 h 154"/>
                <a:gd name="T22" fmla="*/ 82 w 137"/>
                <a:gd name="T23" fmla="*/ 13 h 154"/>
                <a:gd name="T24" fmla="*/ 86 w 137"/>
                <a:gd name="T25" fmla="*/ 29 h 154"/>
                <a:gd name="T26" fmla="*/ 79 w 137"/>
                <a:gd name="T27" fmla="*/ 74 h 154"/>
                <a:gd name="T28" fmla="*/ 104 w 137"/>
                <a:gd name="T29" fmla="*/ 101 h 154"/>
                <a:gd name="T30" fmla="*/ 134 w 137"/>
                <a:gd name="T31" fmla="*/ 142 h 154"/>
                <a:gd name="T32" fmla="*/ 119 w 137"/>
                <a:gd name="T33" fmla="*/ 142 h 154"/>
                <a:gd name="T34" fmla="*/ 37 w 137"/>
                <a:gd name="T35" fmla="*/ 67 h 154"/>
                <a:gd name="T36" fmla="*/ 30 w 137"/>
                <a:gd name="T37" fmla="*/ 77 h 154"/>
                <a:gd name="T38" fmla="*/ 37 w 137"/>
                <a:gd name="T39" fmla="*/ 84 h 154"/>
                <a:gd name="T40" fmla="*/ 46 w 137"/>
                <a:gd name="T41" fmla="*/ 76 h 154"/>
                <a:gd name="T42" fmla="*/ 37 w 137"/>
                <a:gd name="T43" fmla="*/ 67 h 154"/>
                <a:gd name="T44" fmla="*/ 46 w 137"/>
                <a:gd name="T45" fmla="*/ 35 h 154"/>
                <a:gd name="T46" fmla="*/ 52 w 137"/>
                <a:gd name="T47" fmla="*/ 46 h 154"/>
                <a:gd name="T48" fmla="*/ 61 w 137"/>
                <a:gd name="T49" fmla="*/ 44 h 154"/>
                <a:gd name="T50" fmla="*/ 59 w 137"/>
                <a:gd name="T51" fmla="*/ 32 h 154"/>
                <a:gd name="T52" fmla="*/ 46 w 137"/>
                <a:gd name="T53" fmla="*/ 35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7" h="154">
                  <a:moveTo>
                    <a:pt x="119" y="142"/>
                  </a:moveTo>
                  <a:cubicBezTo>
                    <a:pt x="106" y="132"/>
                    <a:pt x="68" y="90"/>
                    <a:pt x="64" y="93"/>
                  </a:cubicBezTo>
                  <a:cubicBezTo>
                    <a:pt x="53" y="100"/>
                    <a:pt x="58" y="118"/>
                    <a:pt x="56" y="120"/>
                  </a:cubicBezTo>
                  <a:cubicBezTo>
                    <a:pt x="52" y="123"/>
                    <a:pt x="39" y="123"/>
                    <a:pt x="35" y="118"/>
                  </a:cubicBezTo>
                  <a:cubicBezTo>
                    <a:pt x="30" y="113"/>
                    <a:pt x="17" y="100"/>
                    <a:pt x="9" y="91"/>
                  </a:cubicBezTo>
                  <a:cubicBezTo>
                    <a:pt x="6" y="82"/>
                    <a:pt x="7" y="80"/>
                    <a:pt x="15" y="81"/>
                  </a:cubicBezTo>
                  <a:cubicBezTo>
                    <a:pt x="17" y="74"/>
                    <a:pt x="19" y="66"/>
                    <a:pt x="22" y="60"/>
                  </a:cubicBezTo>
                  <a:cubicBezTo>
                    <a:pt x="25" y="52"/>
                    <a:pt x="25" y="50"/>
                    <a:pt x="18" y="44"/>
                  </a:cubicBezTo>
                  <a:cubicBezTo>
                    <a:pt x="2" y="29"/>
                    <a:pt x="0" y="23"/>
                    <a:pt x="4" y="16"/>
                  </a:cubicBezTo>
                  <a:cubicBezTo>
                    <a:pt x="13" y="0"/>
                    <a:pt x="35" y="26"/>
                    <a:pt x="36" y="26"/>
                  </a:cubicBezTo>
                  <a:cubicBezTo>
                    <a:pt x="47" y="22"/>
                    <a:pt x="56" y="0"/>
                    <a:pt x="69" y="0"/>
                  </a:cubicBezTo>
                  <a:cubicBezTo>
                    <a:pt x="75" y="1"/>
                    <a:pt x="83" y="7"/>
                    <a:pt x="82" y="13"/>
                  </a:cubicBezTo>
                  <a:cubicBezTo>
                    <a:pt x="82" y="19"/>
                    <a:pt x="77" y="24"/>
                    <a:pt x="86" y="29"/>
                  </a:cubicBezTo>
                  <a:cubicBezTo>
                    <a:pt x="101" y="38"/>
                    <a:pt x="70" y="61"/>
                    <a:pt x="79" y="74"/>
                  </a:cubicBezTo>
                  <a:cubicBezTo>
                    <a:pt x="86" y="83"/>
                    <a:pt x="97" y="92"/>
                    <a:pt x="104" y="101"/>
                  </a:cubicBezTo>
                  <a:cubicBezTo>
                    <a:pt x="113" y="111"/>
                    <a:pt x="132" y="131"/>
                    <a:pt x="134" y="142"/>
                  </a:cubicBezTo>
                  <a:cubicBezTo>
                    <a:pt x="137" y="154"/>
                    <a:pt x="122" y="145"/>
                    <a:pt x="119" y="142"/>
                  </a:cubicBezTo>
                  <a:close/>
                  <a:moveTo>
                    <a:pt x="37" y="67"/>
                  </a:moveTo>
                  <a:cubicBezTo>
                    <a:pt x="33" y="67"/>
                    <a:pt x="31" y="72"/>
                    <a:pt x="30" y="77"/>
                  </a:cubicBezTo>
                  <a:cubicBezTo>
                    <a:pt x="30" y="82"/>
                    <a:pt x="32" y="83"/>
                    <a:pt x="37" y="84"/>
                  </a:cubicBezTo>
                  <a:cubicBezTo>
                    <a:pt x="42" y="84"/>
                    <a:pt x="45" y="80"/>
                    <a:pt x="46" y="76"/>
                  </a:cubicBezTo>
                  <a:cubicBezTo>
                    <a:pt x="46" y="72"/>
                    <a:pt x="42" y="68"/>
                    <a:pt x="37" y="67"/>
                  </a:cubicBezTo>
                  <a:close/>
                  <a:moveTo>
                    <a:pt x="46" y="35"/>
                  </a:moveTo>
                  <a:cubicBezTo>
                    <a:pt x="43" y="39"/>
                    <a:pt x="48" y="43"/>
                    <a:pt x="52" y="46"/>
                  </a:cubicBezTo>
                  <a:cubicBezTo>
                    <a:pt x="56" y="50"/>
                    <a:pt x="58" y="48"/>
                    <a:pt x="61" y="44"/>
                  </a:cubicBezTo>
                  <a:cubicBezTo>
                    <a:pt x="64" y="39"/>
                    <a:pt x="62" y="34"/>
                    <a:pt x="59" y="32"/>
                  </a:cubicBezTo>
                  <a:cubicBezTo>
                    <a:pt x="56" y="29"/>
                    <a:pt x="49" y="31"/>
                    <a:pt x="46" y="35"/>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1" name="ïṡľîḋè"/>
            <p:cNvSpPr/>
            <p:nvPr userDrawn="1">
              <p:custDataLst>
                <p:tags r:id="rId14"/>
              </p:custDataLst>
            </p:nvPr>
          </p:nvSpPr>
          <p:spPr bwMode="auto">
            <a:xfrm>
              <a:off x="3538142" y="2755901"/>
              <a:ext cx="176213" cy="206375"/>
            </a:xfrm>
            <a:custGeom>
              <a:avLst/>
              <a:gdLst>
                <a:gd name="T0" fmla="*/ 90 w 105"/>
                <a:gd name="T1" fmla="*/ 91 h 123"/>
                <a:gd name="T2" fmla="*/ 87 w 105"/>
                <a:gd name="T3" fmla="*/ 82 h 123"/>
                <a:gd name="T4" fmla="*/ 65 w 105"/>
                <a:gd name="T5" fmla="*/ 87 h 123"/>
                <a:gd name="T6" fmla="*/ 54 w 105"/>
                <a:gd name="T7" fmla="*/ 96 h 123"/>
                <a:gd name="T8" fmla="*/ 31 w 105"/>
                <a:gd name="T9" fmla="*/ 116 h 123"/>
                <a:gd name="T10" fmla="*/ 22 w 105"/>
                <a:gd name="T11" fmla="*/ 120 h 123"/>
                <a:gd name="T12" fmla="*/ 9 w 105"/>
                <a:gd name="T13" fmla="*/ 93 h 123"/>
                <a:gd name="T14" fmla="*/ 5 w 105"/>
                <a:gd name="T15" fmla="*/ 69 h 123"/>
                <a:gd name="T16" fmla="*/ 14 w 105"/>
                <a:gd name="T17" fmla="*/ 72 h 123"/>
                <a:gd name="T18" fmla="*/ 29 w 105"/>
                <a:gd name="T19" fmla="*/ 89 h 123"/>
                <a:gd name="T20" fmla="*/ 42 w 105"/>
                <a:gd name="T21" fmla="*/ 76 h 123"/>
                <a:gd name="T22" fmla="*/ 21 w 105"/>
                <a:gd name="T23" fmla="*/ 22 h 123"/>
                <a:gd name="T24" fmla="*/ 19 w 105"/>
                <a:gd name="T25" fmla="*/ 4 h 123"/>
                <a:gd name="T26" fmla="*/ 37 w 105"/>
                <a:gd name="T27" fmla="*/ 6 h 123"/>
                <a:gd name="T28" fmla="*/ 46 w 105"/>
                <a:gd name="T29" fmla="*/ 25 h 123"/>
                <a:gd name="T30" fmla="*/ 65 w 105"/>
                <a:gd name="T31" fmla="*/ 64 h 123"/>
                <a:gd name="T32" fmla="*/ 76 w 105"/>
                <a:gd name="T33" fmla="*/ 50 h 123"/>
                <a:gd name="T34" fmla="*/ 77 w 105"/>
                <a:gd name="T35" fmla="*/ 30 h 123"/>
                <a:gd name="T36" fmla="*/ 102 w 105"/>
                <a:gd name="T37" fmla="*/ 60 h 123"/>
                <a:gd name="T38" fmla="*/ 101 w 105"/>
                <a:gd name="T39" fmla="*/ 90 h 123"/>
                <a:gd name="T40" fmla="*/ 90 w 105"/>
                <a:gd name="T41" fmla="*/ 91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5" h="123">
                  <a:moveTo>
                    <a:pt x="90" y="91"/>
                  </a:moveTo>
                  <a:cubicBezTo>
                    <a:pt x="89" y="89"/>
                    <a:pt x="88" y="86"/>
                    <a:pt x="87" y="82"/>
                  </a:cubicBezTo>
                  <a:cubicBezTo>
                    <a:pt x="83" y="70"/>
                    <a:pt x="75" y="74"/>
                    <a:pt x="65" y="87"/>
                  </a:cubicBezTo>
                  <a:cubicBezTo>
                    <a:pt x="60" y="93"/>
                    <a:pt x="61" y="92"/>
                    <a:pt x="54" y="96"/>
                  </a:cubicBezTo>
                  <a:cubicBezTo>
                    <a:pt x="48" y="99"/>
                    <a:pt x="38" y="101"/>
                    <a:pt x="31" y="116"/>
                  </a:cubicBezTo>
                  <a:cubicBezTo>
                    <a:pt x="28" y="123"/>
                    <a:pt x="27" y="123"/>
                    <a:pt x="22" y="120"/>
                  </a:cubicBezTo>
                  <a:cubicBezTo>
                    <a:pt x="15" y="116"/>
                    <a:pt x="8" y="107"/>
                    <a:pt x="9" y="93"/>
                  </a:cubicBezTo>
                  <a:cubicBezTo>
                    <a:pt x="10" y="83"/>
                    <a:pt x="0" y="75"/>
                    <a:pt x="5" y="69"/>
                  </a:cubicBezTo>
                  <a:cubicBezTo>
                    <a:pt x="6" y="67"/>
                    <a:pt x="10" y="66"/>
                    <a:pt x="14" y="72"/>
                  </a:cubicBezTo>
                  <a:cubicBezTo>
                    <a:pt x="21" y="84"/>
                    <a:pt x="22" y="93"/>
                    <a:pt x="29" y="89"/>
                  </a:cubicBezTo>
                  <a:cubicBezTo>
                    <a:pt x="37" y="85"/>
                    <a:pt x="45" y="85"/>
                    <a:pt x="42" y="76"/>
                  </a:cubicBezTo>
                  <a:cubicBezTo>
                    <a:pt x="40" y="69"/>
                    <a:pt x="28" y="38"/>
                    <a:pt x="21" y="22"/>
                  </a:cubicBezTo>
                  <a:cubicBezTo>
                    <a:pt x="18" y="14"/>
                    <a:pt x="14" y="12"/>
                    <a:pt x="19" y="4"/>
                  </a:cubicBezTo>
                  <a:cubicBezTo>
                    <a:pt x="20" y="2"/>
                    <a:pt x="28" y="0"/>
                    <a:pt x="37" y="6"/>
                  </a:cubicBezTo>
                  <a:cubicBezTo>
                    <a:pt x="37" y="6"/>
                    <a:pt x="41" y="9"/>
                    <a:pt x="46" y="25"/>
                  </a:cubicBezTo>
                  <a:cubicBezTo>
                    <a:pt x="51" y="42"/>
                    <a:pt x="58" y="69"/>
                    <a:pt x="65" y="64"/>
                  </a:cubicBezTo>
                  <a:cubicBezTo>
                    <a:pt x="72" y="59"/>
                    <a:pt x="77" y="56"/>
                    <a:pt x="76" y="50"/>
                  </a:cubicBezTo>
                  <a:cubicBezTo>
                    <a:pt x="76" y="44"/>
                    <a:pt x="71" y="31"/>
                    <a:pt x="77" y="30"/>
                  </a:cubicBezTo>
                  <a:cubicBezTo>
                    <a:pt x="82" y="29"/>
                    <a:pt x="96" y="26"/>
                    <a:pt x="102" y="60"/>
                  </a:cubicBezTo>
                  <a:cubicBezTo>
                    <a:pt x="105" y="76"/>
                    <a:pt x="103" y="85"/>
                    <a:pt x="101" y="90"/>
                  </a:cubicBezTo>
                  <a:cubicBezTo>
                    <a:pt x="98" y="97"/>
                    <a:pt x="94" y="97"/>
                    <a:pt x="90" y="91"/>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2" name="íSļïḑê"/>
            <p:cNvSpPr/>
            <p:nvPr userDrawn="1">
              <p:custDataLst>
                <p:tags r:id="rId15"/>
              </p:custDataLst>
            </p:nvPr>
          </p:nvSpPr>
          <p:spPr bwMode="auto">
            <a:xfrm>
              <a:off x="3828654" y="2736851"/>
              <a:ext cx="230188" cy="242888"/>
            </a:xfrm>
            <a:custGeom>
              <a:avLst/>
              <a:gdLst>
                <a:gd name="T0" fmla="*/ 133 w 137"/>
                <a:gd name="T1" fmla="*/ 142 h 145"/>
                <a:gd name="T2" fmla="*/ 105 w 137"/>
                <a:gd name="T3" fmla="*/ 141 h 145"/>
                <a:gd name="T4" fmla="*/ 77 w 137"/>
                <a:gd name="T5" fmla="*/ 111 h 145"/>
                <a:gd name="T6" fmla="*/ 67 w 137"/>
                <a:gd name="T7" fmla="*/ 73 h 145"/>
                <a:gd name="T8" fmla="*/ 62 w 137"/>
                <a:gd name="T9" fmla="*/ 72 h 145"/>
                <a:gd name="T10" fmla="*/ 28 w 137"/>
                <a:gd name="T11" fmla="*/ 108 h 145"/>
                <a:gd name="T12" fmla="*/ 4 w 137"/>
                <a:gd name="T13" fmla="*/ 89 h 145"/>
                <a:gd name="T14" fmla="*/ 21 w 137"/>
                <a:gd name="T15" fmla="*/ 88 h 145"/>
                <a:gd name="T16" fmla="*/ 46 w 137"/>
                <a:gd name="T17" fmla="*/ 63 h 145"/>
                <a:gd name="T18" fmla="*/ 20 w 137"/>
                <a:gd name="T19" fmla="*/ 46 h 145"/>
                <a:gd name="T20" fmla="*/ 31 w 137"/>
                <a:gd name="T21" fmla="*/ 26 h 145"/>
                <a:gd name="T22" fmla="*/ 64 w 137"/>
                <a:gd name="T23" fmla="*/ 29 h 145"/>
                <a:gd name="T24" fmla="*/ 66 w 137"/>
                <a:gd name="T25" fmla="*/ 12 h 145"/>
                <a:gd name="T26" fmla="*/ 75 w 137"/>
                <a:gd name="T27" fmla="*/ 0 h 145"/>
                <a:gd name="T28" fmla="*/ 90 w 137"/>
                <a:gd name="T29" fmla="*/ 17 h 145"/>
                <a:gd name="T30" fmla="*/ 106 w 137"/>
                <a:gd name="T31" fmla="*/ 30 h 145"/>
                <a:gd name="T32" fmla="*/ 112 w 137"/>
                <a:gd name="T33" fmla="*/ 47 h 145"/>
                <a:gd name="T34" fmla="*/ 79 w 137"/>
                <a:gd name="T35" fmla="*/ 55 h 145"/>
                <a:gd name="T36" fmla="*/ 127 w 137"/>
                <a:gd name="T37" fmla="*/ 130 h 145"/>
                <a:gd name="T38" fmla="*/ 133 w 137"/>
                <a:gd name="T39" fmla="*/ 142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7" h="145">
                  <a:moveTo>
                    <a:pt x="133" y="142"/>
                  </a:moveTo>
                  <a:cubicBezTo>
                    <a:pt x="133" y="142"/>
                    <a:pt x="118" y="145"/>
                    <a:pt x="105" y="141"/>
                  </a:cubicBezTo>
                  <a:cubicBezTo>
                    <a:pt x="86" y="136"/>
                    <a:pt x="83" y="126"/>
                    <a:pt x="77" y="111"/>
                  </a:cubicBezTo>
                  <a:cubicBezTo>
                    <a:pt x="74" y="100"/>
                    <a:pt x="69" y="86"/>
                    <a:pt x="67" y="73"/>
                  </a:cubicBezTo>
                  <a:cubicBezTo>
                    <a:pt x="65" y="73"/>
                    <a:pt x="63" y="72"/>
                    <a:pt x="62" y="72"/>
                  </a:cubicBezTo>
                  <a:cubicBezTo>
                    <a:pt x="62" y="72"/>
                    <a:pt x="42" y="108"/>
                    <a:pt x="28" y="108"/>
                  </a:cubicBezTo>
                  <a:cubicBezTo>
                    <a:pt x="14" y="108"/>
                    <a:pt x="0" y="102"/>
                    <a:pt x="4" y="89"/>
                  </a:cubicBezTo>
                  <a:cubicBezTo>
                    <a:pt x="4" y="89"/>
                    <a:pt x="9" y="86"/>
                    <a:pt x="21" y="88"/>
                  </a:cubicBezTo>
                  <a:cubicBezTo>
                    <a:pt x="33" y="90"/>
                    <a:pt x="46" y="63"/>
                    <a:pt x="46" y="63"/>
                  </a:cubicBezTo>
                  <a:cubicBezTo>
                    <a:pt x="46" y="63"/>
                    <a:pt x="20" y="54"/>
                    <a:pt x="20" y="46"/>
                  </a:cubicBezTo>
                  <a:cubicBezTo>
                    <a:pt x="20" y="38"/>
                    <a:pt x="21" y="20"/>
                    <a:pt x="31" y="26"/>
                  </a:cubicBezTo>
                  <a:cubicBezTo>
                    <a:pt x="42" y="31"/>
                    <a:pt x="61" y="36"/>
                    <a:pt x="64" y="29"/>
                  </a:cubicBezTo>
                  <a:cubicBezTo>
                    <a:pt x="67" y="22"/>
                    <a:pt x="66" y="16"/>
                    <a:pt x="66" y="12"/>
                  </a:cubicBezTo>
                  <a:cubicBezTo>
                    <a:pt x="65" y="7"/>
                    <a:pt x="67" y="1"/>
                    <a:pt x="75" y="0"/>
                  </a:cubicBezTo>
                  <a:cubicBezTo>
                    <a:pt x="83" y="0"/>
                    <a:pt x="92" y="5"/>
                    <a:pt x="90" y="17"/>
                  </a:cubicBezTo>
                  <a:cubicBezTo>
                    <a:pt x="89" y="30"/>
                    <a:pt x="86" y="33"/>
                    <a:pt x="106" y="30"/>
                  </a:cubicBezTo>
                  <a:cubicBezTo>
                    <a:pt x="108" y="29"/>
                    <a:pt x="120" y="41"/>
                    <a:pt x="112" y="47"/>
                  </a:cubicBezTo>
                  <a:cubicBezTo>
                    <a:pt x="104" y="53"/>
                    <a:pt x="78" y="50"/>
                    <a:pt x="79" y="55"/>
                  </a:cubicBezTo>
                  <a:cubicBezTo>
                    <a:pt x="81" y="96"/>
                    <a:pt x="113" y="122"/>
                    <a:pt x="127" y="130"/>
                  </a:cubicBezTo>
                  <a:cubicBezTo>
                    <a:pt x="137" y="135"/>
                    <a:pt x="136" y="140"/>
                    <a:pt x="133" y="142"/>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3" name="iṥḷîďé"/>
            <p:cNvSpPr/>
            <p:nvPr userDrawn="1">
              <p:custDataLst>
                <p:tags r:id="rId16"/>
              </p:custDataLst>
            </p:nvPr>
          </p:nvSpPr>
          <p:spPr bwMode="auto">
            <a:xfrm>
              <a:off x="3336529" y="3048001"/>
              <a:ext cx="922338" cy="860425"/>
            </a:xfrm>
            <a:custGeom>
              <a:avLst/>
              <a:gdLst>
                <a:gd name="T0" fmla="*/ 289 w 552"/>
                <a:gd name="T1" fmla="*/ 111 h 514"/>
                <a:gd name="T2" fmla="*/ 290 w 552"/>
                <a:gd name="T3" fmla="*/ 132 h 514"/>
                <a:gd name="T4" fmla="*/ 315 w 552"/>
                <a:gd name="T5" fmla="*/ 152 h 514"/>
                <a:gd name="T6" fmla="*/ 239 w 552"/>
                <a:gd name="T7" fmla="*/ 132 h 514"/>
                <a:gd name="T8" fmla="*/ 259 w 552"/>
                <a:gd name="T9" fmla="*/ 111 h 514"/>
                <a:gd name="T10" fmla="*/ 236 w 552"/>
                <a:gd name="T11" fmla="*/ 429 h 514"/>
                <a:gd name="T12" fmla="*/ 236 w 552"/>
                <a:gd name="T13" fmla="*/ 429 h 514"/>
                <a:gd name="T14" fmla="*/ 308 w 552"/>
                <a:gd name="T15" fmla="*/ 425 h 514"/>
                <a:gd name="T16" fmla="*/ 320 w 552"/>
                <a:gd name="T17" fmla="*/ 442 h 514"/>
                <a:gd name="T18" fmla="*/ 312 w 552"/>
                <a:gd name="T19" fmla="*/ 444 h 514"/>
                <a:gd name="T20" fmla="*/ 311 w 552"/>
                <a:gd name="T21" fmla="*/ 439 h 514"/>
                <a:gd name="T22" fmla="*/ 262 w 552"/>
                <a:gd name="T23" fmla="*/ 436 h 514"/>
                <a:gd name="T24" fmla="*/ 268 w 552"/>
                <a:gd name="T25" fmla="*/ 441 h 514"/>
                <a:gd name="T26" fmla="*/ 262 w 552"/>
                <a:gd name="T27" fmla="*/ 443 h 514"/>
                <a:gd name="T28" fmla="*/ 294 w 552"/>
                <a:gd name="T29" fmla="*/ 449 h 514"/>
                <a:gd name="T30" fmla="*/ 285 w 552"/>
                <a:gd name="T31" fmla="*/ 435 h 514"/>
                <a:gd name="T32" fmla="*/ 281 w 552"/>
                <a:gd name="T33" fmla="*/ 432 h 514"/>
                <a:gd name="T34" fmla="*/ 277 w 552"/>
                <a:gd name="T35" fmla="*/ 428 h 514"/>
                <a:gd name="T36" fmla="*/ 291 w 552"/>
                <a:gd name="T37" fmla="*/ 432 h 514"/>
                <a:gd name="T38" fmla="*/ 284 w 552"/>
                <a:gd name="T39" fmla="*/ 445 h 514"/>
                <a:gd name="T40" fmla="*/ 307 w 552"/>
                <a:gd name="T41" fmla="*/ 157 h 514"/>
                <a:gd name="T42" fmla="*/ 231 w 552"/>
                <a:gd name="T43" fmla="*/ 322 h 514"/>
                <a:gd name="T44" fmla="*/ 261 w 552"/>
                <a:gd name="T45" fmla="*/ 157 h 514"/>
                <a:gd name="T46" fmla="*/ 285 w 552"/>
                <a:gd name="T47" fmla="*/ 157 h 514"/>
                <a:gd name="T48" fmla="*/ 232 w 552"/>
                <a:gd name="T49" fmla="*/ 336 h 514"/>
                <a:gd name="T50" fmla="*/ 221 w 552"/>
                <a:gd name="T51" fmla="*/ 313 h 514"/>
                <a:gd name="T52" fmla="*/ 127 w 552"/>
                <a:gd name="T53" fmla="*/ 280 h 514"/>
                <a:gd name="T54" fmla="*/ 127 w 552"/>
                <a:gd name="T55" fmla="*/ 264 h 514"/>
                <a:gd name="T56" fmla="*/ 35 w 552"/>
                <a:gd name="T57" fmla="*/ 260 h 514"/>
                <a:gd name="T58" fmla="*/ 183 w 552"/>
                <a:gd name="T59" fmla="*/ 399 h 514"/>
                <a:gd name="T60" fmla="*/ 366 w 552"/>
                <a:gd name="T61" fmla="*/ 386 h 514"/>
                <a:gd name="T62" fmla="*/ 503 w 552"/>
                <a:gd name="T63" fmla="*/ 214 h 514"/>
                <a:gd name="T64" fmla="*/ 311 w 552"/>
                <a:gd name="T65" fmla="*/ 264 h 514"/>
                <a:gd name="T66" fmla="*/ 311 w 552"/>
                <a:gd name="T67" fmla="*/ 280 h 514"/>
                <a:gd name="T68" fmla="*/ 326 w 552"/>
                <a:gd name="T69" fmla="*/ 332 h 514"/>
                <a:gd name="T70" fmla="*/ 323 w 552"/>
                <a:gd name="T71" fmla="*/ 336 h 514"/>
                <a:gd name="T72" fmla="*/ 295 w 552"/>
                <a:gd name="T73" fmla="*/ 327 h 514"/>
                <a:gd name="T74" fmla="*/ 266 w 552"/>
                <a:gd name="T75" fmla="*/ 328 h 514"/>
                <a:gd name="T76" fmla="*/ 237 w 552"/>
                <a:gd name="T77" fmla="*/ 327 h 514"/>
                <a:gd name="T78" fmla="*/ 252 w 552"/>
                <a:gd name="T79" fmla="*/ 366 h 514"/>
                <a:gd name="T80" fmla="*/ 294 w 552"/>
                <a:gd name="T81" fmla="*/ 366 h 514"/>
                <a:gd name="T82" fmla="*/ 199 w 552"/>
                <a:gd name="T83" fmla="*/ 407 h 514"/>
                <a:gd name="T84" fmla="*/ 211 w 552"/>
                <a:gd name="T85" fmla="*/ 407 h 514"/>
                <a:gd name="T86" fmla="*/ 376 w 552"/>
                <a:gd name="T87" fmla="*/ 311 h 514"/>
                <a:gd name="T88" fmla="*/ 336 w 552"/>
                <a:gd name="T89" fmla="*/ 314 h 514"/>
                <a:gd name="T90" fmla="*/ 354 w 552"/>
                <a:gd name="T91" fmla="*/ 354 h 514"/>
                <a:gd name="T92" fmla="*/ 403 w 552"/>
                <a:gd name="T93" fmla="*/ 288 h 514"/>
                <a:gd name="T94" fmla="*/ 211 w 552"/>
                <a:gd name="T95" fmla="*/ 346 h 514"/>
                <a:gd name="T96" fmla="*/ 192 w 552"/>
                <a:gd name="T97" fmla="*/ 297 h 514"/>
                <a:gd name="T98" fmla="*/ 144 w 552"/>
                <a:gd name="T99" fmla="*/ 288 h 514"/>
                <a:gd name="T100" fmla="*/ 285 w 552"/>
                <a:gd name="T101" fmla="*/ 302 h 514"/>
                <a:gd name="T102" fmla="*/ 269 w 552"/>
                <a:gd name="T103" fmla="*/ 229 h 514"/>
                <a:gd name="T104" fmla="*/ 278 w 552"/>
                <a:gd name="T105" fmla="*/ 268 h 514"/>
                <a:gd name="T106" fmla="*/ 273 w 552"/>
                <a:gd name="T107" fmla="*/ 169 h 514"/>
                <a:gd name="T108" fmla="*/ 273 w 552"/>
                <a:gd name="T109" fmla="*/ 169 h 514"/>
                <a:gd name="T110" fmla="*/ 269 w 552"/>
                <a:gd name="T111" fmla="*/ 120 h 514"/>
                <a:gd name="T112" fmla="*/ 281 w 552"/>
                <a:gd name="T113" fmla="*/ 132 h 514"/>
                <a:gd name="T114" fmla="*/ 552 w 552"/>
                <a:gd name="T115" fmla="*/ 258 h 514"/>
                <a:gd name="T116" fmla="*/ 0 w 552"/>
                <a:gd name="T117" fmla="*/ 258 h 514"/>
                <a:gd name="T118" fmla="*/ 383 w 552"/>
                <a:gd name="T119" fmla="*/ 403 h 514"/>
                <a:gd name="T120" fmla="*/ 169 w 552"/>
                <a:gd name="T121" fmla="*/ 112 h 514"/>
                <a:gd name="T122" fmla="*/ 383 w 552"/>
                <a:gd name="T123" fmla="*/ 403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52" h="514">
                  <a:moveTo>
                    <a:pt x="270" y="68"/>
                  </a:moveTo>
                  <a:cubicBezTo>
                    <a:pt x="276" y="68"/>
                    <a:pt x="276" y="68"/>
                    <a:pt x="276" y="68"/>
                  </a:cubicBezTo>
                  <a:cubicBezTo>
                    <a:pt x="276" y="89"/>
                    <a:pt x="276" y="89"/>
                    <a:pt x="276" y="89"/>
                  </a:cubicBezTo>
                  <a:cubicBezTo>
                    <a:pt x="288" y="100"/>
                    <a:pt x="289" y="111"/>
                    <a:pt x="289" y="111"/>
                  </a:cubicBezTo>
                  <a:cubicBezTo>
                    <a:pt x="286" y="111"/>
                    <a:pt x="286" y="111"/>
                    <a:pt x="286" y="111"/>
                  </a:cubicBezTo>
                  <a:cubicBezTo>
                    <a:pt x="286" y="118"/>
                    <a:pt x="286" y="118"/>
                    <a:pt x="286" y="118"/>
                  </a:cubicBezTo>
                  <a:cubicBezTo>
                    <a:pt x="290" y="118"/>
                    <a:pt x="290" y="118"/>
                    <a:pt x="290" y="118"/>
                  </a:cubicBezTo>
                  <a:cubicBezTo>
                    <a:pt x="290" y="132"/>
                    <a:pt x="290" y="132"/>
                    <a:pt x="290" y="132"/>
                  </a:cubicBezTo>
                  <a:cubicBezTo>
                    <a:pt x="307" y="132"/>
                    <a:pt x="307" y="132"/>
                    <a:pt x="307" y="132"/>
                  </a:cubicBezTo>
                  <a:cubicBezTo>
                    <a:pt x="307" y="144"/>
                    <a:pt x="307" y="144"/>
                    <a:pt x="307" y="144"/>
                  </a:cubicBezTo>
                  <a:cubicBezTo>
                    <a:pt x="315" y="144"/>
                    <a:pt x="315" y="144"/>
                    <a:pt x="315" y="144"/>
                  </a:cubicBezTo>
                  <a:cubicBezTo>
                    <a:pt x="315" y="152"/>
                    <a:pt x="315" y="152"/>
                    <a:pt x="315" y="152"/>
                  </a:cubicBezTo>
                  <a:cubicBezTo>
                    <a:pt x="231" y="152"/>
                    <a:pt x="231" y="152"/>
                    <a:pt x="231" y="152"/>
                  </a:cubicBezTo>
                  <a:cubicBezTo>
                    <a:pt x="231" y="144"/>
                    <a:pt x="231" y="144"/>
                    <a:pt x="231" y="144"/>
                  </a:cubicBezTo>
                  <a:cubicBezTo>
                    <a:pt x="239" y="144"/>
                    <a:pt x="239" y="144"/>
                    <a:pt x="239" y="144"/>
                  </a:cubicBezTo>
                  <a:cubicBezTo>
                    <a:pt x="239" y="132"/>
                    <a:pt x="239" y="132"/>
                    <a:pt x="239" y="132"/>
                  </a:cubicBezTo>
                  <a:cubicBezTo>
                    <a:pt x="256" y="132"/>
                    <a:pt x="256" y="132"/>
                    <a:pt x="256" y="132"/>
                  </a:cubicBezTo>
                  <a:cubicBezTo>
                    <a:pt x="256" y="118"/>
                    <a:pt x="256" y="118"/>
                    <a:pt x="256" y="118"/>
                  </a:cubicBezTo>
                  <a:cubicBezTo>
                    <a:pt x="259" y="118"/>
                    <a:pt x="259" y="118"/>
                    <a:pt x="259" y="118"/>
                  </a:cubicBezTo>
                  <a:cubicBezTo>
                    <a:pt x="259" y="111"/>
                    <a:pt x="259" y="111"/>
                    <a:pt x="259" y="111"/>
                  </a:cubicBezTo>
                  <a:cubicBezTo>
                    <a:pt x="257" y="111"/>
                    <a:pt x="257" y="111"/>
                    <a:pt x="257" y="111"/>
                  </a:cubicBezTo>
                  <a:cubicBezTo>
                    <a:pt x="258" y="101"/>
                    <a:pt x="267" y="93"/>
                    <a:pt x="270" y="90"/>
                  </a:cubicBezTo>
                  <a:cubicBezTo>
                    <a:pt x="270" y="68"/>
                    <a:pt x="270" y="68"/>
                    <a:pt x="270" y="68"/>
                  </a:cubicBezTo>
                  <a:close/>
                  <a:moveTo>
                    <a:pt x="236" y="429"/>
                  </a:moveTo>
                  <a:cubicBezTo>
                    <a:pt x="242" y="429"/>
                    <a:pt x="242" y="429"/>
                    <a:pt x="242" y="429"/>
                  </a:cubicBezTo>
                  <a:cubicBezTo>
                    <a:pt x="234" y="451"/>
                    <a:pt x="234" y="451"/>
                    <a:pt x="234" y="451"/>
                  </a:cubicBezTo>
                  <a:cubicBezTo>
                    <a:pt x="228" y="451"/>
                    <a:pt x="228" y="451"/>
                    <a:pt x="228" y="451"/>
                  </a:cubicBezTo>
                  <a:cubicBezTo>
                    <a:pt x="236" y="429"/>
                    <a:pt x="236" y="429"/>
                    <a:pt x="236" y="429"/>
                  </a:cubicBezTo>
                  <a:close/>
                  <a:moveTo>
                    <a:pt x="312" y="444"/>
                  </a:moveTo>
                  <a:cubicBezTo>
                    <a:pt x="302" y="447"/>
                    <a:pt x="302" y="447"/>
                    <a:pt x="302" y="447"/>
                  </a:cubicBezTo>
                  <a:cubicBezTo>
                    <a:pt x="301" y="442"/>
                    <a:pt x="301" y="442"/>
                    <a:pt x="301" y="442"/>
                  </a:cubicBezTo>
                  <a:cubicBezTo>
                    <a:pt x="308" y="425"/>
                    <a:pt x="308" y="425"/>
                    <a:pt x="308" y="425"/>
                  </a:cubicBezTo>
                  <a:cubicBezTo>
                    <a:pt x="313" y="423"/>
                    <a:pt x="313" y="423"/>
                    <a:pt x="313" y="423"/>
                  </a:cubicBezTo>
                  <a:cubicBezTo>
                    <a:pt x="316" y="438"/>
                    <a:pt x="316" y="438"/>
                    <a:pt x="316" y="438"/>
                  </a:cubicBezTo>
                  <a:cubicBezTo>
                    <a:pt x="319" y="437"/>
                    <a:pt x="319" y="437"/>
                    <a:pt x="319" y="437"/>
                  </a:cubicBezTo>
                  <a:cubicBezTo>
                    <a:pt x="320" y="442"/>
                    <a:pt x="320" y="442"/>
                    <a:pt x="320" y="442"/>
                  </a:cubicBezTo>
                  <a:cubicBezTo>
                    <a:pt x="317" y="443"/>
                    <a:pt x="317" y="443"/>
                    <a:pt x="317" y="443"/>
                  </a:cubicBezTo>
                  <a:cubicBezTo>
                    <a:pt x="318" y="447"/>
                    <a:pt x="318" y="447"/>
                    <a:pt x="318" y="447"/>
                  </a:cubicBezTo>
                  <a:cubicBezTo>
                    <a:pt x="313" y="448"/>
                    <a:pt x="313" y="448"/>
                    <a:pt x="313" y="448"/>
                  </a:cubicBezTo>
                  <a:cubicBezTo>
                    <a:pt x="312" y="444"/>
                    <a:pt x="312" y="444"/>
                    <a:pt x="312" y="444"/>
                  </a:cubicBezTo>
                  <a:close/>
                  <a:moveTo>
                    <a:pt x="311" y="439"/>
                  </a:moveTo>
                  <a:cubicBezTo>
                    <a:pt x="310" y="432"/>
                    <a:pt x="310" y="432"/>
                    <a:pt x="310" y="432"/>
                  </a:cubicBezTo>
                  <a:cubicBezTo>
                    <a:pt x="306" y="441"/>
                    <a:pt x="306" y="441"/>
                    <a:pt x="306" y="441"/>
                  </a:cubicBezTo>
                  <a:cubicBezTo>
                    <a:pt x="311" y="439"/>
                    <a:pt x="311" y="439"/>
                    <a:pt x="311" y="439"/>
                  </a:cubicBezTo>
                  <a:close/>
                  <a:moveTo>
                    <a:pt x="259" y="440"/>
                  </a:moveTo>
                  <a:cubicBezTo>
                    <a:pt x="257" y="439"/>
                    <a:pt x="256" y="438"/>
                    <a:pt x="257" y="436"/>
                  </a:cubicBezTo>
                  <a:cubicBezTo>
                    <a:pt x="257" y="434"/>
                    <a:pt x="258" y="433"/>
                    <a:pt x="259" y="433"/>
                  </a:cubicBezTo>
                  <a:cubicBezTo>
                    <a:pt x="261" y="434"/>
                    <a:pt x="262" y="435"/>
                    <a:pt x="262" y="436"/>
                  </a:cubicBezTo>
                  <a:cubicBezTo>
                    <a:pt x="262" y="439"/>
                    <a:pt x="261" y="440"/>
                    <a:pt x="259" y="440"/>
                  </a:cubicBezTo>
                  <a:close/>
                  <a:moveTo>
                    <a:pt x="250" y="445"/>
                  </a:moveTo>
                  <a:cubicBezTo>
                    <a:pt x="250" y="450"/>
                    <a:pt x="253" y="452"/>
                    <a:pt x="258" y="452"/>
                  </a:cubicBezTo>
                  <a:cubicBezTo>
                    <a:pt x="263" y="453"/>
                    <a:pt x="267" y="449"/>
                    <a:pt x="268" y="441"/>
                  </a:cubicBezTo>
                  <a:cubicBezTo>
                    <a:pt x="269" y="433"/>
                    <a:pt x="266" y="429"/>
                    <a:pt x="259" y="428"/>
                  </a:cubicBezTo>
                  <a:cubicBezTo>
                    <a:pt x="254" y="428"/>
                    <a:pt x="251" y="430"/>
                    <a:pt x="250" y="436"/>
                  </a:cubicBezTo>
                  <a:cubicBezTo>
                    <a:pt x="250" y="440"/>
                    <a:pt x="252" y="443"/>
                    <a:pt x="257" y="444"/>
                  </a:cubicBezTo>
                  <a:cubicBezTo>
                    <a:pt x="258" y="444"/>
                    <a:pt x="260" y="444"/>
                    <a:pt x="262" y="443"/>
                  </a:cubicBezTo>
                  <a:cubicBezTo>
                    <a:pt x="261" y="446"/>
                    <a:pt x="260" y="448"/>
                    <a:pt x="258" y="448"/>
                  </a:cubicBezTo>
                  <a:cubicBezTo>
                    <a:pt x="257" y="448"/>
                    <a:pt x="256" y="447"/>
                    <a:pt x="256" y="446"/>
                  </a:cubicBezTo>
                  <a:cubicBezTo>
                    <a:pt x="250" y="445"/>
                    <a:pt x="250" y="445"/>
                    <a:pt x="250" y="445"/>
                  </a:cubicBezTo>
                  <a:close/>
                  <a:moveTo>
                    <a:pt x="294" y="449"/>
                  </a:moveTo>
                  <a:cubicBezTo>
                    <a:pt x="276" y="452"/>
                    <a:pt x="276" y="452"/>
                    <a:pt x="276" y="452"/>
                  </a:cubicBezTo>
                  <a:cubicBezTo>
                    <a:pt x="276" y="450"/>
                    <a:pt x="276" y="448"/>
                    <a:pt x="277" y="446"/>
                  </a:cubicBezTo>
                  <a:cubicBezTo>
                    <a:pt x="278" y="444"/>
                    <a:pt x="279" y="442"/>
                    <a:pt x="282" y="439"/>
                  </a:cubicBezTo>
                  <a:cubicBezTo>
                    <a:pt x="284" y="437"/>
                    <a:pt x="285" y="436"/>
                    <a:pt x="285" y="435"/>
                  </a:cubicBezTo>
                  <a:cubicBezTo>
                    <a:pt x="285" y="434"/>
                    <a:pt x="285" y="433"/>
                    <a:pt x="285" y="433"/>
                  </a:cubicBezTo>
                  <a:cubicBezTo>
                    <a:pt x="285" y="432"/>
                    <a:pt x="285" y="431"/>
                    <a:pt x="284" y="431"/>
                  </a:cubicBezTo>
                  <a:cubicBezTo>
                    <a:pt x="284" y="431"/>
                    <a:pt x="283" y="430"/>
                    <a:pt x="282" y="431"/>
                  </a:cubicBezTo>
                  <a:cubicBezTo>
                    <a:pt x="282" y="431"/>
                    <a:pt x="281" y="431"/>
                    <a:pt x="281" y="432"/>
                  </a:cubicBezTo>
                  <a:cubicBezTo>
                    <a:pt x="280" y="432"/>
                    <a:pt x="280" y="433"/>
                    <a:pt x="280" y="435"/>
                  </a:cubicBezTo>
                  <a:cubicBezTo>
                    <a:pt x="274" y="435"/>
                    <a:pt x="274" y="435"/>
                    <a:pt x="274" y="435"/>
                  </a:cubicBezTo>
                  <a:cubicBezTo>
                    <a:pt x="274" y="433"/>
                    <a:pt x="274" y="432"/>
                    <a:pt x="275" y="430"/>
                  </a:cubicBezTo>
                  <a:cubicBezTo>
                    <a:pt x="275" y="429"/>
                    <a:pt x="276" y="428"/>
                    <a:pt x="277" y="428"/>
                  </a:cubicBezTo>
                  <a:cubicBezTo>
                    <a:pt x="278" y="427"/>
                    <a:pt x="280" y="426"/>
                    <a:pt x="282" y="426"/>
                  </a:cubicBezTo>
                  <a:cubicBezTo>
                    <a:pt x="284" y="426"/>
                    <a:pt x="285" y="426"/>
                    <a:pt x="287" y="426"/>
                  </a:cubicBezTo>
                  <a:cubicBezTo>
                    <a:pt x="288" y="426"/>
                    <a:pt x="289" y="427"/>
                    <a:pt x="290" y="428"/>
                  </a:cubicBezTo>
                  <a:cubicBezTo>
                    <a:pt x="291" y="429"/>
                    <a:pt x="291" y="430"/>
                    <a:pt x="291" y="432"/>
                  </a:cubicBezTo>
                  <a:cubicBezTo>
                    <a:pt x="292" y="433"/>
                    <a:pt x="291" y="435"/>
                    <a:pt x="291" y="436"/>
                  </a:cubicBezTo>
                  <a:cubicBezTo>
                    <a:pt x="290" y="437"/>
                    <a:pt x="289" y="439"/>
                    <a:pt x="287" y="441"/>
                  </a:cubicBezTo>
                  <a:cubicBezTo>
                    <a:pt x="286" y="442"/>
                    <a:pt x="285" y="443"/>
                    <a:pt x="285" y="443"/>
                  </a:cubicBezTo>
                  <a:cubicBezTo>
                    <a:pt x="285" y="444"/>
                    <a:pt x="284" y="444"/>
                    <a:pt x="284" y="445"/>
                  </a:cubicBezTo>
                  <a:cubicBezTo>
                    <a:pt x="293" y="444"/>
                    <a:pt x="293" y="444"/>
                    <a:pt x="293" y="444"/>
                  </a:cubicBezTo>
                  <a:cubicBezTo>
                    <a:pt x="294" y="449"/>
                    <a:pt x="294" y="449"/>
                    <a:pt x="294" y="449"/>
                  </a:cubicBezTo>
                  <a:close/>
                  <a:moveTo>
                    <a:pt x="285" y="157"/>
                  </a:moveTo>
                  <a:cubicBezTo>
                    <a:pt x="307" y="157"/>
                    <a:pt x="307" y="157"/>
                    <a:pt x="307" y="157"/>
                  </a:cubicBezTo>
                  <a:cubicBezTo>
                    <a:pt x="307" y="302"/>
                    <a:pt x="307" y="302"/>
                    <a:pt x="307" y="302"/>
                  </a:cubicBezTo>
                  <a:cubicBezTo>
                    <a:pt x="316" y="302"/>
                    <a:pt x="316" y="302"/>
                    <a:pt x="316" y="302"/>
                  </a:cubicBezTo>
                  <a:cubicBezTo>
                    <a:pt x="316" y="322"/>
                    <a:pt x="316" y="322"/>
                    <a:pt x="316" y="322"/>
                  </a:cubicBezTo>
                  <a:cubicBezTo>
                    <a:pt x="231" y="322"/>
                    <a:pt x="231" y="322"/>
                    <a:pt x="231" y="322"/>
                  </a:cubicBezTo>
                  <a:cubicBezTo>
                    <a:pt x="231" y="302"/>
                    <a:pt x="231" y="302"/>
                    <a:pt x="231" y="302"/>
                  </a:cubicBezTo>
                  <a:cubicBezTo>
                    <a:pt x="239" y="302"/>
                    <a:pt x="239" y="302"/>
                    <a:pt x="239" y="302"/>
                  </a:cubicBezTo>
                  <a:cubicBezTo>
                    <a:pt x="239" y="157"/>
                    <a:pt x="239" y="157"/>
                    <a:pt x="239" y="157"/>
                  </a:cubicBezTo>
                  <a:cubicBezTo>
                    <a:pt x="261" y="157"/>
                    <a:pt x="261" y="157"/>
                    <a:pt x="261" y="157"/>
                  </a:cubicBezTo>
                  <a:cubicBezTo>
                    <a:pt x="261" y="209"/>
                    <a:pt x="261" y="209"/>
                    <a:pt x="261" y="209"/>
                  </a:cubicBezTo>
                  <a:cubicBezTo>
                    <a:pt x="262" y="208"/>
                    <a:pt x="262" y="208"/>
                    <a:pt x="262" y="208"/>
                  </a:cubicBezTo>
                  <a:cubicBezTo>
                    <a:pt x="262" y="208"/>
                    <a:pt x="272" y="196"/>
                    <a:pt x="285" y="207"/>
                  </a:cubicBezTo>
                  <a:cubicBezTo>
                    <a:pt x="285" y="157"/>
                    <a:pt x="285" y="157"/>
                    <a:pt x="285" y="157"/>
                  </a:cubicBezTo>
                  <a:close/>
                  <a:moveTo>
                    <a:pt x="232" y="327"/>
                  </a:moveTo>
                  <a:cubicBezTo>
                    <a:pt x="224" y="327"/>
                    <a:pt x="224" y="327"/>
                    <a:pt x="224" y="327"/>
                  </a:cubicBezTo>
                  <a:cubicBezTo>
                    <a:pt x="224" y="336"/>
                    <a:pt x="224" y="336"/>
                    <a:pt x="224" y="336"/>
                  </a:cubicBezTo>
                  <a:cubicBezTo>
                    <a:pt x="232" y="336"/>
                    <a:pt x="232" y="336"/>
                    <a:pt x="232" y="336"/>
                  </a:cubicBezTo>
                  <a:cubicBezTo>
                    <a:pt x="232" y="407"/>
                    <a:pt x="232" y="407"/>
                    <a:pt x="232" y="407"/>
                  </a:cubicBezTo>
                  <a:cubicBezTo>
                    <a:pt x="221" y="407"/>
                    <a:pt x="221" y="407"/>
                    <a:pt x="221" y="407"/>
                  </a:cubicBezTo>
                  <a:cubicBezTo>
                    <a:pt x="221" y="332"/>
                    <a:pt x="221" y="332"/>
                    <a:pt x="221" y="332"/>
                  </a:cubicBezTo>
                  <a:cubicBezTo>
                    <a:pt x="221" y="323"/>
                    <a:pt x="221" y="316"/>
                    <a:pt x="221" y="313"/>
                  </a:cubicBezTo>
                  <a:cubicBezTo>
                    <a:pt x="221" y="299"/>
                    <a:pt x="203" y="287"/>
                    <a:pt x="202" y="288"/>
                  </a:cubicBezTo>
                  <a:cubicBezTo>
                    <a:pt x="236" y="288"/>
                    <a:pt x="236" y="288"/>
                    <a:pt x="236" y="288"/>
                  </a:cubicBezTo>
                  <a:cubicBezTo>
                    <a:pt x="236" y="280"/>
                    <a:pt x="236" y="280"/>
                    <a:pt x="236" y="280"/>
                  </a:cubicBezTo>
                  <a:cubicBezTo>
                    <a:pt x="127" y="280"/>
                    <a:pt x="127" y="280"/>
                    <a:pt x="127" y="280"/>
                  </a:cubicBezTo>
                  <a:cubicBezTo>
                    <a:pt x="127" y="272"/>
                    <a:pt x="127" y="272"/>
                    <a:pt x="127" y="272"/>
                  </a:cubicBezTo>
                  <a:cubicBezTo>
                    <a:pt x="236" y="272"/>
                    <a:pt x="236" y="272"/>
                    <a:pt x="236" y="272"/>
                  </a:cubicBezTo>
                  <a:cubicBezTo>
                    <a:pt x="236" y="264"/>
                    <a:pt x="236" y="264"/>
                    <a:pt x="236" y="264"/>
                  </a:cubicBezTo>
                  <a:cubicBezTo>
                    <a:pt x="127" y="264"/>
                    <a:pt x="127" y="264"/>
                    <a:pt x="127" y="264"/>
                  </a:cubicBezTo>
                  <a:cubicBezTo>
                    <a:pt x="127" y="263"/>
                    <a:pt x="127" y="263"/>
                    <a:pt x="127" y="263"/>
                  </a:cubicBezTo>
                  <a:cubicBezTo>
                    <a:pt x="103" y="204"/>
                    <a:pt x="54" y="217"/>
                    <a:pt x="54" y="217"/>
                  </a:cubicBezTo>
                  <a:cubicBezTo>
                    <a:pt x="53" y="218"/>
                    <a:pt x="45" y="214"/>
                    <a:pt x="45" y="215"/>
                  </a:cubicBezTo>
                  <a:cubicBezTo>
                    <a:pt x="39" y="229"/>
                    <a:pt x="35" y="245"/>
                    <a:pt x="35" y="260"/>
                  </a:cubicBezTo>
                  <a:cubicBezTo>
                    <a:pt x="35" y="330"/>
                    <a:pt x="92" y="388"/>
                    <a:pt x="161" y="388"/>
                  </a:cubicBezTo>
                  <a:cubicBezTo>
                    <a:pt x="168" y="388"/>
                    <a:pt x="174" y="387"/>
                    <a:pt x="180" y="386"/>
                  </a:cubicBezTo>
                  <a:cubicBezTo>
                    <a:pt x="181" y="386"/>
                    <a:pt x="181" y="386"/>
                    <a:pt x="181" y="386"/>
                  </a:cubicBezTo>
                  <a:cubicBezTo>
                    <a:pt x="183" y="399"/>
                    <a:pt x="183" y="399"/>
                    <a:pt x="183" y="399"/>
                  </a:cubicBezTo>
                  <a:cubicBezTo>
                    <a:pt x="184" y="411"/>
                    <a:pt x="187" y="416"/>
                    <a:pt x="187" y="416"/>
                  </a:cubicBezTo>
                  <a:cubicBezTo>
                    <a:pt x="360" y="416"/>
                    <a:pt x="360" y="416"/>
                    <a:pt x="360" y="416"/>
                  </a:cubicBezTo>
                  <a:cubicBezTo>
                    <a:pt x="360" y="416"/>
                    <a:pt x="363" y="411"/>
                    <a:pt x="364" y="399"/>
                  </a:cubicBezTo>
                  <a:cubicBezTo>
                    <a:pt x="366" y="386"/>
                    <a:pt x="366" y="386"/>
                    <a:pt x="366" y="386"/>
                  </a:cubicBezTo>
                  <a:cubicBezTo>
                    <a:pt x="366" y="386"/>
                    <a:pt x="367" y="393"/>
                    <a:pt x="367" y="393"/>
                  </a:cubicBezTo>
                  <a:cubicBezTo>
                    <a:pt x="373" y="394"/>
                    <a:pt x="380" y="389"/>
                    <a:pt x="386" y="389"/>
                  </a:cubicBezTo>
                  <a:cubicBezTo>
                    <a:pt x="456" y="389"/>
                    <a:pt x="513" y="330"/>
                    <a:pt x="513" y="260"/>
                  </a:cubicBezTo>
                  <a:cubicBezTo>
                    <a:pt x="513" y="245"/>
                    <a:pt x="508" y="228"/>
                    <a:pt x="503" y="214"/>
                  </a:cubicBezTo>
                  <a:cubicBezTo>
                    <a:pt x="503" y="214"/>
                    <a:pt x="494" y="218"/>
                    <a:pt x="494" y="217"/>
                  </a:cubicBezTo>
                  <a:cubicBezTo>
                    <a:pt x="494" y="217"/>
                    <a:pt x="444" y="204"/>
                    <a:pt x="420" y="263"/>
                  </a:cubicBezTo>
                  <a:cubicBezTo>
                    <a:pt x="420" y="264"/>
                    <a:pt x="420" y="264"/>
                    <a:pt x="420" y="264"/>
                  </a:cubicBezTo>
                  <a:cubicBezTo>
                    <a:pt x="311" y="264"/>
                    <a:pt x="311" y="264"/>
                    <a:pt x="311" y="264"/>
                  </a:cubicBezTo>
                  <a:cubicBezTo>
                    <a:pt x="311" y="272"/>
                    <a:pt x="311" y="272"/>
                    <a:pt x="311" y="272"/>
                  </a:cubicBezTo>
                  <a:cubicBezTo>
                    <a:pt x="420" y="272"/>
                    <a:pt x="420" y="272"/>
                    <a:pt x="420" y="272"/>
                  </a:cubicBezTo>
                  <a:cubicBezTo>
                    <a:pt x="420" y="280"/>
                    <a:pt x="420" y="280"/>
                    <a:pt x="420" y="280"/>
                  </a:cubicBezTo>
                  <a:cubicBezTo>
                    <a:pt x="311" y="280"/>
                    <a:pt x="311" y="280"/>
                    <a:pt x="311" y="280"/>
                  </a:cubicBezTo>
                  <a:cubicBezTo>
                    <a:pt x="311" y="288"/>
                    <a:pt x="311" y="288"/>
                    <a:pt x="311" y="288"/>
                  </a:cubicBezTo>
                  <a:cubicBezTo>
                    <a:pt x="346" y="288"/>
                    <a:pt x="346" y="288"/>
                    <a:pt x="346" y="288"/>
                  </a:cubicBezTo>
                  <a:cubicBezTo>
                    <a:pt x="346" y="288"/>
                    <a:pt x="326" y="301"/>
                    <a:pt x="326" y="313"/>
                  </a:cubicBezTo>
                  <a:cubicBezTo>
                    <a:pt x="326" y="316"/>
                    <a:pt x="326" y="323"/>
                    <a:pt x="326" y="332"/>
                  </a:cubicBezTo>
                  <a:cubicBezTo>
                    <a:pt x="326" y="407"/>
                    <a:pt x="326" y="407"/>
                    <a:pt x="326" y="407"/>
                  </a:cubicBezTo>
                  <a:cubicBezTo>
                    <a:pt x="314" y="407"/>
                    <a:pt x="314" y="407"/>
                    <a:pt x="314" y="407"/>
                  </a:cubicBezTo>
                  <a:cubicBezTo>
                    <a:pt x="314" y="336"/>
                    <a:pt x="314" y="336"/>
                    <a:pt x="314" y="336"/>
                  </a:cubicBezTo>
                  <a:cubicBezTo>
                    <a:pt x="323" y="336"/>
                    <a:pt x="323" y="336"/>
                    <a:pt x="323" y="336"/>
                  </a:cubicBezTo>
                  <a:cubicBezTo>
                    <a:pt x="323" y="327"/>
                    <a:pt x="323" y="327"/>
                    <a:pt x="323" y="327"/>
                  </a:cubicBezTo>
                  <a:cubicBezTo>
                    <a:pt x="314" y="327"/>
                    <a:pt x="314" y="327"/>
                    <a:pt x="314" y="327"/>
                  </a:cubicBezTo>
                  <a:cubicBezTo>
                    <a:pt x="310" y="327"/>
                    <a:pt x="310" y="327"/>
                    <a:pt x="310" y="327"/>
                  </a:cubicBezTo>
                  <a:cubicBezTo>
                    <a:pt x="295" y="327"/>
                    <a:pt x="295" y="327"/>
                    <a:pt x="295" y="327"/>
                  </a:cubicBezTo>
                  <a:cubicBezTo>
                    <a:pt x="295" y="343"/>
                    <a:pt x="295" y="343"/>
                    <a:pt x="295" y="343"/>
                  </a:cubicBezTo>
                  <a:cubicBezTo>
                    <a:pt x="292" y="339"/>
                    <a:pt x="287" y="337"/>
                    <a:pt x="283" y="335"/>
                  </a:cubicBezTo>
                  <a:cubicBezTo>
                    <a:pt x="283" y="328"/>
                    <a:pt x="283" y="328"/>
                    <a:pt x="283" y="328"/>
                  </a:cubicBezTo>
                  <a:cubicBezTo>
                    <a:pt x="266" y="328"/>
                    <a:pt x="266" y="328"/>
                    <a:pt x="266" y="328"/>
                  </a:cubicBezTo>
                  <a:cubicBezTo>
                    <a:pt x="266" y="335"/>
                    <a:pt x="266" y="335"/>
                    <a:pt x="266" y="335"/>
                  </a:cubicBezTo>
                  <a:cubicBezTo>
                    <a:pt x="260" y="336"/>
                    <a:pt x="256" y="339"/>
                    <a:pt x="252" y="343"/>
                  </a:cubicBezTo>
                  <a:cubicBezTo>
                    <a:pt x="252" y="327"/>
                    <a:pt x="252" y="327"/>
                    <a:pt x="252" y="327"/>
                  </a:cubicBezTo>
                  <a:cubicBezTo>
                    <a:pt x="237" y="327"/>
                    <a:pt x="237" y="327"/>
                    <a:pt x="237" y="327"/>
                  </a:cubicBezTo>
                  <a:cubicBezTo>
                    <a:pt x="232" y="327"/>
                    <a:pt x="232" y="327"/>
                    <a:pt x="232" y="327"/>
                  </a:cubicBezTo>
                  <a:close/>
                  <a:moveTo>
                    <a:pt x="295" y="407"/>
                  </a:moveTo>
                  <a:cubicBezTo>
                    <a:pt x="252" y="407"/>
                    <a:pt x="252" y="407"/>
                    <a:pt x="252" y="407"/>
                  </a:cubicBezTo>
                  <a:cubicBezTo>
                    <a:pt x="252" y="366"/>
                    <a:pt x="252" y="366"/>
                    <a:pt x="252" y="366"/>
                  </a:cubicBezTo>
                  <a:cubicBezTo>
                    <a:pt x="253" y="366"/>
                    <a:pt x="253" y="366"/>
                    <a:pt x="253" y="366"/>
                  </a:cubicBezTo>
                  <a:cubicBezTo>
                    <a:pt x="253" y="366"/>
                    <a:pt x="253" y="366"/>
                    <a:pt x="253" y="366"/>
                  </a:cubicBezTo>
                  <a:cubicBezTo>
                    <a:pt x="253" y="354"/>
                    <a:pt x="262" y="345"/>
                    <a:pt x="274" y="345"/>
                  </a:cubicBezTo>
                  <a:cubicBezTo>
                    <a:pt x="285" y="345"/>
                    <a:pt x="294" y="354"/>
                    <a:pt x="294" y="366"/>
                  </a:cubicBezTo>
                  <a:cubicBezTo>
                    <a:pt x="294" y="366"/>
                    <a:pt x="294" y="366"/>
                    <a:pt x="294" y="366"/>
                  </a:cubicBezTo>
                  <a:cubicBezTo>
                    <a:pt x="295" y="366"/>
                    <a:pt x="295" y="366"/>
                    <a:pt x="295" y="366"/>
                  </a:cubicBezTo>
                  <a:cubicBezTo>
                    <a:pt x="295" y="407"/>
                    <a:pt x="295" y="407"/>
                    <a:pt x="295" y="407"/>
                  </a:cubicBezTo>
                  <a:close/>
                  <a:moveTo>
                    <a:pt x="199" y="407"/>
                  </a:moveTo>
                  <a:cubicBezTo>
                    <a:pt x="198" y="368"/>
                    <a:pt x="198" y="368"/>
                    <a:pt x="198" y="368"/>
                  </a:cubicBezTo>
                  <a:cubicBezTo>
                    <a:pt x="198" y="368"/>
                    <a:pt x="196" y="358"/>
                    <a:pt x="193" y="354"/>
                  </a:cubicBezTo>
                  <a:cubicBezTo>
                    <a:pt x="211" y="354"/>
                    <a:pt x="211" y="354"/>
                    <a:pt x="211" y="354"/>
                  </a:cubicBezTo>
                  <a:cubicBezTo>
                    <a:pt x="211" y="407"/>
                    <a:pt x="211" y="407"/>
                    <a:pt x="211" y="407"/>
                  </a:cubicBezTo>
                  <a:cubicBezTo>
                    <a:pt x="199" y="407"/>
                    <a:pt x="199" y="407"/>
                    <a:pt x="199" y="407"/>
                  </a:cubicBezTo>
                  <a:close/>
                  <a:moveTo>
                    <a:pt x="336" y="314"/>
                  </a:moveTo>
                  <a:cubicBezTo>
                    <a:pt x="338" y="309"/>
                    <a:pt x="345" y="296"/>
                    <a:pt x="355" y="297"/>
                  </a:cubicBezTo>
                  <a:cubicBezTo>
                    <a:pt x="368" y="298"/>
                    <a:pt x="374" y="303"/>
                    <a:pt x="376" y="311"/>
                  </a:cubicBezTo>
                  <a:cubicBezTo>
                    <a:pt x="376" y="311"/>
                    <a:pt x="368" y="319"/>
                    <a:pt x="368" y="327"/>
                  </a:cubicBezTo>
                  <a:cubicBezTo>
                    <a:pt x="368" y="335"/>
                    <a:pt x="366" y="345"/>
                    <a:pt x="366" y="346"/>
                  </a:cubicBezTo>
                  <a:cubicBezTo>
                    <a:pt x="336" y="346"/>
                    <a:pt x="336" y="346"/>
                    <a:pt x="336" y="346"/>
                  </a:cubicBezTo>
                  <a:cubicBezTo>
                    <a:pt x="336" y="314"/>
                    <a:pt x="336" y="314"/>
                    <a:pt x="336" y="314"/>
                  </a:cubicBezTo>
                  <a:close/>
                  <a:moveTo>
                    <a:pt x="348" y="407"/>
                  </a:moveTo>
                  <a:cubicBezTo>
                    <a:pt x="336" y="407"/>
                    <a:pt x="336" y="407"/>
                    <a:pt x="336" y="407"/>
                  </a:cubicBezTo>
                  <a:cubicBezTo>
                    <a:pt x="336" y="354"/>
                    <a:pt x="336" y="354"/>
                    <a:pt x="336" y="354"/>
                  </a:cubicBezTo>
                  <a:cubicBezTo>
                    <a:pt x="354" y="354"/>
                    <a:pt x="354" y="354"/>
                    <a:pt x="354" y="354"/>
                  </a:cubicBezTo>
                  <a:cubicBezTo>
                    <a:pt x="351" y="358"/>
                    <a:pt x="350" y="368"/>
                    <a:pt x="350" y="368"/>
                  </a:cubicBezTo>
                  <a:cubicBezTo>
                    <a:pt x="348" y="407"/>
                    <a:pt x="348" y="407"/>
                    <a:pt x="348" y="407"/>
                  </a:cubicBezTo>
                  <a:close/>
                  <a:moveTo>
                    <a:pt x="367" y="288"/>
                  </a:moveTo>
                  <a:cubicBezTo>
                    <a:pt x="403" y="288"/>
                    <a:pt x="403" y="288"/>
                    <a:pt x="403" y="288"/>
                  </a:cubicBezTo>
                  <a:cubicBezTo>
                    <a:pt x="392" y="295"/>
                    <a:pt x="383" y="303"/>
                    <a:pt x="383" y="303"/>
                  </a:cubicBezTo>
                  <a:cubicBezTo>
                    <a:pt x="381" y="300"/>
                    <a:pt x="371" y="290"/>
                    <a:pt x="367" y="288"/>
                  </a:cubicBezTo>
                  <a:close/>
                  <a:moveTo>
                    <a:pt x="211" y="314"/>
                  </a:moveTo>
                  <a:cubicBezTo>
                    <a:pt x="211" y="346"/>
                    <a:pt x="211" y="346"/>
                    <a:pt x="211" y="346"/>
                  </a:cubicBezTo>
                  <a:cubicBezTo>
                    <a:pt x="181" y="346"/>
                    <a:pt x="181" y="346"/>
                    <a:pt x="181" y="346"/>
                  </a:cubicBezTo>
                  <a:cubicBezTo>
                    <a:pt x="181" y="345"/>
                    <a:pt x="179" y="335"/>
                    <a:pt x="179" y="327"/>
                  </a:cubicBezTo>
                  <a:cubicBezTo>
                    <a:pt x="179" y="319"/>
                    <a:pt x="171" y="311"/>
                    <a:pt x="171" y="311"/>
                  </a:cubicBezTo>
                  <a:cubicBezTo>
                    <a:pt x="173" y="303"/>
                    <a:pt x="179" y="298"/>
                    <a:pt x="192" y="297"/>
                  </a:cubicBezTo>
                  <a:cubicBezTo>
                    <a:pt x="202" y="296"/>
                    <a:pt x="209" y="309"/>
                    <a:pt x="211" y="314"/>
                  </a:cubicBezTo>
                  <a:close/>
                  <a:moveTo>
                    <a:pt x="179" y="288"/>
                  </a:moveTo>
                  <a:cubicBezTo>
                    <a:pt x="176" y="291"/>
                    <a:pt x="166" y="300"/>
                    <a:pt x="164" y="303"/>
                  </a:cubicBezTo>
                  <a:cubicBezTo>
                    <a:pt x="164" y="303"/>
                    <a:pt x="155" y="295"/>
                    <a:pt x="144" y="288"/>
                  </a:cubicBezTo>
                  <a:cubicBezTo>
                    <a:pt x="179" y="288"/>
                    <a:pt x="179" y="288"/>
                    <a:pt x="179" y="288"/>
                  </a:cubicBezTo>
                  <a:close/>
                  <a:moveTo>
                    <a:pt x="261" y="219"/>
                  </a:moveTo>
                  <a:cubicBezTo>
                    <a:pt x="261" y="302"/>
                    <a:pt x="261" y="302"/>
                    <a:pt x="261" y="302"/>
                  </a:cubicBezTo>
                  <a:cubicBezTo>
                    <a:pt x="285" y="302"/>
                    <a:pt x="285" y="302"/>
                    <a:pt x="285" y="302"/>
                  </a:cubicBezTo>
                  <a:cubicBezTo>
                    <a:pt x="285" y="219"/>
                    <a:pt x="285" y="219"/>
                    <a:pt x="285" y="219"/>
                  </a:cubicBezTo>
                  <a:cubicBezTo>
                    <a:pt x="281" y="215"/>
                    <a:pt x="272" y="208"/>
                    <a:pt x="261" y="219"/>
                  </a:cubicBezTo>
                  <a:close/>
                  <a:moveTo>
                    <a:pt x="272" y="227"/>
                  </a:moveTo>
                  <a:cubicBezTo>
                    <a:pt x="270" y="227"/>
                    <a:pt x="269" y="228"/>
                    <a:pt x="269" y="229"/>
                  </a:cubicBezTo>
                  <a:cubicBezTo>
                    <a:pt x="269" y="268"/>
                    <a:pt x="269" y="268"/>
                    <a:pt x="269" y="268"/>
                  </a:cubicBezTo>
                  <a:cubicBezTo>
                    <a:pt x="269" y="269"/>
                    <a:pt x="270" y="270"/>
                    <a:pt x="272" y="270"/>
                  </a:cubicBezTo>
                  <a:cubicBezTo>
                    <a:pt x="275" y="270"/>
                    <a:pt x="275" y="270"/>
                    <a:pt x="275" y="270"/>
                  </a:cubicBezTo>
                  <a:cubicBezTo>
                    <a:pt x="276" y="270"/>
                    <a:pt x="278" y="269"/>
                    <a:pt x="278" y="268"/>
                  </a:cubicBezTo>
                  <a:cubicBezTo>
                    <a:pt x="278" y="229"/>
                    <a:pt x="278" y="229"/>
                    <a:pt x="278" y="229"/>
                  </a:cubicBezTo>
                  <a:cubicBezTo>
                    <a:pt x="278" y="228"/>
                    <a:pt x="276" y="227"/>
                    <a:pt x="275" y="227"/>
                  </a:cubicBezTo>
                  <a:cubicBezTo>
                    <a:pt x="272" y="227"/>
                    <a:pt x="272" y="227"/>
                    <a:pt x="272" y="227"/>
                  </a:cubicBezTo>
                  <a:close/>
                  <a:moveTo>
                    <a:pt x="273" y="169"/>
                  </a:moveTo>
                  <a:cubicBezTo>
                    <a:pt x="269" y="169"/>
                    <a:pt x="266" y="172"/>
                    <a:pt x="266" y="176"/>
                  </a:cubicBezTo>
                  <a:cubicBezTo>
                    <a:pt x="266" y="181"/>
                    <a:pt x="269" y="184"/>
                    <a:pt x="273" y="184"/>
                  </a:cubicBezTo>
                  <a:cubicBezTo>
                    <a:pt x="278" y="184"/>
                    <a:pt x="281" y="181"/>
                    <a:pt x="281" y="176"/>
                  </a:cubicBezTo>
                  <a:cubicBezTo>
                    <a:pt x="281" y="172"/>
                    <a:pt x="278" y="169"/>
                    <a:pt x="273" y="169"/>
                  </a:cubicBezTo>
                  <a:close/>
                  <a:moveTo>
                    <a:pt x="266" y="120"/>
                  </a:moveTo>
                  <a:cubicBezTo>
                    <a:pt x="266" y="132"/>
                    <a:pt x="266" y="132"/>
                    <a:pt x="266" y="132"/>
                  </a:cubicBezTo>
                  <a:cubicBezTo>
                    <a:pt x="269" y="132"/>
                    <a:pt x="269" y="132"/>
                    <a:pt x="269" y="132"/>
                  </a:cubicBezTo>
                  <a:cubicBezTo>
                    <a:pt x="269" y="120"/>
                    <a:pt x="269" y="120"/>
                    <a:pt x="269" y="120"/>
                  </a:cubicBezTo>
                  <a:cubicBezTo>
                    <a:pt x="266" y="120"/>
                    <a:pt x="266" y="120"/>
                    <a:pt x="266" y="120"/>
                  </a:cubicBezTo>
                  <a:close/>
                  <a:moveTo>
                    <a:pt x="278" y="120"/>
                  </a:moveTo>
                  <a:cubicBezTo>
                    <a:pt x="278" y="132"/>
                    <a:pt x="278" y="132"/>
                    <a:pt x="278" y="132"/>
                  </a:cubicBezTo>
                  <a:cubicBezTo>
                    <a:pt x="281" y="132"/>
                    <a:pt x="281" y="132"/>
                    <a:pt x="281" y="132"/>
                  </a:cubicBezTo>
                  <a:cubicBezTo>
                    <a:pt x="281" y="120"/>
                    <a:pt x="281" y="120"/>
                    <a:pt x="281" y="120"/>
                  </a:cubicBezTo>
                  <a:cubicBezTo>
                    <a:pt x="278" y="120"/>
                    <a:pt x="278" y="120"/>
                    <a:pt x="278" y="120"/>
                  </a:cubicBezTo>
                  <a:close/>
                  <a:moveTo>
                    <a:pt x="395" y="419"/>
                  </a:moveTo>
                  <a:cubicBezTo>
                    <a:pt x="482" y="417"/>
                    <a:pt x="552" y="345"/>
                    <a:pt x="552" y="258"/>
                  </a:cubicBezTo>
                  <a:cubicBezTo>
                    <a:pt x="552" y="170"/>
                    <a:pt x="482" y="99"/>
                    <a:pt x="395" y="96"/>
                  </a:cubicBezTo>
                  <a:cubicBezTo>
                    <a:pt x="383" y="42"/>
                    <a:pt x="334" y="0"/>
                    <a:pt x="276" y="0"/>
                  </a:cubicBezTo>
                  <a:cubicBezTo>
                    <a:pt x="218" y="0"/>
                    <a:pt x="169" y="42"/>
                    <a:pt x="158" y="96"/>
                  </a:cubicBezTo>
                  <a:cubicBezTo>
                    <a:pt x="70" y="98"/>
                    <a:pt x="0" y="170"/>
                    <a:pt x="0" y="258"/>
                  </a:cubicBezTo>
                  <a:cubicBezTo>
                    <a:pt x="0" y="346"/>
                    <a:pt x="70" y="418"/>
                    <a:pt x="158" y="419"/>
                  </a:cubicBezTo>
                  <a:cubicBezTo>
                    <a:pt x="170" y="473"/>
                    <a:pt x="218" y="514"/>
                    <a:pt x="276" y="514"/>
                  </a:cubicBezTo>
                  <a:cubicBezTo>
                    <a:pt x="334" y="514"/>
                    <a:pt x="382" y="473"/>
                    <a:pt x="395" y="419"/>
                  </a:cubicBezTo>
                  <a:close/>
                  <a:moveTo>
                    <a:pt x="383" y="403"/>
                  </a:moveTo>
                  <a:cubicBezTo>
                    <a:pt x="461" y="401"/>
                    <a:pt x="525" y="337"/>
                    <a:pt x="525" y="258"/>
                  </a:cubicBezTo>
                  <a:cubicBezTo>
                    <a:pt x="525" y="179"/>
                    <a:pt x="461" y="114"/>
                    <a:pt x="383" y="112"/>
                  </a:cubicBezTo>
                  <a:cubicBezTo>
                    <a:pt x="373" y="63"/>
                    <a:pt x="329" y="26"/>
                    <a:pt x="276" y="26"/>
                  </a:cubicBezTo>
                  <a:cubicBezTo>
                    <a:pt x="224" y="26"/>
                    <a:pt x="180" y="63"/>
                    <a:pt x="169" y="112"/>
                  </a:cubicBezTo>
                  <a:cubicBezTo>
                    <a:pt x="90" y="114"/>
                    <a:pt x="27" y="178"/>
                    <a:pt x="27" y="258"/>
                  </a:cubicBezTo>
                  <a:cubicBezTo>
                    <a:pt x="27" y="337"/>
                    <a:pt x="91" y="402"/>
                    <a:pt x="170" y="403"/>
                  </a:cubicBezTo>
                  <a:cubicBezTo>
                    <a:pt x="180" y="452"/>
                    <a:pt x="224" y="489"/>
                    <a:pt x="276" y="489"/>
                  </a:cubicBezTo>
                  <a:cubicBezTo>
                    <a:pt x="328" y="489"/>
                    <a:pt x="372" y="452"/>
                    <a:pt x="383" y="403"/>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4" name="işḻíḓé"/>
            <p:cNvSpPr/>
            <p:nvPr userDrawn="1">
              <p:custDataLst>
                <p:tags r:id="rId17"/>
              </p:custDataLst>
            </p:nvPr>
          </p:nvSpPr>
          <p:spPr bwMode="auto">
            <a:xfrm>
              <a:off x="3393679" y="3111501"/>
              <a:ext cx="803275" cy="733425"/>
            </a:xfrm>
            <a:custGeom>
              <a:avLst/>
              <a:gdLst>
                <a:gd name="T0" fmla="*/ 241 w 481"/>
                <a:gd name="T1" fmla="*/ 0 h 438"/>
                <a:gd name="T2" fmla="*/ 335 w 481"/>
                <a:gd name="T3" fmla="*/ 94 h 438"/>
                <a:gd name="T4" fmla="*/ 341 w 481"/>
                <a:gd name="T5" fmla="*/ 94 h 438"/>
                <a:gd name="T6" fmla="*/ 350 w 481"/>
                <a:gd name="T7" fmla="*/ 93 h 438"/>
                <a:gd name="T8" fmla="*/ 481 w 481"/>
                <a:gd name="T9" fmla="*/ 225 h 438"/>
                <a:gd name="T10" fmla="*/ 350 w 481"/>
                <a:gd name="T11" fmla="*/ 356 h 438"/>
                <a:gd name="T12" fmla="*/ 341 w 481"/>
                <a:gd name="T13" fmla="*/ 356 h 438"/>
                <a:gd name="T14" fmla="*/ 335 w 481"/>
                <a:gd name="T15" fmla="*/ 355 h 438"/>
                <a:gd name="T16" fmla="*/ 304 w 481"/>
                <a:gd name="T17" fmla="*/ 413 h 438"/>
                <a:gd name="T18" fmla="*/ 241 w 481"/>
                <a:gd name="T19" fmla="*/ 438 h 438"/>
                <a:gd name="T20" fmla="*/ 176 w 481"/>
                <a:gd name="T21" fmla="*/ 413 h 438"/>
                <a:gd name="T22" fmla="*/ 146 w 481"/>
                <a:gd name="T23" fmla="*/ 354 h 438"/>
                <a:gd name="T24" fmla="*/ 140 w 481"/>
                <a:gd name="T25" fmla="*/ 354 h 438"/>
                <a:gd name="T26" fmla="*/ 131 w 481"/>
                <a:gd name="T27" fmla="*/ 355 h 438"/>
                <a:gd name="T28" fmla="*/ 0 w 481"/>
                <a:gd name="T29" fmla="*/ 223 h 438"/>
                <a:gd name="T30" fmla="*/ 131 w 481"/>
                <a:gd name="T31" fmla="*/ 92 h 438"/>
                <a:gd name="T32" fmla="*/ 140 w 481"/>
                <a:gd name="T33" fmla="*/ 92 h 438"/>
                <a:gd name="T34" fmla="*/ 146 w 481"/>
                <a:gd name="T35" fmla="*/ 93 h 438"/>
                <a:gd name="T36" fmla="*/ 241 w 481"/>
                <a:gd name="T37" fmla="*/ 0 h 438"/>
                <a:gd name="T38" fmla="*/ 241 w 481"/>
                <a:gd name="T39" fmla="*/ 6 h 438"/>
                <a:gd name="T40" fmla="*/ 152 w 481"/>
                <a:gd name="T41" fmla="*/ 95 h 438"/>
                <a:gd name="T42" fmla="*/ 152 w 481"/>
                <a:gd name="T43" fmla="*/ 96 h 438"/>
                <a:gd name="T44" fmla="*/ 152 w 481"/>
                <a:gd name="T45" fmla="*/ 96 h 438"/>
                <a:gd name="T46" fmla="*/ 152 w 481"/>
                <a:gd name="T47" fmla="*/ 99 h 438"/>
                <a:gd name="T48" fmla="*/ 148 w 481"/>
                <a:gd name="T49" fmla="*/ 99 h 438"/>
                <a:gd name="T50" fmla="*/ 140 w 481"/>
                <a:gd name="T51" fmla="*/ 98 h 438"/>
                <a:gd name="T52" fmla="*/ 131 w 481"/>
                <a:gd name="T53" fmla="*/ 98 h 438"/>
                <a:gd name="T54" fmla="*/ 5 w 481"/>
                <a:gd name="T55" fmla="*/ 223 h 438"/>
                <a:gd name="T56" fmla="*/ 131 w 481"/>
                <a:gd name="T57" fmla="*/ 349 h 438"/>
                <a:gd name="T58" fmla="*/ 140 w 481"/>
                <a:gd name="T59" fmla="*/ 349 h 438"/>
                <a:gd name="T60" fmla="*/ 149 w 481"/>
                <a:gd name="T61" fmla="*/ 348 h 438"/>
                <a:gd name="T62" fmla="*/ 152 w 481"/>
                <a:gd name="T63" fmla="*/ 347 h 438"/>
                <a:gd name="T64" fmla="*/ 152 w 481"/>
                <a:gd name="T65" fmla="*/ 350 h 438"/>
                <a:gd name="T66" fmla="*/ 180 w 481"/>
                <a:gd name="T67" fmla="*/ 409 h 438"/>
                <a:gd name="T68" fmla="*/ 241 w 481"/>
                <a:gd name="T69" fmla="*/ 433 h 438"/>
                <a:gd name="T70" fmla="*/ 301 w 481"/>
                <a:gd name="T71" fmla="*/ 409 h 438"/>
                <a:gd name="T72" fmla="*/ 329 w 481"/>
                <a:gd name="T73" fmla="*/ 351 h 438"/>
                <a:gd name="T74" fmla="*/ 330 w 481"/>
                <a:gd name="T75" fmla="*/ 348 h 438"/>
                <a:gd name="T76" fmla="*/ 332 w 481"/>
                <a:gd name="T77" fmla="*/ 349 h 438"/>
                <a:gd name="T78" fmla="*/ 341 w 481"/>
                <a:gd name="T79" fmla="*/ 350 h 438"/>
                <a:gd name="T80" fmla="*/ 350 w 481"/>
                <a:gd name="T81" fmla="*/ 350 h 438"/>
                <a:gd name="T82" fmla="*/ 476 w 481"/>
                <a:gd name="T83" fmla="*/ 225 h 438"/>
                <a:gd name="T84" fmla="*/ 350 w 481"/>
                <a:gd name="T85" fmla="*/ 99 h 438"/>
                <a:gd name="T86" fmla="*/ 341 w 481"/>
                <a:gd name="T87" fmla="*/ 99 h 438"/>
                <a:gd name="T88" fmla="*/ 333 w 481"/>
                <a:gd name="T89" fmla="*/ 100 h 438"/>
                <a:gd name="T90" fmla="*/ 329 w 481"/>
                <a:gd name="T91" fmla="*/ 101 h 438"/>
                <a:gd name="T92" fmla="*/ 330 w 481"/>
                <a:gd name="T93" fmla="*/ 97 h 438"/>
                <a:gd name="T94" fmla="*/ 330 w 481"/>
                <a:gd name="T95" fmla="*/ 96 h 438"/>
                <a:gd name="T96" fmla="*/ 330 w 481"/>
                <a:gd name="T97" fmla="*/ 95 h 438"/>
                <a:gd name="T98" fmla="*/ 241 w 481"/>
                <a:gd name="T99" fmla="*/ 6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81" h="438">
                  <a:moveTo>
                    <a:pt x="241" y="0"/>
                  </a:moveTo>
                  <a:cubicBezTo>
                    <a:pt x="292" y="0"/>
                    <a:pt x="335" y="42"/>
                    <a:pt x="335" y="94"/>
                  </a:cubicBezTo>
                  <a:cubicBezTo>
                    <a:pt x="337" y="94"/>
                    <a:pt x="339" y="94"/>
                    <a:pt x="341" y="94"/>
                  </a:cubicBezTo>
                  <a:cubicBezTo>
                    <a:pt x="344" y="93"/>
                    <a:pt x="347" y="93"/>
                    <a:pt x="350" y="93"/>
                  </a:cubicBezTo>
                  <a:cubicBezTo>
                    <a:pt x="422" y="93"/>
                    <a:pt x="481" y="152"/>
                    <a:pt x="481" y="225"/>
                  </a:cubicBezTo>
                  <a:cubicBezTo>
                    <a:pt x="481" y="297"/>
                    <a:pt x="422" y="356"/>
                    <a:pt x="350" y="356"/>
                  </a:cubicBezTo>
                  <a:cubicBezTo>
                    <a:pt x="347" y="356"/>
                    <a:pt x="344" y="356"/>
                    <a:pt x="341" y="356"/>
                  </a:cubicBezTo>
                  <a:cubicBezTo>
                    <a:pt x="339" y="355"/>
                    <a:pt x="337" y="355"/>
                    <a:pt x="335" y="355"/>
                  </a:cubicBezTo>
                  <a:cubicBezTo>
                    <a:pt x="332" y="378"/>
                    <a:pt x="321" y="399"/>
                    <a:pt x="304" y="413"/>
                  </a:cubicBezTo>
                  <a:cubicBezTo>
                    <a:pt x="288" y="429"/>
                    <a:pt x="265" y="438"/>
                    <a:pt x="241" y="438"/>
                  </a:cubicBezTo>
                  <a:cubicBezTo>
                    <a:pt x="216" y="438"/>
                    <a:pt x="193" y="429"/>
                    <a:pt x="176" y="413"/>
                  </a:cubicBezTo>
                  <a:cubicBezTo>
                    <a:pt x="160" y="398"/>
                    <a:pt x="149" y="377"/>
                    <a:pt x="146" y="354"/>
                  </a:cubicBezTo>
                  <a:cubicBezTo>
                    <a:pt x="144" y="354"/>
                    <a:pt x="142" y="354"/>
                    <a:pt x="140" y="354"/>
                  </a:cubicBezTo>
                  <a:cubicBezTo>
                    <a:pt x="137" y="355"/>
                    <a:pt x="134" y="355"/>
                    <a:pt x="131" y="355"/>
                  </a:cubicBezTo>
                  <a:cubicBezTo>
                    <a:pt x="59" y="355"/>
                    <a:pt x="0" y="296"/>
                    <a:pt x="0" y="223"/>
                  </a:cubicBezTo>
                  <a:cubicBezTo>
                    <a:pt x="0" y="151"/>
                    <a:pt x="59" y="92"/>
                    <a:pt x="131" y="92"/>
                  </a:cubicBezTo>
                  <a:cubicBezTo>
                    <a:pt x="134" y="92"/>
                    <a:pt x="137" y="92"/>
                    <a:pt x="140" y="92"/>
                  </a:cubicBezTo>
                  <a:cubicBezTo>
                    <a:pt x="142" y="93"/>
                    <a:pt x="144" y="93"/>
                    <a:pt x="146" y="93"/>
                  </a:cubicBezTo>
                  <a:cubicBezTo>
                    <a:pt x="147" y="42"/>
                    <a:pt x="189" y="0"/>
                    <a:pt x="241" y="0"/>
                  </a:cubicBezTo>
                  <a:close/>
                  <a:moveTo>
                    <a:pt x="241" y="6"/>
                  </a:moveTo>
                  <a:cubicBezTo>
                    <a:pt x="192" y="6"/>
                    <a:pt x="152" y="46"/>
                    <a:pt x="152" y="95"/>
                  </a:cubicBezTo>
                  <a:cubicBezTo>
                    <a:pt x="152" y="95"/>
                    <a:pt x="152" y="95"/>
                    <a:pt x="152" y="96"/>
                  </a:cubicBezTo>
                  <a:cubicBezTo>
                    <a:pt x="152" y="96"/>
                    <a:pt x="152" y="96"/>
                    <a:pt x="152" y="96"/>
                  </a:cubicBezTo>
                  <a:cubicBezTo>
                    <a:pt x="152" y="99"/>
                    <a:pt x="152" y="99"/>
                    <a:pt x="152" y="99"/>
                  </a:cubicBezTo>
                  <a:cubicBezTo>
                    <a:pt x="148" y="99"/>
                    <a:pt x="148" y="99"/>
                    <a:pt x="148" y="99"/>
                  </a:cubicBezTo>
                  <a:cubicBezTo>
                    <a:pt x="146" y="99"/>
                    <a:pt x="143" y="98"/>
                    <a:pt x="140" y="98"/>
                  </a:cubicBezTo>
                  <a:cubicBezTo>
                    <a:pt x="137" y="98"/>
                    <a:pt x="134" y="98"/>
                    <a:pt x="131" y="98"/>
                  </a:cubicBezTo>
                  <a:cubicBezTo>
                    <a:pt x="62" y="98"/>
                    <a:pt x="5" y="154"/>
                    <a:pt x="5" y="223"/>
                  </a:cubicBezTo>
                  <a:cubicBezTo>
                    <a:pt x="5" y="293"/>
                    <a:pt x="62" y="349"/>
                    <a:pt x="131" y="349"/>
                  </a:cubicBezTo>
                  <a:cubicBezTo>
                    <a:pt x="134" y="349"/>
                    <a:pt x="137" y="349"/>
                    <a:pt x="140" y="349"/>
                  </a:cubicBezTo>
                  <a:cubicBezTo>
                    <a:pt x="143" y="348"/>
                    <a:pt x="146" y="348"/>
                    <a:pt x="149" y="348"/>
                  </a:cubicBezTo>
                  <a:cubicBezTo>
                    <a:pt x="152" y="347"/>
                    <a:pt x="152" y="347"/>
                    <a:pt x="152" y="347"/>
                  </a:cubicBezTo>
                  <a:cubicBezTo>
                    <a:pt x="152" y="350"/>
                    <a:pt x="152" y="350"/>
                    <a:pt x="152" y="350"/>
                  </a:cubicBezTo>
                  <a:cubicBezTo>
                    <a:pt x="154" y="373"/>
                    <a:pt x="164" y="394"/>
                    <a:pt x="180" y="409"/>
                  </a:cubicBezTo>
                  <a:cubicBezTo>
                    <a:pt x="196" y="424"/>
                    <a:pt x="217" y="433"/>
                    <a:pt x="241" y="433"/>
                  </a:cubicBezTo>
                  <a:cubicBezTo>
                    <a:pt x="264" y="433"/>
                    <a:pt x="285" y="424"/>
                    <a:pt x="301" y="409"/>
                  </a:cubicBezTo>
                  <a:cubicBezTo>
                    <a:pt x="317" y="395"/>
                    <a:pt x="327" y="374"/>
                    <a:pt x="329" y="351"/>
                  </a:cubicBezTo>
                  <a:cubicBezTo>
                    <a:pt x="330" y="348"/>
                    <a:pt x="330" y="348"/>
                    <a:pt x="330" y="348"/>
                  </a:cubicBezTo>
                  <a:cubicBezTo>
                    <a:pt x="332" y="349"/>
                    <a:pt x="332" y="349"/>
                    <a:pt x="332" y="349"/>
                  </a:cubicBezTo>
                  <a:cubicBezTo>
                    <a:pt x="335" y="349"/>
                    <a:pt x="338" y="350"/>
                    <a:pt x="341" y="350"/>
                  </a:cubicBezTo>
                  <a:cubicBezTo>
                    <a:pt x="344" y="350"/>
                    <a:pt x="347" y="350"/>
                    <a:pt x="350" y="350"/>
                  </a:cubicBezTo>
                  <a:cubicBezTo>
                    <a:pt x="419" y="350"/>
                    <a:pt x="476" y="294"/>
                    <a:pt x="476" y="225"/>
                  </a:cubicBezTo>
                  <a:cubicBezTo>
                    <a:pt x="476" y="155"/>
                    <a:pt x="419" y="99"/>
                    <a:pt x="350" y="99"/>
                  </a:cubicBezTo>
                  <a:cubicBezTo>
                    <a:pt x="347" y="99"/>
                    <a:pt x="344" y="99"/>
                    <a:pt x="341" y="99"/>
                  </a:cubicBezTo>
                  <a:cubicBezTo>
                    <a:pt x="338" y="100"/>
                    <a:pt x="336" y="100"/>
                    <a:pt x="333" y="100"/>
                  </a:cubicBezTo>
                  <a:cubicBezTo>
                    <a:pt x="329" y="101"/>
                    <a:pt x="329" y="101"/>
                    <a:pt x="329" y="101"/>
                  </a:cubicBezTo>
                  <a:cubicBezTo>
                    <a:pt x="330" y="97"/>
                    <a:pt x="330" y="97"/>
                    <a:pt x="330" y="97"/>
                  </a:cubicBezTo>
                  <a:cubicBezTo>
                    <a:pt x="330" y="97"/>
                    <a:pt x="330" y="96"/>
                    <a:pt x="330" y="96"/>
                  </a:cubicBezTo>
                  <a:cubicBezTo>
                    <a:pt x="330" y="96"/>
                    <a:pt x="330" y="95"/>
                    <a:pt x="330" y="95"/>
                  </a:cubicBezTo>
                  <a:cubicBezTo>
                    <a:pt x="330" y="46"/>
                    <a:pt x="290" y="6"/>
                    <a:pt x="241" y="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5" name="îšḻîďê"/>
            <p:cNvSpPr/>
            <p:nvPr userDrawn="1">
              <p:custDataLst>
                <p:tags r:id="rId18"/>
              </p:custDataLst>
            </p:nvPr>
          </p:nvSpPr>
          <p:spPr bwMode="auto">
            <a:xfrm>
              <a:off x="3109517" y="3192463"/>
              <a:ext cx="147638" cy="104775"/>
            </a:xfrm>
            <a:custGeom>
              <a:avLst/>
              <a:gdLst>
                <a:gd name="T0" fmla="*/ 38 w 89"/>
                <a:gd name="T1" fmla="*/ 56 h 63"/>
                <a:gd name="T2" fmla="*/ 32 w 89"/>
                <a:gd name="T3" fmla="*/ 59 h 63"/>
                <a:gd name="T4" fmla="*/ 23 w 89"/>
                <a:gd name="T5" fmla="*/ 59 h 63"/>
                <a:gd name="T6" fmla="*/ 6 w 89"/>
                <a:gd name="T7" fmla="*/ 49 h 63"/>
                <a:gd name="T8" fmla="*/ 1 w 89"/>
                <a:gd name="T9" fmla="*/ 28 h 63"/>
                <a:gd name="T10" fmla="*/ 4 w 89"/>
                <a:gd name="T11" fmla="*/ 17 h 63"/>
                <a:gd name="T12" fmla="*/ 10 w 89"/>
                <a:gd name="T13" fmla="*/ 8 h 63"/>
                <a:gd name="T14" fmla="*/ 6 w 89"/>
                <a:gd name="T15" fmla="*/ 5 h 63"/>
                <a:gd name="T16" fmla="*/ 6 w 89"/>
                <a:gd name="T17" fmla="*/ 0 h 63"/>
                <a:gd name="T18" fmla="*/ 35 w 89"/>
                <a:gd name="T19" fmla="*/ 3 h 63"/>
                <a:gd name="T20" fmla="*/ 34 w 89"/>
                <a:gd name="T21" fmla="*/ 7 h 63"/>
                <a:gd name="T22" fmla="*/ 24 w 89"/>
                <a:gd name="T23" fmla="*/ 10 h 63"/>
                <a:gd name="T24" fmla="*/ 16 w 89"/>
                <a:gd name="T25" fmla="*/ 14 h 63"/>
                <a:gd name="T26" fmla="*/ 9 w 89"/>
                <a:gd name="T27" fmla="*/ 20 h 63"/>
                <a:gd name="T28" fmla="*/ 6 w 89"/>
                <a:gd name="T29" fmla="*/ 30 h 63"/>
                <a:gd name="T30" fmla="*/ 6 w 89"/>
                <a:gd name="T31" fmla="*/ 37 h 63"/>
                <a:gd name="T32" fmla="*/ 9 w 89"/>
                <a:gd name="T33" fmla="*/ 42 h 63"/>
                <a:gd name="T34" fmla="*/ 13 w 89"/>
                <a:gd name="T35" fmla="*/ 46 h 63"/>
                <a:gd name="T36" fmla="*/ 19 w 89"/>
                <a:gd name="T37" fmla="*/ 47 h 63"/>
                <a:gd name="T38" fmla="*/ 29 w 89"/>
                <a:gd name="T39" fmla="*/ 45 h 63"/>
                <a:gd name="T40" fmla="*/ 36 w 89"/>
                <a:gd name="T41" fmla="*/ 38 h 63"/>
                <a:gd name="T42" fmla="*/ 41 w 89"/>
                <a:gd name="T43" fmla="*/ 29 h 63"/>
                <a:gd name="T44" fmla="*/ 45 w 89"/>
                <a:gd name="T45" fmla="*/ 21 h 63"/>
                <a:gd name="T46" fmla="*/ 55 w 89"/>
                <a:gd name="T47" fmla="*/ 11 h 63"/>
                <a:gd name="T48" fmla="*/ 69 w 89"/>
                <a:gd name="T49" fmla="*/ 9 h 63"/>
                <a:gd name="T50" fmla="*/ 77 w 89"/>
                <a:gd name="T51" fmla="*/ 12 h 63"/>
                <a:gd name="T52" fmla="*/ 84 w 89"/>
                <a:gd name="T53" fmla="*/ 18 h 63"/>
                <a:gd name="T54" fmla="*/ 88 w 89"/>
                <a:gd name="T55" fmla="*/ 27 h 63"/>
                <a:gd name="T56" fmla="*/ 89 w 89"/>
                <a:gd name="T57" fmla="*/ 37 h 63"/>
                <a:gd name="T58" fmla="*/ 86 w 89"/>
                <a:gd name="T59" fmla="*/ 47 h 63"/>
                <a:gd name="T60" fmla="*/ 80 w 89"/>
                <a:gd name="T61" fmla="*/ 55 h 63"/>
                <a:gd name="T62" fmla="*/ 84 w 89"/>
                <a:gd name="T63" fmla="*/ 58 h 63"/>
                <a:gd name="T64" fmla="*/ 84 w 89"/>
                <a:gd name="T65" fmla="*/ 63 h 63"/>
                <a:gd name="T66" fmla="*/ 56 w 89"/>
                <a:gd name="T67" fmla="*/ 60 h 63"/>
                <a:gd name="T68" fmla="*/ 56 w 89"/>
                <a:gd name="T69" fmla="*/ 55 h 63"/>
                <a:gd name="T70" fmla="*/ 66 w 89"/>
                <a:gd name="T71" fmla="*/ 53 h 63"/>
                <a:gd name="T72" fmla="*/ 74 w 89"/>
                <a:gd name="T73" fmla="*/ 50 h 63"/>
                <a:gd name="T74" fmla="*/ 80 w 89"/>
                <a:gd name="T75" fmla="*/ 44 h 63"/>
                <a:gd name="T76" fmla="*/ 83 w 89"/>
                <a:gd name="T77" fmla="*/ 36 h 63"/>
                <a:gd name="T78" fmla="*/ 81 w 89"/>
                <a:gd name="T79" fmla="*/ 26 h 63"/>
                <a:gd name="T80" fmla="*/ 73 w 89"/>
                <a:gd name="T81" fmla="*/ 21 h 63"/>
                <a:gd name="T82" fmla="*/ 63 w 89"/>
                <a:gd name="T83" fmla="*/ 22 h 63"/>
                <a:gd name="T84" fmla="*/ 57 w 89"/>
                <a:gd name="T85" fmla="*/ 29 h 63"/>
                <a:gd name="T86" fmla="*/ 52 w 89"/>
                <a:gd name="T87" fmla="*/ 37 h 63"/>
                <a:gd name="T88" fmla="*/ 48 w 89"/>
                <a:gd name="T89" fmla="*/ 44 h 63"/>
                <a:gd name="T90" fmla="*/ 44 w 89"/>
                <a:gd name="T91" fmla="*/ 51 h 63"/>
                <a:gd name="T92" fmla="*/ 38 w 89"/>
                <a:gd name="T93" fmla="*/ 56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9" h="63">
                  <a:moveTo>
                    <a:pt x="38" y="56"/>
                  </a:moveTo>
                  <a:cubicBezTo>
                    <a:pt x="36" y="58"/>
                    <a:pt x="34" y="59"/>
                    <a:pt x="32" y="59"/>
                  </a:cubicBezTo>
                  <a:cubicBezTo>
                    <a:pt x="29" y="60"/>
                    <a:pt x="26" y="60"/>
                    <a:pt x="23" y="59"/>
                  </a:cubicBezTo>
                  <a:cubicBezTo>
                    <a:pt x="16" y="59"/>
                    <a:pt x="10" y="55"/>
                    <a:pt x="6" y="49"/>
                  </a:cubicBezTo>
                  <a:cubicBezTo>
                    <a:pt x="2" y="43"/>
                    <a:pt x="0" y="36"/>
                    <a:pt x="1" y="28"/>
                  </a:cubicBezTo>
                  <a:cubicBezTo>
                    <a:pt x="2" y="24"/>
                    <a:pt x="3" y="21"/>
                    <a:pt x="4" y="17"/>
                  </a:cubicBezTo>
                  <a:cubicBezTo>
                    <a:pt x="6" y="13"/>
                    <a:pt x="8" y="10"/>
                    <a:pt x="10" y="8"/>
                  </a:cubicBezTo>
                  <a:cubicBezTo>
                    <a:pt x="6" y="5"/>
                    <a:pt x="6" y="5"/>
                    <a:pt x="6" y="5"/>
                  </a:cubicBezTo>
                  <a:cubicBezTo>
                    <a:pt x="6" y="0"/>
                    <a:pt x="6" y="0"/>
                    <a:pt x="6" y="0"/>
                  </a:cubicBezTo>
                  <a:cubicBezTo>
                    <a:pt x="35" y="3"/>
                    <a:pt x="35" y="3"/>
                    <a:pt x="35" y="3"/>
                  </a:cubicBezTo>
                  <a:cubicBezTo>
                    <a:pt x="34" y="7"/>
                    <a:pt x="34" y="7"/>
                    <a:pt x="34" y="7"/>
                  </a:cubicBezTo>
                  <a:cubicBezTo>
                    <a:pt x="31" y="8"/>
                    <a:pt x="27" y="9"/>
                    <a:pt x="24" y="10"/>
                  </a:cubicBezTo>
                  <a:cubicBezTo>
                    <a:pt x="21" y="11"/>
                    <a:pt x="18" y="12"/>
                    <a:pt x="16" y="14"/>
                  </a:cubicBezTo>
                  <a:cubicBezTo>
                    <a:pt x="13" y="16"/>
                    <a:pt x="11" y="18"/>
                    <a:pt x="9" y="20"/>
                  </a:cubicBezTo>
                  <a:cubicBezTo>
                    <a:pt x="8" y="23"/>
                    <a:pt x="7" y="26"/>
                    <a:pt x="6" y="30"/>
                  </a:cubicBezTo>
                  <a:cubicBezTo>
                    <a:pt x="6" y="32"/>
                    <a:pt x="6" y="35"/>
                    <a:pt x="6" y="37"/>
                  </a:cubicBezTo>
                  <a:cubicBezTo>
                    <a:pt x="7" y="39"/>
                    <a:pt x="8" y="41"/>
                    <a:pt x="9" y="42"/>
                  </a:cubicBezTo>
                  <a:cubicBezTo>
                    <a:pt x="10" y="44"/>
                    <a:pt x="11" y="45"/>
                    <a:pt x="13" y="46"/>
                  </a:cubicBezTo>
                  <a:cubicBezTo>
                    <a:pt x="15" y="46"/>
                    <a:pt x="17" y="47"/>
                    <a:pt x="19" y="47"/>
                  </a:cubicBezTo>
                  <a:cubicBezTo>
                    <a:pt x="22" y="48"/>
                    <a:pt x="25" y="47"/>
                    <a:pt x="29" y="45"/>
                  </a:cubicBezTo>
                  <a:cubicBezTo>
                    <a:pt x="32" y="44"/>
                    <a:pt x="34" y="41"/>
                    <a:pt x="36" y="38"/>
                  </a:cubicBezTo>
                  <a:cubicBezTo>
                    <a:pt x="38" y="35"/>
                    <a:pt x="39" y="33"/>
                    <a:pt x="41" y="29"/>
                  </a:cubicBezTo>
                  <a:cubicBezTo>
                    <a:pt x="42" y="26"/>
                    <a:pt x="44" y="24"/>
                    <a:pt x="45" y="21"/>
                  </a:cubicBezTo>
                  <a:cubicBezTo>
                    <a:pt x="48" y="17"/>
                    <a:pt x="51" y="14"/>
                    <a:pt x="55" y="11"/>
                  </a:cubicBezTo>
                  <a:cubicBezTo>
                    <a:pt x="58" y="9"/>
                    <a:pt x="63" y="8"/>
                    <a:pt x="69" y="9"/>
                  </a:cubicBezTo>
                  <a:cubicBezTo>
                    <a:pt x="72" y="9"/>
                    <a:pt x="75" y="10"/>
                    <a:pt x="77" y="12"/>
                  </a:cubicBezTo>
                  <a:cubicBezTo>
                    <a:pt x="80" y="14"/>
                    <a:pt x="82" y="16"/>
                    <a:pt x="84" y="18"/>
                  </a:cubicBezTo>
                  <a:cubicBezTo>
                    <a:pt x="86" y="21"/>
                    <a:pt x="87" y="24"/>
                    <a:pt x="88" y="27"/>
                  </a:cubicBezTo>
                  <a:cubicBezTo>
                    <a:pt x="89" y="30"/>
                    <a:pt x="89" y="34"/>
                    <a:pt x="89" y="37"/>
                  </a:cubicBezTo>
                  <a:cubicBezTo>
                    <a:pt x="88" y="41"/>
                    <a:pt x="87" y="44"/>
                    <a:pt x="86" y="47"/>
                  </a:cubicBezTo>
                  <a:cubicBezTo>
                    <a:pt x="84" y="50"/>
                    <a:pt x="82" y="53"/>
                    <a:pt x="80" y="55"/>
                  </a:cubicBezTo>
                  <a:cubicBezTo>
                    <a:pt x="84" y="58"/>
                    <a:pt x="84" y="58"/>
                    <a:pt x="84" y="58"/>
                  </a:cubicBezTo>
                  <a:cubicBezTo>
                    <a:pt x="84" y="63"/>
                    <a:pt x="84" y="63"/>
                    <a:pt x="84" y="63"/>
                  </a:cubicBezTo>
                  <a:cubicBezTo>
                    <a:pt x="56" y="60"/>
                    <a:pt x="56" y="60"/>
                    <a:pt x="56" y="60"/>
                  </a:cubicBezTo>
                  <a:cubicBezTo>
                    <a:pt x="56" y="55"/>
                    <a:pt x="56" y="55"/>
                    <a:pt x="56" y="55"/>
                  </a:cubicBezTo>
                  <a:cubicBezTo>
                    <a:pt x="60" y="54"/>
                    <a:pt x="63" y="54"/>
                    <a:pt x="66" y="53"/>
                  </a:cubicBezTo>
                  <a:cubicBezTo>
                    <a:pt x="69" y="52"/>
                    <a:pt x="72" y="51"/>
                    <a:pt x="74" y="50"/>
                  </a:cubicBezTo>
                  <a:cubicBezTo>
                    <a:pt x="77" y="48"/>
                    <a:pt x="79" y="47"/>
                    <a:pt x="80" y="44"/>
                  </a:cubicBezTo>
                  <a:cubicBezTo>
                    <a:pt x="82" y="42"/>
                    <a:pt x="83" y="39"/>
                    <a:pt x="83" y="36"/>
                  </a:cubicBezTo>
                  <a:cubicBezTo>
                    <a:pt x="84" y="32"/>
                    <a:pt x="83" y="29"/>
                    <a:pt x="81" y="26"/>
                  </a:cubicBezTo>
                  <a:cubicBezTo>
                    <a:pt x="79" y="23"/>
                    <a:pt x="76" y="21"/>
                    <a:pt x="73" y="21"/>
                  </a:cubicBezTo>
                  <a:cubicBezTo>
                    <a:pt x="69" y="20"/>
                    <a:pt x="66" y="21"/>
                    <a:pt x="63" y="22"/>
                  </a:cubicBezTo>
                  <a:cubicBezTo>
                    <a:pt x="61" y="24"/>
                    <a:pt x="59" y="26"/>
                    <a:pt x="57" y="29"/>
                  </a:cubicBezTo>
                  <a:cubicBezTo>
                    <a:pt x="55" y="31"/>
                    <a:pt x="53" y="34"/>
                    <a:pt x="52" y="37"/>
                  </a:cubicBezTo>
                  <a:cubicBezTo>
                    <a:pt x="51" y="39"/>
                    <a:pt x="49" y="42"/>
                    <a:pt x="48" y="44"/>
                  </a:cubicBezTo>
                  <a:cubicBezTo>
                    <a:pt x="47" y="47"/>
                    <a:pt x="45" y="49"/>
                    <a:pt x="44" y="51"/>
                  </a:cubicBezTo>
                  <a:cubicBezTo>
                    <a:pt x="42" y="53"/>
                    <a:pt x="40" y="55"/>
                    <a:pt x="38" y="5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6" name="i$ľíḑè"/>
            <p:cNvSpPr/>
            <p:nvPr userDrawn="1">
              <p:custDataLst>
                <p:tags r:id="rId19"/>
              </p:custDataLst>
            </p:nvPr>
          </p:nvSpPr>
          <p:spPr bwMode="auto">
            <a:xfrm>
              <a:off x="3080942" y="3298826"/>
              <a:ext cx="147638" cy="133350"/>
            </a:xfrm>
            <a:custGeom>
              <a:avLst/>
              <a:gdLst>
                <a:gd name="T0" fmla="*/ 80 w 89"/>
                <a:gd name="T1" fmla="*/ 79 h 79"/>
                <a:gd name="T2" fmla="*/ 80 w 89"/>
                <a:gd name="T3" fmla="*/ 74 h 79"/>
                <a:gd name="T4" fmla="*/ 78 w 89"/>
                <a:gd name="T5" fmla="*/ 70 h 79"/>
                <a:gd name="T6" fmla="*/ 72 w 89"/>
                <a:gd name="T7" fmla="*/ 67 h 79"/>
                <a:gd name="T8" fmla="*/ 62 w 89"/>
                <a:gd name="T9" fmla="*/ 66 h 79"/>
                <a:gd name="T10" fmla="*/ 25 w 89"/>
                <a:gd name="T11" fmla="*/ 64 h 79"/>
                <a:gd name="T12" fmla="*/ 13 w 89"/>
                <a:gd name="T13" fmla="*/ 61 h 79"/>
                <a:gd name="T14" fmla="*/ 5 w 89"/>
                <a:gd name="T15" fmla="*/ 53 h 79"/>
                <a:gd name="T16" fmla="*/ 1 w 89"/>
                <a:gd name="T17" fmla="*/ 44 h 79"/>
                <a:gd name="T18" fmla="*/ 0 w 89"/>
                <a:gd name="T19" fmla="*/ 35 h 79"/>
                <a:gd name="T20" fmla="*/ 3 w 89"/>
                <a:gd name="T21" fmla="*/ 23 h 79"/>
                <a:gd name="T22" fmla="*/ 9 w 89"/>
                <a:gd name="T23" fmla="*/ 14 h 79"/>
                <a:gd name="T24" fmla="*/ 17 w 89"/>
                <a:gd name="T25" fmla="*/ 9 h 79"/>
                <a:gd name="T26" fmla="*/ 26 w 89"/>
                <a:gd name="T27" fmla="*/ 7 h 79"/>
                <a:gd name="T28" fmla="*/ 76 w 89"/>
                <a:gd name="T29" fmla="*/ 9 h 79"/>
                <a:gd name="T30" fmla="*/ 79 w 89"/>
                <a:gd name="T31" fmla="*/ 9 h 79"/>
                <a:gd name="T32" fmla="*/ 82 w 89"/>
                <a:gd name="T33" fmla="*/ 6 h 79"/>
                <a:gd name="T34" fmla="*/ 83 w 89"/>
                <a:gd name="T35" fmla="*/ 3 h 79"/>
                <a:gd name="T36" fmla="*/ 84 w 89"/>
                <a:gd name="T37" fmla="*/ 0 h 79"/>
                <a:gd name="T38" fmla="*/ 89 w 89"/>
                <a:gd name="T39" fmla="*/ 0 h 79"/>
                <a:gd name="T40" fmla="*/ 87 w 89"/>
                <a:gd name="T41" fmla="*/ 32 h 79"/>
                <a:gd name="T42" fmla="*/ 83 w 89"/>
                <a:gd name="T43" fmla="*/ 32 h 79"/>
                <a:gd name="T44" fmla="*/ 82 w 89"/>
                <a:gd name="T45" fmla="*/ 28 h 79"/>
                <a:gd name="T46" fmla="*/ 82 w 89"/>
                <a:gd name="T47" fmla="*/ 24 h 79"/>
                <a:gd name="T48" fmla="*/ 79 w 89"/>
                <a:gd name="T49" fmla="*/ 22 h 79"/>
                <a:gd name="T50" fmla="*/ 76 w 89"/>
                <a:gd name="T51" fmla="*/ 21 h 79"/>
                <a:gd name="T52" fmla="*/ 29 w 89"/>
                <a:gd name="T53" fmla="*/ 19 h 79"/>
                <a:gd name="T54" fmla="*/ 22 w 89"/>
                <a:gd name="T55" fmla="*/ 19 h 79"/>
                <a:gd name="T56" fmla="*/ 15 w 89"/>
                <a:gd name="T57" fmla="*/ 22 h 79"/>
                <a:gd name="T58" fmla="*/ 9 w 89"/>
                <a:gd name="T59" fmla="*/ 27 h 79"/>
                <a:gd name="T60" fmla="*/ 7 w 89"/>
                <a:gd name="T61" fmla="*/ 37 h 79"/>
                <a:gd name="T62" fmla="*/ 8 w 89"/>
                <a:gd name="T63" fmla="*/ 47 h 79"/>
                <a:gd name="T64" fmla="*/ 13 w 89"/>
                <a:gd name="T65" fmla="*/ 54 h 79"/>
                <a:gd name="T66" fmla="*/ 20 w 89"/>
                <a:gd name="T67" fmla="*/ 58 h 79"/>
                <a:gd name="T68" fmla="*/ 27 w 89"/>
                <a:gd name="T69" fmla="*/ 59 h 79"/>
                <a:gd name="T70" fmla="*/ 61 w 89"/>
                <a:gd name="T71" fmla="*/ 60 h 79"/>
                <a:gd name="T72" fmla="*/ 72 w 89"/>
                <a:gd name="T73" fmla="*/ 60 h 79"/>
                <a:gd name="T74" fmla="*/ 78 w 89"/>
                <a:gd name="T75" fmla="*/ 58 h 79"/>
                <a:gd name="T76" fmla="*/ 81 w 89"/>
                <a:gd name="T77" fmla="*/ 52 h 79"/>
                <a:gd name="T78" fmla="*/ 82 w 89"/>
                <a:gd name="T79" fmla="*/ 47 h 79"/>
                <a:gd name="T80" fmla="*/ 86 w 89"/>
                <a:gd name="T81" fmla="*/ 48 h 79"/>
                <a:gd name="T82" fmla="*/ 84 w 89"/>
                <a:gd name="T83" fmla="*/ 79 h 79"/>
                <a:gd name="T84" fmla="*/ 80 w 89"/>
                <a:gd name="T85" fmla="*/ 7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 h="79">
                  <a:moveTo>
                    <a:pt x="80" y="79"/>
                  </a:moveTo>
                  <a:cubicBezTo>
                    <a:pt x="80" y="78"/>
                    <a:pt x="80" y="76"/>
                    <a:pt x="80" y="74"/>
                  </a:cubicBezTo>
                  <a:cubicBezTo>
                    <a:pt x="79" y="72"/>
                    <a:pt x="79" y="71"/>
                    <a:pt x="78" y="70"/>
                  </a:cubicBezTo>
                  <a:cubicBezTo>
                    <a:pt x="77" y="68"/>
                    <a:pt x="75" y="67"/>
                    <a:pt x="72" y="67"/>
                  </a:cubicBezTo>
                  <a:cubicBezTo>
                    <a:pt x="70" y="66"/>
                    <a:pt x="66" y="66"/>
                    <a:pt x="62" y="66"/>
                  </a:cubicBezTo>
                  <a:cubicBezTo>
                    <a:pt x="25" y="64"/>
                    <a:pt x="25" y="64"/>
                    <a:pt x="25" y="64"/>
                  </a:cubicBezTo>
                  <a:cubicBezTo>
                    <a:pt x="21" y="64"/>
                    <a:pt x="17" y="63"/>
                    <a:pt x="13" y="61"/>
                  </a:cubicBezTo>
                  <a:cubicBezTo>
                    <a:pt x="10" y="59"/>
                    <a:pt x="7" y="56"/>
                    <a:pt x="5" y="53"/>
                  </a:cubicBezTo>
                  <a:cubicBezTo>
                    <a:pt x="3" y="50"/>
                    <a:pt x="2" y="47"/>
                    <a:pt x="1" y="44"/>
                  </a:cubicBezTo>
                  <a:cubicBezTo>
                    <a:pt x="0" y="41"/>
                    <a:pt x="0" y="38"/>
                    <a:pt x="0" y="35"/>
                  </a:cubicBezTo>
                  <a:cubicBezTo>
                    <a:pt x="0" y="30"/>
                    <a:pt x="1" y="26"/>
                    <a:pt x="3" y="23"/>
                  </a:cubicBezTo>
                  <a:cubicBezTo>
                    <a:pt x="4" y="19"/>
                    <a:pt x="6" y="16"/>
                    <a:pt x="9" y="14"/>
                  </a:cubicBezTo>
                  <a:cubicBezTo>
                    <a:pt x="11" y="11"/>
                    <a:pt x="14" y="10"/>
                    <a:pt x="17" y="9"/>
                  </a:cubicBezTo>
                  <a:cubicBezTo>
                    <a:pt x="20" y="8"/>
                    <a:pt x="23" y="7"/>
                    <a:pt x="26" y="7"/>
                  </a:cubicBezTo>
                  <a:cubicBezTo>
                    <a:pt x="76" y="9"/>
                    <a:pt x="76" y="9"/>
                    <a:pt x="76" y="9"/>
                  </a:cubicBezTo>
                  <a:cubicBezTo>
                    <a:pt x="77" y="9"/>
                    <a:pt x="78" y="9"/>
                    <a:pt x="79" y="9"/>
                  </a:cubicBezTo>
                  <a:cubicBezTo>
                    <a:pt x="80" y="9"/>
                    <a:pt x="81" y="8"/>
                    <a:pt x="82" y="6"/>
                  </a:cubicBezTo>
                  <a:cubicBezTo>
                    <a:pt x="83" y="6"/>
                    <a:pt x="83" y="4"/>
                    <a:pt x="83" y="3"/>
                  </a:cubicBezTo>
                  <a:cubicBezTo>
                    <a:pt x="84" y="2"/>
                    <a:pt x="84" y="0"/>
                    <a:pt x="84" y="0"/>
                  </a:cubicBezTo>
                  <a:cubicBezTo>
                    <a:pt x="89" y="0"/>
                    <a:pt x="89" y="0"/>
                    <a:pt x="89" y="0"/>
                  </a:cubicBezTo>
                  <a:cubicBezTo>
                    <a:pt x="87" y="32"/>
                    <a:pt x="87" y="32"/>
                    <a:pt x="87" y="32"/>
                  </a:cubicBezTo>
                  <a:cubicBezTo>
                    <a:pt x="83" y="32"/>
                    <a:pt x="83" y="32"/>
                    <a:pt x="83" y="32"/>
                  </a:cubicBezTo>
                  <a:cubicBezTo>
                    <a:pt x="83" y="31"/>
                    <a:pt x="82" y="29"/>
                    <a:pt x="82" y="28"/>
                  </a:cubicBezTo>
                  <a:cubicBezTo>
                    <a:pt x="82" y="26"/>
                    <a:pt x="82" y="25"/>
                    <a:pt x="82" y="24"/>
                  </a:cubicBezTo>
                  <a:cubicBezTo>
                    <a:pt x="81" y="23"/>
                    <a:pt x="80" y="22"/>
                    <a:pt x="79" y="22"/>
                  </a:cubicBezTo>
                  <a:cubicBezTo>
                    <a:pt x="78" y="21"/>
                    <a:pt x="77" y="21"/>
                    <a:pt x="76" y="21"/>
                  </a:cubicBezTo>
                  <a:cubicBezTo>
                    <a:pt x="29" y="19"/>
                    <a:pt x="29" y="19"/>
                    <a:pt x="29" y="19"/>
                  </a:cubicBezTo>
                  <a:cubicBezTo>
                    <a:pt x="27" y="19"/>
                    <a:pt x="25" y="19"/>
                    <a:pt x="22" y="19"/>
                  </a:cubicBezTo>
                  <a:cubicBezTo>
                    <a:pt x="20" y="20"/>
                    <a:pt x="17" y="20"/>
                    <a:pt x="15" y="22"/>
                  </a:cubicBezTo>
                  <a:cubicBezTo>
                    <a:pt x="13" y="23"/>
                    <a:pt x="11" y="25"/>
                    <a:pt x="9" y="27"/>
                  </a:cubicBezTo>
                  <a:cubicBezTo>
                    <a:pt x="8" y="30"/>
                    <a:pt x="7" y="33"/>
                    <a:pt x="7" y="37"/>
                  </a:cubicBezTo>
                  <a:cubicBezTo>
                    <a:pt x="7" y="41"/>
                    <a:pt x="7" y="45"/>
                    <a:pt x="8" y="47"/>
                  </a:cubicBezTo>
                  <a:cubicBezTo>
                    <a:pt x="10" y="50"/>
                    <a:pt x="11" y="52"/>
                    <a:pt x="13" y="54"/>
                  </a:cubicBezTo>
                  <a:cubicBezTo>
                    <a:pt x="15" y="56"/>
                    <a:pt x="18" y="57"/>
                    <a:pt x="20" y="58"/>
                  </a:cubicBezTo>
                  <a:cubicBezTo>
                    <a:pt x="22" y="58"/>
                    <a:pt x="25" y="59"/>
                    <a:pt x="27" y="59"/>
                  </a:cubicBezTo>
                  <a:cubicBezTo>
                    <a:pt x="61" y="60"/>
                    <a:pt x="61" y="60"/>
                    <a:pt x="61" y="60"/>
                  </a:cubicBezTo>
                  <a:cubicBezTo>
                    <a:pt x="66" y="60"/>
                    <a:pt x="69" y="60"/>
                    <a:pt x="72" y="60"/>
                  </a:cubicBezTo>
                  <a:cubicBezTo>
                    <a:pt x="75" y="59"/>
                    <a:pt x="77" y="59"/>
                    <a:pt x="78" y="58"/>
                  </a:cubicBezTo>
                  <a:cubicBezTo>
                    <a:pt x="79" y="56"/>
                    <a:pt x="80" y="55"/>
                    <a:pt x="81" y="52"/>
                  </a:cubicBezTo>
                  <a:cubicBezTo>
                    <a:pt x="81" y="50"/>
                    <a:pt x="82" y="49"/>
                    <a:pt x="82" y="47"/>
                  </a:cubicBezTo>
                  <a:cubicBezTo>
                    <a:pt x="86" y="48"/>
                    <a:pt x="86" y="48"/>
                    <a:pt x="86" y="48"/>
                  </a:cubicBezTo>
                  <a:cubicBezTo>
                    <a:pt x="84" y="79"/>
                    <a:pt x="84" y="79"/>
                    <a:pt x="84" y="79"/>
                  </a:cubicBezTo>
                  <a:lnTo>
                    <a:pt x="80" y="79"/>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7" name="ís1îḍê"/>
            <p:cNvSpPr/>
            <p:nvPr userDrawn="1">
              <p:custDataLst>
                <p:tags r:id="rId20"/>
              </p:custDataLst>
            </p:nvPr>
          </p:nvSpPr>
          <p:spPr bwMode="auto">
            <a:xfrm>
              <a:off x="3079354" y="3443288"/>
              <a:ext cx="147638" cy="147638"/>
            </a:xfrm>
            <a:custGeom>
              <a:avLst/>
              <a:gdLst>
                <a:gd name="T0" fmla="*/ 85 w 89"/>
                <a:gd name="T1" fmla="*/ 88 h 88"/>
                <a:gd name="T2" fmla="*/ 83 w 89"/>
                <a:gd name="T3" fmla="*/ 83 h 88"/>
                <a:gd name="T4" fmla="*/ 81 w 89"/>
                <a:gd name="T5" fmla="*/ 78 h 88"/>
                <a:gd name="T6" fmla="*/ 75 w 89"/>
                <a:gd name="T7" fmla="*/ 76 h 88"/>
                <a:gd name="T8" fmla="*/ 65 w 89"/>
                <a:gd name="T9" fmla="*/ 75 h 88"/>
                <a:gd name="T10" fmla="*/ 3 w 89"/>
                <a:gd name="T11" fmla="*/ 78 h 88"/>
                <a:gd name="T12" fmla="*/ 3 w 89"/>
                <a:gd name="T13" fmla="*/ 73 h 88"/>
                <a:gd name="T14" fmla="*/ 69 w 89"/>
                <a:gd name="T15" fmla="*/ 21 h 88"/>
                <a:gd name="T16" fmla="*/ 26 w 89"/>
                <a:gd name="T17" fmla="*/ 23 h 88"/>
                <a:gd name="T18" fmla="*/ 15 w 89"/>
                <a:gd name="T19" fmla="*/ 24 h 88"/>
                <a:gd name="T20" fmla="*/ 9 w 89"/>
                <a:gd name="T21" fmla="*/ 27 h 88"/>
                <a:gd name="T22" fmla="*/ 7 w 89"/>
                <a:gd name="T23" fmla="*/ 33 h 88"/>
                <a:gd name="T24" fmla="*/ 6 w 89"/>
                <a:gd name="T25" fmla="*/ 39 h 88"/>
                <a:gd name="T26" fmla="*/ 2 w 89"/>
                <a:gd name="T27" fmla="*/ 39 h 88"/>
                <a:gd name="T28" fmla="*/ 0 w 89"/>
                <a:gd name="T29" fmla="*/ 5 h 88"/>
                <a:gd name="T30" fmla="*/ 5 w 89"/>
                <a:gd name="T31" fmla="*/ 5 h 88"/>
                <a:gd name="T32" fmla="*/ 6 w 89"/>
                <a:gd name="T33" fmla="*/ 10 h 88"/>
                <a:gd name="T34" fmla="*/ 8 w 89"/>
                <a:gd name="T35" fmla="*/ 15 h 88"/>
                <a:gd name="T36" fmla="*/ 13 w 89"/>
                <a:gd name="T37" fmla="*/ 17 h 88"/>
                <a:gd name="T38" fmla="*/ 25 w 89"/>
                <a:gd name="T39" fmla="*/ 18 h 88"/>
                <a:gd name="T40" fmla="*/ 66 w 89"/>
                <a:gd name="T41" fmla="*/ 16 h 88"/>
                <a:gd name="T42" fmla="*/ 72 w 89"/>
                <a:gd name="T43" fmla="*/ 14 h 88"/>
                <a:gd name="T44" fmla="*/ 76 w 89"/>
                <a:gd name="T45" fmla="*/ 12 h 88"/>
                <a:gd name="T46" fmla="*/ 79 w 89"/>
                <a:gd name="T47" fmla="*/ 6 h 88"/>
                <a:gd name="T48" fmla="*/ 80 w 89"/>
                <a:gd name="T49" fmla="*/ 0 h 88"/>
                <a:gd name="T50" fmla="*/ 84 w 89"/>
                <a:gd name="T51" fmla="*/ 0 h 88"/>
                <a:gd name="T52" fmla="*/ 86 w 89"/>
                <a:gd name="T53" fmla="*/ 23 h 88"/>
                <a:gd name="T54" fmla="*/ 24 w 89"/>
                <a:gd name="T55" fmla="*/ 72 h 88"/>
                <a:gd name="T56" fmla="*/ 64 w 89"/>
                <a:gd name="T57" fmla="*/ 70 h 88"/>
                <a:gd name="T58" fmla="*/ 75 w 89"/>
                <a:gd name="T59" fmla="*/ 69 h 88"/>
                <a:gd name="T60" fmla="*/ 80 w 89"/>
                <a:gd name="T61" fmla="*/ 66 h 88"/>
                <a:gd name="T62" fmla="*/ 82 w 89"/>
                <a:gd name="T63" fmla="*/ 60 h 88"/>
                <a:gd name="T64" fmla="*/ 83 w 89"/>
                <a:gd name="T65" fmla="*/ 55 h 88"/>
                <a:gd name="T66" fmla="*/ 87 w 89"/>
                <a:gd name="T67" fmla="*/ 55 h 88"/>
                <a:gd name="T68" fmla="*/ 89 w 89"/>
                <a:gd name="T69" fmla="*/ 88 h 88"/>
                <a:gd name="T70" fmla="*/ 85 w 89"/>
                <a:gd name="T71" fmla="*/ 8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9" h="88">
                  <a:moveTo>
                    <a:pt x="85" y="88"/>
                  </a:moveTo>
                  <a:cubicBezTo>
                    <a:pt x="84" y="87"/>
                    <a:pt x="84" y="85"/>
                    <a:pt x="83" y="83"/>
                  </a:cubicBezTo>
                  <a:cubicBezTo>
                    <a:pt x="83" y="81"/>
                    <a:pt x="82" y="79"/>
                    <a:pt x="81" y="78"/>
                  </a:cubicBezTo>
                  <a:cubicBezTo>
                    <a:pt x="80" y="77"/>
                    <a:pt x="78" y="76"/>
                    <a:pt x="75" y="76"/>
                  </a:cubicBezTo>
                  <a:cubicBezTo>
                    <a:pt x="73" y="75"/>
                    <a:pt x="69" y="75"/>
                    <a:pt x="65" y="75"/>
                  </a:cubicBezTo>
                  <a:cubicBezTo>
                    <a:pt x="3" y="78"/>
                    <a:pt x="3" y="78"/>
                    <a:pt x="3" y="78"/>
                  </a:cubicBezTo>
                  <a:cubicBezTo>
                    <a:pt x="3" y="73"/>
                    <a:pt x="3" y="73"/>
                    <a:pt x="3" y="73"/>
                  </a:cubicBezTo>
                  <a:cubicBezTo>
                    <a:pt x="69" y="21"/>
                    <a:pt x="69" y="21"/>
                    <a:pt x="69" y="21"/>
                  </a:cubicBezTo>
                  <a:cubicBezTo>
                    <a:pt x="26" y="23"/>
                    <a:pt x="26" y="23"/>
                    <a:pt x="26" y="23"/>
                  </a:cubicBezTo>
                  <a:cubicBezTo>
                    <a:pt x="21" y="23"/>
                    <a:pt x="17" y="24"/>
                    <a:pt x="15" y="24"/>
                  </a:cubicBezTo>
                  <a:cubicBezTo>
                    <a:pt x="12" y="25"/>
                    <a:pt x="10" y="26"/>
                    <a:pt x="9" y="27"/>
                  </a:cubicBezTo>
                  <a:cubicBezTo>
                    <a:pt x="8" y="28"/>
                    <a:pt x="8" y="30"/>
                    <a:pt x="7" y="33"/>
                  </a:cubicBezTo>
                  <a:cubicBezTo>
                    <a:pt x="7" y="36"/>
                    <a:pt x="6" y="38"/>
                    <a:pt x="6" y="39"/>
                  </a:cubicBezTo>
                  <a:cubicBezTo>
                    <a:pt x="2" y="39"/>
                    <a:pt x="2" y="39"/>
                    <a:pt x="2" y="39"/>
                  </a:cubicBezTo>
                  <a:cubicBezTo>
                    <a:pt x="0" y="5"/>
                    <a:pt x="0" y="5"/>
                    <a:pt x="0" y="5"/>
                  </a:cubicBezTo>
                  <a:cubicBezTo>
                    <a:pt x="5" y="5"/>
                    <a:pt x="5" y="5"/>
                    <a:pt x="5" y="5"/>
                  </a:cubicBezTo>
                  <a:cubicBezTo>
                    <a:pt x="5" y="6"/>
                    <a:pt x="5" y="8"/>
                    <a:pt x="6" y="10"/>
                  </a:cubicBezTo>
                  <a:cubicBezTo>
                    <a:pt x="7" y="13"/>
                    <a:pt x="7" y="14"/>
                    <a:pt x="8" y="15"/>
                  </a:cubicBezTo>
                  <a:cubicBezTo>
                    <a:pt x="9" y="16"/>
                    <a:pt x="11" y="17"/>
                    <a:pt x="13" y="17"/>
                  </a:cubicBezTo>
                  <a:cubicBezTo>
                    <a:pt x="16" y="18"/>
                    <a:pt x="19" y="18"/>
                    <a:pt x="25" y="18"/>
                  </a:cubicBezTo>
                  <a:cubicBezTo>
                    <a:pt x="66" y="16"/>
                    <a:pt x="66" y="16"/>
                    <a:pt x="66" y="16"/>
                  </a:cubicBezTo>
                  <a:cubicBezTo>
                    <a:pt x="68" y="16"/>
                    <a:pt x="70" y="15"/>
                    <a:pt x="72" y="14"/>
                  </a:cubicBezTo>
                  <a:cubicBezTo>
                    <a:pt x="74" y="14"/>
                    <a:pt x="75" y="13"/>
                    <a:pt x="76" y="12"/>
                  </a:cubicBezTo>
                  <a:cubicBezTo>
                    <a:pt x="77" y="10"/>
                    <a:pt x="78" y="8"/>
                    <a:pt x="79" y="6"/>
                  </a:cubicBezTo>
                  <a:cubicBezTo>
                    <a:pt x="80" y="4"/>
                    <a:pt x="80" y="2"/>
                    <a:pt x="80" y="0"/>
                  </a:cubicBezTo>
                  <a:cubicBezTo>
                    <a:pt x="84" y="0"/>
                    <a:pt x="84" y="0"/>
                    <a:pt x="84" y="0"/>
                  </a:cubicBezTo>
                  <a:cubicBezTo>
                    <a:pt x="86" y="23"/>
                    <a:pt x="86" y="23"/>
                    <a:pt x="86" y="23"/>
                  </a:cubicBezTo>
                  <a:cubicBezTo>
                    <a:pt x="24" y="72"/>
                    <a:pt x="24" y="72"/>
                    <a:pt x="24" y="72"/>
                  </a:cubicBezTo>
                  <a:cubicBezTo>
                    <a:pt x="64" y="70"/>
                    <a:pt x="64" y="70"/>
                    <a:pt x="64" y="70"/>
                  </a:cubicBezTo>
                  <a:cubicBezTo>
                    <a:pt x="69" y="70"/>
                    <a:pt x="72" y="69"/>
                    <a:pt x="75" y="69"/>
                  </a:cubicBezTo>
                  <a:cubicBezTo>
                    <a:pt x="78" y="68"/>
                    <a:pt x="79" y="67"/>
                    <a:pt x="80" y="66"/>
                  </a:cubicBezTo>
                  <a:cubicBezTo>
                    <a:pt x="81" y="65"/>
                    <a:pt x="81" y="63"/>
                    <a:pt x="82" y="60"/>
                  </a:cubicBezTo>
                  <a:cubicBezTo>
                    <a:pt x="83" y="58"/>
                    <a:pt x="83" y="56"/>
                    <a:pt x="83" y="55"/>
                  </a:cubicBezTo>
                  <a:cubicBezTo>
                    <a:pt x="87" y="55"/>
                    <a:pt x="87" y="55"/>
                    <a:pt x="87" y="55"/>
                  </a:cubicBezTo>
                  <a:cubicBezTo>
                    <a:pt x="89" y="88"/>
                    <a:pt x="89" y="88"/>
                    <a:pt x="89" y="88"/>
                  </a:cubicBezTo>
                  <a:lnTo>
                    <a:pt x="85" y="88"/>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8" name="îśḻîďe"/>
            <p:cNvSpPr/>
            <p:nvPr userDrawn="1">
              <p:custDataLst>
                <p:tags r:id="rId21"/>
              </p:custDataLst>
            </p:nvPr>
          </p:nvSpPr>
          <p:spPr bwMode="auto">
            <a:xfrm>
              <a:off x="3114279" y="3617913"/>
              <a:ext cx="169863" cy="147638"/>
            </a:xfrm>
            <a:custGeom>
              <a:avLst/>
              <a:gdLst>
                <a:gd name="T0" fmla="*/ 98 w 102"/>
                <a:gd name="T1" fmla="*/ 76 h 88"/>
                <a:gd name="T2" fmla="*/ 96 w 102"/>
                <a:gd name="T3" fmla="*/ 73 h 88"/>
                <a:gd name="T4" fmla="*/ 93 w 102"/>
                <a:gd name="T5" fmla="*/ 71 h 88"/>
                <a:gd name="T6" fmla="*/ 90 w 102"/>
                <a:gd name="T7" fmla="*/ 69 h 88"/>
                <a:gd name="T8" fmla="*/ 85 w 102"/>
                <a:gd name="T9" fmla="*/ 67 h 88"/>
                <a:gd name="T10" fmla="*/ 70 w 102"/>
                <a:gd name="T11" fmla="*/ 65 h 88"/>
                <a:gd name="T12" fmla="*/ 50 w 102"/>
                <a:gd name="T13" fmla="*/ 63 h 88"/>
                <a:gd name="T14" fmla="*/ 43 w 102"/>
                <a:gd name="T15" fmla="*/ 62 h 88"/>
                <a:gd name="T16" fmla="*/ 37 w 102"/>
                <a:gd name="T17" fmla="*/ 64 h 88"/>
                <a:gd name="T18" fmla="*/ 22 w 102"/>
                <a:gd name="T19" fmla="*/ 71 h 88"/>
                <a:gd name="T20" fmla="*/ 19 w 102"/>
                <a:gd name="T21" fmla="*/ 73 h 88"/>
                <a:gd name="T22" fmla="*/ 18 w 102"/>
                <a:gd name="T23" fmla="*/ 77 h 88"/>
                <a:gd name="T24" fmla="*/ 19 w 102"/>
                <a:gd name="T25" fmla="*/ 81 h 88"/>
                <a:gd name="T26" fmla="*/ 20 w 102"/>
                <a:gd name="T27" fmla="*/ 86 h 88"/>
                <a:gd name="T28" fmla="*/ 16 w 102"/>
                <a:gd name="T29" fmla="*/ 88 h 88"/>
                <a:gd name="T30" fmla="*/ 0 w 102"/>
                <a:gd name="T31" fmla="*/ 52 h 88"/>
                <a:gd name="T32" fmla="*/ 4 w 102"/>
                <a:gd name="T33" fmla="*/ 50 h 88"/>
                <a:gd name="T34" fmla="*/ 7 w 102"/>
                <a:gd name="T35" fmla="*/ 54 h 88"/>
                <a:gd name="T36" fmla="*/ 9 w 102"/>
                <a:gd name="T37" fmla="*/ 58 h 88"/>
                <a:gd name="T38" fmla="*/ 13 w 102"/>
                <a:gd name="T39" fmla="*/ 60 h 88"/>
                <a:gd name="T40" fmla="*/ 17 w 102"/>
                <a:gd name="T41" fmla="*/ 59 h 88"/>
                <a:gd name="T42" fmla="*/ 35 w 102"/>
                <a:gd name="T43" fmla="*/ 51 h 88"/>
                <a:gd name="T44" fmla="*/ 38 w 102"/>
                <a:gd name="T45" fmla="*/ 49 h 88"/>
                <a:gd name="T46" fmla="*/ 42 w 102"/>
                <a:gd name="T47" fmla="*/ 44 h 88"/>
                <a:gd name="T48" fmla="*/ 53 w 102"/>
                <a:gd name="T49" fmla="*/ 31 h 88"/>
                <a:gd name="T50" fmla="*/ 62 w 102"/>
                <a:gd name="T51" fmla="*/ 19 h 88"/>
                <a:gd name="T52" fmla="*/ 66 w 102"/>
                <a:gd name="T53" fmla="*/ 13 h 88"/>
                <a:gd name="T54" fmla="*/ 67 w 102"/>
                <a:gd name="T55" fmla="*/ 9 h 88"/>
                <a:gd name="T56" fmla="*/ 67 w 102"/>
                <a:gd name="T57" fmla="*/ 5 h 88"/>
                <a:gd name="T58" fmla="*/ 66 w 102"/>
                <a:gd name="T59" fmla="*/ 2 h 88"/>
                <a:gd name="T60" fmla="*/ 70 w 102"/>
                <a:gd name="T61" fmla="*/ 0 h 88"/>
                <a:gd name="T62" fmla="*/ 84 w 102"/>
                <a:gd name="T63" fmla="*/ 33 h 88"/>
                <a:gd name="T64" fmla="*/ 80 w 102"/>
                <a:gd name="T65" fmla="*/ 35 h 88"/>
                <a:gd name="T66" fmla="*/ 76 w 102"/>
                <a:gd name="T67" fmla="*/ 27 h 88"/>
                <a:gd name="T68" fmla="*/ 73 w 102"/>
                <a:gd name="T69" fmla="*/ 26 h 88"/>
                <a:gd name="T70" fmla="*/ 72 w 102"/>
                <a:gd name="T71" fmla="*/ 27 h 88"/>
                <a:gd name="T72" fmla="*/ 71 w 102"/>
                <a:gd name="T73" fmla="*/ 28 h 88"/>
                <a:gd name="T74" fmla="*/ 68 w 102"/>
                <a:gd name="T75" fmla="*/ 31 h 88"/>
                <a:gd name="T76" fmla="*/ 65 w 102"/>
                <a:gd name="T77" fmla="*/ 35 h 88"/>
                <a:gd name="T78" fmla="*/ 58 w 102"/>
                <a:gd name="T79" fmla="*/ 44 h 88"/>
                <a:gd name="T80" fmla="*/ 48 w 102"/>
                <a:gd name="T81" fmla="*/ 57 h 88"/>
                <a:gd name="T82" fmla="*/ 75 w 102"/>
                <a:gd name="T83" fmla="*/ 60 h 88"/>
                <a:gd name="T84" fmla="*/ 87 w 102"/>
                <a:gd name="T85" fmla="*/ 61 h 88"/>
                <a:gd name="T86" fmla="*/ 88 w 102"/>
                <a:gd name="T87" fmla="*/ 59 h 88"/>
                <a:gd name="T88" fmla="*/ 88 w 102"/>
                <a:gd name="T89" fmla="*/ 56 h 88"/>
                <a:gd name="T90" fmla="*/ 88 w 102"/>
                <a:gd name="T91" fmla="*/ 52 h 88"/>
                <a:gd name="T92" fmla="*/ 86 w 102"/>
                <a:gd name="T93" fmla="*/ 49 h 88"/>
                <a:gd name="T94" fmla="*/ 90 w 102"/>
                <a:gd name="T95" fmla="*/ 47 h 88"/>
                <a:gd name="T96" fmla="*/ 102 w 102"/>
                <a:gd name="T97" fmla="*/ 74 h 88"/>
                <a:gd name="T98" fmla="*/ 98 w 102"/>
                <a:gd name="T99" fmla="*/ 7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2" h="88">
                  <a:moveTo>
                    <a:pt x="98" y="76"/>
                  </a:moveTo>
                  <a:cubicBezTo>
                    <a:pt x="98" y="75"/>
                    <a:pt x="97" y="74"/>
                    <a:pt x="96" y="73"/>
                  </a:cubicBezTo>
                  <a:cubicBezTo>
                    <a:pt x="95" y="72"/>
                    <a:pt x="94" y="71"/>
                    <a:pt x="93" y="71"/>
                  </a:cubicBezTo>
                  <a:cubicBezTo>
                    <a:pt x="92" y="70"/>
                    <a:pt x="91" y="69"/>
                    <a:pt x="90" y="69"/>
                  </a:cubicBezTo>
                  <a:cubicBezTo>
                    <a:pt x="89" y="69"/>
                    <a:pt x="88" y="68"/>
                    <a:pt x="85" y="67"/>
                  </a:cubicBezTo>
                  <a:cubicBezTo>
                    <a:pt x="80" y="66"/>
                    <a:pt x="75" y="65"/>
                    <a:pt x="70" y="65"/>
                  </a:cubicBezTo>
                  <a:cubicBezTo>
                    <a:pt x="64" y="64"/>
                    <a:pt x="58" y="63"/>
                    <a:pt x="50" y="63"/>
                  </a:cubicBezTo>
                  <a:cubicBezTo>
                    <a:pt x="47" y="62"/>
                    <a:pt x="45" y="62"/>
                    <a:pt x="43" y="62"/>
                  </a:cubicBezTo>
                  <a:cubicBezTo>
                    <a:pt x="42" y="63"/>
                    <a:pt x="40" y="63"/>
                    <a:pt x="37" y="64"/>
                  </a:cubicBezTo>
                  <a:cubicBezTo>
                    <a:pt x="22" y="71"/>
                    <a:pt x="22" y="71"/>
                    <a:pt x="22" y="71"/>
                  </a:cubicBezTo>
                  <a:cubicBezTo>
                    <a:pt x="21" y="71"/>
                    <a:pt x="20" y="72"/>
                    <a:pt x="19" y="73"/>
                  </a:cubicBezTo>
                  <a:cubicBezTo>
                    <a:pt x="18" y="74"/>
                    <a:pt x="18" y="75"/>
                    <a:pt x="18" y="77"/>
                  </a:cubicBezTo>
                  <a:cubicBezTo>
                    <a:pt x="18" y="78"/>
                    <a:pt x="18" y="79"/>
                    <a:pt x="19" y="81"/>
                  </a:cubicBezTo>
                  <a:cubicBezTo>
                    <a:pt x="19" y="83"/>
                    <a:pt x="19" y="85"/>
                    <a:pt x="20" y="86"/>
                  </a:cubicBezTo>
                  <a:cubicBezTo>
                    <a:pt x="16" y="88"/>
                    <a:pt x="16" y="88"/>
                    <a:pt x="16" y="88"/>
                  </a:cubicBezTo>
                  <a:cubicBezTo>
                    <a:pt x="0" y="52"/>
                    <a:pt x="0" y="52"/>
                    <a:pt x="0" y="52"/>
                  </a:cubicBezTo>
                  <a:cubicBezTo>
                    <a:pt x="4" y="50"/>
                    <a:pt x="4" y="50"/>
                    <a:pt x="4" y="50"/>
                  </a:cubicBezTo>
                  <a:cubicBezTo>
                    <a:pt x="5" y="51"/>
                    <a:pt x="6" y="52"/>
                    <a:pt x="7" y="54"/>
                  </a:cubicBezTo>
                  <a:cubicBezTo>
                    <a:pt x="8" y="56"/>
                    <a:pt x="9" y="58"/>
                    <a:pt x="9" y="58"/>
                  </a:cubicBezTo>
                  <a:cubicBezTo>
                    <a:pt x="10" y="59"/>
                    <a:pt x="12" y="60"/>
                    <a:pt x="13" y="60"/>
                  </a:cubicBezTo>
                  <a:cubicBezTo>
                    <a:pt x="14" y="60"/>
                    <a:pt x="15" y="60"/>
                    <a:pt x="17" y="59"/>
                  </a:cubicBezTo>
                  <a:cubicBezTo>
                    <a:pt x="35" y="51"/>
                    <a:pt x="35" y="51"/>
                    <a:pt x="35" y="51"/>
                  </a:cubicBezTo>
                  <a:cubicBezTo>
                    <a:pt x="36" y="51"/>
                    <a:pt x="37" y="50"/>
                    <a:pt x="38" y="49"/>
                  </a:cubicBezTo>
                  <a:cubicBezTo>
                    <a:pt x="39" y="47"/>
                    <a:pt x="41" y="46"/>
                    <a:pt x="42" y="44"/>
                  </a:cubicBezTo>
                  <a:cubicBezTo>
                    <a:pt x="45" y="40"/>
                    <a:pt x="49" y="36"/>
                    <a:pt x="53" y="31"/>
                  </a:cubicBezTo>
                  <a:cubicBezTo>
                    <a:pt x="56" y="26"/>
                    <a:pt x="60" y="22"/>
                    <a:pt x="62" y="19"/>
                  </a:cubicBezTo>
                  <a:cubicBezTo>
                    <a:pt x="64" y="16"/>
                    <a:pt x="65" y="15"/>
                    <a:pt x="66" y="13"/>
                  </a:cubicBezTo>
                  <a:cubicBezTo>
                    <a:pt x="66" y="12"/>
                    <a:pt x="67" y="11"/>
                    <a:pt x="67" y="9"/>
                  </a:cubicBezTo>
                  <a:cubicBezTo>
                    <a:pt x="67" y="8"/>
                    <a:pt x="67" y="7"/>
                    <a:pt x="67" y="5"/>
                  </a:cubicBezTo>
                  <a:cubicBezTo>
                    <a:pt x="67" y="4"/>
                    <a:pt x="66" y="3"/>
                    <a:pt x="66" y="2"/>
                  </a:cubicBezTo>
                  <a:cubicBezTo>
                    <a:pt x="70" y="0"/>
                    <a:pt x="70" y="0"/>
                    <a:pt x="70" y="0"/>
                  </a:cubicBezTo>
                  <a:cubicBezTo>
                    <a:pt x="84" y="33"/>
                    <a:pt x="84" y="33"/>
                    <a:pt x="84" y="33"/>
                  </a:cubicBezTo>
                  <a:cubicBezTo>
                    <a:pt x="80" y="35"/>
                    <a:pt x="80" y="35"/>
                    <a:pt x="80" y="35"/>
                  </a:cubicBezTo>
                  <a:cubicBezTo>
                    <a:pt x="79" y="31"/>
                    <a:pt x="77" y="29"/>
                    <a:pt x="76" y="27"/>
                  </a:cubicBezTo>
                  <a:cubicBezTo>
                    <a:pt x="75" y="26"/>
                    <a:pt x="74" y="25"/>
                    <a:pt x="73" y="26"/>
                  </a:cubicBezTo>
                  <a:cubicBezTo>
                    <a:pt x="73" y="26"/>
                    <a:pt x="73" y="26"/>
                    <a:pt x="72" y="27"/>
                  </a:cubicBezTo>
                  <a:cubicBezTo>
                    <a:pt x="72" y="27"/>
                    <a:pt x="71" y="28"/>
                    <a:pt x="71" y="28"/>
                  </a:cubicBezTo>
                  <a:cubicBezTo>
                    <a:pt x="70" y="29"/>
                    <a:pt x="69" y="30"/>
                    <a:pt x="68" y="31"/>
                  </a:cubicBezTo>
                  <a:cubicBezTo>
                    <a:pt x="67" y="33"/>
                    <a:pt x="66" y="34"/>
                    <a:pt x="65" y="35"/>
                  </a:cubicBezTo>
                  <a:cubicBezTo>
                    <a:pt x="63" y="38"/>
                    <a:pt x="60" y="41"/>
                    <a:pt x="58" y="44"/>
                  </a:cubicBezTo>
                  <a:cubicBezTo>
                    <a:pt x="55" y="47"/>
                    <a:pt x="52" y="52"/>
                    <a:pt x="48" y="57"/>
                  </a:cubicBezTo>
                  <a:cubicBezTo>
                    <a:pt x="60" y="58"/>
                    <a:pt x="69" y="60"/>
                    <a:pt x="75" y="60"/>
                  </a:cubicBezTo>
                  <a:cubicBezTo>
                    <a:pt x="82" y="61"/>
                    <a:pt x="86" y="61"/>
                    <a:pt x="87" y="61"/>
                  </a:cubicBezTo>
                  <a:cubicBezTo>
                    <a:pt x="87" y="61"/>
                    <a:pt x="88" y="60"/>
                    <a:pt x="88" y="59"/>
                  </a:cubicBezTo>
                  <a:cubicBezTo>
                    <a:pt x="89" y="58"/>
                    <a:pt x="89" y="57"/>
                    <a:pt x="88" y="56"/>
                  </a:cubicBezTo>
                  <a:cubicBezTo>
                    <a:pt x="88" y="55"/>
                    <a:pt x="88" y="54"/>
                    <a:pt x="88" y="52"/>
                  </a:cubicBezTo>
                  <a:cubicBezTo>
                    <a:pt x="87" y="51"/>
                    <a:pt x="87" y="50"/>
                    <a:pt x="86" y="49"/>
                  </a:cubicBezTo>
                  <a:cubicBezTo>
                    <a:pt x="90" y="47"/>
                    <a:pt x="90" y="47"/>
                    <a:pt x="90" y="47"/>
                  </a:cubicBezTo>
                  <a:cubicBezTo>
                    <a:pt x="102" y="74"/>
                    <a:pt x="102" y="74"/>
                    <a:pt x="102" y="74"/>
                  </a:cubicBezTo>
                  <a:lnTo>
                    <a:pt x="98" y="76"/>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9" name="îṥlîḍè"/>
            <p:cNvSpPr/>
            <p:nvPr userDrawn="1">
              <p:custDataLst>
                <p:tags r:id="rId22"/>
              </p:custDataLst>
            </p:nvPr>
          </p:nvSpPr>
          <p:spPr bwMode="auto">
            <a:xfrm>
              <a:off x="3147617" y="3763963"/>
              <a:ext cx="161925" cy="139700"/>
            </a:xfrm>
            <a:custGeom>
              <a:avLst/>
              <a:gdLst>
                <a:gd name="T0" fmla="*/ 46 w 97"/>
                <a:gd name="T1" fmla="*/ 84 h 84"/>
                <a:gd name="T2" fmla="*/ 28 w 97"/>
                <a:gd name="T3" fmla="*/ 55 h 84"/>
                <a:gd name="T4" fmla="*/ 31 w 97"/>
                <a:gd name="T5" fmla="*/ 53 h 84"/>
                <a:gd name="T6" fmla="*/ 36 w 97"/>
                <a:gd name="T7" fmla="*/ 58 h 84"/>
                <a:gd name="T8" fmla="*/ 40 w 97"/>
                <a:gd name="T9" fmla="*/ 60 h 84"/>
                <a:gd name="T10" fmla="*/ 41 w 97"/>
                <a:gd name="T11" fmla="*/ 59 h 84"/>
                <a:gd name="T12" fmla="*/ 42 w 97"/>
                <a:gd name="T13" fmla="*/ 58 h 84"/>
                <a:gd name="T14" fmla="*/ 54 w 97"/>
                <a:gd name="T15" fmla="*/ 42 h 84"/>
                <a:gd name="T16" fmla="*/ 38 w 97"/>
                <a:gd name="T17" fmla="*/ 17 h 84"/>
                <a:gd name="T18" fmla="*/ 30 w 97"/>
                <a:gd name="T19" fmla="*/ 19 h 84"/>
                <a:gd name="T20" fmla="*/ 25 w 97"/>
                <a:gd name="T21" fmla="*/ 20 h 84"/>
                <a:gd name="T22" fmla="*/ 20 w 97"/>
                <a:gd name="T23" fmla="*/ 22 h 84"/>
                <a:gd name="T24" fmla="*/ 18 w 97"/>
                <a:gd name="T25" fmla="*/ 23 h 84"/>
                <a:gd name="T26" fmla="*/ 17 w 97"/>
                <a:gd name="T27" fmla="*/ 28 h 84"/>
                <a:gd name="T28" fmla="*/ 20 w 97"/>
                <a:gd name="T29" fmla="*/ 36 h 84"/>
                <a:gd name="T30" fmla="*/ 17 w 97"/>
                <a:gd name="T31" fmla="*/ 38 h 84"/>
                <a:gd name="T32" fmla="*/ 0 w 97"/>
                <a:gd name="T33" fmla="*/ 11 h 84"/>
                <a:gd name="T34" fmla="*/ 3 w 97"/>
                <a:gd name="T35" fmla="*/ 9 h 84"/>
                <a:gd name="T36" fmla="*/ 6 w 97"/>
                <a:gd name="T37" fmla="*/ 12 h 84"/>
                <a:gd name="T38" fmla="*/ 9 w 97"/>
                <a:gd name="T39" fmla="*/ 14 h 84"/>
                <a:gd name="T40" fmla="*/ 14 w 97"/>
                <a:gd name="T41" fmla="*/ 16 h 84"/>
                <a:gd name="T42" fmla="*/ 19 w 97"/>
                <a:gd name="T43" fmla="*/ 15 h 84"/>
                <a:gd name="T44" fmla="*/ 57 w 97"/>
                <a:gd name="T45" fmla="*/ 8 h 84"/>
                <a:gd name="T46" fmla="*/ 94 w 97"/>
                <a:gd name="T47" fmla="*/ 0 h 84"/>
                <a:gd name="T48" fmla="*/ 97 w 97"/>
                <a:gd name="T49" fmla="*/ 4 h 84"/>
                <a:gd name="T50" fmla="*/ 50 w 97"/>
                <a:gd name="T51" fmla="*/ 67 h 84"/>
                <a:gd name="T52" fmla="*/ 48 w 97"/>
                <a:gd name="T53" fmla="*/ 71 h 84"/>
                <a:gd name="T54" fmla="*/ 48 w 97"/>
                <a:gd name="T55" fmla="*/ 75 h 84"/>
                <a:gd name="T56" fmla="*/ 49 w 97"/>
                <a:gd name="T57" fmla="*/ 79 h 84"/>
                <a:gd name="T58" fmla="*/ 50 w 97"/>
                <a:gd name="T59" fmla="*/ 82 h 84"/>
                <a:gd name="T60" fmla="*/ 46 w 97"/>
                <a:gd name="T61" fmla="*/ 84 h 84"/>
                <a:gd name="T62" fmla="*/ 57 w 97"/>
                <a:gd name="T63" fmla="*/ 37 h 84"/>
                <a:gd name="T64" fmla="*/ 78 w 97"/>
                <a:gd name="T65" fmla="*/ 9 h 84"/>
                <a:gd name="T66" fmla="*/ 43 w 97"/>
                <a:gd name="T67" fmla="*/ 16 h 84"/>
                <a:gd name="T68" fmla="*/ 57 w 97"/>
                <a:gd name="T69" fmla="*/ 37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7" h="84">
                  <a:moveTo>
                    <a:pt x="46" y="84"/>
                  </a:moveTo>
                  <a:cubicBezTo>
                    <a:pt x="28" y="55"/>
                    <a:pt x="28" y="55"/>
                    <a:pt x="28" y="55"/>
                  </a:cubicBezTo>
                  <a:cubicBezTo>
                    <a:pt x="31" y="53"/>
                    <a:pt x="31" y="53"/>
                    <a:pt x="31" y="53"/>
                  </a:cubicBezTo>
                  <a:cubicBezTo>
                    <a:pt x="33" y="55"/>
                    <a:pt x="35" y="57"/>
                    <a:pt x="36" y="58"/>
                  </a:cubicBezTo>
                  <a:cubicBezTo>
                    <a:pt x="38" y="60"/>
                    <a:pt x="39" y="60"/>
                    <a:pt x="40" y="60"/>
                  </a:cubicBezTo>
                  <a:cubicBezTo>
                    <a:pt x="40" y="60"/>
                    <a:pt x="40" y="59"/>
                    <a:pt x="41" y="59"/>
                  </a:cubicBezTo>
                  <a:cubicBezTo>
                    <a:pt x="41" y="59"/>
                    <a:pt x="41" y="58"/>
                    <a:pt x="42" y="58"/>
                  </a:cubicBezTo>
                  <a:cubicBezTo>
                    <a:pt x="54" y="42"/>
                    <a:pt x="54" y="42"/>
                    <a:pt x="54" y="42"/>
                  </a:cubicBezTo>
                  <a:cubicBezTo>
                    <a:pt x="38" y="17"/>
                    <a:pt x="38" y="17"/>
                    <a:pt x="38" y="17"/>
                  </a:cubicBezTo>
                  <a:cubicBezTo>
                    <a:pt x="35" y="18"/>
                    <a:pt x="32" y="18"/>
                    <a:pt x="30" y="19"/>
                  </a:cubicBezTo>
                  <a:cubicBezTo>
                    <a:pt x="28" y="19"/>
                    <a:pt x="26" y="20"/>
                    <a:pt x="25" y="20"/>
                  </a:cubicBezTo>
                  <a:cubicBezTo>
                    <a:pt x="23" y="21"/>
                    <a:pt x="21" y="21"/>
                    <a:pt x="20" y="22"/>
                  </a:cubicBezTo>
                  <a:cubicBezTo>
                    <a:pt x="19" y="22"/>
                    <a:pt x="19" y="22"/>
                    <a:pt x="18" y="23"/>
                  </a:cubicBezTo>
                  <a:cubicBezTo>
                    <a:pt x="17" y="24"/>
                    <a:pt x="16" y="25"/>
                    <a:pt x="17" y="28"/>
                  </a:cubicBezTo>
                  <a:cubicBezTo>
                    <a:pt x="18" y="30"/>
                    <a:pt x="19" y="33"/>
                    <a:pt x="20" y="36"/>
                  </a:cubicBezTo>
                  <a:cubicBezTo>
                    <a:pt x="17" y="38"/>
                    <a:pt x="17" y="38"/>
                    <a:pt x="17" y="38"/>
                  </a:cubicBezTo>
                  <a:cubicBezTo>
                    <a:pt x="0" y="11"/>
                    <a:pt x="0" y="11"/>
                    <a:pt x="0" y="11"/>
                  </a:cubicBezTo>
                  <a:cubicBezTo>
                    <a:pt x="3" y="9"/>
                    <a:pt x="3" y="9"/>
                    <a:pt x="3" y="9"/>
                  </a:cubicBezTo>
                  <a:cubicBezTo>
                    <a:pt x="4" y="10"/>
                    <a:pt x="5" y="11"/>
                    <a:pt x="6" y="12"/>
                  </a:cubicBezTo>
                  <a:cubicBezTo>
                    <a:pt x="7" y="13"/>
                    <a:pt x="8" y="14"/>
                    <a:pt x="9" y="14"/>
                  </a:cubicBezTo>
                  <a:cubicBezTo>
                    <a:pt x="11" y="15"/>
                    <a:pt x="12" y="15"/>
                    <a:pt x="14" y="16"/>
                  </a:cubicBezTo>
                  <a:cubicBezTo>
                    <a:pt x="15" y="16"/>
                    <a:pt x="17" y="16"/>
                    <a:pt x="19" y="15"/>
                  </a:cubicBezTo>
                  <a:cubicBezTo>
                    <a:pt x="31" y="13"/>
                    <a:pt x="43" y="11"/>
                    <a:pt x="57" y="8"/>
                  </a:cubicBezTo>
                  <a:cubicBezTo>
                    <a:pt x="71" y="5"/>
                    <a:pt x="83" y="2"/>
                    <a:pt x="94" y="0"/>
                  </a:cubicBezTo>
                  <a:cubicBezTo>
                    <a:pt x="97" y="4"/>
                    <a:pt x="97" y="4"/>
                    <a:pt x="97" y="4"/>
                  </a:cubicBezTo>
                  <a:cubicBezTo>
                    <a:pt x="50" y="67"/>
                    <a:pt x="50" y="67"/>
                    <a:pt x="50" y="67"/>
                  </a:cubicBezTo>
                  <a:cubicBezTo>
                    <a:pt x="50" y="68"/>
                    <a:pt x="49" y="70"/>
                    <a:pt x="48" y="71"/>
                  </a:cubicBezTo>
                  <a:cubicBezTo>
                    <a:pt x="48" y="72"/>
                    <a:pt x="48" y="73"/>
                    <a:pt x="48" y="75"/>
                  </a:cubicBezTo>
                  <a:cubicBezTo>
                    <a:pt x="48" y="76"/>
                    <a:pt x="48" y="77"/>
                    <a:pt x="49" y="79"/>
                  </a:cubicBezTo>
                  <a:cubicBezTo>
                    <a:pt x="49" y="80"/>
                    <a:pt x="50" y="81"/>
                    <a:pt x="50" y="82"/>
                  </a:cubicBezTo>
                  <a:cubicBezTo>
                    <a:pt x="46" y="84"/>
                    <a:pt x="46" y="84"/>
                    <a:pt x="46" y="84"/>
                  </a:cubicBezTo>
                  <a:close/>
                  <a:moveTo>
                    <a:pt x="57" y="37"/>
                  </a:moveTo>
                  <a:cubicBezTo>
                    <a:pt x="78" y="9"/>
                    <a:pt x="78" y="9"/>
                    <a:pt x="78" y="9"/>
                  </a:cubicBezTo>
                  <a:cubicBezTo>
                    <a:pt x="43" y="16"/>
                    <a:pt x="43" y="16"/>
                    <a:pt x="43" y="16"/>
                  </a:cubicBezTo>
                  <a:lnTo>
                    <a:pt x="57" y="37"/>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0" name="íṩļîďè"/>
            <p:cNvSpPr/>
            <p:nvPr userDrawn="1">
              <p:custDataLst>
                <p:tags r:id="rId23"/>
              </p:custDataLst>
            </p:nvPr>
          </p:nvSpPr>
          <p:spPr bwMode="auto">
            <a:xfrm>
              <a:off x="3239692" y="3803651"/>
              <a:ext cx="165100" cy="166688"/>
            </a:xfrm>
            <a:custGeom>
              <a:avLst/>
              <a:gdLst>
                <a:gd name="T0" fmla="*/ 83 w 99"/>
                <a:gd name="T1" fmla="*/ 68 h 100"/>
                <a:gd name="T2" fmla="*/ 80 w 99"/>
                <a:gd name="T3" fmla="*/ 66 h 100"/>
                <a:gd name="T4" fmla="*/ 82 w 99"/>
                <a:gd name="T5" fmla="*/ 61 h 100"/>
                <a:gd name="T6" fmla="*/ 84 w 99"/>
                <a:gd name="T7" fmla="*/ 54 h 100"/>
                <a:gd name="T8" fmla="*/ 85 w 99"/>
                <a:gd name="T9" fmla="*/ 48 h 100"/>
                <a:gd name="T10" fmla="*/ 83 w 99"/>
                <a:gd name="T11" fmla="*/ 44 h 100"/>
                <a:gd name="T12" fmla="*/ 80 w 99"/>
                <a:gd name="T13" fmla="*/ 40 h 100"/>
                <a:gd name="T14" fmla="*/ 77 w 99"/>
                <a:gd name="T15" fmla="*/ 37 h 100"/>
                <a:gd name="T16" fmla="*/ 74 w 99"/>
                <a:gd name="T17" fmla="*/ 34 h 100"/>
                <a:gd name="T18" fmla="*/ 27 w 99"/>
                <a:gd name="T19" fmla="*/ 82 h 100"/>
                <a:gd name="T20" fmla="*/ 25 w 99"/>
                <a:gd name="T21" fmla="*/ 85 h 100"/>
                <a:gd name="T22" fmla="*/ 25 w 99"/>
                <a:gd name="T23" fmla="*/ 89 h 100"/>
                <a:gd name="T24" fmla="*/ 27 w 99"/>
                <a:gd name="T25" fmla="*/ 93 h 100"/>
                <a:gd name="T26" fmla="*/ 31 w 99"/>
                <a:gd name="T27" fmla="*/ 97 h 100"/>
                <a:gd name="T28" fmla="*/ 28 w 99"/>
                <a:gd name="T29" fmla="*/ 100 h 100"/>
                <a:gd name="T30" fmla="*/ 0 w 99"/>
                <a:gd name="T31" fmla="*/ 72 h 100"/>
                <a:gd name="T32" fmla="*/ 3 w 99"/>
                <a:gd name="T33" fmla="*/ 69 h 100"/>
                <a:gd name="T34" fmla="*/ 6 w 99"/>
                <a:gd name="T35" fmla="*/ 72 h 100"/>
                <a:gd name="T36" fmla="*/ 10 w 99"/>
                <a:gd name="T37" fmla="*/ 75 h 100"/>
                <a:gd name="T38" fmla="*/ 14 w 99"/>
                <a:gd name="T39" fmla="*/ 75 h 100"/>
                <a:gd name="T40" fmla="*/ 17 w 99"/>
                <a:gd name="T41" fmla="*/ 73 h 100"/>
                <a:gd name="T42" fmla="*/ 65 w 99"/>
                <a:gd name="T43" fmla="*/ 25 h 100"/>
                <a:gd name="T44" fmla="*/ 63 w 99"/>
                <a:gd name="T45" fmla="*/ 23 h 100"/>
                <a:gd name="T46" fmla="*/ 60 w 99"/>
                <a:gd name="T47" fmla="*/ 20 h 100"/>
                <a:gd name="T48" fmla="*/ 56 w 99"/>
                <a:gd name="T49" fmla="*/ 16 h 100"/>
                <a:gd name="T50" fmla="*/ 51 w 99"/>
                <a:gd name="T51" fmla="*/ 15 h 100"/>
                <a:gd name="T52" fmla="*/ 45 w 99"/>
                <a:gd name="T53" fmla="*/ 16 h 100"/>
                <a:gd name="T54" fmla="*/ 39 w 99"/>
                <a:gd name="T55" fmla="*/ 17 h 100"/>
                <a:gd name="T56" fmla="*/ 34 w 99"/>
                <a:gd name="T57" fmla="*/ 19 h 100"/>
                <a:gd name="T58" fmla="*/ 31 w 99"/>
                <a:gd name="T59" fmla="*/ 17 h 100"/>
                <a:gd name="T60" fmla="*/ 47 w 99"/>
                <a:gd name="T61" fmla="*/ 0 h 100"/>
                <a:gd name="T62" fmla="*/ 99 w 99"/>
                <a:gd name="T63" fmla="*/ 52 h 100"/>
                <a:gd name="T64" fmla="*/ 83 w 99"/>
                <a:gd name="T65" fmla="*/ 68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100">
                  <a:moveTo>
                    <a:pt x="83" y="68"/>
                  </a:moveTo>
                  <a:cubicBezTo>
                    <a:pt x="80" y="66"/>
                    <a:pt x="80" y="66"/>
                    <a:pt x="80" y="66"/>
                  </a:cubicBezTo>
                  <a:cubicBezTo>
                    <a:pt x="81" y="64"/>
                    <a:pt x="82" y="63"/>
                    <a:pt x="82" y="61"/>
                  </a:cubicBezTo>
                  <a:cubicBezTo>
                    <a:pt x="83" y="59"/>
                    <a:pt x="84" y="57"/>
                    <a:pt x="84" y="54"/>
                  </a:cubicBezTo>
                  <a:cubicBezTo>
                    <a:pt x="84" y="52"/>
                    <a:pt x="85" y="50"/>
                    <a:pt x="85" y="48"/>
                  </a:cubicBezTo>
                  <a:cubicBezTo>
                    <a:pt x="85" y="46"/>
                    <a:pt x="84" y="45"/>
                    <a:pt x="83" y="44"/>
                  </a:cubicBezTo>
                  <a:cubicBezTo>
                    <a:pt x="83" y="43"/>
                    <a:pt x="82" y="42"/>
                    <a:pt x="80" y="40"/>
                  </a:cubicBezTo>
                  <a:cubicBezTo>
                    <a:pt x="79" y="39"/>
                    <a:pt x="78" y="38"/>
                    <a:pt x="77" y="37"/>
                  </a:cubicBezTo>
                  <a:cubicBezTo>
                    <a:pt x="74" y="34"/>
                    <a:pt x="74" y="34"/>
                    <a:pt x="74" y="34"/>
                  </a:cubicBezTo>
                  <a:cubicBezTo>
                    <a:pt x="27" y="82"/>
                    <a:pt x="27" y="82"/>
                    <a:pt x="27" y="82"/>
                  </a:cubicBezTo>
                  <a:cubicBezTo>
                    <a:pt x="26" y="83"/>
                    <a:pt x="25" y="84"/>
                    <a:pt x="25" y="85"/>
                  </a:cubicBezTo>
                  <a:cubicBezTo>
                    <a:pt x="24" y="86"/>
                    <a:pt x="25" y="87"/>
                    <a:pt x="25" y="89"/>
                  </a:cubicBezTo>
                  <a:cubicBezTo>
                    <a:pt x="25" y="89"/>
                    <a:pt x="26" y="91"/>
                    <a:pt x="27" y="93"/>
                  </a:cubicBezTo>
                  <a:cubicBezTo>
                    <a:pt x="29" y="95"/>
                    <a:pt x="30" y="96"/>
                    <a:pt x="31" y="97"/>
                  </a:cubicBezTo>
                  <a:cubicBezTo>
                    <a:pt x="28" y="100"/>
                    <a:pt x="28" y="100"/>
                    <a:pt x="28" y="100"/>
                  </a:cubicBezTo>
                  <a:cubicBezTo>
                    <a:pt x="0" y="72"/>
                    <a:pt x="0" y="72"/>
                    <a:pt x="0" y="72"/>
                  </a:cubicBezTo>
                  <a:cubicBezTo>
                    <a:pt x="3" y="69"/>
                    <a:pt x="3" y="69"/>
                    <a:pt x="3" y="69"/>
                  </a:cubicBezTo>
                  <a:cubicBezTo>
                    <a:pt x="3" y="70"/>
                    <a:pt x="5" y="71"/>
                    <a:pt x="6" y="72"/>
                  </a:cubicBezTo>
                  <a:cubicBezTo>
                    <a:pt x="8" y="74"/>
                    <a:pt x="10" y="74"/>
                    <a:pt x="10" y="75"/>
                  </a:cubicBezTo>
                  <a:cubicBezTo>
                    <a:pt x="12" y="75"/>
                    <a:pt x="13" y="76"/>
                    <a:pt x="14" y="75"/>
                  </a:cubicBezTo>
                  <a:cubicBezTo>
                    <a:pt x="15" y="75"/>
                    <a:pt x="16" y="74"/>
                    <a:pt x="17" y="73"/>
                  </a:cubicBezTo>
                  <a:cubicBezTo>
                    <a:pt x="65" y="25"/>
                    <a:pt x="65" y="25"/>
                    <a:pt x="65" y="25"/>
                  </a:cubicBezTo>
                  <a:cubicBezTo>
                    <a:pt x="63" y="23"/>
                    <a:pt x="63" y="23"/>
                    <a:pt x="63" y="23"/>
                  </a:cubicBezTo>
                  <a:cubicBezTo>
                    <a:pt x="62" y="22"/>
                    <a:pt x="61" y="21"/>
                    <a:pt x="60" y="20"/>
                  </a:cubicBezTo>
                  <a:cubicBezTo>
                    <a:pt x="58" y="18"/>
                    <a:pt x="57" y="17"/>
                    <a:pt x="56" y="16"/>
                  </a:cubicBezTo>
                  <a:cubicBezTo>
                    <a:pt x="55" y="15"/>
                    <a:pt x="53" y="15"/>
                    <a:pt x="51" y="15"/>
                  </a:cubicBezTo>
                  <a:cubicBezTo>
                    <a:pt x="49" y="15"/>
                    <a:pt x="47" y="15"/>
                    <a:pt x="45" y="16"/>
                  </a:cubicBezTo>
                  <a:cubicBezTo>
                    <a:pt x="43" y="16"/>
                    <a:pt x="41" y="17"/>
                    <a:pt x="39" y="17"/>
                  </a:cubicBezTo>
                  <a:cubicBezTo>
                    <a:pt x="37" y="18"/>
                    <a:pt x="35" y="19"/>
                    <a:pt x="34" y="19"/>
                  </a:cubicBezTo>
                  <a:cubicBezTo>
                    <a:pt x="31" y="17"/>
                    <a:pt x="31" y="17"/>
                    <a:pt x="31" y="17"/>
                  </a:cubicBezTo>
                  <a:cubicBezTo>
                    <a:pt x="47" y="0"/>
                    <a:pt x="47" y="0"/>
                    <a:pt x="47" y="0"/>
                  </a:cubicBezTo>
                  <a:cubicBezTo>
                    <a:pt x="99" y="52"/>
                    <a:pt x="99" y="52"/>
                    <a:pt x="99" y="52"/>
                  </a:cubicBezTo>
                  <a:lnTo>
                    <a:pt x="83" y="68"/>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1" name="íṧ1îḑè"/>
            <p:cNvSpPr/>
            <p:nvPr userDrawn="1">
              <p:custDataLst>
                <p:tags r:id="rId24"/>
              </p:custDataLst>
            </p:nvPr>
          </p:nvSpPr>
          <p:spPr bwMode="auto">
            <a:xfrm>
              <a:off x="3342879" y="3943351"/>
              <a:ext cx="57150" cy="46038"/>
            </a:xfrm>
            <a:custGeom>
              <a:avLst/>
              <a:gdLst>
                <a:gd name="T0" fmla="*/ 30 w 36"/>
                <a:gd name="T1" fmla="*/ 29 h 29"/>
                <a:gd name="T2" fmla="*/ 0 w 36"/>
                <a:gd name="T3" fmla="*/ 8 h 29"/>
                <a:gd name="T4" fmla="*/ 5 w 36"/>
                <a:gd name="T5" fmla="*/ 0 h 29"/>
                <a:gd name="T6" fmla="*/ 36 w 36"/>
                <a:gd name="T7" fmla="*/ 21 h 29"/>
                <a:gd name="T8" fmla="*/ 30 w 36"/>
                <a:gd name="T9" fmla="*/ 29 h 29"/>
              </a:gdLst>
              <a:ahLst/>
              <a:cxnLst>
                <a:cxn ang="0">
                  <a:pos x="T0" y="T1"/>
                </a:cxn>
                <a:cxn ang="0">
                  <a:pos x="T2" y="T3"/>
                </a:cxn>
                <a:cxn ang="0">
                  <a:pos x="T4" y="T5"/>
                </a:cxn>
                <a:cxn ang="0">
                  <a:pos x="T6" y="T7"/>
                </a:cxn>
                <a:cxn ang="0">
                  <a:pos x="T8" y="T9"/>
                </a:cxn>
              </a:cxnLst>
              <a:rect l="0" t="0" r="r" b="b"/>
              <a:pathLst>
                <a:path w="36" h="29">
                  <a:moveTo>
                    <a:pt x="30" y="29"/>
                  </a:moveTo>
                  <a:lnTo>
                    <a:pt x="0" y="8"/>
                  </a:lnTo>
                  <a:lnTo>
                    <a:pt x="5" y="0"/>
                  </a:lnTo>
                  <a:lnTo>
                    <a:pt x="36" y="21"/>
                  </a:lnTo>
                  <a:lnTo>
                    <a:pt x="30" y="29"/>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2" name="íṣ1íḋê"/>
            <p:cNvSpPr/>
            <p:nvPr userDrawn="1">
              <p:custDataLst>
                <p:tags r:id="rId25"/>
              </p:custDataLst>
            </p:nvPr>
          </p:nvSpPr>
          <p:spPr bwMode="auto">
            <a:xfrm>
              <a:off x="3355579" y="3932238"/>
              <a:ext cx="150813" cy="142875"/>
            </a:xfrm>
            <a:custGeom>
              <a:avLst/>
              <a:gdLst>
                <a:gd name="T0" fmla="*/ 64 w 90"/>
                <a:gd name="T1" fmla="*/ 58 h 85"/>
                <a:gd name="T2" fmla="*/ 64 w 90"/>
                <a:gd name="T3" fmla="*/ 65 h 85"/>
                <a:gd name="T4" fmla="*/ 61 w 90"/>
                <a:gd name="T5" fmla="*/ 73 h 85"/>
                <a:gd name="T6" fmla="*/ 44 w 90"/>
                <a:gd name="T7" fmla="*/ 84 h 85"/>
                <a:gd name="T8" fmla="*/ 23 w 90"/>
                <a:gd name="T9" fmla="*/ 79 h 85"/>
                <a:gd name="T10" fmla="*/ 14 w 90"/>
                <a:gd name="T11" fmla="*/ 72 h 85"/>
                <a:gd name="T12" fmla="*/ 8 w 90"/>
                <a:gd name="T13" fmla="*/ 63 h 85"/>
                <a:gd name="T14" fmla="*/ 4 w 90"/>
                <a:gd name="T15" fmla="*/ 65 h 85"/>
                <a:gd name="T16" fmla="*/ 0 w 90"/>
                <a:gd name="T17" fmla="*/ 63 h 85"/>
                <a:gd name="T18" fmla="*/ 14 w 90"/>
                <a:gd name="T19" fmla="*/ 38 h 85"/>
                <a:gd name="T20" fmla="*/ 19 w 90"/>
                <a:gd name="T21" fmla="*/ 40 h 85"/>
                <a:gd name="T22" fmla="*/ 16 w 90"/>
                <a:gd name="T23" fmla="*/ 51 h 85"/>
                <a:gd name="T24" fmla="*/ 16 w 90"/>
                <a:gd name="T25" fmla="*/ 60 h 85"/>
                <a:gd name="T26" fmla="*/ 20 w 90"/>
                <a:gd name="T27" fmla="*/ 69 h 85"/>
                <a:gd name="T28" fmla="*/ 27 w 90"/>
                <a:gd name="T29" fmla="*/ 76 h 85"/>
                <a:gd name="T30" fmla="*/ 33 w 90"/>
                <a:gd name="T31" fmla="*/ 78 h 85"/>
                <a:gd name="T32" fmla="*/ 39 w 90"/>
                <a:gd name="T33" fmla="*/ 79 h 85"/>
                <a:gd name="T34" fmla="*/ 44 w 90"/>
                <a:gd name="T35" fmla="*/ 76 h 85"/>
                <a:gd name="T36" fmla="*/ 48 w 90"/>
                <a:gd name="T37" fmla="*/ 71 h 85"/>
                <a:gd name="T38" fmla="*/ 51 w 90"/>
                <a:gd name="T39" fmla="*/ 62 h 85"/>
                <a:gd name="T40" fmla="*/ 47 w 90"/>
                <a:gd name="T41" fmla="*/ 52 h 85"/>
                <a:gd name="T42" fmla="*/ 41 w 90"/>
                <a:gd name="T43" fmla="*/ 44 h 85"/>
                <a:gd name="T44" fmla="*/ 36 w 90"/>
                <a:gd name="T45" fmla="*/ 37 h 85"/>
                <a:gd name="T46" fmla="*/ 31 w 90"/>
                <a:gd name="T47" fmla="*/ 24 h 85"/>
                <a:gd name="T48" fmla="*/ 35 w 90"/>
                <a:gd name="T49" fmla="*/ 10 h 85"/>
                <a:gd name="T50" fmla="*/ 41 w 90"/>
                <a:gd name="T51" fmla="*/ 4 h 85"/>
                <a:gd name="T52" fmla="*/ 50 w 90"/>
                <a:gd name="T53" fmla="*/ 0 h 85"/>
                <a:gd name="T54" fmla="*/ 59 w 90"/>
                <a:gd name="T55" fmla="*/ 0 h 85"/>
                <a:gd name="T56" fmla="*/ 69 w 90"/>
                <a:gd name="T57" fmla="*/ 4 h 85"/>
                <a:gd name="T58" fmla="*/ 76 w 90"/>
                <a:gd name="T59" fmla="*/ 11 h 85"/>
                <a:gd name="T60" fmla="*/ 81 w 90"/>
                <a:gd name="T61" fmla="*/ 19 h 85"/>
                <a:gd name="T62" fmla="*/ 86 w 90"/>
                <a:gd name="T63" fmla="*/ 17 h 85"/>
                <a:gd name="T64" fmla="*/ 90 w 90"/>
                <a:gd name="T65" fmla="*/ 20 h 85"/>
                <a:gd name="T66" fmla="*/ 75 w 90"/>
                <a:gd name="T67" fmla="*/ 44 h 85"/>
                <a:gd name="T68" fmla="*/ 71 w 90"/>
                <a:gd name="T69" fmla="*/ 41 h 85"/>
                <a:gd name="T70" fmla="*/ 73 w 90"/>
                <a:gd name="T71" fmla="*/ 32 h 85"/>
                <a:gd name="T72" fmla="*/ 74 w 90"/>
                <a:gd name="T73" fmla="*/ 23 h 85"/>
                <a:gd name="T74" fmla="*/ 72 w 90"/>
                <a:gd name="T75" fmla="*/ 15 h 85"/>
                <a:gd name="T76" fmla="*/ 65 w 90"/>
                <a:gd name="T77" fmla="*/ 8 h 85"/>
                <a:gd name="T78" fmla="*/ 55 w 90"/>
                <a:gd name="T79" fmla="*/ 6 h 85"/>
                <a:gd name="T80" fmla="*/ 47 w 90"/>
                <a:gd name="T81" fmla="*/ 11 h 85"/>
                <a:gd name="T82" fmla="*/ 44 w 90"/>
                <a:gd name="T83" fmla="*/ 20 h 85"/>
                <a:gd name="T84" fmla="*/ 47 w 90"/>
                <a:gd name="T85" fmla="*/ 29 h 85"/>
                <a:gd name="T86" fmla="*/ 53 w 90"/>
                <a:gd name="T87" fmla="*/ 37 h 85"/>
                <a:gd name="T88" fmla="*/ 58 w 90"/>
                <a:gd name="T89" fmla="*/ 44 h 85"/>
                <a:gd name="T90" fmla="*/ 62 w 90"/>
                <a:gd name="T91" fmla="*/ 51 h 85"/>
                <a:gd name="T92" fmla="*/ 64 w 90"/>
                <a:gd name="T93" fmla="*/ 58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90" h="85">
                  <a:moveTo>
                    <a:pt x="64" y="58"/>
                  </a:moveTo>
                  <a:cubicBezTo>
                    <a:pt x="65" y="60"/>
                    <a:pt x="65" y="63"/>
                    <a:pt x="64" y="65"/>
                  </a:cubicBezTo>
                  <a:cubicBezTo>
                    <a:pt x="64" y="68"/>
                    <a:pt x="63" y="70"/>
                    <a:pt x="61" y="73"/>
                  </a:cubicBezTo>
                  <a:cubicBezTo>
                    <a:pt x="57" y="79"/>
                    <a:pt x="51" y="83"/>
                    <a:pt x="44" y="84"/>
                  </a:cubicBezTo>
                  <a:cubicBezTo>
                    <a:pt x="37" y="85"/>
                    <a:pt x="30" y="84"/>
                    <a:pt x="23" y="79"/>
                  </a:cubicBezTo>
                  <a:cubicBezTo>
                    <a:pt x="20" y="77"/>
                    <a:pt x="17" y="75"/>
                    <a:pt x="14" y="72"/>
                  </a:cubicBezTo>
                  <a:cubicBezTo>
                    <a:pt x="12" y="69"/>
                    <a:pt x="10" y="66"/>
                    <a:pt x="8" y="63"/>
                  </a:cubicBezTo>
                  <a:cubicBezTo>
                    <a:pt x="4" y="65"/>
                    <a:pt x="4" y="65"/>
                    <a:pt x="4" y="65"/>
                  </a:cubicBezTo>
                  <a:cubicBezTo>
                    <a:pt x="0" y="63"/>
                    <a:pt x="0" y="63"/>
                    <a:pt x="0" y="63"/>
                  </a:cubicBezTo>
                  <a:cubicBezTo>
                    <a:pt x="14" y="38"/>
                    <a:pt x="14" y="38"/>
                    <a:pt x="14" y="38"/>
                  </a:cubicBezTo>
                  <a:cubicBezTo>
                    <a:pt x="19" y="40"/>
                    <a:pt x="19" y="40"/>
                    <a:pt x="19" y="40"/>
                  </a:cubicBezTo>
                  <a:cubicBezTo>
                    <a:pt x="17" y="44"/>
                    <a:pt x="17" y="47"/>
                    <a:pt x="16" y="51"/>
                  </a:cubicBezTo>
                  <a:cubicBezTo>
                    <a:pt x="16" y="54"/>
                    <a:pt x="16" y="57"/>
                    <a:pt x="16" y="60"/>
                  </a:cubicBezTo>
                  <a:cubicBezTo>
                    <a:pt x="17" y="63"/>
                    <a:pt x="18" y="66"/>
                    <a:pt x="20" y="69"/>
                  </a:cubicBezTo>
                  <a:cubicBezTo>
                    <a:pt x="21" y="71"/>
                    <a:pt x="24" y="74"/>
                    <a:pt x="27" y="76"/>
                  </a:cubicBezTo>
                  <a:cubicBezTo>
                    <a:pt x="29" y="77"/>
                    <a:pt x="31" y="78"/>
                    <a:pt x="33" y="78"/>
                  </a:cubicBezTo>
                  <a:cubicBezTo>
                    <a:pt x="35" y="79"/>
                    <a:pt x="37" y="79"/>
                    <a:pt x="39" y="79"/>
                  </a:cubicBezTo>
                  <a:cubicBezTo>
                    <a:pt x="41" y="78"/>
                    <a:pt x="42" y="77"/>
                    <a:pt x="44" y="76"/>
                  </a:cubicBezTo>
                  <a:cubicBezTo>
                    <a:pt x="45" y="75"/>
                    <a:pt x="47" y="73"/>
                    <a:pt x="48" y="71"/>
                  </a:cubicBezTo>
                  <a:cubicBezTo>
                    <a:pt x="50" y="69"/>
                    <a:pt x="51" y="65"/>
                    <a:pt x="51" y="62"/>
                  </a:cubicBezTo>
                  <a:cubicBezTo>
                    <a:pt x="50" y="58"/>
                    <a:pt x="49" y="55"/>
                    <a:pt x="47" y="52"/>
                  </a:cubicBezTo>
                  <a:cubicBezTo>
                    <a:pt x="45" y="50"/>
                    <a:pt x="43" y="47"/>
                    <a:pt x="41" y="44"/>
                  </a:cubicBezTo>
                  <a:cubicBezTo>
                    <a:pt x="39" y="41"/>
                    <a:pt x="37" y="39"/>
                    <a:pt x="36" y="37"/>
                  </a:cubicBezTo>
                  <a:cubicBezTo>
                    <a:pt x="33" y="32"/>
                    <a:pt x="31" y="28"/>
                    <a:pt x="31" y="24"/>
                  </a:cubicBezTo>
                  <a:cubicBezTo>
                    <a:pt x="30" y="19"/>
                    <a:pt x="32" y="15"/>
                    <a:pt x="35" y="10"/>
                  </a:cubicBezTo>
                  <a:cubicBezTo>
                    <a:pt x="36" y="7"/>
                    <a:pt x="39" y="5"/>
                    <a:pt x="41" y="4"/>
                  </a:cubicBezTo>
                  <a:cubicBezTo>
                    <a:pt x="44" y="2"/>
                    <a:pt x="47" y="1"/>
                    <a:pt x="50" y="0"/>
                  </a:cubicBezTo>
                  <a:cubicBezTo>
                    <a:pt x="53" y="0"/>
                    <a:pt x="56" y="0"/>
                    <a:pt x="59" y="0"/>
                  </a:cubicBezTo>
                  <a:cubicBezTo>
                    <a:pt x="63" y="1"/>
                    <a:pt x="66" y="2"/>
                    <a:pt x="69" y="4"/>
                  </a:cubicBezTo>
                  <a:cubicBezTo>
                    <a:pt x="72" y="6"/>
                    <a:pt x="74" y="9"/>
                    <a:pt x="76" y="11"/>
                  </a:cubicBezTo>
                  <a:cubicBezTo>
                    <a:pt x="78" y="14"/>
                    <a:pt x="80" y="17"/>
                    <a:pt x="81" y="19"/>
                  </a:cubicBezTo>
                  <a:cubicBezTo>
                    <a:pt x="86" y="17"/>
                    <a:pt x="86" y="17"/>
                    <a:pt x="86" y="17"/>
                  </a:cubicBezTo>
                  <a:cubicBezTo>
                    <a:pt x="90" y="20"/>
                    <a:pt x="90" y="20"/>
                    <a:pt x="90" y="20"/>
                  </a:cubicBezTo>
                  <a:cubicBezTo>
                    <a:pt x="75" y="44"/>
                    <a:pt x="75" y="44"/>
                    <a:pt x="75" y="44"/>
                  </a:cubicBezTo>
                  <a:cubicBezTo>
                    <a:pt x="71" y="41"/>
                    <a:pt x="71" y="41"/>
                    <a:pt x="71" y="41"/>
                  </a:cubicBezTo>
                  <a:cubicBezTo>
                    <a:pt x="72" y="38"/>
                    <a:pt x="73" y="35"/>
                    <a:pt x="73" y="32"/>
                  </a:cubicBezTo>
                  <a:cubicBezTo>
                    <a:pt x="74" y="29"/>
                    <a:pt x="74" y="26"/>
                    <a:pt x="74" y="23"/>
                  </a:cubicBezTo>
                  <a:cubicBezTo>
                    <a:pt x="74" y="20"/>
                    <a:pt x="73" y="17"/>
                    <a:pt x="72" y="15"/>
                  </a:cubicBezTo>
                  <a:cubicBezTo>
                    <a:pt x="70" y="12"/>
                    <a:pt x="68" y="10"/>
                    <a:pt x="65" y="8"/>
                  </a:cubicBezTo>
                  <a:cubicBezTo>
                    <a:pt x="62" y="6"/>
                    <a:pt x="59" y="5"/>
                    <a:pt x="55" y="6"/>
                  </a:cubicBezTo>
                  <a:cubicBezTo>
                    <a:pt x="52" y="7"/>
                    <a:pt x="49" y="9"/>
                    <a:pt x="47" y="11"/>
                  </a:cubicBezTo>
                  <a:cubicBezTo>
                    <a:pt x="45" y="15"/>
                    <a:pt x="44" y="18"/>
                    <a:pt x="44" y="20"/>
                  </a:cubicBezTo>
                  <a:cubicBezTo>
                    <a:pt x="45" y="23"/>
                    <a:pt x="46" y="26"/>
                    <a:pt x="47" y="29"/>
                  </a:cubicBezTo>
                  <a:cubicBezTo>
                    <a:pt x="49" y="32"/>
                    <a:pt x="51" y="35"/>
                    <a:pt x="53" y="37"/>
                  </a:cubicBezTo>
                  <a:cubicBezTo>
                    <a:pt x="55" y="39"/>
                    <a:pt x="56" y="42"/>
                    <a:pt x="58" y="44"/>
                  </a:cubicBezTo>
                  <a:cubicBezTo>
                    <a:pt x="59" y="46"/>
                    <a:pt x="61" y="48"/>
                    <a:pt x="62" y="51"/>
                  </a:cubicBezTo>
                  <a:cubicBezTo>
                    <a:pt x="63" y="53"/>
                    <a:pt x="64" y="55"/>
                    <a:pt x="64" y="58"/>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3" name="íśļiḓé"/>
            <p:cNvSpPr/>
            <p:nvPr userDrawn="1">
              <p:custDataLst>
                <p:tags r:id="rId26"/>
              </p:custDataLst>
            </p:nvPr>
          </p:nvSpPr>
          <p:spPr bwMode="auto">
            <a:xfrm>
              <a:off x="3452417" y="3976688"/>
              <a:ext cx="158750" cy="177800"/>
            </a:xfrm>
            <a:custGeom>
              <a:avLst/>
              <a:gdLst>
                <a:gd name="T0" fmla="*/ 76 w 95"/>
                <a:gd name="T1" fmla="*/ 84 h 106"/>
                <a:gd name="T2" fmla="*/ 64 w 95"/>
                <a:gd name="T3" fmla="*/ 106 h 106"/>
                <a:gd name="T4" fmla="*/ 0 w 95"/>
                <a:gd name="T5" fmla="*/ 77 h 106"/>
                <a:gd name="T6" fmla="*/ 2 w 95"/>
                <a:gd name="T7" fmla="*/ 73 h 106"/>
                <a:gd name="T8" fmla="*/ 7 w 95"/>
                <a:gd name="T9" fmla="*/ 75 h 106"/>
                <a:gd name="T10" fmla="*/ 11 w 95"/>
                <a:gd name="T11" fmla="*/ 76 h 106"/>
                <a:gd name="T12" fmla="*/ 14 w 95"/>
                <a:gd name="T13" fmla="*/ 75 h 106"/>
                <a:gd name="T14" fmla="*/ 16 w 95"/>
                <a:gd name="T15" fmla="*/ 72 h 106"/>
                <a:gd name="T16" fmla="*/ 41 w 95"/>
                <a:gd name="T17" fmla="*/ 16 h 106"/>
                <a:gd name="T18" fmla="*/ 42 w 95"/>
                <a:gd name="T19" fmla="*/ 13 h 106"/>
                <a:gd name="T20" fmla="*/ 40 w 95"/>
                <a:gd name="T21" fmla="*/ 10 h 106"/>
                <a:gd name="T22" fmla="*/ 37 w 95"/>
                <a:gd name="T23" fmla="*/ 7 h 106"/>
                <a:gd name="T24" fmla="*/ 33 w 95"/>
                <a:gd name="T25" fmla="*/ 4 h 106"/>
                <a:gd name="T26" fmla="*/ 35 w 95"/>
                <a:gd name="T27" fmla="*/ 0 h 106"/>
                <a:gd name="T28" fmla="*/ 95 w 95"/>
                <a:gd name="T29" fmla="*/ 27 h 106"/>
                <a:gd name="T30" fmla="*/ 86 w 95"/>
                <a:gd name="T31" fmla="*/ 46 h 106"/>
                <a:gd name="T32" fmla="*/ 82 w 95"/>
                <a:gd name="T33" fmla="*/ 44 h 106"/>
                <a:gd name="T34" fmla="*/ 81 w 95"/>
                <a:gd name="T35" fmla="*/ 33 h 106"/>
                <a:gd name="T36" fmla="*/ 77 w 95"/>
                <a:gd name="T37" fmla="*/ 25 h 106"/>
                <a:gd name="T38" fmla="*/ 73 w 95"/>
                <a:gd name="T39" fmla="*/ 23 h 106"/>
                <a:gd name="T40" fmla="*/ 68 w 95"/>
                <a:gd name="T41" fmla="*/ 20 h 106"/>
                <a:gd name="T42" fmla="*/ 56 w 95"/>
                <a:gd name="T43" fmla="*/ 15 h 106"/>
                <a:gd name="T44" fmla="*/ 42 w 95"/>
                <a:gd name="T45" fmla="*/ 45 h 106"/>
                <a:gd name="T46" fmla="*/ 51 w 95"/>
                <a:gd name="T47" fmla="*/ 49 h 106"/>
                <a:gd name="T48" fmla="*/ 57 w 95"/>
                <a:gd name="T49" fmla="*/ 51 h 106"/>
                <a:gd name="T50" fmla="*/ 62 w 95"/>
                <a:gd name="T51" fmla="*/ 50 h 106"/>
                <a:gd name="T52" fmla="*/ 65 w 95"/>
                <a:gd name="T53" fmla="*/ 47 h 106"/>
                <a:gd name="T54" fmla="*/ 69 w 95"/>
                <a:gd name="T55" fmla="*/ 42 h 106"/>
                <a:gd name="T56" fmla="*/ 73 w 95"/>
                <a:gd name="T57" fmla="*/ 44 h 106"/>
                <a:gd name="T58" fmla="*/ 59 w 95"/>
                <a:gd name="T59" fmla="*/ 74 h 106"/>
                <a:gd name="T60" fmla="*/ 55 w 95"/>
                <a:gd name="T61" fmla="*/ 72 h 106"/>
                <a:gd name="T62" fmla="*/ 57 w 95"/>
                <a:gd name="T63" fmla="*/ 66 h 106"/>
                <a:gd name="T64" fmla="*/ 56 w 95"/>
                <a:gd name="T65" fmla="*/ 61 h 106"/>
                <a:gd name="T66" fmla="*/ 54 w 95"/>
                <a:gd name="T67" fmla="*/ 57 h 106"/>
                <a:gd name="T68" fmla="*/ 49 w 95"/>
                <a:gd name="T69" fmla="*/ 54 h 106"/>
                <a:gd name="T70" fmla="*/ 40 w 95"/>
                <a:gd name="T71" fmla="*/ 50 h 106"/>
                <a:gd name="T72" fmla="*/ 29 w 95"/>
                <a:gd name="T73" fmla="*/ 73 h 106"/>
                <a:gd name="T74" fmla="*/ 28 w 95"/>
                <a:gd name="T75" fmla="*/ 78 h 106"/>
                <a:gd name="T76" fmla="*/ 28 w 95"/>
                <a:gd name="T77" fmla="*/ 82 h 106"/>
                <a:gd name="T78" fmla="*/ 31 w 95"/>
                <a:gd name="T79" fmla="*/ 85 h 106"/>
                <a:gd name="T80" fmla="*/ 38 w 95"/>
                <a:gd name="T81" fmla="*/ 89 h 106"/>
                <a:gd name="T82" fmla="*/ 43 w 95"/>
                <a:gd name="T83" fmla="*/ 91 h 106"/>
                <a:gd name="T84" fmla="*/ 48 w 95"/>
                <a:gd name="T85" fmla="*/ 93 h 106"/>
                <a:gd name="T86" fmla="*/ 52 w 95"/>
                <a:gd name="T87" fmla="*/ 94 h 106"/>
                <a:gd name="T88" fmla="*/ 56 w 95"/>
                <a:gd name="T89" fmla="*/ 94 h 106"/>
                <a:gd name="T90" fmla="*/ 65 w 95"/>
                <a:gd name="T91" fmla="*/ 88 h 106"/>
                <a:gd name="T92" fmla="*/ 72 w 95"/>
                <a:gd name="T93" fmla="*/ 82 h 106"/>
                <a:gd name="T94" fmla="*/ 76 w 95"/>
                <a:gd name="T95" fmla="*/ 84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5" h="106">
                  <a:moveTo>
                    <a:pt x="76" y="84"/>
                  </a:moveTo>
                  <a:cubicBezTo>
                    <a:pt x="64" y="106"/>
                    <a:pt x="64" y="106"/>
                    <a:pt x="64" y="106"/>
                  </a:cubicBezTo>
                  <a:cubicBezTo>
                    <a:pt x="0" y="77"/>
                    <a:pt x="0" y="77"/>
                    <a:pt x="0" y="77"/>
                  </a:cubicBezTo>
                  <a:cubicBezTo>
                    <a:pt x="2" y="73"/>
                    <a:pt x="2" y="73"/>
                    <a:pt x="2" y="73"/>
                  </a:cubicBezTo>
                  <a:cubicBezTo>
                    <a:pt x="3" y="74"/>
                    <a:pt x="5" y="74"/>
                    <a:pt x="7" y="75"/>
                  </a:cubicBezTo>
                  <a:cubicBezTo>
                    <a:pt x="9" y="75"/>
                    <a:pt x="10" y="76"/>
                    <a:pt x="11" y="76"/>
                  </a:cubicBezTo>
                  <a:cubicBezTo>
                    <a:pt x="12" y="76"/>
                    <a:pt x="13" y="75"/>
                    <a:pt x="14" y="75"/>
                  </a:cubicBezTo>
                  <a:cubicBezTo>
                    <a:pt x="15" y="74"/>
                    <a:pt x="16" y="73"/>
                    <a:pt x="16" y="72"/>
                  </a:cubicBezTo>
                  <a:cubicBezTo>
                    <a:pt x="41" y="16"/>
                    <a:pt x="41" y="16"/>
                    <a:pt x="41" y="16"/>
                  </a:cubicBezTo>
                  <a:cubicBezTo>
                    <a:pt x="42" y="15"/>
                    <a:pt x="42" y="14"/>
                    <a:pt x="42" y="13"/>
                  </a:cubicBezTo>
                  <a:cubicBezTo>
                    <a:pt x="42" y="12"/>
                    <a:pt x="41" y="11"/>
                    <a:pt x="40" y="10"/>
                  </a:cubicBezTo>
                  <a:cubicBezTo>
                    <a:pt x="40" y="9"/>
                    <a:pt x="39" y="8"/>
                    <a:pt x="37" y="7"/>
                  </a:cubicBezTo>
                  <a:cubicBezTo>
                    <a:pt x="36" y="5"/>
                    <a:pt x="34" y="5"/>
                    <a:pt x="33" y="4"/>
                  </a:cubicBezTo>
                  <a:cubicBezTo>
                    <a:pt x="35" y="0"/>
                    <a:pt x="35" y="0"/>
                    <a:pt x="35" y="0"/>
                  </a:cubicBezTo>
                  <a:cubicBezTo>
                    <a:pt x="95" y="27"/>
                    <a:pt x="95" y="27"/>
                    <a:pt x="95" y="27"/>
                  </a:cubicBezTo>
                  <a:cubicBezTo>
                    <a:pt x="86" y="46"/>
                    <a:pt x="86" y="46"/>
                    <a:pt x="86" y="46"/>
                  </a:cubicBezTo>
                  <a:cubicBezTo>
                    <a:pt x="82" y="44"/>
                    <a:pt x="82" y="44"/>
                    <a:pt x="82" y="44"/>
                  </a:cubicBezTo>
                  <a:cubicBezTo>
                    <a:pt x="83" y="41"/>
                    <a:pt x="82" y="37"/>
                    <a:pt x="81" y="33"/>
                  </a:cubicBezTo>
                  <a:cubicBezTo>
                    <a:pt x="80" y="29"/>
                    <a:pt x="79" y="26"/>
                    <a:pt x="77" y="25"/>
                  </a:cubicBezTo>
                  <a:cubicBezTo>
                    <a:pt x="76" y="24"/>
                    <a:pt x="75" y="23"/>
                    <a:pt x="73" y="23"/>
                  </a:cubicBezTo>
                  <a:cubicBezTo>
                    <a:pt x="71" y="22"/>
                    <a:pt x="70" y="21"/>
                    <a:pt x="68" y="20"/>
                  </a:cubicBezTo>
                  <a:cubicBezTo>
                    <a:pt x="56" y="15"/>
                    <a:pt x="56" y="15"/>
                    <a:pt x="56" y="15"/>
                  </a:cubicBezTo>
                  <a:cubicBezTo>
                    <a:pt x="42" y="45"/>
                    <a:pt x="42" y="45"/>
                    <a:pt x="42" y="45"/>
                  </a:cubicBezTo>
                  <a:cubicBezTo>
                    <a:pt x="51" y="49"/>
                    <a:pt x="51" y="49"/>
                    <a:pt x="51" y="49"/>
                  </a:cubicBezTo>
                  <a:cubicBezTo>
                    <a:pt x="53" y="50"/>
                    <a:pt x="55" y="51"/>
                    <a:pt x="57" y="51"/>
                  </a:cubicBezTo>
                  <a:cubicBezTo>
                    <a:pt x="59" y="51"/>
                    <a:pt x="60" y="51"/>
                    <a:pt x="62" y="50"/>
                  </a:cubicBezTo>
                  <a:cubicBezTo>
                    <a:pt x="63" y="49"/>
                    <a:pt x="64" y="48"/>
                    <a:pt x="65" y="47"/>
                  </a:cubicBezTo>
                  <a:cubicBezTo>
                    <a:pt x="67" y="45"/>
                    <a:pt x="68" y="44"/>
                    <a:pt x="69" y="42"/>
                  </a:cubicBezTo>
                  <a:cubicBezTo>
                    <a:pt x="73" y="44"/>
                    <a:pt x="73" y="44"/>
                    <a:pt x="73" y="44"/>
                  </a:cubicBezTo>
                  <a:cubicBezTo>
                    <a:pt x="59" y="74"/>
                    <a:pt x="59" y="74"/>
                    <a:pt x="59" y="74"/>
                  </a:cubicBezTo>
                  <a:cubicBezTo>
                    <a:pt x="55" y="72"/>
                    <a:pt x="55" y="72"/>
                    <a:pt x="55" y="72"/>
                  </a:cubicBezTo>
                  <a:cubicBezTo>
                    <a:pt x="56" y="71"/>
                    <a:pt x="56" y="69"/>
                    <a:pt x="57" y="66"/>
                  </a:cubicBezTo>
                  <a:cubicBezTo>
                    <a:pt x="57" y="64"/>
                    <a:pt x="57" y="62"/>
                    <a:pt x="56" y="61"/>
                  </a:cubicBezTo>
                  <a:cubicBezTo>
                    <a:pt x="56" y="59"/>
                    <a:pt x="55" y="58"/>
                    <a:pt x="54" y="57"/>
                  </a:cubicBezTo>
                  <a:cubicBezTo>
                    <a:pt x="53" y="56"/>
                    <a:pt x="51" y="55"/>
                    <a:pt x="49" y="54"/>
                  </a:cubicBezTo>
                  <a:cubicBezTo>
                    <a:pt x="40" y="50"/>
                    <a:pt x="40" y="50"/>
                    <a:pt x="40" y="50"/>
                  </a:cubicBezTo>
                  <a:cubicBezTo>
                    <a:pt x="29" y="73"/>
                    <a:pt x="29" y="73"/>
                    <a:pt x="29" y="73"/>
                  </a:cubicBezTo>
                  <a:cubicBezTo>
                    <a:pt x="28" y="75"/>
                    <a:pt x="28" y="77"/>
                    <a:pt x="28" y="78"/>
                  </a:cubicBezTo>
                  <a:cubicBezTo>
                    <a:pt x="27" y="80"/>
                    <a:pt x="27" y="81"/>
                    <a:pt x="28" y="82"/>
                  </a:cubicBezTo>
                  <a:cubicBezTo>
                    <a:pt x="29" y="83"/>
                    <a:pt x="30" y="84"/>
                    <a:pt x="31" y="85"/>
                  </a:cubicBezTo>
                  <a:cubicBezTo>
                    <a:pt x="33" y="86"/>
                    <a:pt x="35" y="87"/>
                    <a:pt x="38" y="89"/>
                  </a:cubicBezTo>
                  <a:cubicBezTo>
                    <a:pt x="39" y="89"/>
                    <a:pt x="41" y="90"/>
                    <a:pt x="43" y="91"/>
                  </a:cubicBezTo>
                  <a:cubicBezTo>
                    <a:pt x="45" y="92"/>
                    <a:pt x="46" y="92"/>
                    <a:pt x="48" y="93"/>
                  </a:cubicBezTo>
                  <a:cubicBezTo>
                    <a:pt x="49" y="93"/>
                    <a:pt x="51" y="94"/>
                    <a:pt x="52" y="94"/>
                  </a:cubicBezTo>
                  <a:cubicBezTo>
                    <a:pt x="54" y="94"/>
                    <a:pt x="55" y="94"/>
                    <a:pt x="56" y="94"/>
                  </a:cubicBezTo>
                  <a:cubicBezTo>
                    <a:pt x="59" y="93"/>
                    <a:pt x="62" y="91"/>
                    <a:pt x="65" y="88"/>
                  </a:cubicBezTo>
                  <a:cubicBezTo>
                    <a:pt x="68" y="86"/>
                    <a:pt x="71" y="84"/>
                    <a:pt x="72" y="82"/>
                  </a:cubicBezTo>
                  <a:lnTo>
                    <a:pt x="76" y="8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4" name="ïSḻïdè"/>
            <p:cNvSpPr/>
            <p:nvPr userDrawn="1">
              <p:custDataLst>
                <p:tags r:id="rId27"/>
              </p:custDataLst>
            </p:nvPr>
          </p:nvSpPr>
          <p:spPr bwMode="auto">
            <a:xfrm>
              <a:off x="3604817" y="4021138"/>
              <a:ext cx="168275" cy="158750"/>
            </a:xfrm>
            <a:custGeom>
              <a:avLst/>
              <a:gdLst>
                <a:gd name="T0" fmla="*/ 99 w 100"/>
                <a:gd name="T1" fmla="*/ 16 h 95"/>
                <a:gd name="T2" fmla="*/ 94 w 100"/>
                <a:gd name="T3" fmla="*/ 17 h 95"/>
                <a:gd name="T4" fmla="*/ 89 w 100"/>
                <a:gd name="T5" fmla="*/ 18 h 95"/>
                <a:gd name="T6" fmla="*/ 85 w 100"/>
                <a:gd name="T7" fmla="*/ 23 h 95"/>
                <a:gd name="T8" fmla="*/ 83 w 100"/>
                <a:gd name="T9" fmla="*/ 33 h 95"/>
                <a:gd name="T10" fmla="*/ 75 w 100"/>
                <a:gd name="T11" fmla="*/ 95 h 95"/>
                <a:gd name="T12" fmla="*/ 70 w 100"/>
                <a:gd name="T13" fmla="*/ 94 h 95"/>
                <a:gd name="T14" fmla="*/ 29 w 100"/>
                <a:gd name="T15" fmla="*/ 19 h 95"/>
                <a:gd name="T16" fmla="*/ 23 w 100"/>
                <a:gd name="T17" fmla="*/ 62 h 95"/>
                <a:gd name="T18" fmla="*/ 22 w 100"/>
                <a:gd name="T19" fmla="*/ 73 h 95"/>
                <a:gd name="T20" fmla="*/ 24 w 100"/>
                <a:gd name="T21" fmla="*/ 79 h 95"/>
                <a:gd name="T22" fmla="*/ 30 w 100"/>
                <a:gd name="T23" fmla="*/ 82 h 95"/>
                <a:gd name="T24" fmla="*/ 35 w 100"/>
                <a:gd name="T25" fmla="*/ 84 h 95"/>
                <a:gd name="T26" fmla="*/ 35 w 100"/>
                <a:gd name="T27" fmla="*/ 88 h 95"/>
                <a:gd name="T28" fmla="*/ 0 w 100"/>
                <a:gd name="T29" fmla="*/ 84 h 95"/>
                <a:gd name="T30" fmla="*/ 1 w 100"/>
                <a:gd name="T31" fmla="*/ 80 h 95"/>
                <a:gd name="T32" fmla="*/ 6 w 100"/>
                <a:gd name="T33" fmla="*/ 79 h 95"/>
                <a:gd name="T34" fmla="*/ 11 w 100"/>
                <a:gd name="T35" fmla="*/ 78 h 95"/>
                <a:gd name="T36" fmla="*/ 15 w 100"/>
                <a:gd name="T37" fmla="*/ 73 h 95"/>
                <a:gd name="T38" fmla="*/ 17 w 100"/>
                <a:gd name="T39" fmla="*/ 62 h 95"/>
                <a:gd name="T40" fmla="*/ 23 w 100"/>
                <a:gd name="T41" fmla="*/ 21 h 95"/>
                <a:gd name="T42" fmla="*/ 22 w 100"/>
                <a:gd name="T43" fmla="*/ 15 h 95"/>
                <a:gd name="T44" fmla="*/ 20 w 100"/>
                <a:gd name="T45" fmla="*/ 11 h 95"/>
                <a:gd name="T46" fmla="*/ 15 w 100"/>
                <a:gd name="T47" fmla="*/ 7 h 95"/>
                <a:gd name="T48" fmla="*/ 9 w 100"/>
                <a:gd name="T49" fmla="*/ 4 h 95"/>
                <a:gd name="T50" fmla="*/ 10 w 100"/>
                <a:gd name="T51" fmla="*/ 0 h 95"/>
                <a:gd name="T52" fmla="*/ 34 w 100"/>
                <a:gd name="T53" fmla="*/ 3 h 95"/>
                <a:gd name="T54" fmla="*/ 72 w 100"/>
                <a:gd name="T55" fmla="*/ 73 h 95"/>
                <a:gd name="T56" fmla="*/ 78 w 100"/>
                <a:gd name="T57" fmla="*/ 33 h 95"/>
                <a:gd name="T58" fmla="*/ 78 w 100"/>
                <a:gd name="T59" fmla="*/ 22 h 95"/>
                <a:gd name="T60" fmla="*/ 76 w 100"/>
                <a:gd name="T61" fmla="*/ 17 h 95"/>
                <a:gd name="T62" fmla="*/ 71 w 100"/>
                <a:gd name="T63" fmla="*/ 14 h 95"/>
                <a:gd name="T64" fmla="*/ 65 w 100"/>
                <a:gd name="T65" fmla="*/ 12 h 95"/>
                <a:gd name="T66" fmla="*/ 66 w 100"/>
                <a:gd name="T67" fmla="*/ 8 h 95"/>
                <a:gd name="T68" fmla="*/ 100 w 100"/>
                <a:gd name="T69" fmla="*/ 12 h 95"/>
                <a:gd name="T70" fmla="*/ 99 w 100"/>
                <a:gd name="T71" fmla="*/ 16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0" h="95">
                  <a:moveTo>
                    <a:pt x="99" y="16"/>
                  </a:moveTo>
                  <a:cubicBezTo>
                    <a:pt x="98" y="16"/>
                    <a:pt x="97" y="16"/>
                    <a:pt x="94" y="17"/>
                  </a:cubicBezTo>
                  <a:cubicBezTo>
                    <a:pt x="92" y="17"/>
                    <a:pt x="90" y="17"/>
                    <a:pt x="89" y="18"/>
                  </a:cubicBezTo>
                  <a:cubicBezTo>
                    <a:pt x="88" y="18"/>
                    <a:pt x="86" y="20"/>
                    <a:pt x="85" y="23"/>
                  </a:cubicBezTo>
                  <a:cubicBezTo>
                    <a:pt x="85" y="26"/>
                    <a:pt x="84" y="29"/>
                    <a:pt x="83" y="33"/>
                  </a:cubicBezTo>
                  <a:cubicBezTo>
                    <a:pt x="75" y="95"/>
                    <a:pt x="75" y="95"/>
                    <a:pt x="75" y="95"/>
                  </a:cubicBezTo>
                  <a:cubicBezTo>
                    <a:pt x="70" y="94"/>
                    <a:pt x="70" y="94"/>
                    <a:pt x="70" y="94"/>
                  </a:cubicBezTo>
                  <a:cubicBezTo>
                    <a:pt x="29" y="19"/>
                    <a:pt x="29" y="19"/>
                    <a:pt x="29" y="19"/>
                  </a:cubicBezTo>
                  <a:cubicBezTo>
                    <a:pt x="23" y="62"/>
                    <a:pt x="23" y="62"/>
                    <a:pt x="23" y="62"/>
                  </a:cubicBezTo>
                  <a:cubicBezTo>
                    <a:pt x="22" y="67"/>
                    <a:pt x="22" y="71"/>
                    <a:pt x="22" y="73"/>
                  </a:cubicBezTo>
                  <a:cubicBezTo>
                    <a:pt x="23" y="76"/>
                    <a:pt x="23" y="78"/>
                    <a:pt x="24" y="79"/>
                  </a:cubicBezTo>
                  <a:cubicBezTo>
                    <a:pt x="25" y="80"/>
                    <a:pt x="27" y="81"/>
                    <a:pt x="30" y="82"/>
                  </a:cubicBezTo>
                  <a:cubicBezTo>
                    <a:pt x="32" y="83"/>
                    <a:pt x="34" y="84"/>
                    <a:pt x="35" y="84"/>
                  </a:cubicBezTo>
                  <a:cubicBezTo>
                    <a:pt x="35" y="88"/>
                    <a:pt x="35" y="88"/>
                    <a:pt x="35" y="88"/>
                  </a:cubicBezTo>
                  <a:cubicBezTo>
                    <a:pt x="0" y="84"/>
                    <a:pt x="0" y="84"/>
                    <a:pt x="0" y="84"/>
                  </a:cubicBezTo>
                  <a:cubicBezTo>
                    <a:pt x="1" y="80"/>
                    <a:pt x="1" y="80"/>
                    <a:pt x="1" y="80"/>
                  </a:cubicBezTo>
                  <a:cubicBezTo>
                    <a:pt x="2" y="80"/>
                    <a:pt x="4" y="80"/>
                    <a:pt x="6" y="79"/>
                  </a:cubicBezTo>
                  <a:cubicBezTo>
                    <a:pt x="9" y="79"/>
                    <a:pt x="11" y="78"/>
                    <a:pt x="11" y="78"/>
                  </a:cubicBezTo>
                  <a:cubicBezTo>
                    <a:pt x="13" y="77"/>
                    <a:pt x="14" y="76"/>
                    <a:pt x="15" y="73"/>
                  </a:cubicBezTo>
                  <a:cubicBezTo>
                    <a:pt x="16" y="71"/>
                    <a:pt x="16" y="67"/>
                    <a:pt x="17" y="62"/>
                  </a:cubicBezTo>
                  <a:cubicBezTo>
                    <a:pt x="23" y="21"/>
                    <a:pt x="23" y="21"/>
                    <a:pt x="23" y="21"/>
                  </a:cubicBezTo>
                  <a:cubicBezTo>
                    <a:pt x="23" y="19"/>
                    <a:pt x="23" y="17"/>
                    <a:pt x="22" y="15"/>
                  </a:cubicBezTo>
                  <a:cubicBezTo>
                    <a:pt x="22" y="13"/>
                    <a:pt x="21" y="12"/>
                    <a:pt x="20" y="11"/>
                  </a:cubicBezTo>
                  <a:cubicBezTo>
                    <a:pt x="19" y="9"/>
                    <a:pt x="17" y="8"/>
                    <a:pt x="15" y="7"/>
                  </a:cubicBezTo>
                  <a:cubicBezTo>
                    <a:pt x="13" y="5"/>
                    <a:pt x="11" y="5"/>
                    <a:pt x="9" y="4"/>
                  </a:cubicBezTo>
                  <a:cubicBezTo>
                    <a:pt x="10" y="0"/>
                    <a:pt x="10" y="0"/>
                    <a:pt x="10" y="0"/>
                  </a:cubicBezTo>
                  <a:cubicBezTo>
                    <a:pt x="34" y="3"/>
                    <a:pt x="34" y="3"/>
                    <a:pt x="34" y="3"/>
                  </a:cubicBezTo>
                  <a:cubicBezTo>
                    <a:pt x="72" y="73"/>
                    <a:pt x="72" y="73"/>
                    <a:pt x="72" y="73"/>
                  </a:cubicBezTo>
                  <a:cubicBezTo>
                    <a:pt x="78" y="33"/>
                    <a:pt x="78" y="33"/>
                    <a:pt x="78" y="33"/>
                  </a:cubicBezTo>
                  <a:cubicBezTo>
                    <a:pt x="78" y="29"/>
                    <a:pt x="78" y="25"/>
                    <a:pt x="78" y="22"/>
                  </a:cubicBezTo>
                  <a:cubicBezTo>
                    <a:pt x="78" y="19"/>
                    <a:pt x="77" y="18"/>
                    <a:pt x="76" y="17"/>
                  </a:cubicBezTo>
                  <a:cubicBezTo>
                    <a:pt x="75" y="16"/>
                    <a:pt x="73" y="15"/>
                    <a:pt x="71" y="14"/>
                  </a:cubicBezTo>
                  <a:cubicBezTo>
                    <a:pt x="69" y="13"/>
                    <a:pt x="67" y="12"/>
                    <a:pt x="65" y="12"/>
                  </a:cubicBezTo>
                  <a:cubicBezTo>
                    <a:pt x="66" y="8"/>
                    <a:pt x="66" y="8"/>
                    <a:pt x="66" y="8"/>
                  </a:cubicBezTo>
                  <a:cubicBezTo>
                    <a:pt x="100" y="12"/>
                    <a:pt x="100" y="12"/>
                    <a:pt x="100" y="12"/>
                  </a:cubicBezTo>
                  <a:lnTo>
                    <a:pt x="99" y="16"/>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5" name="ïṥḷide"/>
            <p:cNvSpPr/>
            <p:nvPr userDrawn="1">
              <p:custDataLst>
                <p:tags r:id="rId28"/>
              </p:custDataLst>
            </p:nvPr>
          </p:nvSpPr>
          <p:spPr bwMode="auto">
            <a:xfrm>
              <a:off x="3811192" y="4035426"/>
              <a:ext cx="142875" cy="149225"/>
            </a:xfrm>
            <a:custGeom>
              <a:avLst/>
              <a:gdLst>
                <a:gd name="T0" fmla="*/ 86 w 86"/>
                <a:gd name="T1" fmla="*/ 4 h 89"/>
                <a:gd name="T2" fmla="*/ 82 w 86"/>
                <a:gd name="T3" fmla="*/ 5 h 89"/>
                <a:gd name="T4" fmla="*/ 76 w 86"/>
                <a:gd name="T5" fmla="*/ 7 h 89"/>
                <a:gd name="T6" fmla="*/ 74 w 86"/>
                <a:gd name="T7" fmla="*/ 13 h 89"/>
                <a:gd name="T8" fmla="*/ 74 w 86"/>
                <a:gd name="T9" fmla="*/ 24 h 89"/>
                <a:gd name="T10" fmla="*/ 77 w 86"/>
                <a:gd name="T11" fmla="*/ 60 h 89"/>
                <a:gd name="T12" fmla="*/ 75 w 86"/>
                <a:gd name="T13" fmla="*/ 72 h 89"/>
                <a:gd name="T14" fmla="*/ 68 w 86"/>
                <a:gd name="T15" fmla="*/ 81 h 89"/>
                <a:gd name="T16" fmla="*/ 58 w 86"/>
                <a:gd name="T17" fmla="*/ 87 h 89"/>
                <a:gd name="T18" fmla="*/ 48 w 86"/>
                <a:gd name="T19" fmla="*/ 89 h 89"/>
                <a:gd name="T20" fmla="*/ 35 w 86"/>
                <a:gd name="T21" fmla="*/ 88 h 89"/>
                <a:gd name="T22" fmla="*/ 24 w 86"/>
                <a:gd name="T23" fmla="*/ 83 h 89"/>
                <a:gd name="T24" fmla="*/ 18 w 86"/>
                <a:gd name="T25" fmla="*/ 76 h 89"/>
                <a:gd name="T26" fmla="*/ 15 w 86"/>
                <a:gd name="T27" fmla="*/ 67 h 89"/>
                <a:gd name="T28" fmla="*/ 12 w 86"/>
                <a:gd name="T29" fmla="*/ 17 h 89"/>
                <a:gd name="T30" fmla="*/ 11 w 86"/>
                <a:gd name="T31" fmla="*/ 14 h 89"/>
                <a:gd name="T32" fmla="*/ 8 w 86"/>
                <a:gd name="T33" fmla="*/ 12 h 89"/>
                <a:gd name="T34" fmla="*/ 4 w 86"/>
                <a:gd name="T35" fmla="*/ 11 h 89"/>
                <a:gd name="T36" fmla="*/ 0 w 86"/>
                <a:gd name="T37" fmla="*/ 10 h 89"/>
                <a:gd name="T38" fmla="*/ 0 w 86"/>
                <a:gd name="T39" fmla="*/ 6 h 89"/>
                <a:gd name="T40" fmla="*/ 35 w 86"/>
                <a:gd name="T41" fmla="*/ 3 h 89"/>
                <a:gd name="T42" fmla="*/ 35 w 86"/>
                <a:gd name="T43" fmla="*/ 8 h 89"/>
                <a:gd name="T44" fmla="*/ 31 w 86"/>
                <a:gd name="T45" fmla="*/ 8 h 89"/>
                <a:gd name="T46" fmla="*/ 27 w 86"/>
                <a:gd name="T47" fmla="*/ 10 h 89"/>
                <a:gd name="T48" fmla="*/ 25 w 86"/>
                <a:gd name="T49" fmla="*/ 12 h 89"/>
                <a:gd name="T50" fmla="*/ 24 w 86"/>
                <a:gd name="T51" fmla="*/ 16 h 89"/>
                <a:gd name="T52" fmla="*/ 28 w 86"/>
                <a:gd name="T53" fmla="*/ 62 h 89"/>
                <a:gd name="T54" fmla="*/ 29 w 86"/>
                <a:gd name="T55" fmla="*/ 69 h 89"/>
                <a:gd name="T56" fmla="*/ 32 w 86"/>
                <a:gd name="T57" fmla="*/ 76 h 89"/>
                <a:gd name="T58" fmla="*/ 39 w 86"/>
                <a:gd name="T59" fmla="*/ 81 h 89"/>
                <a:gd name="T60" fmla="*/ 50 w 86"/>
                <a:gd name="T61" fmla="*/ 82 h 89"/>
                <a:gd name="T62" fmla="*/ 61 w 86"/>
                <a:gd name="T63" fmla="*/ 79 h 89"/>
                <a:gd name="T64" fmla="*/ 67 w 86"/>
                <a:gd name="T65" fmla="*/ 73 h 89"/>
                <a:gd name="T66" fmla="*/ 70 w 86"/>
                <a:gd name="T67" fmla="*/ 66 h 89"/>
                <a:gd name="T68" fmla="*/ 71 w 86"/>
                <a:gd name="T69" fmla="*/ 59 h 89"/>
                <a:gd name="T70" fmla="*/ 68 w 86"/>
                <a:gd name="T71" fmla="*/ 25 h 89"/>
                <a:gd name="T72" fmla="*/ 67 w 86"/>
                <a:gd name="T73" fmla="*/ 14 h 89"/>
                <a:gd name="T74" fmla="*/ 63 w 86"/>
                <a:gd name="T75" fmla="*/ 9 h 89"/>
                <a:gd name="T76" fmla="*/ 58 w 86"/>
                <a:gd name="T77" fmla="*/ 7 h 89"/>
                <a:gd name="T78" fmla="*/ 52 w 86"/>
                <a:gd name="T79" fmla="*/ 6 h 89"/>
                <a:gd name="T80" fmla="*/ 52 w 86"/>
                <a:gd name="T81" fmla="*/ 2 h 89"/>
                <a:gd name="T82" fmla="*/ 86 w 86"/>
                <a:gd name="T83" fmla="*/ 0 h 89"/>
                <a:gd name="T84" fmla="*/ 86 w 86"/>
                <a:gd name="T85" fmla="*/ 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6" h="89">
                  <a:moveTo>
                    <a:pt x="86" y="4"/>
                  </a:moveTo>
                  <a:cubicBezTo>
                    <a:pt x="85" y="4"/>
                    <a:pt x="84" y="4"/>
                    <a:pt x="82" y="5"/>
                  </a:cubicBezTo>
                  <a:cubicBezTo>
                    <a:pt x="79" y="5"/>
                    <a:pt x="78" y="6"/>
                    <a:pt x="76" y="7"/>
                  </a:cubicBezTo>
                  <a:cubicBezTo>
                    <a:pt x="75" y="8"/>
                    <a:pt x="74" y="10"/>
                    <a:pt x="74" y="13"/>
                  </a:cubicBezTo>
                  <a:cubicBezTo>
                    <a:pt x="74" y="16"/>
                    <a:pt x="74" y="19"/>
                    <a:pt x="74" y="24"/>
                  </a:cubicBezTo>
                  <a:cubicBezTo>
                    <a:pt x="77" y="60"/>
                    <a:pt x="77" y="60"/>
                    <a:pt x="77" y="60"/>
                  </a:cubicBezTo>
                  <a:cubicBezTo>
                    <a:pt x="77" y="65"/>
                    <a:pt x="76" y="69"/>
                    <a:pt x="75" y="72"/>
                  </a:cubicBezTo>
                  <a:cubicBezTo>
                    <a:pt x="73" y="76"/>
                    <a:pt x="71" y="79"/>
                    <a:pt x="68" y="81"/>
                  </a:cubicBezTo>
                  <a:cubicBezTo>
                    <a:pt x="65" y="84"/>
                    <a:pt x="62" y="86"/>
                    <a:pt x="58" y="87"/>
                  </a:cubicBezTo>
                  <a:cubicBezTo>
                    <a:pt x="55" y="88"/>
                    <a:pt x="52" y="89"/>
                    <a:pt x="48" y="89"/>
                  </a:cubicBezTo>
                  <a:cubicBezTo>
                    <a:pt x="43" y="89"/>
                    <a:pt x="39" y="89"/>
                    <a:pt x="35" y="88"/>
                  </a:cubicBezTo>
                  <a:cubicBezTo>
                    <a:pt x="31" y="87"/>
                    <a:pt x="27" y="85"/>
                    <a:pt x="24" y="83"/>
                  </a:cubicBezTo>
                  <a:cubicBezTo>
                    <a:pt x="22" y="81"/>
                    <a:pt x="19" y="79"/>
                    <a:pt x="18" y="76"/>
                  </a:cubicBezTo>
                  <a:cubicBezTo>
                    <a:pt x="16" y="73"/>
                    <a:pt x="15" y="70"/>
                    <a:pt x="15" y="67"/>
                  </a:cubicBezTo>
                  <a:cubicBezTo>
                    <a:pt x="12" y="17"/>
                    <a:pt x="12" y="17"/>
                    <a:pt x="12" y="17"/>
                  </a:cubicBezTo>
                  <a:cubicBezTo>
                    <a:pt x="11" y="16"/>
                    <a:pt x="11" y="15"/>
                    <a:pt x="11" y="14"/>
                  </a:cubicBezTo>
                  <a:cubicBezTo>
                    <a:pt x="10" y="13"/>
                    <a:pt x="9" y="12"/>
                    <a:pt x="8" y="12"/>
                  </a:cubicBezTo>
                  <a:cubicBezTo>
                    <a:pt x="7" y="11"/>
                    <a:pt x="5" y="11"/>
                    <a:pt x="4" y="11"/>
                  </a:cubicBezTo>
                  <a:cubicBezTo>
                    <a:pt x="2" y="10"/>
                    <a:pt x="1" y="10"/>
                    <a:pt x="0" y="10"/>
                  </a:cubicBezTo>
                  <a:cubicBezTo>
                    <a:pt x="0" y="6"/>
                    <a:pt x="0" y="6"/>
                    <a:pt x="0" y="6"/>
                  </a:cubicBezTo>
                  <a:cubicBezTo>
                    <a:pt x="35" y="3"/>
                    <a:pt x="35" y="3"/>
                    <a:pt x="35" y="3"/>
                  </a:cubicBezTo>
                  <a:cubicBezTo>
                    <a:pt x="35" y="8"/>
                    <a:pt x="35" y="8"/>
                    <a:pt x="35" y="8"/>
                  </a:cubicBezTo>
                  <a:cubicBezTo>
                    <a:pt x="34" y="8"/>
                    <a:pt x="32" y="8"/>
                    <a:pt x="31" y="8"/>
                  </a:cubicBezTo>
                  <a:cubicBezTo>
                    <a:pt x="29" y="9"/>
                    <a:pt x="28" y="9"/>
                    <a:pt x="27" y="10"/>
                  </a:cubicBezTo>
                  <a:cubicBezTo>
                    <a:pt x="26" y="10"/>
                    <a:pt x="25" y="11"/>
                    <a:pt x="25" y="12"/>
                  </a:cubicBezTo>
                  <a:cubicBezTo>
                    <a:pt x="24" y="13"/>
                    <a:pt x="24" y="15"/>
                    <a:pt x="24" y="16"/>
                  </a:cubicBezTo>
                  <a:cubicBezTo>
                    <a:pt x="28" y="62"/>
                    <a:pt x="28" y="62"/>
                    <a:pt x="28" y="62"/>
                  </a:cubicBezTo>
                  <a:cubicBezTo>
                    <a:pt x="28" y="64"/>
                    <a:pt x="28" y="67"/>
                    <a:pt x="29" y="69"/>
                  </a:cubicBezTo>
                  <a:cubicBezTo>
                    <a:pt x="30" y="72"/>
                    <a:pt x="31" y="74"/>
                    <a:pt x="32" y="76"/>
                  </a:cubicBezTo>
                  <a:cubicBezTo>
                    <a:pt x="34" y="78"/>
                    <a:pt x="36" y="80"/>
                    <a:pt x="39" y="81"/>
                  </a:cubicBezTo>
                  <a:cubicBezTo>
                    <a:pt x="42" y="82"/>
                    <a:pt x="45" y="82"/>
                    <a:pt x="50" y="82"/>
                  </a:cubicBezTo>
                  <a:cubicBezTo>
                    <a:pt x="54" y="82"/>
                    <a:pt x="58" y="81"/>
                    <a:pt x="61" y="79"/>
                  </a:cubicBezTo>
                  <a:cubicBezTo>
                    <a:pt x="64" y="78"/>
                    <a:pt x="66" y="76"/>
                    <a:pt x="67" y="73"/>
                  </a:cubicBezTo>
                  <a:cubicBezTo>
                    <a:pt x="69" y="71"/>
                    <a:pt x="70" y="69"/>
                    <a:pt x="70" y="66"/>
                  </a:cubicBezTo>
                  <a:cubicBezTo>
                    <a:pt x="71" y="64"/>
                    <a:pt x="71" y="62"/>
                    <a:pt x="71" y="59"/>
                  </a:cubicBezTo>
                  <a:cubicBezTo>
                    <a:pt x="68" y="25"/>
                    <a:pt x="68" y="25"/>
                    <a:pt x="68" y="25"/>
                  </a:cubicBezTo>
                  <a:cubicBezTo>
                    <a:pt x="68" y="20"/>
                    <a:pt x="67" y="17"/>
                    <a:pt x="67" y="14"/>
                  </a:cubicBezTo>
                  <a:cubicBezTo>
                    <a:pt x="66" y="11"/>
                    <a:pt x="65" y="10"/>
                    <a:pt x="63" y="9"/>
                  </a:cubicBezTo>
                  <a:cubicBezTo>
                    <a:pt x="62" y="8"/>
                    <a:pt x="60" y="7"/>
                    <a:pt x="58" y="7"/>
                  </a:cubicBezTo>
                  <a:cubicBezTo>
                    <a:pt x="55" y="7"/>
                    <a:pt x="53" y="6"/>
                    <a:pt x="52" y="6"/>
                  </a:cubicBezTo>
                  <a:cubicBezTo>
                    <a:pt x="52" y="2"/>
                    <a:pt x="52" y="2"/>
                    <a:pt x="52" y="2"/>
                  </a:cubicBezTo>
                  <a:cubicBezTo>
                    <a:pt x="86" y="0"/>
                    <a:pt x="86" y="0"/>
                    <a:pt x="86" y="0"/>
                  </a:cubicBezTo>
                  <a:lnTo>
                    <a:pt x="86" y="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6" name="ïṣlïḍé"/>
            <p:cNvSpPr/>
            <p:nvPr userDrawn="1">
              <p:custDataLst>
                <p:tags r:id="rId29"/>
              </p:custDataLst>
            </p:nvPr>
          </p:nvSpPr>
          <p:spPr bwMode="auto">
            <a:xfrm>
              <a:off x="3957242" y="3975101"/>
              <a:ext cx="161925" cy="184150"/>
            </a:xfrm>
            <a:custGeom>
              <a:avLst/>
              <a:gdLst>
                <a:gd name="T0" fmla="*/ 83 w 97"/>
                <a:gd name="T1" fmla="*/ 4 h 110"/>
                <a:gd name="T2" fmla="*/ 79 w 97"/>
                <a:gd name="T3" fmla="*/ 7 h 110"/>
                <a:gd name="T4" fmla="*/ 75 w 97"/>
                <a:gd name="T5" fmla="*/ 10 h 110"/>
                <a:gd name="T6" fmla="*/ 74 w 97"/>
                <a:gd name="T7" fmla="*/ 17 h 110"/>
                <a:gd name="T8" fmla="*/ 77 w 97"/>
                <a:gd name="T9" fmla="*/ 27 h 110"/>
                <a:gd name="T10" fmla="*/ 97 w 97"/>
                <a:gd name="T11" fmla="*/ 85 h 110"/>
                <a:gd name="T12" fmla="*/ 92 w 97"/>
                <a:gd name="T13" fmla="*/ 87 h 110"/>
                <a:gd name="T14" fmla="*/ 24 w 97"/>
                <a:gd name="T15" fmla="*/ 39 h 110"/>
                <a:gd name="T16" fmla="*/ 38 w 97"/>
                <a:gd name="T17" fmla="*/ 80 h 110"/>
                <a:gd name="T18" fmla="*/ 43 w 97"/>
                <a:gd name="T19" fmla="*/ 90 h 110"/>
                <a:gd name="T20" fmla="*/ 47 w 97"/>
                <a:gd name="T21" fmla="*/ 94 h 110"/>
                <a:gd name="T22" fmla="*/ 53 w 97"/>
                <a:gd name="T23" fmla="*/ 95 h 110"/>
                <a:gd name="T24" fmla="*/ 58 w 97"/>
                <a:gd name="T25" fmla="*/ 94 h 110"/>
                <a:gd name="T26" fmla="*/ 60 w 97"/>
                <a:gd name="T27" fmla="*/ 98 h 110"/>
                <a:gd name="T28" fmla="*/ 29 w 97"/>
                <a:gd name="T29" fmla="*/ 110 h 110"/>
                <a:gd name="T30" fmla="*/ 27 w 97"/>
                <a:gd name="T31" fmla="*/ 106 h 110"/>
                <a:gd name="T32" fmla="*/ 32 w 97"/>
                <a:gd name="T33" fmla="*/ 103 h 110"/>
                <a:gd name="T34" fmla="*/ 35 w 97"/>
                <a:gd name="T35" fmla="*/ 99 h 110"/>
                <a:gd name="T36" fmla="*/ 36 w 97"/>
                <a:gd name="T37" fmla="*/ 94 h 110"/>
                <a:gd name="T38" fmla="*/ 33 w 97"/>
                <a:gd name="T39" fmla="*/ 82 h 110"/>
                <a:gd name="T40" fmla="*/ 20 w 97"/>
                <a:gd name="T41" fmla="*/ 43 h 110"/>
                <a:gd name="T42" fmla="*/ 17 w 97"/>
                <a:gd name="T43" fmla="*/ 39 h 110"/>
                <a:gd name="T44" fmla="*/ 14 w 97"/>
                <a:gd name="T45" fmla="*/ 35 h 110"/>
                <a:gd name="T46" fmla="*/ 7 w 97"/>
                <a:gd name="T47" fmla="*/ 34 h 110"/>
                <a:gd name="T48" fmla="*/ 2 w 97"/>
                <a:gd name="T49" fmla="*/ 35 h 110"/>
                <a:gd name="T50" fmla="*/ 0 w 97"/>
                <a:gd name="T51" fmla="*/ 31 h 110"/>
                <a:gd name="T52" fmla="*/ 22 w 97"/>
                <a:gd name="T53" fmla="*/ 23 h 110"/>
                <a:gd name="T54" fmla="*/ 85 w 97"/>
                <a:gd name="T55" fmla="*/ 67 h 110"/>
                <a:gd name="T56" fmla="*/ 72 w 97"/>
                <a:gd name="T57" fmla="*/ 29 h 110"/>
                <a:gd name="T58" fmla="*/ 68 w 97"/>
                <a:gd name="T59" fmla="*/ 19 h 110"/>
                <a:gd name="T60" fmla="*/ 63 w 97"/>
                <a:gd name="T61" fmla="*/ 15 h 110"/>
                <a:gd name="T62" fmla="*/ 58 w 97"/>
                <a:gd name="T63" fmla="*/ 15 h 110"/>
                <a:gd name="T64" fmla="*/ 52 w 97"/>
                <a:gd name="T65" fmla="*/ 16 h 110"/>
                <a:gd name="T66" fmla="*/ 51 w 97"/>
                <a:gd name="T67" fmla="*/ 12 h 110"/>
                <a:gd name="T68" fmla="*/ 82 w 97"/>
                <a:gd name="T69" fmla="*/ 0 h 110"/>
                <a:gd name="T70" fmla="*/ 83 w 97"/>
                <a:gd name="T71" fmla="*/ 4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7" h="110">
                  <a:moveTo>
                    <a:pt x="83" y="4"/>
                  </a:moveTo>
                  <a:cubicBezTo>
                    <a:pt x="82" y="5"/>
                    <a:pt x="81" y="5"/>
                    <a:pt x="79" y="7"/>
                  </a:cubicBezTo>
                  <a:cubicBezTo>
                    <a:pt x="77" y="8"/>
                    <a:pt x="76" y="9"/>
                    <a:pt x="75" y="10"/>
                  </a:cubicBezTo>
                  <a:cubicBezTo>
                    <a:pt x="74" y="12"/>
                    <a:pt x="74" y="14"/>
                    <a:pt x="74" y="17"/>
                  </a:cubicBezTo>
                  <a:cubicBezTo>
                    <a:pt x="75" y="19"/>
                    <a:pt x="75" y="23"/>
                    <a:pt x="77" y="27"/>
                  </a:cubicBezTo>
                  <a:cubicBezTo>
                    <a:pt x="97" y="85"/>
                    <a:pt x="97" y="85"/>
                    <a:pt x="97" y="85"/>
                  </a:cubicBezTo>
                  <a:cubicBezTo>
                    <a:pt x="92" y="87"/>
                    <a:pt x="92" y="87"/>
                    <a:pt x="92" y="87"/>
                  </a:cubicBezTo>
                  <a:cubicBezTo>
                    <a:pt x="24" y="39"/>
                    <a:pt x="24" y="39"/>
                    <a:pt x="24" y="39"/>
                  </a:cubicBezTo>
                  <a:cubicBezTo>
                    <a:pt x="38" y="80"/>
                    <a:pt x="38" y="80"/>
                    <a:pt x="38" y="80"/>
                  </a:cubicBezTo>
                  <a:cubicBezTo>
                    <a:pt x="40" y="84"/>
                    <a:pt x="41" y="88"/>
                    <a:pt x="43" y="90"/>
                  </a:cubicBezTo>
                  <a:cubicBezTo>
                    <a:pt x="44" y="92"/>
                    <a:pt x="45" y="94"/>
                    <a:pt x="47" y="94"/>
                  </a:cubicBezTo>
                  <a:cubicBezTo>
                    <a:pt x="48" y="95"/>
                    <a:pt x="50" y="95"/>
                    <a:pt x="53" y="95"/>
                  </a:cubicBezTo>
                  <a:cubicBezTo>
                    <a:pt x="56" y="95"/>
                    <a:pt x="57" y="94"/>
                    <a:pt x="58" y="94"/>
                  </a:cubicBezTo>
                  <a:cubicBezTo>
                    <a:pt x="60" y="98"/>
                    <a:pt x="60" y="98"/>
                    <a:pt x="60" y="98"/>
                  </a:cubicBezTo>
                  <a:cubicBezTo>
                    <a:pt x="29" y="110"/>
                    <a:pt x="29" y="110"/>
                    <a:pt x="29" y="110"/>
                  </a:cubicBezTo>
                  <a:cubicBezTo>
                    <a:pt x="27" y="106"/>
                    <a:pt x="27" y="106"/>
                    <a:pt x="27" y="106"/>
                  </a:cubicBezTo>
                  <a:cubicBezTo>
                    <a:pt x="28" y="105"/>
                    <a:pt x="30" y="104"/>
                    <a:pt x="32" y="103"/>
                  </a:cubicBezTo>
                  <a:cubicBezTo>
                    <a:pt x="34" y="101"/>
                    <a:pt x="35" y="100"/>
                    <a:pt x="35" y="99"/>
                  </a:cubicBezTo>
                  <a:cubicBezTo>
                    <a:pt x="36" y="98"/>
                    <a:pt x="37" y="96"/>
                    <a:pt x="36" y="94"/>
                  </a:cubicBezTo>
                  <a:cubicBezTo>
                    <a:pt x="36" y="91"/>
                    <a:pt x="35" y="88"/>
                    <a:pt x="33" y="82"/>
                  </a:cubicBezTo>
                  <a:cubicBezTo>
                    <a:pt x="20" y="43"/>
                    <a:pt x="20" y="43"/>
                    <a:pt x="20" y="43"/>
                  </a:cubicBezTo>
                  <a:cubicBezTo>
                    <a:pt x="19" y="42"/>
                    <a:pt x="18" y="40"/>
                    <a:pt x="17" y="39"/>
                  </a:cubicBezTo>
                  <a:cubicBezTo>
                    <a:pt x="16" y="37"/>
                    <a:pt x="15" y="36"/>
                    <a:pt x="14" y="35"/>
                  </a:cubicBezTo>
                  <a:cubicBezTo>
                    <a:pt x="12" y="35"/>
                    <a:pt x="10" y="34"/>
                    <a:pt x="7" y="34"/>
                  </a:cubicBezTo>
                  <a:cubicBezTo>
                    <a:pt x="5" y="34"/>
                    <a:pt x="3" y="34"/>
                    <a:pt x="2" y="35"/>
                  </a:cubicBezTo>
                  <a:cubicBezTo>
                    <a:pt x="0" y="31"/>
                    <a:pt x="0" y="31"/>
                    <a:pt x="0" y="31"/>
                  </a:cubicBezTo>
                  <a:cubicBezTo>
                    <a:pt x="22" y="23"/>
                    <a:pt x="22" y="23"/>
                    <a:pt x="22" y="23"/>
                  </a:cubicBezTo>
                  <a:cubicBezTo>
                    <a:pt x="85" y="67"/>
                    <a:pt x="85" y="67"/>
                    <a:pt x="85" y="67"/>
                  </a:cubicBezTo>
                  <a:cubicBezTo>
                    <a:pt x="72" y="29"/>
                    <a:pt x="72" y="29"/>
                    <a:pt x="72" y="29"/>
                  </a:cubicBezTo>
                  <a:cubicBezTo>
                    <a:pt x="70" y="25"/>
                    <a:pt x="69" y="21"/>
                    <a:pt x="68" y="19"/>
                  </a:cubicBezTo>
                  <a:cubicBezTo>
                    <a:pt x="66" y="17"/>
                    <a:pt x="65" y="16"/>
                    <a:pt x="63" y="15"/>
                  </a:cubicBezTo>
                  <a:cubicBezTo>
                    <a:pt x="62" y="15"/>
                    <a:pt x="60" y="15"/>
                    <a:pt x="58" y="15"/>
                  </a:cubicBezTo>
                  <a:cubicBezTo>
                    <a:pt x="55" y="15"/>
                    <a:pt x="53" y="15"/>
                    <a:pt x="52" y="16"/>
                  </a:cubicBezTo>
                  <a:cubicBezTo>
                    <a:pt x="51" y="12"/>
                    <a:pt x="51" y="12"/>
                    <a:pt x="51" y="12"/>
                  </a:cubicBezTo>
                  <a:cubicBezTo>
                    <a:pt x="82" y="0"/>
                    <a:pt x="82" y="0"/>
                    <a:pt x="82" y="0"/>
                  </a:cubicBezTo>
                  <a:lnTo>
                    <a:pt x="83" y="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7" name="îşļîḋe"/>
            <p:cNvSpPr/>
            <p:nvPr userDrawn="1">
              <p:custDataLst>
                <p:tags r:id="rId30"/>
              </p:custDataLst>
            </p:nvPr>
          </p:nvSpPr>
          <p:spPr bwMode="auto">
            <a:xfrm>
              <a:off x="4098529" y="3937001"/>
              <a:ext cx="114300" cy="153988"/>
            </a:xfrm>
            <a:custGeom>
              <a:avLst/>
              <a:gdLst>
                <a:gd name="T0" fmla="*/ 69 w 69"/>
                <a:gd name="T1" fmla="*/ 73 h 92"/>
                <a:gd name="T2" fmla="*/ 39 w 69"/>
                <a:gd name="T3" fmla="*/ 92 h 92"/>
                <a:gd name="T4" fmla="*/ 37 w 69"/>
                <a:gd name="T5" fmla="*/ 89 h 92"/>
                <a:gd name="T6" fmla="*/ 41 w 69"/>
                <a:gd name="T7" fmla="*/ 86 h 92"/>
                <a:gd name="T8" fmla="*/ 44 w 69"/>
                <a:gd name="T9" fmla="*/ 83 h 92"/>
                <a:gd name="T10" fmla="*/ 45 w 69"/>
                <a:gd name="T11" fmla="*/ 80 h 92"/>
                <a:gd name="T12" fmla="*/ 44 w 69"/>
                <a:gd name="T13" fmla="*/ 76 h 92"/>
                <a:gd name="T14" fmla="*/ 16 w 69"/>
                <a:gd name="T15" fmla="*/ 24 h 92"/>
                <a:gd name="T16" fmla="*/ 13 w 69"/>
                <a:gd name="T17" fmla="*/ 21 h 92"/>
                <a:gd name="T18" fmla="*/ 10 w 69"/>
                <a:gd name="T19" fmla="*/ 20 h 92"/>
                <a:gd name="T20" fmla="*/ 6 w 69"/>
                <a:gd name="T21" fmla="*/ 21 h 92"/>
                <a:gd name="T22" fmla="*/ 2 w 69"/>
                <a:gd name="T23" fmla="*/ 23 h 92"/>
                <a:gd name="T24" fmla="*/ 0 w 69"/>
                <a:gd name="T25" fmla="*/ 19 h 92"/>
                <a:gd name="T26" fmla="*/ 30 w 69"/>
                <a:gd name="T27" fmla="*/ 0 h 92"/>
                <a:gd name="T28" fmla="*/ 32 w 69"/>
                <a:gd name="T29" fmla="*/ 4 h 92"/>
                <a:gd name="T30" fmla="*/ 29 w 69"/>
                <a:gd name="T31" fmla="*/ 7 h 92"/>
                <a:gd name="T32" fmla="*/ 26 w 69"/>
                <a:gd name="T33" fmla="*/ 10 h 92"/>
                <a:gd name="T34" fmla="*/ 24 w 69"/>
                <a:gd name="T35" fmla="*/ 13 h 92"/>
                <a:gd name="T36" fmla="*/ 25 w 69"/>
                <a:gd name="T37" fmla="*/ 17 h 92"/>
                <a:gd name="T38" fmla="*/ 54 w 69"/>
                <a:gd name="T39" fmla="*/ 70 h 92"/>
                <a:gd name="T40" fmla="*/ 56 w 69"/>
                <a:gd name="T41" fmla="*/ 72 h 92"/>
                <a:gd name="T42" fmla="*/ 60 w 69"/>
                <a:gd name="T43" fmla="*/ 73 h 92"/>
                <a:gd name="T44" fmla="*/ 63 w 69"/>
                <a:gd name="T45" fmla="*/ 72 h 92"/>
                <a:gd name="T46" fmla="*/ 67 w 69"/>
                <a:gd name="T47" fmla="*/ 70 h 92"/>
                <a:gd name="T48" fmla="*/ 69 w 69"/>
                <a:gd name="T49" fmla="*/ 73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9" h="92">
                  <a:moveTo>
                    <a:pt x="69" y="73"/>
                  </a:moveTo>
                  <a:cubicBezTo>
                    <a:pt x="39" y="92"/>
                    <a:pt x="39" y="92"/>
                    <a:pt x="39" y="92"/>
                  </a:cubicBezTo>
                  <a:cubicBezTo>
                    <a:pt x="37" y="89"/>
                    <a:pt x="37" y="89"/>
                    <a:pt x="37" y="89"/>
                  </a:cubicBezTo>
                  <a:cubicBezTo>
                    <a:pt x="38" y="88"/>
                    <a:pt x="39" y="87"/>
                    <a:pt x="41" y="86"/>
                  </a:cubicBezTo>
                  <a:cubicBezTo>
                    <a:pt x="42" y="85"/>
                    <a:pt x="43" y="84"/>
                    <a:pt x="44" y="83"/>
                  </a:cubicBezTo>
                  <a:cubicBezTo>
                    <a:pt x="44" y="82"/>
                    <a:pt x="45" y="81"/>
                    <a:pt x="45" y="80"/>
                  </a:cubicBezTo>
                  <a:cubicBezTo>
                    <a:pt x="45" y="79"/>
                    <a:pt x="45" y="78"/>
                    <a:pt x="44" y="76"/>
                  </a:cubicBezTo>
                  <a:cubicBezTo>
                    <a:pt x="16" y="24"/>
                    <a:pt x="16" y="24"/>
                    <a:pt x="16" y="24"/>
                  </a:cubicBezTo>
                  <a:cubicBezTo>
                    <a:pt x="15" y="22"/>
                    <a:pt x="14" y="21"/>
                    <a:pt x="13" y="21"/>
                  </a:cubicBezTo>
                  <a:cubicBezTo>
                    <a:pt x="13" y="20"/>
                    <a:pt x="11" y="20"/>
                    <a:pt x="10" y="20"/>
                  </a:cubicBezTo>
                  <a:cubicBezTo>
                    <a:pt x="9" y="21"/>
                    <a:pt x="7" y="21"/>
                    <a:pt x="6" y="21"/>
                  </a:cubicBezTo>
                  <a:cubicBezTo>
                    <a:pt x="4" y="22"/>
                    <a:pt x="3" y="22"/>
                    <a:pt x="2" y="23"/>
                  </a:cubicBezTo>
                  <a:cubicBezTo>
                    <a:pt x="0" y="19"/>
                    <a:pt x="0" y="19"/>
                    <a:pt x="0" y="19"/>
                  </a:cubicBezTo>
                  <a:cubicBezTo>
                    <a:pt x="30" y="0"/>
                    <a:pt x="30" y="0"/>
                    <a:pt x="30" y="0"/>
                  </a:cubicBezTo>
                  <a:cubicBezTo>
                    <a:pt x="32" y="4"/>
                    <a:pt x="32" y="4"/>
                    <a:pt x="32" y="4"/>
                  </a:cubicBezTo>
                  <a:cubicBezTo>
                    <a:pt x="31" y="5"/>
                    <a:pt x="30" y="6"/>
                    <a:pt x="29" y="7"/>
                  </a:cubicBezTo>
                  <a:cubicBezTo>
                    <a:pt x="28" y="8"/>
                    <a:pt x="27" y="9"/>
                    <a:pt x="26" y="10"/>
                  </a:cubicBezTo>
                  <a:cubicBezTo>
                    <a:pt x="25" y="11"/>
                    <a:pt x="24" y="12"/>
                    <a:pt x="24" y="13"/>
                  </a:cubicBezTo>
                  <a:cubicBezTo>
                    <a:pt x="24" y="14"/>
                    <a:pt x="25" y="16"/>
                    <a:pt x="25" y="17"/>
                  </a:cubicBezTo>
                  <a:cubicBezTo>
                    <a:pt x="54" y="70"/>
                    <a:pt x="54" y="70"/>
                    <a:pt x="54" y="70"/>
                  </a:cubicBezTo>
                  <a:cubicBezTo>
                    <a:pt x="54" y="71"/>
                    <a:pt x="55" y="72"/>
                    <a:pt x="56" y="72"/>
                  </a:cubicBezTo>
                  <a:cubicBezTo>
                    <a:pt x="57" y="73"/>
                    <a:pt x="58" y="73"/>
                    <a:pt x="60" y="73"/>
                  </a:cubicBezTo>
                  <a:cubicBezTo>
                    <a:pt x="60" y="73"/>
                    <a:pt x="62" y="72"/>
                    <a:pt x="63" y="72"/>
                  </a:cubicBezTo>
                  <a:cubicBezTo>
                    <a:pt x="65" y="71"/>
                    <a:pt x="66" y="70"/>
                    <a:pt x="67" y="70"/>
                  </a:cubicBezTo>
                  <a:lnTo>
                    <a:pt x="69" y="73"/>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8" name="i$líḋe"/>
            <p:cNvSpPr/>
            <p:nvPr userDrawn="1">
              <p:custDataLst>
                <p:tags r:id="rId31"/>
              </p:custDataLst>
            </p:nvPr>
          </p:nvSpPr>
          <p:spPr bwMode="auto">
            <a:xfrm>
              <a:off x="4149329" y="3846513"/>
              <a:ext cx="138113" cy="160338"/>
            </a:xfrm>
            <a:custGeom>
              <a:avLst/>
              <a:gdLst>
                <a:gd name="T0" fmla="*/ 65 w 82"/>
                <a:gd name="T1" fmla="*/ 3 h 95"/>
                <a:gd name="T2" fmla="*/ 63 w 82"/>
                <a:gd name="T3" fmla="*/ 6 h 95"/>
                <a:gd name="T4" fmla="*/ 61 w 82"/>
                <a:gd name="T5" fmla="*/ 9 h 95"/>
                <a:gd name="T6" fmla="*/ 61 w 82"/>
                <a:gd name="T7" fmla="*/ 14 h 95"/>
                <a:gd name="T8" fmla="*/ 62 w 82"/>
                <a:gd name="T9" fmla="*/ 19 h 95"/>
                <a:gd name="T10" fmla="*/ 70 w 82"/>
                <a:gd name="T11" fmla="*/ 49 h 95"/>
                <a:gd name="T12" fmla="*/ 82 w 82"/>
                <a:gd name="T13" fmla="*/ 92 h 95"/>
                <a:gd name="T14" fmla="*/ 78 w 82"/>
                <a:gd name="T15" fmla="*/ 95 h 95"/>
                <a:gd name="T16" fmla="*/ 41 w 82"/>
                <a:gd name="T17" fmla="*/ 71 h 95"/>
                <a:gd name="T18" fmla="*/ 16 w 82"/>
                <a:gd name="T19" fmla="*/ 55 h 95"/>
                <a:gd name="T20" fmla="*/ 13 w 82"/>
                <a:gd name="T21" fmla="*/ 54 h 95"/>
                <a:gd name="T22" fmla="*/ 9 w 82"/>
                <a:gd name="T23" fmla="*/ 54 h 95"/>
                <a:gd name="T24" fmla="*/ 6 w 82"/>
                <a:gd name="T25" fmla="*/ 55 h 95"/>
                <a:gd name="T26" fmla="*/ 3 w 82"/>
                <a:gd name="T27" fmla="*/ 57 h 95"/>
                <a:gd name="T28" fmla="*/ 0 w 82"/>
                <a:gd name="T29" fmla="*/ 54 h 95"/>
                <a:gd name="T30" fmla="*/ 26 w 82"/>
                <a:gd name="T31" fmla="*/ 32 h 95"/>
                <a:gd name="T32" fmla="*/ 28 w 82"/>
                <a:gd name="T33" fmla="*/ 35 h 95"/>
                <a:gd name="T34" fmla="*/ 23 w 82"/>
                <a:gd name="T35" fmla="*/ 40 h 95"/>
                <a:gd name="T36" fmla="*/ 22 w 82"/>
                <a:gd name="T37" fmla="*/ 44 h 95"/>
                <a:gd name="T38" fmla="*/ 23 w 82"/>
                <a:gd name="T39" fmla="*/ 45 h 95"/>
                <a:gd name="T40" fmla="*/ 24 w 82"/>
                <a:gd name="T41" fmla="*/ 46 h 95"/>
                <a:gd name="T42" fmla="*/ 41 w 82"/>
                <a:gd name="T43" fmla="*/ 56 h 95"/>
                <a:gd name="T44" fmla="*/ 73 w 82"/>
                <a:gd name="T45" fmla="*/ 77 h 95"/>
                <a:gd name="T46" fmla="*/ 65 w 82"/>
                <a:gd name="T47" fmla="*/ 50 h 95"/>
                <a:gd name="T48" fmla="*/ 59 w 82"/>
                <a:gd name="T49" fmla="*/ 29 h 95"/>
                <a:gd name="T50" fmla="*/ 56 w 82"/>
                <a:gd name="T51" fmla="*/ 22 h 95"/>
                <a:gd name="T52" fmla="*/ 55 w 82"/>
                <a:gd name="T53" fmla="*/ 19 h 95"/>
                <a:gd name="T54" fmla="*/ 52 w 82"/>
                <a:gd name="T55" fmla="*/ 18 h 95"/>
                <a:gd name="T56" fmla="*/ 49 w 82"/>
                <a:gd name="T57" fmla="*/ 19 h 95"/>
                <a:gd name="T58" fmla="*/ 46 w 82"/>
                <a:gd name="T59" fmla="*/ 20 h 95"/>
                <a:gd name="T60" fmla="*/ 42 w 82"/>
                <a:gd name="T61" fmla="*/ 23 h 95"/>
                <a:gd name="T62" fmla="*/ 40 w 82"/>
                <a:gd name="T63" fmla="*/ 19 h 95"/>
                <a:gd name="T64" fmla="*/ 63 w 82"/>
                <a:gd name="T65" fmla="*/ 0 h 95"/>
                <a:gd name="T66" fmla="*/ 65 w 82"/>
                <a:gd name="T67" fmla="*/ 3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2" h="95">
                  <a:moveTo>
                    <a:pt x="65" y="3"/>
                  </a:moveTo>
                  <a:cubicBezTo>
                    <a:pt x="65" y="4"/>
                    <a:pt x="64" y="5"/>
                    <a:pt x="63" y="6"/>
                  </a:cubicBezTo>
                  <a:cubicBezTo>
                    <a:pt x="62" y="7"/>
                    <a:pt x="62" y="8"/>
                    <a:pt x="61" y="9"/>
                  </a:cubicBezTo>
                  <a:cubicBezTo>
                    <a:pt x="61" y="11"/>
                    <a:pt x="60" y="12"/>
                    <a:pt x="61" y="14"/>
                  </a:cubicBezTo>
                  <a:cubicBezTo>
                    <a:pt x="61" y="15"/>
                    <a:pt x="61" y="17"/>
                    <a:pt x="62" y="19"/>
                  </a:cubicBezTo>
                  <a:cubicBezTo>
                    <a:pt x="63" y="26"/>
                    <a:pt x="66" y="36"/>
                    <a:pt x="70" y="49"/>
                  </a:cubicBezTo>
                  <a:cubicBezTo>
                    <a:pt x="74" y="63"/>
                    <a:pt x="78" y="77"/>
                    <a:pt x="82" y="92"/>
                  </a:cubicBezTo>
                  <a:cubicBezTo>
                    <a:pt x="78" y="95"/>
                    <a:pt x="78" y="95"/>
                    <a:pt x="78" y="95"/>
                  </a:cubicBezTo>
                  <a:cubicBezTo>
                    <a:pt x="65" y="87"/>
                    <a:pt x="53" y="79"/>
                    <a:pt x="41" y="71"/>
                  </a:cubicBezTo>
                  <a:cubicBezTo>
                    <a:pt x="29" y="63"/>
                    <a:pt x="21" y="58"/>
                    <a:pt x="16" y="55"/>
                  </a:cubicBezTo>
                  <a:cubicBezTo>
                    <a:pt x="15" y="55"/>
                    <a:pt x="14" y="54"/>
                    <a:pt x="13" y="54"/>
                  </a:cubicBezTo>
                  <a:cubicBezTo>
                    <a:pt x="12" y="54"/>
                    <a:pt x="11" y="54"/>
                    <a:pt x="9" y="54"/>
                  </a:cubicBezTo>
                  <a:cubicBezTo>
                    <a:pt x="8" y="54"/>
                    <a:pt x="7" y="55"/>
                    <a:pt x="6" y="55"/>
                  </a:cubicBezTo>
                  <a:cubicBezTo>
                    <a:pt x="5" y="56"/>
                    <a:pt x="4" y="56"/>
                    <a:pt x="3" y="57"/>
                  </a:cubicBezTo>
                  <a:cubicBezTo>
                    <a:pt x="0" y="54"/>
                    <a:pt x="0" y="54"/>
                    <a:pt x="0" y="54"/>
                  </a:cubicBezTo>
                  <a:cubicBezTo>
                    <a:pt x="26" y="32"/>
                    <a:pt x="26" y="32"/>
                    <a:pt x="26" y="32"/>
                  </a:cubicBezTo>
                  <a:cubicBezTo>
                    <a:pt x="28" y="35"/>
                    <a:pt x="28" y="35"/>
                    <a:pt x="28" y="35"/>
                  </a:cubicBezTo>
                  <a:cubicBezTo>
                    <a:pt x="26" y="37"/>
                    <a:pt x="24" y="39"/>
                    <a:pt x="23" y="40"/>
                  </a:cubicBezTo>
                  <a:cubicBezTo>
                    <a:pt x="22" y="42"/>
                    <a:pt x="22" y="43"/>
                    <a:pt x="22" y="44"/>
                  </a:cubicBezTo>
                  <a:cubicBezTo>
                    <a:pt x="22" y="45"/>
                    <a:pt x="23" y="45"/>
                    <a:pt x="23" y="45"/>
                  </a:cubicBezTo>
                  <a:cubicBezTo>
                    <a:pt x="24" y="46"/>
                    <a:pt x="24" y="46"/>
                    <a:pt x="24" y="46"/>
                  </a:cubicBezTo>
                  <a:cubicBezTo>
                    <a:pt x="28" y="48"/>
                    <a:pt x="33" y="52"/>
                    <a:pt x="41" y="56"/>
                  </a:cubicBezTo>
                  <a:cubicBezTo>
                    <a:pt x="48" y="61"/>
                    <a:pt x="59" y="68"/>
                    <a:pt x="73" y="77"/>
                  </a:cubicBezTo>
                  <a:cubicBezTo>
                    <a:pt x="70" y="69"/>
                    <a:pt x="68" y="60"/>
                    <a:pt x="65" y="50"/>
                  </a:cubicBezTo>
                  <a:cubicBezTo>
                    <a:pt x="62" y="40"/>
                    <a:pt x="60" y="33"/>
                    <a:pt x="59" y="29"/>
                  </a:cubicBezTo>
                  <a:cubicBezTo>
                    <a:pt x="58" y="25"/>
                    <a:pt x="57" y="23"/>
                    <a:pt x="56" y="22"/>
                  </a:cubicBezTo>
                  <a:cubicBezTo>
                    <a:pt x="56" y="20"/>
                    <a:pt x="55" y="20"/>
                    <a:pt x="55" y="19"/>
                  </a:cubicBezTo>
                  <a:cubicBezTo>
                    <a:pt x="54" y="18"/>
                    <a:pt x="53" y="18"/>
                    <a:pt x="52" y="18"/>
                  </a:cubicBezTo>
                  <a:cubicBezTo>
                    <a:pt x="51" y="18"/>
                    <a:pt x="50" y="18"/>
                    <a:pt x="49" y="19"/>
                  </a:cubicBezTo>
                  <a:cubicBezTo>
                    <a:pt x="48" y="19"/>
                    <a:pt x="47" y="20"/>
                    <a:pt x="46" y="20"/>
                  </a:cubicBezTo>
                  <a:cubicBezTo>
                    <a:pt x="45" y="21"/>
                    <a:pt x="44" y="22"/>
                    <a:pt x="42" y="23"/>
                  </a:cubicBezTo>
                  <a:cubicBezTo>
                    <a:pt x="40" y="19"/>
                    <a:pt x="40" y="19"/>
                    <a:pt x="40" y="19"/>
                  </a:cubicBezTo>
                  <a:cubicBezTo>
                    <a:pt x="63" y="0"/>
                    <a:pt x="63" y="0"/>
                    <a:pt x="63" y="0"/>
                  </a:cubicBezTo>
                  <a:lnTo>
                    <a:pt x="65" y="3"/>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9" name="î$ḷïďê"/>
            <p:cNvSpPr/>
            <p:nvPr userDrawn="1">
              <p:custDataLst>
                <p:tags r:id="rId32"/>
              </p:custDataLst>
            </p:nvPr>
          </p:nvSpPr>
          <p:spPr bwMode="auto">
            <a:xfrm>
              <a:off x="4250929" y="3752851"/>
              <a:ext cx="180975" cy="173038"/>
            </a:xfrm>
            <a:custGeom>
              <a:avLst/>
              <a:gdLst>
                <a:gd name="T0" fmla="*/ 90 w 109"/>
                <a:gd name="T1" fmla="*/ 30 h 103"/>
                <a:gd name="T2" fmla="*/ 109 w 109"/>
                <a:gd name="T3" fmla="*/ 46 h 103"/>
                <a:gd name="T4" fmla="*/ 68 w 109"/>
                <a:gd name="T5" fmla="*/ 103 h 103"/>
                <a:gd name="T6" fmla="*/ 64 w 109"/>
                <a:gd name="T7" fmla="*/ 100 h 103"/>
                <a:gd name="T8" fmla="*/ 67 w 109"/>
                <a:gd name="T9" fmla="*/ 96 h 103"/>
                <a:gd name="T10" fmla="*/ 68 w 109"/>
                <a:gd name="T11" fmla="*/ 92 h 103"/>
                <a:gd name="T12" fmla="*/ 68 w 109"/>
                <a:gd name="T13" fmla="*/ 89 h 103"/>
                <a:gd name="T14" fmla="*/ 66 w 109"/>
                <a:gd name="T15" fmla="*/ 86 h 103"/>
                <a:gd name="T16" fmla="*/ 17 w 109"/>
                <a:gd name="T17" fmla="*/ 50 h 103"/>
                <a:gd name="T18" fmla="*/ 14 w 109"/>
                <a:gd name="T19" fmla="*/ 49 h 103"/>
                <a:gd name="T20" fmla="*/ 10 w 109"/>
                <a:gd name="T21" fmla="*/ 49 h 103"/>
                <a:gd name="T22" fmla="*/ 6 w 109"/>
                <a:gd name="T23" fmla="*/ 52 h 103"/>
                <a:gd name="T24" fmla="*/ 3 w 109"/>
                <a:gd name="T25" fmla="*/ 55 h 103"/>
                <a:gd name="T26" fmla="*/ 0 w 109"/>
                <a:gd name="T27" fmla="*/ 53 h 103"/>
                <a:gd name="T28" fmla="*/ 39 w 109"/>
                <a:gd name="T29" fmla="*/ 0 h 103"/>
                <a:gd name="T30" fmla="*/ 55 w 109"/>
                <a:gd name="T31" fmla="*/ 12 h 103"/>
                <a:gd name="T32" fmla="*/ 52 w 109"/>
                <a:gd name="T33" fmla="*/ 16 h 103"/>
                <a:gd name="T34" fmla="*/ 41 w 109"/>
                <a:gd name="T35" fmla="*/ 14 h 103"/>
                <a:gd name="T36" fmla="*/ 33 w 109"/>
                <a:gd name="T37" fmla="*/ 17 h 103"/>
                <a:gd name="T38" fmla="*/ 30 w 109"/>
                <a:gd name="T39" fmla="*/ 20 h 103"/>
                <a:gd name="T40" fmla="*/ 26 w 109"/>
                <a:gd name="T41" fmla="*/ 25 h 103"/>
                <a:gd name="T42" fmla="*/ 18 w 109"/>
                <a:gd name="T43" fmla="*/ 35 h 103"/>
                <a:gd name="T44" fmla="*/ 45 w 109"/>
                <a:gd name="T45" fmla="*/ 55 h 103"/>
                <a:gd name="T46" fmla="*/ 51 w 109"/>
                <a:gd name="T47" fmla="*/ 48 h 103"/>
                <a:gd name="T48" fmla="*/ 54 w 109"/>
                <a:gd name="T49" fmla="*/ 42 h 103"/>
                <a:gd name="T50" fmla="*/ 54 w 109"/>
                <a:gd name="T51" fmla="*/ 37 h 103"/>
                <a:gd name="T52" fmla="*/ 52 w 109"/>
                <a:gd name="T53" fmla="*/ 33 h 103"/>
                <a:gd name="T54" fmla="*/ 48 w 109"/>
                <a:gd name="T55" fmla="*/ 28 h 103"/>
                <a:gd name="T56" fmla="*/ 51 w 109"/>
                <a:gd name="T57" fmla="*/ 25 h 103"/>
                <a:gd name="T58" fmla="*/ 77 w 109"/>
                <a:gd name="T59" fmla="*/ 44 h 103"/>
                <a:gd name="T60" fmla="*/ 75 w 109"/>
                <a:gd name="T61" fmla="*/ 48 h 103"/>
                <a:gd name="T62" fmla="*/ 69 w 109"/>
                <a:gd name="T63" fmla="*/ 45 h 103"/>
                <a:gd name="T64" fmla="*/ 64 w 109"/>
                <a:gd name="T65" fmla="*/ 44 h 103"/>
                <a:gd name="T66" fmla="*/ 59 w 109"/>
                <a:gd name="T67" fmla="*/ 46 h 103"/>
                <a:gd name="T68" fmla="*/ 55 w 109"/>
                <a:gd name="T69" fmla="*/ 51 h 103"/>
                <a:gd name="T70" fmla="*/ 49 w 109"/>
                <a:gd name="T71" fmla="*/ 58 h 103"/>
                <a:gd name="T72" fmla="*/ 70 w 109"/>
                <a:gd name="T73" fmla="*/ 73 h 103"/>
                <a:gd name="T74" fmla="*/ 75 w 109"/>
                <a:gd name="T75" fmla="*/ 76 h 103"/>
                <a:gd name="T76" fmla="*/ 79 w 109"/>
                <a:gd name="T77" fmla="*/ 77 h 103"/>
                <a:gd name="T78" fmla="*/ 82 w 109"/>
                <a:gd name="T79" fmla="*/ 74 h 103"/>
                <a:gd name="T80" fmla="*/ 87 w 109"/>
                <a:gd name="T81" fmla="*/ 68 h 103"/>
                <a:gd name="T82" fmla="*/ 90 w 109"/>
                <a:gd name="T83" fmla="*/ 64 h 103"/>
                <a:gd name="T84" fmla="*/ 93 w 109"/>
                <a:gd name="T85" fmla="*/ 59 h 103"/>
                <a:gd name="T86" fmla="*/ 95 w 109"/>
                <a:gd name="T87" fmla="*/ 55 h 103"/>
                <a:gd name="T88" fmla="*/ 96 w 109"/>
                <a:gd name="T89" fmla="*/ 51 h 103"/>
                <a:gd name="T90" fmla="*/ 92 w 109"/>
                <a:gd name="T91" fmla="*/ 42 h 103"/>
                <a:gd name="T92" fmla="*/ 88 w 109"/>
                <a:gd name="T93" fmla="*/ 34 h 103"/>
                <a:gd name="T94" fmla="*/ 90 w 109"/>
                <a:gd name="T95" fmla="*/ 3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9" h="103">
                  <a:moveTo>
                    <a:pt x="90" y="30"/>
                  </a:moveTo>
                  <a:cubicBezTo>
                    <a:pt x="109" y="46"/>
                    <a:pt x="109" y="46"/>
                    <a:pt x="109" y="46"/>
                  </a:cubicBezTo>
                  <a:cubicBezTo>
                    <a:pt x="68" y="103"/>
                    <a:pt x="68" y="103"/>
                    <a:pt x="68" y="103"/>
                  </a:cubicBezTo>
                  <a:cubicBezTo>
                    <a:pt x="64" y="100"/>
                    <a:pt x="64" y="100"/>
                    <a:pt x="64" y="100"/>
                  </a:cubicBezTo>
                  <a:cubicBezTo>
                    <a:pt x="65" y="99"/>
                    <a:pt x="66" y="98"/>
                    <a:pt x="67" y="96"/>
                  </a:cubicBezTo>
                  <a:cubicBezTo>
                    <a:pt x="68" y="94"/>
                    <a:pt x="68" y="93"/>
                    <a:pt x="68" y="92"/>
                  </a:cubicBezTo>
                  <a:cubicBezTo>
                    <a:pt x="69" y="91"/>
                    <a:pt x="69" y="90"/>
                    <a:pt x="68" y="89"/>
                  </a:cubicBezTo>
                  <a:cubicBezTo>
                    <a:pt x="68" y="88"/>
                    <a:pt x="67" y="87"/>
                    <a:pt x="66" y="86"/>
                  </a:cubicBezTo>
                  <a:cubicBezTo>
                    <a:pt x="17" y="50"/>
                    <a:pt x="17" y="50"/>
                    <a:pt x="17" y="50"/>
                  </a:cubicBezTo>
                  <a:cubicBezTo>
                    <a:pt x="16" y="49"/>
                    <a:pt x="15" y="49"/>
                    <a:pt x="14" y="49"/>
                  </a:cubicBezTo>
                  <a:cubicBezTo>
                    <a:pt x="13" y="48"/>
                    <a:pt x="11" y="49"/>
                    <a:pt x="10" y="49"/>
                  </a:cubicBezTo>
                  <a:cubicBezTo>
                    <a:pt x="9" y="50"/>
                    <a:pt x="8" y="51"/>
                    <a:pt x="6" y="52"/>
                  </a:cubicBezTo>
                  <a:cubicBezTo>
                    <a:pt x="5" y="53"/>
                    <a:pt x="4" y="54"/>
                    <a:pt x="3" y="55"/>
                  </a:cubicBezTo>
                  <a:cubicBezTo>
                    <a:pt x="0" y="53"/>
                    <a:pt x="0" y="53"/>
                    <a:pt x="0" y="53"/>
                  </a:cubicBezTo>
                  <a:cubicBezTo>
                    <a:pt x="39" y="0"/>
                    <a:pt x="39" y="0"/>
                    <a:pt x="39" y="0"/>
                  </a:cubicBezTo>
                  <a:cubicBezTo>
                    <a:pt x="55" y="12"/>
                    <a:pt x="55" y="12"/>
                    <a:pt x="55" y="12"/>
                  </a:cubicBezTo>
                  <a:cubicBezTo>
                    <a:pt x="52" y="16"/>
                    <a:pt x="52" y="16"/>
                    <a:pt x="52" y="16"/>
                  </a:cubicBezTo>
                  <a:cubicBezTo>
                    <a:pt x="49" y="14"/>
                    <a:pt x="46" y="14"/>
                    <a:pt x="41" y="14"/>
                  </a:cubicBezTo>
                  <a:cubicBezTo>
                    <a:pt x="37" y="14"/>
                    <a:pt x="34" y="15"/>
                    <a:pt x="33" y="17"/>
                  </a:cubicBezTo>
                  <a:cubicBezTo>
                    <a:pt x="32" y="18"/>
                    <a:pt x="31" y="19"/>
                    <a:pt x="30" y="20"/>
                  </a:cubicBezTo>
                  <a:cubicBezTo>
                    <a:pt x="29" y="21"/>
                    <a:pt x="27" y="23"/>
                    <a:pt x="26" y="25"/>
                  </a:cubicBezTo>
                  <a:cubicBezTo>
                    <a:pt x="18" y="35"/>
                    <a:pt x="18" y="35"/>
                    <a:pt x="18" y="35"/>
                  </a:cubicBezTo>
                  <a:cubicBezTo>
                    <a:pt x="45" y="55"/>
                    <a:pt x="45" y="55"/>
                    <a:pt x="45" y="55"/>
                  </a:cubicBezTo>
                  <a:cubicBezTo>
                    <a:pt x="51" y="48"/>
                    <a:pt x="51" y="48"/>
                    <a:pt x="51" y="48"/>
                  </a:cubicBezTo>
                  <a:cubicBezTo>
                    <a:pt x="53" y="45"/>
                    <a:pt x="54" y="43"/>
                    <a:pt x="54" y="42"/>
                  </a:cubicBezTo>
                  <a:cubicBezTo>
                    <a:pt x="55" y="40"/>
                    <a:pt x="54" y="39"/>
                    <a:pt x="54" y="37"/>
                  </a:cubicBezTo>
                  <a:cubicBezTo>
                    <a:pt x="54" y="36"/>
                    <a:pt x="53" y="34"/>
                    <a:pt x="52" y="33"/>
                  </a:cubicBezTo>
                  <a:cubicBezTo>
                    <a:pt x="50" y="31"/>
                    <a:pt x="49" y="30"/>
                    <a:pt x="48" y="28"/>
                  </a:cubicBezTo>
                  <a:cubicBezTo>
                    <a:pt x="51" y="25"/>
                    <a:pt x="51" y="25"/>
                    <a:pt x="51" y="25"/>
                  </a:cubicBezTo>
                  <a:cubicBezTo>
                    <a:pt x="77" y="44"/>
                    <a:pt x="77" y="44"/>
                    <a:pt x="77" y="44"/>
                  </a:cubicBezTo>
                  <a:cubicBezTo>
                    <a:pt x="75" y="48"/>
                    <a:pt x="75" y="48"/>
                    <a:pt x="75" y="48"/>
                  </a:cubicBezTo>
                  <a:cubicBezTo>
                    <a:pt x="73" y="47"/>
                    <a:pt x="71" y="46"/>
                    <a:pt x="69" y="45"/>
                  </a:cubicBezTo>
                  <a:cubicBezTo>
                    <a:pt x="67" y="45"/>
                    <a:pt x="65" y="44"/>
                    <a:pt x="64" y="44"/>
                  </a:cubicBezTo>
                  <a:cubicBezTo>
                    <a:pt x="62" y="44"/>
                    <a:pt x="60" y="45"/>
                    <a:pt x="59" y="46"/>
                  </a:cubicBezTo>
                  <a:cubicBezTo>
                    <a:pt x="58" y="47"/>
                    <a:pt x="56" y="48"/>
                    <a:pt x="55" y="51"/>
                  </a:cubicBezTo>
                  <a:cubicBezTo>
                    <a:pt x="49" y="58"/>
                    <a:pt x="49" y="58"/>
                    <a:pt x="49" y="58"/>
                  </a:cubicBezTo>
                  <a:cubicBezTo>
                    <a:pt x="70" y="73"/>
                    <a:pt x="70" y="73"/>
                    <a:pt x="70" y="73"/>
                  </a:cubicBezTo>
                  <a:cubicBezTo>
                    <a:pt x="72" y="75"/>
                    <a:pt x="73" y="76"/>
                    <a:pt x="75" y="76"/>
                  </a:cubicBezTo>
                  <a:cubicBezTo>
                    <a:pt x="76" y="77"/>
                    <a:pt x="77" y="77"/>
                    <a:pt x="79" y="77"/>
                  </a:cubicBezTo>
                  <a:cubicBezTo>
                    <a:pt x="80" y="76"/>
                    <a:pt x="81" y="75"/>
                    <a:pt x="82" y="74"/>
                  </a:cubicBezTo>
                  <a:cubicBezTo>
                    <a:pt x="83" y="73"/>
                    <a:pt x="85" y="71"/>
                    <a:pt x="87" y="68"/>
                  </a:cubicBezTo>
                  <a:cubicBezTo>
                    <a:pt x="88" y="67"/>
                    <a:pt x="89" y="66"/>
                    <a:pt x="90" y="64"/>
                  </a:cubicBezTo>
                  <a:cubicBezTo>
                    <a:pt x="91" y="62"/>
                    <a:pt x="92" y="61"/>
                    <a:pt x="93" y="59"/>
                  </a:cubicBezTo>
                  <a:cubicBezTo>
                    <a:pt x="94" y="58"/>
                    <a:pt x="95" y="57"/>
                    <a:pt x="95" y="55"/>
                  </a:cubicBezTo>
                  <a:cubicBezTo>
                    <a:pt x="96" y="54"/>
                    <a:pt x="96" y="52"/>
                    <a:pt x="96" y="51"/>
                  </a:cubicBezTo>
                  <a:cubicBezTo>
                    <a:pt x="95" y="49"/>
                    <a:pt x="94" y="46"/>
                    <a:pt x="92" y="42"/>
                  </a:cubicBezTo>
                  <a:cubicBezTo>
                    <a:pt x="90" y="38"/>
                    <a:pt x="89" y="35"/>
                    <a:pt x="88" y="34"/>
                  </a:cubicBezTo>
                  <a:lnTo>
                    <a:pt x="90" y="3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0" name="íṩḷîďe"/>
            <p:cNvSpPr/>
            <p:nvPr userDrawn="1">
              <p:custDataLst>
                <p:tags r:id="rId33"/>
              </p:custDataLst>
            </p:nvPr>
          </p:nvSpPr>
          <p:spPr bwMode="auto">
            <a:xfrm>
              <a:off x="4319192" y="3654426"/>
              <a:ext cx="177800" cy="142875"/>
            </a:xfrm>
            <a:custGeom>
              <a:avLst/>
              <a:gdLst>
                <a:gd name="T0" fmla="*/ 107 w 107"/>
                <a:gd name="T1" fmla="*/ 8 h 85"/>
                <a:gd name="T2" fmla="*/ 99 w 107"/>
                <a:gd name="T3" fmla="*/ 29 h 85"/>
                <a:gd name="T4" fmla="*/ 76 w 107"/>
                <a:gd name="T5" fmla="*/ 35 h 85"/>
                <a:gd name="T6" fmla="*/ 54 w 107"/>
                <a:gd name="T7" fmla="*/ 41 h 85"/>
                <a:gd name="T8" fmla="*/ 51 w 107"/>
                <a:gd name="T9" fmla="*/ 49 h 85"/>
                <a:gd name="T10" fmla="*/ 76 w 107"/>
                <a:gd name="T11" fmla="*/ 58 h 85"/>
                <a:gd name="T12" fmla="*/ 80 w 107"/>
                <a:gd name="T13" fmla="*/ 59 h 85"/>
                <a:gd name="T14" fmla="*/ 83 w 107"/>
                <a:gd name="T15" fmla="*/ 57 h 85"/>
                <a:gd name="T16" fmla="*/ 85 w 107"/>
                <a:gd name="T17" fmla="*/ 54 h 85"/>
                <a:gd name="T18" fmla="*/ 87 w 107"/>
                <a:gd name="T19" fmla="*/ 50 h 85"/>
                <a:gd name="T20" fmla="*/ 91 w 107"/>
                <a:gd name="T21" fmla="*/ 51 h 85"/>
                <a:gd name="T22" fmla="*/ 79 w 107"/>
                <a:gd name="T23" fmla="*/ 85 h 85"/>
                <a:gd name="T24" fmla="*/ 75 w 107"/>
                <a:gd name="T25" fmla="*/ 83 h 85"/>
                <a:gd name="T26" fmla="*/ 76 w 107"/>
                <a:gd name="T27" fmla="*/ 79 h 85"/>
                <a:gd name="T28" fmla="*/ 77 w 107"/>
                <a:gd name="T29" fmla="*/ 76 h 85"/>
                <a:gd name="T30" fmla="*/ 75 w 107"/>
                <a:gd name="T31" fmla="*/ 72 h 85"/>
                <a:gd name="T32" fmla="*/ 72 w 107"/>
                <a:gd name="T33" fmla="*/ 70 h 85"/>
                <a:gd name="T34" fmla="*/ 15 w 107"/>
                <a:gd name="T35" fmla="*/ 49 h 85"/>
                <a:gd name="T36" fmla="*/ 11 w 107"/>
                <a:gd name="T37" fmla="*/ 49 h 85"/>
                <a:gd name="T38" fmla="*/ 8 w 107"/>
                <a:gd name="T39" fmla="*/ 50 h 85"/>
                <a:gd name="T40" fmla="*/ 6 w 107"/>
                <a:gd name="T41" fmla="*/ 54 h 85"/>
                <a:gd name="T42" fmla="*/ 4 w 107"/>
                <a:gd name="T43" fmla="*/ 57 h 85"/>
                <a:gd name="T44" fmla="*/ 0 w 107"/>
                <a:gd name="T45" fmla="*/ 56 h 85"/>
                <a:gd name="T46" fmla="*/ 13 w 107"/>
                <a:gd name="T47" fmla="*/ 19 h 85"/>
                <a:gd name="T48" fmla="*/ 18 w 107"/>
                <a:gd name="T49" fmla="*/ 10 h 85"/>
                <a:gd name="T50" fmla="*/ 24 w 107"/>
                <a:gd name="T51" fmla="*/ 3 h 85"/>
                <a:gd name="T52" fmla="*/ 32 w 107"/>
                <a:gd name="T53" fmla="*/ 0 h 85"/>
                <a:gd name="T54" fmla="*/ 41 w 107"/>
                <a:gd name="T55" fmla="*/ 1 h 85"/>
                <a:gd name="T56" fmla="*/ 49 w 107"/>
                <a:gd name="T57" fmla="*/ 6 h 85"/>
                <a:gd name="T58" fmla="*/ 53 w 107"/>
                <a:gd name="T59" fmla="*/ 12 h 85"/>
                <a:gd name="T60" fmla="*/ 55 w 107"/>
                <a:gd name="T61" fmla="*/ 19 h 85"/>
                <a:gd name="T62" fmla="*/ 56 w 107"/>
                <a:gd name="T63" fmla="*/ 28 h 85"/>
                <a:gd name="T64" fmla="*/ 72 w 107"/>
                <a:gd name="T65" fmla="*/ 23 h 85"/>
                <a:gd name="T66" fmla="*/ 89 w 107"/>
                <a:gd name="T67" fmla="*/ 19 h 85"/>
                <a:gd name="T68" fmla="*/ 95 w 107"/>
                <a:gd name="T69" fmla="*/ 16 h 85"/>
                <a:gd name="T70" fmla="*/ 99 w 107"/>
                <a:gd name="T71" fmla="*/ 13 h 85"/>
                <a:gd name="T72" fmla="*/ 102 w 107"/>
                <a:gd name="T73" fmla="*/ 10 h 85"/>
                <a:gd name="T74" fmla="*/ 103 w 107"/>
                <a:gd name="T75" fmla="*/ 6 h 85"/>
                <a:gd name="T76" fmla="*/ 107 w 107"/>
                <a:gd name="T77" fmla="*/ 8 h 85"/>
                <a:gd name="T78" fmla="*/ 38 w 107"/>
                <a:gd name="T79" fmla="*/ 15 h 85"/>
                <a:gd name="T80" fmla="*/ 25 w 107"/>
                <a:gd name="T81" fmla="*/ 15 h 85"/>
                <a:gd name="T82" fmla="*/ 16 w 107"/>
                <a:gd name="T83" fmla="*/ 25 h 85"/>
                <a:gd name="T84" fmla="*/ 13 w 107"/>
                <a:gd name="T85" fmla="*/ 35 h 85"/>
                <a:gd name="T86" fmla="*/ 47 w 107"/>
                <a:gd name="T87" fmla="*/ 47 h 85"/>
                <a:gd name="T88" fmla="*/ 49 w 107"/>
                <a:gd name="T89" fmla="*/ 40 h 85"/>
                <a:gd name="T90" fmla="*/ 49 w 107"/>
                <a:gd name="T91" fmla="*/ 25 h 85"/>
                <a:gd name="T92" fmla="*/ 38 w 107"/>
                <a:gd name="T93" fmla="*/ 1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7" h="85">
                  <a:moveTo>
                    <a:pt x="107" y="8"/>
                  </a:moveTo>
                  <a:cubicBezTo>
                    <a:pt x="99" y="29"/>
                    <a:pt x="99" y="29"/>
                    <a:pt x="99" y="29"/>
                  </a:cubicBezTo>
                  <a:cubicBezTo>
                    <a:pt x="90" y="31"/>
                    <a:pt x="82" y="33"/>
                    <a:pt x="76" y="35"/>
                  </a:cubicBezTo>
                  <a:cubicBezTo>
                    <a:pt x="69" y="37"/>
                    <a:pt x="62" y="39"/>
                    <a:pt x="54" y="41"/>
                  </a:cubicBezTo>
                  <a:cubicBezTo>
                    <a:pt x="51" y="49"/>
                    <a:pt x="51" y="49"/>
                    <a:pt x="51" y="49"/>
                  </a:cubicBezTo>
                  <a:cubicBezTo>
                    <a:pt x="76" y="58"/>
                    <a:pt x="76" y="58"/>
                    <a:pt x="76" y="58"/>
                  </a:cubicBezTo>
                  <a:cubicBezTo>
                    <a:pt x="78" y="59"/>
                    <a:pt x="79" y="59"/>
                    <a:pt x="80" y="59"/>
                  </a:cubicBezTo>
                  <a:cubicBezTo>
                    <a:pt x="81" y="59"/>
                    <a:pt x="82" y="58"/>
                    <a:pt x="83" y="57"/>
                  </a:cubicBezTo>
                  <a:cubicBezTo>
                    <a:pt x="84" y="57"/>
                    <a:pt x="85" y="56"/>
                    <a:pt x="85" y="54"/>
                  </a:cubicBezTo>
                  <a:cubicBezTo>
                    <a:pt x="86" y="52"/>
                    <a:pt x="87" y="51"/>
                    <a:pt x="87" y="50"/>
                  </a:cubicBezTo>
                  <a:cubicBezTo>
                    <a:pt x="91" y="51"/>
                    <a:pt x="91" y="51"/>
                    <a:pt x="91" y="51"/>
                  </a:cubicBezTo>
                  <a:cubicBezTo>
                    <a:pt x="79" y="85"/>
                    <a:pt x="79" y="85"/>
                    <a:pt x="79" y="85"/>
                  </a:cubicBezTo>
                  <a:cubicBezTo>
                    <a:pt x="75" y="83"/>
                    <a:pt x="75" y="83"/>
                    <a:pt x="75" y="83"/>
                  </a:cubicBezTo>
                  <a:cubicBezTo>
                    <a:pt x="75" y="82"/>
                    <a:pt x="76" y="81"/>
                    <a:pt x="76" y="79"/>
                  </a:cubicBezTo>
                  <a:cubicBezTo>
                    <a:pt x="76" y="78"/>
                    <a:pt x="77" y="76"/>
                    <a:pt x="77" y="76"/>
                  </a:cubicBezTo>
                  <a:cubicBezTo>
                    <a:pt x="77" y="74"/>
                    <a:pt x="76" y="73"/>
                    <a:pt x="75" y="72"/>
                  </a:cubicBezTo>
                  <a:cubicBezTo>
                    <a:pt x="75" y="71"/>
                    <a:pt x="74" y="71"/>
                    <a:pt x="72" y="70"/>
                  </a:cubicBezTo>
                  <a:cubicBezTo>
                    <a:pt x="15" y="49"/>
                    <a:pt x="15" y="49"/>
                    <a:pt x="15" y="49"/>
                  </a:cubicBezTo>
                  <a:cubicBezTo>
                    <a:pt x="14" y="49"/>
                    <a:pt x="12" y="49"/>
                    <a:pt x="11" y="49"/>
                  </a:cubicBezTo>
                  <a:cubicBezTo>
                    <a:pt x="10" y="49"/>
                    <a:pt x="9" y="49"/>
                    <a:pt x="8" y="50"/>
                  </a:cubicBezTo>
                  <a:cubicBezTo>
                    <a:pt x="7" y="51"/>
                    <a:pt x="7" y="52"/>
                    <a:pt x="6" y="54"/>
                  </a:cubicBezTo>
                  <a:cubicBezTo>
                    <a:pt x="5" y="55"/>
                    <a:pt x="4" y="56"/>
                    <a:pt x="4" y="57"/>
                  </a:cubicBezTo>
                  <a:cubicBezTo>
                    <a:pt x="0" y="56"/>
                    <a:pt x="0" y="56"/>
                    <a:pt x="0" y="56"/>
                  </a:cubicBezTo>
                  <a:cubicBezTo>
                    <a:pt x="13" y="19"/>
                    <a:pt x="13" y="19"/>
                    <a:pt x="13" y="19"/>
                  </a:cubicBezTo>
                  <a:cubicBezTo>
                    <a:pt x="15" y="16"/>
                    <a:pt x="16" y="13"/>
                    <a:pt x="18" y="10"/>
                  </a:cubicBezTo>
                  <a:cubicBezTo>
                    <a:pt x="20" y="7"/>
                    <a:pt x="22" y="5"/>
                    <a:pt x="24" y="3"/>
                  </a:cubicBezTo>
                  <a:cubicBezTo>
                    <a:pt x="26" y="2"/>
                    <a:pt x="29" y="1"/>
                    <a:pt x="32" y="0"/>
                  </a:cubicBezTo>
                  <a:cubicBezTo>
                    <a:pt x="35" y="0"/>
                    <a:pt x="38" y="0"/>
                    <a:pt x="41" y="1"/>
                  </a:cubicBezTo>
                  <a:cubicBezTo>
                    <a:pt x="44" y="2"/>
                    <a:pt x="47" y="4"/>
                    <a:pt x="49" y="6"/>
                  </a:cubicBezTo>
                  <a:cubicBezTo>
                    <a:pt x="51" y="7"/>
                    <a:pt x="52" y="9"/>
                    <a:pt x="53" y="12"/>
                  </a:cubicBezTo>
                  <a:cubicBezTo>
                    <a:pt x="54" y="14"/>
                    <a:pt x="55" y="17"/>
                    <a:pt x="55" y="19"/>
                  </a:cubicBezTo>
                  <a:cubicBezTo>
                    <a:pt x="56" y="22"/>
                    <a:pt x="56" y="25"/>
                    <a:pt x="56" y="28"/>
                  </a:cubicBezTo>
                  <a:cubicBezTo>
                    <a:pt x="62" y="26"/>
                    <a:pt x="68" y="25"/>
                    <a:pt x="72" y="23"/>
                  </a:cubicBezTo>
                  <a:cubicBezTo>
                    <a:pt x="77" y="22"/>
                    <a:pt x="82" y="20"/>
                    <a:pt x="89" y="19"/>
                  </a:cubicBezTo>
                  <a:cubicBezTo>
                    <a:pt x="91" y="18"/>
                    <a:pt x="94" y="17"/>
                    <a:pt x="95" y="16"/>
                  </a:cubicBezTo>
                  <a:cubicBezTo>
                    <a:pt x="97" y="15"/>
                    <a:pt x="98" y="14"/>
                    <a:pt x="99" y="13"/>
                  </a:cubicBezTo>
                  <a:cubicBezTo>
                    <a:pt x="100" y="12"/>
                    <a:pt x="101" y="11"/>
                    <a:pt x="102" y="10"/>
                  </a:cubicBezTo>
                  <a:cubicBezTo>
                    <a:pt x="102" y="8"/>
                    <a:pt x="103" y="7"/>
                    <a:pt x="103" y="6"/>
                  </a:cubicBezTo>
                  <a:cubicBezTo>
                    <a:pt x="107" y="8"/>
                    <a:pt x="107" y="8"/>
                    <a:pt x="107" y="8"/>
                  </a:cubicBezTo>
                  <a:close/>
                  <a:moveTo>
                    <a:pt x="38" y="15"/>
                  </a:moveTo>
                  <a:cubicBezTo>
                    <a:pt x="33" y="14"/>
                    <a:pt x="28" y="14"/>
                    <a:pt x="25" y="15"/>
                  </a:cubicBezTo>
                  <a:cubicBezTo>
                    <a:pt x="21" y="17"/>
                    <a:pt x="18" y="20"/>
                    <a:pt x="16" y="25"/>
                  </a:cubicBezTo>
                  <a:cubicBezTo>
                    <a:pt x="13" y="35"/>
                    <a:pt x="13" y="35"/>
                    <a:pt x="13" y="35"/>
                  </a:cubicBezTo>
                  <a:cubicBezTo>
                    <a:pt x="47" y="47"/>
                    <a:pt x="47" y="47"/>
                    <a:pt x="47" y="47"/>
                  </a:cubicBezTo>
                  <a:cubicBezTo>
                    <a:pt x="49" y="40"/>
                    <a:pt x="49" y="40"/>
                    <a:pt x="49" y="40"/>
                  </a:cubicBezTo>
                  <a:cubicBezTo>
                    <a:pt x="51" y="35"/>
                    <a:pt x="51" y="30"/>
                    <a:pt x="49" y="25"/>
                  </a:cubicBezTo>
                  <a:cubicBezTo>
                    <a:pt x="47" y="21"/>
                    <a:pt x="43" y="17"/>
                    <a:pt x="38" y="15"/>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3" name="íṡļïḍé"/>
            <p:cNvSpPr/>
            <p:nvPr userDrawn="1">
              <p:custDataLst>
                <p:tags r:id="rId34"/>
              </p:custDataLst>
            </p:nvPr>
          </p:nvSpPr>
          <p:spPr bwMode="auto">
            <a:xfrm>
              <a:off x="4360467" y="3546476"/>
              <a:ext cx="149225" cy="115888"/>
            </a:xfrm>
            <a:custGeom>
              <a:avLst/>
              <a:gdLst>
                <a:gd name="T0" fmla="*/ 52 w 89"/>
                <a:gd name="T1" fmla="*/ 10 h 69"/>
                <a:gd name="T2" fmla="*/ 60 w 89"/>
                <a:gd name="T3" fmla="*/ 8 h 69"/>
                <a:gd name="T4" fmla="*/ 68 w 89"/>
                <a:gd name="T5" fmla="*/ 8 h 69"/>
                <a:gd name="T6" fmla="*/ 84 w 89"/>
                <a:gd name="T7" fmla="*/ 20 h 69"/>
                <a:gd name="T8" fmla="*/ 88 w 89"/>
                <a:gd name="T9" fmla="*/ 41 h 69"/>
                <a:gd name="T10" fmla="*/ 84 w 89"/>
                <a:gd name="T11" fmla="*/ 52 h 69"/>
                <a:gd name="T12" fmla="*/ 78 w 89"/>
                <a:gd name="T13" fmla="*/ 61 h 69"/>
                <a:gd name="T14" fmla="*/ 81 w 89"/>
                <a:gd name="T15" fmla="*/ 64 h 69"/>
                <a:gd name="T16" fmla="*/ 80 w 89"/>
                <a:gd name="T17" fmla="*/ 69 h 69"/>
                <a:gd name="T18" fmla="*/ 52 w 89"/>
                <a:gd name="T19" fmla="*/ 64 h 69"/>
                <a:gd name="T20" fmla="*/ 53 w 89"/>
                <a:gd name="T21" fmla="*/ 59 h 69"/>
                <a:gd name="T22" fmla="*/ 63 w 89"/>
                <a:gd name="T23" fmla="*/ 58 h 69"/>
                <a:gd name="T24" fmla="*/ 72 w 89"/>
                <a:gd name="T25" fmla="*/ 54 h 69"/>
                <a:gd name="T26" fmla="*/ 79 w 89"/>
                <a:gd name="T27" fmla="*/ 48 h 69"/>
                <a:gd name="T28" fmla="*/ 83 w 89"/>
                <a:gd name="T29" fmla="*/ 39 h 69"/>
                <a:gd name="T30" fmla="*/ 83 w 89"/>
                <a:gd name="T31" fmla="*/ 32 h 69"/>
                <a:gd name="T32" fmla="*/ 81 w 89"/>
                <a:gd name="T33" fmla="*/ 26 h 69"/>
                <a:gd name="T34" fmla="*/ 77 w 89"/>
                <a:gd name="T35" fmla="*/ 23 h 69"/>
                <a:gd name="T36" fmla="*/ 71 w 89"/>
                <a:gd name="T37" fmla="*/ 21 h 69"/>
                <a:gd name="T38" fmla="*/ 61 w 89"/>
                <a:gd name="T39" fmla="*/ 22 h 69"/>
                <a:gd name="T40" fmla="*/ 53 w 89"/>
                <a:gd name="T41" fmla="*/ 29 h 69"/>
                <a:gd name="T42" fmla="*/ 48 w 89"/>
                <a:gd name="T43" fmla="*/ 37 h 69"/>
                <a:gd name="T44" fmla="*/ 43 w 89"/>
                <a:gd name="T45" fmla="*/ 44 h 69"/>
                <a:gd name="T46" fmla="*/ 33 w 89"/>
                <a:gd name="T47" fmla="*/ 54 h 69"/>
                <a:gd name="T48" fmla="*/ 19 w 89"/>
                <a:gd name="T49" fmla="*/ 55 h 69"/>
                <a:gd name="T50" fmla="*/ 10 w 89"/>
                <a:gd name="T51" fmla="*/ 51 h 69"/>
                <a:gd name="T52" fmla="*/ 4 w 89"/>
                <a:gd name="T53" fmla="*/ 44 h 69"/>
                <a:gd name="T54" fmla="*/ 1 w 89"/>
                <a:gd name="T55" fmla="*/ 35 h 69"/>
                <a:gd name="T56" fmla="*/ 1 w 89"/>
                <a:gd name="T57" fmla="*/ 26 h 69"/>
                <a:gd name="T58" fmla="*/ 5 w 89"/>
                <a:gd name="T59" fmla="*/ 16 h 69"/>
                <a:gd name="T60" fmla="*/ 10 w 89"/>
                <a:gd name="T61" fmla="*/ 8 h 69"/>
                <a:gd name="T62" fmla="*/ 7 w 89"/>
                <a:gd name="T63" fmla="*/ 5 h 69"/>
                <a:gd name="T64" fmla="*/ 8 w 89"/>
                <a:gd name="T65" fmla="*/ 0 h 69"/>
                <a:gd name="T66" fmla="*/ 35 w 89"/>
                <a:gd name="T67" fmla="*/ 5 h 69"/>
                <a:gd name="T68" fmla="*/ 35 w 89"/>
                <a:gd name="T69" fmla="*/ 10 h 69"/>
                <a:gd name="T70" fmla="*/ 25 w 89"/>
                <a:gd name="T71" fmla="*/ 11 h 69"/>
                <a:gd name="T72" fmla="*/ 16 w 89"/>
                <a:gd name="T73" fmla="*/ 14 h 69"/>
                <a:gd name="T74" fmla="*/ 10 w 89"/>
                <a:gd name="T75" fmla="*/ 19 h 69"/>
                <a:gd name="T76" fmla="*/ 6 w 89"/>
                <a:gd name="T77" fmla="*/ 27 h 69"/>
                <a:gd name="T78" fmla="*/ 8 w 89"/>
                <a:gd name="T79" fmla="*/ 37 h 69"/>
                <a:gd name="T80" fmla="*/ 16 w 89"/>
                <a:gd name="T81" fmla="*/ 43 h 69"/>
                <a:gd name="T82" fmla="*/ 25 w 89"/>
                <a:gd name="T83" fmla="*/ 42 h 69"/>
                <a:gd name="T84" fmla="*/ 32 w 89"/>
                <a:gd name="T85" fmla="*/ 36 h 69"/>
                <a:gd name="T86" fmla="*/ 37 w 89"/>
                <a:gd name="T87" fmla="*/ 28 h 69"/>
                <a:gd name="T88" fmla="*/ 42 w 89"/>
                <a:gd name="T89" fmla="*/ 21 h 69"/>
                <a:gd name="T90" fmla="*/ 47 w 89"/>
                <a:gd name="T91" fmla="*/ 15 h 69"/>
                <a:gd name="T92" fmla="*/ 52 w 89"/>
                <a:gd name="T93" fmla="*/ 1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9" h="69">
                  <a:moveTo>
                    <a:pt x="52" y="10"/>
                  </a:moveTo>
                  <a:cubicBezTo>
                    <a:pt x="55" y="9"/>
                    <a:pt x="57" y="8"/>
                    <a:pt x="60" y="8"/>
                  </a:cubicBezTo>
                  <a:cubicBezTo>
                    <a:pt x="62" y="7"/>
                    <a:pt x="65" y="7"/>
                    <a:pt x="68" y="8"/>
                  </a:cubicBezTo>
                  <a:cubicBezTo>
                    <a:pt x="75" y="9"/>
                    <a:pt x="81" y="13"/>
                    <a:pt x="84" y="20"/>
                  </a:cubicBezTo>
                  <a:cubicBezTo>
                    <a:pt x="88" y="26"/>
                    <a:pt x="89" y="33"/>
                    <a:pt x="88" y="41"/>
                  </a:cubicBezTo>
                  <a:cubicBezTo>
                    <a:pt x="87" y="45"/>
                    <a:pt x="86" y="48"/>
                    <a:pt x="84" y="52"/>
                  </a:cubicBezTo>
                  <a:cubicBezTo>
                    <a:pt x="82" y="55"/>
                    <a:pt x="80" y="58"/>
                    <a:pt x="78" y="61"/>
                  </a:cubicBezTo>
                  <a:cubicBezTo>
                    <a:pt x="81" y="64"/>
                    <a:pt x="81" y="64"/>
                    <a:pt x="81" y="64"/>
                  </a:cubicBezTo>
                  <a:cubicBezTo>
                    <a:pt x="80" y="69"/>
                    <a:pt x="80" y="69"/>
                    <a:pt x="80" y="69"/>
                  </a:cubicBezTo>
                  <a:cubicBezTo>
                    <a:pt x="52" y="64"/>
                    <a:pt x="52" y="64"/>
                    <a:pt x="52" y="64"/>
                  </a:cubicBezTo>
                  <a:cubicBezTo>
                    <a:pt x="53" y="59"/>
                    <a:pt x="53" y="59"/>
                    <a:pt x="53" y="59"/>
                  </a:cubicBezTo>
                  <a:cubicBezTo>
                    <a:pt x="57" y="59"/>
                    <a:pt x="60" y="58"/>
                    <a:pt x="63" y="58"/>
                  </a:cubicBezTo>
                  <a:cubicBezTo>
                    <a:pt x="66" y="57"/>
                    <a:pt x="69" y="56"/>
                    <a:pt x="72" y="54"/>
                  </a:cubicBezTo>
                  <a:cubicBezTo>
                    <a:pt x="75" y="52"/>
                    <a:pt x="77" y="50"/>
                    <a:pt x="79" y="48"/>
                  </a:cubicBezTo>
                  <a:cubicBezTo>
                    <a:pt x="81" y="46"/>
                    <a:pt x="82" y="43"/>
                    <a:pt x="83" y="39"/>
                  </a:cubicBezTo>
                  <a:cubicBezTo>
                    <a:pt x="83" y="36"/>
                    <a:pt x="83" y="34"/>
                    <a:pt x="83" y="32"/>
                  </a:cubicBezTo>
                  <a:cubicBezTo>
                    <a:pt x="83" y="30"/>
                    <a:pt x="82" y="28"/>
                    <a:pt x="81" y="26"/>
                  </a:cubicBezTo>
                  <a:cubicBezTo>
                    <a:pt x="80" y="25"/>
                    <a:pt x="79" y="24"/>
                    <a:pt x="77" y="23"/>
                  </a:cubicBezTo>
                  <a:cubicBezTo>
                    <a:pt x="75" y="22"/>
                    <a:pt x="73" y="21"/>
                    <a:pt x="71" y="21"/>
                  </a:cubicBezTo>
                  <a:cubicBezTo>
                    <a:pt x="68" y="20"/>
                    <a:pt x="65" y="20"/>
                    <a:pt x="61" y="22"/>
                  </a:cubicBezTo>
                  <a:cubicBezTo>
                    <a:pt x="58" y="23"/>
                    <a:pt x="56" y="25"/>
                    <a:pt x="53" y="29"/>
                  </a:cubicBezTo>
                  <a:cubicBezTo>
                    <a:pt x="52" y="31"/>
                    <a:pt x="50" y="34"/>
                    <a:pt x="48" y="37"/>
                  </a:cubicBezTo>
                  <a:cubicBezTo>
                    <a:pt x="46" y="40"/>
                    <a:pt x="45" y="42"/>
                    <a:pt x="43" y="44"/>
                  </a:cubicBezTo>
                  <a:cubicBezTo>
                    <a:pt x="40" y="49"/>
                    <a:pt x="37" y="52"/>
                    <a:pt x="33" y="54"/>
                  </a:cubicBezTo>
                  <a:cubicBezTo>
                    <a:pt x="29" y="56"/>
                    <a:pt x="24" y="56"/>
                    <a:pt x="19" y="55"/>
                  </a:cubicBezTo>
                  <a:cubicBezTo>
                    <a:pt x="16" y="54"/>
                    <a:pt x="13" y="53"/>
                    <a:pt x="10" y="51"/>
                  </a:cubicBezTo>
                  <a:cubicBezTo>
                    <a:pt x="8" y="49"/>
                    <a:pt x="6" y="47"/>
                    <a:pt x="4" y="44"/>
                  </a:cubicBezTo>
                  <a:cubicBezTo>
                    <a:pt x="2" y="42"/>
                    <a:pt x="1" y="39"/>
                    <a:pt x="1" y="35"/>
                  </a:cubicBezTo>
                  <a:cubicBezTo>
                    <a:pt x="0" y="32"/>
                    <a:pt x="0" y="29"/>
                    <a:pt x="1" y="26"/>
                  </a:cubicBezTo>
                  <a:cubicBezTo>
                    <a:pt x="2" y="22"/>
                    <a:pt x="3" y="18"/>
                    <a:pt x="5" y="16"/>
                  </a:cubicBezTo>
                  <a:cubicBezTo>
                    <a:pt x="7" y="13"/>
                    <a:pt x="8" y="10"/>
                    <a:pt x="10" y="8"/>
                  </a:cubicBezTo>
                  <a:cubicBezTo>
                    <a:pt x="7" y="5"/>
                    <a:pt x="7" y="5"/>
                    <a:pt x="7" y="5"/>
                  </a:cubicBezTo>
                  <a:cubicBezTo>
                    <a:pt x="8" y="0"/>
                    <a:pt x="8" y="0"/>
                    <a:pt x="8" y="0"/>
                  </a:cubicBezTo>
                  <a:cubicBezTo>
                    <a:pt x="35" y="5"/>
                    <a:pt x="35" y="5"/>
                    <a:pt x="35" y="5"/>
                  </a:cubicBezTo>
                  <a:cubicBezTo>
                    <a:pt x="35" y="10"/>
                    <a:pt x="35" y="10"/>
                    <a:pt x="35" y="10"/>
                  </a:cubicBezTo>
                  <a:cubicBezTo>
                    <a:pt x="31" y="10"/>
                    <a:pt x="28" y="11"/>
                    <a:pt x="25" y="11"/>
                  </a:cubicBezTo>
                  <a:cubicBezTo>
                    <a:pt x="22" y="12"/>
                    <a:pt x="19" y="12"/>
                    <a:pt x="16" y="14"/>
                  </a:cubicBezTo>
                  <a:cubicBezTo>
                    <a:pt x="14" y="15"/>
                    <a:pt x="12" y="17"/>
                    <a:pt x="10" y="19"/>
                  </a:cubicBezTo>
                  <a:cubicBezTo>
                    <a:pt x="8" y="21"/>
                    <a:pt x="7" y="24"/>
                    <a:pt x="6" y="27"/>
                  </a:cubicBezTo>
                  <a:cubicBezTo>
                    <a:pt x="5" y="31"/>
                    <a:pt x="6" y="34"/>
                    <a:pt x="8" y="37"/>
                  </a:cubicBezTo>
                  <a:cubicBezTo>
                    <a:pt x="10" y="40"/>
                    <a:pt x="12" y="42"/>
                    <a:pt x="16" y="43"/>
                  </a:cubicBezTo>
                  <a:cubicBezTo>
                    <a:pt x="19" y="44"/>
                    <a:pt x="22" y="43"/>
                    <a:pt x="25" y="42"/>
                  </a:cubicBezTo>
                  <a:cubicBezTo>
                    <a:pt x="28" y="41"/>
                    <a:pt x="30" y="39"/>
                    <a:pt x="32" y="36"/>
                  </a:cubicBezTo>
                  <a:cubicBezTo>
                    <a:pt x="34" y="34"/>
                    <a:pt x="36" y="31"/>
                    <a:pt x="37" y="28"/>
                  </a:cubicBezTo>
                  <a:cubicBezTo>
                    <a:pt x="39" y="26"/>
                    <a:pt x="40" y="23"/>
                    <a:pt x="42" y="21"/>
                  </a:cubicBezTo>
                  <a:cubicBezTo>
                    <a:pt x="44" y="19"/>
                    <a:pt x="45" y="17"/>
                    <a:pt x="47" y="15"/>
                  </a:cubicBezTo>
                  <a:cubicBezTo>
                    <a:pt x="49" y="13"/>
                    <a:pt x="50" y="12"/>
                    <a:pt x="52" y="10"/>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4" name="îŝḻïḍé"/>
            <p:cNvSpPr/>
            <p:nvPr userDrawn="1">
              <p:custDataLst>
                <p:tags r:id="rId35"/>
              </p:custDataLst>
            </p:nvPr>
          </p:nvSpPr>
          <p:spPr bwMode="auto">
            <a:xfrm>
              <a:off x="4381104" y="3465513"/>
              <a:ext cx="141288" cy="69850"/>
            </a:xfrm>
            <a:custGeom>
              <a:avLst/>
              <a:gdLst>
                <a:gd name="T0" fmla="*/ 85 w 85"/>
                <a:gd name="T1" fmla="*/ 4 h 42"/>
                <a:gd name="T2" fmla="*/ 84 w 85"/>
                <a:gd name="T3" fmla="*/ 42 h 42"/>
                <a:gd name="T4" fmla="*/ 80 w 85"/>
                <a:gd name="T5" fmla="*/ 41 h 42"/>
                <a:gd name="T6" fmla="*/ 79 w 85"/>
                <a:gd name="T7" fmla="*/ 37 h 42"/>
                <a:gd name="T8" fmla="*/ 79 w 85"/>
                <a:gd name="T9" fmla="*/ 32 h 42"/>
                <a:gd name="T10" fmla="*/ 77 w 85"/>
                <a:gd name="T11" fmla="*/ 30 h 42"/>
                <a:gd name="T12" fmla="*/ 73 w 85"/>
                <a:gd name="T13" fmla="*/ 28 h 42"/>
                <a:gd name="T14" fmla="*/ 12 w 85"/>
                <a:gd name="T15" fmla="*/ 26 h 42"/>
                <a:gd name="T16" fmla="*/ 9 w 85"/>
                <a:gd name="T17" fmla="*/ 27 h 42"/>
                <a:gd name="T18" fmla="*/ 6 w 85"/>
                <a:gd name="T19" fmla="*/ 30 h 42"/>
                <a:gd name="T20" fmla="*/ 5 w 85"/>
                <a:gd name="T21" fmla="*/ 34 h 42"/>
                <a:gd name="T22" fmla="*/ 4 w 85"/>
                <a:gd name="T23" fmla="*/ 38 h 42"/>
                <a:gd name="T24" fmla="*/ 0 w 85"/>
                <a:gd name="T25" fmla="*/ 38 h 42"/>
                <a:gd name="T26" fmla="*/ 1 w 85"/>
                <a:gd name="T27" fmla="*/ 0 h 42"/>
                <a:gd name="T28" fmla="*/ 5 w 85"/>
                <a:gd name="T29" fmla="*/ 0 h 42"/>
                <a:gd name="T30" fmla="*/ 6 w 85"/>
                <a:gd name="T31" fmla="*/ 5 h 42"/>
                <a:gd name="T32" fmla="*/ 6 w 85"/>
                <a:gd name="T33" fmla="*/ 9 h 42"/>
                <a:gd name="T34" fmla="*/ 9 w 85"/>
                <a:gd name="T35" fmla="*/ 12 h 42"/>
                <a:gd name="T36" fmla="*/ 12 w 85"/>
                <a:gd name="T37" fmla="*/ 13 h 42"/>
                <a:gd name="T38" fmla="*/ 73 w 85"/>
                <a:gd name="T39" fmla="*/ 16 h 42"/>
                <a:gd name="T40" fmla="*/ 77 w 85"/>
                <a:gd name="T41" fmla="*/ 15 h 42"/>
                <a:gd name="T42" fmla="*/ 79 w 85"/>
                <a:gd name="T43" fmla="*/ 12 h 42"/>
                <a:gd name="T44" fmla="*/ 80 w 85"/>
                <a:gd name="T45" fmla="*/ 8 h 42"/>
                <a:gd name="T46" fmla="*/ 81 w 85"/>
                <a:gd name="T47" fmla="*/ 3 h 42"/>
                <a:gd name="T48" fmla="*/ 85 w 85"/>
                <a:gd name="T49" fmla="*/ 4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5" h="42">
                  <a:moveTo>
                    <a:pt x="85" y="4"/>
                  </a:moveTo>
                  <a:cubicBezTo>
                    <a:pt x="84" y="42"/>
                    <a:pt x="84" y="42"/>
                    <a:pt x="84" y="42"/>
                  </a:cubicBezTo>
                  <a:cubicBezTo>
                    <a:pt x="80" y="41"/>
                    <a:pt x="80" y="41"/>
                    <a:pt x="80" y="41"/>
                  </a:cubicBezTo>
                  <a:cubicBezTo>
                    <a:pt x="80" y="40"/>
                    <a:pt x="79" y="39"/>
                    <a:pt x="79" y="37"/>
                  </a:cubicBezTo>
                  <a:cubicBezTo>
                    <a:pt x="79" y="35"/>
                    <a:pt x="79" y="33"/>
                    <a:pt x="79" y="32"/>
                  </a:cubicBezTo>
                  <a:cubicBezTo>
                    <a:pt x="78" y="31"/>
                    <a:pt x="78" y="30"/>
                    <a:pt x="77" y="30"/>
                  </a:cubicBezTo>
                  <a:cubicBezTo>
                    <a:pt x="76" y="29"/>
                    <a:pt x="75" y="29"/>
                    <a:pt x="73" y="28"/>
                  </a:cubicBezTo>
                  <a:cubicBezTo>
                    <a:pt x="12" y="26"/>
                    <a:pt x="12" y="26"/>
                    <a:pt x="12" y="26"/>
                  </a:cubicBezTo>
                  <a:cubicBezTo>
                    <a:pt x="11" y="26"/>
                    <a:pt x="10" y="26"/>
                    <a:pt x="9" y="27"/>
                  </a:cubicBezTo>
                  <a:cubicBezTo>
                    <a:pt x="8" y="27"/>
                    <a:pt x="7" y="28"/>
                    <a:pt x="6" y="30"/>
                  </a:cubicBezTo>
                  <a:cubicBezTo>
                    <a:pt x="6" y="31"/>
                    <a:pt x="5" y="32"/>
                    <a:pt x="5" y="34"/>
                  </a:cubicBezTo>
                  <a:cubicBezTo>
                    <a:pt x="4" y="36"/>
                    <a:pt x="4" y="37"/>
                    <a:pt x="4" y="38"/>
                  </a:cubicBezTo>
                  <a:cubicBezTo>
                    <a:pt x="0" y="38"/>
                    <a:pt x="0" y="38"/>
                    <a:pt x="0" y="38"/>
                  </a:cubicBezTo>
                  <a:cubicBezTo>
                    <a:pt x="1" y="0"/>
                    <a:pt x="1" y="0"/>
                    <a:pt x="1" y="0"/>
                  </a:cubicBezTo>
                  <a:cubicBezTo>
                    <a:pt x="5" y="0"/>
                    <a:pt x="5" y="0"/>
                    <a:pt x="5" y="0"/>
                  </a:cubicBezTo>
                  <a:cubicBezTo>
                    <a:pt x="5" y="2"/>
                    <a:pt x="5" y="3"/>
                    <a:pt x="6" y="5"/>
                  </a:cubicBezTo>
                  <a:cubicBezTo>
                    <a:pt x="6" y="7"/>
                    <a:pt x="6" y="8"/>
                    <a:pt x="6" y="9"/>
                  </a:cubicBezTo>
                  <a:cubicBezTo>
                    <a:pt x="7" y="11"/>
                    <a:pt x="7" y="12"/>
                    <a:pt x="9" y="12"/>
                  </a:cubicBezTo>
                  <a:cubicBezTo>
                    <a:pt x="10" y="13"/>
                    <a:pt x="11" y="13"/>
                    <a:pt x="12" y="13"/>
                  </a:cubicBezTo>
                  <a:cubicBezTo>
                    <a:pt x="73" y="16"/>
                    <a:pt x="73" y="16"/>
                    <a:pt x="73" y="16"/>
                  </a:cubicBezTo>
                  <a:cubicBezTo>
                    <a:pt x="74" y="16"/>
                    <a:pt x="75" y="16"/>
                    <a:pt x="77" y="15"/>
                  </a:cubicBezTo>
                  <a:cubicBezTo>
                    <a:pt x="78" y="15"/>
                    <a:pt x="78" y="14"/>
                    <a:pt x="79" y="12"/>
                  </a:cubicBezTo>
                  <a:cubicBezTo>
                    <a:pt x="79" y="11"/>
                    <a:pt x="80" y="10"/>
                    <a:pt x="80" y="8"/>
                  </a:cubicBezTo>
                  <a:cubicBezTo>
                    <a:pt x="81" y="6"/>
                    <a:pt x="81" y="5"/>
                    <a:pt x="81" y="3"/>
                  </a:cubicBezTo>
                  <a:lnTo>
                    <a:pt x="85" y="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5" name="ïsḻïďê"/>
            <p:cNvSpPr/>
            <p:nvPr userDrawn="1">
              <p:custDataLst>
                <p:tags r:id="rId36"/>
              </p:custDataLst>
            </p:nvPr>
          </p:nvSpPr>
          <p:spPr bwMode="auto">
            <a:xfrm>
              <a:off x="4382692" y="3332163"/>
              <a:ext cx="142875" cy="123825"/>
            </a:xfrm>
            <a:custGeom>
              <a:avLst/>
              <a:gdLst>
                <a:gd name="T0" fmla="*/ 23 w 86"/>
                <a:gd name="T1" fmla="*/ 0 h 74"/>
                <a:gd name="T2" fmla="*/ 23 w 86"/>
                <a:gd name="T3" fmla="*/ 4 h 74"/>
                <a:gd name="T4" fmla="*/ 18 w 86"/>
                <a:gd name="T5" fmla="*/ 6 h 74"/>
                <a:gd name="T6" fmla="*/ 13 w 86"/>
                <a:gd name="T7" fmla="*/ 10 h 74"/>
                <a:gd name="T8" fmla="*/ 8 w 86"/>
                <a:gd name="T9" fmla="*/ 13 h 74"/>
                <a:gd name="T10" fmla="*/ 6 w 86"/>
                <a:gd name="T11" fmla="*/ 18 h 74"/>
                <a:gd name="T12" fmla="*/ 6 w 86"/>
                <a:gd name="T13" fmla="*/ 22 h 74"/>
                <a:gd name="T14" fmla="*/ 6 w 86"/>
                <a:gd name="T15" fmla="*/ 27 h 74"/>
                <a:gd name="T16" fmla="*/ 6 w 86"/>
                <a:gd name="T17" fmla="*/ 31 h 74"/>
                <a:gd name="T18" fmla="*/ 73 w 86"/>
                <a:gd name="T19" fmla="*/ 30 h 74"/>
                <a:gd name="T20" fmla="*/ 77 w 86"/>
                <a:gd name="T21" fmla="*/ 29 h 74"/>
                <a:gd name="T22" fmla="*/ 79 w 86"/>
                <a:gd name="T23" fmla="*/ 26 h 74"/>
                <a:gd name="T24" fmla="*/ 80 w 86"/>
                <a:gd name="T25" fmla="*/ 21 h 74"/>
                <a:gd name="T26" fmla="*/ 81 w 86"/>
                <a:gd name="T27" fmla="*/ 16 h 74"/>
                <a:gd name="T28" fmla="*/ 85 w 86"/>
                <a:gd name="T29" fmla="*/ 16 h 74"/>
                <a:gd name="T30" fmla="*/ 86 w 86"/>
                <a:gd name="T31" fmla="*/ 56 h 74"/>
                <a:gd name="T32" fmla="*/ 82 w 86"/>
                <a:gd name="T33" fmla="*/ 56 h 74"/>
                <a:gd name="T34" fmla="*/ 81 w 86"/>
                <a:gd name="T35" fmla="*/ 51 h 74"/>
                <a:gd name="T36" fmla="*/ 80 w 86"/>
                <a:gd name="T37" fmla="*/ 46 h 74"/>
                <a:gd name="T38" fmla="*/ 78 w 86"/>
                <a:gd name="T39" fmla="*/ 43 h 74"/>
                <a:gd name="T40" fmla="*/ 74 w 86"/>
                <a:gd name="T41" fmla="*/ 42 h 74"/>
                <a:gd name="T42" fmla="*/ 6 w 86"/>
                <a:gd name="T43" fmla="*/ 43 h 74"/>
                <a:gd name="T44" fmla="*/ 6 w 86"/>
                <a:gd name="T45" fmla="*/ 47 h 74"/>
                <a:gd name="T46" fmla="*/ 6 w 86"/>
                <a:gd name="T47" fmla="*/ 51 h 74"/>
                <a:gd name="T48" fmla="*/ 7 w 86"/>
                <a:gd name="T49" fmla="*/ 57 h 74"/>
                <a:gd name="T50" fmla="*/ 9 w 86"/>
                <a:gd name="T51" fmla="*/ 61 h 74"/>
                <a:gd name="T52" fmla="*/ 14 w 86"/>
                <a:gd name="T53" fmla="*/ 65 h 74"/>
                <a:gd name="T54" fmla="*/ 20 w 86"/>
                <a:gd name="T55" fmla="*/ 68 h 74"/>
                <a:gd name="T56" fmla="*/ 25 w 86"/>
                <a:gd name="T57" fmla="*/ 69 h 74"/>
                <a:gd name="T58" fmla="*/ 25 w 86"/>
                <a:gd name="T59" fmla="*/ 74 h 74"/>
                <a:gd name="T60" fmla="*/ 2 w 86"/>
                <a:gd name="T61" fmla="*/ 74 h 74"/>
                <a:gd name="T62" fmla="*/ 0 w 86"/>
                <a:gd name="T63" fmla="*/ 1 h 74"/>
                <a:gd name="T64" fmla="*/ 23 w 86"/>
                <a:gd name="T65" fmla="*/ 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6" h="74">
                  <a:moveTo>
                    <a:pt x="23" y="0"/>
                  </a:moveTo>
                  <a:cubicBezTo>
                    <a:pt x="23" y="4"/>
                    <a:pt x="23" y="4"/>
                    <a:pt x="23" y="4"/>
                  </a:cubicBezTo>
                  <a:cubicBezTo>
                    <a:pt x="22" y="5"/>
                    <a:pt x="20" y="5"/>
                    <a:pt x="18" y="6"/>
                  </a:cubicBezTo>
                  <a:cubicBezTo>
                    <a:pt x="16" y="7"/>
                    <a:pt x="15" y="8"/>
                    <a:pt x="13" y="10"/>
                  </a:cubicBezTo>
                  <a:cubicBezTo>
                    <a:pt x="11" y="11"/>
                    <a:pt x="10" y="12"/>
                    <a:pt x="8" y="13"/>
                  </a:cubicBezTo>
                  <a:cubicBezTo>
                    <a:pt x="7" y="15"/>
                    <a:pt x="6" y="16"/>
                    <a:pt x="6" y="18"/>
                  </a:cubicBezTo>
                  <a:cubicBezTo>
                    <a:pt x="6" y="19"/>
                    <a:pt x="6" y="20"/>
                    <a:pt x="6" y="22"/>
                  </a:cubicBezTo>
                  <a:cubicBezTo>
                    <a:pt x="6" y="24"/>
                    <a:pt x="6" y="26"/>
                    <a:pt x="6" y="27"/>
                  </a:cubicBezTo>
                  <a:cubicBezTo>
                    <a:pt x="6" y="31"/>
                    <a:pt x="6" y="31"/>
                    <a:pt x="6" y="31"/>
                  </a:cubicBezTo>
                  <a:cubicBezTo>
                    <a:pt x="73" y="30"/>
                    <a:pt x="73" y="30"/>
                    <a:pt x="73" y="30"/>
                  </a:cubicBezTo>
                  <a:cubicBezTo>
                    <a:pt x="74" y="30"/>
                    <a:pt x="76" y="29"/>
                    <a:pt x="77" y="29"/>
                  </a:cubicBezTo>
                  <a:cubicBezTo>
                    <a:pt x="78" y="28"/>
                    <a:pt x="78" y="27"/>
                    <a:pt x="79" y="26"/>
                  </a:cubicBezTo>
                  <a:cubicBezTo>
                    <a:pt x="79" y="25"/>
                    <a:pt x="80" y="23"/>
                    <a:pt x="80" y="21"/>
                  </a:cubicBezTo>
                  <a:cubicBezTo>
                    <a:pt x="81" y="19"/>
                    <a:pt x="81" y="17"/>
                    <a:pt x="81" y="16"/>
                  </a:cubicBezTo>
                  <a:cubicBezTo>
                    <a:pt x="85" y="16"/>
                    <a:pt x="85" y="16"/>
                    <a:pt x="85" y="16"/>
                  </a:cubicBezTo>
                  <a:cubicBezTo>
                    <a:pt x="86" y="56"/>
                    <a:pt x="86" y="56"/>
                    <a:pt x="86" y="56"/>
                  </a:cubicBezTo>
                  <a:cubicBezTo>
                    <a:pt x="82" y="56"/>
                    <a:pt x="82" y="56"/>
                    <a:pt x="82" y="56"/>
                  </a:cubicBezTo>
                  <a:cubicBezTo>
                    <a:pt x="81" y="55"/>
                    <a:pt x="81" y="53"/>
                    <a:pt x="81" y="51"/>
                  </a:cubicBezTo>
                  <a:cubicBezTo>
                    <a:pt x="81" y="48"/>
                    <a:pt x="80" y="47"/>
                    <a:pt x="80" y="46"/>
                  </a:cubicBezTo>
                  <a:cubicBezTo>
                    <a:pt x="79" y="45"/>
                    <a:pt x="79" y="44"/>
                    <a:pt x="78" y="43"/>
                  </a:cubicBezTo>
                  <a:cubicBezTo>
                    <a:pt x="77" y="42"/>
                    <a:pt x="75" y="42"/>
                    <a:pt x="74" y="42"/>
                  </a:cubicBezTo>
                  <a:cubicBezTo>
                    <a:pt x="6" y="43"/>
                    <a:pt x="6" y="43"/>
                    <a:pt x="6" y="43"/>
                  </a:cubicBezTo>
                  <a:cubicBezTo>
                    <a:pt x="6" y="47"/>
                    <a:pt x="6" y="47"/>
                    <a:pt x="6" y="47"/>
                  </a:cubicBezTo>
                  <a:cubicBezTo>
                    <a:pt x="6" y="48"/>
                    <a:pt x="6" y="50"/>
                    <a:pt x="6" y="51"/>
                  </a:cubicBezTo>
                  <a:cubicBezTo>
                    <a:pt x="6" y="53"/>
                    <a:pt x="6" y="55"/>
                    <a:pt x="7" y="57"/>
                  </a:cubicBezTo>
                  <a:cubicBezTo>
                    <a:pt x="7" y="58"/>
                    <a:pt x="8" y="59"/>
                    <a:pt x="9" y="61"/>
                  </a:cubicBezTo>
                  <a:cubicBezTo>
                    <a:pt x="11" y="62"/>
                    <a:pt x="12" y="63"/>
                    <a:pt x="14" y="65"/>
                  </a:cubicBezTo>
                  <a:cubicBezTo>
                    <a:pt x="16" y="66"/>
                    <a:pt x="18" y="67"/>
                    <a:pt x="20" y="68"/>
                  </a:cubicBezTo>
                  <a:cubicBezTo>
                    <a:pt x="22" y="68"/>
                    <a:pt x="23" y="69"/>
                    <a:pt x="25" y="69"/>
                  </a:cubicBezTo>
                  <a:cubicBezTo>
                    <a:pt x="25" y="74"/>
                    <a:pt x="25" y="74"/>
                    <a:pt x="25" y="74"/>
                  </a:cubicBezTo>
                  <a:cubicBezTo>
                    <a:pt x="2" y="74"/>
                    <a:pt x="2" y="74"/>
                    <a:pt x="2" y="74"/>
                  </a:cubicBezTo>
                  <a:cubicBezTo>
                    <a:pt x="0" y="1"/>
                    <a:pt x="0" y="1"/>
                    <a:pt x="0" y="1"/>
                  </a:cubicBezTo>
                  <a:lnTo>
                    <a:pt x="23" y="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6" name="iṡlîḍê"/>
            <p:cNvSpPr/>
            <p:nvPr userDrawn="1">
              <p:custDataLst>
                <p:tags r:id="rId37"/>
              </p:custDataLst>
            </p:nvPr>
          </p:nvSpPr>
          <p:spPr bwMode="auto">
            <a:xfrm>
              <a:off x="4344592" y="3192463"/>
              <a:ext cx="160338" cy="133350"/>
            </a:xfrm>
            <a:custGeom>
              <a:avLst/>
              <a:gdLst>
                <a:gd name="T0" fmla="*/ 4 w 96"/>
                <a:gd name="T1" fmla="*/ 0 h 80"/>
                <a:gd name="T2" fmla="*/ 5 w 96"/>
                <a:gd name="T3" fmla="*/ 3 h 80"/>
                <a:gd name="T4" fmla="*/ 8 w 96"/>
                <a:gd name="T5" fmla="*/ 6 h 80"/>
                <a:gd name="T6" fmla="*/ 10 w 96"/>
                <a:gd name="T7" fmla="*/ 8 h 80"/>
                <a:gd name="T8" fmla="*/ 15 w 96"/>
                <a:gd name="T9" fmla="*/ 11 h 80"/>
                <a:gd name="T10" fmla="*/ 30 w 96"/>
                <a:gd name="T11" fmla="*/ 16 h 80"/>
                <a:gd name="T12" fmla="*/ 49 w 96"/>
                <a:gd name="T13" fmla="*/ 22 h 80"/>
                <a:gd name="T14" fmla="*/ 55 w 96"/>
                <a:gd name="T15" fmla="*/ 23 h 80"/>
                <a:gd name="T16" fmla="*/ 62 w 96"/>
                <a:gd name="T17" fmla="*/ 22 h 80"/>
                <a:gd name="T18" fmla="*/ 78 w 96"/>
                <a:gd name="T19" fmla="*/ 19 h 80"/>
                <a:gd name="T20" fmla="*/ 81 w 96"/>
                <a:gd name="T21" fmla="*/ 17 h 80"/>
                <a:gd name="T22" fmla="*/ 83 w 96"/>
                <a:gd name="T23" fmla="*/ 13 h 80"/>
                <a:gd name="T24" fmla="*/ 83 w 96"/>
                <a:gd name="T25" fmla="*/ 9 h 80"/>
                <a:gd name="T26" fmla="*/ 83 w 96"/>
                <a:gd name="T27" fmla="*/ 4 h 80"/>
                <a:gd name="T28" fmla="*/ 87 w 96"/>
                <a:gd name="T29" fmla="*/ 3 h 80"/>
                <a:gd name="T30" fmla="*/ 96 w 96"/>
                <a:gd name="T31" fmla="*/ 41 h 80"/>
                <a:gd name="T32" fmla="*/ 92 w 96"/>
                <a:gd name="T33" fmla="*/ 42 h 80"/>
                <a:gd name="T34" fmla="*/ 90 w 96"/>
                <a:gd name="T35" fmla="*/ 37 h 80"/>
                <a:gd name="T36" fmla="*/ 88 w 96"/>
                <a:gd name="T37" fmla="*/ 33 h 80"/>
                <a:gd name="T38" fmla="*/ 85 w 96"/>
                <a:gd name="T39" fmla="*/ 31 h 80"/>
                <a:gd name="T40" fmla="*/ 81 w 96"/>
                <a:gd name="T41" fmla="*/ 31 h 80"/>
                <a:gd name="T42" fmla="*/ 61 w 96"/>
                <a:gd name="T43" fmla="*/ 35 h 80"/>
                <a:gd name="T44" fmla="*/ 58 w 96"/>
                <a:gd name="T45" fmla="*/ 37 h 80"/>
                <a:gd name="T46" fmla="*/ 53 w 96"/>
                <a:gd name="T47" fmla="*/ 41 h 80"/>
                <a:gd name="T48" fmla="*/ 41 w 96"/>
                <a:gd name="T49" fmla="*/ 52 h 80"/>
                <a:gd name="T50" fmla="*/ 29 w 96"/>
                <a:gd name="T51" fmla="*/ 63 h 80"/>
                <a:gd name="T52" fmla="*/ 25 w 96"/>
                <a:gd name="T53" fmla="*/ 67 h 80"/>
                <a:gd name="T54" fmla="*/ 23 w 96"/>
                <a:gd name="T55" fmla="*/ 71 h 80"/>
                <a:gd name="T56" fmla="*/ 22 w 96"/>
                <a:gd name="T57" fmla="*/ 75 h 80"/>
                <a:gd name="T58" fmla="*/ 22 w 96"/>
                <a:gd name="T59" fmla="*/ 79 h 80"/>
                <a:gd name="T60" fmla="*/ 18 w 96"/>
                <a:gd name="T61" fmla="*/ 80 h 80"/>
                <a:gd name="T62" fmla="*/ 10 w 96"/>
                <a:gd name="T63" fmla="*/ 45 h 80"/>
                <a:gd name="T64" fmla="*/ 14 w 96"/>
                <a:gd name="T65" fmla="*/ 44 h 80"/>
                <a:gd name="T66" fmla="*/ 17 w 96"/>
                <a:gd name="T67" fmla="*/ 52 h 80"/>
                <a:gd name="T68" fmla="*/ 19 w 96"/>
                <a:gd name="T69" fmla="*/ 54 h 80"/>
                <a:gd name="T70" fmla="*/ 20 w 96"/>
                <a:gd name="T71" fmla="*/ 53 h 80"/>
                <a:gd name="T72" fmla="*/ 22 w 96"/>
                <a:gd name="T73" fmla="*/ 52 h 80"/>
                <a:gd name="T74" fmla="*/ 25 w 96"/>
                <a:gd name="T75" fmla="*/ 49 h 80"/>
                <a:gd name="T76" fmla="*/ 29 w 96"/>
                <a:gd name="T77" fmla="*/ 46 h 80"/>
                <a:gd name="T78" fmla="*/ 38 w 96"/>
                <a:gd name="T79" fmla="*/ 38 h 80"/>
                <a:gd name="T80" fmla="*/ 49 w 96"/>
                <a:gd name="T81" fmla="*/ 28 h 80"/>
                <a:gd name="T82" fmla="*/ 23 w 96"/>
                <a:gd name="T83" fmla="*/ 19 h 80"/>
                <a:gd name="T84" fmla="*/ 12 w 96"/>
                <a:gd name="T85" fmla="*/ 17 h 80"/>
                <a:gd name="T86" fmla="*/ 10 w 96"/>
                <a:gd name="T87" fmla="*/ 18 h 80"/>
                <a:gd name="T88" fmla="*/ 10 w 96"/>
                <a:gd name="T89" fmla="*/ 21 h 80"/>
                <a:gd name="T90" fmla="*/ 10 w 96"/>
                <a:gd name="T91" fmla="*/ 25 h 80"/>
                <a:gd name="T92" fmla="*/ 11 w 96"/>
                <a:gd name="T93" fmla="*/ 29 h 80"/>
                <a:gd name="T94" fmla="*/ 6 w 96"/>
                <a:gd name="T95" fmla="*/ 30 h 80"/>
                <a:gd name="T96" fmla="*/ 0 w 96"/>
                <a:gd name="T97" fmla="*/ 1 h 80"/>
                <a:gd name="T98" fmla="*/ 4 w 96"/>
                <a:gd name="T99"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6" h="80">
                  <a:moveTo>
                    <a:pt x="4" y="0"/>
                  </a:moveTo>
                  <a:cubicBezTo>
                    <a:pt x="4" y="1"/>
                    <a:pt x="5" y="2"/>
                    <a:pt x="5" y="3"/>
                  </a:cubicBezTo>
                  <a:cubicBezTo>
                    <a:pt x="6" y="4"/>
                    <a:pt x="7" y="5"/>
                    <a:pt x="8" y="6"/>
                  </a:cubicBezTo>
                  <a:cubicBezTo>
                    <a:pt x="9" y="7"/>
                    <a:pt x="10" y="8"/>
                    <a:pt x="10" y="8"/>
                  </a:cubicBezTo>
                  <a:cubicBezTo>
                    <a:pt x="11" y="9"/>
                    <a:pt x="13" y="10"/>
                    <a:pt x="15" y="11"/>
                  </a:cubicBezTo>
                  <a:cubicBezTo>
                    <a:pt x="20" y="13"/>
                    <a:pt x="25" y="14"/>
                    <a:pt x="30" y="16"/>
                  </a:cubicBezTo>
                  <a:cubicBezTo>
                    <a:pt x="35" y="17"/>
                    <a:pt x="41" y="19"/>
                    <a:pt x="49" y="22"/>
                  </a:cubicBezTo>
                  <a:cubicBezTo>
                    <a:pt x="52" y="22"/>
                    <a:pt x="54" y="23"/>
                    <a:pt x="55" y="23"/>
                  </a:cubicBezTo>
                  <a:cubicBezTo>
                    <a:pt x="57" y="23"/>
                    <a:pt x="59" y="23"/>
                    <a:pt x="62" y="22"/>
                  </a:cubicBezTo>
                  <a:cubicBezTo>
                    <a:pt x="78" y="19"/>
                    <a:pt x="78" y="19"/>
                    <a:pt x="78" y="19"/>
                  </a:cubicBezTo>
                  <a:cubicBezTo>
                    <a:pt x="79" y="18"/>
                    <a:pt x="80" y="18"/>
                    <a:pt x="81" y="17"/>
                  </a:cubicBezTo>
                  <a:cubicBezTo>
                    <a:pt x="82" y="16"/>
                    <a:pt x="83" y="15"/>
                    <a:pt x="83" y="13"/>
                  </a:cubicBezTo>
                  <a:cubicBezTo>
                    <a:pt x="83" y="13"/>
                    <a:pt x="83" y="11"/>
                    <a:pt x="83" y="9"/>
                  </a:cubicBezTo>
                  <a:cubicBezTo>
                    <a:pt x="83" y="7"/>
                    <a:pt x="83" y="5"/>
                    <a:pt x="83" y="4"/>
                  </a:cubicBezTo>
                  <a:cubicBezTo>
                    <a:pt x="87" y="3"/>
                    <a:pt x="87" y="3"/>
                    <a:pt x="87" y="3"/>
                  </a:cubicBezTo>
                  <a:cubicBezTo>
                    <a:pt x="96" y="41"/>
                    <a:pt x="96" y="41"/>
                    <a:pt x="96" y="41"/>
                  </a:cubicBezTo>
                  <a:cubicBezTo>
                    <a:pt x="92" y="42"/>
                    <a:pt x="92" y="42"/>
                    <a:pt x="92" y="42"/>
                  </a:cubicBezTo>
                  <a:cubicBezTo>
                    <a:pt x="91" y="41"/>
                    <a:pt x="91" y="39"/>
                    <a:pt x="90" y="37"/>
                  </a:cubicBezTo>
                  <a:cubicBezTo>
                    <a:pt x="89" y="35"/>
                    <a:pt x="89" y="34"/>
                    <a:pt x="88" y="33"/>
                  </a:cubicBezTo>
                  <a:cubicBezTo>
                    <a:pt x="87" y="32"/>
                    <a:pt x="86" y="31"/>
                    <a:pt x="85" y="31"/>
                  </a:cubicBezTo>
                  <a:cubicBezTo>
                    <a:pt x="84" y="30"/>
                    <a:pt x="83" y="30"/>
                    <a:pt x="81" y="31"/>
                  </a:cubicBezTo>
                  <a:cubicBezTo>
                    <a:pt x="61" y="35"/>
                    <a:pt x="61" y="35"/>
                    <a:pt x="61" y="35"/>
                  </a:cubicBezTo>
                  <a:cubicBezTo>
                    <a:pt x="61" y="36"/>
                    <a:pt x="60" y="36"/>
                    <a:pt x="58" y="37"/>
                  </a:cubicBezTo>
                  <a:cubicBezTo>
                    <a:pt x="57" y="38"/>
                    <a:pt x="55" y="40"/>
                    <a:pt x="53" y="41"/>
                  </a:cubicBezTo>
                  <a:cubicBezTo>
                    <a:pt x="49" y="45"/>
                    <a:pt x="45" y="48"/>
                    <a:pt x="41" y="52"/>
                  </a:cubicBezTo>
                  <a:cubicBezTo>
                    <a:pt x="36" y="56"/>
                    <a:pt x="32" y="60"/>
                    <a:pt x="29" y="63"/>
                  </a:cubicBezTo>
                  <a:cubicBezTo>
                    <a:pt x="27" y="65"/>
                    <a:pt x="26" y="66"/>
                    <a:pt x="25" y="67"/>
                  </a:cubicBezTo>
                  <a:cubicBezTo>
                    <a:pt x="24" y="69"/>
                    <a:pt x="23" y="70"/>
                    <a:pt x="23" y="71"/>
                  </a:cubicBezTo>
                  <a:cubicBezTo>
                    <a:pt x="22" y="72"/>
                    <a:pt x="22" y="74"/>
                    <a:pt x="22" y="75"/>
                  </a:cubicBezTo>
                  <a:cubicBezTo>
                    <a:pt x="22" y="76"/>
                    <a:pt x="22" y="78"/>
                    <a:pt x="22" y="79"/>
                  </a:cubicBezTo>
                  <a:cubicBezTo>
                    <a:pt x="18" y="80"/>
                    <a:pt x="18" y="80"/>
                    <a:pt x="18" y="80"/>
                  </a:cubicBezTo>
                  <a:cubicBezTo>
                    <a:pt x="10" y="45"/>
                    <a:pt x="10" y="45"/>
                    <a:pt x="10" y="45"/>
                  </a:cubicBezTo>
                  <a:cubicBezTo>
                    <a:pt x="14" y="44"/>
                    <a:pt x="14" y="44"/>
                    <a:pt x="14" y="44"/>
                  </a:cubicBezTo>
                  <a:cubicBezTo>
                    <a:pt x="15" y="48"/>
                    <a:pt x="16" y="50"/>
                    <a:pt x="17" y="52"/>
                  </a:cubicBezTo>
                  <a:cubicBezTo>
                    <a:pt x="18" y="53"/>
                    <a:pt x="18" y="54"/>
                    <a:pt x="19" y="54"/>
                  </a:cubicBezTo>
                  <a:cubicBezTo>
                    <a:pt x="20" y="54"/>
                    <a:pt x="20" y="54"/>
                    <a:pt x="20" y="53"/>
                  </a:cubicBezTo>
                  <a:cubicBezTo>
                    <a:pt x="21" y="53"/>
                    <a:pt x="22" y="52"/>
                    <a:pt x="22" y="52"/>
                  </a:cubicBezTo>
                  <a:cubicBezTo>
                    <a:pt x="23" y="51"/>
                    <a:pt x="24" y="50"/>
                    <a:pt x="25" y="49"/>
                  </a:cubicBezTo>
                  <a:cubicBezTo>
                    <a:pt x="27" y="48"/>
                    <a:pt x="28" y="47"/>
                    <a:pt x="29" y="46"/>
                  </a:cubicBezTo>
                  <a:cubicBezTo>
                    <a:pt x="32" y="44"/>
                    <a:pt x="35" y="41"/>
                    <a:pt x="38" y="38"/>
                  </a:cubicBezTo>
                  <a:cubicBezTo>
                    <a:pt x="41" y="36"/>
                    <a:pt x="45" y="32"/>
                    <a:pt x="49" y="28"/>
                  </a:cubicBezTo>
                  <a:cubicBezTo>
                    <a:pt x="38" y="24"/>
                    <a:pt x="29" y="21"/>
                    <a:pt x="23" y="19"/>
                  </a:cubicBezTo>
                  <a:cubicBezTo>
                    <a:pt x="17" y="17"/>
                    <a:pt x="13" y="16"/>
                    <a:pt x="12" y="17"/>
                  </a:cubicBezTo>
                  <a:cubicBezTo>
                    <a:pt x="11" y="17"/>
                    <a:pt x="11" y="17"/>
                    <a:pt x="10" y="18"/>
                  </a:cubicBezTo>
                  <a:cubicBezTo>
                    <a:pt x="10" y="19"/>
                    <a:pt x="10" y="20"/>
                    <a:pt x="10" y="21"/>
                  </a:cubicBezTo>
                  <a:cubicBezTo>
                    <a:pt x="10" y="22"/>
                    <a:pt x="10" y="24"/>
                    <a:pt x="10" y="25"/>
                  </a:cubicBezTo>
                  <a:cubicBezTo>
                    <a:pt x="10" y="26"/>
                    <a:pt x="10" y="27"/>
                    <a:pt x="11" y="29"/>
                  </a:cubicBezTo>
                  <a:cubicBezTo>
                    <a:pt x="6" y="30"/>
                    <a:pt x="6" y="30"/>
                    <a:pt x="6" y="30"/>
                  </a:cubicBezTo>
                  <a:cubicBezTo>
                    <a:pt x="0" y="1"/>
                    <a:pt x="0" y="1"/>
                    <a:pt x="0" y="1"/>
                  </a:cubicBezTo>
                  <a:lnTo>
                    <a:pt x="4" y="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7" name="íşḷíḍê"/>
            <p:cNvSpPr/>
            <p:nvPr userDrawn="1">
              <p:custDataLst>
                <p:tags r:id="rId38"/>
              </p:custDataLst>
            </p:nvPr>
          </p:nvSpPr>
          <p:spPr bwMode="auto">
            <a:xfrm>
              <a:off x="4090592" y="2903538"/>
              <a:ext cx="250825" cy="234950"/>
            </a:xfrm>
            <a:custGeom>
              <a:avLst/>
              <a:gdLst>
                <a:gd name="T0" fmla="*/ 33 w 151"/>
                <a:gd name="T1" fmla="*/ 116 h 140"/>
                <a:gd name="T2" fmla="*/ 33 w 151"/>
                <a:gd name="T3" fmla="*/ 97 h 140"/>
                <a:gd name="T4" fmla="*/ 20 w 151"/>
                <a:gd name="T5" fmla="*/ 72 h 140"/>
                <a:gd name="T6" fmla="*/ 50 w 151"/>
                <a:gd name="T7" fmla="*/ 90 h 140"/>
                <a:gd name="T8" fmla="*/ 70 w 151"/>
                <a:gd name="T9" fmla="*/ 81 h 140"/>
                <a:gd name="T10" fmla="*/ 37 w 151"/>
                <a:gd name="T11" fmla="*/ 67 h 140"/>
                <a:gd name="T12" fmla="*/ 71 w 151"/>
                <a:gd name="T13" fmla="*/ 69 h 140"/>
                <a:gd name="T14" fmla="*/ 103 w 151"/>
                <a:gd name="T15" fmla="*/ 82 h 140"/>
                <a:gd name="T16" fmla="*/ 66 w 151"/>
                <a:gd name="T17" fmla="*/ 62 h 140"/>
                <a:gd name="T18" fmla="*/ 30 w 151"/>
                <a:gd name="T19" fmla="*/ 55 h 140"/>
                <a:gd name="T20" fmla="*/ 5 w 151"/>
                <a:gd name="T21" fmla="*/ 52 h 140"/>
                <a:gd name="T22" fmla="*/ 35 w 151"/>
                <a:gd name="T23" fmla="*/ 39 h 140"/>
                <a:gd name="T24" fmla="*/ 60 w 151"/>
                <a:gd name="T25" fmla="*/ 18 h 140"/>
                <a:gd name="T26" fmla="*/ 75 w 151"/>
                <a:gd name="T27" fmla="*/ 7 h 140"/>
                <a:gd name="T28" fmla="*/ 56 w 151"/>
                <a:gd name="T29" fmla="*/ 43 h 140"/>
                <a:gd name="T30" fmla="*/ 91 w 151"/>
                <a:gd name="T31" fmla="*/ 3 h 140"/>
                <a:gd name="T32" fmla="*/ 103 w 151"/>
                <a:gd name="T33" fmla="*/ 10 h 140"/>
                <a:gd name="T34" fmla="*/ 119 w 151"/>
                <a:gd name="T35" fmla="*/ 21 h 140"/>
                <a:gd name="T36" fmla="*/ 131 w 151"/>
                <a:gd name="T37" fmla="*/ 33 h 140"/>
                <a:gd name="T38" fmla="*/ 120 w 151"/>
                <a:gd name="T39" fmla="*/ 43 h 140"/>
                <a:gd name="T40" fmla="*/ 127 w 151"/>
                <a:gd name="T41" fmla="*/ 51 h 140"/>
                <a:gd name="T42" fmla="*/ 146 w 151"/>
                <a:gd name="T43" fmla="*/ 57 h 140"/>
                <a:gd name="T44" fmla="*/ 116 w 151"/>
                <a:gd name="T45" fmla="*/ 79 h 140"/>
                <a:gd name="T46" fmla="*/ 111 w 151"/>
                <a:gd name="T47" fmla="*/ 102 h 140"/>
                <a:gd name="T48" fmla="*/ 82 w 151"/>
                <a:gd name="T49" fmla="*/ 96 h 140"/>
                <a:gd name="T50" fmla="*/ 95 w 151"/>
                <a:gd name="T51" fmla="*/ 115 h 140"/>
                <a:gd name="T52" fmla="*/ 65 w 151"/>
                <a:gd name="T53" fmla="*/ 114 h 140"/>
                <a:gd name="T54" fmla="*/ 20 w 151"/>
                <a:gd name="T55" fmla="*/ 135 h 140"/>
                <a:gd name="T56" fmla="*/ 13 w 151"/>
                <a:gd name="T57" fmla="*/ 108 h 140"/>
                <a:gd name="T58" fmla="*/ 100 w 151"/>
                <a:gd name="T59" fmla="*/ 20 h 140"/>
                <a:gd name="T60" fmla="*/ 89 w 151"/>
                <a:gd name="T61" fmla="*/ 29 h 140"/>
                <a:gd name="T62" fmla="*/ 100 w 151"/>
                <a:gd name="T63" fmla="*/ 27 h 140"/>
                <a:gd name="T64" fmla="*/ 112 w 151"/>
                <a:gd name="T65" fmla="*/ 50 h 140"/>
                <a:gd name="T66" fmla="*/ 116 w 151"/>
                <a:gd name="T67" fmla="*/ 58 h 140"/>
                <a:gd name="T68" fmla="*/ 112 w 151"/>
                <a:gd name="T69" fmla="*/ 50 h 140"/>
                <a:gd name="T70" fmla="*/ 100 w 151"/>
                <a:gd name="T71" fmla="*/ 41 h 140"/>
                <a:gd name="T72" fmla="*/ 88 w 151"/>
                <a:gd name="T73" fmla="*/ 60 h 140"/>
                <a:gd name="T74" fmla="*/ 91 w 151"/>
                <a:gd name="T75" fmla="*/ 60 h 140"/>
                <a:gd name="T76" fmla="*/ 99 w 151"/>
                <a:gd name="T77" fmla="*/ 63 h 140"/>
                <a:gd name="T78" fmla="*/ 103 w 151"/>
                <a:gd name="T79" fmla="*/ 64 h 140"/>
                <a:gd name="T80" fmla="*/ 85 w 151"/>
                <a:gd name="T81" fmla="*/ 42 h 140"/>
                <a:gd name="T82" fmla="*/ 79 w 151"/>
                <a:gd name="T83" fmla="*/ 5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1" h="140">
                  <a:moveTo>
                    <a:pt x="17" y="106"/>
                  </a:moveTo>
                  <a:cubicBezTo>
                    <a:pt x="22" y="110"/>
                    <a:pt x="32" y="116"/>
                    <a:pt x="33" y="116"/>
                  </a:cubicBezTo>
                  <a:cubicBezTo>
                    <a:pt x="36" y="116"/>
                    <a:pt x="41" y="117"/>
                    <a:pt x="46" y="105"/>
                  </a:cubicBezTo>
                  <a:cubicBezTo>
                    <a:pt x="46" y="105"/>
                    <a:pt x="42" y="100"/>
                    <a:pt x="33" y="97"/>
                  </a:cubicBezTo>
                  <a:cubicBezTo>
                    <a:pt x="26" y="95"/>
                    <a:pt x="15" y="92"/>
                    <a:pt x="14" y="78"/>
                  </a:cubicBezTo>
                  <a:cubicBezTo>
                    <a:pt x="13" y="73"/>
                    <a:pt x="14" y="71"/>
                    <a:pt x="20" y="72"/>
                  </a:cubicBezTo>
                  <a:cubicBezTo>
                    <a:pt x="21" y="72"/>
                    <a:pt x="23" y="73"/>
                    <a:pt x="25" y="74"/>
                  </a:cubicBezTo>
                  <a:cubicBezTo>
                    <a:pt x="32" y="78"/>
                    <a:pt x="48" y="93"/>
                    <a:pt x="50" y="90"/>
                  </a:cubicBezTo>
                  <a:cubicBezTo>
                    <a:pt x="52" y="86"/>
                    <a:pt x="51" y="84"/>
                    <a:pt x="54" y="83"/>
                  </a:cubicBezTo>
                  <a:cubicBezTo>
                    <a:pt x="57" y="82"/>
                    <a:pt x="74" y="85"/>
                    <a:pt x="70" y="81"/>
                  </a:cubicBezTo>
                  <a:cubicBezTo>
                    <a:pt x="67" y="78"/>
                    <a:pt x="57" y="75"/>
                    <a:pt x="50" y="75"/>
                  </a:cubicBezTo>
                  <a:cubicBezTo>
                    <a:pt x="45" y="75"/>
                    <a:pt x="39" y="73"/>
                    <a:pt x="37" y="67"/>
                  </a:cubicBezTo>
                  <a:cubicBezTo>
                    <a:pt x="35" y="59"/>
                    <a:pt x="39" y="60"/>
                    <a:pt x="46" y="61"/>
                  </a:cubicBezTo>
                  <a:cubicBezTo>
                    <a:pt x="51" y="62"/>
                    <a:pt x="59" y="64"/>
                    <a:pt x="71" y="69"/>
                  </a:cubicBezTo>
                  <a:cubicBezTo>
                    <a:pt x="97" y="81"/>
                    <a:pt x="105" y="91"/>
                    <a:pt x="106" y="87"/>
                  </a:cubicBezTo>
                  <a:cubicBezTo>
                    <a:pt x="106" y="86"/>
                    <a:pt x="105" y="84"/>
                    <a:pt x="103" y="82"/>
                  </a:cubicBezTo>
                  <a:cubicBezTo>
                    <a:pt x="98" y="78"/>
                    <a:pt x="88" y="73"/>
                    <a:pt x="83" y="69"/>
                  </a:cubicBezTo>
                  <a:cubicBezTo>
                    <a:pt x="75" y="65"/>
                    <a:pt x="73" y="63"/>
                    <a:pt x="66" y="62"/>
                  </a:cubicBezTo>
                  <a:cubicBezTo>
                    <a:pt x="60" y="62"/>
                    <a:pt x="63" y="62"/>
                    <a:pt x="57" y="59"/>
                  </a:cubicBezTo>
                  <a:cubicBezTo>
                    <a:pt x="51" y="54"/>
                    <a:pt x="37" y="48"/>
                    <a:pt x="30" y="55"/>
                  </a:cubicBezTo>
                  <a:cubicBezTo>
                    <a:pt x="19" y="64"/>
                    <a:pt x="6" y="71"/>
                    <a:pt x="3" y="64"/>
                  </a:cubicBezTo>
                  <a:cubicBezTo>
                    <a:pt x="1" y="57"/>
                    <a:pt x="0" y="56"/>
                    <a:pt x="5" y="52"/>
                  </a:cubicBezTo>
                  <a:cubicBezTo>
                    <a:pt x="10" y="49"/>
                    <a:pt x="20" y="35"/>
                    <a:pt x="21" y="34"/>
                  </a:cubicBezTo>
                  <a:cubicBezTo>
                    <a:pt x="32" y="29"/>
                    <a:pt x="33" y="35"/>
                    <a:pt x="35" y="39"/>
                  </a:cubicBezTo>
                  <a:cubicBezTo>
                    <a:pt x="36" y="41"/>
                    <a:pt x="40" y="41"/>
                    <a:pt x="43" y="41"/>
                  </a:cubicBezTo>
                  <a:cubicBezTo>
                    <a:pt x="49" y="33"/>
                    <a:pt x="57" y="22"/>
                    <a:pt x="60" y="18"/>
                  </a:cubicBezTo>
                  <a:cubicBezTo>
                    <a:pt x="62" y="14"/>
                    <a:pt x="63" y="7"/>
                    <a:pt x="68" y="4"/>
                  </a:cubicBezTo>
                  <a:cubicBezTo>
                    <a:pt x="73" y="0"/>
                    <a:pt x="74" y="2"/>
                    <a:pt x="75" y="7"/>
                  </a:cubicBezTo>
                  <a:cubicBezTo>
                    <a:pt x="75" y="11"/>
                    <a:pt x="75" y="17"/>
                    <a:pt x="73" y="20"/>
                  </a:cubicBezTo>
                  <a:cubicBezTo>
                    <a:pt x="70" y="25"/>
                    <a:pt x="55" y="41"/>
                    <a:pt x="56" y="43"/>
                  </a:cubicBezTo>
                  <a:cubicBezTo>
                    <a:pt x="56" y="46"/>
                    <a:pt x="58" y="48"/>
                    <a:pt x="61" y="44"/>
                  </a:cubicBezTo>
                  <a:cubicBezTo>
                    <a:pt x="65" y="40"/>
                    <a:pt x="89" y="5"/>
                    <a:pt x="91" y="3"/>
                  </a:cubicBezTo>
                  <a:cubicBezTo>
                    <a:pt x="93" y="2"/>
                    <a:pt x="96" y="4"/>
                    <a:pt x="98" y="7"/>
                  </a:cubicBezTo>
                  <a:cubicBezTo>
                    <a:pt x="100" y="9"/>
                    <a:pt x="100" y="11"/>
                    <a:pt x="103" y="10"/>
                  </a:cubicBezTo>
                  <a:cubicBezTo>
                    <a:pt x="105" y="9"/>
                    <a:pt x="111" y="11"/>
                    <a:pt x="111" y="13"/>
                  </a:cubicBezTo>
                  <a:cubicBezTo>
                    <a:pt x="111" y="16"/>
                    <a:pt x="114" y="25"/>
                    <a:pt x="119" y="21"/>
                  </a:cubicBezTo>
                  <a:cubicBezTo>
                    <a:pt x="124" y="17"/>
                    <a:pt x="127" y="11"/>
                    <a:pt x="132" y="14"/>
                  </a:cubicBezTo>
                  <a:cubicBezTo>
                    <a:pt x="136" y="16"/>
                    <a:pt x="138" y="31"/>
                    <a:pt x="131" y="33"/>
                  </a:cubicBezTo>
                  <a:cubicBezTo>
                    <a:pt x="123" y="34"/>
                    <a:pt x="119" y="36"/>
                    <a:pt x="119" y="36"/>
                  </a:cubicBezTo>
                  <a:cubicBezTo>
                    <a:pt x="119" y="36"/>
                    <a:pt x="122" y="43"/>
                    <a:pt x="120" y="43"/>
                  </a:cubicBezTo>
                  <a:cubicBezTo>
                    <a:pt x="118" y="44"/>
                    <a:pt x="118" y="49"/>
                    <a:pt x="121" y="51"/>
                  </a:cubicBezTo>
                  <a:cubicBezTo>
                    <a:pt x="124" y="53"/>
                    <a:pt x="130" y="60"/>
                    <a:pt x="127" y="51"/>
                  </a:cubicBezTo>
                  <a:cubicBezTo>
                    <a:pt x="124" y="42"/>
                    <a:pt x="120" y="37"/>
                    <a:pt x="124" y="38"/>
                  </a:cubicBezTo>
                  <a:cubicBezTo>
                    <a:pt x="132" y="38"/>
                    <a:pt x="151" y="46"/>
                    <a:pt x="146" y="57"/>
                  </a:cubicBezTo>
                  <a:cubicBezTo>
                    <a:pt x="144" y="60"/>
                    <a:pt x="141" y="64"/>
                    <a:pt x="133" y="67"/>
                  </a:cubicBezTo>
                  <a:cubicBezTo>
                    <a:pt x="117" y="75"/>
                    <a:pt x="111" y="78"/>
                    <a:pt x="116" y="79"/>
                  </a:cubicBezTo>
                  <a:cubicBezTo>
                    <a:pt x="121" y="79"/>
                    <a:pt x="131" y="86"/>
                    <a:pt x="130" y="102"/>
                  </a:cubicBezTo>
                  <a:cubicBezTo>
                    <a:pt x="130" y="102"/>
                    <a:pt x="127" y="115"/>
                    <a:pt x="111" y="102"/>
                  </a:cubicBezTo>
                  <a:cubicBezTo>
                    <a:pt x="111" y="102"/>
                    <a:pt x="98" y="91"/>
                    <a:pt x="92" y="96"/>
                  </a:cubicBezTo>
                  <a:cubicBezTo>
                    <a:pt x="92" y="96"/>
                    <a:pt x="87" y="97"/>
                    <a:pt x="82" y="96"/>
                  </a:cubicBezTo>
                  <a:cubicBezTo>
                    <a:pt x="77" y="95"/>
                    <a:pt x="64" y="96"/>
                    <a:pt x="72" y="102"/>
                  </a:cubicBezTo>
                  <a:cubicBezTo>
                    <a:pt x="79" y="107"/>
                    <a:pt x="94" y="111"/>
                    <a:pt x="95" y="115"/>
                  </a:cubicBezTo>
                  <a:cubicBezTo>
                    <a:pt x="95" y="120"/>
                    <a:pt x="94" y="137"/>
                    <a:pt x="85" y="131"/>
                  </a:cubicBezTo>
                  <a:cubicBezTo>
                    <a:pt x="75" y="126"/>
                    <a:pt x="73" y="115"/>
                    <a:pt x="65" y="114"/>
                  </a:cubicBezTo>
                  <a:cubicBezTo>
                    <a:pt x="58" y="114"/>
                    <a:pt x="56" y="129"/>
                    <a:pt x="45" y="133"/>
                  </a:cubicBezTo>
                  <a:cubicBezTo>
                    <a:pt x="35" y="137"/>
                    <a:pt x="23" y="140"/>
                    <a:pt x="20" y="135"/>
                  </a:cubicBezTo>
                  <a:cubicBezTo>
                    <a:pt x="17" y="130"/>
                    <a:pt x="19" y="124"/>
                    <a:pt x="17" y="119"/>
                  </a:cubicBezTo>
                  <a:cubicBezTo>
                    <a:pt x="15" y="116"/>
                    <a:pt x="14" y="111"/>
                    <a:pt x="13" y="108"/>
                  </a:cubicBezTo>
                  <a:cubicBezTo>
                    <a:pt x="12" y="101"/>
                    <a:pt x="12" y="102"/>
                    <a:pt x="17" y="106"/>
                  </a:cubicBezTo>
                  <a:close/>
                  <a:moveTo>
                    <a:pt x="100" y="20"/>
                  </a:moveTo>
                  <a:cubicBezTo>
                    <a:pt x="98" y="18"/>
                    <a:pt x="98" y="18"/>
                    <a:pt x="97" y="20"/>
                  </a:cubicBezTo>
                  <a:cubicBezTo>
                    <a:pt x="89" y="29"/>
                    <a:pt x="89" y="29"/>
                    <a:pt x="89" y="29"/>
                  </a:cubicBezTo>
                  <a:cubicBezTo>
                    <a:pt x="87" y="32"/>
                    <a:pt x="86" y="32"/>
                    <a:pt x="90" y="32"/>
                  </a:cubicBezTo>
                  <a:cubicBezTo>
                    <a:pt x="93" y="32"/>
                    <a:pt x="98" y="30"/>
                    <a:pt x="100" y="27"/>
                  </a:cubicBezTo>
                  <a:cubicBezTo>
                    <a:pt x="102" y="25"/>
                    <a:pt x="101" y="22"/>
                    <a:pt x="100" y="20"/>
                  </a:cubicBezTo>
                  <a:close/>
                  <a:moveTo>
                    <a:pt x="112" y="50"/>
                  </a:moveTo>
                  <a:cubicBezTo>
                    <a:pt x="110" y="50"/>
                    <a:pt x="109" y="51"/>
                    <a:pt x="110" y="53"/>
                  </a:cubicBezTo>
                  <a:cubicBezTo>
                    <a:pt x="110" y="54"/>
                    <a:pt x="114" y="58"/>
                    <a:pt x="116" y="58"/>
                  </a:cubicBezTo>
                  <a:cubicBezTo>
                    <a:pt x="117" y="59"/>
                    <a:pt x="117" y="58"/>
                    <a:pt x="118" y="58"/>
                  </a:cubicBezTo>
                  <a:cubicBezTo>
                    <a:pt x="121" y="56"/>
                    <a:pt x="112" y="50"/>
                    <a:pt x="112" y="50"/>
                  </a:cubicBezTo>
                  <a:close/>
                  <a:moveTo>
                    <a:pt x="101" y="44"/>
                  </a:moveTo>
                  <a:cubicBezTo>
                    <a:pt x="103" y="43"/>
                    <a:pt x="103" y="40"/>
                    <a:pt x="100" y="41"/>
                  </a:cubicBezTo>
                  <a:cubicBezTo>
                    <a:pt x="96" y="43"/>
                    <a:pt x="96" y="46"/>
                    <a:pt x="101" y="44"/>
                  </a:cubicBezTo>
                  <a:close/>
                  <a:moveTo>
                    <a:pt x="88" y="60"/>
                  </a:moveTo>
                  <a:cubicBezTo>
                    <a:pt x="88" y="60"/>
                    <a:pt x="87" y="61"/>
                    <a:pt x="88" y="62"/>
                  </a:cubicBezTo>
                  <a:cubicBezTo>
                    <a:pt x="89" y="63"/>
                    <a:pt x="90" y="62"/>
                    <a:pt x="91" y="60"/>
                  </a:cubicBezTo>
                  <a:cubicBezTo>
                    <a:pt x="91" y="59"/>
                    <a:pt x="88" y="60"/>
                    <a:pt x="88" y="60"/>
                  </a:cubicBezTo>
                  <a:close/>
                  <a:moveTo>
                    <a:pt x="99" y="63"/>
                  </a:moveTo>
                  <a:cubicBezTo>
                    <a:pt x="99" y="63"/>
                    <a:pt x="100" y="65"/>
                    <a:pt x="101" y="66"/>
                  </a:cubicBezTo>
                  <a:cubicBezTo>
                    <a:pt x="102" y="67"/>
                    <a:pt x="103" y="66"/>
                    <a:pt x="103" y="64"/>
                  </a:cubicBezTo>
                  <a:cubicBezTo>
                    <a:pt x="103" y="61"/>
                    <a:pt x="99" y="63"/>
                    <a:pt x="99" y="63"/>
                  </a:cubicBezTo>
                  <a:close/>
                  <a:moveTo>
                    <a:pt x="85" y="42"/>
                  </a:moveTo>
                  <a:cubicBezTo>
                    <a:pt x="83" y="37"/>
                    <a:pt x="73" y="45"/>
                    <a:pt x="71" y="47"/>
                  </a:cubicBezTo>
                  <a:cubicBezTo>
                    <a:pt x="69" y="50"/>
                    <a:pt x="75" y="50"/>
                    <a:pt x="79" y="50"/>
                  </a:cubicBezTo>
                  <a:cubicBezTo>
                    <a:pt x="83" y="50"/>
                    <a:pt x="87" y="46"/>
                    <a:pt x="85" y="42"/>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8" name="ïş1îḋê"/>
            <p:cNvSpPr/>
            <p:nvPr userDrawn="1">
              <p:custDataLst>
                <p:tags r:id="rId39"/>
              </p:custDataLst>
            </p:nvPr>
          </p:nvSpPr>
          <p:spPr bwMode="auto">
            <a:xfrm>
              <a:off x="5077653" y="3946525"/>
              <a:ext cx="149225" cy="238125"/>
            </a:xfrm>
            <a:custGeom>
              <a:avLst/>
              <a:gdLst>
                <a:gd name="T0" fmla="*/ 21 w 37"/>
                <a:gd name="T1" fmla="*/ 56 h 56"/>
                <a:gd name="T2" fmla="*/ 14 w 37"/>
                <a:gd name="T3" fmla="*/ 55 h 56"/>
                <a:gd name="T4" fmla="*/ 11 w 37"/>
                <a:gd name="T5" fmla="*/ 54 h 56"/>
                <a:gd name="T6" fmla="*/ 4 w 37"/>
                <a:gd name="T7" fmla="*/ 56 h 56"/>
                <a:gd name="T8" fmla="*/ 0 w 37"/>
                <a:gd name="T9" fmla="*/ 41 h 56"/>
                <a:gd name="T10" fmla="*/ 2 w 37"/>
                <a:gd name="T11" fmla="*/ 41 h 56"/>
                <a:gd name="T12" fmla="*/ 20 w 37"/>
                <a:gd name="T13" fmla="*/ 53 h 56"/>
                <a:gd name="T14" fmla="*/ 31 w 37"/>
                <a:gd name="T15" fmla="*/ 43 h 56"/>
                <a:gd name="T16" fmla="*/ 18 w 37"/>
                <a:gd name="T17" fmla="*/ 31 h 56"/>
                <a:gd name="T18" fmla="*/ 3 w 37"/>
                <a:gd name="T19" fmla="*/ 15 h 56"/>
                <a:gd name="T20" fmla="*/ 18 w 37"/>
                <a:gd name="T21" fmla="*/ 0 h 56"/>
                <a:gd name="T22" fmla="*/ 25 w 37"/>
                <a:gd name="T23" fmla="*/ 2 h 56"/>
                <a:gd name="T24" fmla="*/ 27 w 37"/>
                <a:gd name="T25" fmla="*/ 2 h 56"/>
                <a:gd name="T26" fmla="*/ 31 w 37"/>
                <a:gd name="T27" fmla="*/ 1 h 56"/>
                <a:gd name="T28" fmla="*/ 36 w 37"/>
                <a:gd name="T29" fmla="*/ 13 h 56"/>
                <a:gd name="T30" fmla="*/ 34 w 37"/>
                <a:gd name="T31" fmla="*/ 14 h 56"/>
                <a:gd name="T32" fmla="*/ 30 w 37"/>
                <a:gd name="T33" fmla="*/ 9 h 56"/>
                <a:gd name="T34" fmla="*/ 18 w 37"/>
                <a:gd name="T35" fmla="*/ 3 h 56"/>
                <a:gd name="T36" fmla="*/ 8 w 37"/>
                <a:gd name="T37" fmla="*/ 12 h 56"/>
                <a:gd name="T38" fmla="*/ 21 w 37"/>
                <a:gd name="T39" fmla="*/ 23 h 56"/>
                <a:gd name="T40" fmla="*/ 37 w 37"/>
                <a:gd name="T41" fmla="*/ 40 h 56"/>
                <a:gd name="T42" fmla="*/ 21 w 37"/>
                <a:gd name="T43"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 h="56">
                  <a:moveTo>
                    <a:pt x="21" y="56"/>
                  </a:moveTo>
                  <a:cubicBezTo>
                    <a:pt x="19" y="56"/>
                    <a:pt x="16" y="56"/>
                    <a:pt x="14" y="55"/>
                  </a:cubicBezTo>
                  <a:cubicBezTo>
                    <a:pt x="12" y="54"/>
                    <a:pt x="12" y="54"/>
                    <a:pt x="11" y="54"/>
                  </a:cubicBezTo>
                  <a:cubicBezTo>
                    <a:pt x="8" y="54"/>
                    <a:pt x="6" y="55"/>
                    <a:pt x="4" y="56"/>
                  </a:cubicBezTo>
                  <a:cubicBezTo>
                    <a:pt x="0" y="41"/>
                    <a:pt x="0" y="41"/>
                    <a:pt x="0" y="41"/>
                  </a:cubicBezTo>
                  <a:cubicBezTo>
                    <a:pt x="2" y="41"/>
                    <a:pt x="2" y="41"/>
                    <a:pt x="2" y="41"/>
                  </a:cubicBezTo>
                  <a:cubicBezTo>
                    <a:pt x="3" y="44"/>
                    <a:pt x="10" y="53"/>
                    <a:pt x="20" y="53"/>
                  </a:cubicBezTo>
                  <a:cubicBezTo>
                    <a:pt x="28" y="53"/>
                    <a:pt x="31" y="48"/>
                    <a:pt x="31" y="43"/>
                  </a:cubicBezTo>
                  <a:cubicBezTo>
                    <a:pt x="31" y="37"/>
                    <a:pt x="27" y="35"/>
                    <a:pt x="18" y="31"/>
                  </a:cubicBezTo>
                  <a:cubicBezTo>
                    <a:pt x="13" y="30"/>
                    <a:pt x="3" y="26"/>
                    <a:pt x="3" y="15"/>
                  </a:cubicBezTo>
                  <a:cubicBezTo>
                    <a:pt x="3" y="8"/>
                    <a:pt x="7" y="0"/>
                    <a:pt x="18" y="0"/>
                  </a:cubicBezTo>
                  <a:cubicBezTo>
                    <a:pt x="20" y="0"/>
                    <a:pt x="20" y="1"/>
                    <a:pt x="25" y="2"/>
                  </a:cubicBezTo>
                  <a:cubicBezTo>
                    <a:pt x="26" y="2"/>
                    <a:pt x="26" y="2"/>
                    <a:pt x="27" y="2"/>
                  </a:cubicBezTo>
                  <a:cubicBezTo>
                    <a:pt x="27" y="2"/>
                    <a:pt x="29" y="2"/>
                    <a:pt x="31" y="1"/>
                  </a:cubicBezTo>
                  <a:cubicBezTo>
                    <a:pt x="36" y="13"/>
                    <a:pt x="36" y="13"/>
                    <a:pt x="36" y="13"/>
                  </a:cubicBezTo>
                  <a:cubicBezTo>
                    <a:pt x="34" y="14"/>
                    <a:pt x="34" y="14"/>
                    <a:pt x="34" y="14"/>
                  </a:cubicBezTo>
                  <a:cubicBezTo>
                    <a:pt x="33" y="13"/>
                    <a:pt x="32" y="11"/>
                    <a:pt x="30" y="9"/>
                  </a:cubicBezTo>
                  <a:cubicBezTo>
                    <a:pt x="27" y="5"/>
                    <a:pt x="22" y="3"/>
                    <a:pt x="18" y="3"/>
                  </a:cubicBezTo>
                  <a:cubicBezTo>
                    <a:pt x="12" y="3"/>
                    <a:pt x="8" y="6"/>
                    <a:pt x="8" y="12"/>
                  </a:cubicBezTo>
                  <a:cubicBezTo>
                    <a:pt x="8" y="17"/>
                    <a:pt x="12" y="20"/>
                    <a:pt x="21" y="23"/>
                  </a:cubicBezTo>
                  <a:cubicBezTo>
                    <a:pt x="31" y="27"/>
                    <a:pt x="37" y="31"/>
                    <a:pt x="37" y="40"/>
                  </a:cubicBezTo>
                  <a:cubicBezTo>
                    <a:pt x="37" y="48"/>
                    <a:pt x="31" y="56"/>
                    <a:pt x="21" y="5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9" name="îsḻîḓé"/>
            <p:cNvSpPr/>
            <p:nvPr userDrawn="1">
              <p:custDataLst>
                <p:tags r:id="rId40"/>
              </p:custDataLst>
            </p:nvPr>
          </p:nvSpPr>
          <p:spPr bwMode="auto">
            <a:xfrm>
              <a:off x="5247516" y="3956050"/>
              <a:ext cx="206375" cy="228600"/>
            </a:xfrm>
            <a:custGeom>
              <a:avLst/>
              <a:gdLst>
                <a:gd name="T0" fmla="*/ 51 w 51"/>
                <a:gd name="T1" fmla="*/ 2 h 54"/>
                <a:gd name="T2" fmla="*/ 48 w 51"/>
                <a:gd name="T3" fmla="*/ 2 h 54"/>
                <a:gd name="T4" fmla="*/ 43 w 51"/>
                <a:gd name="T5" fmla="*/ 8 h 54"/>
                <a:gd name="T6" fmla="*/ 43 w 51"/>
                <a:gd name="T7" fmla="*/ 36 h 54"/>
                <a:gd name="T8" fmla="*/ 26 w 51"/>
                <a:gd name="T9" fmla="*/ 54 h 54"/>
                <a:gd name="T10" fmla="*/ 8 w 51"/>
                <a:gd name="T11" fmla="*/ 36 h 54"/>
                <a:gd name="T12" fmla="*/ 8 w 51"/>
                <a:gd name="T13" fmla="*/ 7 h 54"/>
                <a:gd name="T14" fmla="*/ 2 w 51"/>
                <a:gd name="T15" fmla="*/ 2 h 54"/>
                <a:gd name="T16" fmla="*/ 0 w 51"/>
                <a:gd name="T17" fmla="*/ 2 h 54"/>
                <a:gd name="T18" fmla="*/ 0 w 51"/>
                <a:gd name="T19" fmla="*/ 0 h 54"/>
                <a:gd name="T20" fmla="*/ 24 w 51"/>
                <a:gd name="T21" fmla="*/ 0 h 54"/>
                <a:gd name="T22" fmla="*/ 24 w 51"/>
                <a:gd name="T23" fmla="*/ 2 h 54"/>
                <a:gd name="T24" fmla="*/ 21 w 51"/>
                <a:gd name="T25" fmla="*/ 2 h 54"/>
                <a:gd name="T26" fmla="*/ 16 w 51"/>
                <a:gd name="T27" fmla="*/ 7 h 54"/>
                <a:gd name="T28" fmla="*/ 16 w 51"/>
                <a:gd name="T29" fmla="*/ 35 h 54"/>
                <a:gd name="T30" fmla="*/ 29 w 51"/>
                <a:gd name="T31" fmla="*/ 51 h 54"/>
                <a:gd name="T32" fmla="*/ 41 w 51"/>
                <a:gd name="T33" fmla="*/ 37 h 54"/>
                <a:gd name="T34" fmla="*/ 41 w 51"/>
                <a:gd name="T35" fmla="*/ 8 h 54"/>
                <a:gd name="T36" fmla="*/ 35 w 51"/>
                <a:gd name="T37" fmla="*/ 2 h 54"/>
                <a:gd name="T38" fmla="*/ 34 w 51"/>
                <a:gd name="T39" fmla="*/ 2 h 54"/>
                <a:gd name="T40" fmla="*/ 34 w 51"/>
                <a:gd name="T41" fmla="*/ 0 h 54"/>
                <a:gd name="T42" fmla="*/ 51 w 51"/>
                <a:gd name="T43" fmla="*/ 0 h 54"/>
                <a:gd name="T44" fmla="*/ 51 w 51"/>
                <a:gd name="T45" fmla="*/ 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1" h="54">
                  <a:moveTo>
                    <a:pt x="51" y="2"/>
                  </a:moveTo>
                  <a:cubicBezTo>
                    <a:pt x="48" y="2"/>
                    <a:pt x="48" y="2"/>
                    <a:pt x="48" y="2"/>
                  </a:cubicBezTo>
                  <a:cubicBezTo>
                    <a:pt x="45" y="2"/>
                    <a:pt x="43" y="4"/>
                    <a:pt x="43" y="8"/>
                  </a:cubicBezTo>
                  <a:cubicBezTo>
                    <a:pt x="43" y="36"/>
                    <a:pt x="43" y="36"/>
                    <a:pt x="43" y="36"/>
                  </a:cubicBezTo>
                  <a:cubicBezTo>
                    <a:pt x="43" y="44"/>
                    <a:pt x="39" y="54"/>
                    <a:pt x="26" y="54"/>
                  </a:cubicBezTo>
                  <a:cubicBezTo>
                    <a:pt x="17" y="54"/>
                    <a:pt x="8" y="49"/>
                    <a:pt x="8" y="36"/>
                  </a:cubicBezTo>
                  <a:cubicBezTo>
                    <a:pt x="8" y="7"/>
                    <a:pt x="8" y="7"/>
                    <a:pt x="8" y="7"/>
                  </a:cubicBezTo>
                  <a:cubicBezTo>
                    <a:pt x="8" y="4"/>
                    <a:pt x="6" y="2"/>
                    <a:pt x="2" y="2"/>
                  </a:cubicBezTo>
                  <a:cubicBezTo>
                    <a:pt x="0" y="2"/>
                    <a:pt x="0" y="2"/>
                    <a:pt x="0" y="2"/>
                  </a:cubicBezTo>
                  <a:cubicBezTo>
                    <a:pt x="0" y="0"/>
                    <a:pt x="0" y="0"/>
                    <a:pt x="0" y="0"/>
                  </a:cubicBezTo>
                  <a:cubicBezTo>
                    <a:pt x="24" y="0"/>
                    <a:pt x="24" y="0"/>
                    <a:pt x="24" y="0"/>
                  </a:cubicBezTo>
                  <a:cubicBezTo>
                    <a:pt x="24" y="2"/>
                    <a:pt x="24" y="2"/>
                    <a:pt x="24" y="2"/>
                  </a:cubicBezTo>
                  <a:cubicBezTo>
                    <a:pt x="21" y="2"/>
                    <a:pt x="21" y="2"/>
                    <a:pt x="21" y="2"/>
                  </a:cubicBezTo>
                  <a:cubicBezTo>
                    <a:pt x="17" y="2"/>
                    <a:pt x="16" y="4"/>
                    <a:pt x="16" y="7"/>
                  </a:cubicBezTo>
                  <a:cubicBezTo>
                    <a:pt x="16" y="35"/>
                    <a:pt x="16" y="35"/>
                    <a:pt x="16" y="35"/>
                  </a:cubicBezTo>
                  <a:cubicBezTo>
                    <a:pt x="16" y="46"/>
                    <a:pt x="22" y="51"/>
                    <a:pt x="29" y="51"/>
                  </a:cubicBezTo>
                  <a:cubicBezTo>
                    <a:pt x="36" y="51"/>
                    <a:pt x="41" y="45"/>
                    <a:pt x="41" y="37"/>
                  </a:cubicBezTo>
                  <a:cubicBezTo>
                    <a:pt x="41" y="8"/>
                    <a:pt x="41" y="8"/>
                    <a:pt x="41" y="8"/>
                  </a:cubicBezTo>
                  <a:cubicBezTo>
                    <a:pt x="41" y="5"/>
                    <a:pt x="39" y="2"/>
                    <a:pt x="35" y="2"/>
                  </a:cubicBezTo>
                  <a:cubicBezTo>
                    <a:pt x="34" y="2"/>
                    <a:pt x="34" y="2"/>
                    <a:pt x="34" y="2"/>
                  </a:cubicBezTo>
                  <a:cubicBezTo>
                    <a:pt x="34" y="0"/>
                    <a:pt x="34" y="0"/>
                    <a:pt x="34" y="0"/>
                  </a:cubicBezTo>
                  <a:cubicBezTo>
                    <a:pt x="51" y="0"/>
                    <a:pt x="51" y="0"/>
                    <a:pt x="51" y="0"/>
                  </a:cubicBezTo>
                  <a:lnTo>
                    <a:pt x="51"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0" name="iŝḷïdê"/>
            <p:cNvSpPr/>
            <p:nvPr userDrawn="1">
              <p:custDataLst>
                <p:tags r:id="rId41"/>
              </p:custDataLst>
            </p:nvPr>
          </p:nvSpPr>
          <p:spPr bwMode="auto">
            <a:xfrm>
              <a:off x="5465003" y="3956050"/>
              <a:ext cx="206375" cy="220663"/>
            </a:xfrm>
            <a:custGeom>
              <a:avLst/>
              <a:gdLst>
                <a:gd name="T0" fmla="*/ 43 w 51"/>
                <a:gd name="T1" fmla="*/ 52 h 52"/>
                <a:gd name="T2" fmla="*/ 11 w 51"/>
                <a:gd name="T3" fmla="*/ 8 h 52"/>
                <a:gd name="T4" fmla="*/ 11 w 51"/>
                <a:gd name="T5" fmla="*/ 44 h 52"/>
                <a:gd name="T6" fmla="*/ 16 w 51"/>
                <a:gd name="T7" fmla="*/ 50 h 52"/>
                <a:gd name="T8" fmla="*/ 18 w 51"/>
                <a:gd name="T9" fmla="*/ 50 h 52"/>
                <a:gd name="T10" fmla="*/ 18 w 51"/>
                <a:gd name="T11" fmla="*/ 52 h 52"/>
                <a:gd name="T12" fmla="*/ 1 w 51"/>
                <a:gd name="T13" fmla="*/ 52 h 52"/>
                <a:gd name="T14" fmla="*/ 1 w 51"/>
                <a:gd name="T15" fmla="*/ 50 h 52"/>
                <a:gd name="T16" fmla="*/ 3 w 51"/>
                <a:gd name="T17" fmla="*/ 50 h 52"/>
                <a:gd name="T18" fmla="*/ 8 w 51"/>
                <a:gd name="T19" fmla="*/ 44 h 52"/>
                <a:gd name="T20" fmla="*/ 8 w 51"/>
                <a:gd name="T21" fmla="*/ 7 h 52"/>
                <a:gd name="T22" fmla="*/ 2 w 51"/>
                <a:gd name="T23" fmla="*/ 2 h 52"/>
                <a:gd name="T24" fmla="*/ 0 w 51"/>
                <a:gd name="T25" fmla="*/ 2 h 52"/>
                <a:gd name="T26" fmla="*/ 0 w 51"/>
                <a:gd name="T27" fmla="*/ 0 h 52"/>
                <a:gd name="T28" fmla="*/ 16 w 51"/>
                <a:gd name="T29" fmla="*/ 0 h 52"/>
                <a:gd name="T30" fmla="*/ 42 w 51"/>
                <a:gd name="T31" fmla="*/ 37 h 52"/>
                <a:gd name="T32" fmla="*/ 42 w 51"/>
                <a:gd name="T33" fmla="*/ 9 h 52"/>
                <a:gd name="T34" fmla="*/ 35 w 51"/>
                <a:gd name="T35" fmla="*/ 2 h 52"/>
                <a:gd name="T36" fmla="*/ 35 w 51"/>
                <a:gd name="T37" fmla="*/ 0 h 52"/>
                <a:gd name="T38" fmla="*/ 51 w 51"/>
                <a:gd name="T39" fmla="*/ 0 h 52"/>
                <a:gd name="T40" fmla="*/ 51 w 51"/>
                <a:gd name="T41" fmla="*/ 2 h 52"/>
                <a:gd name="T42" fmla="*/ 44 w 51"/>
                <a:gd name="T43" fmla="*/ 9 h 52"/>
                <a:gd name="T44" fmla="*/ 44 w 51"/>
                <a:gd name="T45" fmla="*/ 52 h 52"/>
                <a:gd name="T46" fmla="*/ 43 w 51"/>
                <a:gd name="T4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 h="52">
                  <a:moveTo>
                    <a:pt x="43" y="52"/>
                  </a:moveTo>
                  <a:cubicBezTo>
                    <a:pt x="11" y="8"/>
                    <a:pt x="11" y="8"/>
                    <a:pt x="11" y="8"/>
                  </a:cubicBezTo>
                  <a:cubicBezTo>
                    <a:pt x="11" y="44"/>
                    <a:pt x="11" y="44"/>
                    <a:pt x="11" y="44"/>
                  </a:cubicBezTo>
                  <a:cubicBezTo>
                    <a:pt x="11" y="47"/>
                    <a:pt x="12" y="50"/>
                    <a:pt x="16" y="50"/>
                  </a:cubicBezTo>
                  <a:cubicBezTo>
                    <a:pt x="18" y="50"/>
                    <a:pt x="18" y="50"/>
                    <a:pt x="18" y="50"/>
                  </a:cubicBezTo>
                  <a:cubicBezTo>
                    <a:pt x="18" y="52"/>
                    <a:pt x="18" y="52"/>
                    <a:pt x="18" y="52"/>
                  </a:cubicBezTo>
                  <a:cubicBezTo>
                    <a:pt x="1" y="52"/>
                    <a:pt x="1" y="52"/>
                    <a:pt x="1" y="52"/>
                  </a:cubicBezTo>
                  <a:cubicBezTo>
                    <a:pt x="1" y="50"/>
                    <a:pt x="1" y="50"/>
                    <a:pt x="1" y="50"/>
                  </a:cubicBezTo>
                  <a:cubicBezTo>
                    <a:pt x="3" y="50"/>
                    <a:pt x="3" y="50"/>
                    <a:pt x="3" y="50"/>
                  </a:cubicBezTo>
                  <a:cubicBezTo>
                    <a:pt x="7" y="50"/>
                    <a:pt x="8" y="48"/>
                    <a:pt x="8" y="44"/>
                  </a:cubicBezTo>
                  <a:cubicBezTo>
                    <a:pt x="8" y="7"/>
                    <a:pt x="8" y="7"/>
                    <a:pt x="8" y="7"/>
                  </a:cubicBezTo>
                  <a:cubicBezTo>
                    <a:pt x="8" y="2"/>
                    <a:pt x="4" y="2"/>
                    <a:pt x="2" y="2"/>
                  </a:cubicBezTo>
                  <a:cubicBezTo>
                    <a:pt x="0" y="2"/>
                    <a:pt x="0" y="2"/>
                    <a:pt x="0" y="2"/>
                  </a:cubicBezTo>
                  <a:cubicBezTo>
                    <a:pt x="0" y="0"/>
                    <a:pt x="0" y="0"/>
                    <a:pt x="0" y="0"/>
                  </a:cubicBezTo>
                  <a:cubicBezTo>
                    <a:pt x="16" y="0"/>
                    <a:pt x="16" y="0"/>
                    <a:pt x="16" y="0"/>
                  </a:cubicBezTo>
                  <a:cubicBezTo>
                    <a:pt x="42" y="37"/>
                    <a:pt x="42" y="37"/>
                    <a:pt x="42" y="37"/>
                  </a:cubicBezTo>
                  <a:cubicBezTo>
                    <a:pt x="42" y="9"/>
                    <a:pt x="42" y="9"/>
                    <a:pt x="42" y="9"/>
                  </a:cubicBezTo>
                  <a:cubicBezTo>
                    <a:pt x="42" y="2"/>
                    <a:pt x="38" y="2"/>
                    <a:pt x="35" y="2"/>
                  </a:cubicBezTo>
                  <a:cubicBezTo>
                    <a:pt x="35" y="0"/>
                    <a:pt x="35" y="0"/>
                    <a:pt x="35" y="0"/>
                  </a:cubicBezTo>
                  <a:cubicBezTo>
                    <a:pt x="51" y="0"/>
                    <a:pt x="51" y="0"/>
                    <a:pt x="51" y="0"/>
                  </a:cubicBezTo>
                  <a:cubicBezTo>
                    <a:pt x="51" y="2"/>
                    <a:pt x="51" y="2"/>
                    <a:pt x="51" y="2"/>
                  </a:cubicBezTo>
                  <a:cubicBezTo>
                    <a:pt x="49" y="2"/>
                    <a:pt x="44" y="2"/>
                    <a:pt x="44" y="9"/>
                  </a:cubicBezTo>
                  <a:cubicBezTo>
                    <a:pt x="44" y="52"/>
                    <a:pt x="44" y="52"/>
                    <a:pt x="44" y="52"/>
                  </a:cubicBezTo>
                  <a:lnTo>
                    <a:pt x="43"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1" name="ïṥļïḑé"/>
            <p:cNvSpPr/>
            <p:nvPr userDrawn="1">
              <p:custDataLst>
                <p:tags r:id="rId42"/>
              </p:custDataLst>
            </p:nvPr>
          </p:nvSpPr>
          <p:spPr bwMode="auto">
            <a:xfrm>
              <a:off x="5885691" y="3956050"/>
              <a:ext cx="217488" cy="220663"/>
            </a:xfrm>
            <a:custGeom>
              <a:avLst/>
              <a:gdLst>
                <a:gd name="T0" fmla="*/ 51 w 54"/>
                <a:gd name="T1" fmla="*/ 2 h 52"/>
                <a:gd name="T2" fmla="*/ 44 w 54"/>
                <a:gd name="T3" fmla="*/ 8 h 52"/>
                <a:gd name="T4" fmla="*/ 31 w 54"/>
                <a:gd name="T5" fmla="*/ 31 h 52"/>
                <a:gd name="T6" fmla="*/ 31 w 54"/>
                <a:gd name="T7" fmla="*/ 45 h 52"/>
                <a:gd name="T8" fmla="*/ 36 w 54"/>
                <a:gd name="T9" fmla="*/ 50 h 52"/>
                <a:gd name="T10" fmla="*/ 40 w 54"/>
                <a:gd name="T11" fmla="*/ 50 h 52"/>
                <a:gd name="T12" fmla="*/ 40 w 54"/>
                <a:gd name="T13" fmla="*/ 52 h 52"/>
                <a:gd name="T14" fmla="*/ 14 w 54"/>
                <a:gd name="T15" fmla="*/ 52 h 52"/>
                <a:gd name="T16" fmla="*/ 14 w 54"/>
                <a:gd name="T17" fmla="*/ 50 h 52"/>
                <a:gd name="T18" fmla="*/ 18 w 54"/>
                <a:gd name="T19" fmla="*/ 50 h 52"/>
                <a:gd name="T20" fmla="*/ 23 w 54"/>
                <a:gd name="T21" fmla="*/ 45 h 52"/>
                <a:gd name="T22" fmla="*/ 23 w 54"/>
                <a:gd name="T23" fmla="*/ 31 h 52"/>
                <a:gd name="T24" fmla="*/ 8 w 54"/>
                <a:gd name="T25" fmla="*/ 7 h 52"/>
                <a:gd name="T26" fmla="*/ 1 w 54"/>
                <a:gd name="T27" fmla="*/ 2 h 52"/>
                <a:gd name="T28" fmla="*/ 0 w 54"/>
                <a:gd name="T29" fmla="*/ 2 h 52"/>
                <a:gd name="T30" fmla="*/ 0 w 54"/>
                <a:gd name="T31" fmla="*/ 0 h 52"/>
                <a:gd name="T32" fmla="*/ 24 w 54"/>
                <a:gd name="T33" fmla="*/ 0 h 52"/>
                <a:gd name="T34" fmla="*/ 24 w 54"/>
                <a:gd name="T35" fmla="*/ 2 h 52"/>
                <a:gd name="T36" fmla="*/ 21 w 54"/>
                <a:gd name="T37" fmla="*/ 2 h 52"/>
                <a:gd name="T38" fmla="*/ 18 w 54"/>
                <a:gd name="T39" fmla="*/ 5 h 52"/>
                <a:gd name="T40" fmla="*/ 18 w 54"/>
                <a:gd name="T41" fmla="*/ 7 h 52"/>
                <a:gd name="T42" fmla="*/ 30 w 54"/>
                <a:gd name="T43" fmla="*/ 27 h 52"/>
                <a:gd name="T44" fmla="*/ 41 w 54"/>
                <a:gd name="T45" fmla="*/ 8 h 52"/>
                <a:gd name="T46" fmla="*/ 42 w 54"/>
                <a:gd name="T47" fmla="*/ 5 h 52"/>
                <a:gd name="T48" fmla="*/ 39 w 54"/>
                <a:gd name="T49" fmla="*/ 2 h 52"/>
                <a:gd name="T50" fmla="*/ 35 w 54"/>
                <a:gd name="T51" fmla="*/ 2 h 52"/>
                <a:gd name="T52" fmla="*/ 35 w 54"/>
                <a:gd name="T53" fmla="*/ 0 h 52"/>
                <a:gd name="T54" fmla="*/ 54 w 54"/>
                <a:gd name="T55" fmla="*/ 0 h 52"/>
                <a:gd name="T56" fmla="*/ 54 w 54"/>
                <a:gd name="T57" fmla="*/ 2 h 52"/>
                <a:gd name="T58" fmla="*/ 51 w 54"/>
                <a:gd name="T59" fmla="*/ 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4" h="52">
                  <a:moveTo>
                    <a:pt x="51" y="2"/>
                  </a:moveTo>
                  <a:cubicBezTo>
                    <a:pt x="47" y="2"/>
                    <a:pt x="46" y="5"/>
                    <a:pt x="44" y="8"/>
                  </a:cubicBezTo>
                  <a:cubicBezTo>
                    <a:pt x="31" y="31"/>
                    <a:pt x="31" y="31"/>
                    <a:pt x="31" y="31"/>
                  </a:cubicBezTo>
                  <a:cubicBezTo>
                    <a:pt x="31" y="45"/>
                    <a:pt x="31" y="45"/>
                    <a:pt x="31" y="45"/>
                  </a:cubicBezTo>
                  <a:cubicBezTo>
                    <a:pt x="31" y="48"/>
                    <a:pt x="33" y="50"/>
                    <a:pt x="36" y="50"/>
                  </a:cubicBezTo>
                  <a:cubicBezTo>
                    <a:pt x="40" y="50"/>
                    <a:pt x="40" y="50"/>
                    <a:pt x="40" y="50"/>
                  </a:cubicBezTo>
                  <a:cubicBezTo>
                    <a:pt x="40" y="52"/>
                    <a:pt x="40" y="52"/>
                    <a:pt x="40" y="52"/>
                  </a:cubicBezTo>
                  <a:cubicBezTo>
                    <a:pt x="14" y="52"/>
                    <a:pt x="14" y="52"/>
                    <a:pt x="14" y="52"/>
                  </a:cubicBezTo>
                  <a:cubicBezTo>
                    <a:pt x="14" y="50"/>
                    <a:pt x="14" y="50"/>
                    <a:pt x="14" y="50"/>
                  </a:cubicBezTo>
                  <a:cubicBezTo>
                    <a:pt x="18" y="50"/>
                    <a:pt x="18" y="50"/>
                    <a:pt x="18" y="50"/>
                  </a:cubicBezTo>
                  <a:cubicBezTo>
                    <a:pt x="21" y="50"/>
                    <a:pt x="23" y="49"/>
                    <a:pt x="23" y="45"/>
                  </a:cubicBezTo>
                  <a:cubicBezTo>
                    <a:pt x="23" y="31"/>
                    <a:pt x="23" y="31"/>
                    <a:pt x="23" y="31"/>
                  </a:cubicBezTo>
                  <a:cubicBezTo>
                    <a:pt x="8" y="7"/>
                    <a:pt x="8" y="7"/>
                    <a:pt x="8" y="7"/>
                  </a:cubicBezTo>
                  <a:cubicBezTo>
                    <a:pt x="6" y="3"/>
                    <a:pt x="5" y="2"/>
                    <a:pt x="1" y="2"/>
                  </a:cubicBezTo>
                  <a:cubicBezTo>
                    <a:pt x="0" y="2"/>
                    <a:pt x="0" y="2"/>
                    <a:pt x="0" y="2"/>
                  </a:cubicBezTo>
                  <a:cubicBezTo>
                    <a:pt x="0" y="0"/>
                    <a:pt x="0" y="0"/>
                    <a:pt x="0" y="0"/>
                  </a:cubicBezTo>
                  <a:cubicBezTo>
                    <a:pt x="24" y="0"/>
                    <a:pt x="24" y="0"/>
                    <a:pt x="24" y="0"/>
                  </a:cubicBezTo>
                  <a:cubicBezTo>
                    <a:pt x="24" y="2"/>
                    <a:pt x="24" y="2"/>
                    <a:pt x="24" y="2"/>
                  </a:cubicBezTo>
                  <a:cubicBezTo>
                    <a:pt x="21" y="2"/>
                    <a:pt x="21" y="2"/>
                    <a:pt x="21" y="2"/>
                  </a:cubicBezTo>
                  <a:cubicBezTo>
                    <a:pt x="19" y="2"/>
                    <a:pt x="18" y="3"/>
                    <a:pt x="18" y="5"/>
                  </a:cubicBezTo>
                  <a:cubicBezTo>
                    <a:pt x="18" y="5"/>
                    <a:pt x="18" y="6"/>
                    <a:pt x="18" y="7"/>
                  </a:cubicBezTo>
                  <a:cubicBezTo>
                    <a:pt x="30" y="27"/>
                    <a:pt x="30" y="27"/>
                    <a:pt x="30" y="27"/>
                  </a:cubicBezTo>
                  <a:cubicBezTo>
                    <a:pt x="41" y="8"/>
                    <a:pt x="41" y="8"/>
                    <a:pt x="41" y="8"/>
                  </a:cubicBezTo>
                  <a:cubicBezTo>
                    <a:pt x="42" y="7"/>
                    <a:pt x="42" y="6"/>
                    <a:pt x="42" y="5"/>
                  </a:cubicBezTo>
                  <a:cubicBezTo>
                    <a:pt x="42" y="3"/>
                    <a:pt x="41" y="2"/>
                    <a:pt x="39" y="2"/>
                  </a:cubicBezTo>
                  <a:cubicBezTo>
                    <a:pt x="35" y="2"/>
                    <a:pt x="35" y="2"/>
                    <a:pt x="35" y="2"/>
                  </a:cubicBezTo>
                  <a:cubicBezTo>
                    <a:pt x="35" y="0"/>
                    <a:pt x="35" y="0"/>
                    <a:pt x="35" y="0"/>
                  </a:cubicBezTo>
                  <a:cubicBezTo>
                    <a:pt x="54" y="0"/>
                    <a:pt x="54" y="0"/>
                    <a:pt x="54" y="0"/>
                  </a:cubicBezTo>
                  <a:cubicBezTo>
                    <a:pt x="54" y="2"/>
                    <a:pt x="54" y="2"/>
                    <a:pt x="54" y="2"/>
                  </a:cubicBezTo>
                  <a:lnTo>
                    <a:pt x="51"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2" name="îṧḻîḑè"/>
            <p:cNvSpPr/>
            <p:nvPr userDrawn="1">
              <p:custDataLst>
                <p:tags r:id="rId43"/>
              </p:custDataLst>
            </p:nvPr>
          </p:nvSpPr>
          <p:spPr bwMode="auto">
            <a:xfrm>
              <a:off x="6119053" y="3951288"/>
              <a:ext cx="219075" cy="225425"/>
            </a:xfrm>
            <a:custGeom>
              <a:avLst/>
              <a:gdLst>
                <a:gd name="T0" fmla="*/ 31 w 54"/>
                <a:gd name="T1" fmla="*/ 53 h 53"/>
                <a:gd name="T2" fmla="*/ 31 w 54"/>
                <a:gd name="T3" fmla="*/ 51 h 53"/>
                <a:gd name="T4" fmla="*/ 34 w 54"/>
                <a:gd name="T5" fmla="*/ 51 h 53"/>
                <a:gd name="T6" fmla="*/ 37 w 54"/>
                <a:gd name="T7" fmla="*/ 48 h 53"/>
                <a:gd name="T8" fmla="*/ 37 w 54"/>
                <a:gd name="T9" fmla="*/ 45 h 53"/>
                <a:gd name="T10" fmla="*/ 33 w 54"/>
                <a:gd name="T11" fmla="*/ 35 h 53"/>
                <a:gd name="T12" fmla="*/ 15 w 54"/>
                <a:gd name="T13" fmla="*/ 35 h 53"/>
                <a:gd name="T14" fmla="*/ 11 w 54"/>
                <a:gd name="T15" fmla="*/ 46 h 53"/>
                <a:gd name="T16" fmla="*/ 11 w 54"/>
                <a:gd name="T17" fmla="*/ 48 h 53"/>
                <a:gd name="T18" fmla="*/ 15 w 54"/>
                <a:gd name="T19" fmla="*/ 51 h 53"/>
                <a:gd name="T20" fmla="*/ 18 w 54"/>
                <a:gd name="T21" fmla="*/ 51 h 53"/>
                <a:gd name="T22" fmla="*/ 18 w 54"/>
                <a:gd name="T23" fmla="*/ 53 h 53"/>
                <a:gd name="T24" fmla="*/ 0 w 54"/>
                <a:gd name="T25" fmla="*/ 53 h 53"/>
                <a:gd name="T26" fmla="*/ 0 w 54"/>
                <a:gd name="T27" fmla="*/ 51 h 53"/>
                <a:gd name="T28" fmla="*/ 3 w 54"/>
                <a:gd name="T29" fmla="*/ 51 h 53"/>
                <a:gd name="T30" fmla="*/ 9 w 54"/>
                <a:gd name="T31" fmla="*/ 45 h 53"/>
                <a:gd name="T32" fmla="*/ 23 w 54"/>
                <a:gd name="T33" fmla="*/ 0 h 53"/>
                <a:gd name="T34" fmla="*/ 30 w 54"/>
                <a:gd name="T35" fmla="*/ 0 h 53"/>
                <a:gd name="T36" fmla="*/ 46 w 54"/>
                <a:gd name="T37" fmla="*/ 45 h 53"/>
                <a:gd name="T38" fmla="*/ 53 w 54"/>
                <a:gd name="T39" fmla="*/ 51 h 53"/>
                <a:gd name="T40" fmla="*/ 54 w 54"/>
                <a:gd name="T41" fmla="*/ 51 h 53"/>
                <a:gd name="T42" fmla="*/ 54 w 54"/>
                <a:gd name="T43" fmla="*/ 53 h 53"/>
                <a:gd name="T44" fmla="*/ 31 w 54"/>
                <a:gd name="T45" fmla="*/ 53 h 53"/>
                <a:gd name="T46" fmla="*/ 23 w 54"/>
                <a:gd name="T47" fmla="*/ 7 h 53"/>
                <a:gd name="T48" fmla="*/ 16 w 54"/>
                <a:gd name="T49" fmla="*/ 32 h 53"/>
                <a:gd name="T50" fmla="*/ 32 w 54"/>
                <a:gd name="T51" fmla="*/ 32 h 53"/>
                <a:gd name="T52" fmla="*/ 23 w 54"/>
                <a:gd name="T53" fmla="*/ 7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4" h="53">
                  <a:moveTo>
                    <a:pt x="31" y="53"/>
                  </a:moveTo>
                  <a:cubicBezTo>
                    <a:pt x="31" y="51"/>
                    <a:pt x="31" y="51"/>
                    <a:pt x="31" y="51"/>
                  </a:cubicBezTo>
                  <a:cubicBezTo>
                    <a:pt x="34" y="51"/>
                    <a:pt x="34" y="51"/>
                    <a:pt x="34" y="51"/>
                  </a:cubicBezTo>
                  <a:cubicBezTo>
                    <a:pt x="36" y="51"/>
                    <a:pt x="37" y="50"/>
                    <a:pt x="37" y="48"/>
                  </a:cubicBezTo>
                  <a:cubicBezTo>
                    <a:pt x="37" y="47"/>
                    <a:pt x="37" y="46"/>
                    <a:pt x="37" y="45"/>
                  </a:cubicBezTo>
                  <a:cubicBezTo>
                    <a:pt x="33" y="35"/>
                    <a:pt x="33" y="35"/>
                    <a:pt x="33" y="35"/>
                  </a:cubicBezTo>
                  <a:cubicBezTo>
                    <a:pt x="15" y="35"/>
                    <a:pt x="15" y="35"/>
                    <a:pt x="15" y="35"/>
                  </a:cubicBezTo>
                  <a:cubicBezTo>
                    <a:pt x="11" y="46"/>
                    <a:pt x="11" y="46"/>
                    <a:pt x="11" y="46"/>
                  </a:cubicBezTo>
                  <a:cubicBezTo>
                    <a:pt x="11" y="47"/>
                    <a:pt x="11" y="48"/>
                    <a:pt x="11" y="48"/>
                  </a:cubicBezTo>
                  <a:cubicBezTo>
                    <a:pt x="11" y="50"/>
                    <a:pt x="12" y="51"/>
                    <a:pt x="15" y="51"/>
                  </a:cubicBezTo>
                  <a:cubicBezTo>
                    <a:pt x="18" y="51"/>
                    <a:pt x="18" y="51"/>
                    <a:pt x="18" y="51"/>
                  </a:cubicBezTo>
                  <a:cubicBezTo>
                    <a:pt x="18" y="53"/>
                    <a:pt x="18" y="53"/>
                    <a:pt x="18" y="53"/>
                  </a:cubicBezTo>
                  <a:cubicBezTo>
                    <a:pt x="0" y="53"/>
                    <a:pt x="0" y="53"/>
                    <a:pt x="0" y="53"/>
                  </a:cubicBezTo>
                  <a:cubicBezTo>
                    <a:pt x="0" y="51"/>
                    <a:pt x="0" y="51"/>
                    <a:pt x="0" y="51"/>
                  </a:cubicBezTo>
                  <a:cubicBezTo>
                    <a:pt x="3" y="51"/>
                    <a:pt x="3" y="51"/>
                    <a:pt x="3" y="51"/>
                  </a:cubicBezTo>
                  <a:cubicBezTo>
                    <a:pt x="4" y="51"/>
                    <a:pt x="7" y="51"/>
                    <a:pt x="9" y="45"/>
                  </a:cubicBezTo>
                  <a:cubicBezTo>
                    <a:pt x="23" y="0"/>
                    <a:pt x="23" y="0"/>
                    <a:pt x="23" y="0"/>
                  </a:cubicBezTo>
                  <a:cubicBezTo>
                    <a:pt x="30" y="0"/>
                    <a:pt x="30" y="0"/>
                    <a:pt x="30" y="0"/>
                  </a:cubicBezTo>
                  <a:cubicBezTo>
                    <a:pt x="46" y="45"/>
                    <a:pt x="46" y="45"/>
                    <a:pt x="46" y="45"/>
                  </a:cubicBezTo>
                  <a:cubicBezTo>
                    <a:pt x="47" y="48"/>
                    <a:pt x="48" y="51"/>
                    <a:pt x="53" y="51"/>
                  </a:cubicBezTo>
                  <a:cubicBezTo>
                    <a:pt x="54" y="51"/>
                    <a:pt x="54" y="51"/>
                    <a:pt x="54" y="51"/>
                  </a:cubicBezTo>
                  <a:cubicBezTo>
                    <a:pt x="54" y="53"/>
                    <a:pt x="54" y="53"/>
                    <a:pt x="54" y="53"/>
                  </a:cubicBezTo>
                  <a:lnTo>
                    <a:pt x="31" y="53"/>
                  </a:lnTo>
                  <a:close/>
                  <a:moveTo>
                    <a:pt x="23" y="7"/>
                  </a:moveTo>
                  <a:cubicBezTo>
                    <a:pt x="16" y="32"/>
                    <a:pt x="16" y="32"/>
                    <a:pt x="16" y="32"/>
                  </a:cubicBezTo>
                  <a:cubicBezTo>
                    <a:pt x="32" y="32"/>
                    <a:pt x="32" y="32"/>
                    <a:pt x="32" y="32"/>
                  </a:cubicBezTo>
                  <a:lnTo>
                    <a:pt x="23" y="7"/>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3" name="ïślidé"/>
            <p:cNvSpPr/>
            <p:nvPr userDrawn="1">
              <p:custDataLst>
                <p:tags r:id="rId44"/>
              </p:custDataLst>
            </p:nvPr>
          </p:nvSpPr>
          <p:spPr bwMode="auto">
            <a:xfrm>
              <a:off x="6361941" y="3956050"/>
              <a:ext cx="209550" cy="220663"/>
            </a:xfrm>
            <a:custGeom>
              <a:avLst/>
              <a:gdLst>
                <a:gd name="T0" fmla="*/ 50 w 52"/>
                <a:gd name="T1" fmla="*/ 14 h 52"/>
                <a:gd name="T2" fmla="*/ 35 w 52"/>
                <a:gd name="T3" fmla="*/ 2 h 52"/>
                <a:gd name="T4" fmla="*/ 30 w 52"/>
                <a:gd name="T5" fmla="*/ 7 h 52"/>
                <a:gd name="T6" fmla="*/ 30 w 52"/>
                <a:gd name="T7" fmla="*/ 44 h 52"/>
                <a:gd name="T8" fmla="*/ 35 w 52"/>
                <a:gd name="T9" fmla="*/ 50 h 52"/>
                <a:gd name="T10" fmla="*/ 39 w 52"/>
                <a:gd name="T11" fmla="*/ 50 h 52"/>
                <a:gd name="T12" fmla="*/ 39 w 52"/>
                <a:gd name="T13" fmla="*/ 52 h 52"/>
                <a:gd name="T14" fmla="*/ 13 w 52"/>
                <a:gd name="T15" fmla="*/ 52 h 52"/>
                <a:gd name="T16" fmla="*/ 13 w 52"/>
                <a:gd name="T17" fmla="*/ 50 h 52"/>
                <a:gd name="T18" fmla="*/ 16 w 52"/>
                <a:gd name="T19" fmla="*/ 50 h 52"/>
                <a:gd name="T20" fmla="*/ 22 w 52"/>
                <a:gd name="T21" fmla="*/ 44 h 52"/>
                <a:gd name="T22" fmla="*/ 22 w 52"/>
                <a:gd name="T23" fmla="*/ 7 h 52"/>
                <a:gd name="T24" fmla="*/ 17 w 52"/>
                <a:gd name="T25" fmla="*/ 2 h 52"/>
                <a:gd name="T26" fmla="*/ 2 w 52"/>
                <a:gd name="T27" fmla="*/ 14 h 52"/>
                <a:gd name="T28" fmla="*/ 0 w 52"/>
                <a:gd name="T29" fmla="*/ 13 h 52"/>
                <a:gd name="T30" fmla="*/ 5 w 52"/>
                <a:gd name="T31" fmla="*/ 0 h 52"/>
                <a:gd name="T32" fmla="*/ 47 w 52"/>
                <a:gd name="T33" fmla="*/ 0 h 52"/>
                <a:gd name="T34" fmla="*/ 52 w 52"/>
                <a:gd name="T35" fmla="*/ 13 h 52"/>
                <a:gd name="T36" fmla="*/ 50 w 52"/>
                <a:gd name="T37" fmla="*/ 1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2" h="52">
                  <a:moveTo>
                    <a:pt x="50" y="14"/>
                  </a:moveTo>
                  <a:cubicBezTo>
                    <a:pt x="45" y="6"/>
                    <a:pt x="41" y="2"/>
                    <a:pt x="35" y="2"/>
                  </a:cubicBezTo>
                  <a:cubicBezTo>
                    <a:pt x="31" y="2"/>
                    <a:pt x="30" y="4"/>
                    <a:pt x="30" y="7"/>
                  </a:cubicBezTo>
                  <a:cubicBezTo>
                    <a:pt x="30" y="44"/>
                    <a:pt x="30" y="44"/>
                    <a:pt x="30" y="44"/>
                  </a:cubicBezTo>
                  <a:cubicBezTo>
                    <a:pt x="30" y="48"/>
                    <a:pt x="32" y="50"/>
                    <a:pt x="35" y="50"/>
                  </a:cubicBezTo>
                  <a:cubicBezTo>
                    <a:pt x="39" y="50"/>
                    <a:pt x="39" y="50"/>
                    <a:pt x="39" y="50"/>
                  </a:cubicBezTo>
                  <a:cubicBezTo>
                    <a:pt x="39" y="52"/>
                    <a:pt x="39" y="52"/>
                    <a:pt x="39" y="52"/>
                  </a:cubicBezTo>
                  <a:cubicBezTo>
                    <a:pt x="13" y="52"/>
                    <a:pt x="13" y="52"/>
                    <a:pt x="13" y="52"/>
                  </a:cubicBezTo>
                  <a:cubicBezTo>
                    <a:pt x="13" y="50"/>
                    <a:pt x="13" y="50"/>
                    <a:pt x="13" y="50"/>
                  </a:cubicBezTo>
                  <a:cubicBezTo>
                    <a:pt x="16" y="50"/>
                    <a:pt x="16" y="50"/>
                    <a:pt x="16" y="50"/>
                  </a:cubicBezTo>
                  <a:cubicBezTo>
                    <a:pt x="20" y="50"/>
                    <a:pt x="22" y="48"/>
                    <a:pt x="22" y="44"/>
                  </a:cubicBezTo>
                  <a:cubicBezTo>
                    <a:pt x="22" y="7"/>
                    <a:pt x="22" y="7"/>
                    <a:pt x="22" y="7"/>
                  </a:cubicBezTo>
                  <a:cubicBezTo>
                    <a:pt x="22" y="3"/>
                    <a:pt x="21" y="2"/>
                    <a:pt x="17" y="2"/>
                  </a:cubicBezTo>
                  <a:cubicBezTo>
                    <a:pt x="9" y="2"/>
                    <a:pt x="5" y="9"/>
                    <a:pt x="2" y="14"/>
                  </a:cubicBezTo>
                  <a:cubicBezTo>
                    <a:pt x="0" y="13"/>
                    <a:pt x="0" y="13"/>
                    <a:pt x="0" y="13"/>
                  </a:cubicBezTo>
                  <a:cubicBezTo>
                    <a:pt x="5" y="0"/>
                    <a:pt x="5" y="0"/>
                    <a:pt x="5" y="0"/>
                  </a:cubicBezTo>
                  <a:cubicBezTo>
                    <a:pt x="47" y="0"/>
                    <a:pt x="47" y="0"/>
                    <a:pt x="47" y="0"/>
                  </a:cubicBezTo>
                  <a:cubicBezTo>
                    <a:pt x="52" y="13"/>
                    <a:pt x="52" y="13"/>
                    <a:pt x="52" y="13"/>
                  </a:cubicBezTo>
                  <a:lnTo>
                    <a:pt x="50" y="1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4" name="îśḻidê"/>
            <p:cNvSpPr/>
            <p:nvPr userDrawn="1">
              <p:custDataLst>
                <p:tags r:id="rId45"/>
              </p:custDataLst>
            </p:nvPr>
          </p:nvSpPr>
          <p:spPr bwMode="auto">
            <a:xfrm>
              <a:off x="6592128" y="4090988"/>
              <a:ext cx="60325" cy="30163"/>
            </a:xfrm>
            <a:prstGeom prst="rect">
              <a:avLst/>
            </a:prstGeom>
            <a:solidFill>
              <a:srgbClr val="00561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75" name="ïṥļîḍé"/>
            <p:cNvSpPr/>
            <p:nvPr userDrawn="1">
              <p:custDataLst>
                <p:tags r:id="rId46"/>
              </p:custDataLst>
            </p:nvPr>
          </p:nvSpPr>
          <p:spPr bwMode="auto">
            <a:xfrm>
              <a:off x="6665153" y="3946525"/>
              <a:ext cx="149225" cy="238125"/>
            </a:xfrm>
            <a:custGeom>
              <a:avLst/>
              <a:gdLst>
                <a:gd name="T0" fmla="*/ 21 w 37"/>
                <a:gd name="T1" fmla="*/ 56 h 56"/>
                <a:gd name="T2" fmla="*/ 14 w 37"/>
                <a:gd name="T3" fmla="*/ 55 h 56"/>
                <a:gd name="T4" fmla="*/ 11 w 37"/>
                <a:gd name="T5" fmla="*/ 54 h 56"/>
                <a:gd name="T6" fmla="*/ 5 w 37"/>
                <a:gd name="T7" fmla="*/ 56 h 56"/>
                <a:gd name="T8" fmla="*/ 0 w 37"/>
                <a:gd name="T9" fmla="*/ 41 h 56"/>
                <a:gd name="T10" fmla="*/ 2 w 37"/>
                <a:gd name="T11" fmla="*/ 41 h 56"/>
                <a:gd name="T12" fmla="*/ 20 w 37"/>
                <a:gd name="T13" fmla="*/ 53 h 56"/>
                <a:gd name="T14" fmla="*/ 32 w 37"/>
                <a:gd name="T15" fmla="*/ 43 h 56"/>
                <a:gd name="T16" fmla="*/ 18 w 37"/>
                <a:gd name="T17" fmla="*/ 31 h 56"/>
                <a:gd name="T18" fmla="*/ 3 w 37"/>
                <a:gd name="T19" fmla="*/ 15 h 56"/>
                <a:gd name="T20" fmla="*/ 18 w 37"/>
                <a:gd name="T21" fmla="*/ 0 h 56"/>
                <a:gd name="T22" fmla="*/ 25 w 37"/>
                <a:gd name="T23" fmla="*/ 2 h 56"/>
                <a:gd name="T24" fmla="*/ 27 w 37"/>
                <a:gd name="T25" fmla="*/ 2 h 56"/>
                <a:gd name="T26" fmla="*/ 31 w 37"/>
                <a:gd name="T27" fmla="*/ 1 h 56"/>
                <a:gd name="T28" fmla="*/ 36 w 37"/>
                <a:gd name="T29" fmla="*/ 13 h 56"/>
                <a:gd name="T30" fmla="*/ 34 w 37"/>
                <a:gd name="T31" fmla="*/ 14 h 56"/>
                <a:gd name="T32" fmla="*/ 30 w 37"/>
                <a:gd name="T33" fmla="*/ 9 h 56"/>
                <a:gd name="T34" fmla="*/ 18 w 37"/>
                <a:gd name="T35" fmla="*/ 3 h 56"/>
                <a:gd name="T36" fmla="*/ 8 w 37"/>
                <a:gd name="T37" fmla="*/ 12 h 56"/>
                <a:gd name="T38" fmla="*/ 21 w 37"/>
                <a:gd name="T39" fmla="*/ 23 h 56"/>
                <a:gd name="T40" fmla="*/ 37 w 37"/>
                <a:gd name="T41" fmla="*/ 40 h 56"/>
                <a:gd name="T42" fmla="*/ 21 w 37"/>
                <a:gd name="T43"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 h="56">
                  <a:moveTo>
                    <a:pt x="21" y="56"/>
                  </a:moveTo>
                  <a:cubicBezTo>
                    <a:pt x="19" y="56"/>
                    <a:pt x="16" y="56"/>
                    <a:pt x="14" y="55"/>
                  </a:cubicBezTo>
                  <a:cubicBezTo>
                    <a:pt x="12" y="54"/>
                    <a:pt x="12" y="54"/>
                    <a:pt x="11" y="54"/>
                  </a:cubicBezTo>
                  <a:cubicBezTo>
                    <a:pt x="8" y="54"/>
                    <a:pt x="6" y="55"/>
                    <a:pt x="5" y="56"/>
                  </a:cubicBezTo>
                  <a:cubicBezTo>
                    <a:pt x="0" y="41"/>
                    <a:pt x="0" y="41"/>
                    <a:pt x="0" y="41"/>
                  </a:cubicBezTo>
                  <a:cubicBezTo>
                    <a:pt x="2" y="41"/>
                    <a:pt x="2" y="41"/>
                    <a:pt x="2" y="41"/>
                  </a:cubicBezTo>
                  <a:cubicBezTo>
                    <a:pt x="3" y="44"/>
                    <a:pt x="10" y="53"/>
                    <a:pt x="20" y="53"/>
                  </a:cubicBezTo>
                  <a:cubicBezTo>
                    <a:pt x="28" y="53"/>
                    <a:pt x="32" y="48"/>
                    <a:pt x="32" y="43"/>
                  </a:cubicBezTo>
                  <a:cubicBezTo>
                    <a:pt x="32" y="37"/>
                    <a:pt x="27" y="35"/>
                    <a:pt x="18" y="31"/>
                  </a:cubicBezTo>
                  <a:cubicBezTo>
                    <a:pt x="13" y="30"/>
                    <a:pt x="3" y="26"/>
                    <a:pt x="3" y="15"/>
                  </a:cubicBezTo>
                  <a:cubicBezTo>
                    <a:pt x="3" y="8"/>
                    <a:pt x="7" y="0"/>
                    <a:pt x="18" y="0"/>
                  </a:cubicBezTo>
                  <a:cubicBezTo>
                    <a:pt x="20" y="0"/>
                    <a:pt x="20" y="1"/>
                    <a:pt x="25" y="2"/>
                  </a:cubicBezTo>
                  <a:cubicBezTo>
                    <a:pt x="26" y="2"/>
                    <a:pt x="26" y="2"/>
                    <a:pt x="27" y="2"/>
                  </a:cubicBezTo>
                  <a:cubicBezTo>
                    <a:pt x="27" y="2"/>
                    <a:pt x="29" y="2"/>
                    <a:pt x="31" y="1"/>
                  </a:cubicBezTo>
                  <a:cubicBezTo>
                    <a:pt x="36" y="13"/>
                    <a:pt x="36" y="13"/>
                    <a:pt x="36" y="13"/>
                  </a:cubicBezTo>
                  <a:cubicBezTo>
                    <a:pt x="34" y="14"/>
                    <a:pt x="34" y="14"/>
                    <a:pt x="34" y="14"/>
                  </a:cubicBezTo>
                  <a:cubicBezTo>
                    <a:pt x="33" y="13"/>
                    <a:pt x="32" y="11"/>
                    <a:pt x="30" y="9"/>
                  </a:cubicBezTo>
                  <a:cubicBezTo>
                    <a:pt x="27" y="5"/>
                    <a:pt x="22" y="3"/>
                    <a:pt x="18" y="3"/>
                  </a:cubicBezTo>
                  <a:cubicBezTo>
                    <a:pt x="12" y="3"/>
                    <a:pt x="8" y="6"/>
                    <a:pt x="8" y="12"/>
                  </a:cubicBezTo>
                  <a:cubicBezTo>
                    <a:pt x="8" y="17"/>
                    <a:pt x="12" y="20"/>
                    <a:pt x="21" y="23"/>
                  </a:cubicBezTo>
                  <a:cubicBezTo>
                    <a:pt x="31" y="27"/>
                    <a:pt x="37" y="31"/>
                    <a:pt x="37" y="40"/>
                  </a:cubicBezTo>
                  <a:cubicBezTo>
                    <a:pt x="37" y="48"/>
                    <a:pt x="31" y="56"/>
                    <a:pt x="21" y="5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6" name="iṩḻïḍê"/>
            <p:cNvSpPr/>
            <p:nvPr userDrawn="1">
              <p:custDataLst>
                <p:tags r:id="rId47"/>
              </p:custDataLst>
            </p:nvPr>
          </p:nvSpPr>
          <p:spPr bwMode="auto">
            <a:xfrm>
              <a:off x="6838191" y="3956050"/>
              <a:ext cx="177800" cy="220663"/>
            </a:xfrm>
            <a:custGeom>
              <a:avLst/>
              <a:gdLst>
                <a:gd name="T0" fmla="*/ 0 w 44"/>
                <a:gd name="T1" fmla="*/ 0 h 52"/>
                <a:gd name="T2" fmla="*/ 38 w 44"/>
                <a:gd name="T3" fmla="*/ 0 h 52"/>
                <a:gd name="T4" fmla="*/ 43 w 44"/>
                <a:gd name="T5" fmla="*/ 12 h 52"/>
                <a:gd name="T6" fmla="*/ 41 w 44"/>
                <a:gd name="T7" fmla="*/ 13 h 52"/>
                <a:gd name="T8" fmla="*/ 23 w 44"/>
                <a:gd name="T9" fmla="*/ 2 h 52"/>
                <a:gd name="T10" fmla="*/ 21 w 44"/>
                <a:gd name="T11" fmla="*/ 2 h 52"/>
                <a:gd name="T12" fmla="*/ 16 w 44"/>
                <a:gd name="T13" fmla="*/ 7 h 52"/>
                <a:gd name="T14" fmla="*/ 16 w 44"/>
                <a:gd name="T15" fmla="*/ 24 h 52"/>
                <a:gd name="T16" fmla="*/ 22 w 44"/>
                <a:gd name="T17" fmla="*/ 24 h 52"/>
                <a:gd name="T18" fmla="*/ 30 w 44"/>
                <a:gd name="T19" fmla="*/ 17 h 52"/>
                <a:gd name="T20" fmla="*/ 30 w 44"/>
                <a:gd name="T21" fmla="*/ 16 h 52"/>
                <a:gd name="T22" fmla="*/ 33 w 44"/>
                <a:gd name="T23" fmla="*/ 16 h 52"/>
                <a:gd name="T24" fmla="*/ 33 w 44"/>
                <a:gd name="T25" fmla="*/ 36 h 52"/>
                <a:gd name="T26" fmla="*/ 30 w 44"/>
                <a:gd name="T27" fmla="*/ 36 h 52"/>
                <a:gd name="T28" fmla="*/ 30 w 44"/>
                <a:gd name="T29" fmla="*/ 34 h 52"/>
                <a:gd name="T30" fmla="*/ 22 w 44"/>
                <a:gd name="T31" fmla="*/ 27 h 52"/>
                <a:gd name="T32" fmla="*/ 16 w 44"/>
                <a:gd name="T33" fmla="*/ 27 h 52"/>
                <a:gd name="T34" fmla="*/ 16 w 44"/>
                <a:gd name="T35" fmla="*/ 45 h 52"/>
                <a:gd name="T36" fmla="*/ 21 w 44"/>
                <a:gd name="T37" fmla="*/ 50 h 52"/>
                <a:gd name="T38" fmla="*/ 24 w 44"/>
                <a:gd name="T39" fmla="*/ 50 h 52"/>
                <a:gd name="T40" fmla="*/ 43 w 44"/>
                <a:gd name="T41" fmla="*/ 39 h 52"/>
                <a:gd name="T42" fmla="*/ 44 w 44"/>
                <a:gd name="T43" fmla="*/ 40 h 52"/>
                <a:gd name="T44" fmla="*/ 40 w 44"/>
                <a:gd name="T45" fmla="*/ 52 h 52"/>
                <a:gd name="T46" fmla="*/ 0 w 44"/>
                <a:gd name="T47" fmla="*/ 52 h 52"/>
                <a:gd name="T48" fmla="*/ 0 w 44"/>
                <a:gd name="T49" fmla="*/ 50 h 52"/>
                <a:gd name="T50" fmla="*/ 2 w 44"/>
                <a:gd name="T51" fmla="*/ 50 h 52"/>
                <a:gd name="T52" fmla="*/ 7 w 44"/>
                <a:gd name="T53" fmla="*/ 45 h 52"/>
                <a:gd name="T54" fmla="*/ 7 w 44"/>
                <a:gd name="T55" fmla="*/ 7 h 52"/>
                <a:gd name="T56" fmla="*/ 2 w 44"/>
                <a:gd name="T57" fmla="*/ 2 h 52"/>
                <a:gd name="T58" fmla="*/ 0 w 44"/>
                <a:gd name="T59" fmla="*/ 2 h 52"/>
                <a:gd name="T60" fmla="*/ 0 w 44"/>
                <a:gd name="T61"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4" h="52">
                  <a:moveTo>
                    <a:pt x="0" y="0"/>
                  </a:moveTo>
                  <a:cubicBezTo>
                    <a:pt x="38" y="0"/>
                    <a:pt x="38" y="0"/>
                    <a:pt x="38" y="0"/>
                  </a:cubicBezTo>
                  <a:cubicBezTo>
                    <a:pt x="43" y="12"/>
                    <a:pt x="43" y="12"/>
                    <a:pt x="43" y="12"/>
                  </a:cubicBezTo>
                  <a:cubicBezTo>
                    <a:pt x="41" y="13"/>
                    <a:pt x="41" y="13"/>
                    <a:pt x="41" y="13"/>
                  </a:cubicBezTo>
                  <a:cubicBezTo>
                    <a:pt x="35" y="5"/>
                    <a:pt x="32" y="2"/>
                    <a:pt x="23" y="2"/>
                  </a:cubicBezTo>
                  <a:cubicBezTo>
                    <a:pt x="21" y="2"/>
                    <a:pt x="21" y="2"/>
                    <a:pt x="21" y="2"/>
                  </a:cubicBezTo>
                  <a:cubicBezTo>
                    <a:pt x="17" y="2"/>
                    <a:pt x="16" y="4"/>
                    <a:pt x="16" y="7"/>
                  </a:cubicBezTo>
                  <a:cubicBezTo>
                    <a:pt x="16" y="24"/>
                    <a:pt x="16" y="24"/>
                    <a:pt x="16" y="24"/>
                  </a:cubicBezTo>
                  <a:cubicBezTo>
                    <a:pt x="22" y="24"/>
                    <a:pt x="22" y="24"/>
                    <a:pt x="22" y="24"/>
                  </a:cubicBezTo>
                  <a:cubicBezTo>
                    <a:pt x="26" y="24"/>
                    <a:pt x="30" y="23"/>
                    <a:pt x="30" y="17"/>
                  </a:cubicBezTo>
                  <a:cubicBezTo>
                    <a:pt x="30" y="16"/>
                    <a:pt x="30" y="16"/>
                    <a:pt x="30" y="16"/>
                  </a:cubicBezTo>
                  <a:cubicBezTo>
                    <a:pt x="33" y="16"/>
                    <a:pt x="33" y="16"/>
                    <a:pt x="33" y="16"/>
                  </a:cubicBezTo>
                  <a:cubicBezTo>
                    <a:pt x="33" y="36"/>
                    <a:pt x="33" y="36"/>
                    <a:pt x="33" y="36"/>
                  </a:cubicBezTo>
                  <a:cubicBezTo>
                    <a:pt x="30" y="36"/>
                    <a:pt x="30" y="36"/>
                    <a:pt x="30" y="36"/>
                  </a:cubicBezTo>
                  <a:cubicBezTo>
                    <a:pt x="30" y="34"/>
                    <a:pt x="30" y="34"/>
                    <a:pt x="30" y="34"/>
                  </a:cubicBezTo>
                  <a:cubicBezTo>
                    <a:pt x="30" y="31"/>
                    <a:pt x="28" y="27"/>
                    <a:pt x="22" y="27"/>
                  </a:cubicBezTo>
                  <a:cubicBezTo>
                    <a:pt x="16" y="27"/>
                    <a:pt x="16" y="27"/>
                    <a:pt x="16" y="27"/>
                  </a:cubicBezTo>
                  <a:cubicBezTo>
                    <a:pt x="16" y="45"/>
                    <a:pt x="16" y="45"/>
                    <a:pt x="16" y="45"/>
                  </a:cubicBezTo>
                  <a:cubicBezTo>
                    <a:pt x="16" y="49"/>
                    <a:pt x="17" y="50"/>
                    <a:pt x="21" y="50"/>
                  </a:cubicBezTo>
                  <a:cubicBezTo>
                    <a:pt x="24" y="50"/>
                    <a:pt x="24" y="50"/>
                    <a:pt x="24" y="50"/>
                  </a:cubicBezTo>
                  <a:cubicBezTo>
                    <a:pt x="34" y="50"/>
                    <a:pt x="40" y="42"/>
                    <a:pt x="43" y="39"/>
                  </a:cubicBezTo>
                  <a:cubicBezTo>
                    <a:pt x="44" y="40"/>
                    <a:pt x="44" y="40"/>
                    <a:pt x="44" y="40"/>
                  </a:cubicBezTo>
                  <a:cubicBezTo>
                    <a:pt x="40" y="52"/>
                    <a:pt x="40" y="52"/>
                    <a:pt x="40" y="52"/>
                  </a:cubicBezTo>
                  <a:cubicBezTo>
                    <a:pt x="0" y="52"/>
                    <a:pt x="0" y="52"/>
                    <a:pt x="0" y="52"/>
                  </a:cubicBezTo>
                  <a:cubicBezTo>
                    <a:pt x="0" y="50"/>
                    <a:pt x="0" y="50"/>
                    <a:pt x="0" y="50"/>
                  </a:cubicBezTo>
                  <a:cubicBezTo>
                    <a:pt x="2" y="50"/>
                    <a:pt x="2" y="50"/>
                    <a:pt x="2" y="50"/>
                  </a:cubicBezTo>
                  <a:cubicBezTo>
                    <a:pt x="5" y="50"/>
                    <a:pt x="7" y="49"/>
                    <a:pt x="7" y="45"/>
                  </a:cubicBezTo>
                  <a:cubicBezTo>
                    <a:pt x="7" y="7"/>
                    <a:pt x="7" y="7"/>
                    <a:pt x="7" y="7"/>
                  </a:cubicBezTo>
                  <a:cubicBezTo>
                    <a:pt x="7" y="4"/>
                    <a:pt x="6" y="2"/>
                    <a:pt x="2" y="2"/>
                  </a:cubicBezTo>
                  <a:cubicBezTo>
                    <a:pt x="0" y="2"/>
                    <a:pt x="0" y="2"/>
                    <a:pt x="0" y="2"/>
                  </a:cubicBezTo>
                  <a:lnTo>
                    <a:pt x="0" y="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7" name="íSľíďè"/>
            <p:cNvSpPr/>
            <p:nvPr userDrawn="1">
              <p:custDataLst>
                <p:tags r:id="rId48"/>
              </p:custDataLst>
            </p:nvPr>
          </p:nvSpPr>
          <p:spPr bwMode="auto">
            <a:xfrm>
              <a:off x="7031866" y="3956050"/>
              <a:ext cx="206375" cy="220663"/>
            </a:xfrm>
            <a:custGeom>
              <a:avLst/>
              <a:gdLst>
                <a:gd name="T0" fmla="*/ 42 w 51"/>
                <a:gd name="T1" fmla="*/ 52 h 52"/>
                <a:gd name="T2" fmla="*/ 11 w 51"/>
                <a:gd name="T3" fmla="*/ 8 h 52"/>
                <a:gd name="T4" fmla="*/ 11 w 51"/>
                <a:gd name="T5" fmla="*/ 44 h 52"/>
                <a:gd name="T6" fmla="*/ 16 w 51"/>
                <a:gd name="T7" fmla="*/ 50 h 52"/>
                <a:gd name="T8" fmla="*/ 18 w 51"/>
                <a:gd name="T9" fmla="*/ 50 h 52"/>
                <a:gd name="T10" fmla="*/ 18 w 51"/>
                <a:gd name="T11" fmla="*/ 52 h 52"/>
                <a:gd name="T12" fmla="*/ 1 w 51"/>
                <a:gd name="T13" fmla="*/ 52 h 52"/>
                <a:gd name="T14" fmla="*/ 1 w 51"/>
                <a:gd name="T15" fmla="*/ 50 h 52"/>
                <a:gd name="T16" fmla="*/ 3 w 51"/>
                <a:gd name="T17" fmla="*/ 50 h 52"/>
                <a:gd name="T18" fmla="*/ 8 w 51"/>
                <a:gd name="T19" fmla="*/ 44 h 52"/>
                <a:gd name="T20" fmla="*/ 8 w 51"/>
                <a:gd name="T21" fmla="*/ 7 h 52"/>
                <a:gd name="T22" fmla="*/ 2 w 51"/>
                <a:gd name="T23" fmla="*/ 2 h 52"/>
                <a:gd name="T24" fmla="*/ 0 w 51"/>
                <a:gd name="T25" fmla="*/ 2 h 52"/>
                <a:gd name="T26" fmla="*/ 0 w 51"/>
                <a:gd name="T27" fmla="*/ 0 h 52"/>
                <a:gd name="T28" fmla="*/ 15 w 51"/>
                <a:gd name="T29" fmla="*/ 0 h 52"/>
                <a:gd name="T30" fmla="*/ 42 w 51"/>
                <a:gd name="T31" fmla="*/ 37 h 52"/>
                <a:gd name="T32" fmla="*/ 42 w 51"/>
                <a:gd name="T33" fmla="*/ 9 h 52"/>
                <a:gd name="T34" fmla="*/ 35 w 51"/>
                <a:gd name="T35" fmla="*/ 2 h 52"/>
                <a:gd name="T36" fmla="*/ 35 w 51"/>
                <a:gd name="T37" fmla="*/ 0 h 52"/>
                <a:gd name="T38" fmla="*/ 51 w 51"/>
                <a:gd name="T39" fmla="*/ 0 h 52"/>
                <a:gd name="T40" fmla="*/ 51 w 51"/>
                <a:gd name="T41" fmla="*/ 2 h 52"/>
                <a:gd name="T42" fmla="*/ 44 w 51"/>
                <a:gd name="T43" fmla="*/ 9 h 52"/>
                <a:gd name="T44" fmla="*/ 44 w 51"/>
                <a:gd name="T45" fmla="*/ 52 h 52"/>
                <a:gd name="T46" fmla="*/ 42 w 51"/>
                <a:gd name="T4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 h="52">
                  <a:moveTo>
                    <a:pt x="42" y="52"/>
                  </a:moveTo>
                  <a:cubicBezTo>
                    <a:pt x="11" y="8"/>
                    <a:pt x="11" y="8"/>
                    <a:pt x="11" y="8"/>
                  </a:cubicBezTo>
                  <a:cubicBezTo>
                    <a:pt x="11" y="44"/>
                    <a:pt x="11" y="44"/>
                    <a:pt x="11" y="44"/>
                  </a:cubicBezTo>
                  <a:cubicBezTo>
                    <a:pt x="11" y="47"/>
                    <a:pt x="12" y="50"/>
                    <a:pt x="16" y="50"/>
                  </a:cubicBezTo>
                  <a:cubicBezTo>
                    <a:pt x="18" y="50"/>
                    <a:pt x="18" y="50"/>
                    <a:pt x="18" y="50"/>
                  </a:cubicBezTo>
                  <a:cubicBezTo>
                    <a:pt x="18" y="52"/>
                    <a:pt x="18" y="52"/>
                    <a:pt x="18" y="52"/>
                  </a:cubicBezTo>
                  <a:cubicBezTo>
                    <a:pt x="1" y="52"/>
                    <a:pt x="1" y="52"/>
                    <a:pt x="1" y="52"/>
                  </a:cubicBezTo>
                  <a:cubicBezTo>
                    <a:pt x="1" y="50"/>
                    <a:pt x="1" y="50"/>
                    <a:pt x="1" y="50"/>
                  </a:cubicBezTo>
                  <a:cubicBezTo>
                    <a:pt x="3" y="50"/>
                    <a:pt x="3" y="50"/>
                    <a:pt x="3" y="50"/>
                  </a:cubicBezTo>
                  <a:cubicBezTo>
                    <a:pt x="6" y="50"/>
                    <a:pt x="8" y="48"/>
                    <a:pt x="8" y="44"/>
                  </a:cubicBezTo>
                  <a:cubicBezTo>
                    <a:pt x="8" y="7"/>
                    <a:pt x="8" y="7"/>
                    <a:pt x="8" y="7"/>
                  </a:cubicBezTo>
                  <a:cubicBezTo>
                    <a:pt x="8" y="2"/>
                    <a:pt x="4" y="2"/>
                    <a:pt x="2" y="2"/>
                  </a:cubicBezTo>
                  <a:cubicBezTo>
                    <a:pt x="0" y="2"/>
                    <a:pt x="0" y="2"/>
                    <a:pt x="0" y="2"/>
                  </a:cubicBezTo>
                  <a:cubicBezTo>
                    <a:pt x="0" y="0"/>
                    <a:pt x="0" y="0"/>
                    <a:pt x="0" y="0"/>
                  </a:cubicBezTo>
                  <a:cubicBezTo>
                    <a:pt x="15" y="0"/>
                    <a:pt x="15" y="0"/>
                    <a:pt x="15" y="0"/>
                  </a:cubicBezTo>
                  <a:cubicBezTo>
                    <a:pt x="42" y="37"/>
                    <a:pt x="42" y="37"/>
                    <a:pt x="42" y="37"/>
                  </a:cubicBezTo>
                  <a:cubicBezTo>
                    <a:pt x="42" y="9"/>
                    <a:pt x="42" y="9"/>
                    <a:pt x="42" y="9"/>
                  </a:cubicBezTo>
                  <a:cubicBezTo>
                    <a:pt x="42" y="2"/>
                    <a:pt x="38" y="2"/>
                    <a:pt x="35" y="2"/>
                  </a:cubicBezTo>
                  <a:cubicBezTo>
                    <a:pt x="35" y="0"/>
                    <a:pt x="35" y="0"/>
                    <a:pt x="35" y="0"/>
                  </a:cubicBezTo>
                  <a:cubicBezTo>
                    <a:pt x="51" y="0"/>
                    <a:pt x="51" y="0"/>
                    <a:pt x="51" y="0"/>
                  </a:cubicBezTo>
                  <a:cubicBezTo>
                    <a:pt x="51" y="2"/>
                    <a:pt x="51" y="2"/>
                    <a:pt x="51" y="2"/>
                  </a:cubicBezTo>
                  <a:cubicBezTo>
                    <a:pt x="49" y="2"/>
                    <a:pt x="44" y="2"/>
                    <a:pt x="44" y="9"/>
                  </a:cubicBezTo>
                  <a:cubicBezTo>
                    <a:pt x="44" y="52"/>
                    <a:pt x="44" y="52"/>
                    <a:pt x="44" y="52"/>
                  </a:cubicBezTo>
                  <a:lnTo>
                    <a:pt x="42"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8" name="ïşļíḑé"/>
            <p:cNvSpPr/>
            <p:nvPr userDrawn="1">
              <p:custDataLst>
                <p:tags r:id="rId49"/>
              </p:custDataLst>
            </p:nvPr>
          </p:nvSpPr>
          <p:spPr bwMode="auto">
            <a:xfrm>
              <a:off x="7350953" y="3956050"/>
              <a:ext cx="201613" cy="228600"/>
            </a:xfrm>
            <a:custGeom>
              <a:avLst/>
              <a:gdLst>
                <a:gd name="T0" fmla="*/ 50 w 50"/>
                <a:gd name="T1" fmla="*/ 2 h 54"/>
                <a:gd name="T2" fmla="*/ 48 w 50"/>
                <a:gd name="T3" fmla="*/ 2 h 54"/>
                <a:gd name="T4" fmla="*/ 43 w 50"/>
                <a:gd name="T5" fmla="*/ 8 h 54"/>
                <a:gd name="T6" fmla="*/ 43 w 50"/>
                <a:gd name="T7" fmla="*/ 36 h 54"/>
                <a:gd name="T8" fmla="*/ 25 w 50"/>
                <a:gd name="T9" fmla="*/ 54 h 54"/>
                <a:gd name="T10" fmla="*/ 7 w 50"/>
                <a:gd name="T11" fmla="*/ 36 h 54"/>
                <a:gd name="T12" fmla="*/ 7 w 50"/>
                <a:gd name="T13" fmla="*/ 7 h 54"/>
                <a:gd name="T14" fmla="*/ 2 w 50"/>
                <a:gd name="T15" fmla="*/ 2 h 54"/>
                <a:gd name="T16" fmla="*/ 0 w 50"/>
                <a:gd name="T17" fmla="*/ 2 h 54"/>
                <a:gd name="T18" fmla="*/ 0 w 50"/>
                <a:gd name="T19" fmla="*/ 0 h 54"/>
                <a:gd name="T20" fmla="*/ 23 w 50"/>
                <a:gd name="T21" fmla="*/ 0 h 54"/>
                <a:gd name="T22" fmla="*/ 23 w 50"/>
                <a:gd name="T23" fmla="*/ 2 h 54"/>
                <a:gd name="T24" fmla="*/ 21 w 50"/>
                <a:gd name="T25" fmla="*/ 2 h 54"/>
                <a:gd name="T26" fmla="*/ 16 w 50"/>
                <a:gd name="T27" fmla="*/ 7 h 54"/>
                <a:gd name="T28" fmla="*/ 16 w 50"/>
                <a:gd name="T29" fmla="*/ 35 h 54"/>
                <a:gd name="T30" fmla="*/ 28 w 50"/>
                <a:gd name="T31" fmla="*/ 51 h 54"/>
                <a:gd name="T32" fmla="*/ 41 w 50"/>
                <a:gd name="T33" fmla="*/ 37 h 54"/>
                <a:gd name="T34" fmla="*/ 41 w 50"/>
                <a:gd name="T35" fmla="*/ 8 h 54"/>
                <a:gd name="T36" fmla="*/ 35 w 50"/>
                <a:gd name="T37" fmla="*/ 2 h 54"/>
                <a:gd name="T38" fmla="*/ 34 w 50"/>
                <a:gd name="T39" fmla="*/ 2 h 54"/>
                <a:gd name="T40" fmla="*/ 34 w 50"/>
                <a:gd name="T41" fmla="*/ 0 h 54"/>
                <a:gd name="T42" fmla="*/ 50 w 50"/>
                <a:gd name="T43" fmla="*/ 0 h 54"/>
                <a:gd name="T44" fmla="*/ 50 w 50"/>
                <a:gd name="T45" fmla="*/ 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0" h="54">
                  <a:moveTo>
                    <a:pt x="50" y="2"/>
                  </a:moveTo>
                  <a:cubicBezTo>
                    <a:pt x="48" y="2"/>
                    <a:pt x="48" y="2"/>
                    <a:pt x="48" y="2"/>
                  </a:cubicBezTo>
                  <a:cubicBezTo>
                    <a:pt x="44" y="2"/>
                    <a:pt x="43" y="4"/>
                    <a:pt x="43" y="8"/>
                  </a:cubicBezTo>
                  <a:cubicBezTo>
                    <a:pt x="43" y="36"/>
                    <a:pt x="43" y="36"/>
                    <a:pt x="43" y="36"/>
                  </a:cubicBezTo>
                  <a:cubicBezTo>
                    <a:pt x="43" y="44"/>
                    <a:pt x="39" y="54"/>
                    <a:pt x="25" y="54"/>
                  </a:cubicBezTo>
                  <a:cubicBezTo>
                    <a:pt x="16" y="54"/>
                    <a:pt x="7" y="49"/>
                    <a:pt x="7" y="36"/>
                  </a:cubicBezTo>
                  <a:cubicBezTo>
                    <a:pt x="7" y="7"/>
                    <a:pt x="7" y="7"/>
                    <a:pt x="7" y="7"/>
                  </a:cubicBezTo>
                  <a:cubicBezTo>
                    <a:pt x="7" y="4"/>
                    <a:pt x="6" y="2"/>
                    <a:pt x="2" y="2"/>
                  </a:cubicBezTo>
                  <a:cubicBezTo>
                    <a:pt x="0" y="2"/>
                    <a:pt x="0" y="2"/>
                    <a:pt x="0" y="2"/>
                  </a:cubicBezTo>
                  <a:cubicBezTo>
                    <a:pt x="0" y="0"/>
                    <a:pt x="0" y="0"/>
                    <a:pt x="0" y="0"/>
                  </a:cubicBezTo>
                  <a:cubicBezTo>
                    <a:pt x="23" y="0"/>
                    <a:pt x="23" y="0"/>
                    <a:pt x="23" y="0"/>
                  </a:cubicBezTo>
                  <a:cubicBezTo>
                    <a:pt x="23" y="2"/>
                    <a:pt x="23" y="2"/>
                    <a:pt x="23" y="2"/>
                  </a:cubicBezTo>
                  <a:cubicBezTo>
                    <a:pt x="21" y="2"/>
                    <a:pt x="21" y="2"/>
                    <a:pt x="21" y="2"/>
                  </a:cubicBezTo>
                  <a:cubicBezTo>
                    <a:pt x="17" y="2"/>
                    <a:pt x="16" y="4"/>
                    <a:pt x="16" y="7"/>
                  </a:cubicBezTo>
                  <a:cubicBezTo>
                    <a:pt x="16" y="35"/>
                    <a:pt x="16" y="35"/>
                    <a:pt x="16" y="35"/>
                  </a:cubicBezTo>
                  <a:cubicBezTo>
                    <a:pt x="16" y="46"/>
                    <a:pt x="21" y="51"/>
                    <a:pt x="28" y="51"/>
                  </a:cubicBezTo>
                  <a:cubicBezTo>
                    <a:pt x="35" y="51"/>
                    <a:pt x="41" y="45"/>
                    <a:pt x="41" y="37"/>
                  </a:cubicBezTo>
                  <a:cubicBezTo>
                    <a:pt x="41" y="8"/>
                    <a:pt x="41" y="8"/>
                    <a:pt x="41" y="8"/>
                  </a:cubicBezTo>
                  <a:cubicBezTo>
                    <a:pt x="41" y="5"/>
                    <a:pt x="39" y="2"/>
                    <a:pt x="35" y="2"/>
                  </a:cubicBezTo>
                  <a:cubicBezTo>
                    <a:pt x="34" y="2"/>
                    <a:pt x="34" y="2"/>
                    <a:pt x="34" y="2"/>
                  </a:cubicBezTo>
                  <a:cubicBezTo>
                    <a:pt x="34" y="0"/>
                    <a:pt x="34" y="0"/>
                    <a:pt x="34" y="0"/>
                  </a:cubicBezTo>
                  <a:cubicBezTo>
                    <a:pt x="50" y="0"/>
                    <a:pt x="50" y="0"/>
                    <a:pt x="50" y="0"/>
                  </a:cubicBezTo>
                  <a:lnTo>
                    <a:pt x="50"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9" name="ísļiḋê"/>
            <p:cNvSpPr/>
            <p:nvPr userDrawn="1">
              <p:custDataLst>
                <p:tags r:id="rId50"/>
              </p:custDataLst>
            </p:nvPr>
          </p:nvSpPr>
          <p:spPr bwMode="auto">
            <a:xfrm>
              <a:off x="7568441" y="3956050"/>
              <a:ext cx="206375" cy="220663"/>
            </a:xfrm>
            <a:custGeom>
              <a:avLst/>
              <a:gdLst>
                <a:gd name="T0" fmla="*/ 42 w 51"/>
                <a:gd name="T1" fmla="*/ 52 h 52"/>
                <a:gd name="T2" fmla="*/ 11 w 51"/>
                <a:gd name="T3" fmla="*/ 8 h 52"/>
                <a:gd name="T4" fmla="*/ 11 w 51"/>
                <a:gd name="T5" fmla="*/ 44 h 52"/>
                <a:gd name="T6" fmla="*/ 16 w 51"/>
                <a:gd name="T7" fmla="*/ 50 h 52"/>
                <a:gd name="T8" fmla="*/ 18 w 51"/>
                <a:gd name="T9" fmla="*/ 50 h 52"/>
                <a:gd name="T10" fmla="*/ 18 w 51"/>
                <a:gd name="T11" fmla="*/ 52 h 52"/>
                <a:gd name="T12" fmla="*/ 1 w 51"/>
                <a:gd name="T13" fmla="*/ 52 h 52"/>
                <a:gd name="T14" fmla="*/ 1 w 51"/>
                <a:gd name="T15" fmla="*/ 50 h 52"/>
                <a:gd name="T16" fmla="*/ 3 w 51"/>
                <a:gd name="T17" fmla="*/ 50 h 52"/>
                <a:gd name="T18" fmla="*/ 8 w 51"/>
                <a:gd name="T19" fmla="*/ 44 h 52"/>
                <a:gd name="T20" fmla="*/ 8 w 51"/>
                <a:gd name="T21" fmla="*/ 7 h 52"/>
                <a:gd name="T22" fmla="*/ 2 w 51"/>
                <a:gd name="T23" fmla="*/ 2 h 52"/>
                <a:gd name="T24" fmla="*/ 0 w 51"/>
                <a:gd name="T25" fmla="*/ 2 h 52"/>
                <a:gd name="T26" fmla="*/ 0 w 51"/>
                <a:gd name="T27" fmla="*/ 0 h 52"/>
                <a:gd name="T28" fmla="*/ 15 w 51"/>
                <a:gd name="T29" fmla="*/ 0 h 52"/>
                <a:gd name="T30" fmla="*/ 42 w 51"/>
                <a:gd name="T31" fmla="*/ 37 h 52"/>
                <a:gd name="T32" fmla="*/ 42 w 51"/>
                <a:gd name="T33" fmla="*/ 9 h 52"/>
                <a:gd name="T34" fmla="*/ 35 w 51"/>
                <a:gd name="T35" fmla="*/ 2 h 52"/>
                <a:gd name="T36" fmla="*/ 35 w 51"/>
                <a:gd name="T37" fmla="*/ 0 h 52"/>
                <a:gd name="T38" fmla="*/ 51 w 51"/>
                <a:gd name="T39" fmla="*/ 0 h 52"/>
                <a:gd name="T40" fmla="*/ 51 w 51"/>
                <a:gd name="T41" fmla="*/ 2 h 52"/>
                <a:gd name="T42" fmla="*/ 44 w 51"/>
                <a:gd name="T43" fmla="*/ 9 h 52"/>
                <a:gd name="T44" fmla="*/ 44 w 51"/>
                <a:gd name="T45" fmla="*/ 52 h 52"/>
                <a:gd name="T46" fmla="*/ 42 w 51"/>
                <a:gd name="T4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 h="52">
                  <a:moveTo>
                    <a:pt x="42" y="52"/>
                  </a:moveTo>
                  <a:cubicBezTo>
                    <a:pt x="11" y="8"/>
                    <a:pt x="11" y="8"/>
                    <a:pt x="11" y="8"/>
                  </a:cubicBezTo>
                  <a:cubicBezTo>
                    <a:pt x="11" y="44"/>
                    <a:pt x="11" y="44"/>
                    <a:pt x="11" y="44"/>
                  </a:cubicBezTo>
                  <a:cubicBezTo>
                    <a:pt x="11" y="47"/>
                    <a:pt x="12" y="50"/>
                    <a:pt x="16" y="50"/>
                  </a:cubicBezTo>
                  <a:cubicBezTo>
                    <a:pt x="18" y="50"/>
                    <a:pt x="18" y="50"/>
                    <a:pt x="18" y="50"/>
                  </a:cubicBezTo>
                  <a:cubicBezTo>
                    <a:pt x="18" y="52"/>
                    <a:pt x="18" y="52"/>
                    <a:pt x="18" y="52"/>
                  </a:cubicBezTo>
                  <a:cubicBezTo>
                    <a:pt x="1" y="52"/>
                    <a:pt x="1" y="52"/>
                    <a:pt x="1" y="52"/>
                  </a:cubicBezTo>
                  <a:cubicBezTo>
                    <a:pt x="1" y="50"/>
                    <a:pt x="1" y="50"/>
                    <a:pt x="1" y="50"/>
                  </a:cubicBezTo>
                  <a:cubicBezTo>
                    <a:pt x="3" y="50"/>
                    <a:pt x="3" y="50"/>
                    <a:pt x="3" y="50"/>
                  </a:cubicBezTo>
                  <a:cubicBezTo>
                    <a:pt x="6" y="50"/>
                    <a:pt x="8" y="48"/>
                    <a:pt x="8" y="44"/>
                  </a:cubicBezTo>
                  <a:cubicBezTo>
                    <a:pt x="8" y="7"/>
                    <a:pt x="8" y="7"/>
                    <a:pt x="8" y="7"/>
                  </a:cubicBezTo>
                  <a:cubicBezTo>
                    <a:pt x="8" y="2"/>
                    <a:pt x="4" y="2"/>
                    <a:pt x="2" y="2"/>
                  </a:cubicBezTo>
                  <a:cubicBezTo>
                    <a:pt x="0" y="2"/>
                    <a:pt x="0" y="2"/>
                    <a:pt x="0" y="2"/>
                  </a:cubicBezTo>
                  <a:cubicBezTo>
                    <a:pt x="0" y="0"/>
                    <a:pt x="0" y="0"/>
                    <a:pt x="0" y="0"/>
                  </a:cubicBezTo>
                  <a:cubicBezTo>
                    <a:pt x="15" y="0"/>
                    <a:pt x="15" y="0"/>
                    <a:pt x="15" y="0"/>
                  </a:cubicBezTo>
                  <a:cubicBezTo>
                    <a:pt x="42" y="37"/>
                    <a:pt x="42" y="37"/>
                    <a:pt x="42" y="37"/>
                  </a:cubicBezTo>
                  <a:cubicBezTo>
                    <a:pt x="42" y="9"/>
                    <a:pt x="42" y="9"/>
                    <a:pt x="42" y="9"/>
                  </a:cubicBezTo>
                  <a:cubicBezTo>
                    <a:pt x="42" y="2"/>
                    <a:pt x="38" y="2"/>
                    <a:pt x="35" y="2"/>
                  </a:cubicBezTo>
                  <a:cubicBezTo>
                    <a:pt x="35" y="0"/>
                    <a:pt x="35" y="0"/>
                    <a:pt x="35" y="0"/>
                  </a:cubicBezTo>
                  <a:cubicBezTo>
                    <a:pt x="51" y="0"/>
                    <a:pt x="51" y="0"/>
                    <a:pt x="51" y="0"/>
                  </a:cubicBezTo>
                  <a:cubicBezTo>
                    <a:pt x="51" y="2"/>
                    <a:pt x="51" y="2"/>
                    <a:pt x="51" y="2"/>
                  </a:cubicBezTo>
                  <a:cubicBezTo>
                    <a:pt x="49" y="2"/>
                    <a:pt x="44" y="2"/>
                    <a:pt x="44" y="9"/>
                  </a:cubicBezTo>
                  <a:cubicBezTo>
                    <a:pt x="44" y="52"/>
                    <a:pt x="44" y="52"/>
                    <a:pt x="44" y="52"/>
                  </a:cubicBezTo>
                  <a:lnTo>
                    <a:pt x="42"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0" name="ïšľïďê"/>
            <p:cNvSpPr/>
            <p:nvPr userDrawn="1">
              <p:custDataLst>
                <p:tags r:id="rId51"/>
              </p:custDataLst>
            </p:nvPr>
          </p:nvSpPr>
          <p:spPr bwMode="auto">
            <a:xfrm>
              <a:off x="7790691" y="3956050"/>
              <a:ext cx="96838" cy="220663"/>
            </a:xfrm>
            <a:custGeom>
              <a:avLst/>
              <a:gdLst>
                <a:gd name="T0" fmla="*/ 0 w 24"/>
                <a:gd name="T1" fmla="*/ 52 h 52"/>
                <a:gd name="T2" fmla="*/ 0 w 24"/>
                <a:gd name="T3" fmla="*/ 50 h 52"/>
                <a:gd name="T4" fmla="*/ 2 w 24"/>
                <a:gd name="T5" fmla="*/ 50 h 52"/>
                <a:gd name="T6" fmla="*/ 7 w 24"/>
                <a:gd name="T7" fmla="*/ 45 h 52"/>
                <a:gd name="T8" fmla="*/ 7 w 24"/>
                <a:gd name="T9" fmla="*/ 7 h 52"/>
                <a:gd name="T10" fmla="*/ 2 w 24"/>
                <a:gd name="T11" fmla="*/ 2 h 52"/>
                <a:gd name="T12" fmla="*/ 0 w 24"/>
                <a:gd name="T13" fmla="*/ 2 h 52"/>
                <a:gd name="T14" fmla="*/ 0 w 24"/>
                <a:gd name="T15" fmla="*/ 0 h 52"/>
                <a:gd name="T16" fmla="*/ 24 w 24"/>
                <a:gd name="T17" fmla="*/ 0 h 52"/>
                <a:gd name="T18" fmla="*/ 24 w 24"/>
                <a:gd name="T19" fmla="*/ 2 h 52"/>
                <a:gd name="T20" fmla="*/ 21 w 24"/>
                <a:gd name="T21" fmla="*/ 2 h 52"/>
                <a:gd name="T22" fmla="*/ 16 w 24"/>
                <a:gd name="T23" fmla="*/ 7 h 52"/>
                <a:gd name="T24" fmla="*/ 16 w 24"/>
                <a:gd name="T25" fmla="*/ 45 h 52"/>
                <a:gd name="T26" fmla="*/ 21 w 24"/>
                <a:gd name="T27" fmla="*/ 50 h 52"/>
                <a:gd name="T28" fmla="*/ 24 w 24"/>
                <a:gd name="T29" fmla="*/ 50 h 52"/>
                <a:gd name="T30" fmla="*/ 24 w 24"/>
                <a:gd name="T31" fmla="*/ 52 h 52"/>
                <a:gd name="T32" fmla="*/ 0 w 24"/>
                <a:gd name="T33"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 h="52">
                  <a:moveTo>
                    <a:pt x="0" y="52"/>
                  </a:moveTo>
                  <a:cubicBezTo>
                    <a:pt x="0" y="50"/>
                    <a:pt x="0" y="50"/>
                    <a:pt x="0" y="50"/>
                  </a:cubicBezTo>
                  <a:cubicBezTo>
                    <a:pt x="2" y="50"/>
                    <a:pt x="2" y="50"/>
                    <a:pt x="2" y="50"/>
                  </a:cubicBezTo>
                  <a:cubicBezTo>
                    <a:pt x="6" y="50"/>
                    <a:pt x="7" y="49"/>
                    <a:pt x="7" y="45"/>
                  </a:cubicBezTo>
                  <a:cubicBezTo>
                    <a:pt x="7" y="7"/>
                    <a:pt x="7" y="7"/>
                    <a:pt x="7" y="7"/>
                  </a:cubicBezTo>
                  <a:cubicBezTo>
                    <a:pt x="7" y="4"/>
                    <a:pt x="6" y="2"/>
                    <a:pt x="2" y="2"/>
                  </a:cubicBezTo>
                  <a:cubicBezTo>
                    <a:pt x="0" y="2"/>
                    <a:pt x="0" y="2"/>
                    <a:pt x="0" y="2"/>
                  </a:cubicBezTo>
                  <a:cubicBezTo>
                    <a:pt x="0" y="0"/>
                    <a:pt x="0" y="0"/>
                    <a:pt x="0" y="0"/>
                  </a:cubicBezTo>
                  <a:cubicBezTo>
                    <a:pt x="24" y="0"/>
                    <a:pt x="24" y="0"/>
                    <a:pt x="24" y="0"/>
                  </a:cubicBezTo>
                  <a:cubicBezTo>
                    <a:pt x="24" y="2"/>
                    <a:pt x="24" y="2"/>
                    <a:pt x="24" y="2"/>
                  </a:cubicBezTo>
                  <a:cubicBezTo>
                    <a:pt x="21" y="2"/>
                    <a:pt x="21" y="2"/>
                    <a:pt x="21" y="2"/>
                  </a:cubicBezTo>
                  <a:cubicBezTo>
                    <a:pt x="17" y="2"/>
                    <a:pt x="16" y="4"/>
                    <a:pt x="16" y="7"/>
                  </a:cubicBezTo>
                  <a:cubicBezTo>
                    <a:pt x="16" y="45"/>
                    <a:pt x="16" y="45"/>
                    <a:pt x="16" y="45"/>
                  </a:cubicBezTo>
                  <a:cubicBezTo>
                    <a:pt x="16" y="49"/>
                    <a:pt x="17" y="50"/>
                    <a:pt x="21" y="50"/>
                  </a:cubicBezTo>
                  <a:cubicBezTo>
                    <a:pt x="24" y="50"/>
                    <a:pt x="24" y="50"/>
                    <a:pt x="24" y="50"/>
                  </a:cubicBezTo>
                  <a:cubicBezTo>
                    <a:pt x="24" y="52"/>
                    <a:pt x="24" y="52"/>
                    <a:pt x="24" y="52"/>
                  </a:cubicBezTo>
                  <a:lnTo>
                    <a:pt x="0"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1" name="ïSlíḑe"/>
            <p:cNvSpPr/>
            <p:nvPr userDrawn="1">
              <p:custDataLst>
                <p:tags r:id="rId52"/>
              </p:custDataLst>
            </p:nvPr>
          </p:nvSpPr>
          <p:spPr bwMode="auto">
            <a:xfrm>
              <a:off x="7900228" y="3956050"/>
              <a:ext cx="201613" cy="228600"/>
            </a:xfrm>
            <a:custGeom>
              <a:avLst/>
              <a:gdLst>
                <a:gd name="T0" fmla="*/ 48 w 50"/>
                <a:gd name="T1" fmla="*/ 2 h 54"/>
                <a:gd name="T2" fmla="*/ 41 w 50"/>
                <a:gd name="T3" fmla="*/ 8 h 54"/>
                <a:gd name="T4" fmla="*/ 25 w 50"/>
                <a:gd name="T5" fmla="*/ 54 h 54"/>
                <a:gd name="T6" fmla="*/ 24 w 50"/>
                <a:gd name="T7" fmla="*/ 54 h 54"/>
                <a:gd name="T8" fmla="*/ 8 w 50"/>
                <a:gd name="T9" fmla="*/ 8 h 54"/>
                <a:gd name="T10" fmla="*/ 2 w 50"/>
                <a:gd name="T11" fmla="*/ 2 h 54"/>
                <a:gd name="T12" fmla="*/ 0 w 50"/>
                <a:gd name="T13" fmla="*/ 2 h 54"/>
                <a:gd name="T14" fmla="*/ 0 w 50"/>
                <a:gd name="T15" fmla="*/ 0 h 54"/>
                <a:gd name="T16" fmla="*/ 23 w 50"/>
                <a:gd name="T17" fmla="*/ 0 h 54"/>
                <a:gd name="T18" fmla="*/ 23 w 50"/>
                <a:gd name="T19" fmla="*/ 2 h 54"/>
                <a:gd name="T20" fmla="*/ 20 w 50"/>
                <a:gd name="T21" fmla="*/ 2 h 54"/>
                <a:gd name="T22" fmla="*/ 16 w 50"/>
                <a:gd name="T23" fmla="*/ 5 h 54"/>
                <a:gd name="T24" fmla="*/ 17 w 50"/>
                <a:gd name="T25" fmla="*/ 8 h 54"/>
                <a:gd name="T26" fmla="*/ 28 w 50"/>
                <a:gd name="T27" fmla="*/ 40 h 54"/>
                <a:gd name="T28" fmla="*/ 39 w 50"/>
                <a:gd name="T29" fmla="*/ 8 h 54"/>
                <a:gd name="T30" fmla="*/ 40 w 50"/>
                <a:gd name="T31" fmla="*/ 5 h 54"/>
                <a:gd name="T32" fmla="*/ 36 w 50"/>
                <a:gd name="T33" fmla="*/ 2 h 54"/>
                <a:gd name="T34" fmla="*/ 33 w 50"/>
                <a:gd name="T35" fmla="*/ 2 h 54"/>
                <a:gd name="T36" fmla="*/ 33 w 50"/>
                <a:gd name="T37" fmla="*/ 0 h 54"/>
                <a:gd name="T38" fmla="*/ 50 w 50"/>
                <a:gd name="T39" fmla="*/ 0 h 54"/>
                <a:gd name="T40" fmla="*/ 50 w 50"/>
                <a:gd name="T41" fmla="*/ 2 h 54"/>
                <a:gd name="T42" fmla="*/ 48 w 50"/>
                <a:gd name="T43" fmla="*/ 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0" h="54">
                  <a:moveTo>
                    <a:pt x="48" y="2"/>
                  </a:moveTo>
                  <a:cubicBezTo>
                    <a:pt x="44" y="2"/>
                    <a:pt x="43" y="5"/>
                    <a:pt x="41" y="8"/>
                  </a:cubicBezTo>
                  <a:cubicBezTo>
                    <a:pt x="25" y="54"/>
                    <a:pt x="25" y="54"/>
                    <a:pt x="25" y="54"/>
                  </a:cubicBezTo>
                  <a:cubicBezTo>
                    <a:pt x="24" y="54"/>
                    <a:pt x="24" y="54"/>
                    <a:pt x="24" y="54"/>
                  </a:cubicBezTo>
                  <a:cubicBezTo>
                    <a:pt x="8" y="8"/>
                    <a:pt x="8" y="8"/>
                    <a:pt x="8" y="8"/>
                  </a:cubicBezTo>
                  <a:cubicBezTo>
                    <a:pt x="7" y="5"/>
                    <a:pt x="5" y="2"/>
                    <a:pt x="2" y="2"/>
                  </a:cubicBezTo>
                  <a:cubicBezTo>
                    <a:pt x="0" y="2"/>
                    <a:pt x="0" y="2"/>
                    <a:pt x="0" y="2"/>
                  </a:cubicBezTo>
                  <a:cubicBezTo>
                    <a:pt x="0" y="0"/>
                    <a:pt x="0" y="0"/>
                    <a:pt x="0" y="0"/>
                  </a:cubicBezTo>
                  <a:cubicBezTo>
                    <a:pt x="23" y="0"/>
                    <a:pt x="23" y="0"/>
                    <a:pt x="23" y="0"/>
                  </a:cubicBezTo>
                  <a:cubicBezTo>
                    <a:pt x="23" y="2"/>
                    <a:pt x="23" y="2"/>
                    <a:pt x="23" y="2"/>
                  </a:cubicBezTo>
                  <a:cubicBezTo>
                    <a:pt x="20" y="2"/>
                    <a:pt x="20" y="2"/>
                    <a:pt x="20" y="2"/>
                  </a:cubicBezTo>
                  <a:cubicBezTo>
                    <a:pt x="17" y="2"/>
                    <a:pt x="16" y="4"/>
                    <a:pt x="16" y="5"/>
                  </a:cubicBezTo>
                  <a:cubicBezTo>
                    <a:pt x="16" y="6"/>
                    <a:pt x="17" y="8"/>
                    <a:pt x="17" y="8"/>
                  </a:cubicBezTo>
                  <a:cubicBezTo>
                    <a:pt x="28" y="40"/>
                    <a:pt x="28" y="40"/>
                    <a:pt x="28" y="40"/>
                  </a:cubicBezTo>
                  <a:cubicBezTo>
                    <a:pt x="39" y="8"/>
                    <a:pt x="39" y="8"/>
                    <a:pt x="39" y="8"/>
                  </a:cubicBezTo>
                  <a:cubicBezTo>
                    <a:pt x="40" y="7"/>
                    <a:pt x="40" y="6"/>
                    <a:pt x="40" y="5"/>
                  </a:cubicBezTo>
                  <a:cubicBezTo>
                    <a:pt x="40" y="3"/>
                    <a:pt x="38" y="2"/>
                    <a:pt x="36" y="2"/>
                  </a:cubicBezTo>
                  <a:cubicBezTo>
                    <a:pt x="33" y="2"/>
                    <a:pt x="33" y="2"/>
                    <a:pt x="33" y="2"/>
                  </a:cubicBezTo>
                  <a:cubicBezTo>
                    <a:pt x="33" y="0"/>
                    <a:pt x="33" y="0"/>
                    <a:pt x="33" y="0"/>
                  </a:cubicBezTo>
                  <a:cubicBezTo>
                    <a:pt x="50" y="0"/>
                    <a:pt x="50" y="0"/>
                    <a:pt x="50" y="0"/>
                  </a:cubicBezTo>
                  <a:cubicBezTo>
                    <a:pt x="50" y="2"/>
                    <a:pt x="50" y="2"/>
                    <a:pt x="50" y="2"/>
                  </a:cubicBezTo>
                  <a:lnTo>
                    <a:pt x="48"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2" name="îsḻíḓe"/>
            <p:cNvSpPr/>
            <p:nvPr userDrawn="1">
              <p:custDataLst>
                <p:tags r:id="rId53"/>
              </p:custDataLst>
            </p:nvPr>
          </p:nvSpPr>
          <p:spPr bwMode="auto">
            <a:xfrm>
              <a:off x="8120891" y="3956050"/>
              <a:ext cx="182563" cy="220663"/>
            </a:xfrm>
            <a:custGeom>
              <a:avLst/>
              <a:gdLst>
                <a:gd name="T0" fmla="*/ 0 w 45"/>
                <a:gd name="T1" fmla="*/ 0 h 52"/>
                <a:gd name="T2" fmla="*/ 38 w 45"/>
                <a:gd name="T3" fmla="*/ 0 h 52"/>
                <a:gd name="T4" fmla="*/ 43 w 45"/>
                <a:gd name="T5" fmla="*/ 12 h 52"/>
                <a:gd name="T6" fmla="*/ 41 w 45"/>
                <a:gd name="T7" fmla="*/ 13 h 52"/>
                <a:gd name="T8" fmla="*/ 23 w 45"/>
                <a:gd name="T9" fmla="*/ 2 h 52"/>
                <a:gd name="T10" fmla="*/ 21 w 45"/>
                <a:gd name="T11" fmla="*/ 2 h 52"/>
                <a:gd name="T12" fmla="*/ 16 w 45"/>
                <a:gd name="T13" fmla="*/ 7 h 52"/>
                <a:gd name="T14" fmla="*/ 16 w 45"/>
                <a:gd name="T15" fmla="*/ 24 h 52"/>
                <a:gd name="T16" fmla="*/ 22 w 45"/>
                <a:gd name="T17" fmla="*/ 24 h 52"/>
                <a:gd name="T18" fmla="*/ 31 w 45"/>
                <a:gd name="T19" fmla="*/ 17 h 52"/>
                <a:gd name="T20" fmla="*/ 31 w 45"/>
                <a:gd name="T21" fmla="*/ 16 h 52"/>
                <a:gd name="T22" fmla="*/ 33 w 45"/>
                <a:gd name="T23" fmla="*/ 16 h 52"/>
                <a:gd name="T24" fmla="*/ 33 w 45"/>
                <a:gd name="T25" fmla="*/ 36 h 52"/>
                <a:gd name="T26" fmla="*/ 31 w 45"/>
                <a:gd name="T27" fmla="*/ 36 h 52"/>
                <a:gd name="T28" fmla="*/ 31 w 45"/>
                <a:gd name="T29" fmla="*/ 34 h 52"/>
                <a:gd name="T30" fmla="*/ 23 w 45"/>
                <a:gd name="T31" fmla="*/ 27 h 52"/>
                <a:gd name="T32" fmla="*/ 16 w 45"/>
                <a:gd name="T33" fmla="*/ 27 h 52"/>
                <a:gd name="T34" fmla="*/ 16 w 45"/>
                <a:gd name="T35" fmla="*/ 45 h 52"/>
                <a:gd name="T36" fmla="*/ 21 w 45"/>
                <a:gd name="T37" fmla="*/ 50 h 52"/>
                <a:gd name="T38" fmla="*/ 25 w 45"/>
                <a:gd name="T39" fmla="*/ 50 h 52"/>
                <a:gd name="T40" fmla="*/ 43 w 45"/>
                <a:gd name="T41" fmla="*/ 39 h 52"/>
                <a:gd name="T42" fmla="*/ 45 w 45"/>
                <a:gd name="T43" fmla="*/ 40 h 52"/>
                <a:gd name="T44" fmla="*/ 40 w 45"/>
                <a:gd name="T45" fmla="*/ 52 h 52"/>
                <a:gd name="T46" fmla="*/ 0 w 45"/>
                <a:gd name="T47" fmla="*/ 52 h 52"/>
                <a:gd name="T48" fmla="*/ 0 w 45"/>
                <a:gd name="T49" fmla="*/ 50 h 52"/>
                <a:gd name="T50" fmla="*/ 2 w 45"/>
                <a:gd name="T51" fmla="*/ 50 h 52"/>
                <a:gd name="T52" fmla="*/ 7 w 45"/>
                <a:gd name="T53" fmla="*/ 45 h 52"/>
                <a:gd name="T54" fmla="*/ 7 w 45"/>
                <a:gd name="T55" fmla="*/ 7 h 52"/>
                <a:gd name="T56" fmla="*/ 2 w 45"/>
                <a:gd name="T57" fmla="*/ 2 h 52"/>
                <a:gd name="T58" fmla="*/ 0 w 45"/>
                <a:gd name="T59" fmla="*/ 2 h 52"/>
                <a:gd name="T60" fmla="*/ 0 w 45"/>
                <a:gd name="T61"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5" h="52">
                  <a:moveTo>
                    <a:pt x="0" y="0"/>
                  </a:moveTo>
                  <a:cubicBezTo>
                    <a:pt x="38" y="0"/>
                    <a:pt x="38" y="0"/>
                    <a:pt x="38" y="0"/>
                  </a:cubicBezTo>
                  <a:cubicBezTo>
                    <a:pt x="43" y="12"/>
                    <a:pt x="43" y="12"/>
                    <a:pt x="43" y="12"/>
                  </a:cubicBezTo>
                  <a:cubicBezTo>
                    <a:pt x="41" y="13"/>
                    <a:pt x="41" y="13"/>
                    <a:pt x="41" y="13"/>
                  </a:cubicBezTo>
                  <a:cubicBezTo>
                    <a:pt x="36" y="5"/>
                    <a:pt x="32" y="2"/>
                    <a:pt x="23" y="2"/>
                  </a:cubicBezTo>
                  <a:cubicBezTo>
                    <a:pt x="21" y="2"/>
                    <a:pt x="21" y="2"/>
                    <a:pt x="21" y="2"/>
                  </a:cubicBezTo>
                  <a:cubicBezTo>
                    <a:pt x="17" y="2"/>
                    <a:pt x="16" y="4"/>
                    <a:pt x="16" y="7"/>
                  </a:cubicBezTo>
                  <a:cubicBezTo>
                    <a:pt x="16" y="24"/>
                    <a:pt x="16" y="24"/>
                    <a:pt x="16" y="24"/>
                  </a:cubicBezTo>
                  <a:cubicBezTo>
                    <a:pt x="22" y="24"/>
                    <a:pt x="22" y="24"/>
                    <a:pt x="22" y="24"/>
                  </a:cubicBezTo>
                  <a:cubicBezTo>
                    <a:pt x="26" y="24"/>
                    <a:pt x="31" y="23"/>
                    <a:pt x="31" y="17"/>
                  </a:cubicBezTo>
                  <a:cubicBezTo>
                    <a:pt x="31" y="16"/>
                    <a:pt x="31" y="16"/>
                    <a:pt x="31" y="16"/>
                  </a:cubicBezTo>
                  <a:cubicBezTo>
                    <a:pt x="33" y="16"/>
                    <a:pt x="33" y="16"/>
                    <a:pt x="33" y="16"/>
                  </a:cubicBezTo>
                  <a:cubicBezTo>
                    <a:pt x="33" y="36"/>
                    <a:pt x="33" y="36"/>
                    <a:pt x="33" y="36"/>
                  </a:cubicBezTo>
                  <a:cubicBezTo>
                    <a:pt x="31" y="36"/>
                    <a:pt x="31" y="36"/>
                    <a:pt x="31" y="36"/>
                  </a:cubicBezTo>
                  <a:cubicBezTo>
                    <a:pt x="31" y="34"/>
                    <a:pt x="31" y="34"/>
                    <a:pt x="31" y="34"/>
                  </a:cubicBezTo>
                  <a:cubicBezTo>
                    <a:pt x="31" y="31"/>
                    <a:pt x="28" y="27"/>
                    <a:pt x="23" y="27"/>
                  </a:cubicBezTo>
                  <a:cubicBezTo>
                    <a:pt x="16" y="27"/>
                    <a:pt x="16" y="27"/>
                    <a:pt x="16" y="27"/>
                  </a:cubicBezTo>
                  <a:cubicBezTo>
                    <a:pt x="16" y="45"/>
                    <a:pt x="16" y="45"/>
                    <a:pt x="16" y="45"/>
                  </a:cubicBezTo>
                  <a:cubicBezTo>
                    <a:pt x="16" y="49"/>
                    <a:pt x="17" y="50"/>
                    <a:pt x="21" y="50"/>
                  </a:cubicBezTo>
                  <a:cubicBezTo>
                    <a:pt x="25" y="50"/>
                    <a:pt x="25" y="50"/>
                    <a:pt x="25" y="50"/>
                  </a:cubicBezTo>
                  <a:cubicBezTo>
                    <a:pt x="34" y="50"/>
                    <a:pt x="41" y="42"/>
                    <a:pt x="43" y="39"/>
                  </a:cubicBezTo>
                  <a:cubicBezTo>
                    <a:pt x="45" y="40"/>
                    <a:pt x="45" y="40"/>
                    <a:pt x="45" y="40"/>
                  </a:cubicBezTo>
                  <a:cubicBezTo>
                    <a:pt x="40" y="52"/>
                    <a:pt x="40" y="52"/>
                    <a:pt x="40" y="52"/>
                  </a:cubicBezTo>
                  <a:cubicBezTo>
                    <a:pt x="0" y="52"/>
                    <a:pt x="0" y="52"/>
                    <a:pt x="0" y="52"/>
                  </a:cubicBezTo>
                  <a:cubicBezTo>
                    <a:pt x="0" y="50"/>
                    <a:pt x="0" y="50"/>
                    <a:pt x="0" y="50"/>
                  </a:cubicBezTo>
                  <a:cubicBezTo>
                    <a:pt x="2" y="50"/>
                    <a:pt x="2" y="50"/>
                    <a:pt x="2" y="50"/>
                  </a:cubicBezTo>
                  <a:cubicBezTo>
                    <a:pt x="6" y="50"/>
                    <a:pt x="7" y="49"/>
                    <a:pt x="7" y="45"/>
                  </a:cubicBezTo>
                  <a:cubicBezTo>
                    <a:pt x="7" y="7"/>
                    <a:pt x="7" y="7"/>
                    <a:pt x="7" y="7"/>
                  </a:cubicBezTo>
                  <a:cubicBezTo>
                    <a:pt x="7" y="4"/>
                    <a:pt x="6" y="2"/>
                    <a:pt x="2" y="2"/>
                  </a:cubicBezTo>
                  <a:cubicBezTo>
                    <a:pt x="0" y="2"/>
                    <a:pt x="0" y="2"/>
                    <a:pt x="0" y="2"/>
                  </a:cubicBezTo>
                  <a:lnTo>
                    <a:pt x="0" y="0"/>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3" name="iśľîḋe"/>
            <p:cNvSpPr/>
            <p:nvPr userDrawn="1">
              <p:custDataLst>
                <p:tags r:id="rId54"/>
              </p:custDataLst>
            </p:nvPr>
          </p:nvSpPr>
          <p:spPr bwMode="auto">
            <a:xfrm>
              <a:off x="8319328" y="3956050"/>
              <a:ext cx="201613" cy="220663"/>
            </a:xfrm>
            <a:custGeom>
              <a:avLst/>
              <a:gdLst>
                <a:gd name="T0" fmla="*/ 36 w 50"/>
                <a:gd name="T1" fmla="*/ 52 h 52"/>
                <a:gd name="T2" fmla="*/ 23 w 50"/>
                <a:gd name="T3" fmla="*/ 27 h 52"/>
                <a:gd name="T4" fmla="*/ 16 w 50"/>
                <a:gd name="T5" fmla="*/ 27 h 52"/>
                <a:gd name="T6" fmla="*/ 16 w 50"/>
                <a:gd name="T7" fmla="*/ 45 h 52"/>
                <a:gd name="T8" fmla="*/ 21 w 50"/>
                <a:gd name="T9" fmla="*/ 50 h 52"/>
                <a:gd name="T10" fmla="*/ 24 w 50"/>
                <a:gd name="T11" fmla="*/ 50 h 52"/>
                <a:gd name="T12" fmla="*/ 24 w 50"/>
                <a:gd name="T13" fmla="*/ 52 h 52"/>
                <a:gd name="T14" fmla="*/ 0 w 50"/>
                <a:gd name="T15" fmla="*/ 52 h 52"/>
                <a:gd name="T16" fmla="*/ 0 w 50"/>
                <a:gd name="T17" fmla="*/ 50 h 52"/>
                <a:gd name="T18" fmla="*/ 3 w 50"/>
                <a:gd name="T19" fmla="*/ 50 h 52"/>
                <a:gd name="T20" fmla="*/ 8 w 50"/>
                <a:gd name="T21" fmla="*/ 45 h 52"/>
                <a:gd name="T22" fmla="*/ 8 w 50"/>
                <a:gd name="T23" fmla="*/ 7 h 52"/>
                <a:gd name="T24" fmla="*/ 3 w 50"/>
                <a:gd name="T25" fmla="*/ 2 h 52"/>
                <a:gd name="T26" fmla="*/ 0 w 50"/>
                <a:gd name="T27" fmla="*/ 2 h 52"/>
                <a:gd name="T28" fmla="*/ 0 w 50"/>
                <a:gd name="T29" fmla="*/ 0 h 52"/>
                <a:gd name="T30" fmla="*/ 29 w 50"/>
                <a:gd name="T31" fmla="*/ 0 h 52"/>
                <a:gd name="T32" fmla="*/ 46 w 50"/>
                <a:gd name="T33" fmla="*/ 13 h 52"/>
                <a:gd name="T34" fmla="*/ 41 w 50"/>
                <a:gd name="T35" fmla="*/ 22 h 52"/>
                <a:gd name="T36" fmla="*/ 32 w 50"/>
                <a:gd name="T37" fmla="*/ 26 h 52"/>
                <a:gd name="T38" fmla="*/ 40 w 50"/>
                <a:gd name="T39" fmla="*/ 43 h 52"/>
                <a:gd name="T40" fmla="*/ 49 w 50"/>
                <a:gd name="T41" fmla="*/ 50 h 52"/>
                <a:gd name="T42" fmla="*/ 50 w 50"/>
                <a:gd name="T43" fmla="*/ 50 h 52"/>
                <a:gd name="T44" fmla="*/ 50 w 50"/>
                <a:gd name="T45" fmla="*/ 52 h 52"/>
                <a:gd name="T46" fmla="*/ 36 w 50"/>
                <a:gd name="T47" fmla="*/ 52 h 52"/>
                <a:gd name="T48" fmla="*/ 26 w 50"/>
                <a:gd name="T49" fmla="*/ 2 h 52"/>
                <a:gd name="T50" fmla="*/ 21 w 50"/>
                <a:gd name="T51" fmla="*/ 2 h 52"/>
                <a:gd name="T52" fmla="*/ 16 w 50"/>
                <a:gd name="T53" fmla="*/ 7 h 52"/>
                <a:gd name="T54" fmla="*/ 16 w 50"/>
                <a:gd name="T55" fmla="*/ 25 h 52"/>
                <a:gd name="T56" fmla="*/ 26 w 50"/>
                <a:gd name="T57" fmla="*/ 25 h 52"/>
                <a:gd name="T58" fmla="*/ 37 w 50"/>
                <a:gd name="T59" fmla="*/ 12 h 52"/>
                <a:gd name="T60" fmla="*/ 26 w 50"/>
                <a:gd name="T61" fmla="*/ 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0" h="52">
                  <a:moveTo>
                    <a:pt x="36" y="52"/>
                  </a:moveTo>
                  <a:cubicBezTo>
                    <a:pt x="23" y="27"/>
                    <a:pt x="23" y="27"/>
                    <a:pt x="23" y="27"/>
                  </a:cubicBezTo>
                  <a:cubicBezTo>
                    <a:pt x="16" y="27"/>
                    <a:pt x="16" y="27"/>
                    <a:pt x="16" y="27"/>
                  </a:cubicBezTo>
                  <a:cubicBezTo>
                    <a:pt x="16" y="45"/>
                    <a:pt x="16" y="45"/>
                    <a:pt x="16" y="45"/>
                  </a:cubicBezTo>
                  <a:cubicBezTo>
                    <a:pt x="16" y="48"/>
                    <a:pt x="18" y="50"/>
                    <a:pt x="21" y="50"/>
                  </a:cubicBezTo>
                  <a:cubicBezTo>
                    <a:pt x="24" y="50"/>
                    <a:pt x="24" y="50"/>
                    <a:pt x="24" y="50"/>
                  </a:cubicBezTo>
                  <a:cubicBezTo>
                    <a:pt x="24" y="52"/>
                    <a:pt x="24" y="52"/>
                    <a:pt x="24" y="52"/>
                  </a:cubicBezTo>
                  <a:cubicBezTo>
                    <a:pt x="0" y="52"/>
                    <a:pt x="0" y="52"/>
                    <a:pt x="0" y="52"/>
                  </a:cubicBezTo>
                  <a:cubicBezTo>
                    <a:pt x="0" y="50"/>
                    <a:pt x="0" y="50"/>
                    <a:pt x="0" y="50"/>
                  </a:cubicBezTo>
                  <a:cubicBezTo>
                    <a:pt x="3" y="50"/>
                    <a:pt x="3" y="50"/>
                    <a:pt x="3" y="50"/>
                  </a:cubicBezTo>
                  <a:cubicBezTo>
                    <a:pt x="6" y="50"/>
                    <a:pt x="8" y="49"/>
                    <a:pt x="8" y="45"/>
                  </a:cubicBezTo>
                  <a:cubicBezTo>
                    <a:pt x="8" y="7"/>
                    <a:pt x="8" y="7"/>
                    <a:pt x="8" y="7"/>
                  </a:cubicBezTo>
                  <a:cubicBezTo>
                    <a:pt x="8" y="4"/>
                    <a:pt x="7" y="2"/>
                    <a:pt x="3" y="2"/>
                  </a:cubicBezTo>
                  <a:cubicBezTo>
                    <a:pt x="0" y="2"/>
                    <a:pt x="0" y="2"/>
                    <a:pt x="0" y="2"/>
                  </a:cubicBezTo>
                  <a:cubicBezTo>
                    <a:pt x="0" y="0"/>
                    <a:pt x="0" y="0"/>
                    <a:pt x="0" y="0"/>
                  </a:cubicBezTo>
                  <a:cubicBezTo>
                    <a:pt x="29" y="0"/>
                    <a:pt x="29" y="0"/>
                    <a:pt x="29" y="0"/>
                  </a:cubicBezTo>
                  <a:cubicBezTo>
                    <a:pt x="40" y="0"/>
                    <a:pt x="46" y="5"/>
                    <a:pt x="46" y="13"/>
                  </a:cubicBezTo>
                  <a:cubicBezTo>
                    <a:pt x="46" y="17"/>
                    <a:pt x="44" y="20"/>
                    <a:pt x="41" y="22"/>
                  </a:cubicBezTo>
                  <a:cubicBezTo>
                    <a:pt x="38" y="25"/>
                    <a:pt x="35" y="26"/>
                    <a:pt x="32" y="26"/>
                  </a:cubicBezTo>
                  <a:cubicBezTo>
                    <a:pt x="40" y="43"/>
                    <a:pt x="40" y="43"/>
                    <a:pt x="40" y="43"/>
                  </a:cubicBezTo>
                  <a:cubicBezTo>
                    <a:pt x="44" y="49"/>
                    <a:pt x="46" y="50"/>
                    <a:pt x="49" y="50"/>
                  </a:cubicBezTo>
                  <a:cubicBezTo>
                    <a:pt x="50" y="50"/>
                    <a:pt x="50" y="50"/>
                    <a:pt x="50" y="50"/>
                  </a:cubicBezTo>
                  <a:cubicBezTo>
                    <a:pt x="50" y="52"/>
                    <a:pt x="50" y="52"/>
                    <a:pt x="50" y="52"/>
                  </a:cubicBezTo>
                  <a:lnTo>
                    <a:pt x="36" y="52"/>
                  </a:lnTo>
                  <a:close/>
                  <a:moveTo>
                    <a:pt x="26" y="2"/>
                  </a:moveTo>
                  <a:cubicBezTo>
                    <a:pt x="21" y="2"/>
                    <a:pt x="21" y="2"/>
                    <a:pt x="21" y="2"/>
                  </a:cubicBezTo>
                  <a:cubicBezTo>
                    <a:pt x="17" y="2"/>
                    <a:pt x="16" y="4"/>
                    <a:pt x="16" y="7"/>
                  </a:cubicBezTo>
                  <a:cubicBezTo>
                    <a:pt x="16" y="25"/>
                    <a:pt x="16" y="25"/>
                    <a:pt x="16" y="25"/>
                  </a:cubicBezTo>
                  <a:cubicBezTo>
                    <a:pt x="26" y="25"/>
                    <a:pt x="26" y="25"/>
                    <a:pt x="26" y="25"/>
                  </a:cubicBezTo>
                  <a:cubicBezTo>
                    <a:pt x="34" y="25"/>
                    <a:pt x="37" y="19"/>
                    <a:pt x="37" y="12"/>
                  </a:cubicBezTo>
                  <a:cubicBezTo>
                    <a:pt x="37" y="6"/>
                    <a:pt x="33" y="2"/>
                    <a:pt x="26" y="2"/>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4" name="iṥḻiḍè"/>
            <p:cNvSpPr/>
            <p:nvPr userDrawn="1">
              <p:custDataLst>
                <p:tags r:id="rId55"/>
              </p:custDataLst>
            </p:nvPr>
          </p:nvSpPr>
          <p:spPr bwMode="auto">
            <a:xfrm>
              <a:off x="8533641" y="3946525"/>
              <a:ext cx="152400" cy="238125"/>
            </a:xfrm>
            <a:custGeom>
              <a:avLst/>
              <a:gdLst>
                <a:gd name="T0" fmla="*/ 21 w 38"/>
                <a:gd name="T1" fmla="*/ 56 h 56"/>
                <a:gd name="T2" fmla="*/ 14 w 38"/>
                <a:gd name="T3" fmla="*/ 55 h 56"/>
                <a:gd name="T4" fmla="*/ 12 w 38"/>
                <a:gd name="T5" fmla="*/ 54 h 56"/>
                <a:gd name="T6" fmla="*/ 5 w 38"/>
                <a:gd name="T7" fmla="*/ 56 h 56"/>
                <a:gd name="T8" fmla="*/ 0 w 38"/>
                <a:gd name="T9" fmla="*/ 41 h 56"/>
                <a:gd name="T10" fmla="*/ 2 w 38"/>
                <a:gd name="T11" fmla="*/ 41 h 56"/>
                <a:gd name="T12" fmla="*/ 21 w 38"/>
                <a:gd name="T13" fmla="*/ 53 h 56"/>
                <a:gd name="T14" fmla="*/ 32 w 38"/>
                <a:gd name="T15" fmla="*/ 43 h 56"/>
                <a:gd name="T16" fmla="*/ 18 w 38"/>
                <a:gd name="T17" fmla="*/ 31 h 56"/>
                <a:gd name="T18" fmla="*/ 3 w 38"/>
                <a:gd name="T19" fmla="*/ 15 h 56"/>
                <a:gd name="T20" fmla="*/ 19 w 38"/>
                <a:gd name="T21" fmla="*/ 0 h 56"/>
                <a:gd name="T22" fmla="*/ 26 w 38"/>
                <a:gd name="T23" fmla="*/ 2 h 56"/>
                <a:gd name="T24" fmla="*/ 28 w 38"/>
                <a:gd name="T25" fmla="*/ 2 h 56"/>
                <a:gd name="T26" fmla="*/ 32 w 38"/>
                <a:gd name="T27" fmla="*/ 1 h 56"/>
                <a:gd name="T28" fmla="*/ 36 w 38"/>
                <a:gd name="T29" fmla="*/ 13 h 56"/>
                <a:gd name="T30" fmla="*/ 34 w 38"/>
                <a:gd name="T31" fmla="*/ 14 h 56"/>
                <a:gd name="T32" fmla="*/ 31 w 38"/>
                <a:gd name="T33" fmla="*/ 9 h 56"/>
                <a:gd name="T34" fmla="*/ 18 w 38"/>
                <a:gd name="T35" fmla="*/ 3 h 56"/>
                <a:gd name="T36" fmla="*/ 9 w 38"/>
                <a:gd name="T37" fmla="*/ 12 h 56"/>
                <a:gd name="T38" fmla="*/ 22 w 38"/>
                <a:gd name="T39" fmla="*/ 23 h 56"/>
                <a:gd name="T40" fmla="*/ 38 w 38"/>
                <a:gd name="T41" fmla="*/ 40 h 56"/>
                <a:gd name="T42" fmla="*/ 21 w 38"/>
                <a:gd name="T43"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8" h="56">
                  <a:moveTo>
                    <a:pt x="21" y="56"/>
                  </a:moveTo>
                  <a:cubicBezTo>
                    <a:pt x="20" y="56"/>
                    <a:pt x="17" y="56"/>
                    <a:pt x="14" y="55"/>
                  </a:cubicBezTo>
                  <a:cubicBezTo>
                    <a:pt x="13" y="54"/>
                    <a:pt x="12" y="54"/>
                    <a:pt x="12" y="54"/>
                  </a:cubicBezTo>
                  <a:cubicBezTo>
                    <a:pt x="9" y="54"/>
                    <a:pt x="7" y="55"/>
                    <a:pt x="5" y="56"/>
                  </a:cubicBezTo>
                  <a:cubicBezTo>
                    <a:pt x="0" y="41"/>
                    <a:pt x="0" y="41"/>
                    <a:pt x="0" y="41"/>
                  </a:cubicBezTo>
                  <a:cubicBezTo>
                    <a:pt x="2" y="41"/>
                    <a:pt x="2" y="41"/>
                    <a:pt x="2" y="41"/>
                  </a:cubicBezTo>
                  <a:cubicBezTo>
                    <a:pt x="4" y="44"/>
                    <a:pt x="11" y="53"/>
                    <a:pt x="21" y="53"/>
                  </a:cubicBezTo>
                  <a:cubicBezTo>
                    <a:pt x="29" y="53"/>
                    <a:pt x="32" y="48"/>
                    <a:pt x="32" y="43"/>
                  </a:cubicBezTo>
                  <a:cubicBezTo>
                    <a:pt x="32" y="37"/>
                    <a:pt x="28" y="35"/>
                    <a:pt x="18" y="31"/>
                  </a:cubicBezTo>
                  <a:cubicBezTo>
                    <a:pt x="13" y="30"/>
                    <a:pt x="3" y="26"/>
                    <a:pt x="3" y="15"/>
                  </a:cubicBezTo>
                  <a:cubicBezTo>
                    <a:pt x="3" y="8"/>
                    <a:pt x="8" y="0"/>
                    <a:pt x="19" y="0"/>
                  </a:cubicBezTo>
                  <a:cubicBezTo>
                    <a:pt x="20" y="0"/>
                    <a:pt x="21" y="1"/>
                    <a:pt x="26" y="2"/>
                  </a:cubicBezTo>
                  <a:cubicBezTo>
                    <a:pt x="27" y="2"/>
                    <a:pt x="27" y="2"/>
                    <a:pt x="28" y="2"/>
                  </a:cubicBezTo>
                  <a:cubicBezTo>
                    <a:pt x="28" y="2"/>
                    <a:pt x="30" y="2"/>
                    <a:pt x="32" y="1"/>
                  </a:cubicBezTo>
                  <a:cubicBezTo>
                    <a:pt x="36" y="13"/>
                    <a:pt x="36" y="13"/>
                    <a:pt x="36" y="13"/>
                  </a:cubicBezTo>
                  <a:cubicBezTo>
                    <a:pt x="34" y="14"/>
                    <a:pt x="34" y="14"/>
                    <a:pt x="34" y="14"/>
                  </a:cubicBezTo>
                  <a:cubicBezTo>
                    <a:pt x="34" y="13"/>
                    <a:pt x="33" y="11"/>
                    <a:pt x="31" y="9"/>
                  </a:cubicBezTo>
                  <a:cubicBezTo>
                    <a:pt x="28" y="5"/>
                    <a:pt x="23" y="3"/>
                    <a:pt x="18" y="3"/>
                  </a:cubicBezTo>
                  <a:cubicBezTo>
                    <a:pt x="13" y="3"/>
                    <a:pt x="9" y="6"/>
                    <a:pt x="9" y="12"/>
                  </a:cubicBezTo>
                  <a:cubicBezTo>
                    <a:pt x="9" y="17"/>
                    <a:pt x="13" y="20"/>
                    <a:pt x="22" y="23"/>
                  </a:cubicBezTo>
                  <a:cubicBezTo>
                    <a:pt x="32" y="27"/>
                    <a:pt x="38" y="31"/>
                    <a:pt x="38" y="40"/>
                  </a:cubicBezTo>
                  <a:cubicBezTo>
                    <a:pt x="38" y="48"/>
                    <a:pt x="32" y="56"/>
                    <a:pt x="21" y="56"/>
                  </a:cubicBez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5" name="işliďè"/>
            <p:cNvSpPr/>
            <p:nvPr userDrawn="1">
              <p:custDataLst>
                <p:tags r:id="rId56"/>
              </p:custDataLst>
            </p:nvPr>
          </p:nvSpPr>
          <p:spPr bwMode="auto">
            <a:xfrm>
              <a:off x="8703503" y="3956050"/>
              <a:ext cx="96838" cy="220663"/>
            </a:xfrm>
            <a:custGeom>
              <a:avLst/>
              <a:gdLst>
                <a:gd name="T0" fmla="*/ 0 w 24"/>
                <a:gd name="T1" fmla="*/ 52 h 52"/>
                <a:gd name="T2" fmla="*/ 0 w 24"/>
                <a:gd name="T3" fmla="*/ 50 h 52"/>
                <a:gd name="T4" fmla="*/ 3 w 24"/>
                <a:gd name="T5" fmla="*/ 50 h 52"/>
                <a:gd name="T6" fmla="*/ 8 w 24"/>
                <a:gd name="T7" fmla="*/ 45 h 52"/>
                <a:gd name="T8" fmla="*/ 8 w 24"/>
                <a:gd name="T9" fmla="*/ 7 h 52"/>
                <a:gd name="T10" fmla="*/ 3 w 24"/>
                <a:gd name="T11" fmla="*/ 2 h 52"/>
                <a:gd name="T12" fmla="*/ 0 w 24"/>
                <a:gd name="T13" fmla="*/ 2 h 52"/>
                <a:gd name="T14" fmla="*/ 0 w 24"/>
                <a:gd name="T15" fmla="*/ 0 h 52"/>
                <a:gd name="T16" fmla="*/ 24 w 24"/>
                <a:gd name="T17" fmla="*/ 0 h 52"/>
                <a:gd name="T18" fmla="*/ 24 w 24"/>
                <a:gd name="T19" fmla="*/ 2 h 52"/>
                <a:gd name="T20" fmla="*/ 22 w 24"/>
                <a:gd name="T21" fmla="*/ 2 h 52"/>
                <a:gd name="T22" fmla="*/ 16 w 24"/>
                <a:gd name="T23" fmla="*/ 7 h 52"/>
                <a:gd name="T24" fmla="*/ 16 w 24"/>
                <a:gd name="T25" fmla="*/ 45 h 52"/>
                <a:gd name="T26" fmla="*/ 22 w 24"/>
                <a:gd name="T27" fmla="*/ 50 h 52"/>
                <a:gd name="T28" fmla="*/ 24 w 24"/>
                <a:gd name="T29" fmla="*/ 50 h 52"/>
                <a:gd name="T30" fmla="*/ 24 w 24"/>
                <a:gd name="T31" fmla="*/ 52 h 52"/>
                <a:gd name="T32" fmla="*/ 0 w 24"/>
                <a:gd name="T33"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 h="52">
                  <a:moveTo>
                    <a:pt x="0" y="52"/>
                  </a:moveTo>
                  <a:cubicBezTo>
                    <a:pt x="0" y="50"/>
                    <a:pt x="0" y="50"/>
                    <a:pt x="0" y="50"/>
                  </a:cubicBezTo>
                  <a:cubicBezTo>
                    <a:pt x="3" y="50"/>
                    <a:pt x="3" y="50"/>
                    <a:pt x="3" y="50"/>
                  </a:cubicBezTo>
                  <a:cubicBezTo>
                    <a:pt x="7" y="50"/>
                    <a:pt x="8" y="49"/>
                    <a:pt x="8" y="45"/>
                  </a:cubicBezTo>
                  <a:cubicBezTo>
                    <a:pt x="8" y="7"/>
                    <a:pt x="8" y="7"/>
                    <a:pt x="8" y="7"/>
                  </a:cubicBezTo>
                  <a:cubicBezTo>
                    <a:pt x="8" y="4"/>
                    <a:pt x="7" y="2"/>
                    <a:pt x="3" y="2"/>
                  </a:cubicBezTo>
                  <a:cubicBezTo>
                    <a:pt x="0" y="2"/>
                    <a:pt x="0" y="2"/>
                    <a:pt x="0" y="2"/>
                  </a:cubicBezTo>
                  <a:cubicBezTo>
                    <a:pt x="0" y="0"/>
                    <a:pt x="0" y="0"/>
                    <a:pt x="0" y="0"/>
                  </a:cubicBezTo>
                  <a:cubicBezTo>
                    <a:pt x="24" y="0"/>
                    <a:pt x="24" y="0"/>
                    <a:pt x="24" y="0"/>
                  </a:cubicBezTo>
                  <a:cubicBezTo>
                    <a:pt x="24" y="2"/>
                    <a:pt x="24" y="2"/>
                    <a:pt x="24" y="2"/>
                  </a:cubicBezTo>
                  <a:cubicBezTo>
                    <a:pt x="22" y="2"/>
                    <a:pt x="22" y="2"/>
                    <a:pt x="22" y="2"/>
                  </a:cubicBezTo>
                  <a:cubicBezTo>
                    <a:pt x="17" y="2"/>
                    <a:pt x="16" y="4"/>
                    <a:pt x="16" y="7"/>
                  </a:cubicBezTo>
                  <a:cubicBezTo>
                    <a:pt x="16" y="45"/>
                    <a:pt x="16" y="45"/>
                    <a:pt x="16" y="45"/>
                  </a:cubicBezTo>
                  <a:cubicBezTo>
                    <a:pt x="16" y="49"/>
                    <a:pt x="18" y="50"/>
                    <a:pt x="22" y="50"/>
                  </a:cubicBezTo>
                  <a:cubicBezTo>
                    <a:pt x="24" y="50"/>
                    <a:pt x="24" y="50"/>
                    <a:pt x="24" y="50"/>
                  </a:cubicBezTo>
                  <a:cubicBezTo>
                    <a:pt x="24" y="52"/>
                    <a:pt x="24" y="52"/>
                    <a:pt x="24" y="52"/>
                  </a:cubicBezTo>
                  <a:lnTo>
                    <a:pt x="0" y="5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6" name="íṩ1íḍê"/>
            <p:cNvSpPr/>
            <p:nvPr userDrawn="1">
              <p:custDataLst>
                <p:tags r:id="rId57"/>
              </p:custDataLst>
            </p:nvPr>
          </p:nvSpPr>
          <p:spPr bwMode="auto">
            <a:xfrm>
              <a:off x="8819391" y="3956050"/>
              <a:ext cx="206375" cy="220663"/>
            </a:xfrm>
            <a:custGeom>
              <a:avLst/>
              <a:gdLst>
                <a:gd name="T0" fmla="*/ 49 w 51"/>
                <a:gd name="T1" fmla="*/ 14 h 52"/>
                <a:gd name="T2" fmla="*/ 34 w 51"/>
                <a:gd name="T3" fmla="*/ 2 h 52"/>
                <a:gd name="T4" fmla="*/ 30 w 51"/>
                <a:gd name="T5" fmla="*/ 7 h 52"/>
                <a:gd name="T6" fmla="*/ 30 w 51"/>
                <a:gd name="T7" fmla="*/ 44 h 52"/>
                <a:gd name="T8" fmla="*/ 35 w 51"/>
                <a:gd name="T9" fmla="*/ 50 h 52"/>
                <a:gd name="T10" fmla="*/ 39 w 51"/>
                <a:gd name="T11" fmla="*/ 50 h 52"/>
                <a:gd name="T12" fmla="*/ 39 w 51"/>
                <a:gd name="T13" fmla="*/ 52 h 52"/>
                <a:gd name="T14" fmla="*/ 12 w 51"/>
                <a:gd name="T15" fmla="*/ 52 h 52"/>
                <a:gd name="T16" fmla="*/ 12 w 51"/>
                <a:gd name="T17" fmla="*/ 50 h 52"/>
                <a:gd name="T18" fmla="*/ 16 w 51"/>
                <a:gd name="T19" fmla="*/ 50 h 52"/>
                <a:gd name="T20" fmla="*/ 21 w 51"/>
                <a:gd name="T21" fmla="*/ 44 h 52"/>
                <a:gd name="T22" fmla="*/ 21 w 51"/>
                <a:gd name="T23" fmla="*/ 7 h 52"/>
                <a:gd name="T24" fmla="*/ 16 w 51"/>
                <a:gd name="T25" fmla="*/ 2 h 52"/>
                <a:gd name="T26" fmla="*/ 2 w 51"/>
                <a:gd name="T27" fmla="*/ 14 h 52"/>
                <a:gd name="T28" fmla="*/ 0 w 51"/>
                <a:gd name="T29" fmla="*/ 13 h 52"/>
                <a:gd name="T30" fmla="*/ 5 w 51"/>
                <a:gd name="T31" fmla="*/ 0 h 52"/>
                <a:gd name="T32" fmla="*/ 46 w 51"/>
                <a:gd name="T33" fmla="*/ 0 h 52"/>
                <a:gd name="T34" fmla="*/ 51 w 51"/>
                <a:gd name="T35" fmla="*/ 13 h 52"/>
                <a:gd name="T36" fmla="*/ 49 w 51"/>
                <a:gd name="T37" fmla="*/ 1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1" h="52">
                  <a:moveTo>
                    <a:pt x="49" y="14"/>
                  </a:moveTo>
                  <a:cubicBezTo>
                    <a:pt x="45" y="6"/>
                    <a:pt x="41" y="2"/>
                    <a:pt x="34" y="2"/>
                  </a:cubicBezTo>
                  <a:cubicBezTo>
                    <a:pt x="31" y="2"/>
                    <a:pt x="30" y="4"/>
                    <a:pt x="30" y="7"/>
                  </a:cubicBezTo>
                  <a:cubicBezTo>
                    <a:pt x="30" y="44"/>
                    <a:pt x="30" y="44"/>
                    <a:pt x="30" y="44"/>
                  </a:cubicBezTo>
                  <a:cubicBezTo>
                    <a:pt x="30" y="48"/>
                    <a:pt x="31" y="50"/>
                    <a:pt x="35" y="50"/>
                  </a:cubicBezTo>
                  <a:cubicBezTo>
                    <a:pt x="39" y="50"/>
                    <a:pt x="39" y="50"/>
                    <a:pt x="39" y="50"/>
                  </a:cubicBezTo>
                  <a:cubicBezTo>
                    <a:pt x="39" y="52"/>
                    <a:pt x="39" y="52"/>
                    <a:pt x="39" y="52"/>
                  </a:cubicBezTo>
                  <a:cubicBezTo>
                    <a:pt x="12" y="52"/>
                    <a:pt x="12" y="52"/>
                    <a:pt x="12" y="52"/>
                  </a:cubicBezTo>
                  <a:cubicBezTo>
                    <a:pt x="12" y="50"/>
                    <a:pt x="12" y="50"/>
                    <a:pt x="12" y="50"/>
                  </a:cubicBezTo>
                  <a:cubicBezTo>
                    <a:pt x="16" y="50"/>
                    <a:pt x="16" y="50"/>
                    <a:pt x="16" y="50"/>
                  </a:cubicBezTo>
                  <a:cubicBezTo>
                    <a:pt x="20" y="50"/>
                    <a:pt x="21" y="48"/>
                    <a:pt x="21" y="44"/>
                  </a:cubicBezTo>
                  <a:cubicBezTo>
                    <a:pt x="21" y="7"/>
                    <a:pt x="21" y="7"/>
                    <a:pt x="21" y="7"/>
                  </a:cubicBezTo>
                  <a:cubicBezTo>
                    <a:pt x="21" y="3"/>
                    <a:pt x="20" y="2"/>
                    <a:pt x="16" y="2"/>
                  </a:cubicBezTo>
                  <a:cubicBezTo>
                    <a:pt x="8" y="2"/>
                    <a:pt x="4" y="9"/>
                    <a:pt x="2" y="14"/>
                  </a:cubicBezTo>
                  <a:cubicBezTo>
                    <a:pt x="0" y="13"/>
                    <a:pt x="0" y="13"/>
                    <a:pt x="0" y="13"/>
                  </a:cubicBezTo>
                  <a:cubicBezTo>
                    <a:pt x="5" y="0"/>
                    <a:pt x="5" y="0"/>
                    <a:pt x="5" y="0"/>
                  </a:cubicBezTo>
                  <a:cubicBezTo>
                    <a:pt x="46" y="0"/>
                    <a:pt x="46" y="0"/>
                    <a:pt x="46" y="0"/>
                  </a:cubicBezTo>
                  <a:cubicBezTo>
                    <a:pt x="51" y="13"/>
                    <a:pt x="51" y="13"/>
                    <a:pt x="51" y="13"/>
                  </a:cubicBezTo>
                  <a:lnTo>
                    <a:pt x="49" y="14"/>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7" name="iṥľîḓè"/>
            <p:cNvSpPr/>
            <p:nvPr userDrawn="1">
              <p:custDataLst>
                <p:tags r:id="rId58"/>
              </p:custDataLst>
            </p:nvPr>
          </p:nvSpPr>
          <p:spPr bwMode="auto">
            <a:xfrm>
              <a:off x="9049578" y="3956050"/>
              <a:ext cx="217488" cy="220663"/>
            </a:xfrm>
            <a:custGeom>
              <a:avLst/>
              <a:gdLst>
                <a:gd name="T0" fmla="*/ 51 w 54"/>
                <a:gd name="T1" fmla="*/ 2 h 52"/>
                <a:gd name="T2" fmla="*/ 44 w 54"/>
                <a:gd name="T3" fmla="*/ 8 h 52"/>
                <a:gd name="T4" fmla="*/ 32 w 54"/>
                <a:gd name="T5" fmla="*/ 31 h 52"/>
                <a:gd name="T6" fmla="*/ 32 w 54"/>
                <a:gd name="T7" fmla="*/ 45 h 52"/>
                <a:gd name="T8" fmla="*/ 37 w 54"/>
                <a:gd name="T9" fmla="*/ 50 h 52"/>
                <a:gd name="T10" fmla="*/ 41 w 54"/>
                <a:gd name="T11" fmla="*/ 50 h 52"/>
                <a:gd name="T12" fmla="*/ 41 w 54"/>
                <a:gd name="T13" fmla="*/ 52 h 52"/>
                <a:gd name="T14" fmla="*/ 14 w 54"/>
                <a:gd name="T15" fmla="*/ 52 h 52"/>
                <a:gd name="T16" fmla="*/ 14 w 54"/>
                <a:gd name="T17" fmla="*/ 50 h 52"/>
                <a:gd name="T18" fmla="*/ 18 w 54"/>
                <a:gd name="T19" fmla="*/ 50 h 52"/>
                <a:gd name="T20" fmla="*/ 23 w 54"/>
                <a:gd name="T21" fmla="*/ 45 h 52"/>
                <a:gd name="T22" fmla="*/ 23 w 54"/>
                <a:gd name="T23" fmla="*/ 31 h 52"/>
                <a:gd name="T24" fmla="*/ 9 w 54"/>
                <a:gd name="T25" fmla="*/ 7 h 52"/>
                <a:gd name="T26" fmla="*/ 2 w 54"/>
                <a:gd name="T27" fmla="*/ 2 h 52"/>
                <a:gd name="T28" fmla="*/ 0 w 54"/>
                <a:gd name="T29" fmla="*/ 2 h 52"/>
                <a:gd name="T30" fmla="*/ 0 w 54"/>
                <a:gd name="T31" fmla="*/ 0 h 52"/>
                <a:gd name="T32" fmla="*/ 24 w 54"/>
                <a:gd name="T33" fmla="*/ 0 h 52"/>
                <a:gd name="T34" fmla="*/ 24 w 54"/>
                <a:gd name="T35" fmla="*/ 2 h 52"/>
                <a:gd name="T36" fmla="*/ 21 w 54"/>
                <a:gd name="T37" fmla="*/ 2 h 52"/>
                <a:gd name="T38" fmla="*/ 18 w 54"/>
                <a:gd name="T39" fmla="*/ 5 h 52"/>
                <a:gd name="T40" fmla="*/ 19 w 54"/>
                <a:gd name="T41" fmla="*/ 7 h 52"/>
                <a:gd name="T42" fmla="*/ 31 w 54"/>
                <a:gd name="T43" fmla="*/ 27 h 52"/>
                <a:gd name="T44" fmla="*/ 42 w 54"/>
                <a:gd name="T45" fmla="*/ 8 h 52"/>
                <a:gd name="T46" fmla="*/ 42 w 54"/>
                <a:gd name="T47" fmla="*/ 5 h 52"/>
                <a:gd name="T48" fmla="*/ 39 w 54"/>
                <a:gd name="T49" fmla="*/ 2 h 52"/>
                <a:gd name="T50" fmla="*/ 36 w 54"/>
                <a:gd name="T51" fmla="*/ 2 h 52"/>
                <a:gd name="T52" fmla="*/ 36 w 54"/>
                <a:gd name="T53" fmla="*/ 0 h 52"/>
                <a:gd name="T54" fmla="*/ 54 w 54"/>
                <a:gd name="T55" fmla="*/ 0 h 52"/>
                <a:gd name="T56" fmla="*/ 54 w 54"/>
                <a:gd name="T57" fmla="*/ 2 h 52"/>
                <a:gd name="T58" fmla="*/ 51 w 54"/>
                <a:gd name="T59" fmla="*/ 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4" h="52">
                  <a:moveTo>
                    <a:pt x="51" y="2"/>
                  </a:moveTo>
                  <a:cubicBezTo>
                    <a:pt x="48" y="2"/>
                    <a:pt x="46" y="5"/>
                    <a:pt x="44" y="8"/>
                  </a:cubicBezTo>
                  <a:cubicBezTo>
                    <a:pt x="32" y="31"/>
                    <a:pt x="32" y="31"/>
                    <a:pt x="32" y="31"/>
                  </a:cubicBezTo>
                  <a:cubicBezTo>
                    <a:pt x="32" y="45"/>
                    <a:pt x="32" y="45"/>
                    <a:pt x="32" y="45"/>
                  </a:cubicBezTo>
                  <a:cubicBezTo>
                    <a:pt x="32" y="48"/>
                    <a:pt x="33" y="50"/>
                    <a:pt x="37" y="50"/>
                  </a:cubicBezTo>
                  <a:cubicBezTo>
                    <a:pt x="41" y="50"/>
                    <a:pt x="41" y="50"/>
                    <a:pt x="41" y="50"/>
                  </a:cubicBezTo>
                  <a:cubicBezTo>
                    <a:pt x="41" y="52"/>
                    <a:pt x="41" y="52"/>
                    <a:pt x="41" y="52"/>
                  </a:cubicBezTo>
                  <a:cubicBezTo>
                    <a:pt x="14" y="52"/>
                    <a:pt x="14" y="52"/>
                    <a:pt x="14" y="52"/>
                  </a:cubicBezTo>
                  <a:cubicBezTo>
                    <a:pt x="14" y="50"/>
                    <a:pt x="14" y="50"/>
                    <a:pt x="14" y="50"/>
                  </a:cubicBezTo>
                  <a:cubicBezTo>
                    <a:pt x="18" y="50"/>
                    <a:pt x="18" y="50"/>
                    <a:pt x="18" y="50"/>
                  </a:cubicBezTo>
                  <a:cubicBezTo>
                    <a:pt x="22" y="50"/>
                    <a:pt x="23" y="49"/>
                    <a:pt x="23" y="45"/>
                  </a:cubicBezTo>
                  <a:cubicBezTo>
                    <a:pt x="23" y="31"/>
                    <a:pt x="23" y="31"/>
                    <a:pt x="23" y="31"/>
                  </a:cubicBezTo>
                  <a:cubicBezTo>
                    <a:pt x="9" y="7"/>
                    <a:pt x="9" y="7"/>
                    <a:pt x="9" y="7"/>
                  </a:cubicBezTo>
                  <a:cubicBezTo>
                    <a:pt x="7" y="3"/>
                    <a:pt x="5" y="2"/>
                    <a:pt x="2" y="2"/>
                  </a:cubicBezTo>
                  <a:cubicBezTo>
                    <a:pt x="0" y="2"/>
                    <a:pt x="0" y="2"/>
                    <a:pt x="0" y="2"/>
                  </a:cubicBezTo>
                  <a:cubicBezTo>
                    <a:pt x="0" y="0"/>
                    <a:pt x="0" y="0"/>
                    <a:pt x="0" y="0"/>
                  </a:cubicBezTo>
                  <a:cubicBezTo>
                    <a:pt x="24" y="0"/>
                    <a:pt x="24" y="0"/>
                    <a:pt x="24" y="0"/>
                  </a:cubicBezTo>
                  <a:cubicBezTo>
                    <a:pt x="24" y="2"/>
                    <a:pt x="24" y="2"/>
                    <a:pt x="24" y="2"/>
                  </a:cubicBezTo>
                  <a:cubicBezTo>
                    <a:pt x="21" y="2"/>
                    <a:pt x="21" y="2"/>
                    <a:pt x="21" y="2"/>
                  </a:cubicBezTo>
                  <a:cubicBezTo>
                    <a:pt x="19" y="2"/>
                    <a:pt x="18" y="3"/>
                    <a:pt x="18" y="5"/>
                  </a:cubicBezTo>
                  <a:cubicBezTo>
                    <a:pt x="18" y="5"/>
                    <a:pt x="18" y="6"/>
                    <a:pt x="19" y="7"/>
                  </a:cubicBezTo>
                  <a:cubicBezTo>
                    <a:pt x="31" y="27"/>
                    <a:pt x="31" y="27"/>
                    <a:pt x="31" y="27"/>
                  </a:cubicBezTo>
                  <a:cubicBezTo>
                    <a:pt x="42" y="8"/>
                    <a:pt x="42" y="8"/>
                    <a:pt x="42" y="8"/>
                  </a:cubicBezTo>
                  <a:cubicBezTo>
                    <a:pt x="42" y="7"/>
                    <a:pt x="42" y="6"/>
                    <a:pt x="42" y="5"/>
                  </a:cubicBezTo>
                  <a:cubicBezTo>
                    <a:pt x="42" y="3"/>
                    <a:pt x="41" y="2"/>
                    <a:pt x="39" y="2"/>
                  </a:cubicBezTo>
                  <a:cubicBezTo>
                    <a:pt x="36" y="2"/>
                    <a:pt x="36" y="2"/>
                    <a:pt x="36" y="2"/>
                  </a:cubicBezTo>
                  <a:cubicBezTo>
                    <a:pt x="36" y="0"/>
                    <a:pt x="36" y="0"/>
                    <a:pt x="36" y="0"/>
                  </a:cubicBezTo>
                  <a:cubicBezTo>
                    <a:pt x="54" y="0"/>
                    <a:pt x="54" y="0"/>
                    <a:pt x="54" y="0"/>
                  </a:cubicBezTo>
                  <a:cubicBezTo>
                    <a:pt x="54" y="2"/>
                    <a:pt x="54" y="2"/>
                    <a:pt x="54" y="2"/>
                  </a:cubicBezTo>
                  <a:lnTo>
                    <a:pt x="51" y="2"/>
                  </a:lnTo>
                  <a:close/>
                </a:path>
              </a:pathLst>
            </a:custGeom>
            <a:solidFill>
              <a:srgbClr val="0056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9_标题和内容">
    <p:spTree>
      <p:nvGrpSpPr>
        <p:cNvPr id="1" name=""/>
        <p:cNvGrpSpPr/>
        <p:nvPr/>
      </p:nvGrpSpPr>
      <p:grpSpPr>
        <a:xfrm>
          <a:off x="0" y="0"/>
          <a:ext cx="0" cy="0"/>
          <a:chOff x="0" y="0"/>
          <a:chExt cx="0" cy="0"/>
        </a:xfrm>
      </p:grpSpPr>
      <p:pic>
        <p:nvPicPr>
          <p:cNvPr id="61" name="图片 60"/>
          <p:cNvPicPr>
            <a:picLocks noChangeAspect="1"/>
          </p:cNvPicPr>
          <p:nvPr userDrawn="1">
            <p:custDataLst>
              <p:tags r:id="rId2"/>
            </p:custDataLst>
          </p:nvPr>
        </p:nvPicPr>
        <p:blipFill rotWithShape="1">
          <a:blip r:embed="rId3" cstate="print">
            <a:clrChange>
              <a:clrFrom>
                <a:srgbClr val="FFFFFF"/>
              </a:clrFrom>
              <a:clrTo>
                <a:srgbClr val="FFFFFF">
                  <a:alpha val="0"/>
                </a:srgbClr>
              </a:clrTo>
            </a:clrChange>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b="13318"/>
          <a:stretch>
            <a:fillRect/>
          </a:stretch>
        </p:blipFill>
        <p:spPr>
          <a:xfrm>
            <a:off x="-1" y="5217192"/>
            <a:ext cx="12192000" cy="1640808"/>
          </a:xfrm>
          <a:prstGeom prst="rect">
            <a:avLst/>
          </a:prstGeom>
        </p:spPr>
      </p:pic>
      <p:sp>
        <p:nvSpPr>
          <p:cNvPr id="62" name="矩形 61"/>
          <p:cNvSpPr/>
          <p:nvPr userDrawn="1">
            <p:custDataLst>
              <p:tags r:id="rId5"/>
            </p:custDataLst>
          </p:nvPr>
        </p:nvSpPr>
        <p:spPr>
          <a:xfrm>
            <a:off x="0" y="6727629"/>
            <a:ext cx="12192000" cy="130371"/>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121" name="组合 120"/>
          <p:cNvGrpSpPr/>
          <p:nvPr userDrawn="1"/>
        </p:nvGrpSpPr>
        <p:grpSpPr>
          <a:xfrm>
            <a:off x="1230754" y="1592467"/>
            <a:ext cx="1781248" cy="1784352"/>
            <a:chOff x="9791726" y="368300"/>
            <a:chExt cx="567330" cy="568318"/>
          </a:xfrm>
          <a:solidFill>
            <a:srgbClr val="005825"/>
          </a:solidFill>
        </p:grpSpPr>
        <p:sp>
          <p:nvSpPr>
            <p:cNvPr id="122" name="ïś1ïḓè"/>
            <p:cNvSpPr/>
            <p:nvPr userDrawn="1">
              <p:custDataLst>
                <p:tags r:id="rId6"/>
              </p:custDataLst>
            </p:nvPr>
          </p:nvSpPr>
          <p:spPr bwMode="auto">
            <a:xfrm>
              <a:off x="9791726" y="368300"/>
              <a:ext cx="567330" cy="568318"/>
            </a:xfrm>
            <a:custGeom>
              <a:avLst/>
              <a:gdLst>
                <a:gd name="T0" fmla="*/ 546 w 1091"/>
                <a:gd name="T1" fmla="*/ 0 h 1091"/>
                <a:gd name="T2" fmla="*/ 1091 w 1091"/>
                <a:gd name="T3" fmla="*/ 545 h 1091"/>
                <a:gd name="T4" fmla="*/ 546 w 1091"/>
                <a:gd name="T5" fmla="*/ 1091 h 1091"/>
                <a:gd name="T6" fmla="*/ 0 w 1091"/>
                <a:gd name="T7" fmla="*/ 545 h 1091"/>
                <a:gd name="T8" fmla="*/ 546 w 1091"/>
                <a:gd name="T9" fmla="*/ 0 h 1091"/>
                <a:gd name="T10" fmla="*/ 546 w 1091"/>
                <a:gd name="T11" fmla="*/ 38 h 1091"/>
                <a:gd name="T12" fmla="*/ 38 w 1091"/>
                <a:gd name="T13" fmla="*/ 545 h 1091"/>
                <a:gd name="T14" fmla="*/ 546 w 1091"/>
                <a:gd name="T15" fmla="*/ 1053 h 1091"/>
                <a:gd name="T16" fmla="*/ 1053 w 1091"/>
                <a:gd name="T17" fmla="*/ 545 h 1091"/>
                <a:gd name="T18" fmla="*/ 546 w 1091"/>
                <a:gd name="T19" fmla="*/ 38 h 10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91" h="1091">
                  <a:moveTo>
                    <a:pt x="546" y="0"/>
                  </a:moveTo>
                  <a:cubicBezTo>
                    <a:pt x="846" y="0"/>
                    <a:pt x="1091" y="245"/>
                    <a:pt x="1091" y="545"/>
                  </a:cubicBezTo>
                  <a:cubicBezTo>
                    <a:pt x="1091" y="846"/>
                    <a:pt x="846" y="1091"/>
                    <a:pt x="546" y="1091"/>
                  </a:cubicBezTo>
                  <a:cubicBezTo>
                    <a:pt x="245" y="1091"/>
                    <a:pt x="0" y="846"/>
                    <a:pt x="0" y="545"/>
                  </a:cubicBezTo>
                  <a:cubicBezTo>
                    <a:pt x="0" y="245"/>
                    <a:pt x="245" y="0"/>
                    <a:pt x="546" y="0"/>
                  </a:cubicBezTo>
                  <a:close/>
                  <a:moveTo>
                    <a:pt x="546" y="38"/>
                  </a:moveTo>
                  <a:cubicBezTo>
                    <a:pt x="266" y="38"/>
                    <a:pt x="38" y="266"/>
                    <a:pt x="38" y="545"/>
                  </a:cubicBezTo>
                  <a:cubicBezTo>
                    <a:pt x="38" y="825"/>
                    <a:pt x="266" y="1053"/>
                    <a:pt x="546" y="1053"/>
                  </a:cubicBezTo>
                  <a:cubicBezTo>
                    <a:pt x="825" y="1053"/>
                    <a:pt x="1053" y="825"/>
                    <a:pt x="1053" y="545"/>
                  </a:cubicBezTo>
                  <a:cubicBezTo>
                    <a:pt x="1053" y="266"/>
                    <a:pt x="825" y="38"/>
                    <a:pt x="546" y="3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3" name="iṡļïḑè"/>
            <p:cNvSpPr/>
            <p:nvPr userDrawn="1">
              <p:custDataLst>
                <p:tags r:id="rId7"/>
              </p:custDataLst>
            </p:nvPr>
          </p:nvSpPr>
          <p:spPr bwMode="auto">
            <a:xfrm>
              <a:off x="9822339" y="398419"/>
              <a:ext cx="506598" cy="507585"/>
            </a:xfrm>
            <a:custGeom>
              <a:avLst/>
              <a:gdLst>
                <a:gd name="T0" fmla="*/ 487 w 974"/>
                <a:gd name="T1" fmla="*/ 0 h 974"/>
                <a:gd name="T2" fmla="*/ 974 w 974"/>
                <a:gd name="T3" fmla="*/ 487 h 974"/>
                <a:gd name="T4" fmla="*/ 487 w 974"/>
                <a:gd name="T5" fmla="*/ 974 h 974"/>
                <a:gd name="T6" fmla="*/ 0 w 974"/>
                <a:gd name="T7" fmla="*/ 487 h 974"/>
                <a:gd name="T8" fmla="*/ 487 w 974"/>
                <a:gd name="T9" fmla="*/ 0 h 974"/>
                <a:gd name="T10" fmla="*/ 487 w 974"/>
                <a:gd name="T11" fmla="*/ 6 h 974"/>
                <a:gd name="T12" fmla="*/ 6 w 974"/>
                <a:gd name="T13" fmla="*/ 487 h 974"/>
                <a:gd name="T14" fmla="*/ 487 w 974"/>
                <a:gd name="T15" fmla="*/ 968 h 974"/>
                <a:gd name="T16" fmla="*/ 968 w 974"/>
                <a:gd name="T17" fmla="*/ 487 h 974"/>
                <a:gd name="T18" fmla="*/ 487 w 974"/>
                <a:gd name="T19" fmla="*/ 6 h 9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74" h="974">
                  <a:moveTo>
                    <a:pt x="487" y="0"/>
                  </a:moveTo>
                  <a:cubicBezTo>
                    <a:pt x="755" y="0"/>
                    <a:pt x="974" y="219"/>
                    <a:pt x="974" y="487"/>
                  </a:cubicBezTo>
                  <a:cubicBezTo>
                    <a:pt x="974" y="755"/>
                    <a:pt x="755" y="974"/>
                    <a:pt x="487" y="974"/>
                  </a:cubicBezTo>
                  <a:cubicBezTo>
                    <a:pt x="219" y="974"/>
                    <a:pt x="0" y="755"/>
                    <a:pt x="0" y="487"/>
                  </a:cubicBezTo>
                  <a:cubicBezTo>
                    <a:pt x="0" y="219"/>
                    <a:pt x="219" y="0"/>
                    <a:pt x="487" y="0"/>
                  </a:cubicBezTo>
                  <a:close/>
                  <a:moveTo>
                    <a:pt x="487" y="6"/>
                  </a:moveTo>
                  <a:cubicBezTo>
                    <a:pt x="222" y="6"/>
                    <a:pt x="6" y="222"/>
                    <a:pt x="6" y="487"/>
                  </a:cubicBezTo>
                  <a:cubicBezTo>
                    <a:pt x="6" y="752"/>
                    <a:pt x="222" y="968"/>
                    <a:pt x="487" y="968"/>
                  </a:cubicBezTo>
                  <a:cubicBezTo>
                    <a:pt x="752" y="968"/>
                    <a:pt x="968" y="752"/>
                    <a:pt x="968" y="487"/>
                  </a:cubicBezTo>
                  <a:cubicBezTo>
                    <a:pt x="968" y="222"/>
                    <a:pt x="752" y="6"/>
                    <a:pt x="487"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4" name="í$líḋè"/>
            <p:cNvSpPr/>
            <p:nvPr userDrawn="1">
              <p:custDataLst>
                <p:tags r:id="rId8"/>
              </p:custDataLst>
            </p:nvPr>
          </p:nvSpPr>
          <p:spPr bwMode="auto">
            <a:xfrm>
              <a:off x="9915660" y="479396"/>
              <a:ext cx="71101" cy="80483"/>
            </a:xfrm>
            <a:custGeom>
              <a:avLst/>
              <a:gdLst>
                <a:gd name="T0" fmla="*/ 119 w 137"/>
                <a:gd name="T1" fmla="*/ 142 h 154"/>
                <a:gd name="T2" fmla="*/ 64 w 137"/>
                <a:gd name="T3" fmla="*/ 93 h 154"/>
                <a:gd name="T4" fmla="*/ 56 w 137"/>
                <a:gd name="T5" fmla="*/ 120 h 154"/>
                <a:gd name="T6" fmla="*/ 35 w 137"/>
                <a:gd name="T7" fmla="*/ 118 h 154"/>
                <a:gd name="T8" fmla="*/ 9 w 137"/>
                <a:gd name="T9" fmla="*/ 91 h 154"/>
                <a:gd name="T10" fmla="*/ 15 w 137"/>
                <a:gd name="T11" fmla="*/ 81 h 154"/>
                <a:gd name="T12" fmla="*/ 22 w 137"/>
                <a:gd name="T13" fmla="*/ 60 h 154"/>
                <a:gd name="T14" fmla="*/ 18 w 137"/>
                <a:gd name="T15" fmla="*/ 44 h 154"/>
                <a:gd name="T16" fmla="*/ 4 w 137"/>
                <a:gd name="T17" fmla="*/ 16 h 154"/>
                <a:gd name="T18" fmla="*/ 36 w 137"/>
                <a:gd name="T19" fmla="*/ 26 h 154"/>
                <a:gd name="T20" fmla="*/ 69 w 137"/>
                <a:gd name="T21" fmla="*/ 0 h 154"/>
                <a:gd name="T22" fmla="*/ 82 w 137"/>
                <a:gd name="T23" fmla="*/ 13 h 154"/>
                <a:gd name="T24" fmla="*/ 86 w 137"/>
                <a:gd name="T25" fmla="*/ 29 h 154"/>
                <a:gd name="T26" fmla="*/ 79 w 137"/>
                <a:gd name="T27" fmla="*/ 74 h 154"/>
                <a:gd name="T28" fmla="*/ 104 w 137"/>
                <a:gd name="T29" fmla="*/ 101 h 154"/>
                <a:gd name="T30" fmla="*/ 134 w 137"/>
                <a:gd name="T31" fmla="*/ 142 h 154"/>
                <a:gd name="T32" fmla="*/ 119 w 137"/>
                <a:gd name="T33" fmla="*/ 142 h 154"/>
                <a:gd name="T34" fmla="*/ 37 w 137"/>
                <a:gd name="T35" fmla="*/ 67 h 154"/>
                <a:gd name="T36" fmla="*/ 30 w 137"/>
                <a:gd name="T37" fmla="*/ 77 h 154"/>
                <a:gd name="T38" fmla="*/ 37 w 137"/>
                <a:gd name="T39" fmla="*/ 84 h 154"/>
                <a:gd name="T40" fmla="*/ 46 w 137"/>
                <a:gd name="T41" fmla="*/ 76 h 154"/>
                <a:gd name="T42" fmla="*/ 37 w 137"/>
                <a:gd name="T43" fmla="*/ 67 h 154"/>
                <a:gd name="T44" fmla="*/ 46 w 137"/>
                <a:gd name="T45" fmla="*/ 35 h 154"/>
                <a:gd name="T46" fmla="*/ 52 w 137"/>
                <a:gd name="T47" fmla="*/ 46 h 154"/>
                <a:gd name="T48" fmla="*/ 61 w 137"/>
                <a:gd name="T49" fmla="*/ 44 h 154"/>
                <a:gd name="T50" fmla="*/ 59 w 137"/>
                <a:gd name="T51" fmla="*/ 32 h 154"/>
                <a:gd name="T52" fmla="*/ 46 w 137"/>
                <a:gd name="T53" fmla="*/ 35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7" h="154">
                  <a:moveTo>
                    <a:pt x="119" y="142"/>
                  </a:moveTo>
                  <a:cubicBezTo>
                    <a:pt x="106" y="132"/>
                    <a:pt x="68" y="90"/>
                    <a:pt x="64" y="93"/>
                  </a:cubicBezTo>
                  <a:cubicBezTo>
                    <a:pt x="53" y="100"/>
                    <a:pt x="58" y="118"/>
                    <a:pt x="56" y="120"/>
                  </a:cubicBezTo>
                  <a:cubicBezTo>
                    <a:pt x="52" y="123"/>
                    <a:pt x="39" y="123"/>
                    <a:pt x="35" y="118"/>
                  </a:cubicBezTo>
                  <a:cubicBezTo>
                    <a:pt x="30" y="113"/>
                    <a:pt x="17" y="100"/>
                    <a:pt x="9" y="91"/>
                  </a:cubicBezTo>
                  <a:cubicBezTo>
                    <a:pt x="6" y="82"/>
                    <a:pt x="7" y="80"/>
                    <a:pt x="15" y="81"/>
                  </a:cubicBezTo>
                  <a:cubicBezTo>
                    <a:pt x="17" y="74"/>
                    <a:pt x="19" y="66"/>
                    <a:pt x="22" y="60"/>
                  </a:cubicBezTo>
                  <a:cubicBezTo>
                    <a:pt x="25" y="52"/>
                    <a:pt x="25" y="50"/>
                    <a:pt x="18" y="44"/>
                  </a:cubicBezTo>
                  <a:cubicBezTo>
                    <a:pt x="2" y="29"/>
                    <a:pt x="0" y="23"/>
                    <a:pt x="4" y="16"/>
                  </a:cubicBezTo>
                  <a:cubicBezTo>
                    <a:pt x="13" y="0"/>
                    <a:pt x="35" y="26"/>
                    <a:pt x="36" y="26"/>
                  </a:cubicBezTo>
                  <a:cubicBezTo>
                    <a:pt x="47" y="22"/>
                    <a:pt x="56" y="0"/>
                    <a:pt x="69" y="0"/>
                  </a:cubicBezTo>
                  <a:cubicBezTo>
                    <a:pt x="75" y="1"/>
                    <a:pt x="83" y="7"/>
                    <a:pt x="82" y="13"/>
                  </a:cubicBezTo>
                  <a:cubicBezTo>
                    <a:pt x="82" y="19"/>
                    <a:pt x="77" y="24"/>
                    <a:pt x="86" y="29"/>
                  </a:cubicBezTo>
                  <a:cubicBezTo>
                    <a:pt x="101" y="38"/>
                    <a:pt x="70" y="61"/>
                    <a:pt x="79" y="74"/>
                  </a:cubicBezTo>
                  <a:cubicBezTo>
                    <a:pt x="86" y="83"/>
                    <a:pt x="97" y="92"/>
                    <a:pt x="104" y="101"/>
                  </a:cubicBezTo>
                  <a:cubicBezTo>
                    <a:pt x="113" y="111"/>
                    <a:pt x="132" y="131"/>
                    <a:pt x="134" y="142"/>
                  </a:cubicBezTo>
                  <a:cubicBezTo>
                    <a:pt x="137" y="154"/>
                    <a:pt x="122" y="145"/>
                    <a:pt x="119" y="142"/>
                  </a:cubicBezTo>
                  <a:close/>
                  <a:moveTo>
                    <a:pt x="37" y="67"/>
                  </a:moveTo>
                  <a:cubicBezTo>
                    <a:pt x="33" y="67"/>
                    <a:pt x="31" y="72"/>
                    <a:pt x="30" y="77"/>
                  </a:cubicBezTo>
                  <a:cubicBezTo>
                    <a:pt x="30" y="82"/>
                    <a:pt x="32" y="83"/>
                    <a:pt x="37" y="84"/>
                  </a:cubicBezTo>
                  <a:cubicBezTo>
                    <a:pt x="42" y="84"/>
                    <a:pt x="45" y="80"/>
                    <a:pt x="46" y="76"/>
                  </a:cubicBezTo>
                  <a:cubicBezTo>
                    <a:pt x="46" y="72"/>
                    <a:pt x="42" y="68"/>
                    <a:pt x="37" y="67"/>
                  </a:cubicBezTo>
                  <a:close/>
                  <a:moveTo>
                    <a:pt x="46" y="35"/>
                  </a:moveTo>
                  <a:cubicBezTo>
                    <a:pt x="43" y="39"/>
                    <a:pt x="48" y="43"/>
                    <a:pt x="52" y="46"/>
                  </a:cubicBezTo>
                  <a:cubicBezTo>
                    <a:pt x="56" y="50"/>
                    <a:pt x="58" y="48"/>
                    <a:pt x="61" y="44"/>
                  </a:cubicBezTo>
                  <a:cubicBezTo>
                    <a:pt x="64" y="39"/>
                    <a:pt x="62" y="34"/>
                    <a:pt x="59" y="32"/>
                  </a:cubicBezTo>
                  <a:cubicBezTo>
                    <a:pt x="56" y="29"/>
                    <a:pt x="49" y="31"/>
                    <a:pt x="46" y="3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5" name="ïṡľîḋè"/>
            <p:cNvSpPr/>
            <p:nvPr userDrawn="1">
              <p:custDataLst>
                <p:tags r:id="rId9"/>
              </p:custDataLst>
            </p:nvPr>
          </p:nvSpPr>
          <p:spPr bwMode="auto">
            <a:xfrm>
              <a:off x="9999599" y="440389"/>
              <a:ext cx="54808" cy="64189"/>
            </a:xfrm>
            <a:custGeom>
              <a:avLst/>
              <a:gdLst>
                <a:gd name="T0" fmla="*/ 90 w 105"/>
                <a:gd name="T1" fmla="*/ 91 h 123"/>
                <a:gd name="T2" fmla="*/ 87 w 105"/>
                <a:gd name="T3" fmla="*/ 82 h 123"/>
                <a:gd name="T4" fmla="*/ 65 w 105"/>
                <a:gd name="T5" fmla="*/ 87 h 123"/>
                <a:gd name="T6" fmla="*/ 54 w 105"/>
                <a:gd name="T7" fmla="*/ 96 h 123"/>
                <a:gd name="T8" fmla="*/ 31 w 105"/>
                <a:gd name="T9" fmla="*/ 116 h 123"/>
                <a:gd name="T10" fmla="*/ 22 w 105"/>
                <a:gd name="T11" fmla="*/ 120 h 123"/>
                <a:gd name="T12" fmla="*/ 9 w 105"/>
                <a:gd name="T13" fmla="*/ 93 h 123"/>
                <a:gd name="T14" fmla="*/ 5 w 105"/>
                <a:gd name="T15" fmla="*/ 69 h 123"/>
                <a:gd name="T16" fmla="*/ 14 w 105"/>
                <a:gd name="T17" fmla="*/ 72 h 123"/>
                <a:gd name="T18" fmla="*/ 29 w 105"/>
                <a:gd name="T19" fmla="*/ 89 h 123"/>
                <a:gd name="T20" fmla="*/ 42 w 105"/>
                <a:gd name="T21" fmla="*/ 76 h 123"/>
                <a:gd name="T22" fmla="*/ 21 w 105"/>
                <a:gd name="T23" fmla="*/ 22 h 123"/>
                <a:gd name="T24" fmla="*/ 19 w 105"/>
                <a:gd name="T25" fmla="*/ 4 h 123"/>
                <a:gd name="T26" fmla="*/ 37 w 105"/>
                <a:gd name="T27" fmla="*/ 6 h 123"/>
                <a:gd name="T28" fmla="*/ 46 w 105"/>
                <a:gd name="T29" fmla="*/ 25 h 123"/>
                <a:gd name="T30" fmla="*/ 65 w 105"/>
                <a:gd name="T31" fmla="*/ 64 h 123"/>
                <a:gd name="T32" fmla="*/ 76 w 105"/>
                <a:gd name="T33" fmla="*/ 50 h 123"/>
                <a:gd name="T34" fmla="*/ 77 w 105"/>
                <a:gd name="T35" fmla="*/ 30 h 123"/>
                <a:gd name="T36" fmla="*/ 102 w 105"/>
                <a:gd name="T37" fmla="*/ 60 h 123"/>
                <a:gd name="T38" fmla="*/ 101 w 105"/>
                <a:gd name="T39" fmla="*/ 90 h 123"/>
                <a:gd name="T40" fmla="*/ 90 w 105"/>
                <a:gd name="T41" fmla="*/ 91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5" h="123">
                  <a:moveTo>
                    <a:pt x="90" y="91"/>
                  </a:moveTo>
                  <a:cubicBezTo>
                    <a:pt x="89" y="89"/>
                    <a:pt x="88" y="86"/>
                    <a:pt x="87" y="82"/>
                  </a:cubicBezTo>
                  <a:cubicBezTo>
                    <a:pt x="83" y="70"/>
                    <a:pt x="75" y="74"/>
                    <a:pt x="65" y="87"/>
                  </a:cubicBezTo>
                  <a:cubicBezTo>
                    <a:pt x="60" y="93"/>
                    <a:pt x="61" y="92"/>
                    <a:pt x="54" y="96"/>
                  </a:cubicBezTo>
                  <a:cubicBezTo>
                    <a:pt x="48" y="99"/>
                    <a:pt x="38" y="101"/>
                    <a:pt x="31" y="116"/>
                  </a:cubicBezTo>
                  <a:cubicBezTo>
                    <a:pt x="28" y="123"/>
                    <a:pt x="27" y="123"/>
                    <a:pt x="22" y="120"/>
                  </a:cubicBezTo>
                  <a:cubicBezTo>
                    <a:pt x="15" y="116"/>
                    <a:pt x="8" y="107"/>
                    <a:pt x="9" y="93"/>
                  </a:cubicBezTo>
                  <a:cubicBezTo>
                    <a:pt x="10" y="83"/>
                    <a:pt x="0" y="75"/>
                    <a:pt x="5" y="69"/>
                  </a:cubicBezTo>
                  <a:cubicBezTo>
                    <a:pt x="6" y="67"/>
                    <a:pt x="10" y="66"/>
                    <a:pt x="14" y="72"/>
                  </a:cubicBezTo>
                  <a:cubicBezTo>
                    <a:pt x="21" y="84"/>
                    <a:pt x="22" y="93"/>
                    <a:pt x="29" y="89"/>
                  </a:cubicBezTo>
                  <a:cubicBezTo>
                    <a:pt x="37" y="85"/>
                    <a:pt x="45" y="85"/>
                    <a:pt x="42" y="76"/>
                  </a:cubicBezTo>
                  <a:cubicBezTo>
                    <a:pt x="40" y="69"/>
                    <a:pt x="28" y="38"/>
                    <a:pt x="21" y="22"/>
                  </a:cubicBezTo>
                  <a:cubicBezTo>
                    <a:pt x="18" y="14"/>
                    <a:pt x="14" y="12"/>
                    <a:pt x="19" y="4"/>
                  </a:cubicBezTo>
                  <a:cubicBezTo>
                    <a:pt x="20" y="2"/>
                    <a:pt x="28" y="0"/>
                    <a:pt x="37" y="6"/>
                  </a:cubicBezTo>
                  <a:cubicBezTo>
                    <a:pt x="37" y="6"/>
                    <a:pt x="41" y="9"/>
                    <a:pt x="46" y="25"/>
                  </a:cubicBezTo>
                  <a:cubicBezTo>
                    <a:pt x="51" y="42"/>
                    <a:pt x="58" y="69"/>
                    <a:pt x="65" y="64"/>
                  </a:cubicBezTo>
                  <a:cubicBezTo>
                    <a:pt x="72" y="59"/>
                    <a:pt x="77" y="56"/>
                    <a:pt x="76" y="50"/>
                  </a:cubicBezTo>
                  <a:cubicBezTo>
                    <a:pt x="76" y="44"/>
                    <a:pt x="71" y="31"/>
                    <a:pt x="77" y="30"/>
                  </a:cubicBezTo>
                  <a:cubicBezTo>
                    <a:pt x="82" y="29"/>
                    <a:pt x="96" y="26"/>
                    <a:pt x="102" y="60"/>
                  </a:cubicBezTo>
                  <a:cubicBezTo>
                    <a:pt x="105" y="76"/>
                    <a:pt x="103" y="85"/>
                    <a:pt x="101" y="90"/>
                  </a:cubicBezTo>
                  <a:cubicBezTo>
                    <a:pt x="98" y="97"/>
                    <a:pt x="94" y="97"/>
                    <a:pt x="90" y="9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6" name="íSļïḑê"/>
            <p:cNvSpPr/>
            <p:nvPr userDrawn="1">
              <p:custDataLst>
                <p:tags r:id="rId10"/>
              </p:custDataLst>
            </p:nvPr>
          </p:nvSpPr>
          <p:spPr bwMode="auto">
            <a:xfrm>
              <a:off x="10089957" y="434464"/>
              <a:ext cx="71595" cy="75545"/>
            </a:xfrm>
            <a:custGeom>
              <a:avLst/>
              <a:gdLst>
                <a:gd name="T0" fmla="*/ 133 w 137"/>
                <a:gd name="T1" fmla="*/ 142 h 145"/>
                <a:gd name="T2" fmla="*/ 105 w 137"/>
                <a:gd name="T3" fmla="*/ 141 h 145"/>
                <a:gd name="T4" fmla="*/ 77 w 137"/>
                <a:gd name="T5" fmla="*/ 111 h 145"/>
                <a:gd name="T6" fmla="*/ 67 w 137"/>
                <a:gd name="T7" fmla="*/ 73 h 145"/>
                <a:gd name="T8" fmla="*/ 62 w 137"/>
                <a:gd name="T9" fmla="*/ 72 h 145"/>
                <a:gd name="T10" fmla="*/ 28 w 137"/>
                <a:gd name="T11" fmla="*/ 108 h 145"/>
                <a:gd name="T12" fmla="*/ 4 w 137"/>
                <a:gd name="T13" fmla="*/ 89 h 145"/>
                <a:gd name="T14" fmla="*/ 21 w 137"/>
                <a:gd name="T15" fmla="*/ 88 h 145"/>
                <a:gd name="T16" fmla="*/ 46 w 137"/>
                <a:gd name="T17" fmla="*/ 63 h 145"/>
                <a:gd name="T18" fmla="*/ 20 w 137"/>
                <a:gd name="T19" fmla="*/ 46 h 145"/>
                <a:gd name="T20" fmla="*/ 31 w 137"/>
                <a:gd name="T21" fmla="*/ 26 h 145"/>
                <a:gd name="T22" fmla="*/ 64 w 137"/>
                <a:gd name="T23" fmla="*/ 29 h 145"/>
                <a:gd name="T24" fmla="*/ 66 w 137"/>
                <a:gd name="T25" fmla="*/ 12 h 145"/>
                <a:gd name="T26" fmla="*/ 75 w 137"/>
                <a:gd name="T27" fmla="*/ 0 h 145"/>
                <a:gd name="T28" fmla="*/ 90 w 137"/>
                <a:gd name="T29" fmla="*/ 17 h 145"/>
                <a:gd name="T30" fmla="*/ 106 w 137"/>
                <a:gd name="T31" fmla="*/ 30 h 145"/>
                <a:gd name="T32" fmla="*/ 112 w 137"/>
                <a:gd name="T33" fmla="*/ 47 h 145"/>
                <a:gd name="T34" fmla="*/ 79 w 137"/>
                <a:gd name="T35" fmla="*/ 55 h 145"/>
                <a:gd name="T36" fmla="*/ 127 w 137"/>
                <a:gd name="T37" fmla="*/ 130 h 145"/>
                <a:gd name="T38" fmla="*/ 133 w 137"/>
                <a:gd name="T39" fmla="*/ 142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7" h="145">
                  <a:moveTo>
                    <a:pt x="133" y="142"/>
                  </a:moveTo>
                  <a:cubicBezTo>
                    <a:pt x="133" y="142"/>
                    <a:pt x="118" y="145"/>
                    <a:pt x="105" y="141"/>
                  </a:cubicBezTo>
                  <a:cubicBezTo>
                    <a:pt x="86" y="136"/>
                    <a:pt x="83" y="126"/>
                    <a:pt x="77" y="111"/>
                  </a:cubicBezTo>
                  <a:cubicBezTo>
                    <a:pt x="74" y="100"/>
                    <a:pt x="69" y="86"/>
                    <a:pt x="67" y="73"/>
                  </a:cubicBezTo>
                  <a:cubicBezTo>
                    <a:pt x="65" y="73"/>
                    <a:pt x="63" y="72"/>
                    <a:pt x="62" y="72"/>
                  </a:cubicBezTo>
                  <a:cubicBezTo>
                    <a:pt x="62" y="72"/>
                    <a:pt x="42" y="108"/>
                    <a:pt x="28" y="108"/>
                  </a:cubicBezTo>
                  <a:cubicBezTo>
                    <a:pt x="14" y="108"/>
                    <a:pt x="0" y="102"/>
                    <a:pt x="4" y="89"/>
                  </a:cubicBezTo>
                  <a:cubicBezTo>
                    <a:pt x="4" y="89"/>
                    <a:pt x="9" y="86"/>
                    <a:pt x="21" y="88"/>
                  </a:cubicBezTo>
                  <a:cubicBezTo>
                    <a:pt x="33" y="90"/>
                    <a:pt x="46" y="63"/>
                    <a:pt x="46" y="63"/>
                  </a:cubicBezTo>
                  <a:cubicBezTo>
                    <a:pt x="46" y="63"/>
                    <a:pt x="20" y="54"/>
                    <a:pt x="20" y="46"/>
                  </a:cubicBezTo>
                  <a:cubicBezTo>
                    <a:pt x="20" y="38"/>
                    <a:pt x="21" y="20"/>
                    <a:pt x="31" y="26"/>
                  </a:cubicBezTo>
                  <a:cubicBezTo>
                    <a:pt x="42" y="31"/>
                    <a:pt x="61" y="36"/>
                    <a:pt x="64" y="29"/>
                  </a:cubicBezTo>
                  <a:cubicBezTo>
                    <a:pt x="67" y="22"/>
                    <a:pt x="66" y="16"/>
                    <a:pt x="66" y="12"/>
                  </a:cubicBezTo>
                  <a:cubicBezTo>
                    <a:pt x="65" y="7"/>
                    <a:pt x="67" y="1"/>
                    <a:pt x="75" y="0"/>
                  </a:cubicBezTo>
                  <a:cubicBezTo>
                    <a:pt x="83" y="0"/>
                    <a:pt x="92" y="5"/>
                    <a:pt x="90" y="17"/>
                  </a:cubicBezTo>
                  <a:cubicBezTo>
                    <a:pt x="89" y="30"/>
                    <a:pt x="86" y="33"/>
                    <a:pt x="106" y="30"/>
                  </a:cubicBezTo>
                  <a:cubicBezTo>
                    <a:pt x="108" y="29"/>
                    <a:pt x="120" y="41"/>
                    <a:pt x="112" y="47"/>
                  </a:cubicBezTo>
                  <a:cubicBezTo>
                    <a:pt x="104" y="53"/>
                    <a:pt x="78" y="50"/>
                    <a:pt x="79" y="55"/>
                  </a:cubicBezTo>
                  <a:cubicBezTo>
                    <a:pt x="81" y="96"/>
                    <a:pt x="113" y="122"/>
                    <a:pt x="127" y="130"/>
                  </a:cubicBezTo>
                  <a:cubicBezTo>
                    <a:pt x="137" y="135"/>
                    <a:pt x="136" y="140"/>
                    <a:pt x="133" y="1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7" name="iṥḷîďé"/>
            <p:cNvSpPr/>
            <p:nvPr userDrawn="1">
              <p:custDataLst>
                <p:tags r:id="rId11"/>
              </p:custDataLst>
            </p:nvPr>
          </p:nvSpPr>
          <p:spPr bwMode="auto">
            <a:xfrm>
              <a:off x="9936891" y="531241"/>
              <a:ext cx="286875" cy="267618"/>
            </a:xfrm>
            <a:custGeom>
              <a:avLst/>
              <a:gdLst>
                <a:gd name="T0" fmla="*/ 289 w 552"/>
                <a:gd name="T1" fmla="*/ 111 h 514"/>
                <a:gd name="T2" fmla="*/ 290 w 552"/>
                <a:gd name="T3" fmla="*/ 132 h 514"/>
                <a:gd name="T4" fmla="*/ 315 w 552"/>
                <a:gd name="T5" fmla="*/ 152 h 514"/>
                <a:gd name="T6" fmla="*/ 239 w 552"/>
                <a:gd name="T7" fmla="*/ 132 h 514"/>
                <a:gd name="T8" fmla="*/ 259 w 552"/>
                <a:gd name="T9" fmla="*/ 111 h 514"/>
                <a:gd name="T10" fmla="*/ 236 w 552"/>
                <a:gd name="T11" fmla="*/ 429 h 514"/>
                <a:gd name="T12" fmla="*/ 236 w 552"/>
                <a:gd name="T13" fmla="*/ 429 h 514"/>
                <a:gd name="T14" fmla="*/ 308 w 552"/>
                <a:gd name="T15" fmla="*/ 425 h 514"/>
                <a:gd name="T16" fmla="*/ 320 w 552"/>
                <a:gd name="T17" fmla="*/ 442 h 514"/>
                <a:gd name="T18" fmla="*/ 312 w 552"/>
                <a:gd name="T19" fmla="*/ 444 h 514"/>
                <a:gd name="T20" fmla="*/ 311 w 552"/>
                <a:gd name="T21" fmla="*/ 439 h 514"/>
                <a:gd name="T22" fmla="*/ 262 w 552"/>
                <a:gd name="T23" fmla="*/ 436 h 514"/>
                <a:gd name="T24" fmla="*/ 268 w 552"/>
                <a:gd name="T25" fmla="*/ 441 h 514"/>
                <a:gd name="T26" fmla="*/ 262 w 552"/>
                <a:gd name="T27" fmla="*/ 443 h 514"/>
                <a:gd name="T28" fmla="*/ 294 w 552"/>
                <a:gd name="T29" fmla="*/ 449 h 514"/>
                <a:gd name="T30" fmla="*/ 285 w 552"/>
                <a:gd name="T31" fmla="*/ 435 h 514"/>
                <a:gd name="T32" fmla="*/ 281 w 552"/>
                <a:gd name="T33" fmla="*/ 432 h 514"/>
                <a:gd name="T34" fmla="*/ 277 w 552"/>
                <a:gd name="T35" fmla="*/ 428 h 514"/>
                <a:gd name="T36" fmla="*/ 291 w 552"/>
                <a:gd name="T37" fmla="*/ 432 h 514"/>
                <a:gd name="T38" fmla="*/ 284 w 552"/>
                <a:gd name="T39" fmla="*/ 445 h 514"/>
                <a:gd name="T40" fmla="*/ 307 w 552"/>
                <a:gd name="T41" fmla="*/ 157 h 514"/>
                <a:gd name="T42" fmla="*/ 231 w 552"/>
                <a:gd name="T43" fmla="*/ 322 h 514"/>
                <a:gd name="T44" fmla="*/ 261 w 552"/>
                <a:gd name="T45" fmla="*/ 157 h 514"/>
                <a:gd name="T46" fmla="*/ 285 w 552"/>
                <a:gd name="T47" fmla="*/ 157 h 514"/>
                <a:gd name="T48" fmla="*/ 232 w 552"/>
                <a:gd name="T49" fmla="*/ 336 h 514"/>
                <a:gd name="T50" fmla="*/ 221 w 552"/>
                <a:gd name="T51" fmla="*/ 313 h 514"/>
                <a:gd name="T52" fmla="*/ 127 w 552"/>
                <a:gd name="T53" fmla="*/ 280 h 514"/>
                <a:gd name="T54" fmla="*/ 127 w 552"/>
                <a:gd name="T55" fmla="*/ 264 h 514"/>
                <a:gd name="T56" fmla="*/ 35 w 552"/>
                <a:gd name="T57" fmla="*/ 260 h 514"/>
                <a:gd name="T58" fmla="*/ 183 w 552"/>
                <a:gd name="T59" fmla="*/ 399 h 514"/>
                <a:gd name="T60" fmla="*/ 366 w 552"/>
                <a:gd name="T61" fmla="*/ 386 h 514"/>
                <a:gd name="T62" fmla="*/ 503 w 552"/>
                <a:gd name="T63" fmla="*/ 214 h 514"/>
                <a:gd name="T64" fmla="*/ 311 w 552"/>
                <a:gd name="T65" fmla="*/ 264 h 514"/>
                <a:gd name="T66" fmla="*/ 311 w 552"/>
                <a:gd name="T67" fmla="*/ 280 h 514"/>
                <a:gd name="T68" fmla="*/ 326 w 552"/>
                <a:gd name="T69" fmla="*/ 332 h 514"/>
                <a:gd name="T70" fmla="*/ 323 w 552"/>
                <a:gd name="T71" fmla="*/ 336 h 514"/>
                <a:gd name="T72" fmla="*/ 295 w 552"/>
                <a:gd name="T73" fmla="*/ 327 h 514"/>
                <a:gd name="T74" fmla="*/ 266 w 552"/>
                <a:gd name="T75" fmla="*/ 328 h 514"/>
                <a:gd name="T76" fmla="*/ 237 w 552"/>
                <a:gd name="T77" fmla="*/ 327 h 514"/>
                <a:gd name="T78" fmla="*/ 252 w 552"/>
                <a:gd name="T79" fmla="*/ 366 h 514"/>
                <a:gd name="T80" fmla="*/ 294 w 552"/>
                <a:gd name="T81" fmla="*/ 366 h 514"/>
                <a:gd name="T82" fmla="*/ 199 w 552"/>
                <a:gd name="T83" fmla="*/ 407 h 514"/>
                <a:gd name="T84" fmla="*/ 211 w 552"/>
                <a:gd name="T85" fmla="*/ 407 h 514"/>
                <a:gd name="T86" fmla="*/ 376 w 552"/>
                <a:gd name="T87" fmla="*/ 311 h 514"/>
                <a:gd name="T88" fmla="*/ 336 w 552"/>
                <a:gd name="T89" fmla="*/ 314 h 514"/>
                <a:gd name="T90" fmla="*/ 354 w 552"/>
                <a:gd name="T91" fmla="*/ 354 h 514"/>
                <a:gd name="T92" fmla="*/ 403 w 552"/>
                <a:gd name="T93" fmla="*/ 288 h 514"/>
                <a:gd name="T94" fmla="*/ 211 w 552"/>
                <a:gd name="T95" fmla="*/ 346 h 514"/>
                <a:gd name="T96" fmla="*/ 192 w 552"/>
                <a:gd name="T97" fmla="*/ 297 h 514"/>
                <a:gd name="T98" fmla="*/ 144 w 552"/>
                <a:gd name="T99" fmla="*/ 288 h 514"/>
                <a:gd name="T100" fmla="*/ 285 w 552"/>
                <a:gd name="T101" fmla="*/ 302 h 514"/>
                <a:gd name="T102" fmla="*/ 269 w 552"/>
                <a:gd name="T103" fmla="*/ 229 h 514"/>
                <a:gd name="T104" fmla="*/ 278 w 552"/>
                <a:gd name="T105" fmla="*/ 268 h 514"/>
                <a:gd name="T106" fmla="*/ 273 w 552"/>
                <a:gd name="T107" fmla="*/ 169 h 514"/>
                <a:gd name="T108" fmla="*/ 273 w 552"/>
                <a:gd name="T109" fmla="*/ 169 h 514"/>
                <a:gd name="T110" fmla="*/ 269 w 552"/>
                <a:gd name="T111" fmla="*/ 120 h 514"/>
                <a:gd name="T112" fmla="*/ 281 w 552"/>
                <a:gd name="T113" fmla="*/ 132 h 514"/>
                <a:gd name="T114" fmla="*/ 552 w 552"/>
                <a:gd name="T115" fmla="*/ 258 h 514"/>
                <a:gd name="T116" fmla="*/ 0 w 552"/>
                <a:gd name="T117" fmla="*/ 258 h 514"/>
                <a:gd name="T118" fmla="*/ 383 w 552"/>
                <a:gd name="T119" fmla="*/ 403 h 514"/>
                <a:gd name="T120" fmla="*/ 169 w 552"/>
                <a:gd name="T121" fmla="*/ 112 h 514"/>
                <a:gd name="T122" fmla="*/ 383 w 552"/>
                <a:gd name="T123" fmla="*/ 403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52" h="514">
                  <a:moveTo>
                    <a:pt x="270" y="68"/>
                  </a:moveTo>
                  <a:cubicBezTo>
                    <a:pt x="276" y="68"/>
                    <a:pt x="276" y="68"/>
                    <a:pt x="276" y="68"/>
                  </a:cubicBezTo>
                  <a:cubicBezTo>
                    <a:pt x="276" y="89"/>
                    <a:pt x="276" y="89"/>
                    <a:pt x="276" y="89"/>
                  </a:cubicBezTo>
                  <a:cubicBezTo>
                    <a:pt x="288" y="100"/>
                    <a:pt x="289" y="111"/>
                    <a:pt x="289" y="111"/>
                  </a:cubicBezTo>
                  <a:cubicBezTo>
                    <a:pt x="286" y="111"/>
                    <a:pt x="286" y="111"/>
                    <a:pt x="286" y="111"/>
                  </a:cubicBezTo>
                  <a:cubicBezTo>
                    <a:pt x="286" y="118"/>
                    <a:pt x="286" y="118"/>
                    <a:pt x="286" y="118"/>
                  </a:cubicBezTo>
                  <a:cubicBezTo>
                    <a:pt x="290" y="118"/>
                    <a:pt x="290" y="118"/>
                    <a:pt x="290" y="118"/>
                  </a:cubicBezTo>
                  <a:cubicBezTo>
                    <a:pt x="290" y="132"/>
                    <a:pt x="290" y="132"/>
                    <a:pt x="290" y="132"/>
                  </a:cubicBezTo>
                  <a:cubicBezTo>
                    <a:pt x="307" y="132"/>
                    <a:pt x="307" y="132"/>
                    <a:pt x="307" y="132"/>
                  </a:cubicBezTo>
                  <a:cubicBezTo>
                    <a:pt x="307" y="144"/>
                    <a:pt x="307" y="144"/>
                    <a:pt x="307" y="144"/>
                  </a:cubicBezTo>
                  <a:cubicBezTo>
                    <a:pt x="315" y="144"/>
                    <a:pt x="315" y="144"/>
                    <a:pt x="315" y="144"/>
                  </a:cubicBezTo>
                  <a:cubicBezTo>
                    <a:pt x="315" y="152"/>
                    <a:pt x="315" y="152"/>
                    <a:pt x="315" y="152"/>
                  </a:cubicBezTo>
                  <a:cubicBezTo>
                    <a:pt x="231" y="152"/>
                    <a:pt x="231" y="152"/>
                    <a:pt x="231" y="152"/>
                  </a:cubicBezTo>
                  <a:cubicBezTo>
                    <a:pt x="231" y="144"/>
                    <a:pt x="231" y="144"/>
                    <a:pt x="231" y="144"/>
                  </a:cubicBezTo>
                  <a:cubicBezTo>
                    <a:pt x="239" y="144"/>
                    <a:pt x="239" y="144"/>
                    <a:pt x="239" y="144"/>
                  </a:cubicBezTo>
                  <a:cubicBezTo>
                    <a:pt x="239" y="132"/>
                    <a:pt x="239" y="132"/>
                    <a:pt x="239" y="132"/>
                  </a:cubicBezTo>
                  <a:cubicBezTo>
                    <a:pt x="256" y="132"/>
                    <a:pt x="256" y="132"/>
                    <a:pt x="256" y="132"/>
                  </a:cubicBezTo>
                  <a:cubicBezTo>
                    <a:pt x="256" y="118"/>
                    <a:pt x="256" y="118"/>
                    <a:pt x="256" y="118"/>
                  </a:cubicBezTo>
                  <a:cubicBezTo>
                    <a:pt x="259" y="118"/>
                    <a:pt x="259" y="118"/>
                    <a:pt x="259" y="118"/>
                  </a:cubicBezTo>
                  <a:cubicBezTo>
                    <a:pt x="259" y="111"/>
                    <a:pt x="259" y="111"/>
                    <a:pt x="259" y="111"/>
                  </a:cubicBezTo>
                  <a:cubicBezTo>
                    <a:pt x="257" y="111"/>
                    <a:pt x="257" y="111"/>
                    <a:pt x="257" y="111"/>
                  </a:cubicBezTo>
                  <a:cubicBezTo>
                    <a:pt x="258" y="101"/>
                    <a:pt x="267" y="93"/>
                    <a:pt x="270" y="90"/>
                  </a:cubicBezTo>
                  <a:cubicBezTo>
                    <a:pt x="270" y="68"/>
                    <a:pt x="270" y="68"/>
                    <a:pt x="270" y="68"/>
                  </a:cubicBezTo>
                  <a:close/>
                  <a:moveTo>
                    <a:pt x="236" y="429"/>
                  </a:moveTo>
                  <a:cubicBezTo>
                    <a:pt x="242" y="429"/>
                    <a:pt x="242" y="429"/>
                    <a:pt x="242" y="429"/>
                  </a:cubicBezTo>
                  <a:cubicBezTo>
                    <a:pt x="234" y="451"/>
                    <a:pt x="234" y="451"/>
                    <a:pt x="234" y="451"/>
                  </a:cubicBezTo>
                  <a:cubicBezTo>
                    <a:pt x="228" y="451"/>
                    <a:pt x="228" y="451"/>
                    <a:pt x="228" y="451"/>
                  </a:cubicBezTo>
                  <a:cubicBezTo>
                    <a:pt x="236" y="429"/>
                    <a:pt x="236" y="429"/>
                    <a:pt x="236" y="429"/>
                  </a:cubicBezTo>
                  <a:close/>
                  <a:moveTo>
                    <a:pt x="312" y="444"/>
                  </a:moveTo>
                  <a:cubicBezTo>
                    <a:pt x="302" y="447"/>
                    <a:pt x="302" y="447"/>
                    <a:pt x="302" y="447"/>
                  </a:cubicBezTo>
                  <a:cubicBezTo>
                    <a:pt x="301" y="442"/>
                    <a:pt x="301" y="442"/>
                    <a:pt x="301" y="442"/>
                  </a:cubicBezTo>
                  <a:cubicBezTo>
                    <a:pt x="308" y="425"/>
                    <a:pt x="308" y="425"/>
                    <a:pt x="308" y="425"/>
                  </a:cubicBezTo>
                  <a:cubicBezTo>
                    <a:pt x="313" y="423"/>
                    <a:pt x="313" y="423"/>
                    <a:pt x="313" y="423"/>
                  </a:cubicBezTo>
                  <a:cubicBezTo>
                    <a:pt x="316" y="438"/>
                    <a:pt x="316" y="438"/>
                    <a:pt x="316" y="438"/>
                  </a:cubicBezTo>
                  <a:cubicBezTo>
                    <a:pt x="319" y="437"/>
                    <a:pt x="319" y="437"/>
                    <a:pt x="319" y="437"/>
                  </a:cubicBezTo>
                  <a:cubicBezTo>
                    <a:pt x="320" y="442"/>
                    <a:pt x="320" y="442"/>
                    <a:pt x="320" y="442"/>
                  </a:cubicBezTo>
                  <a:cubicBezTo>
                    <a:pt x="317" y="443"/>
                    <a:pt x="317" y="443"/>
                    <a:pt x="317" y="443"/>
                  </a:cubicBezTo>
                  <a:cubicBezTo>
                    <a:pt x="318" y="447"/>
                    <a:pt x="318" y="447"/>
                    <a:pt x="318" y="447"/>
                  </a:cubicBezTo>
                  <a:cubicBezTo>
                    <a:pt x="313" y="448"/>
                    <a:pt x="313" y="448"/>
                    <a:pt x="313" y="448"/>
                  </a:cubicBezTo>
                  <a:cubicBezTo>
                    <a:pt x="312" y="444"/>
                    <a:pt x="312" y="444"/>
                    <a:pt x="312" y="444"/>
                  </a:cubicBezTo>
                  <a:close/>
                  <a:moveTo>
                    <a:pt x="311" y="439"/>
                  </a:moveTo>
                  <a:cubicBezTo>
                    <a:pt x="310" y="432"/>
                    <a:pt x="310" y="432"/>
                    <a:pt x="310" y="432"/>
                  </a:cubicBezTo>
                  <a:cubicBezTo>
                    <a:pt x="306" y="441"/>
                    <a:pt x="306" y="441"/>
                    <a:pt x="306" y="441"/>
                  </a:cubicBezTo>
                  <a:cubicBezTo>
                    <a:pt x="311" y="439"/>
                    <a:pt x="311" y="439"/>
                    <a:pt x="311" y="439"/>
                  </a:cubicBezTo>
                  <a:close/>
                  <a:moveTo>
                    <a:pt x="259" y="440"/>
                  </a:moveTo>
                  <a:cubicBezTo>
                    <a:pt x="257" y="439"/>
                    <a:pt x="256" y="438"/>
                    <a:pt x="257" y="436"/>
                  </a:cubicBezTo>
                  <a:cubicBezTo>
                    <a:pt x="257" y="434"/>
                    <a:pt x="258" y="433"/>
                    <a:pt x="259" y="433"/>
                  </a:cubicBezTo>
                  <a:cubicBezTo>
                    <a:pt x="261" y="434"/>
                    <a:pt x="262" y="435"/>
                    <a:pt x="262" y="436"/>
                  </a:cubicBezTo>
                  <a:cubicBezTo>
                    <a:pt x="262" y="439"/>
                    <a:pt x="261" y="440"/>
                    <a:pt x="259" y="440"/>
                  </a:cubicBezTo>
                  <a:close/>
                  <a:moveTo>
                    <a:pt x="250" y="445"/>
                  </a:moveTo>
                  <a:cubicBezTo>
                    <a:pt x="250" y="450"/>
                    <a:pt x="253" y="452"/>
                    <a:pt x="258" y="452"/>
                  </a:cubicBezTo>
                  <a:cubicBezTo>
                    <a:pt x="263" y="453"/>
                    <a:pt x="267" y="449"/>
                    <a:pt x="268" y="441"/>
                  </a:cubicBezTo>
                  <a:cubicBezTo>
                    <a:pt x="269" y="433"/>
                    <a:pt x="266" y="429"/>
                    <a:pt x="259" y="428"/>
                  </a:cubicBezTo>
                  <a:cubicBezTo>
                    <a:pt x="254" y="428"/>
                    <a:pt x="251" y="430"/>
                    <a:pt x="250" y="436"/>
                  </a:cubicBezTo>
                  <a:cubicBezTo>
                    <a:pt x="250" y="440"/>
                    <a:pt x="252" y="443"/>
                    <a:pt x="257" y="444"/>
                  </a:cubicBezTo>
                  <a:cubicBezTo>
                    <a:pt x="258" y="444"/>
                    <a:pt x="260" y="444"/>
                    <a:pt x="262" y="443"/>
                  </a:cubicBezTo>
                  <a:cubicBezTo>
                    <a:pt x="261" y="446"/>
                    <a:pt x="260" y="448"/>
                    <a:pt x="258" y="448"/>
                  </a:cubicBezTo>
                  <a:cubicBezTo>
                    <a:pt x="257" y="448"/>
                    <a:pt x="256" y="447"/>
                    <a:pt x="256" y="446"/>
                  </a:cubicBezTo>
                  <a:cubicBezTo>
                    <a:pt x="250" y="445"/>
                    <a:pt x="250" y="445"/>
                    <a:pt x="250" y="445"/>
                  </a:cubicBezTo>
                  <a:close/>
                  <a:moveTo>
                    <a:pt x="294" y="449"/>
                  </a:moveTo>
                  <a:cubicBezTo>
                    <a:pt x="276" y="452"/>
                    <a:pt x="276" y="452"/>
                    <a:pt x="276" y="452"/>
                  </a:cubicBezTo>
                  <a:cubicBezTo>
                    <a:pt x="276" y="450"/>
                    <a:pt x="276" y="448"/>
                    <a:pt x="277" y="446"/>
                  </a:cubicBezTo>
                  <a:cubicBezTo>
                    <a:pt x="278" y="444"/>
                    <a:pt x="279" y="442"/>
                    <a:pt x="282" y="439"/>
                  </a:cubicBezTo>
                  <a:cubicBezTo>
                    <a:pt x="284" y="437"/>
                    <a:pt x="285" y="436"/>
                    <a:pt x="285" y="435"/>
                  </a:cubicBezTo>
                  <a:cubicBezTo>
                    <a:pt x="285" y="434"/>
                    <a:pt x="285" y="433"/>
                    <a:pt x="285" y="433"/>
                  </a:cubicBezTo>
                  <a:cubicBezTo>
                    <a:pt x="285" y="432"/>
                    <a:pt x="285" y="431"/>
                    <a:pt x="284" y="431"/>
                  </a:cubicBezTo>
                  <a:cubicBezTo>
                    <a:pt x="284" y="431"/>
                    <a:pt x="283" y="430"/>
                    <a:pt x="282" y="431"/>
                  </a:cubicBezTo>
                  <a:cubicBezTo>
                    <a:pt x="282" y="431"/>
                    <a:pt x="281" y="431"/>
                    <a:pt x="281" y="432"/>
                  </a:cubicBezTo>
                  <a:cubicBezTo>
                    <a:pt x="280" y="432"/>
                    <a:pt x="280" y="433"/>
                    <a:pt x="280" y="435"/>
                  </a:cubicBezTo>
                  <a:cubicBezTo>
                    <a:pt x="274" y="435"/>
                    <a:pt x="274" y="435"/>
                    <a:pt x="274" y="435"/>
                  </a:cubicBezTo>
                  <a:cubicBezTo>
                    <a:pt x="274" y="433"/>
                    <a:pt x="274" y="432"/>
                    <a:pt x="275" y="430"/>
                  </a:cubicBezTo>
                  <a:cubicBezTo>
                    <a:pt x="275" y="429"/>
                    <a:pt x="276" y="428"/>
                    <a:pt x="277" y="428"/>
                  </a:cubicBezTo>
                  <a:cubicBezTo>
                    <a:pt x="278" y="427"/>
                    <a:pt x="280" y="426"/>
                    <a:pt x="282" y="426"/>
                  </a:cubicBezTo>
                  <a:cubicBezTo>
                    <a:pt x="284" y="426"/>
                    <a:pt x="285" y="426"/>
                    <a:pt x="287" y="426"/>
                  </a:cubicBezTo>
                  <a:cubicBezTo>
                    <a:pt x="288" y="426"/>
                    <a:pt x="289" y="427"/>
                    <a:pt x="290" y="428"/>
                  </a:cubicBezTo>
                  <a:cubicBezTo>
                    <a:pt x="291" y="429"/>
                    <a:pt x="291" y="430"/>
                    <a:pt x="291" y="432"/>
                  </a:cubicBezTo>
                  <a:cubicBezTo>
                    <a:pt x="292" y="433"/>
                    <a:pt x="291" y="435"/>
                    <a:pt x="291" y="436"/>
                  </a:cubicBezTo>
                  <a:cubicBezTo>
                    <a:pt x="290" y="437"/>
                    <a:pt x="289" y="439"/>
                    <a:pt x="287" y="441"/>
                  </a:cubicBezTo>
                  <a:cubicBezTo>
                    <a:pt x="286" y="442"/>
                    <a:pt x="285" y="443"/>
                    <a:pt x="285" y="443"/>
                  </a:cubicBezTo>
                  <a:cubicBezTo>
                    <a:pt x="285" y="444"/>
                    <a:pt x="284" y="444"/>
                    <a:pt x="284" y="445"/>
                  </a:cubicBezTo>
                  <a:cubicBezTo>
                    <a:pt x="293" y="444"/>
                    <a:pt x="293" y="444"/>
                    <a:pt x="293" y="444"/>
                  </a:cubicBezTo>
                  <a:cubicBezTo>
                    <a:pt x="294" y="449"/>
                    <a:pt x="294" y="449"/>
                    <a:pt x="294" y="449"/>
                  </a:cubicBezTo>
                  <a:close/>
                  <a:moveTo>
                    <a:pt x="285" y="157"/>
                  </a:moveTo>
                  <a:cubicBezTo>
                    <a:pt x="307" y="157"/>
                    <a:pt x="307" y="157"/>
                    <a:pt x="307" y="157"/>
                  </a:cubicBezTo>
                  <a:cubicBezTo>
                    <a:pt x="307" y="302"/>
                    <a:pt x="307" y="302"/>
                    <a:pt x="307" y="302"/>
                  </a:cubicBezTo>
                  <a:cubicBezTo>
                    <a:pt x="316" y="302"/>
                    <a:pt x="316" y="302"/>
                    <a:pt x="316" y="302"/>
                  </a:cubicBezTo>
                  <a:cubicBezTo>
                    <a:pt x="316" y="322"/>
                    <a:pt x="316" y="322"/>
                    <a:pt x="316" y="322"/>
                  </a:cubicBezTo>
                  <a:cubicBezTo>
                    <a:pt x="231" y="322"/>
                    <a:pt x="231" y="322"/>
                    <a:pt x="231" y="322"/>
                  </a:cubicBezTo>
                  <a:cubicBezTo>
                    <a:pt x="231" y="302"/>
                    <a:pt x="231" y="302"/>
                    <a:pt x="231" y="302"/>
                  </a:cubicBezTo>
                  <a:cubicBezTo>
                    <a:pt x="239" y="302"/>
                    <a:pt x="239" y="302"/>
                    <a:pt x="239" y="302"/>
                  </a:cubicBezTo>
                  <a:cubicBezTo>
                    <a:pt x="239" y="157"/>
                    <a:pt x="239" y="157"/>
                    <a:pt x="239" y="157"/>
                  </a:cubicBezTo>
                  <a:cubicBezTo>
                    <a:pt x="261" y="157"/>
                    <a:pt x="261" y="157"/>
                    <a:pt x="261" y="157"/>
                  </a:cubicBezTo>
                  <a:cubicBezTo>
                    <a:pt x="261" y="209"/>
                    <a:pt x="261" y="209"/>
                    <a:pt x="261" y="209"/>
                  </a:cubicBezTo>
                  <a:cubicBezTo>
                    <a:pt x="262" y="208"/>
                    <a:pt x="262" y="208"/>
                    <a:pt x="262" y="208"/>
                  </a:cubicBezTo>
                  <a:cubicBezTo>
                    <a:pt x="262" y="208"/>
                    <a:pt x="272" y="196"/>
                    <a:pt x="285" y="207"/>
                  </a:cubicBezTo>
                  <a:cubicBezTo>
                    <a:pt x="285" y="157"/>
                    <a:pt x="285" y="157"/>
                    <a:pt x="285" y="157"/>
                  </a:cubicBezTo>
                  <a:close/>
                  <a:moveTo>
                    <a:pt x="232" y="327"/>
                  </a:moveTo>
                  <a:cubicBezTo>
                    <a:pt x="224" y="327"/>
                    <a:pt x="224" y="327"/>
                    <a:pt x="224" y="327"/>
                  </a:cubicBezTo>
                  <a:cubicBezTo>
                    <a:pt x="224" y="336"/>
                    <a:pt x="224" y="336"/>
                    <a:pt x="224" y="336"/>
                  </a:cubicBezTo>
                  <a:cubicBezTo>
                    <a:pt x="232" y="336"/>
                    <a:pt x="232" y="336"/>
                    <a:pt x="232" y="336"/>
                  </a:cubicBezTo>
                  <a:cubicBezTo>
                    <a:pt x="232" y="407"/>
                    <a:pt x="232" y="407"/>
                    <a:pt x="232" y="407"/>
                  </a:cubicBezTo>
                  <a:cubicBezTo>
                    <a:pt x="221" y="407"/>
                    <a:pt x="221" y="407"/>
                    <a:pt x="221" y="407"/>
                  </a:cubicBezTo>
                  <a:cubicBezTo>
                    <a:pt x="221" y="332"/>
                    <a:pt x="221" y="332"/>
                    <a:pt x="221" y="332"/>
                  </a:cubicBezTo>
                  <a:cubicBezTo>
                    <a:pt x="221" y="323"/>
                    <a:pt x="221" y="316"/>
                    <a:pt x="221" y="313"/>
                  </a:cubicBezTo>
                  <a:cubicBezTo>
                    <a:pt x="221" y="299"/>
                    <a:pt x="203" y="287"/>
                    <a:pt x="202" y="288"/>
                  </a:cubicBezTo>
                  <a:cubicBezTo>
                    <a:pt x="236" y="288"/>
                    <a:pt x="236" y="288"/>
                    <a:pt x="236" y="288"/>
                  </a:cubicBezTo>
                  <a:cubicBezTo>
                    <a:pt x="236" y="280"/>
                    <a:pt x="236" y="280"/>
                    <a:pt x="236" y="280"/>
                  </a:cubicBezTo>
                  <a:cubicBezTo>
                    <a:pt x="127" y="280"/>
                    <a:pt x="127" y="280"/>
                    <a:pt x="127" y="280"/>
                  </a:cubicBezTo>
                  <a:cubicBezTo>
                    <a:pt x="127" y="272"/>
                    <a:pt x="127" y="272"/>
                    <a:pt x="127" y="272"/>
                  </a:cubicBezTo>
                  <a:cubicBezTo>
                    <a:pt x="236" y="272"/>
                    <a:pt x="236" y="272"/>
                    <a:pt x="236" y="272"/>
                  </a:cubicBezTo>
                  <a:cubicBezTo>
                    <a:pt x="236" y="264"/>
                    <a:pt x="236" y="264"/>
                    <a:pt x="236" y="264"/>
                  </a:cubicBezTo>
                  <a:cubicBezTo>
                    <a:pt x="127" y="264"/>
                    <a:pt x="127" y="264"/>
                    <a:pt x="127" y="264"/>
                  </a:cubicBezTo>
                  <a:cubicBezTo>
                    <a:pt x="127" y="263"/>
                    <a:pt x="127" y="263"/>
                    <a:pt x="127" y="263"/>
                  </a:cubicBezTo>
                  <a:cubicBezTo>
                    <a:pt x="103" y="204"/>
                    <a:pt x="54" y="217"/>
                    <a:pt x="54" y="217"/>
                  </a:cubicBezTo>
                  <a:cubicBezTo>
                    <a:pt x="53" y="218"/>
                    <a:pt x="45" y="214"/>
                    <a:pt x="45" y="215"/>
                  </a:cubicBezTo>
                  <a:cubicBezTo>
                    <a:pt x="39" y="229"/>
                    <a:pt x="35" y="245"/>
                    <a:pt x="35" y="260"/>
                  </a:cubicBezTo>
                  <a:cubicBezTo>
                    <a:pt x="35" y="330"/>
                    <a:pt x="92" y="388"/>
                    <a:pt x="161" y="388"/>
                  </a:cubicBezTo>
                  <a:cubicBezTo>
                    <a:pt x="168" y="388"/>
                    <a:pt x="174" y="387"/>
                    <a:pt x="180" y="386"/>
                  </a:cubicBezTo>
                  <a:cubicBezTo>
                    <a:pt x="181" y="386"/>
                    <a:pt x="181" y="386"/>
                    <a:pt x="181" y="386"/>
                  </a:cubicBezTo>
                  <a:cubicBezTo>
                    <a:pt x="183" y="399"/>
                    <a:pt x="183" y="399"/>
                    <a:pt x="183" y="399"/>
                  </a:cubicBezTo>
                  <a:cubicBezTo>
                    <a:pt x="184" y="411"/>
                    <a:pt x="187" y="416"/>
                    <a:pt x="187" y="416"/>
                  </a:cubicBezTo>
                  <a:cubicBezTo>
                    <a:pt x="360" y="416"/>
                    <a:pt x="360" y="416"/>
                    <a:pt x="360" y="416"/>
                  </a:cubicBezTo>
                  <a:cubicBezTo>
                    <a:pt x="360" y="416"/>
                    <a:pt x="363" y="411"/>
                    <a:pt x="364" y="399"/>
                  </a:cubicBezTo>
                  <a:cubicBezTo>
                    <a:pt x="366" y="386"/>
                    <a:pt x="366" y="386"/>
                    <a:pt x="366" y="386"/>
                  </a:cubicBezTo>
                  <a:cubicBezTo>
                    <a:pt x="366" y="386"/>
                    <a:pt x="367" y="393"/>
                    <a:pt x="367" y="393"/>
                  </a:cubicBezTo>
                  <a:cubicBezTo>
                    <a:pt x="373" y="394"/>
                    <a:pt x="380" y="389"/>
                    <a:pt x="386" y="389"/>
                  </a:cubicBezTo>
                  <a:cubicBezTo>
                    <a:pt x="456" y="389"/>
                    <a:pt x="513" y="330"/>
                    <a:pt x="513" y="260"/>
                  </a:cubicBezTo>
                  <a:cubicBezTo>
                    <a:pt x="513" y="245"/>
                    <a:pt x="508" y="228"/>
                    <a:pt x="503" y="214"/>
                  </a:cubicBezTo>
                  <a:cubicBezTo>
                    <a:pt x="503" y="214"/>
                    <a:pt x="494" y="218"/>
                    <a:pt x="494" y="217"/>
                  </a:cubicBezTo>
                  <a:cubicBezTo>
                    <a:pt x="494" y="217"/>
                    <a:pt x="444" y="204"/>
                    <a:pt x="420" y="263"/>
                  </a:cubicBezTo>
                  <a:cubicBezTo>
                    <a:pt x="420" y="264"/>
                    <a:pt x="420" y="264"/>
                    <a:pt x="420" y="264"/>
                  </a:cubicBezTo>
                  <a:cubicBezTo>
                    <a:pt x="311" y="264"/>
                    <a:pt x="311" y="264"/>
                    <a:pt x="311" y="264"/>
                  </a:cubicBezTo>
                  <a:cubicBezTo>
                    <a:pt x="311" y="272"/>
                    <a:pt x="311" y="272"/>
                    <a:pt x="311" y="272"/>
                  </a:cubicBezTo>
                  <a:cubicBezTo>
                    <a:pt x="420" y="272"/>
                    <a:pt x="420" y="272"/>
                    <a:pt x="420" y="272"/>
                  </a:cubicBezTo>
                  <a:cubicBezTo>
                    <a:pt x="420" y="280"/>
                    <a:pt x="420" y="280"/>
                    <a:pt x="420" y="280"/>
                  </a:cubicBezTo>
                  <a:cubicBezTo>
                    <a:pt x="311" y="280"/>
                    <a:pt x="311" y="280"/>
                    <a:pt x="311" y="280"/>
                  </a:cubicBezTo>
                  <a:cubicBezTo>
                    <a:pt x="311" y="288"/>
                    <a:pt x="311" y="288"/>
                    <a:pt x="311" y="288"/>
                  </a:cubicBezTo>
                  <a:cubicBezTo>
                    <a:pt x="346" y="288"/>
                    <a:pt x="346" y="288"/>
                    <a:pt x="346" y="288"/>
                  </a:cubicBezTo>
                  <a:cubicBezTo>
                    <a:pt x="346" y="288"/>
                    <a:pt x="326" y="301"/>
                    <a:pt x="326" y="313"/>
                  </a:cubicBezTo>
                  <a:cubicBezTo>
                    <a:pt x="326" y="316"/>
                    <a:pt x="326" y="323"/>
                    <a:pt x="326" y="332"/>
                  </a:cubicBezTo>
                  <a:cubicBezTo>
                    <a:pt x="326" y="407"/>
                    <a:pt x="326" y="407"/>
                    <a:pt x="326" y="407"/>
                  </a:cubicBezTo>
                  <a:cubicBezTo>
                    <a:pt x="314" y="407"/>
                    <a:pt x="314" y="407"/>
                    <a:pt x="314" y="407"/>
                  </a:cubicBezTo>
                  <a:cubicBezTo>
                    <a:pt x="314" y="336"/>
                    <a:pt x="314" y="336"/>
                    <a:pt x="314" y="336"/>
                  </a:cubicBezTo>
                  <a:cubicBezTo>
                    <a:pt x="323" y="336"/>
                    <a:pt x="323" y="336"/>
                    <a:pt x="323" y="336"/>
                  </a:cubicBezTo>
                  <a:cubicBezTo>
                    <a:pt x="323" y="327"/>
                    <a:pt x="323" y="327"/>
                    <a:pt x="323" y="327"/>
                  </a:cubicBezTo>
                  <a:cubicBezTo>
                    <a:pt x="314" y="327"/>
                    <a:pt x="314" y="327"/>
                    <a:pt x="314" y="327"/>
                  </a:cubicBezTo>
                  <a:cubicBezTo>
                    <a:pt x="310" y="327"/>
                    <a:pt x="310" y="327"/>
                    <a:pt x="310" y="327"/>
                  </a:cubicBezTo>
                  <a:cubicBezTo>
                    <a:pt x="295" y="327"/>
                    <a:pt x="295" y="327"/>
                    <a:pt x="295" y="327"/>
                  </a:cubicBezTo>
                  <a:cubicBezTo>
                    <a:pt x="295" y="343"/>
                    <a:pt x="295" y="343"/>
                    <a:pt x="295" y="343"/>
                  </a:cubicBezTo>
                  <a:cubicBezTo>
                    <a:pt x="292" y="339"/>
                    <a:pt x="287" y="337"/>
                    <a:pt x="283" y="335"/>
                  </a:cubicBezTo>
                  <a:cubicBezTo>
                    <a:pt x="283" y="328"/>
                    <a:pt x="283" y="328"/>
                    <a:pt x="283" y="328"/>
                  </a:cubicBezTo>
                  <a:cubicBezTo>
                    <a:pt x="266" y="328"/>
                    <a:pt x="266" y="328"/>
                    <a:pt x="266" y="328"/>
                  </a:cubicBezTo>
                  <a:cubicBezTo>
                    <a:pt x="266" y="335"/>
                    <a:pt x="266" y="335"/>
                    <a:pt x="266" y="335"/>
                  </a:cubicBezTo>
                  <a:cubicBezTo>
                    <a:pt x="260" y="336"/>
                    <a:pt x="256" y="339"/>
                    <a:pt x="252" y="343"/>
                  </a:cubicBezTo>
                  <a:cubicBezTo>
                    <a:pt x="252" y="327"/>
                    <a:pt x="252" y="327"/>
                    <a:pt x="252" y="327"/>
                  </a:cubicBezTo>
                  <a:cubicBezTo>
                    <a:pt x="237" y="327"/>
                    <a:pt x="237" y="327"/>
                    <a:pt x="237" y="327"/>
                  </a:cubicBezTo>
                  <a:cubicBezTo>
                    <a:pt x="232" y="327"/>
                    <a:pt x="232" y="327"/>
                    <a:pt x="232" y="327"/>
                  </a:cubicBezTo>
                  <a:close/>
                  <a:moveTo>
                    <a:pt x="295" y="407"/>
                  </a:moveTo>
                  <a:cubicBezTo>
                    <a:pt x="252" y="407"/>
                    <a:pt x="252" y="407"/>
                    <a:pt x="252" y="407"/>
                  </a:cubicBezTo>
                  <a:cubicBezTo>
                    <a:pt x="252" y="366"/>
                    <a:pt x="252" y="366"/>
                    <a:pt x="252" y="366"/>
                  </a:cubicBezTo>
                  <a:cubicBezTo>
                    <a:pt x="253" y="366"/>
                    <a:pt x="253" y="366"/>
                    <a:pt x="253" y="366"/>
                  </a:cubicBezTo>
                  <a:cubicBezTo>
                    <a:pt x="253" y="366"/>
                    <a:pt x="253" y="366"/>
                    <a:pt x="253" y="366"/>
                  </a:cubicBezTo>
                  <a:cubicBezTo>
                    <a:pt x="253" y="354"/>
                    <a:pt x="262" y="345"/>
                    <a:pt x="274" y="345"/>
                  </a:cubicBezTo>
                  <a:cubicBezTo>
                    <a:pt x="285" y="345"/>
                    <a:pt x="294" y="354"/>
                    <a:pt x="294" y="366"/>
                  </a:cubicBezTo>
                  <a:cubicBezTo>
                    <a:pt x="294" y="366"/>
                    <a:pt x="294" y="366"/>
                    <a:pt x="294" y="366"/>
                  </a:cubicBezTo>
                  <a:cubicBezTo>
                    <a:pt x="295" y="366"/>
                    <a:pt x="295" y="366"/>
                    <a:pt x="295" y="366"/>
                  </a:cubicBezTo>
                  <a:cubicBezTo>
                    <a:pt x="295" y="407"/>
                    <a:pt x="295" y="407"/>
                    <a:pt x="295" y="407"/>
                  </a:cubicBezTo>
                  <a:close/>
                  <a:moveTo>
                    <a:pt x="199" y="407"/>
                  </a:moveTo>
                  <a:cubicBezTo>
                    <a:pt x="198" y="368"/>
                    <a:pt x="198" y="368"/>
                    <a:pt x="198" y="368"/>
                  </a:cubicBezTo>
                  <a:cubicBezTo>
                    <a:pt x="198" y="368"/>
                    <a:pt x="196" y="358"/>
                    <a:pt x="193" y="354"/>
                  </a:cubicBezTo>
                  <a:cubicBezTo>
                    <a:pt x="211" y="354"/>
                    <a:pt x="211" y="354"/>
                    <a:pt x="211" y="354"/>
                  </a:cubicBezTo>
                  <a:cubicBezTo>
                    <a:pt x="211" y="407"/>
                    <a:pt x="211" y="407"/>
                    <a:pt x="211" y="407"/>
                  </a:cubicBezTo>
                  <a:cubicBezTo>
                    <a:pt x="199" y="407"/>
                    <a:pt x="199" y="407"/>
                    <a:pt x="199" y="407"/>
                  </a:cubicBezTo>
                  <a:close/>
                  <a:moveTo>
                    <a:pt x="336" y="314"/>
                  </a:moveTo>
                  <a:cubicBezTo>
                    <a:pt x="338" y="309"/>
                    <a:pt x="345" y="296"/>
                    <a:pt x="355" y="297"/>
                  </a:cubicBezTo>
                  <a:cubicBezTo>
                    <a:pt x="368" y="298"/>
                    <a:pt x="374" y="303"/>
                    <a:pt x="376" y="311"/>
                  </a:cubicBezTo>
                  <a:cubicBezTo>
                    <a:pt x="376" y="311"/>
                    <a:pt x="368" y="319"/>
                    <a:pt x="368" y="327"/>
                  </a:cubicBezTo>
                  <a:cubicBezTo>
                    <a:pt x="368" y="335"/>
                    <a:pt x="366" y="345"/>
                    <a:pt x="366" y="346"/>
                  </a:cubicBezTo>
                  <a:cubicBezTo>
                    <a:pt x="336" y="346"/>
                    <a:pt x="336" y="346"/>
                    <a:pt x="336" y="346"/>
                  </a:cubicBezTo>
                  <a:cubicBezTo>
                    <a:pt x="336" y="314"/>
                    <a:pt x="336" y="314"/>
                    <a:pt x="336" y="314"/>
                  </a:cubicBezTo>
                  <a:close/>
                  <a:moveTo>
                    <a:pt x="348" y="407"/>
                  </a:moveTo>
                  <a:cubicBezTo>
                    <a:pt x="336" y="407"/>
                    <a:pt x="336" y="407"/>
                    <a:pt x="336" y="407"/>
                  </a:cubicBezTo>
                  <a:cubicBezTo>
                    <a:pt x="336" y="354"/>
                    <a:pt x="336" y="354"/>
                    <a:pt x="336" y="354"/>
                  </a:cubicBezTo>
                  <a:cubicBezTo>
                    <a:pt x="354" y="354"/>
                    <a:pt x="354" y="354"/>
                    <a:pt x="354" y="354"/>
                  </a:cubicBezTo>
                  <a:cubicBezTo>
                    <a:pt x="351" y="358"/>
                    <a:pt x="350" y="368"/>
                    <a:pt x="350" y="368"/>
                  </a:cubicBezTo>
                  <a:cubicBezTo>
                    <a:pt x="348" y="407"/>
                    <a:pt x="348" y="407"/>
                    <a:pt x="348" y="407"/>
                  </a:cubicBezTo>
                  <a:close/>
                  <a:moveTo>
                    <a:pt x="367" y="288"/>
                  </a:moveTo>
                  <a:cubicBezTo>
                    <a:pt x="403" y="288"/>
                    <a:pt x="403" y="288"/>
                    <a:pt x="403" y="288"/>
                  </a:cubicBezTo>
                  <a:cubicBezTo>
                    <a:pt x="392" y="295"/>
                    <a:pt x="383" y="303"/>
                    <a:pt x="383" y="303"/>
                  </a:cubicBezTo>
                  <a:cubicBezTo>
                    <a:pt x="381" y="300"/>
                    <a:pt x="371" y="290"/>
                    <a:pt x="367" y="288"/>
                  </a:cubicBezTo>
                  <a:close/>
                  <a:moveTo>
                    <a:pt x="211" y="314"/>
                  </a:moveTo>
                  <a:cubicBezTo>
                    <a:pt x="211" y="346"/>
                    <a:pt x="211" y="346"/>
                    <a:pt x="211" y="346"/>
                  </a:cubicBezTo>
                  <a:cubicBezTo>
                    <a:pt x="181" y="346"/>
                    <a:pt x="181" y="346"/>
                    <a:pt x="181" y="346"/>
                  </a:cubicBezTo>
                  <a:cubicBezTo>
                    <a:pt x="181" y="345"/>
                    <a:pt x="179" y="335"/>
                    <a:pt x="179" y="327"/>
                  </a:cubicBezTo>
                  <a:cubicBezTo>
                    <a:pt x="179" y="319"/>
                    <a:pt x="171" y="311"/>
                    <a:pt x="171" y="311"/>
                  </a:cubicBezTo>
                  <a:cubicBezTo>
                    <a:pt x="173" y="303"/>
                    <a:pt x="179" y="298"/>
                    <a:pt x="192" y="297"/>
                  </a:cubicBezTo>
                  <a:cubicBezTo>
                    <a:pt x="202" y="296"/>
                    <a:pt x="209" y="309"/>
                    <a:pt x="211" y="314"/>
                  </a:cubicBezTo>
                  <a:close/>
                  <a:moveTo>
                    <a:pt x="179" y="288"/>
                  </a:moveTo>
                  <a:cubicBezTo>
                    <a:pt x="176" y="291"/>
                    <a:pt x="166" y="300"/>
                    <a:pt x="164" y="303"/>
                  </a:cubicBezTo>
                  <a:cubicBezTo>
                    <a:pt x="164" y="303"/>
                    <a:pt x="155" y="295"/>
                    <a:pt x="144" y="288"/>
                  </a:cubicBezTo>
                  <a:cubicBezTo>
                    <a:pt x="179" y="288"/>
                    <a:pt x="179" y="288"/>
                    <a:pt x="179" y="288"/>
                  </a:cubicBezTo>
                  <a:close/>
                  <a:moveTo>
                    <a:pt x="261" y="219"/>
                  </a:moveTo>
                  <a:cubicBezTo>
                    <a:pt x="261" y="302"/>
                    <a:pt x="261" y="302"/>
                    <a:pt x="261" y="302"/>
                  </a:cubicBezTo>
                  <a:cubicBezTo>
                    <a:pt x="285" y="302"/>
                    <a:pt x="285" y="302"/>
                    <a:pt x="285" y="302"/>
                  </a:cubicBezTo>
                  <a:cubicBezTo>
                    <a:pt x="285" y="219"/>
                    <a:pt x="285" y="219"/>
                    <a:pt x="285" y="219"/>
                  </a:cubicBezTo>
                  <a:cubicBezTo>
                    <a:pt x="281" y="215"/>
                    <a:pt x="272" y="208"/>
                    <a:pt x="261" y="219"/>
                  </a:cubicBezTo>
                  <a:close/>
                  <a:moveTo>
                    <a:pt x="272" y="227"/>
                  </a:moveTo>
                  <a:cubicBezTo>
                    <a:pt x="270" y="227"/>
                    <a:pt x="269" y="228"/>
                    <a:pt x="269" y="229"/>
                  </a:cubicBezTo>
                  <a:cubicBezTo>
                    <a:pt x="269" y="268"/>
                    <a:pt x="269" y="268"/>
                    <a:pt x="269" y="268"/>
                  </a:cubicBezTo>
                  <a:cubicBezTo>
                    <a:pt x="269" y="269"/>
                    <a:pt x="270" y="270"/>
                    <a:pt x="272" y="270"/>
                  </a:cubicBezTo>
                  <a:cubicBezTo>
                    <a:pt x="275" y="270"/>
                    <a:pt x="275" y="270"/>
                    <a:pt x="275" y="270"/>
                  </a:cubicBezTo>
                  <a:cubicBezTo>
                    <a:pt x="276" y="270"/>
                    <a:pt x="278" y="269"/>
                    <a:pt x="278" y="268"/>
                  </a:cubicBezTo>
                  <a:cubicBezTo>
                    <a:pt x="278" y="229"/>
                    <a:pt x="278" y="229"/>
                    <a:pt x="278" y="229"/>
                  </a:cubicBezTo>
                  <a:cubicBezTo>
                    <a:pt x="278" y="228"/>
                    <a:pt x="276" y="227"/>
                    <a:pt x="275" y="227"/>
                  </a:cubicBezTo>
                  <a:cubicBezTo>
                    <a:pt x="272" y="227"/>
                    <a:pt x="272" y="227"/>
                    <a:pt x="272" y="227"/>
                  </a:cubicBezTo>
                  <a:close/>
                  <a:moveTo>
                    <a:pt x="273" y="169"/>
                  </a:moveTo>
                  <a:cubicBezTo>
                    <a:pt x="269" y="169"/>
                    <a:pt x="266" y="172"/>
                    <a:pt x="266" y="176"/>
                  </a:cubicBezTo>
                  <a:cubicBezTo>
                    <a:pt x="266" y="181"/>
                    <a:pt x="269" y="184"/>
                    <a:pt x="273" y="184"/>
                  </a:cubicBezTo>
                  <a:cubicBezTo>
                    <a:pt x="278" y="184"/>
                    <a:pt x="281" y="181"/>
                    <a:pt x="281" y="176"/>
                  </a:cubicBezTo>
                  <a:cubicBezTo>
                    <a:pt x="281" y="172"/>
                    <a:pt x="278" y="169"/>
                    <a:pt x="273" y="169"/>
                  </a:cubicBezTo>
                  <a:close/>
                  <a:moveTo>
                    <a:pt x="266" y="120"/>
                  </a:moveTo>
                  <a:cubicBezTo>
                    <a:pt x="266" y="132"/>
                    <a:pt x="266" y="132"/>
                    <a:pt x="266" y="132"/>
                  </a:cubicBezTo>
                  <a:cubicBezTo>
                    <a:pt x="269" y="132"/>
                    <a:pt x="269" y="132"/>
                    <a:pt x="269" y="132"/>
                  </a:cubicBezTo>
                  <a:cubicBezTo>
                    <a:pt x="269" y="120"/>
                    <a:pt x="269" y="120"/>
                    <a:pt x="269" y="120"/>
                  </a:cubicBezTo>
                  <a:cubicBezTo>
                    <a:pt x="266" y="120"/>
                    <a:pt x="266" y="120"/>
                    <a:pt x="266" y="120"/>
                  </a:cubicBezTo>
                  <a:close/>
                  <a:moveTo>
                    <a:pt x="278" y="120"/>
                  </a:moveTo>
                  <a:cubicBezTo>
                    <a:pt x="278" y="132"/>
                    <a:pt x="278" y="132"/>
                    <a:pt x="278" y="132"/>
                  </a:cubicBezTo>
                  <a:cubicBezTo>
                    <a:pt x="281" y="132"/>
                    <a:pt x="281" y="132"/>
                    <a:pt x="281" y="132"/>
                  </a:cubicBezTo>
                  <a:cubicBezTo>
                    <a:pt x="281" y="120"/>
                    <a:pt x="281" y="120"/>
                    <a:pt x="281" y="120"/>
                  </a:cubicBezTo>
                  <a:cubicBezTo>
                    <a:pt x="278" y="120"/>
                    <a:pt x="278" y="120"/>
                    <a:pt x="278" y="120"/>
                  </a:cubicBezTo>
                  <a:close/>
                  <a:moveTo>
                    <a:pt x="395" y="419"/>
                  </a:moveTo>
                  <a:cubicBezTo>
                    <a:pt x="482" y="417"/>
                    <a:pt x="552" y="345"/>
                    <a:pt x="552" y="258"/>
                  </a:cubicBezTo>
                  <a:cubicBezTo>
                    <a:pt x="552" y="170"/>
                    <a:pt x="482" y="99"/>
                    <a:pt x="395" y="96"/>
                  </a:cubicBezTo>
                  <a:cubicBezTo>
                    <a:pt x="383" y="42"/>
                    <a:pt x="334" y="0"/>
                    <a:pt x="276" y="0"/>
                  </a:cubicBezTo>
                  <a:cubicBezTo>
                    <a:pt x="218" y="0"/>
                    <a:pt x="169" y="42"/>
                    <a:pt x="158" y="96"/>
                  </a:cubicBezTo>
                  <a:cubicBezTo>
                    <a:pt x="70" y="98"/>
                    <a:pt x="0" y="170"/>
                    <a:pt x="0" y="258"/>
                  </a:cubicBezTo>
                  <a:cubicBezTo>
                    <a:pt x="0" y="346"/>
                    <a:pt x="70" y="418"/>
                    <a:pt x="158" y="419"/>
                  </a:cubicBezTo>
                  <a:cubicBezTo>
                    <a:pt x="170" y="473"/>
                    <a:pt x="218" y="514"/>
                    <a:pt x="276" y="514"/>
                  </a:cubicBezTo>
                  <a:cubicBezTo>
                    <a:pt x="334" y="514"/>
                    <a:pt x="382" y="473"/>
                    <a:pt x="395" y="419"/>
                  </a:cubicBezTo>
                  <a:close/>
                  <a:moveTo>
                    <a:pt x="383" y="403"/>
                  </a:moveTo>
                  <a:cubicBezTo>
                    <a:pt x="461" y="401"/>
                    <a:pt x="525" y="337"/>
                    <a:pt x="525" y="258"/>
                  </a:cubicBezTo>
                  <a:cubicBezTo>
                    <a:pt x="525" y="179"/>
                    <a:pt x="461" y="114"/>
                    <a:pt x="383" y="112"/>
                  </a:cubicBezTo>
                  <a:cubicBezTo>
                    <a:pt x="373" y="63"/>
                    <a:pt x="329" y="26"/>
                    <a:pt x="276" y="26"/>
                  </a:cubicBezTo>
                  <a:cubicBezTo>
                    <a:pt x="224" y="26"/>
                    <a:pt x="180" y="63"/>
                    <a:pt x="169" y="112"/>
                  </a:cubicBezTo>
                  <a:cubicBezTo>
                    <a:pt x="90" y="114"/>
                    <a:pt x="27" y="178"/>
                    <a:pt x="27" y="258"/>
                  </a:cubicBezTo>
                  <a:cubicBezTo>
                    <a:pt x="27" y="337"/>
                    <a:pt x="91" y="402"/>
                    <a:pt x="170" y="403"/>
                  </a:cubicBezTo>
                  <a:cubicBezTo>
                    <a:pt x="180" y="452"/>
                    <a:pt x="224" y="489"/>
                    <a:pt x="276" y="489"/>
                  </a:cubicBezTo>
                  <a:cubicBezTo>
                    <a:pt x="328" y="489"/>
                    <a:pt x="372" y="452"/>
                    <a:pt x="383" y="4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8" name="işḻíḓé"/>
            <p:cNvSpPr/>
            <p:nvPr userDrawn="1">
              <p:custDataLst>
                <p:tags r:id="rId12"/>
              </p:custDataLst>
            </p:nvPr>
          </p:nvSpPr>
          <p:spPr bwMode="auto">
            <a:xfrm>
              <a:off x="9954667" y="550991"/>
              <a:ext cx="249843" cy="228117"/>
            </a:xfrm>
            <a:custGeom>
              <a:avLst/>
              <a:gdLst>
                <a:gd name="T0" fmla="*/ 241 w 481"/>
                <a:gd name="T1" fmla="*/ 0 h 438"/>
                <a:gd name="T2" fmla="*/ 335 w 481"/>
                <a:gd name="T3" fmla="*/ 94 h 438"/>
                <a:gd name="T4" fmla="*/ 341 w 481"/>
                <a:gd name="T5" fmla="*/ 94 h 438"/>
                <a:gd name="T6" fmla="*/ 350 w 481"/>
                <a:gd name="T7" fmla="*/ 93 h 438"/>
                <a:gd name="T8" fmla="*/ 481 w 481"/>
                <a:gd name="T9" fmla="*/ 225 h 438"/>
                <a:gd name="T10" fmla="*/ 350 w 481"/>
                <a:gd name="T11" fmla="*/ 356 h 438"/>
                <a:gd name="T12" fmla="*/ 341 w 481"/>
                <a:gd name="T13" fmla="*/ 356 h 438"/>
                <a:gd name="T14" fmla="*/ 335 w 481"/>
                <a:gd name="T15" fmla="*/ 355 h 438"/>
                <a:gd name="T16" fmla="*/ 304 w 481"/>
                <a:gd name="T17" fmla="*/ 413 h 438"/>
                <a:gd name="T18" fmla="*/ 241 w 481"/>
                <a:gd name="T19" fmla="*/ 438 h 438"/>
                <a:gd name="T20" fmla="*/ 176 w 481"/>
                <a:gd name="T21" fmla="*/ 413 h 438"/>
                <a:gd name="T22" fmla="*/ 146 w 481"/>
                <a:gd name="T23" fmla="*/ 354 h 438"/>
                <a:gd name="T24" fmla="*/ 140 w 481"/>
                <a:gd name="T25" fmla="*/ 354 h 438"/>
                <a:gd name="T26" fmla="*/ 131 w 481"/>
                <a:gd name="T27" fmla="*/ 355 h 438"/>
                <a:gd name="T28" fmla="*/ 0 w 481"/>
                <a:gd name="T29" fmla="*/ 223 h 438"/>
                <a:gd name="T30" fmla="*/ 131 w 481"/>
                <a:gd name="T31" fmla="*/ 92 h 438"/>
                <a:gd name="T32" fmla="*/ 140 w 481"/>
                <a:gd name="T33" fmla="*/ 92 h 438"/>
                <a:gd name="T34" fmla="*/ 146 w 481"/>
                <a:gd name="T35" fmla="*/ 93 h 438"/>
                <a:gd name="T36" fmla="*/ 241 w 481"/>
                <a:gd name="T37" fmla="*/ 0 h 438"/>
                <a:gd name="T38" fmla="*/ 241 w 481"/>
                <a:gd name="T39" fmla="*/ 6 h 438"/>
                <a:gd name="T40" fmla="*/ 152 w 481"/>
                <a:gd name="T41" fmla="*/ 95 h 438"/>
                <a:gd name="T42" fmla="*/ 152 w 481"/>
                <a:gd name="T43" fmla="*/ 96 h 438"/>
                <a:gd name="T44" fmla="*/ 152 w 481"/>
                <a:gd name="T45" fmla="*/ 96 h 438"/>
                <a:gd name="T46" fmla="*/ 152 w 481"/>
                <a:gd name="T47" fmla="*/ 99 h 438"/>
                <a:gd name="T48" fmla="*/ 148 w 481"/>
                <a:gd name="T49" fmla="*/ 99 h 438"/>
                <a:gd name="T50" fmla="*/ 140 w 481"/>
                <a:gd name="T51" fmla="*/ 98 h 438"/>
                <a:gd name="T52" fmla="*/ 131 w 481"/>
                <a:gd name="T53" fmla="*/ 98 h 438"/>
                <a:gd name="T54" fmla="*/ 5 w 481"/>
                <a:gd name="T55" fmla="*/ 223 h 438"/>
                <a:gd name="T56" fmla="*/ 131 w 481"/>
                <a:gd name="T57" fmla="*/ 349 h 438"/>
                <a:gd name="T58" fmla="*/ 140 w 481"/>
                <a:gd name="T59" fmla="*/ 349 h 438"/>
                <a:gd name="T60" fmla="*/ 149 w 481"/>
                <a:gd name="T61" fmla="*/ 348 h 438"/>
                <a:gd name="T62" fmla="*/ 152 w 481"/>
                <a:gd name="T63" fmla="*/ 347 h 438"/>
                <a:gd name="T64" fmla="*/ 152 w 481"/>
                <a:gd name="T65" fmla="*/ 350 h 438"/>
                <a:gd name="T66" fmla="*/ 180 w 481"/>
                <a:gd name="T67" fmla="*/ 409 h 438"/>
                <a:gd name="T68" fmla="*/ 241 w 481"/>
                <a:gd name="T69" fmla="*/ 433 h 438"/>
                <a:gd name="T70" fmla="*/ 301 w 481"/>
                <a:gd name="T71" fmla="*/ 409 h 438"/>
                <a:gd name="T72" fmla="*/ 329 w 481"/>
                <a:gd name="T73" fmla="*/ 351 h 438"/>
                <a:gd name="T74" fmla="*/ 330 w 481"/>
                <a:gd name="T75" fmla="*/ 348 h 438"/>
                <a:gd name="T76" fmla="*/ 332 w 481"/>
                <a:gd name="T77" fmla="*/ 349 h 438"/>
                <a:gd name="T78" fmla="*/ 341 w 481"/>
                <a:gd name="T79" fmla="*/ 350 h 438"/>
                <a:gd name="T80" fmla="*/ 350 w 481"/>
                <a:gd name="T81" fmla="*/ 350 h 438"/>
                <a:gd name="T82" fmla="*/ 476 w 481"/>
                <a:gd name="T83" fmla="*/ 225 h 438"/>
                <a:gd name="T84" fmla="*/ 350 w 481"/>
                <a:gd name="T85" fmla="*/ 99 h 438"/>
                <a:gd name="T86" fmla="*/ 341 w 481"/>
                <a:gd name="T87" fmla="*/ 99 h 438"/>
                <a:gd name="T88" fmla="*/ 333 w 481"/>
                <a:gd name="T89" fmla="*/ 100 h 438"/>
                <a:gd name="T90" fmla="*/ 329 w 481"/>
                <a:gd name="T91" fmla="*/ 101 h 438"/>
                <a:gd name="T92" fmla="*/ 330 w 481"/>
                <a:gd name="T93" fmla="*/ 97 h 438"/>
                <a:gd name="T94" fmla="*/ 330 w 481"/>
                <a:gd name="T95" fmla="*/ 96 h 438"/>
                <a:gd name="T96" fmla="*/ 330 w 481"/>
                <a:gd name="T97" fmla="*/ 95 h 438"/>
                <a:gd name="T98" fmla="*/ 241 w 481"/>
                <a:gd name="T99" fmla="*/ 6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81" h="438">
                  <a:moveTo>
                    <a:pt x="241" y="0"/>
                  </a:moveTo>
                  <a:cubicBezTo>
                    <a:pt x="292" y="0"/>
                    <a:pt x="335" y="42"/>
                    <a:pt x="335" y="94"/>
                  </a:cubicBezTo>
                  <a:cubicBezTo>
                    <a:pt x="337" y="94"/>
                    <a:pt x="339" y="94"/>
                    <a:pt x="341" y="94"/>
                  </a:cubicBezTo>
                  <a:cubicBezTo>
                    <a:pt x="344" y="93"/>
                    <a:pt x="347" y="93"/>
                    <a:pt x="350" y="93"/>
                  </a:cubicBezTo>
                  <a:cubicBezTo>
                    <a:pt x="422" y="93"/>
                    <a:pt x="481" y="152"/>
                    <a:pt x="481" y="225"/>
                  </a:cubicBezTo>
                  <a:cubicBezTo>
                    <a:pt x="481" y="297"/>
                    <a:pt x="422" y="356"/>
                    <a:pt x="350" y="356"/>
                  </a:cubicBezTo>
                  <a:cubicBezTo>
                    <a:pt x="347" y="356"/>
                    <a:pt x="344" y="356"/>
                    <a:pt x="341" y="356"/>
                  </a:cubicBezTo>
                  <a:cubicBezTo>
                    <a:pt x="339" y="355"/>
                    <a:pt x="337" y="355"/>
                    <a:pt x="335" y="355"/>
                  </a:cubicBezTo>
                  <a:cubicBezTo>
                    <a:pt x="332" y="378"/>
                    <a:pt x="321" y="399"/>
                    <a:pt x="304" y="413"/>
                  </a:cubicBezTo>
                  <a:cubicBezTo>
                    <a:pt x="288" y="429"/>
                    <a:pt x="265" y="438"/>
                    <a:pt x="241" y="438"/>
                  </a:cubicBezTo>
                  <a:cubicBezTo>
                    <a:pt x="216" y="438"/>
                    <a:pt x="193" y="429"/>
                    <a:pt x="176" y="413"/>
                  </a:cubicBezTo>
                  <a:cubicBezTo>
                    <a:pt x="160" y="398"/>
                    <a:pt x="149" y="377"/>
                    <a:pt x="146" y="354"/>
                  </a:cubicBezTo>
                  <a:cubicBezTo>
                    <a:pt x="144" y="354"/>
                    <a:pt x="142" y="354"/>
                    <a:pt x="140" y="354"/>
                  </a:cubicBezTo>
                  <a:cubicBezTo>
                    <a:pt x="137" y="355"/>
                    <a:pt x="134" y="355"/>
                    <a:pt x="131" y="355"/>
                  </a:cubicBezTo>
                  <a:cubicBezTo>
                    <a:pt x="59" y="355"/>
                    <a:pt x="0" y="296"/>
                    <a:pt x="0" y="223"/>
                  </a:cubicBezTo>
                  <a:cubicBezTo>
                    <a:pt x="0" y="151"/>
                    <a:pt x="59" y="92"/>
                    <a:pt x="131" y="92"/>
                  </a:cubicBezTo>
                  <a:cubicBezTo>
                    <a:pt x="134" y="92"/>
                    <a:pt x="137" y="92"/>
                    <a:pt x="140" y="92"/>
                  </a:cubicBezTo>
                  <a:cubicBezTo>
                    <a:pt x="142" y="93"/>
                    <a:pt x="144" y="93"/>
                    <a:pt x="146" y="93"/>
                  </a:cubicBezTo>
                  <a:cubicBezTo>
                    <a:pt x="147" y="42"/>
                    <a:pt x="189" y="0"/>
                    <a:pt x="241" y="0"/>
                  </a:cubicBezTo>
                  <a:close/>
                  <a:moveTo>
                    <a:pt x="241" y="6"/>
                  </a:moveTo>
                  <a:cubicBezTo>
                    <a:pt x="192" y="6"/>
                    <a:pt x="152" y="46"/>
                    <a:pt x="152" y="95"/>
                  </a:cubicBezTo>
                  <a:cubicBezTo>
                    <a:pt x="152" y="95"/>
                    <a:pt x="152" y="95"/>
                    <a:pt x="152" y="96"/>
                  </a:cubicBezTo>
                  <a:cubicBezTo>
                    <a:pt x="152" y="96"/>
                    <a:pt x="152" y="96"/>
                    <a:pt x="152" y="96"/>
                  </a:cubicBezTo>
                  <a:cubicBezTo>
                    <a:pt x="152" y="99"/>
                    <a:pt x="152" y="99"/>
                    <a:pt x="152" y="99"/>
                  </a:cubicBezTo>
                  <a:cubicBezTo>
                    <a:pt x="148" y="99"/>
                    <a:pt x="148" y="99"/>
                    <a:pt x="148" y="99"/>
                  </a:cubicBezTo>
                  <a:cubicBezTo>
                    <a:pt x="146" y="99"/>
                    <a:pt x="143" y="98"/>
                    <a:pt x="140" y="98"/>
                  </a:cubicBezTo>
                  <a:cubicBezTo>
                    <a:pt x="137" y="98"/>
                    <a:pt x="134" y="98"/>
                    <a:pt x="131" y="98"/>
                  </a:cubicBezTo>
                  <a:cubicBezTo>
                    <a:pt x="62" y="98"/>
                    <a:pt x="5" y="154"/>
                    <a:pt x="5" y="223"/>
                  </a:cubicBezTo>
                  <a:cubicBezTo>
                    <a:pt x="5" y="293"/>
                    <a:pt x="62" y="349"/>
                    <a:pt x="131" y="349"/>
                  </a:cubicBezTo>
                  <a:cubicBezTo>
                    <a:pt x="134" y="349"/>
                    <a:pt x="137" y="349"/>
                    <a:pt x="140" y="349"/>
                  </a:cubicBezTo>
                  <a:cubicBezTo>
                    <a:pt x="143" y="348"/>
                    <a:pt x="146" y="348"/>
                    <a:pt x="149" y="348"/>
                  </a:cubicBezTo>
                  <a:cubicBezTo>
                    <a:pt x="152" y="347"/>
                    <a:pt x="152" y="347"/>
                    <a:pt x="152" y="347"/>
                  </a:cubicBezTo>
                  <a:cubicBezTo>
                    <a:pt x="152" y="350"/>
                    <a:pt x="152" y="350"/>
                    <a:pt x="152" y="350"/>
                  </a:cubicBezTo>
                  <a:cubicBezTo>
                    <a:pt x="154" y="373"/>
                    <a:pt x="164" y="394"/>
                    <a:pt x="180" y="409"/>
                  </a:cubicBezTo>
                  <a:cubicBezTo>
                    <a:pt x="196" y="424"/>
                    <a:pt x="217" y="433"/>
                    <a:pt x="241" y="433"/>
                  </a:cubicBezTo>
                  <a:cubicBezTo>
                    <a:pt x="264" y="433"/>
                    <a:pt x="285" y="424"/>
                    <a:pt x="301" y="409"/>
                  </a:cubicBezTo>
                  <a:cubicBezTo>
                    <a:pt x="317" y="395"/>
                    <a:pt x="327" y="374"/>
                    <a:pt x="329" y="351"/>
                  </a:cubicBezTo>
                  <a:cubicBezTo>
                    <a:pt x="330" y="348"/>
                    <a:pt x="330" y="348"/>
                    <a:pt x="330" y="348"/>
                  </a:cubicBezTo>
                  <a:cubicBezTo>
                    <a:pt x="332" y="349"/>
                    <a:pt x="332" y="349"/>
                    <a:pt x="332" y="349"/>
                  </a:cubicBezTo>
                  <a:cubicBezTo>
                    <a:pt x="335" y="349"/>
                    <a:pt x="338" y="350"/>
                    <a:pt x="341" y="350"/>
                  </a:cubicBezTo>
                  <a:cubicBezTo>
                    <a:pt x="344" y="350"/>
                    <a:pt x="347" y="350"/>
                    <a:pt x="350" y="350"/>
                  </a:cubicBezTo>
                  <a:cubicBezTo>
                    <a:pt x="419" y="350"/>
                    <a:pt x="476" y="294"/>
                    <a:pt x="476" y="225"/>
                  </a:cubicBezTo>
                  <a:cubicBezTo>
                    <a:pt x="476" y="155"/>
                    <a:pt x="419" y="99"/>
                    <a:pt x="350" y="99"/>
                  </a:cubicBezTo>
                  <a:cubicBezTo>
                    <a:pt x="347" y="99"/>
                    <a:pt x="344" y="99"/>
                    <a:pt x="341" y="99"/>
                  </a:cubicBezTo>
                  <a:cubicBezTo>
                    <a:pt x="338" y="100"/>
                    <a:pt x="336" y="100"/>
                    <a:pt x="333" y="100"/>
                  </a:cubicBezTo>
                  <a:cubicBezTo>
                    <a:pt x="329" y="101"/>
                    <a:pt x="329" y="101"/>
                    <a:pt x="329" y="101"/>
                  </a:cubicBezTo>
                  <a:cubicBezTo>
                    <a:pt x="330" y="97"/>
                    <a:pt x="330" y="97"/>
                    <a:pt x="330" y="97"/>
                  </a:cubicBezTo>
                  <a:cubicBezTo>
                    <a:pt x="330" y="97"/>
                    <a:pt x="330" y="96"/>
                    <a:pt x="330" y="96"/>
                  </a:cubicBezTo>
                  <a:cubicBezTo>
                    <a:pt x="330" y="96"/>
                    <a:pt x="330" y="95"/>
                    <a:pt x="330" y="95"/>
                  </a:cubicBezTo>
                  <a:cubicBezTo>
                    <a:pt x="330" y="46"/>
                    <a:pt x="290" y="6"/>
                    <a:pt x="241"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9" name="îšḻîďê"/>
            <p:cNvSpPr/>
            <p:nvPr userDrawn="1">
              <p:custDataLst>
                <p:tags r:id="rId13"/>
              </p:custDataLst>
            </p:nvPr>
          </p:nvSpPr>
          <p:spPr bwMode="auto">
            <a:xfrm>
              <a:off x="9866284" y="576173"/>
              <a:ext cx="45920" cy="32588"/>
            </a:xfrm>
            <a:custGeom>
              <a:avLst/>
              <a:gdLst>
                <a:gd name="T0" fmla="*/ 38 w 89"/>
                <a:gd name="T1" fmla="*/ 56 h 63"/>
                <a:gd name="T2" fmla="*/ 32 w 89"/>
                <a:gd name="T3" fmla="*/ 59 h 63"/>
                <a:gd name="T4" fmla="*/ 23 w 89"/>
                <a:gd name="T5" fmla="*/ 59 h 63"/>
                <a:gd name="T6" fmla="*/ 6 w 89"/>
                <a:gd name="T7" fmla="*/ 49 h 63"/>
                <a:gd name="T8" fmla="*/ 1 w 89"/>
                <a:gd name="T9" fmla="*/ 28 h 63"/>
                <a:gd name="T10" fmla="*/ 4 w 89"/>
                <a:gd name="T11" fmla="*/ 17 h 63"/>
                <a:gd name="T12" fmla="*/ 10 w 89"/>
                <a:gd name="T13" fmla="*/ 8 h 63"/>
                <a:gd name="T14" fmla="*/ 6 w 89"/>
                <a:gd name="T15" fmla="*/ 5 h 63"/>
                <a:gd name="T16" fmla="*/ 6 w 89"/>
                <a:gd name="T17" fmla="*/ 0 h 63"/>
                <a:gd name="T18" fmla="*/ 35 w 89"/>
                <a:gd name="T19" fmla="*/ 3 h 63"/>
                <a:gd name="T20" fmla="*/ 34 w 89"/>
                <a:gd name="T21" fmla="*/ 7 h 63"/>
                <a:gd name="T22" fmla="*/ 24 w 89"/>
                <a:gd name="T23" fmla="*/ 10 h 63"/>
                <a:gd name="T24" fmla="*/ 16 w 89"/>
                <a:gd name="T25" fmla="*/ 14 h 63"/>
                <a:gd name="T26" fmla="*/ 9 w 89"/>
                <a:gd name="T27" fmla="*/ 20 h 63"/>
                <a:gd name="T28" fmla="*/ 6 w 89"/>
                <a:gd name="T29" fmla="*/ 30 h 63"/>
                <a:gd name="T30" fmla="*/ 6 w 89"/>
                <a:gd name="T31" fmla="*/ 37 h 63"/>
                <a:gd name="T32" fmla="*/ 9 w 89"/>
                <a:gd name="T33" fmla="*/ 42 h 63"/>
                <a:gd name="T34" fmla="*/ 13 w 89"/>
                <a:gd name="T35" fmla="*/ 46 h 63"/>
                <a:gd name="T36" fmla="*/ 19 w 89"/>
                <a:gd name="T37" fmla="*/ 47 h 63"/>
                <a:gd name="T38" fmla="*/ 29 w 89"/>
                <a:gd name="T39" fmla="*/ 45 h 63"/>
                <a:gd name="T40" fmla="*/ 36 w 89"/>
                <a:gd name="T41" fmla="*/ 38 h 63"/>
                <a:gd name="T42" fmla="*/ 41 w 89"/>
                <a:gd name="T43" fmla="*/ 29 h 63"/>
                <a:gd name="T44" fmla="*/ 45 w 89"/>
                <a:gd name="T45" fmla="*/ 21 h 63"/>
                <a:gd name="T46" fmla="*/ 55 w 89"/>
                <a:gd name="T47" fmla="*/ 11 h 63"/>
                <a:gd name="T48" fmla="*/ 69 w 89"/>
                <a:gd name="T49" fmla="*/ 9 h 63"/>
                <a:gd name="T50" fmla="*/ 77 w 89"/>
                <a:gd name="T51" fmla="*/ 12 h 63"/>
                <a:gd name="T52" fmla="*/ 84 w 89"/>
                <a:gd name="T53" fmla="*/ 18 h 63"/>
                <a:gd name="T54" fmla="*/ 88 w 89"/>
                <a:gd name="T55" fmla="*/ 27 h 63"/>
                <a:gd name="T56" fmla="*/ 89 w 89"/>
                <a:gd name="T57" fmla="*/ 37 h 63"/>
                <a:gd name="T58" fmla="*/ 86 w 89"/>
                <a:gd name="T59" fmla="*/ 47 h 63"/>
                <a:gd name="T60" fmla="*/ 80 w 89"/>
                <a:gd name="T61" fmla="*/ 55 h 63"/>
                <a:gd name="T62" fmla="*/ 84 w 89"/>
                <a:gd name="T63" fmla="*/ 58 h 63"/>
                <a:gd name="T64" fmla="*/ 84 w 89"/>
                <a:gd name="T65" fmla="*/ 63 h 63"/>
                <a:gd name="T66" fmla="*/ 56 w 89"/>
                <a:gd name="T67" fmla="*/ 60 h 63"/>
                <a:gd name="T68" fmla="*/ 56 w 89"/>
                <a:gd name="T69" fmla="*/ 55 h 63"/>
                <a:gd name="T70" fmla="*/ 66 w 89"/>
                <a:gd name="T71" fmla="*/ 53 h 63"/>
                <a:gd name="T72" fmla="*/ 74 w 89"/>
                <a:gd name="T73" fmla="*/ 50 h 63"/>
                <a:gd name="T74" fmla="*/ 80 w 89"/>
                <a:gd name="T75" fmla="*/ 44 h 63"/>
                <a:gd name="T76" fmla="*/ 83 w 89"/>
                <a:gd name="T77" fmla="*/ 36 h 63"/>
                <a:gd name="T78" fmla="*/ 81 w 89"/>
                <a:gd name="T79" fmla="*/ 26 h 63"/>
                <a:gd name="T80" fmla="*/ 73 w 89"/>
                <a:gd name="T81" fmla="*/ 21 h 63"/>
                <a:gd name="T82" fmla="*/ 63 w 89"/>
                <a:gd name="T83" fmla="*/ 22 h 63"/>
                <a:gd name="T84" fmla="*/ 57 w 89"/>
                <a:gd name="T85" fmla="*/ 29 h 63"/>
                <a:gd name="T86" fmla="*/ 52 w 89"/>
                <a:gd name="T87" fmla="*/ 37 h 63"/>
                <a:gd name="T88" fmla="*/ 48 w 89"/>
                <a:gd name="T89" fmla="*/ 44 h 63"/>
                <a:gd name="T90" fmla="*/ 44 w 89"/>
                <a:gd name="T91" fmla="*/ 51 h 63"/>
                <a:gd name="T92" fmla="*/ 38 w 89"/>
                <a:gd name="T93" fmla="*/ 56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9" h="63">
                  <a:moveTo>
                    <a:pt x="38" y="56"/>
                  </a:moveTo>
                  <a:cubicBezTo>
                    <a:pt x="36" y="58"/>
                    <a:pt x="34" y="59"/>
                    <a:pt x="32" y="59"/>
                  </a:cubicBezTo>
                  <a:cubicBezTo>
                    <a:pt x="29" y="60"/>
                    <a:pt x="26" y="60"/>
                    <a:pt x="23" y="59"/>
                  </a:cubicBezTo>
                  <a:cubicBezTo>
                    <a:pt x="16" y="59"/>
                    <a:pt x="10" y="55"/>
                    <a:pt x="6" y="49"/>
                  </a:cubicBezTo>
                  <a:cubicBezTo>
                    <a:pt x="2" y="43"/>
                    <a:pt x="0" y="36"/>
                    <a:pt x="1" y="28"/>
                  </a:cubicBezTo>
                  <a:cubicBezTo>
                    <a:pt x="2" y="24"/>
                    <a:pt x="3" y="21"/>
                    <a:pt x="4" y="17"/>
                  </a:cubicBezTo>
                  <a:cubicBezTo>
                    <a:pt x="6" y="13"/>
                    <a:pt x="8" y="10"/>
                    <a:pt x="10" y="8"/>
                  </a:cubicBezTo>
                  <a:cubicBezTo>
                    <a:pt x="6" y="5"/>
                    <a:pt x="6" y="5"/>
                    <a:pt x="6" y="5"/>
                  </a:cubicBezTo>
                  <a:cubicBezTo>
                    <a:pt x="6" y="0"/>
                    <a:pt x="6" y="0"/>
                    <a:pt x="6" y="0"/>
                  </a:cubicBezTo>
                  <a:cubicBezTo>
                    <a:pt x="35" y="3"/>
                    <a:pt x="35" y="3"/>
                    <a:pt x="35" y="3"/>
                  </a:cubicBezTo>
                  <a:cubicBezTo>
                    <a:pt x="34" y="7"/>
                    <a:pt x="34" y="7"/>
                    <a:pt x="34" y="7"/>
                  </a:cubicBezTo>
                  <a:cubicBezTo>
                    <a:pt x="31" y="8"/>
                    <a:pt x="27" y="9"/>
                    <a:pt x="24" y="10"/>
                  </a:cubicBezTo>
                  <a:cubicBezTo>
                    <a:pt x="21" y="11"/>
                    <a:pt x="18" y="12"/>
                    <a:pt x="16" y="14"/>
                  </a:cubicBezTo>
                  <a:cubicBezTo>
                    <a:pt x="13" y="16"/>
                    <a:pt x="11" y="18"/>
                    <a:pt x="9" y="20"/>
                  </a:cubicBezTo>
                  <a:cubicBezTo>
                    <a:pt x="8" y="23"/>
                    <a:pt x="7" y="26"/>
                    <a:pt x="6" y="30"/>
                  </a:cubicBezTo>
                  <a:cubicBezTo>
                    <a:pt x="6" y="32"/>
                    <a:pt x="6" y="35"/>
                    <a:pt x="6" y="37"/>
                  </a:cubicBezTo>
                  <a:cubicBezTo>
                    <a:pt x="7" y="39"/>
                    <a:pt x="8" y="41"/>
                    <a:pt x="9" y="42"/>
                  </a:cubicBezTo>
                  <a:cubicBezTo>
                    <a:pt x="10" y="44"/>
                    <a:pt x="11" y="45"/>
                    <a:pt x="13" y="46"/>
                  </a:cubicBezTo>
                  <a:cubicBezTo>
                    <a:pt x="15" y="46"/>
                    <a:pt x="17" y="47"/>
                    <a:pt x="19" y="47"/>
                  </a:cubicBezTo>
                  <a:cubicBezTo>
                    <a:pt x="22" y="48"/>
                    <a:pt x="25" y="47"/>
                    <a:pt x="29" y="45"/>
                  </a:cubicBezTo>
                  <a:cubicBezTo>
                    <a:pt x="32" y="44"/>
                    <a:pt x="34" y="41"/>
                    <a:pt x="36" y="38"/>
                  </a:cubicBezTo>
                  <a:cubicBezTo>
                    <a:pt x="38" y="35"/>
                    <a:pt x="39" y="33"/>
                    <a:pt x="41" y="29"/>
                  </a:cubicBezTo>
                  <a:cubicBezTo>
                    <a:pt x="42" y="26"/>
                    <a:pt x="44" y="24"/>
                    <a:pt x="45" y="21"/>
                  </a:cubicBezTo>
                  <a:cubicBezTo>
                    <a:pt x="48" y="17"/>
                    <a:pt x="51" y="14"/>
                    <a:pt x="55" y="11"/>
                  </a:cubicBezTo>
                  <a:cubicBezTo>
                    <a:pt x="58" y="9"/>
                    <a:pt x="63" y="8"/>
                    <a:pt x="69" y="9"/>
                  </a:cubicBezTo>
                  <a:cubicBezTo>
                    <a:pt x="72" y="9"/>
                    <a:pt x="75" y="10"/>
                    <a:pt x="77" y="12"/>
                  </a:cubicBezTo>
                  <a:cubicBezTo>
                    <a:pt x="80" y="14"/>
                    <a:pt x="82" y="16"/>
                    <a:pt x="84" y="18"/>
                  </a:cubicBezTo>
                  <a:cubicBezTo>
                    <a:pt x="86" y="21"/>
                    <a:pt x="87" y="24"/>
                    <a:pt x="88" y="27"/>
                  </a:cubicBezTo>
                  <a:cubicBezTo>
                    <a:pt x="89" y="30"/>
                    <a:pt x="89" y="34"/>
                    <a:pt x="89" y="37"/>
                  </a:cubicBezTo>
                  <a:cubicBezTo>
                    <a:pt x="88" y="41"/>
                    <a:pt x="87" y="44"/>
                    <a:pt x="86" y="47"/>
                  </a:cubicBezTo>
                  <a:cubicBezTo>
                    <a:pt x="84" y="50"/>
                    <a:pt x="82" y="53"/>
                    <a:pt x="80" y="55"/>
                  </a:cubicBezTo>
                  <a:cubicBezTo>
                    <a:pt x="84" y="58"/>
                    <a:pt x="84" y="58"/>
                    <a:pt x="84" y="58"/>
                  </a:cubicBezTo>
                  <a:cubicBezTo>
                    <a:pt x="84" y="63"/>
                    <a:pt x="84" y="63"/>
                    <a:pt x="84" y="63"/>
                  </a:cubicBezTo>
                  <a:cubicBezTo>
                    <a:pt x="56" y="60"/>
                    <a:pt x="56" y="60"/>
                    <a:pt x="56" y="60"/>
                  </a:cubicBezTo>
                  <a:cubicBezTo>
                    <a:pt x="56" y="55"/>
                    <a:pt x="56" y="55"/>
                    <a:pt x="56" y="55"/>
                  </a:cubicBezTo>
                  <a:cubicBezTo>
                    <a:pt x="60" y="54"/>
                    <a:pt x="63" y="54"/>
                    <a:pt x="66" y="53"/>
                  </a:cubicBezTo>
                  <a:cubicBezTo>
                    <a:pt x="69" y="52"/>
                    <a:pt x="72" y="51"/>
                    <a:pt x="74" y="50"/>
                  </a:cubicBezTo>
                  <a:cubicBezTo>
                    <a:pt x="77" y="48"/>
                    <a:pt x="79" y="47"/>
                    <a:pt x="80" y="44"/>
                  </a:cubicBezTo>
                  <a:cubicBezTo>
                    <a:pt x="82" y="42"/>
                    <a:pt x="83" y="39"/>
                    <a:pt x="83" y="36"/>
                  </a:cubicBezTo>
                  <a:cubicBezTo>
                    <a:pt x="84" y="32"/>
                    <a:pt x="83" y="29"/>
                    <a:pt x="81" y="26"/>
                  </a:cubicBezTo>
                  <a:cubicBezTo>
                    <a:pt x="79" y="23"/>
                    <a:pt x="76" y="21"/>
                    <a:pt x="73" y="21"/>
                  </a:cubicBezTo>
                  <a:cubicBezTo>
                    <a:pt x="69" y="20"/>
                    <a:pt x="66" y="21"/>
                    <a:pt x="63" y="22"/>
                  </a:cubicBezTo>
                  <a:cubicBezTo>
                    <a:pt x="61" y="24"/>
                    <a:pt x="59" y="26"/>
                    <a:pt x="57" y="29"/>
                  </a:cubicBezTo>
                  <a:cubicBezTo>
                    <a:pt x="55" y="31"/>
                    <a:pt x="53" y="34"/>
                    <a:pt x="52" y="37"/>
                  </a:cubicBezTo>
                  <a:cubicBezTo>
                    <a:pt x="51" y="39"/>
                    <a:pt x="49" y="42"/>
                    <a:pt x="48" y="44"/>
                  </a:cubicBezTo>
                  <a:cubicBezTo>
                    <a:pt x="47" y="47"/>
                    <a:pt x="45" y="49"/>
                    <a:pt x="44" y="51"/>
                  </a:cubicBezTo>
                  <a:cubicBezTo>
                    <a:pt x="42" y="53"/>
                    <a:pt x="40" y="55"/>
                    <a:pt x="38"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0" name="i$ľíḑè"/>
            <p:cNvSpPr/>
            <p:nvPr userDrawn="1">
              <p:custDataLst>
                <p:tags r:id="rId14"/>
              </p:custDataLst>
            </p:nvPr>
          </p:nvSpPr>
          <p:spPr bwMode="auto">
            <a:xfrm>
              <a:off x="9857396" y="609255"/>
              <a:ext cx="45920" cy="41476"/>
            </a:xfrm>
            <a:custGeom>
              <a:avLst/>
              <a:gdLst>
                <a:gd name="T0" fmla="*/ 80 w 89"/>
                <a:gd name="T1" fmla="*/ 79 h 79"/>
                <a:gd name="T2" fmla="*/ 80 w 89"/>
                <a:gd name="T3" fmla="*/ 74 h 79"/>
                <a:gd name="T4" fmla="*/ 78 w 89"/>
                <a:gd name="T5" fmla="*/ 70 h 79"/>
                <a:gd name="T6" fmla="*/ 72 w 89"/>
                <a:gd name="T7" fmla="*/ 67 h 79"/>
                <a:gd name="T8" fmla="*/ 62 w 89"/>
                <a:gd name="T9" fmla="*/ 66 h 79"/>
                <a:gd name="T10" fmla="*/ 25 w 89"/>
                <a:gd name="T11" fmla="*/ 64 h 79"/>
                <a:gd name="T12" fmla="*/ 13 w 89"/>
                <a:gd name="T13" fmla="*/ 61 h 79"/>
                <a:gd name="T14" fmla="*/ 5 w 89"/>
                <a:gd name="T15" fmla="*/ 53 h 79"/>
                <a:gd name="T16" fmla="*/ 1 w 89"/>
                <a:gd name="T17" fmla="*/ 44 h 79"/>
                <a:gd name="T18" fmla="*/ 0 w 89"/>
                <a:gd name="T19" fmla="*/ 35 h 79"/>
                <a:gd name="T20" fmla="*/ 3 w 89"/>
                <a:gd name="T21" fmla="*/ 23 h 79"/>
                <a:gd name="T22" fmla="*/ 9 w 89"/>
                <a:gd name="T23" fmla="*/ 14 h 79"/>
                <a:gd name="T24" fmla="*/ 17 w 89"/>
                <a:gd name="T25" fmla="*/ 9 h 79"/>
                <a:gd name="T26" fmla="*/ 26 w 89"/>
                <a:gd name="T27" fmla="*/ 7 h 79"/>
                <a:gd name="T28" fmla="*/ 76 w 89"/>
                <a:gd name="T29" fmla="*/ 9 h 79"/>
                <a:gd name="T30" fmla="*/ 79 w 89"/>
                <a:gd name="T31" fmla="*/ 9 h 79"/>
                <a:gd name="T32" fmla="*/ 82 w 89"/>
                <a:gd name="T33" fmla="*/ 6 h 79"/>
                <a:gd name="T34" fmla="*/ 83 w 89"/>
                <a:gd name="T35" fmla="*/ 3 h 79"/>
                <a:gd name="T36" fmla="*/ 84 w 89"/>
                <a:gd name="T37" fmla="*/ 0 h 79"/>
                <a:gd name="T38" fmla="*/ 89 w 89"/>
                <a:gd name="T39" fmla="*/ 0 h 79"/>
                <a:gd name="T40" fmla="*/ 87 w 89"/>
                <a:gd name="T41" fmla="*/ 32 h 79"/>
                <a:gd name="T42" fmla="*/ 83 w 89"/>
                <a:gd name="T43" fmla="*/ 32 h 79"/>
                <a:gd name="T44" fmla="*/ 82 w 89"/>
                <a:gd name="T45" fmla="*/ 28 h 79"/>
                <a:gd name="T46" fmla="*/ 82 w 89"/>
                <a:gd name="T47" fmla="*/ 24 h 79"/>
                <a:gd name="T48" fmla="*/ 79 w 89"/>
                <a:gd name="T49" fmla="*/ 22 h 79"/>
                <a:gd name="T50" fmla="*/ 76 w 89"/>
                <a:gd name="T51" fmla="*/ 21 h 79"/>
                <a:gd name="T52" fmla="*/ 29 w 89"/>
                <a:gd name="T53" fmla="*/ 19 h 79"/>
                <a:gd name="T54" fmla="*/ 22 w 89"/>
                <a:gd name="T55" fmla="*/ 19 h 79"/>
                <a:gd name="T56" fmla="*/ 15 w 89"/>
                <a:gd name="T57" fmla="*/ 22 h 79"/>
                <a:gd name="T58" fmla="*/ 9 w 89"/>
                <a:gd name="T59" fmla="*/ 27 h 79"/>
                <a:gd name="T60" fmla="*/ 7 w 89"/>
                <a:gd name="T61" fmla="*/ 37 h 79"/>
                <a:gd name="T62" fmla="*/ 8 w 89"/>
                <a:gd name="T63" fmla="*/ 47 h 79"/>
                <a:gd name="T64" fmla="*/ 13 w 89"/>
                <a:gd name="T65" fmla="*/ 54 h 79"/>
                <a:gd name="T66" fmla="*/ 20 w 89"/>
                <a:gd name="T67" fmla="*/ 58 h 79"/>
                <a:gd name="T68" fmla="*/ 27 w 89"/>
                <a:gd name="T69" fmla="*/ 59 h 79"/>
                <a:gd name="T70" fmla="*/ 61 w 89"/>
                <a:gd name="T71" fmla="*/ 60 h 79"/>
                <a:gd name="T72" fmla="*/ 72 w 89"/>
                <a:gd name="T73" fmla="*/ 60 h 79"/>
                <a:gd name="T74" fmla="*/ 78 w 89"/>
                <a:gd name="T75" fmla="*/ 58 h 79"/>
                <a:gd name="T76" fmla="*/ 81 w 89"/>
                <a:gd name="T77" fmla="*/ 52 h 79"/>
                <a:gd name="T78" fmla="*/ 82 w 89"/>
                <a:gd name="T79" fmla="*/ 47 h 79"/>
                <a:gd name="T80" fmla="*/ 86 w 89"/>
                <a:gd name="T81" fmla="*/ 48 h 79"/>
                <a:gd name="T82" fmla="*/ 84 w 89"/>
                <a:gd name="T83" fmla="*/ 79 h 79"/>
                <a:gd name="T84" fmla="*/ 80 w 89"/>
                <a:gd name="T85" fmla="*/ 7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 h="79">
                  <a:moveTo>
                    <a:pt x="80" y="79"/>
                  </a:moveTo>
                  <a:cubicBezTo>
                    <a:pt x="80" y="78"/>
                    <a:pt x="80" y="76"/>
                    <a:pt x="80" y="74"/>
                  </a:cubicBezTo>
                  <a:cubicBezTo>
                    <a:pt x="79" y="72"/>
                    <a:pt x="79" y="71"/>
                    <a:pt x="78" y="70"/>
                  </a:cubicBezTo>
                  <a:cubicBezTo>
                    <a:pt x="77" y="68"/>
                    <a:pt x="75" y="67"/>
                    <a:pt x="72" y="67"/>
                  </a:cubicBezTo>
                  <a:cubicBezTo>
                    <a:pt x="70" y="66"/>
                    <a:pt x="66" y="66"/>
                    <a:pt x="62" y="66"/>
                  </a:cubicBezTo>
                  <a:cubicBezTo>
                    <a:pt x="25" y="64"/>
                    <a:pt x="25" y="64"/>
                    <a:pt x="25" y="64"/>
                  </a:cubicBezTo>
                  <a:cubicBezTo>
                    <a:pt x="21" y="64"/>
                    <a:pt x="17" y="63"/>
                    <a:pt x="13" y="61"/>
                  </a:cubicBezTo>
                  <a:cubicBezTo>
                    <a:pt x="10" y="59"/>
                    <a:pt x="7" y="56"/>
                    <a:pt x="5" y="53"/>
                  </a:cubicBezTo>
                  <a:cubicBezTo>
                    <a:pt x="3" y="50"/>
                    <a:pt x="2" y="47"/>
                    <a:pt x="1" y="44"/>
                  </a:cubicBezTo>
                  <a:cubicBezTo>
                    <a:pt x="0" y="41"/>
                    <a:pt x="0" y="38"/>
                    <a:pt x="0" y="35"/>
                  </a:cubicBezTo>
                  <a:cubicBezTo>
                    <a:pt x="0" y="30"/>
                    <a:pt x="1" y="26"/>
                    <a:pt x="3" y="23"/>
                  </a:cubicBezTo>
                  <a:cubicBezTo>
                    <a:pt x="4" y="19"/>
                    <a:pt x="6" y="16"/>
                    <a:pt x="9" y="14"/>
                  </a:cubicBezTo>
                  <a:cubicBezTo>
                    <a:pt x="11" y="11"/>
                    <a:pt x="14" y="10"/>
                    <a:pt x="17" y="9"/>
                  </a:cubicBezTo>
                  <a:cubicBezTo>
                    <a:pt x="20" y="8"/>
                    <a:pt x="23" y="7"/>
                    <a:pt x="26" y="7"/>
                  </a:cubicBezTo>
                  <a:cubicBezTo>
                    <a:pt x="76" y="9"/>
                    <a:pt x="76" y="9"/>
                    <a:pt x="76" y="9"/>
                  </a:cubicBezTo>
                  <a:cubicBezTo>
                    <a:pt x="77" y="9"/>
                    <a:pt x="78" y="9"/>
                    <a:pt x="79" y="9"/>
                  </a:cubicBezTo>
                  <a:cubicBezTo>
                    <a:pt x="80" y="9"/>
                    <a:pt x="81" y="8"/>
                    <a:pt x="82" y="6"/>
                  </a:cubicBezTo>
                  <a:cubicBezTo>
                    <a:pt x="83" y="6"/>
                    <a:pt x="83" y="4"/>
                    <a:pt x="83" y="3"/>
                  </a:cubicBezTo>
                  <a:cubicBezTo>
                    <a:pt x="84" y="2"/>
                    <a:pt x="84" y="0"/>
                    <a:pt x="84" y="0"/>
                  </a:cubicBezTo>
                  <a:cubicBezTo>
                    <a:pt x="89" y="0"/>
                    <a:pt x="89" y="0"/>
                    <a:pt x="89" y="0"/>
                  </a:cubicBezTo>
                  <a:cubicBezTo>
                    <a:pt x="87" y="32"/>
                    <a:pt x="87" y="32"/>
                    <a:pt x="87" y="32"/>
                  </a:cubicBezTo>
                  <a:cubicBezTo>
                    <a:pt x="83" y="32"/>
                    <a:pt x="83" y="32"/>
                    <a:pt x="83" y="32"/>
                  </a:cubicBezTo>
                  <a:cubicBezTo>
                    <a:pt x="83" y="31"/>
                    <a:pt x="82" y="29"/>
                    <a:pt x="82" y="28"/>
                  </a:cubicBezTo>
                  <a:cubicBezTo>
                    <a:pt x="82" y="26"/>
                    <a:pt x="82" y="25"/>
                    <a:pt x="82" y="24"/>
                  </a:cubicBezTo>
                  <a:cubicBezTo>
                    <a:pt x="81" y="23"/>
                    <a:pt x="80" y="22"/>
                    <a:pt x="79" y="22"/>
                  </a:cubicBezTo>
                  <a:cubicBezTo>
                    <a:pt x="78" y="21"/>
                    <a:pt x="77" y="21"/>
                    <a:pt x="76" y="21"/>
                  </a:cubicBezTo>
                  <a:cubicBezTo>
                    <a:pt x="29" y="19"/>
                    <a:pt x="29" y="19"/>
                    <a:pt x="29" y="19"/>
                  </a:cubicBezTo>
                  <a:cubicBezTo>
                    <a:pt x="27" y="19"/>
                    <a:pt x="25" y="19"/>
                    <a:pt x="22" y="19"/>
                  </a:cubicBezTo>
                  <a:cubicBezTo>
                    <a:pt x="20" y="20"/>
                    <a:pt x="17" y="20"/>
                    <a:pt x="15" y="22"/>
                  </a:cubicBezTo>
                  <a:cubicBezTo>
                    <a:pt x="13" y="23"/>
                    <a:pt x="11" y="25"/>
                    <a:pt x="9" y="27"/>
                  </a:cubicBezTo>
                  <a:cubicBezTo>
                    <a:pt x="8" y="30"/>
                    <a:pt x="7" y="33"/>
                    <a:pt x="7" y="37"/>
                  </a:cubicBezTo>
                  <a:cubicBezTo>
                    <a:pt x="7" y="41"/>
                    <a:pt x="7" y="45"/>
                    <a:pt x="8" y="47"/>
                  </a:cubicBezTo>
                  <a:cubicBezTo>
                    <a:pt x="10" y="50"/>
                    <a:pt x="11" y="52"/>
                    <a:pt x="13" y="54"/>
                  </a:cubicBezTo>
                  <a:cubicBezTo>
                    <a:pt x="15" y="56"/>
                    <a:pt x="18" y="57"/>
                    <a:pt x="20" y="58"/>
                  </a:cubicBezTo>
                  <a:cubicBezTo>
                    <a:pt x="22" y="58"/>
                    <a:pt x="25" y="59"/>
                    <a:pt x="27" y="59"/>
                  </a:cubicBezTo>
                  <a:cubicBezTo>
                    <a:pt x="61" y="60"/>
                    <a:pt x="61" y="60"/>
                    <a:pt x="61" y="60"/>
                  </a:cubicBezTo>
                  <a:cubicBezTo>
                    <a:pt x="66" y="60"/>
                    <a:pt x="69" y="60"/>
                    <a:pt x="72" y="60"/>
                  </a:cubicBezTo>
                  <a:cubicBezTo>
                    <a:pt x="75" y="59"/>
                    <a:pt x="77" y="59"/>
                    <a:pt x="78" y="58"/>
                  </a:cubicBezTo>
                  <a:cubicBezTo>
                    <a:pt x="79" y="56"/>
                    <a:pt x="80" y="55"/>
                    <a:pt x="81" y="52"/>
                  </a:cubicBezTo>
                  <a:cubicBezTo>
                    <a:pt x="81" y="50"/>
                    <a:pt x="82" y="49"/>
                    <a:pt x="82" y="47"/>
                  </a:cubicBezTo>
                  <a:cubicBezTo>
                    <a:pt x="86" y="48"/>
                    <a:pt x="86" y="48"/>
                    <a:pt x="86" y="48"/>
                  </a:cubicBezTo>
                  <a:cubicBezTo>
                    <a:pt x="84" y="79"/>
                    <a:pt x="84" y="79"/>
                    <a:pt x="84" y="79"/>
                  </a:cubicBezTo>
                  <a:lnTo>
                    <a:pt x="80" y="7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1" name="ís1îḍê"/>
            <p:cNvSpPr/>
            <p:nvPr userDrawn="1">
              <p:custDataLst>
                <p:tags r:id="rId15"/>
              </p:custDataLst>
            </p:nvPr>
          </p:nvSpPr>
          <p:spPr bwMode="auto">
            <a:xfrm>
              <a:off x="9856902" y="654187"/>
              <a:ext cx="45920" cy="45920"/>
            </a:xfrm>
            <a:custGeom>
              <a:avLst/>
              <a:gdLst>
                <a:gd name="T0" fmla="*/ 85 w 89"/>
                <a:gd name="T1" fmla="*/ 88 h 88"/>
                <a:gd name="T2" fmla="*/ 83 w 89"/>
                <a:gd name="T3" fmla="*/ 83 h 88"/>
                <a:gd name="T4" fmla="*/ 81 w 89"/>
                <a:gd name="T5" fmla="*/ 78 h 88"/>
                <a:gd name="T6" fmla="*/ 75 w 89"/>
                <a:gd name="T7" fmla="*/ 76 h 88"/>
                <a:gd name="T8" fmla="*/ 65 w 89"/>
                <a:gd name="T9" fmla="*/ 75 h 88"/>
                <a:gd name="T10" fmla="*/ 3 w 89"/>
                <a:gd name="T11" fmla="*/ 78 h 88"/>
                <a:gd name="T12" fmla="*/ 3 w 89"/>
                <a:gd name="T13" fmla="*/ 73 h 88"/>
                <a:gd name="T14" fmla="*/ 69 w 89"/>
                <a:gd name="T15" fmla="*/ 21 h 88"/>
                <a:gd name="T16" fmla="*/ 26 w 89"/>
                <a:gd name="T17" fmla="*/ 23 h 88"/>
                <a:gd name="T18" fmla="*/ 15 w 89"/>
                <a:gd name="T19" fmla="*/ 24 h 88"/>
                <a:gd name="T20" fmla="*/ 9 w 89"/>
                <a:gd name="T21" fmla="*/ 27 h 88"/>
                <a:gd name="T22" fmla="*/ 7 w 89"/>
                <a:gd name="T23" fmla="*/ 33 h 88"/>
                <a:gd name="T24" fmla="*/ 6 w 89"/>
                <a:gd name="T25" fmla="*/ 39 h 88"/>
                <a:gd name="T26" fmla="*/ 2 w 89"/>
                <a:gd name="T27" fmla="*/ 39 h 88"/>
                <a:gd name="T28" fmla="*/ 0 w 89"/>
                <a:gd name="T29" fmla="*/ 5 h 88"/>
                <a:gd name="T30" fmla="*/ 5 w 89"/>
                <a:gd name="T31" fmla="*/ 5 h 88"/>
                <a:gd name="T32" fmla="*/ 6 w 89"/>
                <a:gd name="T33" fmla="*/ 10 h 88"/>
                <a:gd name="T34" fmla="*/ 8 w 89"/>
                <a:gd name="T35" fmla="*/ 15 h 88"/>
                <a:gd name="T36" fmla="*/ 13 w 89"/>
                <a:gd name="T37" fmla="*/ 17 h 88"/>
                <a:gd name="T38" fmla="*/ 25 w 89"/>
                <a:gd name="T39" fmla="*/ 18 h 88"/>
                <a:gd name="T40" fmla="*/ 66 w 89"/>
                <a:gd name="T41" fmla="*/ 16 h 88"/>
                <a:gd name="T42" fmla="*/ 72 w 89"/>
                <a:gd name="T43" fmla="*/ 14 h 88"/>
                <a:gd name="T44" fmla="*/ 76 w 89"/>
                <a:gd name="T45" fmla="*/ 12 h 88"/>
                <a:gd name="T46" fmla="*/ 79 w 89"/>
                <a:gd name="T47" fmla="*/ 6 h 88"/>
                <a:gd name="T48" fmla="*/ 80 w 89"/>
                <a:gd name="T49" fmla="*/ 0 h 88"/>
                <a:gd name="T50" fmla="*/ 84 w 89"/>
                <a:gd name="T51" fmla="*/ 0 h 88"/>
                <a:gd name="T52" fmla="*/ 86 w 89"/>
                <a:gd name="T53" fmla="*/ 23 h 88"/>
                <a:gd name="T54" fmla="*/ 24 w 89"/>
                <a:gd name="T55" fmla="*/ 72 h 88"/>
                <a:gd name="T56" fmla="*/ 64 w 89"/>
                <a:gd name="T57" fmla="*/ 70 h 88"/>
                <a:gd name="T58" fmla="*/ 75 w 89"/>
                <a:gd name="T59" fmla="*/ 69 h 88"/>
                <a:gd name="T60" fmla="*/ 80 w 89"/>
                <a:gd name="T61" fmla="*/ 66 h 88"/>
                <a:gd name="T62" fmla="*/ 82 w 89"/>
                <a:gd name="T63" fmla="*/ 60 h 88"/>
                <a:gd name="T64" fmla="*/ 83 w 89"/>
                <a:gd name="T65" fmla="*/ 55 h 88"/>
                <a:gd name="T66" fmla="*/ 87 w 89"/>
                <a:gd name="T67" fmla="*/ 55 h 88"/>
                <a:gd name="T68" fmla="*/ 89 w 89"/>
                <a:gd name="T69" fmla="*/ 88 h 88"/>
                <a:gd name="T70" fmla="*/ 85 w 89"/>
                <a:gd name="T71" fmla="*/ 8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9" h="88">
                  <a:moveTo>
                    <a:pt x="85" y="88"/>
                  </a:moveTo>
                  <a:cubicBezTo>
                    <a:pt x="84" y="87"/>
                    <a:pt x="84" y="85"/>
                    <a:pt x="83" y="83"/>
                  </a:cubicBezTo>
                  <a:cubicBezTo>
                    <a:pt x="83" y="81"/>
                    <a:pt x="82" y="79"/>
                    <a:pt x="81" y="78"/>
                  </a:cubicBezTo>
                  <a:cubicBezTo>
                    <a:pt x="80" y="77"/>
                    <a:pt x="78" y="76"/>
                    <a:pt x="75" y="76"/>
                  </a:cubicBezTo>
                  <a:cubicBezTo>
                    <a:pt x="73" y="75"/>
                    <a:pt x="69" y="75"/>
                    <a:pt x="65" y="75"/>
                  </a:cubicBezTo>
                  <a:cubicBezTo>
                    <a:pt x="3" y="78"/>
                    <a:pt x="3" y="78"/>
                    <a:pt x="3" y="78"/>
                  </a:cubicBezTo>
                  <a:cubicBezTo>
                    <a:pt x="3" y="73"/>
                    <a:pt x="3" y="73"/>
                    <a:pt x="3" y="73"/>
                  </a:cubicBezTo>
                  <a:cubicBezTo>
                    <a:pt x="69" y="21"/>
                    <a:pt x="69" y="21"/>
                    <a:pt x="69" y="21"/>
                  </a:cubicBezTo>
                  <a:cubicBezTo>
                    <a:pt x="26" y="23"/>
                    <a:pt x="26" y="23"/>
                    <a:pt x="26" y="23"/>
                  </a:cubicBezTo>
                  <a:cubicBezTo>
                    <a:pt x="21" y="23"/>
                    <a:pt x="17" y="24"/>
                    <a:pt x="15" y="24"/>
                  </a:cubicBezTo>
                  <a:cubicBezTo>
                    <a:pt x="12" y="25"/>
                    <a:pt x="10" y="26"/>
                    <a:pt x="9" y="27"/>
                  </a:cubicBezTo>
                  <a:cubicBezTo>
                    <a:pt x="8" y="28"/>
                    <a:pt x="8" y="30"/>
                    <a:pt x="7" y="33"/>
                  </a:cubicBezTo>
                  <a:cubicBezTo>
                    <a:pt x="7" y="36"/>
                    <a:pt x="6" y="38"/>
                    <a:pt x="6" y="39"/>
                  </a:cubicBezTo>
                  <a:cubicBezTo>
                    <a:pt x="2" y="39"/>
                    <a:pt x="2" y="39"/>
                    <a:pt x="2" y="39"/>
                  </a:cubicBezTo>
                  <a:cubicBezTo>
                    <a:pt x="0" y="5"/>
                    <a:pt x="0" y="5"/>
                    <a:pt x="0" y="5"/>
                  </a:cubicBezTo>
                  <a:cubicBezTo>
                    <a:pt x="5" y="5"/>
                    <a:pt x="5" y="5"/>
                    <a:pt x="5" y="5"/>
                  </a:cubicBezTo>
                  <a:cubicBezTo>
                    <a:pt x="5" y="6"/>
                    <a:pt x="5" y="8"/>
                    <a:pt x="6" y="10"/>
                  </a:cubicBezTo>
                  <a:cubicBezTo>
                    <a:pt x="7" y="13"/>
                    <a:pt x="7" y="14"/>
                    <a:pt x="8" y="15"/>
                  </a:cubicBezTo>
                  <a:cubicBezTo>
                    <a:pt x="9" y="16"/>
                    <a:pt x="11" y="17"/>
                    <a:pt x="13" y="17"/>
                  </a:cubicBezTo>
                  <a:cubicBezTo>
                    <a:pt x="16" y="18"/>
                    <a:pt x="19" y="18"/>
                    <a:pt x="25" y="18"/>
                  </a:cubicBezTo>
                  <a:cubicBezTo>
                    <a:pt x="66" y="16"/>
                    <a:pt x="66" y="16"/>
                    <a:pt x="66" y="16"/>
                  </a:cubicBezTo>
                  <a:cubicBezTo>
                    <a:pt x="68" y="16"/>
                    <a:pt x="70" y="15"/>
                    <a:pt x="72" y="14"/>
                  </a:cubicBezTo>
                  <a:cubicBezTo>
                    <a:pt x="74" y="14"/>
                    <a:pt x="75" y="13"/>
                    <a:pt x="76" y="12"/>
                  </a:cubicBezTo>
                  <a:cubicBezTo>
                    <a:pt x="77" y="10"/>
                    <a:pt x="78" y="8"/>
                    <a:pt x="79" y="6"/>
                  </a:cubicBezTo>
                  <a:cubicBezTo>
                    <a:pt x="80" y="4"/>
                    <a:pt x="80" y="2"/>
                    <a:pt x="80" y="0"/>
                  </a:cubicBezTo>
                  <a:cubicBezTo>
                    <a:pt x="84" y="0"/>
                    <a:pt x="84" y="0"/>
                    <a:pt x="84" y="0"/>
                  </a:cubicBezTo>
                  <a:cubicBezTo>
                    <a:pt x="86" y="23"/>
                    <a:pt x="86" y="23"/>
                    <a:pt x="86" y="23"/>
                  </a:cubicBezTo>
                  <a:cubicBezTo>
                    <a:pt x="24" y="72"/>
                    <a:pt x="24" y="72"/>
                    <a:pt x="24" y="72"/>
                  </a:cubicBezTo>
                  <a:cubicBezTo>
                    <a:pt x="64" y="70"/>
                    <a:pt x="64" y="70"/>
                    <a:pt x="64" y="70"/>
                  </a:cubicBezTo>
                  <a:cubicBezTo>
                    <a:pt x="69" y="70"/>
                    <a:pt x="72" y="69"/>
                    <a:pt x="75" y="69"/>
                  </a:cubicBezTo>
                  <a:cubicBezTo>
                    <a:pt x="78" y="68"/>
                    <a:pt x="79" y="67"/>
                    <a:pt x="80" y="66"/>
                  </a:cubicBezTo>
                  <a:cubicBezTo>
                    <a:pt x="81" y="65"/>
                    <a:pt x="81" y="63"/>
                    <a:pt x="82" y="60"/>
                  </a:cubicBezTo>
                  <a:cubicBezTo>
                    <a:pt x="83" y="58"/>
                    <a:pt x="83" y="56"/>
                    <a:pt x="83" y="55"/>
                  </a:cubicBezTo>
                  <a:cubicBezTo>
                    <a:pt x="87" y="55"/>
                    <a:pt x="87" y="55"/>
                    <a:pt x="87" y="55"/>
                  </a:cubicBezTo>
                  <a:cubicBezTo>
                    <a:pt x="89" y="88"/>
                    <a:pt x="89" y="88"/>
                    <a:pt x="89" y="88"/>
                  </a:cubicBezTo>
                  <a:lnTo>
                    <a:pt x="85" y="8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2" name="îśḻîďe"/>
            <p:cNvSpPr/>
            <p:nvPr userDrawn="1">
              <p:custDataLst>
                <p:tags r:id="rId16"/>
              </p:custDataLst>
            </p:nvPr>
          </p:nvSpPr>
          <p:spPr bwMode="auto">
            <a:xfrm>
              <a:off x="9867765" y="708501"/>
              <a:ext cx="52832" cy="45920"/>
            </a:xfrm>
            <a:custGeom>
              <a:avLst/>
              <a:gdLst>
                <a:gd name="T0" fmla="*/ 98 w 102"/>
                <a:gd name="T1" fmla="*/ 76 h 88"/>
                <a:gd name="T2" fmla="*/ 96 w 102"/>
                <a:gd name="T3" fmla="*/ 73 h 88"/>
                <a:gd name="T4" fmla="*/ 93 w 102"/>
                <a:gd name="T5" fmla="*/ 71 h 88"/>
                <a:gd name="T6" fmla="*/ 90 w 102"/>
                <a:gd name="T7" fmla="*/ 69 h 88"/>
                <a:gd name="T8" fmla="*/ 85 w 102"/>
                <a:gd name="T9" fmla="*/ 67 h 88"/>
                <a:gd name="T10" fmla="*/ 70 w 102"/>
                <a:gd name="T11" fmla="*/ 65 h 88"/>
                <a:gd name="T12" fmla="*/ 50 w 102"/>
                <a:gd name="T13" fmla="*/ 63 h 88"/>
                <a:gd name="T14" fmla="*/ 43 w 102"/>
                <a:gd name="T15" fmla="*/ 62 h 88"/>
                <a:gd name="T16" fmla="*/ 37 w 102"/>
                <a:gd name="T17" fmla="*/ 64 h 88"/>
                <a:gd name="T18" fmla="*/ 22 w 102"/>
                <a:gd name="T19" fmla="*/ 71 h 88"/>
                <a:gd name="T20" fmla="*/ 19 w 102"/>
                <a:gd name="T21" fmla="*/ 73 h 88"/>
                <a:gd name="T22" fmla="*/ 18 w 102"/>
                <a:gd name="T23" fmla="*/ 77 h 88"/>
                <a:gd name="T24" fmla="*/ 19 w 102"/>
                <a:gd name="T25" fmla="*/ 81 h 88"/>
                <a:gd name="T26" fmla="*/ 20 w 102"/>
                <a:gd name="T27" fmla="*/ 86 h 88"/>
                <a:gd name="T28" fmla="*/ 16 w 102"/>
                <a:gd name="T29" fmla="*/ 88 h 88"/>
                <a:gd name="T30" fmla="*/ 0 w 102"/>
                <a:gd name="T31" fmla="*/ 52 h 88"/>
                <a:gd name="T32" fmla="*/ 4 w 102"/>
                <a:gd name="T33" fmla="*/ 50 h 88"/>
                <a:gd name="T34" fmla="*/ 7 w 102"/>
                <a:gd name="T35" fmla="*/ 54 h 88"/>
                <a:gd name="T36" fmla="*/ 9 w 102"/>
                <a:gd name="T37" fmla="*/ 58 h 88"/>
                <a:gd name="T38" fmla="*/ 13 w 102"/>
                <a:gd name="T39" fmla="*/ 60 h 88"/>
                <a:gd name="T40" fmla="*/ 17 w 102"/>
                <a:gd name="T41" fmla="*/ 59 h 88"/>
                <a:gd name="T42" fmla="*/ 35 w 102"/>
                <a:gd name="T43" fmla="*/ 51 h 88"/>
                <a:gd name="T44" fmla="*/ 38 w 102"/>
                <a:gd name="T45" fmla="*/ 49 h 88"/>
                <a:gd name="T46" fmla="*/ 42 w 102"/>
                <a:gd name="T47" fmla="*/ 44 h 88"/>
                <a:gd name="T48" fmla="*/ 53 w 102"/>
                <a:gd name="T49" fmla="*/ 31 h 88"/>
                <a:gd name="T50" fmla="*/ 62 w 102"/>
                <a:gd name="T51" fmla="*/ 19 h 88"/>
                <a:gd name="T52" fmla="*/ 66 w 102"/>
                <a:gd name="T53" fmla="*/ 13 h 88"/>
                <a:gd name="T54" fmla="*/ 67 w 102"/>
                <a:gd name="T55" fmla="*/ 9 h 88"/>
                <a:gd name="T56" fmla="*/ 67 w 102"/>
                <a:gd name="T57" fmla="*/ 5 h 88"/>
                <a:gd name="T58" fmla="*/ 66 w 102"/>
                <a:gd name="T59" fmla="*/ 2 h 88"/>
                <a:gd name="T60" fmla="*/ 70 w 102"/>
                <a:gd name="T61" fmla="*/ 0 h 88"/>
                <a:gd name="T62" fmla="*/ 84 w 102"/>
                <a:gd name="T63" fmla="*/ 33 h 88"/>
                <a:gd name="T64" fmla="*/ 80 w 102"/>
                <a:gd name="T65" fmla="*/ 35 h 88"/>
                <a:gd name="T66" fmla="*/ 76 w 102"/>
                <a:gd name="T67" fmla="*/ 27 h 88"/>
                <a:gd name="T68" fmla="*/ 73 w 102"/>
                <a:gd name="T69" fmla="*/ 26 h 88"/>
                <a:gd name="T70" fmla="*/ 72 w 102"/>
                <a:gd name="T71" fmla="*/ 27 h 88"/>
                <a:gd name="T72" fmla="*/ 71 w 102"/>
                <a:gd name="T73" fmla="*/ 28 h 88"/>
                <a:gd name="T74" fmla="*/ 68 w 102"/>
                <a:gd name="T75" fmla="*/ 31 h 88"/>
                <a:gd name="T76" fmla="*/ 65 w 102"/>
                <a:gd name="T77" fmla="*/ 35 h 88"/>
                <a:gd name="T78" fmla="*/ 58 w 102"/>
                <a:gd name="T79" fmla="*/ 44 h 88"/>
                <a:gd name="T80" fmla="*/ 48 w 102"/>
                <a:gd name="T81" fmla="*/ 57 h 88"/>
                <a:gd name="T82" fmla="*/ 75 w 102"/>
                <a:gd name="T83" fmla="*/ 60 h 88"/>
                <a:gd name="T84" fmla="*/ 87 w 102"/>
                <a:gd name="T85" fmla="*/ 61 h 88"/>
                <a:gd name="T86" fmla="*/ 88 w 102"/>
                <a:gd name="T87" fmla="*/ 59 h 88"/>
                <a:gd name="T88" fmla="*/ 88 w 102"/>
                <a:gd name="T89" fmla="*/ 56 h 88"/>
                <a:gd name="T90" fmla="*/ 88 w 102"/>
                <a:gd name="T91" fmla="*/ 52 h 88"/>
                <a:gd name="T92" fmla="*/ 86 w 102"/>
                <a:gd name="T93" fmla="*/ 49 h 88"/>
                <a:gd name="T94" fmla="*/ 90 w 102"/>
                <a:gd name="T95" fmla="*/ 47 h 88"/>
                <a:gd name="T96" fmla="*/ 102 w 102"/>
                <a:gd name="T97" fmla="*/ 74 h 88"/>
                <a:gd name="T98" fmla="*/ 98 w 102"/>
                <a:gd name="T99" fmla="*/ 7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2" h="88">
                  <a:moveTo>
                    <a:pt x="98" y="76"/>
                  </a:moveTo>
                  <a:cubicBezTo>
                    <a:pt x="98" y="75"/>
                    <a:pt x="97" y="74"/>
                    <a:pt x="96" y="73"/>
                  </a:cubicBezTo>
                  <a:cubicBezTo>
                    <a:pt x="95" y="72"/>
                    <a:pt x="94" y="71"/>
                    <a:pt x="93" y="71"/>
                  </a:cubicBezTo>
                  <a:cubicBezTo>
                    <a:pt x="92" y="70"/>
                    <a:pt x="91" y="69"/>
                    <a:pt x="90" y="69"/>
                  </a:cubicBezTo>
                  <a:cubicBezTo>
                    <a:pt x="89" y="69"/>
                    <a:pt x="88" y="68"/>
                    <a:pt x="85" y="67"/>
                  </a:cubicBezTo>
                  <a:cubicBezTo>
                    <a:pt x="80" y="66"/>
                    <a:pt x="75" y="65"/>
                    <a:pt x="70" y="65"/>
                  </a:cubicBezTo>
                  <a:cubicBezTo>
                    <a:pt x="64" y="64"/>
                    <a:pt x="58" y="63"/>
                    <a:pt x="50" y="63"/>
                  </a:cubicBezTo>
                  <a:cubicBezTo>
                    <a:pt x="47" y="62"/>
                    <a:pt x="45" y="62"/>
                    <a:pt x="43" y="62"/>
                  </a:cubicBezTo>
                  <a:cubicBezTo>
                    <a:pt x="42" y="63"/>
                    <a:pt x="40" y="63"/>
                    <a:pt x="37" y="64"/>
                  </a:cubicBezTo>
                  <a:cubicBezTo>
                    <a:pt x="22" y="71"/>
                    <a:pt x="22" y="71"/>
                    <a:pt x="22" y="71"/>
                  </a:cubicBezTo>
                  <a:cubicBezTo>
                    <a:pt x="21" y="71"/>
                    <a:pt x="20" y="72"/>
                    <a:pt x="19" y="73"/>
                  </a:cubicBezTo>
                  <a:cubicBezTo>
                    <a:pt x="18" y="74"/>
                    <a:pt x="18" y="75"/>
                    <a:pt x="18" y="77"/>
                  </a:cubicBezTo>
                  <a:cubicBezTo>
                    <a:pt x="18" y="78"/>
                    <a:pt x="18" y="79"/>
                    <a:pt x="19" y="81"/>
                  </a:cubicBezTo>
                  <a:cubicBezTo>
                    <a:pt x="19" y="83"/>
                    <a:pt x="19" y="85"/>
                    <a:pt x="20" y="86"/>
                  </a:cubicBezTo>
                  <a:cubicBezTo>
                    <a:pt x="16" y="88"/>
                    <a:pt x="16" y="88"/>
                    <a:pt x="16" y="88"/>
                  </a:cubicBezTo>
                  <a:cubicBezTo>
                    <a:pt x="0" y="52"/>
                    <a:pt x="0" y="52"/>
                    <a:pt x="0" y="52"/>
                  </a:cubicBezTo>
                  <a:cubicBezTo>
                    <a:pt x="4" y="50"/>
                    <a:pt x="4" y="50"/>
                    <a:pt x="4" y="50"/>
                  </a:cubicBezTo>
                  <a:cubicBezTo>
                    <a:pt x="5" y="51"/>
                    <a:pt x="6" y="52"/>
                    <a:pt x="7" y="54"/>
                  </a:cubicBezTo>
                  <a:cubicBezTo>
                    <a:pt x="8" y="56"/>
                    <a:pt x="9" y="58"/>
                    <a:pt x="9" y="58"/>
                  </a:cubicBezTo>
                  <a:cubicBezTo>
                    <a:pt x="10" y="59"/>
                    <a:pt x="12" y="60"/>
                    <a:pt x="13" y="60"/>
                  </a:cubicBezTo>
                  <a:cubicBezTo>
                    <a:pt x="14" y="60"/>
                    <a:pt x="15" y="60"/>
                    <a:pt x="17" y="59"/>
                  </a:cubicBezTo>
                  <a:cubicBezTo>
                    <a:pt x="35" y="51"/>
                    <a:pt x="35" y="51"/>
                    <a:pt x="35" y="51"/>
                  </a:cubicBezTo>
                  <a:cubicBezTo>
                    <a:pt x="36" y="51"/>
                    <a:pt x="37" y="50"/>
                    <a:pt x="38" y="49"/>
                  </a:cubicBezTo>
                  <a:cubicBezTo>
                    <a:pt x="39" y="47"/>
                    <a:pt x="41" y="46"/>
                    <a:pt x="42" y="44"/>
                  </a:cubicBezTo>
                  <a:cubicBezTo>
                    <a:pt x="45" y="40"/>
                    <a:pt x="49" y="36"/>
                    <a:pt x="53" y="31"/>
                  </a:cubicBezTo>
                  <a:cubicBezTo>
                    <a:pt x="56" y="26"/>
                    <a:pt x="60" y="22"/>
                    <a:pt x="62" y="19"/>
                  </a:cubicBezTo>
                  <a:cubicBezTo>
                    <a:pt x="64" y="16"/>
                    <a:pt x="65" y="15"/>
                    <a:pt x="66" y="13"/>
                  </a:cubicBezTo>
                  <a:cubicBezTo>
                    <a:pt x="66" y="12"/>
                    <a:pt x="67" y="11"/>
                    <a:pt x="67" y="9"/>
                  </a:cubicBezTo>
                  <a:cubicBezTo>
                    <a:pt x="67" y="8"/>
                    <a:pt x="67" y="7"/>
                    <a:pt x="67" y="5"/>
                  </a:cubicBezTo>
                  <a:cubicBezTo>
                    <a:pt x="67" y="4"/>
                    <a:pt x="66" y="3"/>
                    <a:pt x="66" y="2"/>
                  </a:cubicBezTo>
                  <a:cubicBezTo>
                    <a:pt x="70" y="0"/>
                    <a:pt x="70" y="0"/>
                    <a:pt x="70" y="0"/>
                  </a:cubicBezTo>
                  <a:cubicBezTo>
                    <a:pt x="84" y="33"/>
                    <a:pt x="84" y="33"/>
                    <a:pt x="84" y="33"/>
                  </a:cubicBezTo>
                  <a:cubicBezTo>
                    <a:pt x="80" y="35"/>
                    <a:pt x="80" y="35"/>
                    <a:pt x="80" y="35"/>
                  </a:cubicBezTo>
                  <a:cubicBezTo>
                    <a:pt x="79" y="31"/>
                    <a:pt x="77" y="29"/>
                    <a:pt x="76" y="27"/>
                  </a:cubicBezTo>
                  <a:cubicBezTo>
                    <a:pt x="75" y="26"/>
                    <a:pt x="74" y="25"/>
                    <a:pt x="73" y="26"/>
                  </a:cubicBezTo>
                  <a:cubicBezTo>
                    <a:pt x="73" y="26"/>
                    <a:pt x="73" y="26"/>
                    <a:pt x="72" y="27"/>
                  </a:cubicBezTo>
                  <a:cubicBezTo>
                    <a:pt x="72" y="27"/>
                    <a:pt x="71" y="28"/>
                    <a:pt x="71" y="28"/>
                  </a:cubicBezTo>
                  <a:cubicBezTo>
                    <a:pt x="70" y="29"/>
                    <a:pt x="69" y="30"/>
                    <a:pt x="68" y="31"/>
                  </a:cubicBezTo>
                  <a:cubicBezTo>
                    <a:pt x="67" y="33"/>
                    <a:pt x="66" y="34"/>
                    <a:pt x="65" y="35"/>
                  </a:cubicBezTo>
                  <a:cubicBezTo>
                    <a:pt x="63" y="38"/>
                    <a:pt x="60" y="41"/>
                    <a:pt x="58" y="44"/>
                  </a:cubicBezTo>
                  <a:cubicBezTo>
                    <a:pt x="55" y="47"/>
                    <a:pt x="52" y="52"/>
                    <a:pt x="48" y="57"/>
                  </a:cubicBezTo>
                  <a:cubicBezTo>
                    <a:pt x="60" y="58"/>
                    <a:pt x="69" y="60"/>
                    <a:pt x="75" y="60"/>
                  </a:cubicBezTo>
                  <a:cubicBezTo>
                    <a:pt x="82" y="61"/>
                    <a:pt x="86" y="61"/>
                    <a:pt x="87" y="61"/>
                  </a:cubicBezTo>
                  <a:cubicBezTo>
                    <a:pt x="87" y="61"/>
                    <a:pt x="88" y="60"/>
                    <a:pt x="88" y="59"/>
                  </a:cubicBezTo>
                  <a:cubicBezTo>
                    <a:pt x="89" y="58"/>
                    <a:pt x="89" y="57"/>
                    <a:pt x="88" y="56"/>
                  </a:cubicBezTo>
                  <a:cubicBezTo>
                    <a:pt x="88" y="55"/>
                    <a:pt x="88" y="54"/>
                    <a:pt x="88" y="52"/>
                  </a:cubicBezTo>
                  <a:cubicBezTo>
                    <a:pt x="87" y="51"/>
                    <a:pt x="87" y="50"/>
                    <a:pt x="86" y="49"/>
                  </a:cubicBezTo>
                  <a:cubicBezTo>
                    <a:pt x="90" y="47"/>
                    <a:pt x="90" y="47"/>
                    <a:pt x="90" y="47"/>
                  </a:cubicBezTo>
                  <a:cubicBezTo>
                    <a:pt x="102" y="74"/>
                    <a:pt x="102" y="74"/>
                    <a:pt x="102" y="74"/>
                  </a:cubicBezTo>
                  <a:lnTo>
                    <a:pt x="98" y="7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3" name="îṥlîḍè"/>
            <p:cNvSpPr/>
            <p:nvPr userDrawn="1">
              <p:custDataLst>
                <p:tags r:id="rId17"/>
              </p:custDataLst>
            </p:nvPr>
          </p:nvSpPr>
          <p:spPr bwMode="auto">
            <a:xfrm>
              <a:off x="9878134" y="753926"/>
              <a:ext cx="50364" cy="43451"/>
            </a:xfrm>
            <a:custGeom>
              <a:avLst/>
              <a:gdLst>
                <a:gd name="T0" fmla="*/ 46 w 97"/>
                <a:gd name="T1" fmla="*/ 84 h 84"/>
                <a:gd name="T2" fmla="*/ 28 w 97"/>
                <a:gd name="T3" fmla="*/ 55 h 84"/>
                <a:gd name="T4" fmla="*/ 31 w 97"/>
                <a:gd name="T5" fmla="*/ 53 h 84"/>
                <a:gd name="T6" fmla="*/ 36 w 97"/>
                <a:gd name="T7" fmla="*/ 58 h 84"/>
                <a:gd name="T8" fmla="*/ 40 w 97"/>
                <a:gd name="T9" fmla="*/ 60 h 84"/>
                <a:gd name="T10" fmla="*/ 41 w 97"/>
                <a:gd name="T11" fmla="*/ 59 h 84"/>
                <a:gd name="T12" fmla="*/ 42 w 97"/>
                <a:gd name="T13" fmla="*/ 58 h 84"/>
                <a:gd name="T14" fmla="*/ 54 w 97"/>
                <a:gd name="T15" fmla="*/ 42 h 84"/>
                <a:gd name="T16" fmla="*/ 38 w 97"/>
                <a:gd name="T17" fmla="*/ 17 h 84"/>
                <a:gd name="T18" fmla="*/ 30 w 97"/>
                <a:gd name="T19" fmla="*/ 19 h 84"/>
                <a:gd name="T20" fmla="*/ 25 w 97"/>
                <a:gd name="T21" fmla="*/ 20 h 84"/>
                <a:gd name="T22" fmla="*/ 20 w 97"/>
                <a:gd name="T23" fmla="*/ 22 h 84"/>
                <a:gd name="T24" fmla="*/ 18 w 97"/>
                <a:gd name="T25" fmla="*/ 23 h 84"/>
                <a:gd name="T26" fmla="*/ 17 w 97"/>
                <a:gd name="T27" fmla="*/ 28 h 84"/>
                <a:gd name="T28" fmla="*/ 20 w 97"/>
                <a:gd name="T29" fmla="*/ 36 h 84"/>
                <a:gd name="T30" fmla="*/ 17 w 97"/>
                <a:gd name="T31" fmla="*/ 38 h 84"/>
                <a:gd name="T32" fmla="*/ 0 w 97"/>
                <a:gd name="T33" fmla="*/ 11 h 84"/>
                <a:gd name="T34" fmla="*/ 3 w 97"/>
                <a:gd name="T35" fmla="*/ 9 h 84"/>
                <a:gd name="T36" fmla="*/ 6 w 97"/>
                <a:gd name="T37" fmla="*/ 12 h 84"/>
                <a:gd name="T38" fmla="*/ 9 w 97"/>
                <a:gd name="T39" fmla="*/ 14 h 84"/>
                <a:gd name="T40" fmla="*/ 14 w 97"/>
                <a:gd name="T41" fmla="*/ 16 h 84"/>
                <a:gd name="T42" fmla="*/ 19 w 97"/>
                <a:gd name="T43" fmla="*/ 15 h 84"/>
                <a:gd name="T44" fmla="*/ 57 w 97"/>
                <a:gd name="T45" fmla="*/ 8 h 84"/>
                <a:gd name="T46" fmla="*/ 94 w 97"/>
                <a:gd name="T47" fmla="*/ 0 h 84"/>
                <a:gd name="T48" fmla="*/ 97 w 97"/>
                <a:gd name="T49" fmla="*/ 4 h 84"/>
                <a:gd name="T50" fmla="*/ 50 w 97"/>
                <a:gd name="T51" fmla="*/ 67 h 84"/>
                <a:gd name="T52" fmla="*/ 48 w 97"/>
                <a:gd name="T53" fmla="*/ 71 h 84"/>
                <a:gd name="T54" fmla="*/ 48 w 97"/>
                <a:gd name="T55" fmla="*/ 75 h 84"/>
                <a:gd name="T56" fmla="*/ 49 w 97"/>
                <a:gd name="T57" fmla="*/ 79 h 84"/>
                <a:gd name="T58" fmla="*/ 50 w 97"/>
                <a:gd name="T59" fmla="*/ 82 h 84"/>
                <a:gd name="T60" fmla="*/ 46 w 97"/>
                <a:gd name="T61" fmla="*/ 84 h 84"/>
                <a:gd name="T62" fmla="*/ 57 w 97"/>
                <a:gd name="T63" fmla="*/ 37 h 84"/>
                <a:gd name="T64" fmla="*/ 78 w 97"/>
                <a:gd name="T65" fmla="*/ 9 h 84"/>
                <a:gd name="T66" fmla="*/ 43 w 97"/>
                <a:gd name="T67" fmla="*/ 16 h 84"/>
                <a:gd name="T68" fmla="*/ 57 w 97"/>
                <a:gd name="T69" fmla="*/ 37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7" h="84">
                  <a:moveTo>
                    <a:pt x="46" y="84"/>
                  </a:moveTo>
                  <a:cubicBezTo>
                    <a:pt x="28" y="55"/>
                    <a:pt x="28" y="55"/>
                    <a:pt x="28" y="55"/>
                  </a:cubicBezTo>
                  <a:cubicBezTo>
                    <a:pt x="31" y="53"/>
                    <a:pt x="31" y="53"/>
                    <a:pt x="31" y="53"/>
                  </a:cubicBezTo>
                  <a:cubicBezTo>
                    <a:pt x="33" y="55"/>
                    <a:pt x="35" y="57"/>
                    <a:pt x="36" y="58"/>
                  </a:cubicBezTo>
                  <a:cubicBezTo>
                    <a:pt x="38" y="60"/>
                    <a:pt x="39" y="60"/>
                    <a:pt x="40" y="60"/>
                  </a:cubicBezTo>
                  <a:cubicBezTo>
                    <a:pt x="40" y="60"/>
                    <a:pt x="40" y="59"/>
                    <a:pt x="41" y="59"/>
                  </a:cubicBezTo>
                  <a:cubicBezTo>
                    <a:pt x="41" y="59"/>
                    <a:pt x="41" y="58"/>
                    <a:pt x="42" y="58"/>
                  </a:cubicBezTo>
                  <a:cubicBezTo>
                    <a:pt x="54" y="42"/>
                    <a:pt x="54" y="42"/>
                    <a:pt x="54" y="42"/>
                  </a:cubicBezTo>
                  <a:cubicBezTo>
                    <a:pt x="38" y="17"/>
                    <a:pt x="38" y="17"/>
                    <a:pt x="38" y="17"/>
                  </a:cubicBezTo>
                  <a:cubicBezTo>
                    <a:pt x="35" y="18"/>
                    <a:pt x="32" y="18"/>
                    <a:pt x="30" y="19"/>
                  </a:cubicBezTo>
                  <a:cubicBezTo>
                    <a:pt x="28" y="19"/>
                    <a:pt x="26" y="20"/>
                    <a:pt x="25" y="20"/>
                  </a:cubicBezTo>
                  <a:cubicBezTo>
                    <a:pt x="23" y="21"/>
                    <a:pt x="21" y="21"/>
                    <a:pt x="20" y="22"/>
                  </a:cubicBezTo>
                  <a:cubicBezTo>
                    <a:pt x="19" y="22"/>
                    <a:pt x="19" y="22"/>
                    <a:pt x="18" y="23"/>
                  </a:cubicBezTo>
                  <a:cubicBezTo>
                    <a:pt x="17" y="24"/>
                    <a:pt x="16" y="25"/>
                    <a:pt x="17" y="28"/>
                  </a:cubicBezTo>
                  <a:cubicBezTo>
                    <a:pt x="18" y="30"/>
                    <a:pt x="19" y="33"/>
                    <a:pt x="20" y="36"/>
                  </a:cubicBezTo>
                  <a:cubicBezTo>
                    <a:pt x="17" y="38"/>
                    <a:pt x="17" y="38"/>
                    <a:pt x="17" y="38"/>
                  </a:cubicBezTo>
                  <a:cubicBezTo>
                    <a:pt x="0" y="11"/>
                    <a:pt x="0" y="11"/>
                    <a:pt x="0" y="11"/>
                  </a:cubicBezTo>
                  <a:cubicBezTo>
                    <a:pt x="3" y="9"/>
                    <a:pt x="3" y="9"/>
                    <a:pt x="3" y="9"/>
                  </a:cubicBezTo>
                  <a:cubicBezTo>
                    <a:pt x="4" y="10"/>
                    <a:pt x="5" y="11"/>
                    <a:pt x="6" y="12"/>
                  </a:cubicBezTo>
                  <a:cubicBezTo>
                    <a:pt x="7" y="13"/>
                    <a:pt x="8" y="14"/>
                    <a:pt x="9" y="14"/>
                  </a:cubicBezTo>
                  <a:cubicBezTo>
                    <a:pt x="11" y="15"/>
                    <a:pt x="12" y="15"/>
                    <a:pt x="14" y="16"/>
                  </a:cubicBezTo>
                  <a:cubicBezTo>
                    <a:pt x="15" y="16"/>
                    <a:pt x="17" y="16"/>
                    <a:pt x="19" y="15"/>
                  </a:cubicBezTo>
                  <a:cubicBezTo>
                    <a:pt x="31" y="13"/>
                    <a:pt x="43" y="11"/>
                    <a:pt x="57" y="8"/>
                  </a:cubicBezTo>
                  <a:cubicBezTo>
                    <a:pt x="71" y="5"/>
                    <a:pt x="83" y="2"/>
                    <a:pt x="94" y="0"/>
                  </a:cubicBezTo>
                  <a:cubicBezTo>
                    <a:pt x="97" y="4"/>
                    <a:pt x="97" y="4"/>
                    <a:pt x="97" y="4"/>
                  </a:cubicBezTo>
                  <a:cubicBezTo>
                    <a:pt x="50" y="67"/>
                    <a:pt x="50" y="67"/>
                    <a:pt x="50" y="67"/>
                  </a:cubicBezTo>
                  <a:cubicBezTo>
                    <a:pt x="50" y="68"/>
                    <a:pt x="49" y="70"/>
                    <a:pt x="48" y="71"/>
                  </a:cubicBezTo>
                  <a:cubicBezTo>
                    <a:pt x="48" y="72"/>
                    <a:pt x="48" y="73"/>
                    <a:pt x="48" y="75"/>
                  </a:cubicBezTo>
                  <a:cubicBezTo>
                    <a:pt x="48" y="76"/>
                    <a:pt x="48" y="77"/>
                    <a:pt x="49" y="79"/>
                  </a:cubicBezTo>
                  <a:cubicBezTo>
                    <a:pt x="49" y="80"/>
                    <a:pt x="50" y="81"/>
                    <a:pt x="50" y="82"/>
                  </a:cubicBezTo>
                  <a:cubicBezTo>
                    <a:pt x="46" y="84"/>
                    <a:pt x="46" y="84"/>
                    <a:pt x="46" y="84"/>
                  </a:cubicBezTo>
                  <a:close/>
                  <a:moveTo>
                    <a:pt x="57" y="37"/>
                  </a:moveTo>
                  <a:cubicBezTo>
                    <a:pt x="78" y="9"/>
                    <a:pt x="78" y="9"/>
                    <a:pt x="78" y="9"/>
                  </a:cubicBezTo>
                  <a:cubicBezTo>
                    <a:pt x="43" y="16"/>
                    <a:pt x="43" y="16"/>
                    <a:pt x="43" y="16"/>
                  </a:cubicBezTo>
                  <a:lnTo>
                    <a:pt x="57" y="3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4" name="íṩļîďè"/>
            <p:cNvSpPr/>
            <p:nvPr userDrawn="1">
              <p:custDataLst>
                <p:tags r:id="rId18"/>
              </p:custDataLst>
            </p:nvPr>
          </p:nvSpPr>
          <p:spPr bwMode="auto">
            <a:xfrm>
              <a:off x="9906772" y="766271"/>
              <a:ext cx="51351" cy="51845"/>
            </a:xfrm>
            <a:custGeom>
              <a:avLst/>
              <a:gdLst>
                <a:gd name="T0" fmla="*/ 83 w 99"/>
                <a:gd name="T1" fmla="*/ 68 h 100"/>
                <a:gd name="T2" fmla="*/ 80 w 99"/>
                <a:gd name="T3" fmla="*/ 66 h 100"/>
                <a:gd name="T4" fmla="*/ 82 w 99"/>
                <a:gd name="T5" fmla="*/ 61 h 100"/>
                <a:gd name="T6" fmla="*/ 84 w 99"/>
                <a:gd name="T7" fmla="*/ 54 h 100"/>
                <a:gd name="T8" fmla="*/ 85 w 99"/>
                <a:gd name="T9" fmla="*/ 48 h 100"/>
                <a:gd name="T10" fmla="*/ 83 w 99"/>
                <a:gd name="T11" fmla="*/ 44 h 100"/>
                <a:gd name="T12" fmla="*/ 80 w 99"/>
                <a:gd name="T13" fmla="*/ 40 h 100"/>
                <a:gd name="T14" fmla="*/ 77 w 99"/>
                <a:gd name="T15" fmla="*/ 37 h 100"/>
                <a:gd name="T16" fmla="*/ 74 w 99"/>
                <a:gd name="T17" fmla="*/ 34 h 100"/>
                <a:gd name="T18" fmla="*/ 27 w 99"/>
                <a:gd name="T19" fmla="*/ 82 h 100"/>
                <a:gd name="T20" fmla="*/ 25 w 99"/>
                <a:gd name="T21" fmla="*/ 85 h 100"/>
                <a:gd name="T22" fmla="*/ 25 w 99"/>
                <a:gd name="T23" fmla="*/ 89 h 100"/>
                <a:gd name="T24" fmla="*/ 27 w 99"/>
                <a:gd name="T25" fmla="*/ 93 h 100"/>
                <a:gd name="T26" fmla="*/ 31 w 99"/>
                <a:gd name="T27" fmla="*/ 97 h 100"/>
                <a:gd name="T28" fmla="*/ 28 w 99"/>
                <a:gd name="T29" fmla="*/ 100 h 100"/>
                <a:gd name="T30" fmla="*/ 0 w 99"/>
                <a:gd name="T31" fmla="*/ 72 h 100"/>
                <a:gd name="T32" fmla="*/ 3 w 99"/>
                <a:gd name="T33" fmla="*/ 69 h 100"/>
                <a:gd name="T34" fmla="*/ 6 w 99"/>
                <a:gd name="T35" fmla="*/ 72 h 100"/>
                <a:gd name="T36" fmla="*/ 10 w 99"/>
                <a:gd name="T37" fmla="*/ 75 h 100"/>
                <a:gd name="T38" fmla="*/ 14 w 99"/>
                <a:gd name="T39" fmla="*/ 75 h 100"/>
                <a:gd name="T40" fmla="*/ 17 w 99"/>
                <a:gd name="T41" fmla="*/ 73 h 100"/>
                <a:gd name="T42" fmla="*/ 65 w 99"/>
                <a:gd name="T43" fmla="*/ 25 h 100"/>
                <a:gd name="T44" fmla="*/ 63 w 99"/>
                <a:gd name="T45" fmla="*/ 23 h 100"/>
                <a:gd name="T46" fmla="*/ 60 w 99"/>
                <a:gd name="T47" fmla="*/ 20 h 100"/>
                <a:gd name="T48" fmla="*/ 56 w 99"/>
                <a:gd name="T49" fmla="*/ 16 h 100"/>
                <a:gd name="T50" fmla="*/ 51 w 99"/>
                <a:gd name="T51" fmla="*/ 15 h 100"/>
                <a:gd name="T52" fmla="*/ 45 w 99"/>
                <a:gd name="T53" fmla="*/ 16 h 100"/>
                <a:gd name="T54" fmla="*/ 39 w 99"/>
                <a:gd name="T55" fmla="*/ 17 h 100"/>
                <a:gd name="T56" fmla="*/ 34 w 99"/>
                <a:gd name="T57" fmla="*/ 19 h 100"/>
                <a:gd name="T58" fmla="*/ 31 w 99"/>
                <a:gd name="T59" fmla="*/ 17 h 100"/>
                <a:gd name="T60" fmla="*/ 47 w 99"/>
                <a:gd name="T61" fmla="*/ 0 h 100"/>
                <a:gd name="T62" fmla="*/ 99 w 99"/>
                <a:gd name="T63" fmla="*/ 52 h 100"/>
                <a:gd name="T64" fmla="*/ 83 w 99"/>
                <a:gd name="T65" fmla="*/ 68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100">
                  <a:moveTo>
                    <a:pt x="83" y="68"/>
                  </a:moveTo>
                  <a:cubicBezTo>
                    <a:pt x="80" y="66"/>
                    <a:pt x="80" y="66"/>
                    <a:pt x="80" y="66"/>
                  </a:cubicBezTo>
                  <a:cubicBezTo>
                    <a:pt x="81" y="64"/>
                    <a:pt x="82" y="63"/>
                    <a:pt x="82" y="61"/>
                  </a:cubicBezTo>
                  <a:cubicBezTo>
                    <a:pt x="83" y="59"/>
                    <a:pt x="84" y="57"/>
                    <a:pt x="84" y="54"/>
                  </a:cubicBezTo>
                  <a:cubicBezTo>
                    <a:pt x="84" y="52"/>
                    <a:pt x="85" y="50"/>
                    <a:pt x="85" y="48"/>
                  </a:cubicBezTo>
                  <a:cubicBezTo>
                    <a:pt x="85" y="46"/>
                    <a:pt x="84" y="45"/>
                    <a:pt x="83" y="44"/>
                  </a:cubicBezTo>
                  <a:cubicBezTo>
                    <a:pt x="83" y="43"/>
                    <a:pt x="82" y="42"/>
                    <a:pt x="80" y="40"/>
                  </a:cubicBezTo>
                  <a:cubicBezTo>
                    <a:pt x="79" y="39"/>
                    <a:pt x="78" y="38"/>
                    <a:pt x="77" y="37"/>
                  </a:cubicBezTo>
                  <a:cubicBezTo>
                    <a:pt x="74" y="34"/>
                    <a:pt x="74" y="34"/>
                    <a:pt x="74" y="34"/>
                  </a:cubicBezTo>
                  <a:cubicBezTo>
                    <a:pt x="27" y="82"/>
                    <a:pt x="27" y="82"/>
                    <a:pt x="27" y="82"/>
                  </a:cubicBezTo>
                  <a:cubicBezTo>
                    <a:pt x="26" y="83"/>
                    <a:pt x="25" y="84"/>
                    <a:pt x="25" y="85"/>
                  </a:cubicBezTo>
                  <a:cubicBezTo>
                    <a:pt x="24" y="86"/>
                    <a:pt x="25" y="87"/>
                    <a:pt x="25" y="89"/>
                  </a:cubicBezTo>
                  <a:cubicBezTo>
                    <a:pt x="25" y="89"/>
                    <a:pt x="26" y="91"/>
                    <a:pt x="27" y="93"/>
                  </a:cubicBezTo>
                  <a:cubicBezTo>
                    <a:pt x="29" y="95"/>
                    <a:pt x="30" y="96"/>
                    <a:pt x="31" y="97"/>
                  </a:cubicBezTo>
                  <a:cubicBezTo>
                    <a:pt x="28" y="100"/>
                    <a:pt x="28" y="100"/>
                    <a:pt x="28" y="100"/>
                  </a:cubicBezTo>
                  <a:cubicBezTo>
                    <a:pt x="0" y="72"/>
                    <a:pt x="0" y="72"/>
                    <a:pt x="0" y="72"/>
                  </a:cubicBezTo>
                  <a:cubicBezTo>
                    <a:pt x="3" y="69"/>
                    <a:pt x="3" y="69"/>
                    <a:pt x="3" y="69"/>
                  </a:cubicBezTo>
                  <a:cubicBezTo>
                    <a:pt x="3" y="70"/>
                    <a:pt x="5" y="71"/>
                    <a:pt x="6" y="72"/>
                  </a:cubicBezTo>
                  <a:cubicBezTo>
                    <a:pt x="8" y="74"/>
                    <a:pt x="10" y="74"/>
                    <a:pt x="10" y="75"/>
                  </a:cubicBezTo>
                  <a:cubicBezTo>
                    <a:pt x="12" y="75"/>
                    <a:pt x="13" y="76"/>
                    <a:pt x="14" y="75"/>
                  </a:cubicBezTo>
                  <a:cubicBezTo>
                    <a:pt x="15" y="75"/>
                    <a:pt x="16" y="74"/>
                    <a:pt x="17" y="73"/>
                  </a:cubicBezTo>
                  <a:cubicBezTo>
                    <a:pt x="65" y="25"/>
                    <a:pt x="65" y="25"/>
                    <a:pt x="65" y="25"/>
                  </a:cubicBezTo>
                  <a:cubicBezTo>
                    <a:pt x="63" y="23"/>
                    <a:pt x="63" y="23"/>
                    <a:pt x="63" y="23"/>
                  </a:cubicBezTo>
                  <a:cubicBezTo>
                    <a:pt x="62" y="22"/>
                    <a:pt x="61" y="21"/>
                    <a:pt x="60" y="20"/>
                  </a:cubicBezTo>
                  <a:cubicBezTo>
                    <a:pt x="58" y="18"/>
                    <a:pt x="57" y="17"/>
                    <a:pt x="56" y="16"/>
                  </a:cubicBezTo>
                  <a:cubicBezTo>
                    <a:pt x="55" y="15"/>
                    <a:pt x="53" y="15"/>
                    <a:pt x="51" y="15"/>
                  </a:cubicBezTo>
                  <a:cubicBezTo>
                    <a:pt x="49" y="15"/>
                    <a:pt x="47" y="15"/>
                    <a:pt x="45" y="16"/>
                  </a:cubicBezTo>
                  <a:cubicBezTo>
                    <a:pt x="43" y="16"/>
                    <a:pt x="41" y="17"/>
                    <a:pt x="39" y="17"/>
                  </a:cubicBezTo>
                  <a:cubicBezTo>
                    <a:pt x="37" y="18"/>
                    <a:pt x="35" y="19"/>
                    <a:pt x="34" y="19"/>
                  </a:cubicBezTo>
                  <a:cubicBezTo>
                    <a:pt x="31" y="17"/>
                    <a:pt x="31" y="17"/>
                    <a:pt x="31" y="17"/>
                  </a:cubicBezTo>
                  <a:cubicBezTo>
                    <a:pt x="47" y="0"/>
                    <a:pt x="47" y="0"/>
                    <a:pt x="47" y="0"/>
                  </a:cubicBezTo>
                  <a:cubicBezTo>
                    <a:pt x="99" y="52"/>
                    <a:pt x="99" y="52"/>
                    <a:pt x="99" y="52"/>
                  </a:cubicBezTo>
                  <a:lnTo>
                    <a:pt x="83" y="6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5" name="íṧ1îḑè"/>
            <p:cNvSpPr/>
            <p:nvPr userDrawn="1">
              <p:custDataLst>
                <p:tags r:id="rId19"/>
              </p:custDataLst>
            </p:nvPr>
          </p:nvSpPr>
          <p:spPr bwMode="auto">
            <a:xfrm>
              <a:off x="9938866" y="809722"/>
              <a:ext cx="17775" cy="14319"/>
            </a:xfrm>
            <a:custGeom>
              <a:avLst/>
              <a:gdLst>
                <a:gd name="T0" fmla="*/ 30 w 36"/>
                <a:gd name="T1" fmla="*/ 29 h 29"/>
                <a:gd name="T2" fmla="*/ 0 w 36"/>
                <a:gd name="T3" fmla="*/ 8 h 29"/>
                <a:gd name="T4" fmla="*/ 5 w 36"/>
                <a:gd name="T5" fmla="*/ 0 h 29"/>
                <a:gd name="T6" fmla="*/ 36 w 36"/>
                <a:gd name="T7" fmla="*/ 21 h 29"/>
                <a:gd name="T8" fmla="*/ 30 w 36"/>
                <a:gd name="T9" fmla="*/ 29 h 29"/>
              </a:gdLst>
              <a:ahLst/>
              <a:cxnLst>
                <a:cxn ang="0">
                  <a:pos x="T0" y="T1"/>
                </a:cxn>
                <a:cxn ang="0">
                  <a:pos x="T2" y="T3"/>
                </a:cxn>
                <a:cxn ang="0">
                  <a:pos x="T4" y="T5"/>
                </a:cxn>
                <a:cxn ang="0">
                  <a:pos x="T6" y="T7"/>
                </a:cxn>
                <a:cxn ang="0">
                  <a:pos x="T8" y="T9"/>
                </a:cxn>
              </a:cxnLst>
              <a:rect l="0" t="0" r="r" b="b"/>
              <a:pathLst>
                <a:path w="36" h="29">
                  <a:moveTo>
                    <a:pt x="30" y="29"/>
                  </a:moveTo>
                  <a:lnTo>
                    <a:pt x="0" y="8"/>
                  </a:lnTo>
                  <a:lnTo>
                    <a:pt x="5" y="0"/>
                  </a:lnTo>
                  <a:lnTo>
                    <a:pt x="36" y="21"/>
                  </a:lnTo>
                  <a:lnTo>
                    <a:pt x="30" y="2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6" name="íṣ1íḋê"/>
            <p:cNvSpPr/>
            <p:nvPr userDrawn="1">
              <p:custDataLst>
                <p:tags r:id="rId20"/>
              </p:custDataLst>
            </p:nvPr>
          </p:nvSpPr>
          <p:spPr bwMode="auto">
            <a:xfrm>
              <a:off x="9942817" y="806265"/>
              <a:ext cx="46907" cy="44438"/>
            </a:xfrm>
            <a:custGeom>
              <a:avLst/>
              <a:gdLst>
                <a:gd name="T0" fmla="*/ 64 w 90"/>
                <a:gd name="T1" fmla="*/ 58 h 85"/>
                <a:gd name="T2" fmla="*/ 64 w 90"/>
                <a:gd name="T3" fmla="*/ 65 h 85"/>
                <a:gd name="T4" fmla="*/ 61 w 90"/>
                <a:gd name="T5" fmla="*/ 73 h 85"/>
                <a:gd name="T6" fmla="*/ 44 w 90"/>
                <a:gd name="T7" fmla="*/ 84 h 85"/>
                <a:gd name="T8" fmla="*/ 23 w 90"/>
                <a:gd name="T9" fmla="*/ 79 h 85"/>
                <a:gd name="T10" fmla="*/ 14 w 90"/>
                <a:gd name="T11" fmla="*/ 72 h 85"/>
                <a:gd name="T12" fmla="*/ 8 w 90"/>
                <a:gd name="T13" fmla="*/ 63 h 85"/>
                <a:gd name="T14" fmla="*/ 4 w 90"/>
                <a:gd name="T15" fmla="*/ 65 h 85"/>
                <a:gd name="T16" fmla="*/ 0 w 90"/>
                <a:gd name="T17" fmla="*/ 63 h 85"/>
                <a:gd name="T18" fmla="*/ 14 w 90"/>
                <a:gd name="T19" fmla="*/ 38 h 85"/>
                <a:gd name="T20" fmla="*/ 19 w 90"/>
                <a:gd name="T21" fmla="*/ 40 h 85"/>
                <a:gd name="T22" fmla="*/ 16 w 90"/>
                <a:gd name="T23" fmla="*/ 51 h 85"/>
                <a:gd name="T24" fmla="*/ 16 w 90"/>
                <a:gd name="T25" fmla="*/ 60 h 85"/>
                <a:gd name="T26" fmla="*/ 20 w 90"/>
                <a:gd name="T27" fmla="*/ 69 h 85"/>
                <a:gd name="T28" fmla="*/ 27 w 90"/>
                <a:gd name="T29" fmla="*/ 76 h 85"/>
                <a:gd name="T30" fmla="*/ 33 w 90"/>
                <a:gd name="T31" fmla="*/ 78 h 85"/>
                <a:gd name="T32" fmla="*/ 39 w 90"/>
                <a:gd name="T33" fmla="*/ 79 h 85"/>
                <a:gd name="T34" fmla="*/ 44 w 90"/>
                <a:gd name="T35" fmla="*/ 76 h 85"/>
                <a:gd name="T36" fmla="*/ 48 w 90"/>
                <a:gd name="T37" fmla="*/ 71 h 85"/>
                <a:gd name="T38" fmla="*/ 51 w 90"/>
                <a:gd name="T39" fmla="*/ 62 h 85"/>
                <a:gd name="T40" fmla="*/ 47 w 90"/>
                <a:gd name="T41" fmla="*/ 52 h 85"/>
                <a:gd name="T42" fmla="*/ 41 w 90"/>
                <a:gd name="T43" fmla="*/ 44 h 85"/>
                <a:gd name="T44" fmla="*/ 36 w 90"/>
                <a:gd name="T45" fmla="*/ 37 h 85"/>
                <a:gd name="T46" fmla="*/ 31 w 90"/>
                <a:gd name="T47" fmla="*/ 24 h 85"/>
                <a:gd name="T48" fmla="*/ 35 w 90"/>
                <a:gd name="T49" fmla="*/ 10 h 85"/>
                <a:gd name="T50" fmla="*/ 41 w 90"/>
                <a:gd name="T51" fmla="*/ 4 h 85"/>
                <a:gd name="T52" fmla="*/ 50 w 90"/>
                <a:gd name="T53" fmla="*/ 0 h 85"/>
                <a:gd name="T54" fmla="*/ 59 w 90"/>
                <a:gd name="T55" fmla="*/ 0 h 85"/>
                <a:gd name="T56" fmla="*/ 69 w 90"/>
                <a:gd name="T57" fmla="*/ 4 h 85"/>
                <a:gd name="T58" fmla="*/ 76 w 90"/>
                <a:gd name="T59" fmla="*/ 11 h 85"/>
                <a:gd name="T60" fmla="*/ 81 w 90"/>
                <a:gd name="T61" fmla="*/ 19 h 85"/>
                <a:gd name="T62" fmla="*/ 86 w 90"/>
                <a:gd name="T63" fmla="*/ 17 h 85"/>
                <a:gd name="T64" fmla="*/ 90 w 90"/>
                <a:gd name="T65" fmla="*/ 20 h 85"/>
                <a:gd name="T66" fmla="*/ 75 w 90"/>
                <a:gd name="T67" fmla="*/ 44 h 85"/>
                <a:gd name="T68" fmla="*/ 71 w 90"/>
                <a:gd name="T69" fmla="*/ 41 h 85"/>
                <a:gd name="T70" fmla="*/ 73 w 90"/>
                <a:gd name="T71" fmla="*/ 32 h 85"/>
                <a:gd name="T72" fmla="*/ 74 w 90"/>
                <a:gd name="T73" fmla="*/ 23 h 85"/>
                <a:gd name="T74" fmla="*/ 72 w 90"/>
                <a:gd name="T75" fmla="*/ 15 h 85"/>
                <a:gd name="T76" fmla="*/ 65 w 90"/>
                <a:gd name="T77" fmla="*/ 8 h 85"/>
                <a:gd name="T78" fmla="*/ 55 w 90"/>
                <a:gd name="T79" fmla="*/ 6 h 85"/>
                <a:gd name="T80" fmla="*/ 47 w 90"/>
                <a:gd name="T81" fmla="*/ 11 h 85"/>
                <a:gd name="T82" fmla="*/ 44 w 90"/>
                <a:gd name="T83" fmla="*/ 20 h 85"/>
                <a:gd name="T84" fmla="*/ 47 w 90"/>
                <a:gd name="T85" fmla="*/ 29 h 85"/>
                <a:gd name="T86" fmla="*/ 53 w 90"/>
                <a:gd name="T87" fmla="*/ 37 h 85"/>
                <a:gd name="T88" fmla="*/ 58 w 90"/>
                <a:gd name="T89" fmla="*/ 44 h 85"/>
                <a:gd name="T90" fmla="*/ 62 w 90"/>
                <a:gd name="T91" fmla="*/ 51 h 85"/>
                <a:gd name="T92" fmla="*/ 64 w 90"/>
                <a:gd name="T93" fmla="*/ 58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90" h="85">
                  <a:moveTo>
                    <a:pt x="64" y="58"/>
                  </a:moveTo>
                  <a:cubicBezTo>
                    <a:pt x="65" y="60"/>
                    <a:pt x="65" y="63"/>
                    <a:pt x="64" y="65"/>
                  </a:cubicBezTo>
                  <a:cubicBezTo>
                    <a:pt x="64" y="68"/>
                    <a:pt x="63" y="70"/>
                    <a:pt x="61" y="73"/>
                  </a:cubicBezTo>
                  <a:cubicBezTo>
                    <a:pt x="57" y="79"/>
                    <a:pt x="51" y="83"/>
                    <a:pt x="44" y="84"/>
                  </a:cubicBezTo>
                  <a:cubicBezTo>
                    <a:pt x="37" y="85"/>
                    <a:pt x="30" y="84"/>
                    <a:pt x="23" y="79"/>
                  </a:cubicBezTo>
                  <a:cubicBezTo>
                    <a:pt x="20" y="77"/>
                    <a:pt x="17" y="75"/>
                    <a:pt x="14" y="72"/>
                  </a:cubicBezTo>
                  <a:cubicBezTo>
                    <a:pt x="12" y="69"/>
                    <a:pt x="10" y="66"/>
                    <a:pt x="8" y="63"/>
                  </a:cubicBezTo>
                  <a:cubicBezTo>
                    <a:pt x="4" y="65"/>
                    <a:pt x="4" y="65"/>
                    <a:pt x="4" y="65"/>
                  </a:cubicBezTo>
                  <a:cubicBezTo>
                    <a:pt x="0" y="63"/>
                    <a:pt x="0" y="63"/>
                    <a:pt x="0" y="63"/>
                  </a:cubicBezTo>
                  <a:cubicBezTo>
                    <a:pt x="14" y="38"/>
                    <a:pt x="14" y="38"/>
                    <a:pt x="14" y="38"/>
                  </a:cubicBezTo>
                  <a:cubicBezTo>
                    <a:pt x="19" y="40"/>
                    <a:pt x="19" y="40"/>
                    <a:pt x="19" y="40"/>
                  </a:cubicBezTo>
                  <a:cubicBezTo>
                    <a:pt x="17" y="44"/>
                    <a:pt x="17" y="47"/>
                    <a:pt x="16" y="51"/>
                  </a:cubicBezTo>
                  <a:cubicBezTo>
                    <a:pt x="16" y="54"/>
                    <a:pt x="16" y="57"/>
                    <a:pt x="16" y="60"/>
                  </a:cubicBezTo>
                  <a:cubicBezTo>
                    <a:pt x="17" y="63"/>
                    <a:pt x="18" y="66"/>
                    <a:pt x="20" y="69"/>
                  </a:cubicBezTo>
                  <a:cubicBezTo>
                    <a:pt x="21" y="71"/>
                    <a:pt x="24" y="74"/>
                    <a:pt x="27" y="76"/>
                  </a:cubicBezTo>
                  <a:cubicBezTo>
                    <a:pt x="29" y="77"/>
                    <a:pt x="31" y="78"/>
                    <a:pt x="33" y="78"/>
                  </a:cubicBezTo>
                  <a:cubicBezTo>
                    <a:pt x="35" y="79"/>
                    <a:pt x="37" y="79"/>
                    <a:pt x="39" y="79"/>
                  </a:cubicBezTo>
                  <a:cubicBezTo>
                    <a:pt x="41" y="78"/>
                    <a:pt x="42" y="77"/>
                    <a:pt x="44" y="76"/>
                  </a:cubicBezTo>
                  <a:cubicBezTo>
                    <a:pt x="45" y="75"/>
                    <a:pt x="47" y="73"/>
                    <a:pt x="48" y="71"/>
                  </a:cubicBezTo>
                  <a:cubicBezTo>
                    <a:pt x="50" y="69"/>
                    <a:pt x="51" y="65"/>
                    <a:pt x="51" y="62"/>
                  </a:cubicBezTo>
                  <a:cubicBezTo>
                    <a:pt x="50" y="58"/>
                    <a:pt x="49" y="55"/>
                    <a:pt x="47" y="52"/>
                  </a:cubicBezTo>
                  <a:cubicBezTo>
                    <a:pt x="45" y="50"/>
                    <a:pt x="43" y="47"/>
                    <a:pt x="41" y="44"/>
                  </a:cubicBezTo>
                  <a:cubicBezTo>
                    <a:pt x="39" y="41"/>
                    <a:pt x="37" y="39"/>
                    <a:pt x="36" y="37"/>
                  </a:cubicBezTo>
                  <a:cubicBezTo>
                    <a:pt x="33" y="32"/>
                    <a:pt x="31" y="28"/>
                    <a:pt x="31" y="24"/>
                  </a:cubicBezTo>
                  <a:cubicBezTo>
                    <a:pt x="30" y="19"/>
                    <a:pt x="32" y="15"/>
                    <a:pt x="35" y="10"/>
                  </a:cubicBezTo>
                  <a:cubicBezTo>
                    <a:pt x="36" y="7"/>
                    <a:pt x="39" y="5"/>
                    <a:pt x="41" y="4"/>
                  </a:cubicBezTo>
                  <a:cubicBezTo>
                    <a:pt x="44" y="2"/>
                    <a:pt x="47" y="1"/>
                    <a:pt x="50" y="0"/>
                  </a:cubicBezTo>
                  <a:cubicBezTo>
                    <a:pt x="53" y="0"/>
                    <a:pt x="56" y="0"/>
                    <a:pt x="59" y="0"/>
                  </a:cubicBezTo>
                  <a:cubicBezTo>
                    <a:pt x="63" y="1"/>
                    <a:pt x="66" y="2"/>
                    <a:pt x="69" y="4"/>
                  </a:cubicBezTo>
                  <a:cubicBezTo>
                    <a:pt x="72" y="6"/>
                    <a:pt x="74" y="9"/>
                    <a:pt x="76" y="11"/>
                  </a:cubicBezTo>
                  <a:cubicBezTo>
                    <a:pt x="78" y="14"/>
                    <a:pt x="80" y="17"/>
                    <a:pt x="81" y="19"/>
                  </a:cubicBezTo>
                  <a:cubicBezTo>
                    <a:pt x="86" y="17"/>
                    <a:pt x="86" y="17"/>
                    <a:pt x="86" y="17"/>
                  </a:cubicBezTo>
                  <a:cubicBezTo>
                    <a:pt x="90" y="20"/>
                    <a:pt x="90" y="20"/>
                    <a:pt x="90" y="20"/>
                  </a:cubicBezTo>
                  <a:cubicBezTo>
                    <a:pt x="75" y="44"/>
                    <a:pt x="75" y="44"/>
                    <a:pt x="75" y="44"/>
                  </a:cubicBezTo>
                  <a:cubicBezTo>
                    <a:pt x="71" y="41"/>
                    <a:pt x="71" y="41"/>
                    <a:pt x="71" y="41"/>
                  </a:cubicBezTo>
                  <a:cubicBezTo>
                    <a:pt x="72" y="38"/>
                    <a:pt x="73" y="35"/>
                    <a:pt x="73" y="32"/>
                  </a:cubicBezTo>
                  <a:cubicBezTo>
                    <a:pt x="74" y="29"/>
                    <a:pt x="74" y="26"/>
                    <a:pt x="74" y="23"/>
                  </a:cubicBezTo>
                  <a:cubicBezTo>
                    <a:pt x="74" y="20"/>
                    <a:pt x="73" y="17"/>
                    <a:pt x="72" y="15"/>
                  </a:cubicBezTo>
                  <a:cubicBezTo>
                    <a:pt x="70" y="12"/>
                    <a:pt x="68" y="10"/>
                    <a:pt x="65" y="8"/>
                  </a:cubicBezTo>
                  <a:cubicBezTo>
                    <a:pt x="62" y="6"/>
                    <a:pt x="59" y="5"/>
                    <a:pt x="55" y="6"/>
                  </a:cubicBezTo>
                  <a:cubicBezTo>
                    <a:pt x="52" y="7"/>
                    <a:pt x="49" y="9"/>
                    <a:pt x="47" y="11"/>
                  </a:cubicBezTo>
                  <a:cubicBezTo>
                    <a:pt x="45" y="15"/>
                    <a:pt x="44" y="18"/>
                    <a:pt x="44" y="20"/>
                  </a:cubicBezTo>
                  <a:cubicBezTo>
                    <a:pt x="45" y="23"/>
                    <a:pt x="46" y="26"/>
                    <a:pt x="47" y="29"/>
                  </a:cubicBezTo>
                  <a:cubicBezTo>
                    <a:pt x="49" y="32"/>
                    <a:pt x="51" y="35"/>
                    <a:pt x="53" y="37"/>
                  </a:cubicBezTo>
                  <a:cubicBezTo>
                    <a:pt x="55" y="39"/>
                    <a:pt x="56" y="42"/>
                    <a:pt x="58" y="44"/>
                  </a:cubicBezTo>
                  <a:cubicBezTo>
                    <a:pt x="59" y="46"/>
                    <a:pt x="61" y="48"/>
                    <a:pt x="62" y="51"/>
                  </a:cubicBezTo>
                  <a:cubicBezTo>
                    <a:pt x="63" y="53"/>
                    <a:pt x="64" y="55"/>
                    <a:pt x="64"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7" name="íśļiḓé"/>
            <p:cNvSpPr/>
            <p:nvPr userDrawn="1">
              <p:custDataLst>
                <p:tags r:id="rId21"/>
              </p:custDataLst>
            </p:nvPr>
          </p:nvSpPr>
          <p:spPr bwMode="auto">
            <a:xfrm>
              <a:off x="9972936" y="820090"/>
              <a:ext cx="49376" cy="55301"/>
            </a:xfrm>
            <a:custGeom>
              <a:avLst/>
              <a:gdLst>
                <a:gd name="T0" fmla="*/ 76 w 95"/>
                <a:gd name="T1" fmla="*/ 84 h 106"/>
                <a:gd name="T2" fmla="*/ 64 w 95"/>
                <a:gd name="T3" fmla="*/ 106 h 106"/>
                <a:gd name="T4" fmla="*/ 0 w 95"/>
                <a:gd name="T5" fmla="*/ 77 h 106"/>
                <a:gd name="T6" fmla="*/ 2 w 95"/>
                <a:gd name="T7" fmla="*/ 73 h 106"/>
                <a:gd name="T8" fmla="*/ 7 w 95"/>
                <a:gd name="T9" fmla="*/ 75 h 106"/>
                <a:gd name="T10" fmla="*/ 11 w 95"/>
                <a:gd name="T11" fmla="*/ 76 h 106"/>
                <a:gd name="T12" fmla="*/ 14 w 95"/>
                <a:gd name="T13" fmla="*/ 75 h 106"/>
                <a:gd name="T14" fmla="*/ 16 w 95"/>
                <a:gd name="T15" fmla="*/ 72 h 106"/>
                <a:gd name="T16" fmla="*/ 41 w 95"/>
                <a:gd name="T17" fmla="*/ 16 h 106"/>
                <a:gd name="T18" fmla="*/ 42 w 95"/>
                <a:gd name="T19" fmla="*/ 13 h 106"/>
                <a:gd name="T20" fmla="*/ 40 w 95"/>
                <a:gd name="T21" fmla="*/ 10 h 106"/>
                <a:gd name="T22" fmla="*/ 37 w 95"/>
                <a:gd name="T23" fmla="*/ 7 h 106"/>
                <a:gd name="T24" fmla="*/ 33 w 95"/>
                <a:gd name="T25" fmla="*/ 4 h 106"/>
                <a:gd name="T26" fmla="*/ 35 w 95"/>
                <a:gd name="T27" fmla="*/ 0 h 106"/>
                <a:gd name="T28" fmla="*/ 95 w 95"/>
                <a:gd name="T29" fmla="*/ 27 h 106"/>
                <a:gd name="T30" fmla="*/ 86 w 95"/>
                <a:gd name="T31" fmla="*/ 46 h 106"/>
                <a:gd name="T32" fmla="*/ 82 w 95"/>
                <a:gd name="T33" fmla="*/ 44 h 106"/>
                <a:gd name="T34" fmla="*/ 81 w 95"/>
                <a:gd name="T35" fmla="*/ 33 h 106"/>
                <a:gd name="T36" fmla="*/ 77 w 95"/>
                <a:gd name="T37" fmla="*/ 25 h 106"/>
                <a:gd name="T38" fmla="*/ 73 w 95"/>
                <a:gd name="T39" fmla="*/ 23 h 106"/>
                <a:gd name="T40" fmla="*/ 68 w 95"/>
                <a:gd name="T41" fmla="*/ 20 h 106"/>
                <a:gd name="T42" fmla="*/ 56 w 95"/>
                <a:gd name="T43" fmla="*/ 15 h 106"/>
                <a:gd name="T44" fmla="*/ 42 w 95"/>
                <a:gd name="T45" fmla="*/ 45 h 106"/>
                <a:gd name="T46" fmla="*/ 51 w 95"/>
                <a:gd name="T47" fmla="*/ 49 h 106"/>
                <a:gd name="T48" fmla="*/ 57 w 95"/>
                <a:gd name="T49" fmla="*/ 51 h 106"/>
                <a:gd name="T50" fmla="*/ 62 w 95"/>
                <a:gd name="T51" fmla="*/ 50 h 106"/>
                <a:gd name="T52" fmla="*/ 65 w 95"/>
                <a:gd name="T53" fmla="*/ 47 h 106"/>
                <a:gd name="T54" fmla="*/ 69 w 95"/>
                <a:gd name="T55" fmla="*/ 42 h 106"/>
                <a:gd name="T56" fmla="*/ 73 w 95"/>
                <a:gd name="T57" fmla="*/ 44 h 106"/>
                <a:gd name="T58" fmla="*/ 59 w 95"/>
                <a:gd name="T59" fmla="*/ 74 h 106"/>
                <a:gd name="T60" fmla="*/ 55 w 95"/>
                <a:gd name="T61" fmla="*/ 72 h 106"/>
                <a:gd name="T62" fmla="*/ 57 w 95"/>
                <a:gd name="T63" fmla="*/ 66 h 106"/>
                <a:gd name="T64" fmla="*/ 56 w 95"/>
                <a:gd name="T65" fmla="*/ 61 h 106"/>
                <a:gd name="T66" fmla="*/ 54 w 95"/>
                <a:gd name="T67" fmla="*/ 57 h 106"/>
                <a:gd name="T68" fmla="*/ 49 w 95"/>
                <a:gd name="T69" fmla="*/ 54 h 106"/>
                <a:gd name="T70" fmla="*/ 40 w 95"/>
                <a:gd name="T71" fmla="*/ 50 h 106"/>
                <a:gd name="T72" fmla="*/ 29 w 95"/>
                <a:gd name="T73" fmla="*/ 73 h 106"/>
                <a:gd name="T74" fmla="*/ 28 w 95"/>
                <a:gd name="T75" fmla="*/ 78 h 106"/>
                <a:gd name="T76" fmla="*/ 28 w 95"/>
                <a:gd name="T77" fmla="*/ 82 h 106"/>
                <a:gd name="T78" fmla="*/ 31 w 95"/>
                <a:gd name="T79" fmla="*/ 85 h 106"/>
                <a:gd name="T80" fmla="*/ 38 w 95"/>
                <a:gd name="T81" fmla="*/ 89 h 106"/>
                <a:gd name="T82" fmla="*/ 43 w 95"/>
                <a:gd name="T83" fmla="*/ 91 h 106"/>
                <a:gd name="T84" fmla="*/ 48 w 95"/>
                <a:gd name="T85" fmla="*/ 93 h 106"/>
                <a:gd name="T86" fmla="*/ 52 w 95"/>
                <a:gd name="T87" fmla="*/ 94 h 106"/>
                <a:gd name="T88" fmla="*/ 56 w 95"/>
                <a:gd name="T89" fmla="*/ 94 h 106"/>
                <a:gd name="T90" fmla="*/ 65 w 95"/>
                <a:gd name="T91" fmla="*/ 88 h 106"/>
                <a:gd name="T92" fmla="*/ 72 w 95"/>
                <a:gd name="T93" fmla="*/ 82 h 106"/>
                <a:gd name="T94" fmla="*/ 76 w 95"/>
                <a:gd name="T95" fmla="*/ 84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5" h="106">
                  <a:moveTo>
                    <a:pt x="76" y="84"/>
                  </a:moveTo>
                  <a:cubicBezTo>
                    <a:pt x="64" y="106"/>
                    <a:pt x="64" y="106"/>
                    <a:pt x="64" y="106"/>
                  </a:cubicBezTo>
                  <a:cubicBezTo>
                    <a:pt x="0" y="77"/>
                    <a:pt x="0" y="77"/>
                    <a:pt x="0" y="77"/>
                  </a:cubicBezTo>
                  <a:cubicBezTo>
                    <a:pt x="2" y="73"/>
                    <a:pt x="2" y="73"/>
                    <a:pt x="2" y="73"/>
                  </a:cubicBezTo>
                  <a:cubicBezTo>
                    <a:pt x="3" y="74"/>
                    <a:pt x="5" y="74"/>
                    <a:pt x="7" y="75"/>
                  </a:cubicBezTo>
                  <a:cubicBezTo>
                    <a:pt x="9" y="75"/>
                    <a:pt x="10" y="76"/>
                    <a:pt x="11" y="76"/>
                  </a:cubicBezTo>
                  <a:cubicBezTo>
                    <a:pt x="12" y="76"/>
                    <a:pt x="13" y="75"/>
                    <a:pt x="14" y="75"/>
                  </a:cubicBezTo>
                  <a:cubicBezTo>
                    <a:pt x="15" y="74"/>
                    <a:pt x="16" y="73"/>
                    <a:pt x="16" y="72"/>
                  </a:cubicBezTo>
                  <a:cubicBezTo>
                    <a:pt x="41" y="16"/>
                    <a:pt x="41" y="16"/>
                    <a:pt x="41" y="16"/>
                  </a:cubicBezTo>
                  <a:cubicBezTo>
                    <a:pt x="42" y="15"/>
                    <a:pt x="42" y="14"/>
                    <a:pt x="42" y="13"/>
                  </a:cubicBezTo>
                  <a:cubicBezTo>
                    <a:pt x="42" y="12"/>
                    <a:pt x="41" y="11"/>
                    <a:pt x="40" y="10"/>
                  </a:cubicBezTo>
                  <a:cubicBezTo>
                    <a:pt x="40" y="9"/>
                    <a:pt x="39" y="8"/>
                    <a:pt x="37" y="7"/>
                  </a:cubicBezTo>
                  <a:cubicBezTo>
                    <a:pt x="36" y="5"/>
                    <a:pt x="34" y="5"/>
                    <a:pt x="33" y="4"/>
                  </a:cubicBezTo>
                  <a:cubicBezTo>
                    <a:pt x="35" y="0"/>
                    <a:pt x="35" y="0"/>
                    <a:pt x="35" y="0"/>
                  </a:cubicBezTo>
                  <a:cubicBezTo>
                    <a:pt x="95" y="27"/>
                    <a:pt x="95" y="27"/>
                    <a:pt x="95" y="27"/>
                  </a:cubicBezTo>
                  <a:cubicBezTo>
                    <a:pt x="86" y="46"/>
                    <a:pt x="86" y="46"/>
                    <a:pt x="86" y="46"/>
                  </a:cubicBezTo>
                  <a:cubicBezTo>
                    <a:pt x="82" y="44"/>
                    <a:pt x="82" y="44"/>
                    <a:pt x="82" y="44"/>
                  </a:cubicBezTo>
                  <a:cubicBezTo>
                    <a:pt x="83" y="41"/>
                    <a:pt x="82" y="37"/>
                    <a:pt x="81" y="33"/>
                  </a:cubicBezTo>
                  <a:cubicBezTo>
                    <a:pt x="80" y="29"/>
                    <a:pt x="79" y="26"/>
                    <a:pt x="77" y="25"/>
                  </a:cubicBezTo>
                  <a:cubicBezTo>
                    <a:pt x="76" y="24"/>
                    <a:pt x="75" y="23"/>
                    <a:pt x="73" y="23"/>
                  </a:cubicBezTo>
                  <a:cubicBezTo>
                    <a:pt x="71" y="22"/>
                    <a:pt x="70" y="21"/>
                    <a:pt x="68" y="20"/>
                  </a:cubicBezTo>
                  <a:cubicBezTo>
                    <a:pt x="56" y="15"/>
                    <a:pt x="56" y="15"/>
                    <a:pt x="56" y="15"/>
                  </a:cubicBezTo>
                  <a:cubicBezTo>
                    <a:pt x="42" y="45"/>
                    <a:pt x="42" y="45"/>
                    <a:pt x="42" y="45"/>
                  </a:cubicBezTo>
                  <a:cubicBezTo>
                    <a:pt x="51" y="49"/>
                    <a:pt x="51" y="49"/>
                    <a:pt x="51" y="49"/>
                  </a:cubicBezTo>
                  <a:cubicBezTo>
                    <a:pt x="53" y="50"/>
                    <a:pt x="55" y="51"/>
                    <a:pt x="57" y="51"/>
                  </a:cubicBezTo>
                  <a:cubicBezTo>
                    <a:pt x="59" y="51"/>
                    <a:pt x="60" y="51"/>
                    <a:pt x="62" y="50"/>
                  </a:cubicBezTo>
                  <a:cubicBezTo>
                    <a:pt x="63" y="49"/>
                    <a:pt x="64" y="48"/>
                    <a:pt x="65" y="47"/>
                  </a:cubicBezTo>
                  <a:cubicBezTo>
                    <a:pt x="67" y="45"/>
                    <a:pt x="68" y="44"/>
                    <a:pt x="69" y="42"/>
                  </a:cubicBezTo>
                  <a:cubicBezTo>
                    <a:pt x="73" y="44"/>
                    <a:pt x="73" y="44"/>
                    <a:pt x="73" y="44"/>
                  </a:cubicBezTo>
                  <a:cubicBezTo>
                    <a:pt x="59" y="74"/>
                    <a:pt x="59" y="74"/>
                    <a:pt x="59" y="74"/>
                  </a:cubicBezTo>
                  <a:cubicBezTo>
                    <a:pt x="55" y="72"/>
                    <a:pt x="55" y="72"/>
                    <a:pt x="55" y="72"/>
                  </a:cubicBezTo>
                  <a:cubicBezTo>
                    <a:pt x="56" y="71"/>
                    <a:pt x="56" y="69"/>
                    <a:pt x="57" y="66"/>
                  </a:cubicBezTo>
                  <a:cubicBezTo>
                    <a:pt x="57" y="64"/>
                    <a:pt x="57" y="62"/>
                    <a:pt x="56" y="61"/>
                  </a:cubicBezTo>
                  <a:cubicBezTo>
                    <a:pt x="56" y="59"/>
                    <a:pt x="55" y="58"/>
                    <a:pt x="54" y="57"/>
                  </a:cubicBezTo>
                  <a:cubicBezTo>
                    <a:pt x="53" y="56"/>
                    <a:pt x="51" y="55"/>
                    <a:pt x="49" y="54"/>
                  </a:cubicBezTo>
                  <a:cubicBezTo>
                    <a:pt x="40" y="50"/>
                    <a:pt x="40" y="50"/>
                    <a:pt x="40" y="50"/>
                  </a:cubicBezTo>
                  <a:cubicBezTo>
                    <a:pt x="29" y="73"/>
                    <a:pt x="29" y="73"/>
                    <a:pt x="29" y="73"/>
                  </a:cubicBezTo>
                  <a:cubicBezTo>
                    <a:pt x="28" y="75"/>
                    <a:pt x="28" y="77"/>
                    <a:pt x="28" y="78"/>
                  </a:cubicBezTo>
                  <a:cubicBezTo>
                    <a:pt x="27" y="80"/>
                    <a:pt x="27" y="81"/>
                    <a:pt x="28" y="82"/>
                  </a:cubicBezTo>
                  <a:cubicBezTo>
                    <a:pt x="29" y="83"/>
                    <a:pt x="30" y="84"/>
                    <a:pt x="31" y="85"/>
                  </a:cubicBezTo>
                  <a:cubicBezTo>
                    <a:pt x="33" y="86"/>
                    <a:pt x="35" y="87"/>
                    <a:pt x="38" y="89"/>
                  </a:cubicBezTo>
                  <a:cubicBezTo>
                    <a:pt x="39" y="89"/>
                    <a:pt x="41" y="90"/>
                    <a:pt x="43" y="91"/>
                  </a:cubicBezTo>
                  <a:cubicBezTo>
                    <a:pt x="45" y="92"/>
                    <a:pt x="46" y="92"/>
                    <a:pt x="48" y="93"/>
                  </a:cubicBezTo>
                  <a:cubicBezTo>
                    <a:pt x="49" y="93"/>
                    <a:pt x="51" y="94"/>
                    <a:pt x="52" y="94"/>
                  </a:cubicBezTo>
                  <a:cubicBezTo>
                    <a:pt x="54" y="94"/>
                    <a:pt x="55" y="94"/>
                    <a:pt x="56" y="94"/>
                  </a:cubicBezTo>
                  <a:cubicBezTo>
                    <a:pt x="59" y="93"/>
                    <a:pt x="62" y="91"/>
                    <a:pt x="65" y="88"/>
                  </a:cubicBezTo>
                  <a:cubicBezTo>
                    <a:pt x="68" y="86"/>
                    <a:pt x="71" y="84"/>
                    <a:pt x="72" y="82"/>
                  </a:cubicBezTo>
                  <a:lnTo>
                    <a:pt x="76" y="8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8" name="ïSḻïdè"/>
            <p:cNvSpPr/>
            <p:nvPr userDrawn="1">
              <p:custDataLst>
                <p:tags r:id="rId22"/>
              </p:custDataLst>
            </p:nvPr>
          </p:nvSpPr>
          <p:spPr bwMode="auto">
            <a:xfrm>
              <a:off x="10020337" y="833916"/>
              <a:ext cx="52339" cy="49376"/>
            </a:xfrm>
            <a:custGeom>
              <a:avLst/>
              <a:gdLst>
                <a:gd name="T0" fmla="*/ 99 w 100"/>
                <a:gd name="T1" fmla="*/ 16 h 95"/>
                <a:gd name="T2" fmla="*/ 94 w 100"/>
                <a:gd name="T3" fmla="*/ 17 h 95"/>
                <a:gd name="T4" fmla="*/ 89 w 100"/>
                <a:gd name="T5" fmla="*/ 18 h 95"/>
                <a:gd name="T6" fmla="*/ 85 w 100"/>
                <a:gd name="T7" fmla="*/ 23 h 95"/>
                <a:gd name="T8" fmla="*/ 83 w 100"/>
                <a:gd name="T9" fmla="*/ 33 h 95"/>
                <a:gd name="T10" fmla="*/ 75 w 100"/>
                <a:gd name="T11" fmla="*/ 95 h 95"/>
                <a:gd name="T12" fmla="*/ 70 w 100"/>
                <a:gd name="T13" fmla="*/ 94 h 95"/>
                <a:gd name="T14" fmla="*/ 29 w 100"/>
                <a:gd name="T15" fmla="*/ 19 h 95"/>
                <a:gd name="T16" fmla="*/ 23 w 100"/>
                <a:gd name="T17" fmla="*/ 62 h 95"/>
                <a:gd name="T18" fmla="*/ 22 w 100"/>
                <a:gd name="T19" fmla="*/ 73 h 95"/>
                <a:gd name="T20" fmla="*/ 24 w 100"/>
                <a:gd name="T21" fmla="*/ 79 h 95"/>
                <a:gd name="T22" fmla="*/ 30 w 100"/>
                <a:gd name="T23" fmla="*/ 82 h 95"/>
                <a:gd name="T24" fmla="*/ 35 w 100"/>
                <a:gd name="T25" fmla="*/ 84 h 95"/>
                <a:gd name="T26" fmla="*/ 35 w 100"/>
                <a:gd name="T27" fmla="*/ 88 h 95"/>
                <a:gd name="T28" fmla="*/ 0 w 100"/>
                <a:gd name="T29" fmla="*/ 84 h 95"/>
                <a:gd name="T30" fmla="*/ 1 w 100"/>
                <a:gd name="T31" fmla="*/ 80 h 95"/>
                <a:gd name="T32" fmla="*/ 6 w 100"/>
                <a:gd name="T33" fmla="*/ 79 h 95"/>
                <a:gd name="T34" fmla="*/ 11 w 100"/>
                <a:gd name="T35" fmla="*/ 78 h 95"/>
                <a:gd name="T36" fmla="*/ 15 w 100"/>
                <a:gd name="T37" fmla="*/ 73 h 95"/>
                <a:gd name="T38" fmla="*/ 17 w 100"/>
                <a:gd name="T39" fmla="*/ 62 h 95"/>
                <a:gd name="T40" fmla="*/ 23 w 100"/>
                <a:gd name="T41" fmla="*/ 21 h 95"/>
                <a:gd name="T42" fmla="*/ 22 w 100"/>
                <a:gd name="T43" fmla="*/ 15 h 95"/>
                <a:gd name="T44" fmla="*/ 20 w 100"/>
                <a:gd name="T45" fmla="*/ 11 h 95"/>
                <a:gd name="T46" fmla="*/ 15 w 100"/>
                <a:gd name="T47" fmla="*/ 7 h 95"/>
                <a:gd name="T48" fmla="*/ 9 w 100"/>
                <a:gd name="T49" fmla="*/ 4 h 95"/>
                <a:gd name="T50" fmla="*/ 10 w 100"/>
                <a:gd name="T51" fmla="*/ 0 h 95"/>
                <a:gd name="T52" fmla="*/ 34 w 100"/>
                <a:gd name="T53" fmla="*/ 3 h 95"/>
                <a:gd name="T54" fmla="*/ 72 w 100"/>
                <a:gd name="T55" fmla="*/ 73 h 95"/>
                <a:gd name="T56" fmla="*/ 78 w 100"/>
                <a:gd name="T57" fmla="*/ 33 h 95"/>
                <a:gd name="T58" fmla="*/ 78 w 100"/>
                <a:gd name="T59" fmla="*/ 22 h 95"/>
                <a:gd name="T60" fmla="*/ 76 w 100"/>
                <a:gd name="T61" fmla="*/ 17 h 95"/>
                <a:gd name="T62" fmla="*/ 71 w 100"/>
                <a:gd name="T63" fmla="*/ 14 h 95"/>
                <a:gd name="T64" fmla="*/ 65 w 100"/>
                <a:gd name="T65" fmla="*/ 12 h 95"/>
                <a:gd name="T66" fmla="*/ 66 w 100"/>
                <a:gd name="T67" fmla="*/ 8 h 95"/>
                <a:gd name="T68" fmla="*/ 100 w 100"/>
                <a:gd name="T69" fmla="*/ 12 h 95"/>
                <a:gd name="T70" fmla="*/ 99 w 100"/>
                <a:gd name="T71" fmla="*/ 16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0" h="95">
                  <a:moveTo>
                    <a:pt x="99" y="16"/>
                  </a:moveTo>
                  <a:cubicBezTo>
                    <a:pt x="98" y="16"/>
                    <a:pt x="97" y="16"/>
                    <a:pt x="94" y="17"/>
                  </a:cubicBezTo>
                  <a:cubicBezTo>
                    <a:pt x="92" y="17"/>
                    <a:pt x="90" y="17"/>
                    <a:pt x="89" y="18"/>
                  </a:cubicBezTo>
                  <a:cubicBezTo>
                    <a:pt x="88" y="18"/>
                    <a:pt x="86" y="20"/>
                    <a:pt x="85" y="23"/>
                  </a:cubicBezTo>
                  <a:cubicBezTo>
                    <a:pt x="85" y="26"/>
                    <a:pt x="84" y="29"/>
                    <a:pt x="83" y="33"/>
                  </a:cubicBezTo>
                  <a:cubicBezTo>
                    <a:pt x="75" y="95"/>
                    <a:pt x="75" y="95"/>
                    <a:pt x="75" y="95"/>
                  </a:cubicBezTo>
                  <a:cubicBezTo>
                    <a:pt x="70" y="94"/>
                    <a:pt x="70" y="94"/>
                    <a:pt x="70" y="94"/>
                  </a:cubicBezTo>
                  <a:cubicBezTo>
                    <a:pt x="29" y="19"/>
                    <a:pt x="29" y="19"/>
                    <a:pt x="29" y="19"/>
                  </a:cubicBezTo>
                  <a:cubicBezTo>
                    <a:pt x="23" y="62"/>
                    <a:pt x="23" y="62"/>
                    <a:pt x="23" y="62"/>
                  </a:cubicBezTo>
                  <a:cubicBezTo>
                    <a:pt x="22" y="67"/>
                    <a:pt x="22" y="71"/>
                    <a:pt x="22" y="73"/>
                  </a:cubicBezTo>
                  <a:cubicBezTo>
                    <a:pt x="23" y="76"/>
                    <a:pt x="23" y="78"/>
                    <a:pt x="24" y="79"/>
                  </a:cubicBezTo>
                  <a:cubicBezTo>
                    <a:pt x="25" y="80"/>
                    <a:pt x="27" y="81"/>
                    <a:pt x="30" y="82"/>
                  </a:cubicBezTo>
                  <a:cubicBezTo>
                    <a:pt x="32" y="83"/>
                    <a:pt x="34" y="84"/>
                    <a:pt x="35" y="84"/>
                  </a:cubicBezTo>
                  <a:cubicBezTo>
                    <a:pt x="35" y="88"/>
                    <a:pt x="35" y="88"/>
                    <a:pt x="35" y="88"/>
                  </a:cubicBezTo>
                  <a:cubicBezTo>
                    <a:pt x="0" y="84"/>
                    <a:pt x="0" y="84"/>
                    <a:pt x="0" y="84"/>
                  </a:cubicBezTo>
                  <a:cubicBezTo>
                    <a:pt x="1" y="80"/>
                    <a:pt x="1" y="80"/>
                    <a:pt x="1" y="80"/>
                  </a:cubicBezTo>
                  <a:cubicBezTo>
                    <a:pt x="2" y="80"/>
                    <a:pt x="4" y="80"/>
                    <a:pt x="6" y="79"/>
                  </a:cubicBezTo>
                  <a:cubicBezTo>
                    <a:pt x="9" y="79"/>
                    <a:pt x="11" y="78"/>
                    <a:pt x="11" y="78"/>
                  </a:cubicBezTo>
                  <a:cubicBezTo>
                    <a:pt x="13" y="77"/>
                    <a:pt x="14" y="76"/>
                    <a:pt x="15" y="73"/>
                  </a:cubicBezTo>
                  <a:cubicBezTo>
                    <a:pt x="16" y="71"/>
                    <a:pt x="16" y="67"/>
                    <a:pt x="17" y="62"/>
                  </a:cubicBezTo>
                  <a:cubicBezTo>
                    <a:pt x="23" y="21"/>
                    <a:pt x="23" y="21"/>
                    <a:pt x="23" y="21"/>
                  </a:cubicBezTo>
                  <a:cubicBezTo>
                    <a:pt x="23" y="19"/>
                    <a:pt x="23" y="17"/>
                    <a:pt x="22" y="15"/>
                  </a:cubicBezTo>
                  <a:cubicBezTo>
                    <a:pt x="22" y="13"/>
                    <a:pt x="21" y="12"/>
                    <a:pt x="20" y="11"/>
                  </a:cubicBezTo>
                  <a:cubicBezTo>
                    <a:pt x="19" y="9"/>
                    <a:pt x="17" y="8"/>
                    <a:pt x="15" y="7"/>
                  </a:cubicBezTo>
                  <a:cubicBezTo>
                    <a:pt x="13" y="5"/>
                    <a:pt x="11" y="5"/>
                    <a:pt x="9" y="4"/>
                  </a:cubicBezTo>
                  <a:cubicBezTo>
                    <a:pt x="10" y="0"/>
                    <a:pt x="10" y="0"/>
                    <a:pt x="10" y="0"/>
                  </a:cubicBezTo>
                  <a:cubicBezTo>
                    <a:pt x="34" y="3"/>
                    <a:pt x="34" y="3"/>
                    <a:pt x="34" y="3"/>
                  </a:cubicBezTo>
                  <a:cubicBezTo>
                    <a:pt x="72" y="73"/>
                    <a:pt x="72" y="73"/>
                    <a:pt x="72" y="73"/>
                  </a:cubicBezTo>
                  <a:cubicBezTo>
                    <a:pt x="78" y="33"/>
                    <a:pt x="78" y="33"/>
                    <a:pt x="78" y="33"/>
                  </a:cubicBezTo>
                  <a:cubicBezTo>
                    <a:pt x="78" y="29"/>
                    <a:pt x="78" y="25"/>
                    <a:pt x="78" y="22"/>
                  </a:cubicBezTo>
                  <a:cubicBezTo>
                    <a:pt x="78" y="19"/>
                    <a:pt x="77" y="18"/>
                    <a:pt x="76" y="17"/>
                  </a:cubicBezTo>
                  <a:cubicBezTo>
                    <a:pt x="75" y="16"/>
                    <a:pt x="73" y="15"/>
                    <a:pt x="71" y="14"/>
                  </a:cubicBezTo>
                  <a:cubicBezTo>
                    <a:pt x="69" y="13"/>
                    <a:pt x="67" y="12"/>
                    <a:pt x="65" y="12"/>
                  </a:cubicBezTo>
                  <a:cubicBezTo>
                    <a:pt x="66" y="8"/>
                    <a:pt x="66" y="8"/>
                    <a:pt x="66" y="8"/>
                  </a:cubicBezTo>
                  <a:cubicBezTo>
                    <a:pt x="100" y="12"/>
                    <a:pt x="100" y="12"/>
                    <a:pt x="100" y="12"/>
                  </a:cubicBezTo>
                  <a:lnTo>
                    <a:pt x="99"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9" name="ïṥḷide"/>
            <p:cNvSpPr/>
            <p:nvPr userDrawn="1">
              <p:custDataLst>
                <p:tags r:id="rId23"/>
              </p:custDataLst>
            </p:nvPr>
          </p:nvSpPr>
          <p:spPr bwMode="auto">
            <a:xfrm>
              <a:off x="10084526" y="838360"/>
              <a:ext cx="44438" cy="46413"/>
            </a:xfrm>
            <a:custGeom>
              <a:avLst/>
              <a:gdLst>
                <a:gd name="T0" fmla="*/ 86 w 86"/>
                <a:gd name="T1" fmla="*/ 4 h 89"/>
                <a:gd name="T2" fmla="*/ 82 w 86"/>
                <a:gd name="T3" fmla="*/ 5 h 89"/>
                <a:gd name="T4" fmla="*/ 76 w 86"/>
                <a:gd name="T5" fmla="*/ 7 h 89"/>
                <a:gd name="T6" fmla="*/ 74 w 86"/>
                <a:gd name="T7" fmla="*/ 13 h 89"/>
                <a:gd name="T8" fmla="*/ 74 w 86"/>
                <a:gd name="T9" fmla="*/ 24 h 89"/>
                <a:gd name="T10" fmla="*/ 77 w 86"/>
                <a:gd name="T11" fmla="*/ 60 h 89"/>
                <a:gd name="T12" fmla="*/ 75 w 86"/>
                <a:gd name="T13" fmla="*/ 72 h 89"/>
                <a:gd name="T14" fmla="*/ 68 w 86"/>
                <a:gd name="T15" fmla="*/ 81 h 89"/>
                <a:gd name="T16" fmla="*/ 58 w 86"/>
                <a:gd name="T17" fmla="*/ 87 h 89"/>
                <a:gd name="T18" fmla="*/ 48 w 86"/>
                <a:gd name="T19" fmla="*/ 89 h 89"/>
                <a:gd name="T20" fmla="*/ 35 w 86"/>
                <a:gd name="T21" fmla="*/ 88 h 89"/>
                <a:gd name="T22" fmla="*/ 24 w 86"/>
                <a:gd name="T23" fmla="*/ 83 h 89"/>
                <a:gd name="T24" fmla="*/ 18 w 86"/>
                <a:gd name="T25" fmla="*/ 76 h 89"/>
                <a:gd name="T26" fmla="*/ 15 w 86"/>
                <a:gd name="T27" fmla="*/ 67 h 89"/>
                <a:gd name="T28" fmla="*/ 12 w 86"/>
                <a:gd name="T29" fmla="*/ 17 h 89"/>
                <a:gd name="T30" fmla="*/ 11 w 86"/>
                <a:gd name="T31" fmla="*/ 14 h 89"/>
                <a:gd name="T32" fmla="*/ 8 w 86"/>
                <a:gd name="T33" fmla="*/ 12 h 89"/>
                <a:gd name="T34" fmla="*/ 4 w 86"/>
                <a:gd name="T35" fmla="*/ 11 h 89"/>
                <a:gd name="T36" fmla="*/ 0 w 86"/>
                <a:gd name="T37" fmla="*/ 10 h 89"/>
                <a:gd name="T38" fmla="*/ 0 w 86"/>
                <a:gd name="T39" fmla="*/ 6 h 89"/>
                <a:gd name="T40" fmla="*/ 35 w 86"/>
                <a:gd name="T41" fmla="*/ 3 h 89"/>
                <a:gd name="T42" fmla="*/ 35 w 86"/>
                <a:gd name="T43" fmla="*/ 8 h 89"/>
                <a:gd name="T44" fmla="*/ 31 w 86"/>
                <a:gd name="T45" fmla="*/ 8 h 89"/>
                <a:gd name="T46" fmla="*/ 27 w 86"/>
                <a:gd name="T47" fmla="*/ 10 h 89"/>
                <a:gd name="T48" fmla="*/ 25 w 86"/>
                <a:gd name="T49" fmla="*/ 12 h 89"/>
                <a:gd name="T50" fmla="*/ 24 w 86"/>
                <a:gd name="T51" fmla="*/ 16 h 89"/>
                <a:gd name="T52" fmla="*/ 28 w 86"/>
                <a:gd name="T53" fmla="*/ 62 h 89"/>
                <a:gd name="T54" fmla="*/ 29 w 86"/>
                <a:gd name="T55" fmla="*/ 69 h 89"/>
                <a:gd name="T56" fmla="*/ 32 w 86"/>
                <a:gd name="T57" fmla="*/ 76 h 89"/>
                <a:gd name="T58" fmla="*/ 39 w 86"/>
                <a:gd name="T59" fmla="*/ 81 h 89"/>
                <a:gd name="T60" fmla="*/ 50 w 86"/>
                <a:gd name="T61" fmla="*/ 82 h 89"/>
                <a:gd name="T62" fmla="*/ 61 w 86"/>
                <a:gd name="T63" fmla="*/ 79 h 89"/>
                <a:gd name="T64" fmla="*/ 67 w 86"/>
                <a:gd name="T65" fmla="*/ 73 h 89"/>
                <a:gd name="T66" fmla="*/ 70 w 86"/>
                <a:gd name="T67" fmla="*/ 66 h 89"/>
                <a:gd name="T68" fmla="*/ 71 w 86"/>
                <a:gd name="T69" fmla="*/ 59 h 89"/>
                <a:gd name="T70" fmla="*/ 68 w 86"/>
                <a:gd name="T71" fmla="*/ 25 h 89"/>
                <a:gd name="T72" fmla="*/ 67 w 86"/>
                <a:gd name="T73" fmla="*/ 14 h 89"/>
                <a:gd name="T74" fmla="*/ 63 w 86"/>
                <a:gd name="T75" fmla="*/ 9 h 89"/>
                <a:gd name="T76" fmla="*/ 58 w 86"/>
                <a:gd name="T77" fmla="*/ 7 h 89"/>
                <a:gd name="T78" fmla="*/ 52 w 86"/>
                <a:gd name="T79" fmla="*/ 6 h 89"/>
                <a:gd name="T80" fmla="*/ 52 w 86"/>
                <a:gd name="T81" fmla="*/ 2 h 89"/>
                <a:gd name="T82" fmla="*/ 86 w 86"/>
                <a:gd name="T83" fmla="*/ 0 h 89"/>
                <a:gd name="T84" fmla="*/ 86 w 86"/>
                <a:gd name="T85" fmla="*/ 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6" h="89">
                  <a:moveTo>
                    <a:pt x="86" y="4"/>
                  </a:moveTo>
                  <a:cubicBezTo>
                    <a:pt x="85" y="4"/>
                    <a:pt x="84" y="4"/>
                    <a:pt x="82" y="5"/>
                  </a:cubicBezTo>
                  <a:cubicBezTo>
                    <a:pt x="79" y="5"/>
                    <a:pt x="78" y="6"/>
                    <a:pt x="76" y="7"/>
                  </a:cubicBezTo>
                  <a:cubicBezTo>
                    <a:pt x="75" y="8"/>
                    <a:pt x="74" y="10"/>
                    <a:pt x="74" y="13"/>
                  </a:cubicBezTo>
                  <a:cubicBezTo>
                    <a:pt x="74" y="16"/>
                    <a:pt x="74" y="19"/>
                    <a:pt x="74" y="24"/>
                  </a:cubicBezTo>
                  <a:cubicBezTo>
                    <a:pt x="77" y="60"/>
                    <a:pt x="77" y="60"/>
                    <a:pt x="77" y="60"/>
                  </a:cubicBezTo>
                  <a:cubicBezTo>
                    <a:pt x="77" y="65"/>
                    <a:pt x="76" y="69"/>
                    <a:pt x="75" y="72"/>
                  </a:cubicBezTo>
                  <a:cubicBezTo>
                    <a:pt x="73" y="76"/>
                    <a:pt x="71" y="79"/>
                    <a:pt x="68" y="81"/>
                  </a:cubicBezTo>
                  <a:cubicBezTo>
                    <a:pt x="65" y="84"/>
                    <a:pt x="62" y="86"/>
                    <a:pt x="58" y="87"/>
                  </a:cubicBezTo>
                  <a:cubicBezTo>
                    <a:pt x="55" y="88"/>
                    <a:pt x="52" y="89"/>
                    <a:pt x="48" y="89"/>
                  </a:cubicBezTo>
                  <a:cubicBezTo>
                    <a:pt x="43" y="89"/>
                    <a:pt x="39" y="89"/>
                    <a:pt x="35" y="88"/>
                  </a:cubicBezTo>
                  <a:cubicBezTo>
                    <a:pt x="31" y="87"/>
                    <a:pt x="27" y="85"/>
                    <a:pt x="24" y="83"/>
                  </a:cubicBezTo>
                  <a:cubicBezTo>
                    <a:pt x="22" y="81"/>
                    <a:pt x="19" y="79"/>
                    <a:pt x="18" y="76"/>
                  </a:cubicBezTo>
                  <a:cubicBezTo>
                    <a:pt x="16" y="73"/>
                    <a:pt x="15" y="70"/>
                    <a:pt x="15" y="67"/>
                  </a:cubicBezTo>
                  <a:cubicBezTo>
                    <a:pt x="12" y="17"/>
                    <a:pt x="12" y="17"/>
                    <a:pt x="12" y="17"/>
                  </a:cubicBezTo>
                  <a:cubicBezTo>
                    <a:pt x="11" y="16"/>
                    <a:pt x="11" y="15"/>
                    <a:pt x="11" y="14"/>
                  </a:cubicBezTo>
                  <a:cubicBezTo>
                    <a:pt x="10" y="13"/>
                    <a:pt x="9" y="12"/>
                    <a:pt x="8" y="12"/>
                  </a:cubicBezTo>
                  <a:cubicBezTo>
                    <a:pt x="7" y="11"/>
                    <a:pt x="5" y="11"/>
                    <a:pt x="4" y="11"/>
                  </a:cubicBezTo>
                  <a:cubicBezTo>
                    <a:pt x="2" y="10"/>
                    <a:pt x="1" y="10"/>
                    <a:pt x="0" y="10"/>
                  </a:cubicBezTo>
                  <a:cubicBezTo>
                    <a:pt x="0" y="6"/>
                    <a:pt x="0" y="6"/>
                    <a:pt x="0" y="6"/>
                  </a:cubicBezTo>
                  <a:cubicBezTo>
                    <a:pt x="35" y="3"/>
                    <a:pt x="35" y="3"/>
                    <a:pt x="35" y="3"/>
                  </a:cubicBezTo>
                  <a:cubicBezTo>
                    <a:pt x="35" y="8"/>
                    <a:pt x="35" y="8"/>
                    <a:pt x="35" y="8"/>
                  </a:cubicBezTo>
                  <a:cubicBezTo>
                    <a:pt x="34" y="8"/>
                    <a:pt x="32" y="8"/>
                    <a:pt x="31" y="8"/>
                  </a:cubicBezTo>
                  <a:cubicBezTo>
                    <a:pt x="29" y="9"/>
                    <a:pt x="28" y="9"/>
                    <a:pt x="27" y="10"/>
                  </a:cubicBezTo>
                  <a:cubicBezTo>
                    <a:pt x="26" y="10"/>
                    <a:pt x="25" y="11"/>
                    <a:pt x="25" y="12"/>
                  </a:cubicBezTo>
                  <a:cubicBezTo>
                    <a:pt x="24" y="13"/>
                    <a:pt x="24" y="15"/>
                    <a:pt x="24" y="16"/>
                  </a:cubicBezTo>
                  <a:cubicBezTo>
                    <a:pt x="28" y="62"/>
                    <a:pt x="28" y="62"/>
                    <a:pt x="28" y="62"/>
                  </a:cubicBezTo>
                  <a:cubicBezTo>
                    <a:pt x="28" y="64"/>
                    <a:pt x="28" y="67"/>
                    <a:pt x="29" y="69"/>
                  </a:cubicBezTo>
                  <a:cubicBezTo>
                    <a:pt x="30" y="72"/>
                    <a:pt x="31" y="74"/>
                    <a:pt x="32" y="76"/>
                  </a:cubicBezTo>
                  <a:cubicBezTo>
                    <a:pt x="34" y="78"/>
                    <a:pt x="36" y="80"/>
                    <a:pt x="39" y="81"/>
                  </a:cubicBezTo>
                  <a:cubicBezTo>
                    <a:pt x="42" y="82"/>
                    <a:pt x="45" y="82"/>
                    <a:pt x="50" y="82"/>
                  </a:cubicBezTo>
                  <a:cubicBezTo>
                    <a:pt x="54" y="82"/>
                    <a:pt x="58" y="81"/>
                    <a:pt x="61" y="79"/>
                  </a:cubicBezTo>
                  <a:cubicBezTo>
                    <a:pt x="64" y="78"/>
                    <a:pt x="66" y="76"/>
                    <a:pt x="67" y="73"/>
                  </a:cubicBezTo>
                  <a:cubicBezTo>
                    <a:pt x="69" y="71"/>
                    <a:pt x="70" y="69"/>
                    <a:pt x="70" y="66"/>
                  </a:cubicBezTo>
                  <a:cubicBezTo>
                    <a:pt x="71" y="64"/>
                    <a:pt x="71" y="62"/>
                    <a:pt x="71" y="59"/>
                  </a:cubicBezTo>
                  <a:cubicBezTo>
                    <a:pt x="68" y="25"/>
                    <a:pt x="68" y="25"/>
                    <a:pt x="68" y="25"/>
                  </a:cubicBezTo>
                  <a:cubicBezTo>
                    <a:pt x="68" y="20"/>
                    <a:pt x="67" y="17"/>
                    <a:pt x="67" y="14"/>
                  </a:cubicBezTo>
                  <a:cubicBezTo>
                    <a:pt x="66" y="11"/>
                    <a:pt x="65" y="10"/>
                    <a:pt x="63" y="9"/>
                  </a:cubicBezTo>
                  <a:cubicBezTo>
                    <a:pt x="62" y="8"/>
                    <a:pt x="60" y="7"/>
                    <a:pt x="58" y="7"/>
                  </a:cubicBezTo>
                  <a:cubicBezTo>
                    <a:pt x="55" y="7"/>
                    <a:pt x="53" y="6"/>
                    <a:pt x="52" y="6"/>
                  </a:cubicBezTo>
                  <a:cubicBezTo>
                    <a:pt x="52" y="2"/>
                    <a:pt x="52" y="2"/>
                    <a:pt x="52" y="2"/>
                  </a:cubicBezTo>
                  <a:cubicBezTo>
                    <a:pt x="86" y="0"/>
                    <a:pt x="86" y="0"/>
                    <a:pt x="86" y="0"/>
                  </a:cubicBezTo>
                  <a:lnTo>
                    <a:pt x="86"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0" name="ïṣlïḍé"/>
            <p:cNvSpPr/>
            <p:nvPr userDrawn="1">
              <p:custDataLst>
                <p:tags r:id="rId24"/>
              </p:custDataLst>
            </p:nvPr>
          </p:nvSpPr>
          <p:spPr bwMode="auto">
            <a:xfrm>
              <a:off x="10129952" y="819597"/>
              <a:ext cx="50364" cy="57276"/>
            </a:xfrm>
            <a:custGeom>
              <a:avLst/>
              <a:gdLst>
                <a:gd name="T0" fmla="*/ 83 w 97"/>
                <a:gd name="T1" fmla="*/ 4 h 110"/>
                <a:gd name="T2" fmla="*/ 79 w 97"/>
                <a:gd name="T3" fmla="*/ 7 h 110"/>
                <a:gd name="T4" fmla="*/ 75 w 97"/>
                <a:gd name="T5" fmla="*/ 10 h 110"/>
                <a:gd name="T6" fmla="*/ 74 w 97"/>
                <a:gd name="T7" fmla="*/ 17 h 110"/>
                <a:gd name="T8" fmla="*/ 77 w 97"/>
                <a:gd name="T9" fmla="*/ 27 h 110"/>
                <a:gd name="T10" fmla="*/ 97 w 97"/>
                <a:gd name="T11" fmla="*/ 85 h 110"/>
                <a:gd name="T12" fmla="*/ 92 w 97"/>
                <a:gd name="T13" fmla="*/ 87 h 110"/>
                <a:gd name="T14" fmla="*/ 24 w 97"/>
                <a:gd name="T15" fmla="*/ 39 h 110"/>
                <a:gd name="T16" fmla="*/ 38 w 97"/>
                <a:gd name="T17" fmla="*/ 80 h 110"/>
                <a:gd name="T18" fmla="*/ 43 w 97"/>
                <a:gd name="T19" fmla="*/ 90 h 110"/>
                <a:gd name="T20" fmla="*/ 47 w 97"/>
                <a:gd name="T21" fmla="*/ 94 h 110"/>
                <a:gd name="T22" fmla="*/ 53 w 97"/>
                <a:gd name="T23" fmla="*/ 95 h 110"/>
                <a:gd name="T24" fmla="*/ 58 w 97"/>
                <a:gd name="T25" fmla="*/ 94 h 110"/>
                <a:gd name="T26" fmla="*/ 60 w 97"/>
                <a:gd name="T27" fmla="*/ 98 h 110"/>
                <a:gd name="T28" fmla="*/ 29 w 97"/>
                <a:gd name="T29" fmla="*/ 110 h 110"/>
                <a:gd name="T30" fmla="*/ 27 w 97"/>
                <a:gd name="T31" fmla="*/ 106 h 110"/>
                <a:gd name="T32" fmla="*/ 32 w 97"/>
                <a:gd name="T33" fmla="*/ 103 h 110"/>
                <a:gd name="T34" fmla="*/ 35 w 97"/>
                <a:gd name="T35" fmla="*/ 99 h 110"/>
                <a:gd name="T36" fmla="*/ 36 w 97"/>
                <a:gd name="T37" fmla="*/ 94 h 110"/>
                <a:gd name="T38" fmla="*/ 33 w 97"/>
                <a:gd name="T39" fmla="*/ 82 h 110"/>
                <a:gd name="T40" fmla="*/ 20 w 97"/>
                <a:gd name="T41" fmla="*/ 43 h 110"/>
                <a:gd name="T42" fmla="*/ 17 w 97"/>
                <a:gd name="T43" fmla="*/ 39 h 110"/>
                <a:gd name="T44" fmla="*/ 14 w 97"/>
                <a:gd name="T45" fmla="*/ 35 h 110"/>
                <a:gd name="T46" fmla="*/ 7 w 97"/>
                <a:gd name="T47" fmla="*/ 34 h 110"/>
                <a:gd name="T48" fmla="*/ 2 w 97"/>
                <a:gd name="T49" fmla="*/ 35 h 110"/>
                <a:gd name="T50" fmla="*/ 0 w 97"/>
                <a:gd name="T51" fmla="*/ 31 h 110"/>
                <a:gd name="T52" fmla="*/ 22 w 97"/>
                <a:gd name="T53" fmla="*/ 23 h 110"/>
                <a:gd name="T54" fmla="*/ 85 w 97"/>
                <a:gd name="T55" fmla="*/ 67 h 110"/>
                <a:gd name="T56" fmla="*/ 72 w 97"/>
                <a:gd name="T57" fmla="*/ 29 h 110"/>
                <a:gd name="T58" fmla="*/ 68 w 97"/>
                <a:gd name="T59" fmla="*/ 19 h 110"/>
                <a:gd name="T60" fmla="*/ 63 w 97"/>
                <a:gd name="T61" fmla="*/ 15 h 110"/>
                <a:gd name="T62" fmla="*/ 58 w 97"/>
                <a:gd name="T63" fmla="*/ 15 h 110"/>
                <a:gd name="T64" fmla="*/ 52 w 97"/>
                <a:gd name="T65" fmla="*/ 16 h 110"/>
                <a:gd name="T66" fmla="*/ 51 w 97"/>
                <a:gd name="T67" fmla="*/ 12 h 110"/>
                <a:gd name="T68" fmla="*/ 82 w 97"/>
                <a:gd name="T69" fmla="*/ 0 h 110"/>
                <a:gd name="T70" fmla="*/ 83 w 97"/>
                <a:gd name="T71" fmla="*/ 4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7" h="110">
                  <a:moveTo>
                    <a:pt x="83" y="4"/>
                  </a:moveTo>
                  <a:cubicBezTo>
                    <a:pt x="82" y="5"/>
                    <a:pt x="81" y="5"/>
                    <a:pt x="79" y="7"/>
                  </a:cubicBezTo>
                  <a:cubicBezTo>
                    <a:pt x="77" y="8"/>
                    <a:pt x="76" y="9"/>
                    <a:pt x="75" y="10"/>
                  </a:cubicBezTo>
                  <a:cubicBezTo>
                    <a:pt x="74" y="12"/>
                    <a:pt x="74" y="14"/>
                    <a:pt x="74" y="17"/>
                  </a:cubicBezTo>
                  <a:cubicBezTo>
                    <a:pt x="75" y="19"/>
                    <a:pt x="75" y="23"/>
                    <a:pt x="77" y="27"/>
                  </a:cubicBezTo>
                  <a:cubicBezTo>
                    <a:pt x="97" y="85"/>
                    <a:pt x="97" y="85"/>
                    <a:pt x="97" y="85"/>
                  </a:cubicBezTo>
                  <a:cubicBezTo>
                    <a:pt x="92" y="87"/>
                    <a:pt x="92" y="87"/>
                    <a:pt x="92" y="87"/>
                  </a:cubicBezTo>
                  <a:cubicBezTo>
                    <a:pt x="24" y="39"/>
                    <a:pt x="24" y="39"/>
                    <a:pt x="24" y="39"/>
                  </a:cubicBezTo>
                  <a:cubicBezTo>
                    <a:pt x="38" y="80"/>
                    <a:pt x="38" y="80"/>
                    <a:pt x="38" y="80"/>
                  </a:cubicBezTo>
                  <a:cubicBezTo>
                    <a:pt x="40" y="84"/>
                    <a:pt x="41" y="88"/>
                    <a:pt x="43" y="90"/>
                  </a:cubicBezTo>
                  <a:cubicBezTo>
                    <a:pt x="44" y="92"/>
                    <a:pt x="45" y="94"/>
                    <a:pt x="47" y="94"/>
                  </a:cubicBezTo>
                  <a:cubicBezTo>
                    <a:pt x="48" y="95"/>
                    <a:pt x="50" y="95"/>
                    <a:pt x="53" y="95"/>
                  </a:cubicBezTo>
                  <a:cubicBezTo>
                    <a:pt x="56" y="95"/>
                    <a:pt x="57" y="94"/>
                    <a:pt x="58" y="94"/>
                  </a:cubicBezTo>
                  <a:cubicBezTo>
                    <a:pt x="60" y="98"/>
                    <a:pt x="60" y="98"/>
                    <a:pt x="60" y="98"/>
                  </a:cubicBezTo>
                  <a:cubicBezTo>
                    <a:pt x="29" y="110"/>
                    <a:pt x="29" y="110"/>
                    <a:pt x="29" y="110"/>
                  </a:cubicBezTo>
                  <a:cubicBezTo>
                    <a:pt x="27" y="106"/>
                    <a:pt x="27" y="106"/>
                    <a:pt x="27" y="106"/>
                  </a:cubicBezTo>
                  <a:cubicBezTo>
                    <a:pt x="28" y="105"/>
                    <a:pt x="30" y="104"/>
                    <a:pt x="32" y="103"/>
                  </a:cubicBezTo>
                  <a:cubicBezTo>
                    <a:pt x="34" y="101"/>
                    <a:pt x="35" y="100"/>
                    <a:pt x="35" y="99"/>
                  </a:cubicBezTo>
                  <a:cubicBezTo>
                    <a:pt x="36" y="98"/>
                    <a:pt x="37" y="96"/>
                    <a:pt x="36" y="94"/>
                  </a:cubicBezTo>
                  <a:cubicBezTo>
                    <a:pt x="36" y="91"/>
                    <a:pt x="35" y="88"/>
                    <a:pt x="33" y="82"/>
                  </a:cubicBezTo>
                  <a:cubicBezTo>
                    <a:pt x="20" y="43"/>
                    <a:pt x="20" y="43"/>
                    <a:pt x="20" y="43"/>
                  </a:cubicBezTo>
                  <a:cubicBezTo>
                    <a:pt x="19" y="42"/>
                    <a:pt x="18" y="40"/>
                    <a:pt x="17" y="39"/>
                  </a:cubicBezTo>
                  <a:cubicBezTo>
                    <a:pt x="16" y="37"/>
                    <a:pt x="15" y="36"/>
                    <a:pt x="14" y="35"/>
                  </a:cubicBezTo>
                  <a:cubicBezTo>
                    <a:pt x="12" y="35"/>
                    <a:pt x="10" y="34"/>
                    <a:pt x="7" y="34"/>
                  </a:cubicBezTo>
                  <a:cubicBezTo>
                    <a:pt x="5" y="34"/>
                    <a:pt x="3" y="34"/>
                    <a:pt x="2" y="35"/>
                  </a:cubicBezTo>
                  <a:cubicBezTo>
                    <a:pt x="0" y="31"/>
                    <a:pt x="0" y="31"/>
                    <a:pt x="0" y="31"/>
                  </a:cubicBezTo>
                  <a:cubicBezTo>
                    <a:pt x="22" y="23"/>
                    <a:pt x="22" y="23"/>
                    <a:pt x="22" y="23"/>
                  </a:cubicBezTo>
                  <a:cubicBezTo>
                    <a:pt x="85" y="67"/>
                    <a:pt x="85" y="67"/>
                    <a:pt x="85" y="67"/>
                  </a:cubicBezTo>
                  <a:cubicBezTo>
                    <a:pt x="72" y="29"/>
                    <a:pt x="72" y="29"/>
                    <a:pt x="72" y="29"/>
                  </a:cubicBezTo>
                  <a:cubicBezTo>
                    <a:pt x="70" y="25"/>
                    <a:pt x="69" y="21"/>
                    <a:pt x="68" y="19"/>
                  </a:cubicBezTo>
                  <a:cubicBezTo>
                    <a:pt x="66" y="17"/>
                    <a:pt x="65" y="16"/>
                    <a:pt x="63" y="15"/>
                  </a:cubicBezTo>
                  <a:cubicBezTo>
                    <a:pt x="62" y="15"/>
                    <a:pt x="60" y="15"/>
                    <a:pt x="58" y="15"/>
                  </a:cubicBezTo>
                  <a:cubicBezTo>
                    <a:pt x="55" y="15"/>
                    <a:pt x="53" y="15"/>
                    <a:pt x="52" y="16"/>
                  </a:cubicBezTo>
                  <a:cubicBezTo>
                    <a:pt x="51" y="12"/>
                    <a:pt x="51" y="12"/>
                    <a:pt x="51" y="12"/>
                  </a:cubicBezTo>
                  <a:cubicBezTo>
                    <a:pt x="82" y="0"/>
                    <a:pt x="82" y="0"/>
                    <a:pt x="82" y="0"/>
                  </a:cubicBezTo>
                  <a:lnTo>
                    <a:pt x="83"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1" name="îşļîḋe"/>
            <p:cNvSpPr/>
            <p:nvPr userDrawn="1">
              <p:custDataLst>
                <p:tags r:id="rId25"/>
              </p:custDataLst>
            </p:nvPr>
          </p:nvSpPr>
          <p:spPr bwMode="auto">
            <a:xfrm>
              <a:off x="10173896" y="807746"/>
              <a:ext cx="35551" cy="47895"/>
            </a:xfrm>
            <a:custGeom>
              <a:avLst/>
              <a:gdLst>
                <a:gd name="T0" fmla="*/ 69 w 69"/>
                <a:gd name="T1" fmla="*/ 73 h 92"/>
                <a:gd name="T2" fmla="*/ 39 w 69"/>
                <a:gd name="T3" fmla="*/ 92 h 92"/>
                <a:gd name="T4" fmla="*/ 37 w 69"/>
                <a:gd name="T5" fmla="*/ 89 h 92"/>
                <a:gd name="T6" fmla="*/ 41 w 69"/>
                <a:gd name="T7" fmla="*/ 86 h 92"/>
                <a:gd name="T8" fmla="*/ 44 w 69"/>
                <a:gd name="T9" fmla="*/ 83 h 92"/>
                <a:gd name="T10" fmla="*/ 45 w 69"/>
                <a:gd name="T11" fmla="*/ 80 h 92"/>
                <a:gd name="T12" fmla="*/ 44 w 69"/>
                <a:gd name="T13" fmla="*/ 76 h 92"/>
                <a:gd name="T14" fmla="*/ 16 w 69"/>
                <a:gd name="T15" fmla="*/ 24 h 92"/>
                <a:gd name="T16" fmla="*/ 13 w 69"/>
                <a:gd name="T17" fmla="*/ 21 h 92"/>
                <a:gd name="T18" fmla="*/ 10 w 69"/>
                <a:gd name="T19" fmla="*/ 20 h 92"/>
                <a:gd name="T20" fmla="*/ 6 w 69"/>
                <a:gd name="T21" fmla="*/ 21 h 92"/>
                <a:gd name="T22" fmla="*/ 2 w 69"/>
                <a:gd name="T23" fmla="*/ 23 h 92"/>
                <a:gd name="T24" fmla="*/ 0 w 69"/>
                <a:gd name="T25" fmla="*/ 19 h 92"/>
                <a:gd name="T26" fmla="*/ 30 w 69"/>
                <a:gd name="T27" fmla="*/ 0 h 92"/>
                <a:gd name="T28" fmla="*/ 32 w 69"/>
                <a:gd name="T29" fmla="*/ 4 h 92"/>
                <a:gd name="T30" fmla="*/ 29 w 69"/>
                <a:gd name="T31" fmla="*/ 7 h 92"/>
                <a:gd name="T32" fmla="*/ 26 w 69"/>
                <a:gd name="T33" fmla="*/ 10 h 92"/>
                <a:gd name="T34" fmla="*/ 24 w 69"/>
                <a:gd name="T35" fmla="*/ 13 h 92"/>
                <a:gd name="T36" fmla="*/ 25 w 69"/>
                <a:gd name="T37" fmla="*/ 17 h 92"/>
                <a:gd name="T38" fmla="*/ 54 w 69"/>
                <a:gd name="T39" fmla="*/ 70 h 92"/>
                <a:gd name="T40" fmla="*/ 56 w 69"/>
                <a:gd name="T41" fmla="*/ 72 h 92"/>
                <a:gd name="T42" fmla="*/ 60 w 69"/>
                <a:gd name="T43" fmla="*/ 73 h 92"/>
                <a:gd name="T44" fmla="*/ 63 w 69"/>
                <a:gd name="T45" fmla="*/ 72 h 92"/>
                <a:gd name="T46" fmla="*/ 67 w 69"/>
                <a:gd name="T47" fmla="*/ 70 h 92"/>
                <a:gd name="T48" fmla="*/ 69 w 69"/>
                <a:gd name="T49" fmla="*/ 73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9" h="92">
                  <a:moveTo>
                    <a:pt x="69" y="73"/>
                  </a:moveTo>
                  <a:cubicBezTo>
                    <a:pt x="39" y="92"/>
                    <a:pt x="39" y="92"/>
                    <a:pt x="39" y="92"/>
                  </a:cubicBezTo>
                  <a:cubicBezTo>
                    <a:pt x="37" y="89"/>
                    <a:pt x="37" y="89"/>
                    <a:pt x="37" y="89"/>
                  </a:cubicBezTo>
                  <a:cubicBezTo>
                    <a:pt x="38" y="88"/>
                    <a:pt x="39" y="87"/>
                    <a:pt x="41" y="86"/>
                  </a:cubicBezTo>
                  <a:cubicBezTo>
                    <a:pt x="42" y="85"/>
                    <a:pt x="43" y="84"/>
                    <a:pt x="44" y="83"/>
                  </a:cubicBezTo>
                  <a:cubicBezTo>
                    <a:pt x="44" y="82"/>
                    <a:pt x="45" y="81"/>
                    <a:pt x="45" y="80"/>
                  </a:cubicBezTo>
                  <a:cubicBezTo>
                    <a:pt x="45" y="79"/>
                    <a:pt x="45" y="78"/>
                    <a:pt x="44" y="76"/>
                  </a:cubicBezTo>
                  <a:cubicBezTo>
                    <a:pt x="16" y="24"/>
                    <a:pt x="16" y="24"/>
                    <a:pt x="16" y="24"/>
                  </a:cubicBezTo>
                  <a:cubicBezTo>
                    <a:pt x="15" y="22"/>
                    <a:pt x="14" y="21"/>
                    <a:pt x="13" y="21"/>
                  </a:cubicBezTo>
                  <a:cubicBezTo>
                    <a:pt x="13" y="20"/>
                    <a:pt x="11" y="20"/>
                    <a:pt x="10" y="20"/>
                  </a:cubicBezTo>
                  <a:cubicBezTo>
                    <a:pt x="9" y="21"/>
                    <a:pt x="7" y="21"/>
                    <a:pt x="6" y="21"/>
                  </a:cubicBezTo>
                  <a:cubicBezTo>
                    <a:pt x="4" y="22"/>
                    <a:pt x="3" y="22"/>
                    <a:pt x="2" y="23"/>
                  </a:cubicBezTo>
                  <a:cubicBezTo>
                    <a:pt x="0" y="19"/>
                    <a:pt x="0" y="19"/>
                    <a:pt x="0" y="19"/>
                  </a:cubicBezTo>
                  <a:cubicBezTo>
                    <a:pt x="30" y="0"/>
                    <a:pt x="30" y="0"/>
                    <a:pt x="30" y="0"/>
                  </a:cubicBezTo>
                  <a:cubicBezTo>
                    <a:pt x="32" y="4"/>
                    <a:pt x="32" y="4"/>
                    <a:pt x="32" y="4"/>
                  </a:cubicBezTo>
                  <a:cubicBezTo>
                    <a:pt x="31" y="5"/>
                    <a:pt x="30" y="6"/>
                    <a:pt x="29" y="7"/>
                  </a:cubicBezTo>
                  <a:cubicBezTo>
                    <a:pt x="28" y="8"/>
                    <a:pt x="27" y="9"/>
                    <a:pt x="26" y="10"/>
                  </a:cubicBezTo>
                  <a:cubicBezTo>
                    <a:pt x="25" y="11"/>
                    <a:pt x="24" y="12"/>
                    <a:pt x="24" y="13"/>
                  </a:cubicBezTo>
                  <a:cubicBezTo>
                    <a:pt x="24" y="14"/>
                    <a:pt x="25" y="16"/>
                    <a:pt x="25" y="17"/>
                  </a:cubicBezTo>
                  <a:cubicBezTo>
                    <a:pt x="54" y="70"/>
                    <a:pt x="54" y="70"/>
                    <a:pt x="54" y="70"/>
                  </a:cubicBezTo>
                  <a:cubicBezTo>
                    <a:pt x="54" y="71"/>
                    <a:pt x="55" y="72"/>
                    <a:pt x="56" y="72"/>
                  </a:cubicBezTo>
                  <a:cubicBezTo>
                    <a:pt x="57" y="73"/>
                    <a:pt x="58" y="73"/>
                    <a:pt x="60" y="73"/>
                  </a:cubicBezTo>
                  <a:cubicBezTo>
                    <a:pt x="60" y="73"/>
                    <a:pt x="62" y="72"/>
                    <a:pt x="63" y="72"/>
                  </a:cubicBezTo>
                  <a:cubicBezTo>
                    <a:pt x="65" y="71"/>
                    <a:pt x="66" y="70"/>
                    <a:pt x="67" y="70"/>
                  </a:cubicBezTo>
                  <a:lnTo>
                    <a:pt x="69" y="7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2" name="i$líḋe"/>
            <p:cNvSpPr/>
            <p:nvPr userDrawn="1">
              <p:custDataLst>
                <p:tags r:id="rId26"/>
              </p:custDataLst>
            </p:nvPr>
          </p:nvSpPr>
          <p:spPr bwMode="auto">
            <a:xfrm>
              <a:off x="10189697" y="779602"/>
              <a:ext cx="42957" cy="49870"/>
            </a:xfrm>
            <a:custGeom>
              <a:avLst/>
              <a:gdLst>
                <a:gd name="T0" fmla="*/ 65 w 82"/>
                <a:gd name="T1" fmla="*/ 3 h 95"/>
                <a:gd name="T2" fmla="*/ 63 w 82"/>
                <a:gd name="T3" fmla="*/ 6 h 95"/>
                <a:gd name="T4" fmla="*/ 61 w 82"/>
                <a:gd name="T5" fmla="*/ 9 h 95"/>
                <a:gd name="T6" fmla="*/ 61 w 82"/>
                <a:gd name="T7" fmla="*/ 14 h 95"/>
                <a:gd name="T8" fmla="*/ 62 w 82"/>
                <a:gd name="T9" fmla="*/ 19 h 95"/>
                <a:gd name="T10" fmla="*/ 70 w 82"/>
                <a:gd name="T11" fmla="*/ 49 h 95"/>
                <a:gd name="T12" fmla="*/ 82 w 82"/>
                <a:gd name="T13" fmla="*/ 92 h 95"/>
                <a:gd name="T14" fmla="*/ 78 w 82"/>
                <a:gd name="T15" fmla="*/ 95 h 95"/>
                <a:gd name="T16" fmla="*/ 41 w 82"/>
                <a:gd name="T17" fmla="*/ 71 h 95"/>
                <a:gd name="T18" fmla="*/ 16 w 82"/>
                <a:gd name="T19" fmla="*/ 55 h 95"/>
                <a:gd name="T20" fmla="*/ 13 w 82"/>
                <a:gd name="T21" fmla="*/ 54 h 95"/>
                <a:gd name="T22" fmla="*/ 9 w 82"/>
                <a:gd name="T23" fmla="*/ 54 h 95"/>
                <a:gd name="T24" fmla="*/ 6 w 82"/>
                <a:gd name="T25" fmla="*/ 55 h 95"/>
                <a:gd name="T26" fmla="*/ 3 w 82"/>
                <a:gd name="T27" fmla="*/ 57 h 95"/>
                <a:gd name="T28" fmla="*/ 0 w 82"/>
                <a:gd name="T29" fmla="*/ 54 h 95"/>
                <a:gd name="T30" fmla="*/ 26 w 82"/>
                <a:gd name="T31" fmla="*/ 32 h 95"/>
                <a:gd name="T32" fmla="*/ 28 w 82"/>
                <a:gd name="T33" fmla="*/ 35 h 95"/>
                <a:gd name="T34" fmla="*/ 23 w 82"/>
                <a:gd name="T35" fmla="*/ 40 h 95"/>
                <a:gd name="T36" fmla="*/ 22 w 82"/>
                <a:gd name="T37" fmla="*/ 44 h 95"/>
                <a:gd name="T38" fmla="*/ 23 w 82"/>
                <a:gd name="T39" fmla="*/ 45 h 95"/>
                <a:gd name="T40" fmla="*/ 24 w 82"/>
                <a:gd name="T41" fmla="*/ 46 h 95"/>
                <a:gd name="T42" fmla="*/ 41 w 82"/>
                <a:gd name="T43" fmla="*/ 56 h 95"/>
                <a:gd name="T44" fmla="*/ 73 w 82"/>
                <a:gd name="T45" fmla="*/ 77 h 95"/>
                <a:gd name="T46" fmla="*/ 65 w 82"/>
                <a:gd name="T47" fmla="*/ 50 h 95"/>
                <a:gd name="T48" fmla="*/ 59 w 82"/>
                <a:gd name="T49" fmla="*/ 29 h 95"/>
                <a:gd name="T50" fmla="*/ 56 w 82"/>
                <a:gd name="T51" fmla="*/ 22 h 95"/>
                <a:gd name="T52" fmla="*/ 55 w 82"/>
                <a:gd name="T53" fmla="*/ 19 h 95"/>
                <a:gd name="T54" fmla="*/ 52 w 82"/>
                <a:gd name="T55" fmla="*/ 18 h 95"/>
                <a:gd name="T56" fmla="*/ 49 w 82"/>
                <a:gd name="T57" fmla="*/ 19 h 95"/>
                <a:gd name="T58" fmla="*/ 46 w 82"/>
                <a:gd name="T59" fmla="*/ 20 h 95"/>
                <a:gd name="T60" fmla="*/ 42 w 82"/>
                <a:gd name="T61" fmla="*/ 23 h 95"/>
                <a:gd name="T62" fmla="*/ 40 w 82"/>
                <a:gd name="T63" fmla="*/ 19 h 95"/>
                <a:gd name="T64" fmla="*/ 63 w 82"/>
                <a:gd name="T65" fmla="*/ 0 h 95"/>
                <a:gd name="T66" fmla="*/ 65 w 82"/>
                <a:gd name="T67" fmla="*/ 3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2" h="95">
                  <a:moveTo>
                    <a:pt x="65" y="3"/>
                  </a:moveTo>
                  <a:cubicBezTo>
                    <a:pt x="65" y="4"/>
                    <a:pt x="64" y="5"/>
                    <a:pt x="63" y="6"/>
                  </a:cubicBezTo>
                  <a:cubicBezTo>
                    <a:pt x="62" y="7"/>
                    <a:pt x="62" y="8"/>
                    <a:pt x="61" y="9"/>
                  </a:cubicBezTo>
                  <a:cubicBezTo>
                    <a:pt x="61" y="11"/>
                    <a:pt x="60" y="12"/>
                    <a:pt x="61" y="14"/>
                  </a:cubicBezTo>
                  <a:cubicBezTo>
                    <a:pt x="61" y="15"/>
                    <a:pt x="61" y="17"/>
                    <a:pt x="62" y="19"/>
                  </a:cubicBezTo>
                  <a:cubicBezTo>
                    <a:pt x="63" y="26"/>
                    <a:pt x="66" y="36"/>
                    <a:pt x="70" y="49"/>
                  </a:cubicBezTo>
                  <a:cubicBezTo>
                    <a:pt x="74" y="63"/>
                    <a:pt x="78" y="77"/>
                    <a:pt x="82" y="92"/>
                  </a:cubicBezTo>
                  <a:cubicBezTo>
                    <a:pt x="78" y="95"/>
                    <a:pt x="78" y="95"/>
                    <a:pt x="78" y="95"/>
                  </a:cubicBezTo>
                  <a:cubicBezTo>
                    <a:pt x="65" y="87"/>
                    <a:pt x="53" y="79"/>
                    <a:pt x="41" y="71"/>
                  </a:cubicBezTo>
                  <a:cubicBezTo>
                    <a:pt x="29" y="63"/>
                    <a:pt x="21" y="58"/>
                    <a:pt x="16" y="55"/>
                  </a:cubicBezTo>
                  <a:cubicBezTo>
                    <a:pt x="15" y="55"/>
                    <a:pt x="14" y="54"/>
                    <a:pt x="13" y="54"/>
                  </a:cubicBezTo>
                  <a:cubicBezTo>
                    <a:pt x="12" y="54"/>
                    <a:pt x="11" y="54"/>
                    <a:pt x="9" y="54"/>
                  </a:cubicBezTo>
                  <a:cubicBezTo>
                    <a:pt x="8" y="54"/>
                    <a:pt x="7" y="55"/>
                    <a:pt x="6" y="55"/>
                  </a:cubicBezTo>
                  <a:cubicBezTo>
                    <a:pt x="5" y="56"/>
                    <a:pt x="4" y="56"/>
                    <a:pt x="3" y="57"/>
                  </a:cubicBezTo>
                  <a:cubicBezTo>
                    <a:pt x="0" y="54"/>
                    <a:pt x="0" y="54"/>
                    <a:pt x="0" y="54"/>
                  </a:cubicBezTo>
                  <a:cubicBezTo>
                    <a:pt x="26" y="32"/>
                    <a:pt x="26" y="32"/>
                    <a:pt x="26" y="32"/>
                  </a:cubicBezTo>
                  <a:cubicBezTo>
                    <a:pt x="28" y="35"/>
                    <a:pt x="28" y="35"/>
                    <a:pt x="28" y="35"/>
                  </a:cubicBezTo>
                  <a:cubicBezTo>
                    <a:pt x="26" y="37"/>
                    <a:pt x="24" y="39"/>
                    <a:pt x="23" y="40"/>
                  </a:cubicBezTo>
                  <a:cubicBezTo>
                    <a:pt x="22" y="42"/>
                    <a:pt x="22" y="43"/>
                    <a:pt x="22" y="44"/>
                  </a:cubicBezTo>
                  <a:cubicBezTo>
                    <a:pt x="22" y="45"/>
                    <a:pt x="23" y="45"/>
                    <a:pt x="23" y="45"/>
                  </a:cubicBezTo>
                  <a:cubicBezTo>
                    <a:pt x="24" y="46"/>
                    <a:pt x="24" y="46"/>
                    <a:pt x="24" y="46"/>
                  </a:cubicBezTo>
                  <a:cubicBezTo>
                    <a:pt x="28" y="48"/>
                    <a:pt x="33" y="52"/>
                    <a:pt x="41" y="56"/>
                  </a:cubicBezTo>
                  <a:cubicBezTo>
                    <a:pt x="48" y="61"/>
                    <a:pt x="59" y="68"/>
                    <a:pt x="73" y="77"/>
                  </a:cubicBezTo>
                  <a:cubicBezTo>
                    <a:pt x="70" y="69"/>
                    <a:pt x="68" y="60"/>
                    <a:pt x="65" y="50"/>
                  </a:cubicBezTo>
                  <a:cubicBezTo>
                    <a:pt x="62" y="40"/>
                    <a:pt x="60" y="33"/>
                    <a:pt x="59" y="29"/>
                  </a:cubicBezTo>
                  <a:cubicBezTo>
                    <a:pt x="58" y="25"/>
                    <a:pt x="57" y="23"/>
                    <a:pt x="56" y="22"/>
                  </a:cubicBezTo>
                  <a:cubicBezTo>
                    <a:pt x="56" y="20"/>
                    <a:pt x="55" y="20"/>
                    <a:pt x="55" y="19"/>
                  </a:cubicBezTo>
                  <a:cubicBezTo>
                    <a:pt x="54" y="18"/>
                    <a:pt x="53" y="18"/>
                    <a:pt x="52" y="18"/>
                  </a:cubicBezTo>
                  <a:cubicBezTo>
                    <a:pt x="51" y="18"/>
                    <a:pt x="50" y="18"/>
                    <a:pt x="49" y="19"/>
                  </a:cubicBezTo>
                  <a:cubicBezTo>
                    <a:pt x="48" y="19"/>
                    <a:pt x="47" y="20"/>
                    <a:pt x="46" y="20"/>
                  </a:cubicBezTo>
                  <a:cubicBezTo>
                    <a:pt x="45" y="21"/>
                    <a:pt x="44" y="22"/>
                    <a:pt x="42" y="23"/>
                  </a:cubicBezTo>
                  <a:cubicBezTo>
                    <a:pt x="40" y="19"/>
                    <a:pt x="40" y="19"/>
                    <a:pt x="40" y="19"/>
                  </a:cubicBezTo>
                  <a:cubicBezTo>
                    <a:pt x="63" y="0"/>
                    <a:pt x="63" y="0"/>
                    <a:pt x="63" y="0"/>
                  </a:cubicBezTo>
                  <a:lnTo>
                    <a:pt x="65"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3" name="î$ḷïďê"/>
            <p:cNvSpPr/>
            <p:nvPr userDrawn="1">
              <p:custDataLst>
                <p:tags r:id="rId27"/>
              </p:custDataLst>
            </p:nvPr>
          </p:nvSpPr>
          <p:spPr bwMode="auto">
            <a:xfrm>
              <a:off x="10221297" y="750470"/>
              <a:ext cx="56289" cy="53820"/>
            </a:xfrm>
            <a:custGeom>
              <a:avLst/>
              <a:gdLst>
                <a:gd name="T0" fmla="*/ 90 w 109"/>
                <a:gd name="T1" fmla="*/ 30 h 103"/>
                <a:gd name="T2" fmla="*/ 109 w 109"/>
                <a:gd name="T3" fmla="*/ 46 h 103"/>
                <a:gd name="T4" fmla="*/ 68 w 109"/>
                <a:gd name="T5" fmla="*/ 103 h 103"/>
                <a:gd name="T6" fmla="*/ 64 w 109"/>
                <a:gd name="T7" fmla="*/ 100 h 103"/>
                <a:gd name="T8" fmla="*/ 67 w 109"/>
                <a:gd name="T9" fmla="*/ 96 h 103"/>
                <a:gd name="T10" fmla="*/ 68 w 109"/>
                <a:gd name="T11" fmla="*/ 92 h 103"/>
                <a:gd name="T12" fmla="*/ 68 w 109"/>
                <a:gd name="T13" fmla="*/ 89 h 103"/>
                <a:gd name="T14" fmla="*/ 66 w 109"/>
                <a:gd name="T15" fmla="*/ 86 h 103"/>
                <a:gd name="T16" fmla="*/ 17 w 109"/>
                <a:gd name="T17" fmla="*/ 50 h 103"/>
                <a:gd name="T18" fmla="*/ 14 w 109"/>
                <a:gd name="T19" fmla="*/ 49 h 103"/>
                <a:gd name="T20" fmla="*/ 10 w 109"/>
                <a:gd name="T21" fmla="*/ 49 h 103"/>
                <a:gd name="T22" fmla="*/ 6 w 109"/>
                <a:gd name="T23" fmla="*/ 52 h 103"/>
                <a:gd name="T24" fmla="*/ 3 w 109"/>
                <a:gd name="T25" fmla="*/ 55 h 103"/>
                <a:gd name="T26" fmla="*/ 0 w 109"/>
                <a:gd name="T27" fmla="*/ 53 h 103"/>
                <a:gd name="T28" fmla="*/ 39 w 109"/>
                <a:gd name="T29" fmla="*/ 0 h 103"/>
                <a:gd name="T30" fmla="*/ 55 w 109"/>
                <a:gd name="T31" fmla="*/ 12 h 103"/>
                <a:gd name="T32" fmla="*/ 52 w 109"/>
                <a:gd name="T33" fmla="*/ 16 h 103"/>
                <a:gd name="T34" fmla="*/ 41 w 109"/>
                <a:gd name="T35" fmla="*/ 14 h 103"/>
                <a:gd name="T36" fmla="*/ 33 w 109"/>
                <a:gd name="T37" fmla="*/ 17 h 103"/>
                <a:gd name="T38" fmla="*/ 30 w 109"/>
                <a:gd name="T39" fmla="*/ 20 h 103"/>
                <a:gd name="T40" fmla="*/ 26 w 109"/>
                <a:gd name="T41" fmla="*/ 25 h 103"/>
                <a:gd name="T42" fmla="*/ 18 w 109"/>
                <a:gd name="T43" fmla="*/ 35 h 103"/>
                <a:gd name="T44" fmla="*/ 45 w 109"/>
                <a:gd name="T45" fmla="*/ 55 h 103"/>
                <a:gd name="T46" fmla="*/ 51 w 109"/>
                <a:gd name="T47" fmla="*/ 48 h 103"/>
                <a:gd name="T48" fmla="*/ 54 w 109"/>
                <a:gd name="T49" fmla="*/ 42 h 103"/>
                <a:gd name="T50" fmla="*/ 54 w 109"/>
                <a:gd name="T51" fmla="*/ 37 h 103"/>
                <a:gd name="T52" fmla="*/ 52 w 109"/>
                <a:gd name="T53" fmla="*/ 33 h 103"/>
                <a:gd name="T54" fmla="*/ 48 w 109"/>
                <a:gd name="T55" fmla="*/ 28 h 103"/>
                <a:gd name="T56" fmla="*/ 51 w 109"/>
                <a:gd name="T57" fmla="*/ 25 h 103"/>
                <a:gd name="T58" fmla="*/ 77 w 109"/>
                <a:gd name="T59" fmla="*/ 44 h 103"/>
                <a:gd name="T60" fmla="*/ 75 w 109"/>
                <a:gd name="T61" fmla="*/ 48 h 103"/>
                <a:gd name="T62" fmla="*/ 69 w 109"/>
                <a:gd name="T63" fmla="*/ 45 h 103"/>
                <a:gd name="T64" fmla="*/ 64 w 109"/>
                <a:gd name="T65" fmla="*/ 44 h 103"/>
                <a:gd name="T66" fmla="*/ 59 w 109"/>
                <a:gd name="T67" fmla="*/ 46 h 103"/>
                <a:gd name="T68" fmla="*/ 55 w 109"/>
                <a:gd name="T69" fmla="*/ 51 h 103"/>
                <a:gd name="T70" fmla="*/ 49 w 109"/>
                <a:gd name="T71" fmla="*/ 58 h 103"/>
                <a:gd name="T72" fmla="*/ 70 w 109"/>
                <a:gd name="T73" fmla="*/ 73 h 103"/>
                <a:gd name="T74" fmla="*/ 75 w 109"/>
                <a:gd name="T75" fmla="*/ 76 h 103"/>
                <a:gd name="T76" fmla="*/ 79 w 109"/>
                <a:gd name="T77" fmla="*/ 77 h 103"/>
                <a:gd name="T78" fmla="*/ 82 w 109"/>
                <a:gd name="T79" fmla="*/ 74 h 103"/>
                <a:gd name="T80" fmla="*/ 87 w 109"/>
                <a:gd name="T81" fmla="*/ 68 h 103"/>
                <a:gd name="T82" fmla="*/ 90 w 109"/>
                <a:gd name="T83" fmla="*/ 64 h 103"/>
                <a:gd name="T84" fmla="*/ 93 w 109"/>
                <a:gd name="T85" fmla="*/ 59 h 103"/>
                <a:gd name="T86" fmla="*/ 95 w 109"/>
                <a:gd name="T87" fmla="*/ 55 h 103"/>
                <a:gd name="T88" fmla="*/ 96 w 109"/>
                <a:gd name="T89" fmla="*/ 51 h 103"/>
                <a:gd name="T90" fmla="*/ 92 w 109"/>
                <a:gd name="T91" fmla="*/ 42 h 103"/>
                <a:gd name="T92" fmla="*/ 88 w 109"/>
                <a:gd name="T93" fmla="*/ 34 h 103"/>
                <a:gd name="T94" fmla="*/ 90 w 109"/>
                <a:gd name="T95" fmla="*/ 3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9" h="103">
                  <a:moveTo>
                    <a:pt x="90" y="30"/>
                  </a:moveTo>
                  <a:cubicBezTo>
                    <a:pt x="109" y="46"/>
                    <a:pt x="109" y="46"/>
                    <a:pt x="109" y="46"/>
                  </a:cubicBezTo>
                  <a:cubicBezTo>
                    <a:pt x="68" y="103"/>
                    <a:pt x="68" y="103"/>
                    <a:pt x="68" y="103"/>
                  </a:cubicBezTo>
                  <a:cubicBezTo>
                    <a:pt x="64" y="100"/>
                    <a:pt x="64" y="100"/>
                    <a:pt x="64" y="100"/>
                  </a:cubicBezTo>
                  <a:cubicBezTo>
                    <a:pt x="65" y="99"/>
                    <a:pt x="66" y="98"/>
                    <a:pt x="67" y="96"/>
                  </a:cubicBezTo>
                  <a:cubicBezTo>
                    <a:pt x="68" y="94"/>
                    <a:pt x="68" y="93"/>
                    <a:pt x="68" y="92"/>
                  </a:cubicBezTo>
                  <a:cubicBezTo>
                    <a:pt x="69" y="91"/>
                    <a:pt x="69" y="90"/>
                    <a:pt x="68" y="89"/>
                  </a:cubicBezTo>
                  <a:cubicBezTo>
                    <a:pt x="68" y="88"/>
                    <a:pt x="67" y="87"/>
                    <a:pt x="66" y="86"/>
                  </a:cubicBezTo>
                  <a:cubicBezTo>
                    <a:pt x="17" y="50"/>
                    <a:pt x="17" y="50"/>
                    <a:pt x="17" y="50"/>
                  </a:cubicBezTo>
                  <a:cubicBezTo>
                    <a:pt x="16" y="49"/>
                    <a:pt x="15" y="49"/>
                    <a:pt x="14" y="49"/>
                  </a:cubicBezTo>
                  <a:cubicBezTo>
                    <a:pt x="13" y="48"/>
                    <a:pt x="11" y="49"/>
                    <a:pt x="10" y="49"/>
                  </a:cubicBezTo>
                  <a:cubicBezTo>
                    <a:pt x="9" y="50"/>
                    <a:pt x="8" y="51"/>
                    <a:pt x="6" y="52"/>
                  </a:cubicBezTo>
                  <a:cubicBezTo>
                    <a:pt x="5" y="53"/>
                    <a:pt x="4" y="54"/>
                    <a:pt x="3" y="55"/>
                  </a:cubicBezTo>
                  <a:cubicBezTo>
                    <a:pt x="0" y="53"/>
                    <a:pt x="0" y="53"/>
                    <a:pt x="0" y="53"/>
                  </a:cubicBezTo>
                  <a:cubicBezTo>
                    <a:pt x="39" y="0"/>
                    <a:pt x="39" y="0"/>
                    <a:pt x="39" y="0"/>
                  </a:cubicBezTo>
                  <a:cubicBezTo>
                    <a:pt x="55" y="12"/>
                    <a:pt x="55" y="12"/>
                    <a:pt x="55" y="12"/>
                  </a:cubicBezTo>
                  <a:cubicBezTo>
                    <a:pt x="52" y="16"/>
                    <a:pt x="52" y="16"/>
                    <a:pt x="52" y="16"/>
                  </a:cubicBezTo>
                  <a:cubicBezTo>
                    <a:pt x="49" y="14"/>
                    <a:pt x="46" y="14"/>
                    <a:pt x="41" y="14"/>
                  </a:cubicBezTo>
                  <a:cubicBezTo>
                    <a:pt x="37" y="14"/>
                    <a:pt x="34" y="15"/>
                    <a:pt x="33" y="17"/>
                  </a:cubicBezTo>
                  <a:cubicBezTo>
                    <a:pt x="32" y="18"/>
                    <a:pt x="31" y="19"/>
                    <a:pt x="30" y="20"/>
                  </a:cubicBezTo>
                  <a:cubicBezTo>
                    <a:pt x="29" y="21"/>
                    <a:pt x="27" y="23"/>
                    <a:pt x="26" y="25"/>
                  </a:cubicBezTo>
                  <a:cubicBezTo>
                    <a:pt x="18" y="35"/>
                    <a:pt x="18" y="35"/>
                    <a:pt x="18" y="35"/>
                  </a:cubicBezTo>
                  <a:cubicBezTo>
                    <a:pt x="45" y="55"/>
                    <a:pt x="45" y="55"/>
                    <a:pt x="45" y="55"/>
                  </a:cubicBezTo>
                  <a:cubicBezTo>
                    <a:pt x="51" y="48"/>
                    <a:pt x="51" y="48"/>
                    <a:pt x="51" y="48"/>
                  </a:cubicBezTo>
                  <a:cubicBezTo>
                    <a:pt x="53" y="45"/>
                    <a:pt x="54" y="43"/>
                    <a:pt x="54" y="42"/>
                  </a:cubicBezTo>
                  <a:cubicBezTo>
                    <a:pt x="55" y="40"/>
                    <a:pt x="54" y="39"/>
                    <a:pt x="54" y="37"/>
                  </a:cubicBezTo>
                  <a:cubicBezTo>
                    <a:pt x="54" y="36"/>
                    <a:pt x="53" y="34"/>
                    <a:pt x="52" y="33"/>
                  </a:cubicBezTo>
                  <a:cubicBezTo>
                    <a:pt x="50" y="31"/>
                    <a:pt x="49" y="30"/>
                    <a:pt x="48" y="28"/>
                  </a:cubicBezTo>
                  <a:cubicBezTo>
                    <a:pt x="51" y="25"/>
                    <a:pt x="51" y="25"/>
                    <a:pt x="51" y="25"/>
                  </a:cubicBezTo>
                  <a:cubicBezTo>
                    <a:pt x="77" y="44"/>
                    <a:pt x="77" y="44"/>
                    <a:pt x="77" y="44"/>
                  </a:cubicBezTo>
                  <a:cubicBezTo>
                    <a:pt x="75" y="48"/>
                    <a:pt x="75" y="48"/>
                    <a:pt x="75" y="48"/>
                  </a:cubicBezTo>
                  <a:cubicBezTo>
                    <a:pt x="73" y="47"/>
                    <a:pt x="71" y="46"/>
                    <a:pt x="69" y="45"/>
                  </a:cubicBezTo>
                  <a:cubicBezTo>
                    <a:pt x="67" y="45"/>
                    <a:pt x="65" y="44"/>
                    <a:pt x="64" y="44"/>
                  </a:cubicBezTo>
                  <a:cubicBezTo>
                    <a:pt x="62" y="44"/>
                    <a:pt x="60" y="45"/>
                    <a:pt x="59" y="46"/>
                  </a:cubicBezTo>
                  <a:cubicBezTo>
                    <a:pt x="58" y="47"/>
                    <a:pt x="56" y="48"/>
                    <a:pt x="55" y="51"/>
                  </a:cubicBezTo>
                  <a:cubicBezTo>
                    <a:pt x="49" y="58"/>
                    <a:pt x="49" y="58"/>
                    <a:pt x="49" y="58"/>
                  </a:cubicBezTo>
                  <a:cubicBezTo>
                    <a:pt x="70" y="73"/>
                    <a:pt x="70" y="73"/>
                    <a:pt x="70" y="73"/>
                  </a:cubicBezTo>
                  <a:cubicBezTo>
                    <a:pt x="72" y="75"/>
                    <a:pt x="73" y="76"/>
                    <a:pt x="75" y="76"/>
                  </a:cubicBezTo>
                  <a:cubicBezTo>
                    <a:pt x="76" y="77"/>
                    <a:pt x="77" y="77"/>
                    <a:pt x="79" y="77"/>
                  </a:cubicBezTo>
                  <a:cubicBezTo>
                    <a:pt x="80" y="76"/>
                    <a:pt x="81" y="75"/>
                    <a:pt x="82" y="74"/>
                  </a:cubicBezTo>
                  <a:cubicBezTo>
                    <a:pt x="83" y="73"/>
                    <a:pt x="85" y="71"/>
                    <a:pt x="87" y="68"/>
                  </a:cubicBezTo>
                  <a:cubicBezTo>
                    <a:pt x="88" y="67"/>
                    <a:pt x="89" y="66"/>
                    <a:pt x="90" y="64"/>
                  </a:cubicBezTo>
                  <a:cubicBezTo>
                    <a:pt x="91" y="62"/>
                    <a:pt x="92" y="61"/>
                    <a:pt x="93" y="59"/>
                  </a:cubicBezTo>
                  <a:cubicBezTo>
                    <a:pt x="94" y="58"/>
                    <a:pt x="95" y="57"/>
                    <a:pt x="95" y="55"/>
                  </a:cubicBezTo>
                  <a:cubicBezTo>
                    <a:pt x="96" y="54"/>
                    <a:pt x="96" y="52"/>
                    <a:pt x="96" y="51"/>
                  </a:cubicBezTo>
                  <a:cubicBezTo>
                    <a:pt x="95" y="49"/>
                    <a:pt x="94" y="46"/>
                    <a:pt x="92" y="42"/>
                  </a:cubicBezTo>
                  <a:cubicBezTo>
                    <a:pt x="90" y="38"/>
                    <a:pt x="89" y="35"/>
                    <a:pt x="88" y="34"/>
                  </a:cubicBezTo>
                  <a:lnTo>
                    <a:pt x="90" y="3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4" name="íṩḷîďe"/>
            <p:cNvSpPr/>
            <p:nvPr userDrawn="1">
              <p:custDataLst>
                <p:tags r:id="rId28"/>
              </p:custDataLst>
            </p:nvPr>
          </p:nvSpPr>
          <p:spPr bwMode="auto">
            <a:xfrm>
              <a:off x="10242529" y="719857"/>
              <a:ext cx="55301" cy="44438"/>
            </a:xfrm>
            <a:custGeom>
              <a:avLst/>
              <a:gdLst>
                <a:gd name="T0" fmla="*/ 107 w 107"/>
                <a:gd name="T1" fmla="*/ 8 h 85"/>
                <a:gd name="T2" fmla="*/ 99 w 107"/>
                <a:gd name="T3" fmla="*/ 29 h 85"/>
                <a:gd name="T4" fmla="*/ 76 w 107"/>
                <a:gd name="T5" fmla="*/ 35 h 85"/>
                <a:gd name="T6" fmla="*/ 54 w 107"/>
                <a:gd name="T7" fmla="*/ 41 h 85"/>
                <a:gd name="T8" fmla="*/ 51 w 107"/>
                <a:gd name="T9" fmla="*/ 49 h 85"/>
                <a:gd name="T10" fmla="*/ 76 w 107"/>
                <a:gd name="T11" fmla="*/ 58 h 85"/>
                <a:gd name="T12" fmla="*/ 80 w 107"/>
                <a:gd name="T13" fmla="*/ 59 h 85"/>
                <a:gd name="T14" fmla="*/ 83 w 107"/>
                <a:gd name="T15" fmla="*/ 57 h 85"/>
                <a:gd name="T16" fmla="*/ 85 w 107"/>
                <a:gd name="T17" fmla="*/ 54 h 85"/>
                <a:gd name="T18" fmla="*/ 87 w 107"/>
                <a:gd name="T19" fmla="*/ 50 h 85"/>
                <a:gd name="T20" fmla="*/ 91 w 107"/>
                <a:gd name="T21" fmla="*/ 51 h 85"/>
                <a:gd name="T22" fmla="*/ 79 w 107"/>
                <a:gd name="T23" fmla="*/ 85 h 85"/>
                <a:gd name="T24" fmla="*/ 75 w 107"/>
                <a:gd name="T25" fmla="*/ 83 h 85"/>
                <a:gd name="T26" fmla="*/ 76 w 107"/>
                <a:gd name="T27" fmla="*/ 79 h 85"/>
                <a:gd name="T28" fmla="*/ 77 w 107"/>
                <a:gd name="T29" fmla="*/ 76 h 85"/>
                <a:gd name="T30" fmla="*/ 75 w 107"/>
                <a:gd name="T31" fmla="*/ 72 h 85"/>
                <a:gd name="T32" fmla="*/ 72 w 107"/>
                <a:gd name="T33" fmla="*/ 70 h 85"/>
                <a:gd name="T34" fmla="*/ 15 w 107"/>
                <a:gd name="T35" fmla="*/ 49 h 85"/>
                <a:gd name="T36" fmla="*/ 11 w 107"/>
                <a:gd name="T37" fmla="*/ 49 h 85"/>
                <a:gd name="T38" fmla="*/ 8 w 107"/>
                <a:gd name="T39" fmla="*/ 50 h 85"/>
                <a:gd name="T40" fmla="*/ 6 w 107"/>
                <a:gd name="T41" fmla="*/ 54 h 85"/>
                <a:gd name="T42" fmla="*/ 4 w 107"/>
                <a:gd name="T43" fmla="*/ 57 h 85"/>
                <a:gd name="T44" fmla="*/ 0 w 107"/>
                <a:gd name="T45" fmla="*/ 56 h 85"/>
                <a:gd name="T46" fmla="*/ 13 w 107"/>
                <a:gd name="T47" fmla="*/ 19 h 85"/>
                <a:gd name="T48" fmla="*/ 18 w 107"/>
                <a:gd name="T49" fmla="*/ 10 h 85"/>
                <a:gd name="T50" fmla="*/ 24 w 107"/>
                <a:gd name="T51" fmla="*/ 3 h 85"/>
                <a:gd name="T52" fmla="*/ 32 w 107"/>
                <a:gd name="T53" fmla="*/ 0 h 85"/>
                <a:gd name="T54" fmla="*/ 41 w 107"/>
                <a:gd name="T55" fmla="*/ 1 h 85"/>
                <a:gd name="T56" fmla="*/ 49 w 107"/>
                <a:gd name="T57" fmla="*/ 6 h 85"/>
                <a:gd name="T58" fmla="*/ 53 w 107"/>
                <a:gd name="T59" fmla="*/ 12 h 85"/>
                <a:gd name="T60" fmla="*/ 55 w 107"/>
                <a:gd name="T61" fmla="*/ 19 h 85"/>
                <a:gd name="T62" fmla="*/ 56 w 107"/>
                <a:gd name="T63" fmla="*/ 28 h 85"/>
                <a:gd name="T64" fmla="*/ 72 w 107"/>
                <a:gd name="T65" fmla="*/ 23 h 85"/>
                <a:gd name="T66" fmla="*/ 89 w 107"/>
                <a:gd name="T67" fmla="*/ 19 h 85"/>
                <a:gd name="T68" fmla="*/ 95 w 107"/>
                <a:gd name="T69" fmla="*/ 16 h 85"/>
                <a:gd name="T70" fmla="*/ 99 w 107"/>
                <a:gd name="T71" fmla="*/ 13 h 85"/>
                <a:gd name="T72" fmla="*/ 102 w 107"/>
                <a:gd name="T73" fmla="*/ 10 h 85"/>
                <a:gd name="T74" fmla="*/ 103 w 107"/>
                <a:gd name="T75" fmla="*/ 6 h 85"/>
                <a:gd name="T76" fmla="*/ 107 w 107"/>
                <a:gd name="T77" fmla="*/ 8 h 85"/>
                <a:gd name="T78" fmla="*/ 38 w 107"/>
                <a:gd name="T79" fmla="*/ 15 h 85"/>
                <a:gd name="T80" fmla="*/ 25 w 107"/>
                <a:gd name="T81" fmla="*/ 15 h 85"/>
                <a:gd name="T82" fmla="*/ 16 w 107"/>
                <a:gd name="T83" fmla="*/ 25 h 85"/>
                <a:gd name="T84" fmla="*/ 13 w 107"/>
                <a:gd name="T85" fmla="*/ 35 h 85"/>
                <a:gd name="T86" fmla="*/ 47 w 107"/>
                <a:gd name="T87" fmla="*/ 47 h 85"/>
                <a:gd name="T88" fmla="*/ 49 w 107"/>
                <a:gd name="T89" fmla="*/ 40 h 85"/>
                <a:gd name="T90" fmla="*/ 49 w 107"/>
                <a:gd name="T91" fmla="*/ 25 h 85"/>
                <a:gd name="T92" fmla="*/ 38 w 107"/>
                <a:gd name="T93" fmla="*/ 1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7" h="85">
                  <a:moveTo>
                    <a:pt x="107" y="8"/>
                  </a:moveTo>
                  <a:cubicBezTo>
                    <a:pt x="99" y="29"/>
                    <a:pt x="99" y="29"/>
                    <a:pt x="99" y="29"/>
                  </a:cubicBezTo>
                  <a:cubicBezTo>
                    <a:pt x="90" y="31"/>
                    <a:pt x="82" y="33"/>
                    <a:pt x="76" y="35"/>
                  </a:cubicBezTo>
                  <a:cubicBezTo>
                    <a:pt x="69" y="37"/>
                    <a:pt x="62" y="39"/>
                    <a:pt x="54" y="41"/>
                  </a:cubicBezTo>
                  <a:cubicBezTo>
                    <a:pt x="51" y="49"/>
                    <a:pt x="51" y="49"/>
                    <a:pt x="51" y="49"/>
                  </a:cubicBezTo>
                  <a:cubicBezTo>
                    <a:pt x="76" y="58"/>
                    <a:pt x="76" y="58"/>
                    <a:pt x="76" y="58"/>
                  </a:cubicBezTo>
                  <a:cubicBezTo>
                    <a:pt x="78" y="59"/>
                    <a:pt x="79" y="59"/>
                    <a:pt x="80" y="59"/>
                  </a:cubicBezTo>
                  <a:cubicBezTo>
                    <a:pt x="81" y="59"/>
                    <a:pt x="82" y="58"/>
                    <a:pt x="83" y="57"/>
                  </a:cubicBezTo>
                  <a:cubicBezTo>
                    <a:pt x="84" y="57"/>
                    <a:pt x="85" y="56"/>
                    <a:pt x="85" y="54"/>
                  </a:cubicBezTo>
                  <a:cubicBezTo>
                    <a:pt x="86" y="52"/>
                    <a:pt x="87" y="51"/>
                    <a:pt x="87" y="50"/>
                  </a:cubicBezTo>
                  <a:cubicBezTo>
                    <a:pt x="91" y="51"/>
                    <a:pt x="91" y="51"/>
                    <a:pt x="91" y="51"/>
                  </a:cubicBezTo>
                  <a:cubicBezTo>
                    <a:pt x="79" y="85"/>
                    <a:pt x="79" y="85"/>
                    <a:pt x="79" y="85"/>
                  </a:cubicBezTo>
                  <a:cubicBezTo>
                    <a:pt x="75" y="83"/>
                    <a:pt x="75" y="83"/>
                    <a:pt x="75" y="83"/>
                  </a:cubicBezTo>
                  <a:cubicBezTo>
                    <a:pt x="75" y="82"/>
                    <a:pt x="76" y="81"/>
                    <a:pt x="76" y="79"/>
                  </a:cubicBezTo>
                  <a:cubicBezTo>
                    <a:pt x="76" y="78"/>
                    <a:pt x="77" y="76"/>
                    <a:pt x="77" y="76"/>
                  </a:cubicBezTo>
                  <a:cubicBezTo>
                    <a:pt x="77" y="74"/>
                    <a:pt x="76" y="73"/>
                    <a:pt x="75" y="72"/>
                  </a:cubicBezTo>
                  <a:cubicBezTo>
                    <a:pt x="75" y="71"/>
                    <a:pt x="74" y="71"/>
                    <a:pt x="72" y="70"/>
                  </a:cubicBezTo>
                  <a:cubicBezTo>
                    <a:pt x="15" y="49"/>
                    <a:pt x="15" y="49"/>
                    <a:pt x="15" y="49"/>
                  </a:cubicBezTo>
                  <a:cubicBezTo>
                    <a:pt x="14" y="49"/>
                    <a:pt x="12" y="49"/>
                    <a:pt x="11" y="49"/>
                  </a:cubicBezTo>
                  <a:cubicBezTo>
                    <a:pt x="10" y="49"/>
                    <a:pt x="9" y="49"/>
                    <a:pt x="8" y="50"/>
                  </a:cubicBezTo>
                  <a:cubicBezTo>
                    <a:pt x="7" y="51"/>
                    <a:pt x="7" y="52"/>
                    <a:pt x="6" y="54"/>
                  </a:cubicBezTo>
                  <a:cubicBezTo>
                    <a:pt x="5" y="55"/>
                    <a:pt x="4" y="56"/>
                    <a:pt x="4" y="57"/>
                  </a:cubicBezTo>
                  <a:cubicBezTo>
                    <a:pt x="0" y="56"/>
                    <a:pt x="0" y="56"/>
                    <a:pt x="0" y="56"/>
                  </a:cubicBezTo>
                  <a:cubicBezTo>
                    <a:pt x="13" y="19"/>
                    <a:pt x="13" y="19"/>
                    <a:pt x="13" y="19"/>
                  </a:cubicBezTo>
                  <a:cubicBezTo>
                    <a:pt x="15" y="16"/>
                    <a:pt x="16" y="13"/>
                    <a:pt x="18" y="10"/>
                  </a:cubicBezTo>
                  <a:cubicBezTo>
                    <a:pt x="20" y="7"/>
                    <a:pt x="22" y="5"/>
                    <a:pt x="24" y="3"/>
                  </a:cubicBezTo>
                  <a:cubicBezTo>
                    <a:pt x="26" y="2"/>
                    <a:pt x="29" y="1"/>
                    <a:pt x="32" y="0"/>
                  </a:cubicBezTo>
                  <a:cubicBezTo>
                    <a:pt x="35" y="0"/>
                    <a:pt x="38" y="0"/>
                    <a:pt x="41" y="1"/>
                  </a:cubicBezTo>
                  <a:cubicBezTo>
                    <a:pt x="44" y="2"/>
                    <a:pt x="47" y="4"/>
                    <a:pt x="49" y="6"/>
                  </a:cubicBezTo>
                  <a:cubicBezTo>
                    <a:pt x="51" y="7"/>
                    <a:pt x="52" y="9"/>
                    <a:pt x="53" y="12"/>
                  </a:cubicBezTo>
                  <a:cubicBezTo>
                    <a:pt x="54" y="14"/>
                    <a:pt x="55" y="17"/>
                    <a:pt x="55" y="19"/>
                  </a:cubicBezTo>
                  <a:cubicBezTo>
                    <a:pt x="56" y="22"/>
                    <a:pt x="56" y="25"/>
                    <a:pt x="56" y="28"/>
                  </a:cubicBezTo>
                  <a:cubicBezTo>
                    <a:pt x="62" y="26"/>
                    <a:pt x="68" y="25"/>
                    <a:pt x="72" y="23"/>
                  </a:cubicBezTo>
                  <a:cubicBezTo>
                    <a:pt x="77" y="22"/>
                    <a:pt x="82" y="20"/>
                    <a:pt x="89" y="19"/>
                  </a:cubicBezTo>
                  <a:cubicBezTo>
                    <a:pt x="91" y="18"/>
                    <a:pt x="94" y="17"/>
                    <a:pt x="95" y="16"/>
                  </a:cubicBezTo>
                  <a:cubicBezTo>
                    <a:pt x="97" y="15"/>
                    <a:pt x="98" y="14"/>
                    <a:pt x="99" y="13"/>
                  </a:cubicBezTo>
                  <a:cubicBezTo>
                    <a:pt x="100" y="12"/>
                    <a:pt x="101" y="11"/>
                    <a:pt x="102" y="10"/>
                  </a:cubicBezTo>
                  <a:cubicBezTo>
                    <a:pt x="102" y="8"/>
                    <a:pt x="103" y="7"/>
                    <a:pt x="103" y="6"/>
                  </a:cubicBezTo>
                  <a:cubicBezTo>
                    <a:pt x="107" y="8"/>
                    <a:pt x="107" y="8"/>
                    <a:pt x="107" y="8"/>
                  </a:cubicBezTo>
                  <a:close/>
                  <a:moveTo>
                    <a:pt x="38" y="15"/>
                  </a:moveTo>
                  <a:cubicBezTo>
                    <a:pt x="33" y="14"/>
                    <a:pt x="28" y="14"/>
                    <a:pt x="25" y="15"/>
                  </a:cubicBezTo>
                  <a:cubicBezTo>
                    <a:pt x="21" y="17"/>
                    <a:pt x="18" y="20"/>
                    <a:pt x="16" y="25"/>
                  </a:cubicBezTo>
                  <a:cubicBezTo>
                    <a:pt x="13" y="35"/>
                    <a:pt x="13" y="35"/>
                    <a:pt x="13" y="35"/>
                  </a:cubicBezTo>
                  <a:cubicBezTo>
                    <a:pt x="47" y="47"/>
                    <a:pt x="47" y="47"/>
                    <a:pt x="47" y="47"/>
                  </a:cubicBezTo>
                  <a:cubicBezTo>
                    <a:pt x="49" y="40"/>
                    <a:pt x="49" y="40"/>
                    <a:pt x="49" y="40"/>
                  </a:cubicBezTo>
                  <a:cubicBezTo>
                    <a:pt x="51" y="35"/>
                    <a:pt x="51" y="30"/>
                    <a:pt x="49" y="25"/>
                  </a:cubicBezTo>
                  <a:cubicBezTo>
                    <a:pt x="47" y="21"/>
                    <a:pt x="43" y="17"/>
                    <a:pt x="38"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5" name="íṡļïḍé"/>
            <p:cNvSpPr/>
            <p:nvPr userDrawn="1">
              <p:custDataLst>
                <p:tags r:id="rId29"/>
              </p:custDataLst>
            </p:nvPr>
          </p:nvSpPr>
          <p:spPr bwMode="auto">
            <a:xfrm>
              <a:off x="10255367" y="686281"/>
              <a:ext cx="46413" cy="36045"/>
            </a:xfrm>
            <a:custGeom>
              <a:avLst/>
              <a:gdLst>
                <a:gd name="T0" fmla="*/ 52 w 89"/>
                <a:gd name="T1" fmla="*/ 10 h 69"/>
                <a:gd name="T2" fmla="*/ 60 w 89"/>
                <a:gd name="T3" fmla="*/ 8 h 69"/>
                <a:gd name="T4" fmla="*/ 68 w 89"/>
                <a:gd name="T5" fmla="*/ 8 h 69"/>
                <a:gd name="T6" fmla="*/ 84 w 89"/>
                <a:gd name="T7" fmla="*/ 20 h 69"/>
                <a:gd name="T8" fmla="*/ 88 w 89"/>
                <a:gd name="T9" fmla="*/ 41 h 69"/>
                <a:gd name="T10" fmla="*/ 84 w 89"/>
                <a:gd name="T11" fmla="*/ 52 h 69"/>
                <a:gd name="T12" fmla="*/ 78 w 89"/>
                <a:gd name="T13" fmla="*/ 61 h 69"/>
                <a:gd name="T14" fmla="*/ 81 w 89"/>
                <a:gd name="T15" fmla="*/ 64 h 69"/>
                <a:gd name="T16" fmla="*/ 80 w 89"/>
                <a:gd name="T17" fmla="*/ 69 h 69"/>
                <a:gd name="T18" fmla="*/ 52 w 89"/>
                <a:gd name="T19" fmla="*/ 64 h 69"/>
                <a:gd name="T20" fmla="*/ 53 w 89"/>
                <a:gd name="T21" fmla="*/ 59 h 69"/>
                <a:gd name="T22" fmla="*/ 63 w 89"/>
                <a:gd name="T23" fmla="*/ 58 h 69"/>
                <a:gd name="T24" fmla="*/ 72 w 89"/>
                <a:gd name="T25" fmla="*/ 54 h 69"/>
                <a:gd name="T26" fmla="*/ 79 w 89"/>
                <a:gd name="T27" fmla="*/ 48 h 69"/>
                <a:gd name="T28" fmla="*/ 83 w 89"/>
                <a:gd name="T29" fmla="*/ 39 h 69"/>
                <a:gd name="T30" fmla="*/ 83 w 89"/>
                <a:gd name="T31" fmla="*/ 32 h 69"/>
                <a:gd name="T32" fmla="*/ 81 w 89"/>
                <a:gd name="T33" fmla="*/ 26 h 69"/>
                <a:gd name="T34" fmla="*/ 77 w 89"/>
                <a:gd name="T35" fmla="*/ 23 h 69"/>
                <a:gd name="T36" fmla="*/ 71 w 89"/>
                <a:gd name="T37" fmla="*/ 21 h 69"/>
                <a:gd name="T38" fmla="*/ 61 w 89"/>
                <a:gd name="T39" fmla="*/ 22 h 69"/>
                <a:gd name="T40" fmla="*/ 53 w 89"/>
                <a:gd name="T41" fmla="*/ 29 h 69"/>
                <a:gd name="T42" fmla="*/ 48 w 89"/>
                <a:gd name="T43" fmla="*/ 37 h 69"/>
                <a:gd name="T44" fmla="*/ 43 w 89"/>
                <a:gd name="T45" fmla="*/ 44 h 69"/>
                <a:gd name="T46" fmla="*/ 33 w 89"/>
                <a:gd name="T47" fmla="*/ 54 h 69"/>
                <a:gd name="T48" fmla="*/ 19 w 89"/>
                <a:gd name="T49" fmla="*/ 55 h 69"/>
                <a:gd name="T50" fmla="*/ 10 w 89"/>
                <a:gd name="T51" fmla="*/ 51 h 69"/>
                <a:gd name="T52" fmla="*/ 4 w 89"/>
                <a:gd name="T53" fmla="*/ 44 h 69"/>
                <a:gd name="T54" fmla="*/ 1 w 89"/>
                <a:gd name="T55" fmla="*/ 35 h 69"/>
                <a:gd name="T56" fmla="*/ 1 w 89"/>
                <a:gd name="T57" fmla="*/ 26 h 69"/>
                <a:gd name="T58" fmla="*/ 5 w 89"/>
                <a:gd name="T59" fmla="*/ 16 h 69"/>
                <a:gd name="T60" fmla="*/ 10 w 89"/>
                <a:gd name="T61" fmla="*/ 8 h 69"/>
                <a:gd name="T62" fmla="*/ 7 w 89"/>
                <a:gd name="T63" fmla="*/ 5 h 69"/>
                <a:gd name="T64" fmla="*/ 8 w 89"/>
                <a:gd name="T65" fmla="*/ 0 h 69"/>
                <a:gd name="T66" fmla="*/ 35 w 89"/>
                <a:gd name="T67" fmla="*/ 5 h 69"/>
                <a:gd name="T68" fmla="*/ 35 w 89"/>
                <a:gd name="T69" fmla="*/ 10 h 69"/>
                <a:gd name="T70" fmla="*/ 25 w 89"/>
                <a:gd name="T71" fmla="*/ 11 h 69"/>
                <a:gd name="T72" fmla="*/ 16 w 89"/>
                <a:gd name="T73" fmla="*/ 14 h 69"/>
                <a:gd name="T74" fmla="*/ 10 w 89"/>
                <a:gd name="T75" fmla="*/ 19 h 69"/>
                <a:gd name="T76" fmla="*/ 6 w 89"/>
                <a:gd name="T77" fmla="*/ 27 h 69"/>
                <a:gd name="T78" fmla="*/ 8 w 89"/>
                <a:gd name="T79" fmla="*/ 37 h 69"/>
                <a:gd name="T80" fmla="*/ 16 w 89"/>
                <a:gd name="T81" fmla="*/ 43 h 69"/>
                <a:gd name="T82" fmla="*/ 25 w 89"/>
                <a:gd name="T83" fmla="*/ 42 h 69"/>
                <a:gd name="T84" fmla="*/ 32 w 89"/>
                <a:gd name="T85" fmla="*/ 36 h 69"/>
                <a:gd name="T86" fmla="*/ 37 w 89"/>
                <a:gd name="T87" fmla="*/ 28 h 69"/>
                <a:gd name="T88" fmla="*/ 42 w 89"/>
                <a:gd name="T89" fmla="*/ 21 h 69"/>
                <a:gd name="T90" fmla="*/ 47 w 89"/>
                <a:gd name="T91" fmla="*/ 15 h 69"/>
                <a:gd name="T92" fmla="*/ 52 w 89"/>
                <a:gd name="T93" fmla="*/ 1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9" h="69">
                  <a:moveTo>
                    <a:pt x="52" y="10"/>
                  </a:moveTo>
                  <a:cubicBezTo>
                    <a:pt x="55" y="9"/>
                    <a:pt x="57" y="8"/>
                    <a:pt x="60" y="8"/>
                  </a:cubicBezTo>
                  <a:cubicBezTo>
                    <a:pt x="62" y="7"/>
                    <a:pt x="65" y="7"/>
                    <a:pt x="68" y="8"/>
                  </a:cubicBezTo>
                  <a:cubicBezTo>
                    <a:pt x="75" y="9"/>
                    <a:pt x="81" y="13"/>
                    <a:pt x="84" y="20"/>
                  </a:cubicBezTo>
                  <a:cubicBezTo>
                    <a:pt x="88" y="26"/>
                    <a:pt x="89" y="33"/>
                    <a:pt x="88" y="41"/>
                  </a:cubicBezTo>
                  <a:cubicBezTo>
                    <a:pt x="87" y="45"/>
                    <a:pt x="86" y="48"/>
                    <a:pt x="84" y="52"/>
                  </a:cubicBezTo>
                  <a:cubicBezTo>
                    <a:pt x="82" y="55"/>
                    <a:pt x="80" y="58"/>
                    <a:pt x="78" y="61"/>
                  </a:cubicBezTo>
                  <a:cubicBezTo>
                    <a:pt x="81" y="64"/>
                    <a:pt x="81" y="64"/>
                    <a:pt x="81" y="64"/>
                  </a:cubicBezTo>
                  <a:cubicBezTo>
                    <a:pt x="80" y="69"/>
                    <a:pt x="80" y="69"/>
                    <a:pt x="80" y="69"/>
                  </a:cubicBezTo>
                  <a:cubicBezTo>
                    <a:pt x="52" y="64"/>
                    <a:pt x="52" y="64"/>
                    <a:pt x="52" y="64"/>
                  </a:cubicBezTo>
                  <a:cubicBezTo>
                    <a:pt x="53" y="59"/>
                    <a:pt x="53" y="59"/>
                    <a:pt x="53" y="59"/>
                  </a:cubicBezTo>
                  <a:cubicBezTo>
                    <a:pt x="57" y="59"/>
                    <a:pt x="60" y="58"/>
                    <a:pt x="63" y="58"/>
                  </a:cubicBezTo>
                  <a:cubicBezTo>
                    <a:pt x="66" y="57"/>
                    <a:pt x="69" y="56"/>
                    <a:pt x="72" y="54"/>
                  </a:cubicBezTo>
                  <a:cubicBezTo>
                    <a:pt x="75" y="52"/>
                    <a:pt x="77" y="50"/>
                    <a:pt x="79" y="48"/>
                  </a:cubicBezTo>
                  <a:cubicBezTo>
                    <a:pt x="81" y="46"/>
                    <a:pt x="82" y="43"/>
                    <a:pt x="83" y="39"/>
                  </a:cubicBezTo>
                  <a:cubicBezTo>
                    <a:pt x="83" y="36"/>
                    <a:pt x="83" y="34"/>
                    <a:pt x="83" y="32"/>
                  </a:cubicBezTo>
                  <a:cubicBezTo>
                    <a:pt x="83" y="30"/>
                    <a:pt x="82" y="28"/>
                    <a:pt x="81" y="26"/>
                  </a:cubicBezTo>
                  <a:cubicBezTo>
                    <a:pt x="80" y="25"/>
                    <a:pt x="79" y="24"/>
                    <a:pt x="77" y="23"/>
                  </a:cubicBezTo>
                  <a:cubicBezTo>
                    <a:pt x="75" y="22"/>
                    <a:pt x="73" y="21"/>
                    <a:pt x="71" y="21"/>
                  </a:cubicBezTo>
                  <a:cubicBezTo>
                    <a:pt x="68" y="20"/>
                    <a:pt x="65" y="20"/>
                    <a:pt x="61" y="22"/>
                  </a:cubicBezTo>
                  <a:cubicBezTo>
                    <a:pt x="58" y="23"/>
                    <a:pt x="56" y="25"/>
                    <a:pt x="53" y="29"/>
                  </a:cubicBezTo>
                  <a:cubicBezTo>
                    <a:pt x="52" y="31"/>
                    <a:pt x="50" y="34"/>
                    <a:pt x="48" y="37"/>
                  </a:cubicBezTo>
                  <a:cubicBezTo>
                    <a:pt x="46" y="40"/>
                    <a:pt x="45" y="42"/>
                    <a:pt x="43" y="44"/>
                  </a:cubicBezTo>
                  <a:cubicBezTo>
                    <a:pt x="40" y="49"/>
                    <a:pt x="37" y="52"/>
                    <a:pt x="33" y="54"/>
                  </a:cubicBezTo>
                  <a:cubicBezTo>
                    <a:pt x="29" y="56"/>
                    <a:pt x="24" y="56"/>
                    <a:pt x="19" y="55"/>
                  </a:cubicBezTo>
                  <a:cubicBezTo>
                    <a:pt x="16" y="54"/>
                    <a:pt x="13" y="53"/>
                    <a:pt x="10" y="51"/>
                  </a:cubicBezTo>
                  <a:cubicBezTo>
                    <a:pt x="8" y="49"/>
                    <a:pt x="6" y="47"/>
                    <a:pt x="4" y="44"/>
                  </a:cubicBezTo>
                  <a:cubicBezTo>
                    <a:pt x="2" y="42"/>
                    <a:pt x="1" y="39"/>
                    <a:pt x="1" y="35"/>
                  </a:cubicBezTo>
                  <a:cubicBezTo>
                    <a:pt x="0" y="32"/>
                    <a:pt x="0" y="29"/>
                    <a:pt x="1" y="26"/>
                  </a:cubicBezTo>
                  <a:cubicBezTo>
                    <a:pt x="2" y="22"/>
                    <a:pt x="3" y="18"/>
                    <a:pt x="5" y="16"/>
                  </a:cubicBezTo>
                  <a:cubicBezTo>
                    <a:pt x="7" y="13"/>
                    <a:pt x="8" y="10"/>
                    <a:pt x="10" y="8"/>
                  </a:cubicBezTo>
                  <a:cubicBezTo>
                    <a:pt x="7" y="5"/>
                    <a:pt x="7" y="5"/>
                    <a:pt x="7" y="5"/>
                  </a:cubicBezTo>
                  <a:cubicBezTo>
                    <a:pt x="8" y="0"/>
                    <a:pt x="8" y="0"/>
                    <a:pt x="8" y="0"/>
                  </a:cubicBezTo>
                  <a:cubicBezTo>
                    <a:pt x="35" y="5"/>
                    <a:pt x="35" y="5"/>
                    <a:pt x="35" y="5"/>
                  </a:cubicBezTo>
                  <a:cubicBezTo>
                    <a:pt x="35" y="10"/>
                    <a:pt x="35" y="10"/>
                    <a:pt x="35" y="10"/>
                  </a:cubicBezTo>
                  <a:cubicBezTo>
                    <a:pt x="31" y="10"/>
                    <a:pt x="28" y="11"/>
                    <a:pt x="25" y="11"/>
                  </a:cubicBezTo>
                  <a:cubicBezTo>
                    <a:pt x="22" y="12"/>
                    <a:pt x="19" y="12"/>
                    <a:pt x="16" y="14"/>
                  </a:cubicBezTo>
                  <a:cubicBezTo>
                    <a:pt x="14" y="15"/>
                    <a:pt x="12" y="17"/>
                    <a:pt x="10" y="19"/>
                  </a:cubicBezTo>
                  <a:cubicBezTo>
                    <a:pt x="8" y="21"/>
                    <a:pt x="7" y="24"/>
                    <a:pt x="6" y="27"/>
                  </a:cubicBezTo>
                  <a:cubicBezTo>
                    <a:pt x="5" y="31"/>
                    <a:pt x="6" y="34"/>
                    <a:pt x="8" y="37"/>
                  </a:cubicBezTo>
                  <a:cubicBezTo>
                    <a:pt x="10" y="40"/>
                    <a:pt x="12" y="42"/>
                    <a:pt x="16" y="43"/>
                  </a:cubicBezTo>
                  <a:cubicBezTo>
                    <a:pt x="19" y="44"/>
                    <a:pt x="22" y="43"/>
                    <a:pt x="25" y="42"/>
                  </a:cubicBezTo>
                  <a:cubicBezTo>
                    <a:pt x="28" y="41"/>
                    <a:pt x="30" y="39"/>
                    <a:pt x="32" y="36"/>
                  </a:cubicBezTo>
                  <a:cubicBezTo>
                    <a:pt x="34" y="34"/>
                    <a:pt x="36" y="31"/>
                    <a:pt x="37" y="28"/>
                  </a:cubicBezTo>
                  <a:cubicBezTo>
                    <a:pt x="39" y="26"/>
                    <a:pt x="40" y="23"/>
                    <a:pt x="42" y="21"/>
                  </a:cubicBezTo>
                  <a:cubicBezTo>
                    <a:pt x="44" y="19"/>
                    <a:pt x="45" y="17"/>
                    <a:pt x="47" y="15"/>
                  </a:cubicBezTo>
                  <a:cubicBezTo>
                    <a:pt x="49" y="13"/>
                    <a:pt x="50" y="12"/>
                    <a:pt x="52"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6" name="îŝḻïḍé"/>
            <p:cNvSpPr/>
            <p:nvPr userDrawn="1">
              <p:custDataLst>
                <p:tags r:id="rId30"/>
              </p:custDataLst>
            </p:nvPr>
          </p:nvSpPr>
          <p:spPr bwMode="auto">
            <a:xfrm>
              <a:off x="10261785" y="661100"/>
              <a:ext cx="43945" cy="21725"/>
            </a:xfrm>
            <a:custGeom>
              <a:avLst/>
              <a:gdLst>
                <a:gd name="T0" fmla="*/ 85 w 85"/>
                <a:gd name="T1" fmla="*/ 4 h 42"/>
                <a:gd name="T2" fmla="*/ 84 w 85"/>
                <a:gd name="T3" fmla="*/ 42 h 42"/>
                <a:gd name="T4" fmla="*/ 80 w 85"/>
                <a:gd name="T5" fmla="*/ 41 h 42"/>
                <a:gd name="T6" fmla="*/ 79 w 85"/>
                <a:gd name="T7" fmla="*/ 37 h 42"/>
                <a:gd name="T8" fmla="*/ 79 w 85"/>
                <a:gd name="T9" fmla="*/ 32 h 42"/>
                <a:gd name="T10" fmla="*/ 77 w 85"/>
                <a:gd name="T11" fmla="*/ 30 h 42"/>
                <a:gd name="T12" fmla="*/ 73 w 85"/>
                <a:gd name="T13" fmla="*/ 28 h 42"/>
                <a:gd name="T14" fmla="*/ 12 w 85"/>
                <a:gd name="T15" fmla="*/ 26 h 42"/>
                <a:gd name="T16" fmla="*/ 9 w 85"/>
                <a:gd name="T17" fmla="*/ 27 h 42"/>
                <a:gd name="T18" fmla="*/ 6 w 85"/>
                <a:gd name="T19" fmla="*/ 30 h 42"/>
                <a:gd name="T20" fmla="*/ 5 w 85"/>
                <a:gd name="T21" fmla="*/ 34 h 42"/>
                <a:gd name="T22" fmla="*/ 4 w 85"/>
                <a:gd name="T23" fmla="*/ 38 h 42"/>
                <a:gd name="T24" fmla="*/ 0 w 85"/>
                <a:gd name="T25" fmla="*/ 38 h 42"/>
                <a:gd name="T26" fmla="*/ 1 w 85"/>
                <a:gd name="T27" fmla="*/ 0 h 42"/>
                <a:gd name="T28" fmla="*/ 5 w 85"/>
                <a:gd name="T29" fmla="*/ 0 h 42"/>
                <a:gd name="T30" fmla="*/ 6 w 85"/>
                <a:gd name="T31" fmla="*/ 5 h 42"/>
                <a:gd name="T32" fmla="*/ 6 w 85"/>
                <a:gd name="T33" fmla="*/ 9 h 42"/>
                <a:gd name="T34" fmla="*/ 9 w 85"/>
                <a:gd name="T35" fmla="*/ 12 h 42"/>
                <a:gd name="T36" fmla="*/ 12 w 85"/>
                <a:gd name="T37" fmla="*/ 13 h 42"/>
                <a:gd name="T38" fmla="*/ 73 w 85"/>
                <a:gd name="T39" fmla="*/ 16 h 42"/>
                <a:gd name="T40" fmla="*/ 77 w 85"/>
                <a:gd name="T41" fmla="*/ 15 h 42"/>
                <a:gd name="T42" fmla="*/ 79 w 85"/>
                <a:gd name="T43" fmla="*/ 12 h 42"/>
                <a:gd name="T44" fmla="*/ 80 w 85"/>
                <a:gd name="T45" fmla="*/ 8 h 42"/>
                <a:gd name="T46" fmla="*/ 81 w 85"/>
                <a:gd name="T47" fmla="*/ 3 h 42"/>
                <a:gd name="T48" fmla="*/ 85 w 85"/>
                <a:gd name="T49" fmla="*/ 4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5" h="42">
                  <a:moveTo>
                    <a:pt x="85" y="4"/>
                  </a:moveTo>
                  <a:cubicBezTo>
                    <a:pt x="84" y="42"/>
                    <a:pt x="84" y="42"/>
                    <a:pt x="84" y="42"/>
                  </a:cubicBezTo>
                  <a:cubicBezTo>
                    <a:pt x="80" y="41"/>
                    <a:pt x="80" y="41"/>
                    <a:pt x="80" y="41"/>
                  </a:cubicBezTo>
                  <a:cubicBezTo>
                    <a:pt x="80" y="40"/>
                    <a:pt x="79" y="39"/>
                    <a:pt x="79" y="37"/>
                  </a:cubicBezTo>
                  <a:cubicBezTo>
                    <a:pt x="79" y="35"/>
                    <a:pt x="79" y="33"/>
                    <a:pt x="79" y="32"/>
                  </a:cubicBezTo>
                  <a:cubicBezTo>
                    <a:pt x="78" y="31"/>
                    <a:pt x="78" y="30"/>
                    <a:pt x="77" y="30"/>
                  </a:cubicBezTo>
                  <a:cubicBezTo>
                    <a:pt x="76" y="29"/>
                    <a:pt x="75" y="29"/>
                    <a:pt x="73" y="28"/>
                  </a:cubicBezTo>
                  <a:cubicBezTo>
                    <a:pt x="12" y="26"/>
                    <a:pt x="12" y="26"/>
                    <a:pt x="12" y="26"/>
                  </a:cubicBezTo>
                  <a:cubicBezTo>
                    <a:pt x="11" y="26"/>
                    <a:pt x="10" y="26"/>
                    <a:pt x="9" y="27"/>
                  </a:cubicBezTo>
                  <a:cubicBezTo>
                    <a:pt x="8" y="27"/>
                    <a:pt x="7" y="28"/>
                    <a:pt x="6" y="30"/>
                  </a:cubicBezTo>
                  <a:cubicBezTo>
                    <a:pt x="6" y="31"/>
                    <a:pt x="5" y="32"/>
                    <a:pt x="5" y="34"/>
                  </a:cubicBezTo>
                  <a:cubicBezTo>
                    <a:pt x="4" y="36"/>
                    <a:pt x="4" y="37"/>
                    <a:pt x="4" y="38"/>
                  </a:cubicBezTo>
                  <a:cubicBezTo>
                    <a:pt x="0" y="38"/>
                    <a:pt x="0" y="38"/>
                    <a:pt x="0" y="38"/>
                  </a:cubicBezTo>
                  <a:cubicBezTo>
                    <a:pt x="1" y="0"/>
                    <a:pt x="1" y="0"/>
                    <a:pt x="1" y="0"/>
                  </a:cubicBezTo>
                  <a:cubicBezTo>
                    <a:pt x="5" y="0"/>
                    <a:pt x="5" y="0"/>
                    <a:pt x="5" y="0"/>
                  </a:cubicBezTo>
                  <a:cubicBezTo>
                    <a:pt x="5" y="2"/>
                    <a:pt x="5" y="3"/>
                    <a:pt x="6" y="5"/>
                  </a:cubicBezTo>
                  <a:cubicBezTo>
                    <a:pt x="6" y="7"/>
                    <a:pt x="6" y="8"/>
                    <a:pt x="6" y="9"/>
                  </a:cubicBezTo>
                  <a:cubicBezTo>
                    <a:pt x="7" y="11"/>
                    <a:pt x="7" y="12"/>
                    <a:pt x="9" y="12"/>
                  </a:cubicBezTo>
                  <a:cubicBezTo>
                    <a:pt x="10" y="13"/>
                    <a:pt x="11" y="13"/>
                    <a:pt x="12" y="13"/>
                  </a:cubicBezTo>
                  <a:cubicBezTo>
                    <a:pt x="73" y="16"/>
                    <a:pt x="73" y="16"/>
                    <a:pt x="73" y="16"/>
                  </a:cubicBezTo>
                  <a:cubicBezTo>
                    <a:pt x="74" y="16"/>
                    <a:pt x="75" y="16"/>
                    <a:pt x="77" y="15"/>
                  </a:cubicBezTo>
                  <a:cubicBezTo>
                    <a:pt x="78" y="15"/>
                    <a:pt x="78" y="14"/>
                    <a:pt x="79" y="12"/>
                  </a:cubicBezTo>
                  <a:cubicBezTo>
                    <a:pt x="79" y="11"/>
                    <a:pt x="80" y="10"/>
                    <a:pt x="80" y="8"/>
                  </a:cubicBezTo>
                  <a:cubicBezTo>
                    <a:pt x="81" y="6"/>
                    <a:pt x="81" y="5"/>
                    <a:pt x="81" y="3"/>
                  </a:cubicBezTo>
                  <a:lnTo>
                    <a:pt x="85"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7" name="ïsḻïďê"/>
            <p:cNvSpPr/>
            <p:nvPr userDrawn="1">
              <p:custDataLst>
                <p:tags r:id="rId31"/>
              </p:custDataLst>
            </p:nvPr>
          </p:nvSpPr>
          <p:spPr bwMode="auto">
            <a:xfrm>
              <a:off x="10262279" y="619624"/>
              <a:ext cx="44438" cy="38513"/>
            </a:xfrm>
            <a:custGeom>
              <a:avLst/>
              <a:gdLst>
                <a:gd name="T0" fmla="*/ 23 w 86"/>
                <a:gd name="T1" fmla="*/ 0 h 74"/>
                <a:gd name="T2" fmla="*/ 23 w 86"/>
                <a:gd name="T3" fmla="*/ 4 h 74"/>
                <a:gd name="T4" fmla="*/ 18 w 86"/>
                <a:gd name="T5" fmla="*/ 6 h 74"/>
                <a:gd name="T6" fmla="*/ 13 w 86"/>
                <a:gd name="T7" fmla="*/ 10 h 74"/>
                <a:gd name="T8" fmla="*/ 8 w 86"/>
                <a:gd name="T9" fmla="*/ 13 h 74"/>
                <a:gd name="T10" fmla="*/ 6 w 86"/>
                <a:gd name="T11" fmla="*/ 18 h 74"/>
                <a:gd name="T12" fmla="*/ 6 w 86"/>
                <a:gd name="T13" fmla="*/ 22 h 74"/>
                <a:gd name="T14" fmla="*/ 6 w 86"/>
                <a:gd name="T15" fmla="*/ 27 h 74"/>
                <a:gd name="T16" fmla="*/ 6 w 86"/>
                <a:gd name="T17" fmla="*/ 31 h 74"/>
                <a:gd name="T18" fmla="*/ 73 w 86"/>
                <a:gd name="T19" fmla="*/ 30 h 74"/>
                <a:gd name="T20" fmla="*/ 77 w 86"/>
                <a:gd name="T21" fmla="*/ 29 h 74"/>
                <a:gd name="T22" fmla="*/ 79 w 86"/>
                <a:gd name="T23" fmla="*/ 26 h 74"/>
                <a:gd name="T24" fmla="*/ 80 w 86"/>
                <a:gd name="T25" fmla="*/ 21 h 74"/>
                <a:gd name="T26" fmla="*/ 81 w 86"/>
                <a:gd name="T27" fmla="*/ 16 h 74"/>
                <a:gd name="T28" fmla="*/ 85 w 86"/>
                <a:gd name="T29" fmla="*/ 16 h 74"/>
                <a:gd name="T30" fmla="*/ 86 w 86"/>
                <a:gd name="T31" fmla="*/ 56 h 74"/>
                <a:gd name="T32" fmla="*/ 82 w 86"/>
                <a:gd name="T33" fmla="*/ 56 h 74"/>
                <a:gd name="T34" fmla="*/ 81 w 86"/>
                <a:gd name="T35" fmla="*/ 51 h 74"/>
                <a:gd name="T36" fmla="*/ 80 w 86"/>
                <a:gd name="T37" fmla="*/ 46 h 74"/>
                <a:gd name="T38" fmla="*/ 78 w 86"/>
                <a:gd name="T39" fmla="*/ 43 h 74"/>
                <a:gd name="T40" fmla="*/ 74 w 86"/>
                <a:gd name="T41" fmla="*/ 42 h 74"/>
                <a:gd name="T42" fmla="*/ 6 w 86"/>
                <a:gd name="T43" fmla="*/ 43 h 74"/>
                <a:gd name="T44" fmla="*/ 6 w 86"/>
                <a:gd name="T45" fmla="*/ 47 h 74"/>
                <a:gd name="T46" fmla="*/ 6 w 86"/>
                <a:gd name="T47" fmla="*/ 51 h 74"/>
                <a:gd name="T48" fmla="*/ 7 w 86"/>
                <a:gd name="T49" fmla="*/ 57 h 74"/>
                <a:gd name="T50" fmla="*/ 9 w 86"/>
                <a:gd name="T51" fmla="*/ 61 h 74"/>
                <a:gd name="T52" fmla="*/ 14 w 86"/>
                <a:gd name="T53" fmla="*/ 65 h 74"/>
                <a:gd name="T54" fmla="*/ 20 w 86"/>
                <a:gd name="T55" fmla="*/ 68 h 74"/>
                <a:gd name="T56" fmla="*/ 25 w 86"/>
                <a:gd name="T57" fmla="*/ 69 h 74"/>
                <a:gd name="T58" fmla="*/ 25 w 86"/>
                <a:gd name="T59" fmla="*/ 74 h 74"/>
                <a:gd name="T60" fmla="*/ 2 w 86"/>
                <a:gd name="T61" fmla="*/ 74 h 74"/>
                <a:gd name="T62" fmla="*/ 0 w 86"/>
                <a:gd name="T63" fmla="*/ 1 h 74"/>
                <a:gd name="T64" fmla="*/ 23 w 86"/>
                <a:gd name="T65" fmla="*/ 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6" h="74">
                  <a:moveTo>
                    <a:pt x="23" y="0"/>
                  </a:moveTo>
                  <a:cubicBezTo>
                    <a:pt x="23" y="4"/>
                    <a:pt x="23" y="4"/>
                    <a:pt x="23" y="4"/>
                  </a:cubicBezTo>
                  <a:cubicBezTo>
                    <a:pt x="22" y="5"/>
                    <a:pt x="20" y="5"/>
                    <a:pt x="18" y="6"/>
                  </a:cubicBezTo>
                  <a:cubicBezTo>
                    <a:pt x="16" y="7"/>
                    <a:pt x="15" y="8"/>
                    <a:pt x="13" y="10"/>
                  </a:cubicBezTo>
                  <a:cubicBezTo>
                    <a:pt x="11" y="11"/>
                    <a:pt x="10" y="12"/>
                    <a:pt x="8" y="13"/>
                  </a:cubicBezTo>
                  <a:cubicBezTo>
                    <a:pt x="7" y="15"/>
                    <a:pt x="6" y="16"/>
                    <a:pt x="6" y="18"/>
                  </a:cubicBezTo>
                  <a:cubicBezTo>
                    <a:pt x="6" y="19"/>
                    <a:pt x="6" y="20"/>
                    <a:pt x="6" y="22"/>
                  </a:cubicBezTo>
                  <a:cubicBezTo>
                    <a:pt x="6" y="24"/>
                    <a:pt x="6" y="26"/>
                    <a:pt x="6" y="27"/>
                  </a:cubicBezTo>
                  <a:cubicBezTo>
                    <a:pt x="6" y="31"/>
                    <a:pt x="6" y="31"/>
                    <a:pt x="6" y="31"/>
                  </a:cubicBezTo>
                  <a:cubicBezTo>
                    <a:pt x="73" y="30"/>
                    <a:pt x="73" y="30"/>
                    <a:pt x="73" y="30"/>
                  </a:cubicBezTo>
                  <a:cubicBezTo>
                    <a:pt x="74" y="30"/>
                    <a:pt x="76" y="29"/>
                    <a:pt x="77" y="29"/>
                  </a:cubicBezTo>
                  <a:cubicBezTo>
                    <a:pt x="78" y="28"/>
                    <a:pt x="78" y="27"/>
                    <a:pt x="79" y="26"/>
                  </a:cubicBezTo>
                  <a:cubicBezTo>
                    <a:pt x="79" y="25"/>
                    <a:pt x="80" y="23"/>
                    <a:pt x="80" y="21"/>
                  </a:cubicBezTo>
                  <a:cubicBezTo>
                    <a:pt x="81" y="19"/>
                    <a:pt x="81" y="17"/>
                    <a:pt x="81" y="16"/>
                  </a:cubicBezTo>
                  <a:cubicBezTo>
                    <a:pt x="85" y="16"/>
                    <a:pt x="85" y="16"/>
                    <a:pt x="85" y="16"/>
                  </a:cubicBezTo>
                  <a:cubicBezTo>
                    <a:pt x="86" y="56"/>
                    <a:pt x="86" y="56"/>
                    <a:pt x="86" y="56"/>
                  </a:cubicBezTo>
                  <a:cubicBezTo>
                    <a:pt x="82" y="56"/>
                    <a:pt x="82" y="56"/>
                    <a:pt x="82" y="56"/>
                  </a:cubicBezTo>
                  <a:cubicBezTo>
                    <a:pt x="81" y="55"/>
                    <a:pt x="81" y="53"/>
                    <a:pt x="81" y="51"/>
                  </a:cubicBezTo>
                  <a:cubicBezTo>
                    <a:pt x="81" y="48"/>
                    <a:pt x="80" y="47"/>
                    <a:pt x="80" y="46"/>
                  </a:cubicBezTo>
                  <a:cubicBezTo>
                    <a:pt x="79" y="45"/>
                    <a:pt x="79" y="44"/>
                    <a:pt x="78" y="43"/>
                  </a:cubicBezTo>
                  <a:cubicBezTo>
                    <a:pt x="77" y="42"/>
                    <a:pt x="75" y="42"/>
                    <a:pt x="74" y="42"/>
                  </a:cubicBezTo>
                  <a:cubicBezTo>
                    <a:pt x="6" y="43"/>
                    <a:pt x="6" y="43"/>
                    <a:pt x="6" y="43"/>
                  </a:cubicBezTo>
                  <a:cubicBezTo>
                    <a:pt x="6" y="47"/>
                    <a:pt x="6" y="47"/>
                    <a:pt x="6" y="47"/>
                  </a:cubicBezTo>
                  <a:cubicBezTo>
                    <a:pt x="6" y="48"/>
                    <a:pt x="6" y="50"/>
                    <a:pt x="6" y="51"/>
                  </a:cubicBezTo>
                  <a:cubicBezTo>
                    <a:pt x="6" y="53"/>
                    <a:pt x="6" y="55"/>
                    <a:pt x="7" y="57"/>
                  </a:cubicBezTo>
                  <a:cubicBezTo>
                    <a:pt x="7" y="58"/>
                    <a:pt x="8" y="59"/>
                    <a:pt x="9" y="61"/>
                  </a:cubicBezTo>
                  <a:cubicBezTo>
                    <a:pt x="11" y="62"/>
                    <a:pt x="12" y="63"/>
                    <a:pt x="14" y="65"/>
                  </a:cubicBezTo>
                  <a:cubicBezTo>
                    <a:pt x="16" y="66"/>
                    <a:pt x="18" y="67"/>
                    <a:pt x="20" y="68"/>
                  </a:cubicBezTo>
                  <a:cubicBezTo>
                    <a:pt x="22" y="68"/>
                    <a:pt x="23" y="69"/>
                    <a:pt x="25" y="69"/>
                  </a:cubicBezTo>
                  <a:cubicBezTo>
                    <a:pt x="25" y="74"/>
                    <a:pt x="25" y="74"/>
                    <a:pt x="25" y="74"/>
                  </a:cubicBezTo>
                  <a:cubicBezTo>
                    <a:pt x="2" y="74"/>
                    <a:pt x="2" y="74"/>
                    <a:pt x="2" y="74"/>
                  </a:cubicBezTo>
                  <a:cubicBezTo>
                    <a:pt x="0" y="1"/>
                    <a:pt x="0" y="1"/>
                    <a:pt x="0" y="1"/>
                  </a:cubicBezTo>
                  <a:lnTo>
                    <a:pt x="2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8" name="iṡlîḍê"/>
            <p:cNvSpPr/>
            <p:nvPr userDrawn="1">
              <p:custDataLst>
                <p:tags r:id="rId32"/>
              </p:custDataLst>
            </p:nvPr>
          </p:nvSpPr>
          <p:spPr bwMode="auto">
            <a:xfrm>
              <a:off x="10250429" y="576173"/>
              <a:ext cx="49870" cy="41476"/>
            </a:xfrm>
            <a:custGeom>
              <a:avLst/>
              <a:gdLst>
                <a:gd name="T0" fmla="*/ 4 w 96"/>
                <a:gd name="T1" fmla="*/ 0 h 80"/>
                <a:gd name="T2" fmla="*/ 5 w 96"/>
                <a:gd name="T3" fmla="*/ 3 h 80"/>
                <a:gd name="T4" fmla="*/ 8 w 96"/>
                <a:gd name="T5" fmla="*/ 6 h 80"/>
                <a:gd name="T6" fmla="*/ 10 w 96"/>
                <a:gd name="T7" fmla="*/ 8 h 80"/>
                <a:gd name="T8" fmla="*/ 15 w 96"/>
                <a:gd name="T9" fmla="*/ 11 h 80"/>
                <a:gd name="T10" fmla="*/ 30 w 96"/>
                <a:gd name="T11" fmla="*/ 16 h 80"/>
                <a:gd name="T12" fmla="*/ 49 w 96"/>
                <a:gd name="T13" fmla="*/ 22 h 80"/>
                <a:gd name="T14" fmla="*/ 55 w 96"/>
                <a:gd name="T15" fmla="*/ 23 h 80"/>
                <a:gd name="T16" fmla="*/ 62 w 96"/>
                <a:gd name="T17" fmla="*/ 22 h 80"/>
                <a:gd name="T18" fmla="*/ 78 w 96"/>
                <a:gd name="T19" fmla="*/ 19 h 80"/>
                <a:gd name="T20" fmla="*/ 81 w 96"/>
                <a:gd name="T21" fmla="*/ 17 h 80"/>
                <a:gd name="T22" fmla="*/ 83 w 96"/>
                <a:gd name="T23" fmla="*/ 13 h 80"/>
                <a:gd name="T24" fmla="*/ 83 w 96"/>
                <a:gd name="T25" fmla="*/ 9 h 80"/>
                <a:gd name="T26" fmla="*/ 83 w 96"/>
                <a:gd name="T27" fmla="*/ 4 h 80"/>
                <a:gd name="T28" fmla="*/ 87 w 96"/>
                <a:gd name="T29" fmla="*/ 3 h 80"/>
                <a:gd name="T30" fmla="*/ 96 w 96"/>
                <a:gd name="T31" fmla="*/ 41 h 80"/>
                <a:gd name="T32" fmla="*/ 92 w 96"/>
                <a:gd name="T33" fmla="*/ 42 h 80"/>
                <a:gd name="T34" fmla="*/ 90 w 96"/>
                <a:gd name="T35" fmla="*/ 37 h 80"/>
                <a:gd name="T36" fmla="*/ 88 w 96"/>
                <a:gd name="T37" fmla="*/ 33 h 80"/>
                <a:gd name="T38" fmla="*/ 85 w 96"/>
                <a:gd name="T39" fmla="*/ 31 h 80"/>
                <a:gd name="T40" fmla="*/ 81 w 96"/>
                <a:gd name="T41" fmla="*/ 31 h 80"/>
                <a:gd name="T42" fmla="*/ 61 w 96"/>
                <a:gd name="T43" fmla="*/ 35 h 80"/>
                <a:gd name="T44" fmla="*/ 58 w 96"/>
                <a:gd name="T45" fmla="*/ 37 h 80"/>
                <a:gd name="T46" fmla="*/ 53 w 96"/>
                <a:gd name="T47" fmla="*/ 41 h 80"/>
                <a:gd name="T48" fmla="*/ 41 w 96"/>
                <a:gd name="T49" fmla="*/ 52 h 80"/>
                <a:gd name="T50" fmla="*/ 29 w 96"/>
                <a:gd name="T51" fmla="*/ 63 h 80"/>
                <a:gd name="T52" fmla="*/ 25 w 96"/>
                <a:gd name="T53" fmla="*/ 67 h 80"/>
                <a:gd name="T54" fmla="*/ 23 w 96"/>
                <a:gd name="T55" fmla="*/ 71 h 80"/>
                <a:gd name="T56" fmla="*/ 22 w 96"/>
                <a:gd name="T57" fmla="*/ 75 h 80"/>
                <a:gd name="T58" fmla="*/ 22 w 96"/>
                <a:gd name="T59" fmla="*/ 79 h 80"/>
                <a:gd name="T60" fmla="*/ 18 w 96"/>
                <a:gd name="T61" fmla="*/ 80 h 80"/>
                <a:gd name="T62" fmla="*/ 10 w 96"/>
                <a:gd name="T63" fmla="*/ 45 h 80"/>
                <a:gd name="T64" fmla="*/ 14 w 96"/>
                <a:gd name="T65" fmla="*/ 44 h 80"/>
                <a:gd name="T66" fmla="*/ 17 w 96"/>
                <a:gd name="T67" fmla="*/ 52 h 80"/>
                <a:gd name="T68" fmla="*/ 19 w 96"/>
                <a:gd name="T69" fmla="*/ 54 h 80"/>
                <a:gd name="T70" fmla="*/ 20 w 96"/>
                <a:gd name="T71" fmla="*/ 53 h 80"/>
                <a:gd name="T72" fmla="*/ 22 w 96"/>
                <a:gd name="T73" fmla="*/ 52 h 80"/>
                <a:gd name="T74" fmla="*/ 25 w 96"/>
                <a:gd name="T75" fmla="*/ 49 h 80"/>
                <a:gd name="T76" fmla="*/ 29 w 96"/>
                <a:gd name="T77" fmla="*/ 46 h 80"/>
                <a:gd name="T78" fmla="*/ 38 w 96"/>
                <a:gd name="T79" fmla="*/ 38 h 80"/>
                <a:gd name="T80" fmla="*/ 49 w 96"/>
                <a:gd name="T81" fmla="*/ 28 h 80"/>
                <a:gd name="T82" fmla="*/ 23 w 96"/>
                <a:gd name="T83" fmla="*/ 19 h 80"/>
                <a:gd name="T84" fmla="*/ 12 w 96"/>
                <a:gd name="T85" fmla="*/ 17 h 80"/>
                <a:gd name="T86" fmla="*/ 10 w 96"/>
                <a:gd name="T87" fmla="*/ 18 h 80"/>
                <a:gd name="T88" fmla="*/ 10 w 96"/>
                <a:gd name="T89" fmla="*/ 21 h 80"/>
                <a:gd name="T90" fmla="*/ 10 w 96"/>
                <a:gd name="T91" fmla="*/ 25 h 80"/>
                <a:gd name="T92" fmla="*/ 11 w 96"/>
                <a:gd name="T93" fmla="*/ 29 h 80"/>
                <a:gd name="T94" fmla="*/ 6 w 96"/>
                <a:gd name="T95" fmla="*/ 30 h 80"/>
                <a:gd name="T96" fmla="*/ 0 w 96"/>
                <a:gd name="T97" fmla="*/ 1 h 80"/>
                <a:gd name="T98" fmla="*/ 4 w 96"/>
                <a:gd name="T99"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6" h="80">
                  <a:moveTo>
                    <a:pt x="4" y="0"/>
                  </a:moveTo>
                  <a:cubicBezTo>
                    <a:pt x="4" y="1"/>
                    <a:pt x="5" y="2"/>
                    <a:pt x="5" y="3"/>
                  </a:cubicBezTo>
                  <a:cubicBezTo>
                    <a:pt x="6" y="4"/>
                    <a:pt x="7" y="5"/>
                    <a:pt x="8" y="6"/>
                  </a:cubicBezTo>
                  <a:cubicBezTo>
                    <a:pt x="9" y="7"/>
                    <a:pt x="10" y="8"/>
                    <a:pt x="10" y="8"/>
                  </a:cubicBezTo>
                  <a:cubicBezTo>
                    <a:pt x="11" y="9"/>
                    <a:pt x="13" y="10"/>
                    <a:pt x="15" y="11"/>
                  </a:cubicBezTo>
                  <a:cubicBezTo>
                    <a:pt x="20" y="13"/>
                    <a:pt x="25" y="14"/>
                    <a:pt x="30" y="16"/>
                  </a:cubicBezTo>
                  <a:cubicBezTo>
                    <a:pt x="35" y="17"/>
                    <a:pt x="41" y="19"/>
                    <a:pt x="49" y="22"/>
                  </a:cubicBezTo>
                  <a:cubicBezTo>
                    <a:pt x="52" y="22"/>
                    <a:pt x="54" y="23"/>
                    <a:pt x="55" y="23"/>
                  </a:cubicBezTo>
                  <a:cubicBezTo>
                    <a:pt x="57" y="23"/>
                    <a:pt x="59" y="23"/>
                    <a:pt x="62" y="22"/>
                  </a:cubicBezTo>
                  <a:cubicBezTo>
                    <a:pt x="78" y="19"/>
                    <a:pt x="78" y="19"/>
                    <a:pt x="78" y="19"/>
                  </a:cubicBezTo>
                  <a:cubicBezTo>
                    <a:pt x="79" y="18"/>
                    <a:pt x="80" y="18"/>
                    <a:pt x="81" y="17"/>
                  </a:cubicBezTo>
                  <a:cubicBezTo>
                    <a:pt x="82" y="16"/>
                    <a:pt x="83" y="15"/>
                    <a:pt x="83" y="13"/>
                  </a:cubicBezTo>
                  <a:cubicBezTo>
                    <a:pt x="83" y="13"/>
                    <a:pt x="83" y="11"/>
                    <a:pt x="83" y="9"/>
                  </a:cubicBezTo>
                  <a:cubicBezTo>
                    <a:pt x="83" y="7"/>
                    <a:pt x="83" y="5"/>
                    <a:pt x="83" y="4"/>
                  </a:cubicBezTo>
                  <a:cubicBezTo>
                    <a:pt x="87" y="3"/>
                    <a:pt x="87" y="3"/>
                    <a:pt x="87" y="3"/>
                  </a:cubicBezTo>
                  <a:cubicBezTo>
                    <a:pt x="96" y="41"/>
                    <a:pt x="96" y="41"/>
                    <a:pt x="96" y="41"/>
                  </a:cubicBezTo>
                  <a:cubicBezTo>
                    <a:pt x="92" y="42"/>
                    <a:pt x="92" y="42"/>
                    <a:pt x="92" y="42"/>
                  </a:cubicBezTo>
                  <a:cubicBezTo>
                    <a:pt x="91" y="41"/>
                    <a:pt x="91" y="39"/>
                    <a:pt x="90" y="37"/>
                  </a:cubicBezTo>
                  <a:cubicBezTo>
                    <a:pt x="89" y="35"/>
                    <a:pt x="89" y="34"/>
                    <a:pt x="88" y="33"/>
                  </a:cubicBezTo>
                  <a:cubicBezTo>
                    <a:pt x="87" y="32"/>
                    <a:pt x="86" y="31"/>
                    <a:pt x="85" y="31"/>
                  </a:cubicBezTo>
                  <a:cubicBezTo>
                    <a:pt x="84" y="30"/>
                    <a:pt x="83" y="30"/>
                    <a:pt x="81" y="31"/>
                  </a:cubicBezTo>
                  <a:cubicBezTo>
                    <a:pt x="61" y="35"/>
                    <a:pt x="61" y="35"/>
                    <a:pt x="61" y="35"/>
                  </a:cubicBezTo>
                  <a:cubicBezTo>
                    <a:pt x="61" y="36"/>
                    <a:pt x="60" y="36"/>
                    <a:pt x="58" y="37"/>
                  </a:cubicBezTo>
                  <a:cubicBezTo>
                    <a:pt x="57" y="38"/>
                    <a:pt x="55" y="40"/>
                    <a:pt x="53" y="41"/>
                  </a:cubicBezTo>
                  <a:cubicBezTo>
                    <a:pt x="49" y="45"/>
                    <a:pt x="45" y="48"/>
                    <a:pt x="41" y="52"/>
                  </a:cubicBezTo>
                  <a:cubicBezTo>
                    <a:pt x="36" y="56"/>
                    <a:pt x="32" y="60"/>
                    <a:pt x="29" y="63"/>
                  </a:cubicBezTo>
                  <a:cubicBezTo>
                    <a:pt x="27" y="65"/>
                    <a:pt x="26" y="66"/>
                    <a:pt x="25" y="67"/>
                  </a:cubicBezTo>
                  <a:cubicBezTo>
                    <a:pt x="24" y="69"/>
                    <a:pt x="23" y="70"/>
                    <a:pt x="23" y="71"/>
                  </a:cubicBezTo>
                  <a:cubicBezTo>
                    <a:pt x="22" y="72"/>
                    <a:pt x="22" y="74"/>
                    <a:pt x="22" y="75"/>
                  </a:cubicBezTo>
                  <a:cubicBezTo>
                    <a:pt x="22" y="76"/>
                    <a:pt x="22" y="78"/>
                    <a:pt x="22" y="79"/>
                  </a:cubicBezTo>
                  <a:cubicBezTo>
                    <a:pt x="18" y="80"/>
                    <a:pt x="18" y="80"/>
                    <a:pt x="18" y="80"/>
                  </a:cubicBezTo>
                  <a:cubicBezTo>
                    <a:pt x="10" y="45"/>
                    <a:pt x="10" y="45"/>
                    <a:pt x="10" y="45"/>
                  </a:cubicBezTo>
                  <a:cubicBezTo>
                    <a:pt x="14" y="44"/>
                    <a:pt x="14" y="44"/>
                    <a:pt x="14" y="44"/>
                  </a:cubicBezTo>
                  <a:cubicBezTo>
                    <a:pt x="15" y="48"/>
                    <a:pt x="16" y="50"/>
                    <a:pt x="17" y="52"/>
                  </a:cubicBezTo>
                  <a:cubicBezTo>
                    <a:pt x="18" y="53"/>
                    <a:pt x="18" y="54"/>
                    <a:pt x="19" y="54"/>
                  </a:cubicBezTo>
                  <a:cubicBezTo>
                    <a:pt x="20" y="54"/>
                    <a:pt x="20" y="54"/>
                    <a:pt x="20" y="53"/>
                  </a:cubicBezTo>
                  <a:cubicBezTo>
                    <a:pt x="21" y="53"/>
                    <a:pt x="22" y="52"/>
                    <a:pt x="22" y="52"/>
                  </a:cubicBezTo>
                  <a:cubicBezTo>
                    <a:pt x="23" y="51"/>
                    <a:pt x="24" y="50"/>
                    <a:pt x="25" y="49"/>
                  </a:cubicBezTo>
                  <a:cubicBezTo>
                    <a:pt x="27" y="48"/>
                    <a:pt x="28" y="47"/>
                    <a:pt x="29" y="46"/>
                  </a:cubicBezTo>
                  <a:cubicBezTo>
                    <a:pt x="32" y="44"/>
                    <a:pt x="35" y="41"/>
                    <a:pt x="38" y="38"/>
                  </a:cubicBezTo>
                  <a:cubicBezTo>
                    <a:pt x="41" y="36"/>
                    <a:pt x="45" y="32"/>
                    <a:pt x="49" y="28"/>
                  </a:cubicBezTo>
                  <a:cubicBezTo>
                    <a:pt x="38" y="24"/>
                    <a:pt x="29" y="21"/>
                    <a:pt x="23" y="19"/>
                  </a:cubicBezTo>
                  <a:cubicBezTo>
                    <a:pt x="17" y="17"/>
                    <a:pt x="13" y="16"/>
                    <a:pt x="12" y="17"/>
                  </a:cubicBezTo>
                  <a:cubicBezTo>
                    <a:pt x="11" y="17"/>
                    <a:pt x="11" y="17"/>
                    <a:pt x="10" y="18"/>
                  </a:cubicBezTo>
                  <a:cubicBezTo>
                    <a:pt x="10" y="19"/>
                    <a:pt x="10" y="20"/>
                    <a:pt x="10" y="21"/>
                  </a:cubicBezTo>
                  <a:cubicBezTo>
                    <a:pt x="10" y="22"/>
                    <a:pt x="10" y="24"/>
                    <a:pt x="10" y="25"/>
                  </a:cubicBezTo>
                  <a:cubicBezTo>
                    <a:pt x="10" y="26"/>
                    <a:pt x="10" y="27"/>
                    <a:pt x="11" y="29"/>
                  </a:cubicBezTo>
                  <a:cubicBezTo>
                    <a:pt x="6" y="30"/>
                    <a:pt x="6" y="30"/>
                    <a:pt x="6" y="30"/>
                  </a:cubicBezTo>
                  <a:cubicBezTo>
                    <a:pt x="0" y="1"/>
                    <a:pt x="0" y="1"/>
                    <a:pt x="0" y="1"/>
                  </a:cubicBezTo>
                  <a:lnTo>
                    <a:pt x="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9" name="íşḷíḍê"/>
            <p:cNvSpPr/>
            <p:nvPr userDrawn="1">
              <p:custDataLst>
                <p:tags r:id="rId33"/>
              </p:custDataLst>
            </p:nvPr>
          </p:nvSpPr>
          <p:spPr bwMode="auto">
            <a:xfrm>
              <a:off x="10171428" y="486309"/>
              <a:ext cx="78014" cy="73076"/>
            </a:xfrm>
            <a:custGeom>
              <a:avLst/>
              <a:gdLst>
                <a:gd name="T0" fmla="*/ 33 w 151"/>
                <a:gd name="T1" fmla="*/ 116 h 140"/>
                <a:gd name="T2" fmla="*/ 33 w 151"/>
                <a:gd name="T3" fmla="*/ 97 h 140"/>
                <a:gd name="T4" fmla="*/ 20 w 151"/>
                <a:gd name="T5" fmla="*/ 72 h 140"/>
                <a:gd name="T6" fmla="*/ 50 w 151"/>
                <a:gd name="T7" fmla="*/ 90 h 140"/>
                <a:gd name="T8" fmla="*/ 70 w 151"/>
                <a:gd name="T9" fmla="*/ 81 h 140"/>
                <a:gd name="T10" fmla="*/ 37 w 151"/>
                <a:gd name="T11" fmla="*/ 67 h 140"/>
                <a:gd name="T12" fmla="*/ 71 w 151"/>
                <a:gd name="T13" fmla="*/ 69 h 140"/>
                <a:gd name="T14" fmla="*/ 103 w 151"/>
                <a:gd name="T15" fmla="*/ 82 h 140"/>
                <a:gd name="T16" fmla="*/ 66 w 151"/>
                <a:gd name="T17" fmla="*/ 62 h 140"/>
                <a:gd name="T18" fmla="*/ 30 w 151"/>
                <a:gd name="T19" fmla="*/ 55 h 140"/>
                <a:gd name="T20" fmla="*/ 5 w 151"/>
                <a:gd name="T21" fmla="*/ 52 h 140"/>
                <a:gd name="T22" fmla="*/ 35 w 151"/>
                <a:gd name="T23" fmla="*/ 39 h 140"/>
                <a:gd name="T24" fmla="*/ 60 w 151"/>
                <a:gd name="T25" fmla="*/ 18 h 140"/>
                <a:gd name="T26" fmla="*/ 75 w 151"/>
                <a:gd name="T27" fmla="*/ 7 h 140"/>
                <a:gd name="T28" fmla="*/ 56 w 151"/>
                <a:gd name="T29" fmla="*/ 43 h 140"/>
                <a:gd name="T30" fmla="*/ 91 w 151"/>
                <a:gd name="T31" fmla="*/ 3 h 140"/>
                <a:gd name="T32" fmla="*/ 103 w 151"/>
                <a:gd name="T33" fmla="*/ 10 h 140"/>
                <a:gd name="T34" fmla="*/ 119 w 151"/>
                <a:gd name="T35" fmla="*/ 21 h 140"/>
                <a:gd name="T36" fmla="*/ 131 w 151"/>
                <a:gd name="T37" fmla="*/ 33 h 140"/>
                <a:gd name="T38" fmla="*/ 120 w 151"/>
                <a:gd name="T39" fmla="*/ 43 h 140"/>
                <a:gd name="T40" fmla="*/ 127 w 151"/>
                <a:gd name="T41" fmla="*/ 51 h 140"/>
                <a:gd name="T42" fmla="*/ 146 w 151"/>
                <a:gd name="T43" fmla="*/ 57 h 140"/>
                <a:gd name="T44" fmla="*/ 116 w 151"/>
                <a:gd name="T45" fmla="*/ 79 h 140"/>
                <a:gd name="T46" fmla="*/ 111 w 151"/>
                <a:gd name="T47" fmla="*/ 102 h 140"/>
                <a:gd name="T48" fmla="*/ 82 w 151"/>
                <a:gd name="T49" fmla="*/ 96 h 140"/>
                <a:gd name="T50" fmla="*/ 95 w 151"/>
                <a:gd name="T51" fmla="*/ 115 h 140"/>
                <a:gd name="T52" fmla="*/ 65 w 151"/>
                <a:gd name="T53" fmla="*/ 114 h 140"/>
                <a:gd name="T54" fmla="*/ 20 w 151"/>
                <a:gd name="T55" fmla="*/ 135 h 140"/>
                <a:gd name="T56" fmla="*/ 13 w 151"/>
                <a:gd name="T57" fmla="*/ 108 h 140"/>
                <a:gd name="T58" fmla="*/ 100 w 151"/>
                <a:gd name="T59" fmla="*/ 20 h 140"/>
                <a:gd name="T60" fmla="*/ 89 w 151"/>
                <a:gd name="T61" fmla="*/ 29 h 140"/>
                <a:gd name="T62" fmla="*/ 100 w 151"/>
                <a:gd name="T63" fmla="*/ 27 h 140"/>
                <a:gd name="T64" fmla="*/ 112 w 151"/>
                <a:gd name="T65" fmla="*/ 50 h 140"/>
                <a:gd name="T66" fmla="*/ 116 w 151"/>
                <a:gd name="T67" fmla="*/ 58 h 140"/>
                <a:gd name="T68" fmla="*/ 112 w 151"/>
                <a:gd name="T69" fmla="*/ 50 h 140"/>
                <a:gd name="T70" fmla="*/ 100 w 151"/>
                <a:gd name="T71" fmla="*/ 41 h 140"/>
                <a:gd name="T72" fmla="*/ 88 w 151"/>
                <a:gd name="T73" fmla="*/ 60 h 140"/>
                <a:gd name="T74" fmla="*/ 91 w 151"/>
                <a:gd name="T75" fmla="*/ 60 h 140"/>
                <a:gd name="T76" fmla="*/ 99 w 151"/>
                <a:gd name="T77" fmla="*/ 63 h 140"/>
                <a:gd name="T78" fmla="*/ 103 w 151"/>
                <a:gd name="T79" fmla="*/ 64 h 140"/>
                <a:gd name="T80" fmla="*/ 85 w 151"/>
                <a:gd name="T81" fmla="*/ 42 h 140"/>
                <a:gd name="T82" fmla="*/ 79 w 151"/>
                <a:gd name="T83" fmla="*/ 5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1" h="140">
                  <a:moveTo>
                    <a:pt x="17" y="106"/>
                  </a:moveTo>
                  <a:cubicBezTo>
                    <a:pt x="22" y="110"/>
                    <a:pt x="32" y="116"/>
                    <a:pt x="33" y="116"/>
                  </a:cubicBezTo>
                  <a:cubicBezTo>
                    <a:pt x="36" y="116"/>
                    <a:pt x="41" y="117"/>
                    <a:pt x="46" y="105"/>
                  </a:cubicBezTo>
                  <a:cubicBezTo>
                    <a:pt x="46" y="105"/>
                    <a:pt x="42" y="100"/>
                    <a:pt x="33" y="97"/>
                  </a:cubicBezTo>
                  <a:cubicBezTo>
                    <a:pt x="26" y="95"/>
                    <a:pt x="15" y="92"/>
                    <a:pt x="14" y="78"/>
                  </a:cubicBezTo>
                  <a:cubicBezTo>
                    <a:pt x="13" y="73"/>
                    <a:pt x="14" y="71"/>
                    <a:pt x="20" y="72"/>
                  </a:cubicBezTo>
                  <a:cubicBezTo>
                    <a:pt x="21" y="72"/>
                    <a:pt x="23" y="73"/>
                    <a:pt x="25" y="74"/>
                  </a:cubicBezTo>
                  <a:cubicBezTo>
                    <a:pt x="32" y="78"/>
                    <a:pt x="48" y="93"/>
                    <a:pt x="50" y="90"/>
                  </a:cubicBezTo>
                  <a:cubicBezTo>
                    <a:pt x="52" y="86"/>
                    <a:pt x="51" y="84"/>
                    <a:pt x="54" y="83"/>
                  </a:cubicBezTo>
                  <a:cubicBezTo>
                    <a:pt x="57" y="82"/>
                    <a:pt x="74" y="85"/>
                    <a:pt x="70" y="81"/>
                  </a:cubicBezTo>
                  <a:cubicBezTo>
                    <a:pt x="67" y="78"/>
                    <a:pt x="57" y="75"/>
                    <a:pt x="50" y="75"/>
                  </a:cubicBezTo>
                  <a:cubicBezTo>
                    <a:pt x="45" y="75"/>
                    <a:pt x="39" y="73"/>
                    <a:pt x="37" y="67"/>
                  </a:cubicBezTo>
                  <a:cubicBezTo>
                    <a:pt x="35" y="59"/>
                    <a:pt x="39" y="60"/>
                    <a:pt x="46" y="61"/>
                  </a:cubicBezTo>
                  <a:cubicBezTo>
                    <a:pt x="51" y="62"/>
                    <a:pt x="59" y="64"/>
                    <a:pt x="71" y="69"/>
                  </a:cubicBezTo>
                  <a:cubicBezTo>
                    <a:pt x="97" y="81"/>
                    <a:pt x="105" y="91"/>
                    <a:pt x="106" y="87"/>
                  </a:cubicBezTo>
                  <a:cubicBezTo>
                    <a:pt x="106" y="86"/>
                    <a:pt x="105" y="84"/>
                    <a:pt x="103" y="82"/>
                  </a:cubicBezTo>
                  <a:cubicBezTo>
                    <a:pt x="98" y="78"/>
                    <a:pt x="88" y="73"/>
                    <a:pt x="83" y="69"/>
                  </a:cubicBezTo>
                  <a:cubicBezTo>
                    <a:pt x="75" y="65"/>
                    <a:pt x="73" y="63"/>
                    <a:pt x="66" y="62"/>
                  </a:cubicBezTo>
                  <a:cubicBezTo>
                    <a:pt x="60" y="62"/>
                    <a:pt x="63" y="62"/>
                    <a:pt x="57" y="59"/>
                  </a:cubicBezTo>
                  <a:cubicBezTo>
                    <a:pt x="51" y="54"/>
                    <a:pt x="37" y="48"/>
                    <a:pt x="30" y="55"/>
                  </a:cubicBezTo>
                  <a:cubicBezTo>
                    <a:pt x="19" y="64"/>
                    <a:pt x="6" y="71"/>
                    <a:pt x="3" y="64"/>
                  </a:cubicBezTo>
                  <a:cubicBezTo>
                    <a:pt x="1" y="57"/>
                    <a:pt x="0" y="56"/>
                    <a:pt x="5" y="52"/>
                  </a:cubicBezTo>
                  <a:cubicBezTo>
                    <a:pt x="10" y="49"/>
                    <a:pt x="20" y="35"/>
                    <a:pt x="21" y="34"/>
                  </a:cubicBezTo>
                  <a:cubicBezTo>
                    <a:pt x="32" y="29"/>
                    <a:pt x="33" y="35"/>
                    <a:pt x="35" y="39"/>
                  </a:cubicBezTo>
                  <a:cubicBezTo>
                    <a:pt x="36" y="41"/>
                    <a:pt x="40" y="41"/>
                    <a:pt x="43" y="41"/>
                  </a:cubicBezTo>
                  <a:cubicBezTo>
                    <a:pt x="49" y="33"/>
                    <a:pt x="57" y="22"/>
                    <a:pt x="60" y="18"/>
                  </a:cubicBezTo>
                  <a:cubicBezTo>
                    <a:pt x="62" y="14"/>
                    <a:pt x="63" y="7"/>
                    <a:pt x="68" y="4"/>
                  </a:cubicBezTo>
                  <a:cubicBezTo>
                    <a:pt x="73" y="0"/>
                    <a:pt x="74" y="2"/>
                    <a:pt x="75" y="7"/>
                  </a:cubicBezTo>
                  <a:cubicBezTo>
                    <a:pt x="75" y="11"/>
                    <a:pt x="75" y="17"/>
                    <a:pt x="73" y="20"/>
                  </a:cubicBezTo>
                  <a:cubicBezTo>
                    <a:pt x="70" y="25"/>
                    <a:pt x="55" y="41"/>
                    <a:pt x="56" y="43"/>
                  </a:cubicBezTo>
                  <a:cubicBezTo>
                    <a:pt x="56" y="46"/>
                    <a:pt x="58" y="48"/>
                    <a:pt x="61" y="44"/>
                  </a:cubicBezTo>
                  <a:cubicBezTo>
                    <a:pt x="65" y="40"/>
                    <a:pt x="89" y="5"/>
                    <a:pt x="91" y="3"/>
                  </a:cubicBezTo>
                  <a:cubicBezTo>
                    <a:pt x="93" y="2"/>
                    <a:pt x="96" y="4"/>
                    <a:pt x="98" y="7"/>
                  </a:cubicBezTo>
                  <a:cubicBezTo>
                    <a:pt x="100" y="9"/>
                    <a:pt x="100" y="11"/>
                    <a:pt x="103" y="10"/>
                  </a:cubicBezTo>
                  <a:cubicBezTo>
                    <a:pt x="105" y="9"/>
                    <a:pt x="111" y="11"/>
                    <a:pt x="111" y="13"/>
                  </a:cubicBezTo>
                  <a:cubicBezTo>
                    <a:pt x="111" y="16"/>
                    <a:pt x="114" y="25"/>
                    <a:pt x="119" y="21"/>
                  </a:cubicBezTo>
                  <a:cubicBezTo>
                    <a:pt x="124" y="17"/>
                    <a:pt x="127" y="11"/>
                    <a:pt x="132" y="14"/>
                  </a:cubicBezTo>
                  <a:cubicBezTo>
                    <a:pt x="136" y="16"/>
                    <a:pt x="138" y="31"/>
                    <a:pt x="131" y="33"/>
                  </a:cubicBezTo>
                  <a:cubicBezTo>
                    <a:pt x="123" y="34"/>
                    <a:pt x="119" y="36"/>
                    <a:pt x="119" y="36"/>
                  </a:cubicBezTo>
                  <a:cubicBezTo>
                    <a:pt x="119" y="36"/>
                    <a:pt x="122" y="43"/>
                    <a:pt x="120" y="43"/>
                  </a:cubicBezTo>
                  <a:cubicBezTo>
                    <a:pt x="118" y="44"/>
                    <a:pt x="118" y="49"/>
                    <a:pt x="121" y="51"/>
                  </a:cubicBezTo>
                  <a:cubicBezTo>
                    <a:pt x="124" y="53"/>
                    <a:pt x="130" y="60"/>
                    <a:pt x="127" y="51"/>
                  </a:cubicBezTo>
                  <a:cubicBezTo>
                    <a:pt x="124" y="42"/>
                    <a:pt x="120" y="37"/>
                    <a:pt x="124" y="38"/>
                  </a:cubicBezTo>
                  <a:cubicBezTo>
                    <a:pt x="132" y="38"/>
                    <a:pt x="151" y="46"/>
                    <a:pt x="146" y="57"/>
                  </a:cubicBezTo>
                  <a:cubicBezTo>
                    <a:pt x="144" y="60"/>
                    <a:pt x="141" y="64"/>
                    <a:pt x="133" y="67"/>
                  </a:cubicBezTo>
                  <a:cubicBezTo>
                    <a:pt x="117" y="75"/>
                    <a:pt x="111" y="78"/>
                    <a:pt x="116" y="79"/>
                  </a:cubicBezTo>
                  <a:cubicBezTo>
                    <a:pt x="121" y="79"/>
                    <a:pt x="131" y="86"/>
                    <a:pt x="130" y="102"/>
                  </a:cubicBezTo>
                  <a:cubicBezTo>
                    <a:pt x="130" y="102"/>
                    <a:pt x="127" y="115"/>
                    <a:pt x="111" y="102"/>
                  </a:cubicBezTo>
                  <a:cubicBezTo>
                    <a:pt x="111" y="102"/>
                    <a:pt x="98" y="91"/>
                    <a:pt x="92" y="96"/>
                  </a:cubicBezTo>
                  <a:cubicBezTo>
                    <a:pt x="92" y="96"/>
                    <a:pt x="87" y="97"/>
                    <a:pt x="82" y="96"/>
                  </a:cubicBezTo>
                  <a:cubicBezTo>
                    <a:pt x="77" y="95"/>
                    <a:pt x="64" y="96"/>
                    <a:pt x="72" y="102"/>
                  </a:cubicBezTo>
                  <a:cubicBezTo>
                    <a:pt x="79" y="107"/>
                    <a:pt x="94" y="111"/>
                    <a:pt x="95" y="115"/>
                  </a:cubicBezTo>
                  <a:cubicBezTo>
                    <a:pt x="95" y="120"/>
                    <a:pt x="94" y="137"/>
                    <a:pt x="85" y="131"/>
                  </a:cubicBezTo>
                  <a:cubicBezTo>
                    <a:pt x="75" y="126"/>
                    <a:pt x="73" y="115"/>
                    <a:pt x="65" y="114"/>
                  </a:cubicBezTo>
                  <a:cubicBezTo>
                    <a:pt x="58" y="114"/>
                    <a:pt x="56" y="129"/>
                    <a:pt x="45" y="133"/>
                  </a:cubicBezTo>
                  <a:cubicBezTo>
                    <a:pt x="35" y="137"/>
                    <a:pt x="23" y="140"/>
                    <a:pt x="20" y="135"/>
                  </a:cubicBezTo>
                  <a:cubicBezTo>
                    <a:pt x="17" y="130"/>
                    <a:pt x="19" y="124"/>
                    <a:pt x="17" y="119"/>
                  </a:cubicBezTo>
                  <a:cubicBezTo>
                    <a:pt x="15" y="116"/>
                    <a:pt x="14" y="111"/>
                    <a:pt x="13" y="108"/>
                  </a:cubicBezTo>
                  <a:cubicBezTo>
                    <a:pt x="12" y="101"/>
                    <a:pt x="12" y="102"/>
                    <a:pt x="17" y="106"/>
                  </a:cubicBezTo>
                  <a:close/>
                  <a:moveTo>
                    <a:pt x="100" y="20"/>
                  </a:moveTo>
                  <a:cubicBezTo>
                    <a:pt x="98" y="18"/>
                    <a:pt x="98" y="18"/>
                    <a:pt x="97" y="20"/>
                  </a:cubicBezTo>
                  <a:cubicBezTo>
                    <a:pt x="89" y="29"/>
                    <a:pt x="89" y="29"/>
                    <a:pt x="89" y="29"/>
                  </a:cubicBezTo>
                  <a:cubicBezTo>
                    <a:pt x="87" y="32"/>
                    <a:pt x="86" y="32"/>
                    <a:pt x="90" y="32"/>
                  </a:cubicBezTo>
                  <a:cubicBezTo>
                    <a:pt x="93" y="32"/>
                    <a:pt x="98" y="30"/>
                    <a:pt x="100" y="27"/>
                  </a:cubicBezTo>
                  <a:cubicBezTo>
                    <a:pt x="102" y="25"/>
                    <a:pt x="101" y="22"/>
                    <a:pt x="100" y="20"/>
                  </a:cubicBezTo>
                  <a:close/>
                  <a:moveTo>
                    <a:pt x="112" y="50"/>
                  </a:moveTo>
                  <a:cubicBezTo>
                    <a:pt x="110" y="50"/>
                    <a:pt x="109" y="51"/>
                    <a:pt x="110" y="53"/>
                  </a:cubicBezTo>
                  <a:cubicBezTo>
                    <a:pt x="110" y="54"/>
                    <a:pt x="114" y="58"/>
                    <a:pt x="116" y="58"/>
                  </a:cubicBezTo>
                  <a:cubicBezTo>
                    <a:pt x="117" y="59"/>
                    <a:pt x="117" y="58"/>
                    <a:pt x="118" y="58"/>
                  </a:cubicBezTo>
                  <a:cubicBezTo>
                    <a:pt x="121" y="56"/>
                    <a:pt x="112" y="50"/>
                    <a:pt x="112" y="50"/>
                  </a:cubicBezTo>
                  <a:close/>
                  <a:moveTo>
                    <a:pt x="101" y="44"/>
                  </a:moveTo>
                  <a:cubicBezTo>
                    <a:pt x="103" y="43"/>
                    <a:pt x="103" y="40"/>
                    <a:pt x="100" y="41"/>
                  </a:cubicBezTo>
                  <a:cubicBezTo>
                    <a:pt x="96" y="43"/>
                    <a:pt x="96" y="46"/>
                    <a:pt x="101" y="44"/>
                  </a:cubicBezTo>
                  <a:close/>
                  <a:moveTo>
                    <a:pt x="88" y="60"/>
                  </a:moveTo>
                  <a:cubicBezTo>
                    <a:pt x="88" y="60"/>
                    <a:pt x="87" y="61"/>
                    <a:pt x="88" y="62"/>
                  </a:cubicBezTo>
                  <a:cubicBezTo>
                    <a:pt x="89" y="63"/>
                    <a:pt x="90" y="62"/>
                    <a:pt x="91" y="60"/>
                  </a:cubicBezTo>
                  <a:cubicBezTo>
                    <a:pt x="91" y="59"/>
                    <a:pt x="88" y="60"/>
                    <a:pt x="88" y="60"/>
                  </a:cubicBezTo>
                  <a:close/>
                  <a:moveTo>
                    <a:pt x="99" y="63"/>
                  </a:moveTo>
                  <a:cubicBezTo>
                    <a:pt x="99" y="63"/>
                    <a:pt x="100" y="65"/>
                    <a:pt x="101" y="66"/>
                  </a:cubicBezTo>
                  <a:cubicBezTo>
                    <a:pt x="102" y="67"/>
                    <a:pt x="103" y="66"/>
                    <a:pt x="103" y="64"/>
                  </a:cubicBezTo>
                  <a:cubicBezTo>
                    <a:pt x="103" y="61"/>
                    <a:pt x="99" y="63"/>
                    <a:pt x="99" y="63"/>
                  </a:cubicBezTo>
                  <a:close/>
                  <a:moveTo>
                    <a:pt x="85" y="42"/>
                  </a:moveTo>
                  <a:cubicBezTo>
                    <a:pt x="83" y="37"/>
                    <a:pt x="73" y="45"/>
                    <a:pt x="71" y="47"/>
                  </a:cubicBezTo>
                  <a:cubicBezTo>
                    <a:pt x="69" y="50"/>
                    <a:pt x="75" y="50"/>
                    <a:pt x="79" y="50"/>
                  </a:cubicBezTo>
                  <a:cubicBezTo>
                    <a:pt x="83" y="50"/>
                    <a:pt x="87" y="46"/>
                    <a:pt x="85" y="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grpSp>
      <p:cxnSp>
        <p:nvCxnSpPr>
          <p:cNvPr id="3" name="直接连接符 2"/>
          <p:cNvCxnSpPr/>
          <p:nvPr userDrawn="1">
            <p:custDataLst>
              <p:tags r:id="rId34"/>
            </p:custDataLst>
          </p:nvPr>
        </p:nvCxnSpPr>
        <p:spPr>
          <a:xfrm>
            <a:off x="3619500" y="1570979"/>
            <a:ext cx="0" cy="327682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7" name="文本框 36"/>
          <p:cNvSpPr txBox="1"/>
          <p:nvPr userDrawn="1">
            <p:custDataLst>
              <p:tags r:id="rId35"/>
            </p:custDataLst>
          </p:nvPr>
        </p:nvSpPr>
        <p:spPr>
          <a:xfrm>
            <a:off x="772004" y="3813994"/>
            <a:ext cx="2698748" cy="923330"/>
          </a:xfrm>
          <a:prstGeom prst="rect">
            <a:avLst/>
          </a:prstGeom>
          <a:noFill/>
        </p:spPr>
        <p:txBody>
          <a:bodyPr wrap="square">
            <a:spAutoFit/>
          </a:bodyPr>
          <a:lstStyle/>
          <a:p>
            <a:pPr lvl="0" algn="ctr"/>
            <a:r>
              <a:rPr lang="zh-CN" altLang="en-US" sz="5400" b="1" dirty="0">
                <a:solidFill>
                  <a:srgbClr val="005825"/>
                </a:solidFill>
              </a:rPr>
              <a:t>目 录</a:t>
            </a:r>
            <a:endParaRPr lang="zh-CN" altLang="en-US" sz="5400" b="1" dirty="0">
              <a:solidFill>
                <a:srgbClr val="005825"/>
              </a:solidFill>
            </a:endParaRPr>
          </a:p>
        </p:txBody>
      </p:sp>
      <p:pic>
        <p:nvPicPr>
          <p:cNvPr id="35" name="图片 34"/>
          <p:cNvPicPr>
            <a:picLocks noChangeAspect="1"/>
          </p:cNvPicPr>
          <p:nvPr userDrawn="1">
            <p:custDataLst>
              <p:tags r:id="rId36"/>
            </p:custDataLst>
          </p:nvPr>
        </p:nvPicPr>
        <p:blipFill rotWithShape="1">
          <a:blip r:embed="rId37"/>
          <a:srcRect l="8302" t="11022" r="8302" b="65699"/>
          <a:stretch>
            <a:fillRect/>
          </a:stretch>
        </p:blipFill>
        <p:spPr>
          <a:xfrm>
            <a:off x="0" y="0"/>
            <a:ext cx="12192000" cy="2047876"/>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pic>
        <p:nvPicPr>
          <p:cNvPr id="3" name="图片 2"/>
          <p:cNvPicPr>
            <a:picLocks noChangeAspect="1"/>
          </p:cNvPicPr>
          <p:nvPr userDrawn="1">
            <p:custDataLst>
              <p:tags r:id="rId2"/>
            </p:custDataLst>
          </p:nvPr>
        </p:nvPicPr>
        <p:blipFill rotWithShape="1">
          <a:blip r:embed="rId3" cstate="print"/>
          <a:srcRect l="12500" t="38128" r="12500" b="11892"/>
          <a:stretch>
            <a:fillRect/>
          </a:stretch>
        </p:blipFill>
        <p:spPr>
          <a:xfrm>
            <a:off x="0" y="0"/>
            <a:ext cx="12192000" cy="4572000"/>
          </a:xfrm>
          <a:prstGeom prst="rect">
            <a:avLst/>
          </a:prstGeom>
        </p:spPr>
      </p:pic>
      <p:sp>
        <p:nvSpPr>
          <p:cNvPr id="4" name="矩形 3"/>
          <p:cNvSpPr/>
          <p:nvPr userDrawn="1">
            <p:custDataLst>
              <p:tags r:id="rId4"/>
            </p:custDataLst>
          </p:nvPr>
        </p:nvSpPr>
        <p:spPr>
          <a:xfrm flipV="1">
            <a:off x="1" y="1"/>
            <a:ext cx="12192000" cy="6857999"/>
          </a:xfrm>
          <a:prstGeom prst="rect">
            <a:avLst/>
          </a:prstGeom>
          <a:gradFill>
            <a:gsLst>
              <a:gs pos="58000">
                <a:srgbClr val="00561F">
                  <a:alpha val="92000"/>
                </a:srgbClr>
              </a:gs>
              <a:gs pos="35000">
                <a:srgbClr val="005825"/>
              </a:gs>
              <a:gs pos="96000">
                <a:srgbClr val="005825">
                  <a:alpha val="65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平行四边形 4"/>
          <p:cNvSpPr/>
          <p:nvPr userDrawn="1">
            <p:custDataLst>
              <p:tags r:id="rId5"/>
            </p:custDataLst>
          </p:nvPr>
        </p:nvSpPr>
        <p:spPr>
          <a:xfrm flipH="1">
            <a:off x="1696540" y="1"/>
            <a:ext cx="5000725" cy="3428999"/>
          </a:xfrm>
          <a:prstGeom prst="parallelogram">
            <a:avLst>
              <a:gd name="adj" fmla="val 128246"/>
            </a:avLst>
          </a:prstGeom>
          <a:gradFill>
            <a:gsLst>
              <a:gs pos="26000">
                <a:schemeClr val="bg1">
                  <a:alpha val="0"/>
                </a:schemeClr>
              </a:gs>
              <a:gs pos="91000">
                <a:schemeClr val="bg1">
                  <a:alpha val="31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平行四边形 5"/>
          <p:cNvSpPr/>
          <p:nvPr userDrawn="1">
            <p:custDataLst>
              <p:tags r:id="rId6"/>
            </p:custDataLst>
          </p:nvPr>
        </p:nvSpPr>
        <p:spPr>
          <a:xfrm>
            <a:off x="5494735" y="1"/>
            <a:ext cx="5000725" cy="3428999"/>
          </a:xfrm>
          <a:prstGeom prst="parallelogram">
            <a:avLst>
              <a:gd name="adj" fmla="val 128246"/>
            </a:avLst>
          </a:prstGeom>
          <a:gradFill>
            <a:gsLst>
              <a:gs pos="26000">
                <a:schemeClr val="bg1">
                  <a:alpha val="0"/>
                </a:schemeClr>
              </a:gs>
              <a:gs pos="91000">
                <a:schemeClr val="bg1">
                  <a:alpha val="31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平行四边形 6"/>
          <p:cNvSpPr/>
          <p:nvPr userDrawn="1">
            <p:custDataLst>
              <p:tags r:id="rId7"/>
            </p:custDataLst>
          </p:nvPr>
        </p:nvSpPr>
        <p:spPr>
          <a:xfrm flipH="1">
            <a:off x="-610348" y="1"/>
            <a:ext cx="5000725" cy="3428999"/>
          </a:xfrm>
          <a:prstGeom prst="parallelogram">
            <a:avLst>
              <a:gd name="adj" fmla="val 128246"/>
            </a:avLst>
          </a:prstGeom>
          <a:gradFill>
            <a:gsLst>
              <a:gs pos="26000">
                <a:schemeClr val="bg1">
                  <a:alpha val="0"/>
                </a:schemeClr>
              </a:gs>
              <a:gs pos="91000">
                <a:schemeClr val="bg1">
                  <a:alpha val="19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平行四边形 7"/>
          <p:cNvSpPr/>
          <p:nvPr userDrawn="1">
            <p:custDataLst>
              <p:tags r:id="rId8"/>
            </p:custDataLst>
          </p:nvPr>
        </p:nvSpPr>
        <p:spPr>
          <a:xfrm>
            <a:off x="7799770" y="1"/>
            <a:ext cx="5000725" cy="3428999"/>
          </a:xfrm>
          <a:prstGeom prst="parallelogram">
            <a:avLst>
              <a:gd name="adj" fmla="val 128246"/>
            </a:avLst>
          </a:prstGeom>
          <a:gradFill>
            <a:gsLst>
              <a:gs pos="26000">
                <a:schemeClr val="bg1">
                  <a:alpha val="0"/>
                </a:schemeClr>
              </a:gs>
              <a:gs pos="91000">
                <a:schemeClr val="bg1">
                  <a:alpha val="19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圆角 8"/>
          <p:cNvSpPr/>
          <p:nvPr userDrawn="1">
            <p:custDataLst>
              <p:tags r:id="rId9"/>
            </p:custDataLst>
          </p:nvPr>
        </p:nvSpPr>
        <p:spPr>
          <a:xfrm>
            <a:off x="5507228" y="2080727"/>
            <a:ext cx="5523722" cy="2491273"/>
          </a:xfrm>
          <a:prstGeom prst="roundRect">
            <a:avLst>
              <a:gd name="adj" fmla="val 6555"/>
            </a:avLst>
          </a:prstGeom>
          <a:solidFill>
            <a:schemeClr val="bg1">
              <a:alpha val="9000"/>
            </a:schemeClr>
          </a:solidFill>
          <a:ln>
            <a:gradFill>
              <a:gsLst>
                <a:gs pos="0">
                  <a:schemeClr val="bg1"/>
                </a:gs>
                <a:gs pos="100000">
                  <a:schemeClr val="bg1">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a typeface="+mn-ea"/>
            </a:endParaRPr>
          </a:p>
        </p:txBody>
      </p:sp>
      <p:pic>
        <p:nvPicPr>
          <p:cNvPr id="10" name="图片 9"/>
          <p:cNvPicPr>
            <a:picLocks noChangeAspect="1"/>
          </p:cNvPicPr>
          <p:nvPr userDrawn="1">
            <p:custDataLst>
              <p:tags r:id="rId10"/>
            </p:custDataLst>
          </p:nvPr>
        </p:nvPicPr>
        <p:blipFill rotWithShape="1">
          <a:blip r:embed="rId11" cstate="print">
            <a:extLst>
              <a:ext uri="{28A0092B-C50C-407E-A947-70E740481C1C}">
                <a14:useLocalDpi xmlns:a14="http://schemas.microsoft.com/office/drawing/2010/main" val="0"/>
              </a:ext>
            </a:extLst>
          </a:blip>
          <a:srcRect l="5437" t="5437" r="5437" b="5437"/>
          <a:stretch>
            <a:fillRect/>
          </a:stretch>
        </p:blipFill>
        <p:spPr>
          <a:xfrm>
            <a:off x="1478011" y="2116805"/>
            <a:ext cx="1461485" cy="1461485"/>
          </a:xfrm>
          <a:prstGeom prst="roundRect">
            <a:avLst>
              <a:gd name="adj" fmla="val 7037"/>
            </a:avLst>
          </a:prstGeom>
          <a:solidFill>
            <a:schemeClr val="bg1"/>
          </a:solidFill>
        </p:spPr>
      </p:pic>
      <p:sp>
        <p:nvSpPr>
          <p:cNvPr id="11" name="任意多边形: 形状 10"/>
          <p:cNvSpPr/>
          <p:nvPr userDrawn="1">
            <p:custDataLst>
              <p:tags r:id="rId12"/>
            </p:custDataLst>
          </p:nvPr>
        </p:nvSpPr>
        <p:spPr>
          <a:xfrm>
            <a:off x="3296712" y="2116805"/>
            <a:ext cx="1461485" cy="1461485"/>
          </a:xfrm>
          <a:custGeom>
            <a:avLst/>
            <a:gdLst>
              <a:gd name="connsiteX0" fmla="*/ 2821887 w 5643814"/>
              <a:gd name="connsiteY0" fmla="*/ 5643813 h 5643814"/>
              <a:gd name="connsiteX1" fmla="*/ 2821927 w 5643814"/>
              <a:gd name="connsiteY1" fmla="*/ 5643813 h 5643814"/>
              <a:gd name="connsiteX2" fmla="*/ 2821907 w 5643814"/>
              <a:gd name="connsiteY2" fmla="*/ 5643814 h 5643814"/>
              <a:gd name="connsiteX3" fmla="*/ 2821907 w 5643814"/>
              <a:gd name="connsiteY3" fmla="*/ 0 h 5643814"/>
              <a:gd name="connsiteX4" fmla="*/ 5643814 w 5643814"/>
              <a:gd name="connsiteY4" fmla="*/ 2821907 h 5643814"/>
              <a:gd name="connsiteX5" fmla="*/ 3110431 w 5643814"/>
              <a:gd name="connsiteY5" fmla="*/ 5629245 h 5643814"/>
              <a:gd name="connsiteX6" fmla="*/ 3049580 w 5643814"/>
              <a:gd name="connsiteY6" fmla="*/ 5632318 h 5643814"/>
              <a:gd name="connsiteX7" fmla="*/ 3049580 w 5643814"/>
              <a:gd name="connsiteY7" fmla="*/ 3715287 h 5643814"/>
              <a:gd name="connsiteX8" fmla="*/ 4547170 w 5643814"/>
              <a:gd name="connsiteY8" fmla="*/ 3715287 h 5643814"/>
              <a:gd name="connsiteX9" fmla="*/ 4592707 w 5643814"/>
              <a:gd name="connsiteY9" fmla="*/ 3624218 h 5643814"/>
              <a:gd name="connsiteX10" fmla="*/ 3049580 w 5643814"/>
              <a:gd name="connsiteY10" fmla="*/ 3624218 h 5643814"/>
              <a:gd name="connsiteX11" fmla="*/ 3049580 w 5643814"/>
              <a:gd name="connsiteY11" fmla="*/ 2364418 h 5643814"/>
              <a:gd name="connsiteX12" fmla="*/ 3498605 w 5643814"/>
              <a:gd name="connsiteY12" fmla="*/ 2295483 h 5643814"/>
              <a:gd name="connsiteX13" fmla="*/ 3894505 w 5643814"/>
              <a:gd name="connsiteY13" fmla="*/ 2207578 h 5643814"/>
              <a:gd name="connsiteX14" fmla="*/ 4043125 w 5643814"/>
              <a:gd name="connsiteY14" fmla="*/ 2249317 h 5643814"/>
              <a:gd name="connsiteX15" fmla="*/ 4172772 w 5643814"/>
              <a:gd name="connsiteY15" fmla="*/ 2192397 h 5643814"/>
              <a:gd name="connsiteX16" fmla="*/ 3636474 w 5643814"/>
              <a:gd name="connsiteY16" fmla="*/ 1524553 h 5643814"/>
              <a:gd name="connsiteX17" fmla="*/ 2540475 w 5643814"/>
              <a:gd name="connsiteY17" fmla="*/ 2062118 h 5643814"/>
              <a:gd name="connsiteX18" fmla="*/ 1197829 w 5643814"/>
              <a:gd name="connsiteY18" fmla="*/ 2501024 h 5643814"/>
              <a:gd name="connsiteX19" fmla="*/ 1882750 w 5643814"/>
              <a:gd name="connsiteY19" fmla="*/ 2466240 h 5643814"/>
              <a:gd name="connsiteX20" fmla="*/ 2533519 w 5643814"/>
              <a:gd name="connsiteY20" fmla="*/ 2420074 h 5643814"/>
              <a:gd name="connsiteX21" fmla="*/ 2533519 w 5643814"/>
              <a:gd name="connsiteY21" fmla="*/ 3624218 h 5643814"/>
              <a:gd name="connsiteX22" fmla="*/ 1051105 w 5643814"/>
              <a:gd name="connsiteY22" fmla="*/ 3624218 h 5643814"/>
              <a:gd name="connsiteX23" fmla="*/ 1086520 w 5643814"/>
              <a:gd name="connsiteY23" fmla="*/ 3715287 h 5643814"/>
              <a:gd name="connsiteX24" fmla="*/ 2533519 w 5643814"/>
              <a:gd name="connsiteY24" fmla="*/ 3715287 h 5643814"/>
              <a:gd name="connsiteX25" fmla="*/ 2533519 w 5643814"/>
              <a:gd name="connsiteY25" fmla="*/ 5629252 h 5643814"/>
              <a:gd name="connsiteX26" fmla="*/ 2533383 w 5643814"/>
              <a:gd name="connsiteY26" fmla="*/ 5629245 h 5643814"/>
              <a:gd name="connsiteX27" fmla="*/ 0 w 5643814"/>
              <a:gd name="connsiteY27" fmla="*/ 2821907 h 5643814"/>
              <a:gd name="connsiteX28" fmla="*/ 2821907 w 5643814"/>
              <a:gd name="connsiteY28" fmla="*/ 0 h 5643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643814" h="5643814">
                <a:moveTo>
                  <a:pt x="2821887" y="5643813"/>
                </a:moveTo>
                <a:lnTo>
                  <a:pt x="2821927" y="5643813"/>
                </a:lnTo>
                <a:lnTo>
                  <a:pt x="2821907" y="5643814"/>
                </a:lnTo>
                <a:close/>
                <a:moveTo>
                  <a:pt x="2821907" y="0"/>
                </a:moveTo>
                <a:cubicBezTo>
                  <a:pt x="4380403" y="0"/>
                  <a:pt x="5643814" y="1263411"/>
                  <a:pt x="5643814" y="2821907"/>
                </a:cubicBezTo>
                <a:cubicBezTo>
                  <a:pt x="5643814" y="4282997"/>
                  <a:pt x="4533394" y="5484735"/>
                  <a:pt x="3110431" y="5629245"/>
                </a:cubicBezTo>
                <a:lnTo>
                  <a:pt x="3049580" y="5632318"/>
                </a:lnTo>
                <a:lnTo>
                  <a:pt x="3049580" y="3715287"/>
                </a:lnTo>
                <a:lnTo>
                  <a:pt x="4547170" y="3715287"/>
                </a:lnTo>
                <a:lnTo>
                  <a:pt x="4592707" y="3624218"/>
                </a:lnTo>
                <a:lnTo>
                  <a:pt x="3049580" y="3624218"/>
                </a:lnTo>
                <a:lnTo>
                  <a:pt x="3049580" y="2364418"/>
                </a:lnTo>
                <a:cubicBezTo>
                  <a:pt x="3206844" y="2344286"/>
                  <a:pt x="3356519" y="2321309"/>
                  <a:pt x="3498605" y="2295483"/>
                </a:cubicBezTo>
                <a:cubicBezTo>
                  <a:pt x="3640690" y="2269660"/>
                  <a:pt x="3772657" y="2240357"/>
                  <a:pt x="3894505" y="2207578"/>
                </a:cubicBezTo>
                <a:cubicBezTo>
                  <a:pt x="3947523" y="2239830"/>
                  <a:pt x="3997064" y="2253744"/>
                  <a:pt x="4043125" y="2249317"/>
                </a:cubicBezTo>
                <a:cubicBezTo>
                  <a:pt x="4089188" y="2244890"/>
                  <a:pt x="4132403" y="2225916"/>
                  <a:pt x="4172772" y="2192397"/>
                </a:cubicBezTo>
                <a:lnTo>
                  <a:pt x="3636474" y="1524553"/>
                </a:lnTo>
                <a:cubicBezTo>
                  <a:pt x="3327744" y="1729038"/>
                  <a:pt x="2962410" y="1908226"/>
                  <a:pt x="2540475" y="2062118"/>
                </a:cubicBezTo>
                <a:cubicBezTo>
                  <a:pt x="2118541" y="2216009"/>
                  <a:pt x="1670992" y="2362310"/>
                  <a:pt x="1197829" y="2501024"/>
                </a:cubicBezTo>
                <a:cubicBezTo>
                  <a:pt x="1430880" y="2491011"/>
                  <a:pt x="1659186" y="2479416"/>
                  <a:pt x="1882750" y="2466240"/>
                </a:cubicBezTo>
                <a:cubicBezTo>
                  <a:pt x="2106312" y="2453064"/>
                  <a:pt x="2323235" y="2437674"/>
                  <a:pt x="2533519" y="2420074"/>
                </a:cubicBezTo>
                <a:lnTo>
                  <a:pt x="2533519" y="3624218"/>
                </a:lnTo>
                <a:lnTo>
                  <a:pt x="1051105" y="3624218"/>
                </a:lnTo>
                <a:lnTo>
                  <a:pt x="1086520" y="3715287"/>
                </a:lnTo>
                <a:lnTo>
                  <a:pt x="2533519" y="3715287"/>
                </a:lnTo>
                <a:lnTo>
                  <a:pt x="2533519" y="5629252"/>
                </a:lnTo>
                <a:lnTo>
                  <a:pt x="2533383" y="5629245"/>
                </a:lnTo>
                <a:cubicBezTo>
                  <a:pt x="1110420" y="5484735"/>
                  <a:pt x="0" y="4282997"/>
                  <a:pt x="0" y="2821907"/>
                </a:cubicBezTo>
                <a:cubicBezTo>
                  <a:pt x="0" y="1263411"/>
                  <a:pt x="1263411" y="0"/>
                  <a:pt x="2821907" y="0"/>
                </a:cubicBezTo>
                <a:close/>
              </a:path>
            </a:pathLst>
          </a:cu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userDrawn="1">
            <p:custDataLst>
              <p:tags r:id="rId13"/>
            </p:custDataLst>
          </p:nvPr>
        </p:nvSpPr>
        <p:spPr>
          <a:xfrm>
            <a:off x="1366997" y="3806890"/>
            <a:ext cx="3555792" cy="860685"/>
          </a:xfrm>
          <a:prstGeom prst="rect">
            <a:avLst/>
          </a:prstGeom>
          <a:noFill/>
        </p:spPr>
        <p:txBody>
          <a:bodyPr wrap="square" lIns="0" rtlCol="0">
            <a:spAutoFit/>
          </a:bodyPr>
          <a:lstStyle/>
          <a:p>
            <a:pPr algn="ctr">
              <a:lnSpc>
                <a:spcPct val="120000"/>
              </a:lnSpc>
            </a:pPr>
            <a:r>
              <a:rPr lang="zh-CN" altLang="en-US" sz="4400" b="1" dirty="0">
                <a:solidFill>
                  <a:schemeClr val="bg1"/>
                </a:solidFill>
                <a:effectLst>
                  <a:outerShdw blurRad="292100" sx="102000" sy="102000" algn="ctr" rotWithShape="0">
                    <a:schemeClr val="accent1">
                      <a:lumMod val="50000"/>
                      <a:alpha val="68000"/>
                    </a:schemeClr>
                  </a:outerShdw>
                </a:effectLst>
                <a:latin typeface="+mn-ea"/>
                <a:ea typeface="+mn-ea"/>
                <a:cs typeface="阿里巴巴普惠体 H" panose="00020600040101010101" pitchFamily="18" charset="-122"/>
              </a:rPr>
              <a:t>千师傅小作坊</a:t>
            </a:r>
            <a:endParaRPr lang="zh-CN" altLang="en-US" sz="4400" b="1" dirty="0">
              <a:solidFill>
                <a:schemeClr val="bg1"/>
              </a:solidFill>
              <a:effectLst>
                <a:outerShdw blurRad="292100" sx="102000" sy="102000" algn="ctr" rotWithShape="0">
                  <a:schemeClr val="accent1">
                    <a:lumMod val="50000"/>
                    <a:alpha val="68000"/>
                  </a:schemeClr>
                </a:outerShdw>
              </a:effectLst>
              <a:latin typeface="+mn-ea"/>
              <a:ea typeface="+mn-ea"/>
              <a:cs typeface="阿里巴巴普惠体 H" panose="00020600040101010101" pitchFamily="18" charset="-122"/>
            </a:endParaRPr>
          </a:p>
        </p:txBody>
      </p:sp>
      <p:sp>
        <p:nvSpPr>
          <p:cNvPr id="13" name="文本框 12"/>
          <p:cNvSpPr txBox="1"/>
          <p:nvPr userDrawn="1">
            <p:custDataLst>
              <p:tags r:id="rId14"/>
            </p:custDataLst>
          </p:nvPr>
        </p:nvSpPr>
        <p:spPr>
          <a:xfrm>
            <a:off x="5844778" y="2002942"/>
            <a:ext cx="4885197" cy="2550770"/>
          </a:xfrm>
          <a:prstGeom prst="rect">
            <a:avLst/>
          </a:prstGeom>
          <a:noFill/>
        </p:spPr>
        <p:txBody>
          <a:bodyPr wrap="square" rtlCol="0">
            <a:noAutofit/>
          </a:bodyPr>
          <a:lstStyle/>
          <a:p>
            <a:pPr>
              <a:lnSpc>
                <a:spcPct val="200000"/>
              </a:lnSpc>
            </a:pPr>
            <a:r>
              <a:rPr lang="zh-CN" altLang="en-US" sz="2000" dirty="0">
                <a:solidFill>
                  <a:schemeClr val="bg1"/>
                </a:solidFill>
                <a:latin typeface="+mn-ea"/>
                <a:ea typeface="+mn-ea"/>
                <a:cs typeface="阿里巴巴普惠体 L" panose="00020600040101010101" pitchFamily="18" charset="-122"/>
              </a:rPr>
              <a:t>版权所属：千师傅小作坊</a:t>
            </a:r>
            <a:endParaRPr lang="en-US" altLang="zh-CN" sz="2000" dirty="0">
              <a:solidFill>
                <a:schemeClr val="bg1"/>
              </a:solidFill>
              <a:latin typeface="+mn-ea"/>
              <a:ea typeface="+mn-ea"/>
              <a:cs typeface="阿里巴巴普惠体 L" panose="00020600040101010101" pitchFamily="18" charset="-122"/>
            </a:endParaRPr>
          </a:p>
          <a:p>
            <a:pPr>
              <a:lnSpc>
                <a:spcPct val="200000"/>
              </a:lnSpc>
            </a:pPr>
            <a:r>
              <a:rPr lang="zh-CN" altLang="en-US" sz="2000" dirty="0">
                <a:solidFill>
                  <a:schemeClr val="bg1"/>
                </a:solidFill>
                <a:latin typeface="+mn-ea"/>
                <a:ea typeface="+mn-ea"/>
                <a:cs typeface="阿里巴巴普惠体 L" panose="00020600040101010101" pitchFamily="18" charset="-122"/>
              </a:rPr>
              <a:t>模板作者：千千</a:t>
            </a:r>
            <a:endParaRPr lang="en-US" altLang="zh-CN" sz="2000" dirty="0">
              <a:solidFill>
                <a:schemeClr val="bg1"/>
              </a:solidFill>
              <a:latin typeface="+mn-ea"/>
              <a:ea typeface="+mn-ea"/>
              <a:cs typeface="阿里巴巴普惠体 L" panose="00020600040101010101" pitchFamily="18" charset="-122"/>
            </a:endParaRPr>
          </a:p>
          <a:p>
            <a:pPr>
              <a:lnSpc>
                <a:spcPct val="200000"/>
              </a:lnSpc>
            </a:pPr>
            <a:r>
              <a:rPr lang="zh-CN" altLang="en-US" sz="2000" dirty="0">
                <a:solidFill>
                  <a:schemeClr val="bg1"/>
                </a:solidFill>
                <a:latin typeface="+mn-ea"/>
                <a:ea typeface="+mn-ea"/>
                <a:cs typeface="阿里巴巴普惠体 L" panose="00020600040101010101" pitchFamily="18" charset="-122"/>
              </a:rPr>
              <a:t>制作日期：</a:t>
            </a:r>
            <a:r>
              <a:rPr lang="en-US" altLang="zh-CN" sz="2000" dirty="0">
                <a:solidFill>
                  <a:schemeClr val="bg1"/>
                </a:solidFill>
                <a:latin typeface="+mn-ea"/>
                <a:ea typeface="+mn-ea"/>
                <a:cs typeface="阿里巴巴普惠体 L" panose="00020600040101010101" pitchFamily="18" charset="-122"/>
              </a:rPr>
              <a:t>2021</a:t>
            </a:r>
            <a:r>
              <a:rPr lang="zh-CN" altLang="en-US" sz="2000" dirty="0">
                <a:solidFill>
                  <a:schemeClr val="bg1"/>
                </a:solidFill>
                <a:latin typeface="+mn-ea"/>
                <a:ea typeface="+mn-ea"/>
                <a:cs typeface="阿里巴巴普惠体 L" panose="00020600040101010101" pitchFamily="18" charset="-122"/>
              </a:rPr>
              <a:t>年</a:t>
            </a:r>
            <a:r>
              <a:rPr lang="en-US" altLang="zh-CN" sz="2000" dirty="0">
                <a:solidFill>
                  <a:schemeClr val="bg1"/>
                </a:solidFill>
                <a:latin typeface="+mn-ea"/>
                <a:cs typeface="阿里巴巴普惠体 L" panose="00020600040101010101" pitchFamily="18" charset="-122"/>
              </a:rPr>
              <a:t>3</a:t>
            </a:r>
            <a:r>
              <a:rPr lang="zh-CN" altLang="en-US" sz="2000" dirty="0">
                <a:solidFill>
                  <a:schemeClr val="bg1"/>
                </a:solidFill>
                <a:latin typeface="+mn-ea"/>
                <a:ea typeface="+mn-ea"/>
                <a:cs typeface="阿里巴巴普惠体 L" panose="00020600040101010101" pitchFamily="18" charset="-122"/>
              </a:rPr>
              <a:t>月</a:t>
            </a:r>
            <a:r>
              <a:rPr lang="en-US" altLang="zh-CN" sz="2000" dirty="0">
                <a:solidFill>
                  <a:schemeClr val="bg1"/>
                </a:solidFill>
                <a:latin typeface="+mn-ea"/>
                <a:ea typeface="+mn-ea"/>
                <a:cs typeface="阿里巴巴普惠体 L" panose="00020600040101010101" pitchFamily="18" charset="-122"/>
              </a:rPr>
              <a:t>25</a:t>
            </a:r>
            <a:r>
              <a:rPr lang="zh-CN" altLang="en-US" sz="2000" dirty="0">
                <a:solidFill>
                  <a:schemeClr val="bg1"/>
                </a:solidFill>
                <a:latin typeface="+mn-ea"/>
                <a:ea typeface="+mn-ea"/>
                <a:cs typeface="阿里巴巴普惠体 L" panose="00020600040101010101" pitchFamily="18" charset="-122"/>
              </a:rPr>
              <a:t>日</a:t>
            </a:r>
            <a:endParaRPr lang="en-US" altLang="zh-CN" sz="2000" dirty="0">
              <a:solidFill>
                <a:schemeClr val="bg1"/>
              </a:solidFill>
              <a:latin typeface="+mn-ea"/>
              <a:ea typeface="+mn-ea"/>
              <a:cs typeface="阿里巴巴普惠体 L" panose="00020600040101010101" pitchFamily="18" charset="-122"/>
            </a:endParaRPr>
          </a:p>
          <a:p>
            <a:pPr>
              <a:lnSpc>
                <a:spcPct val="200000"/>
              </a:lnSpc>
            </a:pPr>
            <a:r>
              <a:rPr lang="zh-CN" altLang="en-US" sz="2000" dirty="0">
                <a:solidFill>
                  <a:schemeClr val="bg1"/>
                </a:solidFill>
                <a:latin typeface="+mn-ea"/>
                <a:ea typeface="+mn-ea"/>
                <a:cs typeface="阿里巴巴普惠体 L" panose="00020600040101010101" pitchFamily="18" charset="-122"/>
              </a:rPr>
              <a:t>联系作者：微信公众号“千师傅小作坊”</a:t>
            </a:r>
            <a:endParaRPr lang="en-US" altLang="zh-CN" sz="2000" dirty="0">
              <a:solidFill>
                <a:schemeClr val="bg1"/>
              </a:solidFill>
              <a:latin typeface="+mn-ea"/>
              <a:ea typeface="+mn-ea"/>
              <a:cs typeface="阿里巴巴普惠体 L" panose="00020600040101010101" pitchFamily="18" charset="-122"/>
            </a:endParaRPr>
          </a:p>
          <a:p>
            <a:pPr>
              <a:lnSpc>
                <a:spcPct val="200000"/>
              </a:lnSpc>
            </a:pPr>
            <a:endParaRPr lang="zh-CN" altLang="en-US" sz="2000" dirty="0">
              <a:solidFill>
                <a:schemeClr val="bg1"/>
              </a:solidFill>
              <a:latin typeface="+mn-ea"/>
              <a:ea typeface="+mn-ea"/>
              <a:cs typeface="阿里巴巴普惠体 L" panose="00020600040101010101" pitchFamily="18"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a:xfrm>
            <a:off x="838200" y="6356350"/>
            <a:ext cx="2743200" cy="365125"/>
          </a:xfrm>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a:xfrm>
            <a:off x="4038600" y="6356350"/>
            <a:ext cx="4114800" cy="365125"/>
          </a:xfrm>
        </p:spPr>
        <p:txBody>
          <a:bodyPr/>
          <a:lstStyle/>
          <a:p>
            <a:endParaRPr lang="zh-CN" altLang="en-US"/>
          </a:p>
        </p:txBody>
      </p:sp>
      <p:sp>
        <p:nvSpPr>
          <p:cNvPr id="4" name="灯片编号占位符 3"/>
          <p:cNvSpPr>
            <a:spLocks noGrp="1"/>
          </p:cNvSpPr>
          <p:nvPr>
            <p:ph type="sldNum" sz="quarter" idx="12"/>
            <p:custDataLst>
              <p:tags r:id="rId4"/>
            </p:custDataLst>
          </p:nvPr>
        </p:nvSpPr>
        <p:spPr>
          <a:xfrm>
            <a:off x="8610600" y="6356350"/>
            <a:ext cx="2743200" cy="365125"/>
          </a:xfrm>
        </p:spPr>
        <p:txBody>
          <a:bodyPr/>
          <a:lstStyle/>
          <a:p>
            <a:fld id="{7D9BB5D0-35E4-459D-AEF3-FE4D7C45CC19}"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正文页-57_18">
    <p:bg>
      <p:bgRef idx="1001">
        <a:schemeClr val="bg1"/>
      </p:bgRef>
    </p:bg>
    <p:spTree>
      <p:nvGrpSpPr>
        <p:cNvPr id="1" name=""/>
        <p:cNvGrpSpPr/>
        <p:nvPr/>
      </p:nvGrpSpPr>
      <p:grpSpPr>
        <a:xfrm>
          <a:off x="0" y="0"/>
          <a:ext cx="0" cy="0"/>
          <a:chOff x="0" y="0"/>
          <a:chExt cx="0" cy="0"/>
        </a:xfrm>
      </p:grpSpPr>
      <p:sp>
        <p:nvSpPr>
          <p:cNvPr id="3" name="日期占位符 2"/>
          <p:cNvSpPr>
            <a:spLocks noGrp="1"/>
          </p:cNvSpPr>
          <p:nvPr>
            <p:ph type="dt" sz="half" idx="10"/>
          </p:nvPr>
        </p:nvSpPr>
        <p:spPr>
          <a:xfrm>
            <a:off x="838200" y="6356350"/>
            <a:ext cx="2743200" cy="365125"/>
          </a:xfrm>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49AE70B2-8BF9-45C0-BB95-33D1B9D3A854}" type="slidenum">
              <a:rPr lang="zh-CN" altLang="en-US" smtClean="0"/>
            </a:fld>
            <a:endParaRPr lang="zh-CN" altLang="en-US"/>
          </a:p>
        </p:txBody>
      </p:sp>
      <p:sp>
        <p:nvSpPr>
          <p:cNvPr id="6" name="标题 5"/>
          <p:cNvSpPr>
            <a:spLocks noGrp="1"/>
          </p:cNvSpPr>
          <p:nvPr>
            <p:ph type="ctrTitle" idx="16385" hasCustomPrompt="1"/>
            <p:custDataLst>
              <p:tags r:id="rId2"/>
            </p:custDataLst>
          </p:nvPr>
        </p:nvSpPr>
        <p:spPr>
          <a:xfrm>
            <a:off x="609600" y="533400"/>
            <a:ext cx="10972800" cy="609600"/>
          </a:xfrm>
          <a:noFill/>
        </p:spPr>
        <p:txBody>
          <a:bodyPr lIns="0" tIns="0" rIns="0" bIns="0" anchor="t">
            <a:normAutofit/>
          </a:bodyPr>
          <a:lstStyle>
            <a:lvl1pPr marL="0" indent="0" algn="l">
              <a:lnSpc>
                <a:spcPct val="111000"/>
              </a:lnSpc>
              <a:spcBef>
                <a:spcPct val="0"/>
              </a:spcBef>
              <a:spcAft>
                <a:spcPct val="0"/>
              </a:spcAft>
              <a:buNone/>
              <a:defRPr sz="3600" b="0" spc="0">
                <a:solidFill>
                  <a:schemeClr val="tx1"/>
                </a:solidFill>
              </a:defRPr>
            </a:lvl1pPr>
          </a:lstStyle>
          <a:p>
            <a:r>
              <a:rPr lang="zh-CN" altLang="en-US"/>
              <a:t>单击此处添加标题</a:t>
            </a:r>
            <a:endParaRPr lang="zh-CN" altLang="en-US"/>
          </a:p>
        </p:txBody>
      </p:sp>
      <p:sp>
        <p:nvSpPr>
          <p:cNvPr id="7" name="装饰  6"/>
          <p:cNvSpPr>
            <a:spLocks noGrp="1"/>
          </p:cNvSpPr>
          <p:nvPr>
            <p:ph type="body" idx="16392" hasCustomPrompt="1"/>
            <p:custDataLst>
              <p:tags r:id="rId3"/>
            </p:custDataLst>
          </p:nvPr>
        </p:nvSpPr>
        <p:spPr>
          <a:xfrm>
            <a:off x="609600" y="3251200"/>
            <a:ext cx="3454400" cy="2997200"/>
          </a:xfrm>
          <a:custGeom>
            <a:avLst/>
            <a:gdLst>
              <a:gd name="connisteX0" fmla="*/ 0 w 3454400"/>
              <a:gd name="connsiteY0" fmla="*/ 0 h 2997200"/>
              <a:gd name="connisteX1" fmla="*/ 3454400 w 3454400"/>
              <a:gd name="connsiteY1" fmla="*/ 0 h 2997200"/>
              <a:gd name="connisteX2" fmla="*/ 3454400 w 3454400"/>
              <a:gd name="connsiteY2" fmla="*/ 2794000 h 2997200"/>
              <a:gd name="connisteX3" fmla="*/ 3251200 w 3454400"/>
              <a:gd name="connsiteY3" fmla="*/ 2997200 h 2997200"/>
              <a:gd name="connisteX4" fmla="*/ 203200 w 3454400"/>
              <a:gd name="connsiteY4" fmla="*/ 2997200 h 2997200"/>
              <a:gd name="connisteX5" fmla="*/ 0 w 3454400"/>
              <a:gd name="connsiteY5" fmla="*/ 2794000 h 2997200"/>
              <a:gd name="connisteX6" fmla="*/ 0 w 3454400"/>
              <a:gd name="connsiteY6" fmla="*/ 0 h 29972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3454400" h="2997200">
                <a:moveTo>
                  <a:pt x="0" y="0"/>
                </a:moveTo>
                <a:lnTo>
                  <a:pt x="3454400" y="0"/>
                </a:lnTo>
                <a:lnTo>
                  <a:pt x="3454400" y="2794000"/>
                </a:lnTo>
                <a:cubicBezTo>
                  <a:pt x="3454400" y="2906224"/>
                  <a:pt x="3363424" y="2997200"/>
                  <a:pt x="3251200" y="2997200"/>
                </a:cubicBezTo>
                <a:lnTo>
                  <a:pt x="203200" y="2997200"/>
                </a:lnTo>
                <a:cubicBezTo>
                  <a:pt x="90976" y="2997200"/>
                  <a:pt x="0" y="2906224"/>
                  <a:pt x="0" y="2794000"/>
                </a:cubicBezTo>
                <a:lnTo>
                  <a:pt x="0" y="0"/>
                </a:lnTo>
                <a:close/>
              </a:path>
            </a:pathLst>
          </a:custGeom>
          <a:solidFill>
            <a:schemeClr val="accent1"/>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8" name="图片占位符 7"/>
          <p:cNvSpPr>
            <a:spLocks noGrp="1"/>
          </p:cNvSpPr>
          <p:nvPr>
            <p:ph type="pic" idx="16393" hasCustomPrompt="1"/>
            <p:custDataLst>
              <p:tags r:id="rId4"/>
            </p:custDataLst>
          </p:nvPr>
        </p:nvSpPr>
        <p:spPr>
          <a:xfrm>
            <a:off x="609600" y="1524000"/>
            <a:ext cx="3454400" cy="1727200"/>
          </a:xfrm>
          <a:custGeom>
            <a:avLst/>
            <a:gdLst>
              <a:gd name="connisteX0" fmla="*/ 0 w 3454400"/>
              <a:gd name="connsiteY0" fmla="*/ 203200 h 1727200"/>
              <a:gd name="connisteX1" fmla="*/ 203200 w 3454400"/>
              <a:gd name="connsiteY1" fmla="*/ 0 h 1727200"/>
              <a:gd name="connisteX2" fmla="*/ 3251200 w 3454400"/>
              <a:gd name="connsiteY2" fmla="*/ 0 h 1727200"/>
              <a:gd name="connisteX3" fmla="*/ 3454400 w 3454400"/>
              <a:gd name="connsiteY3" fmla="*/ 203200 h 1727200"/>
              <a:gd name="connisteX4" fmla="*/ 3454400 w 3454400"/>
              <a:gd name="connsiteY4" fmla="*/ 1727200 h 1727200"/>
              <a:gd name="connisteX5" fmla="*/ 0 w 3454400"/>
              <a:gd name="connsiteY5" fmla="*/ 1727200 h 1727200"/>
              <a:gd name="connisteX6" fmla="*/ 0 w 3454400"/>
              <a:gd name="connsiteY6" fmla="*/ 203200 h 17272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3454400" h="1727200">
                <a:moveTo>
                  <a:pt x="0" y="203200"/>
                </a:moveTo>
                <a:cubicBezTo>
                  <a:pt x="0" y="90976"/>
                  <a:pt x="90976" y="0"/>
                  <a:pt x="203200" y="0"/>
                </a:cubicBezTo>
                <a:lnTo>
                  <a:pt x="3251200" y="0"/>
                </a:lnTo>
                <a:cubicBezTo>
                  <a:pt x="3363424" y="0"/>
                  <a:pt x="3454400" y="90976"/>
                  <a:pt x="3454400" y="203200"/>
                </a:cubicBezTo>
                <a:lnTo>
                  <a:pt x="3454400" y="1727200"/>
                </a:lnTo>
                <a:lnTo>
                  <a:pt x="0" y="1727200"/>
                </a:lnTo>
                <a:lnTo>
                  <a:pt x="0" y="203200"/>
                </a:lnTo>
                <a:close/>
              </a:path>
            </a:pathLst>
          </a:custGeom>
          <a:solidFill>
            <a:srgbClr val="DDDDDD"/>
          </a:solidFill>
          <a:ln>
            <a:noFill/>
          </a:ln>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CN" altLang="en-US"/>
              <a:t> </a:t>
            </a:r>
            <a:endParaRPr lang="zh-CN" altLang="en-US"/>
          </a:p>
        </p:txBody>
      </p:sp>
      <p:sp>
        <p:nvSpPr>
          <p:cNvPr id="9" name="文本占位符 8"/>
          <p:cNvSpPr>
            <a:spLocks noGrp="1"/>
          </p:cNvSpPr>
          <p:nvPr>
            <p:ph type="body" idx="16386" hasCustomPrompt="1"/>
            <p:custDataLst>
              <p:tags r:id="rId5"/>
            </p:custDataLst>
          </p:nvPr>
        </p:nvSpPr>
        <p:spPr>
          <a:xfrm>
            <a:off x="914400" y="3556000"/>
            <a:ext cx="2844800" cy="406400"/>
          </a:xfrm>
          <a:noFill/>
        </p:spPr>
        <p:txBody>
          <a:bodyPr lIns="0" tIns="0" rIns="0" bIns="0" anchor="t">
            <a:normAutofit/>
          </a:bodyPr>
          <a:lstStyle>
            <a:lvl1pPr marL="0" indent="0" algn="l">
              <a:lnSpc>
                <a:spcPct val="111000"/>
              </a:lnSpc>
              <a:spcBef>
                <a:spcPct val="0"/>
              </a:spcBef>
              <a:spcAft>
                <a:spcPct val="0"/>
              </a:spcAft>
              <a:buNone/>
              <a:defRPr sz="2400" b="0" spc="0">
                <a:solidFill>
                  <a:srgbClr val="FFFFFF"/>
                </a:solidFill>
              </a:defRPr>
            </a:lvl1pPr>
          </a:lstStyle>
          <a:p>
            <a:pPr lvl="0"/>
            <a:r>
              <a:rPr lang="zh-CN" altLang="en-US" smtClean="0"/>
              <a:t>项标题</a:t>
            </a:r>
            <a:endParaRPr lang="zh-CN" altLang="en-US" smtClean="0"/>
          </a:p>
        </p:txBody>
      </p:sp>
      <p:sp>
        <p:nvSpPr>
          <p:cNvPr id="10" name="文本占位符 9"/>
          <p:cNvSpPr>
            <a:spLocks noGrp="1"/>
          </p:cNvSpPr>
          <p:nvPr>
            <p:ph type="body" idx="16387" hasCustomPrompt="1"/>
            <p:custDataLst>
              <p:tags r:id="rId6"/>
            </p:custDataLst>
          </p:nvPr>
        </p:nvSpPr>
        <p:spPr>
          <a:xfrm>
            <a:off x="914400" y="4114800"/>
            <a:ext cx="2844800" cy="1828800"/>
          </a:xfrm>
          <a:noFill/>
        </p:spPr>
        <p:txBody>
          <a:bodyPr lIns="0" tIns="0" rIns="0" bIns="0" anchor="t">
            <a:normAutofit/>
          </a:bodyPr>
          <a:lstStyle>
            <a:lvl1pPr marL="0" indent="0" algn="l">
              <a:lnSpc>
                <a:spcPct val="125000"/>
              </a:lnSpc>
              <a:spcBef>
                <a:spcPct val="0"/>
              </a:spcBef>
              <a:spcAft>
                <a:spcPct val="0"/>
              </a:spcAft>
              <a:buNone/>
              <a:defRPr sz="1600" b="0" spc="0">
                <a:solidFill>
                  <a:srgbClr val="FFFFFF"/>
                </a:solidFill>
              </a:defRPr>
            </a:lvl1pPr>
          </a:lstStyle>
          <a:p>
            <a:pPr lvl="0"/>
            <a:r>
              <a:rPr lang="zh-CN" altLang="en-US" smtClean="0"/>
              <a:t>单击此处添加项正文</a:t>
            </a:r>
            <a:endParaRPr lang="zh-CN" altLang="en-US" smtClean="0"/>
          </a:p>
        </p:txBody>
      </p:sp>
      <p:sp>
        <p:nvSpPr>
          <p:cNvPr id="11" name="装饰  0"/>
          <p:cNvSpPr>
            <a:spLocks noGrp="1"/>
          </p:cNvSpPr>
          <p:nvPr>
            <p:ph type="body" idx="16394" hasCustomPrompt="1"/>
            <p:custDataLst>
              <p:tags r:id="rId7"/>
            </p:custDataLst>
          </p:nvPr>
        </p:nvSpPr>
        <p:spPr>
          <a:xfrm>
            <a:off x="4368800" y="3251200"/>
            <a:ext cx="3454400" cy="2997200"/>
          </a:xfrm>
          <a:custGeom>
            <a:avLst/>
            <a:gdLst>
              <a:gd name="connisteX0" fmla="*/ 0 w 3454400"/>
              <a:gd name="connsiteY0" fmla="*/ 0 h 2997200"/>
              <a:gd name="connisteX1" fmla="*/ 3454400 w 3454400"/>
              <a:gd name="connsiteY1" fmla="*/ 0 h 2997200"/>
              <a:gd name="connisteX2" fmla="*/ 3454400 w 3454400"/>
              <a:gd name="connsiteY2" fmla="*/ 2794000 h 2997200"/>
              <a:gd name="connisteX3" fmla="*/ 3251200 w 3454400"/>
              <a:gd name="connsiteY3" fmla="*/ 2997200 h 2997200"/>
              <a:gd name="connisteX4" fmla="*/ 203200 w 3454400"/>
              <a:gd name="connsiteY4" fmla="*/ 2997200 h 2997200"/>
              <a:gd name="connisteX5" fmla="*/ 0 w 3454400"/>
              <a:gd name="connsiteY5" fmla="*/ 2794000 h 2997200"/>
              <a:gd name="connisteX6" fmla="*/ 0 w 3454400"/>
              <a:gd name="connsiteY6" fmla="*/ 0 h 29972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3454400" h="2997200">
                <a:moveTo>
                  <a:pt x="0" y="0"/>
                </a:moveTo>
                <a:lnTo>
                  <a:pt x="3454400" y="0"/>
                </a:lnTo>
                <a:lnTo>
                  <a:pt x="3454400" y="2794000"/>
                </a:lnTo>
                <a:cubicBezTo>
                  <a:pt x="3454400" y="2906224"/>
                  <a:pt x="3363424" y="2997200"/>
                  <a:pt x="3251200" y="2997200"/>
                </a:cubicBezTo>
                <a:lnTo>
                  <a:pt x="203200" y="2997200"/>
                </a:lnTo>
                <a:cubicBezTo>
                  <a:pt x="90976" y="2997200"/>
                  <a:pt x="0" y="2906224"/>
                  <a:pt x="0" y="2794000"/>
                </a:cubicBezTo>
                <a:lnTo>
                  <a:pt x="0" y="0"/>
                </a:lnTo>
                <a:close/>
              </a:path>
            </a:pathLst>
          </a:custGeom>
          <a:solidFill>
            <a:schemeClr val="accent1"/>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12" name="图片占位符 11"/>
          <p:cNvSpPr>
            <a:spLocks noGrp="1"/>
          </p:cNvSpPr>
          <p:nvPr>
            <p:ph type="pic" idx="16395" hasCustomPrompt="1"/>
            <p:custDataLst>
              <p:tags r:id="rId8"/>
            </p:custDataLst>
          </p:nvPr>
        </p:nvSpPr>
        <p:spPr>
          <a:xfrm>
            <a:off x="4368800" y="1524000"/>
            <a:ext cx="3454400" cy="1727200"/>
          </a:xfrm>
          <a:custGeom>
            <a:avLst/>
            <a:gdLst>
              <a:gd name="connisteX0" fmla="*/ 0 w 3454400"/>
              <a:gd name="connsiteY0" fmla="*/ 203200 h 1727200"/>
              <a:gd name="connisteX1" fmla="*/ 203200 w 3454400"/>
              <a:gd name="connsiteY1" fmla="*/ 0 h 1727200"/>
              <a:gd name="connisteX2" fmla="*/ 3251200 w 3454400"/>
              <a:gd name="connsiteY2" fmla="*/ 0 h 1727200"/>
              <a:gd name="connisteX3" fmla="*/ 3454400 w 3454400"/>
              <a:gd name="connsiteY3" fmla="*/ 203200 h 1727200"/>
              <a:gd name="connisteX4" fmla="*/ 3454400 w 3454400"/>
              <a:gd name="connsiteY4" fmla="*/ 1727200 h 1727200"/>
              <a:gd name="connisteX5" fmla="*/ 0 w 3454400"/>
              <a:gd name="connsiteY5" fmla="*/ 1727200 h 1727200"/>
              <a:gd name="connisteX6" fmla="*/ 0 w 3454400"/>
              <a:gd name="connsiteY6" fmla="*/ 203200 h 17272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3454400" h="1727200">
                <a:moveTo>
                  <a:pt x="0" y="203200"/>
                </a:moveTo>
                <a:cubicBezTo>
                  <a:pt x="0" y="90976"/>
                  <a:pt x="90976" y="0"/>
                  <a:pt x="203200" y="0"/>
                </a:cubicBezTo>
                <a:lnTo>
                  <a:pt x="3251200" y="0"/>
                </a:lnTo>
                <a:cubicBezTo>
                  <a:pt x="3363424" y="0"/>
                  <a:pt x="3454400" y="90976"/>
                  <a:pt x="3454400" y="203200"/>
                </a:cubicBezTo>
                <a:lnTo>
                  <a:pt x="3454400" y="1727200"/>
                </a:lnTo>
                <a:lnTo>
                  <a:pt x="0" y="1727200"/>
                </a:lnTo>
                <a:lnTo>
                  <a:pt x="0" y="203200"/>
                </a:lnTo>
                <a:close/>
              </a:path>
            </a:pathLst>
          </a:custGeom>
          <a:solidFill>
            <a:srgbClr val="DDDDDD"/>
          </a:solidFill>
          <a:ln>
            <a:noFill/>
          </a:ln>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CN" altLang="en-US"/>
              <a:t> </a:t>
            </a:r>
            <a:endParaRPr lang="zh-CN" altLang="en-US"/>
          </a:p>
        </p:txBody>
      </p:sp>
      <p:sp>
        <p:nvSpPr>
          <p:cNvPr id="13" name="文本占位符 12"/>
          <p:cNvSpPr>
            <a:spLocks noGrp="1"/>
          </p:cNvSpPr>
          <p:nvPr>
            <p:ph type="body" idx="16388" hasCustomPrompt="1"/>
            <p:custDataLst>
              <p:tags r:id="rId9"/>
            </p:custDataLst>
          </p:nvPr>
        </p:nvSpPr>
        <p:spPr>
          <a:xfrm>
            <a:off x="4673600" y="3556000"/>
            <a:ext cx="2844800" cy="406400"/>
          </a:xfrm>
          <a:noFill/>
        </p:spPr>
        <p:txBody>
          <a:bodyPr lIns="0" tIns="0" rIns="0" bIns="0" anchor="t">
            <a:normAutofit/>
          </a:bodyPr>
          <a:lstStyle>
            <a:lvl1pPr marL="0" indent="0" algn="l">
              <a:lnSpc>
                <a:spcPct val="111000"/>
              </a:lnSpc>
              <a:spcBef>
                <a:spcPct val="0"/>
              </a:spcBef>
              <a:spcAft>
                <a:spcPct val="0"/>
              </a:spcAft>
              <a:buNone/>
              <a:defRPr sz="2400" b="0" spc="0">
                <a:solidFill>
                  <a:srgbClr val="FFFFFF"/>
                </a:solidFill>
              </a:defRPr>
            </a:lvl1pPr>
          </a:lstStyle>
          <a:p>
            <a:pPr lvl="0"/>
            <a:r>
              <a:rPr lang="zh-CN" altLang="en-US" smtClean="0"/>
              <a:t>项标题</a:t>
            </a:r>
            <a:endParaRPr lang="zh-CN" altLang="en-US" smtClean="0"/>
          </a:p>
        </p:txBody>
      </p:sp>
      <p:sp>
        <p:nvSpPr>
          <p:cNvPr id="14" name="文本占位符 13"/>
          <p:cNvSpPr>
            <a:spLocks noGrp="1"/>
          </p:cNvSpPr>
          <p:nvPr>
            <p:ph type="body" idx="16389" hasCustomPrompt="1"/>
            <p:custDataLst>
              <p:tags r:id="rId10"/>
            </p:custDataLst>
          </p:nvPr>
        </p:nvSpPr>
        <p:spPr>
          <a:xfrm>
            <a:off x="4673600" y="4114800"/>
            <a:ext cx="2844800" cy="1828800"/>
          </a:xfrm>
          <a:noFill/>
        </p:spPr>
        <p:txBody>
          <a:bodyPr lIns="0" tIns="0" rIns="0" bIns="0" anchor="t">
            <a:normAutofit/>
          </a:bodyPr>
          <a:lstStyle>
            <a:lvl1pPr marL="0" indent="0" algn="l">
              <a:lnSpc>
                <a:spcPct val="125000"/>
              </a:lnSpc>
              <a:spcBef>
                <a:spcPct val="0"/>
              </a:spcBef>
              <a:spcAft>
                <a:spcPct val="0"/>
              </a:spcAft>
              <a:buNone/>
              <a:defRPr sz="1600" b="0" spc="0">
                <a:solidFill>
                  <a:srgbClr val="FFFFFF"/>
                </a:solidFill>
              </a:defRPr>
            </a:lvl1pPr>
          </a:lstStyle>
          <a:p>
            <a:pPr lvl="0"/>
            <a:r>
              <a:rPr lang="zh-CN" altLang="en-US" smtClean="0"/>
              <a:t>单击此处添加项正文</a:t>
            </a:r>
            <a:endParaRPr lang="zh-CN" altLang="en-US" smtClean="0"/>
          </a:p>
        </p:txBody>
      </p:sp>
      <p:sp>
        <p:nvSpPr>
          <p:cNvPr id="15" name="装饰  4"/>
          <p:cNvSpPr>
            <a:spLocks noGrp="1"/>
          </p:cNvSpPr>
          <p:nvPr>
            <p:ph type="body" idx="16396" hasCustomPrompt="1"/>
            <p:custDataLst>
              <p:tags r:id="rId11"/>
            </p:custDataLst>
          </p:nvPr>
        </p:nvSpPr>
        <p:spPr>
          <a:xfrm>
            <a:off x="8128000" y="3251200"/>
            <a:ext cx="3454400" cy="2997200"/>
          </a:xfrm>
          <a:custGeom>
            <a:avLst/>
            <a:gdLst>
              <a:gd name="connisteX0" fmla="*/ 0 w 3454400"/>
              <a:gd name="connsiteY0" fmla="*/ 0 h 2997200"/>
              <a:gd name="connisteX1" fmla="*/ 3454400 w 3454400"/>
              <a:gd name="connsiteY1" fmla="*/ 0 h 2997200"/>
              <a:gd name="connisteX2" fmla="*/ 3454400 w 3454400"/>
              <a:gd name="connsiteY2" fmla="*/ 2794000 h 2997200"/>
              <a:gd name="connisteX3" fmla="*/ 3251200 w 3454400"/>
              <a:gd name="connsiteY3" fmla="*/ 2997200 h 2997200"/>
              <a:gd name="connisteX4" fmla="*/ 203200 w 3454400"/>
              <a:gd name="connsiteY4" fmla="*/ 2997200 h 2997200"/>
              <a:gd name="connisteX5" fmla="*/ 0 w 3454400"/>
              <a:gd name="connsiteY5" fmla="*/ 2794000 h 2997200"/>
              <a:gd name="connisteX6" fmla="*/ 0 w 3454400"/>
              <a:gd name="connsiteY6" fmla="*/ 0 h 29972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3454400" h="2997200">
                <a:moveTo>
                  <a:pt x="0" y="0"/>
                </a:moveTo>
                <a:lnTo>
                  <a:pt x="3454400" y="0"/>
                </a:lnTo>
                <a:lnTo>
                  <a:pt x="3454400" y="2794000"/>
                </a:lnTo>
                <a:cubicBezTo>
                  <a:pt x="3454400" y="2906224"/>
                  <a:pt x="3363424" y="2997200"/>
                  <a:pt x="3251200" y="2997200"/>
                </a:cubicBezTo>
                <a:lnTo>
                  <a:pt x="203200" y="2997200"/>
                </a:lnTo>
                <a:cubicBezTo>
                  <a:pt x="90976" y="2997200"/>
                  <a:pt x="0" y="2906224"/>
                  <a:pt x="0" y="2794000"/>
                </a:cubicBezTo>
                <a:lnTo>
                  <a:pt x="0" y="0"/>
                </a:lnTo>
                <a:close/>
              </a:path>
            </a:pathLst>
          </a:custGeom>
          <a:solidFill>
            <a:schemeClr val="accent1"/>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16" name="图片占位符 15"/>
          <p:cNvSpPr>
            <a:spLocks noGrp="1"/>
          </p:cNvSpPr>
          <p:nvPr>
            <p:ph type="pic" idx="16397" hasCustomPrompt="1"/>
            <p:custDataLst>
              <p:tags r:id="rId12"/>
            </p:custDataLst>
          </p:nvPr>
        </p:nvSpPr>
        <p:spPr>
          <a:xfrm>
            <a:off x="8128000" y="1524000"/>
            <a:ext cx="3454400" cy="1727200"/>
          </a:xfrm>
          <a:custGeom>
            <a:avLst/>
            <a:gdLst>
              <a:gd name="connisteX0" fmla="*/ 0 w 3454400"/>
              <a:gd name="connsiteY0" fmla="*/ 203200 h 1727200"/>
              <a:gd name="connisteX1" fmla="*/ 203200 w 3454400"/>
              <a:gd name="connsiteY1" fmla="*/ 0 h 1727200"/>
              <a:gd name="connisteX2" fmla="*/ 3251200 w 3454400"/>
              <a:gd name="connsiteY2" fmla="*/ 0 h 1727200"/>
              <a:gd name="connisteX3" fmla="*/ 3454400 w 3454400"/>
              <a:gd name="connsiteY3" fmla="*/ 203200 h 1727200"/>
              <a:gd name="connisteX4" fmla="*/ 3454400 w 3454400"/>
              <a:gd name="connsiteY4" fmla="*/ 1727200 h 1727200"/>
              <a:gd name="connisteX5" fmla="*/ 0 w 3454400"/>
              <a:gd name="connsiteY5" fmla="*/ 1727200 h 1727200"/>
              <a:gd name="connisteX6" fmla="*/ 0 w 3454400"/>
              <a:gd name="connsiteY6" fmla="*/ 203200 h 17272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3454400" h="1727200">
                <a:moveTo>
                  <a:pt x="0" y="203200"/>
                </a:moveTo>
                <a:cubicBezTo>
                  <a:pt x="0" y="90976"/>
                  <a:pt x="90976" y="0"/>
                  <a:pt x="203200" y="0"/>
                </a:cubicBezTo>
                <a:lnTo>
                  <a:pt x="3251200" y="0"/>
                </a:lnTo>
                <a:cubicBezTo>
                  <a:pt x="3363424" y="0"/>
                  <a:pt x="3454400" y="90976"/>
                  <a:pt x="3454400" y="203200"/>
                </a:cubicBezTo>
                <a:lnTo>
                  <a:pt x="3454400" y="1727200"/>
                </a:lnTo>
                <a:lnTo>
                  <a:pt x="0" y="1727200"/>
                </a:lnTo>
                <a:lnTo>
                  <a:pt x="0" y="203200"/>
                </a:lnTo>
                <a:close/>
              </a:path>
            </a:pathLst>
          </a:custGeom>
          <a:solidFill>
            <a:srgbClr val="DDDDDD"/>
          </a:solidFill>
          <a:ln>
            <a:noFill/>
          </a:ln>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CN" altLang="en-US"/>
              <a:t> </a:t>
            </a:r>
            <a:endParaRPr lang="zh-CN" altLang="en-US"/>
          </a:p>
        </p:txBody>
      </p:sp>
      <p:sp>
        <p:nvSpPr>
          <p:cNvPr id="17" name="文本占位符 16"/>
          <p:cNvSpPr>
            <a:spLocks noGrp="1"/>
          </p:cNvSpPr>
          <p:nvPr>
            <p:ph type="body" idx="16390" hasCustomPrompt="1"/>
            <p:custDataLst>
              <p:tags r:id="rId13"/>
            </p:custDataLst>
          </p:nvPr>
        </p:nvSpPr>
        <p:spPr>
          <a:xfrm>
            <a:off x="8432800" y="3556000"/>
            <a:ext cx="2844800" cy="406400"/>
          </a:xfrm>
          <a:noFill/>
        </p:spPr>
        <p:txBody>
          <a:bodyPr lIns="0" tIns="0" rIns="0" bIns="0" anchor="t">
            <a:normAutofit/>
          </a:bodyPr>
          <a:lstStyle>
            <a:lvl1pPr marL="0" indent="0" algn="l">
              <a:lnSpc>
                <a:spcPct val="111000"/>
              </a:lnSpc>
              <a:spcBef>
                <a:spcPct val="0"/>
              </a:spcBef>
              <a:spcAft>
                <a:spcPct val="0"/>
              </a:spcAft>
              <a:buNone/>
              <a:defRPr sz="2400" b="0" spc="0">
                <a:solidFill>
                  <a:srgbClr val="FFFFFF"/>
                </a:solidFill>
              </a:defRPr>
            </a:lvl1pPr>
          </a:lstStyle>
          <a:p>
            <a:pPr lvl="0"/>
            <a:r>
              <a:rPr lang="zh-CN" altLang="en-US" smtClean="0"/>
              <a:t>项标题</a:t>
            </a:r>
            <a:endParaRPr lang="zh-CN" altLang="en-US" smtClean="0"/>
          </a:p>
        </p:txBody>
      </p:sp>
      <p:sp>
        <p:nvSpPr>
          <p:cNvPr id="18" name="文本占位符 17"/>
          <p:cNvSpPr>
            <a:spLocks noGrp="1"/>
          </p:cNvSpPr>
          <p:nvPr>
            <p:ph type="body" idx="16391" hasCustomPrompt="1"/>
            <p:custDataLst>
              <p:tags r:id="rId14"/>
            </p:custDataLst>
          </p:nvPr>
        </p:nvSpPr>
        <p:spPr>
          <a:xfrm>
            <a:off x="8432800" y="4114800"/>
            <a:ext cx="2844800" cy="1828800"/>
          </a:xfrm>
          <a:noFill/>
        </p:spPr>
        <p:txBody>
          <a:bodyPr lIns="0" tIns="0" rIns="0" bIns="0" anchor="t">
            <a:normAutofit/>
          </a:bodyPr>
          <a:lstStyle>
            <a:lvl1pPr marL="0" indent="0" algn="l">
              <a:lnSpc>
                <a:spcPct val="125000"/>
              </a:lnSpc>
              <a:spcBef>
                <a:spcPct val="0"/>
              </a:spcBef>
              <a:spcAft>
                <a:spcPct val="0"/>
              </a:spcAft>
              <a:buNone/>
              <a:defRPr sz="1600" b="0" spc="0">
                <a:solidFill>
                  <a:srgbClr val="FFFFFF"/>
                </a:solidFill>
              </a:defRPr>
            </a:lvl1pPr>
          </a:lstStyle>
          <a:p>
            <a:pPr lvl="0"/>
            <a:r>
              <a:rPr lang="zh-CN" altLang="en-US" smtClean="0"/>
              <a:t>单击此处添加项正文</a:t>
            </a:r>
            <a:endParaRPr lang="zh-CN" altLang="en-US" smtClean="0"/>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正文页-上图中标下内-装饰上-默认位置-并列-51_47_group1">
    <p:bg>
      <p:bgRef idx="1001">
        <a:schemeClr val="bg1"/>
      </p:bgRef>
    </p:bg>
    <p:spTree>
      <p:nvGrpSpPr>
        <p:cNvPr id="1" name=""/>
        <p:cNvGrpSpPr/>
        <p:nvPr/>
      </p:nvGrpSpPr>
      <p:grpSpPr>
        <a:xfrm>
          <a:off x="0" y="0"/>
          <a:ext cx="0" cy="0"/>
          <a:chOff x="0" y="0"/>
          <a:chExt cx="0" cy="0"/>
        </a:xfrm>
      </p:grpSpPr>
      <p:sp>
        <p:nvSpPr>
          <p:cNvPr id="3" name="日期占位符 2"/>
          <p:cNvSpPr>
            <a:spLocks noGrp="1"/>
          </p:cNvSpPr>
          <p:nvPr>
            <p:ph type="dt" sz="half" idx="10"/>
          </p:nvPr>
        </p:nvSpPr>
        <p:spPr>
          <a:xfrm>
            <a:off x="838200" y="6356350"/>
            <a:ext cx="2743200" cy="365125"/>
          </a:xfrm>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49AE70B2-8BF9-45C0-BB95-33D1B9D3A854}" type="slidenum">
              <a:rPr lang="zh-CN" altLang="en-US" smtClean="0"/>
            </a:fld>
            <a:endParaRPr lang="zh-CN" altLang="en-US"/>
          </a:p>
        </p:txBody>
      </p:sp>
      <p:sp>
        <p:nvSpPr>
          <p:cNvPr id="6" name="标题 5"/>
          <p:cNvSpPr>
            <a:spLocks noGrp="1"/>
          </p:cNvSpPr>
          <p:nvPr>
            <p:ph type="ctrTitle" idx="16385" hasCustomPrompt="1"/>
            <p:custDataLst>
              <p:tags r:id="rId2"/>
            </p:custDataLst>
          </p:nvPr>
        </p:nvSpPr>
        <p:spPr>
          <a:xfrm>
            <a:off x="609600" y="3225800"/>
            <a:ext cx="10972800" cy="609600"/>
          </a:xfrm>
          <a:noFill/>
        </p:spPr>
        <p:txBody>
          <a:bodyPr lIns="0" tIns="0" rIns="0" bIns="0" anchor="t">
            <a:normAutofit/>
          </a:bodyPr>
          <a:lstStyle>
            <a:lvl1pPr marL="0" indent="0" algn="l">
              <a:lnSpc>
                <a:spcPct val="111000"/>
              </a:lnSpc>
              <a:spcBef>
                <a:spcPct val="0"/>
              </a:spcBef>
              <a:spcAft>
                <a:spcPct val="0"/>
              </a:spcAft>
              <a:buNone/>
              <a:defRPr sz="3600" b="0" spc="0">
                <a:solidFill>
                  <a:schemeClr val="tx1"/>
                </a:solidFill>
              </a:defRPr>
            </a:lvl1pPr>
          </a:lstStyle>
          <a:p>
            <a:r>
              <a:rPr lang="zh-CN" altLang="en-US"/>
              <a:t>单击此处添加标题</a:t>
            </a:r>
            <a:endParaRPr lang="zh-CN" altLang="en-US"/>
          </a:p>
        </p:txBody>
      </p:sp>
      <p:sp>
        <p:nvSpPr>
          <p:cNvPr id="7" name="内容占位符 6"/>
          <p:cNvSpPr>
            <a:spLocks noGrp="1"/>
          </p:cNvSpPr>
          <p:nvPr>
            <p:ph idx="16392" hasCustomPrompt="1"/>
            <p:custDataLst>
              <p:tags r:id="rId3"/>
            </p:custDataLst>
          </p:nvPr>
        </p:nvSpPr>
        <p:spPr>
          <a:xfrm>
            <a:off x="609600" y="609600"/>
            <a:ext cx="10972800" cy="2082800"/>
          </a:xfrm>
          <a:custGeom>
            <a:avLst/>
            <a:gdLst>
              <a:gd name="connisteX0" fmla="*/ 0 w 10972800"/>
              <a:gd name="connsiteY0" fmla="*/ 203200 h 2082800"/>
              <a:gd name="connisteX1" fmla="*/ 203200 w 10972800"/>
              <a:gd name="connsiteY1" fmla="*/ 0 h 2082800"/>
              <a:gd name="connisteX2" fmla="*/ 10769600 w 10972800"/>
              <a:gd name="connsiteY2" fmla="*/ 0 h 2082800"/>
              <a:gd name="connisteX3" fmla="*/ 10972800 w 10972800"/>
              <a:gd name="connsiteY3" fmla="*/ 203200 h 2082800"/>
              <a:gd name="connisteX4" fmla="*/ 10972800 w 10972800"/>
              <a:gd name="connsiteY4" fmla="*/ 1879600 h 2082800"/>
              <a:gd name="connisteX5" fmla="*/ 10769600 w 10972800"/>
              <a:gd name="connsiteY5" fmla="*/ 2082800 h 2082800"/>
              <a:gd name="connisteX6" fmla="*/ 203200 w 10972800"/>
              <a:gd name="connsiteY6" fmla="*/ 2082800 h 2082800"/>
              <a:gd name="connisteX7" fmla="*/ 0 w 10972800"/>
              <a:gd name="connsiteY7" fmla="*/ 1879600 h 2082800"/>
              <a:gd name="connisteX8" fmla="*/ 0 w 10972800"/>
              <a:gd name="connsiteY8" fmla="*/ 203200 h 20828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10972800" h="2082800">
                <a:moveTo>
                  <a:pt x="0" y="203200"/>
                </a:moveTo>
                <a:cubicBezTo>
                  <a:pt x="0" y="90976"/>
                  <a:pt x="90976" y="0"/>
                  <a:pt x="203200" y="0"/>
                </a:cubicBezTo>
                <a:lnTo>
                  <a:pt x="10769600" y="0"/>
                </a:lnTo>
                <a:cubicBezTo>
                  <a:pt x="10881824" y="0"/>
                  <a:pt x="10972800" y="90976"/>
                  <a:pt x="10972800" y="203200"/>
                </a:cubicBezTo>
                <a:lnTo>
                  <a:pt x="10972800" y="1879600"/>
                </a:lnTo>
                <a:cubicBezTo>
                  <a:pt x="10972800" y="1991824"/>
                  <a:pt x="10881824" y="2082800"/>
                  <a:pt x="10769600" y="2082800"/>
                </a:cubicBezTo>
                <a:lnTo>
                  <a:pt x="203200" y="2082800"/>
                </a:lnTo>
                <a:cubicBezTo>
                  <a:pt x="90976" y="2082800"/>
                  <a:pt x="0" y="1991824"/>
                  <a:pt x="0" y="1879600"/>
                </a:cubicBezTo>
                <a:lnTo>
                  <a:pt x="0" y="203200"/>
                </a:lnTo>
                <a:close/>
              </a:path>
            </a:pathLst>
          </a:custGeom>
          <a:solidFill>
            <a:srgbClr val="DDDDDD"/>
          </a:solidFill>
          <a:ln>
            <a:noFill/>
          </a:ln>
        </p:spPr>
        <p:txBody>
          <a:bodyPr>
            <a:norm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8" name="装饰  7"/>
          <p:cNvSpPr>
            <a:spLocks noGrp="1"/>
          </p:cNvSpPr>
          <p:nvPr>
            <p:ph type="body" idx="16393" hasCustomPrompt="1"/>
            <p:custDataLst>
              <p:tags r:id="rId4"/>
            </p:custDataLst>
          </p:nvPr>
        </p:nvSpPr>
        <p:spPr>
          <a:xfrm>
            <a:off x="609600" y="4216400"/>
            <a:ext cx="50800" cy="2032000"/>
          </a:xfrm>
          <a:custGeom>
            <a:avLst/>
            <a:gdLst>
              <a:gd name="connisteX0" fmla="*/ 0 w 50800"/>
              <a:gd name="connsiteY0" fmla="*/ 25400 h 2032000"/>
              <a:gd name="connisteX1" fmla="*/ 25400 w 50800"/>
              <a:gd name="connsiteY1" fmla="*/ 0 h 2032000"/>
              <a:gd name="connisteX2" fmla="*/ 25400 w 50800"/>
              <a:gd name="connsiteY2" fmla="*/ 0 h 2032000"/>
              <a:gd name="connisteX3" fmla="*/ 50800 w 50800"/>
              <a:gd name="connsiteY3" fmla="*/ 25400 h 2032000"/>
              <a:gd name="connisteX4" fmla="*/ 50800 w 50800"/>
              <a:gd name="connsiteY4" fmla="*/ 2006600 h 2032000"/>
              <a:gd name="connisteX5" fmla="*/ 25400 w 50800"/>
              <a:gd name="connsiteY5" fmla="*/ 2032000 h 2032000"/>
              <a:gd name="connisteX6" fmla="*/ 25400 w 50800"/>
              <a:gd name="connsiteY6" fmla="*/ 2032000 h 2032000"/>
              <a:gd name="connisteX7" fmla="*/ 0 w 50800"/>
              <a:gd name="connsiteY7" fmla="*/ 2006600 h 2032000"/>
              <a:gd name="connisteX8" fmla="*/ 0 w 50800"/>
              <a:gd name="connsiteY8" fmla="*/ 25400 h 20320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50800" h="2032000">
                <a:moveTo>
                  <a:pt x="0" y="25400"/>
                </a:moveTo>
                <a:cubicBezTo>
                  <a:pt x="0" y="11372"/>
                  <a:pt x="11372" y="0"/>
                  <a:pt x="25400" y="0"/>
                </a:cubicBezTo>
                <a:lnTo>
                  <a:pt x="25400" y="0"/>
                </a:lnTo>
                <a:cubicBezTo>
                  <a:pt x="39428" y="0"/>
                  <a:pt x="50800" y="11372"/>
                  <a:pt x="50800" y="25400"/>
                </a:cubicBezTo>
                <a:lnTo>
                  <a:pt x="50800" y="2006600"/>
                </a:lnTo>
                <a:cubicBezTo>
                  <a:pt x="50800" y="2020628"/>
                  <a:pt x="39428" y="2032000"/>
                  <a:pt x="25400" y="2032000"/>
                </a:cubicBezTo>
                <a:lnTo>
                  <a:pt x="25400" y="2032000"/>
                </a:lnTo>
                <a:cubicBezTo>
                  <a:pt x="11372" y="2032000"/>
                  <a:pt x="0" y="2020628"/>
                  <a:pt x="0" y="2006600"/>
                </a:cubicBezTo>
                <a:lnTo>
                  <a:pt x="0" y="25400"/>
                </a:lnTo>
                <a:close/>
              </a:path>
            </a:pathLst>
          </a:custGeom>
          <a:solidFill>
            <a:schemeClr val="accent1"/>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9" name="文本占位符 8"/>
          <p:cNvSpPr>
            <a:spLocks noGrp="1"/>
          </p:cNvSpPr>
          <p:nvPr>
            <p:ph type="body" idx="16386" hasCustomPrompt="1"/>
            <p:custDataLst>
              <p:tags r:id="rId5"/>
            </p:custDataLst>
          </p:nvPr>
        </p:nvSpPr>
        <p:spPr>
          <a:xfrm>
            <a:off x="762000" y="4216400"/>
            <a:ext cx="3098800" cy="4064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smtClean="0"/>
              <a:t>单击此处添加项标题</a:t>
            </a:r>
            <a:endParaRPr lang="zh-CN" altLang="en-US" smtClean="0"/>
          </a:p>
        </p:txBody>
      </p:sp>
      <p:sp>
        <p:nvSpPr>
          <p:cNvPr id="10" name="文本占位符 9"/>
          <p:cNvSpPr>
            <a:spLocks noGrp="1"/>
          </p:cNvSpPr>
          <p:nvPr>
            <p:ph type="body" idx="16387" hasCustomPrompt="1"/>
            <p:custDataLst>
              <p:tags r:id="rId6"/>
            </p:custDataLst>
          </p:nvPr>
        </p:nvSpPr>
        <p:spPr>
          <a:xfrm>
            <a:off x="762000" y="4724400"/>
            <a:ext cx="3098800" cy="15240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
        <p:nvSpPr>
          <p:cNvPr id="11" name="装饰  0"/>
          <p:cNvSpPr>
            <a:spLocks noGrp="1"/>
          </p:cNvSpPr>
          <p:nvPr>
            <p:ph type="body" idx="16394" hasCustomPrompt="1"/>
            <p:custDataLst>
              <p:tags r:id="rId7"/>
            </p:custDataLst>
          </p:nvPr>
        </p:nvSpPr>
        <p:spPr>
          <a:xfrm>
            <a:off x="4470400" y="4216400"/>
            <a:ext cx="50800" cy="2032000"/>
          </a:xfrm>
          <a:custGeom>
            <a:avLst/>
            <a:gdLst>
              <a:gd name="connisteX0" fmla="*/ 0 w 50800"/>
              <a:gd name="connsiteY0" fmla="*/ 25400 h 2032000"/>
              <a:gd name="connisteX1" fmla="*/ 25400 w 50800"/>
              <a:gd name="connsiteY1" fmla="*/ 0 h 2032000"/>
              <a:gd name="connisteX2" fmla="*/ 25400 w 50800"/>
              <a:gd name="connsiteY2" fmla="*/ 0 h 2032000"/>
              <a:gd name="connisteX3" fmla="*/ 50800 w 50800"/>
              <a:gd name="connsiteY3" fmla="*/ 25400 h 2032000"/>
              <a:gd name="connisteX4" fmla="*/ 50800 w 50800"/>
              <a:gd name="connsiteY4" fmla="*/ 2006600 h 2032000"/>
              <a:gd name="connisteX5" fmla="*/ 25400 w 50800"/>
              <a:gd name="connsiteY5" fmla="*/ 2032000 h 2032000"/>
              <a:gd name="connisteX6" fmla="*/ 25400 w 50800"/>
              <a:gd name="connsiteY6" fmla="*/ 2032000 h 2032000"/>
              <a:gd name="connisteX7" fmla="*/ 0 w 50800"/>
              <a:gd name="connsiteY7" fmla="*/ 2006600 h 2032000"/>
              <a:gd name="connisteX8" fmla="*/ 0 w 50800"/>
              <a:gd name="connsiteY8" fmla="*/ 25400 h 20320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50800" h="2032000">
                <a:moveTo>
                  <a:pt x="0" y="25400"/>
                </a:moveTo>
                <a:cubicBezTo>
                  <a:pt x="0" y="11372"/>
                  <a:pt x="11372" y="0"/>
                  <a:pt x="25400" y="0"/>
                </a:cubicBezTo>
                <a:lnTo>
                  <a:pt x="25400" y="0"/>
                </a:lnTo>
                <a:cubicBezTo>
                  <a:pt x="39428" y="0"/>
                  <a:pt x="50800" y="11372"/>
                  <a:pt x="50800" y="25400"/>
                </a:cubicBezTo>
                <a:lnTo>
                  <a:pt x="50800" y="2006600"/>
                </a:lnTo>
                <a:cubicBezTo>
                  <a:pt x="50800" y="2020628"/>
                  <a:pt x="39428" y="2032000"/>
                  <a:pt x="25400" y="2032000"/>
                </a:cubicBezTo>
                <a:lnTo>
                  <a:pt x="25400" y="2032000"/>
                </a:lnTo>
                <a:cubicBezTo>
                  <a:pt x="11372" y="2032000"/>
                  <a:pt x="0" y="2020628"/>
                  <a:pt x="0" y="2006600"/>
                </a:cubicBezTo>
                <a:lnTo>
                  <a:pt x="0" y="25400"/>
                </a:lnTo>
                <a:close/>
              </a:path>
            </a:pathLst>
          </a:custGeom>
          <a:solidFill>
            <a:schemeClr val="accent1"/>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12" name="文本占位符 11"/>
          <p:cNvSpPr>
            <a:spLocks noGrp="1"/>
          </p:cNvSpPr>
          <p:nvPr>
            <p:ph type="body" idx="16388" hasCustomPrompt="1"/>
            <p:custDataLst>
              <p:tags r:id="rId8"/>
            </p:custDataLst>
          </p:nvPr>
        </p:nvSpPr>
        <p:spPr>
          <a:xfrm>
            <a:off x="4622800" y="4216400"/>
            <a:ext cx="3098800" cy="4064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smtClean="0"/>
              <a:t>单击此处添加项标题</a:t>
            </a:r>
            <a:endParaRPr lang="zh-CN" altLang="en-US" smtClean="0"/>
          </a:p>
        </p:txBody>
      </p:sp>
      <p:sp>
        <p:nvSpPr>
          <p:cNvPr id="13" name="文本占位符 12"/>
          <p:cNvSpPr>
            <a:spLocks noGrp="1"/>
          </p:cNvSpPr>
          <p:nvPr>
            <p:ph type="body" idx="16389" hasCustomPrompt="1"/>
            <p:custDataLst>
              <p:tags r:id="rId9"/>
            </p:custDataLst>
          </p:nvPr>
        </p:nvSpPr>
        <p:spPr>
          <a:xfrm>
            <a:off x="4622800" y="4724400"/>
            <a:ext cx="3098800" cy="15240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
        <p:nvSpPr>
          <p:cNvPr id="14" name="装饰  3"/>
          <p:cNvSpPr>
            <a:spLocks noGrp="1"/>
          </p:cNvSpPr>
          <p:nvPr>
            <p:ph type="body" idx="16395" hasCustomPrompt="1"/>
            <p:custDataLst>
              <p:tags r:id="rId10"/>
            </p:custDataLst>
          </p:nvPr>
        </p:nvSpPr>
        <p:spPr>
          <a:xfrm>
            <a:off x="8331200" y="4216400"/>
            <a:ext cx="50800" cy="2032000"/>
          </a:xfrm>
          <a:custGeom>
            <a:avLst/>
            <a:gdLst>
              <a:gd name="connisteX0" fmla="*/ 0 w 50800"/>
              <a:gd name="connsiteY0" fmla="*/ 25400 h 2032000"/>
              <a:gd name="connisteX1" fmla="*/ 25400 w 50800"/>
              <a:gd name="connsiteY1" fmla="*/ 0 h 2032000"/>
              <a:gd name="connisteX2" fmla="*/ 25400 w 50800"/>
              <a:gd name="connsiteY2" fmla="*/ 0 h 2032000"/>
              <a:gd name="connisteX3" fmla="*/ 50800 w 50800"/>
              <a:gd name="connsiteY3" fmla="*/ 25400 h 2032000"/>
              <a:gd name="connisteX4" fmla="*/ 50800 w 50800"/>
              <a:gd name="connsiteY4" fmla="*/ 2006600 h 2032000"/>
              <a:gd name="connisteX5" fmla="*/ 25400 w 50800"/>
              <a:gd name="connsiteY5" fmla="*/ 2032000 h 2032000"/>
              <a:gd name="connisteX6" fmla="*/ 25400 w 50800"/>
              <a:gd name="connsiteY6" fmla="*/ 2032000 h 2032000"/>
              <a:gd name="connisteX7" fmla="*/ 0 w 50800"/>
              <a:gd name="connsiteY7" fmla="*/ 2006600 h 2032000"/>
              <a:gd name="connisteX8" fmla="*/ 0 w 50800"/>
              <a:gd name="connsiteY8" fmla="*/ 25400 h 20320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50800" h="2032000">
                <a:moveTo>
                  <a:pt x="0" y="25400"/>
                </a:moveTo>
                <a:cubicBezTo>
                  <a:pt x="0" y="11372"/>
                  <a:pt x="11372" y="0"/>
                  <a:pt x="25400" y="0"/>
                </a:cubicBezTo>
                <a:lnTo>
                  <a:pt x="25400" y="0"/>
                </a:lnTo>
                <a:cubicBezTo>
                  <a:pt x="39428" y="0"/>
                  <a:pt x="50800" y="11372"/>
                  <a:pt x="50800" y="25400"/>
                </a:cubicBezTo>
                <a:lnTo>
                  <a:pt x="50800" y="2006600"/>
                </a:lnTo>
                <a:cubicBezTo>
                  <a:pt x="50800" y="2020628"/>
                  <a:pt x="39428" y="2032000"/>
                  <a:pt x="25400" y="2032000"/>
                </a:cubicBezTo>
                <a:lnTo>
                  <a:pt x="25400" y="2032000"/>
                </a:lnTo>
                <a:cubicBezTo>
                  <a:pt x="11372" y="2032000"/>
                  <a:pt x="0" y="2020628"/>
                  <a:pt x="0" y="2006600"/>
                </a:cubicBezTo>
                <a:lnTo>
                  <a:pt x="0" y="25400"/>
                </a:lnTo>
                <a:close/>
              </a:path>
            </a:pathLst>
          </a:custGeom>
          <a:solidFill>
            <a:schemeClr val="accent1"/>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15" name="文本占位符 14"/>
          <p:cNvSpPr>
            <a:spLocks noGrp="1"/>
          </p:cNvSpPr>
          <p:nvPr>
            <p:ph type="body" idx="16390" hasCustomPrompt="1"/>
            <p:custDataLst>
              <p:tags r:id="rId11"/>
            </p:custDataLst>
          </p:nvPr>
        </p:nvSpPr>
        <p:spPr>
          <a:xfrm>
            <a:off x="8483600" y="4216400"/>
            <a:ext cx="3098800" cy="4064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smtClean="0"/>
              <a:t>单击此处添加项标题</a:t>
            </a:r>
            <a:endParaRPr lang="zh-CN" altLang="en-US" smtClean="0"/>
          </a:p>
        </p:txBody>
      </p:sp>
      <p:sp>
        <p:nvSpPr>
          <p:cNvPr id="16" name="文本占位符 15"/>
          <p:cNvSpPr>
            <a:spLocks noGrp="1"/>
          </p:cNvSpPr>
          <p:nvPr>
            <p:ph type="body" idx="16391" hasCustomPrompt="1"/>
            <p:custDataLst>
              <p:tags r:id="rId12"/>
            </p:custDataLst>
          </p:nvPr>
        </p:nvSpPr>
        <p:spPr>
          <a:xfrm>
            <a:off x="8483600" y="4724400"/>
            <a:ext cx="3098800" cy="15240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正文页-48_11">
    <p:bg>
      <p:bgRef idx="1001">
        <a:schemeClr val="bg1"/>
      </p:bgRef>
    </p:bg>
    <p:spTree>
      <p:nvGrpSpPr>
        <p:cNvPr id="1" name=""/>
        <p:cNvGrpSpPr/>
        <p:nvPr/>
      </p:nvGrpSpPr>
      <p:grpSpPr>
        <a:xfrm>
          <a:off x="0" y="0"/>
          <a:ext cx="0" cy="0"/>
          <a:chOff x="0" y="0"/>
          <a:chExt cx="0" cy="0"/>
        </a:xfrm>
      </p:grpSpPr>
      <p:sp>
        <p:nvSpPr>
          <p:cNvPr id="3" name="日期占位符 2"/>
          <p:cNvSpPr>
            <a:spLocks noGrp="1"/>
          </p:cNvSpPr>
          <p:nvPr>
            <p:ph type="dt" sz="half" idx="10"/>
          </p:nvPr>
        </p:nvSpPr>
        <p:spPr>
          <a:xfrm>
            <a:off x="838200" y="6356350"/>
            <a:ext cx="2743200" cy="365125"/>
          </a:xfrm>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49AE70B2-8BF9-45C0-BB95-33D1B9D3A854}" type="slidenum">
              <a:rPr lang="zh-CN" altLang="en-US" smtClean="0"/>
            </a:fld>
            <a:endParaRPr lang="zh-CN" altLang="en-US"/>
          </a:p>
        </p:txBody>
      </p:sp>
      <p:sp>
        <p:nvSpPr>
          <p:cNvPr id="6" name="标题 5"/>
          <p:cNvSpPr>
            <a:spLocks noGrp="1"/>
          </p:cNvSpPr>
          <p:nvPr>
            <p:ph type="ctrTitle" idx="16385" hasCustomPrompt="1"/>
            <p:custDataLst>
              <p:tags r:id="rId2"/>
            </p:custDataLst>
          </p:nvPr>
        </p:nvSpPr>
        <p:spPr>
          <a:xfrm>
            <a:off x="609600" y="533400"/>
            <a:ext cx="10972800" cy="609600"/>
          </a:xfrm>
          <a:noFill/>
        </p:spPr>
        <p:txBody>
          <a:bodyPr lIns="0" tIns="0" rIns="0" bIns="0" anchor="t">
            <a:normAutofit/>
          </a:bodyPr>
          <a:lstStyle>
            <a:lvl1pPr marL="0" indent="0" algn="l">
              <a:lnSpc>
                <a:spcPct val="111000"/>
              </a:lnSpc>
              <a:spcBef>
                <a:spcPct val="0"/>
              </a:spcBef>
              <a:spcAft>
                <a:spcPct val="0"/>
              </a:spcAft>
              <a:buNone/>
              <a:defRPr sz="3600" b="0" spc="0">
                <a:solidFill>
                  <a:schemeClr val="tx1"/>
                </a:solidFill>
              </a:defRPr>
            </a:lvl1pPr>
          </a:lstStyle>
          <a:p>
            <a:r>
              <a:rPr lang="zh-CN" altLang="en-US"/>
              <a:t>单击此处添加标题</a:t>
            </a:r>
            <a:endParaRPr lang="zh-CN" altLang="en-US"/>
          </a:p>
        </p:txBody>
      </p:sp>
      <p:sp>
        <p:nvSpPr>
          <p:cNvPr id="7" name="装饰  6"/>
          <p:cNvSpPr>
            <a:spLocks noGrp="1"/>
          </p:cNvSpPr>
          <p:nvPr>
            <p:ph type="body" idx="16392" hasCustomPrompt="1"/>
            <p:custDataLst>
              <p:tags r:id="rId3"/>
            </p:custDataLst>
          </p:nvPr>
        </p:nvSpPr>
        <p:spPr>
          <a:xfrm>
            <a:off x="609600" y="1524000"/>
            <a:ext cx="3454400" cy="4724400"/>
          </a:xfrm>
          <a:custGeom>
            <a:avLst/>
            <a:gdLst>
              <a:gd name="connisteX0" fmla="*/ 0 w 3454400"/>
              <a:gd name="connsiteY0" fmla="*/ 203200 h 4724400"/>
              <a:gd name="connisteX1" fmla="*/ 203200 w 3454400"/>
              <a:gd name="connsiteY1" fmla="*/ 0 h 4724400"/>
              <a:gd name="connisteX2" fmla="*/ 3251200 w 3454400"/>
              <a:gd name="connsiteY2" fmla="*/ 0 h 4724400"/>
              <a:gd name="connisteX3" fmla="*/ 3454400 w 3454400"/>
              <a:gd name="connsiteY3" fmla="*/ 203200 h 4724400"/>
              <a:gd name="connisteX4" fmla="*/ 3454400 w 3454400"/>
              <a:gd name="connsiteY4" fmla="*/ 4521200 h 4724400"/>
              <a:gd name="connisteX5" fmla="*/ 3251200 w 3454400"/>
              <a:gd name="connsiteY5" fmla="*/ 4724400 h 4724400"/>
              <a:gd name="connisteX6" fmla="*/ 203200 w 3454400"/>
              <a:gd name="connsiteY6" fmla="*/ 4724400 h 4724400"/>
              <a:gd name="connisteX7" fmla="*/ 0 w 3454400"/>
              <a:gd name="connsiteY7" fmla="*/ 4521200 h 4724400"/>
              <a:gd name="connisteX8" fmla="*/ 0 w 3454400"/>
              <a:gd name="connsiteY8" fmla="*/ 203200 h 47244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3454400" h="4724400">
                <a:moveTo>
                  <a:pt x="0" y="203200"/>
                </a:moveTo>
                <a:cubicBezTo>
                  <a:pt x="0" y="90976"/>
                  <a:pt x="90976" y="0"/>
                  <a:pt x="203200" y="0"/>
                </a:cubicBezTo>
                <a:lnTo>
                  <a:pt x="3251200" y="0"/>
                </a:lnTo>
                <a:cubicBezTo>
                  <a:pt x="3363424" y="0"/>
                  <a:pt x="3454400" y="90976"/>
                  <a:pt x="3454400" y="203200"/>
                </a:cubicBezTo>
                <a:lnTo>
                  <a:pt x="3454400" y="4521200"/>
                </a:lnTo>
                <a:cubicBezTo>
                  <a:pt x="3454400" y="4633424"/>
                  <a:pt x="3363424" y="4724400"/>
                  <a:pt x="3251200" y="4724400"/>
                </a:cubicBezTo>
                <a:lnTo>
                  <a:pt x="203200" y="4724400"/>
                </a:lnTo>
                <a:cubicBezTo>
                  <a:pt x="90976" y="4724400"/>
                  <a:pt x="0" y="4633424"/>
                  <a:pt x="0" y="4521200"/>
                </a:cubicBezTo>
                <a:lnTo>
                  <a:pt x="0" y="203200"/>
                </a:lnTo>
                <a:close/>
              </a:path>
            </a:pathLst>
          </a:custGeom>
          <a:gradFill>
            <a:gsLst>
              <a:gs pos="0">
                <a:schemeClr val="accent1">
                  <a:lumMod val="10000"/>
                  <a:lumOff val="90000"/>
                </a:schemeClr>
              </a:gs>
              <a:gs pos="100000">
                <a:schemeClr val="accent1">
                  <a:lumMod val="10000"/>
                  <a:lumOff val="90000"/>
                </a:schemeClr>
              </a:gs>
            </a:gsLst>
            <a:lin ang="5400000"/>
          </a:gra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8" name="图片占位符 7"/>
          <p:cNvSpPr>
            <a:spLocks noGrp="1"/>
          </p:cNvSpPr>
          <p:nvPr>
            <p:ph type="pic" idx="16393" hasCustomPrompt="1"/>
            <p:custDataLst>
              <p:tags r:id="rId4"/>
            </p:custDataLst>
          </p:nvPr>
        </p:nvSpPr>
        <p:spPr>
          <a:xfrm>
            <a:off x="914400" y="1828800"/>
            <a:ext cx="2844800" cy="1930400"/>
          </a:xfrm>
          <a:solidFill>
            <a:srgbClr val="DDDDDD"/>
          </a:solidFill>
          <a:ln>
            <a:noFill/>
          </a:ln>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CN" altLang="en-US"/>
              <a:t> </a:t>
            </a:r>
            <a:endParaRPr lang="zh-CN" altLang="en-US"/>
          </a:p>
        </p:txBody>
      </p:sp>
      <p:sp>
        <p:nvSpPr>
          <p:cNvPr id="9" name="文本占位符 8"/>
          <p:cNvSpPr>
            <a:spLocks noGrp="1"/>
          </p:cNvSpPr>
          <p:nvPr>
            <p:ph type="body" idx="16386" hasCustomPrompt="1"/>
            <p:custDataLst>
              <p:tags r:id="rId5"/>
            </p:custDataLst>
          </p:nvPr>
        </p:nvSpPr>
        <p:spPr>
          <a:xfrm>
            <a:off x="914400" y="3962400"/>
            <a:ext cx="2844800" cy="4064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smtClean="0"/>
              <a:t>项标题</a:t>
            </a:r>
            <a:endParaRPr lang="zh-CN" altLang="en-US" smtClean="0"/>
          </a:p>
        </p:txBody>
      </p:sp>
      <p:sp>
        <p:nvSpPr>
          <p:cNvPr id="10" name="文本占位符 9"/>
          <p:cNvSpPr>
            <a:spLocks noGrp="1"/>
          </p:cNvSpPr>
          <p:nvPr>
            <p:ph type="body" idx="16387" hasCustomPrompt="1"/>
            <p:custDataLst>
              <p:tags r:id="rId6"/>
            </p:custDataLst>
          </p:nvPr>
        </p:nvSpPr>
        <p:spPr>
          <a:xfrm>
            <a:off x="914400" y="4419600"/>
            <a:ext cx="2844800" cy="15240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
        <p:nvSpPr>
          <p:cNvPr id="11" name="装饰  0"/>
          <p:cNvSpPr>
            <a:spLocks noGrp="1"/>
          </p:cNvSpPr>
          <p:nvPr>
            <p:ph type="body" idx="16394" hasCustomPrompt="1"/>
            <p:custDataLst>
              <p:tags r:id="rId7"/>
            </p:custDataLst>
          </p:nvPr>
        </p:nvSpPr>
        <p:spPr>
          <a:xfrm>
            <a:off x="4368800" y="1524000"/>
            <a:ext cx="3454400" cy="4724400"/>
          </a:xfrm>
          <a:custGeom>
            <a:avLst/>
            <a:gdLst>
              <a:gd name="connisteX0" fmla="*/ 0 w 3454400"/>
              <a:gd name="connsiteY0" fmla="*/ 203200 h 4724400"/>
              <a:gd name="connisteX1" fmla="*/ 203200 w 3454400"/>
              <a:gd name="connsiteY1" fmla="*/ 0 h 4724400"/>
              <a:gd name="connisteX2" fmla="*/ 3251200 w 3454400"/>
              <a:gd name="connsiteY2" fmla="*/ 0 h 4724400"/>
              <a:gd name="connisteX3" fmla="*/ 3454400 w 3454400"/>
              <a:gd name="connsiteY3" fmla="*/ 203200 h 4724400"/>
              <a:gd name="connisteX4" fmla="*/ 3454400 w 3454400"/>
              <a:gd name="connsiteY4" fmla="*/ 4521200 h 4724400"/>
              <a:gd name="connisteX5" fmla="*/ 3251200 w 3454400"/>
              <a:gd name="connsiteY5" fmla="*/ 4724400 h 4724400"/>
              <a:gd name="connisteX6" fmla="*/ 203200 w 3454400"/>
              <a:gd name="connsiteY6" fmla="*/ 4724400 h 4724400"/>
              <a:gd name="connisteX7" fmla="*/ 0 w 3454400"/>
              <a:gd name="connsiteY7" fmla="*/ 4521200 h 4724400"/>
              <a:gd name="connisteX8" fmla="*/ 0 w 3454400"/>
              <a:gd name="connsiteY8" fmla="*/ 203200 h 47244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3454400" h="4724400">
                <a:moveTo>
                  <a:pt x="0" y="203200"/>
                </a:moveTo>
                <a:cubicBezTo>
                  <a:pt x="0" y="90976"/>
                  <a:pt x="90976" y="0"/>
                  <a:pt x="203200" y="0"/>
                </a:cubicBezTo>
                <a:lnTo>
                  <a:pt x="3251200" y="0"/>
                </a:lnTo>
                <a:cubicBezTo>
                  <a:pt x="3363424" y="0"/>
                  <a:pt x="3454400" y="90976"/>
                  <a:pt x="3454400" y="203200"/>
                </a:cubicBezTo>
                <a:lnTo>
                  <a:pt x="3454400" y="4521200"/>
                </a:lnTo>
                <a:cubicBezTo>
                  <a:pt x="3454400" y="4633424"/>
                  <a:pt x="3363424" y="4724400"/>
                  <a:pt x="3251200" y="4724400"/>
                </a:cubicBezTo>
                <a:lnTo>
                  <a:pt x="203200" y="4724400"/>
                </a:lnTo>
                <a:cubicBezTo>
                  <a:pt x="90976" y="4724400"/>
                  <a:pt x="0" y="4633424"/>
                  <a:pt x="0" y="4521200"/>
                </a:cubicBezTo>
                <a:lnTo>
                  <a:pt x="0" y="203200"/>
                </a:lnTo>
                <a:close/>
              </a:path>
            </a:pathLst>
          </a:custGeom>
          <a:gradFill>
            <a:gsLst>
              <a:gs pos="0">
                <a:schemeClr val="accent1">
                  <a:lumMod val="10000"/>
                  <a:lumOff val="90000"/>
                </a:schemeClr>
              </a:gs>
              <a:gs pos="100000">
                <a:schemeClr val="accent1">
                  <a:lumMod val="10000"/>
                  <a:lumOff val="90000"/>
                </a:schemeClr>
              </a:gs>
            </a:gsLst>
            <a:lin ang="5400000"/>
          </a:gra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12" name="图片占位符 11"/>
          <p:cNvSpPr>
            <a:spLocks noGrp="1"/>
          </p:cNvSpPr>
          <p:nvPr>
            <p:ph type="pic" idx="16395" hasCustomPrompt="1"/>
            <p:custDataLst>
              <p:tags r:id="rId8"/>
            </p:custDataLst>
          </p:nvPr>
        </p:nvSpPr>
        <p:spPr>
          <a:xfrm>
            <a:off x="4673600" y="1828800"/>
            <a:ext cx="2844800" cy="1930400"/>
          </a:xfrm>
          <a:solidFill>
            <a:srgbClr val="DDDDDD"/>
          </a:solidFill>
          <a:ln>
            <a:noFill/>
          </a:ln>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CN" altLang="en-US"/>
              <a:t> </a:t>
            </a:r>
            <a:endParaRPr lang="zh-CN" altLang="en-US"/>
          </a:p>
        </p:txBody>
      </p:sp>
      <p:sp>
        <p:nvSpPr>
          <p:cNvPr id="13" name="文本占位符 12"/>
          <p:cNvSpPr>
            <a:spLocks noGrp="1"/>
          </p:cNvSpPr>
          <p:nvPr>
            <p:ph type="body" idx="16388" hasCustomPrompt="1"/>
            <p:custDataLst>
              <p:tags r:id="rId9"/>
            </p:custDataLst>
          </p:nvPr>
        </p:nvSpPr>
        <p:spPr>
          <a:xfrm>
            <a:off x="4673600" y="3962400"/>
            <a:ext cx="2844800" cy="4064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smtClean="0"/>
              <a:t>项标题</a:t>
            </a:r>
            <a:endParaRPr lang="zh-CN" altLang="en-US" smtClean="0"/>
          </a:p>
        </p:txBody>
      </p:sp>
      <p:sp>
        <p:nvSpPr>
          <p:cNvPr id="14" name="文本占位符 13"/>
          <p:cNvSpPr>
            <a:spLocks noGrp="1"/>
          </p:cNvSpPr>
          <p:nvPr>
            <p:ph type="body" idx="16389" hasCustomPrompt="1"/>
            <p:custDataLst>
              <p:tags r:id="rId10"/>
            </p:custDataLst>
          </p:nvPr>
        </p:nvSpPr>
        <p:spPr>
          <a:xfrm>
            <a:off x="4673600" y="4419600"/>
            <a:ext cx="2844800" cy="15240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
        <p:nvSpPr>
          <p:cNvPr id="15" name="装饰  4"/>
          <p:cNvSpPr>
            <a:spLocks noGrp="1"/>
          </p:cNvSpPr>
          <p:nvPr>
            <p:ph type="body" idx="16396" hasCustomPrompt="1"/>
            <p:custDataLst>
              <p:tags r:id="rId11"/>
            </p:custDataLst>
          </p:nvPr>
        </p:nvSpPr>
        <p:spPr>
          <a:xfrm>
            <a:off x="8128000" y="1524000"/>
            <a:ext cx="3454400" cy="4724400"/>
          </a:xfrm>
          <a:custGeom>
            <a:avLst/>
            <a:gdLst>
              <a:gd name="connisteX0" fmla="*/ 0 w 3454400"/>
              <a:gd name="connsiteY0" fmla="*/ 203200 h 4724400"/>
              <a:gd name="connisteX1" fmla="*/ 203200 w 3454400"/>
              <a:gd name="connsiteY1" fmla="*/ 0 h 4724400"/>
              <a:gd name="connisteX2" fmla="*/ 3251200 w 3454400"/>
              <a:gd name="connsiteY2" fmla="*/ 0 h 4724400"/>
              <a:gd name="connisteX3" fmla="*/ 3454400 w 3454400"/>
              <a:gd name="connsiteY3" fmla="*/ 203200 h 4724400"/>
              <a:gd name="connisteX4" fmla="*/ 3454400 w 3454400"/>
              <a:gd name="connsiteY4" fmla="*/ 4521200 h 4724400"/>
              <a:gd name="connisteX5" fmla="*/ 3251200 w 3454400"/>
              <a:gd name="connsiteY5" fmla="*/ 4724400 h 4724400"/>
              <a:gd name="connisteX6" fmla="*/ 203200 w 3454400"/>
              <a:gd name="connsiteY6" fmla="*/ 4724400 h 4724400"/>
              <a:gd name="connisteX7" fmla="*/ 0 w 3454400"/>
              <a:gd name="connsiteY7" fmla="*/ 4521200 h 4724400"/>
              <a:gd name="connisteX8" fmla="*/ 0 w 3454400"/>
              <a:gd name="connsiteY8" fmla="*/ 203200 h 47244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3454400" h="4724400">
                <a:moveTo>
                  <a:pt x="0" y="203200"/>
                </a:moveTo>
                <a:cubicBezTo>
                  <a:pt x="0" y="90976"/>
                  <a:pt x="90976" y="0"/>
                  <a:pt x="203200" y="0"/>
                </a:cubicBezTo>
                <a:lnTo>
                  <a:pt x="3251200" y="0"/>
                </a:lnTo>
                <a:cubicBezTo>
                  <a:pt x="3363424" y="0"/>
                  <a:pt x="3454400" y="90976"/>
                  <a:pt x="3454400" y="203200"/>
                </a:cubicBezTo>
                <a:lnTo>
                  <a:pt x="3454400" y="4521200"/>
                </a:lnTo>
                <a:cubicBezTo>
                  <a:pt x="3454400" y="4633424"/>
                  <a:pt x="3363424" y="4724400"/>
                  <a:pt x="3251200" y="4724400"/>
                </a:cubicBezTo>
                <a:lnTo>
                  <a:pt x="203200" y="4724400"/>
                </a:lnTo>
                <a:cubicBezTo>
                  <a:pt x="90976" y="4724400"/>
                  <a:pt x="0" y="4633424"/>
                  <a:pt x="0" y="4521200"/>
                </a:cubicBezTo>
                <a:lnTo>
                  <a:pt x="0" y="203200"/>
                </a:lnTo>
                <a:close/>
              </a:path>
            </a:pathLst>
          </a:custGeom>
          <a:gradFill>
            <a:gsLst>
              <a:gs pos="0">
                <a:schemeClr val="accent1">
                  <a:lumMod val="10000"/>
                  <a:lumOff val="90000"/>
                </a:schemeClr>
              </a:gs>
              <a:gs pos="100000">
                <a:schemeClr val="accent1">
                  <a:lumMod val="10000"/>
                  <a:lumOff val="90000"/>
                </a:schemeClr>
              </a:gs>
            </a:gsLst>
            <a:lin ang="5400000"/>
          </a:gra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16" name="图片占位符 15"/>
          <p:cNvSpPr>
            <a:spLocks noGrp="1"/>
          </p:cNvSpPr>
          <p:nvPr>
            <p:ph type="pic" idx="16397" hasCustomPrompt="1"/>
            <p:custDataLst>
              <p:tags r:id="rId12"/>
            </p:custDataLst>
          </p:nvPr>
        </p:nvSpPr>
        <p:spPr>
          <a:xfrm>
            <a:off x="8432800" y="1828800"/>
            <a:ext cx="2844800" cy="1930400"/>
          </a:xfrm>
          <a:solidFill>
            <a:srgbClr val="DDDDDD"/>
          </a:solidFill>
          <a:ln>
            <a:noFill/>
          </a:ln>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CN" altLang="en-US"/>
              <a:t> </a:t>
            </a:r>
            <a:endParaRPr lang="zh-CN" altLang="en-US"/>
          </a:p>
        </p:txBody>
      </p:sp>
      <p:sp>
        <p:nvSpPr>
          <p:cNvPr id="17" name="文本占位符 16"/>
          <p:cNvSpPr>
            <a:spLocks noGrp="1"/>
          </p:cNvSpPr>
          <p:nvPr>
            <p:ph type="body" idx="16390" hasCustomPrompt="1"/>
            <p:custDataLst>
              <p:tags r:id="rId13"/>
            </p:custDataLst>
          </p:nvPr>
        </p:nvSpPr>
        <p:spPr>
          <a:xfrm>
            <a:off x="8432800" y="3962400"/>
            <a:ext cx="2844800" cy="4064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smtClean="0"/>
              <a:t>项标题</a:t>
            </a:r>
            <a:endParaRPr lang="zh-CN" altLang="en-US" smtClean="0"/>
          </a:p>
        </p:txBody>
      </p:sp>
      <p:sp>
        <p:nvSpPr>
          <p:cNvPr id="18" name="文本占位符 17"/>
          <p:cNvSpPr>
            <a:spLocks noGrp="1"/>
          </p:cNvSpPr>
          <p:nvPr>
            <p:ph type="body" idx="16391" hasCustomPrompt="1"/>
            <p:custDataLst>
              <p:tags r:id="rId14"/>
            </p:custDataLst>
          </p:nvPr>
        </p:nvSpPr>
        <p:spPr>
          <a:xfrm>
            <a:off x="8432800" y="4419600"/>
            <a:ext cx="2844800" cy="15240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正文页-上标下内-装饰无-默认位置-并列-3_35_group1">
    <p:bg>
      <p:bgRef idx="1001">
        <a:schemeClr val="bg1"/>
      </p:bgRef>
    </p:bg>
    <p:spTree>
      <p:nvGrpSpPr>
        <p:cNvPr id="1" name=""/>
        <p:cNvGrpSpPr/>
        <p:nvPr/>
      </p:nvGrpSpPr>
      <p:grpSpPr>
        <a:xfrm>
          <a:off x="0" y="0"/>
          <a:ext cx="0" cy="0"/>
          <a:chOff x="0" y="0"/>
          <a:chExt cx="0" cy="0"/>
        </a:xfrm>
      </p:grpSpPr>
      <p:sp>
        <p:nvSpPr>
          <p:cNvPr id="3" name="日期占位符 2"/>
          <p:cNvSpPr>
            <a:spLocks noGrp="1"/>
          </p:cNvSpPr>
          <p:nvPr>
            <p:ph type="dt" sz="half" idx="10"/>
          </p:nvPr>
        </p:nvSpPr>
        <p:spPr>
          <a:xfrm>
            <a:off x="838200" y="6356350"/>
            <a:ext cx="2743200" cy="365125"/>
          </a:xfrm>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49AE70B2-8BF9-45C0-BB95-33D1B9D3A854}" type="slidenum">
              <a:rPr lang="zh-CN" altLang="en-US" smtClean="0"/>
            </a:fld>
            <a:endParaRPr lang="zh-CN" altLang="en-US"/>
          </a:p>
        </p:txBody>
      </p:sp>
      <p:sp>
        <p:nvSpPr>
          <p:cNvPr id="6" name="标题 5"/>
          <p:cNvSpPr>
            <a:spLocks noGrp="1"/>
          </p:cNvSpPr>
          <p:nvPr>
            <p:ph type="ctrTitle" idx="16385" hasCustomPrompt="1"/>
            <p:custDataLst>
              <p:tags r:id="rId2"/>
            </p:custDataLst>
          </p:nvPr>
        </p:nvSpPr>
        <p:spPr>
          <a:xfrm>
            <a:off x="609600" y="533400"/>
            <a:ext cx="10972800" cy="609600"/>
          </a:xfrm>
          <a:noFill/>
        </p:spPr>
        <p:txBody>
          <a:bodyPr lIns="0" tIns="0" rIns="0" bIns="0" anchor="t">
            <a:normAutofit/>
          </a:bodyPr>
          <a:lstStyle>
            <a:lvl1pPr marL="0" indent="0" algn="l">
              <a:lnSpc>
                <a:spcPct val="111000"/>
              </a:lnSpc>
              <a:spcBef>
                <a:spcPct val="0"/>
              </a:spcBef>
              <a:spcAft>
                <a:spcPct val="0"/>
              </a:spcAft>
              <a:buNone/>
              <a:defRPr sz="3600" b="0" spc="0">
                <a:solidFill>
                  <a:schemeClr val="tx1"/>
                </a:solidFill>
              </a:defRPr>
            </a:lvl1pPr>
          </a:lstStyle>
          <a:p>
            <a:r>
              <a:rPr lang="zh-CN" altLang="en-US"/>
              <a:t>单击此处添加标题</a:t>
            </a:r>
            <a:endParaRPr lang="zh-CN" altLang="en-US"/>
          </a:p>
        </p:txBody>
      </p:sp>
      <p:sp>
        <p:nvSpPr>
          <p:cNvPr id="7" name="装饰  6"/>
          <p:cNvSpPr>
            <a:spLocks noGrp="1"/>
          </p:cNvSpPr>
          <p:nvPr>
            <p:ph type="body" idx="16395" hasCustomPrompt="1"/>
            <p:custDataLst>
              <p:tags r:id="rId3"/>
            </p:custDataLst>
          </p:nvPr>
        </p:nvSpPr>
        <p:spPr>
          <a:xfrm>
            <a:off x="609600" y="1676400"/>
            <a:ext cx="609600" cy="609600"/>
          </a:xfrm>
          <a:custGeom>
            <a:avLst/>
            <a:gdLst>
              <a:gd name="connisteX0" fmla="*/ 0 w 609600"/>
              <a:gd name="connsiteY0" fmla="*/ 304800 h 609600"/>
              <a:gd name="connisteX1" fmla="*/ 304800 w 609600"/>
              <a:gd name="connsiteY1" fmla="*/ 0 h 609600"/>
              <a:gd name="connisteX2" fmla="*/ 304800 w 609600"/>
              <a:gd name="connsiteY2" fmla="*/ 0 h 609600"/>
              <a:gd name="connisteX3" fmla="*/ 609600 w 609600"/>
              <a:gd name="connsiteY3" fmla="*/ 304800 h 609600"/>
              <a:gd name="connisteX4" fmla="*/ 609600 w 609600"/>
              <a:gd name="connsiteY4" fmla="*/ 304800 h 609600"/>
              <a:gd name="connisteX5" fmla="*/ 304800 w 609600"/>
              <a:gd name="connsiteY5" fmla="*/ 609600 h 609600"/>
              <a:gd name="connisteX6" fmla="*/ 304800 w 609600"/>
              <a:gd name="connsiteY6" fmla="*/ 609600 h 609600"/>
              <a:gd name="connisteX7" fmla="*/ 0 w 609600"/>
              <a:gd name="connsiteY7" fmla="*/ 304800 h 609600"/>
              <a:gd name="connisteX8" fmla="*/ 0 w 609600"/>
              <a:gd name="connsiteY8" fmla="*/ 304800 h 6096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609600" h="609600">
                <a:moveTo>
                  <a:pt x="0" y="304800"/>
                </a:moveTo>
                <a:cubicBezTo>
                  <a:pt x="0" y="136464"/>
                  <a:pt x="136464" y="0"/>
                  <a:pt x="304800" y="0"/>
                </a:cubicBezTo>
                <a:lnTo>
                  <a:pt x="304800" y="0"/>
                </a:lnTo>
                <a:cubicBezTo>
                  <a:pt x="473136" y="0"/>
                  <a:pt x="609600" y="136464"/>
                  <a:pt x="609600" y="304800"/>
                </a:cubicBezTo>
                <a:lnTo>
                  <a:pt x="609600" y="304800"/>
                </a:lnTo>
                <a:cubicBezTo>
                  <a:pt x="609600" y="473136"/>
                  <a:pt x="473136" y="609600"/>
                  <a:pt x="304800" y="609600"/>
                </a:cubicBezTo>
                <a:lnTo>
                  <a:pt x="304800" y="609600"/>
                </a:lnTo>
                <a:cubicBezTo>
                  <a:pt x="136464" y="609600"/>
                  <a:pt x="0" y="473136"/>
                  <a:pt x="0" y="304800"/>
                </a:cubicBezTo>
                <a:lnTo>
                  <a:pt x="0" y="304800"/>
                </a:lnTo>
                <a:close/>
              </a:path>
            </a:pathLst>
          </a:custGeom>
          <a:solidFill>
            <a:schemeClr val="accent1"/>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8" name="图片占位符 7"/>
          <p:cNvSpPr>
            <a:spLocks noGrp="1"/>
          </p:cNvSpPr>
          <p:nvPr>
            <p:ph type="pic" idx="16394" hasCustomPrompt="1"/>
            <p:custDataLst>
              <p:tags r:id="rId4"/>
            </p:custDataLst>
          </p:nvPr>
        </p:nvSpPr>
        <p:spPr>
          <a:xfrm>
            <a:off x="751840" y="1818640"/>
            <a:ext cx="325120" cy="325120"/>
          </a:xfrm>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CN" altLang="en-US"/>
              <a:t> </a:t>
            </a:r>
            <a:endParaRPr lang="zh-CN" altLang="en-US"/>
          </a:p>
        </p:txBody>
      </p:sp>
      <p:sp>
        <p:nvSpPr>
          <p:cNvPr id="9" name="文本占位符 8"/>
          <p:cNvSpPr>
            <a:spLocks noGrp="1"/>
          </p:cNvSpPr>
          <p:nvPr>
            <p:ph type="body" idx="16386" hasCustomPrompt="1"/>
            <p:custDataLst>
              <p:tags r:id="rId5"/>
            </p:custDataLst>
          </p:nvPr>
        </p:nvSpPr>
        <p:spPr>
          <a:xfrm>
            <a:off x="1422400" y="1676400"/>
            <a:ext cx="4445000" cy="4064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smtClean="0"/>
              <a:t>单击此处添加项标题</a:t>
            </a:r>
            <a:endParaRPr lang="zh-CN" altLang="en-US" smtClean="0"/>
          </a:p>
        </p:txBody>
      </p:sp>
      <p:sp>
        <p:nvSpPr>
          <p:cNvPr id="10" name="文本占位符 9"/>
          <p:cNvSpPr>
            <a:spLocks noGrp="1"/>
          </p:cNvSpPr>
          <p:nvPr>
            <p:ph type="body" idx="16387" hasCustomPrompt="1"/>
            <p:custDataLst>
              <p:tags r:id="rId6"/>
            </p:custDataLst>
          </p:nvPr>
        </p:nvSpPr>
        <p:spPr>
          <a:xfrm>
            <a:off x="1422400" y="2133600"/>
            <a:ext cx="4445000" cy="15240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
        <p:nvSpPr>
          <p:cNvPr id="11" name="装饰  0"/>
          <p:cNvSpPr>
            <a:spLocks noGrp="1"/>
          </p:cNvSpPr>
          <p:nvPr>
            <p:ph type="body" idx="16397" hasCustomPrompt="1"/>
            <p:custDataLst>
              <p:tags r:id="rId7"/>
            </p:custDataLst>
          </p:nvPr>
        </p:nvSpPr>
        <p:spPr>
          <a:xfrm>
            <a:off x="6324600" y="1676400"/>
            <a:ext cx="609600" cy="609600"/>
          </a:xfrm>
          <a:custGeom>
            <a:avLst/>
            <a:gdLst>
              <a:gd name="connisteX0" fmla="*/ 0 w 609600"/>
              <a:gd name="connsiteY0" fmla="*/ 304800 h 609600"/>
              <a:gd name="connisteX1" fmla="*/ 304800 w 609600"/>
              <a:gd name="connsiteY1" fmla="*/ 0 h 609600"/>
              <a:gd name="connisteX2" fmla="*/ 304800 w 609600"/>
              <a:gd name="connsiteY2" fmla="*/ 0 h 609600"/>
              <a:gd name="connisteX3" fmla="*/ 609600 w 609600"/>
              <a:gd name="connsiteY3" fmla="*/ 304800 h 609600"/>
              <a:gd name="connisteX4" fmla="*/ 609600 w 609600"/>
              <a:gd name="connsiteY4" fmla="*/ 304800 h 609600"/>
              <a:gd name="connisteX5" fmla="*/ 304800 w 609600"/>
              <a:gd name="connsiteY5" fmla="*/ 609600 h 609600"/>
              <a:gd name="connisteX6" fmla="*/ 304800 w 609600"/>
              <a:gd name="connsiteY6" fmla="*/ 609600 h 609600"/>
              <a:gd name="connisteX7" fmla="*/ 0 w 609600"/>
              <a:gd name="connsiteY7" fmla="*/ 304800 h 609600"/>
              <a:gd name="connisteX8" fmla="*/ 0 w 609600"/>
              <a:gd name="connsiteY8" fmla="*/ 304800 h 6096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609600" h="609600">
                <a:moveTo>
                  <a:pt x="0" y="304800"/>
                </a:moveTo>
                <a:cubicBezTo>
                  <a:pt x="0" y="136464"/>
                  <a:pt x="136464" y="0"/>
                  <a:pt x="304800" y="0"/>
                </a:cubicBezTo>
                <a:lnTo>
                  <a:pt x="304800" y="0"/>
                </a:lnTo>
                <a:cubicBezTo>
                  <a:pt x="473136" y="0"/>
                  <a:pt x="609600" y="136464"/>
                  <a:pt x="609600" y="304800"/>
                </a:cubicBezTo>
                <a:lnTo>
                  <a:pt x="609600" y="304800"/>
                </a:lnTo>
                <a:cubicBezTo>
                  <a:pt x="609600" y="473136"/>
                  <a:pt x="473136" y="609600"/>
                  <a:pt x="304800" y="609600"/>
                </a:cubicBezTo>
                <a:lnTo>
                  <a:pt x="304800" y="609600"/>
                </a:lnTo>
                <a:cubicBezTo>
                  <a:pt x="136464" y="609600"/>
                  <a:pt x="0" y="473136"/>
                  <a:pt x="0" y="304800"/>
                </a:cubicBezTo>
                <a:lnTo>
                  <a:pt x="0" y="304800"/>
                </a:lnTo>
                <a:close/>
              </a:path>
            </a:pathLst>
          </a:custGeom>
          <a:solidFill>
            <a:schemeClr val="accent1"/>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12" name="图片占位符 11"/>
          <p:cNvSpPr>
            <a:spLocks noGrp="1"/>
          </p:cNvSpPr>
          <p:nvPr>
            <p:ph type="pic" idx="16396" hasCustomPrompt="1"/>
            <p:custDataLst>
              <p:tags r:id="rId8"/>
            </p:custDataLst>
          </p:nvPr>
        </p:nvSpPr>
        <p:spPr>
          <a:xfrm>
            <a:off x="6466840" y="1818640"/>
            <a:ext cx="325120" cy="325120"/>
          </a:xfrm>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CN" altLang="en-US"/>
              <a:t> </a:t>
            </a:r>
            <a:endParaRPr lang="zh-CN" altLang="en-US"/>
          </a:p>
        </p:txBody>
      </p:sp>
      <p:sp>
        <p:nvSpPr>
          <p:cNvPr id="13" name="文本占位符 12"/>
          <p:cNvSpPr>
            <a:spLocks noGrp="1"/>
          </p:cNvSpPr>
          <p:nvPr>
            <p:ph type="body" idx="16388" hasCustomPrompt="1"/>
            <p:custDataLst>
              <p:tags r:id="rId9"/>
            </p:custDataLst>
          </p:nvPr>
        </p:nvSpPr>
        <p:spPr>
          <a:xfrm>
            <a:off x="7137400" y="1676400"/>
            <a:ext cx="4445000" cy="4064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smtClean="0"/>
              <a:t>单击此处添加项标题</a:t>
            </a:r>
            <a:endParaRPr lang="zh-CN" altLang="en-US" smtClean="0"/>
          </a:p>
        </p:txBody>
      </p:sp>
      <p:sp>
        <p:nvSpPr>
          <p:cNvPr id="14" name="文本占位符 13"/>
          <p:cNvSpPr>
            <a:spLocks noGrp="1"/>
          </p:cNvSpPr>
          <p:nvPr>
            <p:ph type="body" idx="16389" hasCustomPrompt="1"/>
            <p:custDataLst>
              <p:tags r:id="rId10"/>
            </p:custDataLst>
          </p:nvPr>
        </p:nvSpPr>
        <p:spPr>
          <a:xfrm>
            <a:off x="7137400" y="2133600"/>
            <a:ext cx="4445000" cy="15240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
        <p:nvSpPr>
          <p:cNvPr id="15" name="装饰  4"/>
          <p:cNvSpPr>
            <a:spLocks noGrp="1"/>
          </p:cNvSpPr>
          <p:nvPr>
            <p:ph type="body" idx="16399" hasCustomPrompt="1"/>
            <p:custDataLst>
              <p:tags r:id="rId11"/>
            </p:custDataLst>
          </p:nvPr>
        </p:nvSpPr>
        <p:spPr>
          <a:xfrm>
            <a:off x="609600" y="4114800"/>
            <a:ext cx="609600" cy="609600"/>
          </a:xfrm>
          <a:custGeom>
            <a:avLst/>
            <a:gdLst>
              <a:gd name="connisteX0" fmla="*/ 0 w 609600"/>
              <a:gd name="connsiteY0" fmla="*/ 304800 h 609600"/>
              <a:gd name="connisteX1" fmla="*/ 304800 w 609600"/>
              <a:gd name="connsiteY1" fmla="*/ 0 h 609600"/>
              <a:gd name="connisteX2" fmla="*/ 304800 w 609600"/>
              <a:gd name="connsiteY2" fmla="*/ 0 h 609600"/>
              <a:gd name="connisteX3" fmla="*/ 609600 w 609600"/>
              <a:gd name="connsiteY3" fmla="*/ 304800 h 609600"/>
              <a:gd name="connisteX4" fmla="*/ 609600 w 609600"/>
              <a:gd name="connsiteY4" fmla="*/ 304800 h 609600"/>
              <a:gd name="connisteX5" fmla="*/ 304800 w 609600"/>
              <a:gd name="connsiteY5" fmla="*/ 609600 h 609600"/>
              <a:gd name="connisteX6" fmla="*/ 304800 w 609600"/>
              <a:gd name="connsiteY6" fmla="*/ 609600 h 609600"/>
              <a:gd name="connisteX7" fmla="*/ 0 w 609600"/>
              <a:gd name="connsiteY7" fmla="*/ 304800 h 609600"/>
              <a:gd name="connisteX8" fmla="*/ 0 w 609600"/>
              <a:gd name="connsiteY8" fmla="*/ 304800 h 6096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609600" h="609600">
                <a:moveTo>
                  <a:pt x="0" y="304800"/>
                </a:moveTo>
                <a:cubicBezTo>
                  <a:pt x="0" y="136464"/>
                  <a:pt x="136464" y="0"/>
                  <a:pt x="304800" y="0"/>
                </a:cubicBezTo>
                <a:lnTo>
                  <a:pt x="304800" y="0"/>
                </a:lnTo>
                <a:cubicBezTo>
                  <a:pt x="473136" y="0"/>
                  <a:pt x="609600" y="136464"/>
                  <a:pt x="609600" y="304800"/>
                </a:cubicBezTo>
                <a:lnTo>
                  <a:pt x="609600" y="304800"/>
                </a:lnTo>
                <a:cubicBezTo>
                  <a:pt x="609600" y="473136"/>
                  <a:pt x="473136" y="609600"/>
                  <a:pt x="304800" y="609600"/>
                </a:cubicBezTo>
                <a:lnTo>
                  <a:pt x="304800" y="609600"/>
                </a:lnTo>
                <a:cubicBezTo>
                  <a:pt x="136464" y="609600"/>
                  <a:pt x="0" y="473136"/>
                  <a:pt x="0" y="304800"/>
                </a:cubicBezTo>
                <a:lnTo>
                  <a:pt x="0" y="304800"/>
                </a:lnTo>
                <a:close/>
              </a:path>
            </a:pathLst>
          </a:custGeom>
          <a:solidFill>
            <a:schemeClr val="accent1"/>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16" name="图片占位符 15"/>
          <p:cNvSpPr>
            <a:spLocks noGrp="1"/>
          </p:cNvSpPr>
          <p:nvPr>
            <p:ph type="pic" idx="16398" hasCustomPrompt="1"/>
            <p:custDataLst>
              <p:tags r:id="rId12"/>
            </p:custDataLst>
          </p:nvPr>
        </p:nvSpPr>
        <p:spPr>
          <a:xfrm>
            <a:off x="751840" y="4257040"/>
            <a:ext cx="325120" cy="325120"/>
          </a:xfrm>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CN" altLang="en-US"/>
              <a:t> </a:t>
            </a:r>
            <a:endParaRPr lang="zh-CN" altLang="en-US"/>
          </a:p>
        </p:txBody>
      </p:sp>
      <p:sp>
        <p:nvSpPr>
          <p:cNvPr id="17" name="文本占位符 16"/>
          <p:cNvSpPr>
            <a:spLocks noGrp="1"/>
          </p:cNvSpPr>
          <p:nvPr>
            <p:ph type="body" idx="16390" hasCustomPrompt="1"/>
            <p:custDataLst>
              <p:tags r:id="rId13"/>
            </p:custDataLst>
          </p:nvPr>
        </p:nvSpPr>
        <p:spPr>
          <a:xfrm>
            <a:off x="1422400" y="4114800"/>
            <a:ext cx="4445000" cy="4064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smtClean="0"/>
              <a:t>单击此处添加项标题</a:t>
            </a:r>
            <a:endParaRPr lang="zh-CN" altLang="en-US" smtClean="0"/>
          </a:p>
        </p:txBody>
      </p:sp>
      <p:sp>
        <p:nvSpPr>
          <p:cNvPr id="18" name="文本占位符 17"/>
          <p:cNvSpPr>
            <a:spLocks noGrp="1"/>
          </p:cNvSpPr>
          <p:nvPr>
            <p:ph type="body" idx="16391" hasCustomPrompt="1"/>
            <p:custDataLst>
              <p:tags r:id="rId14"/>
            </p:custDataLst>
          </p:nvPr>
        </p:nvSpPr>
        <p:spPr>
          <a:xfrm>
            <a:off x="1422400" y="4572000"/>
            <a:ext cx="4445000" cy="15240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
        <p:nvSpPr>
          <p:cNvPr id="19" name="装饰  8"/>
          <p:cNvSpPr>
            <a:spLocks noGrp="1"/>
          </p:cNvSpPr>
          <p:nvPr>
            <p:ph type="body" idx="16401" hasCustomPrompt="1"/>
            <p:custDataLst>
              <p:tags r:id="rId15"/>
            </p:custDataLst>
          </p:nvPr>
        </p:nvSpPr>
        <p:spPr>
          <a:xfrm>
            <a:off x="6324600" y="4114800"/>
            <a:ext cx="609600" cy="609600"/>
          </a:xfrm>
          <a:custGeom>
            <a:avLst/>
            <a:gdLst>
              <a:gd name="connisteX0" fmla="*/ 0 w 609600"/>
              <a:gd name="connsiteY0" fmla="*/ 304800 h 609600"/>
              <a:gd name="connisteX1" fmla="*/ 304800 w 609600"/>
              <a:gd name="connsiteY1" fmla="*/ 0 h 609600"/>
              <a:gd name="connisteX2" fmla="*/ 304800 w 609600"/>
              <a:gd name="connsiteY2" fmla="*/ 0 h 609600"/>
              <a:gd name="connisteX3" fmla="*/ 609600 w 609600"/>
              <a:gd name="connsiteY3" fmla="*/ 304800 h 609600"/>
              <a:gd name="connisteX4" fmla="*/ 609600 w 609600"/>
              <a:gd name="connsiteY4" fmla="*/ 304800 h 609600"/>
              <a:gd name="connisteX5" fmla="*/ 304800 w 609600"/>
              <a:gd name="connsiteY5" fmla="*/ 609600 h 609600"/>
              <a:gd name="connisteX6" fmla="*/ 304800 w 609600"/>
              <a:gd name="connsiteY6" fmla="*/ 609600 h 609600"/>
              <a:gd name="connisteX7" fmla="*/ 0 w 609600"/>
              <a:gd name="connsiteY7" fmla="*/ 304800 h 609600"/>
              <a:gd name="connisteX8" fmla="*/ 0 w 609600"/>
              <a:gd name="connsiteY8" fmla="*/ 304800 h 6096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609600" h="609600">
                <a:moveTo>
                  <a:pt x="0" y="304800"/>
                </a:moveTo>
                <a:cubicBezTo>
                  <a:pt x="0" y="136464"/>
                  <a:pt x="136464" y="0"/>
                  <a:pt x="304800" y="0"/>
                </a:cubicBezTo>
                <a:lnTo>
                  <a:pt x="304800" y="0"/>
                </a:lnTo>
                <a:cubicBezTo>
                  <a:pt x="473136" y="0"/>
                  <a:pt x="609600" y="136464"/>
                  <a:pt x="609600" y="304800"/>
                </a:cubicBezTo>
                <a:lnTo>
                  <a:pt x="609600" y="304800"/>
                </a:lnTo>
                <a:cubicBezTo>
                  <a:pt x="609600" y="473136"/>
                  <a:pt x="473136" y="609600"/>
                  <a:pt x="304800" y="609600"/>
                </a:cubicBezTo>
                <a:lnTo>
                  <a:pt x="304800" y="609600"/>
                </a:lnTo>
                <a:cubicBezTo>
                  <a:pt x="136464" y="609600"/>
                  <a:pt x="0" y="473136"/>
                  <a:pt x="0" y="304800"/>
                </a:cubicBezTo>
                <a:lnTo>
                  <a:pt x="0" y="304800"/>
                </a:lnTo>
                <a:close/>
              </a:path>
            </a:pathLst>
          </a:custGeom>
          <a:solidFill>
            <a:schemeClr val="accent1"/>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20" name="图片占位符 19"/>
          <p:cNvSpPr>
            <a:spLocks noGrp="1"/>
          </p:cNvSpPr>
          <p:nvPr>
            <p:ph type="pic" idx="16400" hasCustomPrompt="1"/>
            <p:custDataLst>
              <p:tags r:id="rId16"/>
            </p:custDataLst>
          </p:nvPr>
        </p:nvSpPr>
        <p:spPr>
          <a:xfrm>
            <a:off x="6466840" y="4257040"/>
            <a:ext cx="325120" cy="325120"/>
          </a:xfrm>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CN" altLang="en-US"/>
              <a:t> </a:t>
            </a:r>
            <a:endParaRPr lang="zh-CN" altLang="en-US"/>
          </a:p>
        </p:txBody>
      </p:sp>
      <p:sp>
        <p:nvSpPr>
          <p:cNvPr id="21" name="文本占位符 20"/>
          <p:cNvSpPr>
            <a:spLocks noGrp="1"/>
          </p:cNvSpPr>
          <p:nvPr>
            <p:ph type="body" idx="16392" hasCustomPrompt="1"/>
            <p:custDataLst>
              <p:tags r:id="rId17"/>
            </p:custDataLst>
          </p:nvPr>
        </p:nvSpPr>
        <p:spPr>
          <a:xfrm>
            <a:off x="7137400" y="4114800"/>
            <a:ext cx="4445000" cy="4064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smtClean="0"/>
              <a:t>单击此处添加项标题</a:t>
            </a:r>
            <a:endParaRPr lang="zh-CN" altLang="en-US" smtClean="0"/>
          </a:p>
        </p:txBody>
      </p:sp>
      <p:sp>
        <p:nvSpPr>
          <p:cNvPr id="22" name="文本占位符 21"/>
          <p:cNvSpPr>
            <a:spLocks noGrp="1"/>
          </p:cNvSpPr>
          <p:nvPr>
            <p:ph type="body" idx="16393" hasCustomPrompt="1"/>
            <p:custDataLst>
              <p:tags r:id="rId18"/>
            </p:custDataLst>
          </p:nvPr>
        </p:nvSpPr>
        <p:spPr>
          <a:xfrm>
            <a:off x="7137400" y="4572000"/>
            <a:ext cx="4445000" cy="15240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正文页-26_17">
    <p:bg>
      <p:bgRef idx="1001">
        <a:schemeClr val="bg1"/>
      </p:bgRef>
    </p:bg>
    <p:spTree>
      <p:nvGrpSpPr>
        <p:cNvPr id="1" name=""/>
        <p:cNvGrpSpPr/>
        <p:nvPr/>
      </p:nvGrpSpPr>
      <p:grpSpPr>
        <a:xfrm>
          <a:off x="0" y="0"/>
          <a:ext cx="0" cy="0"/>
          <a:chOff x="0" y="0"/>
          <a:chExt cx="0" cy="0"/>
        </a:xfrm>
      </p:grpSpPr>
      <p:sp>
        <p:nvSpPr>
          <p:cNvPr id="3" name="日期占位符 2"/>
          <p:cNvSpPr>
            <a:spLocks noGrp="1"/>
          </p:cNvSpPr>
          <p:nvPr>
            <p:ph type="dt" sz="half" idx="10"/>
          </p:nvPr>
        </p:nvSpPr>
        <p:spPr>
          <a:xfrm>
            <a:off x="838200" y="6356350"/>
            <a:ext cx="2743200" cy="365125"/>
          </a:xfrm>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49AE70B2-8BF9-45C0-BB95-33D1B9D3A854}" type="slidenum">
              <a:rPr lang="zh-CN" altLang="en-US" smtClean="0"/>
            </a:fld>
            <a:endParaRPr lang="zh-CN" altLang="en-US"/>
          </a:p>
        </p:txBody>
      </p:sp>
      <p:sp>
        <p:nvSpPr>
          <p:cNvPr id="6" name="标题 5"/>
          <p:cNvSpPr>
            <a:spLocks noGrp="1"/>
          </p:cNvSpPr>
          <p:nvPr>
            <p:ph type="ctrTitle" idx="16385" hasCustomPrompt="1"/>
            <p:custDataLst>
              <p:tags r:id="rId2"/>
            </p:custDataLst>
          </p:nvPr>
        </p:nvSpPr>
        <p:spPr>
          <a:xfrm>
            <a:off x="609600" y="533400"/>
            <a:ext cx="10972800" cy="609600"/>
          </a:xfrm>
          <a:noFill/>
        </p:spPr>
        <p:txBody>
          <a:bodyPr lIns="0" tIns="0" rIns="0" bIns="0" anchor="t">
            <a:normAutofit/>
          </a:bodyPr>
          <a:lstStyle>
            <a:lvl1pPr marL="0" indent="0" algn="l">
              <a:lnSpc>
                <a:spcPct val="111000"/>
              </a:lnSpc>
              <a:spcBef>
                <a:spcPct val="0"/>
              </a:spcBef>
              <a:spcAft>
                <a:spcPct val="0"/>
              </a:spcAft>
              <a:buNone/>
              <a:defRPr sz="3600" b="0" spc="0">
                <a:solidFill>
                  <a:schemeClr val="tx1"/>
                </a:solidFill>
              </a:defRPr>
            </a:lvl1pPr>
          </a:lstStyle>
          <a:p>
            <a:r>
              <a:rPr lang="zh-CN" altLang="en-US"/>
              <a:t>单击此处添加标题</a:t>
            </a:r>
            <a:endParaRPr lang="zh-CN" altLang="en-US"/>
          </a:p>
        </p:txBody>
      </p:sp>
      <p:sp>
        <p:nvSpPr>
          <p:cNvPr id="7" name="装饰  6"/>
          <p:cNvSpPr>
            <a:spLocks noGrp="1"/>
          </p:cNvSpPr>
          <p:nvPr>
            <p:ph type="body" idx="16392" hasCustomPrompt="1"/>
            <p:custDataLst>
              <p:tags r:id="rId3"/>
            </p:custDataLst>
          </p:nvPr>
        </p:nvSpPr>
        <p:spPr>
          <a:xfrm>
            <a:off x="609600" y="3860800"/>
            <a:ext cx="3454400" cy="2387600"/>
          </a:xfrm>
          <a:custGeom>
            <a:avLst/>
            <a:gdLst>
              <a:gd name="connisteX0" fmla="*/ 0 w 3454400"/>
              <a:gd name="connsiteY0" fmla="*/ 0 h 2387600"/>
              <a:gd name="connisteX1" fmla="*/ 3454400 w 3454400"/>
              <a:gd name="connsiteY1" fmla="*/ 0 h 2387600"/>
              <a:gd name="connisteX2" fmla="*/ 3454400 w 3454400"/>
              <a:gd name="connsiteY2" fmla="*/ 2184400 h 2387600"/>
              <a:gd name="connisteX3" fmla="*/ 3251200 w 3454400"/>
              <a:gd name="connsiteY3" fmla="*/ 2387600 h 2387600"/>
              <a:gd name="connisteX4" fmla="*/ 203200 w 3454400"/>
              <a:gd name="connsiteY4" fmla="*/ 2387600 h 2387600"/>
              <a:gd name="connisteX5" fmla="*/ 0 w 3454400"/>
              <a:gd name="connsiteY5" fmla="*/ 2184400 h 2387600"/>
              <a:gd name="connisteX6" fmla="*/ 0 w 3454400"/>
              <a:gd name="connsiteY6" fmla="*/ 0 h 23876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3454400" h="2387600">
                <a:moveTo>
                  <a:pt x="0" y="0"/>
                </a:moveTo>
                <a:lnTo>
                  <a:pt x="3454400" y="0"/>
                </a:lnTo>
                <a:lnTo>
                  <a:pt x="3454400" y="2184400"/>
                </a:lnTo>
                <a:cubicBezTo>
                  <a:pt x="3454400" y="2296624"/>
                  <a:pt x="3363424" y="2387600"/>
                  <a:pt x="3251200" y="2387600"/>
                </a:cubicBezTo>
                <a:lnTo>
                  <a:pt x="203200" y="2387600"/>
                </a:lnTo>
                <a:cubicBezTo>
                  <a:pt x="90976" y="2387600"/>
                  <a:pt x="0" y="2296624"/>
                  <a:pt x="0" y="2184400"/>
                </a:cubicBezTo>
                <a:lnTo>
                  <a:pt x="0" y="0"/>
                </a:lnTo>
                <a:close/>
              </a:path>
            </a:pathLst>
          </a:custGeom>
          <a:gradFill>
            <a:gsLst>
              <a:gs pos="0">
                <a:schemeClr val="accent1">
                  <a:lumMod val="10000"/>
                  <a:lumOff val="90000"/>
                </a:schemeClr>
              </a:gs>
              <a:gs pos="100000">
                <a:schemeClr val="accent1">
                  <a:lumMod val="10000"/>
                  <a:lumOff val="90000"/>
                </a:schemeClr>
              </a:gs>
            </a:gsLst>
            <a:lin ang="5400000"/>
          </a:gra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8" name="图片占位符 7"/>
          <p:cNvSpPr>
            <a:spLocks noGrp="1"/>
          </p:cNvSpPr>
          <p:nvPr>
            <p:ph type="pic" idx="16393" hasCustomPrompt="1"/>
            <p:custDataLst>
              <p:tags r:id="rId4"/>
            </p:custDataLst>
          </p:nvPr>
        </p:nvSpPr>
        <p:spPr>
          <a:xfrm>
            <a:off x="609600" y="1524000"/>
            <a:ext cx="3454400" cy="2336800"/>
          </a:xfrm>
          <a:custGeom>
            <a:avLst/>
            <a:gdLst>
              <a:gd name="connisteX0" fmla="*/ 0 w 3454400"/>
              <a:gd name="connsiteY0" fmla="*/ 203200 h 2336800"/>
              <a:gd name="connisteX1" fmla="*/ 203200 w 3454400"/>
              <a:gd name="connsiteY1" fmla="*/ 0 h 2336800"/>
              <a:gd name="connisteX2" fmla="*/ 3251200 w 3454400"/>
              <a:gd name="connsiteY2" fmla="*/ 0 h 2336800"/>
              <a:gd name="connisteX3" fmla="*/ 3454400 w 3454400"/>
              <a:gd name="connsiteY3" fmla="*/ 203200 h 2336800"/>
              <a:gd name="connisteX4" fmla="*/ 3454400 w 3454400"/>
              <a:gd name="connsiteY4" fmla="*/ 2336800 h 2336800"/>
              <a:gd name="connisteX5" fmla="*/ 0 w 3454400"/>
              <a:gd name="connsiteY5" fmla="*/ 2336800 h 2336800"/>
              <a:gd name="connisteX6" fmla="*/ 0 w 3454400"/>
              <a:gd name="connsiteY6" fmla="*/ 203200 h 23368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3454400" h="2336800">
                <a:moveTo>
                  <a:pt x="0" y="203200"/>
                </a:moveTo>
                <a:cubicBezTo>
                  <a:pt x="0" y="90976"/>
                  <a:pt x="90976" y="0"/>
                  <a:pt x="203200" y="0"/>
                </a:cubicBezTo>
                <a:lnTo>
                  <a:pt x="3251200" y="0"/>
                </a:lnTo>
                <a:cubicBezTo>
                  <a:pt x="3363424" y="0"/>
                  <a:pt x="3454400" y="90976"/>
                  <a:pt x="3454400" y="203200"/>
                </a:cubicBezTo>
                <a:lnTo>
                  <a:pt x="3454400" y="2336800"/>
                </a:lnTo>
                <a:lnTo>
                  <a:pt x="0" y="2336800"/>
                </a:lnTo>
                <a:lnTo>
                  <a:pt x="0" y="203200"/>
                </a:lnTo>
                <a:close/>
              </a:path>
            </a:pathLst>
          </a:custGeom>
          <a:solidFill>
            <a:srgbClr val="DDDDDD"/>
          </a:solidFill>
          <a:ln>
            <a:noFill/>
          </a:ln>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CN" altLang="en-US"/>
              <a:t> </a:t>
            </a:r>
            <a:endParaRPr lang="zh-CN" altLang="en-US"/>
          </a:p>
        </p:txBody>
      </p:sp>
      <p:sp>
        <p:nvSpPr>
          <p:cNvPr id="9" name="文本占位符 8"/>
          <p:cNvSpPr>
            <a:spLocks noGrp="1"/>
          </p:cNvSpPr>
          <p:nvPr>
            <p:ph type="body" idx="16386" hasCustomPrompt="1"/>
            <p:custDataLst>
              <p:tags r:id="rId5"/>
            </p:custDataLst>
          </p:nvPr>
        </p:nvSpPr>
        <p:spPr>
          <a:xfrm>
            <a:off x="914400" y="4064000"/>
            <a:ext cx="2844800" cy="4064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smtClean="0"/>
              <a:t>项标题</a:t>
            </a:r>
            <a:endParaRPr lang="zh-CN" altLang="en-US" smtClean="0"/>
          </a:p>
        </p:txBody>
      </p:sp>
      <p:sp>
        <p:nvSpPr>
          <p:cNvPr id="10" name="文本占位符 9"/>
          <p:cNvSpPr>
            <a:spLocks noGrp="1"/>
          </p:cNvSpPr>
          <p:nvPr>
            <p:ph type="body" idx="16387" hasCustomPrompt="1"/>
            <p:custDataLst>
              <p:tags r:id="rId6"/>
            </p:custDataLst>
          </p:nvPr>
        </p:nvSpPr>
        <p:spPr>
          <a:xfrm>
            <a:off x="914400" y="4521200"/>
            <a:ext cx="2844800" cy="15240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
        <p:nvSpPr>
          <p:cNvPr id="11" name="装饰  0"/>
          <p:cNvSpPr>
            <a:spLocks noGrp="1"/>
          </p:cNvSpPr>
          <p:nvPr>
            <p:ph type="body" idx="16394" hasCustomPrompt="1"/>
            <p:custDataLst>
              <p:tags r:id="rId7"/>
            </p:custDataLst>
          </p:nvPr>
        </p:nvSpPr>
        <p:spPr>
          <a:xfrm>
            <a:off x="4368800" y="1524000"/>
            <a:ext cx="3454400" cy="2387600"/>
          </a:xfrm>
          <a:custGeom>
            <a:avLst/>
            <a:gdLst>
              <a:gd name="connisteX0" fmla="*/ 0 w 3454400"/>
              <a:gd name="connsiteY0" fmla="*/ 203200 h 2387600"/>
              <a:gd name="connisteX1" fmla="*/ 203200 w 3454400"/>
              <a:gd name="connsiteY1" fmla="*/ 0 h 2387600"/>
              <a:gd name="connisteX2" fmla="*/ 3251200 w 3454400"/>
              <a:gd name="connsiteY2" fmla="*/ 0 h 2387600"/>
              <a:gd name="connisteX3" fmla="*/ 3454400 w 3454400"/>
              <a:gd name="connsiteY3" fmla="*/ 203200 h 2387600"/>
              <a:gd name="connisteX4" fmla="*/ 3454400 w 3454400"/>
              <a:gd name="connsiteY4" fmla="*/ 2387600 h 2387600"/>
              <a:gd name="connisteX5" fmla="*/ 0 w 3454400"/>
              <a:gd name="connsiteY5" fmla="*/ 2387600 h 2387600"/>
              <a:gd name="connisteX6" fmla="*/ 0 w 3454400"/>
              <a:gd name="connsiteY6" fmla="*/ 203200 h 23876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3454400" h="2387600">
                <a:moveTo>
                  <a:pt x="0" y="203200"/>
                </a:moveTo>
                <a:cubicBezTo>
                  <a:pt x="0" y="90976"/>
                  <a:pt x="90976" y="0"/>
                  <a:pt x="203200" y="0"/>
                </a:cubicBezTo>
                <a:lnTo>
                  <a:pt x="3251200" y="0"/>
                </a:lnTo>
                <a:cubicBezTo>
                  <a:pt x="3363424" y="0"/>
                  <a:pt x="3454400" y="90976"/>
                  <a:pt x="3454400" y="203200"/>
                </a:cubicBezTo>
                <a:lnTo>
                  <a:pt x="3454400" y="2387600"/>
                </a:lnTo>
                <a:lnTo>
                  <a:pt x="0" y="2387600"/>
                </a:lnTo>
                <a:lnTo>
                  <a:pt x="0" y="203200"/>
                </a:lnTo>
                <a:close/>
              </a:path>
            </a:pathLst>
          </a:custGeom>
          <a:gradFill>
            <a:gsLst>
              <a:gs pos="0">
                <a:schemeClr val="accent1">
                  <a:lumMod val="10000"/>
                  <a:lumOff val="90000"/>
                </a:schemeClr>
              </a:gs>
              <a:gs pos="100000">
                <a:schemeClr val="accent1">
                  <a:lumMod val="10000"/>
                  <a:lumOff val="90000"/>
                </a:schemeClr>
              </a:gs>
            </a:gsLst>
            <a:lin ang="5400000"/>
          </a:gra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12" name="图片占位符 11"/>
          <p:cNvSpPr>
            <a:spLocks noGrp="1"/>
          </p:cNvSpPr>
          <p:nvPr>
            <p:ph type="pic" idx="16395" hasCustomPrompt="1"/>
            <p:custDataLst>
              <p:tags r:id="rId8"/>
            </p:custDataLst>
          </p:nvPr>
        </p:nvSpPr>
        <p:spPr>
          <a:xfrm>
            <a:off x="4368800" y="3911600"/>
            <a:ext cx="3454400" cy="2336800"/>
          </a:xfrm>
          <a:custGeom>
            <a:avLst/>
            <a:gdLst>
              <a:gd name="connisteX0" fmla="*/ 0 w 3454400"/>
              <a:gd name="connsiteY0" fmla="*/ 0 h 2336800"/>
              <a:gd name="connisteX1" fmla="*/ 3454400 w 3454400"/>
              <a:gd name="connsiteY1" fmla="*/ 0 h 2336800"/>
              <a:gd name="connisteX2" fmla="*/ 3454400 w 3454400"/>
              <a:gd name="connsiteY2" fmla="*/ 2133600 h 2336800"/>
              <a:gd name="connisteX3" fmla="*/ 3251200 w 3454400"/>
              <a:gd name="connsiteY3" fmla="*/ 2336800 h 2336800"/>
              <a:gd name="connisteX4" fmla="*/ 203200 w 3454400"/>
              <a:gd name="connsiteY4" fmla="*/ 2336800 h 2336800"/>
              <a:gd name="connisteX5" fmla="*/ 0 w 3454400"/>
              <a:gd name="connsiteY5" fmla="*/ 2133600 h 2336800"/>
              <a:gd name="connisteX6" fmla="*/ 0 w 3454400"/>
              <a:gd name="connsiteY6" fmla="*/ 0 h 23368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3454400" h="2336800">
                <a:moveTo>
                  <a:pt x="0" y="0"/>
                </a:moveTo>
                <a:lnTo>
                  <a:pt x="3454400" y="0"/>
                </a:lnTo>
                <a:lnTo>
                  <a:pt x="3454400" y="2133600"/>
                </a:lnTo>
                <a:cubicBezTo>
                  <a:pt x="3454400" y="2245824"/>
                  <a:pt x="3363424" y="2336800"/>
                  <a:pt x="3251200" y="2336800"/>
                </a:cubicBezTo>
                <a:lnTo>
                  <a:pt x="203200" y="2336800"/>
                </a:lnTo>
                <a:cubicBezTo>
                  <a:pt x="90976" y="2336800"/>
                  <a:pt x="0" y="2245824"/>
                  <a:pt x="0" y="2133600"/>
                </a:cubicBezTo>
                <a:lnTo>
                  <a:pt x="0" y="0"/>
                </a:lnTo>
                <a:close/>
              </a:path>
            </a:pathLst>
          </a:custGeom>
          <a:solidFill>
            <a:srgbClr val="DDDDDD"/>
          </a:solidFill>
          <a:ln>
            <a:noFill/>
          </a:ln>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CN" altLang="en-US"/>
              <a:t> </a:t>
            </a:r>
            <a:endParaRPr lang="zh-CN" altLang="en-US"/>
          </a:p>
        </p:txBody>
      </p:sp>
      <p:sp>
        <p:nvSpPr>
          <p:cNvPr id="13" name="文本占位符 12"/>
          <p:cNvSpPr>
            <a:spLocks noGrp="1"/>
          </p:cNvSpPr>
          <p:nvPr>
            <p:ph type="body" idx="16388" hasCustomPrompt="1"/>
            <p:custDataLst>
              <p:tags r:id="rId9"/>
            </p:custDataLst>
          </p:nvPr>
        </p:nvSpPr>
        <p:spPr>
          <a:xfrm>
            <a:off x="4673600" y="1727200"/>
            <a:ext cx="2844800" cy="4064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smtClean="0"/>
              <a:t>项标题</a:t>
            </a:r>
            <a:endParaRPr lang="zh-CN" altLang="en-US" smtClean="0"/>
          </a:p>
        </p:txBody>
      </p:sp>
      <p:sp>
        <p:nvSpPr>
          <p:cNvPr id="14" name="文本占位符 13"/>
          <p:cNvSpPr>
            <a:spLocks noGrp="1"/>
          </p:cNvSpPr>
          <p:nvPr>
            <p:ph type="body" idx="16389" hasCustomPrompt="1"/>
            <p:custDataLst>
              <p:tags r:id="rId10"/>
            </p:custDataLst>
          </p:nvPr>
        </p:nvSpPr>
        <p:spPr>
          <a:xfrm>
            <a:off x="4673600" y="2184400"/>
            <a:ext cx="2844800" cy="15240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
        <p:nvSpPr>
          <p:cNvPr id="15" name="装饰  4"/>
          <p:cNvSpPr>
            <a:spLocks noGrp="1"/>
          </p:cNvSpPr>
          <p:nvPr>
            <p:ph type="body" idx="16396" hasCustomPrompt="1"/>
            <p:custDataLst>
              <p:tags r:id="rId11"/>
            </p:custDataLst>
          </p:nvPr>
        </p:nvSpPr>
        <p:spPr>
          <a:xfrm>
            <a:off x="8128000" y="3860800"/>
            <a:ext cx="3454400" cy="2387600"/>
          </a:xfrm>
          <a:custGeom>
            <a:avLst/>
            <a:gdLst>
              <a:gd name="connisteX0" fmla="*/ 0 w 3454400"/>
              <a:gd name="connsiteY0" fmla="*/ 0 h 2387600"/>
              <a:gd name="connisteX1" fmla="*/ 3454400 w 3454400"/>
              <a:gd name="connsiteY1" fmla="*/ 0 h 2387600"/>
              <a:gd name="connisteX2" fmla="*/ 3454400 w 3454400"/>
              <a:gd name="connsiteY2" fmla="*/ 2184400 h 2387600"/>
              <a:gd name="connisteX3" fmla="*/ 3251200 w 3454400"/>
              <a:gd name="connsiteY3" fmla="*/ 2387600 h 2387600"/>
              <a:gd name="connisteX4" fmla="*/ 203200 w 3454400"/>
              <a:gd name="connsiteY4" fmla="*/ 2387600 h 2387600"/>
              <a:gd name="connisteX5" fmla="*/ 0 w 3454400"/>
              <a:gd name="connsiteY5" fmla="*/ 2184400 h 2387600"/>
              <a:gd name="connisteX6" fmla="*/ 0 w 3454400"/>
              <a:gd name="connsiteY6" fmla="*/ 0 h 23876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3454400" h="2387600">
                <a:moveTo>
                  <a:pt x="0" y="0"/>
                </a:moveTo>
                <a:lnTo>
                  <a:pt x="3454400" y="0"/>
                </a:lnTo>
                <a:lnTo>
                  <a:pt x="3454400" y="2184400"/>
                </a:lnTo>
                <a:cubicBezTo>
                  <a:pt x="3454400" y="2296624"/>
                  <a:pt x="3363424" y="2387600"/>
                  <a:pt x="3251200" y="2387600"/>
                </a:cubicBezTo>
                <a:lnTo>
                  <a:pt x="203200" y="2387600"/>
                </a:lnTo>
                <a:cubicBezTo>
                  <a:pt x="90976" y="2387600"/>
                  <a:pt x="0" y="2296624"/>
                  <a:pt x="0" y="2184400"/>
                </a:cubicBezTo>
                <a:lnTo>
                  <a:pt x="0" y="0"/>
                </a:lnTo>
                <a:close/>
              </a:path>
            </a:pathLst>
          </a:custGeom>
          <a:gradFill>
            <a:gsLst>
              <a:gs pos="0">
                <a:schemeClr val="accent1">
                  <a:lumMod val="10000"/>
                  <a:lumOff val="90000"/>
                </a:schemeClr>
              </a:gs>
              <a:gs pos="100000">
                <a:schemeClr val="accent1">
                  <a:lumMod val="10000"/>
                  <a:lumOff val="90000"/>
                </a:schemeClr>
              </a:gs>
            </a:gsLst>
            <a:lin ang="5400000"/>
          </a:gra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16" name="图片占位符 15"/>
          <p:cNvSpPr>
            <a:spLocks noGrp="1"/>
          </p:cNvSpPr>
          <p:nvPr>
            <p:ph type="pic" idx="16397" hasCustomPrompt="1"/>
            <p:custDataLst>
              <p:tags r:id="rId12"/>
            </p:custDataLst>
          </p:nvPr>
        </p:nvSpPr>
        <p:spPr>
          <a:xfrm>
            <a:off x="8128000" y="1524000"/>
            <a:ext cx="3454400" cy="2336800"/>
          </a:xfrm>
          <a:custGeom>
            <a:avLst/>
            <a:gdLst>
              <a:gd name="connisteX0" fmla="*/ 0 w 3454400"/>
              <a:gd name="connsiteY0" fmla="*/ 203200 h 2336800"/>
              <a:gd name="connisteX1" fmla="*/ 203200 w 3454400"/>
              <a:gd name="connsiteY1" fmla="*/ 0 h 2336800"/>
              <a:gd name="connisteX2" fmla="*/ 3251200 w 3454400"/>
              <a:gd name="connsiteY2" fmla="*/ 0 h 2336800"/>
              <a:gd name="connisteX3" fmla="*/ 3454400 w 3454400"/>
              <a:gd name="connsiteY3" fmla="*/ 203200 h 2336800"/>
              <a:gd name="connisteX4" fmla="*/ 3454400 w 3454400"/>
              <a:gd name="connsiteY4" fmla="*/ 2336800 h 2336800"/>
              <a:gd name="connisteX5" fmla="*/ 0 w 3454400"/>
              <a:gd name="connsiteY5" fmla="*/ 2336800 h 2336800"/>
              <a:gd name="connisteX6" fmla="*/ 0 w 3454400"/>
              <a:gd name="connsiteY6" fmla="*/ 203200 h 23368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3454400" h="2336800">
                <a:moveTo>
                  <a:pt x="0" y="203200"/>
                </a:moveTo>
                <a:cubicBezTo>
                  <a:pt x="0" y="90976"/>
                  <a:pt x="90976" y="0"/>
                  <a:pt x="203200" y="0"/>
                </a:cubicBezTo>
                <a:lnTo>
                  <a:pt x="3251200" y="0"/>
                </a:lnTo>
                <a:cubicBezTo>
                  <a:pt x="3363424" y="0"/>
                  <a:pt x="3454400" y="90976"/>
                  <a:pt x="3454400" y="203200"/>
                </a:cubicBezTo>
                <a:lnTo>
                  <a:pt x="3454400" y="2336800"/>
                </a:lnTo>
                <a:lnTo>
                  <a:pt x="0" y="2336800"/>
                </a:lnTo>
                <a:lnTo>
                  <a:pt x="0" y="203200"/>
                </a:lnTo>
                <a:close/>
              </a:path>
            </a:pathLst>
          </a:custGeom>
          <a:solidFill>
            <a:srgbClr val="DDDDDD"/>
          </a:solidFill>
          <a:ln>
            <a:noFill/>
          </a:ln>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CN" altLang="en-US"/>
              <a:t> </a:t>
            </a:r>
            <a:endParaRPr lang="zh-CN" altLang="en-US"/>
          </a:p>
        </p:txBody>
      </p:sp>
      <p:sp>
        <p:nvSpPr>
          <p:cNvPr id="17" name="文本占位符 16"/>
          <p:cNvSpPr>
            <a:spLocks noGrp="1"/>
          </p:cNvSpPr>
          <p:nvPr>
            <p:ph type="body" idx="16390" hasCustomPrompt="1"/>
            <p:custDataLst>
              <p:tags r:id="rId13"/>
            </p:custDataLst>
          </p:nvPr>
        </p:nvSpPr>
        <p:spPr>
          <a:xfrm>
            <a:off x="8432800" y="4064000"/>
            <a:ext cx="2844800" cy="4064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smtClean="0"/>
              <a:t>项标题</a:t>
            </a:r>
            <a:endParaRPr lang="zh-CN" altLang="en-US" smtClean="0"/>
          </a:p>
        </p:txBody>
      </p:sp>
      <p:sp>
        <p:nvSpPr>
          <p:cNvPr id="18" name="文本占位符 17"/>
          <p:cNvSpPr>
            <a:spLocks noGrp="1"/>
          </p:cNvSpPr>
          <p:nvPr>
            <p:ph type="body" idx="16391" hasCustomPrompt="1"/>
            <p:custDataLst>
              <p:tags r:id="rId14"/>
            </p:custDataLst>
          </p:nvPr>
        </p:nvSpPr>
        <p:spPr>
          <a:xfrm>
            <a:off x="8432800" y="4521200"/>
            <a:ext cx="2844800" cy="15240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正文页-上标下内-装饰无-默认位置-并列-3_35_group1">
    <p:bg>
      <p:bgRef idx="1001">
        <a:schemeClr val="bg1"/>
      </p:bgRef>
    </p:bg>
    <p:spTree>
      <p:nvGrpSpPr>
        <p:cNvPr id="1" name=""/>
        <p:cNvGrpSpPr/>
        <p:nvPr/>
      </p:nvGrpSpPr>
      <p:grpSpPr>
        <a:xfrm>
          <a:off x="0" y="0"/>
          <a:ext cx="0" cy="0"/>
          <a:chOff x="0" y="0"/>
          <a:chExt cx="0" cy="0"/>
        </a:xfrm>
      </p:grpSpPr>
      <p:sp>
        <p:nvSpPr>
          <p:cNvPr id="3" name="日期占位符 2"/>
          <p:cNvSpPr>
            <a:spLocks noGrp="1"/>
          </p:cNvSpPr>
          <p:nvPr>
            <p:ph type="dt" sz="half" idx="10"/>
          </p:nvPr>
        </p:nvSpPr>
        <p:spPr>
          <a:xfrm>
            <a:off x="838200" y="6356350"/>
            <a:ext cx="2743200" cy="365125"/>
          </a:xfrm>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49AE70B2-8BF9-45C0-BB95-33D1B9D3A854}" type="slidenum">
              <a:rPr lang="zh-CN" altLang="en-US" smtClean="0"/>
            </a:fld>
            <a:endParaRPr lang="zh-CN" altLang="en-US"/>
          </a:p>
        </p:txBody>
      </p:sp>
      <p:sp>
        <p:nvSpPr>
          <p:cNvPr id="6" name="标题 5"/>
          <p:cNvSpPr>
            <a:spLocks noGrp="1"/>
          </p:cNvSpPr>
          <p:nvPr>
            <p:ph type="ctrTitle" idx="16385" hasCustomPrompt="1"/>
            <p:custDataLst>
              <p:tags r:id="rId2"/>
            </p:custDataLst>
          </p:nvPr>
        </p:nvSpPr>
        <p:spPr>
          <a:xfrm>
            <a:off x="609600" y="533400"/>
            <a:ext cx="10972800" cy="609600"/>
          </a:xfrm>
          <a:noFill/>
        </p:spPr>
        <p:txBody>
          <a:bodyPr lIns="0" tIns="0" rIns="0" bIns="0" anchor="t">
            <a:normAutofit/>
          </a:bodyPr>
          <a:lstStyle>
            <a:lvl1pPr marL="0" indent="0" algn="l">
              <a:lnSpc>
                <a:spcPct val="111000"/>
              </a:lnSpc>
              <a:spcBef>
                <a:spcPct val="0"/>
              </a:spcBef>
              <a:spcAft>
                <a:spcPct val="0"/>
              </a:spcAft>
              <a:buNone/>
              <a:defRPr sz="3600" b="0" spc="0">
                <a:solidFill>
                  <a:schemeClr val="tx1"/>
                </a:solidFill>
              </a:defRPr>
            </a:lvl1pPr>
          </a:lstStyle>
          <a:p>
            <a:r>
              <a:rPr lang="zh-CN" altLang="en-US"/>
              <a:t>单击此处添加标题</a:t>
            </a:r>
            <a:endParaRPr lang="zh-CN" altLang="en-US"/>
          </a:p>
        </p:txBody>
      </p:sp>
      <p:sp>
        <p:nvSpPr>
          <p:cNvPr id="7" name="装饰  6"/>
          <p:cNvSpPr>
            <a:spLocks noGrp="1"/>
          </p:cNvSpPr>
          <p:nvPr>
            <p:ph type="body" idx="16395" hasCustomPrompt="1"/>
            <p:custDataLst>
              <p:tags r:id="rId3"/>
            </p:custDataLst>
          </p:nvPr>
        </p:nvSpPr>
        <p:spPr>
          <a:xfrm>
            <a:off x="609600" y="1676400"/>
            <a:ext cx="609600" cy="609600"/>
          </a:xfrm>
          <a:custGeom>
            <a:avLst/>
            <a:gdLst>
              <a:gd name="connisteX0" fmla="*/ 0 w 609600"/>
              <a:gd name="connsiteY0" fmla="*/ 304800 h 609600"/>
              <a:gd name="connisteX1" fmla="*/ 304800 w 609600"/>
              <a:gd name="connsiteY1" fmla="*/ 0 h 609600"/>
              <a:gd name="connisteX2" fmla="*/ 304800 w 609600"/>
              <a:gd name="connsiteY2" fmla="*/ 0 h 609600"/>
              <a:gd name="connisteX3" fmla="*/ 609600 w 609600"/>
              <a:gd name="connsiteY3" fmla="*/ 304800 h 609600"/>
              <a:gd name="connisteX4" fmla="*/ 609600 w 609600"/>
              <a:gd name="connsiteY4" fmla="*/ 304800 h 609600"/>
              <a:gd name="connisteX5" fmla="*/ 304800 w 609600"/>
              <a:gd name="connsiteY5" fmla="*/ 609600 h 609600"/>
              <a:gd name="connisteX6" fmla="*/ 304800 w 609600"/>
              <a:gd name="connsiteY6" fmla="*/ 609600 h 609600"/>
              <a:gd name="connisteX7" fmla="*/ 0 w 609600"/>
              <a:gd name="connsiteY7" fmla="*/ 304800 h 609600"/>
              <a:gd name="connisteX8" fmla="*/ 0 w 609600"/>
              <a:gd name="connsiteY8" fmla="*/ 304800 h 6096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609600" h="609600">
                <a:moveTo>
                  <a:pt x="0" y="304800"/>
                </a:moveTo>
                <a:cubicBezTo>
                  <a:pt x="0" y="136464"/>
                  <a:pt x="136464" y="0"/>
                  <a:pt x="304800" y="0"/>
                </a:cubicBezTo>
                <a:lnTo>
                  <a:pt x="304800" y="0"/>
                </a:lnTo>
                <a:cubicBezTo>
                  <a:pt x="473136" y="0"/>
                  <a:pt x="609600" y="136464"/>
                  <a:pt x="609600" y="304800"/>
                </a:cubicBezTo>
                <a:lnTo>
                  <a:pt x="609600" y="304800"/>
                </a:lnTo>
                <a:cubicBezTo>
                  <a:pt x="609600" y="473136"/>
                  <a:pt x="473136" y="609600"/>
                  <a:pt x="304800" y="609600"/>
                </a:cubicBezTo>
                <a:lnTo>
                  <a:pt x="304800" y="609600"/>
                </a:lnTo>
                <a:cubicBezTo>
                  <a:pt x="136464" y="609600"/>
                  <a:pt x="0" y="473136"/>
                  <a:pt x="0" y="304800"/>
                </a:cubicBezTo>
                <a:lnTo>
                  <a:pt x="0" y="304800"/>
                </a:lnTo>
                <a:close/>
              </a:path>
            </a:pathLst>
          </a:custGeom>
          <a:solidFill>
            <a:schemeClr val="accent1"/>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8" name="图片占位符 7"/>
          <p:cNvSpPr>
            <a:spLocks noGrp="1"/>
          </p:cNvSpPr>
          <p:nvPr>
            <p:ph type="pic" idx="16394" hasCustomPrompt="1"/>
            <p:custDataLst>
              <p:tags r:id="rId4"/>
            </p:custDataLst>
          </p:nvPr>
        </p:nvSpPr>
        <p:spPr>
          <a:xfrm>
            <a:off x="751840" y="1818640"/>
            <a:ext cx="325120" cy="325120"/>
          </a:xfrm>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CN" altLang="en-US"/>
              <a:t> </a:t>
            </a:r>
            <a:endParaRPr lang="zh-CN" altLang="en-US"/>
          </a:p>
        </p:txBody>
      </p:sp>
      <p:sp>
        <p:nvSpPr>
          <p:cNvPr id="9" name="文本占位符 8"/>
          <p:cNvSpPr>
            <a:spLocks noGrp="1"/>
          </p:cNvSpPr>
          <p:nvPr>
            <p:ph type="body" idx="16386" hasCustomPrompt="1"/>
            <p:custDataLst>
              <p:tags r:id="rId5"/>
            </p:custDataLst>
          </p:nvPr>
        </p:nvSpPr>
        <p:spPr>
          <a:xfrm>
            <a:off x="1422400" y="1676400"/>
            <a:ext cx="4445000" cy="4064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smtClean="0"/>
              <a:t>单击此处添加项标题</a:t>
            </a:r>
            <a:endParaRPr lang="zh-CN" altLang="en-US" smtClean="0"/>
          </a:p>
        </p:txBody>
      </p:sp>
      <p:sp>
        <p:nvSpPr>
          <p:cNvPr id="10" name="文本占位符 9"/>
          <p:cNvSpPr>
            <a:spLocks noGrp="1"/>
          </p:cNvSpPr>
          <p:nvPr>
            <p:ph type="body" idx="16387" hasCustomPrompt="1"/>
            <p:custDataLst>
              <p:tags r:id="rId6"/>
            </p:custDataLst>
          </p:nvPr>
        </p:nvSpPr>
        <p:spPr>
          <a:xfrm>
            <a:off x="1422400" y="2133600"/>
            <a:ext cx="4445000" cy="15240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
        <p:nvSpPr>
          <p:cNvPr id="11" name="装饰  0"/>
          <p:cNvSpPr>
            <a:spLocks noGrp="1"/>
          </p:cNvSpPr>
          <p:nvPr>
            <p:ph type="body" idx="16397" hasCustomPrompt="1"/>
            <p:custDataLst>
              <p:tags r:id="rId7"/>
            </p:custDataLst>
          </p:nvPr>
        </p:nvSpPr>
        <p:spPr>
          <a:xfrm>
            <a:off x="6324600" y="1676400"/>
            <a:ext cx="609600" cy="609600"/>
          </a:xfrm>
          <a:custGeom>
            <a:avLst/>
            <a:gdLst>
              <a:gd name="connisteX0" fmla="*/ 0 w 609600"/>
              <a:gd name="connsiteY0" fmla="*/ 304800 h 609600"/>
              <a:gd name="connisteX1" fmla="*/ 304800 w 609600"/>
              <a:gd name="connsiteY1" fmla="*/ 0 h 609600"/>
              <a:gd name="connisteX2" fmla="*/ 304800 w 609600"/>
              <a:gd name="connsiteY2" fmla="*/ 0 h 609600"/>
              <a:gd name="connisteX3" fmla="*/ 609600 w 609600"/>
              <a:gd name="connsiteY3" fmla="*/ 304800 h 609600"/>
              <a:gd name="connisteX4" fmla="*/ 609600 w 609600"/>
              <a:gd name="connsiteY4" fmla="*/ 304800 h 609600"/>
              <a:gd name="connisteX5" fmla="*/ 304800 w 609600"/>
              <a:gd name="connsiteY5" fmla="*/ 609600 h 609600"/>
              <a:gd name="connisteX6" fmla="*/ 304800 w 609600"/>
              <a:gd name="connsiteY6" fmla="*/ 609600 h 609600"/>
              <a:gd name="connisteX7" fmla="*/ 0 w 609600"/>
              <a:gd name="connsiteY7" fmla="*/ 304800 h 609600"/>
              <a:gd name="connisteX8" fmla="*/ 0 w 609600"/>
              <a:gd name="connsiteY8" fmla="*/ 304800 h 6096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609600" h="609600">
                <a:moveTo>
                  <a:pt x="0" y="304800"/>
                </a:moveTo>
                <a:cubicBezTo>
                  <a:pt x="0" y="136464"/>
                  <a:pt x="136464" y="0"/>
                  <a:pt x="304800" y="0"/>
                </a:cubicBezTo>
                <a:lnTo>
                  <a:pt x="304800" y="0"/>
                </a:lnTo>
                <a:cubicBezTo>
                  <a:pt x="473136" y="0"/>
                  <a:pt x="609600" y="136464"/>
                  <a:pt x="609600" y="304800"/>
                </a:cubicBezTo>
                <a:lnTo>
                  <a:pt x="609600" y="304800"/>
                </a:lnTo>
                <a:cubicBezTo>
                  <a:pt x="609600" y="473136"/>
                  <a:pt x="473136" y="609600"/>
                  <a:pt x="304800" y="609600"/>
                </a:cubicBezTo>
                <a:lnTo>
                  <a:pt x="304800" y="609600"/>
                </a:lnTo>
                <a:cubicBezTo>
                  <a:pt x="136464" y="609600"/>
                  <a:pt x="0" y="473136"/>
                  <a:pt x="0" y="304800"/>
                </a:cubicBezTo>
                <a:lnTo>
                  <a:pt x="0" y="304800"/>
                </a:lnTo>
                <a:close/>
              </a:path>
            </a:pathLst>
          </a:custGeom>
          <a:solidFill>
            <a:schemeClr val="accent1"/>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12" name="图片占位符 11"/>
          <p:cNvSpPr>
            <a:spLocks noGrp="1"/>
          </p:cNvSpPr>
          <p:nvPr>
            <p:ph type="pic" idx="16396" hasCustomPrompt="1"/>
            <p:custDataLst>
              <p:tags r:id="rId8"/>
            </p:custDataLst>
          </p:nvPr>
        </p:nvSpPr>
        <p:spPr>
          <a:xfrm>
            <a:off x="6466840" y="1818640"/>
            <a:ext cx="325120" cy="325120"/>
          </a:xfrm>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CN" altLang="en-US"/>
              <a:t> </a:t>
            </a:r>
            <a:endParaRPr lang="zh-CN" altLang="en-US"/>
          </a:p>
        </p:txBody>
      </p:sp>
      <p:sp>
        <p:nvSpPr>
          <p:cNvPr id="13" name="文本占位符 12"/>
          <p:cNvSpPr>
            <a:spLocks noGrp="1"/>
          </p:cNvSpPr>
          <p:nvPr>
            <p:ph type="body" idx="16388" hasCustomPrompt="1"/>
            <p:custDataLst>
              <p:tags r:id="rId9"/>
            </p:custDataLst>
          </p:nvPr>
        </p:nvSpPr>
        <p:spPr>
          <a:xfrm>
            <a:off x="7137400" y="1676400"/>
            <a:ext cx="4445000" cy="4064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smtClean="0"/>
              <a:t>单击此处添加项标题</a:t>
            </a:r>
            <a:endParaRPr lang="zh-CN" altLang="en-US" smtClean="0"/>
          </a:p>
        </p:txBody>
      </p:sp>
      <p:sp>
        <p:nvSpPr>
          <p:cNvPr id="14" name="文本占位符 13"/>
          <p:cNvSpPr>
            <a:spLocks noGrp="1"/>
          </p:cNvSpPr>
          <p:nvPr>
            <p:ph type="body" idx="16389" hasCustomPrompt="1"/>
            <p:custDataLst>
              <p:tags r:id="rId10"/>
            </p:custDataLst>
          </p:nvPr>
        </p:nvSpPr>
        <p:spPr>
          <a:xfrm>
            <a:off x="7137400" y="2133600"/>
            <a:ext cx="4445000" cy="15240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
        <p:nvSpPr>
          <p:cNvPr id="15" name="装饰  4"/>
          <p:cNvSpPr>
            <a:spLocks noGrp="1"/>
          </p:cNvSpPr>
          <p:nvPr>
            <p:ph type="body" idx="16399" hasCustomPrompt="1"/>
            <p:custDataLst>
              <p:tags r:id="rId11"/>
            </p:custDataLst>
          </p:nvPr>
        </p:nvSpPr>
        <p:spPr>
          <a:xfrm>
            <a:off x="609600" y="4114800"/>
            <a:ext cx="609600" cy="609600"/>
          </a:xfrm>
          <a:custGeom>
            <a:avLst/>
            <a:gdLst>
              <a:gd name="connisteX0" fmla="*/ 0 w 609600"/>
              <a:gd name="connsiteY0" fmla="*/ 304800 h 609600"/>
              <a:gd name="connisteX1" fmla="*/ 304800 w 609600"/>
              <a:gd name="connsiteY1" fmla="*/ 0 h 609600"/>
              <a:gd name="connisteX2" fmla="*/ 304800 w 609600"/>
              <a:gd name="connsiteY2" fmla="*/ 0 h 609600"/>
              <a:gd name="connisteX3" fmla="*/ 609600 w 609600"/>
              <a:gd name="connsiteY3" fmla="*/ 304800 h 609600"/>
              <a:gd name="connisteX4" fmla="*/ 609600 w 609600"/>
              <a:gd name="connsiteY4" fmla="*/ 304800 h 609600"/>
              <a:gd name="connisteX5" fmla="*/ 304800 w 609600"/>
              <a:gd name="connsiteY5" fmla="*/ 609600 h 609600"/>
              <a:gd name="connisteX6" fmla="*/ 304800 w 609600"/>
              <a:gd name="connsiteY6" fmla="*/ 609600 h 609600"/>
              <a:gd name="connisteX7" fmla="*/ 0 w 609600"/>
              <a:gd name="connsiteY7" fmla="*/ 304800 h 609600"/>
              <a:gd name="connisteX8" fmla="*/ 0 w 609600"/>
              <a:gd name="connsiteY8" fmla="*/ 304800 h 6096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609600" h="609600">
                <a:moveTo>
                  <a:pt x="0" y="304800"/>
                </a:moveTo>
                <a:cubicBezTo>
                  <a:pt x="0" y="136464"/>
                  <a:pt x="136464" y="0"/>
                  <a:pt x="304800" y="0"/>
                </a:cubicBezTo>
                <a:lnTo>
                  <a:pt x="304800" y="0"/>
                </a:lnTo>
                <a:cubicBezTo>
                  <a:pt x="473136" y="0"/>
                  <a:pt x="609600" y="136464"/>
                  <a:pt x="609600" y="304800"/>
                </a:cubicBezTo>
                <a:lnTo>
                  <a:pt x="609600" y="304800"/>
                </a:lnTo>
                <a:cubicBezTo>
                  <a:pt x="609600" y="473136"/>
                  <a:pt x="473136" y="609600"/>
                  <a:pt x="304800" y="609600"/>
                </a:cubicBezTo>
                <a:lnTo>
                  <a:pt x="304800" y="609600"/>
                </a:lnTo>
                <a:cubicBezTo>
                  <a:pt x="136464" y="609600"/>
                  <a:pt x="0" y="473136"/>
                  <a:pt x="0" y="304800"/>
                </a:cubicBezTo>
                <a:lnTo>
                  <a:pt x="0" y="304800"/>
                </a:lnTo>
                <a:close/>
              </a:path>
            </a:pathLst>
          </a:custGeom>
          <a:solidFill>
            <a:schemeClr val="accent1"/>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16" name="图片占位符 15"/>
          <p:cNvSpPr>
            <a:spLocks noGrp="1"/>
          </p:cNvSpPr>
          <p:nvPr>
            <p:ph type="pic" idx="16398" hasCustomPrompt="1"/>
            <p:custDataLst>
              <p:tags r:id="rId12"/>
            </p:custDataLst>
          </p:nvPr>
        </p:nvSpPr>
        <p:spPr>
          <a:xfrm>
            <a:off x="751840" y="4257040"/>
            <a:ext cx="325120" cy="325120"/>
          </a:xfrm>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CN" altLang="en-US"/>
              <a:t> </a:t>
            </a:r>
            <a:endParaRPr lang="zh-CN" altLang="en-US"/>
          </a:p>
        </p:txBody>
      </p:sp>
      <p:sp>
        <p:nvSpPr>
          <p:cNvPr id="17" name="文本占位符 16"/>
          <p:cNvSpPr>
            <a:spLocks noGrp="1"/>
          </p:cNvSpPr>
          <p:nvPr>
            <p:ph type="body" idx="16390" hasCustomPrompt="1"/>
            <p:custDataLst>
              <p:tags r:id="rId13"/>
            </p:custDataLst>
          </p:nvPr>
        </p:nvSpPr>
        <p:spPr>
          <a:xfrm>
            <a:off x="1422400" y="4114800"/>
            <a:ext cx="4445000" cy="4064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smtClean="0"/>
              <a:t>单击此处添加项标题</a:t>
            </a:r>
            <a:endParaRPr lang="zh-CN" altLang="en-US" smtClean="0"/>
          </a:p>
        </p:txBody>
      </p:sp>
      <p:sp>
        <p:nvSpPr>
          <p:cNvPr id="18" name="文本占位符 17"/>
          <p:cNvSpPr>
            <a:spLocks noGrp="1"/>
          </p:cNvSpPr>
          <p:nvPr>
            <p:ph type="body" idx="16391" hasCustomPrompt="1"/>
            <p:custDataLst>
              <p:tags r:id="rId14"/>
            </p:custDataLst>
          </p:nvPr>
        </p:nvSpPr>
        <p:spPr>
          <a:xfrm>
            <a:off x="1422400" y="4572000"/>
            <a:ext cx="4445000" cy="15240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
        <p:nvSpPr>
          <p:cNvPr id="19" name="装饰  8"/>
          <p:cNvSpPr>
            <a:spLocks noGrp="1"/>
          </p:cNvSpPr>
          <p:nvPr>
            <p:ph type="body" idx="16401" hasCustomPrompt="1"/>
            <p:custDataLst>
              <p:tags r:id="rId15"/>
            </p:custDataLst>
          </p:nvPr>
        </p:nvSpPr>
        <p:spPr>
          <a:xfrm>
            <a:off x="6324600" y="4114800"/>
            <a:ext cx="609600" cy="609600"/>
          </a:xfrm>
          <a:custGeom>
            <a:avLst/>
            <a:gdLst>
              <a:gd name="connisteX0" fmla="*/ 0 w 609600"/>
              <a:gd name="connsiteY0" fmla="*/ 304800 h 609600"/>
              <a:gd name="connisteX1" fmla="*/ 304800 w 609600"/>
              <a:gd name="connsiteY1" fmla="*/ 0 h 609600"/>
              <a:gd name="connisteX2" fmla="*/ 304800 w 609600"/>
              <a:gd name="connsiteY2" fmla="*/ 0 h 609600"/>
              <a:gd name="connisteX3" fmla="*/ 609600 w 609600"/>
              <a:gd name="connsiteY3" fmla="*/ 304800 h 609600"/>
              <a:gd name="connisteX4" fmla="*/ 609600 w 609600"/>
              <a:gd name="connsiteY4" fmla="*/ 304800 h 609600"/>
              <a:gd name="connisteX5" fmla="*/ 304800 w 609600"/>
              <a:gd name="connsiteY5" fmla="*/ 609600 h 609600"/>
              <a:gd name="connisteX6" fmla="*/ 304800 w 609600"/>
              <a:gd name="connsiteY6" fmla="*/ 609600 h 609600"/>
              <a:gd name="connisteX7" fmla="*/ 0 w 609600"/>
              <a:gd name="connsiteY7" fmla="*/ 304800 h 609600"/>
              <a:gd name="connisteX8" fmla="*/ 0 w 609600"/>
              <a:gd name="connsiteY8" fmla="*/ 304800 h 6096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609600" h="609600">
                <a:moveTo>
                  <a:pt x="0" y="304800"/>
                </a:moveTo>
                <a:cubicBezTo>
                  <a:pt x="0" y="136464"/>
                  <a:pt x="136464" y="0"/>
                  <a:pt x="304800" y="0"/>
                </a:cubicBezTo>
                <a:lnTo>
                  <a:pt x="304800" y="0"/>
                </a:lnTo>
                <a:cubicBezTo>
                  <a:pt x="473136" y="0"/>
                  <a:pt x="609600" y="136464"/>
                  <a:pt x="609600" y="304800"/>
                </a:cubicBezTo>
                <a:lnTo>
                  <a:pt x="609600" y="304800"/>
                </a:lnTo>
                <a:cubicBezTo>
                  <a:pt x="609600" y="473136"/>
                  <a:pt x="473136" y="609600"/>
                  <a:pt x="304800" y="609600"/>
                </a:cubicBezTo>
                <a:lnTo>
                  <a:pt x="304800" y="609600"/>
                </a:lnTo>
                <a:cubicBezTo>
                  <a:pt x="136464" y="609600"/>
                  <a:pt x="0" y="473136"/>
                  <a:pt x="0" y="304800"/>
                </a:cubicBezTo>
                <a:lnTo>
                  <a:pt x="0" y="304800"/>
                </a:lnTo>
                <a:close/>
              </a:path>
            </a:pathLst>
          </a:custGeom>
          <a:solidFill>
            <a:schemeClr val="accent1"/>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20" name="图片占位符 19"/>
          <p:cNvSpPr>
            <a:spLocks noGrp="1"/>
          </p:cNvSpPr>
          <p:nvPr>
            <p:ph type="pic" idx="16400" hasCustomPrompt="1"/>
            <p:custDataLst>
              <p:tags r:id="rId16"/>
            </p:custDataLst>
          </p:nvPr>
        </p:nvSpPr>
        <p:spPr>
          <a:xfrm>
            <a:off x="6466840" y="4257040"/>
            <a:ext cx="325120" cy="325120"/>
          </a:xfrm>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CN" altLang="en-US"/>
              <a:t> </a:t>
            </a:r>
            <a:endParaRPr lang="zh-CN" altLang="en-US"/>
          </a:p>
        </p:txBody>
      </p:sp>
      <p:sp>
        <p:nvSpPr>
          <p:cNvPr id="21" name="文本占位符 20"/>
          <p:cNvSpPr>
            <a:spLocks noGrp="1"/>
          </p:cNvSpPr>
          <p:nvPr>
            <p:ph type="body" idx="16392" hasCustomPrompt="1"/>
            <p:custDataLst>
              <p:tags r:id="rId17"/>
            </p:custDataLst>
          </p:nvPr>
        </p:nvSpPr>
        <p:spPr>
          <a:xfrm>
            <a:off x="7137400" y="4114800"/>
            <a:ext cx="4445000" cy="4064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smtClean="0"/>
              <a:t>单击此处添加项标题</a:t>
            </a:r>
            <a:endParaRPr lang="zh-CN" altLang="en-US" smtClean="0"/>
          </a:p>
        </p:txBody>
      </p:sp>
      <p:sp>
        <p:nvSpPr>
          <p:cNvPr id="22" name="文本占位符 21"/>
          <p:cNvSpPr>
            <a:spLocks noGrp="1"/>
          </p:cNvSpPr>
          <p:nvPr>
            <p:ph type="body" idx="16393" hasCustomPrompt="1"/>
            <p:custDataLst>
              <p:tags r:id="rId18"/>
            </p:custDataLst>
          </p:nvPr>
        </p:nvSpPr>
        <p:spPr>
          <a:xfrm>
            <a:off x="7137400" y="4572000"/>
            <a:ext cx="4445000" cy="15240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2_正文页-上标下内-装饰无-默认位置-并列-3_35_group1">
    <p:bg>
      <p:bgRef idx="1001">
        <a:schemeClr val="bg1"/>
      </p:bgRef>
    </p:bg>
    <p:spTree>
      <p:nvGrpSpPr>
        <p:cNvPr id="1" name=""/>
        <p:cNvGrpSpPr/>
        <p:nvPr/>
      </p:nvGrpSpPr>
      <p:grpSpPr>
        <a:xfrm>
          <a:off x="0" y="0"/>
          <a:ext cx="0" cy="0"/>
          <a:chOff x="0" y="0"/>
          <a:chExt cx="0" cy="0"/>
        </a:xfrm>
      </p:grpSpPr>
      <p:sp>
        <p:nvSpPr>
          <p:cNvPr id="3" name="日期占位符 2"/>
          <p:cNvSpPr>
            <a:spLocks noGrp="1"/>
          </p:cNvSpPr>
          <p:nvPr>
            <p:ph type="dt" sz="half" idx="10"/>
          </p:nvPr>
        </p:nvSpPr>
        <p:spPr>
          <a:xfrm>
            <a:off x="838200" y="6356350"/>
            <a:ext cx="2743200" cy="365125"/>
          </a:xfrm>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49AE70B2-8BF9-45C0-BB95-33D1B9D3A854}" type="slidenum">
              <a:rPr lang="zh-CN" altLang="en-US" smtClean="0"/>
            </a:fld>
            <a:endParaRPr lang="zh-CN" altLang="en-US"/>
          </a:p>
        </p:txBody>
      </p:sp>
      <p:sp>
        <p:nvSpPr>
          <p:cNvPr id="6" name="标题 5"/>
          <p:cNvSpPr>
            <a:spLocks noGrp="1"/>
          </p:cNvSpPr>
          <p:nvPr>
            <p:ph type="ctrTitle" idx="16385" hasCustomPrompt="1"/>
            <p:custDataLst>
              <p:tags r:id="rId2"/>
            </p:custDataLst>
          </p:nvPr>
        </p:nvSpPr>
        <p:spPr>
          <a:xfrm>
            <a:off x="609600" y="533400"/>
            <a:ext cx="10972800" cy="609600"/>
          </a:xfrm>
          <a:noFill/>
        </p:spPr>
        <p:txBody>
          <a:bodyPr lIns="0" tIns="0" rIns="0" bIns="0" anchor="t">
            <a:normAutofit/>
          </a:bodyPr>
          <a:lstStyle>
            <a:lvl1pPr marL="0" indent="0" algn="l">
              <a:lnSpc>
                <a:spcPct val="111000"/>
              </a:lnSpc>
              <a:spcBef>
                <a:spcPct val="0"/>
              </a:spcBef>
              <a:spcAft>
                <a:spcPct val="0"/>
              </a:spcAft>
              <a:buNone/>
              <a:defRPr sz="3600" b="0" spc="0">
                <a:solidFill>
                  <a:schemeClr val="tx1"/>
                </a:solidFill>
              </a:defRPr>
            </a:lvl1pPr>
          </a:lstStyle>
          <a:p>
            <a:r>
              <a:rPr lang="zh-CN" altLang="en-US"/>
              <a:t>单击此处添加标题</a:t>
            </a:r>
            <a:endParaRPr lang="zh-CN" altLang="en-US"/>
          </a:p>
        </p:txBody>
      </p:sp>
      <p:sp>
        <p:nvSpPr>
          <p:cNvPr id="7" name="装饰  6"/>
          <p:cNvSpPr>
            <a:spLocks noGrp="1"/>
          </p:cNvSpPr>
          <p:nvPr>
            <p:ph type="body" idx="16395" hasCustomPrompt="1"/>
            <p:custDataLst>
              <p:tags r:id="rId3"/>
            </p:custDataLst>
          </p:nvPr>
        </p:nvSpPr>
        <p:spPr>
          <a:xfrm>
            <a:off x="609600" y="1676400"/>
            <a:ext cx="609600" cy="609600"/>
          </a:xfrm>
          <a:custGeom>
            <a:avLst/>
            <a:gdLst>
              <a:gd name="connisteX0" fmla="*/ 0 w 609600"/>
              <a:gd name="connsiteY0" fmla="*/ 304800 h 609600"/>
              <a:gd name="connisteX1" fmla="*/ 304800 w 609600"/>
              <a:gd name="connsiteY1" fmla="*/ 0 h 609600"/>
              <a:gd name="connisteX2" fmla="*/ 304800 w 609600"/>
              <a:gd name="connsiteY2" fmla="*/ 0 h 609600"/>
              <a:gd name="connisteX3" fmla="*/ 609600 w 609600"/>
              <a:gd name="connsiteY3" fmla="*/ 304800 h 609600"/>
              <a:gd name="connisteX4" fmla="*/ 609600 w 609600"/>
              <a:gd name="connsiteY4" fmla="*/ 304800 h 609600"/>
              <a:gd name="connisteX5" fmla="*/ 304800 w 609600"/>
              <a:gd name="connsiteY5" fmla="*/ 609600 h 609600"/>
              <a:gd name="connisteX6" fmla="*/ 304800 w 609600"/>
              <a:gd name="connsiteY6" fmla="*/ 609600 h 609600"/>
              <a:gd name="connisteX7" fmla="*/ 0 w 609600"/>
              <a:gd name="connsiteY7" fmla="*/ 304800 h 609600"/>
              <a:gd name="connisteX8" fmla="*/ 0 w 609600"/>
              <a:gd name="connsiteY8" fmla="*/ 304800 h 6096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609600" h="609600">
                <a:moveTo>
                  <a:pt x="0" y="304800"/>
                </a:moveTo>
                <a:cubicBezTo>
                  <a:pt x="0" y="136464"/>
                  <a:pt x="136464" y="0"/>
                  <a:pt x="304800" y="0"/>
                </a:cubicBezTo>
                <a:lnTo>
                  <a:pt x="304800" y="0"/>
                </a:lnTo>
                <a:cubicBezTo>
                  <a:pt x="473136" y="0"/>
                  <a:pt x="609600" y="136464"/>
                  <a:pt x="609600" y="304800"/>
                </a:cubicBezTo>
                <a:lnTo>
                  <a:pt x="609600" y="304800"/>
                </a:lnTo>
                <a:cubicBezTo>
                  <a:pt x="609600" y="473136"/>
                  <a:pt x="473136" y="609600"/>
                  <a:pt x="304800" y="609600"/>
                </a:cubicBezTo>
                <a:lnTo>
                  <a:pt x="304800" y="609600"/>
                </a:lnTo>
                <a:cubicBezTo>
                  <a:pt x="136464" y="609600"/>
                  <a:pt x="0" y="473136"/>
                  <a:pt x="0" y="304800"/>
                </a:cubicBezTo>
                <a:lnTo>
                  <a:pt x="0" y="304800"/>
                </a:lnTo>
                <a:close/>
              </a:path>
            </a:pathLst>
          </a:custGeom>
          <a:solidFill>
            <a:schemeClr val="accent1"/>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8" name="图片占位符 7"/>
          <p:cNvSpPr>
            <a:spLocks noGrp="1"/>
          </p:cNvSpPr>
          <p:nvPr>
            <p:ph type="pic" idx="16394" hasCustomPrompt="1"/>
            <p:custDataLst>
              <p:tags r:id="rId4"/>
            </p:custDataLst>
          </p:nvPr>
        </p:nvSpPr>
        <p:spPr>
          <a:xfrm>
            <a:off x="751840" y="1818640"/>
            <a:ext cx="325120" cy="325120"/>
          </a:xfrm>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CN" altLang="en-US"/>
              <a:t> </a:t>
            </a:r>
            <a:endParaRPr lang="zh-CN" altLang="en-US"/>
          </a:p>
        </p:txBody>
      </p:sp>
      <p:sp>
        <p:nvSpPr>
          <p:cNvPr id="9" name="文本占位符 8"/>
          <p:cNvSpPr>
            <a:spLocks noGrp="1"/>
          </p:cNvSpPr>
          <p:nvPr>
            <p:ph type="body" idx="16386" hasCustomPrompt="1"/>
            <p:custDataLst>
              <p:tags r:id="rId5"/>
            </p:custDataLst>
          </p:nvPr>
        </p:nvSpPr>
        <p:spPr>
          <a:xfrm>
            <a:off x="1422400" y="1676400"/>
            <a:ext cx="4445000" cy="4064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smtClean="0"/>
              <a:t>单击此处添加项标题</a:t>
            </a:r>
            <a:endParaRPr lang="zh-CN" altLang="en-US" smtClean="0"/>
          </a:p>
        </p:txBody>
      </p:sp>
      <p:sp>
        <p:nvSpPr>
          <p:cNvPr id="10" name="文本占位符 9"/>
          <p:cNvSpPr>
            <a:spLocks noGrp="1"/>
          </p:cNvSpPr>
          <p:nvPr>
            <p:ph type="body" idx="16387" hasCustomPrompt="1"/>
            <p:custDataLst>
              <p:tags r:id="rId6"/>
            </p:custDataLst>
          </p:nvPr>
        </p:nvSpPr>
        <p:spPr>
          <a:xfrm>
            <a:off x="1422400" y="2133600"/>
            <a:ext cx="4445000" cy="15240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
        <p:nvSpPr>
          <p:cNvPr id="11" name="装饰  0"/>
          <p:cNvSpPr>
            <a:spLocks noGrp="1"/>
          </p:cNvSpPr>
          <p:nvPr>
            <p:ph type="body" idx="16397" hasCustomPrompt="1"/>
            <p:custDataLst>
              <p:tags r:id="rId7"/>
            </p:custDataLst>
          </p:nvPr>
        </p:nvSpPr>
        <p:spPr>
          <a:xfrm>
            <a:off x="6324600" y="1676400"/>
            <a:ext cx="609600" cy="609600"/>
          </a:xfrm>
          <a:custGeom>
            <a:avLst/>
            <a:gdLst>
              <a:gd name="connisteX0" fmla="*/ 0 w 609600"/>
              <a:gd name="connsiteY0" fmla="*/ 304800 h 609600"/>
              <a:gd name="connisteX1" fmla="*/ 304800 w 609600"/>
              <a:gd name="connsiteY1" fmla="*/ 0 h 609600"/>
              <a:gd name="connisteX2" fmla="*/ 304800 w 609600"/>
              <a:gd name="connsiteY2" fmla="*/ 0 h 609600"/>
              <a:gd name="connisteX3" fmla="*/ 609600 w 609600"/>
              <a:gd name="connsiteY3" fmla="*/ 304800 h 609600"/>
              <a:gd name="connisteX4" fmla="*/ 609600 w 609600"/>
              <a:gd name="connsiteY4" fmla="*/ 304800 h 609600"/>
              <a:gd name="connisteX5" fmla="*/ 304800 w 609600"/>
              <a:gd name="connsiteY5" fmla="*/ 609600 h 609600"/>
              <a:gd name="connisteX6" fmla="*/ 304800 w 609600"/>
              <a:gd name="connsiteY6" fmla="*/ 609600 h 609600"/>
              <a:gd name="connisteX7" fmla="*/ 0 w 609600"/>
              <a:gd name="connsiteY7" fmla="*/ 304800 h 609600"/>
              <a:gd name="connisteX8" fmla="*/ 0 w 609600"/>
              <a:gd name="connsiteY8" fmla="*/ 304800 h 6096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609600" h="609600">
                <a:moveTo>
                  <a:pt x="0" y="304800"/>
                </a:moveTo>
                <a:cubicBezTo>
                  <a:pt x="0" y="136464"/>
                  <a:pt x="136464" y="0"/>
                  <a:pt x="304800" y="0"/>
                </a:cubicBezTo>
                <a:lnTo>
                  <a:pt x="304800" y="0"/>
                </a:lnTo>
                <a:cubicBezTo>
                  <a:pt x="473136" y="0"/>
                  <a:pt x="609600" y="136464"/>
                  <a:pt x="609600" y="304800"/>
                </a:cubicBezTo>
                <a:lnTo>
                  <a:pt x="609600" y="304800"/>
                </a:lnTo>
                <a:cubicBezTo>
                  <a:pt x="609600" y="473136"/>
                  <a:pt x="473136" y="609600"/>
                  <a:pt x="304800" y="609600"/>
                </a:cubicBezTo>
                <a:lnTo>
                  <a:pt x="304800" y="609600"/>
                </a:lnTo>
                <a:cubicBezTo>
                  <a:pt x="136464" y="609600"/>
                  <a:pt x="0" y="473136"/>
                  <a:pt x="0" y="304800"/>
                </a:cubicBezTo>
                <a:lnTo>
                  <a:pt x="0" y="304800"/>
                </a:lnTo>
                <a:close/>
              </a:path>
            </a:pathLst>
          </a:custGeom>
          <a:solidFill>
            <a:schemeClr val="accent1"/>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12" name="图片占位符 11"/>
          <p:cNvSpPr>
            <a:spLocks noGrp="1"/>
          </p:cNvSpPr>
          <p:nvPr>
            <p:ph type="pic" idx="16396" hasCustomPrompt="1"/>
            <p:custDataLst>
              <p:tags r:id="rId8"/>
            </p:custDataLst>
          </p:nvPr>
        </p:nvSpPr>
        <p:spPr>
          <a:xfrm>
            <a:off x="6466840" y="1818640"/>
            <a:ext cx="325120" cy="325120"/>
          </a:xfrm>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CN" altLang="en-US"/>
              <a:t> </a:t>
            </a:r>
            <a:endParaRPr lang="zh-CN" altLang="en-US"/>
          </a:p>
        </p:txBody>
      </p:sp>
      <p:sp>
        <p:nvSpPr>
          <p:cNvPr id="13" name="文本占位符 12"/>
          <p:cNvSpPr>
            <a:spLocks noGrp="1"/>
          </p:cNvSpPr>
          <p:nvPr>
            <p:ph type="body" idx="16388" hasCustomPrompt="1"/>
            <p:custDataLst>
              <p:tags r:id="rId9"/>
            </p:custDataLst>
          </p:nvPr>
        </p:nvSpPr>
        <p:spPr>
          <a:xfrm>
            <a:off x="7137400" y="1676400"/>
            <a:ext cx="4445000" cy="4064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smtClean="0"/>
              <a:t>单击此处添加项标题</a:t>
            </a:r>
            <a:endParaRPr lang="zh-CN" altLang="en-US" smtClean="0"/>
          </a:p>
        </p:txBody>
      </p:sp>
      <p:sp>
        <p:nvSpPr>
          <p:cNvPr id="14" name="文本占位符 13"/>
          <p:cNvSpPr>
            <a:spLocks noGrp="1"/>
          </p:cNvSpPr>
          <p:nvPr>
            <p:ph type="body" idx="16389" hasCustomPrompt="1"/>
            <p:custDataLst>
              <p:tags r:id="rId10"/>
            </p:custDataLst>
          </p:nvPr>
        </p:nvSpPr>
        <p:spPr>
          <a:xfrm>
            <a:off x="7137400" y="2133600"/>
            <a:ext cx="4445000" cy="15240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
        <p:nvSpPr>
          <p:cNvPr id="15" name="装饰  4"/>
          <p:cNvSpPr>
            <a:spLocks noGrp="1"/>
          </p:cNvSpPr>
          <p:nvPr>
            <p:ph type="body" idx="16399" hasCustomPrompt="1"/>
            <p:custDataLst>
              <p:tags r:id="rId11"/>
            </p:custDataLst>
          </p:nvPr>
        </p:nvSpPr>
        <p:spPr>
          <a:xfrm>
            <a:off x="609600" y="4114800"/>
            <a:ext cx="609600" cy="609600"/>
          </a:xfrm>
          <a:custGeom>
            <a:avLst/>
            <a:gdLst>
              <a:gd name="connisteX0" fmla="*/ 0 w 609600"/>
              <a:gd name="connsiteY0" fmla="*/ 304800 h 609600"/>
              <a:gd name="connisteX1" fmla="*/ 304800 w 609600"/>
              <a:gd name="connsiteY1" fmla="*/ 0 h 609600"/>
              <a:gd name="connisteX2" fmla="*/ 304800 w 609600"/>
              <a:gd name="connsiteY2" fmla="*/ 0 h 609600"/>
              <a:gd name="connisteX3" fmla="*/ 609600 w 609600"/>
              <a:gd name="connsiteY3" fmla="*/ 304800 h 609600"/>
              <a:gd name="connisteX4" fmla="*/ 609600 w 609600"/>
              <a:gd name="connsiteY4" fmla="*/ 304800 h 609600"/>
              <a:gd name="connisteX5" fmla="*/ 304800 w 609600"/>
              <a:gd name="connsiteY5" fmla="*/ 609600 h 609600"/>
              <a:gd name="connisteX6" fmla="*/ 304800 w 609600"/>
              <a:gd name="connsiteY6" fmla="*/ 609600 h 609600"/>
              <a:gd name="connisteX7" fmla="*/ 0 w 609600"/>
              <a:gd name="connsiteY7" fmla="*/ 304800 h 609600"/>
              <a:gd name="connisteX8" fmla="*/ 0 w 609600"/>
              <a:gd name="connsiteY8" fmla="*/ 304800 h 6096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609600" h="609600">
                <a:moveTo>
                  <a:pt x="0" y="304800"/>
                </a:moveTo>
                <a:cubicBezTo>
                  <a:pt x="0" y="136464"/>
                  <a:pt x="136464" y="0"/>
                  <a:pt x="304800" y="0"/>
                </a:cubicBezTo>
                <a:lnTo>
                  <a:pt x="304800" y="0"/>
                </a:lnTo>
                <a:cubicBezTo>
                  <a:pt x="473136" y="0"/>
                  <a:pt x="609600" y="136464"/>
                  <a:pt x="609600" y="304800"/>
                </a:cubicBezTo>
                <a:lnTo>
                  <a:pt x="609600" y="304800"/>
                </a:lnTo>
                <a:cubicBezTo>
                  <a:pt x="609600" y="473136"/>
                  <a:pt x="473136" y="609600"/>
                  <a:pt x="304800" y="609600"/>
                </a:cubicBezTo>
                <a:lnTo>
                  <a:pt x="304800" y="609600"/>
                </a:lnTo>
                <a:cubicBezTo>
                  <a:pt x="136464" y="609600"/>
                  <a:pt x="0" y="473136"/>
                  <a:pt x="0" y="304800"/>
                </a:cubicBezTo>
                <a:lnTo>
                  <a:pt x="0" y="304800"/>
                </a:lnTo>
                <a:close/>
              </a:path>
            </a:pathLst>
          </a:custGeom>
          <a:solidFill>
            <a:schemeClr val="accent1"/>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16" name="图片占位符 15"/>
          <p:cNvSpPr>
            <a:spLocks noGrp="1"/>
          </p:cNvSpPr>
          <p:nvPr>
            <p:ph type="pic" idx="16398" hasCustomPrompt="1"/>
            <p:custDataLst>
              <p:tags r:id="rId12"/>
            </p:custDataLst>
          </p:nvPr>
        </p:nvSpPr>
        <p:spPr>
          <a:xfrm>
            <a:off x="751840" y="4257040"/>
            <a:ext cx="325120" cy="325120"/>
          </a:xfrm>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CN" altLang="en-US"/>
              <a:t> </a:t>
            </a:r>
            <a:endParaRPr lang="zh-CN" altLang="en-US"/>
          </a:p>
        </p:txBody>
      </p:sp>
      <p:sp>
        <p:nvSpPr>
          <p:cNvPr id="17" name="文本占位符 16"/>
          <p:cNvSpPr>
            <a:spLocks noGrp="1"/>
          </p:cNvSpPr>
          <p:nvPr>
            <p:ph type="body" idx="16390" hasCustomPrompt="1"/>
            <p:custDataLst>
              <p:tags r:id="rId13"/>
            </p:custDataLst>
          </p:nvPr>
        </p:nvSpPr>
        <p:spPr>
          <a:xfrm>
            <a:off x="1422400" y="4114800"/>
            <a:ext cx="4445000" cy="4064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smtClean="0"/>
              <a:t>单击此处添加项标题</a:t>
            </a:r>
            <a:endParaRPr lang="zh-CN" altLang="en-US" smtClean="0"/>
          </a:p>
        </p:txBody>
      </p:sp>
      <p:sp>
        <p:nvSpPr>
          <p:cNvPr id="18" name="文本占位符 17"/>
          <p:cNvSpPr>
            <a:spLocks noGrp="1"/>
          </p:cNvSpPr>
          <p:nvPr>
            <p:ph type="body" idx="16391" hasCustomPrompt="1"/>
            <p:custDataLst>
              <p:tags r:id="rId14"/>
            </p:custDataLst>
          </p:nvPr>
        </p:nvSpPr>
        <p:spPr>
          <a:xfrm>
            <a:off x="1422400" y="4572000"/>
            <a:ext cx="4445000" cy="15240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
        <p:nvSpPr>
          <p:cNvPr id="19" name="装饰  8"/>
          <p:cNvSpPr>
            <a:spLocks noGrp="1"/>
          </p:cNvSpPr>
          <p:nvPr>
            <p:ph type="body" idx="16401" hasCustomPrompt="1"/>
            <p:custDataLst>
              <p:tags r:id="rId15"/>
            </p:custDataLst>
          </p:nvPr>
        </p:nvSpPr>
        <p:spPr>
          <a:xfrm>
            <a:off x="6324600" y="4114800"/>
            <a:ext cx="609600" cy="609600"/>
          </a:xfrm>
          <a:custGeom>
            <a:avLst/>
            <a:gdLst>
              <a:gd name="connisteX0" fmla="*/ 0 w 609600"/>
              <a:gd name="connsiteY0" fmla="*/ 304800 h 609600"/>
              <a:gd name="connisteX1" fmla="*/ 304800 w 609600"/>
              <a:gd name="connsiteY1" fmla="*/ 0 h 609600"/>
              <a:gd name="connisteX2" fmla="*/ 304800 w 609600"/>
              <a:gd name="connsiteY2" fmla="*/ 0 h 609600"/>
              <a:gd name="connisteX3" fmla="*/ 609600 w 609600"/>
              <a:gd name="connsiteY3" fmla="*/ 304800 h 609600"/>
              <a:gd name="connisteX4" fmla="*/ 609600 w 609600"/>
              <a:gd name="connsiteY4" fmla="*/ 304800 h 609600"/>
              <a:gd name="connisteX5" fmla="*/ 304800 w 609600"/>
              <a:gd name="connsiteY5" fmla="*/ 609600 h 609600"/>
              <a:gd name="connisteX6" fmla="*/ 304800 w 609600"/>
              <a:gd name="connsiteY6" fmla="*/ 609600 h 609600"/>
              <a:gd name="connisteX7" fmla="*/ 0 w 609600"/>
              <a:gd name="connsiteY7" fmla="*/ 304800 h 609600"/>
              <a:gd name="connisteX8" fmla="*/ 0 w 609600"/>
              <a:gd name="connsiteY8" fmla="*/ 304800 h 6096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609600" h="609600">
                <a:moveTo>
                  <a:pt x="0" y="304800"/>
                </a:moveTo>
                <a:cubicBezTo>
                  <a:pt x="0" y="136464"/>
                  <a:pt x="136464" y="0"/>
                  <a:pt x="304800" y="0"/>
                </a:cubicBezTo>
                <a:lnTo>
                  <a:pt x="304800" y="0"/>
                </a:lnTo>
                <a:cubicBezTo>
                  <a:pt x="473136" y="0"/>
                  <a:pt x="609600" y="136464"/>
                  <a:pt x="609600" y="304800"/>
                </a:cubicBezTo>
                <a:lnTo>
                  <a:pt x="609600" y="304800"/>
                </a:lnTo>
                <a:cubicBezTo>
                  <a:pt x="609600" y="473136"/>
                  <a:pt x="473136" y="609600"/>
                  <a:pt x="304800" y="609600"/>
                </a:cubicBezTo>
                <a:lnTo>
                  <a:pt x="304800" y="609600"/>
                </a:lnTo>
                <a:cubicBezTo>
                  <a:pt x="136464" y="609600"/>
                  <a:pt x="0" y="473136"/>
                  <a:pt x="0" y="304800"/>
                </a:cubicBezTo>
                <a:lnTo>
                  <a:pt x="0" y="304800"/>
                </a:lnTo>
                <a:close/>
              </a:path>
            </a:pathLst>
          </a:custGeom>
          <a:solidFill>
            <a:schemeClr val="accent1"/>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20" name="图片占位符 19"/>
          <p:cNvSpPr>
            <a:spLocks noGrp="1"/>
          </p:cNvSpPr>
          <p:nvPr>
            <p:ph type="pic" idx="16400" hasCustomPrompt="1"/>
            <p:custDataLst>
              <p:tags r:id="rId16"/>
            </p:custDataLst>
          </p:nvPr>
        </p:nvSpPr>
        <p:spPr>
          <a:xfrm>
            <a:off x="6466840" y="4257040"/>
            <a:ext cx="325120" cy="325120"/>
          </a:xfrm>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CN" altLang="en-US"/>
              <a:t> </a:t>
            </a:r>
            <a:endParaRPr lang="zh-CN" altLang="en-US"/>
          </a:p>
        </p:txBody>
      </p:sp>
      <p:sp>
        <p:nvSpPr>
          <p:cNvPr id="21" name="文本占位符 20"/>
          <p:cNvSpPr>
            <a:spLocks noGrp="1"/>
          </p:cNvSpPr>
          <p:nvPr>
            <p:ph type="body" idx="16392" hasCustomPrompt="1"/>
            <p:custDataLst>
              <p:tags r:id="rId17"/>
            </p:custDataLst>
          </p:nvPr>
        </p:nvSpPr>
        <p:spPr>
          <a:xfrm>
            <a:off x="7137400" y="4114800"/>
            <a:ext cx="4445000" cy="4064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smtClean="0"/>
              <a:t>单击此处添加项标题</a:t>
            </a:r>
            <a:endParaRPr lang="zh-CN" altLang="en-US" smtClean="0"/>
          </a:p>
        </p:txBody>
      </p:sp>
      <p:sp>
        <p:nvSpPr>
          <p:cNvPr id="22" name="文本占位符 21"/>
          <p:cNvSpPr>
            <a:spLocks noGrp="1"/>
          </p:cNvSpPr>
          <p:nvPr>
            <p:ph type="body" idx="16393" hasCustomPrompt="1"/>
            <p:custDataLst>
              <p:tags r:id="rId18"/>
            </p:custDataLst>
          </p:nvPr>
        </p:nvSpPr>
        <p:spPr>
          <a:xfrm>
            <a:off x="7137400" y="4572000"/>
            <a:ext cx="4445000" cy="15240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184" y="523097"/>
            <a:ext cx="10515600" cy="1325563"/>
          </a:xfrm>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184" y="1983597"/>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72184" y="1983597"/>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8039" y="516256"/>
            <a:ext cx="10515890" cy="1324340"/>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039" y="1935192"/>
            <a:ext cx="5163349" cy="8277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8039" y="2818085"/>
            <a:ext cx="5163349" cy="3523690"/>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66931" y="1935192"/>
            <a:ext cx="5186998" cy="8277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66931" y="2818085"/>
            <a:ext cx="5186998" cy="3523690"/>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8184" y="723122"/>
            <a:ext cx="4165349"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1584" y="723123"/>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8184" y="2323322"/>
            <a:ext cx="4165349" cy="3811588"/>
          </a:xfr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884" y="523097"/>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184" y="523097"/>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1" Type="http://schemas.openxmlformats.org/officeDocument/2006/relationships/theme" Target="../theme/theme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19.xml"/><Relationship Id="rId8" Type="http://schemas.openxmlformats.org/officeDocument/2006/relationships/slideLayout" Target="../slideLayouts/slideLayout18.xml"/><Relationship Id="rId7" Type="http://schemas.openxmlformats.org/officeDocument/2006/relationships/slideLayout" Target="../slideLayouts/slideLayout17.xml"/><Relationship Id="rId6" Type="http://schemas.openxmlformats.org/officeDocument/2006/relationships/slideLayout" Target="../slideLayouts/slideLayout16.xml"/><Relationship Id="rId5" Type="http://schemas.openxmlformats.org/officeDocument/2006/relationships/slideLayout" Target="../slideLayouts/slideLayout15.xml"/><Relationship Id="rId40" Type="http://schemas.openxmlformats.org/officeDocument/2006/relationships/theme" Target="../theme/theme2.xml"/><Relationship Id="rId4" Type="http://schemas.openxmlformats.org/officeDocument/2006/relationships/slideLayout" Target="../slideLayouts/slideLayout14.xml"/><Relationship Id="rId39" Type="http://schemas.openxmlformats.org/officeDocument/2006/relationships/tags" Target="../tags/tag1512.xml"/><Relationship Id="rId38" Type="http://schemas.openxmlformats.org/officeDocument/2006/relationships/tags" Target="../tags/tag1511.xml"/><Relationship Id="rId37" Type="http://schemas.openxmlformats.org/officeDocument/2006/relationships/tags" Target="../tags/tag1510.xml"/><Relationship Id="rId36" Type="http://schemas.openxmlformats.org/officeDocument/2006/relationships/tags" Target="../tags/tag1509.xml"/><Relationship Id="rId35" Type="http://schemas.openxmlformats.org/officeDocument/2006/relationships/tags" Target="../tags/tag1508.xml"/><Relationship Id="rId34" Type="http://schemas.openxmlformats.org/officeDocument/2006/relationships/slideLayout" Target="../slideLayouts/slideLayout44.xml"/><Relationship Id="rId33" Type="http://schemas.openxmlformats.org/officeDocument/2006/relationships/slideLayout" Target="../slideLayouts/slideLayout43.xml"/><Relationship Id="rId32" Type="http://schemas.openxmlformats.org/officeDocument/2006/relationships/slideLayout" Target="../slideLayouts/slideLayout42.xml"/><Relationship Id="rId31" Type="http://schemas.openxmlformats.org/officeDocument/2006/relationships/slideLayout" Target="../slideLayouts/slideLayout41.xml"/><Relationship Id="rId30" Type="http://schemas.openxmlformats.org/officeDocument/2006/relationships/slideLayout" Target="../slideLayouts/slideLayout40.xml"/><Relationship Id="rId3" Type="http://schemas.openxmlformats.org/officeDocument/2006/relationships/slideLayout" Target="../slideLayouts/slideLayout13.xml"/><Relationship Id="rId29" Type="http://schemas.openxmlformats.org/officeDocument/2006/relationships/slideLayout" Target="../slideLayouts/slideLayout39.xml"/><Relationship Id="rId28" Type="http://schemas.openxmlformats.org/officeDocument/2006/relationships/slideLayout" Target="../slideLayouts/slideLayout38.xml"/><Relationship Id="rId27" Type="http://schemas.openxmlformats.org/officeDocument/2006/relationships/slideLayout" Target="../slideLayouts/slideLayout37.xml"/><Relationship Id="rId26" Type="http://schemas.openxmlformats.org/officeDocument/2006/relationships/slideLayout" Target="../slideLayouts/slideLayout36.xml"/><Relationship Id="rId25" Type="http://schemas.openxmlformats.org/officeDocument/2006/relationships/slideLayout" Target="../slideLayouts/slideLayout35.xml"/><Relationship Id="rId24" Type="http://schemas.openxmlformats.org/officeDocument/2006/relationships/slideLayout" Target="../slideLayouts/slideLayout34.xml"/><Relationship Id="rId23" Type="http://schemas.openxmlformats.org/officeDocument/2006/relationships/slideLayout" Target="../slideLayouts/slideLayout33.xml"/><Relationship Id="rId22" Type="http://schemas.openxmlformats.org/officeDocument/2006/relationships/slideLayout" Target="../slideLayouts/slideLayout32.xml"/><Relationship Id="rId21" Type="http://schemas.openxmlformats.org/officeDocument/2006/relationships/slideLayout" Target="../slideLayouts/slideLayout31.xml"/><Relationship Id="rId20" Type="http://schemas.openxmlformats.org/officeDocument/2006/relationships/slideLayout" Target="../slideLayouts/slideLayout30.xml"/><Relationship Id="rId2" Type="http://schemas.openxmlformats.org/officeDocument/2006/relationships/slideLayout" Target="../slideLayouts/slideLayout12.xml"/><Relationship Id="rId19" Type="http://schemas.openxmlformats.org/officeDocument/2006/relationships/slideLayout" Target="../slideLayouts/slideLayout29.xml"/><Relationship Id="rId18" Type="http://schemas.openxmlformats.org/officeDocument/2006/relationships/slideLayout" Target="../slideLayouts/slideLayout28.xml"/><Relationship Id="rId17" Type="http://schemas.openxmlformats.org/officeDocument/2006/relationships/slideLayout" Target="../slideLayouts/slideLayout27.xml"/><Relationship Id="rId16" Type="http://schemas.openxmlformats.org/officeDocument/2006/relationships/slideLayout" Target="../slideLayouts/slideLayout26.xml"/><Relationship Id="rId15" Type="http://schemas.openxmlformats.org/officeDocument/2006/relationships/slideLayout" Target="../slideLayouts/slideLayout25.xml"/><Relationship Id="rId14" Type="http://schemas.openxmlformats.org/officeDocument/2006/relationships/slideLayout" Target="../slideLayouts/slideLayout24.xml"/><Relationship Id="rId13" Type="http://schemas.openxmlformats.org/officeDocument/2006/relationships/slideLayout" Target="../slideLayouts/slideLayout23.xml"/><Relationship Id="rId12" Type="http://schemas.openxmlformats.org/officeDocument/2006/relationships/slideLayout" Target="../slideLayouts/slideLayout22.xml"/><Relationship Id="rId11" Type="http://schemas.openxmlformats.org/officeDocument/2006/relationships/slideLayout" Target="../slideLayouts/slideLayout21.xml"/><Relationship Id="rId10" Type="http://schemas.openxmlformats.org/officeDocument/2006/relationships/slideLayout" Target="../slideLayouts/slideLayout20.xml"/><Relationship Id="rId1"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168" y="523113"/>
            <a:ext cx="10515600" cy="1325563"/>
          </a:xfrm>
          <a:prstGeom prst="rect">
            <a:avLst/>
          </a:prstGeom>
        </p:spPr>
        <p:txBody>
          <a:bodyPr vert="horz" lIns="91440" tIns="45720" rIns="91440" bIns="45720" rtlCol="0" anchor="ctr">
            <a:no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168" y="1983613"/>
            <a:ext cx="10515600" cy="4351338"/>
          </a:xfrm>
          <a:prstGeom prst="rect">
            <a:avLst/>
          </a:prstGeom>
        </p:spPr>
        <p:txBody>
          <a:bodyPr vert="horz" lIns="91440" tIns="45720" rIns="91440" bIns="45720" rtlCol="0">
            <a:no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en-US" altLang="zh-CN" dirty="0"/>
          </a:p>
          <a:p>
            <a:pPr lvl="5"/>
            <a:r>
              <a:rPr lang="zh-CN" altLang="en-US" dirty="0"/>
              <a:t>第六级</a:t>
            </a:r>
            <a:endParaRPr lang="en-US" altLang="zh-CN" dirty="0"/>
          </a:p>
          <a:p>
            <a:pPr marL="2971800" marR="0" lvl="6"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defRPr/>
            </a:pPr>
            <a:r>
              <a:rPr lang="zh-CN" altLang="en-US" dirty="0"/>
              <a:t>第七级</a:t>
            </a:r>
            <a:endParaRPr lang="en-US" altLang="zh-CN" dirty="0"/>
          </a:p>
          <a:p>
            <a:pPr marL="3429000" marR="0" lvl="7"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defRPr/>
            </a:pPr>
            <a:r>
              <a:rPr lang="zh-CN" altLang="en-US" dirty="0"/>
              <a:t>第八级</a:t>
            </a:r>
            <a:endParaRPr lang="en-US" altLang="zh-CN" dirty="0"/>
          </a:p>
          <a:p>
            <a:pPr marL="3886200" marR="0" lvl="8"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defRPr/>
            </a:pPr>
            <a:r>
              <a:rPr lang="zh-CN" altLang="en-US" dirty="0"/>
              <a:t>第九级</a:t>
            </a:r>
            <a:endParaRPr lang="en-US" altLang="zh-CN" dirty="0"/>
          </a:p>
          <a:p>
            <a:pPr marL="3886200" marR="0" lvl="8"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defRPr/>
            </a:pPr>
            <a:endParaRPr lang="en-US" altLang="zh-CN" dirty="0"/>
          </a:p>
          <a:p>
            <a:pPr lvl="5"/>
            <a:endParaRPr lang="zh-CN" alt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14400" rtl="0" eaLnBrk="1" latinLnBrk="0" hangingPunct="1">
        <a:lnSpc>
          <a:spcPct val="90000"/>
        </a:lnSpc>
        <a:spcBef>
          <a:spcPct val="0"/>
        </a:spcBef>
        <a:buNone/>
        <a:defRPr sz="4400" kern="1200">
          <a:solidFill>
            <a:schemeClr val="tx1"/>
          </a:solidFill>
          <a:latin typeface="微软雅黑" panose="020B0503020204020204" charset="-122"/>
          <a:ea typeface="微软雅黑" panose="020B0503020204020204"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微软雅黑" panose="020B0503020204020204" charset="-122"/>
          <a:ea typeface="微软雅黑" panose="020B050302020402020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panose="020B0503020204020204" charset="-122"/>
          <a:ea typeface="微软雅黑" panose="020B050302020402020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panose="020B0503020204020204" charset="-122"/>
          <a:ea typeface="微软雅黑" panose="020B050302020402020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panose="020B0503020204020204" charset="-122"/>
          <a:ea typeface="微软雅黑" panose="020B050302020402020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panose="020B0503020204020204" charset="-122"/>
          <a:ea typeface="微软雅黑" panose="020B0503020204020204" charset="-122"/>
          <a:cs typeface="+mn-cs"/>
        </a:defRPr>
      </a:lvl5pPr>
      <a:lvl6pPr marL="25146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defRPr lang="zh-CN" altLang="en-US" sz="2400" kern="1200" dirty="0">
          <a:solidFill>
            <a:schemeClr val="tx1"/>
          </a:solidFill>
          <a:latin typeface="微软雅黑" panose="020B0503020204020204" charset="-122"/>
          <a:ea typeface="微软雅黑" panose="020B0503020204020204" charset="-122"/>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en-US" altLang="zh-CN" sz="2400" kern="1200" dirty="0" smtClean="0">
          <a:solidFill>
            <a:schemeClr val="tx1"/>
          </a:solidFill>
          <a:latin typeface="微软雅黑" panose="020B0503020204020204" charset="-122"/>
          <a:ea typeface="微软雅黑" panose="020B0503020204020204" charset="-122"/>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en-US" altLang="zh-CN" sz="2400" kern="1200" dirty="0" smtClean="0">
          <a:solidFill>
            <a:schemeClr val="tx1"/>
          </a:solidFill>
          <a:latin typeface="微软雅黑" panose="020B0503020204020204" charset="-122"/>
          <a:ea typeface="微软雅黑" panose="020B0503020204020204" charset="-122"/>
          <a:cs typeface="+mn-cs"/>
        </a:defRPr>
      </a:lvl8pPr>
      <a:lvl9pPr marL="3657600" indent="0" algn="l" defTabSz="914400" rtl="0" eaLnBrk="1" latinLnBrk="0" hangingPunct="1">
        <a:lnSpc>
          <a:spcPct val="90000"/>
        </a:lnSpc>
        <a:spcBef>
          <a:spcPts val="500"/>
        </a:spcBef>
        <a:buFont typeface="Arial" panose="020B0604020202020204" pitchFamily="34" charset="0"/>
        <a:buNone/>
        <a:defRPr lang="en-US" altLang="zh-CN" sz="2400" kern="1200" dirty="0" smtClean="0">
          <a:solidFill>
            <a:schemeClr val="tx1"/>
          </a:solidFill>
          <a:latin typeface="微软雅黑" panose="020B0503020204020204" charset="-122"/>
          <a:ea typeface="微软雅黑" panose="020B0503020204020204" charset="-122"/>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文本框 6"/>
          <p:cNvSpPr txBox="1"/>
          <p:nvPr userDrawn="1">
            <p:custDataLst>
              <p:tags r:id="rId35"/>
            </p:custDataLst>
          </p:nvPr>
        </p:nvSpPr>
        <p:spPr>
          <a:xfrm>
            <a:off x="11514997" y="6264327"/>
            <a:ext cx="370614" cy="261610"/>
          </a:xfrm>
          <a:prstGeom prst="rect">
            <a:avLst/>
          </a:prstGeom>
          <a:noFill/>
        </p:spPr>
        <p:txBody>
          <a:bodyPr wrap="none" rtlCol="0">
            <a:spAutoFit/>
          </a:bodyPr>
          <a:lstStyle/>
          <a:p>
            <a:pPr algn="ctr"/>
            <a:fld id="{D9216C89-117A-4A4D-92EF-9CB1300BBD01}" type="slidenum">
              <a:rPr lang="zh-CN" altLang="en-US" sz="1100" smtClean="0"/>
            </a:fld>
            <a:endParaRPr lang="zh-CN" altLang="en-US" sz="1100" dirty="0"/>
          </a:p>
        </p:txBody>
      </p:sp>
      <p:sp>
        <p:nvSpPr>
          <p:cNvPr id="8" name="矩形 7"/>
          <p:cNvSpPr/>
          <p:nvPr userDrawn="1">
            <p:custDataLst>
              <p:tags r:id="rId36"/>
            </p:custDataLst>
          </p:nvPr>
        </p:nvSpPr>
        <p:spPr>
          <a:xfrm>
            <a:off x="-2769482" y="0"/>
            <a:ext cx="2353126" cy="467360"/>
          </a:xfrm>
          <a:prstGeom prst="rect">
            <a:avLst/>
          </a:prstGeom>
          <a:solidFill>
            <a:srgbClr val="0056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#00561F</a:t>
            </a:r>
            <a:endParaRPr lang="zh-CN" altLang="en-US" dirty="0"/>
          </a:p>
        </p:txBody>
      </p:sp>
      <p:sp>
        <p:nvSpPr>
          <p:cNvPr id="9" name="矩形 8"/>
          <p:cNvSpPr/>
          <p:nvPr userDrawn="1">
            <p:custDataLst>
              <p:tags r:id="rId37"/>
            </p:custDataLst>
          </p:nvPr>
        </p:nvSpPr>
        <p:spPr>
          <a:xfrm>
            <a:off x="-2769482" y="467360"/>
            <a:ext cx="2353126" cy="46736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2"/>
                </a:solidFill>
              </a:rPr>
              <a:t>#F2F2F2</a:t>
            </a:r>
            <a:endParaRPr lang="zh-CN" altLang="en-US" dirty="0">
              <a:solidFill>
                <a:schemeClr val="tx2"/>
              </a:solidFill>
            </a:endParaRPr>
          </a:p>
        </p:txBody>
      </p:sp>
      <p:sp>
        <p:nvSpPr>
          <p:cNvPr id="10" name="矩形 9"/>
          <p:cNvSpPr/>
          <p:nvPr userDrawn="1">
            <p:custDataLst>
              <p:tags r:id="rId38"/>
            </p:custDataLst>
          </p:nvPr>
        </p:nvSpPr>
        <p:spPr>
          <a:xfrm>
            <a:off x="-2769482" y="934720"/>
            <a:ext cx="2353126" cy="46736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#FFC000</a:t>
            </a:r>
            <a:endParaRPr lang="zh-CN" altLang="en-US" dirty="0"/>
          </a:p>
        </p:txBody>
      </p:sp>
    </p:spTree>
    <p:custDataLst>
      <p:tags r:id="rId39"/>
    </p:custDataLst>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 id="2147483674" r:id="rId15"/>
    <p:sldLayoutId id="2147483675" r:id="rId16"/>
    <p:sldLayoutId id="2147483676" r:id="rId17"/>
    <p:sldLayoutId id="2147483677" r:id="rId18"/>
    <p:sldLayoutId id="2147483678" r:id="rId19"/>
    <p:sldLayoutId id="2147483679" r:id="rId20"/>
    <p:sldLayoutId id="2147483680" r:id="rId21"/>
    <p:sldLayoutId id="2147483681" r:id="rId22"/>
    <p:sldLayoutId id="2147483682" r:id="rId23"/>
    <p:sldLayoutId id="2147483683" r:id="rId24"/>
    <p:sldLayoutId id="2147483684" r:id="rId25"/>
    <p:sldLayoutId id="2147483685" r:id="rId26"/>
    <p:sldLayoutId id="2147483686" r:id="rId27"/>
    <p:sldLayoutId id="2147483687" r:id="rId28"/>
    <p:sldLayoutId id="2147483688" r:id="rId29"/>
    <p:sldLayoutId id="2147483689" r:id="rId30"/>
    <p:sldLayoutId id="2147483690" r:id="rId31"/>
    <p:sldLayoutId id="2147483691" r:id="rId32"/>
    <p:sldLayoutId id="2147483692" r:id="rId33"/>
    <p:sldLayoutId id="2147483693" r:id="rId34"/>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slideLayout" Target="../slideLayouts/slideLayout33.xml"/><Relationship Id="rId5" Type="http://schemas.openxmlformats.org/officeDocument/2006/relationships/tags" Target="../tags/tag1516.xml"/><Relationship Id="rId4" Type="http://schemas.openxmlformats.org/officeDocument/2006/relationships/tags" Target="../tags/tag1515.xml"/><Relationship Id="rId3" Type="http://schemas.openxmlformats.org/officeDocument/2006/relationships/tags" Target="../tags/tag1514.xml"/><Relationship Id="rId2" Type="http://schemas.openxmlformats.org/officeDocument/2006/relationships/image" Target="../media/image3.png"/><Relationship Id="rId1" Type="http://schemas.openxmlformats.org/officeDocument/2006/relationships/tags" Target="../tags/tag1513.xml"/></Relationships>
</file>

<file path=ppt/slides/_rels/slide10.xml.rels><?xml version="1.0" encoding="UTF-8" standalone="yes"?>
<Relationships xmlns="http://schemas.openxmlformats.org/package/2006/relationships"><Relationship Id="rId9" Type="http://schemas.openxmlformats.org/officeDocument/2006/relationships/image" Target="../media/image25.png"/><Relationship Id="rId8" Type="http://schemas.openxmlformats.org/officeDocument/2006/relationships/tags" Target="../tags/tag1580.xml"/><Relationship Id="rId7" Type="http://schemas.openxmlformats.org/officeDocument/2006/relationships/tags" Target="../tags/tag1579.xml"/><Relationship Id="rId6" Type="http://schemas.openxmlformats.org/officeDocument/2006/relationships/tags" Target="../tags/tag1578.xml"/><Relationship Id="rId5" Type="http://schemas.openxmlformats.org/officeDocument/2006/relationships/tags" Target="../tags/tag1577.xml"/><Relationship Id="rId4" Type="http://schemas.openxmlformats.org/officeDocument/2006/relationships/tags" Target="../tags/tag1576.xml"/><Relationship Id="rId3" Type="http://schemas.openxmlformats.org/officeDocument/2006/relationships/tags" Target="../tags/tag1575.xml"/><Relationship Id="rId2" Type="http://schemas.openxmlformats.org/officeDocument/2006/relationships/image" Target="../media/image24.png"/><Relationship Id="rId13" Type="http://schemas.openxmlformats.org/officeDocument/2006/relationships/slideLayout" Target="../slideLayouts/slideLayout18.xml"/><Relationship Id="rId12" Type="http://schemas.openxmlformats.org/officeDocument/2006/relationships/tags" Target="../tags/tag1582.xml"/><Relationship Id="rId11" Type="http://schemas.openxmlformats.org/officeDocument/2006/relationships/image" Target="../media/image26.png"/><Relationship Id="rId10" Type="http://schemas.openxmlformats.org/officeDocument/2006/relationships/tags" Target="../tags/tag1581.xml"/><Relationship Id="rId1" Type="http://schemas.openxmlformats.org/officeDocument/2006/relationships/tags" Target="../tags/tag1574.xml"/></Relationships>
</file>

<file path=ppt/slides/_rels/slide11.xml.rels><?xml version="1.0" encoding="UTF-8" standalone="yes"?>
<Relationships xmlns="http://schemas.openxmlformats.org/package/2006/relationships"><Relationship Id="rId9" Type="http://schemas.openxmlformats.org/officeDocument/2006/relationships/tags" Target="../tags/tag1589.xml"/><Relationship Id="rId8" Type="http://schemas.openxmlformats.org/officeDocument/2006/relationships/image" Target="../media/image28.png"/><Relationship Id="rId7" Type="http://schemas.openxmlformats.org/officeDocument/2006/relationships/image" Target="../media/image27.png"/><Relationship Id="rId6" Type="http://schemas.openxmlformats.org/officeDocument/2006/relationships/tags" Target="../tags/tag1588.xml"/><Relationship Id="rId5" Type="http://schemas.openxmlformats.org/officeDocument/2006/relationships/tags" Target="../tags/tag1587.xml"/><Relationship Id="rId4" Type="http://schemas.openxmlformats.org/officeDocument/2006/relationships/tags" Target="../tags/tag1586.xml"/><Relationship Id="rId3" Type="http://schemas.openxmlformats.org/officeDocument/2006/relationships/tags" Target="../tags/tag1585.xml"/><Relationship Id="rId2" Type="http://schemas.openxmlformats.org/officeDocument/2006/relationships/tags" Target="../tags/tag1584.xml"/><Relationship Id="rId11" Type="http://schemas.openxmlformats.org/officeDocument/2006/relationships/slideLayout" Target="../slideLayouts/slideLayout17.xml"/><Relationship Id="rId10" Type="http://schemas.openxmlformats.org/officeDocument/2006/relationships/tags" Target="../tags/tag1590.xml"/><Relationship Id="rId1" Type="http://schemas.openxmlformats.org/officeDocument/2006/relationships/tags" Target="../tags/tag1583.xml"/></Relationships>
</file>

<file path=ppt/slides/_rels/slide12.xml.rels><?xml version="1.0" encoding="UTF-8" standalone="yes"?>
<Relationships xmlns="http://schemas.openxmlformats.org/package/2006/relationships"><Relationship Id="rId9" Type="http://schemas.openxmlformats.org/officeDocument/2006/relationships/image" Target="../media/image30.png"/><Relationship Id="rId8" Type="http://schemas.openxmlformats.org/officeDocument/2006/relationships/image" Target="../media/image29.png"/><Relationship Id="rId7" Type="http://schemas.openxmlformats.org/officeDocument/2006/relationships/tags" Target="../tags/tag1597.xml"/><Relationship Id="rId6" Type="http://schemas.openxmlformats.org/officeDocument/2006/relationships/tags" Target="../tags/tag1596.xml"/><Relationship Id="rId5" Type="http://schemas.openxmlformats.org/officeDocument/2006/relationships/tags" Target="../tags/tag1595.xml"/><Relationship Id="rId4" Type="http://schemas.openxmlformats.org/officeDocument/2006/relationships/tags" Target="../tags/tag1594.xml"/><Relationship Id="rId3" Type="http://schemas.openxmlformats.org/officeDocument/2006/relationships/tags" Target="../tags/tag1593.xml"/><Relationship Id="rId2" Type="http://schemas.openxmlformats.org/officeDocument/2006/relationships/tags" Target="../tags/tag1592.xml"/><Relationship Id="rId11" Type="http://schemas.openxmlformats.org/officeDocument/2006/relationships/slideLayout" Target="../slideLayouts/slideLayout17.xml"/><Relationship Id="rId10" Type="http://schemas.openxmlformats.org/officeDocument/2006/relationships/tags" Target="../tags/tag1598.xml"/><Relationship Id="rId1" Type="http://schemas.openxmlformats.org/officeDocument/2006/relationships/tags" Target="../tags/tag1591.xml"/></Relationships>
</file>

<file path=ppt/slides/_rels/slide13.xml.rels><?xml version="1.0" encoding="UTF-8" standalone="yes"?>
<Relationships xmlns="http://schemas.openxmlformats.org/package/2006/relationships"><Relationship Id="rId7" Type="http://schemas.openxmlformats.org/officeDocument/2006/relationships/slideLayout" Target="../slideLayouts/slideLayout16.xml"/><Relationship Id="rId6" Type="http://schemas.openxmlformats.org/officeDocument/2006/relationships/tags" Target="../tags/tag1603.xml"/><Relationship Id="rId5" Type="http://schemas.openxmlformats.org/officeDocument/2006/relationships/image" Target="../media/image31.png"/><Relationship Id="rId4" Type="http://schemas.openxmlformats.org/officeDocument/2006/relationships/tags" Target="../tags/tag1602.xml"/><Relationship Id="rId3" Type="http://schemas.openxmlformats.org/officeDocument/2006/relationships/tags" Target="../tags/tag1601.xml"/><Relationship Id="rId2" Type="http://schemas.openxmlformats.org/officeDocument/2006/relationships/tags" Target="../tags/tag1600.xml"/><Relationship Id="rId1" Type="http://schemas.openxmlformats.org/officeDocument/2006/relationships/tags" Target="../tags/tag1599.xml"/></Relationships>
</file>

<file path=ppt/slides/_rels/slide14.xml.rels><?xml version="1.0" encoding="UTF-8" standalone="yes"?>
<Relationships xmlns="http://schemas.openxmlformats.org/package/2006/relationships"><Relationship Id="rId5" Type="http://schemas.openxmlformats.org/officeDocument/2006/relationships/slideLayout" Target="../slideLayouts/slideLayout34.xml"/><Relationship Id="rId4" Type="http://schemas.openxmlformats.org/officeDocument/2006/relationships/tags" Target="../tags/tag1607.xml"/><Relationship Id="rId3" Type="http://schemas.openxmlformats.org/officeDocument/2006/relationships/tags" Target="../tags/tag1606.xml"/><Relationship Id="rId2" Type="http://schemas.openxmlformats.org/officeDocument/2006/relationships/tags" Target="../tags/tag1605.xml"/><Relationship Id="rId1" Type="http://schemas.openxmlformats.org/officeDocument/2006/relationships/tags" Target="../tags/tag1604.xml"/></Relationships>
</file>

<file path=ppt/slides/_rels/slide15.xml.rels><?xml version="1.0" encoding="UTF-8" standalone="yes"?>
<Relationships xmlns="http://schemas.openxmlformats.org/package/2006/relationships"><Relationship Id="rId9" Type="http://schemas.openxmlformats.org/officeDocument/2006/relationships/tags" Target="../tags/tag1615.xml"/><Relationship Id="rId8" Type="http://schemas.openxmlformats.org/officeDocument/2006/relationships/tags" Target="../tags/tag1614.xml"/><Relationship Id="rId7" Type="http://schemas.openxmlformats.org/officeDocument/2006/relationships/tags" Target="../tags/tag1613.xml"/><Relationship Id="rId6" Type="http://schemas.openxmlformats.org/officeDocument/2006/relationships/tags" Target="../tags/tag1612.xml"/><Relationship Id="rId5" Type="http://schemas.openxmlformats.org/officeDocument/2006/relationships/tags" Target="../tags/tag1611.xml"/><Relationship Id="rId4" Type="http://schemas.openxmlformats.org/officeDocument/2006/relationships/tags" Target="../tags/tag1610.xml"/><Relationship Id="rId3" Type="http://schemas.openxmlformats.org/officeDocument/2006/relationships/image" Target="../media/image32.jpeg"/><Relationship Id="rId2" Type="http://schemas.openxmlformats.org/officeDocument/2006/relationships/tags" Target="../tags/tag1609.xml"/><Relationship Id="rId14" Type="http://schemas.openxmlformats.org/officeDocument/2006/relationships/slideLayout" Target="../slideLayouts/slideLayout23.xml"/><Relationship Id="rId13" Type="http://schemas.openxmlformats.org/officeDocument/2006/relationships/tags" Target="../tags/tag1619.xml"/><Relationship Id="rId12" Type="http://schemas.openxmlformats.org/officeDocument/2006/relationships/tags" Target="../tags/tag1618.xml"/><Relationship Id="rId11" Type="http://schemas.openxmlformats.org/officeDocument/2006/relationships/tags" Target="../tags/tag1617.xml"/><Relationship Id="rId10" Type="http://schemas.openxmlformats.org/officeDocument/2006/relationships/tags" Target="../tags/tag1616.xml"/><Relationship Id="rId1" Type="http://schemas.openxmlformats.org/officeDocument/2006/relationships/tags" Target="../tags/tag1608.xml"/></Relationships>
</file>

<file path=ppt/slides/_rels/slide16.xml.rels><?xml version="1.0" encoding="UTF-8" standalone="yes"?>
<Relationships xmlns="http://schemas.openxmlformats.org/package/2006/relationships"><Relationship Id="rId8" Type="http://schemas.openxmlformats.org/officeDocument/2006/relationships/slideLayout" Target="../slideLayouts/slideLayout15.xml"/><Relationship Id="rId7" Type="http://schemas.openxmlformats.org/officeDocument/2006/relationships/tags" Target="../tags/tag1625.xml"/><Relationship Id="rId6" Type="http://schemas.openxmlformats.org/officeDocument/2006/relationships/tags" Target="../tags/tag1624.xml"/><Relationship Id="rId5" Type="http://schemas.openxmlformats.org/officeDocument/2006/relationships/tags" Target="../tags/tag1623.xml"/><Relationship Id="rId4" Type="http://schemas.openxmlformats.org/officeDocument/2006/relationships/image" Target="../media/image33.png"/><Relationship Id="rId3" Type="http://schemas.openxmlformats.org/officeDocument/2006/relationships/tags" Target="../tags/tag1622.xml"/><Relationship Id="rId2" Type="http://schemas.openxmlformats.org/officeDocument/2006/relationships/tags" Target="../tags/tag1621.xml"/><Relationship Id="rId1" Type="http://schemas.openxmlformats.org/officeDocument/2006/relationships/tags" Target="../tags/tag1620.xml"/></Relationships>
</file>

<file path=ppt/slides/_rels/slide17.xml.rels><?xml version="1.0" encoding="UTF-8" standalone="yes"?>
<Relationships xmlns="http://schemas.openxmlformats.org/package/2006/relationships"><Relationship Id="rId9" Type="http://schemas.openxmlformats.org/officeDocument/2006/relationships/slideLayout" Target="../slideLayouts/slideLayout14.xml"/><Relationship Id="rId8" Type="http://schemas.openxmlformats.org/officeDocument/2006/relationships/tags" Target="../tags/tag1629.xml"/><Relationship Id="rId7" Type="http://schemas.openxmlformats.org/officeDocument/2006/relationships/image" Target="../media/image36.png"/><Relationship Id="rId6" Type="http://schemas.openxmlformats.org/officeDocument/2006/relationships/image" Target="../media/image35.png"/><Relationship Id="rId5" Type="http://schemas.openxmlformats.org/officeDocument/2006/relationships/image" Target="../media/image34.svg"/><Relationship Id="rId4" Type="http://schemas.openxmlformats.org/officeDocument/2006/relationships/image" Target="../media/image14.png"/><Relationship Id="rId3" Type="http://schemas.openxmlformats.org/officeDocument/2006/relationships/tags" Target="../tags/tag1628.xml"/><Relationship Id="rId2" Type="http://schemas.openxmlformats.org/officeDocument/2006/relationships/tags" Target="../tags/tag1627.xml"/><Relationship Id="rId1" Type="http://schemas.openxmlformats.org/officeDocument/2006/relationships/tags" Target="../tags/tag1626.xml"/></Relationships>
</file>

<file path=ppt/slides/_rels/slide18.xml.rels><?xml version="1.0" encoding="UTF-8" standalone="yes"?>
<Relationships xmlns="http://schemas.openxmlformats.org/package/2006/relationships"><Relationship Id="rId6" Type="http://schemas.openxmlformats.org/officeDocument/2006/relationships/slideLayout" Target="../slideLayouts/slideLayout34.xml"/><Relationship Id="rId5" Type="http://schemas.openxmlformats.org/officeDocument/2006/relationships/tags" Target="../tags/tag1633.xml"/><Relationship Id="rId4" Type="http://schemas.openxmlformats.org/officeDocument/2006/relationships/tags" Target="../tags/tag1632.xml"/><Relationship Id="rId3" Type="http://schemas.openxmlformats.org/officeDocument/2006/relationships/hyperlink" Target="https://github.com/ZezoNone/2025-SYSU-Computer-Graphic-Group-8-FinalProject" TargetMode="External"/><Relationship Id="rId2" Type="http://schemas.openxmlformats.org/officeDocument/2006/relationships/tags" Target="../tags/tag1631.xml"/><Relationship Id="rId1" Type="http://schemas.openxmlformats.org/officeDocument/2006/relationships/tags" Target="../tags/tag1630.xml"/></Relationships>
</file>

<file path=ppt/slides/_rels/slide19.xml.rels><?xml version="1.0" encoding="UTF-8" standalone="yes"?>
<Relationships xmlns="http://schemas.openxmlformats.org/package/2006/relationships"><Relationship Id="rId9" Type="http://schemas.openxmlformats.org/officeDocument/2006/relationships/tags" Target="../tags/tag1641.xml"/><Relationship Id="rId8" Type="http://schemas.openxmlformats.org/officeDocument/2006/relationships/tags" Target="../tags/tag1640.xml"/><Relationship Id="rId7" Type="http://schemas.openxmlformats.org/officeDocument/2006/relationships/tags" Target="../tags/tag1639.xml"/><Relationship Id="rId6" Type="http://schemas.openxmlformats.org/officeDocument/2006/relationships/tags" Target="../tags/tag1638.xml"/><Relationship Id="rId5" Type="http://schemas.openxmlformats.org/officeDocument/2006/relationships/tags" Target="../tags/tag1637.xml"/><Relationship Id="rId4" Type="http://schemas.openxmlformats.org/officeDocument/2006/relationships/tags" Target="../tags/tag1636.xml"/><Relationship Id="rId3" Type="http://schemas.openxmlformats.org/officeDocument/2006/relationships/tags" Target="../tags/tag1635.xml"/><Relationship Id="rId2" Type="http://schemas.openxmlformats.org/officeDocument/2006/relationships/image" Target="../media/image3.png"/><Relationship Id="rId10" Type="http://schemas.openxmlformats.org/officeDocument/2006/relationships/slideLayout" Target="../slideLayouts/slideLayout33.xml"/><Relationship Id="rId1" Type="http://schemas.openxmlformats.org/officeDocument/2006/relationships/tags" Target="../tags/tag1634.xml"/></Relationships>
</file>

<file path=ppt/slides/_rels/slide2.xml.rels><?xml version="1.0" encoding="UTF-8" standalone="yes"?>
<Relationships xmlns="http://schemas.openxmlformats.org/package/2006/relationships"><Relationship Id="rId9" Type="http://schemas.openxmlformats.org/officeDocument/2006/relationships/image" Target="../media/image9.png"/><Relationship Id="rId8" Type="http://schemas.openxmlformats.org/officeDocument/2006/relationships/tags" Target="../tags/tag1521.xml"/><Relationship Id="rId7" Type="http://schemas.openxmlformats.org/officeDocument/2006/relationships/image" Target="../media/image8.png"/><Relationship Id="rId6" Type="http://schemas.openxmlformats.org/officeDocument/2006/relationships/tags" Target="../tags/tag1520.xml"/><Relationship Id="rId5" Type="http://schemas.openxmlformats.org/officeDocument/2006/relationships/image" Target="../media/image7.png"/><Relationship Id="rId4" Type="http://schemas.openxmlformats.org/officeDocument/2006/relationships/tags" Target="../tags/tag1519.xml"/><Relationship Id="rId3" Type="http://schemas.openxmlformats.org/officeDocument/2006/relationships/image" Target="../media/image6.png"/><Relationship Id="rId26" Type="http://schemas.openxmlformats.org/officeDocument/2006/relationships/slideLayout" Target="../slideLayouts/slideLayout35.xml"/><Relationship Id="rId25" Type="http://schemas.openxmlformats.org/officeDocument/2006/relationships/tags" Target="../tags/tag1537.xml"/><Relationship Id="rId24" Type="http://schemas.openxmlformats.org/officeDocument/2006/relationships/tags" Target="../tags/tag1536.xml"/><Relationship Id="rId23" Type="http://schemas.openxmlformats.org/officeDocument/2006/relationships/tags" Target="../tags/tag1535.xml"/><Relationship Id="rId22" Type="http://schemas.openxmlformats.org/officeDocument/2006/relationships/tags" Target="../tags/tag1534.xml"/><Relationship Id="rId21" Type="http://schemas.openxmlformats.org/officeDocument/2006/relationships/tags" Target="../tags/tag1533.xml"/><Relationship Id="rId20" Type="http://schemas.openxmlformats.org/officeDocument/2006/relationships/tags" Target="../tags/tag1532.xml"/><Relationship Id="rId2" Type="http://schemas.openxmlformats.org/officeDocument/2006/relationships/tags" Target="../tags/tag1518.xml"/><Relationship Id="rId19" Type="http://schemas.openxmlformats.org/officeDocument/2006/relationships/tags" Target="../tags/tag1531.xml"/><Relationship Id="rId18" Type="http://schemas.openxmlformats.org/officeDocument/2006/relationships/tags" Target="../tags/tag1530.xml"/><Relationship Id="rId17" Type="http://schemas.openxmlformats.org/officeDocument/2006/relationships/tags" Target="../tags/tag1529.xml"/><Relationship Id="rId16" Type="http://schemas.openxmlformats.org/officeDocument/2006/relationships/tags" Target="../tags/tag1528.xml"/><Relationship Id="rId15" Type="http://schemas.openxmlformats.org/officeDocument/2006/relationships/tags" Target="../tags/tag1527.xml"/><Relationship Id="rId14" Type="http://schemas.openxmlformats.org/officeDocument/2006/relationships/tags" Target="../tags/tag1526.xml"/><Relationship Id="rId13" Type="http://schemas.openxmlformats.org/officeDocument/2006/relationships/tags" Target="../tags/tag1525.xml"/><Relationship Id="rId12" Type="http://schemas.openxmlformats.org/officeDocument/2006/relationships/tags" Target="../tags/tag1524.xml"/><Relationship Id="rId11" Type="http://schemas.openxmlformats.org/officeDocument/2006/relationships/tags" Target="../tags/tag1523.xml"/><Relationship Id="rId10" Type="http://schemas.openxmlformats.org/officeDocument/2006/relationships/tags" Target="../tags/tag1522.xml"/><Relationship Id="rId1" Type="http://schemas.openxmlformats.org/officeDocument/2006/relationships/tags" Target="../tags/tag1517.xml"/></Relationships>
</file>

<file path=ppt/slides/_rels/slide3.xml.rels><?xml version="1.0" encoding="UTF-8" standalone="yes"?>
<Relationships xmlns="http://schemas.openxmlformats.org/package/2006/relationships"><Relationship Id="rId5" Type="http://schemas.openxmlformats.org/officeDocument/2006/relationships/slideLayout" Target="../slideLayouts/slideLayout34.xml"/><Relationship Id="rId4" Type="http://schemas.openxmlformats.org/officeDocument/2006/relationships/tags" Target="../tags/tag1541.xml"/><Relationship Id="rId3" Type="http://schemas.openxmlformats.org/officeDocument/2006/relationships/tags" Target="../tags/tag1540.xml"/><Relationship Id="rId2" Type="http://schemas.openxmlformats.org/officeDocument/2006/relationships/tags" Target="../tags/tag1539.xml"/><Relationship Id="rId1" Type="http://schemas.openxmlformats.org/officeDocument/2006/relationships/tags" Target="../tags/tag1538.xml"/></Relationships>
</file>

<file path=ppt/slides/_rels/slide4.xml.rels><?xml version="1.0" encoding="UTF-8" standalone="yes"?>
<Relationships xmlns="http://schemas.openxmlformats.org/package/2006/relationships"><Relationship Id="rId4" Type="http://schemas.openxmlformats.org/officeDocument/2006/relationships/slideLayout" Target="../slideLayouts/slideLayout27.xml"/><Relationship Id="rId3" Type="http://schemas.openxmlformats.org/officeDocument/2006/relationships/tags" Target="../tags/tag1543.xml"/><Relationship Id="rId2" Type="http://schemas.openxmlformats.org/officeDocument/2006/relationships/tags" Target="../tags/tag1542.xml"/><Relationship Id="rId1" Type="http://schemas.openxmlformats.org/officeDocument/2006/relationships/image" Target="../media/image10.png"/></Relationships>
</file>

<file path=ppt/slides/_rels/slide5.xml.rels><?xml version="1.0" encoding="UTF-8" standalone="yes"?>
<Relationships xmlns="http://schemas.openxmlformats.org/package/2006/relationships"><Relationship Id="rId4" Type="http://schemas.openxmlformats.org/officeDocument/2006/relationships/slideLayout" Target="../slideLayouts/slideLayout27.xml"/><Relationship Id="rId3" Type="http://schemas.openxmlformats.org/officeDocument/2006/relationships/tags" Target="../tags/tag1545.xml"/><Relationship Id="rId2" Type="http://schemas.openxmlformats.org/officeDocument/2006/relationships/tags" Target="../tags/tag1544.xml"/><Relationship Id="rId1" Type="http://schemas.openxmlformats.org/officeDocument/2006/relationships/image" Target="../media/image11.png"/></Relationships>
</file>

<file path=ppt/slides/_rels/slide6.xml.rels><?xml version="1.0" encoding="UTF-8" standalone="yes"?>
<Relationships xmlns="http://schemas.openxmlformats.org/package/2006/relationships"><Relationship Id="rId5" Type="http://schemas.openxmlformats.org/officeDocument/2006/relationships/slideLayout" Target="../slideLayouts/slideLayout34.xml"/><Relationship Id="rId4" Type="http://schemas.openxmlformats.org/officeDocument/2006/relationships/tags" Target="../tags/tag1549.xml"/><Relationship Id="rId3" Type="http://schemas.openxmlformats.org/officeDocument/2006/relationships/tags" Target="../tags/tag1548.xml"/><Relationship Id="rId2" Type="http://schemas.openxmlformats.org/officeDocument/2006/relationships/tags" Target="../tags/tag1547.xml"/><Relationship Id="rId1" Type="http://schemas.openxmlformats.org/officeDocument/2006/relationships/tags" Target="../tags/tag1546.xml"/></Relationships>
</file>

<file path=ppt/slides/_rels/slide7.xml.rels><?xml version="1.0" encoding="UTF-8" standalone="yes"?>
<Relationships xmlns="http://schemas.openxmlformats.org/package/2006/relationships"><Relationship Id="rId9" Type="http://schemas.openxmlformats.org/officeDocument/2006/relationships/tags" Target="../tags/tag1556.xml"/><Relationship Id="rId8" Type="http://schemas.openxmlformats.org/officeDocument/2006/relationships/tags" Target="../tags/tag1555.xml"/><Relationship Id="rId7" Type="http://schemas.openxmlformats.org/officeDocument/2006/relationships/tags" Target="../tags/tag1554.xml"/><Relationship Id="rId6" Type="http://schemas.openxmlformats.org/officeDocument/2006/relationships/tags" Target="../tags/tag1553.xml"/><Relationship Id="rId5" Type="http://schemas.openxmlformats.org/officeDocument/2006/relationships/image" Target="../media/image13.svg"/><Relationship Id="rId4" Type="http://schemas.openxmlformats.org/officeDocument/2006/relationships/image" Target="../media/image12.png"/><Relationship Id="rId3" Type="http://schemas.openxmlformats.org/officeDocument/2006/relationships/tags" Target="../tags/tag1552.xml"/><Relationship Id="rId27" Type="http://schemas.openxmlformats.org/officeDocument/2006/relationships/slideLayout" Target="../slideLayouts/slideLayout20.xml"/><Relationship Id="rId26" Type="http://schemas.openxmlformats.org/officeDocument/2006/relationships/tags" Target="../tags/tag1567.xml"/><Relationship Id="rId25" Type="http://schemas.openxmlformats.org/officeDocument/2006/relationships/tags" Target="../tags/tag1566.xml"/><Relationship Id="rId24" Type="http://schemas.openxmlformats.org/officeDocument/2006/relationships/tags" Target="../tags/tag1565.xml"/><Relationship Id="rId23" Type="http://schemas.openxmlformats.org/officeDocument/2006/relationships/image" Target="../media/image19.svg"/><Relationship Id="rId22" Type="http://schemas.openxmlformats.org/officeDocument/2006/relationships/image" Target="../media/image18.png"/><Relationship Id="rId21" Type="http://schemas.openxmlformats.org/officeDocument/2006/relationships/tags" Target="../tags/tag1564.xml"/><Relationship Id="rId20" Type="http://schemas.openxmlformats.org/officeDocument/2006/relationships/tags" Target="../tags/tag1563.xml"/><Relationship Id="rId2" Type="http://schemas.openxmlformats.org/officeDocument/2006/relationships/tags" Target="../tags/tag1551.xml"/><Relationship Id="rId19" Type="http://schemas.openxmlformats.org/officeDocument/2006/relationships/tags" Target="../tags/tag1562.xml"/><Relationship Id="rId18" Type="http://schemas.openxmlformats.org/officeDocument/2006/relationships/tags" Target="../tags/tag1561.xml"/><Relationship Id="rId17" Type="http://schemas.openxmlformats.org/officeDocument/2006/relationships/image" Target="../media/image17.svg"/><Relationship Id="rId16" Type="http://schemas.openxmlformats.org/officeDocument/2006/relationships/image" Target="../media/image16.png"/><Relationship Id="rId15" Type="http://schemas.openxmlformats.org/officeDocument/2006/relationships/tags" Target="../tags/tag1560.xml"/><Relationship Id="rId14" Type="http://schemas.openxmlformats.org/officeDocument/2006/relationships/tags" Target="../tags/tag1559.xml"/><Relationship Id="rId13" Type="http://schemas.openxmlformats.org/officeDocument/2006/relationships/tags" Target="../tags/tag1558.xml"/><Relationship Id="rId12" Type="http://schemas.openxmlformats.org/officeDocument/2006/relationships/tags" Target="../tags/tag1557.xml"/><Relationship Id="rId11" Type="http://schemas.openxmlformats.org/officeDocument/2006/relationships/image" Target="../media/image15.svg"/><Relationship Id="rId10" Type="http://schemas.openxmlformats.org/officeDocument/2006/relationships/image" Target="../media/image14.png"/><Relationship Id="rId1" Type="http://schemas.openxmlformats.org/officeDocument/2006/relationships/tags" Target="../tags/tag1550.xml"/></Relationships>
</file>

<file path=ppt/slides/_rels/slide8.xml.rels><?xml version="1.0" encoding="UTF-8" standalone="yes"?>
<Relationships xmlns="http://schemas.openxmlformats.org/package/2006/relationships"><Relationship Id="rId5" Type="http://schemas.openxmlformats.org/officeDocument/2006/relationships/slideLayout" Target="../slideLayouts/slideLayout34.xml"/><Relationship Id="rId4" Type="http://schemas.openxmlformats.org/officeDocument/2006/relationships/tags" Target="../tags/tag1571.xml"/><Relationship Id="rId3" Type="http://schemas.openxmlformats.org/officeDocument/2006/relationships/tags" Target="../tags/tag1570.xml"/><Relationship Id="rId2" Type="http://schemas.openxmlformats.org/officeDocument/2006/relationships/tags" Target="../tags/tag1569.xml"/><Relationship Id="rId1" Type="http://schemas.openxmlformats.org/officeDocument/2006/relationships/tags" Target="../tags/tag1568.xml"/></Relationships>
</file>

<file path=ppt/slides/_rels/slide9.xml.rels><?xml version="1.0" encoding="UTF-8" standalone="yes"?>
<Relationships xmlns="http://schemas.openxmlformats.org/package/2006/relationships"><Relationship Id="rId7" Type="http://schemas.openxmlformats.org/officeDocument/2006/relationships/slideLayout" Target="../slideLayouts/slideLayout17.xml"/><Relationship Id="rId6" Type="http://schemas.openxmlformats.org/officeDocument/2006/relationships/tags" Target="../tags/tag1573.xml"/><Relationship Id="rId5" Type="http://schemas.openxmlformats.org/officeDocument/2006/relationships/image" Target="../media/image23.png"/><Relationship Id="rId4" Type="http://schemas.openxmlformats.org/officeDocument/2006/relationships/image" Target="../media/image22.png"/><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tags" Target="../tags/tag157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 name="图片 50"/>
          <p:cNvPicPr>
            <a:picLocks noChangeAspect="1"/>
          </p:cNvPicPr>
          <p:nvPr>
            <p:custDataLst>
              <p:tags r:id="rId1"/>
            </p:custDataLst>
          </p:nvPr>
        </p:nvPicPr>
        <p:blipFill rotWithShape="1">
          <a:blip r:embed="rId2"/>
          <a:srcRect l="8302" t="11022" r="8302" b="11022"/>
          <a:stretch>
            <a:fillRect/>
          </a:stretch>
        </p:blipFill>
        <p:spPr>
          <a:xfrm>
            <a:off x="0" y="0"/>
            <a:ext cx="12192000" cy="6858001"/>
          </a:xfrm>
          <a:prstGeom prst="rect">
            <a:avLst/>
          </a:prstGeom>
        </p:spPr>
      </p:pic>
      <p:sp>
        <p:nvSpPr>
          <p:cNvPr id="4" name="文本框 3"/>
          <p:cNvSpPr txBox="1"/>
          <p:nvPr>
            <p:custDataLst>
              <p:tags r:id="rId3"/>
            </p:custDataLst>
          </p:nvPr>
        </p:nvSpPr>
        <p:spPr>
          <a:xfrm>
            <a:off x="1690791" y="2859683"/>
            <a:ext cx="8810425" cy="923330"/>
          </a:xfrm>
          <a:prstGeom prst="rect">
            <a:avLst/>
          </a:prstGeom>
          <a:noFill/>
        </p:spPr>
        <p:txBody>
          <a:bodyPr wrap="none" rtlCol="0">
            <a:normAutofit fontScale="90000"/>
          </a:bodyPr>
          <a:lstStyle/>
          <a:p>
            <a:pPr algn="ctr"/>
            <a:r>
              <a:rPr lang="zh-CN" altLang="en-US" sz="5400" b="1" dirty="0">
                <a:solidFill>
                  <a:srgbClr val="005825"/>
                </a:solidFill>
              </a:rPr>
              <a:t>计算机图形学第八组期末项目汇报</a:t>
            </a:r>
            <a:endParaRPr lang="zh-CN" altLang="en-US" sz="5400" b="1" dirty="0">
              <a:solidFill>
                <a:srgbClr val="005825"/>
              </a:solidFill>
            </a:endParaRPr>
          </a:p>
        </p:txBody>
      </p:sp>
      <p:sp>
        <p:nvSpPr>
          <p:cNvPr id="9" name="文本框 8"/>
          <p:cNvSpPr txBox="1"/>
          <p:nvPr>
            <p:custDataLst>
              <p:tags r:id="rId4"/>
            </p:custDataLst>
          </p:nvPr>
        </p:nvSpPr>
        <p:spPr>
          <a:xfrm>
            <a:off x="5271134" y="5166489"/>
            <a:ext cx="1649730" cy="398780"/>
          </a:xfrm>
          <a:prstGeom prst="rect">
            <a:avLst/>
          </a:prstGeom>
          <a:noFill/>
        </p:spPr>
        <p:txBody>
          <a:bodyPr wrap="none" rtlCol="0">
            <a:spAutoFit/>
          </a:bodyPr>
          <a:lstStyle/>
          <a:p>
            <a:pPr algn="ctr"/>
            <a:r>
              <a:rPr lang="en-US" altLang="zh-CN" sz="2000" dirty="0">
                <a:solidFill>
                  <a:schemeClr val="tx1">
                    <a:lumMod val="75000"/>
                    <a:lumOff val="25000"/>
                  </a:schemeClr>
                </a:solidFill>
              </a:rPr>
              <a:t>2025/12/25</a:t>
            </a:r>
            <a:endParaRPr lang="en-US" altLang="zh-CN" sz="2000" dirty="0">
              <a:solidFill>
                <a:schemeClr val="tx1">
                  <a:lumMod val="75000"/>
                  <a:lumOff val="25000"/>
                </a:schemeClr>
              </a:solidFill>
            </a:endParaRPr>
          </a:p>
        </p:txBody>
      </p:sp>
      <p:sp>
        <p:nvSpPr>
          <p:cNvPr id="2" name="文本框 1"/>
          <p:cNvSpPr txBox="1"/>
          <p:nvPr/>
        </p:nvSpPr>
        <p:spPr>
          <a:xfrm>
            <a:off x="1456055" y="4527550"/>
            <a:ext cx="9668510" cy="531495"/>
          </a:xfrm>
          <a:prstGeom prst="rect">
            <a:avLst/>
          </a:prstGeom>
          <a:noFill/>
        </p:spPr>
        <p:txBody>
          <a:bodyPr wrap="square" rtlCol="0">
            <a:noAutofit/>
          </a:bodyPr>
          <a:p>
            <a:pPr algn="ctr"/>
            <a:r>
              <a:rPr lang="zh-CN" altLang="en-US" sz="2800"/>
              <a:t>组长：</a:t>
            </a:r>
            <a:r>
              <a:rPr lang="zh-CN" altLang="en-US" sz="2800">
                <a:sym typeface="+mn-ea"/>
              </a:rPr>
              <a:t>张誉方</a:t>
            </a:r>
            <a:r>
              <a:rPr lang="en-US" altLang="zh-CN" sz="2800">
                <a:sym typeface="+mn-ea"/>
              </a:rPr>
              <a:t>   </a:t>
            </a:r>
            <a:r>
              <a:rPr lang="zh-CN" altLang="en-US" sz="2800">
                <a:sym typeface="+mn-ea"/>
              </a:rPr>
              <a:t>组员：柳亦霏</a:t>
            </a:r>
            <a:r>
              <a:rPr lang="en-US" altLang="zh-CN" sz="2800">
                <a:sym typeface="+mn-ea"/>
              </a:rPr>
              <a:t>  </a:t>
            </a:r>
            <a:r>
              <a:rPr lang="zh-CN" altLang="en-US" sz="2800">
                <a:sym typeface="+mn-ea"/>
              </a:rPr>
              <a:t>曾壮</a:t>
            </a:r>
            <a:r>
              <a:rPr lang="en-US" altLang="zh-CN" sz="2800">
                <a:sym typeface="+mn-ea"/>
              </a:rPr>
              <a:t>  </a:t>
            </a:r>
            <a:r>
              <a:rPr lang="zh-CN" altLang="en-US" sz="2800">
                <a:sym typeface="+mn-ea"/>
              </a:rPr>
              <a:t>张景翔</a:t>
            </a:r>
            <a:r>
              <a:rPr lang="en-US" altLang="zh-CN" sz="2800">
                <a:sym typeface="+mn-ea"/>
              </a:rPr>
              <a:t>  </a:t>
            </a:r>
            <a:r>
              <a:rPr lang="zh-CN" altLang="en-US" sz="2800">
                <a:sym typeface="+mn-ea"/>
              </a:rPr>
              <a:t>钟思玥</a:t>
            </a:r>
            <a:r>
              <a:rPr lang="en-US" altLang="zh-CN" sz="2800">
                <a:sym typeface="+mn-ea"/>
              </a:rPr>
              <a:t>  </a:t>
            </a:r>
            <a:r>
              <a:rPr lang="zh-CN" altLang="en-US" sz="2800">
                <a:sym typeface="+mn-ea"/>
              </a:rPr>
              <a:t>钟旺烜</a:t>
            </a:r>
            <a:endParaRPr lang="zh-CN" altLang="en-US" sz="2800">
              <a:sym typeface="+mn-ea"/>
            </a:endParaRPr>
          </a:p>
        </p:txBody>
      </p:sp>
    </p:spTree>
    <p:custDataLst>
      <p:tags r:id="rId5"/>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8" name="图片占位符 7" descr="C:/Users/Zhongwx/Desktop/c5ffb81e05ddfa17ff1461b9ff01f87b.pngc5ffb81e05ddfa17ff1461b9ff01f87b"/>
          <p:cNvPicPr>
            <a:picLocks noChangeAspect="1"/>
          </p:cNvPicPr>
          <p:nvPr>
            <p:ph type="pic" idx="16391"/>
            <p:custDataLst>
              <p:tags r:id="rId1"/>
            </p:custDataLst>
          </p:nvPr>
        </p:nvPicPr>
        <p:blipFill>
          <a:blip r:embed="rId2"/>
          <a:srcRect t="2476" b="2476"/>
          <a:stretch>
            <a:fillRect/>
          </a:stretch>
        </p:blipFill>
        <p:spPr>
          <a:xfrm>
            <a:off x="7327900" y="1214120"/>
            <a:ext cx="4476115" cy="2519680"/>
          </a:xfrm>
          <a:prstGeom prst="roundRect">
            <a:avLst/>
          </a:prstGeom>
        </p:spPr>
      </p:pic>
      <p:sp>
        <p:nvSpPr>
          <p:cNvPr id="3" name="装饰  7"/>
          <p:cNvSpPr>
            <a:spLocks noGrp="1"/>
          </p:cNvSpPr>
          <p:nvPr>
            <p:ph type="body" idx="16390"/>
            <p:custDataLst>
              <p:tags r:id="rId3"/>
            </p:custDataLst>
          </p:nvPr>
        </p:nvSpPr>
        <p:spPr>
          <a:xfrm>
            <a:off x="379730" y="1214120"/>
            <a:ext cx="7300595" cy="2519680"/>
          </a:xfrm>
        </p:spPr>
        <p:txBody>
          <a:bodyPr/>
          <a:p>
            <a:r>
              <a:rPr lang="zh-CN" altLang="en-US">
                <a:solidFill>
                  <a:schemeClr val="tx1"/>
                </a:solidFill>
              </a:rPr>
              <a:t> </a:t>
            </a:r>
            <a:endParaRPr lang="zh-CN" altLang="en-US">
              <a:solidFill>
                <a:schemeClr val="tx1"/>
              </a:solidFill>
            </a:endParaRPr>
          </a:p>
        </p:txBody>
      </p:sp>
      <p:sp>
        <p:nvSpPr>
          <p:cNvPr id="2" name="标题 1"/>
          <p:cNvSpPr>
            <a:spLocks noGrp="1"/>
          </p:cNvSpPr>
          <p:nvPr>
            <p:ph type="ctrTitle" idx="16385"/>
            <p:custDataLst>
              <p:tags r:id="rId4"/>
            </p:custDataLst>
          </p:nvPr>
        </p:nvSpPr>
        <p:spPr>
          <a:xfrm>
            <a:off x="572271" y="360914"/>
            <a:ext cx="4507556" cy="936040"/>
          </a:xfrm>
        </p:spPr>
        <p:txBody>
          <a:bodyPr vert="horz" wrap="none" rtlCol="0">
            <a:normAutofit/>
          </a:bodyPr>
          <a:lstStyle/>
          <a:p>
            <a:pPr lvl="0" algn="l">
              <a:lnSpc>
                <a:spcPct val="120000"/>
              </a:lnSpc>
              <a:buClrTx/>
              <a:buSzTx/>
              <a:buFontTx/>
            </a:pPr>
            <a:r>
              <a:rPr lang="zh-CN" altLang="en-US" sz="3200" b="1" dirty="0">
                <a:solidFill>
                  <a:schemeClr val="accent2">
                    <a:lumMod val="50000"/>
                    <a:hueOff val="10800000"/>
                  </a:schemeClr>
                </a:solidFill>
                <a:latin typeface="+mn-lt"/>
                <a:ea typeface="+mn-ea"/>
                <a:cs typeface="+mn-cs"/>
                <a:sym typeface="+mn-ea"/>
              </a:rPr>
              <a:t>亮点</a:t>
            </a:r>
            <a:r>
              <a:rPr lang="zh-CN" altLang="en-US" sz="3200" b="1" dirty="0">
                <a:solidFill>
                  <a:schemeClr val="accent2">
                    <a:lumMod val="50000"/>
                    <a:hueOff val="10800000"/>
                  </a:schemeClr>
                </a:solidFill>
                <a:latin typeface="+mn-lt"/>
                <a:ea typeface="+mn-ea"/>
                <a:cs typeface="+mn-cs"/>
                <a:sym typeface="+mn-ea"/>
              </a:rPr>
              <a:t>二：PBR光照模型 + 视差遮蔽映射（POM）</a:t>
            </a:r>
            <a:endParaRPr lang="zh-CN" altLang="en-US" sz="3200" b="1" dirty="0">
              <a:solidFill>
                <a:schemeClr val="accent2">
                  <a:lumMod val="50000"/>
                  <a:hueOff val="10800000"/>
                </a:schemeClr>
              </a:solidFill>
              <a:latin typeface="+mn-lt"/>
              <a:ea typeface="+mn-ea"/>
              <a:cs typeface="+mn-cs"/>
              <a:sym typeface="+mn-ea"/>
            </a:endParaRPr>
          </a:p>
        </p:txBody>
      </p:sp>
      <p:sp>
        <p:nvSpPr>
          <p:cNvPr id="6" name="文本占位符 5"/>
          <p:cNvSpPr>
            <a:spLocks noGrp="1"/>
          </p:cNvSpPr>
          <p:nvPr>
            <p:ph type="body" idx="16387"/>
            <p:custDataLst>
              <p:tags r:id="rId5"/>
            </p:custDataLst>
          </p:nvPr>
        </p:nvSpPr>
        <p:spPr>
          <a:xfrm>
            <a:off x="635635" y="1527810"/>
            <a:ext cx="6692900" cy="1761490"/>
          </a:xfrm>
        </p:spPr>
        <p:txBody>
          <a:bodyPr>
            <a:noAutofit/>
          </a:bodyPr>
          <a:p>
            <a:r>
              <a:rPr lang="en-US" altLang="zh-CN">
                <a:sym typeface="+mn-ea"/>
              </a:rPr>
              <a:t>PBR</a:t>
            </a:r>
            <a:r>
              <a:rPr lang="zh-CN" altLang="en-US">
                <a:sym typeface="+mn-ea"/>
              </a:rPr>
              <a:t>光照模型的实现重点在</a:t>
            </a:r>
            <a:r>
              <a:rPr lang="en-US" altLang="zh-CN">
                <a:sym typeface="+mn-ea"/>
              </a:rPr>
              <a:t>PBR</a:t>
            </a:r>
            <a:r>
              <a:rPr lang="zh-CN" altLang="en-US">
                <a:sym typeface="+mn-ea"/>
              </a:rPr>
              <a:t>片段着色器的设计上。实现</a:t>
            </a:r>
            <a:r>
              <a:rPr lang="en-US" altLang="zh-CN">
                <a:sym typeface="+mn-ea"/>
              </a:rPr>
              <a:t>PBR</a:t>
            </a:r>
            <a:r>
              <a:rPr lang="zh-CN" altLang="en-US">
                <a:sym typeface="+mn-ea"/>
              </a:rPr>
              <a:t>模型所用到的各类光学知识和用到的数学计算公式统一参照</a:t>
            </a:r>
            <a:r>
              <a:rPr lang="en-US" altLang="zh-CN">
                <a:sym typeface="+mn-ea"/>
              </a:rPr>
              <a:t>LearingOpenGL</a:t>
            </a:r>
            <a:r>
              <a:rPr lang="zh-CN" altLang="en-US">
                <a:sym typeface="+mn-ea"/>
              </a:rPr>
              <a:t>教程中的内容。本次实现的</a:t>
            </a:r>
            <a:r>
              <a:rPr lang="en-US" altLang="zh-CN">
                <a:sym typeface="+mn-ea"/>
              </a:rPr>
              <a:t>PBR</a:t>
            </a:r>
            <a:r>
              <a:rPr lang="zh-CN" altLang="en-US">
                <a:sym typeface="+mn-ea"/>
              </a:rPr>
              <a:t>片段着色器实现了</a:t>
            </a:r>
            <a:r>
              <a:rPr lang="en-US" altLang="zh-CN">
                <a:sym typeface="+mn-ea"/>
              </a:rPr>
              <a:t>LearingOpenGL</a:t>
            </a:r>
            <a:r>
              <a:rPr lang="zh-CN" altLang="en-US">
                <a:sym typeface="+mn-ea"/>
              </a:rPr>
              <a:t>教程中</a:t>
            </a:r>
            <a:r>
              <a:rPr lang="en-US" altLang="zh-CN">
                <a:sym typeface="+mn-ea"/>
              </a:rPr>
              <a:t>PBR</a:t>
            </a:r>
            <a:r>
              <a:rPr lang="zh-CN" altLang="en-US">
                <a:sym typeface="+mn-ea"/>
              </a:rPr>
              <a:t>介绍的所有功能，包括基于图像的光照</a:t>
            </a:r>
            <a:r>
              <a:rPr lang="en-US" altLang="zh-CN">
                <a:sym typeface="+mn-ea"/>
              </a:rPr>
              <a:t>(IBL</a:t>
            </a:r>
            <a:r>
              <a:rPr lang="zh-CN" altLang="en-US">
                <a:sym typeface="+mn-ea"/>
              </a:rPr>
              <a:t>）。此外，为了适配加载</a:t>
            </a:r>
            <a:r>
              <a:rPr lang="en-US" altLang="zh-CN">
                <a:sym typeface="+mn-ea"/>
              </a:rPr>
              <a:t>gltf</a:t>
            </a:r>
            <a:r>
              <a:rPr lang="zh-CN" altLang="en-US">
                <a:sym typeface="+mn-ea"/>
              </a:rPr>
              <a:t>模型，</a:t>
            </a:r>
            <a:r>
              <a:rPr lang="en-US" altLang="zh-CN">
                <a:sym typeface="+mn-ea"/>
              </a:rPr>
              <a:t>PBR</a:t>
            </a:r>
            <a:r>
              <a:rPr lang="zh-CN" altLang="en-US">
                <a:sym typeface="+mn-ea"/>
              </a:rPr>
              <a:t>片段着色器对于纹理参数的设置进行了多项判断，保证纹理参数能够得到正确的设置。</a:t>
            </a:r>
            <a:endParaRPr lang="zh-CN" altLang="en-US"/>
          </a:p>
          <a:p>
            <a:endParaRPr lang="zh-CN" altLang="en-US">
              <a:solidFill>
                <a:schemeClr val="tx1"/>
              </a:solidFill>
            </a:endParaRPr>
          </a:p>
        </p:txBody>
      </p:sp>
      <p:sp>
        <p:nvSpPr>
          <p:cNvPr id="7" name="装饰  1"/>
          <p:cNvSpPr>
            <a:spLocks noGrp="1"/>
          </p:cNvSpPr>
          <p:nvPr>
            <p:ph type="body" idx="16392"/>
            <p:custDataLst>
              <p:tags r:id="rId6"/>
            </p:custDataLst>
          </p:nvPr>
        </p:nvSpPr>
        <p:spPr>
          <a:xfrm>
            <a:off x="379730" y="3960495"/>
            <a:ext cx="5280025" cy="2523490"/>
          </a:xfrm>
        </p:spPr>
        <p:txBody>
          <a:bodyPr/>
          <a:p>
            <a:r>
              <a:rPr lang="zh-CN" altLang="en-US">
                <a:solidFill>
                  <a:schemeClr val="tx1"/>
                </a:solidFill>
              </a:rPr>
              <a:t> </a:t>
            </a:r>
            <a:endParaRPr lang="zh-CN" altLang="en-US">
              <a:solidFill>
                <a:schemeClr val="tx1"/>
              </a:solidFill>
            </a:endParaRPr>
          </a:p>
        </p:txBody>
      </p:sp>
      <p:sp>
        <p:nvSpPr>
          <p:cNvPr id="10" name="文本占位符 9"/>
          <p:cNvSpPr>
            <a:spLocks noGrp="1"/>
          </p:cNvSpPr>
          <p:nvPr>
            <p:ph type="body" idx="16389"/>
            <p:custDataLst>
              <p:tags r:id="rId7"/>
            </p:custDataLst>
          </p:nvPr>
        </p:nvSpPr>
        <p:spPr>
          <a:xfrm>
            <a:off x="481965" y="3960495"/>
            <a:ext cx="5073015" cy="2256790"/>
          </a:xfrm>
        </p:spPr>
        <p:txBody>
          <a:bodyPr>
            <a:noAutofit/>
          </a:bodyPr>
          <a:p>
            <a:pPr indent="457200"/>
            <a:r>
              <a:rPr lang="zh-CN" altLang="en-US">
                <a:sym typeface="+mn-ea"/>
              </a:rPr>
              <a:t>传统法线贴图仅修改表面法线来模拟凹凸，而</a:t>
            </a:r>
            <a:r>
              <a:rPr lang="en-US" altLang="zh-CN">
                <a:sym typeface="+mn-ea"/>
              </a:rPr>
              <a:t> POM </a:t>
            </a:r>
            <a:r>
              <a:rPr lang="zh-CN" altLang="en-US">
                <a:sym typeface="+mn-ea"/>
              </a:rPr>
              <a:t>通过偏移纹理坐标让纹理</a:t>
            </a:r>
            <a:r>
              <a:rPr lang="en-US" altLang="zh-CN">
                <a:sym typeface="+mn-ea"/>
              </a:rPr>
              <a:t> “</a:t>
            </a:r>
            <a:r>
              <a:rPr lang="zh-CN" altLang="en-US">
                <a:sym typeface="+mn-ea"/>
              </a:rPr>
              <a:t>贴合</a:t>
            </a:r>
            <a:r>
              <a:rPr lang="en-US" altLang="zh-CN">
                <a:sym typeface="+mn-ea"/>
              </a:rPr>
              <a:t>” </a:t>
            </a:r>
            <a:r>
              <a:rPr lang="zh-CN" altLang="en-US">
                <a:sym typeface="+mn-ea"/>
              </a:rPr>
              <a:t>虚拟的高度地形，视觉上更接近真实的几何凹凸（比如木纹的沟壑、地砖的缝隙）。在参考</a:t>
            </a:r>
            <a:r>
              <a:rPr lang="en-US" altLang="zh-CN">
                <a:sym typeface="+mn-ea"/>
              </a:rPr>
              <a:t>LearingOpenGL</a:t>
            </a:r>
            <a:r>
              <a:rPr lang="zh-CN" altLang="en-US">
                <a:sym typeface="+mn-ea"/>
              </a:rPr>
              <a:t>教程的基础上，我们实现的</a:t>
            </a:r>
            <a:r>
              <a:rPr lang="en-US" altLang="zh-CN">
                <a:sym typeface="+mn-ea"/>
              </a:rPr>
              <a:t>POM</a:t>
            </a:r>
            <a:r>
              <a:rPr lang="zh-CN" altLang="en-US">
                <a:sym typeface="+mn-ea"/>
              </a:rPr>
              <a:t>兼顾了效果（</a:t>
            </a:r>
            <a:r>
              <a:rPr lang="en-US" altLang="zh-CN">
                <a:sym typeface="+mn-ea"/>
              </a:rPr>
              <a:t>32 </a:t>
            </a:r>
            <a:r>
              <a:rPr lang="zh-CN" altLang="en-US">
                <a:sym typeface="+mn-ea"/>
              </a:rPr>
              <a:t>层采样</a:t>
            </a:r>
            <a:r>
              <a:rPr lang="en-US" altLang="zh-CN">
                <a:sym typeface="+mn-ea"/>
              </a:rPr>
              <a:t> + </a:t>
            </a:r>
            <a:r>
              <a:rPr lang="zh-CN" altLang="en-US">
                <a:sym typeface="+mn-ea"/>
              </a:rPr>
              <a:t>插值）和性能（距离淡出</a:t>
            </a:r>
            <a:r>
              <a:rPr lang="en-US" altLang="zh-CN">
                <a:sym typeface="+mn-ea"/>
              </a:rPr>
              <a:t> + </a:t>
            </a:r>
            <a:r>
              <a:rPr lang="zh-CN" altLang="en-US">
                <a:sym typeface="+mn-ea"/>
              </a:rPr>
              <a:t>动态分层），并且可以兼容</a:t>
            </a:r>
            <a:r>
              <a:rPr lang="en-US" altLang="zh-CN">
                <a:sym typeface="+mn-ea"/>
              </a:rPr>
              <a:t>PBR</a:t>
            </a:r>
            <a:r>
              <a:rPr lang="zh-CN" altLang="en-US">
                <a:sym typeface="+mn-ea"/>
              </a:rPr>
              <a:t>纹理中</a:t>
            </a:r>
            <a:r>
              <a:rPr lang="en-US" altLang="zh-CN">
                <a:sym typeface="+mn-ea"/>
              </a:rPr>
              <a:t>heightMap</a:t>
            </a:r>
            <a:r>
              <a:rPr lang="zh-CN" altLang="en-US">
                <a:sym typeface="+mn-ea"/>
              </a:rPr>
              <a:t>纹理图的输入。（右</a:t>
            </a:r>
            <a:r>
              <a:rPr lang="en-US" altLang="zh-CN">
                <a:sym typeface="+mn-ea"/>
              </a:rPr>
              <a:t>2</a:t>
            </a:r>
            <a:r>
              <a:rPr lang="zh-CN" altLang="en-US">
                <a:sym typeface="+mn-ea"/>
              </a:rPr>
              <a:t>图为实现</a:t>
            </a:r>
            <a:r>
              <a:rPr lang="en-US" altLang="zh-CN">
                <a:sym typeface="+mn-ea"/>
              </a:rPr>
              <a:t>POM</a:t>
            </a:r>
            <a:r>
              <a:rPr lang="zh-CN" altLang="en-US">
                <a:sym typeface="+mn-ea"/>
              </a:rPr>
              <a:t>后的效果）</a:t>
            </a:r>
            <a:endParaRPr lang="zh-CN" altLang="en-US"/>
          </a:p>
          <a:p>
            <a:endParaRPr lang="zh-CN" altLang="en-US">
              <a:solidFill>
                <a:schemeClr val="tx1"/>
              </a:solidFill>
            </a:endParaRPr>
          </a:p>
        </p:txBody>
      </p:sp>
      <p:pic>
        <p:nvPicPr>
          <p:cNvPr id="14" name="图片占位符 7" descr="C:/Users/Zhongwx/Desktop/9031ee37c42c047ef070bab8d1b68262.png9031ee37c42c047ef070bab8d1b68262"/>
          <p:cNvPicPr>
            <a:picLocks noChangeAspect="1"/>
          </p:cNvPicPr>
          <p:nvPr>
            <p:custDataLst>
              <p:tags r:id="rId8"/>
            </p:custDataLst>
          </p:nvPr>
        </p:nvPicPr>
        <p:blipFill>
          <a:blip r:embed="rId9"/>
          <a:srcRect l="22419" r="22419"/>
          <a:stretch>
            <a:fillRect/>
          </a:stretch>
        </p:blipFill>
        <p:spPr>
          <a:xfrm>
            <a:off x="5749290" y="3750310"/>
            <a:ext cx="2874010" cy="2926080"/>
          </a:xfrm>
          <a:prstGeom prst="roundRect">
            <a:avLst/>
          </a:prstGeom>
          <a:solidFill>
            <a:srgbClr val="DDDDDD"/>
          </a:solidFill>
          <a:ln>
            <a:noFill/>
          </a:ln>
        </p:spPr>
      </p:pic>
      <p:pic>
        <p:nvPicPr>
          <p:cNvPr id="18" name="图片占位符 7" descr="C:/Users/Zhongwx/Desktop/c83d1ec176e12d062e54c9684d498578.pngc83d1ec176e12d062e54c9684d498578"/>
          <p:cNvPicPr>
            <a:picLocks noChangeAspect="1"/>
          </p:cNvPicPr>
          <p:nvPr>
            <p:custDataLst>
              <p:tags r:id="rId10"/>
            </p:custDataLst>
          </p:nvPr>
        </p:nvPicPr>
        <p:blipFill>
          <a:blip r:embed="rId11"/>
          <a:srcRect l="22352" r="22352"/>
          <a:stretch>
            <a:fillRect/>
          </a:stretch>
        </p:blipFill>
        <p:spPr>
          <a:xfrm>
            <a:off x="8713470" y="3750310"/>
            <a:ext cx="2890520" cy="2942590"/>
          </a:xfrm>
          <a:prstGeom prst="roundRect">
            <a:avLst/>
          </a:prstGeom>
          <a:solidFill>
            <a:srgbClr val="DDDDDD"/>
          </a:solidFill>
          <a:ln>
            <a:noFill/>
          </a:ln>
        </p:spPr>
      </p:pic>
    </p:spTree>
    <p:custDataLst>
      <p:tags r:id="rId12"/>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idx="16385"/>
            <p:custDataLst>
              <p:tags r:id="rId1"/>
            </p:custDataLst>
          </p:nvPr>
        </p:nvSpPr>
        <p:spPr>
          <a:xfrm>
            <a:off x="572271" y="360914"/>
            <a:ext cx="4507556" cy="936040"/>
          </a:xfrm>
        </p:spPr>
        <p:txBody>
          <a:bodyPr vert="horz" wrap="none" rtlCol="0">
            <a:normAutofit/>
          </a:bodyPr>
          <a:lstStyle/>
          <a:p>
            <a:pPr lvl="0" algn="l">
              <a:lnSpc>
                <a:spcPct val="120000"/>
              </a:lnSpc>
              <a:buClrTx/>
              <a:buSzTx/>
              <a:buFontTx/>
            </a:pPr>
            <a:r>
              <a:rPr lang="zh-CN" altLang="en-US" sz="3200" b="1" dirty="0">
                <a:solidFill>
                  <a:schemeClr val="accent2">
                    <a:lumMod val="50000"/>
                    <a:hueOff val="10800000"/>
                  </a:schemeClr>
                </a:solidFill>
                <a:latin typeface="+mn-lt"/>
                <a:ea typeface="+mn-ea"/>
                <a:cs typeface="+mn-cs"/>
                <a:sym typeface="+mn-ea"/>
              </a:rPr>
              <a:t>亮点</a:t>
            </a:r>
            <a:r>
              <a:rPr lang="zh-CN" altLang="en-US" sz="3200" b="1" dirty="0">
                <a:solidFill>
                  <a:schemeClr val="accent2">
                    <a:lumMod val="50000"/>
                    <a:hueOff val="10800000"/>
                  </a:schemeClr>
                </a:solidFill>
                <a:latin typeface="+mn-lt"/>
                <a:ea typeface="+mn-ea"/>
                <a:cs typeface="+mn-cs"/>
                <a:sym typeface="+mn-ea"/>
              </a:rPr>
              <a:t>三：Shadow Mapping阴影</a:t>
            </a:r>
            <a:endParaRPr lang="zh-CN" altLang="en-US" sz="3200" b="1" dirty="0">
              <a:solidFill>
                <a:schemeClr val="accent2">
                  <a:lumMod val="50000"/>
                  <a:hueOff val="10800000"/>
                </a:schemeClr>
              </a:solidFill>
              <a:latin typeface="+mn-lt"/>
              <a:ea typeface="+mn-ea"/>
              <a:cs typeface="+mn-cs"/>
              <a:sym typeface="+mn-ea"/>
            </a:endParaRPr>
          </a:p>
        </p:txBody>
      </p:sp>
      <p:sp>
        <p:nvSpPr>
          <p:cNvPr id="4" name="装饰  8"/>
          <p:cNvSpPr>
            <a:spLocks noGrp="1"/>
          </p:cNvSpPr>
          <p:nvPr>
            <p:ph type="body" idx="16393"/>
            <p:custDataLst>
              <p:tags r:id="rId2"/>
            </p:custDataLst>
          </p:nvPr>
        </p:nvSpPr>
        <p:spPr>
          <a:xfrm>
            <a:off x="609600" y="1158875"/>
            <a:ext cx="54000" cy="2032000"/>
          </a:xfrm>
        </p:spPr>
        <p:txBody>
          <a:bodyPr/>
          <a:p>
            <a:r>
              <a:rPr lang="zh-CN" altLang="en-US">
                <a:solidFill>
                  <a:schemeClr val="bg1"/>
                </a:solidFill>
              </a:rPr>
              <a:t> </a:t>
            </a:r>
            <a:endParaRPr lang="zh-CN" altLang="en-US">
              <a:solidFill>
                <a:schemeClr val="bg1"/>
              </a:solidFill>
            </a:endParaRPr>
          </a:p>
        </p:txBody>
      </p:sp>
      <p:sp>
        <p:nvSpPr>
          <p:cNvPr id="5" name="文本占位符 4"/>
          <p:cNvSpPr>
            <a:spLocks noGrp="1"/>
          </p:cNvSpPr>
          <p:nvPr>
            <p:ph type="body" idx="16386"/>
            <p:custDataLst>
              <p:tags r:id="rId3"/>
            </p:custDataLst>
          </p:nvPr>
        </p:nvSpPr>
        <p:spPr>
          <a:xfrm>
            <a:off x="810895" y="1158875"/>
            <a:ext cx="3098800" cy="406400"/>
          </a:xfrm>
        </p:spPr>
        <p:txBody>
          <a:bodyPr>
            <a:normAutofit/>
          </a:bodyPr>
          <a:p>
            <a:r>
              <a:rPr lang="zh-CN" altLang="en-US">
                <a:solidFill>
                  <a:schemeClr val="tx1"/>
                </a:solidFill>
              </a:rPr>
              <a:t>效果</a:t>
            </a:r>
            <a:endParaRPr lang="zh-CN" altLang="en-US">
              <a:solidFill>
                <a:schemeClr val="tx1"/>
              </a:solidFill>
            </a:endParaRPr>
          </a:p>
        </p:txBody>
      </p:sp>
      <p:sp>
        <p:nvSpPr>
          <p:cNvPr id="6" name="文本占位符 5"/>
          <p:cNvSpPr>
            <a:spLocks noGrp="1"/>
          </p:cNvSpPr>
          <p:nvPr>
            <p:ph type="body" idx="16387"/>
            <p:custDataLst>
              <p:tags r:id="rId4"/>
            </p:custDataLst>
          </p:nvPr>
        </p:nvSpPr>
        <p:spPr>
          <a:xfrm>
            <a:off x="762000" y="1666875"/>
            <a:ext cx="3098800" cy="1524000"/>
          </a:xfrm>
        </p:spPr>
        <p:txBody>
          <a:bodyPr>
            <a:normAutofit/>
          </a:bodyPr>
          <a:p>
            <a:r>
              <a:rPr lang="zh-CN" altLang="en-US" sz="1500">
                <a:solidFill>
                  <a:schemeClr val="tx1"/>
                </a:solidFill>
              </a:rPr>
              <a:t>详细描述：Shadow Mapping阴影技术为场景中的物体，如书架、桌椅等投射出柔和的点光源阴影，增强了场景的空间层次感，使整个微型图书馆场景更加逼真和立体。</a:t>
            </a:r>
            <a:endParaRPr lang="zh-CN" altLang="en-US" sz="1500">
              <a:solidFill>
                <a:schemeClr val="tx1"/>
              </a:solidFill>
            </a:endParaRPr>
          </a:p>
        </p:txBody>
      </p:sp>
      <p:sp>
        <p:nvSpPr>
          <p:cNvPr id="7" name="装饰  1"/>
          <p:cNvSpPr>
            <a:spLocks noGrp="1"/>
          </p:cNvSpPr>
          <p:nvPr>
            <p:ph type="body" idx="16394"/>
            <p:custDataLst>
              <p:tags r:id="rId5"/>
            </p:custDataLst>
          </p:nvPr>
        </p:nvSpPr>
        <p:spPr>
          <a:xfrm>
            <a:off x="3962400" y="1158875"/>
            <a:ext cx="54000" cy="2340000"/>
          </a:xfrm>
        </p:spPr>
        <p:txBody>
          <a:bodyPr/>
          <a:p>
            <a:r>
              <a:rPr lang="zh-CN" altLang="en-US">
                <a:solidFill>
                  <a:schemeClr val="bg1"/>
                </a:solidFill>
              </a:rPr>
              <a:t> </a:t>
            </a:r>
            <a:endParaRPr lang="zh-CN" altLang="en-US">
              <a:solidFill>
                <a:schemeClr val="bg1"/>
              </a:solidFill>
            </a:endParaRPr>
          </a:p>
        </p:txBody>
      </p:sp>
      <p:sp>
        <p:nvSpPr>
          <p:cNvPr id="8" name="文本占位符 7"/>
          <p:cNvSpPr>
            <a:spLocks noGrp="1"/>
          </p:cNvSpPr>
          <p:nvPr>
            <p:ph type="body" idx="16388"/>
            <p:custDataLst>
              <p:tags r:id="rId6"/>
            </p:custDataLst>
          </p:nvPr>
        </p:nvSpPr>
        <p:spPr>
          <a:xfrm>
            <a:off x="4117975" y="1158875"/>
            <a:ext cx="3098800" cy="406400"/>
          </a:xfrm>
        </p:spPr>
        <p:txBody>
          <a:bodyPr>
            <a:normAutofit/>
          </a:bodyPr>
          <a:p>
            <a:r>
              <a:rPr lang="zh-CN" altLang="en-US">
                <a:solidFill>
                  <a:schemeClr val="tx1"/>
                </a:solidFill>
              </a:rPr>
              <a:t>原理</a:t>
            </a:r>
            <a:endParaRPr lang="zh-CN" altLang="en-US">
              <a:solidFill>
                <a:schemeClr val="tx1"/>
              </a:solidFill>
            </a:endParaRPr>
          </a:p>
        </p:txBody>
      </p:sp>
      <p:pic>
        <p:nvPicPr>
          <p:cNvPr id="15" name="图片 14" descr="no_shadow"/>
          <p:cNvPicPr>
            <a:picLocks noChangeAspect="1"/>
          </p:cNvPicPr>
          <p:nvPr/>
        </p:nvPicPr>
        <p:blipFill>
          <a:blip r:embed="rId7"/>
          <a:srcRect t="5579"/>
          <a:stretch>
            <a:fillRect/>
          </a:stretch>
        </p:blipFill>
        <p:spPr>
          <a:xfrm>
            <a:off x="299720" y="3604895"/>
            <a:ext cx="4878705" cy="2719070"/>
          </a:xfrm>
          <a:prstGeom prst="rect">
            <a:avLst/>
          </a:prstGeom>
        </p:spPr>
      </p:pic>
      <p:pic>
        <p:nvPicPr>
          <p:cNvPr id="14" name="图片 13" descr="shadow"/>
          <p:cNvPicPr>
            <a:picLocks noChangeAspect="1"/>
          </p:cNvPicPr>
          <p:nvPr/>
        </p:nvPicPr>
        <p:blipFill>
          <a:blip r:embed="rId8"/>
          <a:srcRect t="5160"/>
          <a:stretch>
            <a:fillRect/>
          </a:stretch>
        </p:blipFill>
        <p:spPr>
          <a:xfrm>
            <a:off x="5934710" y="3592830"/>
            <a:ext cx="4890135" cy="2731135"/>
          </a:xfrm>
          <a:prstGeom prst="rect">
            <a:avLst/>
          </a:prstGeom>
        </p:spPr>
      </p:pic>
      <p:sp>
        <p:nvSpPr>
          <p:cNvPr id="9" name="文本占位符 8"/>
          <p:cNvSpPr>
            <a:spLocks noGrp="1"/>
          </p:cNvSpPr>
          <p:nvPr>
            <p:ph type="body" idx="16389"/>
            <p:custDataLst>
              <p:tags r:id="rId9"/>
            </p:custDataLst>
          </p:nvPr>
        </p:nvSpPr>
        <p:spPr>
          <a:xfrm>
            <a:off x="4117975" y="1666875"/>
            <a:ext cx="7216140" cy="1524000"/>
          </a:xfrm>
        </p:spPr>
        <p:txBody>
          <a:bodyPr>
            <a:noAutofit/>
          </a:bodyPr>
          <a:p>
            <a:r>
              <a:rPr lang="zh-CN" altLang="en-US" sz="1500">
                <a:solidFill>
                  <a:schemeClr val="tx1"/>
                </a:solidFill>
              </a:rPr>
              <a:t>点光源阴影实现的核心在于生成深度立方体贴图，对于点光源来说，这样的贴图一共要生成六个。这里选择使用几何着色器实现一次渲染过程建立深度立方体贴图。在生成深度立方体贴图后，我们将这些立方体贴图传递给我们的</a:t>
            </a:r>
            <a:r>
              <a:rPr lang="en-US" altLang="zh-CN" sz="1500">
                <a:solidFill>
                  <a:schemeClr val="tx1"/>
                </a:solidFill>
              </a:rPr>
              <a:t>PBR</a:t>
            </a:r>
            <a:r>
              <a:rPr lang="zh-CN" altLang="en-US" sz="1500">
                <a:solidFill>
                  <a:schemeClr val="tx1"/>
                </a:solidFill>
              </a:rPr>
              <a:t>光照片段着色器，用来计算对应的阴影因子。最后将这个阴影因子应用到我们实现颜色计算的部分，便可以实现阴影了。同样，为了让实现的阴影更加的柔和与真实，使用到了</a:t>
            </a:r>
            <a:r>
              <a:rPr lang="en-US" altLang="zh-CN" sz="1500">
                <a:solidFill>
                  <a:schemeClr val="tx1"/>
                </a:solidFill>
              </a:rPr>
              <a:t>PCF</a:t>
            </a:r>
            <a:r>
              <a:rPr lang="zh-CN" altLang="en-US" sz="1500">
                <a:solidFill>
                  <a:schemeClr val="tx1"/>
                </a:solidFill>
              </a:rPr>
              <a:t>与动态</a:t>
            </a:r>
            <a:r>
              <a:rPr lang="en-US" altLang="zh-CN" sz="1500">
                <a:solidFill>
                  <a:schemeClr val="tx1"/>
                </a:solidFill>
              </a:rPr>
              <a:t>Bias</a:t>
            </a:r>
            <a:r>
              <a:rPr lang="zh-CN" altLang="en-US" sz="1500">
                <a:solidFill>
                  <a:schemeClr val="tx1"/>
                </a:solidFill>
              </a:rPr>
              <a:t>。来解决阴影痤疮，漏光和锯齿化问题。</a:t>
            </a:r>
            <a:endParaRPr lang="zh-CN" altLang="en-US" sz="1500">
              <a:solidFill>
                <a:schemeClr val="tx1"/>
              </a:solidFill>
            </a:endParaRPr>
          </a:p>
          <a:p>
            <a:endParaRPr lang="zh-CN" altLang="en-US" sz="1500">
              <a:solidFill>
                <a:schemeClr val="tx1"/>
              </a:solidFill>
            </a:endParaRPr>
          </a:p>
        </p:txBody>
      </p:sp>
    </p:spTree>
    <p:custDataLst>
      <p:tags r:id="rId10"/>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 name="标题 12"/>
          <p:cNvSpPr>
            <a:spLocks noGrp="1"/>
          </p:cNvSpPr>
          <p:nvPr>
            <p:ph type="ctrTitle" idx="16385"/>
            <p:custDataLst>
              <p:tags r:id="rId1"/>
            </p:custDataLst>
          </p:nvPr>
        </p:nvSpPr>
        <p:spPr>
          <a:xfrm>
            <a:off x="609600" y="366395"/>
            <a:ext cx="10972800" cy="609600"/>
          </a:xfrm>
        </p:spPr>
        <p:txBody>
          <a:bodyPr>
            <a:normAutofit/>
          </a:bodyPr>
          <a:p>
            <a:r>
              <a:rPr lang="zh-CN" altLang="en-US" sz="3200"/>
              <a:t>PCF软阴影效果对比解析</a:t>
            </a:r>
            <a:endParaRPr lang="zh-CN" altLang="en-US" sz="3200"/>
          </a:p>
        </p:txBody>
      </p:sp>
      <p:sp>
        <p:nvSpPr>
          <p:cNvPr id="20" name="装饰  0"/>
          <p:cNvSpPr>
            <a:spLocks noGrp="1"/>
          </p:cNvSpPr>
          <p:nvPr>
            <p:custDataLst>
              <p:tags r:id="rId2"/>
            </p:custDataLst>
          </p:nvPr>
        </p:nvSpPr>
        <p:spPr>
          <a:xfrm>
            <a:off x="670560" y="1254760"/>
            <a:ext cx="4789805" cy="5122545"/>
          </a:xfrm>
          <a:custGeom>
            <a:avLst/>
            <a:gdLst>
              <a:gd name="connisteX0" fmla="*/ 0 w 3454400"/>
              <a:gd name="connsiteY0" fmla="*/ 203200 h 4724400"/>
              <a:gd name="connisteX1" fmla="*/ 203200 w 3454400"/>
              <a:gd name="connsiteY1" fmla="*/ 0 h 4724400"/>
              <a:gd name="connisteX2" fmla="*/ 3251200 w 3454400"/>
              <a:gd name="connsiteY2" fmla="*/ 0 h 4724400"/>
              <a:gd name="connisteX3" fmla="*/ 3454400 w 3454400"/>
              <a:gd name="connsiteY3" fmla="*/ 203200 h 4724400"/>
              <a:gd name="connisteX4" fmla="*/ 3454400 w 3454400"/>
              <a:gd name="connsiteY4" fmla="*/ 4521200 h 4724400"/>
              <a:gd name="connisteX5" fmla="*/ 3251200 w 3454400"/>
              <a:gd name="connsiteY5" fmla="*/ 4724400 h 4724400"/>
              <a:gd name="connisteX6" fmla="*/ 203200 w 3454400"/>
              <a:gd name="connsiteY6" fmla="*/ 4724400 h 4724400"/>
              <a:gd name="connisteX7" fmla="*/ 0 w 3454400"/>
              <a:gd name="connsiteY7" fmla="*/ 4521200 h 4724400"/>
              <a:gd name="connisteX8" fmla="*/ 0 w 3454400"/>
              <a:gd name="connsiteY8" fmla="*/ 203200 h 47244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3454400" h="4724400">
                <a:moveTo>
                  <a:pt x="0" y="203200"/>
                </a:moveTo>
                <a:cubicBezTo>
                  <a:pt x="0" y="90976"/>
                  <a:pt x="90976" y="0"/>
                  <a:pt x="203200" y="0"/>
                </a:cubicBezTo>
                <a:lnTo>
                  <a:pt x="3251200" y="0"/>
                </a:lnTo>
                <a:cubicBezTo>
                  <a:pt x="3363424" y="0"/>
                  <a:pt x="3454400" y="90976"/>
                  <a:pt x="3454400" y="203200"/>
                </a:cubicBezTo>
                <a:lnTo>
                  <a:pt x="3454400" y="4521200"/>
                </a:lnTo>
                <a:cubicBezTo>
                  <a:pt x="3454400" y="4633424"/>
                  <a:pt x="3363424" y="4724400"/>
                  <a:pt x="3251200" y="4724400"/>
                </a:cubicBezTo>
                <a:lnTo>
                  <a:pt x="203200" y="4724400"/>
                </a:lnTo>
                <a:cubicBezTo>
                  <a:pt x="90976" y="4724400"/>
                  <a:pt x="0" y="4633424"/>
                  <a:pt x="0" y="4521200"/>
                </a:cubicBezTo>
                <a:lnTo>
                  <a:pt x="0" y="203200"/>
                </a:lnTo>
                <a:close/>
              </a:path>
            </a:pathLst>
          </a:custGeom>
          <a:gradFill>
            <a:gsLst>
              <a:gs pos="0">
                <a:schemeClr val="accent1">
                  <a:lumMod val="10000"/>
                  <a:lumOff val="90000"/>
                </a:schemeClr>
              </a:gs>
              <a:gs pos="100000">
                <a:schemeClr val="accent1">
                  <a:lumMod val="10000"/>
                  <a:lumOff val="90000"/>
                </a:schemeClr>
              </a:gs>
            </a:gsLst>
            <a:lin ang="5400000"/>
          </a:gradFill>
          <a:ln>
            <a:solidFill>
              <a:prstClr val="black">
                <a:alpha val="0"/>
              </a:prstClr>
            </a:solidFill>
            <a:prstDash val="solid"/>
          </a:ln>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a:t> </a:t>
            </a:r>
            <a:endParaRPr lang="zh-CN" altLang="en-US"/>
          </a:p>
        </p:txBody>
      </p:sp>
      <p:sp>
        <p:nvSpPr>
          <p:cNvPr id="18" name="文本占位符 4"/>
          <p:cNvSpPr>
            <a:spLocks noGrp="1"/>
          </p:cNvSpPr>
          <p:nvPr>
            <p:custDataLst>
              <p:tags r:id="rId3"/>
            </p:custDataLst>
          </p:nvPr>
        </p:nvSpPr>
        <p:spPr>
          <a:xfrm>
            <a:off x="1700530" y="4443730"/>
            <a:ext cx="2844800" cy="406400"/>
          </a:xfrm>
          <a:noFill/>
        </p:spPr>
        <p:txBody>
          <a:bodyPr lIns="0" tIns="0" rIns="0" bIns="0" anchor="t">
            <a:normAutofit/>
          </a:bodyPr>
          <a:lstStyle>
            <a:lvl1pPr marL="0" indent="0" algn="l" defTabSz="914400" rtl="0" eaLnBrk="1" latinLnBrk="0" hangingPunct="1">
              <a:lnSpc>
                <a:spcPct val="111000"/>
              </a:lnSpc>
              <a:spcBef>
                <a:spcPct val="0"/>
              </a:spcBef>
              <a:spcAft>
                <a:spcPct val="0"/>
              </a:spcAft>
              <a:buFont typeface="Arial" panose="020B0604020202020204" pitchFamily="34" charset="0"/>
              <a:buNone/>
              <a:defRPr sz="2400" b="0" kern="1200" spc="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zh-CN" altLang="en-US"/>
              <a:t>硬阴影表现</a:t>
            </a:r>
            <a:endParaRPr lang="zh-CN" altLang="en-US"/>
          </a:p>
        </p:txBody>
      </p:sp>
      <p:sp>
        <p:nvSpPr>
          <p:cNvPr id="19" name="文本占位符 5"/>
          <p:cNvSpPr>
            <a:spLocks noGrp="1"/>
          </p:cNvSpPr>
          <p:nvPr>
            <p:custDataLst>
              <p:tags r:id="rId4"/>
            </p:custDataLst>
          </p:nvPr>
        </p:nvSpPr>
        <p:spPr>
          <a:xfrm>
            <a:off x="893445" y="5013960"/>
            <a:ext cx="4458335" cy="1159510"/>
          </a:xfrm>
          <a:noFill/>
        </p:spPr>
        <p:txBody>
          <a:bodyPr lIns="0" tIns="0" rIns="0" bIns="0" anchor="t">
            <a:normAutofit/>
          </a:bodyPr>
          <a:lstStyle>
            <a:lvl1pPr marL="0" indent="0" algn="l" defTabSz="914400" rtl="0" eaLnBrk="1" latinLnBrk="0" hangingPunct="1">
              <a:lnSpc>
                <a:spcPct val="125000"/>
              </a:lnSpc>
              <a:spcBef>
                <a:spcPct val="0"/>
              </a:spcBef>
              <a:spcAft>
                <a:spcPct val="0"/>
              </a:spcAft>
              <a:buFont typeface="Arial" panose="020B0604020202020204" pitchFamily="34" charset="0"/>
              <a:buNone/>
              <a:defRPr sz="1600" b="0" kern="1200" spc="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a:t>传统阴影映射仅用单一采样点判断，阴影边缘呈锐利块状或锯齿状，二值化特征明显（全黑或全亮），与真实光线散射的柔和阴影差异显著。</a:t>
            </a:r>
            <a:endParaRPr lang="zh-CN" altLang="en-US"/>
          </a:p>
        </p:txBody>
      </p:sp>
      <p:sp>
        <p:nvSpPr>
          <p:cNvPr id="24" name="装饰  4"/>
          <p:cNvSpPr>
            <a:spLocks noGrp="1"/>
          </p:cNvSpPr>
          <p:nvPr>
            <p:custDataLst>
              <p:tags r:id="rId5"/>
            </p:custDataLst>
          </p:nvPr>
        </p:nvSpPr>
        <p:spPr>
          <a:xfrm>
            <a:off x="6344920" y="1062990"/>
            <a:ext cx="4791710" cy="5314315"/>
          </a:xfrm>
          <a:custGeom>
            <a:avLst/>
            <a:gdLst>
              <a:gd name="connisteX0" fmla="*/ 0 w 3454400"/>
              <a:gd name="connsiteY0" fmla="*/ 203200 h 4724400"/>
              <a:gd name="connisteX1" fmla="*/ 203200 w 3454400"/>
              <a:gd name="connsiteY1" fmla="*/ 0 h 4724400"/>
              <a:gd name="connisteX2" fmla="*/ 3251200 w 3454400"/>
              <a:gd name="connsiteY2" fmla="*/ 0 h 4724400"/>
              <a:gd name="connisteX3" fmla="*/ 3454400 w 3454400"/>
              <a:gd name="connsiteY3" fmla="*/ 203200 h 4724400"/>
              <a:gd name="connisteX4" fmla="*/ 3454400 w 3454400"/>
              <a:gd name="connsiteY4" fmla="*/ 4521200 h 4724400"/>
              <a:gd name="connisteX5" fmla="*/ 3251200 w 3454400"/>
              <a:gd name="connsiteY5" fmla="*/ 4724400 h 4724400"/>
              <a:gd name="connisteX6" fmla="*/ 203200 w 3454400"/>
              <a:gd name="connsiteY6" fmla="*/ 4724400 h 4724400"/>
              <a:gd name="connisteX7" fmla="*/ 0 w 3454400"/>
              <a:gd name="connsiteY7" fmla="*/ 4521200 h 4724400"/>
              <a:gd name="connisteX8" fmla="*/ 0 w 3454400"/>
              <a:gd name="connsiteY8" fmla="*/ 203200 h 47244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3454400" h="4724400">
                <a:moveTo>
                  <a:pt x="0" y="203200"/>
                </a:moveTo>
                <a:cubicBezTo>
                  <a:pt x="0" y="90976"/>
                  <a:pt x="90976" y="0"/>
                  <a:pt x="203200" y="0"/>
                </a:cubicBezTo>
                <a:lnTo>
                  <a:pt x="3251200" y="0"/>
                </a:lnTo>
                <a:cubicBezTo>
                  <a:pt x="3363424" y="0"/>
                  <a:pt x="3454400" y="90976"/>
                  <a:pt x="3454400" y="203200"/>
                </a:cubicBezTo>
                <a:lnTo>
                  <a:pt x="3454400" y="4521200"/>
                </a:lnTo>
                <a:cubicBezTo>
                  <a:pt x="3454400" y="4633424"/>
                  <a:pt x="3363424" y="4724400"/>
                  <a:pt x="3251200" y="4724400"/>
                </a:cubicBezTo>
                <a:lnTo>
                  <a:pt x="203200" y="4724400"/>
                </a:lnTo>
                <a:cubicBezTo>
                  <a:pt x="90976" y="4724400"/>
                  <a:pt x="0" y="4633424"/>
                  <a:pt x="0" y="4521200"/>
                </a:cubicBezTo>
                <a:lnTo>
                  <a:pt x="0" y="203200"/>
                </a:lnTo>
                <a:close/>
              </a:path>
            </a:pathLst>
          </a:custGeom>
          <a:gradFill>
            <a:gsLst>
              <a:gs pos="0">
                <a:schemeClr val="accent1">
                  <a:lumMod val="10000"/>
                  <a:lumOff val="90000"/>
                </a:schemeClr>
              </a:gs>
              <a:gs pos="100000">
                <a:schemeClr val="accent1">
                  <a:lumMod val="10000"/>
                  <a:lumOff val="90000"/>
                </a:schemeClr>
              </a:gs>
            </a:gsLst>
            <a:lin ang="5400000"/>
          </a:gradFill>
          <a:ln>
            <a:solidFill>
              <a:prstClr val="black">
                <a:alpha val="0"/>
              </a:prstClr>
            </a:solidFill>
            <a:prstDash val="solid"/>
          </a:ln>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a:t> </a:t>
            </a:r>
            <a:endParaRPr lang="zh-CN" altLang="en-US"/>
          </a:p>
        </p:txBody>
      </p:sp>
      <p:sp>
        <p:nvSpPr>
          <p:cNvPr id="22" name="文本占位符 8"/>
          <p:cNvSpPr>
            <a:spLocks noGrp="1"/>
          </p:cNvSpPr>
          <p:nvPr>
            <p:custDataLst>
              <p:tags r:id="rId6"/>
            </p:custDataLst>
          </p:nvPr>
        </p:nvSpPr>
        <p:spPr>
          <a:xfrm>
            <a:off x="7361555" y="4518025"/>
            <a:ext cx="2844800" cy="406400"/>
          </a:xfrm>
          <a:noFill/>
        </p:spPr>
        <p:txBody>
          <a:bodyPr lIns="0" tIns="0" rIns="0" bIns="0" anchor="t">
            <a:normAutofit/>
          </a:bodyPr>
          <a:lstStyle>
            <a:lvl1pPr marL="0" indent="0" algn="l" defTabSz="914400" rtl="0" eaLnBrk="1" latinLnBrk="0" hangingPunct="1">
              <a:lnSpc>
                <a:spcPct val="111000"/>
              </a:lnSpc>
              <a:spcBef>
                <a:spcPct val="0"/>
              </a:spcBef>
              <a:spcAft>
                <a:spcPct val="0"/>
              </a:spcAft>
              <a:buFont typeface="Arial" panose="020B0604020202020204" pitchFamily="34" charset="0"/>
              <a:buNone/>
              <a:defRPr sz="2400" b="0" kern="1200" spc="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zh-CN" altLang="en-US"/>
              <a:t>PCF优化效果</a:t>
            </a:r>
            <a:endParaRPr lang="zh-CN" altLang="en-US"/>
          </a:p>
        </p:txBody>
      </p:sp>
      <p:sp>
        <p:nvSpPr>
          <p:cNvPr id="23" name="文本占位符 9"/>
          <p:cNvSpPr>
            <a:spLocks noGrp="1"/>
          </p:cNvSpPr>
          <p:nvPr>
            <p:custDataLst>
              <p:tags r:id="rId7"/>
            </p:custDataLst>
          </p:nvPr>
        </p:nvSpPr>
        <p:spPr>
          <a:xfrm>
            <a:off x="6649720" y="4924425"/>
            <a:ext cx="4268470" cy="1338580"/>
          </a:xfrm>
          <a:noFill/>
        </p:spPr>
        <p:txBody>
          <a:bodyPr lIns="0" tIns="0" rIns="0" bIns="0" anchor="t">
            <a:normAutofit lnSpcReduction="10000"/>
          </a:bodyPr>
          <a:lstStyle>
            <a:lvl1pPr marL="0" indent="0" algn="l" defTabSz="914400" rtl="0" eaLnBrk="1" latinLnBrk="0" hangingPunct="1">
              <a:lnSpc>
                <a:spcPct val="125000"/>
              </a:lnSpc>
              <a:spcBef>
                <a:spcPct val="0"/>
              </a:spcBef>
              <a:spcAft>
                <a:spcPct val="0"/>
              </a:spcAft>
              <a:buFont typeface="Arial" panose="020B0604020202020204" pitchFamily="34" charset="0"/>
              <a:buNone/>
              <a:defRPr sz="1600" b="0" kern="1200" spc="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a:t>PCF通过多采样核（如9-25个采样点）对阴影边缘周边深度值加权融合，计算“阴影覆盖比例”，实现0-1的平滑过渡，边缘模糊自然，显著提升真实感。</a:t>
            </a:r>
            <a:endParaRPr lang="zh-CN" altLang="en-US"/>
          </a:p>
        </p:txBody>
      </p:sp>
      <p:pic>
        <p:nvPicPr>
          <p:cNvPr id="30" name="图片 29" descr="noPCF"/>
          <p:cNvPicPr>
            <a:picLocks noChangeAspect="1"/>
          </p:cNvPicPr>
          <p:nvPr/>
        </p:nvPicPr>
        <p:blipFill>
          <a:blip r:embed="rId8"/>
          <a:srcRect l="27501" t="13737" r="-6404" b="-6042"/>
          <a:stretch>
            <a:fillRect/>
          </a:stretch>
        </p:blipFill>
        <p:spPr>
          <a:xfrm>
            <a:off x="993140" y="1427480"/>
            <a:ext cx="4543425" cy="3135630"/>
          </a:xfrm>
          <a:prstGeom prst="rect">
            <a:avLst/>
          </a:prstGeom>
        </p:spPr>
      </p:pic>
      <p:pic>
        <p:nvPicPr>
          <p:cNvPr id="31" name="图片 30" descr="PCF"/>
          <p:cNvPicPr>
            <a:picLocks noChangeAspect="1"/>
          </p:cNvPicPr>
          <p:nvPr/>
        </p:nvPicPr>
        <p:blipFill>
          <a:blip r:embed="rId9"/>
          <a:srcRect l="35256" t="25251" r="15721" b="7103"/>
          <a:stretch>
            <a:fillRect/>
          </a:stretch>
        </p:blipFill>
        <p:spPr>
          <a:xfrm>
            <a:off x="6887845" y="1291590"/>
            <a:ext cx="3791585" cy="3105785"/>
          </a:xfrm>
          <a:prstGeom prst="rect">
            <a:avLst/>
          </a:prstGeom>
        </p:spPr>
      </p:pic>
    </p:spTree>
    <p:custDataLst>
      <p:tags r:id="rId10"/>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idx="16385"/>
            <p:custDataLst>
              <p:tags r:id="rId1"/>
            </p:custDataLst>
          </p:nvPr>
        </p:nvSpPr>
        <p:spPr>
          <a:xfrm>
            <a:off x="572271" y="360914"/>
            <a:ext cx="4507556" cy="936040"/>
          </a:xfrm>
        </p:spPr>
        <p:txBody>
          <a:bodyPr vert="horz" wrap="none" rtlCol="0">
            <a:normAutofit/>
          </a:bodyPr>
          <a:lstStyle/>
          <a:p>
            <a:pPr lvl="0" algn="l">
              <a:lnSpc>
                <a:spcPct val="120000"/>
              </a:lnSpc>
              <a:buClrTx/>
              <a:buSzTx/>
              <a:buFontTx/>
            </a:pPr>
            <a:r>
              <a:rPr lang="zh-CN" altLang="en-US" sz="3200" b="1" dirty="0">
                <a:solidFill>
                  <a:schemeClr val="accent2">
                    <a:lumMod val="50000"/>
                    <a:hueOff val="10800000"/>
                  </a:schemeClr>
                </a:solidFill>
                <a:latin typeface="+mn-lt"/>
                <a:ea typeface="+mn-ea"/>
                <a:cs typeface="Arial" panose="020B0604020202020204" pitchFamily="34" charset="0"/>
                <a:sym typeface="+mn-ea"/>
              </a:rPr>
              <a:t>亮点</a:t>
            </a:r>
            <a:r>
              <a:rPr lang="zh-CN" altLang="en-US" sz="3200" b="1" dirty="0">
                <a:solidFill>
                  <a:schemeClr val="accent2">
                    <a:lumMod val="50000"/>
                    <a:hueOff val="10800000"/>
                  </a:schemeClr>
                </a:solidFill>
                <a:latin typeface="+mn-lt"/>
                <a:ea typeface="+mn-ea"/>
                <a:cs typeface="Arial" panose="020B0604020202020204" pitchFamily="34" charset="0"/>
                <a:sym typeface="+mn-ea"/>
              </a:rPr>
              <a:t>四：</a:t>
            </a:r>
            <a:r>
              <a:rPr lang="zh-CN" altLang="en-US" sz="3200" b="1" dirty="0">
                <a:solidFill>
                  <a:schemeClr val="accent2">
                    <a:lumMod val="50000"/>
                    <a:hueOff val="10800000"/>
                  </a:schemeClr>
                </a:solidFill>
                <a:latin typeface="+mn-lt"/>
                <a:ea typeface="+mn-ea"/>
                <a:cs typeface="+mn-cs"/>
                <a:sym typeface="+mn-ea"/>
              </a:rPr>
              <a:t>交互摄像机</a:t>
            </a:r>
            <a:endParaRPr lang="zh-CN" altLang="en-US" sz="3200" b="1" dirty="0">
              <a:solidFill>
                <a:schemeClr val="accent2">
                  <a:lumMod val="50000"/>
                  <a:hueOff val="10800000"/>
                </a:schemeClr>
              </a:solidFill>
              <a:latin typeface="+mn-lt"/>
              <a:ea typeface="+mn-ea"/>
              <a:cs typeface="+mn-cs"/>
              <a:sym typeface="+mn-ea"/>
            </a:endParaRPr>
          </a:p>
        </p:txBody>
      </p:sp>
      <p:sp>
        <p:nvSpPr>
          <p:cNvPr id="4" name="文本占位符 3"/>
          <p:cNvSpPr>
            <a:spLocks noGrp="1"/>
          </p:cNvSpPr>
          <p:nvPr>
            <p:ph type="body" idx="16388"/>
            <p:custDataLst>
              <p:tags r:id="rId2"/>
            </p:custDataLst>
          </p:nvPr>
        </p:nvSpPr>
        <p:spPr/>
        <p:txBody>
          <a:bodyPr/>
          <a:p>
            <a:r>
              <a:rPr lang="zh-CN" altLang="en-US">
                <a:solidFill>
                  <a:schemeClr val="bg1"/>
                </a:solidFill>
              </a:rPr>
              <a:t>01</a:t>
            </a:r>
            <a:endParaRPr lang="zh-CN" altLang="en-US">
              <a:solidFill>
                <a:schemeClr val="bg1"/>
              </a:solidFill>
            </a:endParaRPr>
          </a:p>
        </p:txBody>
      </p:sp>
      <p:sp>
        <p:nvSpPr>
          <p:cNvPr id="6" name="文本占位符 5"/>
          <p:cNvSpPr>
            <a:spLocks noGrp="1"/>
          </p:cNvSpPr>
          <p:nvPr>
            <p:ph type="body" idx="16387"/>
            <p:custDataLst>
              <p:tags r:id="rId3"/>
            </p:custDataLst>
          </p:nvPr>
        </p:nvSpPr>
        <p:spPr>
          <a:xfrm>
            <a:off x="697865" y="1457325"/>
            <a:ext cx="4775200" cy="4802505"/>
          </a:xfrm>
        </p:spPr>
        <p:txBody>
          <a:bodyPr>
            <a:noAutofit/>
          </a:bodyPr>
          <a:p>
            <a:r>
              <a:rPr lang="zh-CN" altLang="en-US" sz="1500">
                <a:solidFill>
                  <a:schemeClr val="tx1"/>
                </a:solidFill>
              </a:rPr>
              <a:t>模拟一个虚拟相机。这个类封装了所有与相机相关的属性和功能：</a:t>
            </a:r>
            <a:endParaRPr lang="zh-CN" altLang="en-US" sz="1500">
              <a:solidFill>
                <a:schemeClr val="tx1"/>
              </a:solidFill>
            </a:endParaRPr>
          </a:p>
          <a:p>
            <a:r>
              <a:rPr lang="zh-CN" altLang="en-US" sz="1500">
                <a:solidFill>
                  <a:schemeClr val="tx1"/>
                </a:solidFill>
              </a:rPr>
              <a:t>定义相机的位置和朝向：通过位置、前向向量、上向量等来定义相机在</a:t>
            </a:r>
            <a:r>
              <a:rPr lang="en-US" altLang="zh-CN" sz="1500">
                <a:solidFill>
                  <a:schemeClr val="tx1"/>
                </a:solidFill>
              </a:rPr>
              <a:t>3D</a:t>
            </a:r>
            <a:r>
              <a:rPr lang="zh-CN" altLang="en-US" sz="1500">
                <a:solidFill>
                  <a:schemeClr val="tx1"/>
                </a:solidFill>
              </a:rPr>
              <a:t>世界中的状态。</a:t>
            </a:r>
            <a:endParaRPr lang="zh-CN" altLang="en-US" sz="1500">
              <a:solidFill>
                <a:schemeClr val="tx1"/>
              </a:solidFill>
            </a:endParaRPr>
          </a:p>
          <a:p>
            <a:r>
              <a:rPr lang="zh-CN" altLang="en-US" sz="1500">
                <a:solidFill>
                  <a:schemeClr val="tx1"/>
                </a:solidFill>
              </a:rPr>
              <a:t>控制相机移动：通过键盘输入（</a:t>
            </a:r>
            <a:r>
              <a:rPr lang="en-US" altLang="zh-CN" sz="1500">
                <a:solidFill>
                  <a:schemeClr val="tx1"/>
                </a:solidFill>
              </a:rPr>
              <a:t>WASD</a:t>
            </a:r>
            <a:r>
              <a:rPr lang="zh-CN" altLang="en-US" sz="1500">
                <a:solidFill>
                  <a:schemeClr val="tx1"/>
                </a:solidFill>
              </a:rPr>
              <a:t>、上下左右）来控制相机在场景中前后左右移动，以及上下移动。</a:t>
            </a:r>
            <a:endParaRPr lang="zh-CN" altLang="en-US" sz="1500">
              <a:solidFill>
                <a:schemeClr val="tx1"/>
              </a:solidFill>
            </a:endParaRPr>
          </a:p>
          <a:p>
            <a:r>
              <a:rPr lang="zh-CN" altLang="en-US" sz="1500">
                <a:solidFill>
                  <a:schemeClr val="tx1"/>
                </a:solidFill>
              </a:rPr>
              <a:t>控制相机视角：通过鼠标移动来控制相机的水平（</a:t>
            </a:r>
            <a:r>
              <a:rPr lang="en-US" altLang="zh-CN" sz="1500">
                <a:solidFill>
                  <a:schemeClr val="tx1"/>
                </a:solidFill>
              </a:rPr>
              <a:t>Yaw</a:t>
            </a:r>
            <a:r>
              <a:rPr lang="zh-CN" altLang="en-US" sz="1500">
                <a:solidFill>
                  <a:schemeClr val="tx1"/>
                </a:solidFill>
              </a:rPr>
              <a:t>）和垂直（</a:t>
            </a:r>
            <a:r>
              <a:rPr lang="en-US" altLang="zh-CN" sz="1500">
                <a:solidFill>
                  <a:schemeClr val="tx1"/>
                </a:solidFill>
              </a:rPr>
              <a:t>Pitch</a:t>
            </a:r>
            <a:r>
              <a:rPr lang="zh-CN" altLang="en-US" sz="1500">
                <a:solidFill>
                  <a:schemeClr val="tx1"/>
                </a:solidFill>
              </a:rPr>
              <a:t>）旋转，从而改变观察方向。</a:t>
            </a:r>
            <a:endParaRPr lang="zh-CN" altLang="en-US" sz="1500">
              <a:solidFill>
                <a:schemeClr val="tx1"/>
              </a:solidFill>
            </a:endParaRPr>
          </a:p>
          <a:p>
            <a:r>
              <a:rPr lang="zh-CN" altLang="en-US" sz="1500">
                <a:solidFill>
                  <a:schemeClr val="tx1"/>
                </a:solidFill>
              </a:rPr>
              <a:t>控制视野范围：通过鼠标滚轮来放大或缩小视野（类似变焦）。</a:t>
            </a:r>
            <a:endParaRPr lang="zh-CN" altLang="en-US" sz="1500">
              <a:solidFill>
                <a:schemeClr val="tx1"/>
              </a:solidFill>
            </a:endParaRPr>
          </a:p>
          <a:p>
            <a:r>
              <a:rPr lang="zh-CN" altLang="en-US" sz="1500">
                <a:solidFill>
                  <a:schemeClr val="tx1"/>
                </a:solidFill>
              </a:rPr>
              <a:t>生成视图矩阵：它根据相机的所有状态（位置、朝向等），生成一个视图矩阵（</a:t>
            </a:r>
            <a:r>
              <a:rPr lang="en-US" altLang="zh-CN" sz="1500">
                <a:solidFill>
                  <a:schemeClr val="tx1"/>
                </a:solidFill>
              </a:rPr>
              <a:t>View Matrix</a:t>
            </a:r>
            <a:r>
              <a:rPr lang="zh-CN" altLang="en-US" sz="1500">
                <a:solidFill>
                  <a:schemeClr val="tx1"/>
                </a:solidFill>
              </a:rPr>
              <a:t>）。这个矩阵是</a:t>
            </a:r>
            <a:r>
              <a:rPr lang="en-US" altLang="zh-CN" sz="1500">
                <a:solidFill>
                  <a:schemeClr val="tx1"/>
                </a:solidFill>
              </a:rPr>
              <a:t>OpenGL</a:t>
            </a:r>
            <a:r>
              <a:rPr lang="zh-CN" altLang="en-US" sz="1500">
                <a:solidFill>
                  <a:schemeClr val="tx1"/>
                </a:solidFill>
              </a:rPr>
              <a:t>渲染管线中的一个关键矩阵，它告诉</a:t>
            </a:r>
            <a:r>
              <a:rPr lang="en-US" altLang="zh-CN" sz="1500">
                <a:solidFill>
                  <a:schemeClr val="tx1"/>
                </a:solidFill>
              </a:rPr>
              <a:t>OpenGL</a:t>
            </a:r>
            <a:r>
              <a:rPr lang="zh-CN" altLang="en-US" sz="1500">
                <a:solidFill>
                  <a:schemeClr val="tx1"/>
                </a:solidFill>
              </a:rPr>
              <a:t>如何将</a:t>
            </a:r>
            <a:r>
              <a:rPr lang="en-US" altLang="zh-CN" sz="1500">
                <a:solidFill>
                  <a:schemeClr val="tx1"/>
                </a:solidFill>
              </a:rPr>
              <a:t>3D</a:t>
            </a:r>
            <a:r>
              <a:rPr lang="zh-CN" altLang="en-US" sz="1500">
                <a:solidFill>
                  <a:schemeClr val="tx1"/>
                </a:solidFill>
              </a:rPr>
              <a:t>世界中的物体投影到</a:t>
            </a:r>
            <a:r>
              <a:rPr lang="en-US" altLang="zh-CN" sz="1500">
                <a:solidFill>
                  <a:schemeClr val="tx1"/>
                </a:solidFill>
              </a:rPr>
              <a:t>2D</a:t>
            </a:r>
            <a:r>
              <a:rPr lang="zh-CN" altLang="en-US" sz="1500">
                <a:solidFill>
                  <a:schemeClr val="tx1"/>
                </a:solidFill>
              </a:rPr>
              <a:t>屏幕上，从而实现</a:t>
            </a:r>
            <a:r>
              <a:rPr lang="en-US" altLang="zh-CN" sz="1500">
                <a:solidFill>
                  <a:schemeClr val="tx1"/>
                </a:solidFill>
              </a:rPr>
              <a:t>“</a:t>
            </a:r>
            <a:r>
              <a:rPr lang="zh-CN" altLang="en-US" sz="1500">
                <a:solidFill>
                  <a:schemeClr val="tx1"/>
                </a:solidFill>
              </a:rPr>
              <a:t>从相机视角看世界</a:t>
            </a:r>
            <a:r>
              <a:rPr lang="en-US" altLang="zh-CN" sz="1500">
                <a:solidFill>
                  <a:schemeClr val="tx1"/>
                </a:solidFill>
              </a:rPr>
              <a:t>”</a:t>
            </a:r>
            <a:r>
              <a:rPr lang="zh-CN" altLang="en-US" sz="1500">
                <a:solidFill>
                  <a:schemeClr val="tx1"/>
                </a:solidFill>
              </a:rPr>
              <a:t>的效果。</a:t>
            </a:r>
            <a:endParaRPr lang="zh-CN" altLang="en-US" sz="1500">
              <a:solidFill>
                <a:schemeClr val="tx1"/>
              </a:solidFill>
            </a:endParaRPr>
          </a:p>
          <a:p>
            <a:endParaRPr lang="zh-CN" altLang="en-US" sz="500">
              <a:solidFill>
                <a:schemeClr val="tx1"/>
              </a:solidFill>
            </a:endParaRPr>
          </a:p>
        </p:txBody>
      </p:sp>
      <p:sp>
        <p:nvSpPr>
          <p:cNvPr id="8" name="文本占位符 7"/>
          <p:cNvSpPr>
            <a:spLocks noGrp="1"/>
          </p:cNvSpPr>
          <p:nvPr>
            <p:ph type="body" idx="16391"/>
            <p:custDataLst>
              <p:tags r:id="rId4"/>
            </p:custDataLst>
          </p:nvPr>
        </p:nvSpPr>
        <p:spPr/>
        <p:txBody>
          <a:bodyPr/>
          <a:p>
            <a:r>
              <a:rPr lang="zh-CN" altLang="en-US">
                <a:solidFill>
                  <a:schemeClr val="bg1"/>
                </a:solidFill>
              </a:rPr>
              <a:t>02</a:t>
            </a:r>
            <a:endParaRPr lang="zh-CN" altLang="en-US">
              <a:solidFill>
                <a:schemeClr val="bg1"/>
              </a:solidFill>
            </a:endParaRPr>
          </a:p>
        </p:txBody>
      </p:sp>
      <p:pic>
        <p:nvPicPr>
          <p:cNvPr id="11" name="图片 10"/>
          <p:cNvPicPr>
            <a:picLocks noChangeAspect="1"/>
          </p:cNvPicPr>
          <p:nvPr/>
        </p:nvPicPr>
        <p:blipFill>
          <a:blip r:embed="rId5"/>
          <a:stretch>
            <a:fillRect/>
          </a:stretch>
        </p:blipFill>
        <p:spPr>
          <a:xfrm>
            <a:off x="5944870" y="1720215"/>
            <a:ext cx="6074410" cy="3416935"/>
          </a:xfrm>
          <a:prstGeom prst="parallelogram">
            <a:avLst/>
          </a:prstGeom>
        </p:spPr>
      </p:pic>
    </p:spTree>
    <p:custDataLst>
      <p:tags r:id="rId6"/>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椭圆 4"/>
          <p:cNvSpPr/>
          <p:nvPr>
            <p:custDataLst>
              <p:tags r:id="rId1"/>
            </p:custDataLst>
          </p:nvPr>
        </p:nvSpPr>
        <p:spPr>
          <a:xfrm>
            <a:off x="5321300" y="1574800"/>
            <a:ext cx="1498600" cy="1498600"/>
          </a:xfrm>
          <a:prstGeom prst="ellipse">
            <a:avLst/>
          </a:prstGeom>
          <a:noFill/>
          <a:ln>
            <a:solidFill>
              <a:srgbClr val="0058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b="1" dirty="0"/>
          </a:p>
        </p:txBody>
      </p:sp>
      <p:sp>
        <p:nvSpPr>
          <p:cNvPr id="3" name="文本占位符 56"/>
          <p:cNvSpPr txBox="1"/>
          <p:nvPr>
            <p:custDataLst>
              <p:tags r:id="rId2"/>
            </p:custDataLst>
          </p:nvPr>
        </p:nvSpPr>
        <p:spPr>
          <a:xfrm>
            <a:off x="1460500" y="3594100"/>
            <a:ext cx="9271000" cy="568318"/>
          </a:xfrm>
          <a:prstGeom prst="rect">
            <a:avLst/>
          </a:prstGeom>
        </p:spPr>
        <p:txBody>
          <a:bodyPr anchor="ctr">
            <a:normAutofit fontScale="6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zh-CN" altLang="en-US" sz="4800" b="1" dirty="0">
                <a:solidFill>
                  <a:srgbClr val="005825"/>
                </a:solidFill>
              </a:rPr>
              <a:t>总结、挑战与展望</a:t>
            </a:r>
            <a:endParaRPr lang="zh-CN" altLang="en-US"/>
          </a:p>
        </p:txBody>
      </p:sp>
      <p:sp>
        <p:nvSpPr>
          <p:cNvPr id="4" name="椭圆 3"/>
          <p:cNvSpPr/>
          <p:nvPr>
            <p:custDataLst>
              <p:tags r:id="rId3"/>
            </p:custDataLst>
          </p:nvPr>
        </p:nvSpPr>
        <p:spPr>
          <a:xfrm>
            <a:off x="5473700" y="1727200"/>
            <a:ext cx="1193800" cy="1193800"/>
          </a:xfrm>
          <a:prstGeom prst="ellipse">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b="1" dirty="0"/>
              <a:t>04</a:t>
            </a:r>
            <a:endParaRPr lang="en-US" altLang="zh-CN" sz="4000" b="1" dirty="0"/>
          </a:p>
        </p:txBody>
      </p:sp>
    </p:spTree>
    <p:custDataLst>
      <p:tags r:id="rId4"/>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idx="16385"/>
            <p:custDataLst>
              <p:tags r:id="rId1"/>
            </p:custDataLst>
          </p:nvPr>
        </p:nvSpPr>
        <p:spPr>
          <a:xfrm>
            <a:off x="609600" y="347980"/>
            <a:ext cx="3429000" cy="701675"/>
          </a:xfrm>
        </p:spPr>
        <p:txBody>
          <a:bodyPr>
            <a:normAutofit/>
          </a:bodyPr>
          <a:p>
            <a:r>
              <a:rPr lang="zh-CN" altLang="en-US">
                <a:solidFill>
                  <a:schemeClr val="tx1"/>
                </a:solidFill>
              </a:rPr>
              <a:t>项目总结</a:t>
            </a:r>
            <a:endParaRPr lang="zh-CN" altLang="en-US">
              <a:solidFill>
                <a:schemeClr val="tx1"/>
              </a:solidFill>
            </a:endParaRPr>
          </a:p>
        </p:txBody>
      </p:sp>
      <p:pic>
        <p:nvPicPr>
          <p:cNvPr id="7" name="内容占位符 2" descr="420c12f2-dafd-11f0-b9b2-52622a85ea6c"/>
          <p:cNvPicPr>
            <a:picLocks noChangeAspect="1"/>
          </p:cNvPicPr>
          <p:nvPr>
            <p:custDataLst>
              <p:tags r:id="rId2"/>
            </p:custDataLst>
          </p:nvPr>
        </p:nvPicPr>
        <p:blipFill>
          <a:blip r:embed="rId3"/>
          <a:srcRect t="24448" b="24448"/>
          <a:stretch>
            <a:fillRect/>
          </a:stretch>
        </p:blipFill>
        <p:spPr>
          <a:xfrm>
            <a:off x="566420" y="1571625"/>
            <a:ext cx="10972800" cy="2082800"/>
          </a:xfrm>
          <a:custGeom>
            <a:avLst>
              <a:gd name="connisteX0" fmla="*/ 0 w 10972800"/>
              <a:gd name="connsiteY0" fmla="*/ 203200 h 2082800"/>
              <a:gd name="connisteX1" fmla="*/ 203200 w 10972800"/>
              <a:gd name="connsiteY1" fmla="*/ 0 h 2082800"/>
              <a:gd name="connisteX2" fmla="*/ 10769600 w 10972800"/>
              <a:gd name="connsiteY2" fmla="*/ 0 h 2082800"/>
              <a:gd name="connisteX3" fmla="*/ 10972800 w 10972800"/>
              <a:gd name="connsiteY3" fmla="*/ 203200 h 2082800"/>
              <a:gd name="connisteX4" fmla="*/ 10972800 w 10972800"/>
              <a:gd name="connsiteY4" fmla="*/ 1879600 h 2082800"/>
              <a:gd name="connisteX5" fmla="*/ 10769600 w 10972800"/>
              <a:gd name="connsiteY5" fmla="*/ 2082800 h 2082800"/>
              <a:gd name="connisteX6" fmla="*/ 203200 w 10972800"/>
              <a:gd name="connsiteY6" fmla="*/ 2082800 h 2082800"/>
              <a:gd name="connisteX7" fmla="*/ 0 w 10972800"/>
              <a:gd name="connsiteY7" fmla="*/ 1879600 h 2082800"/>
              <a:gd name="connisteX8" fmla="*/ 0 w 10972800"/>
              <a:gd name="connsiteY8" fmla="*/ 203200 h 2082800"/>
            </a:avLst>
            <a:gdLst>
              <a:gd name="connisteX0-1" fmla="*/ 0 w 10972800"/>
              <a:gd name="connsiteY0-2" fmla="*/ 203200 h 2082800"/>
              <a:gd name="connisteX1-3" fmla="*/ 203200 w 10972800"/>
              <a:gd name="connsiteY1-4" fmla="*/ 0 h 2082800"/>
              <a:gd name="connisteX2-5" fmla="*/ 10769600 w 10972800"/>
              <a:gd name="connsiteY2-6" fmla="*/ 0 h 2082800"/>
              <a:gd name="connisteX3-7" fmla="*/ 10972800 w 10972800"/>
              <a:gd name="connsiteY3-8" fmla="*/ 203200 h 2082800"/>
              <a:gd name="connisteX4-9" fmla="*/ 10972800 w 10972800"/>
              <a:gd name="connsiteY4-10" fmla="*/ 1879600 h 2082800"/>
              <a:gd name="connisteX5-11" fmla="*/ 10769600 w 10972800"/>
              <a:gd name="connsiteY5-12" fmla="*/ 2082800 h 2082800"/>
              <a:gd name="connisteX6-13" fmla="*/ 203200 w 10972800"/>
              <a:gd name="connsiteY6-14" fmla="*/ 2082800 h 2082800"/>
              <a:gd name="connisteX7-15" fmla="*/ 0 w 10972800"/>
              <a:gd name="connsiteY7-16" fmla="*/ 1879600 h 2082800"/>
              <a:gd name="connisteX8-17" fmla="*/ 0 w 10972800"/>
              <a:gd name="connsiteY8-18" fmla="*/ 203200 h 20828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0-1" y="connsiteY0-2"/>
              </a:cxn>
              <a:cxn ang="0">
                <a:pos x="connisteX1-3" y="connsiteY1-4"/>
              </a:cxn>
              <a:cxn ang="0">
                <a:pos x="connisteX2-5" y="connsiteY2-6"/>
              </a:cxn>
              <a:cxn ang="0">
                <a:pos x="connisteX3-7" y="connsiteY3-8"/>
              </a:cxn>
              <a:cxn ang="0">
                <a:pos x="connisteX4-9" y="connsiteY4-10"/>
              </a:cxn>
              <a:cxn ang="0">
                <a:pos x="connisteX5-11" y="connsiteY5-12"/>
              </a:cxn>
              <a:cxn ang="0">
                <a:pos x="connisteX6-13" y="connsiteY6-14"/>
              </a:cxn>
              <a:cxn ang="0">
                <a:pos x="connisteX7-15" y="connsiteY7-16"/>
              </a:cxn>
              <a:cxn ang="0">
                <a:pos x="connisteX8-17" y="connsiteY8-18"/>
              </a:cxn>
            </a:cxnLst>
            <a:pathLst>
              <a:path w="10972800" h="2082800">
                <a:moveTo>
                  <a:pt x="0" y="203200"/>
                </a:moveTo>
                <a:cubicBezTo>
                  <a:pt x="0" y="90976"/>
                  <a:pt x="90976" y="0"/>
                  <a:pt x="203200" y="0"/>
                </a:cubicBezTo>
                <a:lnTo>
                  <a:pt x="10769600" y="0"/>
                </a:lnTo>
                <a:cubicBezTo>
                  <a:pt x="10881824" y="0"/>
                  <a:pt x="10972800" y="90976"/>
                  <a:pt x="10972800" y="203200"/>
                </a:cubicBezTo>
                <a:lnTo>
                  <a:pt x="10972800" y="1879600"/>
                </a:lnTo>
                <a:cubicBezTo>
                  <a:pt x="10972800" y="1991824"/>
                  <a:pt x="10881824" y="2082800"/>
                  <a:pt x="10769600" y="2082800"/>
                </a:cubicBezTo>
                <a:lnTo>
                  <a:pt x="203200" y="2082800"/>
                </a:lnTo>
                <a:cubicBezTo>
                  <a:pt x="90976" y="2082800"/>
                  <a:pt x="0" y="1991824"/>
                  <a:pt x="0" y="1879600"/>
                </a:cubicBezTo>
                <a:lnTo>
                  <a:pt x="0" y="203200"/>
                </a:lnTo>
                <a:close/>
              </a:path>
              <a:path w="10972800" h="2082800">
                <a:moveTo>
                  <a:pt x="0" y="203200"/>
                </a:moveTo>
                <a:cubicBezTo>
                  <a:pt x="0" y="90976"/>
                  <a:pt x="90976" y="0"/>
                  <a:pt x="203200" y="0"/>
                </a:cubicBezTo>
                <a:lnTo>
                  <a:pt x="10769600" y="0"/>
                </a:lnTo>
                <a:cubicBezTo>
                  <a:pt x="10881824" y="0"/>
                  <a:pt x="10972800" y="90976"/>
                  <a:pt x="10972800" y="203200"/>
                </a:cubicBezTo>
                <a:lnTo>
                  <a:pt x="10972800" y="1879600"/>
                </a:lnTo>
                <a:cubicBezTo>
                  <a:pt x="10972800" y="1991824"/>
                  <a:pt x="10881824" y="2082800"/>
                  <a:pt x="10769600" y="2082800"/>
                </a:cubicBezTo>
                <a:lnTo>
                  <a:pt x="203200" y="2082800"/>
                </a:lnTo>
                <a:cubicBezTo>
                  <a:pt x="90976" y="2082800"/>
                  <a:pt x="0" y="1991824"/>
                  <a:pt x="0" y="1879600"/>
                </a:cubicBezTo>
                <a:lnTo>
                  <a:pt x="0" y="203200"/>
                </a:lnTo>
                <a:close/>
              </a:path>
            </a:pathLst>
          </a:custGeom>
          <a:solidFill>
            <a:srgbClr val="DDDDDD"/>
          </a:solidFill>
          <a:ln>
            <a:noFill/>
          </a:ln>
        </p:spPr>
      </p:pic>
      <p:sp>
        <p:nvSpPr>
          <p:cNvPr id="8" name="装饰  7"/>
          <p:cNvSpPr>
            <a:spLocks noGrp="1"/>
          </p:cNvSpPr>
          <p:nvPr>
            <p:custDataLst>
              <p:tags r:id="rId4"/>
            </p:custDataLst>
          </p:nvPr>
        </p:nvSpPr>
        <p:spPr>
          <a:xfrm>
            <a:off x="609600" y="4216400"/>
            <a:ext cx="50800" cy="2032000"/>
          </a:xfrm>
          <a:custGeom>
            <a:avLst/>
            <a:gdLst>
              <a:gd name="connisteX0" fmla="*/ 0 w 50800"/>
              <a:gd name="connsiteY0" fmla="*/ 25400 h 2032000"/>
              <a:gd name="connisteX1" fmla="*/ 25400 w 50800"/>
              <a:gd name="connsiteY1" fmla="*/ 0 h 2032000"/>
              <a:gd name="connisteX2" fmla="*/ 25400 w 50800"/>
              <a:gd name="connsiteY2" fmla="*/ 0 h 2032000"/>
              <a:gd name="connisteX3" fmla="*/ 50800 w 50800"/>
              <a:gd name="connsiteY3" fmla="*/ 25400 h 2032000"/>
              <a:gd name="connisteX4" fmla="*/ 50800 w 50800"/>
              <a:gd name="connsiteY4" fmla="*/ 2006600 h 2032000"/>
              <a:gd name="connisteX5" fmla="*/ 25400 w 50800"/>
              <a:gd name="connsiteY5" fmla="*/ 2032000 h 2032000"/>
              <a:gd name="connisteX6" fmla="*/ 25400 w 50800"/>
              <a:gd name="connsiteY6" fmla="*/ 2032000 h 2032000"/>
              <a:gd name="connisteX7" fmla="*/ 0 w 50800"/>
              <a:gd name="connsiteY7" fmla="*/ 2006600 h 2032000"/>
              <a:gd name="connisteX8" fmla="*/ 0 w 50800"/>
              <a:gd name="connsiteY8" fmla="*/ 25400 h 20320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50800" h="2032000">
                <a:moveTo>
                  <a:pt x="0" y="25400"/>
                </a:moveTo>
                <a:cubicBezTo>
                  <a:pt x="0" y="11372"/>
                  <a:pt x="11372" y="0"/>
                  <a:pt x="25400" y="0"/>
                </a:cubicBezTo>
                <a:lnTo>
                  <a:pt x="25400" y="0"/>
                </a:lnTo>
                <a:cubicBezTo>
                  <a:pt x="39428" y="0"/>
                  <a:pt x="50800" y="11372"/>
                  <a:pt x="50800" y="25400"/>
                </a:cubicBezTo>
                <a:lnTo>
                  <a:pt x="50800" y="2006600"/>
                </a:lnTo>
                <a:cubicBezTo>
                  <a:pt x="50800" y="2020628"/>
                  <a:pt x="39428" y="2032000"/>
                  <a:pt x="25400" y="2032000"/>
                </a:cubicBezTo>
                <a:lnTo>
                  <a:pt x="25400" y="2032000"/>
                </a:lnTo>
                <a:cubicBezTo>
                  <a:pt x="11372" y="2032000"/>
                  <a:pt x="0" y="2020628"/>
                  <a:pt x="0" y="2006600"/>
                </a:cubicBezTo>
                <a:lnTo>
                  <a:pt x="0" y="25400"/>
                </a:lnTo>
                <a:close/>
              </a:path>
            </a:pathLst>
          </a:custGeom>
          <a:solidFill>
            <a:schemeClr val="accent1"/>
          </a:solidFill>
          <a:ln>
            <a:solidFill>
              <a:prstClr val="black">
                <a:alpha val="0"/>
              </a:prstClr>
            </a:solidFill>
            <a:prstDash val="solid"/>
          </a:ln>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a:t> </a:t>
            </a:r>
            <a:endParaRPr lang="zh-CN" altLang="en-US"/>
          </a:p>
        </p:txBody>
      </p:sp>
      <p:sp>
        <p:nvSpPr>
          <p:cNvPr id="9" name="文本占位符 8"/>
          <p:cNvSpPr>
            <a:spLocks noGrp="1"/>
          </p:cNvSpPr>
          <p:nvPr>
            <p:ph type="body" idx="16386"/>
            <p:custDataLst>
              <p:tags r:id="rId5"/>
            </p:custDataLst>
          </p:nvPr>
        </p:nvSpPr>
        <p:spPr>
          <a:xfrm>
            <a:off x="762000" y="4175760"/>
            <a:ext cx="2091055" cy="548005"/>
          </a:xfrm>
        </p:spPr>
        <p:txBody>
          <a:bodyPr>
            <a:normAutofit/>
          </a:bodyPr>
          <a:p>
            <a:r>
              <a:rPr lang="zh-CN" altLang="en-US" sz="2400"/>
              <a:t>核心目标达成</a:t>
            </a:r>
            <a:endParaRPr lang="zh-CN" altLang="en-US" sz="2400"/>
          </a:p>
        </p:txBody>
      </p:sp>
      <p:sp>
        <p:nvSpPr>
          <p:cNvPr id="10" name="文本占位符 5"/>
          <p:cNvSpPr>
            <a:spLocks noGrp="1"/>
          </p:cNvSpPr>
          <p:nvPr>
            <p:custDataLst>
              <p:tags r:id="rId6"/>
            </p:custDataLst>
          </p:nvPr>
        </p:nvSpPr>
        <p:spPr>
          <a:xfrm>
            <a:off x="762000" y="4724400"/>
            <a:ext cx="3098800" cy="1524000"/>
          </a:xfrm>
          <a:noFill/>
        </p:spPr>
        <p:txBody>
          <a:bodyPr lIns="0" tIns="0" rIns="0" bIns="0" anchor="t">
            <a:normAutofit lnSpcReduction="10000"/>
          </a:bodyPr>
          <a:lstStyle>
            <a:lvl1pPr marL="0" indent="0" algn="l" defTabSz="914400" rtl="0" eaLnBrk="1" latinLnBrk="0" hangingPunct="1">
              <a:lnSpc>
                <a:spcPct val="125000"/>
              </a:lnSpc>
              <a:spcBef>
                <a:spcPct val="0"/>
              </a:spcBef>
              <a:spcAft>
                <a:spcPct val="0"/>
              </a:spcAft>
              <a:buFont typeface="Arial" panose="020B0604020202020204" pitchFamily="34" charset="0"/>
              <a:buNone/>
              <a:defRPr sz="1600" b="0" kern="1200" spc="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1400"/>
              <a:t>成功构建基于现代OpenGL渲染管线的高真实感微型图书馆交互场景，从静态展示升级为整合多项图形学技术的验证平台，全面验证技术落地可行性。</a:t>
            </a:r>
            <a:endParaRPr lang="zh-CN" altLang="en-US" sz="1400"/>
          </a:p>
        </p:txBody>
      </p:sp>
      <p:sp>
        <p:nvSpPr>
          <p:cNvPr id="12" name="装饰  0"/>
          <p:cNvSpPr>
            <a:spLocks noGrp="1"/>
          </p:cNvSpPr>
          <p:nvPr>
            <p:custDataLst>
              <p:tags r:id="rId7"/>
            </p:custDataLst>
          </p:nvPr>
        </p:nvSpPr>
        <p:spPr>
          <a:xfrm>
            <a:off x="4470400" y="4216400"/>
            <a:ext cx="50800" cy="2032000"/>
          </a:xfrm>
          <a:custGeom>
            <a:avLst/>
            <a:gdLst>
              <a:gd name="connisteX0" fmla="*/ 0 w 50800"/>
              <a:gd name="connsiteY0" fmla="*/ 25400 h 2032000"/>
              <a:gd name="connisteX1" fmla="*/ 25400 w 50800"/>
              <a:gd name="connsiteY1" fmla="*/ 0 h 2032000"/>
              <a:gd name="connisteX2" fmla="*/ 25400 w 50800"/>
              <a:gd name="connsiteY2" fmla="*/ 0 h 2032000"/>
              <a:gd name="connisteX3" fmla="*/ 50800 w 50800"/>
              <a:gd name="connsiteY3" fmla="*/ 25400 h 2032000"/>
              <a:gd name="connisteX4" fmla="*/ 50800 w 50800"/>
              <a:gd name="connsiteY4" fmla="*/ 2006600 h 2032000"/>
              <a:gd name="connisteX5" fmla="*/ 25400 w 50800"/>
              <a:gd name="connsiteY5" fmla="*/ 2032000 h 2032000"/>
              <a:gd name="connisteX6" fmla="*/ 25400 w 50800"/>
              <a:gd name="connsiteY6" fmla="*/ 2032000 h 2032000"/>
              <a:gd name="connisteX7" fmla="*/ 0 w 50800"/>
              <a:gd name="connsiteY7" fmla="*/ 2006600 h 2032000"/>
              <a:gd name="connisteX8" fmla="*/ 0 w 50800"/>
              <a:gd name="connsiteY8" fmla="*/ 25400 h 20320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50800" h="2032000">
                <a:moveTo>
                  <a:pt x="0" y="25400"/>
                </a:moveTo>
                <a:cubicBezTo>
                  <a:pt x="0" y="11372"/>
                  <a:pt x="11372" y="0"/>
                  <a:pt x="25400" y="0"/>
                </a:cubicBezTo>
                <a:lnTo>
                  <a:pt x="25400" y="0"/>
                </a:lnTo>
                <a:cubicBezTo>
                  <a:pt x="39428" y="0"/>
                  <a:pt x="50800" y="11372"/>
                  <a:pt x="50800" y="25400"/>
                </a:cubicBezTo>
                <a:lnTo>
                  <a:pt x="50800" y="2006600"/>
                </a:lnTo>
                <a:cubicBezTo>
                  <a:pt x="50800" y="2020628"/>
                  <a:pt x="39428" y="2032000"/>
                  <a:pt x="25400" y="2032000"/>
                </a:cubicBezTo>
                <a:lnTo>
                  <a:pt x="25400" y="2032000"/>
                </a:lnTo>
                <a:cubicBezTo>
                  <a:pt x="11372" y="2032000"/>
                  <a:pt x="0" y="2020628"/>
                  <a:pt x="0" y="2006600"/>
                </a:cubicBezTo>
                <a:lnTo>
                  <a:pt x="0" y="25400"/>
                </a:lnTo>
                <a:close/>
              </a:path>
            </a:pathLst>
          </a:custGeom>
          <a:solidFill>
            <a:schemeClr val="accent1"/>
          </a:solidFill>
          <a:ln>
            <a:solidFill>
              <a:prstClr val="black">
                <a:alpha val="0"/>
              </a:prstClr>
            </a:solidFill>
            <a:prstDash val="solid"/>
          </a:ln>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a:t> </a:t>
            </a:r>
            <a:endParaRPr lang="zh-CN" altLang="en-US"/>
          </a:p>
        </p:txBody>
      </p:sp>
      <p:sp>
        <p:nvSpPr>
          <p:cNvPr id="13" name="文本占位符 7"/>
          <p:cNvSpPr>
            <a:spLocks noGrp="1"/>
          </p:cNvSpPr>
          <p:nvPr>
            <p:custDataLst>
              <p:tags r:id="rId8"/>
            </p:custDataLst>
          </p:nvPr>
        </p:nvSpPr>
        <p:spPr>
          <a:xfrm>
            <a:off x="4622800" y="4216400"/>
            <a:ext cx="3098800" cy="406400"/>
          </a:xfrm>
          <a:noFill/>
        </p:spPr>
        <p:txBody>
          <a:bodyPr lIns="0" tIns="0" rIns="0" bIns="0" anchor="t">
            <a:normAutofit/>
          </a:bodyPr>
          <a:lstStyle>
            <a:lvl1pPr marL="0" indent="0" algn="l" defTabSz="914400" rtl="0" eaLnBrk="1" latinLnBrk="0" hangingPunct="1">
              <a:lnSpc>
                <a:spcPct val="111000"/>
              </a:lnSpc>
              <a:spcBef>
                <a:spcPct val="0"/>
              </a:spcBef>
              <a:spcAft>
                <a:spcPct val="0"/>
              </a:spcAft>
              <a:buFont typeface="Arial" panose="020B0604020202020204" pitchFamily="34" charset="0"/>
              <a:buNone/>
              <a:defRPr sz="2400" b="0" kern="1200" spc="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a:t>技术成果集成</a:t>
            </a:r>
            <a:endParaRPr lang="zh-CN" altLang="en-US"/>
          </a:p>
        </p:txBody>
      </p:sp>
      <p:sp>
        <p:nvSpPr>
          <p:cNvPr id="14" name="文本占位符 8"/>
          <p:cNvSpPr>
            <a:spLocks noGrp="1"/>
          </p:cNvSpPr>
          <p:nvPr>
            <p:custDataLst>
              <p:tags r:id="rId9"/>
            </p:custDataLst>
          </p:nvPr>
        </p:nvSpPr>
        <p:spPr>
          <a:xfrm>
            <a:off x="4622800" y="4724400"/>
            <a:ext cx="3098800" cy="1524000"/>
          </a:xfrm>
          <a:noFill/>
        </p:spPr>
        <p:txBody>
          <a:bodyPr lIns="0" tIns="0" rIns="0" bIns="0" anchor="t">
            <a:normAutofit fontScale="90000"/>
          </a:bodyPr>
          <a:lstStyle>
            <a:lvl1pPr marL="0" indent="0" algn="l" defTabSz="914400" rtl="0" eaLnBrk="1" latinLnBrk="0" hangingPunct="1">
              <a:lnSpc>
                <a:spcPct val="125000"/>
              </a:lnSpc>
              <a:spcBef>
                <a:spcPct val="0"/>
              </a:spcBef>
              <a:spcAft>
                <a:spcPct val="0"/>
              </a:spcAft>
              <a:buFont typeface="Arial" panose="020B0604020202020204" pitchFamily="34" charset="0"/>
              <a:buNone/>
              <a:defRPr sz="1600" b="0" kern="1200" spc="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a:t>以基于物理的渲染（PBR）为核心，集成IBL环境光照、POM视差遮蔽映射实现材质物理正确表现；通过几何着色器与立方体贴图阴影增强空间层次，搭配自由摄像机控制系统提升交互体验。</a:t>
            </a:r>
            <a:endParaRPr lang="zh-CN" altLang="en-US"/>
          </a:p>
        </p:txBody>
      </p:sp>
      <p:sp>
        <p:nvSpPr>
          <p:cNvPr id="15" name="装饰  3"/>
          <p:cNvSpPr>
            <a:spLocks noGrp="1"/>
          </p:cNvSpPr>
          <p:nvPr>
            <p:custDataLst>
              <p:tags r:id="rId10"/>
            </p:custDataLst>
          </p:nvPr>
        </p:nvSpPr>
        <p:spPr>
          <a:xfrm>
            <a:off x="8331200" y="4216400"/>
            <a:ext cx="50800" cy="2032000"/>
          </a:xfrm>
          <a:custGeom>
            <a:avLst/>
            <a:gdLst>
              <a:gd name="connisteX0" fmla="*/ 0 w 50800"/>
              <a:gd name="connsiteY0" fmla="*/ 25400 h 2032000"/>
              <a:gd name="connisteX1" fmla="*/ 25400 w 50800"/>
              <a:gd name="connsiteY1" fmla="*/ 0 h 2032000"/>
              <a:gd name="connisteX2" fmla="*/ 25400 w 50800"/>
              <a:gd name="connsiteY2" fmla="*/ 0 h 2032000"/>
              <a:gd name="connisteX3" fmla="*/ 50800 w 50800"/>
              <a:gd name="connsiteY3" fmla="*/ 25400 h 2032000"/>
              <a:gd name="connisteX4" fmla="*/ 50800 w 50800"/>
              <a:gd name="connsiteY4" fmla="*/ 2006600 h 2032000"/>
              <a:gd name="connisteX5" fmla="*/ 25400 w 50800"/>
              <a:gd name="connsiteY5" fmla="*/ 2032000 h 2032000"/>
              <a:gd name="connisteX6" fmla="*/ 25400 w 50800"/>
              <a:gd name="connsiteY6" fmla="*/ 2032000 h 2032000"/>
              <a:gd name="connisteX7" fmla="*/ 0 w 50800"/>
              <a:gd name="connsiteY7" fmla="*/ 2006600 h 2032000"/>
              <a:gd name="connisteX8" fmla="*/ 0 w 50800"/>
              <a:gd name="connsiteY8" fmla="*/ 25400 h 20320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50800" h="2032000">
                <a:moveTo>
                  <a:pt x="0" y="25400"/>
                </a:moveTo>
                <a:cubicBezTo>
                  <a:pt x="0" y="11372"/>
                  <a:pt x="11372" y="0"/>
                  <a:pt x="25400" y="0"/>
                </a:cubicBezTo>
                <a:lnTo>
                  <a:pt x="25400" y="0"/>
                </a:lnTo>
                <a:cubicBezTo>
                  <a:pt x="39428" y="0"/>
                  <a:pt x="50800" y="11372"/>
                  <a:pt x="50800" y="25400"/>
                </a:cubicBezTo>
                <a:lnTo>
                  <a:pt x="50800" y="2006600"/>
                </a:lnTo>
                <a:cubicBezTo>
                  <a:pt x="50800" y="2020628"/>
                  <a:pt x="39428" y="2032000"/>
                  <a:pt x="25400" y="2032000"/>
                </a:cubicBezTo>
                <a:lnTo>
                  <a:pt x="25400" y="2032000"/>
                </a:lnTo>
                <a:cubicBezTo>
                  <a:pt x="11372" y="2032000"/>
                  <a:pt x="0" y="2020628"/>
                  <a:pt x="0" y="2006600"/>
                </a:cubicBezTo>
                <a:lnTo>
                  <a:pt x="0" y="25400"/>
                </a:lnTo>
                <a:close/>
              </a:path>
            </a:pathLst>
          </a:custGeom>
          <a:solidFill>
            <a:schemeClr val="accent1"/>
          </a:solidFill>
          <a:ln>
            <a:solidFill>
              <a:prstClr val="black">
                <a:alpha val="0"/>
              </a:prstClr>
            </a:solidFill>
            <a:prstDash val="solid"/>
          </a:ln>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a:t> </a:t>
            </a:r>
            <a:endParaRPr lang="zh-CN" altLang="en-US"/>
          </a:p>
        </p:txBody>
      </p:sp>
      <p:sp>
        <p:nvSpPr>
          <p:cNvPr id="16" name="文本占位符 10"/>
          <p:cNvSpPr>
            <a:spLocks noGrp="1"/>
          </p:cNvSpPr>
          <p:nvPr>
            <p:custDataLst>
              <p:tags r:id="rId11"/>
            </p:custDataLst>
          </p:nvPr>
        </p:nvSpPr>
        <p:spPr>
          <a:xfrm>
            <a:off x="8483600" y="4216400"/>
            <a:ext cx="3098800" cy="406400"/>
          </a:xfrm>
          <a:noFill/>
        </p:spPr>
        <p:txBody>
          <a:bodyPr lIns="0" tIns="0" rIns="0" bIns="0" anchor="t">
            <a:normAutofit/>
          </a:bodyPr>
          <a:lstStyle>
            <a:lvl1pPr marL="0" indent="0" algn="l" defTabSz="914400" rtl="0" eaLnBrk="1" latinLnBrk="0" hangingPunct="1">
              <a:lnSpc>
                <a:spcPct val="111000"/>
              </a:lnSpc>
              <a:spcBef>
                <a:spcPct val="0"/>
              </a:spcBef>
              <a:spcAft>
                <a:spcPct val="0"/>
              </a:spcAft>
              <a:buFont typeface="Arial" panose="020B0604020202020204" pitchFamily="34" charset="0"/>
              <a:buNone/>
              <a:defRPr sz="2400" b="0" kern="1200" spc="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a:t>团队工程价值</a:t>
            </a:r>
            <a:endParaRPr lang="zh-CN" altLang="en-US"/>
          </a:p>
        </p:txBody>
      </p:sp>
      <p:sp>
        <p:nvSpPr>
          <p:cNvPr id="17" name="文本占位符 11"/>
          <p:cNvSpPr>
            <a:spLocks noGrp="1"/>
          </p:cNvSpPr>
          <p:nvPr>
            <p:custDataLst>
              <p:tags r:id="rId12"/>
            </p:custDataLst>
          </p:nvPr>
        </p:nvSpPr>
        <p:spPr>
          <a:xfrm>
            <a:off x="8483600" y="4724400"/>
            <a:ext cx="3098800" cy="1524000"/>
          </a:xfrm>
          <a:noFill/>
        </p:spPr>
        <p:txBody>
          <a:bodyPr lIns="0" tIns="0" rIns="0" bIns="0" anchor="t">
            <a:normAutofit/>
          </a:bodyPr>
          <a:lstStyle>
            <a:lvl1pPr marL="0" indent="0" algn="l" defTabSz="914400" rtl="0" eaLnBrk="1" latinLnBrk="0" hangingPunct="1">
              <a:lnSpc>
                <a:spcPct val="125000"/>
              </a:lnSpc>
              <a:spcBef>
                <a:spcPct val="0"/>
              </a:spcBef>
              <a:spcAft>
                <a:spcPct val="0"/>
              </a:spcAft>
              <a:buFont typeface="Arial" panose="020B0604020202020204" pitchFamily="34" charset="0"/>
              <a:buNone/>
              <a:defRPr sz="1600" b="0" kern="1200" spc="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1400"/>
              <a:t>采用模块化分工协作，将前沿图形学理论转化为稳定可维护代码；技术模块无缝整合，代码结构清晰，为后续功能扩展奠定坚实基础。</a:t>
            </a:r>
            <a:endParaRPr lang="zh-CN" altLang="en-US" sz="1400"/>
          </a:p>
        </p:txBody>
      </p:sp>
    </p:spTree>
    <p:custDataLst>
      <p:tags r:id="rId13"/>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装饰  7"/>
          <p:cNvSpPr>
            <a:spLocks noGrp="1"/>
          </p:cNvSpPr>
          <p:nvPr>
            <p:ph type="body" idx="16390"/>
            <p:custDataLst>
              <p:tags r:id="rId1"/>
            </p:custDataLst>
          </p:nvPr>
        </p:nvSpPr>
        <p:spPr>
          <a:xfrm>
            <a:off x="735330" y="1524000"/>
            <a:ext cx="10847070" cy="4395470"/>
          </a:xfrm>
          <a:solidFill>
            <a:schemeClr val="accent4">
              <a:lumMod val="20000"/>
              <a:lumOff val="80000"/>
            </a:schemeClr>
          </a:solidFill>
        </p:spPr>
        <p:txBody>
          <a:bodyPr/>
          <a:p>
            <a:r>
              <a:rPr lang="zh-CN" altLang="en-US">
                <a:solidFill>
                  <a:schemeClr val="tx1"/>
                </a:solidFill>
              </a:rPr>
              <a:t> </a:t>
            </a:r>
            <a:endParaRPr lang="zh-CN" altLang="en-US">
              <a:solidFill>
                <a:schemeClr val="tx1"/>
              </a:solidFill>
            </a:endParaRPr>
          </a:p>
        </p:txBody>
      </p:sp>
      <p:sp>
        <p:nvSpPr>
          <p:cNvPr id="2" name="标题 1"/>
          <p:cNvSpPr>
            <a:spLocks noGrp="1"/>
          </p:cNvSpPr>
          <p:nvPr>
            <p:ph type="ctrTitle" idx="16385"/>
            <p:custDataLst>
              <p:tags r:id="rId2"/>
            </p:custDataLst>
          </p:nvPr>
        </p:nvSpPr>
        <p:spPr>
          <a:xfrm>
            <a:off x="572271" y="360914"/>
            <a:ext cx="4507556" cy="936040"/>
          </a:xfrm>
        </p:spPr>
        <p:txBody>
          <a:bodyPr vert="horz" wrap="none" rtlCol="0">
            <a:normAutofit/>
          </a:bodyPr>
          <a:lstStyle/>
          <a:p>
            <a:pPr lvl="0" algn="l">
              <a:lnSpc>
                <a:spcPct val="120000"/>
              </a:lnSpc>
              <a:buClrTx/>
              <a:buSzTx/>
              <a:buFontTx/>
            </a:pPr>
            <a:r>
              <a:rPr lang="zh-CN" altLang="en-US" sz="3200" b="1" dirty="0">
                <a:solidFill>
                  <a:schemeClr val="accent2">
                    <a:lumMod val="50000"/>
                    <a:hueOff val="10800000"/>
                  </a:schemeClr>
                </a:solidFill>
                <a:latin typeface="+mn-lt"/>
                <a:ea typeface="+mn-ea"/>
                <a:cs typeface="+mn-cs"/>
                <a:sym typeface="+mn-ea"/>
              </a:rPr>
              <a:t>遇到的挑战</a:t>
            </a:r>
            <a:endParaRPr lang="zh-CN" altLang="en-US" sz="3200" b="1" dirty="0">
              <a:solidFill>
                <a:schemeClr val="accent2">
                  <a:lumMod val="50000"/>
                  <a:hueOff val="10800000"/>
                </a:schemeClr>
              </a:solidFill>
              <a:latin typeface="+mn-lt"/>
              <a:ea typeface="+mn-ea"/>
              <a:cs typeface="+mn-cs"/>
              <a:sym typeface="+mn-ea"/>
            </a:endParaRPr>
          </a:p>
        </p:txBody>
      </p:sp>
      <p:pic>
        <p:nvPicPr>
          <p:cNvPr id="17" name="图片占位符 16" descr="33f3fc94-da95-11f0-821b-1e73eb18cde9"/>
          <p:cNvPicPr>
            <a:picLocks noChangeAspect="1"/>
          </p:cNvPicPr>
          <p:nvPr>
            <p:ph type="pic" idx="16391"/>
            <p:custDataLst>
              <p:tags r:id="rId3"/>
            </p:custDataLst>
          </p:nvPr>
        </p:nvPicPr>
        <p:blipFill>
          <a:blip r:embed="rId4"/>
          <a:srcRect t="11" b="11"/>
          <a:stretch>
            <a:fillRect/>
          </a:stretch>
        </p:blipFill>
        <p:spPr>
          <a:xfrm>
            <a:off x="869950" y="2223135"/>
            <a:ext cx="2997835" cy="2997835"/>
          </a:xfrm>
          <a:custGeom>
            <a:avLst/>
            <a:gdLst>
              <a:gd name="connisteX0" fmla="*/ 0 w 1524000"/>
              <a:gd name="connsiteY0" fmla="*/ 762000 h 1524000"/>
              <a:gd name="connisteX1" fmla="*/ 762000 w 1524000"/>
              <a:gd name="connsiteY1" fmla="*/ 0 h 1524000"/>
              <a:gd name="connisteX2" fmla="*/ 762000 w 1524000"/>
              <a:gd name="connsiteY2" fmla="*/ 0 h 1524000"/>
              <a:gd name="connisteX3" fmla="*/ 1524000 w 1524000"/>
              <a:gd name="connsiteY3" fmla="*/ 762000 h 1524000"/>
              <a:gd name="connisteX4" fmla="*/ 1524000 w 1524000"/>
              <a:gd name="connsiteY4" fmla="*/ 762000 h 1524000"/>
              <a:gd name="connisteX5" fmla="*/ 762000 w 1524000"/>
              <a:gd name="connsiteY5" fmla="*/ 1524000 h 1524000"/>
              <a:gd name="connisteX6" fmla="*/ 762000 w 1524000"/>
              <a:gd name="connsiteY6" fmla="*/ 1524000 h 1524000"/>
              <a:gd name="connisteX7" fmla="*/ 0 w 1524000"/>
              <a:gd name="connsiteY7" fmla="*/ 762000 h 1524000"/>
              <a:gd name="connisteX8" fmla="*/ 0 w 1524000"/>
              <a:gd name="connsiteY8" fmla="*/ 762000 h 15240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1524000" h="1524000">
                <a:moveTo>
                  <a:pt x="0" y="762000"/>
                </a:moveTo>
                <a:cubicBezTo>
                  <a:pt x="0" y="341159"/>
                  <a:pt x="341159" y="0"/>
                  <a:pt x="762000" y="0"/>
                </a:cubicBezTo>
                <a:lnTo>
                  <a:pt x="762000" y="0"/>
                </a:lnTo>
                <a:cubicBezTo>
                  <a:pt x="1182841" y="0"/>
                  <a:pt x="1524000" y="341159"/>
                  <a:pt x="1524000" y="762000"/>
                </a:cubicBezTo>
                <a:lnTo>
                  <a:pt x="1524000" y="762000"/>
                </a:lnTo>
                <a:cubicBezTo>
                  <a:pt x="1524000" y="1182841"/>
                  <a:pt x="1182841" y="1524000"/>
                  <a:pt x="762000" y="1524000"/>
                </a:cubicBezTo>
                <a:lnTo>
                  <a:pt x="762000" y="1524000"/>
                </a:lnTo>
                <a:cubicBezTo>
                  <a:pt x="341159" y="1524000"/>
                  <a:pt x="0" y="1182841"/>
                  <a:pt x="0" y="762000"/>
                </a:cubicBezTo>
                <a:lnTo>
                  <a:pt x="0" y="762000"/>
                </a:lnTo>
                <a:close/>
              </a:path>
            </a:pathLst>
          </a:custGeom>
        </p:spPr>
      </p:pic>
      <p:sp>
        <p:nvSpPr>
          <p:cNvPr id="5" name="文本占位符 4"/>
          <p:cNvSpPr>
            <a:spLocks noGrp="1"/>
          </p:cNvSpPr>
          <p:nvPr>
            <p:ph type="body" idx="16386"/>
            <p:custDataLst>
              <p:tags r:id="rId5"/>
            </p:custDataLst>
          </p:nvPr>
        </p:nvSpPr>
        <p:spPr>
          <a:xfrm>
            <a:off x="4053205" y="1911350"/>
            <a:ext cx="8483600" cy="406400"/>
          </a:xfrm>
        </p:spPr>
        <p:txBody>
          <a:bodyPr>
            <a:normAutofit/>
          </a:bodyPr>
          <a:p>
            <a:r>
              <a:rPr lang="zh-CN" altLang="en-US">
                <a:solidFill>
                  <a:schemeClr val="tx1"/>
                </a:solidFill>
              </a:rPr>
              <a:t>模型文件</a:t>
            </a:r>
            <a:r>
              <a:rPr lang="zh-CN" altLang="en-US">
                <a:solidFill>
                  <a:schemeClr val="tx1"/>
                </a:solidFill>
              </a:rPr>
              <a:t>加载</a:t>
            </a:r>
            <a:endParaRPr lang="zh-CN" altLang="en-US">
              <a:solidFill>
                <a:schemeClr val="tx1"/>
              </a:solidFill>
            </a:endParaRPr>
          </a:p>
        </p:txBody>
      </p:sp>
      <p:sp>
        <p:nvSpPr>
          <p:cNvPr id="6" name="文本占位符 5"/>
          <p:cNvSpPr>
            <a:spLocks noGrp="1"/>
          </p:cNvSpPr>
          <p:nvPr>
            <p:ph type="body" idx="16387"/>
            <p:custDataLst>
              <p:tags r:id="rId6"/>
            </p:custDataLst>
          </p:nvPr>
        </p:nvSpPr>
        <p:spPr>
          <a:xfrm>
            <a:off x="4053205" y="2603500"/>
            <a:ext cx="7224395" cy="3159760"/>
          </a:xfrm>
        </p:spPr>
        <p:txBody>
          <a:bodyPr>
            <a:normAutofit/>
          </a:bodyPr>
          <a:p>
            <a:pPr indent="457200"/>
            <a:r>
              <a:rPr lang="zh-CN" altLang="en-US">
                <a:solidFill>
                  <a:schemeClr val="tx1"/>
                </a:solidFill>
              </a:rPr>
              <a:t>由于每一个</a:t>
            </a:r>
            <a:r>
              <a:rPr lang="en-US" altLang="zh-CN">
                <a:solidFill>
                  <a:schemeClr val="tx1"/>
                </a:solidFill>
              </a:rPr>
              <a:t>gltf</a:t>
            </a:r>
            <a:r>
              <a:rPr lang="zh-CN" altLang="en-US">
                <a:solidFill>
                  <a:schemeClr val="tx1"/>
                </a:solidFill>
              </a:rPr>
              <a:t>文件的设计形式不同，在设计</a:t>
            </a:r>
            <a:r>
              <a:rPr lang="en-US" altLang="zh-CN">
                <a:solidFill>
                  <a:schemeClr val="tx1"/>
                </a:solidFill>
              </a:rPr>
              <a:t>model.h </a:t>
            </a:r>
            <a:r>
              <a:rPr lang="zh-CN" altLang="en-US">
                <a:solidFill>
                  <a:schemeClr val="tx1"/>
                </a:solidFill>
              </a:rPr>
              <a:t>和</a:t>
            </a:r>
            <a:r>
              <a:rPr lang="en-US" altLang="zh-CN">
                <a:solidFill>
                  <a:schemeClr val="tx1"/>
                </a:solidFill>
              </a:rPr>
              <a:t>mesh.h</a:t>
            </a:r>
            <a:r>
              <a:rPr lang="zh-CN" altLang="en-US">
                <a:solidFill>
                  <a:schemeClr val="tx1"/>
                </a:solidFill>
              </a:rPr>
              <a:t>时必须要考虑所有可能出现的情况。有些</a:t>
            </a:r>
            <a:r>
              <a:rPr lang="en-US" altLang="zh-CN">
                <a:solidFill>
                  <a:schemeClr val="tx1"/>
                </a:solidFill>
              </a:rPr>
              <a:t>gltf</a:t>
            </a:r>
            <a:r>
              <a:rPr lang="zh-CN" altLang="en-US">
                <a:solidFill>
                  <a:schemeClr val="tx1"/>
                </a:solidFill>
              </a:rPr>
              <a:t>模型文件不存在金属度和粗糙度贴图甚至没有基础颜色贴图，其对应的金属度、粗糙度、基础颜色因子设置在</a:t>
            </a:r>
            <a:r>
              <a:rPr lang="en-US" altLang="zh-CN">
                <a:solidFill>
                  <a:schemeClr val="tx1"/>
                </a:solidFill>
              </a:rPr>
              <a:t>gltf</a:t>
            </a:r>
            <a:r>
              <a:rPr lang="zh-CN" altLang="en-US">
                <a:solidFill>
                  <a:schemeClr val="tx1"/>
                </a:solidFill>
              </a:rPr>
              <a:t>文件中，因此在使用</a:t>
            </a:r>
            <a:r>
              <a:rPr lang="en-US" altLang="zh-CN">
                <a:solidFill>
                  <a:schemeClr val="tx1"/>
                </a:solidFill>
              </a:rPr>
              <a:t>Model</a:t>
            </a:r>
            <a:r>
              <a:rPr lang="zh-CN" altLang="en-US">
                <a:solidFill>
                  <a:schemeClr val="tx1"/>
                </a:solidFill>
              </a:rPr>
              <a:t>处理模型材质时必须要考虑加载的模型是使用的纹理贴图还是纹理因子，亦或是两者都有用到。这同样影响着后续实施</a:t>
            </a:r>
            <a:r>
              <a:rPr lang="en-US" altLang="zh-CN">
                <a:solidFill>
                  <a:schemeClr val="tx1"/>
                </a:solidFill>
              </a:rPr>
              <a:t>PBR</a:t>
            </a:r>
            <a:r>
              <a:rPr lang="zh-CN" altLang="en-US">
                <a:solidFill>
                  <a:schemeClr val="tx1"/>
                </a:solidFill>
              </a:rPr>
              <a:t>光照模型的</a:t>
            </a:r>
            <a:r>
              <a:rPr lang="en-US" altLang="zh-CN">
                <a:solidFill>
                  <a:schemeClr val="tx1"/>
                </a:solidFill>
              </a:rPr>
              <a:t>PBR</a:t>
            </a:r>
            <a:r>
              <a:rPr lang="zh-CN" altLang="en-US">
                <a:solidFill>
                  <a:schemeClr val="tx1"/>
                </a:solidFill>
              </a:rPr>
              <a:t>片段着色器的设计。</a:t>
            </a:r>
            <a:endParaRPr lang="zh-CN" altLang="en-US">
              <a:solidFill>
                <a:schemeClr val="tx1"/>
              </a:solidFill>
            </a:endParaRPr>
          </a:p>
          <a:p>
            <a:pPr indent="457200"/>
            <a:r>
              <a:rPr lang="zh-CN" altLang="en-US">
                <a:solidFill>
                  <a:schemeClr val="tx1"/>
                </a:solidFill>
              </a:rPr>
              <a:t>为了更好的加载模型和渲染模型，我们构建了一个资源管理库。其可以储存项目中已经加载的模型，可以避免渲染模型时模型的重复加载，减少内存的开销并增强程序运行时的性能。</a:t>
            </a:r>
            <a:endParaRPr lang="zh-CN" altLang="en-US">
              <a:solidFill>
                <a:schemeClr val="tx1"/>
              </a:solidFill>
            </a:endParaRPr>
          </a:p>
          <a:p>
            <a:endParaRPr lang="zh-CN" altLang="en-US">
              <a:solidFill>
                <a:schemeClr val="tx1"/>
              </a:solidFill>
            </a:endParaRPr>
          </a:p>
          <a:p>
            <a:endParaRPr lang="zh-CN" altLang="en-US">
              <a:solidFill>
                <a:schemeClr val="tx1"/>
              </a:solidFill>
            </a:endParaRPr>
          </a:p>
        </p:txBody>
      </p:sp>
    </p:spTree>
    <p:custDataLst>
      <p:tags r:id="rId7"/>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1" name="矩形 20"/>
          <p:cNvSpPr/>
          <p:nvPr/>
        </p:nvSpPr>
        <p:spPr>
          <a:xfrm>
            <a:off x="4665980" y="1348105"/>
            <a:ext cx="3403600" cy="4707890"/>
          </a:xfrm>
          <a:prstGeom prst="rect">
            <a:avLst/>
          </a:prstGeom>
          <a:solidFill>
            <a:schemeClr val="accent1">
              <a:lumMod val="10000"/>
              <a:lumOff val="90000"/>
            </a:schemeClr>
          </a:solidFill>
          <a:ln>
            <a:noFill/>
          </a:ln>
          <a:effec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 name="标题 1"/>
          <p:cNvSpPr>
            <a:spLocks noGrp="1"/>
          </p:cNvSpPr>
          <p:nvPr>
            <p:ph type="ctrTitle" idx="16385"/>
            <p:custDataLst>
              <p:tags r:id="rId1"/>
            </p:custDataLst>
          </p:nvPr>
        </p:nvSpPr>
        <p:spPr>
          <a:xfrm>
            <a:off x="572271" y="360914"/>
            <a:ext cx="4507556" cy="936040"/>
          </a:xfrm>
        </p:spPr>
        <p:txBody>
          <a:bodyPr vert="horz" wrap="none" rtlCol="0">
            <a:normAutofit/>
          </a:bodyPr>
          <a:lstStyle/>
          <a:p>
            <a:pPr lvl="0" algn="l">
              <a:lnSpc>
                <a:spcPct val="120000"/>
              </a:lnSpc>
              <a:buClrTx/>
              <a:buSzTx/>
              <a:buFontTx/>
            </a:pPr>
            <a:r>
              <a:rPr lang="zh-CN" altLang="en-US" sz="3200" b="1" dirty="0">
                <a:solidFill>
                  <a:schemeClr val="accent2">
                    <a:lumMod val="50000"/>
                    <a:hueOff val="10800000"/>
                  </a:schemeClr>
                </a:solidFill>
                <a:latin typeface="+mn-lt"/>
                <a:ea typeface="+mn-ea"/>
                <a:cs typeface="+mn-cs"/>
                <a:sym typeface="+mn-ea"/>
              </a:rPr>
              <a:t>未来展望</a:t>
            </a:r>
            <a:endParaRPr lang="zh-CN" altLang="en-US" sz="3200" b="1" dirty="0">
              <a:solidFill>
                <a:schemeClr val="accent2">
                  <a:lumMod val="50000"/>
                  <a:hueOff val="10800000"/>
                </a:schemeClr>
              </a:solidFill>
              <a:latin typeface="+mn-lt"/>
              <a:ea typeface="+mn-ea"/>
              <a:cs typeface="+mn-cs"/>
              <a:sym typeface="+mn-ea"/>
            </a:endParaRPr>
          </a:p>
        </p:txBody>
      </p:sp>
      <p:sp>
        <p:nvSpPr>
          <p:cNvPr id="5" name="文本占位符 4"/>
          <p:cNvSpPr>
            <a:spLocks noGrp="1"/>
          </p:cNvSpPr>
          <p:nvPr>
            <p:ph type="body" idx="16386"/>
            <p:custDataLst>
              <p:tags r:id="rId2"/>
            </p:custDataLst>
          </p:nvPr>
        </p:nvSpPr>
        <p:spPr>
          <a:xfrm>
            <a:off x="4862830" y="1430020"/>
            <a:ext cx="3009900" cy="4469130"/>
          </a:xfrm>
        </p:spPr>
        <p:txBody>
          <a:bodyPr>
            <a:noAutofit/>
          </a:bodyPr>
          <a:p>
            <a:pPr marL="342900" indent="-342900" algn="l">
              <a:buFont typeface="Arial" panose="020B0604020202020204" pitchFamily="34" charset="0"/>
              <a:buChar char="•"/>
            </a:pPr>
            <a:r>
              <a:rPr lang="zh-CN" altLang="en-US" sz="2000">
                <a:solidFill>
                  <a:schemeClr val="tx1"/>
                </a:solidFill>
              </a:rPr>
              <a:t>加入动画模型</a:t>
            </a:r>
            <a:endParaRPr lang="zh-CN" altLang="en-US" sz="2000">
              <a:solidFill>
                <a:schemeClr val="tx1"/>
              </a:solidFill>
            </a:endParaRPr>
          </a:p>
          <a:p>
            <a:pPr algn="l">
              <a:buFont typeface="Arial" panose="020B0604020202020204" pitchFamily="34" charset="0"/>
            </a:pPr>
            <a:r>
              <a:rPr lang="zh-CN" altLang="en-US" sz="1600">
                <a:solidFill>
                  <a:schemeClr val="tx1"/>
                </a:solidFill>
              </a:rPr>
              <a:t>（如走动的研究员角色、自动开关的书架、旋转的地球仪、摆动的吊灯）。</a:t>
            </a:r>
            <a:endParaRPr lang="zh-CN" altLang="en-US" sz="1600">
              <a:solidFill>
                <a:schemeClr val="tx1"/>
              </a:solidFill>
            </a:endParaRPr>
          </a:p>
          <a:p>
            <a:pPr algn="l">
              <a:buFont typeface="Arial" panose="020B0604020202020204" pitchFamily="34" charset="0"/>
            </a:pPr>
            <a:endParaRPr lang="zh-CN" altLang="en-US" sz="1600">
              <a:solidFill>
                <a:schemeClr val="tx1"/>
              </a:solidFill>
            </a:endParaRPr>
          </a:p>
          <a:p>
            <a:pPr marL="342900" indent="-342900" algn="l">
              <a:buFont typeface="Arial" panose="020B0604020202020204" pitchFamily="34" charset="0"/>
              <a:buChar char="•"/>
            </a:pPr>
            <a:r>
              <a:rPr lang="zh-CN" altLang="en-US" sz="2000">
                <a:solidFill>
                  <a:schemeClr val="tx1"/>
                </a:solidFill>
              </a:rPr>
              <a:t>实现精细化纹理</a:t>
            </a:r>
            <a:endParaRPr lang="zh-CN" altLang="en-US" sz="2000">
              <a:solidFill>
                <a:schemeClr val="tx1"/>
              </a:solidFill>
            </a:endParaRPr>
          </a:p>
          <a:p>
            <a:pPr marL="342900" indent="-342900" algn="l">
              <a:buFont typeface="Arial" panose="020B0604020202020204" pitchFamily="34" charset="0"/>
              <a:buChar char="•"/>
            </a:pPr>
            <a:endParaRPr lang="zh-CN" altLang="en-US" sz="2000">
              <a:solidFill>
                <a:schemeClr val="tx1"/>
              </a:solidFill>
            </a:endParaRPr>
          </a:p>
          <a:p>
            <a:pPr marL="342900" indent="-342900" algn="l">
              <a:buFont typeface="Arial" panose="020B0604020202020204" pitchFamily="34" charset="0"/>
              <a:buChar char="•"/>
            </a:pPr>
            <a:r>
              <a:rPr lang="zh-CN" altLang="en-US" sz="2000">
                <a:solidFill>
                  <a:schemeClr val="tx1"/>
                </a:solidFill>
              </a:rPr>
              <a:t>实现延迟</a:t>
            </a:r>
            <a:r>
              <a:rPr lang="zh-CN" altLang="en-US" sz="2000">
                <a:solidFill>
                  <a:schemeClr val="tx1"/>
                </a:solidFill>
              </a:rPr>
              <a:t>渲染</a:t>
            </a:r>
            <a:endParaRPr lang="zh-CN" altLang="en-US" sz="2000">
              <a:solidFill>
                <a:schemeClr val="tx1"/>
              </a:solidFill>
            </a:endParaRPr>
          </a:p>
          <a:p>
            <a:pPr marL="342900" indent="-342900" algn="l">
              <a:buFont typeface="Arial" panose="020B0604020202020204" pitchFamily="34" charset="0"/>
              <a:buChar char="•"/>
            </a:pPr>
            <a:endParaRPr lang="zh-CN" altLang="en-US" sz="2000">
              <a:solidFill>
                <a:schemeClr val="tx1"/>
              </a:solidFill>
            </a:endParaRPr>
          </a:p>
          <a:p>
            <a:pPr marL="342900" indent="-342900" algn="l">
              <a:buFont typeface="Arial" panose="020B0604020202020204" pitchFamily="34" charset="0"/>
              <a:buChar char="•"/>
            </a:pPr>
            <a:r>
              <a:rPr lang="zh-CN" altLang="en-US" sz="2000">
                <a:solidFill>
                  <a:schemeClr val="tx1"/>
                </a:solidFill>
              </a:rPr>
              <a:t>加入模拟太阳的平行光及其阴影</a:t>
            </a:r>
            <a:r>
              <a:rPr lang="zh-CN" altLang="en-US" sz="2000">
                <a:solidFill>
                  <a:schemeClr val="tx1"/>
                </a:solidFill>
              </a:rPr>
              <a:t>计算</a:t>
            </a:r>
            <a:endParaRPr lang="zh-CN" altLang="en-US" sz="2000">
              <a:solidFill>
                <a:schemeClr val="tx1"/>
              </a:solidFill>
            </a:endParaRPr>
          </a:p>
          <a:p>
            <a:pPr marL="342900" indent="-342900" algn="l">
              <a:buFont typeface="Arial" panose="020B0604020202020204" pitchFamily="34" charset="0"/>
              <a:buChar char="•"/>
            </a:pPr>
            <a:endParaRPr lang="zh-CN" altLang="en-US" sz="2000">
              <a:solidFill>
                <a:schemeClr val="tx1"/>
              </a:solidFill>
            </a:endParaRPr>
          </a:p>
          <a:p>
            <a:pPr marL="342900" indent="-342900" algn="l">
              <a:buFont typeface="Arial" panose="020B0604020202020204" pitchFamily="34" charset="0"/>
              <a:buChar char="•"/>
            </a:pPr>
            <a:r>
              <a:rPr lang="zh-CN" altLang="en-US" sz="2000">
                <a:solidFill>
                  <a:schemeClr val="tx1"/>
                </a:solidFill>
              </a:rPr>
              <a:t>加载更多模型，丰富完善</a:t>
            </a:r>
            <a:r>
              <a:rPr lang="zh-CN" altLang="en-US" sz="2000">
                <a:solidFill>
                  <a:schemeClr val="tx1"/>
                </a:solidFill>
              </a:rPr>
              <a:t>场景</a:t>
            </a:r>
            <a:endParaRPr lang="zh-CN" altLang="en-US" sz="2000">
              <a:solidFill>
                <a:schemeClr val="tx1"/>
              </a:solidFill>
            </a:endParaRPr>
          </a:p>
          <a:p>
            <a:pPr marL="342900" indent="-342900" algn="l">
              <a:buFont typeface="Arial" panose="020B0604020202020204" pitchFamily="34" charset="0"/>
              <a:buChar char="•"/>
            </a:pPr>
            <a:endParaRPr lang="zh-CN" altLang="en-US" sz="2000">
              <a:solidFill>
                <a:schemeClr val="tx1"/>
              </a:solidFill>
            </a:endParaRPr>
          </a:p>
          <a:p>
            <a:pPr algn="l">
              <a:buFont typeface="Arial" panose="020B0604020202020204" pitchFamily="34" charset="0"/>
            </a:pPr>
            <a:endParaRPr lang="zh-CN" altLang="en-US" sz="2000">
              <a:solidFill>
                <a:schemeClr val="tx1"/>
              </a:solidFill>
            </a:endParaRPr>
          </a:p>
        </p:txBody>
      </p:sp>
      <p:pic>
        <p:nvPicPr>
          <p:cNvPr id="12" name="图片占位符 11"/>
          <p:cNvPicPr/>
          <p:nvPr>
            <p:ph type="pic" idx="16392"/>
            <p:custDataLst>
              <p:tags r:id="rId3"/>
            </p:custDataLst>
          </p:nvPr>
        </p:nvPicPr>
        <p:blipFill>
          <a:blip r:embed="rId4">
            <a:extLst>
              <a:ext uri="{96DAC541-7B7A-43D3-8B79-37D633B846F1}">
                <asvg:svgBlip xmlns:asvg="http://schemas.microsoft.com/office/drawing/2016/SVG/main" r:embed="rId5"/>
              </a:ext>
            </a:extLst>
          </a:blip>
          <a:stretch>
            <a:fillRect/>
          </a:stretch>
        </p:blipFill>
        <p:spPr>
          <a:xfrm>
            <a:off x="8585200" y="2616200"/>
            <a:ext cx="812800" cy="812800"/>
          </a:xfrm>
          <a:prstGeom prst="rect">
            <a:avLst/>
          </a:prstGeom>
        </p:spPr>
      </p:pic>
      <p:pic>
        <p:nvPicPr>
          <p:cNvPr id="17" name="图片 16"/>
          <p:cNvPicPr>
            <a:picLocks noChangeAspect="1"/>
          </p:cNvPicPr>
          <p:nvPr/>
        </p:nvPicPr>
        <p:blipFill>
          <a:blip r:embed="rId6"/>
          <a:srcRect b="8229"/>
          <a:stretch>
            <a:fillRect/>
          </a:stretch>
        </p:blipFill>
        <p:spPr>
          <a:xfrm>
            <a:off x="8070215" y="1579245"/>
            <a:ext cx="3545041" cy="4320000"/>
          </a:xfrm>
          <a:prstGeom prst="rect">
            <a:avLst/>
          </a:prstGeom>
        </p:spPr>
      </p:pic>
      <p:pic>
        <p:nvPicPr>
          <p:cNvPr id="16" name="图片 15"/>
          <p:cNvPicPr>
            <a:picLocks noChangeAspect="1"/>
          </p:cNvPicPr>
          <p:nvPr/>
        </p:nvPicPr>
        <p:blipFill>
          <a:blip r:embed="rId7"/>
          <a:srcRect b="9254"/>
          <a:stretch>
            <a:fillRect/>
          </a:stretch>
        </p:blipFill>
        <p:spPr>
          <a:xfrm>
            <a:off x="1080770" y="1579245"/>
            <a:ext cx="3584570" cy="4320000"/>
          </a:xfrm>
          <a:prstGeom prst="rect">
            <a:avLst/>
          </a:prstGeom>
        </p:spPr>
      </p:pic>
      <p:sp>
        <p:nvSpPr>
          <p:cNvPr id="23" name="直角三角形 22"/>
          <p:cNvSpPr/>
          <p:nvPr/>
        </p:nvSpPr>
        <p:spPr>
          <a:xfrm rot="5400000">
            <a:off x="8095615" y="5873750"/>
            <a:ext cx="189230" cy="240665"/>
          </a:xfrm>
          <a:prstGeom prst="rtTriangle">
            <a:avLst/>
          </a:prstGeom>
          <a:gradFill>
            <a:gsLst>
              <a:gs pos="41000">
                <a:schemeClr val="accent1">
                  <a:lumMod val="10000"/>
                  <a:lumOff val="90000"/>
                </a:schemeClr>
              </a:gs>
              <a:gs pos="87000">
                <a:schemeClr val="accent3">
                  <a:lumMod val="20000"/>
                  <a:lumOff val="80000"/>
                </a:schemeClr>
              </a:gs>
            </a:gsLst>
            <a:lin ang="810000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4" name="直角三角形 23"/>
          <p:cNvSpPr/>
          <p:nvPr/>
        </p:nvSpPr>
        <p:spPr>
          <a:xfrm>
            <a:off x="8070215" y="1327150"/>
            <a:ext cx="284480" cy="251460"/>
          </a:xfrm>
          <a:prstGeom prst="rtTriangle">
            <a:avLst/>
          </a:prstGeom>
          <a:gradFill>
            <a:gsLst>
              <a:gs pos="41000">
                <a:schemeClr val="accent1">
                  <a:lumMod val="10000"/>
                  <a:lumOff val="90000"/>
                </a:schemeClr>
              </a:gs>
              <a:gs pos="87000">
                <a:schemeClr val="accent3">
                  <a:lumMod val="20000"/>
                  <a:lumOff val="80000"/>
                </a:schemeClr>
              </a:gs>
            </a:gsLst>
            <a:lin ang="810000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Tree>
    <p:custDataLst>
      <p:tags r:id="rId8"/>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椭圆 4"/>
          <p:cNvSpPr/>
          <p:nvPr>
            <p:custDataLst>
              <p:tags r:id="rId1"/>
            </p:custDataLst>
          </p:nvPr>
        </p:nvSpPr>
        <p:spPr>
          <a:xfrm>
            <a:off x="5321300" y="1574800"/>
            <a:ext cx="1498600" cy="1498600"/>
          </a:xfrm>
          <a:prstGeom prst="ellipse">
            <a:avLst/>
          </a:prstGeom>
          <a:noFill/>
          <a:ln>
            <a:solidFill>
              <a:srgbClr val="0058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b="1" dirty="0"/>
          </a:p>
        </p:txBody>
      </p:sp>
      <p:sp>
        <p:nvSpPr>
          <p:cNvPr id="3" name="文本占位符 56"/>
          <p:cNvSpPr txBox="1"/>
          <p:nvPr>
            <p:custDataLst>
              <p:tags r:id="rId2"/>
            </p:custDataLst>
          </p:nvPr>
        </p:nvSpPr>
        <p:spPr>
          <a:xfrm>
            <a:off x="1460500" y="3594100"/>
            <a:ext cx="9271000" cy="568318"/>
          </a:xfrm>
          <a:prstGeom prst="rect">
            <a:avLst/>
          </a:prstGeom>
        </p:spPr>
        <p:txBody>
          <a:bodyPr anchor="ctr">
            <a:normAutofit fontScale="6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zh-CN" altLang="en-US" sz="4800" b="1" dirty="0">
                <a:solidFill>
                  <a:srgbClr val="005825"/>
                </a:solidFill>
              </a:rPr>
              <a:t>Q&amp;A 与 </a:t>
            </a:r>
            <a:r>
              <a:rPr lang="zh-CN" altLang="en-US" sz="4800" b="1" dirty="0">
                <a:solidFill>
                  <a:srgbClr val="005825"/>
                </a:solidFill>
                <a:hlinkClick r:id="rId3" action="ppaction://hlinkfile"/>
              </a:rPr>
              <a:t>GitHub</a:t>
            </a:r>
            <a:endParaRPr lang="zh-CN" altLang="en-US" sz="4800" b="1" dirty="0">
              <a:solidFill>
                <a:srgbClr val="005825"/>
              </a:solidFill>
            </a:endParaRPr>
          </a:p>
        </p:txBody>
      </p:sp>
      <p:sp>
        <p:nvSpPr>
          <p:cNvPr id="4" name="椭圆 3"/>
          <p:cNvSpPr/>
          <p:nvPr>
            <p:custDataLst>
              <p:tags r:id="rId4"/>
            </p:custDataLst>
          </p:nvPr>
        </p:nvSpPr>
        <p:spPr>
          <a:xfrm>
            <a:off x="5473700" y="1727200"/>
            <a:ext cx="1193800" cy="1193800"/>
          </a:xfrm>
          <a:prstGeom prst="ellipse">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b="1" dirty="0"/>
              <a:t>0</a:t>
            </a:r>
            <a:r>
              <a:rPr lang="en-US" altLang="zh-CN" sz="4000" b="1" dirty="0">
                <a:cs typeface="Arial" panose="020B0604020202020204" pitchFamily="34" charset="0"/>
              </a:rPr>
              <a:t>5</a:t>
            </a:r>
            <a:endParaRPr lang="en-US" altLang="zh-CN" sz="4000" b="1" dirty="0"/>
          </a:p>
        </p:txBody>
      </p:sp>
    </p:spTree>
    <p:custDataLst>
      <p:tags r:id="rId5"/>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 name="图片 50"/>
          <p:cNvPicPr>
            <a:picLocks noChangeAspect="1"/>
          </p:cNvPicPr>
          <p:nvPr>
            <p:custDataLst>
              <p:tags r:id="rId1"/>
            </p:custDataLst>
          </p:nvPr>
        </p:nvPicPr>
        <p:blipFill rotWithShape="1">
          <a:blip r:embed="rId2"/>
          <a:srcRect l="8302" t="11022" r="8302" b="11022"/>
          <a:stretch>
            <a:fillRect/>
          </a:stretch>
        </p:blipFill>
        <p:spPr>
          <a:xfrm>
            <a:off x="0" y="0"/>
            <a:ext cx="12192000" cy="6858001"/>
          </a:xfrm>
          <a:prstGeom prst="rect">
            <a:avLst/>
          </a:prstGeom>
        </p:spPr>
      </p:pic>
      <p:sp>
        <p:nvSpPr>
          <p:cNvPr id="4" name="文本框 3"/>
          <p:cNvSpPr txBox="1"/>
          <p:nvPr>
            <p:custDataLst>
              <p:tags r:id="rId3"/>
            </p:custDataLst>
          </p:nvPr>
        </p:nvSpPr>
        <p:spPr>
          <a:xfrm>
            <a:off x="4632968" y="2859683"/>
            <a:ext cx="2926080" cy="922020"/>
          </a:xfrm>
          <a:prstGeom prst="rect">
            <a:avLst/>
          </a:prstGeom>
          <a:noFill/>
        </p:spPr>
        <p:txBody>
          <a:bodyPr wrap="none" rtlCol="0">
            <a:spAutoFit/>
          </a:bodyPr>
          <a:lstStyle/>
          <a:p>
            <a:pPr algn="ctr"/>
            <a:r>
              <a:rPr lang="zh-CN" altLang="en-US" sz="5400" b="1" dirty="0">
                <a:solidFill>
                  <a:srgbClr val="005825"/>
                </a:solidFill>
              </a:rPr>
              <a:t>感谢</a:t>
            </a:r>
            <a:r>
              <a:rPr lang="zh-CN" altLang="en-US" sz="5400" b="1" dirty="0">
                <a:solidFill>
                  <a:srgbClr val="005825"/>
                </a:solidFill>
              </a:rPr>
              <a:t>垂听</a:t>
            </a:r>
            <a:endParaRPr lang="zh-CN" altLang="en-US" sz="5400" b="1" dirty="0">
              <a:solidFill>
                <a:srgbClr val="005825"/>
              </a:solidFill>
            </a:endParaRPr>
          </a:p>
        </p:txBody>
      </p:sp>
      <p:sp>
        <p:nvSpPr>
          <p:cNvPr id="8" name="文本框 7"/>
          <p:cNvSpPr txBox="1"/>
          <p:nvPr>
            <p:custDataLst>
              <p:tags r:id="rId4"/>
            </p:custDataLst>
          </p:nvPr>
        </p:nvSpPr>
        <p:spPr>
          <a:xfrm>
            <a:off x="5394958" y="4486726"/>
            <a:ext cx="1402080" cy="460375"/>
          </a:xfrm>
          <a:prstGeom prst="rect">
            <a:avLst/>
          </a:prstGeom>
          <a:noFill/>
        </p:spPr>
        <p:txBody>
          <a:bodyPr wrap="none" rtlCol="0">
            <a:spAutoFit/>
          </a:bodyPr>
          <a:lstStyle/>
          <a:p>
            <a:pPr algn="ctr"/>
            <a:r>
              <a:rPr lang="zh-CN" altLang="en-US" sz="2400" dirty="0">
                <a:solidFill>
                  <a:schemeClr val="tx1">
                    <a:lumMod val="75000"/>
                    <a:lumOff val="25000"/>
                  </a:schemeClr>
                </a:solidFill>
              </a:rPr>
              <a:t>第八小组</a:t>
            </a:r>
            <a:endParaRPr lang="zh-CN" altLang="en-US" sz="2400" dirty="0">
              <a:solidFill>
                <a:schemeClr val="tx1">
                  <a:lumMod val="75000"/>
                  <a:lumOff val="25000"/>
                </a:schemeClr>
              </a:solidFill>
            </a:endParaRPr>
          </a:p>
        </p:txBody>
      </p:sp>
      <p:sp>
        <p:nvSpPr>
          <p:cNvPr id="9" name="文本框 8"/>
          <p:cNvSpPr txBox="1"/>
          <p:nvPr>
            <p:custDataLst>
              <p:tags r:id="rId5"/>
            </p:custDataLst>
          </p:nvPr>
        </p:nvSpPr>
        <p:spPr>
          <a:xfrm>
            <a:off x="5299074" y="5166489"/>
            <a:ext cx="1593850" cy="398780"/>
          </a:xfrm>
          <a:prstGeom prst="rect">
            <a:avLst/>
          </a:prstGeom>
          <a:noFill/>
        </p:spPr>
        <p:txBody>
          <a:bodyPr wrap="none" rtlCol="0">
            <a:spAutoFit/>
          </a:bodyPr>
          <a:lstStyle/>
          <a:p>
            <a:pPr algn="ctr"/>
            <a:r>
              <a:rPr lang="en-US" altLang="zh-CN" sz="2000" dirty="0">
                <a:solidFill>
                  <a:schemeClr val="tx1">
                    <a:lumMod val="75000"/>
                    <a:lumOff val="25000"/>
                  </a:schemeClr>
                </a:solidFill>
              </a:rPr>
              <a:t>2025/12/25</a:t>
            </a:r>
            <a:endParaRPr lang="en-US" altLang="zh-CN" sz="2000" dirty="0">
              <a:solidFill>
                <a:schemeClr val="tx1">
                  <a:lumMod val="75000"/>
                  <a:lumOff val="25000"/>
                </a:schemeClr>
              </a:solidFill>
            </a:endParaRPr>
          </a:p>
        </p:txBody>
      </p:sp>
      <p:grpSp>
        <p:nvGrpSpPr>
          <p:cNvPr id="59" name="组合 58"/>
          <p:cNvGrpSpPr/>
          <p:nvPr/>
        </p:nvGrpSpPr>
        <p:grpSpPr>
          <a:xfrm>
            <a:off x="4468807" y="4486726"/>
            <a:ext cx="3254387" cy="461665"/>
            <a:chOff x="4476750" y="4157498"/>
            <a:chExt cx="3254387" cy="461665"/>
          </a:xfrm>
        </p:grpSpPr>
        <p:sp>
          <p:nvSpPr>
            <p:cNvPr id="52" name="矩形: 圆角 51"/>
            <p:cNvSpPr/>
            <p:nvPr>
              <p:custDataLst>
                <p:tags r:id="rId6"/>
              </p:custDataLst>
            </p:nvPr>
          </p:nvSpPr>
          <p:spPr>
            <a:xfrm>
              <a:off x="5065394" y="4157498"/>
              <a:ext cx="2077099" cy="461665"/>
            </a:xfrm>
            <a:prstGeom prst="roundRect">
              <a:avLst>
                <a:gd name="adj" fmla="val 50000"/>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6" name="直接连接符 55"/>
            <p:cNvCxnSpPr/>
            <p:nvPr>
              <p:custDataLst>
                <p:tags r:id="rId7"/>
              </p:custDataLst>
            </p:nvPr>
          </p:nvCxnSpPr>
          <p:spPr>
            <a:xfrm>
              <a:off x="4476750" y="4388330"/>
              <a:ext cx="838200" cy="0"/>
            </a:xfrm>
            <a:prstGeom prst="line">
              <a:avLst/>
            </a:prstGeom>
            <a:ln w="25400" cap="rnd">
              <a:solidFill>
                <a:srgbClr val="005825"/>
              </a:solidFill>
              <a:round/>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custDataLst>
                <p:tags r:id="rId8"/>
              </p:custDataLst>
            </p:nvPr>
          </p:nvCxnSpPr>
          <p:spPr>
            <a:xfrm>
              <a:off x="6892937" y="4388330"/>
              <a:ext cx="838200" cy="0"/>
            </a:xfrm>
            <a:prstGeom prst="line">
              <a:avLst/>
            </a:prstGeom>
            <a:ln w="25400" cap="rnd">
              <a:solidFill>
                <a:srgbClr val="005825"/>
              </a:solidFill>
              <a:round/>
            </a:ln>
          </p:spPr>
          <p:style>
            <a:lnRef idx="1">
              <a:schemeClr val="accent1"/>
            </a:lnRef>
            <a:fillRef idx="0">
              <a:schemeClr val="accent1"/>
            </a:fillRef>
            <a:effectRef idx="0">
              <a:schemeClr val="accent1"/>
            </a:effectRef>
            <a:fontRef idx="minor">
              <a:schemeClr val="tx1"/>
            </a:fontRef>
          </p:style>
        </p:cxnSp>
      </p:grpSp>
    </p:spTree>
    <p:custDataLst>
      <p:tags r:id="rId9"/>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56"/>
          <p:cNvSpPr txBox="1"/>
          <p:nvPr>
            <p:custDataLst>
              <p:tags r:id="rId1"/>
            </p:custDataLst>
          </p:nvPr>
        </p:nvSpPr>
        <p:spPr>
          <a:xfrm>
            <a:off x="4061366" y="1762760"/>
            <a:ext cx="3513549" cy="568318"/>
          </a:xfrm>
          <a:prstGeom prst="rect">
            <a:avLst/>
          </a:prstGeom>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2000" b="1" dirty="0"/>
              <a:t>01 项目内容与小组分工</a:t>
            </a:r>
            <a:endParaRPr lang="zh-CN" altLang="en-US" sz="2000" b="1" dirty="0"/>
          </a:p>
        </p:txBody>
      </p:sp>
      <p:pic>
        <p:nvPicPr>
          <p:cNvPr id="13" name="图片 12"/>
          <p:cNvPicPr>
            <a:picLocks noChangeAspect="1"/>
          </p:cNvPicPr>
          <p:nvPr>
            <p:custDataLst>
              <p:tags r:id="rId2"/>
            </p:custDataLst>
          </p:nvPr>
        </p:nvPicPr>
        <p:blipFill rotWithShape="1">
          <a:blip r:embed="rId3"/>
          <a:srcRect t="13232" b="28484"/>
          <a:stretch>
            <a:fillRect/>
          </a:stretch>
        </p:blipFill>
        <p:spPr>
          <a:xfrm>
            <a:off x="3756386" y="1335192"/>
            <a:ext cx="1341236" cy="685800"/>
          </a:xfrm>
          <a:prstGeom prst="rect">
            <a:avLst/>
          </a:prstGeom>
        </p:spPr>
      </p:pic>
      <p:pic>
        <p:nvPicPr>
          <p:cNvPr id="14" name="图片 13"/>
          <p:cNvPicPr>
            <a:picLocks noChangeAspect="1"/>
          </p:cNvPicPr>
          <p:nvPr>
            <p:custDataLst>
              <p:tags r:id="rId4"/>
            </p:custDataLst>
          </p:nvPr>
        </p:nvPicPr>
        <p:blipFill>
          <a:blip r:embed="rId5"/>
          <a:stretch>
            <a:fillRect/>
          </a:stretch>
        </p:blipFill>
        <p:spPr>
          <a:xfrm>
            <a:off x="3756345" y="2668594"/>
            <a:ext cx="1420491" cy="1176630"/>
          </a:xfrm>
          <a:prstGeom prst="rect">
            <a:avLst/>
          </a:prstGeom>
        </p:spPr>
      </p:pic>
      <p:pic>
        <p:nvPicPr>
          <p:cNvPr id="15" name="图片 14"/>
          <p:cNvPicPr>
            <a:picLocks noChangeAspect="1"/>
          </p:cNvPicPr>
          <p:nvPr>
            <p:custDataLst>
              <p:tags r:id="rId6"/>
            </p:custDataLst>
          </p:nvPr>
        </p:nvPicPr>
        <p:blipFill>
          <a:blip r:embed="rId7"/>
          <a:stretch>
            <a:fillRect/>
          </a:stretch>
        </p:blipFill>
        <p:spPr>
          <a:xfrm>
            <a:off x="7544375" y="2668594"/>
            <a:ext cx="1432684" cy="1176630"/>
          </a:xfrm>
          <a:prstGeom prst="rect">
            <a:avLst/>
          </a:prstGeom>
        </p:spPr>
      </p:pic>
      <p:pic>
        <p:nvPicPr>
          <p:cNvPr id="16" name="图片 15"/>
          <p:cNvPicPr>
            <a:picLocks noChangeAspect="1"/>
          </p:cNvPicPr>
          <p:nvPr>
            <p:custDataLst>
              <p:tags r:id="rId8"/>
            </p:custDataLst>
          </p:nvPr>
        </p:nvPicPr>
        <p:blipFill rotWithShape="1">
          <a:blip r:embed="rId9"/>
          <a:srcRect t="13232" b="28484"/>
          <a:stretch>
            <a:fillRect/>
          </a:stretch>
        </p:blipFill>
        <p:spPr>
          <a:xfrm>
            <a:off x="7544388" y="1335192"/>
            <a:ext cx="1426588" cy="685800"/>
          </a:xfrm>
          <a:prstGeom prst="rect">
            <a:avLst/>
          </a:prstGeom>
        </p:spPr>
      </p:pic>
      <p:sp>
        <p:nvSpPr>
          <p:cNvPr id="17" name="文本占位符 56"/>
          <p:cNvSpPr txBox="1"/>
          <p:nvPr>
            <p:custDataLst>
              <p:tags r:id="rId10"/>
            </p:custDataLst>
          </p:nvPr>
        </p:nvSpPr>
        <p:spPr>
          <a:xfrm>
            <a:off x="7801467" y="1762760"/>
            <a:ext cx="3407143" cy="568318"/>
          </a:xfrm>
          <a:prstGeom prst="rect">
            <a:avLst/>
          </a:prstGeom>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2000" b="1" dirty="0"/>
              <a:t>02 实时渲染演示导览</a:t>
            </a:r>
            <a:endParaRPr lang="zh-CN" altLang="en-US" sz="2000" b="1" dirty="0"/>
          </a:p>
        </p:txBody>
      </p:sp>
      <p:sp>
        <p:nvSpPr>
          <p:cNvPr id="18" name="文本占位符 56"/>
          <p:cNvSpPr txBox="1"/>
          <p:nvPr>
            <p:custDataLst>
              <p:tags r:id="rId11"/>
            </p:custDataLst>
          </p:nvPr>
        </p:nvSpPr>
        <p:spPr>
          <a:xfrm>
            <a:off x="4061365" y="3614415"/>
            <a:ext cx="3234149" cy="568318"/>
          </a:xfrm>
          <a:prstGeom prst="rect">
            <a:avLst/>
          </a:prstGeom>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2000" b="1" dirty="0"/>
              <a:t>03 核心技术详解</a:t>
            </a:r>
            <a:endParaRPr lang="zh-CN" altLang="en-US" sz="2000" b="1" dirty="0"/>
          </a:p>
        </p:txBody>
      </p:sp>
      <p:sp>
        <p:nvSpPr>
          <p:cNvPr id="19" name="文本占位符 56"/>
          <p:cNvSpPr txBox="1"/>
          <p:nvPr>
            <p:custDataLst>
              <p:tags r:id="rId12"/>
            </p:custDataLst>
          </p:nvPr>
        </p:nvSpPr>
        <p:spPr>
          <a:xfrm>
            <a:off x="7840309" y="3614415"/>
            <a:ext cx="3673322" cy="568318"/>
          </a:xfrm>
          <a:prstGeom prst="rect">
            <a:avLst/>
          </a:prstGeom>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2000" b="1" dirty="0"/>
              <a:t>04 </a:t>
            </a:r>
            <a:r>
              <a:rPr lang="zh-CN" altLang="en-US" sz="2000" b="1" dirty="0">
                <a:solidFill>
                  <a:schemeClr val="tx1"/>
                </a:solidFill>
              </a:rPr>
              <a:t>总结、挑战与展望</a:t>
            </a:r>
            <a:endParaRPr lang="zh-CN" altLang="en-US" sz="2000" b="1" dirty="0">
              <a:solidFill>
                <a:schemeClr val="tx1"/>
              </a:solidFill>
            </a:endParaRPr>
          </a:p>
        </p:txBody>
      </p:sp>
      <p:grpSp>
        <p:nvGrpSpPr>
          <p:cNvPr id="24" name="组合 23"/>
          <p:cNvGrpSpPr/>
          <p:nvPr>
            <p:custDataLst>
              <p:tags r:id="rId13"/>
            </p:custDataLst>
          </p:nvPr>
        </p:nvGrpSpPr>
        <p:grpSpPr>
          <a:xfrm>
            <a:off x="4150808" y="2390740"/>
            <a:ext cx="1730057" cy="0"/>
            <a:chOff x="-6184900" y="-711200"/>
            <a:chExt cx="1730057" cy="0"/>
          </a:xfrm>
        </p:grpSpPr>
        <p:cxnSp>
          <p:nvCxnSpPr>
            <p:cNvPr id="21" name="直接连接符 20"/>
            <p:cNvCxnSpPr/>
            <p:nvPr>
              <p:custDataLst>
                <p:tags r:id="rId14"/>
              </p:custDataLst>
            </p:nvPr>
          </p:nvCxnSpPr>
          <p:spPr>
            <a:xfrm>
              <a:off x="-6184900" y="-711200"/>
              <a:ext cx="876300" cy="0"/>
            </a:xfrm>
            <a:prstGeom prst="line">
              <a:avLst/>
            </a:prstGeom>
            <a:ln w="38100">
              <a:solidFill>
                <a:srgbClr val="005825"/>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custDataLst>
                <p:tags r:id="rId15"/>
              </p:custDataLst>
            </p:nvPr>
          </p:nvCxnSpPr>
          <p:spPr>
            <a:xfrm>
              <a:off x="-5662930" y="-711200"/>
              <a:ext cx="1208087" cy="0"/>
            </a:xfrm>
            <a:prstGeom prst="line">
              <a:avLst/>
            </a:prstGeom>
            <a:ln w="9525">
              <a:solidFill>
                <a:srgbClr val="005825"/>
              </a:solidFill>
            </a:ln>
          </p:spPr>
          <p:style>
            <a:lnRef idx="1">
              <a:schemeClr val="accent1"/>
            </a:lnRef>
            <a:fillRef idx="0">
              <a:schemeClr val="accent1"/>
            </a:fillRef>
            <a:effectRef idx="0">
              <a:schemeClr val="accent1"/>
            </a:effectRef>
            <a:fontRef idx="minor">
              <a:schemeClr val="tx1"/>
            </a:fontRef>
          </p:style>
        </p:cxnSp>
      </p:grpSp>
      <p:grpSp>
        <p:nvGrpSpPr>
          <p:cNvPr id="25" name="组合 24"/>
          <p:cNvGrpSpPr/>
          <p:nvPr>
            <p:custDataLst>
              <p:tags r:id="rId16"/>
            </p:custDataLst>
          </p:nvPr>
        </p:nvGrpSpPr>
        <p:grpSpPr>
          <a:xfrm>
            <a:off x="7878409" y="2390740"/>
            <a:ext cx="1730057" cy="0"/>
            <a:chOff x="-6184900" y="-711200"/>
            <a:chExt cx="1730057" cy="0"/>
          </a:xfrm>
        </p:grpSpPr>
        <p:cxnSp>
          <p:nvCxnSpPr>
            <p:cNvPr id="26" name="直接连接符 25"/>
            <p:cNvCxnSpPr/>
            <p:nvPr>
              <p:custDataLst>
                <p:tags r:id="rId17"/>
              </p:custDataLst>
            </p:nvPr>
          </p:nvCxnSpPr>
          <p:spPr>
            <a:xfrm>
              <a:off x="-6184900" y="-711200"/>
              <a:ext cx="876300" cy="0"/>
            </a:xfrm>
            <a:prstGeom prst="line">
              <a:avLst/>
            </a:prstGeom>
            <a:ln w="38100">
              <a:solidFill>
                <a:srgbClr val="005825"/>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custDataLst>
                <p:tags r:id="rId18"/>
              </p:custDataLst>
            </p:nvPr>
          </p:nvCxnSpPr>
          <p:spPr>
            <a:xfrm>
              <a:off x="-5662930" y="-711200"/>
              <a:ext cx="1208087" cy="0"/>
            </a:xfrm>
            <a:prstGeom prst="line">
              <a:avLst/>
            </a:prstGeom>
            <a:ln w="9525">
              <a:solidFill>
                <a:srgbClr val="005825"/>
              </a:solidFill>
            </a:ln>
          </p:spPr>
          <p:style>
            <a:lnRef idx="1">
              <a:schemeClr val="accent1"/>
            </a:lnRef>
            <a:fillRef idx="0">
              <a:schemeClr val="accent1"/>
            </a:fillRef>
            <a:effectRef idx="0">
              <a:schemeClr val="accent1"/>
            </a:effectRef>
            <a:fontRef idx="minor">
              <a:schemeClr val="tx1"/>
            </a:fontRef>
          </p:style>
        </p:cxnSp>
      </p:grpSp>
      <p:grpSp>
        <p:nvGrpSpPr>
          <p:cNvPr id="28" name="组合 27"/>
          <p:cNvGrpSpPr/>
          <p:nvPr>
            <p:custDataLst>
              <p:tags r:id="rId19"/>
            </p:custDataLst>
          </p:nvPr>
        </p:nvGrpSpPr>
        <p:grpSpPr>
          <a:xfrm>
            <a:off x="4150808" y="4257640"/>
            <a:ext cx="1730057" cy="0"/>
            <a:chOff x="-6184900" y="-711200"/>
            <a:chExt cx="1730057" cy="0"/>
          </a:xfrm>
        </p:grpSpPr>
        <p:cxnSp>
          <p:nvCxnSpPr>
            <p:cNvPr id="29" name="直接连接符 28"/>
            <p:cNvCxnSpPr/>
            <p:nvPr>
              <p:custDataLst>
                <p:tags r:id="rId20"/>
              </p:custDataLst>
            </p:nvPr>
          </p:nvCxnSpPr>
          <p:spPr>
            <a:xfrm>
              <a:off x="-6184900" y="-711200"/>
              <a:ext cx="876300" cy="0"/>
            </a:xfrm>
            <a:prstGeom prst="line">
              <a:avLst/>
            </a:prstGeom>
            <a:ln w="38100">
              <a:solidFill>
                <a:srgbClr val="005825"/>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custDataLst>
                <p:tags r:id="rId21"/>
              </p:custDataLst>
            </p:nvPr>
          </p:nvCxnSpPr>
          <p:spPr>
            <a:xfrm>
              <a:off x="-5662930" y="-711200"/>
              <a:ext cx="1208087" cy="0"/>
            </a:xfrm>
            <a:prstGeom prst="line">
              <a:avLst/>
            </a:prstGeom>
            <a:ln w="9525">
              <a:solidFill>
                <a:srgbClr val="005825"/>
              </a:solidFill>
            </a:ln>
          </p:spPr>
          <p:style>
            <a:lnRef idx="1">
              <a:schemeClr val="accent1"/>
            </a:lnRef>
            <a:fillRef idx="0">
              <a:schemeClr val="accent1"/>
            </a:fillRef>
            <a:effectRef idx="0">
              <a:schemeClr val="accent1"/>
            </a:effectRef>
            <a:fontRef idx="minor">
              <a:schemeClr val="tx1"/>
            </a:fontRef>
          </p:style>
        </p:cxnSp>
      </p:grpSp>
      <p:grpSp>
        <p:nvGrpSpPr>
          <p:cNvPr id="31" name="组合 30"/>
          <p:cNvGrpSpPr/>
          <p:nvPr>
            <p:custDataLst>
              <p:tags r:id="rId22"/>
            </p:custDataLst>
          </p:nvPr>
        </p:nvGrpSpPr>
        <p:grpSpPr>
          <a:xfrm>
            <a:off x="7878409" y="4257640"/>
            <a:ext cx="1730057" cy="0"/>
            <a:chOff x="-6184900" y="-711200"/>
            <a:chExt cx="1730057" cy="0"/>
          </a:xfrm>
        </p:grpSpPr>
        <p:cxnSp>
          <p:nvCxnSpPr>
            <p:cNvPr id="32" name="直接连接符 31"/>
            <p:cNvCxnSpPr/>
            <p:nvPr>
              <p:custDataLst>
                <p:tags r:id="rId23"/>
              </p:custDataLst>
            </p:nvPr>
          </p:nvCxnSpPr>
          <p:spPr>
            <a:xfrm>
              <a:off x="-6184900" y="-711200"/>
              <a:ext cx="876300" cy="0"/>
            </a:xfrm>
            <a:prstGeom prst="line">
              <a:avLst/>
            </a:prstGeom>
            <a:ln w="38100">
              <a:solidFill>
                <a:srgbClr val="005825"/>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custDataLst>
                <p:tags r:id="rId24"/>
              </p:custDataLst>
            </p:nvPr>
          </p:nvCxnSpPr>
          <p:spPr>
            <a:xfrm>
              <a:off x="-5662930" y="-711200"/>
              <a:ext cx="1208087" cy="0"/>
            </a:xfrm>
            <a:prstGeom prst="line">
              <a:avLst/>
            </a:prstGeom>
            <a:ln w="9525">
              <a:solidFill>
                <a:srgbClr val="005825"/>
              </a:solidFill>
            </a:ln>
          </p:spPr>
          <p:style>
            <a:lnRef idx="1">
              <a:schemeClr val="accent1"/>
            </a:lnRef>
            <a:fillRef idx="0">
              <a:schemeClr val="accent1"/>
            </a:fillRef>
            <a:effectRef idx="0">
              <a:schemeClr val="accent1"/>
            </a:effectRef>
            <a:fontRef idx="minor">
              <a:schemeClr val="tx1"/>
            </a:fontRef>
          </p:style>
        </p:cxnSp>
      </p:grpSp>
    </p:spTree>
    <p:custDataLst>
      <p:tags r:id="rId25"/>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椭圆 4"/>
          <p:cNvSpPr/>
          <p:nvPr>
            <p:custDataLst>
              <p:tags r:id="rId1"/>
            </p:custDataLst>
          </p:nvPr>
        </p:nvSpPr>
        <p:spPr>
          <a:xfrm>
            <a:off x="5321300" y="1574800"/>
            <a:ext cx="1498600" cy="1498600"/>
          </a:xfrm>
          <a:prstGeom prst="ellipse">
            <a:avLst/>
          </a:prstGeom>
          <a:noFill/>
          <a:ln>
            <a:solidFill>
              <a:srgbClr val="0058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b="1" dirty="0"/>
          </a:p>
        </p:txBody>
      </p:sp>
      <p:sp>
        <p:nvSpPr>
          <p:cNvPr id="3" name="文本占位符 56"/>
          <p:cNvSpPr txBox="1"/>
          <p:nvPr>
            <p:custDataLst>
              <p:tags r:id="rId2"/>
            </p:custDataLst>
          </p:nvPr>
        </p:nvSpPr>
        <p:spPr>
          <a:xfrm>
            <a:off x="1460500" y="3594100"/>
            <a:ext cx="9271000" cy="568318"/>
          </a:xfrm>
          <a:prstGeom prst="rect">
            <a:avLst/>
          </a:prstGeom>
        </p:spPr>
        <p:txBody>
          <a:bodyPr anchor="ctr">
            <a:normAutofit fontScale="6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zh-CN" altLang="en-US" sz="4800" b="1" dirty="0">
                <a:solidFill>
                  <a:srgbClr val="005825"/>
                </a:solidFill>
              </a:rPr>
              <a:t>项目</a:t>
            </a:r>
            <a:r>
              <a:rPr lang="zh-CN" altLang="en-US" sz="4800" b="1" dirty="0">
                <a:solidFill>
                  <a:srgbClr val="005825"/>
                </a:solidFill>
                <a:cs typeface="Arial" panose="020B0604020202020204" pitchFamily="34" charset="0"/>
              </a:rPr>
              <a:t>内容与小组</a:t>
            </a:r>
            <a:r>
              <a:rPr lang="zh-CN" altLang="en-US" sz="4800" b="1" dirty="0">
                <a:solidFill>
                  <a:srgbClr val="005825"/>
                </a:solidFill>
              </a:rPr>
              <a:t>分工</a:t>
            </a:r>
            <a:endParaRPr lang="zh-CN" altLang="en-US" sz="4800" b="1" dirty="0">
              <a:solidFill>
                <a:srgbClr val="005825"/>
              </a:solidFill>
            </a:endParaRPr>
          </a:p>
        </p:txBody>
      </p:sp>
      <p:sp>
        <p:nvSpPr>
          <p:cNvPr id="4" name="椭圆 3"/>
          <p:cNvSpPr/>
          <p:nvPr>
            <p:custDataLst>
              <p:tags r:id="rId3"/>
            </p:custDataLst>
          </p:nvPr>
        </p:nvSpPr>
        <p:spPr>
          <a:xfrm>
            <a:off x="5473700" y="1727200"/>
            <a:ext cx="1193800" cy="1193800"/>
          </a:xfrm>
          <a:prstGeom prst="ellipse">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b="1" dirty="0"/>
              <a:t>01</a:t>
            </a:r>
            <a:endParaRPr lang="en-US" altLang="zh-CN" sz="4000" b="1" dirty="0"/>
          </a:p>
        </p:txBody>
      </p:sp>
    </p:spTree>
    <p:custDataLst>
      <p:tags r:id="rId4"/>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nvPicPr>
        <p:blipFill>
          <a:blip r:embed="rId1"/>
          <a:srcRect l="17485" t="14355" r="19476" b="14993"/>
          <a:stretch>
            <a:fillRect/>
          </a:stretch>
        </p:blipFill>
        <p:spPr>
          <a:xfrm>
            <a:off x="5080000" y="1287145"/>
            <a:ext cx="7111365" cy="5442585"/>
          </a:xfrm>
          <a:prstGeom prst="rect">
            <a:avLst/>
          </a:prstGeom>
          <a:gradFill>
            <a:gsLst>
              <a:gs pos="0">
                <a:schemeClr val="accent1">
                  <a:lumMod val="5000"/>
                  <a:lumOff val="95000"/>
                </a:schemeClr>
              </a:gs>
              <a:gs pos="54000">
                <a:srgbClr val="0C1530"/>
              </a:gs>
              <a:gs pos="100000">
                <a:schemeClr val="accent1">
                  <a:lumMod val="30000"/>
                  <a:lumOff val="70000"/>
                </a:schemeClr>
              </a:gs>
            </a:gsLst>
            <a:lin ang="0" scaled="0"/>
          </a:gradFill>
        </p:spPr>
      </p:pic>
      <p:sp>
        <p:nvSpPr>
          <p:cNvPr id="2" name="标题 1"/>
          <p:cNvSpPr>
            <a:spLocks noGrp="1"/>
          </p:cNvSpPr>
          <p:nvPr>
            <p:ph type="ctrTitle" idx="16385"/>
            <p:custDataLst>
              <p:tags r:id="rId2"/>
            </p:custDataLst>
          </p:nvPr>
        </p:nvSpPr>
        <p:spPr>
          <a:xfrm>
            <a:off x="572271" y="360914"/>
            <a:ext cx="4507556" cy="936040"/>
          </a:xfrm>
        </p:spPr>
        <p:txBody>
          <a:bodyPr vert="horz" wrap="none" rtlCol="0">
            <a:normAutofit/>
          </a:bodyPr>
          <a:lstStyle/>
          <a:p>
            <a:pPr lvl="0" algn="l">
              <a:lnSpc>
                <a:spcPct val="120000"/>
              </a:lnSpc>
              <a:buClrTx/>
              <a:buSzTx/>
              <a:buFontTx/>
            </a:pPr>
            <a:r>
              <a:rPr lang="zh-CN" altLang="en-US" sz="3200" b="1" dirty="0">
                <a:solidFill>
                  <a:schemeClr val="accent2">
                    <a:lumMod val="50000"/>
                    <a:hueOff val="10800000"/>
                  </a:schemeClr>
                </a:solidFill>
                <a:latin typeface="+mn-lt"/>
                <a:ea typeface="+mn-ea"/>
                <a:cs typeface="+mn-cs"/>
                <a:sym typeface="+mn-ea"/>
              </a:rPr>
              <a:t>项目</a:t>
            </a:r>
            <a:r>
              <a:rPr lang="zh-CN" altLang="en-US" sz="3200" b="1" dirty="0">
                <a:solidFill>
                  <a:schemeClr val="accent2">
                    <a:lumMod val="50000"/>
                    <a:hueOff val="10800000"/>
                  </a:schemeClr>
                </a:solidFill>
                <a:latin typeface="+mn-lt"/>
                <a:ea typeface="+mn-ea"/>
                <a:cs typeface="Arial" panose="020B0604020202020204" pitchFamily="34" charset="0"/>
                <a:sym typeface="+mn-ea"/>
              </a:rPr>
              <a:t>内容</a:t>
            </a:r>
            <a:endParaRPr lang="zh-CN" altLang="en-US" sz="3200" b="1" dirty="0">
              <a:solidFill>
                <a:schemeClr val="accent2">
                  <a:lumMod val="50000"/>
                  <a:hueOff val="10800000"/>
                </a:schemeClr>
              </a:solidFill>
              <a:latin typeface="+mn-lt"/>
              <a:ea typeface="+mn-ea"/>
              <a:cs typeface="+mn-cs"/>
              <a:sym typeface="+mn-ea"/>
            </a:endParaRPr>
          </a:p>
        </p:txBody>
      </p:sp>
      <p:sp>
        <p:nvSpPr>
          <p:cNvPr id="8" name="矩形 7"/>
          <p:cNvSpPr/>
          <p:nvPr/>
        </p:nvSpPr>
        <p:spPr>
          <a:xfrm>
            <a:off x="5051425" y="1287145"/>
            <a:ext cx="7139940" cy="5442585"/>
          </a:xfrm>
          <a:prstGeom prst="rect">
            <a:avLst/>
          </a:prstGeom>
          <a:gradFill>
            <a:gsLst>
              <a:gs pos="42000">
                <a:schemeClr val="bg1"/>
              </a:gs>
              <a:gs pos="79000">
                <a:schemeClr val="bg2">
                  <a:alpha val="20000"/>
                </a:schemeClr>
              </a:gs>
              <a:gs pos="100000">
                <a:srgbClr val="0C1530"/>
              </a:gs>
            </a:gsLst>
            <a:lin ang="270000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1" name="文本框 20"/>
          <p:cNvSpPr txBox="1"/>
          <p:nvPr userDrawn="1"/>
        </p:nvSpPr>
        <p:spPr>
          <a:xfrm>
            <a:off x="501053" y="1296956"/>
            <a:ext cx="10429305" cy="2030095"/>
          </a:xfrm>
          <a:prstGeom prst="rect">
            <a:avLst/>
          </a:prstGeom>
        </p:spPr>
        <p:txBody>
          <a:bodyPr wrap="square" rtlCol="0">
            <a:noAutofit/>
          </a:bodyPr>
          <a:p>
            <a:r>
              <a:rPr lang="zh-CN" altLang="en-US"/>
              <a:t>我们旨在构建一个具有高度物理真实感的微型图书馆交互场景。</a:t>
            </a:r>
            <a:endParaRPr lang="zh-CN" altLang="en-US"/>
          </a:p>
        </p:txBody>
      </p:sp>
      <p:graphicFrame>
        <p:nvGraphicFramePr>
          <p:cNvPr id="3" name="表格 2"/>
          <p:cNvGraphicFramePr/>
          <p:nvPr/>
        </p:nvGraphicFramePr>
        <p:xfrm>
          <a:off x="446405" y="2060575"/>
          <a:ext cx="9140190" cy="3413760"/>
        </p:xfrm>
        <a:graphic>
          <a:graphicData uri="http://schemas.openxmlformats.org/drawingml/2006/table">
            <a:tbl>
              <a:tblPr>
                <a:effectLst/>
                <a:tableStyleId>{2D5ABB26-0587-4C30-8999-92F81FD0307C}</a:tableStyleId>
              </a:tblPr>
              <a:tblGrid>
                <a:gridCol w="1609725"/>
                <a:gridCol w="3899535"/>
                <a:gridCol w="3630930"/>
              </a:tblGrid>
              <a:tr h="446405">
                <a:tc>
                  <a:txBody>
                    <a:bodyPr/>
                    <a:p>
                      <a:pPr indent="0" algn="ctr">
                        <a:buNone/>
                      </a:pPr>
                      <a:r>
                        <a:rPr lang="zh-CN" sz="1200"/>
                        <a:t>技术方向</a:t>
                      </a:r>
                      <a:endParaRPr lang="zh-CN" altLang="en-US" sz="1200"/>
                    </a:p>
                  </a:txBody>
                  <a:tcPr marL="228600" marR="228600" marT="152400" marB="152400">
                    <a:lnL>
                      <a:noFill/>
                    </a:lnL>
                    <a:lnR>
                      <a:noFill/>
                    </a:lnR>
                    <a:lnT w="12700">
                      <a:solidFill>
                        <a:schemeClr val="accent1"/>
                      </a:solidFill>
                      <a:prstDash val="solid"/>
                    </a:lnT>
                    <a:lnB w="3175">
                      <a:solidFill>
                        <a:schemeClr val="bg1">
                          <a:lumMod val="75000"/>
                        </a:schemeClr>
                      </a:solidFill>
                      <a:prstDash val="solid"/>
                    </a:lnB>
                    <a:lnTlToBr>
                      <a:noFill/>
                    </a:lnTlToBr>
                    <a:lnBlToTr>
                      <a:noFill/>
                    </a:lnBlToTr>
                  </a:tcPr>
                </a:tc>
                <a:tc>
                  <a:txBody>
                    <a:bodyPr/>
                    <a:p>
                      <a:pPr indent="0" algn="ctr">
                        <a:buNone/>
                      </a:pPr>
                      <a:r>
                        <a:rPr lang="zh-CN" sz="1200"/>
                        <a:t>关键实现</a:t>
                      </a:r>
                      <a:endParaRPr lang="zh-CN" altLang="en-US" sz="1200"/>
                    </a:p>
                  </a:txBody>
                  <a:tcPr marL="228600" marR="228600" marT="152400" marB="152400">
                    <a:lnL>
                      <a:noFill/>
                    </a:lnL>
                    <a:lnR>
                      <a:noFill/>
                    </a:lnR>
                    <a:lnT w="12700">
                      <a:solidFill>
                        <a:schemeClr val="accent1"/>
                      </a:solidFill>
                      <a:prstDash val="solid"/>
                    </a:lnT>
                    <a:lnB w="3175">
                      <a:solidFill>
                        <a:schemeClr val="bg1">
                          <a:lumMod val="75000"/>
                        </a:schemeClr>
                      </a:solidFill>
                      <a:prstDash val="solid"/>
                    </a:lnB>
                    <a:lnTlToBr>
                      <a:noFill/>
                    </a:lnTlToBr>
                    <a:lnBlToTr>
                      <a:noFill/>
                    </a:lnBlToTr>
                  </a:tcPr>
                </a:tc>
                <a:tc>
                  <a:txBody>
                    <a:bodyPr/>
                    <a:p>
                      <a:pPr indent="0" algn="ctr">
                        <a:buNone/>
                      </a:pPr>
                      <a:r>
                        <a:rPr lang="zh-CN" sz="1200"/>
                        <a:t>核心效果</a:t>
                      </a:r>
                      <a:endParaRPr lang="zh-CN" altLang="en-US" sz="1200"/>
                    </a:p>
                  </a:txBody>
                  <a:tcPr marL="228600" marR="228600" marT="152400" marB="152400">
                    <a:lnL>
                      <a:noFill/>
                    </a:lnL>
                    <a:lnR>
                      <a:noFill/>
                    </a:lnR>
                    <a:lnT w="12700">
                      <a:solidFill>
                        <a:schemeClr val="accent1"/>
                      </a:solidFill>
                      <a:prstDash val="solid"/>
                    </a:lnT>
                    <a:lnB w="3175">
                      <a:solidFill>
                        <a:schemeClr val="bg1">
                          <a:lumMod val="75000"/>
                        </a:schemeClr>
                      </a:solidFill>
                      <a:prstDash val="solid"/>
                    </a:lnB>
                    <a:lnTlToBr>
                      <a:noFill/>
                    </a:lnTlToBr>
                    <a:lnBlToTr>
                      <a:noFill/>
                    </a:lnBlToTr>
                  </a:tcPr>
                </a:tc>
              </a:tr>
              <a:tr h="446405">
                <a:tc>
                  <a:txBody>
                    <a:bodyPr/>
                    <a:p>
                      <a:pPr indent="0">
                        <a:buNone/>
                      </a:pPr>
                      <a:r>
                        <a:rPr lang="zh-CN" sz="1200"/>
                        <a:t>模型加载</a:t>
                      </a:r>
                      <a:endParaRPr lang="zh-CN" altLang="en-US" sz="1200"/>
                    </a:p>
                  </a:txBody>
                  <a:tcPr marL="228600" marR="228600" marT="152400" marB="152400">
                    <a:lnL>
                      <a:noFill/>
                    </a:lnL>
                    <a:lnR>
                      <a:noFill/>
                    </a:lnR>
                    <a:lnT w="3175">
                      <a:solidFill>
                        <a:schemeClr val="bg1">
                          <a:lumMod val="75000"/>
                        </a:schemeClr>
                      </a:solidFill>
                      <a:prstDash val="solid"/>
                    </a:lnT>
                    <a:lnB w="3175">
                      <a:solidFill>
                        <a:schemeClr val="bg1">
                          <a:lumMod val="75000"/>
                        </a:schemeClr>
                      </a:solidFill>
                      <a:prstDash val="solid"/>
                    </a:lnB>
                    <a:lnTlToBr>
                      <a:noFill/>
                    </a:lnTlToBr>
                    <a:lnBlToTr>
                      <a:noFill/>
                    </a:lnBlToTr>
                  </a:tcPr>
                </a:tc>
                <a:tc>
                  <a:txBody>
                    <a:bodyPr/>
                    <a:p>
                      <a:pPr indent="0">
                        <a:buNone/>
                      </a:pPr>
                      <a:r>
                        <a:rPr lang="zh-CN" sz="1200"/>
                        <a:t>Assimp 库 + glTF 文件</a:t>
                      </a:r>
                      <a:endParaRPr lang="zh-CN" altLang="en-US" sz="1200"/>
                    </a:p>
                  </a:txBody>
                  <a:tcPr marL="228600" marR="228600" marT="152400" marB="152400">
                    <a:lnL>
                      <a:noFill/>
                    </a:lnL>
                    <a:lnR>
                      <a:noFill/>
                    </a:lnR>
                    <a:lnT w="3175">
                      <a:solidFill>
                        <a:schemeClr val="bg1">
                          <a:lumMod val="75000"/>
                        </a:schemeClr>
                      </a:solidFill>
                      <a:prstDash val="solid"/>
                    </a:lnT>
                    <a:lnB w="3175">
                      <a:solidFill>
                        <a:schemeClr val="bg1">
                          <a:lumMod val="75000"/>
                        </a:schemeClr>
                      </a:solidFill>
                      <a:prstDash val="solid"/>
                    </a:lnB>
                    <a:lnTlToBr>
                      <a:noFill/>
                    </a:lnTlToBr>
                    <a:lnBlToTr>
                      <a:noFill/>
                    </a:lnBlToTr>
                  </a:tcPr>
                </a:tc>
                <a:tc>
                  <a:txBody>
                    <a:bodyPr/>
                    <a:p>
                      <a:pPr indent="0">
                        <a:buNone/>
                      </a:pPr>
                      <a:r>
                        <a:rPr lang="zh-CN" sz="1200"/>
                        <a:t>快速加载书架、书籍、桌椅等复杂场景模型</a:t>
                      </a:r>
                      <a:endParaRPr lang="zh-CN" altLang="en-US" sz="1200"/>
                    </a:p>
                  </a:txBody>
                  <a:tcPr marL="228600" marR="228600" marT="152400" marB="152400">
                    <a:lnL>
                      <a:noFill/>
                    </a:lnL>
                    <a:lnR>
                      <a:noFill/>
                    </a:lnR>
                    <a:lnT w="3175">
                      <a:solidFill>
                        <a:schemeClr val="bg1">
                          <a:lumMod val="75000"/>
                        </a:schemeClr>
                      </a:solidFill>
                      <a:prstDash val="solid"/>
                    </a:lnT>
                    <a:lnB w="3175">
                      <a:solidFill>
                        <a:schemeClr val="bg1">
                          <a:lumMod val="75000"/>
                        </a:schemeClr>
                      </a:solidFill>
                      <a:prstDash val="solid"/>
                    </a:lnB>
                    <a:lnTlToBr>
                      <a:noFill/>
                    </a:lnTlToBr>
                    <a:lnBlToTr>
                      <a:noFill/>
                    </a:lnBlToTr>
                  </a:tcPr>
                </a:tc>
              </a:tr>
              <a:tr h="446405">
                <a:tc>
                  <a:txBody>
                    <a:bodyPr/>
                    <a:p>
                      <a:pPr indent="0">
                        <a:buNone/>
                      </a:pPr>
                      <a:r>
                        <a:rPr lang="zh-CN" sz="1200"/>
                        <a:t>光照系统</a:t>
                      </a:r>
                      <a:endParaRPr lang="zh-CN" altLang="en-US" sz="1200"/>
                    </a:p>
                  </a:txBody>
                  <a:tcPr marL="228600" marR="228600" marT="152400" marB="152400">
                    <a:lnL>
                      <a:noFill/>
                    </a:lnL>
                    <a:lnR>
                      <a:noFill/>
                    </a:lnR>
                    <a:lnT w="3175">
                      <a:solidFill>
                        <a:schemeClr val="bg1">
                          <a:lumMod val="75000"/>
                        </a:schemeClr>
                      </a:solidFill>
                      <a:prstDash val="solid"/>
                    </a:lnT>
                    <a:lnB w="3175">
                      <a:solidFill>
                        <a:schemeClr val="bg1">
                          <a:lumMod val="75000"/>
                        </a:schemeClr>
                      </a:solidFill>
                      <a:prstDash val="solid"/>
                    </a:lnB>
                    <a:lnTlToBr>
                      <a:noFill/>
                    </a:lnTlToBr>
                    <a:lnBlToTr>
                      <a:noFill/>
                    </a:lnBlToTr>
                  </a:tcPr>
                </a:tc>
                <a:tc>
                  <a:txBody>
                    <a:bodyPr/>
                    <a:p>
                      <a:pPr indent="0">
                        <a:buNone/>
                      </a:pPr>
                      <a:r>
                        <a:rPr lang="zh-CN" sz="1200"/>
                        <a:t>PBR（基于物理的光照）+ IBL（基于图像的光照）</a:t>
                      </a:r>
                      <a:endParaRPr lang="zh-CN" altLang="en-US" sz="1200"/>
                    </a:p>
                  </a:txBody>
                  <a:tcPr marL="228600" marR="228600" marT="152400" marB="152400">
                    <a:lnL>
                      <a:noFill/>
                    </a:lnL>
                    <a:lnR>
                      <a:noFill/>
                    </a:lnR>
                    <a:lnT w="3175">
                      <a:solidFill>
                        <a:schemeClr val="bg1">
                          <a:lumMod val="75000"/>
                        </a:schemeClr>
                      </a:solidFill>
                      <a:prstDash val="solid"/>
                    </a:lnT>
                    <a:lnB w="3175">
                      <a:solidFill>
                        <a:schemeClr val="bg1">
                          <a:lumMod val="75000"/>
                        </a:schemeClr>
                      </a:solidFill>
                      <a:prstDash val="solid"/>
                    </a:lnB>
                    <a:lnTlToBr>
                      <a:noFill/>
                    </a:lnTlToBr>
                    <a:lnBlToTr>
                      <a:noFill/>
                    </a:lnBlToTr>
                  </a:tcPr>
                </a:tc>
                <a:tc>
                  <a:txBody>
                    <a:bodyPr/>
                    <a:p>
                      <a:pPr indent="0">
                        <a:buNone/>
                      </a:pPr>
                      <a:r>
                        <a:rPr lang="zh-CN" sz="1200"/>
                        <a:t>光照效果符合物理规律，反射 / 漫射自然真实</a:t>
                      </a:r>
                      <a:endParaRPr lang="zh-CN" altLang="en-US" sz="1200"/>
                    </a:p>
                  </a:txBody>
                  <a:tcPr marL="228600" marR="228600" marT="152400" marB="152400">
                    <a:lnL>
                      <a:noFill/>
                    </a:lnL>
                    <a:lnR>
                      <a:noFill/>
                    </a:lnR>
                    <a:lnT w="3175">
                      <a:solidFill>
                        <a:schemeClr val="bg1">
                          <a:lumMod val="75000"/>
                        </a:schemeClr>
                      </a:solidFill>
                      <a:prstDash val="solid"/>
                    </a:lnT>
                    <a:lnB w="3175">
                      <a:solidFill>
                        <a:schemeClr val="bg1">
                          <a:lumMod val="75000"/>
                        </a:schemeClr>
                      </a:solidFill>
                      <a:prstDash val="solid"/>
                    </a:lnB>
                    <a:lnTlToBr>
                      <a:noFill/>
                    </a:lnTlToBr>
                    <a:lnBlToTr>
                      <a:noFill/>
                    </a:lnBlToTr>
                  </a:tcPr>
                </a:tc>
              </a:tr>
              <a:tr h="446405">
                <a:tc>
                  <a:txBody>
                    <a:bodyPr/>
                    <a:p>
                      <a:pPr indent="0">
                        <a:buNone/>
                      </a:pPr>
                      <a:r>
                        <a:rPr lang="zh-CN" sz="1200"/>
                        <a:t>阴影实现</a:t>
                      </a:r>
                      <a:endParaRPr lang="zh-CN" altLang="en-US" sz="1200"/>
                    </a:p>
                  </a:txBody>
                  <a:tcPr marL="228600" marR="228600" marT="152400" marB="152400">
                    <a:lnL>
                      <a:noFill/>
                    </a:lnL>
                    <a:lnR>
                      <a:noFill/>
                    </a:lnR>
                    <a:lnT w="3175">
                      <a:solidFill>
                        <a:schemeClr val="bg1">
                          <a:lumMod val="75000"/>
                        </a:schemeClr>
                      </a:solidFill>
                      <a:prstDash val="solid"/>
                    </a:lnT>
                    <a:lnB w="3175">
                      <a:solidFill>
                        <a:schemeClr val="bg1">
                          <a:lumMod val="75000"/>
                        </a:schemeClr>
                      </a:solidFill>
                      <a:prstDash val="solid"/>
                    </a:lnB>
                    <a:lnTlToBr>
                      <a:noFill/>
                    </a:lnTlToBr>
                    <a:lnBlToTr>
                      <a:noFill/>
                    </a:lnBlToTr>
                  </a:tcPr>
                </a:tc>
                <a:tc>
                  <a:txBody>
                    <a:bodyPr/>
                    <a:p>
                      <a:pPr indent="0">
                        <a:buNone/>
                      </a:pPr>
                      <a:r>
                        <a:rPr lang="zh-CN" sz="1200"/>
                        <a:t>Shadow Map 技术</a:t>
                      </a:r>
                      <a:endParaRPr lang="zh-CN" altLang="en-US" sz="1200"/>
                    </a:p>
                  </a:txBody>
                  <a:tcPr marL="228600" marR="228600" marT="152400" marB="152400">
                    <a:lnL>
                      <a:noFill/>
                    </a:lnL>
                    <a:lnR>
                      <a:noFill/>
                    </a:lnR>
                    <a:lnT w="3175">
                      <a:solidFill>
                        <a:schemeClr val="bg1">
                          <a:lumMod val="75000"/>
                        </a:schemeClr>
                      </a:solidFill>
                      <a:prstDash val="solid"/>
                    </a:lnT>
                    <a:lnB w="3175">
                      <a:solidFill>
                        <a:schemeClr val="bg1">
                          <a:lumMod val="75000"/>
                        </a:schemeClr>
                      </a:solidFill>
                      <a:prstDash val="solid"/>
                    </a:lnB>
                    <a:lnTlToBr>
                      <a:noFill/>
                    </a:lnTlToBr>
                    <a:lnBlToTr>
                      <a:noFill/>
                    </a:lnBlToTr>
                  </a:tcPr>
                </a:tc>
                <a:tc>
                  <a:txBody>
                    <a:bodyPr/>
                    <a:p>
                      <a:pPr indent="0">
                        <a:buNone/>
                      </a:pPr>
                      <a:r>
                        <a:rPr lang="zh-CN" sz="1200"/>
                        <a:t>精准生成点光源阴影，提升场景层次感</a:t>
                      </a:r>
                      <a:endParaRPr lang="zh-CN" altLang="en-US" sz="1200"/>
                    </a:p>
                  </a:txBody>
                  <a:tcPr marL="228600" marR="228600" marT="152400" marB="152400">
                    <a:lnL>
                      <a:noFill/>
                    </a:lnL>
                    <a:lnR>
                      <a:noFill/>
                    </a:lnR>
                    <a:lnT w="3175">
                      <a:solidFill>
                        <a:schemeClr val="bg1">
                          <a:lumMod val="75000"/>
                        </a:schemeClr>
                      </a:solidFill>
                      <a:prstDash val="solid"/>
                    </a:lnT>
                    <a:lnB w="3175">
                      <a:solidFill>
                        <a:schemeClr val="bg1">
                          <a:lumMod val="75000"/>
                        </a:schemeClr>
                      </a:solidFill>
                      <a:prstDash val="solid"/>
                    </a:lnB>
                    <a:lnTlToBr>
                      <a:noFill/>
                    </a:lnTlToBr>
                    <a:lnBlToTr>
                      <a:noFill/>
                    </a:lnBlToTr>
                  </a:tcPr>
                </a:tc>
              </a:tr>
              <a:tr h="446405">
                <a:tc>
                  <a:txBody>
                    <a:bodyPr/>
                    <a:p>
                      <a:pPr indent="0">
                        <a:buNone/>
                      </a:pPr>
                      <a:r>
                        <a:rPr lang="zh-CN" sz="1200"/>
                        <a:t>纹理优化</a:t>
                      </a:r>
                      <a:endParaRPr lang="zh-CN" altLang="en-US" sz="1200"/>
                    </a:p>
                  </a:txBody>
                  <a:tcPr marL="228600" marR="228600" marT="152400" marB="152400">
                    <a:lnL>
                      <a:noFill/>
                    </a:lnL>
                    <a:lnR>
                      <a:noFill/>
                    </a:lnR>
                    <a:lnT w="3175">
                      <a:solidFill>
                        <a:schemeClr val="bg1">
                          <a:lumMod val="75000"/>
                        </a:schemeClr>
                      </a:solidFill>
                      <a:prstDash val="solid"/>
                    </a:lnT>
                    <a:lnB w="3175">
                      <a:solidFill>
                        <a:schemeClr val="bg1">
                          <a:lumMod val="75000"/>
                        </a:schemeClr>
                      </a:solidFill>
                      <a:prstDash val="solid"/>
                    </a:lnB>
                    <a:lnTlToBr>
                      <a:noFill/>
                    </a:lnTlToBr>
                    <a:lnBlToTr>
                      <a:noFill/>
                    </a:lnBlToTr>
                  </a:tcPr>
                </a:tc>
                <a:tc>
                  <a:txBody>
                    <a:bodyPr/>
                    <a:p>
                      <a:pPr indent="0">
                        <a:buNone/>
                      </a:pPr>
                      <a:r>
                        <a:rPr lang="zh-CN" sz="1200"/>
                        <a:t>视差遮蔽映射（POM）</a:t>
                      </a:r>
                      <a:endParaRPr lang="zh-CN" altLang="en-US" sz="1200"/>
                    </a:p>
                  </a:txBody>
                  <a:tcPr marL="228600" marR="228600" marT="152400" marB="152400">
                    <a:lnL>
                      <a:noFill/>
                    </a:lnL>
                    <a:lnR>
                      <a:noFill/>
                    </a:lnR>
                    <a:lnT w="3175">
                      <a:solidFill>
                        <a:schemeClr val="bg1">
                          <a:lumMod val="75000"/>
                        </a:schemeClr>
                      </a:solidFill>
                      <a:prstDash val="solid"/>
                    </a:lnT>
                    <a:lnB w="3175">
                      <a:solidFill>
                        <a:schemeClr val="bg1">
                          <a:lumMod val="75000"/>
                        </a:schemeClr>
                      </a:solidFill>
                      <a:prstDash val="solid"/>
                    </a:lnB>
                    <a:lnTlToBr>
                      <a:noFill/>
                    </a:lnTlToBr>
                    <a:lnBlToTr>
                      <a:noFill/>
                    </a:lnBlToTr>
                  </a:tcPr>
                </a:tc>
                <a:tc>
                  <a:txBody>
                    <a:bodyPr/>
                    <a:p>
                      <a:pPr indent="0">
                        <a:buNone/>
                      </a:pPr>
                      <a:r>
                        <a:rPr lang="zh-CN" sz="1200"/>
                        <a:t>增强物体表面细节，避免平面化缺陷</a:t>
                      </a:r>
                      <a:endParaRPr lang="zh-CN" altLang="en-US" sz="1200"/>
                    </a:p>
                  </a:txBody>
                  <a:tcPr marL="228600" marR="228600" marT="152400" marB="152400">
                    <a:lnL>
                      <a:noFill/>
                    </a:lnL>
                    <a:lnR>
                      <a:noFill/>
                    </a:lnR>
                    <a:lnT w="3175">
                      <a:solidFill>
                        <a:schemeClr val="bg1">
                          <a:lumMod val="75000"/>
                        </a:schemeClr>
                      </a:solidFill>
                      <a:prstDash val="solid"/>
                    </a:lnT>
                    <a:lnB w="3175">
                      <a:solidFill>
                        <a:schemeClr val="bg1">
                          <a:lumMod val="75000"/>
                        </a:schemeClr>
                      </a:solidFill>
                      <a:prstDash val="solid"/>
                    </a:lnB>
                    <a:lnTlToBr>
                      <a:noFill/>
                    </a:lnTlToBr>
                    <a:lnBlToTr>
                      <a:noFill/>
                    </a:lnBlToTr>
                  </a:tcPr>
                </a:tc>
              </a:tr>
              <a:tr h="446405">
                <a:tc>
                  <a:txBody>
                    <a:bodyPr/>
                    <a:p>
                      <a:pPr indent="0">
                        <a:buNone/>
                      </a:pPr>
                      <a:r>
                        <a:rPr lang="zh-CN" sz="1200"/>
                        <a:t>场景背景</a:t>
                      </a:r>
                      <a:endParaRPr lang="zh-CN" altLang="en-US" sz="1200"/>
                    </a:p>
                  </a:txBody>
                  <a:tcPr marL="228600" marR="228600" marT="152400" marB="152400">
                    <a:lnL>
                      <a:noFill/>
                    </a:lnL>
                    <a:lnR>
                      <a:noFill/>
                    </a:lnR>
                    <a:lnT w="3175">
                      <a:solidFill>
                        <a:schemeClr val="bg1">
                          <a:lumMod val="75000"/>
                        </a:schemeClr>
                      </a:solidFill>
                      <a:prstDash val="solid"/>
                    </a:lnT>
                    <a:lnB w="3175">
                      <a:solidFill>
                        <a:schemeClr val="bg1">
                          <a:lumMod val="75000"/>
                        </a:schemeClr>
                      </a:solidFill>
                      <a:prstDash val="solid"/>
                    </a:lnB>
                    <a:lnTlToBr>
                      <a:noFill/>
                    </a:lnTlToBr>
                    <a:lnBlToTr>
                      <a:noFill/>
                    </a:lnBlToTr>
                  </a:tcPr>
                </a:tc>
                <a:tc>
                  <a:txBody>
                    <a:bodyPr/>
                    <a:p>
                      <a:pPr indent="0">
                        <a:buNone/>
                      </a:pPr>
                      <a:r>
                        <a:rPr lang="zh-CN" sz="1200"/>
                        <a:t>HDR 立方体贴图天空盒</a:t>
                      </a:r>
                      <a:endParaRPr lang="zh-CN" altLang="en-US" sz="1200"/>
                    </a:p>
                  </a:txBody>
                  <a:tcPr marL="228600" marR="228600" marT="152400" marB="152400">
                    <a:lnL>
                      <a:noFill/>
                    </a:lnL>
                    <a:lnR>
                      <a:noFill/>
                    </a:lnR>
                    <a:lnT w="3175">
                      <a:solidFill>
                        <a:schemeClr val="bg1">
                          <a:lumMod val="75000"/>
                        </a:schemeClr>
                      </a:solidFill>
                      <a:prstDash val="solid"/>
                    </a:lnT>
                    <a:lnB w="3175">
                      <a:solidFill>
                        <a:schemeClr val="bg1">
                          <a:lumMod val="75000"/>
                        </a:schemeClr>
                      </a:solidFill>
                      <a:prstDash val="solid"/>
                    </a:lnB>
                    <a:lnTlToBr>
                      <a:noFill/>
                    </a:lnTlToBr>
                    <a:lnBlToTr>
                      <a:noFill/>
                    </a:lnBlToTr>
                  </a:tcPr>
                </a:tc>
                <a:tc>
                  <a:txBody>
                    <a:bodyPr/>
                    <a:p>
                      <a:pPr indent="0">
                        <a:buNone/>
                      </a:pPr>
                      <a:r>
                        <a:rPr lang="zh-CN" sz="1200"/>
                        <a:t>营造开阔、真实的环境氛围</a:t>
                      </a:r>
                      <a:endParaRPr lang="zh-CN" altLang="en-US" sz="1200"/>
                    </a:p>
                  </a:txBody>
                  <a:tcPr marL="228600" marR="228600" marT="152400" marB="152400">
                    <a:lnL>
                      <a:noFill/>
                    </a:lnL>
                    <a:lnR>
                      <a:noFill/>
                    </a:lnR>
                    <a:lnT w="3175">
                      <a:solidFill>
                        <a:schemeClr val="bg1">
                          <a:lumMod val="75000"/>
                        </a:schemeClr>
                      </a:solidFill>
                      <a:prstDash val="solid"/>
                    </a:lnT>
                    <a:lnB w="3175">
                      <a:solidFill>
                        <a:schemeClr val="bg1">
                          <a:lumMod val="75000"/>
                        </a:schemeClr>
                      </a:solidFill>
                      <a:prstDash val="solid"/>
                    </a:lnB>
                    <a:lnTlToBr>
                      <a:noFill/>
                    </a:lnTlToBr>
                    <a:lnBlToTr>
                      <a:noFill/>
                    </a:lnBlToTr>
                  </a:tcPr>
                </a:tc>
              </a:tr>
              <a:tr h="446405">
                <a:tc>
                  <a:txBody>
                    <a:bodyPr/>
                    <a:p>
                      <a:pPr indent="0">
                        <a:buNone/>
                      </a:pPr>
                      <a:r>
                        <a:rPr lang="zh-CN" sz="1200"/>
                        <a:t>交互控制</a:t>
                      </a:r>
                      <a:endParaRPr lang="zh-CN" altLang="en-US" sz="1200"/>
                    </a:p>
                  </a:txBody>
                  <a:tcPr marL="228600" marR="228600" marT="152400" marB="152400">
                    <a:lnL>
                      <a:noFill/>
                    </a:lnL>
                    <a:lnR>
                      <a:noFill/>
                    </a:lnR>
                    <a:lnT w="3175">
                      <a:solidFill>
                        <a:schemeClr val="bg1">
                          <a:lumMod val="75000"/>
                        </a:schemeClr>
                      </a:solidFill>
                      <a:prstDash val="solid"/>
                    </a:lnT>
                    <a:lnB w="12700">
                      <a:solidFill>
                        <a:schemeClr val="accent1"/>
                      </a:solidFill>
                      <a:prstDash val="solid"/>
                    </a:lnB>
                    <a:lnTlToBr>
                      <a:noFill/>
                    </a:lnTlToBr>
                    <a:lnBlToTr>
                      <a:noFill/>
                    </a:lnBlToTr>
                  </a:tcPr>
                </a:tc>
                <a:tc>
                  <a:txBody>
                    <a:bodyPr/>
                    <a:p>
                      <a:pPr indent="0">
                        <a:buNone/>
                      </a:pPr>
                      <a:r>
                        <a:rPr lang="zh-CN" sz="1200"/>
                        <a:t>自定义交互摄像机</a:t>
                      </a:r>
                      <a:endParaRPr lang="zh-CN" altLang="en-US" sz="1200"/>
                    </a:p>
                  </a:txBody>
                  <a:tcPr marL="228600" marR="228600" marT="152400" marB="152400">
                    <a:lnL>
                      <a:noFill/>
                    </a:lnL>
                    <a:lnR>
                      <a:noFill/>
                    </a:lnR>
                    <a:lnT w="3175">
                      <a:solidFill>
                        <a:schemeClr val="bg1">
                          <a:lumMod val="75000"/>
                        </a:schemeClr>
                      </a:solidFill>
                      <a:prstDash val="solid"/>
                    </a:lnT>
                    <a:lnB w="12700">
                      <a:solidFill>
                        <a:schemeClr val="accent1"/>
                      </a:solidFill>
                      <a:prstDash val="solid"/>
                    </a:lnB>
                    <a:lnTlToBr>
                      <a:noFill/>
                    </a:lnTlToBr>
                    <a:lnBlToTr>
                      <a:noFill/>
                    </a:lnBlToTr>
                  </a:tcPr>
                </a:tc>
                <a:tc>
                  <a:txBody>
                    <a:bodyPr/>
                    <a:p>
                      <a:pPr indent="0">
                        <a:buNone/>
                      </a:pPr>
                      <a:r>
                        <a:rPr lang="zh-CN" sz="1200"/>
                        <a:t>支持多维度视角操控（旋转 / 缩放 / 移动）</a:t>
                      </a:r>
                      <a:endParaRPr lang="zh-CN" altLang="en-US" sz="1200"/>
                    </a:p>
                  </a:txBody>
                  <a:tcPr marL="228600" marR="228600" marT="152400" marB="152400">
                    <a:lnL>
                      <a:noFill/>
                    </a:lnL>
                    <a:lnR>
                      <a:noFill/>
                    </a:lnR>
                    <a:lnT w="3175">
                      <a:solidFill>
                        <a:schemeClr val="bg1">
                          <a:lumMod val="75000"/>
                        </a:schemeClr>
                      </a:solidFill>
                      <a:prstDash val="solid"/>
                    </a:lnT>
                    <a:lnB w="12700">
                      <a:solidFill>
                        <a:schemeClr val="accent1"/>
                      </a:solidFill>
                      <a:prstDash val="solid"/>
                    </a:lnB>
                    <a:lnTlToBr>
                      <a:noFill/>
                    </a:lnTlToBr>
                    <a:lnBlToTr>
                      <a:noFill/>
                    </a:lnBlToTr>
                  </a:tcPr>
                </a:tc>
              </a:tr>
            </a:tbl>
          </a:graphicData>
        </a:graphic>
      </p:graphicFrame>
    </p:spTree>
    <p:custDataLst>
      <p:tags r:id="rId3"/>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图片 2"/>
          <p:cNvPicPr>
            <a:picLocks noChangeAspect="1"/>
          </p:cNvPicPr>
          <p:nvPr/>
        </p:nvPicPr>
        <p:blipFill>
          <a:blip r:embed="rId1"/>
          <a:srcRect r="9718" b="6158"/>
          <a:stretch>
            <a:fillRect/>
          </a:stretch>
        </p:blipFill>
        <p:spPr>
          <a:xfrm>
            <a:off x="5995670" y="1296670"/>
            <a:ext cx="5845810" cy="4578350"/>
          </a:xfrm>
          <a:prstGeom prst="rect">
            <a:avLst/>
          </a:prstGeom>
        </p:spPr>
      </p:pic>
      <p:sp>
        <p:nvSpPr>
          <p:cNvPr id="2" name="标题 1"/>
          <p:cNvSpPr>
            <a:spLocks noGrp="1"/>
          </p:cNvSpPr>
          <p:nvPr>
            <p:ph type="ctrTitle" idx="16385"/>
            <p:custDataLst>
              <p:tags r:id="rId2"/>
            </p:custDataLst>
          </p:nvPr>
        </p:nvSpPr>
        <p:spPr>
          <a:xfrm>
            <a:off x="572271" y="360914"/>
            <a:ext cx="4507556" cy="936040"/>
          </a:xfrm>
        </p:spPr>
        <p:txBody>
          <a:bodyPr vert="horz" wrap="none" rtlCol="0">
            <a:normAutofit/>
          </a:bodyPr>
          <a:lstStyle/>
          <a:p>
            <a:pPr lvl="0" algn="l">
              <a:lnSpc>
                <a:spcPct val="120000"/>
              </a:lnSpc>
              <a:buClrTx/>
              <a:buSzTx/>
              <a:buFontTx/>
            </a:pPr>
            <a:r>
              <a:rPr lang="zh-CN" altLang="en-US" sz="3200" b="1" dirty="0">
                <a:solidFill>
                  <a:schemeClr val="accent2">
                    <a:lumMod val="50000"/>
                    <a:hueOff val="10800000"/>
                  </a:schemeClr>
                </a:solidFill>
                <a:latin typeface="+mn-lt"/>
                <a:ea typeface="+mn-ea"/>
                <a:cs typeface="+mn-cs"/>
                <a:sym typeface="+mn-ea"/>
              </a:rPr>
              <a:t>小组</a:t>
            </a:r>
            <a:r>
              <a:rPr lang="zh-CN" altLang="en-US" sz="3200" b="1" dirty="0">
                <a:solidFill>
                  <a:schemeClr val="accent2">
                    <a:lumMod val="50000"/>
                    <a:hueOff val="10800000"/>
                  </a:schemeClr>
                </a:solidFill>
                <a:latin typeface="+mn-lt"/>
                <a:ea typeface="+mn-ea"/>
                <a:cs typeface="Arial" panose="020B0604020202020204" pitchFamily="34" charset="0"/>
                <a:sym typeface="+mn-ea"/>
              </a:rPr>
              <a:t>分工</a:t>
            </a:r>
            <a:endParaRPr lang="zh-CN" altLang="en-US" sz="3200" b="1" dirty="0">
              <a:solidFill>
                <a:schemeClr val="accent2">
                  <a:lumMod val="50000"/>
                  <a:hueOff val="10800000"/>
                </a:schemeClr>
              </a:solidFill>
              <a:latin typeface="+mn-lt"/>
              <a:ea typeface="+mn-ea"/>
              <a:cs typeface="+mn-cs"/>
              <a:sym typeface="+mn-ea"/>
            </a:endParaRPr>
          </a:p>
        </p:txBody>
      </p:sp>
      <p:sp>
        <p:nvSpPr>
          <p:cNvPr id="21" name="文本框 20"/>
          <p:cNvSpPr txBox="1"/>
          <p:nvPr userDrawn="1"/>
        </p:nvSpPr>
        <p:spPr>
          <a:xfrm>
            <a:off x="298450" y="1529715"/>
            <a:ext cx="5697220" cy="3829685"/>
          </a:xfrm>
          <a:prstGeom prst="rect">
            <a:avLst/>
          </a:prstGeom>
        </p:spPr>
        <p:txBody>
          <a:bodyPr wrap="square" rtlCol="0">
            <a:noAutofit/>
          </a:bodyPr>
          <a:p>
            <a:r>
              <a:rPr lang="zh-CN" altLang="en-US"/>
              <a:t>钟旺烜：模型文件加载；</a:t>
            </a:r>
            <a:r>
              <a:rPr lang="en-US" altLang="zh-CN"/>
              <a:t>PBR</a:t>
            </a:r>
            <a:r>
              <a:rPr lang="zh-CN" altLang="en-US"/>
              <a:t>光照模型；阴影效果</a:t>
            </a:r>
            <a:r>
              <a:rPr lang="zh-CN"/>
              <a:t>；</a:t>
            </a:r>
            <a:r>
              <a:rPr lang="zh-CN" altLang="en-US"/>
              <a:t>实现视差遮蔽映射（</a:t>
            </a:r>
            <a:r>
              <a:rPr lang="en-US" altLang="zh-CN"/>
              <a:t>POM</a:t>
            </a:r>
            <a:r>
              <a:rPr lang="zh-CN" altLang="en-US"/>
              <a:t>）</a:t>
            </a:r>
            <a:br>
              <a:rPr lang="zh-CN"/>
            </a:br>
            <a:endParaRPr lang="zh-CN" altLang="en-US"/>
          </a:p>
          <a:p>
            <a:r>
              <a:rPr lang="zh-CN" altLang="en-US"/>
              <a:t>张誉方、钟思玥：框架构建；天空盒设计；简易光源布置</a:t>
            </a:r>
            <a:endParaRPr lang="zh-CN" altLang="en-US"/>
          </a:p>
          <a:p>
            <a:br>
              <a:rPr lang="zh-CN" altLang="en-US"/>
            </a:br>
            <a:r>
              <a:rPr lang="zh-CN" altLang="en-US"/>
              <a:t>张景翔：代码</a:t>
            </a:r>
            <a:r>
              <a:rPr lang="zh-CN" altLang="en-US"/>
              <a:t>整理；动画建模；纹理精修（待后续）</a:t>
            </a:r>
            <a:endParaRPr lang="zh-CN" altLang="en-US"/>
          </a:p>
          <a:p>
            <a:br>
              <a:rPr lang="zh-CN" altLang="en-US"/>
            </a:br>
            <a:r>
              <a:rPr lang="zh-CN" altLang="en-US"/>
              <a:t>柳亦霏：</a:t>
            </a:r>
            <a:r>
              <a:rPr lang="en-US" altLang="zh-CN"/>
              <a:t>PPT</a:t>
            </a:r>
            <a:r>
              <a:rPr lang="zh-CN" altLang="en-US"/>
              <a:t>制作；简易交互（摄像机优化），动画</a:t>
            </a:r>
            <a:r>
              <a:rPr lang="zh-CN" altLang="en-US"/>
              <a:t>建模；纹理精修（待后续）</a:t>
            </a:r>
            <a:endParaRPr lang="zh-CN" altLang="en-US"/>
          </a:p>
          <a:p>
            <a:br>
              <a:rPr lang="zh-CN" altLang="en-US"/>
            </a:br>
            <a:r>
              <a:rPr lang="zh-CN" altLang="en-US"/>
              <a:t>曾壮：修复</a:t>
            </a:r>
            <a:r>
              <a:rPr lang="zh-CN" altLang="en-US"/>
              <a:t>报错；纹理精修（</a:t>
            </a:r>
            <a:r>
              <a:rPr lang="zh-CN" altLang="en-US"/>
              <a:t>待后续）</a:t>
            </a:r>
            <a:endParaRPr lang="zh-CN" altLang="en-US"/>
          </a:p>
        </p:txBody>
      </p:sp>
    </p:spTree>
    <p:custDataLst>
      <p:tags r:id="rId3"/>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椭圆 4"/>
          <p:cNvSpPr/>
          <p:nvPr>
            <p:custDataLst>
              <p:tags r:id="rId1"/>
            </p:custDataLst>
          </p:nvPr>
        </p:nvSpPr>
        <p:spPr>
          <a:xfrm>
            <a:off x="5321300" y="1574800"/>
            <a:ext cx="1498600" cy="1498600"/>
          </a:xfrm>
          <a:prstGeom prst="ellipse">
            <a:avLst/>
          </a:prstGeom>
          <a:noFill/>
          <a:ln>
            <a:solidFill>
              <a:srgbClr val="0058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b="1" dirty="0"/>
          </a:p>
        </p:txBody>
      </p:sp>
      <p:sp>
        <p:nvSpPr>
          <p:cNvPr id="3" name="文本占位符 56"/>
          <p:cNvSpPr txBox="1"/>
          <p:nvPr>
            <p:custDataLst>
              <p:tags r:id="rId2"/>
            </p:custDataLst>
          </p:nvPr>
        </p:nvSpPr>
        <p:spPr>
          <a:xfrm>
            <a:off x="1460500" y="3594100"/>
            <a:ext cx="9271000" cy="568318"/>
          </a:xfrm>
          <a:prstGeom prst="rect">
            <a:avLst/>
          </a:prstGeom>
        </p:spPr>
        <p:txBody>
          <a:bodyPr anchor="ctr">
            <a:normAutofit fontScale="6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zh-CN" altLang="en-US" sz="4800" b="1" dirty="0">
                <a:solidFill>
                  <a:srgbClr val="005825"/>
                </a:solidFill>
              </a:rPr>
              <a:t>实时渲染</a:t>
            </a:r>
            <a:r>
              <a:rPr lang="zh-CN" altLang="en-US" sz="4800" b="1" dirty="0">
                <a:solidFill>
                  <a:srgbClr val="005825"/>
                </a:solidFill>
              </a:rPr>
              <a:t>演示导览</a:t>
            </a:r>
            <a:endParaRPr lang="zh-CN" altLang="en-US" sz="4800" b="1" dirty="0">
              <a:solidFill>
                <a:srgbClr val="005825"/>
              </a:solidFill>
            </a:endParaRPr>
          </a:p>
        </p:txBody>
      </p:sp>
      <p:sp>
        <p:nvSpPr>
          <p:cNvPr id="4" name="椭圆 3"/>
          <p:cNvSpPr/>
          <p:nvPr>
            <p:custDataLst>
              <p:tags r:id="rId3"/>
            </p:custDataLst>
          </p:nvPr>
        </p:nvSpPr>
        <p:spPr>
          <a:xfrm>
            <a:off x="5473700" y="1727200"/>
            <a:ext cx="1193800" cy="1193800"/>
          </a:xfrm>
          <a:prstGeom prst="ellipse">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b="1" dirty="0"/>
              <a:t>02</a:t>
            </a:r>
            <a:endParaRPr lang="en-US" altLang="zh-CN" sz="4000" b="1" dirty="0"/>
          </a:p>
        </p:txBody>
      </p:sp>
    </p:spTree>
    <p:custDataLst>
      <p:tags r:id="rId4"/>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idx="16385"/>
            <p:custDataLst>
              <p:tags r:id="rId1"/>
            </p:custDataLst>
          </p:nvPr>
        </p:nvSpPr>
        <p:spPr>
          <a:xfrm>
            <a:off x="572271" y="360914"/>
            <a:ext cx="4507556" cy="936040"/>
          </a:xfrm>
        </p:spPr>
        <p:txBody>
          <a:bodyPr vert="horz" wrap="none" rtlCol="0">
            <a:normAutofit/>
          </a:bodyPr>
          <a:lstStyle/>
          <a:p>
            <a:pPr lvl="0" algn="l">
              <a:lnSpc>
                <a:spcPct val="120000"/>
              </a:lnSpc>
              <a:buClrTx/>
              <a:buSzTx/>
              <a:buFontTx/>
            </a:pPr>
            <a:r>
              <a:rPr lang="zh-CN" altLang="en-US" sz="3200" b="1" dirty="0">
                <a:solidFill>
                  <a:schemeClr val="accent2">
                    <a:lumMod val="50000"/>
                    <a:hueOff val="10800000"/>
                  </a:schemeClr>
                </a:solidFill>
                <a:latin typeface="+mn-lt"/>
                <a:ea typeface="+mn-ea"/>
                <a:cs typeface="+mn-cs"/>
                <a:sym typeface="+mn-ea"/>
              </a:rPr>
              <a:t>实时渲染</a:t>
            </a:r>
            <a:r>
              <a:rPr lang="zh-CN" altLang="en-US" sz="3200" b="1" dirty="0">
                <a:solidFill>
                  <a:schemeClr val="accent2">
                    <a:lumMod val="50000"/>
                    <a:hueOff val="10800000"/>
                  </a:schemeClr>
                </a:solidFill>
                <a:latin typeface="+mn-lt"/>
                <a:ea typeface="+mn-ea"/>
                <a:cs typeface="+mn-cs"/>
                <a:sym typeface="+mn-ea"/>
              </a:rPr>
              <a:t>演示导览</a:t>
            </a:r>
            <a:endParaRPr lang="zh-CN" altLang="en-US" sz="3200" b="1" dirty="0">
              <a:solidFill>
                <a:schemeClr val="accent2">
                  <a:lumMod val="50000"/>
                  <a:hueOff val="10800000"/>
                </a:schemeClr>
              </a:solidFill>
              <a:latin typeface="+mn-lt"/>
              <a:ea typeface="+mn-ea"/>
              <a:cs typeface="+mn-cs"/>
              <a:sym typeface="+mn-ea"/>
            </a:endParaRPr>
          </a:p>
        </p:txBody>
      </p:sp>
      <p:sp>
        <p:nvSpPr>
          <p:cNvPr id="4" name="装饰  6"/>
          <p:cNvSpPr>
            <a:spLocks noGrp="1"/>
          </p:cNvSpPr>
          <p:nvPr>
            <p:custDataLst>
              <p:tags r:id="rId2"/>
            </p:custDataLst>
          </p:nvPr>
        </p:nvSpPr>
        <p:spPr>
          <a:xfrm>
            <a:off x="609600" y="1676400"/>
            <a:ext cx="609600" cy="609600"/>
          </a:xfrm>
          <a:custGeom>
            <a:avLst/>
            <a:gdLst>
              <a:gd name="connisteX0" fmla="*/ 0 w 609600"/>
              <a:gd name="connsiteY0" fmla="*/ 304800 h 609600"/>
              <a:gd name="connisteX1" fmla="*/ 304800 w 609600"/>
              <a:gd name="connsiteY1" fmla="*/ 0 h 609600"/>
              <a:gd name="connisteX2" fmla="*/ 304800 w 609600"/>
              <a:gd name="connsiteY2" fmla="*/ 0 h 609600"/>
              <a:gd name="connisteX3" fmla="*/ 609600 w 609600"/>
              <a:gd name="connsiteY3" fmla="*/ 304800 h 609600"/>
              <a:gd name="connisteX4" fmla="*/ 609600 w 609600"/>
              <a:gd name="connsiteY4" fmla="*/ 304800 h 609600"/>
              <a:gd name="connisteX5" fmla="*/ 304800 w 609600"/>
              <a:gd name="connsiteY5" fmla="*/ 609600 h 609600"/>
              <a:gd name="connisteX6" fmla="*/ 304800 w 609600"/>
              <a:gd name="connsiteY6" fmla="*/ 609600 h 609600"/>
              <a:gd name="connisteX7" fmla="*/ 0 w 609600"/>
              <a:gd name="connsiteY7" fmla="*/ 304800 h 609600"/>
              <a:gd name="connisteX8" fmla="*/ 0 w 609600"/>
              <a:gd name="connsiteY8" fmla="*/ 304800 h 6096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609600" h="609600">
                <a:moveTo>
                  <a:pt x="0" y="304800"/>
                </a:moveTo>
                <a:cubicBezTo>
                  <a:pt x="0" y="136464"/>
                  <a:pt x="136464" y="0"/>
                  <a:pt x="304800" y="0"/>
                </a:cubicBezTo>
                <a:lnTo>
                  <a:pt x="304800" y="0"/>
                </a:lnTo>
                <a:cubicBezTo>
                  <a:pt x="473136" y="0"/>
                  <a:pt x="609600" y="136464"/>
                  <a:pt x="609600" y="304800"/>
                </a:cubicBezTo>
                <a:lnTo>
                  <a:pt x="609600" y="304800"/>
                </a:lnTo>
                <a:cubicBezTo>
                  <a:pt x="609600" y="473136"/>
                  <a:pt x="473136" y="609600"/>
                  <a:pt x="304800" y="609600"/>
                </a:cubicBezTo>
                <a:lnTo>
                  <a:pt x="304800" y="609600"/>
                </a:lnTo>
                <a:cubicBezTo>
                  <a:pt x="136464" y="609600"/>
                  <a:pt x="0" y="473136"/>
                  <a:pt x="0" y="304800"/>
                </a:cubicBezTo>
                <a:lnTo>
                  <a:pt x="0" y="304800"/>
                </a:lnTo>
                <a:close/>
              </a:path>
            </a:pathLst>
          </a:custGeom>
          <a:solidFill>
            <a:schemeClr val="accent1"/>
          </a:solidFill>
          <a:ln>
            <a:solidFill>
              <a:prstClr val="black">
                <a:alpha val="0"/>
              </a:prstClr>
            </a:solidFill>
            <a:prstDash val="solid"/>
          </a:ln>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a:t> </a:t>
            </a:r>
            <a:endParaRPr lang="zh-CN" altLang="en-US"/>
          </a:p>
        </p:txBody>
      </p:sp>
      <p:pic>
        <p:nvPicPr>
          <p:cNvPr id="21" name="图片占位符 20"/>
          <p:cNvPicPr/>
          <p:nvPr>
            <p:custDataLst>
              <p:tags r:id="rId3"/>
            </p:custDataLst>
          </p:nvPr>
        </p:nvPicPr>
        <p:blipFill>
          <a:blip r:embed="rId4">
            <a:extLst>
              <a:ext uri="{96DAC541-7B7A-43D3-8B79-37D633B846F1}">
                <asvg:svgBlip xmlns:asvg="http://schemas.microsoft.com/office/drawing/2016/SVG/main" r:embed="rId5"/>
              </a:ext>
            </a:extLst>
          </a:blip>
          <a:stretch>
            <a:fillRect/>
          </a:stretch>
        </p:blipFill>
        <p:spPr>
          <a:xfrm>
            <a:off x="751840" y="1818640"/>
            <a:ext cx="325120" cy="325120"/>
          </a:xfrm>
          <a:prstGeom prst="rect">
            <a:avLst/>
          </a:prstGeom>
        </p:spPr>
      </p:pic>
      <p:sp>
        <p:nvSpPr>
          <p:cNvPr id="5" name="文本占位符 4"/>
          <p:cNvSpPr>
            <a:spLocks noGrp="1"/>
          </p:cNvSpPr>
          <p:nvPr>
            <p:ph type="body" idx="16386"/>
            <p:custDataLst>
              <p:tags r:id="rId6"/>
            </p:custDataLst>
          </p:nvPr>
        </p:nvSpPr>
        <p:spPr>
          <a:xfrm>
            <a:off x="1422400" y="1676400"/>
            <a:ext cx="5791200" cy="406400"/>
          </a:xfrm>
        </p:spPr>
        <p:txBody>
          <a:bodyPr>
            <a:normAutofit/>
          </a:bodyPr>
          <a:p>
            <a:r>
              <a:rPr lang="zh-CN" altLang="en-US"/>
              <a:t>场景概览</a:t>
            </a:r>
            <a:endParaRPr lang="zh-CN" altLang="en-US"/>
          </a:p>
        </p:txBody>
      </p:sp>
      <p:sp>
        <p:nvSpPr>
          <p:cNvPr id="6" name="文本占位符 5"/>
          <p:cNvSpPr>
            <a:spLocks noGrp="1"/>
          </p:cNvSpPr>
          <p:nvPr>
            <p:custDataLst>
              <p:tags r:id="rId7"/>
            </p:custDataLst>
          </p:nvPr>
        </p:nvSpPr>
        <p:spPr>
          <a:xfrm>
            <a:off x="1422400" y="2133600"/>
            <a:ext cx="4445000" cy="1524000"/>
          </a:xfrm>
          <a:noFill/>
        </p:spPr>
        <p:txBody>
          <a:bodyPr lIns="0" tIns="0" rIns="0" bIns="0" anchor="t">
            <a:normAutofit/>
          </a:bodyPr>
          <a:lstStyle>
            <a:lvl1pPr marL="0" indent="0" algn="l" defTabSz="914400" rtl="0" eaLnBrk="1" latinLnBrk="0" hangingPunct="1">
              <a:lnSpc>
                <a:spcPct val="125000"/>
              </a:lnSpc>
              <a:spcBef>
                <a:spcPct val="0"/>
              </a:spcBef>
              <a:spcAft>
                <a:spcPct val="0"/>
              </a:spcAft>
              <a:buFont typeface="Arial" panose="020B0604020202020204" pitchFamily="34" charset="0"/>
              <a:buNone/>
              <a:defRPr sz="1600" b="0" kern="1200" spc="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a:t>操控摄像机，展示图书馆整体空间与</a:t>
            </a:r>
            <a:r>
              <a:rPr lang="en-US" altLang="zh-CN"/>
              <a:t> IBL </a:t>
            </a:r>
            <a:r>
              <a:rPr lang="zh-CN" altLang="en-US"/>
              <a:t>营造的基础氛围。</a:t>
            </a:r>
            <a:endParaRPr lang="zh-CN" altLang="en-US"/>
          </a:p>
        </p:txBody>
      </p:sp>
      <p:sp>
        <p:nvSpPr>
          <p:cNvPr id="7" name="装饰  0"/>
          <p:cNvSpPr>
            <a:spLocks noGrp="1"/>
          </p:cNvSpPr>
          <p:nvPr>
            <p:custDataLst>
              <p:tags r:id="rId8"/>
            </p:custDataLst>
          </p:nvPr>
        </p:nvSpPr>
        <p:spPr>
          <a:xfrm>
            <a:off x="6324600" y="1676400"/>
            <a:ext cx="609600" cy="609600"/>
          </a:xfrm>
          <a:custGeom>
            <a:avLst/>
            <a:gdLst>
              <a:gd name="connisteX0" fmla="*/ 0 w 609600"/>
              <a:gd name="connsiteY0" fmla="*/ 304800 h 609600"/>
              <a:gd name="connisteX1" fmla="*/ 304800 w 609600"/>
              <a:gd name="connsiteY1" fmla="*/ 0 h 609600"/>
              <a:gd name="connisteX2" fmla="*/ 304800 w 609600"/>
              <a:gd name="connsiteY2" fmla="*/ 0 h 609600"/>
              <a:gd name="connisteX3" fmla="*/ 609600 w 609600"/>
              <a:gd name="connsiteY3" fmla="*/ 304800 h 609600"/>
              <a:gd name="connisteX4" fmla="*/ 609600 w 609600"/>
              <a:gd name="connsiteY4" fmla="*/ 304800 h 609600"/>
              <a:gd name="connisteX5" fmla="*/ 304800 w 609600"/>
              <a:gd name="connsiteY5" fmla="*/ 609600 h 609600"/>
              <a:gd name="connisteX6" fmla="*/ 304800 w 609600"/>
              <a:gd name="connsiteY6" fmla="*/ 609600 h 609600"/>
              <a:gd name="connisteX7" fmla="*/ 0 w 609600"/>
              <a:gd name="connsiteY7" fmla="*/ 304800 h 609600"/>
              <a:gd name="connisteX8" fmla="*/ 0 w 609600"/>
              <a:gd name="connsiteY8" fmla="*/ 304800 h 6096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609600" h="609600">
                <a:moveTo>
                  <a:pt x="0" y="304800"/>
                </a:moveTo>
                <a:cubicBezTo>
                  <a:pt x="0" y="136464"/>
                  <a:pt x="136464" y="0"/>
                  <a:pt x="304800" y="0"/>
                </a:cubicBezTo>
                <a:lnTo>
                  <a:pt x="304800" y="0"/>
                </a:lnTo>
                <a:cubicBezTo>
                  <a:pt x="473136" y="0"/>
                  <a:pt x="609600" y="136464"/>
                  <a:pt x="609600" y="304800"/>
                </a:cubicBezTo>
                <a:lnTo>
                  <a:pt x="609600" y="304800"/>
                </a:lnTo>
                <a:cubicBezTo>
                  <a:pt x="609600" y="473136"/>
                  <a:pt x="473136" y="609600"/>
                  <a:pt x="304800" y="609600"/>
                </a:cubicBezTo>
                <a:lnTo>
                  <a:pt x="304800" y="609600"/>
                </a:lnTo>
                <a:cubicBezTo>
                  <a:pt x="136464" y="609600"/>
                  <a:pt x="0" y="473136"/>
                  <a:pt x="0" y="304800"/>
                </a:cubicBezTo>
                <a:lnTo>
                  <a:pt x="0" y="304800"/>
                </a:lnTo>
                <a:close/>
              </a:path>
            </a:pathLst>
          </a:custGeom>
          <a:solidFill>
            <a:schemeClr val="accent1"/>
          </a:solidFill>
          <a:ln>
            <a:solidFill>
              <a:prstClr val="black">
                <a:alpha val="0"/>
              </a:prstClr>
            </a:solidFill>
            <a:prstDash val="solid"/>
          </a:ln>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a:t> </a:t>
            </a:r>
            <a:endParaRPr lang="zh-CN" altLang="en-US"/>
          </a:p>
        </p:txBody>
      </p:sp>
      <p:pic>
        <p:nvPicPr>
          <p:cNvPr id="22" name="图片占位符 21"/>
          <p:cNvPicPr/>
          <p:nvPr>
            <p:custDataLst>
              <p:tags r:id="rId9"/>
            </p:custDataLst>
          </p:nvPr>
        </p:nvPicPr>
        <p:blipFill>
          <a:blip r:embed="rId10">
            <a:extLst>
              <a:ext uri="{96DAC541-7B7A-43D3-8B79-37D633B846F1}">
                <asvg:svgBlip xmlns:asvg="http://schemas.microsoft.com/office/drawing/2016/SVG/main" r:embed="rId11"/>
              </a:ext>
            </a:extLst>
          </a:blip>
          <a:stretch>
            <a:fillRect/>
          </a:stretch>
        </p:blipFill>
        <p:spPr>
          <a:xfrm>
            <a:off x="6466840" y="1818640"/>
            <a:ext cx="325120" cy="325120"/>
          </a:xfrm>
          <a:prstGeom prst="rect">
            <a:avLst/>
          </a:prstGeom>
        </p:spPr>
      </p:pic>
      <p:sp>
        <p:nvSpPr>
          <p:cNvPr id="9" name="文本占位符 8"/>
          <p:cNvSpPr>
            <a:spLocks noGrp="1"/>
          </p:cNvSpPr>
          <p:nvPr>
            <p:custDataLst>
              <p:tags r:id="rId12"/>
            </p:custDataLst>
          </p:nvPr>
        </p:nvSpPr>
        <p:spPr>
          <a:xfrm>
            <a:off x="7137400" y="1676400"/>
            <a:ext cx="4445000" cy="406400"/>
          </a:xfrm>
          <a:noFill/>
        </p:spPr>
        <p:txBody>
          <a:bodyPr lIns="0" tIns="0" rIns="0" bIns="0" anchor="t">
            <a:normAutofit/>
          </a:bodyPr>
          <a:lstStyle>
            <a:lvl1pPr marL="0" indent="0" algn="l" defTabSz="914400" rtl="0" eaLnBrk="1" latinLnBrk="0" hangingPunct="1">
              <a:lnSpc>
                <a:spcPct val="111000"/>
              </a:lnSpc>
              <a:spcBef>
                <a:spcPct val="0"/>
              </a:spcBef>
              <a:spcAft>
                <a:spcPct val="0"/>
              </a:spcAft>
              <a:buFont typeface="Arial" panose="020B0604020202020204" pitchFamily="34" charset="0"/>
              <a:buNone/>
              <a:defRPr sz="2400" b="0" kern="1200" spc="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a:t>材质细节</a:t>
            </a:r>
            <a:endParaRPr lang="zh-CN" altLang="en-US"/>
          </a:p>
        </p:txBody>
      </p:sp>
      <p:sp>
        <p:nvSpPr>
          <p:cNvPr id="10" name="文本占位符 9"/>
          <p:cNvSpPr>
            <a:spLocks noGrp="1"/>
          </p:cNvSpPr>
          <p:nvPr>
            <p:custDataLst>
              <p:tags r:id="rId13"/>
            </p:custDataLst>
          </p:nvPr>
        </p:nvSpPr>
        <p:spPr>
          <a:xfrm>
            <a:off x="7137400" y="2133600"/>
            <a:ext cx="4445000" cy="1524000"/>
          </a:xfrm>
          <a:noFill/>
        </p:spPr>
        <p:txBody>
          <a:bodyPr lIns="0" tIns="0" rIns="0" bIns="0" anchor="t">
            <a:normAutofit/>
          </a:bodyPr>
          <a:lstStyle>
            <a:lvl1pPr marL="0" indent="0" algn="l" defTabSz="914400" rtl="0" eaLnBrk="1" latinLnBrk="0" hangingPunct="1">
              <a:lnSpc>
                <a:spcPct val="125000"/>
              </a:lnSpc>
              <a:spcBef>
                <a:spcPct val="0"/>
              </a:spcBef>
              <a:spcAft>
                <a:spcPct val="0"/>
              </a:spcAft>
              <a:buFont typeface="Arial" panose="020B0604020202020204" pitchFamily="34" charset="0"/>
              <a:buNone/>
              <a:defRPr sz="1600" b="0" kern="1200" spc="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a:t>特写砖墙与书本封面，讲解</a:t>
            </a:r>
            <a:r>
              <a:rPr lang="en-US" altLang="zh-CN"/>
              <a:t> PBR</a:t>
            </a:r>
            <a:r>
              <a:rPr lang="zh-CN" altLang="en-US"/>
              <a:t>材质</a:t>
            </a:r>
            <a:r>
              <a:rPr lang="en-US" altLang="zh-CN"/>
              <a:t> </a:t>
            </a:r>
            <a:r>
              <a:rPr lang="zh-CN" altLang="en-US"/>
              <a:t>与</a:t>
            </a:r>
            <a:r>
              <a:rPr lang="en-US" altLang="zh-CN"/>
              <a:t> POM </a:t>
            </a:r>
            <a:r>
              <a:rPr lang="zh-CN" altLang="en-US"/>
              <a:t>如何共同作用，呈现皮革、石材等不同表面的微细节。</a:t>
            </a:r>
            <a:endParaRPr lang="zh-CN" altLang="en-US"/>
          </a:p>
        </p:txBody>
      </p:sp>
      <p:sp>
        <p:nvSpPr>
          <p:cNvPr id="11" name="装饰  4"/>
          <p:cNvSpPr>
            <a:spLocks noGrp="1"/>
          </p:cNvSpPr>
          <p:nvPr>
            <p:custDataLst>
              <p:tags r:id="rId14"/>
            </p:custDataLst>
          </p:nvPr>
        </p:nvSpPr>
        <p:spPr>
          <a:xfrm>
            <a:off x="609600" y="4114800"/>
            <a:ext cx="609600" cy="609600"/>
          </a:xfrm>
          <a:custGeom>
            <a:avLst/>
            <a:gdLst>
              <a:gd name="connisteX0" fmla="*/ 0 w 609600"/>
              <a:gd name="connsiteY0" fmla="*/ 304800 h 609600"/>
              <a:gd name="connisteX1" fmla="*/ 304800 w 609600"/>
              <a:gd name="connsiteY1" fmla="*/ 0 h 609600"/>
              <a:gd name="connisteX2" fmla="*/ 304800 w 609600"/>
              <a:gd name="connsiteY2" fmla="*/ 0 h 609600"/>
              <a:gd name="connisteX3" fmla="*/ 609600 w 609600"/>
              <a:gd name="connsiteY3" fmla="*/ 304800 h 609600"/>
              <a:gd name="connisteX4" fmla="*/ 609600 w 609600"/>
              <a:gd name="connsiteY4" fmla="*/ 304800 h 609600"/>
              <a:gd name="connisteX5" fmla="*/ 304800 w 609600"/>
              <a:gd name="connsiteY5" fmla="*/ 609600 h 609600"/>
              <a:gd name="connisteX6" fmla="*/ 304800 w 609600"/>
              <a:gd name="connsiteY6" fmla="*/ 609600 h 609600"/>
              <a:gd name="connisteX7" fmla="*/ 0 w 609600"/>
              <a:gd name="connsiteY7" fmla="*/ 304800 h 609600"/>
              <a:gd name="connisteX8" fmla="*/ 0 w 609600"/>
              <a:gd name="connsiteY8" fmla="*/ 304800 h 6096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609600" h="609600">
                <a:moveTo>
                  <a:pt x="0" y="304800"/>
                </a:moveTo>
                <a:cubicBezTo>
                  <a:pt x="0" y="136464"/>
                  <a:pt x="136464" y="0"/>
                  <a:pt x="304800" y="0"/>
                </a:cubicBezTo>
                <a:lnTo>
                  <a:pt x="304800" y="0"/>
                </a:lnTo>
                <a:cubicBezTo>
                  <a:pt x="473136" y="0"/>
                  <a:pt x="609600" y="136464"/>
                  <a:pt x="609600" y="304800"/>
                </a:cubicBezTo>
                <a:lnTo>
                  <a:pt x="609600" y="304800"/>
                </a:lnTo>
                <a:cubicBezTo>
                  <a:pt x="609600" y="473136"/>
                  <a:pt x="473136" y="609600"/>
                  <a:pt x="304800" y="609600"/>
                </a:cubicBezTo>
                <a:lnTo>
                  <a:pt x="304800" y="609600"/>
                </a:lnTo>
                <a:cubicBezTo>
                  <a:pt x="136464" y="609600"/>
                  <a:pt x="0" y="473136"/>
                  <a:pt x="0" y="304800"/>
                </a:cubicBezTo>
                <a:lnTo>
                  <a:pt x="0" y="304800"/>
                </a:lnTo>
                <a:close/>
              </a:path>
            </a:pathLst>
          </a:custGeom>
          <a:solidFill>
            <a:schemeClr val="accent1"/>
          </a:solidFill>
          <a:ln>
            <a:solidFill>
              <a:prstClr val="black">
                <a:alpha val="0"/>
              </a:prstClr>
            </a:solidFill>
            <a:prstDash val="solid"/>
          </a:ln>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a:t> </a:t>
            </a:r>
            <a:endParaRPr lang="zh-CN" altLang="en-US"/>
          </a:p>
        </p:txBody>
      </p:sp>
      <p:pic>
        <p:nvPicPr>
          <p:cNvPr id="19" name="图片占位符 18"/>
          <p:cNvPicPr/>
          <p:nvPr>
            <p:custDataLst>
              <p:tags r:id="rId15"/>
            </p:custDataLst>
          </p:nvPr>
        </p:nvPicPr>
        <p:blipFill>
          <a:blip r:embed="rId16">
            <a:extLst>
              <a:ext uri="{96DAC541-7B7A-43D3-8B79-37D633B846F1}">
                <asvg:svgBlip xmlns:asvg="http://schemas.microsoft.com/office/drawing/2016/SVG/main" r:embed="rId17"/>
              </a:ext>
            </a:extLst>
          </a:blip>
          <a:stretch>
            <a:fillRect/>
          </a:stretch>
        </p:blipFill>
        <p:spPr>
          <a:xfrm>
            <a:off x="751840" y="4257040"/>
            <a:ext cx="325120" cy="325120"/>
          </a:xfrm>
          <a:prstGeom prst="rect">
            <a:avLst/>
          </a:prstGeom>
        </p:spPr>
      </p:pic>
      <p:sp>
        <p:nvSpPr>
          <p:cNvPr id="13" name="文本占位符 12"/>
          <p:cNvSpPr>
            <a:spLocks noGrp="1"/>
          </p:cNvSpPr>
          <p:nvPr>
            <p:custDataLst>
              <p:tags r:id="rId18"/>
            </p:custDataLst>
          </p:nvPr>
        </p:nvSpPr>
        <p:spPr>
          <a:xfrm>
            <a:off x="1422400" y="4114800"/>
            <a:ext cx="4445000" cy="406400"/>
          </a:xfrm>
          <a:noFill/>
        </p:spPr>
        <p:txBody>
          <a:bodyPr lIns="0" tIns="0" rIns="0" bIns="0" anchor="t">
            <a:normAutofit/>
          </a:bodyPr>
          <a:lstStyle>
            <a:lvl1pPr marL="0" indent="0" algn="l" defTabSz="914400" rtl="0" eaLnBrk="1" latinLnBrk="0" hangingPunct="1">
              <a:lnSpc>
                <a:spcPct val="111000"/>
              </a:lnSpc>
              <a:spcBef>
                <a:spcPct val="0"/>
              </a:spcBef>
              <a:spcAft>
                <a:spcPct val="0"/>
              </a:spcAft>
              <a:buFont typeface="Arial" panose="020B0604020202020204" pitchFamily="34" charset="0"/>
              <a:buNone/>
              <a:defRPr sz="2400" b="0" kern="1200" spc="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a:t>静态光影</a:t>
            </a:r>
            <a:endParaRPr lang="zh-CN" altLang="en-US"/>
          </a:p>
        </p:txBody>
      </p:sp>
      <p:sp>
        <p:nvSpPr>
          <p:cNvPr id="14" name="文本占位符 13"/>
          <p:cNvSpPr>
            <a:spLocks noGrp="1"/>
          </p:cNvSpPr>
          <p:nvPr>
            <p:custDataLst>
              <p:tags r:id="rId19"/>
            </p:custDataLst>
          </p:nvPr>
        </p:nvSpPr>
        <p:spPr>
          <a:xfrm>
            <a:off x="1422400" y="4572000"/>
            <a:ext cx="4445000" cy="1524000"/>
          </a:xfrm>
          <a:noFill/>
        </p:spPr>
        <p:txBody>
          <a:bodyPr lIns="0" tIns="0" rIns="0" bIns="0" anchor="t">
            <a:normAutofit/>
          </a:bodyPr>
          <a:lstStyle>
            <a:lvl1pPr marL="0" indent="0" algn="l" defTabSz="914400" rtl="0" eaLnBrk="1" latinLnBrk="0" hangingPunct="1">
              <a:lnSpc>
                <a:spcPct val="125000"/>
              </a:lnSpc>
              <a:spcBef>
                <a:spcPct val="0"/>
              </a:spcBef>
              <a:spcAft>
                <a:spcPct val="0"/>
              </a:spcAft>
              <a:buFont typeface="Arial" panose="020B0604020202020204" pitchFamily="34" charset="0"/>
              <a:buNone/>
              <a:defRPr sz="1600" b="0" kern="1200" spc="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a:t>实时调整光源位置，展示</a:t>
            </a:r>
            <a:r>
              <a:rPr lang="en-US" altLang="zh-CN"/>
              <a:t> Shadow Mapping </a:t>
            </a:r>
            <a:r>
              <a:rPr lang="zh-CN" altLang="en-US"/>
              <a:t>如何生成柔和、正确的</a:t>
            </a:r>
            <a:r>
              <a:rPr lang="zh-CN" altLang="en-US"/>
              <a:t>静态阴影，增强空间立体感。</a:t>
            </a:r>
            <a:endParaRPr lang="zh-CN" altLang="en-US"/>
          </a:p>
        </p:txBody>
      </p:sp>
      <p:sp>
        <p:nvSpPr>
          <p:cNvPr id="15" name="装饰  8"/>
          <p:cNvSpPr>
            <a:spLocks noGrp="1"/>
          </p:cNvSpPr>
          <p:nvPr>
            <p:custDataLst>
              <p:tags r:id="rId20"/>
            </p:custDataLst>
          </p:nvPr>
        </p:nvSpPr>
        <p:spPr>
          <a:xfrm>
            <a:off x="6324600" y="4114800"/>
            <a:ext cx="609600" cy="609600"/>
          </a:xfrm>
          <a:custGeom>
            <a:avLst/>
            <a:gdLst>
              <a:gd name="connisteX0" fmla="*/ 0 w 609600"/>
              <a:gd name="connsiteY0" fmla="*/ 304800 h 609600"/>
              <a:gd name="connisteX1" fmla="*/ 304800 w 609600"/>
              <a:gd name="connsiteY1" fmla="*/ 0 h 609600"/>
              <a:gd name="connisteX2" fmla="*/ 304800 w 609600"/>
              <a:gd name="connsiteY2" fmla="*/ 0 h 609600"/>
              <a:gd name="connisteX3" fmla="*/ 609600 w 609600"/>
              <a:gd name="connsiteY3" fmla="*/ 304800 h 609600"/>
              <a:gd name="connisteX4" fmla="*/ 609600 w 609600"/>
              <a:gd name="connsiteY4" fmla="*/ 304800 h 609600"/>
              <a:gd name="connisteX5" fmla="*/ 304800 w 609600"/>
              <a:gd name="connsiteY5" fmla="*/ 609600 h 609600"/>
              <a:gd name="connisteX6" fmla="*/ 304800 w 609600"/>
              <a:gd name="connsiteY6" fmla="*/ 609600 h 609600"/>
              <a:gd name="connisteX7" fmla="*/ 0 w 609600"/>
              <a:gd name="connsiteY7" fmla="*/ 304800 h 609600"/>
              <a:gd name="connisteX8" fmla="*/ 0 w 609600"/>
              <a:gd name="connsiteY8" fmla="*/ 304800 h 6096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609600" h="609600">
                <a:moveTo>
                  <a:pt x="0" y="304800"/>
                </a:moveTo>
                <a:cubicBezTo>
                  <a:pt x="0" y="136464"/>
                  <a:pt x="136464" y="0"/>
                  <a:pt x="304800" y="0"/>
                </a:cubicBezTo>
                <a:lnTo>
                  <a:pt x="304800" y="0"/>
                </a:lnTo>
                <a:cubicBezTo>
                  <a:pt x="473136" y="0"/>
                  <a:pt x="609600" y="136464"/>
                  <a:pt x="609600" y="304800"/>
                </a:cubicBezTo>
                <a:lnTo>
                  <a:pt x="609600" y="304800"/>
                </a:lnTo>
                <a:cubicBezTo>
                  <a:pt x="609600" y="473136"/>
                  <a:pt x="473136" y="609600"/>
                  <a:pt x="304800" y="609600"/>
                </a:cubicBezTo>
                <a:lnTo>
                  <a:pt x="304800" y="609600"/>
                </a:lnTo>
                <a:cubicBezTo>
                  <a:pt x="136464" y="609600"/>
                  <a:pt x="0" y="473136"/>
                  <a:pt x="0" y="304800"/>
                </a:cubicBezTo>
                <a:lnTo>
                  <a:pt x="0" y="304800"/>
                </a:lnTo>
                <a:close/>
              </a:path>
            </a:pathLst>
          </a:custGeom>
          <a:solidFill>
            <a:schemeClr val="accent1"/>
          </a:solidFill>
          <a:ln>
            <a:solidFill>
              <a:prstClr val="black">
                <a:alpha val="0"/>
              </a:prstClr>
            </a:solidFill>
            <a:prstDash val="solid"/>
          </a:ln>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a:t> </a:t>
            </a:r>
            <a:endParaRPr lang="zh-CN" altLang="en-US"/>
          </a:p>
        </p:txBody>
      </p:sp>
      <p:pic>
        <p:nvPicPr>
          <p:cNvPr id="20" name="图片占位符 19"/>
          <p:cNvPicPr/>
          <p:nvPr>
            <p:custDataLst>
              <p:tags r:id="rId21"/>
            </p:custDataLst>
          </p:nvPr>
        </p:nvPicPr>
        <p:blipFill>
          <a:blip r:embed="rId22">
            <a:extLst>
              <a:ext uri="{96DAC541-7B7A-43D3-8B79-37D633B846F1}">
                <asvg:svgBlip xmlns:asvg="http://schemas.microsoft.com/office/drawing/2016/SVG/main" r:embed="rId23"/>
              </a:ext>
            </a:extLst>
          </a:blip>
          <a:stretch>
            <a:fillRect/>
          </a:stretch>
        </p:blipFill>
        <p:spPr>
          <a:xfrm>
            <a:off x="6466840" y="4257040"/>
            <a:ext cx="325120" cy="325120"/>
          </a:xfrm>
          <a:prstGeom prst="rect">
            <a:avLst/>
          </a:prstGeom>
        </p:spPr>
      </p:pic>
      <p:sp>
        <p:nvSpPr>
          <p:cNvPr id="17" name="文本占位符 16"/>
          <p:cNvSpPr>
            <a:spLocks noGrp="1"/>
          </p:cNvSpPr>
          <p:nvPr>
            <p:custDataLst>
              <p:tags r:id="rId24"/>
            </p:custDataLst>
          </p:nvPr>
        </p:nvSpPr>
        <p:spPr>
          <a:xfrm>
            <a:off x="7137400" y="4114800"/>
            <a:ext cx="4445000" cy="406400"/>
          </a:xfrm>
          <a:noFill/>
        </p:spPr>
        <p:txBody>
          <a:bodyPr lIns="0" tIns="0" rIns="0" bIns="0" anchor="t">
            <a:normAutofit/>
          </a:bodyPr>
          <a:lstStyle>
            <a:lvl1pPr marL="0" indent="0" algn="l" defTabSz="914400" rtl="0" eaLnBrk="1" latinLnBrk="0" hangingPunct="1">
              <a:lnSpc>
                <a:spcPct val="111000"/>
              </a:lnSpc>
              <a:spcBef>
                <a:spcPct val="0"/>
              </a:spcBef>
              <a:spcAft>
                <a:spcPct val="0"/>
              </a:spcAft>
              <a:buFont typeface="Arial" panose="020B0604020202020204" pitchFamily="34" charset="0"/>
              <a:buNone/>
              <a:defRPr sz="2400" b="0" kern="1200" spc="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a:t>自由探索</a:t>
            </a:r>
            <a:endParaRPr lang="zh-CN" altLang="en-US"/>
          </a:p>
        </p:txBody>
      </p:sp>
      <p:sp>
        <p:nvSpPr>
          <p:cNvPr id="18" name="文本占位符 17"/>
          <p:cNvSpPr>
            <a:spLocks noGrp="1"/>
          </p:cNvSpPr>
          <p:nvPr>
            <p:custDataLst>
              <p:tags r:id="rId25"/>
            </p:custDataLst>
          </p:nvPr>
        </p:nvSpPr>
        <p:spPr>
          <a:xfrm>
            <a:off x="7137400" y="4572000"/>
            <a:ext cx="4445000" cy="1524000"/>
          </a:xfrm>
          <a:noFill/>
        </p:spPr>
        <p:txBody>
          <a:bodyPr lIns="0" tIns="0" rIns="0" bIns="0" anchor="t">
            <a:normAutofit/>
          </a:bodyPr>
          <a:lstStyle>
            <a:lvl1pPr marL="0" indent="0" algn="l" defTabSz="914400" rtl="0" eaLnBrk="1" latinLnBrk="0" hangingPunct="1">
              <a:lnSpc>
                <a:spcPct val="125000"/>
              </a:lnSpc>
              <a:spcBef>
                <a:spcPct val="0"/>
              </a:spcBef>
              <a:spcAft>
                <a:spcPct val="0"/>
              </a:spcAft>
              <a:buFont typeface="Arial" panose="020B0604020202020204" pitchFamily="34" charset="0"/>
              <a:buNone/>
              <a:defRPr sz="1600" b="0" kern="1200" spc="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a:t>自由移动（WASD）与环视（鼠标拖动），注意材质的高光反射与环境反射差异，感受</a:t>
            </a:r>
            <a:r>
              <a:rPr lang="en-US" altLang="zh-CN"/>
              <a:t> PBR</a:t>
            </a:r>
            <a:r>
              <a:rPr lang="zh-CN" altLang="en-US"/>
              <a:t>光照模型</a:t>
            </a:r>
            <a:r>
              <a:rPr lang="en-US" altLang="zh-CN"/>
              <a:t> </a:t>
            </a:r>
            <a:r>
              <a:rPr lang="zh-CN" altLang="en-US"/>
              <a:t>的物理准确性。</a:t>
            </a:r>
            <a:endParaRPr lang="zh-CN" altLang="en-US"/>
          </a:p>
        </p:txBody>
      </p:sp>
    </p:spTree>
    <p:custDataLst>
      <p:tags r:id="rId26"/>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椭圆 4"/>
          <p:cNvSpPr/>
          <p:nvPr>
            <p:custDataLst>
              <p:tags r:id="rId1"/>
            </p:custDataLst>
          </p:nvPr>
        </p:nvSpPr>
        <p:spPr>
          <a:xfrm>
            <a:off x="5321300" y="1574800"/>
            <a:ext cx="1498600" cy="1498600"/>
          </a:xfrm>
          <a:prstGeom prst="ellipse">
            <a:avLst/>
          </a:prstGeom>
          <a:noFill/>
          <a:ln>
            <a:solidFill>
              <a:srgbClr val="0058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b="1" dirty="0"/>
          </a:p>
        </p:txBody>
      </p:sp>
      <p:sp>
        <p:nvSpPr>
          <p:cNvPr id="3" name="文本占位符 56"/>
          <p:cNvSpPr txBox="1"/>
          <p:nvPr>
            <p:custDataLst>
              <p:tags r:id="rId2"/>
            </p:custDataLst>
          </p:nvPr>
        </p:nvSpPr>
        <p:spPr>
          <a:xfrm>
            <a:off x="1460500" y="3594100"/>
            <a:ext cx="9271000" cy="568318"/>
          </a:xfrm>
          <a:prstGeom prst="rect">
            <a:avLst/>
          </a:prstGeom>
        </p:spPr>
        <p:txBody>
          <a:bodyPr anchor="ctr">
            <a:normAutofit fontScale="6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zh-CN" altLang="en-US" sz="4800" b="1" dirty="0">
                <a:solidFill>
                  <a:srgbClr val="005825"/>
                </a:solidFill>
              </a:rPr>
              <a:t>核心技术详解</a:t>
            </a:r>
            <a:endParaRPr lang="zh-CN" altLang="en-US"/>
          </a:p>
        </p:txBody>
      </p:sp>
      <p:sp>
        <p:nvSpPr>
          <p:cNvPr id="4" name="椭圆 3"/>
          <p:cNvSpPr/>
          <p:nvPr>
            <p:custDataLst>
              <p:tags r:id="rId3"/>
            </p:custDataLst>
          </p:nvPr>
        </p:nvSpPr>
        <p:spPr>
          <a:xfrm>
            <a:off x="5473700" y="1727200"/>
            <a:ext cx="1193800" cy="1193800"/>
          </a:xfrm>
          <a:prstGeom prst="ellipse">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b="1" dirty="0"/>
              <a:t>03</a:t>
            </a:r>
            <a:endParaRPr lang="en-US" altLang="zh-CN" sz="4000" b="1" dirty="0"/>
          </a:p>
        </p:txBody>
      </p:sp>
    </p:spTree>
    <p:custDataLst>
      <p:tags r:id="rId4"/>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idx="16385"/>
            <p:custDataLst>
              <p:tags r:id="rId1"/>
            </p:custDataLst>
          </p:nvPr>
        </p:nvSpPr>
        <p:spPr>
          <a:xfrm>
            <a:off x="572271" y="360914"/>
            <a:ext cx="4507556" cy="936040"/>
          </a:xfrm>
        </p:spPr>
        <p:txBody>
          <a:bodyPr vert="horz" wrap="none" rtlCol="0">
            <a:normAutofit fontScale="90000"/>
          </a:bodyPr>
          <a:lstStyle/>
          <a:p>
            <a:pPr lvl="0" algn="l">
              <a:lnSpc>
                <a:spcPct val="120000"/>
              </a:lnSpc>
              <a:buClrTx/>
              <a:buSzTx/>
              <a:buFontTx/>
            </a:pPr>
            <a:r>
              <a:rPr lang="zh-CN" altLang="en-US" sz="3555" b="1" dirty="0">
                <a:solidFill>
                  <a:schemeClr val="accent2">
                    <a:lumMod val="50000"/>
                    <a:hueOff val="10800000"/>
                  </a:schemeClr>
                </a:solidFill>
                <a:latin typeface="+mn-lt"/>
                <a:ea typeface="+mn-ea"/>
                <a:cs typeface="+mn-cs"/>
                <a:sym typeface="+mn-ea"/>
              </a:rPr>
              <a:t>亮点一：实现基于图像的光照</a:t>
            </a:r>
            <a:r>
              <a:rPr lang="en-US" altLang="zh-CN" sz="3555" b="1" dirty="0">
                <a:solidFill>
                  <a:schemeClr val="accent2">
                    <a:lumMod val="50000"/>
                    <a:hueOff val="10800000"/>
                  </a:schemeClr>
                </a:solidFill>
                <a:latin typeface="+mn-lt"/>
                <a:ea typeface="+mn-ea"/>
                <a:cs typeface="+mn-cs"/>
                <a:sym typeface="+mn-ea"/>
              </a:rPr>
              <a:t>(IBL)</a:t>
            </a:r>
            <a:br>
              <a:rPr lang="en-US" altLang="zh-CN" sz="3555" b="1" dirty="0">
                <a:solidFill>
                  <a:schemeClr val="accent2">
                    <a:lumMod val="50000"/>
                    <a:hueOff val="10800000"/>
                  </a:schemeClr>
                </a:solidFill>
                <a:latin typeface="+mn-lt"/>
                <a:ea typeface="+mn-ea"/>
                <a:cs typeface="+mn-cs"/>
                <a:sym typeface="+mn-ea"/>
              </a:rPr>
            </a:br>
            <a:endParaRPr lang="en-US" altLang="zh-CN" sz="3555" b="1" dirty="0">
              <a:solidFill>
                <a:schemeClr val="accent2">
                  <a:lumMod val="50000"/>
                  <a:hueOff val="10800000"/>
                </a:schemeClr>
              </a:solidFill>
              <a:latin typeface="+mn-lt"/>
              <a:ea typeface="+mn-ea"/>
              <a:cs typeface="+mn-cs"/>
              <a:sym typeface="+mn-ea"/>
            </a:endParaRPr>
          </a:p>
        </p:txBody>
      </p:sp>
      <p:pic>
        <p:nvPicPr>
          <p:cNvPr id="29" name="图片 28" descr="IBL"/>
          <p:cNvPicPr>
            <a:picLocks noChangeAspect="1"/>
          </p:cNvPicPr>
          <p:nvPr/>
        </p:nvPicPr>
        <p:blipFill>
          <a:blip r:embed="rId2"/>
          <a:srcRect t="4978"/>
          <a:stretch>
            <a:fillRect/>
          </a:stretch>
        </p:blipFill>
        <p:spPr>
          <a:xfrm>
            <a:off x="5074920" y="3796665"/>
            <a:ext cx="4508009" cy="2520000"/>
          </a:xfrm>
          <a:prstGeom prst="rect">
            <a:avLst/>
          </a:prstGeom>
        </p:spPr>
      </p:pic>
      <p:pic>
        <p:nvPicPr>
          <p:cNvPr id="30" name="图片 29" descr="IBL_2"/>
          <p:cNvPicPr>
            <a:picLocks noChangeAspect="1"/>
          </p:cNvPicPr>
          <p:nvPr/>
        </p:nvPicPr>
        <p:blipFill>
          <a:blip r:embed="rId3"/>
          <a:srcRect t="5333"/>
          <a:stretch>
            <a:fillRect/>
          </a:stretch>
        </p:blipFill>
        <p:spPr>
          <a:xfrm>
            <a:off x="3836035" y="1564640"/>
            <a:ext cx="3209925" cy="1800225"/>
          </a:xfrm>
          <a:prstGeom prst="rect">
            <a:avLst/>
          </a:prstGeom>
        </p:spPr>
      </p:pic>
      <p:pic>
        <p:nvPicPr>
          <p:cNvPr id="31" name="图片 30" descr="no_IBL"/>
          <p:cNvPicPr>
            <a:picLocks noChangeAspect="1"/>
          </p:cNvPicPr>
          <p:nvPr/>
        </p:nvPicPr>
        <p:blipFill>
          <a:blip r:embed="rId4"/>
          <a:srcRect t="5508"/>
          <a:stretch>
            <a:fillRect/>
          </a:stretch>
        </p:blipFill>
        <p:spPr>
          <a:xfrm>
            <a:off x="608965" y="1564640"/>
            <a:ext cx="3227070" cy="1800225"/>
          </a:xfrm>
          <a:prstGeom prst="rect">
            <a:avLst/>
          </a:prstGeom>
        </p:spPr>
      </p:pic>
      <p:pic>
        <p:nvPicPr>
          <p:cNvPr id="32" name="图片 31" descr="no_IBL_2"/>
          <p:cNvPicPr>
            <a:picLocks noChangeAspect="1"/>
          </p:cNvPicPr>
          <p:nvPr/>
        </p:nvPicPr>
        <p:blipFill>
          <a:blip r:embed="rId5"/>
          <a:srcRect t="4792"/>
          <a:stretch>
            <a:fillRect/>
          </a:stretch>
        </p:blipFill>
        <p:spPr>
          <a:xfrm>
            <a:off x="608965" y="3796665"/>
            <a:ext cx="4465734" cy="2520000"/>
          </a:xfrm>
          <a:prstGeom prst="rect">
            <a:avLst/>
          </a:prstGeom>
        </p:spPr>
      </p:pic>
      <p:sp>
        <p:nvSpPr>
          <p:cNvPr id="33" name="文本框 32"/>
          <p:cNvSpPr txBox="1"/>
          <p:nvPr/>
        </p:nvSpPr>
        <p:spPr>
          <a:xfrm>
            <a:off x="7221855" y="1378585"/>
            <a:ext cx="4740910" cy="2050415"/>
          </a:xfrm>
          <a:prstGeom prst="rect">
            <a:avLst/>
          </a:prstGeom>
          <a:noFill/>
        </p:spPr>
        <p:txBody>
          <a:bodyPr wrap="square" rtlCol="0">
            <a:noAutofit/>
          </a:bodyPr>
          <a:p>
            <a:pPr indent="457200"/>
            <a:r>
              <a:rPr lang="zh-CN" altLang="en-US"/>
              <a:t>参照</a:t>
            </a:r>
            <a:r>
              <a:rPr lang="en-US" altLang="zh-CN"/>
              <a:t>LearingOpenGL</a:t>
            </a:r>
            <a:r>
              <a:rPr lang="zh-CN" altLang="en-US"/>
              <a:t>教程中给出的原理与计算公式以及提供的代码，实现了</a:t>
            </a:r>
            <a:r>
              <a:rPr lang="en-US" altLang="zh-CN"/>
              <a:t>IBL</a:t>
            </a:r>
            <a:r>
              <a:rPr lang="zh-CN" altLang="en-US"/>
              <a:t>。此功能可以将环境立方体贴图</a:t>
            </a:r>
            <a:r>
              <a:rPr lang="en-US" altLang="zh-CN"/>
              <a:t> (Cubemap) </a:t>
            </a:r>
            <a:r>
              <a:rPr lang="zh-CN" altLang="en-US"/>
              <a:t>的每个像素视为光源，通过在渲染方程中直接使用它来有效地捕捉环境的全局光照和氛围，使物体更好地融入其环境。</a:t>
            </a:r>
            <a:endParaRPr lang="zh-CN" altLang="en-US"/>
          </a:p>
          <a:p>
            <a:endParaRPr lang="zh-CN" altLang="en-US"/>
          </a:p>
        </p:txBody>
      </p:sp>
    </p:spTree>
    <p:custDataLst>
      <p:tags r:id="rId6"/>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ags/tag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0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00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00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00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003.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00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00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00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00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00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00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0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01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01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01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013.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01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01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01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01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01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01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0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02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02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02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023.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02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02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02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027.xml><?xml version="1.0" encoding="utf-8"?>
<p:tagLst xmlns:p="http://schemas.openxmlformats.org/presentationml/2006/main">
  <p:tag name="KSO_WM_BEAUTIFY_FLAG" val="#fgm#"/>
  <p:tag name="KSO_WM_DIAGRAM_GROUP_CODE" val="1"/>
  <p:tag name="KSO_WM_FIGMA_FLAG" val="#fgm#"/>
  <p:tag name="KSO_WM_UNIT_INDEX" val="1_1_1"/>
  <p:tag name="KSO_WM_UNIT_TYPE" val="l_h_d"/>
</p:tagLst>
</file>

<file path=ppt/tags/tag1028.xml><?xml version="1.0" encoding="utf-8"?>
<p:tagLst xmlns:p="http://schemas.openxmlformats.org/presentationml/2006/main">
  <p:tag name="KSO_WM_BEAUTIFY_FLAG" val="#fgm#"/>
  <p:tag name="KSO_WM_FIGMA_FLAG" val="#fgm#"/>
  <p:tag name="KSO_WM_UNIT_INDEX" val="1"/>
  <p:tag name="KSO_WM_UNIT_TYPE" val="a"/>
  <p:tag name="KSO_WM_LAYOUT_CHECK_HASH" val="b056fecf2bfcbf99d38b343ec2f15242c6cbde56"/>
  <p:tag name="KSO_WM_NEWLAYOUT_GROUP_ID" val="layout_34"/>
  <p:tag name="KSO_WM_NEWLAYOUT_ID" val="slide_4acdb5d565d7a68b"/>
</p:tagLst>
</file>

<file path=ppt/tags/tag1029.xml><?xml version="1.0" encoding="utf-8"?>
<p:tagLst xmlns:p="http://schemas.openxmlformats.org/presentationml/2006/main">
  <p:tag name="KSO_WM_BEAUTIFY_FLAG" val="#fgm#"/>
  <p:tag name="KSO_WM_DIAGRAM_GROUP_CODE" val="1"/>
  <p:tag name="KSO_WM_FIGMA_FLAG" val="#fgm#"/>
  <p:tag name="KSO_WM_UNIT_INDEX" val="1_1_1"/>
  <p:tag name="KSO_WM_UNIT_TYPE" val="l_h_a"/>
</p:tagLst>
</file>

<file path=ppt/tags/tag103.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030.xml><?xml version="1.0" encoding="utf-8"?>
<p:tagLst xmlns:p="http://schemas.openxmlformats.org/presentationml/2006/main">
  <p:tag name="KSO_WM_BEAUTIFY_FLAG" val="#fgm#"/>
  <p:tag name="KSO_WM_DIAGRAM_GROUP_CODE" val="1"/>
  <p:tag name="KSO_WM_FIGMA_FLAG" val="#fgm#"/>
  <p:tag name="KSO_WM_UNIT_INDEX" val="1_1_1"/>
  <p:tag name="KSO_WM_UNIT_TYPE" val="l_h_f"/>
</p:tagLst>
</file>

<file path=ppt/tags/tag1031.xml><?xml version="1.0" encoding="utf-8"?>
<p:tagLst xmlns:p="http://schemas.openxmlformats.org/presentationml/2006/main">
  <p:tag name="KSO_WM_BEAUTIFY_FLAG" val="#fgm#"/>
  <p:tag name="KSO_WM_DIAGRAM_GROUP_CODE" val="1"/>
  <p:tag name="KSO_WM_FIGMA_FLAG" val="#fgm#"/>
  <p:tag name="KSO_WM_UNIT_INDEX" val="1_2_1"/>
  <p:tag name="KSO_WM_UNIT_TYPE" val="l_h_d"/>
</p:tagLst>
</file>

<file path=ppt/tags/tag1032.xml><?xml version="1.0" encoding="utf-8"?>
<p:tagLst xmlns:p="http://schemas.openxmlformats.org/presentationml/2006/main">
  <p:tag name="KSO_WM_BEAUTIFY_FLAG" val="#fgm#"/>
  <p:tag name="KSO_WM_DIAGRAM_GROUP_CODE" val="1"/>
  <p:tag name="KSO_WM_FIGMA_FLAG" val="#fgm#"/>
  <p:tag name="KSO_WM_UNIT_INDEX" val="1_2_1"/>
  <p:tag name="KSO_WM_UNIT_TYPE" val="l_h_a"/>
</p:tagLst>
</file>

<file path=ppt/tags/tag1033.xml><?xml version="1.0" encoding="utf-8"?>
<p:tagLst xmlns:p="http://schemas.openxmlformats.org/presentationml/2006/main">
  <p:tag name="KSO_WM_BEAUTIFY_FLAG" val="#fgm#"/>
  <p:tag name="KSO_WM_DIAGRAM_GROUP_CODE" val="1"/>
  <p:tag name="KSO_WM_FIGMA_FLAG" val="#fgm#"/>
  <p:tag name="KSO_WM_UNIT_INDEX" val="1_2_1"/>
  <p:tag name="KSO_WM_UNIT_TYPE" val="l_h_f"/>
</p:tagLst>
</file>

<file path=ppt/tags/tag1034.xml><?xml version="1.0" encoding="utf-8"?>
<p:tagLst xmlns:p="http://schemas.openxmlformats.org/presentationml/2006/main">
  <p:tag name="KSO_WM_BEAUTIFY_FLAG" val="#fgm#"/>
  <p:tag name="KSO_WM_DIAGRAM_GROUP_CODE" val="1"/>
  <p:tag name="KSO_WM_FIGMA_FLAG" val="#fgm#"/>
  <p:tag name="KSO_WM_UNIT_INDEX" val="1_3_1"/>
  <p:tag name="KSO_WM_UNIT_TYPE" val="l_h_d"/>
</p:tagLst>
</file>

<file path=ppt/tags/tag1035.xml><?xml version="1.0" encoding="utf-8"?>
<p:tagLst xmlns:p="http://schemas.openxmlformats.org/presentationml/2006/main">
  <p:tag name="KSO_WM_BEAUTIFY_FLAG" val="#fgm#"/>
  <p:tag name="KSO_WM_DIAGRAM_GROUP_CODE" val="1"/>
  <p:tag name="KSO_WM_FIGMA_FLAG" val="#fgm#"/>
  <p:tag name="KSO_WM_UNIT_INDEX" val="1_3_1"/>
  <p:tag name="KSO_WM_UNIT_TYPE" val="l_h_a"/>
</p:tagLst>
</file>

<file path=ppt/tags/tag1036.xml><?xml version="1.0" encoding="utf-8"?>
<p:tagLst xmlns:p="http://schemas.openxmlformats.org/presentationml/2006/main">
  <p:tag name="KSO_WM_BEAUTIFY_FLAG" val="#fgm#"/>
  <p:tag name="KSO_WM_DIAGRAM_GROUP_CODE" val="1"/>
  <p:tag name="KSO_WM_FIGMA_FLAG" val="#fgm#"/>
  <p:tag name="KSO_WM_UNIT_INDEX" val="1_3_1"/>
  <p:tag name="KSO_WM_UNIT_TYPE" val="l_h_f"/>
</p:tagLst>
</file>

<file path=ppt/tags/tag103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038.xml><?xml version="1.0" encoding="utf-8"?>
<p:tagLst xmlns:p="http://schemas.openxmlformats.org/presentationml/2006/main">
  <p:tag name="ISLIDE.VECTOR" val="a36ff0dd-52e7-4a40-98ef-054fbf16791a"/>
</p:tagLst>
</file>

<file path=ppt/tags/tag103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0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04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04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04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043.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04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04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04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04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04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04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0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05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05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05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053.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05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05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05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05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05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05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0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06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06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06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063.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06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06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06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06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06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06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0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07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07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07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073.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07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07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07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07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07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07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0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08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08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08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083.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08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08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08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08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08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08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0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09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09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09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093.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094.xml><?xml version="1.0" encoding="utf-8"?>
<p:tagLst xmlns:p="http://schemas.openxmlformats.org/presentationml/2006/main">
  <p:tag name="KSO_WM_FIGMA_DECORATION_INDEX" val="1"/>
  <p:tag name="$PH_EXT" val="1"/>
  <p:tag name="KSO_WM_BEAUTIFY_FLAG" val="#fgm#"/>
  <p:tag name="KSO_WM_DIAGRAM_GROUP_CODE" val="1"/>
  <p:tag name="KSO_WM_FIGMA_FLAG" val="#fgm#"/>
  <p:tag name="KSO_WM_UNIT_INDEX" val="1_1_1"/>
  <p:tag name="KSO_WM_UNIT_TYPE" val="l_h_x"/>
</p:tagLst>
</file>

<file path=ppt/tags/tag1095.xml><?xml version="1.0" encoding="utf-8"?>
<p:tagLst xmlns:p="http://schemas.openxmlformats.org/presentationml/2006/main">
  <p:tag name="KSO_WM_BEAUTIFY_FLAG" val="#fgm#"/>
  <p:tag name="KSO_WM_FIGMA_FLAG" val="#fgm#"/>
  <p:tag name="KSO_WM_UNIT_INDEX" val="1"/>
  <p:tag name="KSO_WM_UNIT_TYPE" val="a"/>
  <p:tag name="KSO_WM_LAYOUT_CHECK_HASH" val="9091eda8468669be05373d8bcf265f92178c457b"/>
  <p:tag name="KSO_WM_NEWLAYOUT_GROUP_ID" val="layout_10008"/>
  <p:tag name="KSO_WM_NEWLAYOUT_ID" val="slide_d71f76e6c456aee2"/>
</p:tagLst>
</file>

<file path=ppt/tags/tag1096.xml><?xml version="1.0" encoding="utf-8"?>
<p:tagLst xmlns:p="http://schemas.openxmlformats.org/presentationml/2006/main">
  <p:tag name="KSO_WM_BEAUTIFY_FLAG" val="#fgm#"/>
  <p:tag name="KSO_WM_DIAGRAM_GROUP_CODE" val="1"/>
  <p:tag name="KSO_WM_FIGMA_FLAG" val="#fgm#"/>
  <p:tag name="KSO_WM_UNIT_INDEX" val="1_1_1"/>
  <p:tag name="KSO_WM_UNIT_TYPE" val="l_h_a"/>
</p:tagLst>
</file>

<file path=ppt/tags/tag1097.xml><?xml version="1.0" encoding="utf-8"?>
<p:tagLst xmlns:p="http://schemas.openxmlformats.org/presentationml/2006/main">
  <p:tag name="KSO_WM_BEAUTIFY_FLAG" val="#fgm#"/>
  <p:tag name="KSO_WM_DIAGRAM_GROUP_CODE" val="1"/>
  <p:tag name="KSO_WM_FIGMA_FLAG" val="#fgm#"/>
  <p:tag name="KSO_WM_UNIT_INDEX" val="1_1_1"/>
  <p:tag name="KSO_WM_UNIT_TYPE" val="l_h_f"/>
</p:tagLst>
</file>

<file path=ppt/tags/tag1098.xml><?xml version="1.0" encoding="utf-8"?>
<p:tagLst xmlns:p="http://schemas.openxmlformats.org/presentationml/2006/main">
  <p:tag name="KSO_WM_FIGMA_DECORATION_INDEX" val="2"/>
  <p:tag name="$PH_EXT" val="1"/>
  <p:tag name="KSO_WM_BEAUTIFY_FLAG" val="#fgm#"/>
  <p:tag name="KSO_WM_DIAGRAM_GROUP_CODE" val="1"/>
  <p:tag name="KSO_WM_FIGMA_FLAG" val="#fgm#"/>
  <p:tag name="KSO_WM_UNIT_INDEX" val="1_2_1"/>
  <p:tag name="KSO_WM_UNIT_TYPE" val="l_h_x"/>
</p:tagLst>
</file>

<file path=ppt/tags/tag1099.xml><?xml version="1.0" encoding="utf-8"?>
<p:tagLst xmlns:p="http://schemas.openxmlformats.org/presentationml/2006/main">
  <p:tag name="KSO_WM_BEAUTIFY_FLAG" val="#fgm#"/>
  <p:tag name="KSO_WM_DIAGRAM_GROUP_CODE" val="1"/>
  <p:tag name="KSO_WM_FIGMA_FLAG" val="#fgm#"/>
  <p:tag name="KSO_WM_UNIT_INDEX" val="1_2_1"/>
  <p:tag name="KSO_WM_UNIT_TYPE" val="l_h_a"/>
</p:tagLst>
</file>

<file path=ppt/tags/tag1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1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100.xml><?xml version="1.0" encoding="utf-8"?>
<p:tagLst xmlns:p="http://schemas.openxmlformats.org/presentationml/2006/main">
  <p:tag name="KSO_WM_BEAUTIFY_FLAG" val="#fgm#"/>
  <p:tag name="KSO_WM_DIAGRAM_GROUP_CODE" val="1"/>
  <p:tag name="KSO_WM_FIGMA_FLAG" val="#fgm#"/>
  <p:tag name="KSO_WM_UNIT_INDEX" val="1_2_1"/>
  <p:tag name="KSO_WM_UNIT_TYPE" val="l_h_f"/>
</p:tagLst>
</file>

<file path=ppt/tags/tag1101.xml><?xml version="1.0" encoding="utf-8"?>
<p:tagLst xmlns:p="http://schemas.openxmlformats.org/presentationml/2006/main">
  <p:tag name="KSO_WM_FIGMA_DECORATION_INDEX" val="3"/>
  <p:tag name="$PH_EXT" val="1"/>
  <p:tag name="KSO_WM_BEAUTIFY_FLAG" val="#fgm#"/>
  <p:tag name="KSO_WM_DIAGRAM_GROUP_CODE" val="1"/>
  <p:tag name="KSO_WM_FIGMA_FLAG" val="#fgm#"/>
  <p:tag name="KSO_WM_UNIT_INDEX" val="1_3_1"/>
  <p:tag name="KSO_WM_UNIT_TYPE" val="l_h_x"/>
</p:tagLst>
</file>

<file path=ppt/tags/tag1102.xml><?xml version="1.0" encoding="utf-8"?>
<p:tagLst xmlns:p="http://schemas.openxmlformats.org/presentationml/2006/main">
  <p:tag name="KSO_WM_BEAUTIFY_FLAG" val="#fgm#"/>
  <p:tag name="KSO_WM_DIAGRAM_GROUP_CODE" val="1"/>
  <p:tag name="KSO_WM_FIGMA_FLAG" val="#fgm#"/>
  <p:tag name="KSO_WM_UNIT_INDEX" val="1_3_1"/>
  <p:tag name="KSO_WM_UNIT_TYPE" val="l_h_a"/>
</p:tagLst>
</file>

<file path=ppt/tags/tag1103.xml><?xml version="1.0" encoding="utf-8"?>
<p:tagLst xmlns:p="http://schemas.openxmlformats.org/presentationml/2006/main">
  <p:tag name="KSO_WM_BEAUTIFY_FLAG" val="#fgm#"/>
  <p:tag name="KSO_WM_DIAGRAM_GROUP_CODE" val="1"/>
  <p:tag name="KSO_WM_FIGMA_FLAG" val="#fgm#"/>
  <p:tag name="KSO_WM_UNIT_INDEX" val="1_3_1"/>
  <p:tag name="KSO_WM_UNIT_TYPE" val="l_h_f"/>
</p:tagLst>
</file>

<file path=ppt/tags/tag1104.xml><?xml version="1.0" encoding="utf-8"?>
<p:tagLst xmlns:p="http://schemas.openxmlformats.org/presentationml/2006/main">
  <p:tag name="KSO_WM_UNIT_ID" val="_1**"/>
  <p:tag name="KSO_WM_BEAUTIFY_FLAG" val="#wm#"/>
  <p:tag name="KSO_WM_TAG_VERSION" val="3.0"/>
  <p:tag name="KSO_WM_UNIT_LAYERLEVEL" val="1"/>
  <p:tag name="KSO_WM_TEMPLATE_INDEX" val="2844"/>
  <p:tag name="KSO_WM_TEMPLATE_CATEGORY" val="custom"/>
</p:tagLst>
</file>

<file path=ppt/tags/tag110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106.xml><?xml version="1.0" encoding="utf-8"?>
<p:tagLst xmlns:p="http://schemas.openxmlformats.org/presentationml/2006/main">
  <p:tag name="ISLIDE.VECTOR" val="a36ff0dd-52e7-4a40-98ef-054fbf16791a"/>
</p:tagLst>
</file>

<file path=ppt/tags/tag110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10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10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1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11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11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11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113.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11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11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11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11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11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11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1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12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12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12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123.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12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12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12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12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12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12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13.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13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13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13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133.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13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13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13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13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13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13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1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14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14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14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143.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14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14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14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14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14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14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1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15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15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15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153.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15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15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15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15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15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15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1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16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16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16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163.xml><?xml version="1.0" encoding="utf-8"?>
<p:tagLst xmlns:p="http://schemas.openxmlformats.org/presentationml/2006/main">
  <p:tag name="KSO_WM_UNIT_ID" val="_4**"/>
  <p:tag name="KSO_WM_BEAUTIFY_FLAG" val="#wm#"/>
  <p:tag name="KSO_WM_TAG_VERSION" val="3.0"/>
  <p:tag name="KSO_WM_UNIT_LAYERLEVEL" val="1"/>
  <p:tag name="KSO_WM_TEMPLATE_INDEX" val="2844"/>
  <p:tag name="KSO_WM_TEMPLATE_CATEGORY" val="custom"/>
</p:tagLst>
</file>

<file path=ppt/tags/tag1164.xml><?xml version="1.0" encoding="utf-8"?>
<p:tagLst xmlns:p="http://schemas.openxmlformats.org/presentationml/2006/main">
  <p:tag name="KSO_WM_UNIT_ID" val="_4**"/>
  <p:tag name="KSO_WM_BEAUTIFY_FLAG" val="#wm#"/>
  <p:tag name="KSO_WM_TAG_VERSION" val="3.0"/>
  <p:tag name="KSO_WM_UNIT_LAYERLEVEL" val="1"/>
  <p:tag name="KSO_WM_TEMPLATE_INDEX" val="2844"/>
  <p:tag name="KSO_WM_TEMPLATE_CATEGORY" val="custom"/>
</p:tagLst>
</file>

<file path=ppt/tags/tag1165.xml><?xml version="1.0" encoding="utf-8"?>
<p:tagLst xmlns:p="http://schemas.openxmlformats.org/presentationml/2006/main">
  <p:tag name="KSO_WM_UNIT_ID" val="_4**"/>
  <p:tag name="KSO_WM_BEAUTIFY_FLAG" val="#wm#"/>
  <p:tag name="KSO_WM_TAG_VERSION" val="3.0"/>
  <p:tag name="KSO_WM_UNIT_LAYERLEVEL" val="1"/>
  <p:tag name="KSO_WM_TEMPLATE_INDEX" val="2844"/>
  <p:tag name="KSO_WM_TEMPLATE_CATEGORY" val="custom"/>
</p:tagLst>
</file>

<file path=ppt/tags/tag1166.xml><?xml version="1.0" encoding="utf-8"?>
<p:tagLst xmlns:p="http://schemas.openxmlformats.org/presentationml/2006/main">
  <p:tag name="KSO_WM_UNIT_ID" val="_4**"/>
  <p:tag name="KSO_WM_BEAUTIFY_FLAG" val="#wm#"/>
  <p:tag name="KSO_WM_TAG_VERSION" val="3.0"/>
  <p:tag name="KSO_WM_UNIT_LAYERLEVEL" val="1"/>
  <p:tag name="KSO_WM_TEMPLATE_INDEX" val="2844"/>
  <p:tag name="KSO_WM_TEMPLATE_CATEGORY" val="custom"/>
</p:tagLst>
</file>

<file path=ppt/tags/tag1167.xml><?xml version="1.0" encoding="utf-8"?>
<p:tagLst xmlns:p="http://schemas.openxmlformats.org/presentationml/2006/main">
  <p:tag name="KSO_WM_UNIT_ID" val="_4**"/>
  <p:tag name="KSO_WM_BEAUTIFY_FLAG" val="#wm#"/>
  <p:tag name="KSO_WM_TAG_VERSION" val="3.0"/>
  <p:tag name="KSO_WM_UNIT_LAYERLEVEL" val="1"/>
  <p:tag name="KSO_WM_TEMPLATE_INDEX" val="2844"/>
  <p:tag name="KSO_WM_TEMPLATE_CATEGORY" val="custom"/>
</p:tagLst>
</file>

<file path=ppt/tags/tag1168.xml><?xml version="1.0" encoding="utf-8"?>
<p:tagLst xmlns:p="http://schemas.openxmlformats.org/presentationml/2006/main">
  <p:tag name="KSO_WM_UNIT_ID" val="_4**"/>
  <p:tag name="KSO_WM_BEAUTIFY_FLAG" val="#wm#"/>
  <p:tag name="KSO_WM_TAG_VERSION" val="3.0"/>
  <p:tag name="KSO_WM_UNIT_LAYERLEVEL" val="1"/>
  <p:tag name="KSO_WM_TEMPLATE_INDEX" val="2844"/>
  <p:tag name="KSO_WM_TEMPLATE_CATEGORY" val="custom"/>
</p:tagLst>
</file>

<file path=ppt/tags/tag1169.xml><?xml version="1.0" encoding="utf-8"?>
<p:tagLst xmlns:p="http://schemas.openxmlformats.org/presentationml/2006/main">
  <p:tag name="ISLIDE.VECTOR" val="a36ff0dd-52e7-4a40-98ef-054fbf16791a"/>
</p:tagLst>
</file>

<file path=ppt/tags/tag11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170.xml><?xml version="1.0" encoding="utf-8"?>
<p:tagLst xmlns:p="http://schemas.openxmlformats.org/presentationml/2006/main">
  <p:tag name="KSO_WM_UNIT_ID" val="_4**"/>
  <p:tag name="KSO_WM_BEAUTIFY_FLAG" val="#wm#"/>
  <p:tag name="KSO_WM_TAG_VERSION" val="3.0"/>
  <p:tag name="KSO_WM_UNIT_LAYERLEVEL" val="1"/>
  <p:tag name="KSO_WM_TEMPLATE_INDEX" val="2844"/>
  <p:tag name="KSO_WM_TEMPLATE_CATEGORY" val="custom"/>
</p:tagLst>
</file>

<file path=ppt/tags/tag1171.xml><?xml version="1.0" encoding="utf-8"?>
<p:tagLst xmlns:p="http://schemas.openxmlformats.org/presentationml/2006/main">
  <p:tag name="KSO_WM_UNIT_ID" val="_4**"/>
  <p:tag name="KSO_WM_BEAUTIFY_FLAG" val="#wm#"/>
  <p:tag name="KSO_WM_TAG_VERSION" val="3.0"/>
  <p:tag name="KSO_WM_UNIT_LAYERLEVEL" val="1"/>
  <p:tag name="KSO_WM_TEMPLATE_INDEX" val="2844"/>
  <p:tag name="KSO_WM_TEMPLATE_CATEGORY" val="custom"/>
</p:tagLst>
</file>

<file path=ppt/tags/tag1172.xml><?xml version="1.0" encoding="utf-8"?>
<p:tagLst xmlns:p="http://schemas.openxmlformats.org/presentationml/2006/main">
  <p:tag name="KSO_WM_UNIT_ID" val="_4**"/>
  <p:tag name="KSO_WM_BEAUTIFY_FLAG" val="#wm#"/>
  <p:tag name="KSO_WM_TAG_VERSION" val="3.0"/>
  <p:tag name="KSO_WM_UNIT_LAYERLEVEL" val="1"/>
  <p:tag name="KSO_WM_TEMPLATE_INDEX" val="2844"/>
  <p:tag name="KSO_WM_TEMPLATE_CATEGORY" val="custom"/>
</p:tagLst>
</file>

<file path=ppt/tags/tag1173.xml><?xml version="1.0" encoding="utf-8"?>
<p:tagLst xmlns:p="http://schemas.openxmlformats.org/presentationml/2006/main">
  <p:tag name="KSO_WM_UNIT_ID" val="_4**"/>
  <p:tag name="KSO_WM_BEAUTIFY_FLAG" val="#wm#"/>
  <p:tag name="KSO_WM_TAG_VERSION" val="3.0"/>
  <p:tag name="KSO_WM_UNIT_LAYERLEVEL" val="1"/>
  <p:tag name="KSO_WM_TEMPLATE_INDEX" val="2844"/>
  <p:tag name="KSO_WM_TEMPLATE_CATEGORY" val="custom"/>
</p:tagLst>
</file>

<file path=ppt/tags/tag1174.xml><?xml version="1.0" encoding="utf-8"?>
<p:tagLst xmlns:p="http://schemas.openxmlformats.org/presentationml/2006/main">
  <p:tag name="KSO_WM_UNIT_ID" val="_4**"/>
  <p:tag name="KSO_WM_BEAUTIFY_FLAG" val="#wm#"/>
  <p:tag name="KSO_WM_TAG_VERSION" val="3.0"/>
  <p:tag name="KSO_WM_UNIT_LAYERLEVEL" val="1"/>
  <p:tag name="KSO_WM_TEMPLATE_INDEX" val="2844"/>
  <p:tag name="KSO_WM_TEMPLATE_CATEGORY" val="custom"/>
</p:tagLst>
</file>

<file path=ppt/tags/tag1175.xml><?xml version="1.0" encoding="utf-8"?>
<p:tagLst xmlns:p="http://schemas.openxmlformats.org/presentationml/2006/main">
  <p:tag name="KSO_WM_UNIT_ID" val="_4**"/>
  <p:tag name="KSO_WM_BEAUTIFY_FLAG" val="#wm#"/>
  <p:tag name="KSO_WM_TAG_VERSION" val="3.0"/>
  <p:tag name="KSO_WM_UNIT_LAYERLEVEL" val="1"/>
  <p:tag name="KSO_WM_TEMPLATE_INDEX" val="2844"/>
  <p:tag name="KSO_WM_TEMPLATE_CATEGORY" val="custom"/>
</p:tagLst>
</file>

<file path=ppt/tags/tag1176.xml><?xml version="1.0" encoding="utf-8"?>
<p:tagLst xmlns:p="http://schemas.openxmlformats.org/presentationml/2006/main">
  <p:tag name="KSO_WM_UNIT_ID" val="_4**"/>
  <p:tag name="KSO_WM_BEAUTIFY_FLAG" val="#wm#"/>
  <p:tag name="KSO_WM_TAG_VERSION" val="3.0"/>
  <p:tag name="KSO_WM_UNIT_LAYERLEVEL" val="1"/>
  <p:tag name="KSO_WM_TEMPLATE_INDEX" val="2844"/>
  <p:tag name="KSO_WM_TEMPLATE_CATEGORY" val="custom"/>
</p:tagLst>
</file>

<file path=ppt/tags/tag1177.xml><?xml version="1.0" encoding="utf-8"?>
<p:tagLst xmlns:p="http://schemas.openxmlformats.org/presentationml/2006/main">
  <p:tag name="KSO_WM_UNIT_ID" val="_4**"/>
  <p:tag name="KSO_WM_BEAUTIFY_FLAG" val="#wm#"/>
  <p:tag name="KSO_WM_TAG_VERSION" val="3.0"/>
  <p:tag name="KSO_WM_UNIT_LAYERLEVEL" val="1"/>
  <p:tag name="KSO_WM_TEMPLATE_INDEX" val="2844"/>
  <p:tag name="KSO_WM_TEMPLATE_CATEGORY" val="custom"/>
</p:tagLst>
</file>

<file path=ppt/tags/tag1178.xml><?xml version="1.0" encoding="utf-8"?>
<p:tagLst xmlns:p="http://schemas.openxmlformats.org/presentationml/2006/main">
  <p:tag name="KSO_WM_UNIT_ID" val="_4**"/>
  <p:tag name="KSO_WM_BEAUTIFY_FLAG" val="#wm#"/>
  <p:tag name="KSO_WM_TAG_VERSION" val="3.0"/>
  <p:tag name="KSO_WM_UNIT_LAYERLEVEL" val="1"/>
  <p:tag name="KSO_WM_TEMPLATE_INDEX" val="2844"/>
  <p:tag name="KSO_WM_TEMPLATE_CATEGORY" val="custom"/>
</p:tagLst>
</file>

<file path=ppt/tags/tag1179.xml><?xml version="1.0" encoding="utf-8"?>
<p:tagLst xmlns:p="http://schemas.openxmlformats.org/presentationml/2006/main">
  <p:tag name="KSO_WM_UNIT_ID" val="_4**"/>
  <p:tag name="KSO_WM_BEAUTIFY_FLAG" val="#wm#"/>
  <p:tag name="KSO_WM_TAG_VERSION" val="3.0"/>
  <p:tag name="KSO_WM_UNIT_LAYERLEVEL" val="1"/>
  <p:tag name="KSO_WM_TEMPLATE_INDEX" val="2844"/>
  <p:tag name="KSO_WM_TEMPLATE_CATEGORY" val="custom"/>
</p:tagLst>
</file>

<file path=ppt/tags/tag11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180.xml><?xml version="1.0" encoding="utf-8"?>
<p:tagLst xmlns:p="http://schemas.openxmlformats.org/presentationml/2006/main">
  <p:tag name="KSO_WM_UNIT_ID" val="_4**"/>
  <p:tag name="KSO_WM_BEAUTIFY_FLAG" val="#wm#"/>
  <p:tag name="KSO_WM_TAG_VERSION" val="3.0"/>
  <p:tag name="KSO_WM_UNIT_LAYERLEVEL" val="1"/>
  <p:tag name="KSO_WM_TEMPLATE_INDEX" val="2844"/>
  <p:tag name="KSO_WM_TEMPLATE_CATEGORY" val="custom"/>
</p:tagLst>
</file>

<file path=ppt/tags/tag1181.xml><?xml version="1.0" encoding="utf-8"?>
<p:tagLst xmlns:p="http://schemas.openxmlformats.org/presentationml/2006/main">
  <p:tag name="KSO_WM_UNIT_ID" val="_4**"/>
  <p:tag name="KSO_WM_BEAUTIFY_FLAG" val="#wm#"/>
  <p:tag name="KSO_WM_TAG_VERSION" val="3.0"/>
  <p:tag name="KSO_WM_UNIT_LAYERLEVEL" val="1"/>
  <p:tag name="KSO_WM_TEMPLATE_INDEX" val="2844"/>
  <p:tag name="KSO_WM_TEMPLATE_CATEGORY" val="custom"/>
</p:tagLst>
</file>

<file path=ppt/tags/tag1182.xml><?xml version="1.0" encoding="utf-8"?>
<p:tagLst xmlns:p="http://schemas.openxmlformats.org/presentationml/2006/main">
  <p:tag name="KSO_WM_UNIT_ID" val="_4**"/>
  <p:tag name="KSO_WM_BEAUTIFY_FLAG" val="#wm#"/>
  <p:tag name="KSO_WM_TAG_VERSION" val="3.0"/>
  <p:tag name="KSO_WM_UNIT_LAYERLEVEL" val="1"/>
  <p:tag name="KSO_WM_TEMPLATE_INDEX" val="2844"/>
  <p:tag name="KSO_WM_TEMPLATE_CATEGORY" val="custom"/>
</p:tagLst>
</file>

<file path=ppt/tags/tag1183.xml><?xml version="1.0" encoding="utf-8"?>
<p:tagLst xmlns:p="http://schemas.openxmlformats.org/presentationml/2006/main">
  <p:tag name="KSO_WM_UNIT_ID" val="_4**"/>
  <p:tag name="KSO_WM_BEAUTIFY_FLAG" val="#wm#"/>
  <p:tag name="KSO_WM_TAG_VERSION" val="3.0"/>
  <p:tag name="KSO_WM_UNIT_LAYERLEVEL" val="1"/>
  <p:tag name="KSO_WM_TEMPLATE_INDEX" val="2844"/>
  <p:tag name="KSO_WM_TEMPLATE_CATEGORY" val="custom"/>
</p:tagLst>
</file>

<file path=ppt/tags/tag1184.xml><?xml version="1.0" encoding="utf-8"?>
<p:tagLst xmlns:p="http://schemas.openxmlformats.org/presentationml/2006/main">
  <p:tag name="KSO_WM_UNIT_ID" val="_4**"/>
  <p:tag name="KSO_WM_BEAUTIFY_FLAG" val="#wm#"/>
  <p:tag name="KSO_WM_TAG_VERSION" val="3.0"/>
  <p:tag name="KSO_WM_UNIT_LAYERLEVEL" val="1"/>
  <p:tag name="KSO_WM_TEMPLATE_INDEX" val="2844"/>
  <p:tag name="KSO_WM_TEMPLATE_CATEGORY" val="custom"/>
</p:tagLst>
</file>

<file path=ppt/tags/tag1185.xml><?xml version="1.0" encoding="utf-8"?>
<p:tagLst xmlns:p="http://schemas.openxmlformats.org/presentationml/2006/main">
  <p:tag name="KSO_WM_UNIT_ID" val="_4**"/>
  <p:tag name="KSO_WM_BEAUTIFY_FLAG" val="#wm#"/>
  <p:tag name="KSO_WM_TAG_VERSION" val="3.0"/>
  <p:tag name="KSO_WM_UNIT_LAYERLEVEL" val="1"/>
  <p:tag name="KSO_WM_TEMPLATE_INDEX" val="2844"/>
  <p:tag name="KSO_WM_TEMPLATE_CATEGORY" val="custom"/>
</p:tagLst>
</file>

<file path=ppt/tags/tag1186.xml><?xml version="1.0" encoding="utf-8"?>
<p:tagLst xmlns:p="http://schemas.openxmlformats.org/presentationml/2006/main">
  <p:tag name="KSO_WM_UNIT_ID" val="_4**"/>
  <p:tag name="KSO_WM_BEAUTIFY_FLAG" val="#wm#"/>
  <p:tag name="KSO_WM_TAG_VERSION" val="3.0"/>
  <p:tag name="KSO_WM_UNIT_LAYERLEVEL" val="1"/>
  <p:tag name="KSO_WM_TEMPLATE_INDEX" val="2844"/>
  <p:tag name="KSO_WM_TEMPLATE_CATEGORY" val="custom"/>
</p:tagLst>
</file>

<file path=ppt/tags/tag1187.xml><?xml version="1.0" encoding="utf-8"?>
<p:tagLst xmlns:p="http://schemas.openxmlformats.org/presentationml/2006/main">
  <p:tag name="KSO_WM_UNIT_ID" val="_4**"/>
  <p:tag name="KSO_WM_BEAUTIFY_FLAG" val="#wm#"/>
  <p:tag name="KSO_WM_TAG_VERSION" val="3.0"/>
  <p:tag name="KSO_WM_UNIT_LAYERLEVEL" val="1"/>
  <p:tag name="KSO_WM_TEMPLATE_INDEX" val="2844"/>
  <p:tag name="KSO_WM_TEMPLATE_CATEGORY" val="custom"/>
</p:tagLst>
</file>

<file path=ppt/tags/tag1188.xml><?xml version="1.0" encoding="utf-8"?>
<p:tagLst xmlns:p="http://schemas.openxmlformats.org/presentationml/2006/main">
  <p:tag name="KSO_WM_UNIT_ID" val="_4**"/>
  <p:tag name="KSO_WM_BEAUTIFY_FLAG" val="#wm#"/>
  <p:tag name="KSO_WM_TAG_VERSION" val="3.0"/>
  <p:tag name="KSO_WM_UNIT_LAYERLEVEL" val="1"/>
  <p:tag name="KSO_WM_TEMPLATE_INDEX" val="2844"/>
  <p:tag name="KSO_WM_TEMPLATE_CATEGORY" val="custom"/>
</p:tagLst>
</file>

<file path=ppt/tags/tag1189.xml><?xml version="1.0" encoding="utf-8"?>
<p:tagLst xmlns:p="http://schemas.openxmlformats.org/presentationml/2006/main">
  <p:tag name="KSO_WM_UNIT_ID" val="_4**"/>
  <p:tag name="KSO_WM_BEAUTIFY_FLAG" val="#wm#"/>
  <p:tag name="KSO_WM_TAG_VERSION" val="3.0"/>
  <p:tag name="KSO_WM_UNIT_LAYERLEVEL" val="1"/>
  <p:tag name="KSO_WM_TEMPLATE_INDEX" val="2844"/>
  <p:tag name="KSO_WM_TEMPLATE_CATEGORY" val="custom"/>
</p:tagLst>
</file>

<file path=ppt/tags/tag119.xml><?xml version="1.0" encoding="utf-8"?>
<p:tagLst xmlns:p="http://schemas.openxmlformats.org/presentationml/2006/main">
  <p:tag name="KSO_WM_FIGMA_DECORATION_INDEX" val="18"/>
  <p:tag name="$PH_EXT" val="2"/>
  <p:tag name="KSO_WM_BEAUTIFY_FLAG" val="#fgm#"/>
  <p:tag name="KSO_WM_DIAGRAM_GROUP_CODE" val="1"/>
  <p:tag name="KSO_WM_FIGMA_FLAG" val="#fgm#"/>
  <p:tag name="KSO_WM_SHAPE_BGTYPE" val="lt1"/>
  <p:tag name="KSO_WM_SHAPE_BRIGHT_DATA" val="[{&quot;dk1&quot;:-60,&quot;dk2&quot;:-50,&quot;lt1&quot;:90,&quot;lt2&quot;:100},{&quot;dk1&quot;:-60,&quot;dk2&quot;:-50,&quot;lt1&quot;:90,&quot;lt2&quot;:100}]"/>
  <p:tag name="KSO_WM_SHAPE_UPDATE_BRIGHT" val="1"/>
  <p:tag name="KSO_WM_SYNC_SLIDE_TEXT" val="1"/>
  <p:tag name="KSO_WM_UNIT_INDEX" val="1_1_1"/>
  <p:tag name="KSO_WM_UNIT_TYPE" val="l_h_i"/>
</p:tagLst>
</file>

<file path=ppt/tags/tag1190.xml><?xml version="1.0" encoding="utf-8"?>
<p:tagLst xmlns:p="http://schemas.openxmlformats.org/presentationml/2006/main">
  <p:tag name="KSO_WM_UNIT_ID" val="_4**"/>
  <p:tag name="KSO_WM_BEAUTIFY_FLAG" val="#wm#"/>
  <p:tag name="KSO_WM_TAG_VERSION" val="3.0"/>
  <p:tag name="KSO_WM_UNIT_LAYERLEVEL" val="1"/>
  <p:tag name="KSO_WM_TEMPLATE_INDEX" val="2844"/>
  <p:tag name="KSO_WM_TEMPLATE_CATEGORY" val="custom"/>
</p:tagLst>
</file>

<file path=ppt/tags/tag1191.xml><?xml version="1.0" encoding="utf-8"?>
<p:tagLst xmlns:p="http://schemas.openxmlformats.org/presentationml/2006/main">
  <p:tag name="KSO_WM_UNIT_ID" val="_4**"/>
  <p:tag name="KSO_WM_BEAUTIFY_FLAG" val="#wm#"/>
  <p:tag name="KSO_WM_TAG_VERSION" val="3.0"/>
  <p:tag name="KSO_WM_UNIT_LAYERLEVEL" val="1"/>
  <p:tag name="KSO_WM_TEMPLATE_INDEX" val="2844"/>
  <p:tag name="KSO_WM_TEMPLATE_CATEGORY" val="custom"/>
</p:tagLst>
</file>

<file path=ppt/tags/tag1192.xml><?xml version="1.0" encoding="utf-8"?>
<p:tagLst xmlns:p="http://schemas.openxmlformats.org/presentationml/2006/main">
  <p:tag name="KSO_WM_UNIT_ID" val="_4**"/>
  <p:tag name="KSO_WM_BEAUTIFY_FLAG" val="#wm#"/>
  <p:tag name="KSO_WM_TAG_VERSION" val="3.0"/>
  <p:tag name="KSO_WM_UNIT_LAYERLEVEL" val="1"/>
  <p:tag name="KSO_WM_TEMPLATE_INDEX" val="2844"/>
  <p:tag name="KSO_WM_TEMPLATE_CATEGORY" val="custom"/>
</p:tagLst>
</file>

<file path=ppt/tags/tag1193.xml><?xml version="1.0" encoding="utf-8"?>
<p:tagLst xmlns:p="http://schemas.openxmlformats.org/presentationml/2006/main">
  <p:tag name="KSO_WM_UNIT_ID" val="_4**"/>
  <p:tag name="KSO_WM_BEAUTIFY_FLAG" val="#wm#"/>
  <p:tag name="KSO_WM_TAG_VERSION" val="3.0"/>
  <p:tag name="KSO_WM_UNIT_LAYERLEVEL" val="1"/>
  <p:tag name="KSO_WM_TEMPLATE_INDEX" val="2844"/>
  <p:tag name="KSO_WM_TEMPLATE_CATEGORY" val="custom"/>
</p:tagLst>
</file>

<file path=ppt/tags/tag1194.xml><?xml version="1.0" encoding="utf-8"?>
<p:tagLst xmlns:p="http://schemas.openxmlformats.org/presentationml/2006/main">
  <p:tag name="KSO_WM_UNIT_ID" val="_4**"/>
  <p:tag name="KSO_WM_BEAUTIFY_FLAG" val="#wm#"/>
  <p:tag name="KSO_WM_TAG_VERSION" val="3.0"/>
  <p:tag name="KSO_WM_UNIT_LAYERLEVEL" val="1"/>
  <p:tag name="KSO_WM_TEMPLATE_INDEX" val="2844"/>
  <p:tag name="KSO_WM_TEMPLATE_CATEGORY" val="custom"/>
</p:tagLst>
</file>

<file path=ppt/tags/tag1195.xml><?xml version="1.0" encoding="utf-8"?>
<p:tagLst xmlns:p="http://schemas.openxmlformats.org/presentationml/2006/main">
  <p:tag name="KSO_WM_UNIT_ID" val="_4**"/>
  <p:tag name="KSO_WM_BEAUTIFY_FLAG" val="#wm#"/>
  <p:tag name="KSO_WM_TAG_VERSION" val="3.0"/>
  <p:tag name="KSO_WM_UNIT_LAYERLEVEL" val="1"/>
  <p:tag name="KSO_WM_TEMPLATE_INDEX" val="2844"/>
  <p:tag name="KSO_WM_TEMPLATE_CATEGORY" val="custom"/>
</p:tagLst>
</file>

<file path=ppt/tags/tag1196.xml><?xml version="1.0" encoding="utf-8"?>
<p:tagLst xmlns:p="http://schemas.openxmlformats.org/presentationml/2006/main">
  <p:tag name="KSO_WM_UNIT_ID" val="_4**"/>
  <p:tag name="KSO_WM_BEAUTIFY_FLAG" val="#wm#"/>
  <p:tag name="KSO_WM_TAG_VERSION" val="3.0"/>
  <p:tag name="KSO_WM_UNIT_LAYERLEVEL" val="1"/>
  <p:tag name="KSO_WM_TEMPLATE_INDEX" val="2844"/>
  <p:tag name="KSO_WM_TEMPLATE_CATEGORY" val="custom"/>
</p:tagLst>
</file>

<file path=ppt/tags/tag1197.xml><?xml version="1.0" encoding="utf-8"?>
<p:tagLst xmlns:p="http://schemas.openxmlformats.org/presentationml/2006/main">
  <p:tag name="KSO_WM_UNIT_ID" val="_4**"/>
  <p:tag name="KSO_WM_BEAUTIFY_FLAG" val="#wm#"/>
  <p:tag name="KSO_WM_TAG_VERSION" val="3.0"/>
  <p:tag name="KSO_WM_UNIT_LAYERLEVEL" val="1"/>
  <p:tag name="KSO_WM_TEMPLATE_INDEX" val="2844"/>
  <p:tag name="KSO_WM_TEMPLATE_CATEGORY" val="custom"/>
</p:tagLst>
</file>

<file path=ppt/tags/tag1198.xml><?xml version="1.0" encoding="utf-8"?>
<p:tagLst xmlns:p="http://schemas.openxmlformats.org/presentationml/2006/main">
  <p:tag name="KSO_WM_UNIT_ID" val="_4**"/>
  <p:tag name="KSO_WM_BEAUTIFY_FLAG" val="#wm#"/>
  <p:tag name="KSO_WM_TAG_VERSION" val="3.0"/>
  <p:tag name="KSO_WM_UNIT_LAYERLEVEL" val="1"/>
  <p:tag name="KSO_WM_TEMPLATE_INDEX" val="2844"/>
  <p:tag name="KSO_WM_TEMPLATE_CATEGORY" val="custom"/>
</p:tagLst>
</file>

<file path=ppt/tags/tag1199.xml><?xml version="1.0" encoding="utf-8"?>
<p:tagLst xmlns:p="http://schemas.openxmlformats.org/presentationml/2006/main">
  <p:tag name="KSO_WM_UNIT_ID" val="_4**"/>
  <p:tag name="KSO_WM_BEAUTIFY_FLAG" val="#wm#"/>
  <p:tag name="KSO_WM_TAG_VERSION" val="3.0"/>
  <p:tag name="KSO_WM_UNIT_LAYERLEVEL" val="1"/>
  <p:tag name="KSO_WM_TEMPLATE_INDEX" val="2844"/>
  <p:tag name="KSO_WM_TEMPLATE_CATEGORY" val="custom"/>
</p:tagLst>
</file>

<file path=ppt/tags/tag1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20.xml><?xml version="1.0" encoding="utf-8"?>
<p:tagLst xmlns:p="http://schemas.openxmlformats.org/presentationml/2006/main">
  <p:tag name="KSO_WM_BEAUTIFY_FLAG" val="#fgm#"/>
  <p:tag name="KSO_WM_FIGMA_FLAG" val="#fgm#"/>
  <p:tag name="KSO_WM_UNIT_INDEX" val="1"/>
  <p:tag name="KSO_WM_UNIT_TYPE" val="a"/>
  <p:tag name="KSO_WM_LAYOUT_CHECK_HASH" val="e57b6c37fa8c6c93a3ae447dc3ca4de80e6983c8"/>
  <p:tag name="KSO_WM_NEWLAYOUT_GROUP_ID" val="layout_10004"/>
  <p:tag name="KSO_WM_NEWLAYOUT_ID" val="slide_b144048f8bd8f017"/>
</p:tagLst>
</file>

<file path=ppt/tags/tag1200.xml><?xml version="1.0" encoding="utf-8"?>
<p:tagLst xmlns:p="http://schemas.openxmlformats.org/presentationml/2006/main">
  <p:tag name="KSO_WM_UNIT_ID" val="_4**"/>
  <p:tag name="KSO_WM_BEAUTIFY_FLAG" val="#wm#"/>
  <p:tag name="KSO_WM_TAG_VERSION" val="3.0"/>
  <p:tag name="KSO_WM_UNIT_LAYERLEVEL" val="1"/>
  <p:tag name="KSO_WM_TEMPLATE_INDEX" val="2844"/>
  <p:tag name="KSO_WM_TEMPLATE_CATEGORY" val="custom"/>
</p:tagLst>
</file>

<file path=ppt/tags/tag1201.xml><?xml version="1.0" encoding="utf-8"?>
<p:tagLst xmlns:p="http://schemas.openxmlformats.org/presentationml/2006/main">
  <p:tag name="KSO_WM_UNIT_ID" val="_4**"/>
  <p:tag name="KSO_WM_BEAUTIFY_FLAG" val="#wm#"/>
  <p:tag name="KSO_WM_TAG_VERSION" val="3.0"/>
  <p:tag name="KSO_WM_UNIT_LAYERLEVEL" val="1"/>
  <p:tag name="KSO_WM_TEMPLATE_INDEX" val="2844"/>
  <p:tag name="KSO_WM_TEMPLATE_CATEGORY" val="custom"/>
</p:tagLst>
</file>

<file path=ppt/tags/tag1202.xml><?xml version="1.0" encoding="utf-8"?>
<p:tagLst xmlns:p="http://schemas.openxmlformats.org/presentationml/2006/main">
  <p:tag name="KSO_WM_UNIT_ID" val="_4**"/>
  <p:tag name="KSO_WM_BEAUTIFY_FLAG" val="#wm#"/>
  <p:tag name="KSO_WM_TAG_VERSION" val="3.0"/>
  <p:tag name="KSO_WM_UNIT_LAYERLEVEL" val="1"/>
  <p:tag name="KSO_WM_TEMPLATE_INDEX" val="2844"/>
  <p:tag name="KSO_WM_TEMPLATE_CATEGORY" val="custom"/>
</p:tagLst>
</file>

<file path=ppt/tags/tag1203.xml><?xml version="1.0" encoding="utf-8"?>
<p:tagLst xmlns:p="http://schemas.openxmlformats.org/presentationml/2006/main">
  <p:tag name="KSO_WM_UNIT_ID" val="_4**"/>
  <p:tag name="KSO_WM_BEAUTIFY_FLAG" val="#wm#"/>
  <p:tag name="KSO_WM_TAG_VERSION" val="3.0"/>
  <p:tag name="KSO_WM_UNIT_LAYERLEVEL" val="1"/>
  <p:tag name="KSO_WM_TEMPLATE_INDEX" val="2844"/>
  <p:tag name="KSO_WM_TEMPLATE_CATEGORY" val="custom"/>
</p:tagLst>
</file>

<file path=ppt/tags/tag1204.xml><?xml version="1.0" encoding="utf-8"?>
<p:tagLst xmlns:p="http://schemas.openxmlformats.org/presentationml/2006/main">
  <p:tag name="KSO_WM_UNIT_ID" val="_4**"/>
  <p:tag name="KSO_WM_BEAUTIFY_FLAG" val="#wm#"/>
  <p:tag name="KSO_WM_TAG_VERSION" val="3.0"/>
  <p:tag name="KSO_WM_UNIT_LAYERLEVEL" val="1"/>
  <p:tag name="KSO_WM_TEMPLATE_INDEX" val="2844"/>
  <p:tag name="KSO_WM_TEMPLATE_CATEGORY" val="custom"/>
</p:tagLst>
</file>

<file path=ppt/tags/tag1205.xml><?xml version="1.0" encoding="utf-8"?>
<p:tagLst xmlns:p="http://schemas.openxmlformats.org/presentationml/2006/main">
  <p:tag name="KSO_WM_UNIT_ID" val="_4**"/>
  <p:tag name="KSO_WM_BEAUTIFY_FLAG" val="#wm#"/>
  <p:tag name="KSO_WM_TAG_VERSION" val="3.0"/>
  <p:tag name="KSO_WM_UNIT_LAYERLEVEL" val="1"/>
  <p:tag name="KSO_WM_TEMPLATE_INDEX" val="2844"/>
  <p:tag name="KSO_WM_TEMPLATE_CATEGORY" val="custom"/>
</p:tagLst>
</file>

<file path=ppt/tags/tag1206.xml><?xml version="1.0" encoding="utf-8"?>
<p:tagLst xmlns:p="http://schemas.openxmlformats.org/presentationml/2006/main">
  <p:tag name="KSO_WM_UNIT_ID" val="_4**"/>
  <p:tag name="KSO_WM_BEAUTIFY_FLAG" val="#wm#"/>
  <p:tag name="KSO_WM_TAG_VERSION" val="3.0"/>
  <p:tag name="KSO_WM_UNIT_LAYERLEVEL" val="1"/>
  <p:tag name="KSO_WM_TEMPLATE_INDEX" val="2844"/>
  <p:tag name="KSO_WM_TEMPLATE_CATEGORY" val="custom"/>
</p:tagLst>
</file>

<file path=ppt/tags/tag1207.xml><?xml version="1.0" encoding="utf-8"?>
<p:tagLst xmlns:p="http://schemas.openxmlformats.org/presentationml/2006/main">
  <p:tag name="KSO_WM_UNIT_ID" val="_4**"/>
  <p:tag name="KSO_WM_BEAUTIFY_FLAG" val="#wm#"/>
  <p:tag name="KSO_WM_TAG_VERSION" val="3.0"/>
  <p:tag name="KSO_WM_UNIT_LAYERLEVEL" val="1"/>
  <p:tag name="KSO_WM_TEMPLATE_INDEX" val="2844"/>
  <p:tag name="KSO_WM_TEMPLATE_CATEGORY" val="custom"/>
</p:tagLst>
</file>

<file path=ppt/tags/tag1208.xml><?xml version="1.0" encoding="utf-8"?>
<p:tagLst xmlns:p="http://schemas.openxmlformats.org/presentationml/2006/main">
  <p:tag name="KSO_WM_UNIT_ID" val="_4**"/>
  <p:tag name="KSO_WM_BEAUTIFY_FLAG" val="#wm#"/>
  <p:tag name="KSO_WM_TAG_VERSION" val="3.0"/>
  <p:tag name="KSO_WM_UNIT_LAYERLEVEL" val="1"/>
  <p:tag name="KSO_WM_TEMPLATE_INDEX" val="2844"/>
  <p:tag name="KSO_WM_TEMPLATE_CATEGORY" val="custom"/>
</p:tagLst>
</file>

<file path=ppt/tags/tag1209.xml><?xml version="1.0" encoding="utf-8"?>
<p:tagLst xmlns:p="http://schemas.openxmlformats.org/presentationml/2006/main">
  <p:tag name="KSO_WM_UNIT_ID" val="_4**"/>
  <p:tag name="KSO_WM_BEAUTIFY_FLAG" val="#wm#"/>
  <p:tag name="KSO_WM_TAG_VERSION" val="3.0"/>
  <p:tag name="KSO_WM_UNIT_LAYERLEVEL" val="1"/>
  <p:tag name="KSO_WM_TEMPLATE_INDEX" val="2844"/>
  <p:tag name="KSO_WM_TEMPLATE_CATEGORY" val="custom"/>
</p:tagLst>
</file>

<file path=ppt/tags/tag121.xml><?xml version="1.0" encoding="utf-8"?>
<p:tagLst xmlns:p="http://schemas.openxmlformats.org/presentationml/2006/main">
  <p:tag name="KSO_WM_BEAUTIFY_FLAG" val="#fgm#"/>
  <p:tag name="KSO_WM_DIAGRAM_GROUP_CODE" val="1"/>
  <p:tag name="KSO_WM_FIGMA_FLAG" val="#fgm#"/>
  <p:tag name="KSO_WM_UNIT_INDEX" val="1_1_1"/>
  <p:tag name="KSO_WM_UNIT_TYPE" val="l_h_a"/>
</p:tagLst>
</file>

<file path=ppt/tags/tag1210.xml><?xml version="1.0" encoding="utf-8"?>
<p:tagLst xmlns:p="http://schemas.openxmlformats.org/presentationml/2006/main">
  <p:tag name="KSO_WM_UNIT_ID" val="_4**"/>
  <p:tag name="KSO_WM_BEAUTIFY_FLAG" val="#wm#"/>
  <p:tag name="KSO_WM_TAG_VERSION" val="3.0"/>
  <p:tag name="KSO_WM_UNIT_LAYERLEVEL" val="1"/>
  <p:tag name="KSO_WM_TEMPLATE_INDEX" val="2844"/>
  <p:tag name="KSO_WM_TEMPLATE_CATEGORY" val="custom"/>
</p:tagLst>
</file>

<file path=ppt/tags/tag1211.xml><?xml version="1.0" encoding="utf-8"?>
<p:tagLst xmlns:p="http://schemas.openxmlformats.org/presentationml/2006/main">
  <p:tag name="KSO_WM_UNIT_ID" val="_4**"/>
  <p:tag name="KSO_WM_BEAUTIFY_FLAG" val="#wm#"/>
  <p:tag name="KSO_WM_TAG_VERSION" val="3.0"/>
  <p:tag name="KSO_WM_UNIT_LAYERLEVEL" val="1"/>
  <p:tag name="KSO_WM_TEMPLATE_INDEX" val="2844"/>
  <p:tag name="KSO_WM_TEMPLATE_CATEGORY" val="custom"/>
</p:tagLst>
</file>

<file path=ppt/tags/tag1212.xml><?xml version="1.0" encoding="utf-8"?>
<p:tagLst xmlns:p="http://schemas.openxmlformats.org/presentationml/2006/main">
  <p:tag name="KSO_WM_UNIT_ID" val="_4**"/>
  <p:tag name="KSO_WM_BEAUTIFY_FLAG" val="#wm#"/>
  <p:tag name="KSO_WM_TAG_VERSION" val="3.0"/>
  <p:tag name="KSO_WM_UNIT_LAYERLEVEL" val="1"/>
  <p:tag name="KSO_WM_TEMPLATE_INDEX" val="2844"/>
  <p:tag name="KSO_WM_TEMPLATE_CATEGORY" val="custom"/>
</p:tagLst>
</file>

<file path=ppt/tags/tag1213.xml><?xml version="1.0" encoding="utf-8"?>
<p:tagLst xmlns:p="http://schemas.openxmlformats.org/presentationml/2006/main">
  <p:tag name="KSO_WM_UNIT_ID" val="_4**"/>
  <p:tag name="KSO_WM_BEAUTIFY_FLAG" val="#wm#"/>
  <p:tag name="KSO_WM_TAG_VERSION" val="3.0"/>
  <p:tag name="KSO_WM_UNIT_LAYERLEVEL" val="1"/>
  <p:tag name="KSO_WM_TEMPLATE_INDEX" val="2844"/>
  <p:tag name="KSO_WM_TEMPLATE_CATEGORY" val="custom"/>
</p:tagLst>
</file>

<file path=ppt/tags/tag1214.xml><?xml version="1.0" encoding="utf-8"?>
<p:tagLst xmlns:p="http://schemas.openxmlformats.org/presentationml/2006/main">
  <p:tag name="KSO_WM_UNIT_ID" val="_4**"/>
  <p:tag name="KSO_WM_BEAUTIFY_FLAG" val="#wm#"/>
  <p:tag name="KSO_WM_TAG_VERSION" val="3.0"/>
  <p:tag name="KSO_WM_UNIT_LAYERLEVEL" val="1"/>
  <p:tag name="KSO_WM_TEMPLATE_INDEX" val="2844"/>
  <p:tag name="KSO_WM_TEMPLATE_CATEGORY" val="custom"/>
</p:tagLst>
</file>

<file path=ppt/tags/tag1215.xml><?xml version="1.0" encoding="utf-8"?>
<p:tagLst xmlns:p="http://schemas.openxmlformats.org/presentationml/2006/main">
  <p:tag name="KSO_WM_UNIT_ID" val="_4**"/>
  <p:tag name="KSO_WM_BEAUTIFY_FLAG" val="#wm#"/>
  <p:tag name="KSO_WM_TAG_VERSION" val="3.0"/>
  <p:tag name="KSO_WM_UNIT_LAYERLEVEL" val="1"/>
  <p:tag name="KSO_WM_TEMPLATE_INDEX" val="2844"/>
  <p:tag name="KSO_WM_TEMPLATE_CATEGORY" val="custom"/>
</p:tagLst>
</file>

<file path=ppt/tags/tag1216.xml><?xml version="1.0" encoding="utf-8"?>
<p:tagLst xmlns:p="http://schemas.openxmlformats.org/presentationml/2006/main">
  <p:tag name="KSO_WM_UNIT_ID" val="_4**"/>
  <p:tag name="KSO_WM_BEAUTIFY_FLAG" val="#wm#"/>
  <p:tag name="KSO_WM_TAG_VERSION" val="3.0"/>
  <p:tag name="KSO_WM_UNIT_LAYERLEVEL" val="1"/>
  <p:tag name="KSO_WM_TEMPLATE_INDEX" val="2844"/>
  <p:tag name="KSO_WM_TEMPLATE_CATEGORY" val="custom"/>
</p:tagLst>
</file>

<file path=ppt/tags/tag1217.xml><?xml version="1.0" encoding="utf-8"?>
<p:tagLst xmlns:p="http://schemas.openxmlformats.org/presentationml/2006/main">
  <p:tag name="KSO_WM_UNIT_ID" val="_4**"/>
  <p:tag name="KSO_WM_BEAUTIFY_FLAG" val="#wm#"/>
  <p:tag name="KSO_WM_TAG_VERSION" val="3.0"/>
  <p:tag name="KSO_WM_UNIT_LAYERLEVEL" val="1"/>
  <p:tag name="KSO_WM_TEMPLATE_INDEX" val="2844"/>
  <p:tag name="KSO_WM_TEMPLATE_CATEGORY" val="custom"/>
</p:tagLst>
</file>

<file path=ppt/tags/tag1218.xml><?xml version="1.0" encoding="utf-8"?>
<p:tagLst xmlns:p="http://schemas.openxmlformats.org/presentationml/2006/main">
  <p:tag name="KSO_WM_UNIT_ID" val="_4**"/>
  <p:tag name="KSO_WM_BEAUTIFY_FLAG" val="#wm#"/>
  <p:tag name="KSO_WM_TAG_VERSION" val="3.0"/>
  <p:tag name="KSO_WM_UNIT_LAYERLEVEL" val="1"/>
  <p:tag name="KSO_WM_TEMPLATE_INDEX" val="2844"/>
  <p:tag name="KSO_WM_TEMPLATE_CATEGORY" val="custom"/>
</p:tagLst>
</file>

<file path=ppt/tags/tag1219.xml><?xml version="1.0" encoding="utf-8"?>
<p:tagLst xmlns:p="http://schemas.openxmlformats.org/presentationml/2006/main">
  <p:tag name="KSO_WM_UNIT_ID" val="_4**"/>
  <p:tag name="KSO_WM_BEAUTIFY_FLAG" val="#wm#"/>
  <p:tag name="KSO_WM_TAG_VERSION" val="3.0"/>
  <p:tag name="KSO_WM_UNIT_LAYERLEVEL" val="1"/>
  <p:tag name="KSO_WM_TEMPLATE_INDEX" val="2844"/>
  <p:tag name="KSO_WM_TEMPLATE_CATEGORY" val="custom"/>
</p:tagLst>
</file>

<file path=ppt/tags/tag122.xml><?xml version="1.0" encoding="utf-8"?>
<p:tagLst xmlns:p="http://schemas.openxmlformats.org/presentationml/2006/main">
  <p:tag name="KSO_WM_BEAUTIFY_FLAG" val="#fgm#"/>
  <p:tag name="KSO_WM_DIAGRAM_GROUP_CODE" val="1"/>
  <p:tag name="KSO_WM_FIGMA_FLAG" val="#fgm#"/>
  <p:tag name="KSO_WM_UNIT_INDEX" val="1_1_1"/>
  <p:tag name="KSO_WM_UNIT_TYPE" val="l_h_f"/>
</p:tagLst>
</file>

<file path=ppt/tags/tag1220.xml><?xml version="1.0" encoding="utf-8"?>
<p:tagLst xmlns:p="http://schemas.openxmlformats.org/presentationml/2006/main">
  <p:tag name="KSO_WM_UNIT_ID" val="_4**"/>
  <p:tag name="KSO_WM_BEAUTIFY_FLAG" val="#wm#"/>
  <p:tag name="KSO_WM_TAG_VERSION" val="3.0"/>
  <p:tag name="KSO_WM_UNIT_LAYERLEVEL" val="1"/>
  <p:tag name="KSO_WM_TEMPLATE_INDEX" val="2844"/>
  <p:tag name="KSO_WM_TEMPLATE_CATEGORY" val="custom"/>
</p:tagLst>
</file>

<file path=ppt/tags/tag1221.xml><?xml version="1.0" encoding="utf-8"?>
<p:tagLst xmlns:p="http://schemas.openxmlformats.org/presentationml/2006/main">
  <p:tag name="KSO_WM_UNIT_ID" val="_4**"/>
  <p:tag name="KSO_WM_BEAUTIFY_FLAG" val="#wm#"/>
  <p:tag name="KSO_WM_TAG_VERSION" val="3.0"/>
  <p:tag name="KSO_WM_UNIT_LAYERLEVEL" val="1"/>
  <p:tag name="KSO_WM_TEMPLATE_INDEX" val="2844"/>
  <p:tag name="KSO_WM_TEMPLATE_CATEGORY" val="custom"/>
</p:tagLst>
</file>

<file path=ppt/tags/tag1222.xml><?xml version="1.0" encoding="utf-8"?>
<p:tagLst xmlns:p="http://schemas.openxmlformats.org/presentationml/2006/main">
  <p:tag name="KSO_WM_UNIT_ID" val="_5**"/>
  <p:tag name="KSO_WM_BEAUTIFY_FLAG" val="#wm#"/>
  <p:tag name="KSO_WM_TAG_VERSION" val="3.0"/>
  <p:tag name="KSO_WM_UNIT_LAYERLEVEL" val="1"/>
  <p:tag name="KSO_WM_TEMPLATE_INDEX" val="2844"/>
  <p:tag name="KSO_WM_TEMPLATE_CATEGORY" val="custom"/>
</p:tagLst>
</file>

<file path=ppt/tags/tag1223.xml><?xml version="1.0" encoding="utf-8"?>
<p:tagLst xmlns:p="http://schemas.openxmlformats.org/presentationml/2006/main">
  <p:tag name="ISLIDE.VECTOR" val="a36ff0dd-52e7-4a40-98ef-054fbf16791a"/>
</p:tagLst>
</file>

<file path=ppt/tags/tag1224.xml><?xml version="1.0" encoding="utf-8"?>
<p:tagLst xmlns:p="http://schemas.openxmlformats.org/presentationml/2006/main">
  <p:tag name="KSO_WM_UNIT_ID" val="_5**"/>
  <p:tag name="KSO_WM_BEAUTIFY_FLAG" val="#wm#"/>
  <p:tag name="KSO_WM_TAG_VERSION" val="3.0"/>
  <p:tag name="KSO_WM_UNIT_LAYERLEVEL" val="1"/>
  <p:tag name="KSO_WM_TEMPLATE_INDEX" val="2844"/>
  <p:tag name="KSO_WM_TEMPLATE_CATEGORY" val="custom"/>
</p:tagLst>
</file>

<file path=ppt/tags/tag1225.xml><?xml version="1.0" encoding="utf-8"?>
<p:tagLst xmlns:p="http://schemas.openxmlformats.org/presentationml/2006/main">
  <p:tag name="KSO_WM_UNIT_ID" val="_5**"/>
  <p:tag name="KSO_WM_BEAUTIFY_FLAG" val="#wm#"/>
  <p:tag name="KSO_WM_TAG_VERSION" val="3.0"/>
  <p:tag name="KSO_WM_UNIT_LAYERLEVEL" val="1"/>
  <p:tag name="KSO_WM_TEMPLATE_INDEX" val="2844"/>
  <p:tag name="KSO_WM_TEMPLATE_CATEGORY" val="custom"/>
</p:tagLst>
</file>

<file path=ppt/tags/tag1226.xml><?xml version="1.0" encoding="utf-8"?>
<p:tagLst xmlns:p="http://schemas.openxmlformats.org/presentationml/2006/main">
  <p:tag name="KSO_WM_UNIT_ID" val="_5**"/>
  <p:tag name="KSO_WM_BEAUTIFY_FLAG" val="#wm#"/>
  <p:tag name="KSO_WM_TAG_VERSION" val="3.0"/>
  <p:tag name="KSO_WM_UNIT_LAYERLEVEL" val="1"/>
  <p:tag name="KSO_WM_TEMPLATE_INDEX" val="2844"/>
  <p:tag name="KSO_WM_TEMPLATE_CATEGORY" val="custom"/>
</p:tagLst>
</file>

<file path=ppt/tags/tag1227.xml><?xml version="1.0" encoding="utf-8"?>
<p:tagLst xmlns:p="http://schemas.openxmlformats.org/presentationml/2006/main">
  <p:tag name="KSO_WM_UNIT_ID" val="_5**"/>
  <p:tag name="KSO_WM_BEAUTIFY_FLAG" val="#wm#"/>
  <p:tag name="KSO_WM_TAG_VERSION" val="3.0"/>
  <p:tag name="KSO_WM_UNIT_LAYERLEVEL" val="1"/>
  <p:tag name="KSO_WM_TEMPLATE_INDEX" val="2844"/>
  <p:tag name="KSO_WM_TEMPLATE_CATEGORY" val="custom"/>
</p:tagLst>
</file>

<file path=ppt/tags/tag1228.xml><?xml version="1.0" encoding="utf-8"?>
<p:tagLst xmlns:p="http://schemas.openxmlformats.org/presentationml/2006/main">
  <p:tag name="KSO_WM_UNIT_ID" val="_5**"/>
  <p:tag name="KSO_WM_BEAUTIFY_FLAG" val="#wm#"/>
  <p:tag name="KSO_WM_TAG_VERSION" val="3.0"/>
  <p:tag name="KSO_WM_UNIT_LAYERLEVEL" val="1"/>
  <p:tag name="KSO_WM_TEMPLATE_INDEX" val="2844"/>
  <p:tag name="KSO_WM_TEMPLATE_CATEGORY" val="custom"/>
</p:tagLst>
</file>

<file path=ppt/tags/tag1229.xml><?xml version="1.0" encoding="utf-8"?>
<p:tagLst xmlns:p="http://schemas.openxmlformats.org/presentationml/2006/main">
  <p:tag name="KSO_WM_UNIT_ID" val="_5**"/>
  <p:tag name="KSO_WM_BEAUTIFY_FLAG" val="#wm#"/>
  <p:tag name="KSO_WM_TAG_VERSION" val="3.0"/>
  <p:tag name="KSO_WM_UNIT_LAYERLEVEL" val="1"/>
  <p:tag name="KSO_WM_TEMPLATE_INDEX" val="2844"/>
  <p:tag name="KSO_WM_TEMPLATE_CATEGORY" val="custom"/>
</p:tagLst>
</file>

<file path=ppt/tags/tag123.xml><?xml version="1.0" encoding="utf-8"?>
<p:tagLst xmlns:p="http://schemas.openxmlformats.org/presentationml/2006/main">
  <p:tag name="KSO_WM_FIGMA_DECORATION_INDEX" val="18"/>
  <p:tag name="$PH_EXT" val="2"/>
  <p:tag name="KSO_WM_BEAUTIFY_FLAG" val="#fgm#"/>
  <p:tag name="KSO_WM_DIAGRAM_GROUP_CODE" val="1"/>
  <p:tag name="KSO_WM_FIGMA_FLAG" val="#fgm#"/>
  <p:tag name="KSO_WM_SHAPE_BGTYPE" val="lt1"/>
  <p:tag name="KSO_WM_SHAPE_BRIGHT_DATA" val="[{&quot;dk1&quot;:-60,&quot;dk2&quot;:-50,&quot;lt1&quot;:90,&quot;lt2&quot;:100},{&quot;dk1&quot;:-60,&quot;dk2&quot;:-50,&quot;lt1&quot;:90,&quot;lt2&quot;:100}]"/>
  <p:tag name="KSO_WM_SHAPE_UPDATE_BRIGHT" val="1"/>
  <p:tag name="KSO_WM_SYNC_SLIDE_TEXT" val="1"/>
  <p:tag name="KSO_WM_UNIT_INDEX" val="1_2_1"/>
  <p:tag name="KSO_WM_UNIT_TYPE" val="l_h_i"/>
</p:tagLst>
</file>

<file path=ppt/tags/tag1230.xml><?xml version="1.0" encoding="utf-8"?>
<p:tagLst xmlns:p="http://schemas.openxmlformats.org/presentationml/2006/main">
  <p:tag name="KSO_WM_UNIT_ID" val="_5**"/>
  <p:tag name="KSO_WM_BEAUTIFY_FLAG" val="#wm#"/>
  <p:tag name="KSO_WM_TAG_VERSION" val="3.0"/>
  <p:tag name="KSO_WM_UNIT_LAYERLEVEL" val="1"/>
  <p:tag name="KSO_WM_TEMPLATE_INDEX" val="2844"/>
  <p:tag name="KSO_WM_TEMPLATE_CATEGORY" val="custom"/>
</p:tagLst>
</file>

<file path=ppt/tags/tag1231.xml><?xml version="1.0" encoding="utf-8"?>
<p:tagLst xmlns:p="http://schemas.openxmlformats.org/presentationml/2006/main">
  <p:tag name="KSO_WM_UNIT_ID" val="_5**"/>
  <p:tag name="KSO_WM_BEAUTIFY_FLAG" val="#wm#"/>
  <p:tag name="KSO_WM_TAG_VERSION" val="3.0"/>
  <p:tag name="KSO_WM_UNIT_LAYERLEVEL" val="1"/>
  <p:tag name="KSO_WM_TEMPLATE_INDEX" val="2844"/>
  <p:tag name="KSO_WM_TEMPLATE_CATEGORY" val="custom"/>
</p:tagLst>
</file>

<file path=ppt/tags/tag1232.xml><?xml version="1.0" encoding="utf-8"?>
<p:tagLst xmlns:p="http://schemas.openxmlformats.org/presentationml/2006/main">
  <p:tag name="KSO_WM_UNIT_ID" val="_5**"/>
  <p:tag name="KSO_WM_BEAUTIFY_FLAG" val="#wm#"/>
  <p:tag name="KSO_WM_TAG_VERSION" val="3.0"/>
  <p:tag name="KSO_WM_UNIT_LAYERLEVEL" val="1"/>
  <p:tag name="KSO_WM_TEMPLATE_INDEX" val="2844"/>
  <p:tag name="KSO_WM_TEMPLATE_CATEGORY" val="custom"/>
</p:tagLst>
</file>

<file path=ppt/tags/tag1233.xml><?xml version="1.0" encoding="utf-8"?>
<p:tagLst xmlns:p="http://schemas.openxmlformats.org/presentationml/2006/main">
  <p:tag name="KSO_WM_UNIT_ID" val="_5**"/>
  <p:tag name="KSO_WM_BEAUTIFY_FLAG" val="#wm#"/>
  <p:tag name="KSO_WM_TAG_VERSION" val="3.0"/>
  <p:tag name="KSO_WM_UNIT_LAYERLEVEL" val="1"/>
  <p:tag name="KSO_WM_TEMPLATE_INDEX" val="2844"/>
  <p:tag name="KSO_WM_TEMPLATE_CATEGORY" val="custom"/>
</p:tagLst>
</file>

<file path=ppt/tags/tag1234.xml><?xml version="1.0" encoding="utf-8"?>
<p:tagLst xmlns:p="http://schemas.openxmlformats.org/presentationml/2006/main">
  <p:tag name="KSO_WM_UNIT_ID" val="_5**"/>
  <p:tag name="KSO_WM_BEAUTIFY_FLAG" val="#wm#"/>
  <p:tag name="KSO_WM_TAG_VERSION" val="3.0"/>
  <p:tag name="KSO_WM_UNIT_LAYERLEVEL" val="1"/>
  <p:tag name="KSO_WM_TEMPLATE_INDEX" val="2844"/>
  <p:tag name="KSO_WM_TEMPLATE_CATEGORY" val="custom"/>
</p:tagLst>
</file>

<file path=ppt/tags/tag1235.xml><?xml version="1.0" encoding="utf-8"?>
<p:tagLst xmlns:p="http://schemas.openxmlformats.org/presentationml/2006/main">
  <p:tag name="KSO_WM_UNIT_ID" val="_5**"/>
  <p:tag name="KSO_WM_BEAUTIFY_FLAG" val="#wm#"/>
  <p:tag name="KSO_WM_TAG_VERSION" val="3.0"/>
  <p:tag name="KSO_WM_UNIT_LAYERLEVEL" val="1"/>
  <p:tag name="KSO_WM_TEMPLATE_INDEX" val="2844"/>
  <p:tag name="KSO_WM_TEMPLATE_CATEGORY" val="custom"/>
</p:tagLst>
</file>

<file path=ppt/tags/tag1236.xml><?xml version="1.0" encoding="utf-8"?>
<p:tagLst xmlns:p="http://schemas.openxmlformats.org/presentationml/2006/main">
  <p:tag name="KSO_WM_UNIT_ID" val="_5**"/>
  <p:tag name="KSO_WM_BEAUTIFY_FLAG" val="#wm#"/>
  <p:tag name="KSO_WM_TAG_VERSION" val="3.0"/>
  <p:tag name="KSO_WM_UNIT_LAYERLEVEL" val="1"/>
  <p:tag name="KSO_WM_TEMPLATE_INDEX" val="2844"/>
  <p:tag name="KSO_WM_TEMPLATE_CATEGORY" val="custom"/>
</p:tagLst>
</file>

<file path=ppt/tags/tag1237.xml><?xml version="1.0" encoding="utf-8"?>
<p:tagLst xmlns:p="http://schemas.openxmlformats.org/presentationml/2006/main">
  <p:tag name="KSO_WM_UNIT_ID" val="_5**"/>
  <p:tag name="KSO_WM_BEAUTIFY_FLAG" val="#wm#"/>
  <p:tag name="KSO_WM_TAG_VERSION" val="3.0"/>
  <p:tag name="KSO_WM_UNIT_LAYERLEVEL" val="1"/>
  <p:tag name="KSO_WM_TEMPLATE_INDEX" val="2844"/>
  <p:tag name="KSO_WM_TEMPLATE_CATEGORY" val="custom"/>
</p:tagLst>
</file>

<file path=ppt/tags/tag1238.xml><?xml version="1.0" encoding="utf-8"?>
<p:tagLst xmlns:p="http://schemas.openxmlformats.org/presentationml/2006/main">
  <p:tag name="KSO_WM_UNIT_ID" val="_5**"/>
  <p:tag name="KSO_WM_BEAUTIFY_FLAG" val="#wm#"/>
  <p:tag name="KSO_WM_TAG_VERSION" val="3.0"/>
  <p:tag name="KSO_WM_UNIT_LAYERLEVEL" val="1"/>
  <p:tag name="KSO_WM_TEMPLATE_INDEX" val="2844"/>
  <p:tag name="KSO_WM_TEMPLATE_CATEGORY" val="custom"/>
</p:tagLst>
</file>

<file path=ppt/tags/tag1239.xml><?xml version="1.0" encoding="utf-8"?>
<p:tagLst xmlns:p="http://schemas.openxmlformats.org/presentationml/2006/main">
  <p:tag name="KSO_WM_UNIT_ID" val="_5**"/>
  <p:tag name="KSO_WM_BEAUTIFY_FLAG" val="#wm#"/>
  <p:tag name="KSO_WM_TAG_VERSION" val="3.0"/>
  <p:tag name="KSO_WM_UNIT_LAYERLEVEL" val="1"/>
  <p:tag name="KSO_WM_TEMPLATE_INDEX" val="2844"/>
  <p:tag name="KSO_WM_TEMPLATE_CATEGORY" val="custom"/>
</p:tagLst>
</file>

<file path=ppt/tags/tag124.xml><?xml version="1.0" encoding="utf-8"?>
<p:tagLst xmlns:p="http://schemas.openxmlformats.org/presentationml/2006/main">
  <p:tag name="KSO_WM_BEAUTIFY_FLAG" val="#fgm#"/>
  <p:tag name="KSO_WM_DIAGRAM_GROUP_CODE" val="1"/>
  <p:tag name="KSO_WM_FIGMA_FLAG" val="#fgm#"/>
  <p:tag name="KSO_WM_UNIT_INDEX" val="1_2_1"/>
  <p:tag name="KSO_WM_UNIT_TYPE" val="l_h_a"/>
</p:tagLst>
</file>

<file path=ppt/tags/tag1240.xml><?xml version="1.0" encoding="utf-8"?>
<p:tagLst xmlns:p="http://schemas.openxmlformats.org/presentationml/2006/main">
  <p:tag name="KSO_WM_UNIT_ID" val="_5**"/>
  <p:tag name="KSO_WM_BEAUTIFY_FLAG" val="#wm#"/>
  <p:tag name="KSO_WM_TAG_VERSION" val="3.0"/>
  <p:tag name="KSO_WM_UNIT_LAYERLEVEL" val="1"/>
  <p:tag name="KSO_WM_TEMPLATE_INDEX" val="2844"/>
  <p:tag name="KSO_WM_TEMPLATE_CATEGORY" val="custom"/>
</p:tagLst>
</file>

<file path=ppt/tags/tag1241.xml><?xml version="1.0" encoding="utf-8"?>
<p:tagLst xmlns:p="http://schemas.openxmlformats.org/presentationml/2006/main">
  <p:tag name="KSO_WM_UNIT_ID" val="_5**"/>
  <p:tag name="KSO_WM_BEAUTIFY_FLAG" val="#wm#"/>
  <p:tag name="KSO_WM_TAG_VERSION" val="3.0"/>
  <p:tag name="KSO_WM_UNIT_LAYERLEVEL" val="1"/>
  <p:tag name="KSO_WM_TEMPLATE_INDEX" val="2844"/>
  <p:tag name="KSO_WM_TEMPLATE_CATEGORY" val="custom"/>
</p:tagLst>
</file>

<file path=ppt/tags/tag1242.xml><?xml version="1.0" encoding="utf-8"?>
<p:tagLst xmlns:p="http://schemas.openxmlformats.org/presentationml/2006/main">
  <p:tag name="KSO_WM_UNIT_ID" val="_5**"/>
  <p:tag name="KSO_WM_BEAUTIFY_FLAG" val="#wm#"/>
  <p:tag name="KSO_WM_TAG_VERSION" val="3.0"/>
  <p:tag name="KSO_WM_UNIT_LAYERLEVEL" val="1"/>
  <p:tag name="KSO_WM_TEMPLATE_INDEX" val="2844"/>
  <p:tag name="KSO_WM_TEMPLATE_CATEGORY" val="custom"/>
</p:tagLst>
</file>

<file path=ppt/tags/tag1243.xml><?xml version="1.0" encoding="utf-8"?>
<p:tagLst xmlns:p="http://schemas.openxmlformats.org/presentationml/2006/main">
  <p:tag name="KSO_WM_UNIT_ID" val="_5**"/>
  <p:tag name="KSO_WM_BEAUTIFY_FLAG" val="#wm#"/>
  <p:tag name="KSO_WM_TAG_VERSION" val="3.0"/>
  <p:tag name="KSO_WM_UNIT_LAYERLEVEL" val="1"/>
  <p:tag name="KSO_WM_TEMPLATE_INDEX" val="2844"/>
  <p:tag name="KSO_WM_TEMPLATE_CATEGORY" val="custom"/>
</p:tagLst>
</file>

<file path=ppt/tags/tag1244.xml><?xml version="1.0" encoding="utf-8"?>
<p:tagLst xmlns:p="http://schemas.openxmlformats.org/presentationml/2006/main">
  <p:tag name="KSO_WM_UNIT_ID" val="_5**"/>
  <p:tag name="KSO_WM_BEAUTIFY_FLAG" val="#wm#"/>
  <p:tag name="KSO_WM_TAG_VERSION" val="3.0"/>
  <p:tag name="KSO_WM_UNIT_LAYERLEVEL" val="1"/>
  <p:tag name="KSO_WM_TEMPLATE_INDEX" val="2844"/>
  <p:tag name="KSO_WM_TEMPLATE_CATEGORY" val="custom"/>
</p:tagLst>
</file>

<file path=ppt/tags/tag1245.xml><?xml version="1.0" encoding="utf-8"?>
<p:tagLst xmlns:p="http://schemas.openxmlformats.org/presentationml/2006/main">
  <p:tag name="KSO_WM_UNIT_ID" val="_5**"/>
  <p:tag name="KSO_WM_BEAUTIFY_FLAG" val="#wm#"/>
  <p:tag name="KSO_WM_TAG_VERSION" val="3.0"/>
  <p:tag name="KSO_WM_UNIT_LAYERLEVEL" val="1"/>
  <p:tag name="KSO_WM_TEMPLATE_INDEX" val="2844"/>
  <p:tag name="KSO_WM_TEMPLATE_CATEGORY" val="custom"/>
</p:tagLst>
</file>

<file path=ppt/tags/tag1246.xml><?xml version="1.0" encoding="utf-8"?>
<p:tagLst xmlns:p="http://schemas.openxmlformats.org/presentationml/2006/main">
  <p:tag name="KSO_WM_UNIT_ID" val="_5**"/>
  <p:tag name="KSO_WM_BEAUTIFY_FLAG" val="#wm#"/>
  <p:tag name="KSO_WM_TAG_VERSION" val="3.0"/>
  <p:tag name="KSO_WM_UNIT_LAYERLEVEL" val="1"/>
  <p:tag name="KSO_WM_TEMPLATE_INDEX" val="2844"/>
  <p:tag name="KSO_WM_TEMPLATE_CATEGORY" val="custom"/>
</p:tagLst>
</file>

<file path=ppt/tags/tag1247.xml><?xml version="1.0" encoding="utf-8"?>
<p:tagLst xmlns:p="http://schemas.openxmlformats.org/presentationml/2006/main">
  <p:tag name="KSO_WM_UNIT_ID" val="_5**"/>
  <p:tag name="KSO_WM_BEAUTIFY_FLAG" val="#wm#"/>
  <p:tag name="KSO_WM_TAG_VERSION" val="3.0"/>
  <p:tag name="KSO_WM_UNIT_LAYERLEVEL" val="1"/>
  <p:tag name="KSO_WM_TEMPLATE_INDEX" val="2844"/>
  <p:tag name="KSO_WM_TEMPLATE_CATEGORY" val="custom"/>
</p:tagLst>
</file>

<file path=ppt/tags/tag1248.xml><?xml version="1.0" encoding="utf-8"?>
<p:tagLst xmlns:p="http://schemas.openxmlformats.org/presentationml/2006/main">
  <p:tag name="KSO_WM_UNIT_ID" val="_5**"/>
  <p:tag name="KSO_WM_BEAUTIFY_FLAG" val="#wm#"/>
  <p:tag name="KSO_WM_TAG_VERSION" val="3.0"/>
  <p:tag name="KSO_WM_UNIT_LAYERLEVEL" val="1"/>
  <p:tag name="KSO_WM_TEMPLATE_INDEX" val="2844"/>
  <p:tag name="KSO_WM_TEMPLATE_CATEGORY" val="custom"/>
</p:tagLst>
</file>

<file path=ppt/tags/tag1249.xml><?xml version="1.0" encoding="utf-8"?>
<p:tagLst xmlns:p="http://schemas.openxmlformats.org/presentationml/2006/main">
  <p:tag name="KSO_WM_UNIT_ID" val="_5**"/>
  <p:tag name="KSO_WM_BEAUTIFY_FLAG" val="#wm#"/>
  <p:tag name="KSO_WM_TAG_VERSION" val="3.0"/>
  <p:tag name="KSO_WM_UNIT_LAYERLEVEL" val="1"/>
  <p:tag name="KSO_WM_TEMPLATE_INDEX" val="2844"/>
  <p:tag name="KSO_WM_TEMPLATE_CATEGORY" val="custom"/>
</p:tagLst>
</file>

<file path=ppt/tags/tag125.xml><?xml version="1.0" encoding="utf-8"?>
<p:tagLst xmlns:p="http://schemas.openxmlformats.org/presentationml/2006/main">
  <p:tag name="KSO_WM_BEAUTIFY_FLAG" val="#fgm#"/>
  <p:tag name="KSO_WM_DIAGRAM_GROUP_CODE" val="1"/>
  <p:tag name="KSO_WM_FIGMA_FLAG" val="#fgm#"/>
  <p:tag name="KSO_WM_UNIT_INDEX" val="1_2_1"/>
  <p:tag name="KSO_WM_UNIT_TYPE" val="l_h_f"/>
</p:tagLst>
</file>

<file path=ppt/tags/tag1250.xml><?xml version="1.0" encoding="utf-8"?>
<p:tagLst xmlns:p="http://schemas.openxmlformats.org/presentationml/2006/main">
  <p:tag name="KSO_WM_UNIT_ID" val="_5**"/>
  <p:tag name="KSO_WM_BEAUTIFY_FLAG" val="#wm#"/>
  <p:tag name="KSO_WM_TAG_VERSION" val="3.0"/>
  <p:tag name="KSO_WM_UNIT_LAYERLEVEL" val="1"/>
  <p:tag name="KSO_WM_TEMPLATE_INDEX" val="2844"/>
  <p:tag name="KSO_WM_TEMPLATE_CATEGORY" val="custom"/>
</p:tagLst>
</file>

<file path=ppt/tags/tag1251.xml><?xml version="1.0" encoding="utf-8"?>
<p:tagLst xmlns:p="http://schemas.openxmlformats.org/presentationml/2006/main">
  <p:tag name="KSO_WM_UNIT_ID" val="_5**"/>
  <p:tag name="KSO_WM_BEAUTIFY_FLAG" val="#wm#"/>
  <p:tag name="KSO_WM_TAG_VERSION" val="3.0"/>
  <p:tag name="KSO_WM_UNIT_LAYERLEVEL" val="1"/>
  <p:tag name="KSO_WM_TEMPLATE_INDEX" val="2844"/>
  <p:tag name="KSO_WM_TEMPLATE_CATEGORY" val="custom"/>
</p:tagLst>
</file>

<file path=ppt/tags/tag1252.xml><?xml version="1.0" encoding="utf-8"?>
<p:tagLst xmlns:p="http://schemas.openxmlformats.org/presentationml/2006/main">
  <p:tag name="KSO_WM_UNIT_ID" val="_5**"/>
  <p:tag name="KSO_WM_BEAUTIFY_FLAG" val="#wm#"/>
  <p:tag name="KSO_WM_TAG_VERSION" val="3.0"/>
  <p:tag name="KSO_WM_UNIT_LAYERLEVEL" val="1"/>
  <p:tag name="KSO_WM_TEMPLATE_INDEX" val="2844"/>
  <p:tag name="KSO_WM_TEMPLATE_CATEGORY" val="custom"/>
</p:tagLst>
</file>

<file path=ppt/tags/tag1253.xml><?xml version="1.0" encoding="utf-8"?>
<p:tagLst xmlns:p="http://schemas.openxmlformats.org/presentationml/2006/main">
  <p:tag name="KSO_WM_UNIT_ID" val="_5**"/>
  <p:tag name="KSO_WM_BEAUTIFY_FLAG" val="#wm#"/>
  <p:tag name="KSO_WM_TAG_VERSION" val="3.0"/>
  <p:tag name="KSO_WM_UNIT_LAYERLEVEL" val="1"/>
  <p:tag name="KSO_WM_TEMPLATE_INDEX" val="2844"/>
  <p:tag name="KSO_WM_TEMPLATE_CATEGORY" val="custom"/>
</p:tagLst>
</file>

<file path=ppt/tags/tag1254.xml><?xml version="1.0" encoding="utf-8"?>
<p:tagLst xmlns:p="http://schemas.openxmlformats.org/presentationml/2006/main">
  <p:tag name="KSO_WM_UNIT_ID" val="_5**"/>
  <p:tag name="KSO_WM_BEAUTIFY_FLAG" val="#wm#"/>
  <p:tag name="KSO_WM_TAG_VERSION" val="3.0"/>
  <p:tag name="KSO_WM_UNIT_LAYERLEVEL" val="1"/>
  <p:tag name="KSO_WM_TEMPLATE_INDEX" val="2844"/>
  <p:tag name="KSO_WM_TEMPLATE_CATEGORY" val="custom"/>
</p:tagLst>
</file>

<file path=ppt/tags/tag1255.xml><?xml version="1.0" encoding="utf-8"?>
<p:tagLst xmlns:p="http://schemas.openxmlformats.org/presentationml/2006/main">
  <p:tag name="KSO_WM_UNIT_ID" val="_5**"/>
  <p:tag name="KSO_WM_BEAUTIFY_FLAG" val="#wm#"/>
  <p:tag name="KSO_WM_TAG_VERSION" val="3.0"/>
  <p:tag name="KSO_WM_UNIT_LAYERLEVEL" val="1"/>
  <p:tag name="KSO_WM_TEMPLATE_INDEX" val="2844"/>
  <p:tag name="KSO_WM_TEMPLATE_CATEGORY" val="custom"/>
</p:tagLst>
</file>

<file path=ppt/tags/tag1256.xml><?xml version="1.0" encoding="utf-8"?>
<p:tagLst xmlns:p="http://schemas.openxmlformats.org/presentationml/2006/main">
  <p:tag name="KSO_WM_UNIT_ID" val="_5**"/>
  <p:tag name="KSO_WM_BEAUTIFY_FLAG" val="#wm#"/>
  <p:tag name="KSO_WM_TAG_VERSION" val="3.0"/>
  <p:tag name="KSO_WM_UNIT_LAYERLEVEL" val="1"/>
  <p:tag name="KSO_WM_TEMPLATE_INDEX" val="2844"/>
  <p:tag name="KSO_WM_TEMPLATE_CATEGORY" val="custom"/>
</p:tagLst>
</file>

<file path=ppt/tags/tag1257.xml><?xml version="1.0" encoding="utf-8"?>
<p:tagLst xmlns:p="http://schemas.openxmlformats.org/presentationml/2006/main">
  <p:tag name="KSO_WM_UNIT_ID" val="_5**"/>
  <p:tag name="KSO_WM_BEAUTIFY_FLAG" val="#wm#"/>
  <p:tag name="KSO_WM_TAG_VERSION" val="3.0"/>
  <p:tag name="KSO_WM_UNIT_LAYERLEVEL" val="1"/>
  <p:tag name="KSO_WM_TEMPLATE_INDEX" val="2844"/>
  <p:tag name="KSO_WM_TEMPLATE_CATEGORY" val="custom"/>
</p:tagLst>
</file>

<file path=ppt/tags/tag1258.xml><?xml version="1.0" encoding="utf-8"?>
<p:tagLst xmlns:p="http://schemas.openxmlformats.org/presentationml/2006/main">
  <p:tag name="KSO_WM_UNIT_ID" val="_5**"/>
  <p:tag name="KSO_WM_BEAUTIFY_FLAG" val="#wm#"/>
  <p:tag name="KSO_WM_TAG_VERSION" val="3.0"/>
  <p:tag name="KSO_WM_UNIT_LAYERLEVEL" val="1"/>
  <p:tag name="KSO_WM_TEMPLATE_INDEX" val="2844"/>
  <p:tag name="KSO_WM_TEMPLATE_CATEGORY" val="custom"/>
</p:tagLst>
</file>

<file path=ppt/tags/tag1259.xml><?xml version="1.0" encoding="utf-8"?>
<p:tagLst xmlns:p="http://schemas.openxmlformats.org/presentationml/2006/main">
  <p:tag name="KSO_WM_UNIT_ID" val="_5**"/>
  <p:tag name="KSO_WM_BEAUTIFY_FLAG" val="#wm#"/>
  <p:tag name="KSO_WM_TAG_VERSION" val="3.0"/>
  <p:tag name="KSO_WM_UNIT_LAYERLEVEL" val="1"/>
  <p:tag name="KSO_WM_TEMPLATE_INDEX" val="2844"/>
  <p:tag name="KSO_WM_TEMPLATE_CATEGORY" val="custom"/>
</p:tagLst>
</file>

<file path=ppt/tags/tag12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260.xml><?xml version="1.0" encoding="utf-8"?>
<p:tagLst xmlns:p="http://schemas.openxmlformats.org/presentationml/2006/main">
  <p:tag name="KSO_WM_UNIT_ID" val="_5**"/>
  <p:tag name="KSO_WM_BEAUTIFY_FLAG" val="#wm#"/>
  <p:tag name="KSO_WM_TAG_VERSION" val="3.0"/>
  <p:tag name="KSO_WM_UNIT_LAYERLEVEL" val="1"/>
  <p:tag name="KSO_WM_TEMPLATE_INDEX" val="2844"/>
  <p:tag name="KSO_WM_TEMPLATE_CATEGORY" val="custom"/>
</p:tagLst>
</file>

<file path=ppt/tags/tag1261.xml><?xml version="1.0" encoding="utf-8"?>
<p:tagLst xmlns:p="http://schemas.openxmlformats.org/presentationml/2006/main">
  <p:tag name="KSO_WM_UNIT_ID" val="_5**"/>
  <p:tag name="KSO_WM_BEAUTIFY_FLAG" val="#wm#"/>
  <p:tag name="KSO_WM_TAG_VERSION" val="3.0"/>
  <p:tag name="KSO_WM_UNIT_LAYERLEVEL" val="1"/>
  <p:tag name="KSO_WM_TEMPLATE_INDEX" val="2844"/>
  <p:tag name="KSO_WM_TEMPLATE_CATEGORY" val="custom"/>
</p:tagLst>
</file>

<file path=ppt/tags/tag1262.xml><?xml version="1.0" encoding="utf-8"?>
<p:tagLst xmlns:p="http://schemas.openxmlformats.org/presentationml/2006/main">
  <p:tag name="KSO_WM_UNIT_ID" val="_5**"/>
  <p:tag name="KSO_WM_BEAUTIFY_FLAG" val="#wm#"/>
  <p:tag name="KSO_WM_TAG_VERSION" val="3.0"/>
  <p:tag name="KSO_WM_UNIT_LAYERLEVEL" val="1"/>
  <p:tag name="KSO_WM_TEMPLATE_INDEX" val="2844"/>
  <p:tag name="KSO_WM_TEMPLATE_CATEGORY" val="custom"/>
</p:tagLst>
</file>

<file path=ppt/tags/tag1263.xml><?xml version="1.0" encoding="utf-8"?>
<p:tagLst xmlns:p="http://schemas.openxmlformats.org/presentationml/2006/main">
  <p:tag name="KSO_WM_UNIT_ID" val="_5**"/>
  <p:tag name="KSO_WM_BEAUTIFY_FLAG" val="#wm#"/>
  <p:tag name="KSO_WM_TAG_VERSION" val="3.0"/>
  <p:tag name="KSO_WM_UNIT_LAYERLEVEL" val="1"/>
  <p:tag name="KSO_WM_TEMPLATE_INDEX" val="2844"/>
  <p:tag name="KSO_WM_TEMPLATE_CATEGORY" val="custom"/>
</p:tagLst>
</file>

<file path=ppt/tags/tag1264.xml><?xml version="1.0" encoding="utf-8"?>
<p:tagLst xmlns:p="http://schemas.openxmlformats.org/presentationml/2006/main">
  <p:tag name="KSO_WM_UNIT_ID" val="_5**"/>
  <p:tag name="KSO_WM_BEAUTIFY_FLAG" val="#wm#"/>
  <p:tag name="KSO_WM_TAG_VERSION" val="3.0"/>
  <p:tag name="KSO_WM_UNIT_LAYERLEVEL" val="1"/>
  <p:tag name="KSO_WM_TEMPLATE_INDEX" val="2844"/>
  <p:tag name="KSO_WM_TEMPLATE_CATEGORY" val="custom"/>
</p:tagLst>
</file>

<file path=ppt/tags/tag1265.xml><?xml version="1.0" encoding="utf-8"?>
<p:tagLst xmlns:p="http://schemas.openxmlformats.org/presentationml/2006/main">
  <p:tag name="KSO_WM_UNIT_ID" val="_5**"/>
  <p:tag name="KSO_WM_BEAUTIFY_FLAG" val="#wm#"/>
  <p:tag name="KSO_WM_TAG_VERSION" val="3.0"/>
  <p:tag name="KSO_WM_UNIT_LAYERLEVEL" val="1"/>
  <p:tag name="KSO_WM_TEMPLATE_INDEX" val="2844"/>
  <p:tag name="KSO_WM_TEMPLATE_CATEGORY" val="custom"/>
</p:tagLst>
</file>

<file path=ppt/tags/tag1266.xml><?xml version="1.0" encoding="utf-8"?>
<p:tagLst xmlns:p="http://schemas.openxmlformats.org/presentationml/2006/main">
  <p:tag name="KSO_WM_UNIT_ID" val="_5**"/>
  <p:tag name="KSO_WM_BEAUTIFY_FLAG" val="#wm#"/>
  <p:tag name="KSO_WM_TAG_VERSION" val="3.0"/>
  <p:tag name="KSO_WM_UNIT_LAYERLEVEL" val="1"/>
  <p:tag name="KSO_WM_TEMPLATE_INDEX" val="2844"/>
  <p:tag name="KSO_WM_TEMPLATE_CATEGORY" val="custom"/>
</p:tagLst>
</file>

<file path=ppt/tags/tag1267.xml><?xml version="1.0" encoding="utf-8"?>
<p:tagLst xmlns:p="http://schemas.openxmlformats.org/presentationml/2006/main">
  <p:tag name="KSO_WM_UNIT_ID" val="_5**"/>
  <p:tag name="KSO_WM_BEAUTIFY_FLAG" val="#wm#"/>
  <p:tag name="KSO_WM_TAG_VERSION" val="3.0"/>
  <p:tag name="KSO_WM_UNIT_LAYERLEVEL" val="1"/>
  <p:tag name="KSO_WM_TEMPLATE_INDEX" val="2844"/>
  <p:tag name="KSO_WM_TEMPLATE_CATEGORY" val="custom"/>
</p:tagLst>
</file>

<file path=ppt/tags/tag1268.xml><?xml version="1.0" encoding="utf-8"?>
<p:tagLst xmlns:p="http://schemas.openxmlformats.org/presentationml/2006/main">
  <p:tag name="KSO_WM_UNIT_ID" val="_5**"/>
  <p:tag name="KSO_WM_BEAUTIFY_FLAG" val="#wm#"/>
  <p:tag name="KSO_WM_TAG_VERSION" val="3.0"/>
  <p:tag name="KSO_WM_UNIT_LAYERLEVEL" val="1"/>
  <p:tag name="KSO_WM_TEMPLATE_INDEX" val="2844"/>
  <p:tag name="KSO_WM_TEMPLATE_CATEGORY" val="custom"/>
</p:tagLst>
</file>

<file path=ppt/tags/tag1269.xml><?xml version="1.0" encoding="utf-8"?>
<p:tagLst xmlns:p="http://schemas.openxmlformats.org/presentationml/2006/main">
  <p:tag name="KSO_WM_UNIT_ID" val="_5**"/>
  <p:tag name="KSO_WM_BEAUTIFY_FLAG" val="#wm#"/>
  <p:tag name="KSO_WM_TAG_VERSION" val="3.0"/>
  <p:tag name="KSO_WM_UNIT_LAYERLEVEL" val="1"/>
  <p:tag name="KSO_WM_TEMPLATE_INDEX" val="2844"/>
  <p:tag name="KSO_WM_TEMPLATE_CATEGORY" val="custom"/>
</p:tagLst>
</file>

<file path=ppt/tags/tag127.xml><?xml version="1.0" encoding="utf-8"?>
<p:tagLst xmlns:p="http://schemas.openxmlformats.org/presentationml/2006/main">
  <p:tag name="ISLIDE.VECTOR" val="a36ff0dd-52e7-4a40-98ef-054fbf16791a"/>
</p:tagLst>
</file>

<file path=ppt/tags/tag1270.xml><?xml version="1.0" encoding="utf-8"?>
<p:tagLst xmlns:p="http://schemas.openxmlformats.org/presentationml/2006/main">
  <p:tag name="KSO_WM_UNIT_ID" val="_5**"/>
  <p:tag name="KSO_WM_BEAUTIFY_FLAG" val="#wm#"/>
  <p:tag name="KSO_WM_TAG_VERSION" val="3.0"/>
  <p:tag name="KSO_WM_UNIT_LAYERLEVEL" val="1"/>
  <p:tag name="KSO_WM_TEMPLATE_INDEX" val="2844"/>
  <p:tag name="KSO_WM_TEMPLATE_CATEGORY" val="custom"/>
</p:tagLst>
</file>

<file path=ppt/tags/tag1271.xml><?xml version="1.0" encoding="utf-8"?>
<p:tagLst xmlns:p="http://schemas.openxmlformats.org/presentationml/2006/main">
  <p:tag name="KSO_WM_UNIT_ID" val="_5**"/>
  <p:tag name="KSO_WM_BEAUTIFY_FLAG" val="#wm#"/>
  <p:tag name="KSO_WM_TAG_VERSION" val="3.0"/>
  <p:tag name="KSO_WM_UNIT_LAYERLEVEL" val="1"/>
  <p:tag name="KSO_WM_TEMPLATE_INDEX" val="2844"/>
  <p:tag name="KSO_WM_TEMPLATE_CATEGORY" val="custom"/>
</p:tagLst>
</file>

<file path=ppt/tags/tag1272.xml><?xml version="1.0" encoding="utf-8"?>
<p:tagLst xmlns:p="http://schemas.openxmlformats.org/presentationml/2006/main">
  <p:tag name="KSO_WM_UNIT_ID" val="_5**"/>
  <p:tag name="KSO_WM_BEAUTIFY_FLAG" val="#wm#"/>
  <p:tag name="KSO_WM_TAG_VERSION" val="3.0"/>
  <p:tag name="KSO_WM_UNIT_LAYERLEVEL" val="1"/>
  <p:tag name="KSO_WM_TEMPLATE_INDEX" val="2844"/>
  <p:tag name="KSO_WM_TEMPLATE_CATEGORY" val="custom"/>
</p:tagLst>
</file>

<file path=ppt/tags/tag1273.xml><?xml version="1.0" encoding="utf-8"?>
<p:tagLst xmlns:p="http://schemas.openxmlformats.org/presentationml/2006/main">
  <p:tag name="KSO_WM_UNIT_ID" val="_5**"/>
  <p:tag name="KSO_WM_BEAUTIFY_FLAG" val="#wm#"/>
  <p:tag name="KSO_WM_TAG_VERSION" val="3.0"/>
  <p:tag name="KSO_WM_UNIT_LAYERLEVEL" val="1"/>
  <p:tag name="KSO_WM_TEMPLATE_INDEX" val="2844"/>
  <p:tag name="KSO_WM_TEMPLATE_CATEGORY" val="custom"/>
</p:tagLst>
</file>

<file path=ppt/tags/tag1274.xml><?xml version="1.0" encoding="utf-8"?>
<p:tagLst xmlns:p="http://schemas.openxmlformats.org/presentationml/2006/main">
  <p:tag name="KSO_WM_UNIT_ID" val="_5**"/>
  <p:tag name="KSO_WM_BEAUTIFY_FLAG" val="#wm#"/>
  <p:tag name="KSO_WM_TAG_VERSION" val="3.0"/>
  <p:tag name="KSO_WM_UNIT_LAYERLEVEL" val="1"/>
  <p:tag name="KSO_WM_TEMPLATE_INDEX" val="2844"/>
  <p:tag name="KSO_WM_TEMPLATE_CATEGORY" val="custom"/>
</p:tagLst>
</file>

<file path=ppt/tags/tag1275.xml><?xml version="1.0" encoding="utf-8"?>
<p:tagLst xmlns:p="http://schemas.openxmlformats.org/presentationml/2006/main">
  <p:tag name="KSO_WM_UNIT_ID" val="_5**"/>
  <p:tag name="KSO_WM_BEAUTIFY_FLAG" val="#wm#"/>
  <p:tag name="KSO_WM_TAG_VERSION" val="3.0"/>
  <p:tag name="KSO_WM_UNIT_LAYERLEVEL" val="1"/>
  <p:tag name="KSO_WM_TEMPLATE_INDEX" val="2844"/>
  <p:tag name="KSO_WM_TEMPLATE_CATEGORY" val="custom"/>
</p:tagLst>
</file>

<file path=ppt/tags/tag1276.xml><?xml version="1.0" encoding="utf-8"?>
<p:tagLst xmlns:p="http://schemas.openxmlformats.org/presentationml/2006/main">
  <p:tag name="KSO_WM_UNIT_ID" val="_6**"/>
  <p:tag name="KSO_WM_BEAUTIFY_FLAG" val="#wm#"/>
  <p:tag name="KSO_WM_TAG_VERSION" val="3.0"/>
  <p:tag name="KSO_WM_UNIT_LAYERLEVEL" val="1"/>
  <p:tag name="KSO_WM_TEMPLATE_INDEX" val="2844"/>
  <p:tag name="KSO_WM_TEMPLATE_CATEGORY" val="custom"/>
</p:tagLst>
</file>

<file path=ppt/tags/tag1277.xml><?xml version="1.0" encoding="utf-8"?>
<p:tagLst xmlns:p="http://schemas.openxmlformats.org/presentationml/2006/main">
  <p:tag name="KSO_WM_UNIT_ID" val="_6**"/>
  <p:tag name="KSO_WM_BEAUTIFY_FLAG" val="#wm#"/>
  <p:tag name="KSO_WM_TAG_VERSION" val="3.0"/>
  <p:tag name="KSO_WM_UNIT_LAYERLEVEL" val="1"/>
  <p:tag name="KSO_WM_TEMPLATE_INDEX" val="2844"/>
  <p:tag name="KSO_WM_TEMPLATE_CATEGORY" val="custom"/>
</p:tagLst>
</file>

<file path=ppt/tags/tag1278.xml><?xml version="1.0" encoding="utf-8"?>
<p:tagLst xmlns:p="http://schemas.openxmlformats.org/presentationml/2006/main">
  <p:tag name="KSO_WM_UNIT_ID" val="_6**"/>
  <p:tag name="KSO_WM_BEAUTIFY_FLAG" val="#wm#"/>
  <p:tag name="KSO_WM_TAG_VERSION" val="3.0"/>
  <p:tag name="KSO_WM_UNIT_LAYERLEVEL" val="1"/>
  <p:tag name="KSO_WM_TEMPLATE_INDEX" val="2844"/>
  <p:tag name="KSO_WM_TEMPLATE_CATEGORY" val="custom"/>
</p:tagLst>
</file>

<file path=ppt/tags/tag1279.xml><?xml version="1.0" encoding="utf-8"?>
<p:tagLst xmlns:p="http://schemas.openxmlformats.org/presentationml/2006/main">
  <p:tag name="KSO_WM_UNIT_ID" val="_6**"/>
  <p:tag name="KSO_WM_BEAUTIFY_FLAG" val="#wm#"/>
  <p:tag name="KSO_WM_TAG_VERSION" val="3.0"/>
  <p:tag name="KSO_WM_UNIT_LAYERLEVEL" val="1"/>
  <p:tag name="KSO_WM_TEMPLATE_INDEX" val="2844"/>
  <p:tag name="KSO_WM_TEMPLATE_CATEGORY" val="custom"/>
</p:tagLst>
</file>

<file path=ppt/tags/tag12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280.xml><?xml version="1.0" encoding="utf-8"?>
<p:tagLst xmlns:p="http://schemas.openxmlformats.org/presentationml/2006/main">
  <p:tag name="KSO_WM_UNIT_ID" val="_6**"/>
  <p:tag name="KSO_WM_BEAUTIFY_FLAG" val="#wm#"/>
  <p:tag name="KSO_WM_TAG_VERSION" val="3.0"/>
  <p:tag name="KSO_WM_UNIT_LAYERLEVEL" val="1"/>
  <p:tag name="KSO_WM_TEMPLATE_INDEX" val="2844"/>
  <p:tag name="KSO_WM_TEMPLATE_CATEGORY" val="custom"/>
</p:tagLst>
</file>

<file path=ppt/tags/tag1281.xml><?xml version="1.0" encoding="utf-8"?>
<p:tagLst xmlns:p="http://schemas.openxmlformats.org/presentationml/2006/main">
  <p:tag name="KSO_WM_UNIT_ID" val="_6**"/>
  <p:tag name="KSO_WM_BEAUTIFY_FLAG" val="#wm#"/>
  <p:tag name="KSO_WM_TAG_VERSION" val="3.0"/>
  <p:tag name="KSO_WM_UNIT_LAYERLEVEL" val="1"/>
  <p:tag name="KSO_WM_TEMPLATE_INDEX" val="2844"/>
  <p:tag name="KSO_WM_TEMPLATE_CATEGORY" val="custom"/>
</p:tagLst>
</file>

<file path=ppt/tags/tag1282.xml><?xml version="1.0" encoding="utf-8"?>
<p:tagLst xmlns:p="http://schemas.openxmlformats.org/presentationml/2006/main">
  <p:tag name="KSO_WM_UNIT_ID" val="_6**"/>
  <p:tag name="KSO_WM_BEAUTIFY_FLAG" val="#wm#"/>
  <p:tag name="KSO_WM_TAG_VERSION" val="3.0"/>
  <p:tag name="KSO_WM_UNIT_LAYERLEVEL" val="1"/>
  <p:tag name="KSO_WM_TEMPLATE_INDEX" val="2844"/>
  <p:tag name="KSO_WM_TEMPLATE_CATEGORY" val="custom"/>
</p:tagLst>
</file>

<file path=ppt/tags/tag1283.xml><?xml version="1.0" encoding="utf-8"?>
<p:tagLst xmlns:p="http://schemas.openxmlformats.org/presentationml/2006/main">
  <p:tag name="KSO_WM_UNIT_ID" val="_6**"/>
  <p:tag name="KSO_WM_BEAUTIFY_FLAG" val="#wm#"/>
  <p:tag name="KSO_WM_TAG_VERSION" val="3.0"/>
  <p:tag name="KSO_WM_UNIT_LAYERLEVEL" val="1"/>
  <p:tag name="KSO_WM_TEMPLATE_INDEX" val="2844"/>
  <p:tag name="KSO_WM_TEMPLATE_CATEGORY" val="custom"/>
</p:tagLst>
</file>

<file path=ppt/tags/tag1284.xml><?xml version="1.0" encoding="utf-8"?>
<p:tagLst xmlns:p="http://schemas.openxmlformats.org/presentationml/2006/main">
  <p:tag name="KSO_WM_UNIT_ID" val="_6**"/>
  <p:tag name="KSO_WM_BEAUTIFY_FLAG" val="#wm#"/>
  <p:tag name="KSO_WM_TAG_VERSION" val="3.0"/>
  <p:tag name="KSO_WM_UNIT_LAYERLEVEL" val="1"/>
  <p:tag name="KSO_WM_TEMPLATE_INDEX" val="2844"/>
  <p:tag name="KSO_WM_TEMPLATE_CATEGORY" val="custom"/>
</p:tagLst>
</file>

<file path=ppt/tags/tag1285.xml><?xml version="1.0" encoding="utf-8"?>
<p:tagLst xmlns:p="http://schemas.openxmlformats.org/presentationml/2006/main">
  <p:tag name="KSO_WM_UNIT_ID" val="_6**"/>
  <p:tag name="KSO_WM_BEAUTIFY_FLAG" val="#wm#"/>
  <p:tag name="KSO_WM_TAG_VERSION" val="3.0"/>
  <p:tag name="KSO_WM_UNIT_LAYERLEVEL" val="1"/>
  <p:tag name="KSO_WM_TEMPLATE_INDEX" val="2844"/>
  <p:tag name="KSO_WM_TEMPLATE_CATEGORY" val="custom"/>
</p:tagLst>
</file>

<file path=ppt/tags/tag1286.xml><?xml version="1.0" encoding="utf-8"?>
<p:tagLst xmlns:p="http://schemas.openxmlformats.org/presentationml/2006/main">
  <p:tag name="KSO_WM_UNIT_ID" val="_6**"/>
  <p:tag name="KSO_WM_BEAUTIFY_FLAG" val="#wm#"/>
  <p:tag name="KSO_WM_TAG_VERSION" val="3.0"/>
  <p:tag name="KSO_WM_UNIT_LAYERLEVEL" val="1"/>
  <p:tag name="KSO_WM_TEMPLATE_INDEX" val="2844"/>
  <p:tag name="KSO_WM_TEMPLATE_CATEGORY" val="custom"/>
</p:tagLst>
</file>

<file path=ppt/tags/tag1287.xml><?xml version="1.0" encoding="utf-8"?>
<p:tagLst xmlns:p="http://schemas.openxmlformats.org/presentationml/2006/main">
  <p:tag name="KSO_WM_UNIT_ID" val="_6**"/>
  <p:tag name="KSO_WM_BEAUTIFY_FLAG" val="#wm#"/>
  <p:tag name="KSO_WM_TAG_VERSION" val="3.0"/>
  <p:tag name="KSO_WM_UNIT_LAYERLEVEL" val="1"/>
  <p:tag name="KSO_WM_TEMPLATE_INDEX" val="2844"/>
  <p:tag name="KSO_WM_TEMPLATE_CATEGORY" val="custom"/>
</p:tagLst>
</file>

<file path=ppt/tags/tag1288.xml><?xml version="1.0" encoding="utf-8"?>
<p:tagLst xmlns:p="http://schemas.openxmlformats.org/presentationml/2006/main">
  <p:tag name="KSO_WM_UNIT_ID" val="_6**"/>
  <p:tag name="KSO_WM_BEAUTIFY_FLAG" val="#wm#"/>
  <p:tag name="KSO_WM_TAG_VERSION" val="3.0"/>
  <p:tag name="KSO_WM_UNIT_LAYERLEVEL" val="1"/>
  <p:tag name="KSO_WM_TEMPLATE_INDEX" val="2844"/>
  <p:tag name="KSO_WM_TEMPLATE_CATEGORY" val="custom"/>
</p:tagLst>
</file>

<file path=ppt/tags/tag1289.xml><?xml version="1.0" encoding="utf-8"?>
<p:tagLst xmlns:p="http://schemas.openxmlformats.org/presentationml/2006/main">
  <p:tag name="KSO_WM_UNIT_ID" val="_6**"/>
  <p:tag name="KSO_WM_BEAUTIFY_FLAG" val="#wm#"/>
  <p:tag name="KSO_WM_TAG_VERSION" val="3.0"/>
  <p:tag name="KSO_WM_UNIT_LAYERLEVEL" val="1"/>
  <p:tag name="KSO_WM_TEMPLATE_INDEX" val="2844"/>
  <p:tag name="KSO_WM_TEMPLATE_CATEGORY" val="custom"/>
</p:tagLst>
</file>

<file path=ppt/tags/tag12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290.xml><?xml version="1.0" encoding="utf-8"?>
<p:tagLst xmlns:p="http://schemas.openxmlformats.org/presentationml/2006/main">
  <p:tag name="KSO_WM_UNIT_ID" val="_6**"/>
  <p:tag name="KSO_WM_BEAUTIFY_FLAG" val="#wm#"/>
  <p:tag name="KSO_WM_TAG_VERSION" val="3.0"/>
  <p:tag name="KSO_WM_UNIT_LAYERLEVEL" val="1"/>
  <p:tag name="KSO_WM_TEMPLATE_INDEX" val="2844"/>
  <p:tag name="KSO_WM_TEMPLATE_CATEGORY" val="custom"/>
</p:tagLst>
</file>

<file path=ppt/tags/tag1291.xml><?xml version="1.0" encoding="utf-8"?>
<p:tagLst xmlns:p="http://schemas.openxmlformats.org/presentationml/2006/main">
  <p:tag name="KSO_WM_UNIT_ID" val="_6**"/>
  <p:tag name="KSO_WM_BEAUTIFY_FLAG" val="#wm#"/>
  <p:tag name="KSO_WM_TAG_VERSION" val="3.0"/>
  <p:tag name="KSO_WM_UNIT_LAYERLEVEL" val="1"/>
  <p:tag name="KSO_WM_TEMPLATE_INDEX" val="2844"/>
  <p:tag name="KSO_WM_TEMPLATE_CATEGORY" val="custom"/>
</p:tagLst>
</file>

<file path=ppt/tags/tag1292.xml><?xml version="1.0" encoding="utf-8"?>
<p:tagLst xmlns:p="http://schemas.openxmlformats.org/presentationml/2006/main">
  <p:tag name="KSO_WM_UNIT_ID" val="_6**"/>
  <p:tag name="KSO_WM_BEAUTIFY_FLAG" val="#wm#"/>
  <p:tag name="KSO_WM_TAG_VERSION" val="3.0"/>
  <p:tag name="KSO_WM_UNIT_LAYERLEVEL" val="1"/>
  <p:tag name="KSO_WM_TEMPLATE_INDEX" val="2844"/>
  <p:tag name="KSO_WM_TEMPLATE_CATEGORY" val="custom"/>
</p:tagLst>
</file>

<file path=ppt/tags/tag1293.xml><?xml version="1.0" encoding="utf-8"?>
<p:tagLst xmlns:p="http://schemas.openxmlformats.org/presentationml/2006/main">
  <p:tag name="KSO_WM_UNIT_ID" val="_6**"/>
  <p:tag name="KSO_WM_BEAUTIFY_FLAG" val="#wm#"/>
  <p:tag name="KSO_WM_TAG_VERSION" val="3.0"/>
  <p:tag name="KSO_WM_UNIT_LAYERLEVEL" val="1"/>
  <p:tag name="KSO_WM_TEMPLATE_INDEX" val="2844"/>
  <p:tag name="KSO_WM_TEMPLATE_CATEGORY" val="custom"/>
</p:tagLst>
</file>

<file path=ppt/tags/tag1294.xml><?xml version="1.0" encoding="utf-8"?>
<p:tagLst xmlns:p="http://schemas.openxmlformats.org/presentationml/2006/main">
  <p:tag name="KSO_WM_UNIT_ID" val="_6**"/>
  <p:tag name="KSO_WM_BEAUTIFY_FLAG" val="#wm#"/>
  <p:tag name="KSO_WM_TAG_VERSION" val="3.0"/>
  <p:tag name="KSO_WM_UNIT_LAYERLEVEL" val="1"/>
  <p:tag name="KSO_WM_TEMPLATE_INDEX" val="2844"/>
  <p:tag name="KSO_WM_TEMPLATE_CATEGORY" val="custom"/>
</p:tagLst>
</file>

<file path=ppt/tags/tag1295.xml><?xml version="1.0" encoding="utf-8"?>
<p:tagLst xmlns:p="http://schemas.openxmlformats.org/presentationml/2006/main">
  <p:tag name="KSO_WM_UNIT_ID" val="_6**"/>
  <p:tag name="KSO_WM_BEAUTIFY_FLAG" val="#wm#"/>
  <p:tag name="KSO_WM_TAG_VERSION" val="3.0"/>
  <p:tag name="KSO_WM_UNIT_LAYERLEVEL" val="1"/>
  <p:tag name="KSO_WM_TEMPLATE_INDEX" val="2844"/>
  <p:tag name="KSO_WM_TEMPLATE_CATEGORY" val="custom"/>
</p:tagLst>
</file>

<file path=ppt/tags/tag1296.xml><?xml version="1.0" encoding="utf-8"?>
<p:tagLst xmlns:p="http://schemas.openxmlformats.org/presentationml/2006/main">
  <p:tag name="KSO_WM_UNIT_ID" val="_6**"/>
  <p:tag name="KSO_WM_BEAUTIFY_FLAG" val="#wm#"/>
  <p:tag name="KSO_WM_TAG_VERSION" val="3.0"/>
  <p:tag name="KSO_WM_UNIT_LAYERLEVEL" val="1"/>
  <p:tag name="KSO_WM_TEMPLATE_INDEX" val="2844"/>
  <p:tag name="KSO_WM_TEMPLATE_CATEGORY" val="custom"/>
</p:tagLst>
</file>

<file path=ppt/tags/tag1297.xml><?xml version="1.0" encoding="utf-8"?>
<p:tagLst xmlns:p="http://schemas.openxmlformats.org/presentationml/2006/main">
  <p:tag name="KSO_WM_UNIT_ID" val="_6**"/>
  <p:tag name="KSO_WM_BEAUTIFY_FLAG" val="#wm#"/>
  <p:tag name="KSO_WM_TAG_VERSION" val="3.0"/>
  <p:tag name="KSO_WM_UNIT_LAYERLEVEL" val="1"/>
  <p:tag name="KSO_WM_TEMPLATE_INDEX" val="2844"/>
  <p:tag name="KSO_WM_TEMPLATE_CATEGORY" val="custom"/>
</p:tagLst>
</file>

<file path=ppt/tags/tag1298.xml><?xml version="1.0" encoding="utf-8"?>
<p:tagLst xmlns:p="http://schemas.openxmlformats.org/presentationml/2006/main">
  <p:tag name="KSO_WM_UNIT_ID" val="_6**"/>
  <p:tag name="KSO_WM_BEAUTIFY_FLAG" val="#wm#"/>
  <p:tag name="KSO_WM_TAG_VERSION" val="3.0"/>
  <p:tag name="KSO_WM_UNIT_LAYERLEVEL" val="1"/>
  <p:tag name="KSO_WM_TEMPLATE_INDEX" val="2844"/>
  <p:tag name="KSO_WM_TEMPLATE_CATEGORY" val="custom"/>
</p:tagLst>
</file>

<file path=ppt/tags/tag1299.xml><?xml version="1.0" encoding="utf-8"?>
<p:tagLst xmlns:p="http://schemas.openxmlformats.org/presentationml/2006/main">
  <p:tag name="KSO_WM_UNIT_ID" val="_6**"/>
  <p:tag name="KSO_WM_BEAUTIFY_FLAG" val="#wm#"/>
  <p:tag name="KSO_WM_TAG_VERSION" val="3.0"/>
  <p:tag name="KSO_WM_UNIT_LAYERLEVEL" val="1"/>
  <p:tag name="KSO_WM_TEMPLATE_INDEX" val="2844"/>
  <p:tag name="KSO_WM_TEMPLATE_CATEGORY" val="custom"/>
</p:tagLst>
</file>

<file path=ppt/tags/tag13.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3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300.xml><?xml version="1.0" encoding="utf-8"?>
<p:tagLst xmlns:p="http://schemas.openxmlformats.org/presentationml/2006/main">
  <p:tag name="KSO_WM_UNIT_ID" val="_6**"/>
  <p:tag name="KSO_WM_BEAUTIFY_FLAG" val="#wm#"/>
  <p:tag name="KSO_WM_TAG_VERSION" val="3.0"/>
  <p:tag name="KSO_WM_UNIT_LAYERLEVEL" val="1"/>
  <p:tag name="KSO_WM_TEMPLATE_INDEX" val="2844"/>
  <p:tag name="KSO_WM_TEMPLATE_CATEGORY" val="custom"/>
</p:tagLst>
</file>

<file path=ppt/tags/tag1301.xml><?xml version="1.0" encoding="utf-8"?>
<p:tagLst xmlns:p="http://schemas.openxmlformats.org/presentationml/2006/main">
  <p:tag name="KSO_WM_UNIT_ID" val="_6**"/>
  <p:tag name="KSO_WM_BEAUTIFY_FLAG" val="#wm#"/>
  <p:tag name="KSO_WM_TAG_VERSION" val="3.0"/>
  <p:tag name="KSO_WM_UNIT_LAYERLEVEL" val="1"/>
  <p:tag name="KSO_WM_TEMPLATE_INDEX" val="2844"/>
  <p:tag name="KSO_WM_TEMPLATE_CATEGORY" val="custom"/>
</p:tagLst>
</file>

<file path=ppt/tags/tag1302.xml><?xml version="1.0" encoding="utf-8"?>
<p:tagLst xmlns:p="http://schemas.openxmlformats.org/presentationml/2006/main">
  <p:tag name="KSO_WM_UNIT_ID" val="_6**"/>
  <p:tag name="KSO_WM_BEAUTIFY_FLAG" val="#wm#"/>
  <p:tag name="KSO_WM_TAG_VERSION" val="3.0"/>
  <p:tag name="KSO_WM_UNIT_LAYERLEVEL" val="1"/>
  <p:tag name="KSO_WM_TEMPLATE_INDEX" val="2844"/>
  <p:tag name="KSO_WM_TEMPLATE_CATEGORY" val="custom"/>
</p:tagLst>
</file>

<file path=ppt/tags/tag1303.xml><?xml version="1.0" encoding="utf-8"?>
<p:tagLst xmlns:p="http://schemas.openxmlformats.org/presentationml/2006/main">
  <p:tag name="KSO_WM_UNIT_ID" val="_6**"/>
  <p:tag name="KSO_WM_BEAUTIFY_FLAG" val="#wm#"/>
  <p:tag name="KSO_WM_TAG_VERSION" val="3.0"/>
  <p:tag name="KSO_WM_UNIT_LAYERLEVEL" val="1"/>
  <p:tag name="KSO_WM_TEMPLATE_INDEX" val="2844"/>
  <p:tag name="KSO_WM_TEMPLATE_CATEGORY" val="custom"/>
</p:tagLst>
</file>

<file path=ppt/tags/tag1304.xml><?xml version="1.0" encoding="utf-8"?>
<p:tagLst xmlns:p="http://schemas.openxmlformats.org/presentationml/2006/main">
  <p:tag name="KSO_WM_UNIT_ID" val="_6**"/>
  <p:tag name="KSO_WM_BEAUTIFY_FLAG" val="#wm#"/>
  <p:tag name="KSO_WM_TAG_VERSION" val="3.0"/>
  <p:tag name="KSO_WM_UNIT_LAYERLEVEL" val="1"/>
  <p:tag name="KSO_WM_TEMPLATE_INDEX" val="2844"/>
  <p:tag name="KSO_WM_TEMPLATE_CATEGORY" val="custom"/>
</p:tagLst>
</file>

<file path=ppt/tags/tag1305.xml><?xml version="1.0" encoding="utf-8"?>
<p:tagLst xmlns:p="http://schemas.openxmlformats.org/presentationml/2006/main">
  <p:tag name="KSO_WM_UNIT_ID" val="_7**"/>
  <p:tag name="KSO_WM_BEAUTIFY_FLAG" val="#wm#"/>
  <p:tag name="KSO_WM_TAG_VERSION" val="3.0"/>
  <p:tag name="KSO_WM_UNIT_LAYERLEVEL" val="1"/>
  <p:tag name="KSO_WM_TEMPLATE_INDEX" val="2844"/>
  <p:tag name="KSO_WM_TEMPLATE_CATEGORY" val="custom"/>
</p:tagLst>
</file>

<file path=ppt/tags/tag1306.xml><?xml version="1.0" encoding="utf-8"?>
<p:tagLst xmlns:p="http://schemas.openxmlformats.org/presentationml/2006/main">
  <p:tag name="KSO_WM_UNIT_ID" val="_7**"/>
  <p:tag name="KSO_WM_BEAUTIFY_FLAG" val="#wm#"/>
  <p:tag name="KSO_WM_TAG_VERSION" val="3.0"/>
  <p:tag name="KSO_WM_UNIT_LAYERLEVEL" val="1"/>
  <p:tag name="KSO_WM_TEMPLATE_INDEX" val="2844"/>
  <p:tag name="KSO_WM_TEMPLATE_CATEGORY" val="custom"/>
</p:tagLst>
</file>

<file path=ppt/tags/tag1307.xml><?xml version="1.0" encoding="utf-8"?>
<p:tagLst xmlns:p="http://schemas.openxmlformats.org/presentationml/2006/main">
  <p:tag name="ISLIDE.VECTOR" val="a36ff0dd-52e7-4a40-98ef-054fbf16791a"/>
</p:tagLst>
</file>

<file path=ppt/tags/tag1308.xml><?xml version="1.0" encoding="utf-8"?>
<p:tagLst xmlns:p="http://schemas.openxmlformats.org/presentationml/2006/main">
  <p:tag name="KSO_WM_UNIT_ID" val="_7**"/>
  <p:tag name="KSO_WM_BEAUTIFY_FLAG" val="#wm#"/>
  <p:tag name="KSO_WM_TAG_VERSION" val="3.0"/>
  <p:tag name="KSO_WM_UNIT_LAYERLEVEL" val="1"/>
  <p:tag name="KSO_WM_TEMPLATE_INDEX" val="2844"/>
  <p:tag name="KSO_WM_TEMPLATE_CATEGORY" val="custom"/>
</p:tagLst>
</file>

<file path=ppt/tags/tag1309.xml><?xml version="1.0" encoding="utf-8"?>
<p:tagLst xmlns:p="http://schemas.openxmlformats.org/presentationml/2006/main">
  <p:tag name="KSO_WM_UNIT_ID" val="_7**"/>
  <p:tag name="KSO_WM_BEAUTIFY_FLAG" val="#wm#"/>
  <p:tag name="KSO_WM_TAG_VERSION" val="3.0"/>
  <p:tag name="KSO_WM_UNIT_LAYERLEVEL" val="1"/>
  <p:tag name="KSO_WM_TEMPLATE_INDEX" val="2844"/>
  <p:tag name="KSO_WM_TEMPLATE_CATEGORY" val="custom"/>
</p:tagLst>
</file>

<file path=ppt/tags/tag13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310.xml><?xml version="1.0" encoding="utf-8"?>
<p:tagLst xmlns:p="http://schemas.openxmlformats.org/presentationml/2006/main">
  <p:tag name="KSO_WM_UNIT_ID" val="_7**"/>
  <p:tag name="KSO_WM_BEAUTIFY_FLAG" val="#wm#"/>
  <p:tag name="KSO_WM_TAG_VERSION" val="3.0"/>
  <p:tag name="KSO_WM_UNIT_LAYERLEVEL" val="1"/>
  <p:tag name="KSO_WM_TEMPLATE_INDEX" val="2844"/>
  <p:tag name="KSO_WM_TEMPLATE_CATEGORY" val="custom"/>
</p:tagLst>
</file>

<file path=ppt/tags/tag1311.xml><?xml version="1.0" encoding="utf-8"?>
<p:tagLst xmlns:p="http://schemas.openxmlformats.org/presentationml/2006/main">
  <p:tag name="KSO_WM_UNIT_ID" val="_7**"/>
  <p:tag name="KSO_WM_BEAUTIFY_FLAG" val="#wm#"/>
  <p:tag name="KSO_WM_TAG_VERSION" val="3.0"/>
  <p:tag name="KSO_WM_UNIT_LAYERLEVEL" val="1"/>
  <p:tag name="KSO_WM_TEMPLATE_INDEX" val="2844"/>
  <p:tag name="KSO_WM_TEMPLATE_CATEGORY" val="custom"/>
</p:tagLst>
</file>

<file path=ppt/tags/tag1312.xml><?xml version="1.0" encoding="utf-8"?>
<p:tagLst xmlns:p="http://schemas.openxmlformats.org/presentationml/2006/main">
  <p:tag name="KSO_WM_UNIT_ID" val="_7**"/>
  <p:tag name="KSO_WM_BEAUTIFY_FLAG" val="#wm#"/>
  <p:tag name="KSO_WM_TAG_VERSION" val="3.0"/>
  <p:tag name="KSO_WM_UNIT_LAYERLEVEL" val="1"/>
  <p:tag name="KSO_WM_TEMPLATE_INDEX" val="2844"/>
  <p:tag name="KSO_WM_TEMPLATE_CATEGORY" val="custom"/>
</p:tagLst>
</file>

<file path=ppt/tags/tag1313.xml><?xml version="1.0" encoding="utf-8"?>
<p:tagLst xmlns:p="http://schemas.openxmlformats.org/presentationml/2006/main">
  <p:tag name="KSO_WM_UNIT_ID" val="_7**"/>
  <p:tag name="KSO_WM_BEAUTIFY_FLAG" val="#wm#"/>
  <p:tag name="KSO_WM_TAG_VERSION" val="3.0"/>
  <p:tag name="KSO_WM_UNIT_LAYERLEVEL" val="1"/>
  <p:tag name="KSO_WM_TEMPLATE_INDEX" val="2844"/>
  <p:tag name="KSO_WM_TEMPLATE_CATEGORY" val="custom"/>
</p:tagLst>
</file>

<file path=ppt/tags/tag1314.xml><?xml version="1.0" encoding="utf-8"?>
<p:tagLst xmlns:p="http://schemas.openxmlformats.org/presentationml/2006/main">
  <p:tag name="KSO_WM_UNIT_ID" val="_7**"/>
  <p:tag name="KSO_WM_BEAUTIFY_FLAG" val="#wm#"/>
  <p:tag name="KSO_WM_TAG_VERSION" val="3.0"/>
  <p:tag name="KSO_WM_UNIT_LAYERLEVEL" val="1"/>
  <p:tag name="KSO_WM_TEMPLATE_INDEX" val="2844"/>
  <p:tag name="KSO_WM_TEMPLATE_CATEGORY" val="custom"/>
</p:tagLst>
</file>

<file path=ppt/tags/tag1315.xml><?xml version="1.0" encoding="utf-8"?>
<p:tagLst xmlns:p="http://schemas.openxmlformats.org/presentationml/2006/main">
  <p:tag name="KSO_WM_UNIT_ID" val="_7**"/>
  <p:tag name="KSO_WM_BEAUTIFY_FLAG" val="#wm#"/>
  <p:tag name="KSO_WM_TAG_VERSION" val="3.0"/>
  <p:tag name="KSO_WM_UNIT_LAYERLEVEL" val="1"/>
  <p:tag name="KSO_WM_TEMPLATE_INDEX" val="2844"/>
  <p:tag name="KSO_WM_TEMPLATE_CATEGORY" val="custom"/>
</p:tagLst>
</file>

<file path=ppt/tags/tag1316.xml><?xml version="1.0" encoding="utf-8"?>
<p:tagLst xmlns:p="http://schemas.openxmlformats.org/presentationml/2006/main">
  <p:tag name="KSO_WM_UNIT_ID" val="_7**"/>
  <p:tag name="KSO_WM_BEAUTIFY_FLAG" val="#wm#"/>
  <p:tag name="KSO_WM_TAG_VERSION" val="3.0"/>
  <p:tag name="KSO_WM_UNIT_LAYERLEVEL" val="1"/>
  <p:tag name="KSO_WM_TEMPLATE_INDEX" val="2844"/>
  <p:tag name="KSO_WM_TEMPLATE_CATEGORY" val="custom"/>
</p:tagLst>
</file>

<file path=ppt/tags/tag1317.xml><?xml version="1.0" encoding="utf-8"?>
<p:tagLst xmlns:p="http://schemas.openxmlformats.org/presentationml/2006/main">
  <p:tag name="KSO_WM_UNIT_ID" val="_7**"/>
  <p:tag name="KSO_WM_BEAUTIFY_FLAG" val="#wm#"/>
  <p:tag name="KSO_WM_TAG_VERSION" val="3.0"/>
  <p:tag name="KSO_WM_UNIT_LAYERLEVEL" val="1"/>
  <p:tag name="KSO_WM_TEMPLATE_INDEX" val="2844"/>
  <p:tag name="KSO_WM_TEMPLATE_CATEGORY" val="custom"/>
</p:tagLst>
</file>

<file path=ppt/tags/tag1318.xml><?xml version="1.0" encoding="utf-8"?>
<p:tagLst xmlns:p="http://schemas.openxmlformats.org/presentationml/2006/main">
  <p:tag name="KSO_WM_UNIT_ID" val="_7**"/>
  <p:tag name="KSO_WM_BEAUTIFY_FLAG" val="#wm#"/>
  <p:tag name="KSO_WM_TAG_VERSION" val="3.0"/>
  <p:tag name="KSO_WM_UNIT_LAYERLEVEL" val="1"/>
  <p:tag name="KSO_WM_TEMPLATE_INDEX" val="2844"/>
  <p:tag name="KSO_WM_TEMPLATE_CATEGORY" val="custom"/>
</p:tagLst>
</file>

<file path=ppt/tags/tag1319.xml><?xml version="1.0" encoding="utf-8"?>
<p:tagLst xmlns:p="http://schemas.openxmlformats.org/presentationml/2006/main">
  <p:tag name="KSO_WM_UNIT_ID" val="_7**"/>
  <p:tag name="KSO_WM_BEAUTIFY_FLAG" val="#wm#"/>
  <p:tag name="KSO_WM_TAG_VERSION" val="3.0"/>
  <p:tag name="KSO_WM_UNIT_LAYERLEVEL" val="1"/>
  <p:tag name="KSO_WM_TEMPLATE_INDEX" val="2844"/>
  <p:tag name="KSO_WM_TEMPLATE_CATEGORY" val="custom"/>
</p:tagLst>
</file>

<file path=ppt/tags/tag13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320.xml><?xml version="1.0" encoding="utf-8"?>
<p:tagLst xmlns:p="http://schemas.openxmlformats.org/presentationml/2006/main">
  <p:tag name="KSO_WM_UNIT_ID" val="_7**"/>
  <p:tag name="KSO_WM_BEAUTIFY_FLAG" val="#wm#"/>
  <p:tag name="KSO_WM_TAG_VERSION" val="3.0"/>
  <p:tag name="KSO_WM_UNIT_LAYERLEVEL" val="1"/>
  <p:tag name="KSO_WM_TEMPLATE_INDEX" val="2844"/>
  <p:tag name="KSO_WM_TEMPLATE_CATEGORY" val="custom"/>
</p:tagLst>
</file>

<file path=ppt/tags/tag1321.xml><?xml version="1.0" encoding="utf-8"?>
<p:tagLst xmlns:p="http://schemas.openxmlformats.org/presentationml/2006/main">
  <p:tag name="KSO_WM_UNIT_ID" val="_7**"/>
  <p:tag name="KSO_WM_BEAUTIFY_FLAG" val="#wm#"/>
  <p:tag name="KSO_WM_TAG_VERSION" val="3.0"/>
  <p:tag name="KSO_WM_UNIT_LAYERLEVEL" val="1"/>
  <p:tag name="KSO_WM_TEMPLATE_INDEX" val="2844"/>
  <p:tag name="KSO_WM_TEMPLATE_CATEGORY" val="custom"/>
</p:tagLst>
</file>

<file path=ppt/tags/tag1322.xml><?xml version="1.0" encoding="utf-8"?>
<p:tagLst xmlns:p="http://schemas.openxmlformats.org/presentationml/2006/main">
  <p:tag name="KSO_WM_UNIT_ID" val="_7**"/>
  <p:tag name="KSO_WM_BEAUTIFY_FLAG" val="#wm#"/>
  <p:tag name="KSO_WM_TAG_VERSION" val="3.0"/>
  <p:tag name="KSO_WM_UNIT_LAYERLEVEL" val="1"/>
  <p:tag name="KSO_WM_TEMPLATE_INDEX" val="2844"/>
  <p:tag name="KSO_WM_TEMPLATE_CATEGORY" val="custom"/>
</p:tagLst>
</file>

<file path=ppt/tags/tag1323.xml><?xml version="1.0" encoding="utf-8"?>
<p:tagLst xmlns:p="http://schemas.openxmlformats.org/presentationml/2006/main">
  <p:tag name="KSO_WM_UNIT_ID" val="_7**"/>
  <p:tag name="KSO_WM_BEAUTIFY_FLAG" val="#wm#"/>
  <p:tag name="KSO_WM_TAG_VERSION" val="3.0"/>
  <p:tag name="KSO_WM_UNIT_LAYERLEVEL" val="1"/>
  <p:tag name="KSO_WM_TEMPLATE_INDEX" val="2844"/>
  <p:tag name="KSO_WM_TEMPLATE_CATEGORY" val="custom"/>
</p:tagLst>
</file>

<file path=ppt/tags/tag1324.xml><?xml version="1.0" encoding="utf-8"?>
<p:tagLst xmlns:p="http://schemas.openxmlformats.org/presentationml/2006/main">
  <p:tag name="KSO_WM_UNIT_ID" val="_7**"/>
  <p:tag name="KSO_WM_BEAUTIFY_FLAG" val="#wm#"/>
  <p:tag name="KSO_WM_TAG_VERSION" val="3.0"/>
  <p:tag name="KSO_WM_UNIT_LAYERLEVEL" val="1"/>
  <p:tag name="KSO_WM_TEMPLATE_INDEX" val="2844"/>
  <p:tag name="KSO_WM_TEMPLATE_CATEGORY" val="custom"/>
</p:tagLst>
</file>

<file path=ppt/tags/tag1325.xml><?xml version="1.0" encoding="utf-8"?>
<p:tagLst xmlns:p="http://schemas.openxmlformats.org/presentationml/2006/main">
  <p:tag name="KSO_WM_UNIT_ID" val="_7**"/>
  <p:tag name="KSO_WM_BEAUTIFY_FLAG" val="#wm#"/>
  <p:tag name="KSO_WM_TAG_VERSION" val="3.0"/>
  <p:tag name="KSO_WM_UNIT_LAYERLEVEL" val="1"/>
  <p:tag name="KSO_WM_TEMPLATE_INDEX" val="2844"/>
  <p:tag name="KSO_WM_TEMPLATE_CATEGORY" val="custom"/>
</p:tagLst>
</file>

<file path=ppt/tags/tag1326.xml><?xml version="1.0" encoding="utf-8"?>
<p:tagLst xmlns:p="http://schemas.openxmlformats.org/presentationml/2006/main">
  <p:tag name="KSO_WM_UNIT_ID" val="_7**"/>
  <p:tag name="KSO_WM_BEAUTIFY_FLAG" val="#wm#"/>
  <p:tag name="KSO_WM_TAG_VERSION" val="3.0"/>
  <p:tag name="KSO_WM_UNIT_LAYERLEVEL" val="1"/>
  <p:tag name="KSO_WM_TEMPLATE_INDEX" val="2844"/>
  <p:tag name="KSO_WM_TEMPLATE_CATEGORY" val="custom"/>
</p:tagLst>
</file>

<file path=ppt/tags/tag1327.xml><?xml version="1.0" encoding="utf-8"?>
<p:tagLst xmlns:p="http://schemas.openxmlformats.org/presentationml/2006/main">
  <p:tag name="KSO_WM_UNIT_ID" val="_7**"/>
  <p:tag name="KSO_WM_BEAUTIFY_FLAG" val="#wm#"/>
  <p:tag name="KSO_WM_TAG_VERSION" val="3.0"/>
  <p:tag name="KSO_WM_UNIT_LAYERLEVEL" val="1"/>
  <p:tag name="KSO_WM_TEMPLATE_INDEX" val="2844"/>
  <p:tag name="KSO_WM_TEMPLATE_CATEGORY" val="custom"/>
</p:tagLst>
</file>

<file path=ppt/tags/tag1328.xml><?xml version="1.0" encoding="utf-8"?>
<p:tagLst xmlns:p="http://schemas.openxmlformats.org/presentationml/2006/main">
  <p:tag name="KSO_WM_UNIT_ID" val="_7**"/>
  <p:tag name="KSO_WM_BEAUTIFY_FLAG" val="#wm#"/>
  <p:tag name="KSO_WM_TAG_VERSION" val="3.0"/>
  <p:tag name="KSO_WM_UNIT_LAYERLEVEL" val="1"/>
  <p:tag name="KSO_WM_TEMPLATE_INDEX" val="2844"/>
  <p:tag name="KSO_WM_TEMPLATE_CATEGORY" val="custom"/>
</p:tagLst>
</file>

<file path=ppt/tags/tag1329.xml><?xml version="1.0" encoding="utf-8"?>
<p:tagLst xmlns:p="http://schemas.openxmlformats.org/presentationml/2006/main">
  <p:tag name="KSO_WM_UNIT_ID" val="_7**"/>
  <p:tag name="KSO_WM_BEAUTIFY_FLAG" val="#wm#"/>
  <p:tag name="KSO_WM_TAG_VERSION" val="3.0"/>
  <p:tag name="KSO_WM_UNIT_LAYERLEVEL" val="1"/>
  <p:tag name="KSO_WM_TEMPLATE_INDEX" val="2844"/>
  <p:tag name="KSO_WM_TEMPLATE_CATEGORY" val="custom"/>
</p:tagLst>
</file>

<file path=ppt/tags/tag133.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330.xml><?xml version="1.0" encoding="utf-8"?>
<p:tagLst xmlns:p="http://schemas.openxmlformats.org/presentationml/2006/main">
  <p:tag name="KSO_WM_UNIT_ID" val="_7**"/>
  <p:tag name="KSO_WM_BEAUTIFY_FLAG" val="#wm#"/>
  <p:tag name="KSO_WM_TAG_VERSION" val="3.0"/>
  <p:tag name="KSO_WM_UNIT_LAYERLEVEL" val="1"/>
  <p:tag name="KSO_WM_TEMPLATE_INDEX" val="2844"/>
  <p:tag name="KSO_WM_TEMPLATE_CATEGORY" val="custom"/>
</p:tagLst>
</file>

<file path=ppt/tags/tag1331.xml><?xml version="1.0" encoding="utf-8"?>
<p:tagLst xmlns:p="http://schemas.openxmlformats.org/presentationml/2006/main">
  <p:tag name="KSO_WM_UNIT_ID" val="_7**"/>
  <p:tag name="KSO_WM_BEAUTIFY_FLAG" val="#wm#"/>
  <p:tag name="KSO_WM_TAG_VERSION" val="3.0"/>
  <p:tag name="KSO_WM_UNIT_LAYERLEVEL" val="1"/>
  <p:tag name="KSO_WM_TEMPLATE_INDEX" val="2844"/>
  <p:tag name="KSO_WM_TEMPLATE_CATEGORY" val="custom"/>
</p:tagLst>
</file>

<file path=ppt/tags/tag1332.xml><?xml version="1.0" encoding="utf-8"?>
<p:tagLst xmlns:p="http://schemas.openxmlformats.org/presentationml/2006/main">
  <p:tag name="KSO_WM_UNIT_ID" val="_7**"/>
  <p:tag name="KSO_WM_BEAUTIFY_FLAG" val="#wm#"/>
  <p:tag name="KSO_WM_TAG_VERSION" val="3.0"/>
  <p:tag name="KSO_WM_UNIT_LAYERLEVEL" val="1"/>
  <p:tag name="KSO_WM_TEMPLATE_INDEX" val="2844"/>
  <p:tag name="KSO_WM_TEMPLATE_CATEGORY" val="custom"/>
</p:tagLst>
</file>

<file path=ppt/tags/tag1333.xml><?xml version="1.0" encoding="utf-8"?>
<p:tagLst xmlns:p="http://schemas.openxmlformats.org/presentationml/2006/main">
  <p:tag name="KSO_WM_UNIT_ID" val="_7**"/>
  <p:tag name="KSO_WM_BEAUTIFY_FLAG" val="#wm#"/>
  <p:tag name="KSO_WM_TAG_VERSION" val="3.0"/>
  <p:tag name="KSO_WM_UNIT_LAYERLEVEL" val="1"/>
  <p:tag name="KSO_WM_TEMPLATE_INDEX" val="2844"/>
  <p:tag name="KSO_WM_TEMPLATE_CATEGORY" val="custom"/>
</p:tagLst>
</file>

<file path=ppt/tags/tag1334.xml><?xml version="1.0" encoding="utf-8"?>
<p:tagLst xmlns:p="http://schemas.openxmlformats.org/presentationml/2006/main">
  <p:tag name="KSO_WM_UNIT_ID" val="_7**"/>
  <p:tag name="KSO_WM_BEAUTIFY_FLAG" val="#wm#"/>
  <p:tag name="KSO_WM_TAG_VERSION" val="3.0"/>
  <p:tag name="KSO_WM_UNIT_LAYERLEVEL" val="1"/>
  <p:tag name="KSO_WM_TEMPLATE_INDEX" val="2844"/>
  <p:tag name="KSO_WM_TEMPLATE_CATEGORY" val="custom"/>
</p:tagLst>
</file>

<file path=ppt/tags/tag1335.xml><?xml version="1.0" encoding="utf-8"?>
<p:tagLst xmlns:p="http://schemas.openxmlformats.org/presentationml/2006/main">
  <p:tag name="KSO_WM_UNIT_ID" val="_7**"/>
  <p:tag name="KSO_WM_BEAUTIFY_FLAG" val="#wm#"/>
  <p:tag name="KSO_WM_TAG_VERSION" val="3.0"/>
  <p:tag name="KSO_WM_UNIT_LAYERLEVEL" val="1"/>
  <p:tag name="KSO_WM_TEMPLATE_INDEX" val="2844"/>
  <p:tag name="KSO_WM_TEMPLATE_CATEGORY" val="custom"/>
</p:tagLst>
</file>

<file path=ppt/tags/tag1336.xml><?xml version="1.0" encoding="utf-8"?>
<p:tagLst xmlns:p="http://schemas.openxmlformats.org/presentationml/2006/main">
  <p:tag name="KSO_WM_UNIT_ID" val="_7**"/>
  <p:tag name="KSO_WM_BEAUTIFY_FLAG" val="#wm#"/>
  <p:tag name="KSO_WM_TAG_VERSION" val="3.0"/>
  <p:tag name="KSO_WM_UNIT_LAYERLEVEL" val="1"/>
  <p:tag name="KSO_WM_TEMPLATE_INDEX" val="2844"/>
  <p:tag name="KSO_WM_TEMPLATE_CATEGORY" val="custom"/>
</p:tagLst>
</file>

<file path=ppt/tags/tag1337.xml><?xml version="1.0" encoding="utf-8"?>
<p:tagLst xmlns:p="http://schemas.openxmlformats.org/presentationml/2006/main">
  <p:tag name="KSO_WM_UNIT_ID" val="_7**"/>
  <p:tag name="KSO_WM_BEAUTIFY_FLAG" val="#wm#"/>
  <p:tag name="KSO_WM_TAG_VERSION" val="3.0"/>
  <p:tag name="KSO_WM_UNIT_LAYERLEVEL" val="1"/>
  <p:tag name="KSO_WM_TEMPLATE_INDEX" val="2844"/>
  <p:tag name="KSO_WM_TEMPLATE_CATEGORY" val="custom"/>
</p:tagLst>
</file>

<file path=ppt/tags/tag1338.xml><?xml version="1.0" encoding="utf-8"?>
<p:tagLst xmlns:p="http://schemas.openxmlformats.org/presentationml/2006/main">
  <p:tag name="KSO_WM_UNIT_ID" val="_7**"/>
  <p:tag name="KSO_WM_BEAUTIFY_FLAG" val="#wm#"/>
  <p:tag name="KSO_WM_TAG_VERSION" val="3.0"/>
  <p:tag name="KSO_WM_UNIT_LAYERLEVEL" val="1"/>
  <p:tag name="KSO_WM_TEMPLATE_INDEX" val="2844"/>
  <p:tag name="KSO_WM_TEMPLATE_CATEGORY" val="custom"/>
</p:tagLst>
</file>

<file path=ppt/tags/tag1339.xml><?xml version="1.0" encoding="utf-8"?>
<p:tagLst xmlns:p="http://schemas.openxmlformats.org/presentationml/2006/main">
  <p:tag name="KSO_WM_UNIT_ID" val="_7**"/>
  <p:tag name="KSO_WM_BEAUTIFY_FLAG" val="#wm#"/>
  <p:tag name="KSO_WM_TAG_VERSION" val="3.0"/>
  <p:tag name="KSO_WM_UNIT_LAYERLEVEL" val="1"/>
  <p:tag name="KSO_WM_TEMPLATE_INDEX" val="2844"/>
  <p:tag name="KSO_WM_TEMPLATE_CATEGORY" val="custom"/>
</p:tagLst>
</file>

<file path=ppt/tags/tag13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340.xml><?xml version="1.0" encoding="utf-8"?>
<p:tagLst xmlns:p="http://schemas.openxmlformats.org/presentationml/2006/main">
  <p:tag name="KSO_WM_UNIT_ID" val="_7**"/>
  <p:tag name="KSO_WM_BEAUTIFY_FLAG" val="#wm#"/>
  <p:tag name="KSO_WM_TAG_VERSION" val="3.0"/>
  <p:tag name="KSO_WM_UNIT_LAYERLEVEL" val="1"/>
  <p:tag name="KSO_WM_TEMPLATE_INDEX" val="2844"/>
  <p:tag name="KSO_WM_TEMPLATE_CATEGORY" val="custom"/>
</p:tagLst>
</file>

<file path=ppt/tags/tag1341.xml><?xml version="1.0" encoding="utf-8"?>
<p:tagLst xmlns:p="http://schemas.openxmlformats.org/presentationml/2006/main">
  <p:tag name="KSO_WM_UNIT_ID" val="_7**"/>
  <p:tag name="KSO_WM_BEAUTIFY_FLAG" val="#wm#"/>
  <p:tag name="KSO_WM_TAG_VERSION" val="3.0"/>
  <p:tag name="KSO_WM_UNIT_LAYERLEVEL" val="1"/>
  <p:tag name="KSO_WM_TEMPLATE_INDEX" val="2844"/>
  <p:tag name="KSO_WM_TEMPLATE_CATEGORY" val="custom"/>
</p:tagLst>
</file>

<file path=ppt/tags/tag1342.xml><?xml version="1.0" encoding="utf-8"?>
<p:tagLst xmlns:p="http://schemas.openxmlformats.org/presentationml/2006/main">
  <p:tag name="KSO_WM_UNIT_ID" val="_7**"/>
  <p:tag name="KSO_WM_BEAUTIFY_FLAG" val="#wm#"/>
  <p:tag name="KSO_WM_TAG_VERSION" val="3.0"/>
  <p:tag name="KSO_WM_UNIT_LAYERLEVEL" val="1"/>
  <p:tag name="KSO_WM_TEMPLATE_INDEX" val="2844"/>
  <p:tag name="KSO_WM_TEMPLATE_CATEGORY" val="custom"/>
</p:tagLst>
</file>

<file path=ppt/tags/tag1343.xml><?xml version="1.0" encoding="utf-8"?>
<p:tagLst xmlns:p="http://schemas.openxmlformats.org/presentationml/2006/main">
  <p:tag name="KSO_WM_UNIT_ID" val="_7**"/>
  <p:tag name="KSO_WM_BEAUTIFY_FLAG" val="#wm#"/>
  <p:tag name="KSO_WM_TAG_VERSION" val="3.0"/>
  <p:tag name="KSO_WM_UNIT_LAYERLEVEL" val="1"/>
  <p:tag name="KSO_WM_TEMPLATE_INDEX" val="2844"/>
  <p:tag name="KSO_WM_TEMPLATE_CATEGORY" val="custom"/>
</p:tagLst>
</file>

<file path=ppt/tags/tag1344.xml><?xml version="1.0" encoding="utf-8"?>
<p:tagLst xmlns:p="http://schemas.openxmlformats.org/presentationml/2006/main">
  <p:tag name="KSO_WM_UNIT_ID" val="_7**"/>
  <p:tag name="KSO_WM_BEAUTIFY_FLAG" val="#wm#"/>
  <p:tag name="KSO_WM_TAG_VERSION" val="3.0"/>
  <p:tag name="KSO_WM_UNIT_LAYERLEVEL" val="1"/>
  <p:tag name="KSO_WM_TEMPLATE_INDEX" val="2844"/>
  <p:tag name="KSO_WM_TEMPLATE_CATEGORY" val="custom"/>
</p:tagLst>
</file>

<file path=ppt/tags/tag1345.xml><?xml version="1.0" encoding="utf-8"?>
<p:tagLst xmlns:p="http://schemas.openxmlformats.org/presentationml/2006/main">
  <p:tag name="KSO_WM_UNIT_ID" val="_7**"/>
  <p:tag name="KSO_WM_BEAUTIFY_FLAG" val="#wm#"/>
  <p:tag name="KSO_WM_TAG_VERSION" val="3.0"/>
  <p:tag name="KSO_WM_UNIT_LAYERLEVEL" val="1"/>
  <p:tag name="KSO_WM_TEMPLATE_INDEX" val="2844"/>
  <p:tag name="KSO_WM_TEMPLATE_CATEGORY" val="custom"/>
</p:tagLst>
</file>

<file path=ppt/tags/tag1346.xml><?xml version="1.0" encoding="utf-8"?>
<p:tagLst xmlns:p="http://schemas.openxmlformats.org/presentationml/2006/main">
  <p:tag name="KSO_WM_UNIT_ID" val="_7**"/>
  <p:tag name="KSO_WM_BEAUTIFY_FLAG" val="#wm#"/>
  <p:tag name="KSO_WM_TAG_VERSION" val="3.0"/>
  <p:tag name="KSO_WM_UNIT_LAYERLEVEL" val="1"/>
  <p:tag name="KSO_WM_TEMPLATE_INDEX" val="2844"/>
  <p:tag name="KSO_WM_TEMPLATE_CATEGORY" val="custom"/>
</p:tagLst>
</file>

<file path=ppt/tags/tag1347.xml><?xml version="1.0" encoding="utf-8"?>
<p:tagLst xmlns:p="http://schemas.openxmlformats.org/presentationml/2006/main">
  <p:tag name="KSO_WM_UNIT_ID" val="_7**"/>
  <p:tag name="KSO_WM_BEAUTIFY_FLAG" val="#wm#"/>
  <p:tag name="KSO_WM_TAG_VERSION" val="3.0"/>
  <p:tag name="KSO_WM_UNIT_LAYERLEVEL" val="1"/>
  <p:tag name="KSO_WM_TEMPLATE_INDEX" val="2844"/>
  <p:tag name="KSO_WM_TEMPLATE_CATEGORY" val="custom"/>
</p:tagLst>
</file>

<file path=ppt/tags/tag1348.xml><?xml version="1.0" encoding="utf-8"?>
<p:tagLst xmlns:p="http://schemas.openxmlformats.org/presentationml/2006/main">
  <p:tag name="KSO_WM_UNIT_ID" val="_7**"/>
  <p:tag name="KSO_WM_BEAUTIFY_FLAG" val="#wm#"/>
  <p:tag name="KSO_WM_TAG_VERSION" val="3.0"/>
  <p:tag name="KSO_WM_UNIT_LAYERLEVEL" val="1"/>
  <p:tag name="KSO_WM_TEMPLATE_INDEX" val="2844"/>
  <p:tag name="KSO_WM_TEMPLATE_CATEGORY" val="custom"/>
</p:tagLst>
</file>

<file path=ppt/tags/tag1349.xml><?xml version="1.0" encoding="utf-8"?>
<p:tagLst xmlns:p="http://schemas.openxmlformats.org/presentationml/2006/main">
  <p:tag name="KSO_WM_UNIT_ID" val="_7**"/>
  <p:tag name="KSO_WM_BEAUTIFY_FLAG" val="#wm#"/>
  <p:tag name="KSO_WM_TAG_VERSION" val="3.0"/>
  <p:tag name="KSO_WM_UNIT_LAYERLEVEL" val="1"/>
  <p:tag name="KSO_WM_TEMPLATE_INDEX" val="2844"/>
  <p:tag name="KSO_WM_TEMPLATE_CATEGORY" val="custom"/>
</p:tagLst>
</file>

<file path=ppt/tags/tag13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350.xml><?xml version="1.0" encoding="utf-8"?>
<p:tagLst xmlns:p="http://schemas.openxmlformats.org/presentationml/2006/main">
  <p:tag name="KSO_WM_UNIT_ID" val="_7**"/>
  <p:tag name="KSO_WM_BEAUTIFY_FLAG" val="#wm#"/>
  <p:tag name="KSO_WM_TAG_VERSION" val="3.0"/>
  <p:tag name="KSO_WM_UNIT_LAYERLEVEL" val="1"/>
  <p:tag name="KSO_WM_TEMPLATE_INDEX" val="2844"/>
  <p:tag name="KSO_WM_TEMPLATE_CATEGORY" val="custom"/>
</p:tagLst>
</file>

<file path=ppt/tags/tag1351.xml><?xml version="1.0" encoding="utf-8"?>
<p:tagLst xmlns:p="http://schemas.openxmlformats.org/presentationml/2006/main">
  <p:tag name="KSO_WM_UNIT_ID" val="_7**"/>
  <p:tag name="KSO_WM_BEAUTIFY_FLAG" val="#wm#"/>
  <p:tag name="KSO_WM_TAG_VERSION" val="3.0"/>
  <p:tag name="KSO_WM_UNIT_LAYERLEVEL" val="1"/>
  <p:tag name="KSO_WM_TEMPLATE_INDEX" val="2844"/>
  <p:tag name="KSO_WM_TEMPLATE_CATEGORY" val="custom"/>
</p:tagLst>
</file>

<file path=ppt/tags/tag1352.xml><?xml version="1.0" encoding="utf-8"?>
<p:tagLst xmlns:p="http://schemas.openxmlformats.org/presentationml/2006/main">
  <p:tag name="KSO_WM_UNIT_ID" val="_7**"/>
  <p:tag name="KSO_WM_BEAUTIFY_FLAG" val="#wm#"/>
  <p:tag name="KSO_WM_TAG_VERSION" val="3.0"/>
  <p:tag name="KSO_WM_UNIT_LAYERLEVEL" val="1"/>
  <p:tag name="KSO_WM_TEMPLATE_INDEX" val="2844"/>
  <p:tag name="KSO_WM_TEMPLATE_CATEGORY" val="custom"/>
</p:tagLst>
</file>

<file path=ppt/tags/tag1353.xml><?xml version="1.0" encoding="utf-8"?>
<p:tagLst xmlns:p="http://schemas.openxmlformats.org/presentationml/2006/main">
  <p:tag name="KSO_WM_UNIT_ID" val="_7**"/>
  <p:tag name="KSO_WM_BEAUTIFY_FLAG" val="#wm#"/>
  <p:tag name="KSO_WM_TAG_VERSION" val="3.0"/>
  <p:tag name="KSO_WM_UNIT_LAYERLEVEL" val="1"/>
  <p:tag name="KSO_WM_TEMPLATE_INDEX" val="2844"/>
  <p:tag name="KSO_WM_TEMPLATE_CATEGORY" val="custom"/>
</p:tagLst>
</file>

<file path=ppt/tags/tag1354.xml><?xml version="1.0" encoding="utf-8"?>
<p:tagLst xmlns:p="http://schemas.openxmlformats.org/presentationml/2006/main">
  <p:tag name="KSO_WM_UNIT_ID" val="_7**"/>
  <p:tag name="KSO_WM_BEAUTIFY_FLAG" val="#wm#"/>
  <p:tag name="KSO_WM_TAG_VERSION" val="3.0"/>
  <p:tag name="KSO_WM_UNIT_LAYERLEVEL" val="1"/>
  <p:tag name="KSO_WM_TEMPLATE_INDEX" val="2844"/>
  <p:tag name="KSO_WM_TEMPLATE_CATEGORY" val="custom"/>
</p:tagLst>
</file>

<file path=ppt/tags/tag1355.xml><?xml version="1.0" encoding="utf-8"?>
<p:tagLst xmlns:p="http://schemas.openxmlformats.org/presentationml/2006/main">
  <p:tag name="KSO_WM_UNIT_ID" val="_7**"/>
  <p:tag name="KSO_WM_BEAUTIFY_FLAG" val="#wm#"/>
  <p:tag name="KSO_WM_TAG_VERSION" val="3.0"/>
  <p:tag name="KSO_WM_UNIT_LAYERLEVEL" val="1"/>
  <p:tag name="KSO_WM_TEMPLATE_INDEX" val="2844"/>
  <p:tag name="KSO_WM_TEMPLATE_CATEGORY" val="custom"/>
</p:tagLst>
</file>

<file path=ppt/tags/tag1356.xml><?xml version="1.0" encoding="utf-8"?>
<p:tagLst xmlns:p="http://schemas.openxmlformats.org/presentationml/2006/main">
  <p:tag name="KSO_WM_UNIT_ID" val="_7**"/>
  <p:tag name="KSO_WM_BEAUTIFY_FLAG" val="#wm#"/>
  <p:tag name="KSO_WM_TAG_VERSION" val="3.0"/>
  <p:tag name="KSO_WM_UNIT_LAYERLEVEL" val="1"/>
  <p:tag name="KSO_WM_TEMPLATE_INDEX" val="2844"/>
  <p:tag name="KSO_WM_TEMPLATE_CATEGORY" val="custom"/>
</p:tagLst>
</file>

<file path=ppt/tags/tag1357.xml><?xml version="1.0" encoding="utf-8"?>
<p:tagLst xmlns:p="http://schemas.openxmlformats.org/presentationml/2006/main">
  <p:tag name="KSO_WM_UNIT_ID" val="_7**"/>
  <p:tag name="KSO_WM_BEAUTIFY_FLAG" val="#wm#"/>
  <p:tag name="KSO_WM_TAG_VERSION" val="3.0"/>
  <p:tag name="KSO_WM_UNIT_LAYERLEVEL" val="1"/>
  <p:tag name="KSO_WM_TEMPLATE_INDEX" val="2844"/>
  <p:tag name="KSO_WM_TEMPLATE_CATEGORY" val="custom"/>
</p:tagLst>
</file>

<file path=ppt/tags/tag1358.xml><?xml version="1.0" encoding="utf-8"?>
<p:tagLst xmlns:p="http://schemas.openxmlformats.org/presentationml/2006/main">
  <p:tag name="KSO_WM_UNIT_ID" val="_7**"/>
  <p:tag name="KSO_WM_BEAUTIFY_FLAG" val="#wm#"/>
  <p:tag name="KSO_WM_TAG_VERSION" val="3.0"/>
  <p:tag name="KSO_WM_UNIT_LAYERLEVEL" val="1"/>
  <p:tag name="KSO_WM_TEMPLATE_INDEX" val="2844"/>
  <p:tag name="KSO_WM_TEMPLATE_CATEGORY" val="custom"/>
</p:tagLst>
</file>

<file path=ppt/tags/tag1359.xml><?xml version="1.0" encoding="utf-8"?>
<p:tagLst xmlns:p="http://schemas.openxmlformats.org/presentationml/2006/main">
  <p:tag name="KSO_WM_UNIT_ID" val="_7**"/>
  <p:tag name="KSO_WM_BEAUTIFY_FLAG" val="#wm#"/>
  <p:tag name="KSO_WM_TAG_VERSION" val="3.0"/>
  <p:tag name="KSO_WM_UNIT_LAYERLEVEL" val="1"/>
  <p:tag name="KSO_WM_TEMPLATE_INDEX" val="2844"/>
  <p:tag name="KSO_WM_TEMPLATE_CATEGORY" val="custom"/>
</p:tagLst>
</file>

<file path=ppt/tags/tag13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360.xml><?xml version="1.0" encoding="utf-8"?>
<p:tagLst xmlns:p="http://schemas.openxmlformats.org/presentationml/2006/main">
  <p:tag name="KSO_WM_UNIT_ID" val="_8**"/>
  <p:tag name="KSO_WM_BEAUTIFY_FLAG" val="#wm#"/>
  <p:tag name="KSO_WM_TAG_VERSION" val="3.0"/>
  <p:tag name="KSO_WM_UNIT_LAYERLEVEL" val="1"/>
  <p:tag name="KSO_WM_TEMPLATE_INDEX" val="2844"/>
  <p:tag name="KSO_WM_TEMPLATE_CATEGORY" val="custom"/>
</p:tagLst>
</file>

<file path=ppt/tags/tag1361.xml><?xml version="1.0" encoding="utf-8"?>
<p:tagLst xmlns:p="http://schemas.openxmlformats.org/presentationml/2006/main">
  <p:tag name="KSO_WM_UNIT_ID" val="_8**"/>
  <p:tag name="KSO_WM_BEAUTIFY_FLAG" val="#wm#"/>
  <p:tag name="KSO_WM_TAG_VERSION" val="3.0"/>
  <p:tag name="KSO_WM_UNIT_LAYERLEVEL" val="1"/>
  <p:tag name="KSO_WM_TEMPLATE_INDEX" val="2844"/>
  <p:tag name="KSO_WM_TEMPLATE_CATEGORY" val="custom"/>
</p:tagLst>
</file>

<file path=ppt/tags/tag1362.xml><?xml version="1.0" encoding="utf-8"?>
<p:tagLst xmlns:p="http://schemas.openxmlformats.org/presentationml/2006/main">
  <p:tag name="KSO_WM_UNIT_ID" val="_8**"/>
  <p:tag name="KSO_WM_BEAUTIFY_FLAG" val="#wm#"/>
  <p:tag name="KSO_WM_TAG_VERSION" val="3.0"/>
  <p:tag name="KSO_WM_UNIT_LAYERLEVEL" val="1"/>
  <p:tag name="KSO_WM_TEMPLATE_INDEX" val="2844"/>
  <p:tag name="KSO_WM_TEMPLATE_CATEGORY" val="custom"/>
</p:tagLst>
</file>

<file path=ppt/tags/tag1363.xml><?xml version="1.0" encoding="utf-8"?>
<p:tagLst xmlns:p="http://schemas.openxmlformats.org/presentationml/2006/main">
  <p:tag name="KSO_WM_UNIT_ID" val="_8**"/>
  <p:tag name="KSO_WM_BEAUTIFY_FLAG" val="#wm#"/>
  <p:tag name="KSO_WM_TAG_VERSION" val="3.0"/>
  <p:tag name="KSO_WM_UNIT_LAYERLEVEL" val="1"/>
  <p:tag name="KSO_WM_TEMPLATE_INDEX" val="2844"/>
  <p:tag name="KSO_WM_TEMPLATE_CATEGORY" val="custom"/>
</p:tagLst>
</file>

<file path=ppt/tags/tag1364.xml><?xml version="1.0" encoding="utf-8"?>
<p:tagLst xmlns:p="http://schemas.openxmlformats.org/presentationml/2006/main">
  <p:tag name="KSO_WM_UNIT_ID" val="_8**"/>
  <p:tag name="KSO_WM_BEAUTIFY_FLAG" val="#wm#"/>
  <p:tag name="KSO_WM_TAG_VERSION" val="3.0"/>
  <p:tag name="KSO_WM_UNIT_LAYERLEVEL" val="1"/>
  <p:tag name="KSO_WM_TEMPLATE_INDEX" val="2844"/>
  <p:tag name="KSO_WM_TEMPLATE_CATEGORY" val="custom"/>
</p:tagLst>
</file>

<file path=ppt/tags/tag1365.xml><?xml version="1.0" encoding="utf-8"?>
<p:tagLst xmlns:p="http://schemas.openxmlformats.org/presentationml/2006/main">
  <p:tag name="KSO_WM_UNIT_ID" val="_8**"/>
  <p:tag name="KSO_WM_BEAUTIFY_FLAG" val="#wm#"/>
  <p:tag name="KSO_WM_TAG_VERSION" val="3.0"/>
  <p:tag name="KSO_WM_UNIT_LAYERLEVEL" val="1"/>
  <p:tag name="KSO_WM_TEMPLATE_INDEX" val="2844"/>
  <p:tag name="KSO_WM_TEMPLATE_CATEGORY" val="custom"/>
</p:tagLst>
</file>

<file path=ppt/tags/tag1366.xml><?xml version="1.0" encoding="utf-8"?>
<p:tagLst xmlns:p="http://schemas.openxmlformats.org/presentationml/2006/main">
  <p:tag name="KSO_WM_UNIT_ID" val="_8**"/>
  <p:tag name="KSO_WM_BEAUTIFY_FLAG" val="#wm#"/>
  <p:tag name="KSO_WM_TAG_VERSION" val="3.0"/>
  <p:tag name="KSO_WM_UNIT_LAYERLEVEL" val="1"/>
  <p:tag name="KSO_WM_TEMPLATE_INDEX" val="2844"/>
  <p:tag name="KSO_WM_TEMPLATE_CATEGORY" val="custom"/>
</p:tagLst>
</file>

<file path=ppt/tags/tag1367.xml><?xml version="1.0" encoding="utf-8"?>
<p:tagLst xmlns:p="http://schemas.openxmlformats.org/presentationml/2006/main">
  <p:tag name="KSO_WM_UNIT_ID" val="_8**"/>
  <p:tag name="KSO_WM_BEAUTIFY_FLAG" val="#wm#"/>
  <p:tag name="KSO_WM_TAG_VERSION" val="3.0"/>
  <p:tag name="KSO_WM_UNIT_LAYERLEVEL" val="1"/>
  <p:tag name="KSO_WM_TEMPLATE_INDEX" val="2844"/>
  <p:tag name="KSO_WM_TEMPLATE_CATEGORY" val="custom"/>
</p:tagLst>
</file>

<file path=ppt/tags/tag1368.xml><?xml version="1.0" encoding="utf-8"?>
<p:tagLst xmlns:p="http://schemas.openxmlformats.org/presentationml/2006/main">
  <p:tag name="KSO_WM_UNIT_ID" val="_8**"/>
  <p:tag name="KSO_WM_BEAUTIFY_FLAG" val="#wm#"/>
  <p:tag name="KSO_WM_TAG_VERSION" val="3.0"/>
  <p:tag name="KSO_WM_UNIT_LAYERLEVEL" val="1"/>
  <p:tag name="KSO_WM_TEMPLATE_INDEX" val="2844"/>
  <p:tag name="KSO_WM_TEMPLATE_CATEGORY" val="custom"/>
</p:tagLst>
</file>

<file path=ppt/tags/tag1369.xml><?xml version="1.0" encoding="utf-8"?>
<p:tagLst xmlns:p="http://schemas.openxmlformats.org/presentationml/2006/main">
  <p:tag name="KSO_WM_UNIT_ID" val="_8**"/>
  <p:tag name="KSO_WM_BEAUTIFY_FLAG" val="#wm#"/>
  <p:tag name="KSO_WM_TAG_VERSION" val="3.0"/>
  <p:tag name="KSO_WM_UNIT_LAYERLEVEL" val="1"/>
  <p:tag name="KSO_WM_TEMPLATE_INDEX" val="2844"/>
  <p:tag name="KSO_WM_TEMPLATE_CATEGORY" val="custom"/>
</p:tagLst>
</file>

<file path=ppt/tags/tag13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370.xml><?xml version="1.0" encoding="utf-8"?>
<p:tagLst xmlns:p="http://schemas.openxmlformats.org/presentationml/2006/main">
  <p:tag name="KSO_WM_UNIT_ID" val="_8**"/>
  <p:tag name="KSO_WM_BEAUTIFY_FLAG" val="#wm#"/>
  <p:tag name="KSO_WM_TAG_VERSION" val="3.0"/>
  <p:tag name="KSO_WM_UNIT_LAYERLEVEL" val="1"/>
  <p:tag name="KSO_WM_TEMPLATE_INDEX" val="2844"/>
  <p:tag name="KSO_WM_TEMPLATE_CATEGORY" val="custom"/>
</p:tagLst>
</file>

<file path=ppt/tags/tag1371.xml><?xml version="1.0" encoding="utf-8"?>
<p:tagLst xmlns:p="http://schemas.openxmlformats.org/presentationml/2006/main">
  <p:tag name="KSO_WM_UNIT_ID" val="_8**"/>
  <p:tag name="KSO_WM_BEAUTIFY_FLAG" val="#wm#"/>
  <p:tag name="KSO_WM_TAG_VERSION" val="3.0"/>
  <p:tag name="KSO_WM_UNIT_LAYERLEVEL" val="1"/>
  <p:tag name="KSO_WM_TEMPLATE_INDEX" val="2844"/>
  <p:tag name="KSO_WM_TEMPLATE_CATEGORY" val="custom"/>
</p:tagLst>
</file>

<file path=ppt/tags/tag1372.xml><?xml version="1.0" encoding="utf-8"?>
<p:tagLst xmlns:p="http://schemas.openxmlformats.org/presentationml/2006/main">
  <p:tag name="KSO_WM_UNIT_ID" val="_8**"/>
  <p:tag name="KSO_WM_BEAUTIFY_FLAG" val="#wm#"/>
  <p:tag name="KSO_WM_TAG_VERSION" val="3.0"/>
  <p:tag name="KSO_WM_UNIT_LAYERLEVEL" val="1"/>
  <p:tag name="KSO_WM_TEMPLATE_INDEX" val="2844"/>
  <p:tag name="KSO_WM_TEMPLATE_CATEGORY" val="custom"/>
</p:tagLst>
</file>

<file path=ppt/tags/tag1373.xml><?xml version="1.0" encoding="utf-8"?>
<p:tagLst xmlns:p="http://schemas.openxmlformats.org/presentationml/2006/main">
  <p:tag name="KSO_WM_UNIT_ID" val="_8**"/>
  <p:tag name="KSO_WM_BEAUTIFY_FLAG" val="#wm#"/>
  <p:tag name="KSO_WM_TAG_VERSION" val="3.0"/>
  <p:tag name="KSO_WM_UNIT_LAYERLEVEL" val="1"/>
  <p:tag name="KSO_WM_TEMPLATE_INDEX" val="2844"/>
  <p:tag name="KSO_WM_TEMPLATE_CATEGORY" val="custom"/>
</p:tagLst>
</file>

<file path=ppt/tags/tag1374.xml><?xml version="1.0" encoding="utf-8"?>
<p:tagLst xmlns:p="http://schemas.openxmlformats.org/presentationml/2006/main">
  <p:tag name="KSO_WM_UNIT_ID" val="_8**"/>
  <p:tag name="KSO_WM_BEAUTIFY_FLAG" val="#wm#"/>
  <p:tag name="KSO_WM_TAG_VERSION" val="3.0"/>
  <p:tag name="KSO_WM_UNIT_LAYERLEVEL" val="1"/>
  <p:tag name="KSO_WM_TEMPLATE_INDEX" val="2844"/>
  <p:tag name="KSO_WM_TEMPLATE_CATEGORY" val="custom"/>
</p:tagLst>
</file>

<file path=ppt/tags/tag1375.xml><?xml version="1.0" encoding="utf-8"?>
<p:tagLst xmlns:p="http://schemas.openxmlformats.org/presentationml/2006/main">
  <p:tag name="KSO_WM_UNIT_ID" val="_8**"/>
  <p:tag name="KSO_WM_BEAUTIFY_FLAG" val="#wm#"/>
  <p:tag name="KSO_WM_TAG_VERSION" val="3.0"/>
  <p:tag name="KSO_WM_UNIT_LAYERLEVEL" val="1"/>
  <p:tag name="KSO_WM_TEMPLATE_INDEX" val="2844"/>
  <p:tag name="KSO_WM_TEMPLATE_CATEGORY" val="custom"/>
</p:tagLst>
</file>

<file path=ppt/tags/tag1376.xml><?xml version="1.0" encoding="utf-8"?>
<p:tagLst xmlns:p="http://schemas.openxmlformats.org/presentationml/2006/main">
  <p:tag name="KSO_WM_UNIT_ID" val="_8**"/>
  <p:tag name="KSO_WM_BEAUTIFY_FLAG" val="#wm#"/>
  <p:tag name="KSO_WM_TAG_VERSION" val="3.0"/>
  <p:tag name="KSO_WM_UNIT_LAYERLEVEL" val="1"/>
  <p:tag name="KSO_WM_TEMPLATE_INDEX" val="2844"/>
  <p:tag name="KSO_WM_TEMPLATE_CATEGORY" val="custom"/>
</p:tagLst>
</file>

<file path=ppt/tags/tag1377.xml><?xml version="1.0" encoding="utf-8"?>
<p:tagLst xmlns:p="http://schemas.openxmlformats.org/presentationml/2006/main">
  <p:tag name="KSO_WM_UNIT_ID" val="_8**"/>
  <p:tag name="KSO_WM_BEAUTIFY_FLAG" val="#wm#"/>
  <p:tag name="KSO_WM_TAG_VERSION" val="3.0"/>
  <p:tag name="KSO_WM_UNIT_LAYERLEVEL" val="1"/>
  <p:tag name="KSO_WM_TEMPLATE_INDEX" val="2844"/>
  <p:tag name="KSO_WM_TEMPLATE_CATEGORY" val="custom"/>
</p:tagLst>
</file>

<file path=ppt/tags/tag1378.xml><?xml version="1.0" encoding="utf-8"?>
<p:tagLst xmlns:p="http://schemas.openxmlformats.org/presentationml/2006/main">
  <p:tag name="KSO_WM_UNIT_ID" val="_8**"/>
  <p:tag name="KSO_WM_BEAUTIFY_FLAG" val="#wm#"/>
  <p:tag name="KSO_WM_TAG_VERSION" val="3.0"/>
  <p:tag name="KSO_WM_UNIT_LAYERLEVEL" val="1"/>
  <p:tag name="KSO_WM_TEMPLATE_INDEX" val="2844"/>
  <p:tag name="KSO_WM_TEMPLATE_CATEGORY" val="custom"/>
</p:tagLst>
</file>

<file path=ppt/tags/tag1379.xml><?xml version="1.0" encoding="utf-8"?>
<p:tagLst xmlns:p="http://schemas.openxmlformats.org/presentationml/2006/main">
  <p:tag name="KSO_WM_UNIT_ID" val="_8**"/>
  <p:tag name="KSO_WM_BEAUTIFY_FLAG" val="#wm#"/>
  <p:tag name="KSO_WM_TAG_VERSION" val="3.0"/>
  <p:tag name="KSO_WM_UNIT_LAYERLEVEL" val="1"/>
  <p:tag name="KSO_WM_TEMPLATE_INDEX" val="2844"/>
  <p:tag name="KSO_WM_TEMPLATE_CATEGORY" val="custom"/>
</p:tagLst>
</file>

<file path=ppt/tags/tag13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380.xml><?xml version="1.0" encoding="utf-8"?>
<p:tagLst xmlns:p="http://schemas.openxmlformats.org/presentationml/2006/main">
  <p:tag name="KSO_WM_UNIT_ID" val="_8**"/>
  <p:tag name="KSO_WM_BEAUTIFY_FLAG" val="#wm#"/>
  <p:tag name="KSO_WM_TAG_VERSION" val="3.0"/>
  <p:tag name="KSO_WM_UNIT_LAYERLEVEL" val="1"/>
  <p:tag name="KSO_WM_TEMPLATE_INDEX" val="2844"/>
  <p:tag name="KSO_WM_TEMPLATE_CATEGORY" val="custom"/>
</p:tagLst>
</file>

<file path=ppt/tags/tag1381.xml><?xml version="1.0" encoding="utf-8"?>
<p:tagLst xmlns:p="http://schemas.openxmlformats.org/presentationml/2006/main">
  <p:tag name="KSO_WM_UNIT_ID" val="_8**"/>
  <p:tag name="KSO_WM_BEAUTIFY_FLAG" val="#wm#"/>
  <p:tag name="KSO_WM_TAG_VERSION" val="3.0"/>
  <p:tag name="KSO_WM_UNIT_LAYERLEVEL" val="1"/>
  <p:tag name="KSO_WM_TEMPLATE_INDEX" val="2844"/>
  <p:tag name="KSO_WM_TEMPLATE_CATEGORY" val="custom"/>
</p:tagLst>
</file>

<file path=ppt/tags/tag1382.xml><?xml version="1.0" encoding="utf-8"?>
<p:tagLst xmlns:p="http://schemas.openxmlformats.org/presentationml/2006/main">
  <p:tag name="KSO_WM_UNIT_ID" val="_8**"/>
  <p:tag name="KSO_WM_BEAUTIFY_FLAG" val="#wm#"/>
  <p:tag name="KSO_WM_TAG_VERSION" val="3.0"/>
  <p:tag name="KSO_WM_UNIT_LAYERLEVEL" val="1"/>
  <p:tag name="KSO_WM_TEMPLATE_INDEX" val="2844"/>
  <p:tag name="KSO_WM_TEMPLATE_CATEGORY" val="custom"/>
</p:tagLst>
</file>

<file path=ppt/tags/tag1383.xml><?xml version="1.0" encoding="utf-8"?>
<p:tagLst xmlns:p="http://schemas.openxmlformats.org/presentationml/2006/main">
  <p:tag name="KSO_WM_UNIT_ID" val="_8**"/>
  <p:tag name="KSO_WM_BEAUTIFY_FLAG" val="#wm#"/>
  <p:tag name="KSO_WM_TAG_VERSION" val="3.0"/>
  <p:tag name="KSO_WM_UNIT_LAYERLEVEL" val="1"/>
  <p:tag name="KSO_WM_TEMPLATE_INDEX" val="2844"/>
  <p:tag name="KSO_WM_TEMPLATE_CATEGORY" val="custom"/>
</p:tagLst>
</file>

<file path=ppt/tags/tag1384.xml><?xml version="1.0" encoding="utf-8"?>
<p:tagLst xmlns:p="http://schemas.openxmlformats.org/presentationml/2006/main">
  <p:tag name="KSO_WM_UNIT_ID" val="_8**"/>
  <p:tag name="KSO_WM_BEAUTIFY_FLAG" val="#wm#"/>
  <p:tag name="KSO_WM_TAG_VERSION" val="3.0"/>
  <p:tag name="KSO_WM_UNIT_LAYERLEVEL" val="1"/>
  <p:tag name="KSO_WM_TEMPLATE_INDEX" val="2844"/>
  <p:tag name="KSO_WM_TEMPLATE_CATEGORY" val="custom"/>
</p:tagLst>
</file>

<file path=ppt/tags/tag1385.xml><?xml version="1.0" encoding="utf-8"?>
<p:tagLst xmlns:p="http://schemas.openxmlformats.org/presentationml/2006/main">
  <p:tag name="KSO_WM_UNIT_ID" val="_8**"/>
  <p:tag name="KSO_WM_BEAUTIFY_FLAG" val="#wm#"/>
  <p:tag name="KSO_WM_TAG_VERSION" val="3.0"/>
  <p:tag name="KSO_WM_UNIT_LAYERLEVEL" val="1"/>
  <p:tag name="KSO_WM_TEMPLATE_INDEX" val="2844"/>
  <p:tag name="KSO_WM_TEMPLATE_CATEGORY" val="custom"/>
</p:tagLst>
</file>

<file path=ppt/tags/tag1386.xml><?xml version="1.0" encoding="utf-8"?>
<p:tagLst xmlns:p="http://schemas.openxmlformats.org/presentationml/2006/main">
  <p:tag name="KSO_WM_UNIT_ID" val="_8**"/>
  <p:tag name="KSO_WM_BEAUTIFY_FLAG" val="#wm#"/>
  <p:tag name="KSO_WM_TAG_VERSION" val="3.0"/>
  <p:tag name="KSO_WM_UNIT_LAYERLEVEL" val="1"/>
  <p:tag name="KSO_WM_TEMPLATE_INDEX" val="2844"/>
  <p:tag name="KSO_WM_TEMPLATE_CATEGORY" val="custom"/>
</p:tagLst>
</file>

<file path=ppt/tags/tag1387.xml><?xml version="1.0" encoding="utf-8"?>
<p:tagLst xmlns:p="http://schemas.openxmlformats.org/presentationml/2006/main">
  <p:tag name="KSO_WM_UNIT_ID" val="_8**"/>
  <p:tag name="KSO_WM_BEAUTIFY_FLAG" val="#wm#"/>
  <p:tag name="KSO_WM_TAG_VERSION" val="3.0"/>
  <p:tag name="KSO_WM_UNIT_LAYERLEVEL" val="1"/>
  <p:tag name="KSO_WM_TEMPLATE_INDEX" val="2844"/>
  <p:tag name="KSO_WM_TEMPLATE_CATEGORY" val="custom"/>
</p:tagLst>
</file>

<file path=ppt/tags/tag1388.xml><?xml version="1.0" encoding="utf-8"?>
<p:tagLst xmlns:p="http://schemas.openxmlformats.org/presentationml/2006/main">
  <p:tag name="KSO_WM_UNIT_ID" val="_8**"/>
  <p:tag name="KSO_WM_BEAUTIFY_FLAG" val="#wm#"/>
  <p:tag name="KSO_WM_TAG_VERSION" val="3.0"/>
  <p:tag name="KSO_WM_UNIT_LAYERLEVEL" val="1"/>
  <p:tag name="KSO_WM_TEMPLATE_INDEX" val="2844"/>
  <p:tag name="KSO_WM_TEMPLATE_CATEGORY" val="custom"/>
</p:tagLst>
</file>

<file path=ppt/tags/tag1389.xml><?xml version="1.0" encoding="utf-8"?>
<p:tagLst xmlns:p="http://schemas.openxmlformats.org/presentationml/2006/main">
  <p:tag name="KSO_WM_UNIT_ID" val="_8**"/>
  <p:tag name="KSO_WM_BEAUTIFY_FLAG" val="#wm#"/>
  <p:tag name="KSO_WM_TAG_VERSION" val="3.0"/>
  <p:tag name="KSO_WM_UNIT_LAYERLEVEL" val="1"/>
  <p:tag name="KSO_WM_TEMPLATE_INDEX" val="2844"/>
  <p:tag name="KSO_WM_TEMPLATE_CATEGORY" val="custom"/>
</p:tagLst>
</file>

<file path=ppt/tags/tag13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390.xml><?xml version="1.0" encoding="utf-8"?>
<p:tagLst xmlns:p="http://schemas.openxmlformats.org/presentationml/2006/main">
  <p:tag name="KSO_WM_UNIT_ID" val="_8**"/>
  <p:tag name="KSO_WM_BEAUTIFY_FLAG" val="#wm#"/>
  <p:tag name="KSO_WM_TAG_VERSION" val="3.0"/>
  <p:tag name="KSO_WM_UNIT_LAYERLEVEL" val="1"/>
  <p:tag name="KSO_WM_TEMPLATE_INDEX" val="2844"/>
  <p:tag name="KSO_WM_TEMPLATE_CATEGORY" val="custom"/>
</p:tagLst>
</file>

<file path=ppt/tags/tag1391.xml><?xml version="1.0" encoding="utf-8"?>
<p:tagLst xmlns:p="http://schemas.openxmlformats.org/presentationml/2006/main">
  <p:tag name="KSO_WM_UNIT_ID" val="_8**"/>
  <p:tag name="KSO_WM_BEAUTIFY_FLAG" val="#wm#"/>
  <p:tag name="KSO_WM_TAG_VERSION" val="3.0"/>
  <p:tag name="KSO_WM_UNIT_LAYERLEVEL" val="1"/>
  <p:tag name="KSO_WM_TEMPLATE_INDEX" val="2844"/>
  <p:tag name="KSO_WM_TEMPLATE_CATEGORY" val="custom"/>
</p:tagLst>
</file>

<file path=ppt/tags/tag1392.xml><?xml version="1.0" encoding="utf-8"?>
<p:tagLst xmlns:p="http://schemas.openxmlformats.org/presentationml/2006/main">
  <p:tag name="KSO_WM_UNIT_ID" val="_8**"/>
  <p:tag name="KSO_WM_BEAUTIFY_FLAG" val="#wm#"/>
  <p:tag name="KSO_WM_TAG_VERSION" val="3.0"/>
  <p:tag name="KSO_WM_UNIT_LAYERLEVEL" val="1"/>
  <p:tag name="KSO_WM_TEMPLATE_INDEX" val="2844"/>
  <p:tag name="KSO_WM_TEMPLATE_CATEGORY" val="custom"/>
</p:tagLst>
</file>

<file path=ppt/tags/tag1393.xml><?xml version="1.0" encoding="utf-8"?>
<p:tagLst xmlns:p="http://schemas.openxmlformats.org/presentationml/2006/main">
  <p:tag name="KSO_WM_UNIT_ID" val="_9**"/>
  <p:tag name="KSO_WM_BEAUTIFY_FLAG" val="#wm#"/>
  <p:tag name="KSO_WM_TAG_VERSION" val="3.0"/>
  <p:tag name="KSO_WM_UNIT_LAYERLEVEL" val="1"/>
  <p:tag name="KSO_WM_TEMPLATE_INDEX" val="2844"/>
  <p:tag name="KSO_WM_TEMPLATE_CATEGORY" val="custom"/>
</p:tagLst>
</file>

<file path=ppt/tags/tag1394.xml><?xml version="1.0" encoding="utf-8"?>
<p:tagLst xmlns:p="http://schemas.openxmlformats.org/presentationml/2006/main">
  <p:tag name="KSO_WM_UNIT_ID" val="_9**"/>
  <p:tag name="KSO_WM_BEAUTIFY_FLAG" val="#wm#"/>
  <p:tag name="KSO_WM_TAG_VERSION" val="3.0"/>
  <p:tag name="KSO_WM_UNIT_LAYERLEVEL" val="1"/>
  <p:tag name="KSO_WM_TEMPLATE_INDEX" val="2844"/>
  <p:tag name="KSO_WM_TEMPLATE_CATEGORY" val="custom"/>
</p:tagLst>
</file>

<file path=ppt/tags/tag1395.xml><?xml version="1.0" encoding="utf-8"?>
<p:tagLst xmlns:p="http://schemas.openxmlformats.org/presentationml/2006/main">
  <p:tag name="KSO_WM_UNIT_ID" val="_9**"/>
  <p:tag name="KSO_WM_BEAUTIFY_FLAG" val="#wm#"/>
  <p:tag name="KSO_WM_TAG_VERSION" val="3.0"/>
  <p:tag name="KSO_WM_UNIT_LAYERLEVEL" val="1"/>
  <p:tag name="KSO_WM_TEMPLATE_INDEX" val="2844"/>
  <p:tag name="KSO_WM_TEMPLATE_CATEGORY" val="custom"/>
</p:tagLst>
</file>

<file path=ppt/tags/tag1396.xml><?xml version="1.0" encoding="utf-8"?>
<p:tagLst xmlns:p="http://schemas.openxmlformats.org/presentationml/2006/main">
  <p:tag name="KSO_WM_UNIT_ID" val="_9**"/>
  <p:tag name="KSO_WM_BEAUTIFY_FLAG" val="#wm#"/>
  <p:tag name="KSO_WM_TAG_VERSION" val="3.0"/>
  <p:tag name="KSO_WM_UNIT_LAYERLEVEL" val="1"/>
  <p:tag name="KSO_WM_TEMPLATE_INDEX" val="2844"/>
  <p:tag name="KSO_WM_TEMPLATE_CATEGORY" val="custom"/>
</p:tagLst>
</file>

<file path=ppt/tags/tag1397.xml><?xml version="1.0" encoding="utf-8"?>
<p:tagLst xmlns:p="http://schemas.openxmlformats.org/presentationml/2006/main">
  <p:tag name="KSO_WM_UNIT_ID" val="_9**"/>
  <p:tag name="KSO_WM_BEAUTIFY_FLAG" val="#wm#"/>
  <p:tag name="KSO_WM_TAG_VERSION" val="3.0"/>
  <p:tag name="KSO_WM_UNIT_LAYERLEVEL" val="1"/>
  <p:tag name="KSO_WM_TEMPLATE_INDEX" val="2844"/>
  <p:tag name="KSO_WM_TEMPLATE_CATEGORY" val="custom"/>
</p:tagLst>
</file>

<file path=ppt/tags/tag1398.xml><?xml version="1.0" encoding="utf-8"?>
<p:tagLst xmlns:p="http://schemas.openxmlformats.org/presentationml/2006/main">
  <p:tag name="KSO_WM_UNIT_ID" val="_9**"/>
  <p:tag name="KSO_WM_BEAUTIFY_FLAG" val="#wm#"/>
  <p:tag name="KSO_WM_TAG_VERSION" val="3.0"/>
  <p:tag name="KSO_WM_UNIT_LAYERLEVEL" val="1"/>
  <p:tag name="KSO_WM_TEMPLATE_INDEX" val="2844"/>
  <p:tag name="KSO_WM_TEMPLATE_CATEGORY" val="custom"/>
</p:tagLst>
</file>

<file path=ppt/tags/tag1399.xml><?xml version="1.0" encoding="utf-8"?>
<p:tagLst xmlns:p="http://schemas.openxmlformats.org/presentationml/2006/main">
  <p:tag name="KSO_WM_UNIT_ID" val="_9**"/>
  <p:tag name="KSO_WM_BEAUTIFY_FLAG" val="#wm#"/>
  <p:tag name="KSO_WM_TAG_VERSION" val="3.0"/>
  <p:tag name="KSO_WM_UNIT_LAYERLEVEL" val="1"/>
  <p:tag name="KSO_WM_TEMPLATE_INDEX" val="2844"/>
  <p:tag name="KSO_WM_TEMPLATE_CATEGORY" val="custom"/>
</p:tagLst>
</file>

<file path=ppt/tags/tag1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4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400.xml><?xml version="1.0" encoding="utf-8"?>
<p:tagLst xmlns:p="http://schemas.openxmlformats.org/presentationml/2006/main">
  <p:tag name="KSO_WM_UNIT_ID" val="_9**"/>
  <p:tag name="KSO_WM_BEAUTIFY_FLAG" val="#wm#"/>
  <p:tag name="KSO_WM_TAG_VERSION" val="3.0"/>
  <p:tag name="KSO_WM_UNIT_LAYERLEVEL" val="1"/>
  <p:tag name="KSO_WM_TEMPLATE_INDEX" val="2844"/>
  <p:tag name="KSO_WM_TEMPLATE_CATEGORY" val="custom"/>
</p:tagLst>
</file>

<file path=ppt/tags/tag1401.xml><?xml version="1.0" encoding="utf-8"?>
<p:tagLst xmlns:p="http://schemas.openxmlformats.org/presentationml/2006/main">
  <p:tag name="KSO_WM_UNIT_ID" val="_9**"/>
  <p:tag name="KSO_WM_BEAUTIFY_FLAG" val="#wm#"/>
  <p:tag name="KSO_WM_TAG_VERSION" val="3.0"/>
  <p:tag name="KSO_WM_UNIT_LAYERLEVEL" val="1"/>
  <p:tag name="KSO_WM_TEMPLATE_INDEX" val="2844"/>
  <p:tag name="KSO_WM_TEMPLATE_CATEGORY" val="custom"/>
</p:tagLst>
</file>

<file path=ppt/tags/tag1402.xml><?xml version="1.0" encoding="utf-8"?>
<p:tagLst xmlns:p="http://schemas.openxmlformats.org/presentationml/2006/main">
  <p:tag name="KSO_WM_UNIT_ID" val="_9**"/>
  <p:tag name="KSO_WM_BEAUTIFY_FLAG" val="#wm#"/>
  <p:tag name="KSO_WM_TAG_VERSION" val="3.0"/>
  <p:tag name="KSO_WM_UNIT_LAYERLEVEL" val="1"/>
  <p:tag name="KSO_WM_TEMPLATE_INDEX" val="2844"/>
  <p:tag name="KSO_WM_TEMPLATE_CATEGORY" val="custom"/>
</p:tagLst>
</file>

<file path=ppt/tags/tag1403.xml><?xml version="1.0" encoding="utf-8"?>
<p:tagLst xmlns:p="http://schemas.openxmlformats.org/presentationml/2006/main">
  <p:tag name="KSO_WM_UNIT_ID" val="_9**"/>
  <p:tag name="KSO_WM_BEAUTIFY_FLAG" val="#wm#"/>
  <p:tag name="KSO_WM_TAG_VERSION" val="3.0"/>
  <p:tag name="KSO_WM_UNIT_LAYERLEVEL" val="1"/>
  <p:tag name="KSO_WM_TEMPLATE_INDEX" val="2844"/>
  <p:tag name="KSO_WM_TEMPLATE_CATEGORY" val="custom"/>
</p:tagLst>
</file>

<file path=ppt/tags/tag1404.xml><?xml version="1.0" encoding="utf-8"?>
<p:tagLst xmlns:p="http://schemas.openxmlformats.org/presentationml/2006/main">
  <p:tag name="KSO_WM_UNIT_ID" val="_10**"/>
  <p:tag name="KSO_WM_BEAUTIFY_FLAG" val="#wm#"/>
  <p:tag name="KSO_WM_TAG_VERSION" val="3.0"/>
  <p:tag name="KSO_WM_UNIT_LAYERLEVEL" val="1"/>
  <p:tag name="KSO_WM_TEMPLATE_INDEX" val="2844"/>
  <p:tag name="KSO_WM_TEMPLATE_CATEGORY" val="custom"/>
</p:tagLst>
</file>

<file path=ppt/tags/tag1405.xml><?xml version="1.0" encoding="utf-8"?>
<p:tagLst xmlns:p="http://schemas.openxmlformats.org/presentationml/2006/main">
  <p:tag name="KSO_WM_UNIT_ID" val="_10**"/>
  <p:tag name="KSO_WM_BEAUTIFY_FLAG" val="#wm#"/>
  <p:tag name="KSO_WM_TAG_VERSION" val="3.0"/>
  <p:tag name="KSO_WM_UNIT_LAYERLEVEL" val="1"/>
  <p:tag name="KSO_WM_TEMPLATE_INDEX" val="2844"/>
  <p:tag name="KSO_WM_TEMPLATE_CATEGORY" val="custom"/>
</p:tagLst>
</file>

<file path=ppt/tags/tag1406.xml><?xml version="1.0" encoding="utf-8"?>
<p:tagLst xmlns:p="http://schemas.openxmlformats.org/presentationml/2006/main">
  <p:tag name="KSO_WM_UNIT_ID" val="_10**"/>
  <p:tag name="KSO_WM_BEAUTIFY_FLAG" val="#wm#"/>
  <p:tag name="KSO_WM_TAG_VERSION" val="3.0"/>
  <p:tag name="KSO_WM_UNIT_LAYERLEVEL" val="1"/>
  <p:tag name="KSO_WM_TEMPLATE_INDEX" val="2844"/>
  <p:tag name="KSO_WM_TEMPLATE_CATEGORY" val="custom"/>
</p:tagLst>
</file>

<file path=ppt/tags/tag1407.xml><?xml version="1.0" encoding="utf-8"?>
<p:tagLst xmlns:p="http://schemas.openxmlformats.org/presentationml/2006/main">
  <p:tag name="KSO_WM_BEAUTIFY_FLAG" val="#fgm#"/>
  <p:tag name="KSO_WM_FIGMA_FLAG" val="#fgm#"/>
  <p:tag name="KSO_WM_UNIT_INDEX" val="1"/>
  <p:tag name="KSO_WM_UNIT_TYPE" val="a"/>
  <p:tag name="KSO_WM_LAYOUT_CHECK_HASH" val="22b59b1c9a14b97417c136658f9707975012a207"/>
  <p:tag name="KSO_WM_NEWLAYOUT_GROUP_ID" val="layout_57"/>
  <p:tag name="KSO_WM_NEWLAYOUT_ID" val="slide_138b38c969135e9e"/>
</p:tagLst>
</file>

<file path=ppt/tags/tag1408.xml><?xml version="1.0" encoding="utf-8"?>
<p:tagLst xmlns:p="http://schemas.openxmlformats.org/presentationml/2006/main">
  <p:tag name="KSO_WM_FIGMA_DECORATION_INDEX" val="17"/>
  <p:tag name="$PH_EXT" val="2"/>
  <p:tag name="KSO_WM_BEAUTIFY_FLAG" val="#fgm#"/>
  <p:tag name="KSO_WM_DIAGRAM_GROUP_CODE" val="1"/>
  <p:tag name="KSO_WM_FIGMA_FLAG" val="#fgm#"/>
  <p:tag name="KSO_WM_SYNC_SLIDE_TEXT" val="1"/>
  <p:tag name="KSO_WM_UNIT_INDEX" val="1_1_1"/>
  <p:tag name="KSO_WM_UNIT_TYPE" val="l_h_i"/>
</p:tagLst>
</file>

<file path=ppt/tags/tag1409.xml><?xml version="1.0" encoding="utf-8"?>
<p:tagLst xmlns:p="http://schemas.openxmlformats.org/presentationml/2006/main">
  <p:tag name="KSO_WM_BEAUTIFY_FLAG" val="#fgm#"/>
  <p:tag name="KSO_WM_DIAGRAM_GROUP_CODE" val="1"/>
  <p:tag name="KSO_WM_FIGMA_FLAG" val="#fgm#"/>
  <p:tag name="KSO_WM_UNIT_INDEX" val="1_1_1"/>
  <p:tag name="KSO_WM_UNIT_TYPE" val="l_h_d"/>
</p:tagLst>
</file>

<file path=ppt/tags/tag14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410.xml><?xml version="1.0" encoding="utf-8"?>
<p:tagLst xmlns:p="http://schemas.openxmlformats.org/presentationml/2006/main">
  <p:tag name="KSO_WM_BEAUTIFY_FLAG" val="#fgm#"/>
  <p:tag name="KSO_WM_DIAGRAM_GROUP_CODE" val="1"/>
  <p:tag name="KSO_WM_FIGMA_FLAG" val="#fgm#"/>
  <p:tag name="KSO_WM_UNIT_INDEX" val="1_1_1"/>
  <p:tag name="KSO_WM_UNIT_TYPE" val="l_h_a"/>
</p:tagLst>
</file>

<file path=ppt/tags/tag1411.xml><?xml version="1.0" encoding="utf-8"?>
<p:tagLst xmlns:p="http://schemas.openxmlformats.org/presentationml/2006/main">
  <p:tag name="KSO_WM_BEAUTIFY_FLAG" val="#fgm#"/>
  <p:tag name="KSO_WM_DIAGRAM_GROUP_CODE" val="1"/>
  <p:tag name="KSO_WM_FIGMA_FLAG" val="#fgm#"/>
  <p:tag name="KSO_WM_UNIT_INDEX" val="1_1_1"/>
  <p:tag name="KSO_WM_UNIT_TYPE" val="l_h_f"/>
</p:tagLst>
</file>

<file path=ppt/tags/tag1412.xml><?xml version="1.0" encoding="utf-8"?>
<p:tagLst xmlns:p="http://schemas.openxmlformats.org/presentationml/2006/main">
  <p:tag name="KSO_WM_FIGMA_DECORATION_INDEX" val="17"/>
  <p:tag name="$PH_EXT" val="2"/>
  <p:tag name="KSO_WM_BEAUTIFY_FLAG" val="#fgm#"/>
  <p:tag name="KSO_WM_DIAGRAM_GROUP_CODE" val="1"/>
  <p:tag name="KSO_WM_FIGMA_FLAG" val="#fgm#"/>
  <p:tag name="KSO_WM_SYNC_SLIDE_TEXT" val="1"/>
  <p:tag name="KSO_WM_UNIT_INDEX" val="1_2_1"/>
  <p:tag name="KSO_WM_UNIT_TYPE" val="l_h_i"/>
</p:tagLst>
</file>

<file path=ppt/tags/tag1413.xml><?xml version="1.0" encoding="utf-8"?>
<p:tagLst xmlns:p="http://schemas.openxmlformats.org/presentationml/2006/main">
  <p:tag name="KSO_WM_BEAUTIFY_FLAG" val="#fgm#"/>
  <p:tag name="KSO_WM_DIAGRAM_GROUP_CODE" val="1"/>
  <p:tag name="KSO_WM_FIGMA_FLAG" val="#fgm#"/>
  <p:tag name="KSO_WM_UNIT_INDEX" val="1_2_1"/>
  <p:tag name="KSO_WM_UNIT_TYPE" val="l_h_d"/>
</p:tagLst>
</file>

<file path=ppt/tags/tag1414.xml><?xml version="1.0" encoding="utf-8"?>
<p:tagLst xmlns:p="http://schemas.openxmlformats.org/presentationml/2006/main">
  <p:tag name="KSO_WM_BEAUTIFY_FLAG" val="#fgm#"/>
  <p:tag name="KSO_WM_DIAGRAM_GROUP_CODE" val="1"/>
  <p:tag name="KSO_WM_FIGMA_FLAG" val="#fgm#"/>
  <p:tag name="KSO_WM_UNIT_INDEX" val="1_2_1"/>
  <p:tag name="KSO_WM_UNIT_TYPE" val="l_h_a"/>
</p:tagLst>
</file>

<file path=ppt/tags/tag1415.xml><?xml version="1.0" encoding="utf-8"?>
<p:tagLst xmlns:p="http://schemas.openxmlformats.org/presentationml/2006/main">
  <p:tag name="KSO_WM_BEAUTIFY_FLAG" val="#fgm#"/>
  <p:tag name="KSO_WM_DIAGRAM_GROUP_CODE" val="1"/>
  <p:tag name="KSO_WM_FIGMA_FLAG" val="#fgm#"/>
  <p:tag name="KSO_WM_UNIT_INDEX" val="1_2_1"/>
  <p:tag name="KSO_WM_UNIT_TYPE" val="l_h_f"/>
</p:tagLst>
</file>

<file path=ppt/tags/tag1416.xml><?xml version="1.0" encoding="utf-8"?>
<p:tagLst xmlns:p="http://schemas.openxmlformats.org/presentationml/2006/main">
  <p:tag name="KSO_WM_FIGMA_DECORATION_INDEX" val="17"/>
  <p:tag name="$PH_EXT" val="2"/>
  <p:tag name="KSO_WM_BEAUTIFY_FLAG" val="#fgm#"/>
  <p:tag name="KSO_WM_DIAGRAM_GROUP_CODE" val="1"/>
  <p:tag name="KSO_WM_FIGMA_FLAG" val="#fgm#"/>
  <p:tag name="KSO_WM_SYNC_SLIDE_TEXT" val="1"/>
  <p:tag name="KSO_WM_UNIT_INDEX" val="1_3_1"/>
  <p:tag name="KSO_WM_UNIT_TYPE" val="l_h_i"/>
</p:tagLst>
</file>

<file path=ppt/tags/tag1417.xml><?xml version="1.0" encoding="utf-8"?>
<p:tagLst xmlns:p="http://schemas.openxmlformats.org/presentationml/2006/main">
  <p:tag name="KSO_WM_BEAUTIFY_FLAG" val="#fgm#"/>
  <p:tag name="KSO_WM_DIAGRAM_GROUP_CODE" val="1"/>
  <p:tag name="KSO_WM_FIGMA_FLAG" val="#fgm#"/>
  <p:tag name="KSO_WM_UNIT_INDEX" val="1_3_1"/>
  <p:tag name="KSO_WM_UNIT_TYPE" val="l_h_d"/>
</p:tagLst>
</file>

<file path=ppt/tags/tag1418.xml><?xml version="1.0" encoding="utf-8"?>
<p:tagLst xmlns:p="http://schemas.openxmlformats.org/presentationml/2006/main">
  <p:tag name="KSO_WM_BEAUTIFY_FLAG" val="#fgm#"/>
  <p:tag name="KSO_WM_DIAGRAM_GROUP_CODE" val="1"/>
  <p:tag name="KSO_WM_FIGMA_FLAG" val="#fgm#"/>
  <p:tag name="KSO_WM_UNIT_INDEX" val="1_3_1"/>
  <p:tag name="KSO_WM_UNIT_TYPE" val="l_h_a"/>
</p:tagLst>
</file>

<file path=ppt/tags/tag1419.xml><?xml version="1.0" encoding="utf-8"?>
<p:tagLst xmlns:p="http://schemas.openxmlformats.org/presentationml/2006/main">
  <p:tag name="KSO_WM_BEAUTIFY_FLAG" val="#fgm#"/>
  <p:tag name="KSO_WM_DIAGRAM_GROUP_CODE" val="1"/>
  <p:tag name="KSO_WM_FIGMA_FLAG" val="#fgm#"/>
  <p:tag name="KSO_WM_UNIT_INDEX" val="1_3_1"/>
  <p:tag name="KSO_WM_UNIT_TYPE" val="l_h_f"/>
</p:tagLst>
</file>

<file path=ppt/tags/tag14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420.xml><?xml version="1.0" encoding="utf-8"?>
<p:tagLst xmlns:p="http://schemas.openxmlformats.org/presentationml/2006/main">
  <p:tag name="KSO_WM_BEAUTIFY_FLAG" val="#fgm#"/>
  <p:tag name="KSO_WM_FIGMA_FLAG" val="#fgm#"/>
  <p:tag name="KSO_WM_UNIT_INDEX" val="1"/>
  <p:tag name="KSO_WM_UNIT_TYPE" val="a"/>
  <p:tag name="KSO_WM_LAYOUT_CHECK_HASH" val="51174414faf96a051a960139d9994673a35a66b4"/>
  <p:tag name="KSO_WM_NEWLAYOUT_GROUP_ID" val="layout_51"/>
  <p:tag name="KSO_WM_NEWLAYOUT_ID" val="slide_852d700e72c68e5e"/>
</p:tagLst>
</file>

<file path=ppt/tags/tag1421.xml><?xml version="1.0" encoding="utf-8"?>
<p:tagLst xmlns:p="http://schemas.openxmlformats.org/presentationml/2006/main">
  <p:tag name="KSO_WM_BEAUTIFY_FLAG" val="#fgm#"/>
  <p:tag name="KSO_WM_FIGMA_FLAG" val="#fgm#"/>
  <p:tag name="KSO_WM_UNIT_INDEX" val="1"/>
  <p:tag name="KSO_WM_UNIT_TYPE" val="d"/>
</p:tagLst>
</file>

<file path=ppt/tags/tag1422.xml><?xml version="1.0" encoding="utf-8"?>
<p:tagLst xmlns:p="http://schemas.openxmlformats.org/presentationml/2006/main">
  <p:tag name="KSO_WM_FIGMA_DECORATION_INDEX" val="19"/>
  <p:tag name="$PH_EXT" val="2"/>
  <p:tag name="KSO_WM_BEAUTIFY_FLAG" val="#fgm#"/>
  <p:tag name="KSO_WM_DIAGRAM_GROUP_CODE" val="1"/>
  <p:tag name="KSO_WM_FIGMA_FLAG" val="#fgm#"/>
  <p:tag name="KSO_WM_SYNC_SLIDE_TEXT" val="1"/>
  <p:tag name="KSO_WM_UNIT_INDEX" val="1_1_1"/>
  <p:tag name="KSO_WM_UNIT_TYPE" val="l_h_i"/>
</p:tagLst>
</file>

<file path=ppt/tags/tag1423.xml><?xml version="1.0" encoding="utf-8"?>
<p:tagLst xmlns:p="http://schemas.openxmlformats.org/presentationml/2006/main">
  <p:tag name="KSO_WM_BEAUTIFY_FLAG" val="#fgm#"/>
  <p:tag name="KSO_WM_DIAGRAM_GROUP_CODE" val="1"/>
  <p:tag name="KSO_WM_FIGMA_FLAG" val="#fgm#"/>
  <p:tag name="KSO_WM_UNIT_INDEX" val="1_1_1"/>
  <p:tag name="KSO_WM_UNIT_TYPE" val="l_h_a"/>
</p:tagLst>
</file>

<file path=ppt/tags/tag1424.xml><?xml version="1.0" encoding="utf-8"?>
<p:tagLst xmlns:p="http://schemas.openxmlformats.org/presentationml/2006/main">
  <p:tag name="KSO_WM_BEAUTIFY_FLAG" val="#fgm#"/>
  <p:tag name="KSO_WM_DIAGRAM_GROUP_CODE" val="1"/>
  <p:tag name="KSO_WM_FIGMA_FLAG" val="#fgm#"/>
  <p:tag name="KSO_WM_UNIT_INDEX" val="1_1_1"/>
  <p:tag name="KSO_WM_UNIT_TYPE" val="l_h_f"/>
</p:tagLst>
</file>

<file path=ppt/tags/tag1425.xml><?xml version="1.0" encoding="utf-8"?>
<p:tagLst xmlns:p="http://schemas.openxmlformats.org/presentationml/2006/main">
  <p:tag name="KSO_WM_FIGMA_DECORATION_INDEX" val="19"/>
  <p:tag name="$PH_EXT" val="2"/>
  <p:tag name="KSO_WM_BEAUTIFY_FLAG" val="#fgm#"/>
  <p:tag name="KSO_WM_DIAGRAM_GROUP_CODE" val="1"/>
  <p:tag name="KSO_WM_FIGMA_FLAG" val="#fgm#"/>
  <p:tag name="KSO_WM_SYNC_SLIDE_TEXT" val="1"/>
  <p:tag name="KSO_WM_UNIT_INDEX" val="1_2_1"/>
  <p:tag name="KSO_WM_UNIT_TYPE" val="l_h_i"/>
</p:tagLst>
</file>

<file path=ppt/tags/tag1426.xml><?xml version="1.0" encoding="utf-8"?>
<p:tagLst xmlns:p="http://schemas.openxmlformats.org/presentationml/2006/main">
  <p:tag name="KSO_WM_BEAUTIFY_FLAG" val="#fgm#"/>
  <p:tag name="KSO_WM_DIAGRAM_GROUP_CODE" val="1"/>
  <p:tag name="KSO_WM_FIGMA_FLAG" val="#fgm#"/>
  <p:tag name="KSO_WM_UNIT_INDEX" val="1_2_1"/>
  <p:tag name="KSO_WM_UNIT_TYPE" val="l_h_a"/>
</p:tagLst>
</file>

<file path=ppt/tags/tag1427.xml><?xml version="1.0" encoding="utf-8"?>
<p:tagLst xmlns:p="http://schemas.openxmlformats.org/presentationml/2006/main">
  <p:tag name="KSO_WM_BEAUTIFY_FLAG" val="#fgm#"/>
  <p:tag name="KSO_WM_DIAGRAM_GROUP_CODE" val="1"/>
  <p:tag name="KSO_WM_FIGMA_FLAG" val="#fgm#"/>
  <p:tag name="KSO_WM_UNIT_INDEX" val="1_2_1"/>
  <p:tag name="KSO_WM_UNIT_TYPE" val="l_h_f"/>
</p:tagLst>
</file>

<file path=ppt/tags/tag1428.xml><?xml version="1.0" encoding="utf-8"?>
<p:tagLst xmlns:p="http://schemas.openxmlformats.org/presentationml/2006/main">
  <p:tag name="KSO_WM_FIGMA_DECORATION_INDEX" val="19"/>
  <p:tag name="$PH_EXT" val="2"/>
  <p:tag name="KSO_WM_BEAUTIFY_FLAG" val="#fgm#"/>
  <p:tag name="KSO_WM_DIAGRAM_GROUP_CODE" val="1"/>
  <p:tag name="KSO_WM_FIGMA_FLAG" val="#fgm#"/>
  <p:tag name="KSO_WM_SYNC_SLIDE_TEXT" val="1"/>
  <p:tag name="KSO_WM_UNIT_INDEX" val="1_3_1"/>
  <p:tag name="KSO_WM_UNIT_TYPE" val="l_h_i"/>
</p:tagLst>
</file>

<file path=ppt/tags/tag1429.xml><?xml version="1.0" encoding="utf-8"?>
<p:tagLst xmlns:p="http://schemas.openxmlformats.org/presentationml/2006/main">
  <p:tag name="KSO_WM_BEAUTIFY_FLAG" val="#fgm#"/>
  <p:tag name="KSO_WM_DIAGRAM_GROUP_CODE" val="1"/>
  <p:tag name="KSO_WM_FIGMA_FLAG" val="#fgm#"/>
  <p:tag name="KSO_WM_UNIT_INDEX" val="1_3_1"/>
  <p:tag name="KSO_WM_UNIT_TYPE" val="l_h_a"/>
</p:tagLst>
</file>

<file path=ppt/tags/tag143.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430.xml><?xml version="1.0" encoding="utf-8"?>
<p:tagLst xmlns:p="http://schemas.openxmlformats.org/presentationml/2006/main">
  <p:tag name="KSO_WM_BEAUTIFY_FLAG" val="#fgm#"/>
  <p:tag name="KSO_WM_DIAGRAM_GROUP_CODE" val="1"/>
  <p:tag name="KSO_WM_FIGMA_FLAG" val="#fgm#"/>
  <p:tag name="KSO_WM_UNIT_INDEX" val="1_3_1"/>
  <p:tag name="KSO_WM_UNIT_TYPE" val="l_h_f"/>
</p:tagLst>
</file>

<file path=ppt/tags/tag1431.xml><?xml version="1.0" encoding="utf-8"?>
<p:tagLst xmlns:p="http://schemas.openxmlformats.org/presentationml/2006/main">
  <p:tag name="KSO_WM_BEAUTIFY_FLAG" val="#fgm#"/>
  <p:tag name="KSO_WM_FIGMA_FLAG" val="#fgm#"/>
  <p:tag name="KSO_WM_UNIT_INDEX" val="1"/>
  <p:tag name="KSO_WM_UNIT_TYPE" val="a"/>
  <p:tag name="KSO_WM_LAYOUT_CHECK_HASH" val="7ac63ca6e9a3cd2e2c3b4ce235c03e8fca16ccca"/>
  <p:tag name="KSO_WM_NEWLAYOUT_GROUP_ID" val="layout_48"/>
  <p:tag name="KSO_WM_NEWLAYOUT_ID" val="slide_f40f4095b76ee3a8"/>
</p:tagLst>
</file>

<file path=ppt/tags/tag1432.xml><?xml version="1.0" encoding="utf-8"?>
<p:tagLst xmlns:p="http://schemas.openxmlformats.org/presentationml/2006/main">
  <p:tag name="KSO_WM_FIGMA_DECORATION_INDEX" val="18"/>
  <p:tag name="$PH_EXT" val="2"/>
  <p:tag name="KSO_WM_BEAUTIFY_FLAG" val="#fgm#"/>
  <p:tag name="KSO_WM_DIAGRAM_GROUP_CODE" val="1"/>
  <p:tag name="KSO_WM_FIGMA_FLAG" val="#fgm#"/>
  <p:tag name="KSO_WM_SHAPE_BGTYPE" val="lt1"/>
  <p:tag name="KSO_WM_SHAPE_BRIGHT_DATA" val="[{&quot;dk1&quot;:-60,&quot;dk2&quot;:-50,&quot;lt1&quot;:90,&quot;lt2&quot;:100},{&quot;dk1&quot;:-60,&quot;dk2&quot;:-50,&quot;lt1&quot;:90,&quot;lt2&quot;:100}]"/>
  <p:tag name="KSO_WM_SHAPE_UPDATE_BRIGHT" val="1"/>
  <p:tag name="KSO_WM_SYNC_SLIDE_TEXT" val="1"/>
  <p:tag name="KSO_WM_UNIT_INDEX" val="1_1_1"/>
  <p:tag name="KSO_WM_UNIT_TYPE" val="l_h_i"/>
</p:tagLst>
</file>

<file path=ppt/tags/tag1433.xml><?xml version="1.0" encoding="utf-8"?>
<p:tagLst xmlns:p="http://schemas.openxmlformats.org/presentationml/2006/main">
  <p:tag name="KSO_WM_BEAUTIFY_FLAG" val="#fgm#"/>
  <p:tag name="KSO_WM_DIAGRAM_GROUP_CODE" val="1"/>
  <p:tag name="KSO_WM_FIGMA_FLAG" val="#fgm#"/>
  <p:tag name="KSO_WM_UNIT_INDEX" val="1_1_1"/>
  <p:tag name="KSO_WM_UNIT_TYPE" val="l_h_d"/>
</p:tagLst>
</file>

<file path=ppt/tags/tag1434.xml><?xml version="1.0" encoding="utf-8"?>
<p:tagLst xmlns:p="http://schemas.openxmlformats.org/presentationml/2006/main">
  <p:tag name="KSO_WM_BEAUTIFY_FLAG" val="#fgm#"/>
  <p:tag name="KSO_WM_DIAGRAM_GROUP_CODE" val="1"/>
  <p:tag name="KSO_WM_FIGMA_FLAG" val="#fgm#"/>
  <p:tag name="KSO_WM_UNIT_INDEX" val="1_1_1"/>
  <p:tag name="KSO_WM_UNIT_TYPE" val="l_h_a"/>
</p:tagLst>
</file>

<file path=ppt/tags/tag1435.xml><?xml version="1.0" encoding="utf-8"?>
<p:tagLst xmlns:p="http://schemas.openxmlformats.org/presentationml/2006/main">
  <p:tag name="KSO_WM_BEAUTIFY_FLAG" val="#fgm#"/>
  <p:tag name="KSO_WM_DIAGRAM_GROUP_CODE" val="1"/>
  <p:tag name="KSO_WM_FIGMA_FLAG" val="#fgm#"/>
  <p:tag name="KSO_WM_UNIT_INDEX" val="1_1_1"/>
  <p:tag name="KSO_WM_UNIT_TYPE" val="l_h_f"/>
</p:tagLst>
</file>

<file path=ppt/tags/tag1436.xml><?xml version="1.0" encoding="utf-8"?>
<p:tagLst xmlns:p="http://schemas.openxmlformats.org/presentationml/2006/main">
  <p:tag name="KSO_WM_FIGMA_DECORATION_INDEX" val="18"/>
  <p:tag name="$PH_EXT" val="2"/>
  <p:tag name="KSO_WM_BEAUTIFY_FLAG" val="#fgm#"/>
  <p:tag name="KSO_WM_DIAGRAM_GROUP_CODE" val="1"/>
  <p:tag name="KSO_WM_FIGMA_FLAG" val="#fgm#"/>
  <p:tag name="KSO_WM_SHAPE_BGTYPE" val="lt1"/>
  <p:tag name="KSO_WM_SHAPE_BRIGHT_DATA" val="[{&quot;dk1&quot;:-60,&quot;dk2&quot;:-50,&quot;lt1&quot;:90,&quot;lt2&quot;:100},{&quot;dk1&quot;:-60,&quot;dk2&quot;:-50,&quot;lt1&quot;:90,&quot;lt2&quot;:100}]"/>
  <p:tag name="KSO_WM_SHAPE_UPDATE_BRIGHT" val="1"/>
  <p:tag name="KSO_WM_SYNC_SLIDE_TEXT" val="1"/>
  <p:tag name="KSO_WM_UNIT_INDEX" val="1_2_1"/>
  <p:tag name="KSO_WM_UNIT_TYPE" val="l_h_i"/>
</p:tagLst>
</file>

<file path=ppt/tags/tag1437.xml><?xml version="1.0" encoding="utf-8"?>
<p:tagLst xmlns:p="http://schemas.openxmlformats.org/presentationml/2006/main">
  <p:tag name="KSO_WM_BEAUTIFY_FLAG" val="#fgm#"/>
  <p:tag name="KSO_WM_DIAGRAM_GROUP_CODE" val="1"/>
  <p:tag name="KSO_WM_FIGMA_FLAG" val="#fgm#"/>
  <p:tag name="KSO_WM_UNIT_INDEX" val="1_2_1"/>
  <p:tag name="KSO_WM_UNIT_TYPE" val="l_h_d"/>
</p:tagLst>
</file>

<file path=ppt/tags/tag1438.xml><?xml version="1.0" encoding="utf-8"?>
<p:tagLst xmlns:p="http://schemas.openxmlformats.org/presentationml/2006/main">
  <p:tag name="KSO_WM_BEAUTIFY_FLAG" val="#fgm#"/>
  <p:tag name="KSO_WM_DIAGRAM_GROUP_CODE" val="1"/>
  <p:tag name="KSO_WM_FIGMA_FLAG" val="#fgm#"/>
  <p:tag name="KSO_WM_UNIT_INDEX" val="1_2_1"/>
  <p:tag name="KSO_WM_UNIT_TYPE" val="l_h_a"/>
</p:tagLst>
</file>

<file path=ppt/tags/tag1439.xml><?xml version="1.0" encoding="utf-8"?>
<p:tagLst xmlns:p="http://schemas.openxmlformats.org/presentationml/2006/main">
  <p:tag name="KSO_WM_BEAUTIFY_FLAG" val="#fgm#"/>
  <p:tag name="KSO_WM_DIAGRAM_GROUP_CODE" val="1"/>
  <p:tag name="KSO_WM_FIGMA_FLAG" val="#fgm#"/>
  <p:tag name="KSO_WM_UNIT_INDEX" val="1_2_1"/>
  <p:tag name="KSO_WM_UNIT_TYPE" val="l_h_f"/>
</p:tagLst>
</file>

<file path=ppt/tags/tag14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440.xml><?xml version="1.0" encoding="utf-8"?>
<p:tagLst xmlns:p="http://schemas.openxmlformats.org/presentationml/2006/main">
  <p:tag name="KSO_WM_FIGMA_DECORATION_INDEX" val="18"/>
  <p:tag name="$PH_EXT" val="2"/>
  <p:tag name="KSO_WM_BEAUTIFY_FLAG" val="#fgm#"/>
  <p:tag name="KSO_WM_DIAGRAM_GROUP_CODE" val="1"/>
  <p:tag name="KSO_WM_FIGMA_FLAG" val="#fgm#"/>
  <p:tag name="KSO_WM_SHAPE_BGTYPE" val="lt1"/>
  <p:tag name="KSO_WM_SHAPE_BRIGHT_DATA" val="[{&quot;dk1&quot;:-60,&quot;dk2&quot;:-50,&quot;lt1&quot;:90,&quot;lt2&quot;:100},{&quot;dk1&quot;:-60,&quot;dk2&quot;:-50,&quot;lt1&quot;:90,&quot;lt2&quot;:100}]"/>
  <p:tag name="KSO_WM_SHAPE_UPDATE_BRIGHT" val="1"/>
  <p:tag name="KSO_WM_SYNC_SLIDE_TEXT" val="1"/>
  <p:tag name="KSO_WM_UNIT_INDEX" val="1_3_1"/>
  <p:tag name="KSO_WM_UNIT_TYPE" val="l_h_i"/>
</p:tagLst>
</file>

<file path=ppt/tags/tag1441.xml><?xml version="1.0" encoding="utf-8"?>
<p:tagLst xmlns:p="http://schemas.openxmlformats.org/presentationml/2006/main">
  <p:tag name="KSO_WM_BEAUTIFY_FLAG" val="#fgm#"/>
  <p:tag name="KSO_WM_DIAGRAM_GROUP_CODE" val="1"/>
  <p:tag name="KSO_WM_FIGMA_FLAG" val="#fgm#"/>
  <p:tag name="KSO_WM_UNIT_INDEX" val="1_3_1"/>
  <p:tag name="KSO_WM_UNIT_TYPE" val="l_h_d"/>
</p:tagLst>
</file>

<file path=ppt/tags/tag1442.xml><?xml version="1.0" encoding="utf-8"?>
<p:tagLst xmlns:p="http://schemas.openxmlformats.org/presentationml/2006/main">
  <p:tag name="KSO_WM_BEAUTIFY_FLAG" val="#fgm#"/>
  <p:tag name="KSO_WM_DIAGRAM_GROUP_CODE" val="1"/>
  <p:tag name="KSO_WM_FIGMA_FLAG" val="#fgm#"/>
  <p:tag name="KSO_WM_UNIT_INDEX" val="1_3_1"/>
  <p:tag name="KSO_WM_UNIT_TYPE" val="l_h_a"/>
</p:tagLst>
</file>

<file path=ppt/tags/tag1443.xml><?xml version="1.0" encoding="utf-8"?>
<p:tagLst xmlns:p="http://schemas.openxmlformats.org/presentationml/2006/main">
  <p:tag name="KSO_WM_BEAUTIFY_FLAG" val="#fgm#"/>
  <p:tag name="KSO_WM_DIAGRAM_GROUP_CODE" val="1"/>
  <p:tag name="KSO_WM_FIGMA_FLAG" val="#fgm#"/>
  <p:tag name="KSO_WM_UNIT_INDEX" val="1_3_1"/>
  <p:tag name="KSO_WM_UNIT_TYPE" val="l_h_f"/>
</p:tagLst>
</file>

<file path=ppt/tags/tag1444.xml><?xml version="1.0" encoding="utf-8"?>
<p:tagLst xmlns:p="http://schemas.openxmlformats.org/presentationml/2006/main">
  <p:tag name="KSO_WM_BEAUTIFY_FLAG" val="#fgm#"/>
  <p:tag name="KSO_WM_FIGMA_FLAG" val="#fgm#"/>
  <p:tag name="KSO_WM_UNIT_INDEX" val="1"/>
  <p:tag name="KSO_WM_UNIT_TYPE" val="a"/>
  <p:tag name="KSO_WM_LAYOUT_CHECK_HASH" val="73294cab0b938e8779dc3fc251e3b160b96f5e9e"/>
  <p:tag name="KSO_WM_NEWLAYOUT_GROUP_ID" val="layout_3"/>
  <p:tag name="KSO_WM_NEWLAYOUT_ID" val="slide_d34ee385bdad3e3c"/>
</p:tagLst>
</file>

<file path=ppt/tags/tag1445.xml><?xml version="1.0" encoding="utf-8"?>
<p:tagLst xmlns:p="http://schemas.openxmlformats.org/presentationml/2006/main">
  <p:tag name="KSO_WM_FIGMA_DECORATION_INDEX" val="16"/>
  <p:tag name="$PH_EXT" val="2"/>
  <p:tag name="KSO_WM_BEAUTIFY_FLAG" val="#fgm#"/>
  <p:tag name="KSO_WM_DIAGRAM_GROUP_CODE" val="1"/>
  <p:tag name="KSO_WM_FIGMA_FLAG" val="#fgm#"/>
  <p:tag name="KSO_WM_SYNC_SLIDE_TEXT" val="1"/>
  <p:tag name="KSO_WM_UNIT_INDEX" val="1_1_1"/>
  <p:tag name="KSO_WM_UNIT_TYPE" val="l_h_i"/>
</p:tagLst>
</file>

<file path=ppt/tags/tag1446.xml><?xml version="1.0" encoding="utf-8"?>
<p:tagLst xmlns:p="http://schemas.openxmlformats.org/presentationml/2006/main">
  <p:tag name="KSO_WM_FIGMA_DECORATION_INDEX" val="7"/>
  <p:tag name="$PH_EXT" val="1"/>
  <p:tag name="KSO_WM_BEAUTIFY_FLAG" val="#fgm#"/>
  <p:tag name="KSO_WM_DIAGRAM_GROUP_CODE" val="1"/>
  <p:tag name="KSO_WM_FIGMA_FLAG" val="#fgm#"/>
  <p:tag name="KSO_WM_UNIT_INDEX" val="1_1_1"/>
  <p:tag name="KSO_WM_UNIT_TYPE" val="l_h_x"/>
</p:tagLst>
</file>

<file path=ppt/tags/tag1447.xml><?xml version="1.0" encoding="utf-8"?>
<p:tagLst xmlns:p="http://schemas.openxmlformats.org/presentationml/2006/main">
  <p:tag name="KSO_WM_BEAUTIFY_FLAG" val="#fgm#"/>
  <p:tag name="KSO_WM_DIAGRAM_GROUP_CODE" val="1"/>
  <p:tag name="KSO_WM_FIGMA_FLAG" val="#fgm#"/>
  <p:tag name="KSO_WM_UNIT_INDEX" val="1_1_1"/>
  <p:tag name="KSO_WM_UNIT_TYPE" val="l_h_a"/>
</p:tagLst>
</file>

<file path=ppt/tags/tag1448.xml><?xml version="1.0" encoding="utf-8"?>
<p:tagLst xmlns:p="http://schemas.openxmlformats.org/presentationml/2006/main">
  <p:tag name="KSO_WM_BEAUTIFY_FLAG" val="#fgm#"/>
  <p:tag name="KSO_WM_DIAGRAM_GROUP_CODE" val="1"/>
  <p:tag name="KSO_WM_FIGMA_FLAG" val="#fgm#"/>
  <p:tag name="KSO_WM_UNIT_INDEX" val="1_1_1"/>
  <p:tag name="KSO_WM_UNIT_TYPE" val="l_h_f"/>
</p:tagLst>
</file>

<file path=ppt/tags/tag1449.xml><?xml version="1.0" encoding="utf-8"?>
<p:tagLst xmlns:p="http://schemas.openxmlformats.org/presentationml/2006/main">
  <p:tag name="KSO_WM_FIGMA_DECORATION_INDEX" val="16"/>
  <p:tag name="$PH_EXT" val="2"/>
  <p:tag name="KSO_WM_BEAUTIFY_FLAG" val="#fgm#"/>
  <p:tag name="KSO_WM_DIAGRAM_GROUP_CODE" val="1"/>
  <p:tag name="KSO_WM_FIGMA_FLAG" val="#fgm#"/>
  <p:tag name="KSO_WM_SYNC_SLIDE_TEXT" val="1"/>
  <p:tag name="KSO_WM_UNIT_INDEX" val="1_2_1"/>
  <p:tag name="KSO_WM_UNIT_TYPE" val="l_h_i"/>
</p:tagLst>
</file>

<file path=ppt/tags/tag14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450.xml><?xml version="1.0" encoding="utf-8"?>
<p:tagLst xmlns:p="http://schemas.openxmlformats.org/presentationml/2006/main">
  <p:tag name="KSO_WM_FIGMA_DECORATION_INDEX" val="8"/>
  <p:tag name="$PH_EXT" val="1"/>
  <p:tag name="KSO_WM_BEAUTIFY_FLAG" val="#fgm#"/>
  <p:tag name="KSO_WM_DIAGRAM_GROUP_CODE" val="1"/>
  <p:tag name="KSO_WM_FIGMA_FLAG" val="#fgm#"/>
  <p:tag name="KSO_WM_UNIT_INDEX" val="1_2_1"/>
  <p:tag name="KSO_WM_UNIT_TYPE" val="l_h_x"/>
</p:tagLst>
</file>

<file path=ppt/tags/tag1451.xml><?xml version="1.0" encoding="utf-8"?>
<p:tagLst xmlns:p="http://schemas.openxmlformats.org/presentationml/2006/main">
  <p:tag name="KSO_WM_BEAUTIFY_FLAG" val="#fgm#"/>
  <p:tag name="KSO_WM_DIAGRAM_GROUP_CODE" val="1"/>
  <p:tag name="KSO_WM_FIGMA_FLAG" val="#fgm#"/>
  <p:tag name="KSO_WM_UNIT_INDEX" val="1_2_1"/>
  <p:tag name="KSO_WM_UNIT_TYPE" val="l_h_a"/>
</p:tagLst>
</file>

<file path=ppt/tags/tag1452.xml><?xml version="1.0" encoding="utf-8"?>
<p:tagLst xmlns:p="http://schemas.openxmlformats.org/presentationml/2006/main">
  <p:tag name="KSO_WM_BEAUTIFY_FLAG" val="#fgm#"/>
  <p:tag name="KSO_WM_DIAGRAM_GROUP_CODE" val="1"/>
  <p:tag name="KSO_WM_FIGMA_FLAG" val="#fgm#"/>
  <p:tag name="KSO_WM_UNIT_INDEX" val="1_2_1"/>
  <p:tag name="KSO_WM_UNIT_TYPE" val="l_h_f"/>
</p:tagLst>
</file>

<file path=ppt/tags/tag1453.xml><?xml version="1.0" encoding="utf-8"?>
<p:tagLst xmlns:p="http://schemas.openxmlformats.org/presentationml/2006/main">
  <p:tag name="KSO_WM_FIGMA_DECORATION_INDEX" val="16"/>
  <p:tag name="$PH_EXT" val="2"/>
  <p:tag name="KSO_WM_BEAUTIFY_FLAG" val="#fgm#"/>
  <p:tag name="KSO_WM_DIAGRAM_GROUP_CODE" val="1"/>
  <p:tag name="KSO_WM_FIGMA_FLAG" val="#fgm#"/>
  <p:tag name="KSO_WM_SYNC_SLIDE_TEXT" val="1"/>
  <p:tag name="KSO_WM_UNIT_INDEX" val="1_3_1"/>
  <p:tag name="KSO_WM_UNIT_TYPE" val="l_h_i"/>
</p:tagLst>
</file>

<file path=ppt/tags/tag1454.xml><?xml version="1.0" encoding="utf-8"?>
<p:tagLst xmlns:p="http://schemas.openxmlformats.org/presentationml/2006/main">
  <p:tag name="KSO_WM_FIGMA_DECORATION_INDEX" val="9"/>
  <p:tag name="$PH_EXT" val="1"/>
  <p:tag name="KSO_WM_BEAUTIFY_FLAG" val="#fgm#"/>
  <p:tag name="KSO_WM_DIAGRAM_GROUP_CODE" val="1"/>
  <p:tag name="KSO_WM_FIGMA_FLAG" val="#fgm#"/>
  <p:tag name="KSO_WM_UNIT_INDEX" val="1_3_1"/>
  <p:tag name="KSO_WM_UNIT_TYPE" val="l_h_x"/>
</p:tagLst>
</file>

<file path=ppt/tags/tag1455.xml><?xml version="1.0" encoding="utf-8"?>
<p:tagLst xmlns:p="http://schemas.openxmlformats.org/presentationml/2006/main">
  <p:tag name="KSO_WM_BEAUTIFY_FLAG" val="#fgm#"/>
  <p:tag name="KSO_WM_DIAGRAM_GROUP_CODE" val="1"/>
  <p:tag name="KSO_WM_FIGMA_FLAG" val="#fgm#"/>
  <p:tag name="KSO_WM_UNIT_INDEX" val="1_3_1"/>
  <p:tag name="KSO_WM_UNIT_TYPE" val="l_h_a"/>
</p:tagLst>
</file>

<file path=ppt/tags/tag1456.xml><?xml version="1.0" encoding="utf-8"?>
<p:tagLst xmlns:p="http://schemas.openxmlformats.org/presentationml/2006/main">
  <p:tag name="KSO_WM_BEAUTIFY_FLAG" val="#fgm#"/>
  <p:tag name="KSO_WM_DIAGRAM_GROUP_CODE" val="1"/>
  <p:tag name="KSO_WM_FIGMA_FLAG" val="#fgm#"/>
  <p:tag name="KSO_WM_UNIT_INDEX" val="1_3_1"/>
  <p:tag name="KSO_WM_UNIT_TYPE" val="l_h_f"/>
</p:tagLst>
</file>

<file path=ppt/tags/tag1457.xml><?xml version="1.0" encoding="utf-8"?>
<p:tagLst xmlns:p="http://schemas.openxmlformats.org/presentationml/2006/main">
  <p:tag name="KSO_WM_FIGMA_DECORATION_INDEX" val="16"/>
  <p:tag name="$PH_EXT" val="2"/>
  <p:tag name="KSO_WM_BEAUTIFY_FLAG" val="#fgm#"/>
  <p:tag name="KSO_WM_DIAGRAM_GROUP_CODE" val="1"/>
  <p:tag name="KSO_WM_FIGMA_FLAG" val="#fgm#"/>
  <p:tag name="KSO_WM_SYNC_SLIDE_TEXT" val="1"/>
  <p:tag name="KSO_WM_UNIT_INDEX" val="1_4_1"/>
  <p:tag name="KSO_WM_UNIT_TYPE" val="l_h_i"/>
</p:tagLst>
</file>

<file path=ppt/tags/tag1458.xml><?xml version="1.0" encoding="utf-8"?>
<p:tagLst xmlns:p="http://schemas.openxmlformats.org/presentationml/2006/main">
  <p:tag name="KSO_WM_FIGMA_DECORATION_INDEX" val="10"/>
  <p:tag name="$PH_EXT" val="1"/>
  <p:tag name="KSO_WM_BEAUTIFY_FLAG" val="#fgm#"/>
  <p:tag name="KSO_WM_DIAGRAM_GROUP_CODE" val="1"/>
  <p:tag name="KSO_WM_FIGMA_FLAG" val="#fgm#"/>
  <p:tag name="KSO_WM_UNIT_INDEX" val="1_4_1"/>
  <p:tag name="KSO_WM_UNIT_TYPE" val="l_h_x"/>
</p:tagLst>
</file>

<file path=ppt/tags/tag1459.xml><?xml version="1.0" encoding="utf-8"?>
<p:tagLst xmlns:p="http://schemas.openxmlformats.org/presentationml/2006/main">
  <p:tag name="KSO_WM_BEAUTIFY_FLAG" val="#fgm#"/>
  <p:tag name="KSO_WM_DIAGRAM_GROUP_CODE" val="1"/>
  <p:tag name="KSO_WM_FIGMA_FLAG" val="#fgm#"/>
  <p:tag name="KSO_WM_UNIT_INDEX" val="1_4_1"/>
  <p:tag name="KSO_WM_UNIT_TYPE" val="l_h_a"/>
</p:tagLst>
</file>

<file path=ppt/tags/tag14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460.xml><?xml version="1.0" encoding="utf-8"?>
<p:tagLst xmlns:p="http://schemas.openxmlformats.org/presentationml/2006/main">
  <p:tag name="KSO_WM_BEAUTIFY_FLAG" val="#fgm#"/>
  <p:tag name="KSO_WM_DIAGRAM_GROUP_CODE" val="1"/>
  <p:tag name="KSO_WM_FIGMA_FLAG" val="#fgm#"/>
  <p:tag name="KSO_WM_UNIT_INDEX" val="1_4_1"/>
  <p:tag name="KSO_WM_UNIT_TYPE" val="l_h_f"/>
</p:tagLst>
</file>

<file path=ppt/tags/tag1461.xml><?xml version="1.0" encoding="utf-8"?>
<p:tagLst xmlns:p="http://schemas.openxmlformats.org/presentationml/2006/main">
  <p:tag name="KSO_WM_BEAUTIFY_FLAG" val="#fgm#"/>
  <p:tag name="KSO_WM_FIGMA_FLAG" val="#fgm#"/>
  <p:tag name="KSO_WM_UNIT_INDEX" val="1"/>
  <p:tag name="KSO_WM_UNIT_TYPE" val="a"/>
  <p:tag name="KSO_WM_LAYOUT_CHECK_HASH" val="26963ae198a06e021328edf737397e75fef28636"/>
  <p:tag name="KSO_WM_NEWLAYOUT_GROUP_ID" val="layout_26"/>
  <p:tag name="KSO_WM_NEWLAYOUT_ID" val="slide_4e8a2b389c8bbf30"/>
</p:tagLst>
</file>

<file path=ppt/tags/tag1462.xml><?xml version="1.0" encoding="utf-8"?>
<p:tagLst xmlns:p="http://schemas.openxmlformats.org/presentationml/2006/main">
  <p:tag name="KSO_WM_FIGMA_DECORATION_INDEX" val="18"/>
  <p:tag name="$PH_EXT" val="2"/>
  <p:tag name="KSO_WM_BEAUTIFY_FLAG" val="#fgm#"/>
  <p:tag name="KSO_WM_DIAGRAM_GROUP_CODE" val="1"/>
  <p:tag name="KSO_WM_FIGMA_FLAG" val="#fgm#"/>
  <p:tag name="KSO_WM_SHAPE_BGTYPE" val="lt1"/>
  <p:tag name="KSO_WM_SHAPE_BRIGHT_DATA" val="[{&quot;dk1&quot;:-60,&quot;dk2&quot;:-50,&quot;lt1&quot;:90,&quot;lt2&quot;:100},{&quot;dk1&quot;:-60,&quot;dk2&quot;:-50,&quot;lt1&quot;:90,&quot;lt2&quot;:100}]"/>
  <p:tag name="KSO_WM_SHAPE_UPDATE_BRIGHT" val="1"/>
  <p:tag name="KSO_WM_SYNC_SLIDE_TEXT" val="1"/>
  <p:tag name="KSO_WM_UNIT_INDEX" val="1_1_1"/>
  <p:tag name="KSO_WM_UNIT_TYPE" val="l_h_i"/>
</p:tagLst>
</file>

<file path=ppt/tags/tag1463.xml><?xml version="1.0" encoding="utf-8"?>
<p:tagLst xmlns:p="http://schemas.openxmlformats.org/presentationml/2006/main">
  <p:tag name="KSO_WM_BEAUTIFY_FLAG" val="#fgm#"/>
  <p:tag name="KSO_WM_DIAGRAM_GROUP_CODE" val="1"/>
  <p:tag name="KSO_WM_FIGMA_FLAG" val="#fgm#"/>
  <p:tag name="KSO_WM_UNIT_INDEX" val="1_1_1"/>
  <p:tag name="KSO_WM_UNIT_TYPE" val="l_h_d"/>
</p:tagLst>
</file>

<file path=ppt/tags/tag1464.xml><?xml version="1.0" encoding="utf-8"?>
<p:tagLst xmlns:p="http://schemas.openxmlformats.org/presentationml/2006/main">
  <p:tag name="KSO_WM_BEAUTIFY_FLAG" val="#fgm#"/>
  <p:tag name="KSO_WM_DIAGRAM_GROUP_CODE" val="1"/>
  <p:tag name="KSO_WM_FIGMA_FLAG" val="#fgm#"/>
  <p:tag name="KSO_WM_UNIT_INDEX" val="1_1_1"/>
  <p:tag name="KSO_WM_UNIT_TYPE" val="l_h_a"/>
</p:tagLst>
</file>

<file path=ppt/tags/tag1465.xml><?xml version="1.0" encoding="utf-8"?>
<p:tagLst xmlns:p="http://schemas.openxmlformats.org/presentationml/2006/main">
  <p:tag name="KSO_WM_BEAUTIFY_FLAG" val="#fgm#"/>
  <p:tag name="KSO_WM_DIAGRAM_GROUP_CODE" val="1"/>
  <p:tag name="KSO_WM_FIGMA_FLAG" val="#fgm#"/>
  <p:tag name="KSO_WM_UNIT_INDEX" val="1_1_1"/>
  <p:tag name="KSO_WM_UNIT_TYPE" val="l_h_f"/>
</p:tagLst>
</file>

<file path=ppt/tags/tag1466.xml><?xml version="1.0" encoding="utf-8"?>
<p:tagLst xmlns:p="http://schemas.openxmlformats.org/presentationml/2006/main">
  <p:tag name="KSO_WM_FIGMA_DECORATION_INDEX" val="18"/>
  <p:tag name="$PH_EXT" val="2"/>
  <p:tag name="KSO_WM_BEAUTIFY_FLAG" val="#fgm#"/>
  <p:tag name="KSO_WM_DIAGRAM_GROUP_CODE" val="1"/>
  <p:tag name="KSO_WM_FIGMA_FLAG" val="#fgm#"/>
  <p:tag name="KSO_WM_SHAPE_BGTYPE" val="lt1"/>
  <p:tag name="KSO_WM_SHAPE_BRIGHT_DATA" val="[{&quot;dk1&quot;:-60,&quot;dk2&quot;:-50,&quot;lt1&quot;:90,&quot;lt2&quot;:100},{&quot;dk1&quot;:-60,&quot;dk2&quot;:-50,&quot;lt1&quot;:90,&quot;lt2&quot;:100}]"/>
  <p:tag name="KSO_WM_SHAPE_UPDATE_BRIGHT" val="1"/>
  <p:tag name="KSO_WM_SYNC_SLIDE_TEXT" val="1"/>
  <p:tag name="KSO_WM_UNIT_INDEX" val="1_2_1"/>
  <p:tag name="KSO_WM_UNIT_TYPE" val="l_h_i"/>
</p:tagLst>
</file>

<file path=ppt/tags/tag1467.xml><?xml version="1.0" encoding="utf-8"?>
<p:tagLst xmlns:p="http://schemas.openxmlformats.org/presentationml/2006/main">
  <p:tag name="KSO_WM_BEAUTIFY_FLAG" val="#fgm#"/>
  <p:tag name="KSO_WM_DIAGRAM_GROUP_CODE" val="1"/>
  <p:tag name="KSO_WM_FIGMA_FLAG" val="#fgm#"/>
  <p:tag name="KSO_WM_UNIT_INDEX" val="1_2_1"/>
  <p:tag name="KSO_WM_UNIT_TYPE" val="l_h_d"/>
</p:tagLst>
</file>

<file path=ppt/tags/tag1468.xml><?xml version="1.0" encoding="utf-8"?>
<p:tagLst xmlns:p="http://schemas.openxmlformats.org/presentationml/2006/main">
  <p:tag name="KSO_WM_BEAUTIFY_FLAG" val="#fgm#"/>
  <p:tag name="KSO_WM_DIAGRAM_GROUP_CODE" val="1"/>
  <p:tag name="KSO_WM_FIGMA_FLAG" val="#fgm#"/>
  <p:tag name="KSO_WM_UNIT_INDEX" val="1_2_1"/>
  <p:tag name="KSO_WM_UNIT_TYPE" val="l_h_a"/>
</p:tagLst>
</file>

<file path=ppt/tags/tag1469.xml><?xml version="1.0" encoding="utf-8"?>
<p:tagLst xmlns:p="http://schemas.openxmlformats.org/presentationml/2006/main">
  <p:tag name="KSO_WM_BEAUTIFY_FLAG" val="#fgm#"/>
  <p:tag name="KSO_WM_DIAGRAM_GROUP_CODE" val="1"/>
  <p:tag name="KSO_WM_FIGMA_FLAG" val="#fgm#"/>
  <p:tag name="KSO_WM_UNIT_INDEX" val="1_2_1"/>
  <p:tag name="KSO_WM_UNIT_TYPE" val="l_h_f"/>
</p:tagLst>
</file>

<file path=ppt/tags/tag14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470.xml><?xml version="1.0" encoding="utf-8"?>
<p:tagLst xmlns:p="http://schemas.openxmlformats.org/presentationml/2006/main">
  <p:tag name="KSO_WM_FIGMA_DECORATION_INDEX" val="18"/>
  <p:tag name="$PH_EXT" val="2"/>
  <p:tag name="KSO_WM_BEAUTIFY_FLAG" val="#fgm#"/>
  <p:tag name="KSO_WM_DIAGRAM_GROUP_CODE" val="1"/>
  <p:tag name="KSO_WM_FIGMA_FLAG" val="#fgm#"/>
  <p:tag name="KSO_WM_SHAPE_BGTYPE" val="lt1"/>
  <p:tag name="KSO_WM_SHAPE_BRIGHT_DATA" val="[{&quot;dk1&quot;:-60,&quot;dk2&quot;:-50,&quot;lt1&quot;:90,&quot;lt2&quot;:100},{&quot;dk1&quot;:-60,&quot;dk2&quot;:-50,&quot;lt1&quot;:90,&quot;lt2&quot;:100}]"/>
  <p:tag name="KSO_WM_SHAPE_UPDATE_BRIGHT" val="1"/>
  <p:tag name="KSO_WM_SYNC_SLIDE_TEXT" val="1"/>
  <p:tag name="KSO_WM_UNIT_INDEX" val="1_3_1"/>
  <p:tag name="KSO_WM_UNIT_TYPE" val="l_h_i"/>
</p:tagLst>
</file>

<file path=ppt/tags/tag1471.xml><?xml version="1.0" encoding="utf-8"?>
<p:tagLst xmlns:p="http://schemas.openxmlformats.org/presentationml/2006/main">
  <p:tag name="KSO_WM_BEAUTIFY_FLAG" val="#fgm#"/>
  <p:tag name="KSO_WM_DIAGRAM_GROUP_CODE" val="1"/>
  <p:tag name="KSO_WM_FIGMA_FLAG" val="#fgm#"/>
  <p:tag name="KSO_WM_UNIT_INDEX" val="1_3_1"/>
  <p:tag name="KSO_WM_UNIT_TYPE" val="l_h_d"/>
</p:tagLst>
</file>

<file path=ppt/tags/tag1472.xml><?xml version="1.0" encoding="utf-8"?>
<p:tagLst xmlns:p="http://schemas.openxmlformats.org/presentationml/2006/main">
  <p:tag name="KSO_WM_BEAUTIFY_FLAG" val="#fgm#"/>
  <p:tag name="KSO_WM_DIAGRAM_GROUP_CODE" val="1"/>
  <p:tag name="KSO_WM_FIGMA_FLAG" val="#fgm#"/>
  <p:tag name="KSO_WM_UNIT_INDEX" val="1_3_1"/>
  <p:tag name="KSO_WM_UNIT_TYPE" val="l_h_a"/>
</p:tagLst>
</file>

<file path=ppt/tags/tag1473.xml><?xml version="1.0" encoding="utf-8"?>
<p:tagLst xmlns:p="http://schemas.openxmlformats.org/presentationml/2006/main">
  <p:tag name="KSO_WM_BEAUTIFY_FLAG" val="#fgm#"/>
  <p:tag name="KSO_WM_DIAGRAM_GROUP_CODE" val="1"/>
  <p:tag name="KSO_WM_FIGMA_FLAG" val="#fgm#"/>
  <p:tag name="KSO_WM_UNIT_INDEX" val="1_3_1"/>
  <p:tag name="KSO_WM_UNIT_TYPE" val="l_h_f"/>
</p:tagLst>
</file>

<file path=ppt/tags/tag1474.xml><?xml version="1.0" encoding="utf-8"?>
<p:tagLst xmlns:p="http://schemas.openxmlformats.org/presentationml/2006/main">
  <p:tag name="KSO_WM_BEAUTIFY_FLAG" val="#fgm#"/>
  <p:tag name="KSO_WM_FIGMA_FLAG" val="#fgm#"/>
  <p:tag name="KSO_WM_UNIT_INDEX" val="1"/>
  <p:tag name="KSO_WM_UNIT_TYPE" val="a"/>
  <p:tag name="KSO_WM_LAYOUT_CHECK_HASH" val="73294cab0b938e8779dc3fc251e3b160b96f5e9e"/>
  <p:tag name="KSO_WM_NEWLAYOUT_GROUP_ID" val="layout_3"/>
  <p:tag name="KSO_WM_NEWLAYOUT_ID" val="slide_d34ee385bdad3e3c"/>
</p:tagLst>
</file>

<file path=ppt/tags/tag1475.xml><?xml version="1.0" encoding="utf-8"?>
<p:tagLst xmlns:p="http://schemas.openxmlformats.org/presentationml/2006/main">
  <p:tag name="KSO_WM_FIGMA_DECORATION_INDEX" val="16"/>
  <p:tag name="$PH_EXT" val="2"/>
  <p:tag name="KSO_WM_BEAUTIFY_FLAG" val="#fgm#"/>
  <p:tag name="KSO_WM_DIAGRAM_GROUP_CODE" val="1"/>
  <p:tag name="KSO_WM_FIGMA_FLAG" val="#fgm#"/>
  <p:tag name="KSO_WM_SYNC_SLIDE_TEXT" val="1"/>
  <p:tag name="KSO_WM_UNIT_INDEX" val="1_1_1"/>
  <p:tag name="KSO_WM_UNIT_TYPE" val="l_h_i"/>
</p:tagLst>
</file>

<file path=ppt/tags/tag1476.xml><?xml version="1.0" encoding="utf-8"?>
<p:tagLst xmlns:p="http://schemas.openxmlformats.org/presentationml/2006/main">
  <p:tag name="KSO_WM_FIGMA_DECORATION_INDEX" val="7"/>
  <p:tag name="$PH_EXT" val="1"/>
  <p:tag name="KSO_WM_BEAUTIFY_FLAG" val="#fgm#"/>
  <p:tag name="KSO_WM_DIAGRAM_GROUP_CODE" val="1"/>
  <p:tag name="KSO_WM_FIGMA_FLAG" val="#fgm#"/>
  <p:tag name="KSO_WM_UNIT_INDEX" val="1_1_1"/>
  <p:tag name="KSO_WM_UNIT_TYPE" val="l_h_x"/>
</p:tagLst>
</file>

<file path=ppt/tags/tag1477.xml><?xml version="1.0" encoding="utf-8"?>
<p:tagLst xmlns:p="http://schemas.openxmlformats.org/presentationml/2006/main">
  <p:tag name="KSO_WM_BEAUTIFY_FLAG" val="#fgm#"/>
  <p:tag name="KSO_WM_DIAGRAM_GROUP_CODE" val="1"/>
  <p:tag name="KSO_WM_FIGMA_FLAG" val="#fgm#"/>
  <p:tag name="KSO_WM_UNIT_INDEX" val="1_1_1"/>
  <p:tag name="KSO_WM_UNIT_TYPE" val="l_h_a"/>
</p:tagLst>
</file>

<file path=ppt/tags/tag1478.xml><?xml version="1.0" encoding="utf-8"?>
<p:tagLst xmlns:p="http://schemas.openxmlformats.org/presentationml/2006/main">
  <p:tag name="KSO_WM_BEAUTIFY_FLAG" val="#fgm#"/>
  <p:tag name="KSO_WM_DIAGRAM_GROUP_CODE" val="1"/>
  <p:tag name="KSO_WM_FIGMA_FLAG" val="#fgm#"/>
  <p:tag name="KSO_WM_UNIT_INDEX" val="1_1_1"/>
  <p:tag name="KSO_WM_UNIT_TYPE" val="l_h_f"/>
</p:tagLst>
</file>

<file path=ppt/tags/tag1479.xml><?xml version="1.0" encoding="utf-8"?>
<p:tagLst xmlns:p="http://schemas.openxmlformats.org/presentationml/2006/main">
  <p:tag name="KSO_WM_FIGMA_DECORATION_INDEX" val="16"/>
  <p:tag name="$PH_EXT" val="2"/>
  <p:tag name="KSO_WM_BEAUTIFY_FLAG" val="#fgm#"/>
  <p:tag name="KSO_WM_DIAGRAM_GROUP_CODE" val="1"/>
  <p:tag name="KSO_WM_FIGMA_FLAG" val="#fgm#"/>
  <p:tag name="KSO_WM_SYNC_SLIDE_TEXT" val="1"/>
  <p:tag name="KSO_WM_UNIT_INDEX" val="1_2_1"/>
  <p:tag name="KSO_WM_UNIT_TYPE" val="l_h_i"/>
</p:tagLst>
</file>

<file path=ppt/tags/tag14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480.xml><?xml version="1.0" encoding="utf-8"?>
<p:tagLst xmlns:p="http://schemas.openxmlformats.org/presentationml/2006/main">
  <p:tag name="KSO_WM_FIGMA_DECORATION_INDEX" val="8"/>
  <p:tag name="$PH_EXT" val="1"/>
  <p:tag name="KSO_WM_BEAUTIFY_FLAG" val="#fgm#"/>
  <p:tag name="KSO_WM_DIAGRAM_GROUP_CODE" val="1"/>
  <p:tag name="KSO_WM_FIGMA_FLAG" val="#fgm#"/>
  <p:tag name="KSO_WM_UNIT_INDEX" val="1_2_1"/>
  <p:tag name="KSO_WM_UNIT_TYPE" val="l_h_x"/>
</p:tagLst>
</file>

<file path=ppt/tags/tag1481.xml><?xml version="1.0" encoding="utf-8"?>
<p:tagLst xmlns:p="http://schemas.openxmlformats.org/presentationml/2006/main">
  <p:tag name="KSO_WM_BEAUTIFY_FLAG" val="#fgm#"/>
  <p:tag name="KSO_WM_DIAGRAM_GROUP_CODE" val="1"/>
  <p:tag name="KSO_WM_FIGMA_FLAG" val="#fgm#"/>
  <p:tag name="KSO_WM_UNIT_INDEX" val="1_2_1"/>
  <p:tag name="KSO_WM_UNIT_TYPE" val="l_h_a"/>
</p:tagLst>
</file>

<file path=ppt/tags/tag1482.xml><?xml version="1.0" encoding="utf-8"?>
<p:tagLst xmlns:p="http://schemas.openxmlformats.org/presentationml/2006/main">
  <p:tag name="KSO_WM_BEAUTIFY_FLAG" val="#fgm#"/>
  <p:tag name="KSO_WM_DIAGRAM_GROUP_CODE" val="1"/>
  <p:tag name="KSO_WM_FIGMA_FLAG" val="#fgm#"/>
  <p:tag name="KSO_WM_UNIT_INDEX" val="1_2_1"/>
  <p:tag name="KSO_WM_UNIT_TYPE" val="l_h_f"/>
</p:tagLst>
</file>

<file path=ppt/tags/tag1483.xml><?xml version="1.0" encoding="utf-8"?>
<p:tagLst xmlns:p="http://schemas.openxmlformats.org/presentationml/2006/main">
  <p:tag name="KSO_WM_FIGMA_DECORATION_INDEX" val="16"/>
  <p:tag name="$PH_EXT" val="2"/>
  <p:tag name="KSO_WM_BEAUTIFY_FLAG" val="#fgm#"/>
  <p:tag name="KSO_WM_DIAGRAM_GROUP_CODE" val="1"/>
  <p:tag name="KSO_WM_FIGMA_FLAG" val="#fgm#"/>
  <p:tag name="KSO_WM_SYNC_SLIDE_TEXT" val="1"/>
  <p:tag name="KSO_WM_UNIT_INDEX" val="1_3_1"/>
  <p:tag name="KSO_WM_UNIT_TYPE" val="l_h_i"/>
</p:tagLst>
</file>

<file path=ppt/tags/tag1484.xml><?xml version="1.0" encoding="utf-8"?>
<p:tagLst xmlns:p="http://schemas.openxmlformats.org/presentationml/2006/main">
  <p:tag name="KSO_WM_FIGMA_DECORATION_INDEX" val="9"/>
  <p:tag name="$PH_EXT" val="1"/>
  <p:tag name="KSO_WM_BEAUTIFY_FLAG" val="#fgm#"/>
  <p:tag name="KSO_WM_DIAGRAM_GROUP_CODE" val="1"/>
  <p:tag name="KSO_WM_FIGMA_FLAG" val="#fgm#"/>
  <p:tag name="KSO_WM_UNIT_INDEX" val="1_3_1"/>
  <p:tag name="KSO_WM_UNIT_TYPE" val="l_h_x"/>
</p:tagLst>
</file>

<file path=ppt/tags/tag1485.xml><?xml version="1.0" encoding="utf-8"?>
<p:tagLst xmlns:p="http://schemas.openxmlformats.org/presentationml/2006/main">
  <p:tag name="KSO_WM_BEAUTIFY_FLAG" val="#fgm#"/>
  <p:tag name="KSO_WM_DIAGRAM_GROUP_CODE" val="1"/>
  <p:tag name="KSO_WM_FIGMA_FLAG" val="#fgm#"/>
  <p:tag name="KSO_WM_UNIT_INDEX" val="1_3_1"/>
  <p:tag name="KSO_WM_UNIT_TYPE" val="l_h_a"/>
</p:tagLst>
</file>

<file path=ppt/tags/tag1486.xml><?xml version="1.0" encoding="utf-8"?>
<p:tagLst xmlns:p="http://schemas.openxmlformats.org/presentationml/2006/main">
  <p:tag name="KSO_WM_BEAUTIFY_FLAG" val="#fgm#"/>
  <p:tag name="KSO_WM_DIAGRAM_GROUP_CODE" val="1"/>
  <p:tag name="KSO_WM_FIGMA_FLAG" val="#fgm#"/>
  <p:tag name="KSO_WM_UNIT_INDEX" val="1_3_1"/>
  <p:tag name="KSO_WM_UNIT_TYPE" val="l_h_f"/>
</p:tagLst>
</file>

<file path=ppt/tags/tag1487.xml><?xml version="1.0" encoding="utf-8"?>
<p:tagLst xmlns:p="http://schemas.openxmlformats.org/presentationml/2006/main">
  <p:tag name="KSO_WM_FIGMA_DECORATION_INDEX" val="16"/>
  <p:tag name="$PH_EXT" val="2"/>
  <p:tag name="KSO_WM_BEAUTIFY_FLAG" val="#fgm#"/>
  <p:tag name="KSO_WM_DIAGRAM_GROUP_CODE" val="1"/>
  <p:tag name="KSO_WM_FIGMA_FLAG" val="#fgm#"/>
  <p:tag name="KSO_WM_SYNC_SLIDE_TEXT" val="1"/>
  <p:tag name="KSO_WM_UNIT_INDEX" val="1_4_1"/>
  <p:tag name="KSO_WM_UNIT_TYPE" val="l_h_i"/>
</p:tagLst>
</file>

<file path=ppt/tags/tag1488.xml><?xml version="1.0" encoding="utf-8"?>
<p:tagLst xmlns:p="http://schemas.openxmlformats.org/presentationml/2006/main">
  <p:tag name="KSO_WM_FIGMA_DECORATION_INDEX" val="10"/>
  <p:tag name="$PH_EXT" val="1"/>
  <p:tag name="KSO_WM_BEAUTIFY_FLAG" val="#fgm#"/>
  <p:tag name="KSO_WM_DIAGRAM_GROUP_CODE" val="1"/>
  <p:tag name="KSO_WM_FIGMA_FLAG" val="#fgm#"/>
  <p:tag name="KSO_WM_UNIT_INDEX" val="1_4_1"/>
  <p:tag name="KSO_WM_UNIT_TYPE" val="l_h_x"/>
</p:tagLst>
</file>

<file path=ppt/tags/tag1489.xml><?xml version="1.0" encoding="utf-8"?>
<p:tagLst xmlns:p="http://schemas.openxmlformats.org/presentationml/2006/main">
  <p:tag name="KSO_WM_BEAUTIFY_FLAG" val="#fgm#"/>
  <p:tag name="KSO_WM_DIAGRAM_GROUP_CODE" val="1"/>
  <p:tag name="KSO_WM_FIGMA_FLAG" val="#fgm#"/>
  <p:tag name="KSO_WM_UNIT_INDEX" val="1_4_1"/>
  <p:tag name="KSO_WM_UNIT_TYPE" val="l_h_a"/>
</p:tagLst>
</file>

<file path=ppt/tags/tag14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490.xml><?xml version="1.0" encoding="utf-8"?>
<p:tagLst xmlns:p="http://schemas.openxmlformats.org/presentationml/2006/main">
  <p:tag name="KSO_WM_BEAUTIFY_FLAG" val="#fgm#"/>
  <p:tag name="KSO_WM_DIAGRAM_GROUP_CODE" val="1"/>
  <p:tag name="KSO_WM_FIGMA_FLAG" val="#fgm#"/>
  <p:tag name="KSO_WM_UNIT_INDEX" val="1_4_1"/>
  <p:tag name="KSO_WM_UNIT_TYPE" val="l_h_f"/>
</p:tagLst>
</file>

<file path=ppt/tags/tag1491.xml><?xml version="1.0" encoding="utf-8"?>
<p:tagLst xmlns:p="http://schemas.openxmlformats.org/presentationml/2006/main">
  <p:tag name="KSO_WM_BEAUTIFY_FLAG" val="#fgm#"/>
  <p:tag name="KSO_WM_FIGMA_FLAG" val="#fgm#"/>
  <p:tag name="KSO_WM_UNIT_INDEX" val="1"/>
  <p:tag name="KSO_WM_UNIT_TYPE" val="a"/>
  <p:tag name="KSO_WM_LAYOUT_CHECK_HASH" val="73294cab0b938e8779dc3fc251e3b160b96f5e9e"/>
  <p:tag name="KSO_WM_NEWLAYOUT_GROUP_ID" val="layout_3"/>
  <p:tag name="KSO_WM_NEWLAYOUT_ID" val="slide_d34ee385bdad3e3c"/>
</p:tagLst>
</file>

<file path=ppt/tags/tag1492.xml><?xml version="1.0" encoding="utf-8"?>
<p:tagLst xmlns:p="http://schemas.openxmlformats.org/presentationml/2006/main">
  <p:tag name="KSO_WM_FIGMA_DECORATION_INDEX" val="16"/>
  <p:tag name="$PH_EXT" val="2"/>
  <p:tag name="KSO_WM_BEAUTIFY_FLAG" val="#fgm#"/>
  <p:tag name="KSO_WM_DIAGRAM_GROUP_CODE" val="1"/>
  <p:tag name="KSO_WM_FIGMA_FLAG" val="#fgm#"/>
  <p:tag name="KSO_WM_SYNC_SLIDE_TEXT" val="1"/>
  <p:tag name="KSO_WM_UNIT_INDEX" val="1_1_1"/>
  <p:tag name="KSO_WM_UNIT_TYPE" val="l_h_i"/>
</p:tagLst>
</file>

<file path=ppt/tags/tag1493.xml><?xml version="1.0" encoding="utf-8"?>
<p:tagLst xmlns:p="http://schemas.openxmlformats.org/presentationml/2006/main">
  <p:tag name="KSO_WM_FIGMA_DECORATION_INDEX" val="7"/>
  <p:tag name="$PH_EXT" val="1"/>
  <p:tag name="KSO_WM_BEAUTIFY_FLAG" val="#fgm#"/>
  <p:tag name="KSO_WM_DIAGRAM_GROUP_CODE" val="1"/>
  <p:tag name="KSO_WM_FIGMA_FLAG" val="#fgm#"/>
  <p:tag name="KSO_WM_UNIT_INDEX" val="1_1_1"/>
  <p:tag name="KSO_WM_UNIT_TYPE" val="l_h_x"/>
</p:tagLst>
</file>

<file path=ppt/tags/tag1494.xml><?xml version="1.0" encoding="utf-8"?>
<p:tagLst xmlns:p="http://schemas.openxmlformats.org/presentationml/2006/main">
  <p:tag name="KSO_WM_BEAUTIFY_FLAG" val="#fgm#"/>
  <p:tag name="KSO_WM_DIAGRAM_GROUP_CODE" val="1"/>
  <p:tag name="KSO_WM_FIGMA_FLAG" val="#fgm#"/>
  <p:tag name="KSO_WM_UNIT_INDEX" val="1_1_1"/>
  <p:tag name="KSO_WM_UNIT_TYPE" val="l_h_a"/>
</p:tagLst>
</file>

<file path=ppt/tags/tag1495.xml><?xml version="1.0" encoding="utf-8"?>
<p:tagLst xmlns:p="http://schemas.openxmlformats.org/presentationml/2006/main">
  <p:tag name="KSO_WM_BEAUTIFY_FLAG" val="#fgm#"/>
  <p:tag name="KSO_WM_DIAGRAM_GROUP_CODE" val="1"/>
  <p:tag name="KSO_WM_FIGMA_FLAG" val="#fgm#"/>
  <p:tag name="KSO_WM_UNIT_INDEX" val="1_1_1"/>
  <p:tag name="KSO_WM_UNIT_TYPE" val="l_h_f"/>
</p:tagLst>
</file>

<file path=ppt/tags/tag1496.xml><?xml version="1.0" encoding="utf-8"?>
<p:tagLst xmlns:p="http://schemas.openxmlformats.org/presentationml/2006/main">
  <p:tag name="KSO_WM_FIGMA_DECORATION_INDEX" val="16"/>
  <p:tag name="$PH_EXT" val="2"/>
  <p:tag name="KSO_WM_BEAUTIFY_FLAG" val="#fgm#"/>
  <p:tag name="KSO_WM_DIAGRAM_GROUP_CODE" val="1"/>
  <p:tag name="KSO_WM_FIGMA_FLAG" val="#fgm#"/>
  <p:tag name="KSO_WM_SYNC_SLIDE_TEXT" val="1"/>
  <p:tag name="KSO_WM_UNIT_INDEX" val="1_2_1"/>
  <p:tag name="KSO_WM_UNIT_TYPE" val="l_h_i"/>
</p:tagLst>
</file>

<file path=ppt/tags/tag1497.xml><?xml version="1.0" encoding="utf-8"?>
<p:tagLst xmlns:p="http://schemas.openxmlformats.org/presentationml/2006/main">
  <p:tag name="KSO_WM_FIGMA_DECORATION_INDEX" val="8"/>
  <p:tag name="$PH_EXT" val="1"/>
  <p:tag name="KSO_WM_BEAUTIFY_FLAG" val="#fgm#"/>
  <p:tag name="KSO_WM_DIAGRAM_GROUP_CODE" val="1"/>
  <p:tag name="KSO_WM_FIGMA_FLAG" val="#fgm#"/>
  <p:tag name="KSO_WM_UNIT_INDEX" val="1_2_1"/>
  <p:tag name="KSO_WM_UNIT_TYPE" val="l_h_x"/>
</p:tagLst>
</file>

<file path=ppt/tags/tag1498.xml><?xml version="1.0" encoding="utf-8"?>
<p:tagLst xmlns:p="http://schemas.openxmlformats.org/presentationml/2006/main">
  <p:tag name="KSO_WM_BEAUTIFY_FLAG" val="#fgm#"/>
  <p:tag name="KSO_WM_DIAGRAM_GROUP_CODE" val="1"/>
  <p:tag name="KSO_WM_FIGMA_FLAG" val="#fgm#"/>
  <p:tag name="KSO_WM_UNIT_INDEX" val="1_2_1"/>
  <p:tag name="KSO_WM_UNIT_TYPE" val="l_h_a"/>
</p:tagLst>
</file>

<file path=ppt/tags/tag1499.xml><?xml version="1.0" encoding="utf-8"?>
<p:tagLst xmlns:p="http://schemas.openxmlformats.org/presentationml/2006/main">
  <p:tag name="KSO_WM_BEAUTIFY_FLAG" val="#fgm#"/>
  <p:tag name="KSO_WM_DIAGRAM_GROUP_CODE" val="1"/>
  <p:tag name="KSO_WM_FIGMA_FLAG" val="#fgm#"/>
  <p:tag name="KSO_WM_UNIT_INDEX" val="1_2_1"/>
  <p:tag name="KSO_WM_UNIT_TYPE" val="l_h_f"/>
</p:tagLst>
</file>

<file path=ppt/tags/tag1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5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500.xml><?xml version="1.0" encoding="utf-8"?>
<p:tagLst xmlns:p="http://schemas.openxmlformats.org/presentationml/2006/main">
  <p:tag name="KSO_WM_FIGMA_DECORATION_INDEX" val="16"/>
  <p:tag name="$PH_EXT" val="2"/>
  <p:tag name="KSO_WM_BEAUTIFY_FLAG" val="#fgm#"/>
  <p:tag name="KSO_WM_DIAGRAM_GROUP_CODE" val="1"/>
  <p:tag name="KSO_WM_FIGMA_FLAG" val="#fgm#"/>
  <p:tag name="KSO_WM_SYNC_SLIDE_TEXT" val="1"/>
  <p:tag name="KSO_WM_UNIT_INDEX" val="1_3_1"/>
  <p:tag name="KSO_WM_UNIT_TYPE" val="l_h_i"/>
</p:tagLst>
</file>

<file path=ppt/tags/tag1501.xml><?xml version="1.0" encoding="utf-8"?>
<p:tagLst xmlns:p="http://schemas.openxmlformats.org/presentationml/2006/main">
  <p:tag name="KSO_WM_FIGMA_DECORATION_INDEX" val="9"/>
  <p:tag name="$PH_EXT" val="1"/>
  <p:tag name="KSO_WM_BEAUTIFY_FLAG" val="#fgm#"/>
  <p:tag name="KSO_WM_DIAGRAM_GROUP_CODE" val="1"/>
  <p:tag name="KSO_WM_FIGMA_FLAG" val="#fgm#"/>
  <p:tag name="KSO_WM_UNIT_INDEX" val="1_3_1"/>
  <p:tag name="KSO_WM_UNIT_TYPE" val="l_h_x"/>
</p:tagLst>
</file>

<file path=ppt/tags/tag1502.xml><?xml version="1.0" encoding="utf-8"?>
<p:tagLst xmlns:p="http://schemas.openxmlformats.org/presentationml/2006/main">
  <p:tag name="KSO_WM_BEAUTIFY_FLAG" val="#fgm#"/>
  <p:tag name="KSO_WM_DIAGRAM_GROUP_CODE" val="1"/>
  <p:tag name="KSO_WM_FIGMA_FLAG" val="#fgm#"/>
  <p:tag name="KSO_WM_UNIT_INDEX" val="1_3_1"/>
  <p:tag name="KSO_WM_UNIT_TYPE" val="l_h_a"/>
</p:tagLst>
</file>

<file path=ppt/tags/tag1503.xml><?xml version="1.0" encoding="utf-8"?>
<p:tagLst xmlns:p="http://schemas.openxmlformats.org/presentationml/2006/main">
  <p:tag name="KSO_WM_BEAUTIFY_FLAG" val="#fgm#"/>
  <p:tag name="KSO_WM_DIAGRAM_GROUP_CODE" val="1"/>
  <p:tag name="KSO_WM_FIGMA_FLAG" val="#fgm#"/>
  <p:tag name="KSO_WM_UNIT_INDEX" val="1_3_1"/>
  <p:tag name="KSO_WM_UNIT_TYPE" val="l_h_f"/>
</p:tagLst>
</file>

<file path=ppt/tags/tag1504.xml><?xml version="1.0" encoding="utf-8"?>
<p:tagLst xmlns:p="http://schemas.openxmlformats.org/presentationml/2006/main">
  <p:tag name="KSO_WM_FIGMA_DECORATION_INDEX" val="16"/>
  <p:tag name="$PH_EXT" val="2"/>
  <p:tag name="KSO_WM_BEAUTIFY_FLAG" val="#fgm#"/>
  <p:tag name="KSO_WM_DIAGRAM_GROUP_CODE" val="1"/>
  <p:tag name="KSO_WM_FIGMA_FLAG" val="#fgm#"/>
  <p:tag name="KSO_WM_SYNC_SLIDE_TEXT" val="1"/>
  <p:tag name="KSO_WM_UNIT_INDEX" val="1_4_1"/>
  <p:tag name="KSO_WM_UNIT_TYPE" val="l_h_i"/>
</p:tagLst>
</file>

<file path=ppt/tags/tag1505.xml><?xml version="1.0" encoding="utf-8"?>
<p:tagLst xmlns:p="http://schemas.openxmlformats.org/presentationml/2006/main">
  <p:tag name="KSO_WM_FIGMA_DECORATION_INDEX" val="10"/>
  <p:tag name="$PH_EXT" val="1"/>
  <p:tag name="KSO_WM_BEAUTIFY_FLAG" val="#fgm#"/>
  <p:tag name="KSO_WM_DIAGRAM_GROUP_CODE" val="1"/>
  <p:tag name="KSO_WM_FIGMA_FLAG" val="#fgm#"/>
  <p:tag name="KSO_WM_UNIT_INDEX" val="1_4_1"/>
  <p:tag name="KSO_WM_UNIT_TYPE" val="l_h_x"/>
</p:tagLst>
</file>

<file path=ppt/tags/tag1506.xml><?xml version="1.0" encoding="utf-8"?>
<p:tagLst xmlns:p="http://schemas.openxmlformats.org/presentationml/2006/main">
  <p:tag name="KSO_WM_BEAUTIFY_FLAG" val="#fgm#"/>
  <p:tag name="KSO_WM_DIAGRAM_GROUP_CODE" val="1"/>
  <p:tag name="KSO_WM_FIGMA_FLAG" val="#fgm#"/>
  <p:tag name="KSO_WM_UNIT_INDEX" val="1_4_1"/>
  <p:tag name="KSO_WM_UNIT_TYPE" val="l_h_a"/>
</p:tagLst>
</file>

<file path=ppt/tags/tag1507.xml><?xml version="1.0" encoding="utf-8"?>
<p:tagLst xmlns:p="http://schemas.openxmlformats.org/presentationml/2006/main">
  <p:tag name="KSO_WM_BEAUTIFY_FLAG" val="#fgm#"/>
  <p:tag name="KSO_WM_DIAGRAM_GROUP_CODE" val="1"/>
  <p:tag name="KSO_WM_FIGMA_FLAG" val="#fgm#"/>
  <p:tag name="KSO_WM_UNIT_INDEX" val="1_4_1"/>
  <p:tag name="KSO_WM_UNIT_TYPE" val="l_h_f"/>
</p:tagLst>
</file>

<file path=ppt/tags/tag1508.xml><?xml version="1.0" encoding="utf-8"?>
<p:tagLst xmlns:p="http://schemas.openxmlformats.org/presentationml/2006/main">
  <p:tag name="KSO_WM_UNIT_ID" val="_0**"/>
  <p:tag name="KSO_WM_BEAUTIFY_FLAG" val="#wm#"/>
  <p:tag name="KSO_WM_TAG_VERSION" val="3.0"/>
  <p:tag name="KSO_WM_UNIT_LAYERLEVEL" val="1"/>
  <p:tag name="KSO_WM_TEMPLATE_INDEX" val="2844"/>
  <p:tag name="KSO_WM_TEMPLATE_CATEGORY" val="custom"/>
</p:tagLst>
</file>

<file path=ppt/tags/tag1509.xml><?xml version="1.0" encoding="utf-8"?>
<p:tagLst xmlns:p="http://schemas.openxmlformats.org/presentationml/2006/main">
  <p:tag name="KSO_WM_UNIT_ID" val="_0**"/>
  <p:tag name="KSO_WM_BEAUTIFY_FLAG" val="#wm#"/>
  <p:tag name="KSO_WM_TAG_VERSION" val="3.0"/>
  <p:tag name="KSO_WM_UNIT_LAYERLEVEL" val="1"/>
  <p:tag name="KSO_WM_TEMPLATE_INDEX" val="2844"/>
  <p:tag name="KSO_WM_TEMPLATE_CATEGORY" val="custom"/>
</p:tagLst>
</file>

<file path=ppt/tags/tag15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510.xml><?xml version="1.0" encoding="utf-8"?>
<p:tagLst xmlns:p="http://schemas.openxmlformats.org/presentationml/2006/main">
  <p:tag name="KSO_WM_UNIT_ID" val="_0**"/>
  <p:tag name="KSO_WM_BEAUTIFY_FLAG" val="#wm#"/>
  <p:tag name="KSO_WM_TAG_VERSION" val="3.0"/>
  <p:tag name="KSO_WM_UNIT_LAYERLEVEL" val="1"/>
  <p:tag name="KSO_WM_TEMPLATE_INDEX" val="2844"/>
  <p:tag name="KSO_WM_TEMPLATE_CATEGORY" val="custom"/>
</p:tagLst>
</file>

<file path=ppt/tags/tag1511.xml><?xml version="1.0" encoding="utf-8"?>
<p:tagLst xmlns:p="http://schemas.openxmlformats.org/presentationml/2006/main">
  <p:tag name="KSO_WM_UNIT_ID" val="_0**"/>
  <p:tag name="KSO_WM_BEAUTIFY_FLAG" val="#wm#"/>
  <p:tag name="KSO_WM_TAG_VERSION" val="3.0"/>
  <p:tag name="KSO_WM_UNIT_LAYERLEVEL" val="1"/>
  <p:tag name="KSO_WM_TEMPLATE_INDEX" val="2844"/>
  <p:tag name="KSO_WM_TEMPLATE_CATEGORY" val="custom"/>
</p:tagLst>
</file>

<file path=ppt/tags/tag1512.xml><?xml version="1.0" encoding="utf-8"?>
<p:tagLst xmlns:p="http://schemas.openxmlformats.org/presentationml/2006/main">
  <p:tag name="KSO_WM_AITEMPLATE_STYLE_ID" val="0"/>
</p:tagLst>
</file>

<file path=ppt/tags/tag1513.xml><?xml version="1.0" encoding="utf-8"?>
<p:tagLst xmlns:p="http://schemas.openxmlformats.org/presentationml/2006/main">
  <p:tag name="KSO_WM_UNIT_TYPE" val="d"/>
  <p:tag name="KSO_WM_UNIT_INDEX" val="1"/>
  <p:tag name="KSO_WM_BEAUTIFY_FLAG" val="#wm#"/>
  <p:tag name="KSO_WM_TAG_VERSION" val="3.0"/>
  <p:tag name="KSO_WM_TEMPLATE_NEED_RESERVE" val="1"/>
  <p:tag name="KSO_WM_TEMPLATE_INDEX" val="2844"/>
  <p:tag name="KSO_WM_TEMPLATE_CATEGORY" val="custom"/>
  <p:tag name="KSO_WM_UNIT_ID" val="custom2844_1*d*1"/>
  <p:tag name="KSO_WM_UNIT_LAYERLEVEL" val="1"/>
</p:tagLst>
</file>

<file path=ppt/tags/tag1514.xml><?xml version="1.0" encoding="utf-8"?>
<p:tagLst xmlns:p="http://schemas.openxmlformats.org/presentationml/2006/main">
  <p:tag name="KSO_WM_UNIT_TYPE" val="a"/>
  <p:tag name="KSO_WM_UNIT_INDEX" val="1"/>
  <p:tag name="KSO_WM_BEAUTIFY_FLAG" val="#wm#"/>
  <p:tag name="KSO_WM_TAG_VERSION" val="3.0"/>
  <p:tag name="KSO_WM_TEMPLATE_NEED_RESERVE" val="1"/>
  <p:tag name="KSO_WM_UNIT_ID" val="custom2844_1*a*1"/>
  <p:tag name="KSO_WM_TEMPLATE_INDEX" val="2844"/>
  <p:tag name="KSO_WM_TEMPLATE_CATEGORY" val="custom"/>
  <p:tag name="KSO_WM_UNIT_LAYERLEVEL" val="1"/>
</p:tagLst>
</file>

<file path=ppt/tags/tag1515.xml><?xml version="1.0" encoding="utf-8"?>
<p:tagLst xmlns:p="http://schemas.openxmlformats.org/presentationml/2006/main">
  <p:tag name="KSO_WM_UNIT_TYPE" val="f"/>
  <p:tag name="KSO_WM_UNIT_SUBTYPE" val="c"/>
  <p:tag name="KSO_WM_UNIT_INDEX" val="2"/>
  <p:tag name="KSO_WM_BEAUTIFY_FLAG" val="#wm#"/>
  <p:tag name="KSO_WM_TAG_VERSION" val="3.0"/>
  <p:tag name="KSO_WM_TEMPLATE_NEED_RESERVE" val="1"/>
  <p:tag name="KSO_WM_TEMPLATE_INDEX" val="2844"/>
  <p:tag name="KSO_WM_TEMPLATE_CATEGORY" val="custom"/>
  <p:tag name="KSO_WM_UNIT_ID" val="custom2844_1*f*2"/>
  <p:tag name="KSO_WM_UNIT_LAYERLEVEL" val="1"/>
</p:tagLst>
</file>

<file path=ppt/tags/tag1516.xml><?xml version="1.0" encoding="utf-8"?>
<p:tagLst xmlns:p="http://schemas.openxmlformats.org/presentationml/2006/main">
  <p:tag name="KSO_WM_SLIDE_TYPE" val="title"/>
  <p:tag name="KSO_WM_TEMPLATE_SUBCATEGORY" val="29"/>
  <p:tag name="KSO_WM_TEMPLATE_COLOR_TYPE" val="0"/>
  <p:tag name="KSO_WM_TAG_VERSION" val="3.0"/>
  <p:tag name="KSO_WM_TEMPLATE_PLACEHOLDER_POS" val="0,210,960,427.5"/>
  <p:tag name="KSO_WM_SLIDE_SUBTYPE" val="pureTxt"/>
  <p:tag name="KSO_WM_SLIDE_ITEM_CNT" val="0"/>
  <p:tag name="KSO_WM_TEMPLATE_INDEX" val="2844"/>
  <p:tag name="KSO_WM_SLIDE_THEME_ID" val="20233162"/>
  <p:tag name="KSO_WM_SLIDE_INDEX" val="1"/>
  <p:tag name="KSO_WM_BEAUTIFY_FLAG" val="#wm#"/>
  <p:tag name="KSO_WM_TEMPLATE_CATEGORY" val="custom"/>
  <p:tag name="KSO_WM_TEMPLATE_THUMBS_INDEX" val="1、5"/>
  <p:tag name="KSO_WM_SLIDE_ID" val="custom2844_1"/>
  <p:tag name="KSO_WM_SLIDE_LAYOUT" val="a_d_f_i"/>
  <p:tag name="KSO_WM_SLIDE_LAYOUT_CNT" val="1_1_2_3"/>
</p:tagLst>
</file>

<file path=ppt/tags/tag1517.xml><?xml version="1.0" encoding="utf-8"?>
<p:tagLst xmlns:p="http://schemas.openxmlformats.org/presentationml/2006/main">
  <p:tag name="KSO_WM_UNIT_TYPE" val="l_h_f"/>
  <p:tag name="KSO_WM_UNIT_SUBTYPE" val="a"/>
  <p:tag name="KSO_WM_UNIT_INDEX" val="1_1_1"/>
  <p:tag name="KSO_WM_BEAUTIFY_FLAG" val="#wm#"/>
  <p:tag name="KSO_WM_TAG_VERSION" val="3.0"/>
  <p:tag name="KSO_WM_TEMPLATE_NEED_RESERVE" val="1"/>
  <p:tag name="KSO_WM_DIAGRAM_VERSION" val="3"/>
  <p:tag name="KSO_WM_UNIT_PRESET_TEXT" val="研究背景与问题"/>
  <p:tag name="KSO_WM_UNIT_ISCONTENTSTITLE" val="1"/>
  <p:tag name="KSO_WM_TEMPLATE_INDEX" val="2844"/>
  <p:tag name="KSO_WM_TEMPLATE_CATEGORY" val="custom"/>
  <p:tag name="KSO_WM_UNIT_ID" val="custom2844_2*l_h_f*1_1_1"/>
  <p:tag name="KSO_WM_DIAGRAM_GROUP_CODE" val="l1-1"/>
  <p:tag name="KSO_WM_DIAGRAM_COLOR_TRICK" val="1"/>
  <p:tag name="KSO_WM_DIAGRAM_COLOR_TEXT_CAN_REMOVE" val="n"/>
  <p:tag name="KSO_WM_UNIT_LAYERLEVEL" val="1_1_1"/>
  <p:tag name="KSO_WM_SLIDE_FIGMA_DIAGRAM" val="1"/>
  <p:tag name="KSO_WM_DIAGRAM_VIRTUALLY_FRAME" val="{&quot;height&quot;:230.11401574803148,&quot;left&quot;:295.7751968503937,&quot;top&quot;:105.13322834645669,&quot;width&quot;:610.8099212598424}"/>
</p:tagLst>
</file>

<file path=ppt/tags/tag1518.xml><?xml version="1.0" encoding="utf-8"?>
<p:tagLst xmlns:p="http://schemas.openxmlformats.org/presentationml/2006/main">
  <p:tag name="KSO_WM_UNIT_TYPE" val="l_h_i"/>
  <p:tag name="KSO_WM_UNIT_SUBTYPE" val="h"/>
  <p:tag name="KSO_WM_UNIT_INDEX" val="1_1_1"/>
  <p:tag name="KSO_WM_BEAUTIFY_FLAG" val="#wm#"/>
  <p:tag name="KSO_WM_TAG_VERSION" val="3.0"/>
  <p:tag name="KSO_WM_TEMPLATE_NEED_RESERVE" val="1"/>
  <p:tag name="KSO_WM_DIAGRAM_VERSION" val="3"/>
  <p:tag name="KSO_WM_UNIT_ISCONTENTSTITLE" val="1"/>
  <p:tag name="KSO_WM_TEMPLATE_INDEX" val="2844"/>
  <p:tag name="KSO_WM_TEMPLATE_CATEGORY" val="custom"/>
  <p:tag name="KSO_WM_UNIT_ID" val="custom2844_2*l_h_i*1_1_1"/>
  <p:tag name="KSO_WM_DIAGRAM_GROUP_CODE" val="l1-1"/>
  <p:tag name="KSO_WM_DIAGRAM_COLOR_TRICK" val="1"/>
  <p:tag name="KSO_WM_DIAGRAM_COLOR_TEXT_CAN_REMOVE" val="n"/>
  <p:tag name="KSO_WM_UNIT_LAYERLEVEL" val="1_1_1"/>
  <p:tag name="KSO_WM_SLIDE_FIGMA_DIAGRAM" val="1"/>
  <p:tag name="KSO_WM_DIAGRAM_VIRTUALLY_FRAME" val="{&quot;height&quot;:230.11401574803148,&quot;left&quot;:295.7751968503937,&quot;top&quot;:105.13322834645669,&quot;width&quot;:610.8099212598424}"/>
</p:tagLst>
</file>

<file path=ppt/tags/tag1519.xml><?xml version="1.0" encoding="utf-8"?>
<p:tagLst xmlns:p="http://schemas.openxmlformats.org/presentationml/2006/main">
  <p:tag name="KSO_WM_UNIT_TYPE" val="l_h_i"/>
  <p:tag name="KSO_WM_UNIT_SUBTYPE" val="h"/>
  <p:tag name="KSO_WM_UNIT_INDEX" val="1_3_1"/>
  <p:tag name="KSO_WM_BEAUTIFY_FLAG" val="#wm#"/>
  <p:tag name="KSO_WM_TAG_VERSION" val="3.0"/>
  <p:tag name="KSO_WM_TEMPLATE_NEED_RESERVE" val="1"/>
  <p:tag name="KSO_WM_DIAGRAM_VERSION" val="3"/>
  <p:tag name="KSO_WM_UNIT_ISCONTENTSTITLE" val="1"/>
  <p:tag name="KSO_WM_TEMPLATE_INDEX" val="2844"/>
  <p:tag name="KSO_WM_TEMPLATE_CATEGORY" val="custom"/>
  <p:tag name="KSO_WM_UNIT_ID" val="custom2844_2*l_h_i*1_3_1"/>
  <p:tag name="KSO_WM_DIAGRAM_GROUP_CODE" val="l1-1"/>
  <p:tag name="KSO_WM_DIAGRAM_COLOR_TRICK" val="1"/>
  <p:tag name="KSO_WM_DIAGRAM_COLOR_TEXT_CAN_REMOVE" val="n"/>
  <p:tag name="KSO_WM_UNIT_LAYERLEVEL" val="1_1_1"/>
  <p:tag name="KSO_WM_SLIDE_FIGMA_DIAGRAM" val="1"/>
  <p:tag name="KSO_WM_DIAGRAM_VIRTUALLY_FRAME" val="{&quot;height&quot;:230.11401574803148,&quot;left&quot;:295.7751968503937,&quot;top&quot;:105.13322834645669,&quot;width&quot;:610.8099212598424}"/>
</p:tagLst>
</file>

<file path=ppt/tags/tag15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520.xml><?xml version="1.0" encoding="utf-8"?>
<p:tagLst xmlns:p="http://schemas.openxmlformats.org/presentationml/2006/main">
  <p:tag name="KSO_WM_UNIT_TYPE" val="l_h_i"/>
  <p:tag name="KSO_WM_UNIT_SUBTYPE" val="h"/>
  <p:tag name="KSO_WM_UNIT_INDEX" val="1_4_1"/>
  <p:tag name="KSO_WM_BEAUTIFY_FLAG" val="#wm#"/>
  <p:tag name="KSO_WM_TAG_VERSION" val="3.0"/>
  <p:tag name="KSO_WM_TEMPLATE_NEED_RESERVE" val="1"/>
  <p:tag name="KSO_WM_DIAGRAM_VERSION" val="3"/>
  <p:tag name="KSO_WM_UNIT_ISCONTENTSTITLE" val="1"/>
  <p:tag name="KSO_WM_TEMPLATE_INDEX" val="2844"/>
  <p:tag name="KSO_WM_TEMPLATE_CATEGORY" val="custom"/>
  <p:tag name="KSO_WM_UNIT_ID" val="custom2844_2*l_h_i*1_4_1"/>
  <p:tag name="KSO_WM_DIAGRAM_GROUP_CODE" val="l1-1"/>
  <p:tag name="KSO_WM_DIAGRAM_COLOR_TRICK" val="1"/>
  <p:tag name="KSO_WM_DIAGRAM_COLOR_TEXT_CAN_REMOVE" val="n"/>
  <p:tag name="KSO_WM_UNIT_LAYERLEVEL" val="1_1_1"/>
  <p:tag name="KSO_WM_SLIDE_FIGMA_DIAGRAM" val="1"/>
  <p:tag name="KSO_WM_DIAGRAM_VIRTUALLY_FRAME" val="{&quot;height&quot;:230.11401574803148,&quot;left&quot;:295.7751968503937,&quot;top&quot;:105.13322834645669,&quot;width&quot;:610.8099212598424}"/>
</p:tagLst>
</file>

<file path=ppt/tags/tag1521.xml><?xml version="1.0" encoding="utf-8"?>
<p:tagLst xmlns:p="http://schemas.openxmlformats.org/presentationml/2006/main">
  <p:tag name="KSO_WM_UNIT_TYPE" val="l_h_i"/>
  <p:tag name="KSO_WM_UNIT_SUBTYPE" val="h"/>
  <p:tag name="KSO_WM_UNIT_INDEX" val="1_2_1"/>
  <p:tag name="KSO_WM_BEAUTIFY_FLAG" val="#wm#"/>
  <p:tag name="KSO_WM_TAG_VERSION" val="3.0"/>
  <p:tag name="KSO_WM_TEMPLATE_NEED_RESERVE" val="1"/>
  <p:tag name="KSO_WM_DIAGRAM_VERSION" val="3"/>
  <p:tag name="KSO_WM_UNIT_ISCONTENTSTITLE" val="1"/>
  <p:tag name="KSO_WM_TEMPLATE_INDEX" val="2844"/>
  <p:tag name="KSO_WM_TEMPLATE_CATEGORY" val="custom"/>
  <p:tag name="KSO_WM_UNIT_ID" val="custom2844_2*l_h_i*1_2_1"/>
  <p:tag name="KSO_WM_DIAGRAM_GROUP_CODE" val="l1-1"/>
  <p:tag name="KSO_WM_DIAGRAM_COLOR_TRICK" val="1"/>
  <p:tag name="KSO_WM_DIAGRAM_COLOR_TEXT_CAN_REMOVE" val="n"/>
  <p:tag name="KSO_WM_UNIT_LAYERLEVEL" val="1_1_1"/>
  <p:tag name="KSO_WM_SLIDE_FIGMA_DIAGRAM" val="1"/>
  <p:tag name="KSO_WM_DIAGRAM_VIRTUALLY_FRAME" val="{&quot;height&quot;:230.11401574803148,&quot;left&quot;:295.7751968503937,&quot;top&quot;:105.13322834645669,&quot;width&quot;:610.8099212598424}"/>
</p:tagLst>
</file>

<file path=ppt/tags/tag1522.xml><?xml version="1.0" encoding="utf-8"?>
<p:tagLst xmlns:p="http://schemas.openxmlformats.org/presentationml/2006/main">
  <p:tag name="KSO_WM_UNIT_TYPE" val="l_h_f"/>
  <p:tag name="KSO_WM_UNIT_SUBTYPE" val="a"/>
  <p:tag name="KSO_WM_UNIT_INDEX" val="1_2_1"/>
  <p:tag name="KSO_WM_BEAUTIFY_FLAG" val="#wm#"/>
  <p:tag name="KSO_WM_TAG_VERSION" val="3.0"/>
  <p:tag name="KSO_WM_TEMPLATE_NEED_RESERVE" val="1"/>
  <p:tag name="KSO_WM_DIAGRAM_VERSION" val="3"/>
  <p:tag name="KSO_WM_UNIT_PRESET_TEXT" val="研究设计"/>
  <p:tag name="KSO_WM_UNIT_ISCONTENTSTITLE" val="1"/>
  <p:tag name="KSO_WM_TEMPLATE_INDEX" val="2844"/>
  <p:tag name="KSO_WM_TEMPLATE_CATEGORY" val="custom"/>
  <p:tag name="KSO_WM_UNIT_ID" val="custom2844_2*l_h_f*1_2_1"/>
  <p:tag name="KSO_WM_DIAGRAM_GROUP_CODE" val="l1-1"/>
  <p:tag name="KSO_WM_DIAGRAM_COLOR_TRICK" val="1"/>
  <p:tag name="KSO_WM_DIAGRAM_COLOR_TEXT_CAN_REMOVE" val="n"/>
  <p:tag name="KSO_WM_UNIT_LAYERLEVEL" val="1_1_1"/>
  <p:tag name="KSO_WM_SLIDE_FIGMA_DIAGRAM" val="1"/>
  <p:tag name="KSO_WM_DIAGRAM_VIRTUALLY_FRAME" val="{&quot;height&quot;:230.11401574803148,&quot;left&quot;:295.7751968503937,&quot;top&quot;:105.13322834645669,&quot;width&quot;:610.8099212598424}"/>
</p:tagLst>
</file>

<file path=ppt/tags/tag1523.xml><?xml version="1.0" encoding="utf-8"?>
<p:tagLst xmlns:p="http://schemas.openxmlformats.org/presentationml/2006/main">
  <p:tag name="KSO_WM_UNIT_TYPE" val="l_h_f"/>
  <p:tag name="KSO_WM_UNIT_SUBTYPE" val="a"/>
  <p:tag name="KSO_WM_UNIT_INDEX" val="1_3_1"/>
  <p:tag name="KSO_WM_BEAUTIFY_FLAG" val="#wm#"/>
  <p:tag name="KSO_WM_TAG_VERSION" val="3.0"/>
  <p:tag name="KSO_WM_TEMPLATE_NEED_RESERVE" val="1"/>
  <p:tag name="KSO_WM_DIAGRAM_VERSION" val="3"/>
  <p:tag name="KSO_WM_UNIT_PRESET_TEXT" val="实证结果与分析"/>
  <p:tag name="KSO_WM_UNIT_ISCONTENTSTITLE" val="1"/>
  <p:tag name="KSO_WM_TEMPLATE_INDEX" val="2844"/>
  <p:tag name="KSO_WM_TEMPLATE_CATEGORY" val="custom"/>
  <p:tag name="KSO_WM_UNIT_ID" val="custom2844_2*l_h_f*1_3_1"/>
  <p:tag name="KSO_WM_DIAGRAM_GROUP_CODE" val="l1-1"/>
  <p:tag name="KSO_WM_DIAGRAM_COLOR_TRICK" val="1"/>
  <p:tag name="KSO_WM_DIAGRAM_COLOR_TEXT_CAN_REMOVE" val="n"/>
  <p:tag name="KSO_WM_UNIT_LAYERLEVEL" val="1_1_1"/>
  <p:tag name="KSO_WM_SLIDE_FIGMA_DIAGRAM" val="1"/>
  <p:tag name="KSO_WM_DIAGRAM_VIRTUALLY_FRAME" val="{&quot;height&quot;:230.11401574803148,&quot;left&quot;:295.7751968503937,&quot;top&quot;:105.13322834645669,&quot;width&quot;:610.8099212598424}"/>
</p:tagLst>
</file>

<file path=ppt/tags/tag1524.xml><?xml version="1.0" encoding="utf-8"?>
<p:tagLst xmlns:p="http://schemas.openxmlformats.org/presentationml/2006/main">
  <p:tag name="KSO_WM_UNIT_TYPE" val="l_h_f"/>
  <p:tag name="KSO_WM_UNIT_SUBTYPE" val="a"/>
  <p:tag name="KSO_WM_UNIT_INDEX" val="1_4_1"/>
  <p:tag name="KSO_WM_BEAUTIFY_FLAG" val="#wm#"/>
  <p:tag name="KSO_WM_TAG_VERSION" val="3.0"/>
  <p:tag name="KSO_WM_TEMPLATE_NEED_RESERVE" val="1"/>
  <p:tag name="KSO_WM_DIAGRAM_VERSION" val="3"/>
  <p:tag name="KSO_WM_UNIT_PRESET_TEXT" val="拓展性研究"/>
  <p:tag name="KSO_WM_UNIT_ISCONTENTSTITLE" val="1"/>
  <p:tag name="KSO_WM_TEMPLATE_INDEX" val="2844"/>
  <p:tag name="KSO_WM_TEMPLATE_CATEGORY" val="custom"/>
  <p:tag name="KSO_WM_UNIT_ID" val="custom2844_2*l_h_f*1_4_1"/>
  <p:tag name="KSO_WM_DIAGRAM_GROUP_CODE" val="l1-1"/>
  <p:tag name="KSO_WM_DIAGRAM_COLOR_TRICK" val="1"/>
  <p:tag name="KSO_WM_DIAGRAM_COLOR_TEXT_CAN_REMOVE" val="n"/>
  <p:tag name="KSO_WM_UNIT_LAYERLEVEL" val="1_1_1"/>
  <p:tag name="KSO_WM_SLIDE_FIGMA_DIAGRAM" val="1"/>
  <p:tag name="KSO_WM_DIAGRAM_VIRTUALLY_FRAME" val="{&quot;height&quot;:230.11401574803148,&quot;left&quot;:295.7751968503937,&quot;top&quot;:105.13322834645669,&quot;width&quot;:610.8099212598424}"/>
</p:tagLst>
</file>

<file path=ppt/tags/tag1525.xml><?xml version="1.0" encoding="utf-8"?>
<p:tagLst xmlns:p="http://schemas.openxmlformats.org/presentationml/2006/main">
  <p:tag name="KSO_WM_DIAGRAM_VIRTUALLY_FRAME" val="{&quot;height&quot;:230.11401574803148,&quot;left&quot;:295.7751968503937,&quot;top&quot;:105.13322834645669,&quot;width&quot;:610.8099212598424}"/>
</p:tagLst>
</file>

<file path=ppt/tags/tag1526.xml><?xml version="1.0" encoding="utf-8"?>
<p:tagLst xmlns:p="http://schemas.openxmlformats.org/presentationml/2006/main">
  <p:tag name="KSO_WM_UNIT_TYPE" val="l_h_i"/>
  <p:tag name="KSO_WM_UNIT_SUBTYPE" val="h"/>
  <p:tag name="KSO_WM_UNIT_INDEX" val="1_1_2"/>
  <p:tag name="KSO_WM_BEAUTIFY_FLAG" val="#wm#"/>
  <p:tag name="KSO_WM_TAG_VERSION" val="3.0"/>
  <p:tag name="KSO_WM_TEMPLATE_NEED_RESERVE" val="1"/>
  <p:tag name="KSO_WM_DIAGRAM_VERSION" val="3"/>
  <p:tag name="KSO_WM_UNIT_ISCONTENTSTITLE" val="1"/>
  <p:tag name="KSO_WM_TEMPLATE_INDEX" val="2844"/>
  <p:tag name="KSO_WM_TEMPLATE_CATEGORY" val="custom"/>
  <p:tag name="KSO_WM_UNIT_ID" val="custom2844_2*l_h_i*1_1_2"/>
  <p:tag name="KSO_WM_DIAGRAM_GROUP_CODE" val="l1-1"/>
  <p:tag name="KSO_WM_DIAGRAM_COLOR_TRICK" val="1"/>
  <p:tag name="KSO_WM_DIAGRAM_COLOR_TEXT_CAN_REMOVE" val="n"/>
  <p:tag name="KSO_WM_UNIT_LAYERLEVEL" val="1_1_1"/>
  <p:tag name="KSO_WM_SLIDE_FIGMA_DIAGRAM" val="1"/>
  <p:tag name="KSO_WM_DIAGRAM_VIRTUALLY_FRAME" val="{&quot;height&quot;:230.11401574803148,&quot;left&quot;:295.7751968503937,&quot;top&quot;:105.13322834645669,&quot;width&quot;:610.8099212598424}"/>
</p:tagLst>
</file>

<file path=ppt/tags/tag1527.xml><?xml version="1.0" encoding="utf-8"?>
<p:tagLst xmlns:p="http://schemas.openxmlformats.org/presentationml/2006/main">
  <p:tag name="KSO_WM_UNIT_TYPE" val="l_h_i"/>
  <p:tag name="KSO_WM_UNIT_SUBTYPE" val="h"/>
  <p:tag name="KSO_WM_UNIT_INDEX" val="1_1_3"/>
  <p:tag name="KSO_WM_BEAUTIFY_FLAG" val="#wm#"/>
  <p:tag name="KSO_WM_TAG_VERSION" val="3.0"/>
  <p:tag name="KSO_WM_TEMPLATE_NEED_RESERVE" val="1"/>
  <p:tag name="KSO_WM_DIAGRAM_VERSION" val="3"/>
  <p:tag name="KSO_WM_UNIT_ISCONTENTSTITLE" val="1"/>
  <p:tag name="KSO_WM_TEMPLATE_INDEX" val="2844"/>
  <p:tag name="KSO_WM_TEMPLATE_CATEGORY" val="custom"/>
  <p:tag name="KSO_WM_UNIT_ID" val="custom2844_2*l_h_i*1_1_3"/>
  <p:tag name="KSO_WM_DIAGRAM_GROUP_CODE" val="l1-1"/>
  <p:tag name="KSO_WM_DIAGRAM_COLOR_TRICK" val="1"/>
  <p:tag name="KSO_WM_DIAGRAM_COLOR_TEXT_CAN_REMOVE" val="n"/>
  <p:tag name="KSO_WM_UNIT_LAYERLEVEL" val="1_1_1"/>
  <p:tag name="KSO_WM_SLIDE_FIGMA_DIAGRAM" val="1"/>
  <p:tag name="KSO_WM_DIAGRAM_VIRTUALLY_FRAME" val="{&quot;height&quot;:230.11401574803148,&quot;left&quot;:295.7751968503937,&quot;top&quot;:105.13322834645669,&quot;width&quot;:610.8099212598424}"/>
</p:tagLst>
</file>

<file path=ppt/tags/tag1528.xml><?xml version="1.0" encoding="utf-8"?>
<p:tagLst xmlns:p="http://schemas.openxmlformats.org/presentationml/2006/main">
  <p:tag name="KSO_WM_DIAGRAM_VIRTUALLY_FRAME" val="{&quot;height&quot;:230.11401574803148,&quot;left&quot;:295.7751968503937,&quot;top&quot;:105.13322834645669,&quot;width&quot;:610.8099212598424}"/>
</p:tagLst>
</file>

<file path=ppt/tags/tag1529.xml><?xml version="1.0" encoding="utf-8"?>
<p:tagLst xmlns:p="http://schemas.openxmlformats.org/presentationml/2006/main">
  <p:tag name="KSO_WM_UNIT_TYPE" val="l_h_i"/>
  <p:tag name="KSO_WM_UNIT_SUBTYPE" val="h"/>
  <p:tag name="KSO_WM_UNIT_INDEX" val="1_2_2"/>
  <p:tag name="KSO_WM_BEAUTIFY_FLAG" val="#wm#"/>
  <p:tag name="KSO_WM_TAG_VERSION" val="3.0"/>
  <p:tag name="KSO_WM_TEMPLATE_NEED_RESERVE" val="1"/>
  <p:tag name="KSO_WM_DIAGRAM_VERSION" val="3"/>
  <p:tag name="KSO_WM_UNIT_ISCONTENTSTITLE" val="1"/>
  <p:tag name="KSO_WM_TEMPLATE_INDEX" val="2844"/>
  <p:tag name="KSO_WM_TEMPLATE_CATEGORY" val="custom"/>
  <p:tag name="KSO_WM_UNIT_ID" val="custom2844_2*l_h_i*1_2_2"/>
  <p:tag name="KSO_WM_DIAGRAM_GROUP_CODE" val="l1-1"/>
  <p:tag name="KSO_WM_DIAGRAM_COLOR_TRICK" val="1"/>
  <p:tag name="KSO_WM_DIAGRAM_COLOR_TEXT_CAN_REMOVE" val="n"/>
  <p:tag name="KSO_WM_UNIT_LAYERLEVEL" val="1_1_1"/>
  <p:tag name="KSO_WM_SLIDE_FIGMA_DIAGRAM" val="1"/>
  <p:tag name="KSO_WM_DIAGRAM_VIRTUALLY_FRAME" val="{&quot;height&quot;:230.11401574803148,&quot;left&quot;:295.7751968503937,&quot;top&quot;:105.13322834645669,&quot;width&quot;:610.8099212598424}"/>
</p:tagLst>
</file>

<file path=ppt/tags/tag153.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530.xml><?xml version="1.0" encoding="utf-8"?>
<p:tagLst xmlns:p="http://schemas.openxmlformats.org/presentationml/2006/main">
  <p:tag name="KSO_WM_UNIT_TYPE" val="l_h_i"/>
  <p:tag name="KSO_WM_UNIT_SUBTYPE" val="h"/>
  <p:tag name="KSO_WM_UNIT_INDEX" val="1_2_3"/>
  <p:tag name="KSO_WM_BEAUTIFY_FLAG" val="#wm#"/>
  <p:tag name="KSO_WM_TAG_VERSION" val="3.0"/>
  <p:tag name="KSO_WM_TEMPLATE_NEED_RESERVE" val="1"/>
  <p:tag name="KSO_WM_DIAGRAM_VERSION" val="3"/>
  <p:tag name="KSO_WM_UNIT_ISCONTENTSTITLE" val="1"/>
  <p:tag name="KSO_WM_TEMPLATE_INDEX" val="2844"/>
  <p:tag name="KSO_WM_TEMPLATE_CATEGORY" val="custom"/>
  <p:tag name="KSO_WM_UNIT_ID" val="custom2844_2*l_h_i*1_2_3"/>
  <p:tag name="KSO_WM_DIAGRAM_GROUP_CODE" val="l1-1"/>
  <p:tag name="KSO_WM_DIAGRAM_COLOR_TRICK" val="1"/>
  <p:tag name="KSO_WM_DIAGRAM_COLOR_TEXT_CAN_REMOVE" val="n"/>
  <p:tag name="KSO_WM_UNIT_LAYERLEVEL" val="1_1_1"/>
  <p:tag name="KSO_WM_SLIDE_FIGMA_DIAGRAM" val="1"/>
  <p:tag name="KSO_WM_DIAGRAM_VIRTUALLY_FRAME" val="{&quot;height&quot;:230.11401574803148,&quot;left&quot;:295.7751968503937,&quot;top&quot;:105.13322834645669,&quot;width&quot;:610.8099212598424}"/>
</p:tagLst>
</file>

<file path=ppt/tags/tag1531.xml><?xml version="1.0" encoding="utf-8"?>
<p:tagLst xmlns:p="http://schemas.openxmlformats.org/presentationml/2006/main">
  <p:tag name="KSO_WM_DIAGRAM_VIRTUALLY_FRAME" val="{&quot;height&quot;:230.11401574803148,&quot;left&quot;:295.7751968503937,&quot;top&quot;:105.13322834645669,&quot;width&quot;:610.8099212598424}"/>
</p:tagLst>
</file>

<file path=ppt/tags/tag1532.xml><?xml version="1.0" encoding="utf-8"?>
<p:tagLst xmlns:p="http://schemas.openxmlformats.org/presentationml/2006/main">
  <p:tag name="KSO_WM_UNIT_TYPE" val="l_h_i"/>
  <p:tag name="KSO_WM_UNIT_SUBTYPE" val="h"/>
  <p:tag name="KSO_WM_UNIT_INDEX" val="1_3_2"/>
  <p:tag name="KSO_WM_BEAUTIFY_FLAG" val="#wm#"/>
  <p:tag name="KSO_WM_TAG_VERSION" val="3.0"/>
  <p:tag name="KSO_WM_TEMPLATE_NEED_RESERVE" val="1"/>
  <p:tag name="KSO_WM_DIAGRAM_VERSION" val="3"/>
  <p:tag name="KSO_WM_UNIT_ISCONTENTSTITLE" val="1"/>
  <p:tag name="KSO_WM_TEMPLATE_INDEX" val="2844"/>
  <p:tag name="KSO_WM_TEMPLATE_CATEGORY" val="custom"/>
  <p:tag name="KSO_WM_UNIT_ID" val="custom2844_2*l_h_i*1_3_2"/>
  <p:tag name="KSO_WM_DIAGRAM_GROUP_CODE" val="l1-1"/>
  <p:tag name="KSO_WM_DIAGRAM_COLOR_TRICK" val="1"/>
  <p:tag name="KSO_WM_DIAGRAM_COLOR_TEXT_CAN_REMOVE" val="n"/>
  <p:tag name="KSO_WM_UNIT_LAYERLEVEL" val="1_1_1"/>
  <p:tag name="KSO_WM_SLIDE_FIGMA_DIAGRAM" val="1"/>
  <p:tag name="KSO_WM_DIAGRAM_VIRTUALLY_FRAME" val="{&quot;height&quot;:230.11401574803148,&quot;left&quot;:295.7751968503937,&quot;top&quot;:105.13322834645669,&quot;width&quot;:610.8099212598424}"/>
</p:tagLst>
</file>

<file path=ppt/tags/tag1533.xml><?xml version="1.0" encoding="utf-8"?>
<p:tagLst xmlns:p="http://schemas.openxmlformats.org/presentationml/2006/main">
  <p:tag name="KSO_WM_UNIT_TYPE" val="l_h_i"/>
  <p:tag name="KSO_WM_UNIT_SUBTYPE" val="h"/>
  <p:tag name="KSO_WM_UNIT_INDEX" val="1_3_3"/>
  <p:tag name="KSO_WM_BEAUTIFY_FLAG" val="#wm#"/>
  <p:tag name="KSO_WM_TAG_VERSION" val="3.0"/>
  <p:tag name="KSO_WM_TEMPLATE_NEED_RESERVE" val="1"/>
  <p:tag name="KSO_WM_DIAGRAM_VERSION" val="3"/>
  <p:tag name="KSO_WM_UNIT_ISCONTENTSTITLE" val="1"/>
  <p:tag name="KSO_WM_TEMPLATE_INDEX" val="2844"/>
  <p:tag name="KSO_WM_TEMPLATE_CATEGORY" val="custom"/>
  <p:tag name="KSO_WM_UNIT_ID" val="custom2844_2*l_h_i*1_3_3"/>
  <p:tag name="KSO_WM_DIAGRAM_GROUP_CODE" val="l1-1"/>
  <p:tag name="KSO_WM_DIAGRAM_COLOR_TRICK" val="1"/>
  <p:tag name="KSO_WM_DIAGRAM_COLOR_TEXT_CAN_REMOVE" val="n"/>
  <p:tag name="KSO_WM_UNIT_LAYERLEVEL" val="1_1_1"/>
  <p:tag name="KSO_WM_SLIDE_FIGMA_DIAGRAM" val="1"/>
  <p:tag name="KSO_WM_DIAGRAM_VIRTUALLY_FRAME" val="{&quot;height&quot;:230.11401574803148,&quot;left&quot;:295.7751968503937,&quot;top&quot;:105.13322834645669,&quot;width&quot;:610.8099212598424}"/>
</p:tagLst>
</file>

<file path=ppt/tags/tag1534.xml><?xml version="1.0" encoding="utf-8"?>
<p:tagLst xmlns:p="http://schemas.openxmlformats.org/presentationml/2006/main">
  <p:tag name="KSO_WM_DIAGRAM_VIRTUALLY_FRAME" val="{&quot;height&quot;:230.11401574803148,&quot;left&quot;:295.7751968503937,&quot;top&quot;:105.13322834645669,&quot;width&quot;:610.8099212598424}"/>
</p:tagLst>
</file>

<file path=ppt/tags/tag1535.xml><?xml version="1.0" encoding="utf-8"?>
<p:tagLst xmlns:p="http://schemas.openxmlformats.org/presentationml/2006/main">
  <p:tag name="KSO_WM_UNIT_TYPE" val="l_h_i"/>
  <p:tag name="KSO_WM_UNIT_SUBTYPE" val="h"/>
  <p:tag name="KSO_WM_UNIT_INDEX" val="1_4_2"/>
  <p:tag name="KSO_WM_BEAUTIFY_FLAG" val="#wm#"/>
  <p:tag name="KSO_WM_TAG_VERSION" val="3.0"/>
  <p:tag name="KSO_WM_TEMPLATE_NEED_RESERVE" val="1"/>
  <p:tag name="KSO_WM_DIAGRAM_VERSION" val="3"/>
  <p:tag name="KSO_WM_UNIT_ISCONTENTSTITLE" val="1"/>
  <p:tag name="KSO_WM_TEMPLATE_INDEX" val="2844"/>
  <p:tag name="KSO_WM_TEMPLATE_CATEGORY" val="custom"/>
  <p:tag name="KSO_WM_UNIT_ID" val="custom2844_2*l_h_i*1_4_2"/>
  <p:tag name="KSO_WM_DIAGRAM_GROUP_CODE" val="l1-1"/>
  <p:tag name="KSO_WM_DIAGRAM_COLOR_TRICK" val="1"/>
  <p:tag name="KSO_WM_DIAGRAM_COLOR_TEXT_CAN_REMOVE" val="n"/>
  <p:tag name="KSO_WM_UNIT_LAYERLEVEL" val="1_1_1"/>
  <p:tag name="KSO_WM_SLIDE_FIGMA_DIAGRAM" val="1"/>
  <p:tag name="KSO_WM_DIAGRAM_VIRTUALLY_FRAME" val="{&quot;height&quot;:230.11401574803148,&quot;left&quot;:295.7751968503937,&quot;top&quot;:105.13322834645669,&quot;width&quot;:610.8099212598424}"/>
</p:tagLst>
</file>

<file path=ppt/tags/tag1536.xml><?xml version="1.0" encoding="utf-8"?>
<p:tagLst xmlns:p="http://schemas.openxmlformats.org/presentationml/2006/main">
  <p:tag name="KSO_WM_UNIT_TYPE" val="l_h_i"/>
  <p:tag name="KSO_WM_UNIT_SUBTYPE" val="h"/>
  <p:tag name="KSO_WM_UNIT_INDEX" val="1_4_3"/>
  <p:tag name="KSO_WM_BEAUTIFY_FLAG" val="#wm#"/>
  <p:tag name="KSO_WM_TAG_VERSION" val="3.0"/>
  <p:tag name="KSO_WM_TEMPLATE_NEED_RESERVE" val="1"/>
  <p:tag name="KSO_WM_DIAGRAM_VERSION" val="3"/>
  <p:tag name="KSO_WM_UNIT_ISCONTENTSTITLE" val="1"/>
  <p:tag name="KSO_WM_TEMPLATE_INDEX" val="2844"/>
  <p:tag name="KSO_WM_TEMPLATE_CATEGORY" val="custom"/>
  <p:tag name="KSO_WM_UNIT_ID" val="custom2844_2*l_h_i*1_4_3"/>
  <p:tag name="KSO_WM_DIAGRAM_GROUP_CODE" val="l1-1"/>
  <p:tag name="KSO_WM_DIAGRAM_COLOR_TRICK" val="1"/>
  <p:tag name="KSO_WM_DIAGRAM_COLOR_TEXT_CAN_REMOVE" val="n"/>
  <p:tag name="KSO_WM_UNIT_LAYERLEVEL" val="1_1_1"/>
  <p:tag name="KSO_WM_SLIDE_FIGMA_DIAGRAM" val="1"/>
  <p:tag name="KSO_WM_DIAGRAM_VIRTUALLY_FRAME" val="{&quot;height&quot;:230.11401574803148,&quot;left&quot;:295.7751968503937,&quot;top&quot;:105.13322834645669,&quot;width&quot;:610.8099212598424}"/>
</p:tagLst>
</file>

<file path=ppt/tags/tag1537.xml><?xml version="1.0" encoding="utf-8"?>
<p:tagLst xmlns:p="http://schemas.openxmlformats.org/presentationml/2006/main">
  <p:tag name="KSO_WM_SLIDE_TYPE" val="contents"/>
  <p:tag name="KSO_WM_TEMPLATE_SUBCATEGORY" val="29"/>
  <p:tag name="KSO_WM_TEMPLATE_COLOR_TYPE" val="0"/>
  <p:tag name="KSO_WM_TAG_VERSION" val="3.0"/>
  <p:tag name="KSO_WM_TEMPLATE_PLACEHOLDER_POS" val="224,300,960,525"/>
  <p:tag name="KSO_WM_SLIDE_SUBTYPE" val="diag"/>
  <p:tag name="KSO_WM_SLIDE_ITEM_CNT" val="6"/>
  <p:tag name="KSO_WM_TEMPLATE_INDEX" val="2844"/>
  <p:tag name="KSO_WM_SLIDE_THEME_ID" val="20240768"/>
  <p:tag name="KSO_WM_SLIDE_INDEX" val="2"/>
  <p:tag name="KSO_WM_BEAUTIFY_FLAG" val="#wm#"/>
  <p:tag name="KSO_WM_TEMPLATE_CATEGORY" val="custom"/>
  <p:tag name="KSO_WM_ASSEMBLE_CHIP_INDEX" val="diag"/>
  <p:tag name="KSO_WM_DIAGRAM_GROUP_CODE" val="l1-1"/>
  <p:tag name="KSO_WM_SLIDE_ID" val="custom2844_2"/>
  <p:tag name="KSO_WM_SLIDE_LAYOUT" val="_l"/>
  <p:tag name="KSO_WM_SLIDE_LAYOUT_CNT" val="2_1"/>
  <p:tag name="KSO_WM_TEMPLATE_PLACEHOLDER_POS2" val="224,300,960,525"/>
</p:tagLst>
</file>

<file path=ppt/tags/tag1538.xml><?xml version="1.0" encoding="utf-8"?>
<p:tagLst xmlns:p="http://schemas.openxmlformats.org/presentationml/2006/main">
  <p:tag name="KSO_WM_UNIT_TYPE" val="i"/>
  <p:tag name="KSO_WM_DECORATE_TYPE" val="i_cd"/>
  <p:tag name="KSO_WM_UNIT_INDEX" val="1"/>
  <p:tag name="KSO_WM_BEAUTIFY_FLAG" val="#wm#"/>
  <p:tag name="KSO_WM_TAG_VERSION" val="3.0"/>
  <p:tag name="KSO_WM_TEMPLATE_NEED_RESERVE" val="1"/>
  <p:tag name="KSO_WM_TEMPLATE_INDEX" val="2844"/>
  <p:tag name="KSO_WM_TEMPLATE_CATEGORY" val="custom"/>
  <p:tag name="KSO_WM_UNIT_ID" val="custom2844_3*i*1"/>
  <p:tag name="KSO_WM_UNIT_LAYERLEVEL" val="1"/>
</p:tagLst>
</file>

<file path=ppt/tags/tag1539.xml><?xml version="1.0" encoding="utf-8"?>
<p:tagLst xmlns:p="http://schemas.openxmlformats.org/presentationml/2006/main">
  <p:tag name="KSO_WM_UNIT_TYPE" val="a"/>
  <p:tag name="KSO_WM_UNIT_INDEX" val="1"/>
  <p:tag name="KSO_WM_BEAUTIFY_FLAG" val="#wm#"/>
  <p:tag name="KSO_WM_TAG_VERSION" val="3.0"/>
  <p:tag name="KSO_WM_TEMPLATE_NEED_RESERVE" val="1"/>
  <p:tag name="KSO_WM_TEMPLATE_INDEX" val="2844"/>
  <p:tag name="KSO_WM_TEMPLATE_CATEGORY" val="custom"/>
  <p:tag name="KSO_WM_UNIT_ID" val="custom2844_3*a*1"/>
  <p:tag name="KSO_WM_UNIT_LAYERLEVEL" val="1"/>
</p:tagLst>
</file>

<file path=ppt/tags/tag15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540.xml><?xml version="1.0" encoding="utf-8"?>
<p:tagLst xmlns:p="http://schemas.openxmlformats.org/presentationml/2006/main">
  <p:tag name="KSO_WM_UNIT_TYPE" val="e"/>
  <p:tag name="KSO_WM_UNIT_INDEX" val="1"/>
  <p:tag name="KSO_WM_BEAUTIFY_FLAG" val="#wm#"/>
  <p:tag name="KSO_WM_TAG_VERSION" val="3.0"/>
  <p:tag name="KSO_WM_TEMPLATE_NEED_RESERVE" val="1"/>
  <p:tag name="KSO_WM_TEMPLATE_INDEX" val="2844"/>
  <p:tag name="KSO_WM_TEMPLATE_CATEGORY" val="custom"/>
  <p:tag name="KSO_WM_UNIT_ID" val="custom2844_3*e*1"/>
  <p:tag name="KSO_WM_UNIT_LAYERLEVEL" val="1"/>
</p:tagLst>
</file>

<file path=ppt/tags/tag1541.xml><?xml version="1.0" encoding="utf-8"?>
<p:tagLst xmlns:p="http://schemas.openxmlformats.org/presentationml/2006/main">
  <p:tag name="KSO_WM_SLIDE_TYPE" val="sectionTitle"/>
  <p:tag name="KSO_WM_TEMPLATE_SUBCATEGORY" val="29"/>
  <p:tag name="KSO_WM_TEMPLATE_COLOR_TYPE" val="0"/>
  <p:tag name="KSO_WM_TAG_VERSION" val="3.0"/>
  <p:tag name="KSO_WM_TEMPLATE_PLACEHOLDER_POS" val="0,60,960,525"/>
  <p:tag name="KSO_WM_SLIDE_SUBTYPE" val="pureTxt"/>
  <p:tag name="KSO_WM_SLIDE_ITEM_CNT" val="0"/>
  <p:tag name="KSO_WM_TEMPLATE_INDEX" val="2844"/>
  <p:tag name="KSO_WM_SLIDE_THEME_ID" val="20237980"/>
  <p:tag name="KSO_WM_SLIDE_INDEX" val="3"/>
  <p:tag name="KSO_WM_BEAUTIFY_FLAG" val="#wm#"/>
  <p:tag name="KSO_WM_TEMPLATE_CATEGORY" val="custom"/>
  <p:tag name="KSO_WM_SLIDE_ID" val="custom2844_3"/>
  <p:tag name="KSO_WM_SLIDE_LAYOUT" val="a_e_i"/>
  <p:tag name="KSO_WM_SLIDE_LAYOUT_CNT" val="1_1_1"/>
</p:tagLst>
</file>

<file path=ppt/tags/tag1542.xml><?xml version="1.0" encoding="utf-8"?>
<p:tagLst xmlns:p="http://schemas.openxmlformats.org/presentationml/2006/main">
  <p:tag name="KSO_WM_BEAUTIFY_FLAG" val="#fgm#"/>
  <p:tag name="KSO_WM_FIGMA_FLAG" val="#fgm#"/>
  <p:tag name="KSO_WM_UNIT_INDEX" val="1"/>
  <p:tag name="KSO_WM_UNIT_TYPE" val="a"/>
  <p:tag name="KSO_WM_LAYOUT_CHECK_HASH" val="9091eda8468669be05373d8bcf265f92178c457b"/>
  <p:tag name="KSO_WM_NEWLAYOUT_GROUP_ID" val="layout_10008"/>
  <p:tag name="KSO_WM_NEWLAYOUT_ID" val="slide_d71f76e6c456aee2"/>
  <p:tag name="KSO_WM_UNIT_PRESET_TEXT" val="单击此处添加标题"/>
</p:tagLst>
</file>

<file path=ppt/tags/tag1543.xml><?xml version="1.0" encoding="utf-8"?>
<p:tagLst xmlns:p="http://schemas.openxmlformats.org/presentationml/2006/main">
  <p:tag name="KSO_WM_SLIDE_CONTENT_ORIENTATION" val=""/>
  <p:tag name="KSO_WM_SLIDE_HAS_MASK" val="0"/>
  <p:tag name="KSO_WM_SLIDE_ITEM_CNT" val="3"/>
  <p:tag name="KSO_WM_SLIDE_TYPE" val="text"/>
  <p:tag name="KSO_WM_TEMPLATE_SUBCATEGORY" val="29"/>
  <p:tag name="KSO_WM_BEAUTIFY_FLAG" val="#wm#"/>
  <p:tag name="KSO_WM_TEMPLATE_FIGMA_ID" val="0"/>
  <p:tag name="KSO_WM_TEMPLATE_SLIDE_ID" val="slide_d71f76e6c456aee2"/>
</p:tagLst>
</file>

<file path=ppt/tags/tag1544.xml><?xml version="1.0" encoding="utf-8"?>
<p:tagLst xmlns:p="http://schemas.openxmlformats.org/presentationml/2006/main">
  <p:tag name="KSO_WM_BEAUTIFY_FLAG" val="#fgm#"/>
  <p:tag name="KSO_WM_FIGMA_FLAG" val="#fgm#"/>
  <p:tag name="KSO_WM_UNIT_INDEX" val="1"/>
  <p:tag name="KSO_WM_UNIT_TYPE" val="a"/>
  <p:tag name="KSO_WM_LAYOUT_CHECK_HASH" val="9091eda8468669be05373d8bcf265f92178c457b"/>
  <p:tag name="KSO_WM_NEWLAYOUT_GROUP_ID" val="layout_10008"/>
  <p:tag name="KSO_WM_NEWLAYOUT_ID" val="slide_d71f76e6c456aee2"/>
  <p:tag name="KSO_WM_UNIT_PRESET_TEXT" val="单击此处添加标题"/>
</p:tagLst>
</file>

<file path=ppt/tags/tag1545.xml><?xml version="1.0" encoding="utf-8"?>
<p:tagLst xmlns:p="http://schemas.openxmlformats.org/presentationml/2006/main">
  <p:tag name="KSO_WM_SLIDE_CONTENT_ORIENTATION" val=""/>
  <p:tag name="KSO_WM_SLIDE_HAS_MASK" val="0"/>
  <p:tag name="KSO_WM_SLIDE_ITEM_CNT" val="3"/>
  <p:tag name="KSO_WM_SLIDE_TYPE" val="text"/>
  <p:tag name="KSO_WM_TEMPLATE_SUBCATEGORY" val="29"/>
  <p:tag name="KSO_WM_BEAUTIFY_FLAG" val="#wm#"/>
  <p:tag name="KSO_WM_TEMPLATE_FIGMA_ID" val="0"/>
  <p:tag name="KSO_WM_TEMPLATE_SLIDE_ID" val="slide_d71f76e6c456aee2"/>
</p:tagLst>
</file>

<file path=ppt/tags/tag1546.xml><?xml version="1.0" encoding="utf-8"?>
<p:tagLst xmlns:p="http://schemas.openxmlformats.org/presentationml/2006/main">
  <p:tag name="KSO_WM_UNIT_TYPE" val="i"/>
  <p:tag name="KSO_WM_DECORATE_TYPE" val="i_cd"/>
  <p:tag name="KSO_WM_UNIT_INDEX" val="1"/>
  <p:tag name="KSO_WM_BEAUTIFY_FLAG" val="#wm#"/>
  <p:tag name="KSO_WM_TAG_VERSION" val="3.0"/>
  <p:tag name="KSO_WM_TEMPLATE_NEED_RESERVE" val="1"/>
  <p:tag name="KSO_WM_TEMPLATE_INDEX" val="2844"/>
  <p:tag name="KSO_WM_TEMPLATE_CATEGORY" val="custom"/>
  <p:tag name="KSO_WM_UNIT_ID" val="custom2844_3*i*1"/>
  <p:tag name="KSO_WM_UNIT_LAYERLEVEL" val="1"/>
</p:tagLst>
</file>

<file path=ppt/tags/tag1547.xml><?xml version="1.0" encoding="utf-8"?>
<p:tagLst xmlns:p="http://schemas.openxmlformats.org/presentationml/2006/main">
  <p:tag name="KSO_WM_UNIT_TYPE" val="a"/>
  <p:tag name="KSO_WM_UNIT_INDEX" val="1"/>
  <p:tag name="KSO_WM_BEAUTIFY_FLAG" val="#wm#"/>
  <p:tag name="KSO_WM_TAG_VERSION" val="3.0"/>
  <p:tag name="KSO_WM_TEMPLATE_NEED_RESERVE" val="1"/>
  <p:tag name="KSO_WM_TEMPLATE_INDEX" val="2844"/>
  <p:tag name="KSO_WM_TEMPLATE_CATEGORY" val="custom"/>
  <p:tag name="KSO_WM_UNIT_ID" val="custom2844_3*a*1"/>
  <p:tag name="KSO_WM_UNIT_LAYERLEVEL" val="1"/>
</p:tagLst>
</file>

<file path=ppt/tags/tag1548.xml><?xml version="1.0" encoding="utf-8"?>
<p:tagLst xmlns:p="http://schemas.openxmlformats.org/presentationml/2006/main">
  <p:tag name="KSO_WM_UNIT_TYPE" val="e"/>
  <p:tag name="KSO_WM_UNIT_INDEX" val="1"/>
  <p:tag name="KSO_WM_BEAUTIFY_FLAG" val="#wm#"/>
  <p:tag name="KSO_WM_TAG_VERSION" val="3.0"/>
  <p:tag name="KSO_WM_TEMPLATE_NEED_RESERVE" val="1"/>
  <p:tag name="KSO_WM_TEMPLATE_INDEX" val="2844"/>
  <p:tag name="KSO_WM_TEMPLATE_CATEGORY" val="custom"/>
  <p:tag name="KSO_WM_UNIT_ID" val="custom2844_3*e*1"/>
  <p:tag name="KSO_WM_UNIT_LAYERLEVEL" val="1"/>
</p:tagLst>
</file>

<file path=ppt/tags/tag1549.xml><?xml version="1.0" encoding="utf-8"?>
<p:tagLst xmlns:p="http://schemas.openxmlformats.org/presentationml/2006/main">
  <p:tag name="KSO_WM_SLIDE_TYPE" val="sectionTitle"/>
  <p:tag name="KSO_WM_TEMPLATE_SUBCATEGORY" val="29"/>
  <p:tag name="KSO_WM_TEMPLATE_COLOR_TYPE" val="0"/>
  <p:tag name="KSO_WM_TAG_VERSION" val="3.0"/>
  <p:tag name="KSO_WM_TEMPLATE_PLACEHOLDER_POS" val="0,60,960,525"/>
  <p:tag name="KSO_WM_SLIDE_SUBTYPE" val="pureTxt"/>
  <p:tag name="KSO_WM_SLIDE_ITEM_CNT" val="0"/>
  <p:tag name="KSO_WM_TEMPLATE_INDEX" val="2844"/>
  <p:tag name="KSO_WM_SLIDE_THEME_ID" val="20237980"/>
  <p:tag name="KSO_WM_SLIDE_INDEX" val="3"/>
  <p:tag name="KSO_WM_BEAUTIFY_FLAG" val="#wm#"/>
  <p:tag name="KSO_WM_TEMPLATE_CATEGORY" val="custom"/>
  <p:tag name="KSO_WM_SLIDE_ID" val="custom2844_3"/>
  <p:tag name="KSO_WM_SLIDE_LAYOUT" val="a_e_i"/>
  <p:tag name="KSO_WM_SLIDE_LAYOUT_CNT" val="1_1_1"/>
</p:tagLst>
</file>

<file path=ppt/tags/tag15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550.xml><?xml version="1.0" encoding="utf-8"?>
<p:tagLst xmlns:p="http://schemas.openxmlformats.org/presentationml/2006/main">
  <p:tag name="KSO_WM_BEAUTIFY_FLAG" val="#fgm#"/>
  <p:tag name="KSO_WM_FIGMA_FLAG" val="#fgm#"/>
  <p:tag name="KSO_WM_UNIT_INDEX" val="1"/>
  <p:tag name="KSO_WM_UNIT_TYPE" val="a"/>
  <p:tag name="KSO_WM_LAYOUT_CHECK_HASH" val="5eb6cd059ec7bdcc7652f8fac7c7b5ac3066c896"/>
  <p:tag name="KSO_WM_NEWLAYOUT_GROUP_ID" val="layout_2"/>
  <p:tag name="KSO_WM_NEWLAYOUT_ID" val="slide_575721c834a94fa4"/>
  <p:tag name="KSO_WM_UNIT_PRESET_TEXT" val="单击此处添加标题"/>
</p:tagLst>
</file>

<file path=ppt/tags/tag1551.xml><?xml version="1.0" encoding="utf-8"?>
<p:tagLst xmlns:p="http://schemas.openxmlformats.org/presentationml/2006/main">
  <p:tag name="KSO_WM_FIGMA_DECORATION_INDEX" val="16"/>
  <p:tag name="$PH_EXT" val="2"/>
  <p:tag name="KSO_WM_BEAUTIFY_FLAG" val="#fgm#"/>
  <p:tag name="KSO_WM_DIAGRAM_GROUP_CODE" val="1"/>
  <p:tag name="KSO_WM_FIGMA_FLAG" val="#fgm#"/>
  <p:tag name="KSO_WM_SYNC_SLIDE_TEXT" val="1"/>
  <p:tag name="KSO_WM_UNIT_INDEX" val="1_1_1"/>
  <p:tag name="KSO_WM_UNIT_TYPE" val="l_h_i"/>
  <p:tag name="KSO_WM_UNIT_PRESET_TEXT" val=" "/>
</p:tagLst>
</file>

<file path=ppt/tags/tag1552.xml><?xml version="1.0" encoding="utf-8"?>
<p:tagLst xmlns:p="http://schemas.openxmlformats.org/presentationml/2006/main">
  <p:tag name="KSO_WM_FIGMA_DECORATION_INDEX" val="7"/>
  <p:tag name="$PH_EXT" val="1"/>
  <p:tag name="KSO_WM_BEAUTIFY_FLAG" val="#fgm#"/>
  <p:tag name="KSO_WM_DIAGRAM_GROUP_CODE" val="1"/>
  <p:tag name="KSO_WM_FIGMA_FLAG" val="#fgm#"/>
  <p:tag name="KSO_WM_UNIT_INDEX" val="1_1_1"/>
  <p:tag name="KSO_WM_UNIT_TYPE" val="l_h_x"/>
</p:tagLst>
</file>

<file path=ppt/tags/tag1553.xml><?xml version="1.0" encoding="utf-8"?>
<p:tagLst xmlns:p="http://schemas.openxmlformats.org/presentationml/2006/main">
  <p:tag name="KSO_WM_BEAUTIFY_FLAG" val="#fgm#"/>
  <p:tag name="KSO_WM_DIAGRAM_GROUP_CODE" val="1"/>
  <p:tag name="KSO_WM_FIGMA_FLAG" val="#fgm#"/>
  <p:tag name="KSO_WM_UNIT_INDEX" val="1_1_1"/>
  <p:tag name="KSO_WM_UNIT_TYPE" val="l_h_a"/>
  <p:tag name="KSO_WM_UNIT_PRESET_TEXT" val="单击此处添加项标题"/>
</p:tagLst>
</file>

<file path=ppt/tags/tag1554.xml><?xml version="1.0" encoding="utf-8"?>
<p:tagLst xmlns:p="http://schemas.openxmlformats.org/presentationml/2006/main">
  <p:tag name="KSO_WM_BEAUTIFY_FLAG" val="#fgm#"/>
  <p:tag name="KSO_WM_DIAGRAM_GROUP_CODE" val="1"/>
  <p:tag name="KSO_WM_FIGMA_FLAG" val="#fgm#"/>
  <p:tag name="KSO_WM_UNIT_INDEX" val="1_1_1"/>
  <p:tag name="KSO_WM_UNIT_TYPE" val="l_h_f"/>
  <p:tag name="KSO_WM_UNIT_PRESET_TEXT" val="单击此处添加项正文"/>
</p:tagLst>
</file>

<file path=ppt/tags/tag1555.xml><?xml version="1.0" encoding="utf-8"?>
<p:tagLst xmlns:p="http://schemas.openxmlformats.org/presentationml/2006/main">
  <p:tag name="KSO_WM_FIGMA_DECORATION_INDEX" val="16"/>
  <p:tag name="$PH_EXT" val="2"/>
  <p:tag name="KSO_WM_BEAUTIFY_FLAG" val="#fgm#"/>
  <p:tag name="KSO_WM_DIAGRAM_GROUP_CODE" val="1"/>
  <p:tag name="KSO_WM_FIGMA_FLAG" val="#fgm#"/>
  <p:tag name="KSO_WM_SYNC_SLIDE_TEXT" val="1"/>
  <p:tag name="KSO_WM_UNIT_INDEX" val="1_2_1"/>
  <p:tag name="KSO_WM_UNIT_TYPE" val="l_h_i"/>
  <p:tag name="KSO_WM_UNIT_PRESET_TEXT" val=" "/>
</p:tagLst>
</file>

<file path=ppt/tags/tag1556.xml><?xml version="1.0" encoding="utf-8"?>
<p:tagLst xmlns:p="http://schemas.openxmlformats.org/presentationml/2006/main">
  <p:tag name="KSO_WM_FIGMA_DECORATION_INDEX" val="8"/>
  <p:tag name="$PH_EXT" val="1"/>
  <p:tag name="KSO_WM_BEAUTIFY_FLAG" val="#fgm#"/>
  <p:tag name="KSO_WM_DIAGRAM_GROUP_CODE" val="1"/>
  <p:tag name="KSO_WM_FIGMA_FLAG" val="#fgm#"/>
  <p:tag name="KSO_WM_UNIT_INDEX" val="1_2_1"/>
  <p:tag name="KSO_WM_UNIT_TYPE" val="l_h_x"/>
</p:tagLst>
</file>

<file path=ppt/tags/tag1557.xml><?xml version="1.0" encoding="utf-8"?>
<p:tagLst xmlns:p="http://schemas.openxmlformats.org/presentationml/2006/main">
  <p:tag name="KSO_WM_BEAUTIFY_FLAG" val="#fgm#"/>
  <p:tag name="KSO_WM_DIAGRAM_GROUP_CODE" val="1"/>
  <p:tag name="KSO_WM_FIGMA_FLAG" val="#fgm#"/>
  <p:tag name="KSO_WM_UNIT_INDEX" val="1_2_1"/>
  <p:tag name="KSO_WM_UNIT_TYPE" val="l_h_a"/>
  <p:tag name="KSO_WM_UNIT_PRESET_TEXT" val="单击此处添加项标题"/>
</p:tagLst>
</file>

<file path=ppt/tags/tag1558.xml><?xml version="1.0" encoding="utf-8"?>
<p:tagLst xmlns:p="http://schemas.openxmlformats.org/presentationml/2006/main">
  <p:tag name="KSO_WM_BEAUTIFY_FLAG" val="#fgm#"/>
  <p:tag name="KSO_WM_DIAGRAM_GROUP_CODE" val="1"/>
  <p:tag name="KSO_WM_FIGMA_FLAG" val="#fgm#"/>
  <p:tag name="KSO_WM_UNIT_INDEX" val="1_2_1"/>
  <p:tag name="KSO_WM_UNIT_TYPE" val="l_h_f"/>
  <p:tag name="KSO_WM_UNIT_PRESET_TEXT" val="单击此处添加项正文"/>
</p:tagLst>
</file>

<file path=ppt/tags/tag1559.xml><?xml version="1.0" encoding="utf-8"?>
<p:tagLst xmlns:p="http://schemas.openxmlformats.org/presentationml/2006/main">
  <p:tag name="KSO_WM_FIGMA_DECORATION_INDEX" val="16"/>
  <p:tag name="$PH_EXT" val="2"/>
  <p:tag name="KSO_WM_BEAUTIFY_FLAG" val="#fgm#"/>
  <p:tag name="KSO_WM_DIAGRAM_GROUP_CODE" val="1"/>
  <p:tag name="KSO_WM_FIGMA_FLAG" val="#fgm#"/>
  <p:tag name="KSO_WM_SYNC_SLIDE_TEXT" val="1"/>
  <p:tag name="KSO_WM_UNIT_INDEX" val="1_3_1"/>
  <p:tag name="KSO_WM_UNIT_TYPE" val="l_h_i"/>
  <p:tag name="KSO_WM_UNIT_PRESET_TEXT" val=" "/>
</p:tagLst>
</file>

<file path=ppt/tags/tag15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560.xml><?xml version="1.0" encoding="utf-8"?>
<p:tagLst xmlns:p="http://schemas.openxmlformats.org/presentationml/2006/main">
  <p:tag name="KSO_WM_FIGMA_DECORATION_INDEX" val="9"/>
  <p:tag name="$PH_EXT" val="1"/>
  <p:tag name="KSO_WM_BEAUTIFY_FLAG" val="#fgm#"/>
  <p:tag name="KSO_WM_DIAGRAM_GROUP_CODE" val="1"/>
  <p:tag name="KSO_WM_FIGMA_FLAG" val="#fgm#"/>
  <p:tag name="KSO_WM_UNIT_INDEX" val="1_3_1"/>
  <p:tag name="KSO_WM_UNIT_TYPE" val="l_h_x"/>
</p:tagLst>
</file>

<file path=ppt/tags/tag1561.xml><?xml version="1.0" encoding="utf-8"?>
<p:tagLst xmlns:p="http://schemas.openxmlformats.org/presentationml/2006/main">
  <p:tag name="KSO_WM_BEAUTIFY_FLAG" val="#fgm#"/>
  <p:tag name="KSO_WM_DIAGRAM_GROUP_CODE" val="1"/>
  <p:tag name="KSO_WM_FIGMA_FLAG" val="#fgm#"/>
  <p:tag name="KSO_WM_UNIT_INDEX" val="1_3_1"/>
  <p:tag name="KSO_WM_UNIT_TYPE" val="l_h_a"/>
  <p:tag name="KSO_WM_UNIT_PRESET_TEXT" val="单击此处添加项标题"/>
</p:tagLst>
</file>

<file path=ppt/tags/tag1562.xml><?xml version="1.0" encoding="utf-8"?>
<p:tagLst xmlns:p="http://schemas.openxmlformats.org/presentationml/2006/main">
  <p:tag name="KSO_WM_BEAUTIFY_FLAG" val="#fgm#"/>
  <p:tag name="KSO_WM_DIAGRAM_GROUP_CODE" val="1"/>
  <p:tag name="KSO_WM_FIGMA_FLAG" val="#fgm#"/>
  <p:tag name="KSO_WM_UNIT_INDEX" val="1_3_1"/>
  <p:tag name="KSO_WM_UNIT_TYPE" val="l_h_f"/>
  <p:tag name="KSO_WM_UNIT_PRESET_TEXT" val="单击此处添加项正文"/>
</p:tagLst>
</file>

<file path=ppt/tags/tag1563.xml><?xml version="1.0" encoding="utf-8"?>
<p:tagLst xmlns:p="http://schemas.openxmlformats.org/presentationml/2006/main">
  <p:tag name="KSO_WM_FIGMA_DECORATION_INDEX" val="16"/>
  <p:tag name="$PH_EXT" val="2"/>
  <p:tag name="KSO_WM_BEAUTIFY_FLAG" val="#fgm#"/>
  <p:tag name="KSO_WM_DIAGRAM_GROUP_CODE" val="1"/>
  <p:tag name="KSO_WM_FIGMA_FLAG" val="#fgm#"/>
  <p:tag name="KSO_WM_SYNC_SLIDE_TEXT" val="1"/>
  <p:tag name="KSO_WM_UNIT_INDEX" val="1_4_1"/>
  <p:tag name="KSO_WM_UNIT_TYPE" val="l_h_i"/>
  <p:tag name="KSO_WM_UNIT_PRESET_TEXT" val=" "/>
</p:tagLst>
</file>

<file path=ppt/tags/tag1564.xml><?xml version="1.0" encoding="utf-8"?>
<p:tagLst xmlns:p="http://schemas.openxmlformats.org/presentationml/2006/main">
  <p:tag name="KSO_WM_FIGMA_DECORATION_INDEX" val="10"/>
  <p:tag name="$PH_EXT" val="1"/>
  <p:tag name="KSO_WM_BEAUTIFY_FLAG" val="#fgm#"/>
  <p:tag name="KSO_WM_DIAGRAM_GROUP_CODE" val="1"/>
  <p:tag name="KSO_WM_FIGMA_FLAG" val="#fgm#"/>
  <p:tag name="KSO_WM_UNIT_INDEX" val="1_4_1"/>
  <p:tag name="KSO_WM_UNIT_TYPE" val="l_h_x"/>
</p:tagLst>
</file>

<file path=ppt/tags/tag1565.xml><?xml version="1.0" encoding="utf-8"?>
<p:tagLst xmlns:p="http://schemas.openxmlformats.org/presentationml/2006/main">
  <p:tag name="KSO_WM_BEAUTIFY_FLAG" val="#fgm#"/>
  <p:tag name="KSO_WM_DIAGRAM_GROUP_CODE" val="1"/>
  <p:tag name="KSO_WM_FIGMA_FLAG" val="#fgm#"/>
  <p:tag name="KSO_WM_UNIT_INDEX" val="1_4_1"/>
  <p:tag name="KSO_WM_UNIT_TYPE" val="l_h_a"/>
  <p:tag name="KSO_WM_UNIT_PRESET_TEXT" val="单击此处添加项标题"/>
</p:tagLst>
</file>

<file path=ppt/tags/tag1566.xml><?xml version="1.0" encoding="utf-8"?>
<p:tagLst xmlns:p="http://schemas.openxmlformats.org/presentationml/2006/main">
  <p:tag name="KSO_WM_BEAUTIFY_FLAG" val="#fgm#"/>
  <p:tag name="KSO_WM_DIAGRAM_GROUP_CODE" val="1"/>
  <p:tag name="KSO_WM_FIGMA_FLAG" val="#fgm#"/>
  <p:tag name="KSO_WM_UNIT_INDEX" val="1_4_1"/>
  <p:tag name="KSO_WM_UNIT_TYPE" val="l_h_f"/>
  <p:tag name="KSO_WM_UNIT_PRESET_TEXT" val="单击此处添加项正文"/>
</p:tagLst>
</file>

<file path=ppt/tags/tag1567.xml><?xml version="1.0" encoding="utf-8"?>
<p:tagLst xmlns:p="http://schemas.openxmlformats.org/presentationml/2006/main">
  <p:tag name="KSO_WM_SLIDE_CONTENT_ORIENTATION" val=""/>
  <p:tag name="KSO_WM_SLIDE_HAS_MASK" val="0"/>
  <p:tag name="KSO_WM_SLIDE_ITEM_CNT" val="2"/>
  <p:tag name="KSO_WM_SLIDE_TYPE" val="text"/>
  <p:tag name="KSO_WM_TEMPLATE_SUBCATEGORY" val="29"/>
  <p:tag name="KSO_WM_BEAUTIFY_FLAG" val="#wm#"/>
  <p:tag name="KSO_WM_TEMPLATE_FIGMA_ID" val="0"/>
  <p:tag name="KSO_WM_TEMPLATE_SLIDE_ID" val="slide_575721c834a94fa4"/>
</p:tagLst>
</file>

<file path=ppt/tags/tag1568.xml><?xml version="1.0" encoding="utf-8"?>
<p:tagLst xmlns:p="http://schemas.openxmlformats.org/presentationml/2006/main">
  <p:tag name="KSO_WM_UNIT_TYPE" val="i"/>
  <p:tag name="KSO_WM_DECORATE_TYPE" val="i_cd"/>
  <p:tag name="KSO_WM_UNIT_INDEX" val="1"/>
  <p:tag name="KSO_WM_BEAUTIFY_FLAG" val="#wm#"/>
  <p:tag name="KSO_WM_TAG_VERSION" val="3.0"/>
  <p:tag name="KSO_WM_TEMPLATE_NEED_RESERVE" val="1"/>
  <p:tag name="KSO_WM_TEMPLATE_INDEX" val="2844"/>
  <p:tag name="KSO_WM_TEMPLATE_CATEGORY" val="custom"/>
  <p:tag name="KSO_WM_UNIT_ID" val="custom2844_3*i*1"/>
  <p:tag name="KSO_WM_UNIT_LAYERLEVEL" val="1"/>
</p:tagLst>
</file>

<file path=ppt/tags/tag1569.xml><?xml version="1.0" encoding="utf-8"?>
<p:tagLst xmlns:p="http://schemas.openxmlformats.org/presentationml/2006/main">
  <p:tag name="KSO_WM_UNIT_TYPE" val="a"/>
  <p:tag name="KSO_WM_UNIT_INDEX" val="1"/>
  <p:tag name="KSO_WM_BEAUTIFY_FLAG" val="#wm#"/>
  <p:tag name="KSO_WM_TAG_VERSION" val="3.0"/>
  <p:tag name="KSO_WM_TEMPLATE_NEED_RESERVE" val="1"/>
  <p:tag name="KSO_WM_TEMPLATE_INDEX" val="2844"/>
  <p:tag name="KSO_WM_TEMPLATE_CATEGORY" val="custom"/>
  <p:tag name="KSO_WM_UNIT_ID" val="custom2844_3*a*1"/>
  <p:tag name="KSO_WM_UNIT_LAYERLEVEL" val="1"/>
</p:tagLst>
</file>

<file path=ppt/tags/tag15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570.xml><?xml version="1.0" encoding="utf-8"?>
<p:tagLst xmlns:p="http://schemas.openxmlformats.org/presentationml/2006/main">
  <p:tag name="KSO_WM_UNIT_TYPE" val="e"/>
  <p:tag name="KSO_WM_UNIT_INDEX" val="1"/>
  <p:tag name="KSO_WM_BEAUTIFY_FLAG" val="#wm#"/>
  <p:tag name="KSO_WM_TAG_VERSION" val="3.0"/>
  <p:tag name="KSO_WM_TEMPLATE_NEED_RESERVE" val="1"/>
  <p:tag name="KSO_WM_TEMPLATE_INDEX" val="2844"/>
  <p:tag name="KSO_WM_TEMPLATE_CATEGORY" val="custom"/>
  <p:tag name="KSO_WM_UNIT_ID" val="custom2844_3*e*1"/>
  <p:tag name="KSO_WM_UNIT_LAYERLEVEL" val="1"/>
</p:tagLst>
</file>

<file path=ppt/tags/tag1571.xml><?xml version="1.0" encoding="utf-8"?>
<p:tagLst xmlns:p="http://schemas.openxmlformats.org/presentationml/2006/main">
  <p:tag name="KSO_WM_SLIDE_TYPE" val="sectionTitle"/>
  <p:tag name="KSO_WM_TEMPLATE_SUBCATEGORY" val="29"/>
  <p:tag name="KSO_WM_TEMPLATE_COLOR_TYPE" val="0"/>
  <p:tag name="KSO_WM_TAG_VERSION" val="3.0"/>
  <p:tag name="KSO_WM_TEMPLATE_PLACEHOLDER_POS" val="0,60,960,525"/>
  <p:tag name="KSO_WM_SLIDE_SUBTYPE" val="pureTxt"/>
  <p:tag name="KSO_WM_SLIDE_ITEM_CNT" val="0"/>
  <p:tag name="KSO_WM_TEMPLATE_INDEX" val="2844"/>
  <p:tag name="KSO_WM_SLIDE_THEME_ID" val="20237980"/>
  <p:tag name="KSO_WM_SLIDE_INDEX" val="3"/>
  <p:tag name="KSO_WM_BEAUTIFY_FLAG" val="#wm#"/>
  <p:tag name="KSO_WM_TEMPLATE_CATEGORY" val="custom"/>
  <p:tag name="KSO_WM_SLIDE_ID" val="custom2844_3"/>
  <p:tag name="KSO_WM_SLIDE_LAYOUT" val="a_e_i"/>
  <p:tag name="KSO_WM_SLIDE_LAYOUT_CNT" val="1_1_1"/>
</p:tagLst>
</file>

<file path=ppt/tags/tag1572.xml><?xml version="1.0" encoding="utf-8"?>
<p:tagLst xmlns:p="http://schemas.openxmlformats.org/presentationml/2006/main">
  <p:tag name="KSO_WM_BEAUTIFY_FLAG" val="#fgm#"/>
  <p:tag name="KSO_WM_FIGMA_FLAG" val="#fgm#"/>
  <p:tag name="KSO_WM_UNIT_INDEX" val="1"/>
  <p:tag name="KSO_WM_UNIT_TYPE" val="a"/>
  <p:tag name="KSO_WM_LAYOUT_CHECK_HASH" val="23afab861264614a461f412d93a65e13da8041c3"/>
  <p:tag name="KSO_WM_NEWLAYOUT_GROUP_ID" val="layout_59"/>
  <p:tag name="KSO_WM_NEWLAYOUT_ID" val="slide_bb541080977a002b"/>
  <p:tag name="KSO_WM_UNIT_PRESET_TEXT" val="单击此处添加标题"/>
</p:tagLst>
</file>

<file path=ppt/tags/tag1573.xml><?xml version="1.0" encoding="utf-8"?>
<p:tagLst xmlns:p="http://schemas.openxmlformats.org/presentationml/2006/main">
  <p:tag name="KSO_WM_SLIDE_CONTENT_ORIENTATION" val=""/>
  <p:tag name="KSO_WM_SLIDE_HAS_MASK" val="0"/>
  <p:tag name="KSO_WM_SLIDE_ITEM_CNT" val="3"/>
  <p:tag name="KSO_WM_SLIDE_TYPE" val="text"/>
  <p:tag name="KSO_WM_TEMPLATE_SUBCATEGORY" val="29"/>
  <p:tag name="KSO_WM_BEAUTIFY_FLAG" val="#wm#"/>
  <p:tag name="KSO_WM_TEMPLATE_FIGMA_ID" val="0"/>
  <p:tag name="KSO_WM_TEMPLATE_SLIDE_ID" val="slide_bb541080977a002b"/>
</p:tagLst>
</file>

<file path=ppt/tags/tag1574.xml><?xml version="1.0" encoding="utf-8"?>
<p:tagLst xmlns:p="http://schemas.openxmlformats.org/presentationml/2006/main">
  <p:tag name="KSO_WM_BEAUTIFY_FLAG" val="#fgm#"/>
  <p:tag name="KSO_WM_DIAGRAM_GROUP_CODE" val="1"/>
  <p:tag name="KSO_WM_FIGMA_FLAG" val="#fgm#"/>
  <p:tag name="KSO_WM_UNIT_INDEX" val="1_1_1"/>
  <p:tag name="KSO_WM_UNIT_TYPE" val="l_h_d"/>
</p:tagLst>
</file>

<file path=ppt/tags/tag1575.xml><?xml version="1.0" encoding="utf-8"?>
<p:tagLst xmlns:p="http://schemas.openxmlformats.org/presentationml/2006/main">
  <p:tag name="KSO_WM_FIGMA_DECORATION_INDEX" val="18"/>
  <p:tag name="$PH_EXT" val="2"/>
  <p:tag name="KSO_WM_BEAUTIFY_FLAG" val="#fgm#"/>
  <p:tag name="KSO_WM_DIAGRAM_GROUP_CODE" val="1"/>
  <p:tag name="KSO_WM_FIGMA_FLAG" val="#fgm#"/>
  <p:tag name="KSO_WM_SHAPE_BGTYPE" val="lt1"/>
  <p:tag name="KSO_WM_SHAPE_BRIGHT_DATA" val="[{&quot;dk1&quot;:-60,&quot;dk2&quot;:-50,&quot;lt1&quot;:90,&quot;lt2&quot;:100},{&quot;dk1&quot;:-60,&quot;dk2&quot;:-50,&quot;lt1&quot;:90,&quot;lt2&quot;:100}]"/>
  <p:tag name="KSO_WM_SHAPE_UPDATE_BRIGHT" val="1"/>
  <p:tag name="KSO_WM_SYNC_SLIDE_TEXT" val="1"/>
  <p:tag name="KSO_WM_UNIT_INDEX" val="1_1_1"/>
  <p:tag name="KSO_WM_UNIT_TYPE" val="l_h_i"/>
  <p:tag name="KSO_WM_UNIT_PRESET_TEXT" val=" "/>
</p:tagLst>
</file>

<file path=ppt/tags/tag1576.xml><?xml version="1.0" encoding="utf-8"?>
<p:tagLst xmlns:p="http://schemas.openxmlformats.org/presentationml/2006/main">
  <p:tag name="KSO_WM_BEAUTIFY_FLAG" val="#fgm#"/>
  <p:tag name="KSO_WM_FIGMA_FLAG" val="#fgm#"/>
  <p:tag name="KSO_WM_UNIT_INDEX" val="1"/>
  <p:tag name="KSO_WM_UNIT_TYPE" val="a"/>
  <p:tag name="KSO_WM_LAYOUT_CHECK_HASH" val="ec370eefc1b7bc743c1b4b77c07de862ab32f67f"/>
  <p:tag name="KSO_WM_NEWLAYOUT_GROUP_ID" val="layout_38"/>
  <p:tag name="KSO_WM_NEWLAYOUT_ID" val="slide_982d06a69879109a"/>
  <p:tag name="KSO_WM_UNIT_PRESET_TEXT" val="单击此处添加标题"/>
</p:tagLst>
</file>

<file path=ppt/tags/tag1577.xml><?xml version="1.0" encoding="utf-8"?>
<p:tagLst xmlns:p="http://schemas.openxmlformats.org/presentationml/2006/main">
  <p:tag name="KSO_WM_BEAUTIFY_FLAG" val="#fgm#"/>
  <p:tag name="KSO_WM_DIAGRAM_GROUP_CODE" val="1"/>
  <p:tag name="KSO_WM_FIGMA_FLAG" val="#fgm#"/>
  <p:tag name="KSO_WM_UNIT_INDEX" val="1_1_1"/>
  <p:tag name="KSO_WM_UNIT_TYPE" val="l_h_f"/>
  <p:tag name="KSO_WM_UNIT_PRESET_TEXT" val="单击此处添加项正文"/>
</p:tagLst>
</file>

<file path=ppt/tags/tag1578.xml><?xml version="1.0" encoding="utf-8"?>
<p:tagLst xmlns:p="http://schemas.openxmlformats.org/presentationml/2006/main">
  <p:tag name="KSO_WM_FIGMA_DECORATION_INDEX" val="18"/>
  <p:tag name="$PH_EXT" val="2"/>
  <p:tag name="KSO_WM_BEAUTIFY_FLAG" val="#fgm#"/>
  <p:tag name="KSO_WM_DIAGRAM_GROUP_CODE" val="1"/>
  <p:tag name="KSO_WM_FIGMA_FLAG" val="#fgm#"/>
  <p:tag name="KSO_WM_SHAPE_BGTYPE" val="lt1"/>
  <p:tag name="KSO_WM_SHAPE_BRIGHT_DATA" val="[{&quot;dk1&quot;:-60,&quot;dk2&quot;:-50,&quot;lt1&quot;:90,&quot;lt2&quot;:100},{&quot;dk1&quot;:-60,&quot;dk2&quot;:-50,&quot;lt1&quot;:90,&quot;lt2&quot;:100}]"/>
  <p:tag name="KSO_WM_SHAPE_UPDATE_BRIGHT" val="1"/>
  <p:tag name="KSO_WM_SYNC_SLIDE_TEXT" val="1"/>
  <p:tag name="KSO_WM_UNIT_INDEX" val="1_2_1"/>
  <p:tag name="KSO_WM_UNIT_TYPE" val="l_h_i"/>
  <p:tag name="KSO_WM_UNIT_PRESET_TEXT" val=" "/>
</p:tagLst>
</file>

<file path=ppt/tags/tag1579.xml><?xml version="1.0" encoding="utf-8"?>
<p:tagLst xmlns:p="http://schemas.openxmlformats.org/presentationml/2006/main">
  <p:tag name="KSO_WM_BEAUTIFY_FLAG" val="#fgm#"/>
  <p:tag name="KSO_WM_DIAGRAM_GROUP_CODE" val="1"/>
  <p:tag name="KSO_WM_FIGMA_FLAG" val="#fgm#"/>
  <p:tag name="KSO_WM_UNIT_INDEX" val="1_2_1"/>
  <p:tag name="KSO_WM_UNIT_TYPE" val="l_h_f"/>
  <p:tag name="KSO_WM_UNIT_PRESET_TEXT" val="单击此处添加项正文"/>
</p:tagLst>
</file>

<file path=ppt/tags/tag15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580.xml><?xml version="1.0" encoding="utf-8"?>
<p:tagLst xmlns:p="http://schemas.openxmlformats.org/presentationml/2006/main">
  <p:tag name="KSO_WM_BEAUTIFY_FLAG" val="#fgm#"/>
  <p:tag name="KSO_WM_DIAGRAM_GROUP_CODE" val="1"/>
  <p:tag name="KSO_WM_FIGMA_FLAG" val="#fgm#"/>
  <p:tag name="KSO_WM_UNIT_INDEX" val="1_1_1"/>
  <p:tag name="KSO_WM_UNIT_TYPE" val="l_h_d"/>
</p:tagLst>
</file>

<file path=ppt/tags/tag1581.xml><?xml version="1.0" encoding="utf-8"?>
<p:tagLst xmlns:p="http://schemas.openxmlformats.org/presentationml/2006/main">
  <p:tag name="KSO_WM_BEAUTIFY_FLAG" val="#fgm#"/>
  <p:tag name="KSO_WM_DIAGRAM_GROUP_CODE" val="1"/>
  <p:tag name="KSO_WM_FIGMA_FLAG" val="#fgm#"/>
  <p:tag name="KSO_WM_UNIT_INDEX" val="1_1_1"/>
  <p:tag name="KSO_WM_UNIT_TYPE" val="l_h_d"/>
</p:tagLst>
</file>

<file path=ppt/tags/tag1582.xml><?xml version="1.0" encoding="utf-8"?>
<p:tagLst xmlns:p="http://schemas.openxmlformats.org/presentationml/2006/main">
  <p:tag name="KSO_WM_SLIDE_CONTENT_ORIENTATION" val=""/>
  <p:tag name="KSO_WM_SLIDE_HAS_MASK" val="0"/>
  <p:tag name="KSO_WM_SLIDE_ITEM_CNT" val="2"/>
  <p:tag name="KSO_WM_SLIDE_TYPE" val="text"/>
  <p:tag name="KSO_WM_TEMPLATE_SUBCATEGORY" val="29"/>
  <p:tag name="KSO_WM_BEAUTIFY_FLAG" val="#wm#"/>
  <p:tag name="KSO_WM_TEMPLATE_FIGMA_ID" val="0"/>
  <p:tag name="KSO_WM_TEMPLATE_SLIDE_ID" val="slide_982d06a69879109a"/>
</p:tagLst>
</file>

<file path=ppt/tags/tag1583.xml><?xml version="1.0" encoding="utf-8"?>
<p:tagLst xmlns:p="http://schemas.openxmlformats.org/presentationml/2006/main">
  <p:tag name="KSO_WM_BEAUTIFY_FLAG" val="#fgm#"/>
  <p:tag name="KSO_WM_FIGMA_FLAG" val="#fgm#"/>
  <p:tag name="KSO_WM_UNIT_INDEX" val="1"/>
  <p:tag name="KSO_WM_UNIT_TYPE" val="a"/>
  <p:tag name="KSO_WM_LAYOUT_CHECK_HASH" val="23afab861264614a461f412d93a65e13da8041c3"/>
  <p:tag name="KSO_WM_NEWLAYOUT_GROUP_ID" val="layout_59"/>
  <p:tag name="KSO_WM_NEWLAYOUT_ID" val="slide_bb541080977a002b"/>
  <p:tag name="KSO_WM_UNIT_PRESET_TEXT" val="单击此处添加标题"/>
</p:tagLst>
</file>

<file path=ppt/tags/tag1584.xml><?xml version="1.0" encoding="utf-8"?>
<p:tagLst xmlns:p="http://schemas.openxmlformats.org/presentationml/2006/main">
  <p:tag name="KSO_WM_FIGMA_DECORATION_INDEX" val="19"/>
  <p:tag name="$PH_EXT" val="2"/>
  <p:tag name="KSO_WM_BEAUTIFY_FLAG" val="#fgm#"/>
  <p:tag name="KSO_WM_DIAGRAM_GROUP_CODE" val="1"/>
  <p:tag name="KSO_WM_FIGMA_FLAG" val="#fgm#"/>
  <p:tag name="KSO_WM_SYNC_SLIDE_TEXT" val="1"/>
  <p:tag name="KSO_WM_UNIT_INDEX" val="1_1_1"/>
  <p:tag name="KSO_WM_UNIT_TYPE" val="l_h_i"/>
  <p:tag name="KSO_WM_UNIT_PRESET_TEXT" val=" "/>
</p:tagLst>
</file>

<file path=ppt/tags/tag1585.xml><?xml version="1.0" encoding="utf-8"?>
<p:tagLst xmlns:p="http://schemas.openxmlformats.org/presentationml/2006/main">
  <p:tag name="KSO_WM_BEAUTIFY_FLAG" val="#fgm#"/>
  <p:tag name="KSO_WM_DIAGRAM_GROUP_CODE" val="1"/>
  <p:tag name="KSO_WM_FIGMA_FLAG" val="#fgm#"/>
  <p:tag name="KSO_WM_UNIT_INDEX" val="1_1_1"/>
  <p:tag name="KSO_WM_UNIT_TYPE" val="l_h_a"/>
  <p:tag name="KSO_WM_UNIT_PRESET_TEXT" val="单击此处添加项标题"/>
</p:tagLst>
</file>

<file path=ppt/tags/tag1586.xml><?xml version="1.0" encoding="utf-8"?>
<p:tagLst xmlns:p="http://schemas.openxmlformats.org/presentationml/2006/main">
  <p:tag name="KSO_WM_BEAUTIFY_FLAG" val="#fgm#"/>
  <p:tag name="KSO_WM_DIAGRAM_GROUP_CODE" val="1"/>
  <p:tag name="KSO_WM_FIGMA_FLAG" val="#fgm#"/>
  <p:tag name="KSO_WM_UNIT_INDEX" val="1_1_1"/>
  <p:tag name="KSO_WM_UNIT_TYPE" val="l_h_f"/>
  <p:tag name="KSO_WM_UNIT_PRESET_TEXT" val="单击此处添加项正文"/>
</p:tagLst>
</file>

<file path=ppt/tags/tag1587.xml><?xml version="1.0" encoding="utf-8"?>
<p:tagLst xmlns:p="http://schemas.openxmlformats.org/presentationml/2006/main">
  <p:tag name="KSO_WM_FIGMA_DECORATION_INDEX" val="19"/>
  <p:tag name="$PH_EXT" val="2"/>
  <p:tag name="KSO_WM_BEAUTIFY_FLAG" val="#fgm#"/>
  <p:tag name="KSO_WM_DIAGRAM_GROUP_CODE" val="1"/>
  <p:tag name="KSO_WM_FIGMA_FLAG" val="#fgm#"/>
  <p:tag name="KSO_WM_SYNC_SLIDE_TEXT" val="1"/>
  <p:tag name="KSO_WM_UNIT_INDEX" val="1_2_1"/>
  <p:tag name="KSO_WM_UNIT_TYPE" val="l_h_i"/>
  <p:tag name="KSO_WM_UNIT_PRESET_TEXT" val=" "/>
</p:tagLst>
</file>

<file path=ppt/tags/tag1588.xml><?xml version="1.0" encoding="utf-8"?>
<p:tagLst xmlns:p="http://schemas.openxmlformats.org/presentationml/2006/main">
  <p:tag name="KSO_WM_BEAUTIFY_FLAG" val="#fgm#"/>
  <p:tag name="KSO_WM_DIAGRAM_GROUP_CODE" val="1"/>
  <p:tag name="KSO_WM_FIGMA_FLAG" val="#fgm#"/>
  <p:tag name="KSO_WM_UNIT_INDEX" val="1_2_1"/>
  <p:tag name="KSO_WM_UNIT_TYPE" val="l_h_a"/>
  <p:tag name="KSO_WM_UNIT_PRESET_TEXT" val="单击此处添加项标题"/>
</p:tagLst>
</file>

<file path=ppt/tags/tag1589.xml><?xml version="1.0" encoding="utf-8"?>
<p:tagLst xmlns:p="http://schemas.openxmlformats.org/presentationml/2006/main">
  <p:tag name="KSO_WM_BEAUTIFY_FLAG" val="#fgm#"/>
  <p:tag name="KSO_WM_DIAGRAM_GROUP_CODE" val="1"/>
  <p:tag name="KSO_WM_FIGMA_FLAG" val="#fgm#"/>
  <p:tag name="KSO_WM_UNIT_INDEX" val="1_2_1"/>
  <p:tag name="KSO_WM_UNIT_TYPE" val="l_h_f"/>
  <p:tag name="KSO_WM_UNIT_PRESET_TEXT" val="单击此处添加项正文"/>
</p:tagLst>
</file>

<file path=ppt/tags/tag15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590.xml><?xml version="1.0" encoding="utf-8"?>
<p:tagLst xmlns:p="http://schemas.openxmlformats.org/presentationml/2006/main">
  <p:tag name="KSO_WM_SLIDE_CONTENT_ORIENTATION" val=""/>
  <p:tag name="KSO_WM_SLIDE_HAS_MASK" val="0"/>
  <p:tag name="KSO_WM_SLIDE_ITEM_CNT" val="3"/>
  <p:tag name="KSO_WM_SLIDE_TYPE" val="text"/>
  <p:tag name="KSO_WM_TEMPLATE_SUBCATEGORY" val="29"/>
  <p:tag name="KSO_WM_BEAUTIFY_FLAG" val="#wm#"/>
  <p:tag name="KSO_WM_TEMPLATE_FIGMA_ID" val="0"/>
  <p:tag name="KSO_WM_TEMPLATE_SLIDE_ID" val="slide_bb541080977a002b"/>
</p:tagLst>
</file>

<file path=ppt/tags/tag1591.xml><?xml version="1.0" encoding="utf-8"?>
<p:tagLst xmlns:p="http://schemas.openxmlformats.org/presentationml/2006/main">
  <p:tag name="KSO_WM_BEAUTIFY_FLAG" val="#fgm#"/>
  <p:tag name="KSO_WM_FIGMA_FLAG" val="#fgm#"/>
  <p:tag name="KSO_WM_UNIT_INDEX" val="1"/>
  <p:tag name="KSO_WM_UNIT_TYPE" val="a"/>
  <p:tag name="KSO_WM_LAYOUT_CHECK_HASH" val="7ac63ca6e9a3cd2e2c3b4ce235c03e8fca16ccca"/>
  <p:tag name="KSO_WM_NEWLAYOUT_GROUP_ID" val="layout_48"/>
  <p:tag name="KSO_WM_NEWLAYOUT_ID" val="slide_f40f4095b76ee3a8"/>
  <p:tag name="KSO_WM_UNIT_PRESET_TEXT" val="单击此处添加标题"/>
</p:tagLst>
</file>

<file path=ppt/tags/tag1592.xml><?xml version="1.0" encoding="utf-8"?>
<p:tagLst xmlns:p="http://schemas.openxmlformats.org/presentationml/2006/main">
  <p:tag name="KSO_WM_FIGMA_DECORATION_INDEX" val="18"/>
  <p:tag name="$PH_EXT" val="2"/>
  <p:tag name="KSO_WM_BEAUTIFY_FLAG" val="#fgm#"/>
  <p:tag name="KSO_WM_DIAGRAM_GROUP_CODE" val="1"/>
  <p:tag name="KSO_WM_FIGMA_FLAG" val="#fgm#"/>
  <p:tag name="KSO_WM_SHAPE_BGTYPE" val="lt1"/>
  <p:tag name="KSO_WM_SHAPE_BRIGHT_DATA" val="[{&quot;dk1&quot;:-60,&quot;dk2&quot;:-50,&quot;lt1&quot;:90,&quot;lt2&quot;:100},{&quot;dk1&quot;:-60,&quot;dk2&quot;:-50,&quot;lt1&quot;:90,&quot;lt2&quot;:100}]"/>
  <p:tag name="KSO_WM_SHAPE_UPDATE_BRIGHT" val="1"/>
  <p:tag name="KSO_WM_SYNC_SLIDE_TEXT" val="1"/>
  <p:tag name="KSO_WM_UNIT_INDEX" val="1_2_1"/>
  <p:tag name="KSO_WM_UNIT_TYPE" val="l_h_i"/>
  <p:tag name="KSO_WM_UNIT_PRESET_TEXT" val=" "/>
</p:tagLst>
</file>

<file path=ppt/tags/tag1593.xml><?xml version="1.0" encoding="utf-8"?>
<p:tagLst xmlns:p="http://schemas.openxmlformats.org/presentationml/2006/main">
  <p:tag name="KSO_WM_BEAUTIFY_FLAG" val="#fgm#"/>
  <p:tag name="KSO_WM_DIAGRAM_GROUP_CODE" val="1"/>
  <p:tag name="KSO_WM_FIGMA_FLAG" val="#fgm#"/>
  <p:tag name="KSO_WM_UNIT_INDEX" val="1_1_1"/>
  <p:tag name="KSO_WM_UNIT_TYPE" val="l_h_a"/>
  <p:tag name="KSO_WM_UNIT_PRESET_TEXT" val="项标题"/>
</p:tagLst>
</file>

<file path=ppt/tags/tag1594.xml><?xml version="1.0" encoding="utf-8"?>
<p:tagLst xmlns:p="http://schemas.openxmlformats.org/presentationml/2006/main">
  <p:tag name="KSO_WM_BEAUTIFY_FLAG" val="#fgm#"/>
  <p:tag name="KSO_WM_DIAGRAM_GROUP_CODE" val="1"/>
  <p:tag name="KSO_WM_FIGMA_FLAG" val="#fgm#"/>
  <p:tag name="KSO_WM_UNIT_INDEX" val="1_1_1"/>
  <p:tag name="KSO_WM_UNIT_TYPE" val="l_h_f"/>
  <p:tag name="KSO_WM_UNIT_PRESET_TEXT" val="单击此处添加项正文"/>
</p:tagLst>
</file>

<file path=ppt/tags/tag1595.xml><?xml version="1.0" encoding="utf-8"?>
<p:tagLst xmlns:p="http://schemas.openxmlformats.org/presentationml/2006/main">
  <p:tag name="KSO_WM_FIGMA_DECORATION_INDEX" val="18"/>
  <p:tag name="$PH_EXT" val="2"/>
  <p:tag name="KSO_WM_BEAUTIFY_FLAG" val="#fgm#"/>
  <p:tag name="KSO_WM_DIAGRAM_GROUP_CODE" val="1"/>
  <p:tag name="KSO_WM_FIGMA_FLAG" val="#fgm#"/>
  <p:tag name="KSO_WM_SHAPE_BGTYPE" val="lt1"/>
  <p:tag name="KSO_WM_SHAPE_BRIGHT_DATA" val="[{&quot;dk1&quot;:-60,&quot;dk2&quot;:-50,&quot;lt1&quot;:90,&quot;lt2&quot;:100},{&quot;dk1&quot;:-60,&quot;dk2&quot;:-50,&quot;lt1&quot;:90,&quot;lt2&quot;:100}]"/>
  <p:tag name="KSO_WM_SHAPE_UPDATE_BRIGHT" val="1"/>
  <p:tag name="KSO_WM_SYNC_SLIDE_TEXT" val="1"/>
  <p:tag name="KSO_WM_UNIT_INDEX" val="1_3_1"/>
  <p:tag name="KSO_WM_UNIT_TYPE" val="l_h_i"/>
  <p:tag name="KSO_WM_UNIT_PRESET_TEXT" val=" "/>
</p:tagLst>
</file>

<file path=ppt/tags/tag1596.xml><?xml version="1.0" encoding="utf-8"?>
<p:tagLst xmlns:p="http://schemas.openxmlformats.org/presentationml/2006/main">
  <p:tag name="KSO_WM_BEAUTIFY_FLAG" val="#fgm#"/>
  <p:tag name="KSO_WM_DIAGRAM_GROUP_CODE" val="1"/>
  <p:tag name="KSO_WM_FIGMA_FLAG" val="#fgm#"/>
  <p:tag name="KSO_WM_UNIT_INDEX" val="1_2_1"/>
  <p:tag name="KSO_WM_UNIT_TYPE" val="l_h_a"/>
  <p:tag name="KSO_WM_UNIT_PRESET_TEXT" val="项标题"/>
</p:tagLst>
</file>

<file path=ppt/tags/tag1597.xml><?xml version="1.0" encoding="utf-8"?>
<p:tagLst xmlns:p="http://schemas.openxmlformats.org/presentationml/2006/main">
  <p:tag name="KSO_WM_BEAUTIFY_FLAG" val="#fgm#"/>
  <p:tag name="KSO_WM_DIAGRAM_GROUP_CODE" val="1"/>
  <p:tag name="KSO_WM_FIGMA_FLAG" val="#fgm#"/>
  <p:tag name="KSO_WM_UNIT_INDEX" val="1_2_1"/>
  <p:tag name="KSO_WM_UNIT_TYPE" val="l_h_f"/>
  <p:tag name="KSO_WM_UNIT_PRESET_TEXT" val="单击此处添加项正文"/>
</p:tagLst>
</file>

<file path=ppt/tags/tag1598.xml><?xml version="1.0" encoding="utf-8"?>
<p:tagLst xmlns:p="http://schemas.openxmlformats.org/presentationml/2006/main">
  <p:tag name="KSO_WM_SLIDE_CONTENT_ORIENTATION" val=""/>
  <p:tag name="KSO_WM_SLIDE_HAS_MASK" val="0"/>
  <p:tag name="KSO_WM_SLIDE_ITEM_CNT" val="3"/>
  <p:tag name="KSO_WM_SLIDE_TYPE" val="text"/>
  <p:tag name="KSO_WM_TEMPLATE_SUBCATEGORY" val="29"/>
  <p:tag name="KSO_WM_BEAUTIFY_FLAG" val="#wm#"/>
  <p:tag name="KSO_WM_TEMPLATE_FIGMA_ID" val="0"/>
  <p:tag name="KSO_WM_TEMPLATE_SLIDE_ID" val="slide_bb541080977a002b"/>
</p:tagLst>
</file>

<file path=ppt/tags/tag1599.xml><?xml version="1.0" encoding="utf-8"?>
<p:tagLst xmlns:p="http://schemas.openxmlformats.org/presentationml/2006/main">
  <p:tag name="KSO_WM_BEAUTIFY_FLAG" val="#fgm#"/>
  <p:tag name="KSO_WM_FIGMA_FLAG" val="#fgm#"/>
  <p:tag name="KSO_WM_UNIT_INDEX" val="1"/>
  <p:tag name="KSO_WM_UNIT_TYPE" val="a"/>
  <p:tag name="KSO_WM_LAYOUT_CHECK_HASH" val="d13f9ecd938d84e6c31cde1543df21d538d4f527"/>
  <p:tag name="KSO_WM_NEWLAYOUT_GROUP_ID" val="layout_27"/>
  <p:tag name="KSO_WM_NEWLAYOUT_ID" val="slide_0cda1e35fdd4e725"/>
  <p:tag name="KSO_WM_UNIT_PRESET_TEXT" val="单击此处添加标题"/>
</p:tagLst>
</file>

<file path=ppt/tags/tag1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6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600.xml><?xml version="1.0" encoding="utf-8"?>
<p:tagLst xmlns:p="http://schemas.openxmlformats.org/presentationml/2006/main">
  <p:tag name="KSO_WM_BEAUTIFY_FLAG" val="#fgm#"/>
  <p:tag name="KSO_WM_DIAGRAM_GROUP_CODE" val="1"/>
  <p:tag name="KSO_WM_FIGMA_FLAG" val="#fgm#"/>
  <p:tag name="KSO_WM_UNIT_INDEX" val="1_1_2"/>
  <p:tag name="KSO_WM_UNIT_SUBTYPE" val="d"/>
  <p:tag name="KSO_WM_UNIT_TYPE" val="l_h_i"/>
  <p:tag name="KSO_WM_UNIT_PRESET_TEXT" val="01"/>
</p:tagLst>
</file>

<file path=ppt/tags/tag1601.xml><?xml version="1.0" encoding="utf-8"?>
<p:tagLst xmlns:p="http://schemas.openxmlformats.org/presentationml/2006/main">
  <p:tag name="KSO_WM_BEAUTIFY_FLAG" val="#fgm#"/>
  <p:tag name="KSO_WM_DIAGRAM_GROUP_CODE" val="1"/>
  <p:tag name="KSO_WM_FIGMA_FLAG" val="#fgm#"/>
  <p:tag name="KSO_WM_UNIT_INDEX" val="1_1_1"/>
  <p:tag name="KSO_WM_UNIT_TYPE" val="l_h_f"/>
  <p:tag name="KSO_WM_UNIT_PRESET_TEXT" val="单击此处添加项正文"/>
</p:tagLst>
</file>

<file path=ppt/tags/tag1602.xml><?xml version="1.0" encoding="utf-8"?>
<p:tagLst xmlns:p="http://schemas.openxmlformats.org/presentationml/2006/main">
  <p:tag name="KSO_WM_BEAUTIFY_FLAG" val="#fgm#"/>
  <p:tag name="KSO_WM_DIAGRAM_GROUP_CODE" val="1"/>
  <p:tag name="KSO_WM_FIGMA_FLAG" val="#fgm#"/>
  <p:tag name="KSO_WM_UNIT_INDEX" val="1_2_2"/>
  <p:tag name="KSO_WM_UNIT_SUBTYPE" val="d"/>
  <p:tag name="KSO_WM_UNIT_TYPE" val="l_h_i"/>
  <p:tag name="KSO_WM_UNIT_PRESET_TEXT" val="02"/>
</p:tagLst>
</file>

<file path=ppt/tags/tag1603.xml><?xml version="1.0" encoding="utf-8"?>
<p:tagLst xmlns:p="http://schemas.openxmlformats.org/presentationml/2006/main">
  <p:tag name="KSO_WM_SLIDE_CONTENT_ORIENTATION" val=""/>
  <p:tag name="KSO_WM_SLIDE_HAS_MASK" val="0"/>
  <p:tag name="KSO_WM_SLIDE_ITEM_CNT" val="2"/>
  <p:tag name="KSO_WM_SLIDE_TYPE" val="text"/>
  <p:tag name="KSO_WM_TEMPLATE_SUBCATEGORY" val="29"/>
  <p:tag name="KSO_WM_BEAUTIFY_FLAG" val="#wm#"/>
  <p:tag name="KSO_WM_TEMPLATE_FIGMA_ID" val="0"/>
  <p:tag name="KSO_WM_TEMPLATE_SLIDE_ID" val="slide_0cda1e35fdd4e725"/>
</p:tagLst>
</file>

<file path=ppt/tags/tag1604.xml><?xml version="1.0" encoding="utf-8"?>
<p:tagLst xmlns:p="http://schemas.openxmlformats.org/presentationml/2006/main">
  <p:tag name="KSO_WM_UNIT_TYPE" val="i"/>
  <p:tag name="KSO_WM_DECORATE_TYPE" val="i_cd"/>
  <p:tag name="KSO_WM_UNIT_INDEX" val="1"/>
  <p:tag name="KSO_WM_BEAUTIFY_FLAG" val="#wm#"/>
  <p:tag name="KSO_WM_TAG_VERSION" val="3.0"/>
  <p:tag name="KSO_WM_TEMPLATE_NEED_RESERVE" val="1"/>
  <p:tag name="KSO_WM_TEMPLATE_INDEX" val="2844"/>
  <p:tag name="KSO_WM_TEMPLATE_CATEGORY" val="custom"/>
  <p:tag name="KSO_WM_UNIT_ID" val="custom2844_3*i*1"/>
  <p:tag name="KSO_WM_UNIT_LAYERLEVEL" val="1"/>
</p:tagLst>
</file>

<file path=ppt/tags/tag1605.xml><?xml version="1.0" encoding="utf-8"?>
<p:tagLst xmlns:p="http://schemas.openxmlformats.org/presentationml/2006/main">
  <p:tag name="KSO_WM_UNIT_TYPE" val="a"/>
  <p:tag name="KSO_WM_UNIT_INDEX" val="1"/>
  <p:tag name="KSO_WM_BEAUTIFY_FLAG" val="#wm#"/>
  <p:tag name="KSO_WM_TAG_VERSION" val="3.0"/>
  <p:tag name="KSO_WM_TEMPLATE_NEED_RESERVE" val="1"/>
  <p:tag name="KSO_WM_TEMPLATE_INDEX" val="2844"/>
  <p:tag name="KSO_WM_TEMPLATE_CATEGORY" val="custom"/>
  <p:tag name="KSO_WM_UNIT_ID" val="custom2844_3*a*1"/>
  <p:tag name="KSO_WM_UNIT_LAYERLEVEL" val="1"/>
</p:tagLst>
</file>

<file path=ppt/tags/tag1606.xml><?xml version="1.0" encoding="utf-8"?>
<p:tagLst xmlns:p="http://schemas.openxmlformats.org/presentationml/2006/main">
  <p:tag name="KSO_WM_UNIT_TYPE" val="e"/>
  <p:tag name="KSO_WM_UNIT_INDEX" val="1"/>
  <p:tag name="KSO_WM_BEAUTIFY_FLAG" val="#wm#"/>
  <p:tag name="KSO_WM_TAG_VERSION" val="3.0"/>
  <p:tag name="KSO_WM_TEMPLATE_NEED_RESERVE" val="1"/>
  <p:tag name="KSO_WM_TEMPLATE_INDEX" val="2844"/>
  <p:tag name="KSO_WM_TEMPLATE_CATEGORY" val="custom"/>
  <p:tag name="KSO_WM_UNIT_ID" val="custom2844_3*e*1"/>
  <p:tag name="KSO_WM_UNIT_LAYERLEVEL" val="1"/>
</p:tagLst>
</file>

<file path=ppt/tags/tag1607.xml><?xml version="1.0" encoding="utf-8"?>
<p:tagLst xmlns:p="http://schemas.openxmlformats.org/presentationml/2006/main">
  <p:tag name="KSO_WM_SLIDE_TYPE" val="sectionTitle"/>
  <p:tag name="KSO_WM_TEMPLATE_SUBCATEGORY" val="29"/>
  <p:tag name="KSO_WM_TEMPLATE_COLOR_TYPE" val="0"/>
  <p:tag name="KSO_WM_TAG_VERSION" val="3.0"/>
  <p:tag name="KSO_WM_TEMPLATE_PLACEHOLDER_POS" val="0,60,960,525"/>
  <p:tag name="KSO_WM_SLIDE_SUBTYPE" val="pureTxt"/>
  <p:tag name="KSO_WM_SLIDE_ITEM_CNT" val="0"/>
  <p:tag name="KSO_WM_TEMPLATE_INDEX" val="2844"/>
  <p:tag name="KSO_WM_SLIDE_THEME_ID" val="20237980"/>
  <p:tag name="KSO_WM_SLIDE_INDEX" val="3"/>
  <p:tag name="KSO_WM_BEAUTIFY_FLAG" val="#wm#"/>
  <p:tag name="KSO_WM_TEMPLATE_CATEGORY" val="custom"/>
  <p:tag name="KSO_WM_SLIDE_ID" val="custom2844_3"/>
  <p:tag name="KSO_WM_SLIDE_LAYOUT" val="a_e_i"/>
  <p:tag name="KSO_WM_SLIDE_LAYOUT_CNT" val="1_1_1"/>
</p:tagLst>
</file>

<file path=ppt/tags/tag1608.xml><?xml version="1.0" encoding="utf-8"?>
<p:tagLst xmlns:p="http://schemas.openxmlformats.org/presentationml/2006/main">
  <p:tag name="KSO_WM_BEAUTIFY_FLAG" val="#fgm#"/>
  <p:tag name="KSO_WM_FIGMA_FLAG" val="#fgm#"/>
  <p:tag name="KSO_WM_UNIT_INDEX" val="1"/>
  <p:tag name="KSO_WM_UNIT_TYPE" val="a"/>
  <p:tag name="KSO_WM_LAYOUT_CHECK_HASH" val="ff6af4c163b77e70169b2b06df11278330cd41d3"/>
  <p:tag name="KSO_WM_NEWLAYOUT_GROUP_ID" val="layout_14"/>
  <p:tag name="KSO_WM_NEWLAYOUT_ID" val="slide_fbd1737be693ef9a"/>
  <p:tag name="KSO_WM_UNIT_PRESET_TEXT" val="单击此处添加标题"/>
</p:tagLst>
</file>

<file path=ppt/tags/tag1609.xml><?xml version="1.0" encoding="utf-8"?>
<p:tagLst xmlns:p="http://schemas.openxmlformats.org/presentationml/2006/main">
  <p:tag name="KSO_WM_BEAUTIFY_FLAG" val="#fgm#"/>
  <p:tag name="KSO_WM_FIGMA_FLAG" val="#fgm#"/>
  <p:tag name="KSO_WM_UNIT_INDEX" val="1"/>
  <p:tag name="KSO_WM_UNIT_TYPE" val="d"/>
  <p:tag name="MH_PIC_SOURCE_TYPE" val="generate_slide_ai*{&quot;id&quot;:&quot;http://zh-ai-group.ks3-cn-beijing-internal.ksyun.com/image_generate/image_process/production/v3/202512/30ea6bd1-d343-4077-8f9e-738894e4014f.jpg?Expires=1797480171\u0026AWSAccessKeyId=AKLT9NSy7kh8TIS1UzNqLRY2\u0026Signature=n05UjQgT2ggmFVbcFkvUOT8Xjk4%3D&quot;,&quot;product_name&quot;:&quot;wps-wpp-pc&quot;,&quot;intention_code&quot;:&quot;wps_wpp_generate_slide_page_pay&quot;}*auto_qingqiu_ai_v2.2.0_ONLINE*1765944166123_eed65c_9f044e6ad220-slide-0"/>
</p:tagLst>
</file>

<file path=ppt/tags/tag16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610.xml><?xml version="1.0" encoding="utf-8"?>
<p:tagLst xmlns:p="http://schemas.openxmlformats.org/presentationml/2006/main">
  <p:tag name="KSO_WM_FIGMA_DECORATION_INDEX" val="19"/>
  <p:tag name="$PH_EXT" val="2"/>
  <p:tag name="KSO_WM_BEAUTIFY_FLAG" val="#fgm#"/>
  <p:tag name="KSO_WM_DIAGRAM_GROUP_CODE" val="1"/>
  <p:tag name="KSO_WM_FIGMA_FLAG" val="#fgm#"/>
  <p:tag name="KSO_WM_SYNC_SLIDE_TEXT" val="1"/>
  <p:tag name="KSO_WM_UNIT_INDEX" val="1_1_1"/>
  <p:tag name="KSO_WM_UNIT_TYPE" val="l_h_i"/>
  <p:tag name="KSO_WM_UNIT_PRESET_TEXT" val=" "/>
</p:tagLst>
</file>

<file path=ppt/tags/tag1611.xml><?xml version="1.0" encoding="utf-8"?>
<p:tagLst xmlns:p="http://schemas.openxmlformats.org/presentationml/2006/main">
  <p:tag name="KSO_WM_BEAUTIFY_FLAG" val="#fgm#"/>
  <p:tag name="KSO_WM_DIAGRAM_GROUP_CODE" val="1"/>
  <p:tag name="KSO_WM_FIGMA_FLAG" val="#fgm#"/>
  <p:tag name="KSO_WM_UNIT_INDEX" val="1_1_1"/>
  <p:tag name="KSO_WM_UNIT_TYPE" val="l_h_a"/>
  <p:tag name="KSO_WM_UNIT_PRESET_TEXT" val="单击此处添加项标题"/>
</p:tagLst>
</file>

<file path=ppt/tags/tag1612.xml><?xml version="1.0" encoding="utf-8"?>
<p:tagLst xmlns:p="http://schemas.openxmlformats.org/presentationml/2006/main">
  <p:tag name="KSO_WM_BEAUTIFY_FLAG" val="#fgm#"/>
  <p:tag name="KSO_WM_DIAGRAM_GROUP_CODE" val="1"/>
  <p:tag name="KSO_WM_FIGMA_FLAG" val="#fgm#"/>
  <p:tag name="KSO_WM_UNIT_INDEX" val="1_1_1"/>
  <p:tag name="KSO_WM_UNIT_TYPE" val="l_h_f"/>
  <p:tag name="KSO_WM_UNIT_PRESET_TEXT" val="单击此处添加项正文"/>
</p:tagLst>
</file>

<file path=ppt/tags/tag1613.xml><?xml version="1.0" encoding="utf-8"?>
<p:tagLst xmlns:p="http://schemas.openxmlformats.org/presentationml/2006/main">
  <p:tag name="KSO_WM_FIGMA_DECORATION_INDEX" val="19"/>
  <p:tag name="$PH_EXT" val="2"/>
  <p:tag name="KSO_WM_BEAUTIFY_FLAG" val="#fgm#"/>
  <p:tag name="KSO_WM_DIAGRAM_GROUP_CODE" val="1"/>
  <p:tag name="KSO_WM_FIGMA_FLAG" val="#fgm#"/>
  <p:tag name="KSO_WM_SYNC_SLIDE_TEXT" val="1"/>
  <p:tag name="KSO_WM_UNIT_INDEX" val="1_2_1"/>
  <p:tag name="KSO_WM_UNIT_TYPE" val="l_h_i"/>
  <p:tag name="KSO_WM_UNIT_PRESET_TEXT" val=" "/>
</p:tagLst>
</file>

<file path=ppt/tags/tag1614.xml><?xml version="1.0" encoding="utf-8"?>
<p:tagLst xmlns:p="http://schemas.openxmlformats.org/presentationml/2006/main">
  <p:tag name="KSO_WM_BEAUTIFY_FLAG" val="#fgm#"/>
  <p:tag name="KSO_WM_DIAGRAM_GROUP_CODE" val="1"/>
  <p:tag name="KSO_WM_FIGMA_FLAG" val="#fgm#"/>
  <p:tag name="KSO_WM_UNIT_INDEX" val="1_2_1"/>
  <p:tag name="KSO_WM_UNIT_TYPE" val="l_h_a"/>
  <p:tag name="KSO_WM_UNIT_PRESET_TEXT" val="单击此处添加项标题"/>
</p:tagLst>
</file>

<file path=ppt/tags/tag1615.xml><?xml version="1.0" encoding="utf-8"?>
<p:tagLst xmlns:p="http://schemas.openxmlformats.org/presentationml/2006/main">
  <p:tag name="KSO_WM_BEAUTIFY_FLAG" val="#fgm#"/>
  <p:tag name="KSO_WM_DIAGRAM_GROUP_CODE" val="1"/>
  <p:tag name="KSO_WM_FIGMA_FLAG" val="#fgm#"/>
  <p:tag name="KSO_WM_UNIT_INDEX" val="1_2_1"/>
  <p:tag name="KSO_WM_UNIT_TYPE" val="l_h_f"/>
  <p:tag name="KSO_WM_UNIT_PRESET_TEXT" val="单击此处添加项正文"/>
</p:tagLst>
</file>

<file path=ppt/tags/tag1616.xml><?xml version="1.0" encoding="utf-8"?>
<p:tagLst xmlns:p="http://schemas.openxmlformats.org/presentationml/2006/main">
  <p:tag name="KSO_WM_FIGMA_DECORATION_INDEX" val="19"/>
  <p:tag name="$PH_EXT" val="2"/>
  <p:tag name="KSO_WM_BEAUTIFY_FLAG" val="#fgm#"/>
  <p:tag name="KSO_WM_DIAGRAM_GROUP_CODE" val="1"/>
  <p:tag name="KSO_WM_FIGMA_FLAG" val="#fgm#"/>
  <p:tag name="KSO_WM_SYNC_SLIDE_TEXT" val="1"/>
  <p:tag name="KSO_WM_UNIT_INDEX" val="1_3_1"/>
  <p:tag name="KSO_WM_UNIT_TYPE" val="l_h_i"/>
  <p:tag name="KSO_WM_UNIT_PRESET_TEXT" val=" "/>
</p:tagLst>
</file>

<file path=ppt/tags/tag1617.xml><?xml version="1.0" encoding="utf-8"?>
<p:tagLst xmlns:p="http://schemas.openxmlformats.org/presentationml/2006/main">
  <p:tag name="KSO_WM_BEAUTIFY_FLAG" val="#fgm#"/>
  <p:tag name="KSO_WM_DIAGRAM_GROUP_CODE" val="1"/>
  <p:tag name="KSO_WM_FIGMA_FLAG" val="#fgm#"/>
  <p:tag name="KSO_WM_UNIT_INDEX" val="1_3_1"/>
  <p:tag name="KSO_WM_UNIT_TYPE" val="l_h_a"/>
  <p:tag name="KSO_WM_UNIT_PRESET_TEXT" val="单击此处添加项标题"/>
</p:tagLst>
</file>

<file path=ppt/tags/tag1618.xml><?xml version="1.0" encoding="utf-8"?>
<p:tagLst xmlns:p="http://schemas.openxmlformats.org/presentationml/2006/main">
  <p:tag name="KSO_WM_BEAUTIFY_FLAG" val="#fgm#"/>
  <p:tag name="KSO_WM_DIAGRAM_GROUP_CODE" val="1"/>
  <p:tag name="KSO_WM_FIGMA_FLAG" val="#fgm#"/>
  <p:tag name="KSO_WM_UNIT_INDEX" val="1_3_1"/>
  <p:tag name="KSO_WM_UNIT_TYPE" val="l_h_f"/>
  <p:tag name="KSO_WM_UNIT_PRESET_TEXT" val="单击此处添加项正文"/>
</p:tagLst>
</file>

<file path=ppt/tags/tag1619.xml><?xml version="1.0" encoding="utf-8"?>
<p:tagLst xmlns:p="http://schemas.openxmlformats.org/presentationml/2006/main">
  <p:tag name="KSO_WM_SLIDE_CONTENT_ORIENTATION" val=""/>
  <p:tag name="KSO_WM_SLIDE_HAS_MASK" val="0"/>
  <p:tag name="KSO_WM_SLIDE_ITEM_CNT" val="1"/>
  <p:tag name="KSO_WM_SLIDE_TYPE" val="text"/>
  <p:tag name="KSO_WM_TEMPLATE_SUBCATEGORY" val="29"/>
  <p:tag name="KSO_WM_BEAUTIFY_FLAG" val="#wm#"/>
  <p:tag name="KSO_WM_TEMPLATE_FIGMA_ID" val="0"/>
  <p:tag name="KSO_WM_TEMPLATE_SLIDE_ID" val="slide_fbd1737be693ef9a"/>
</p:tagLst>
</file>

<file path=ppt/tags/tag16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620.xml><?xml version="1.0" encoding="utf-8"?>
<p:tagLst xmlns:p="http://schemas.openxmlformats.org/presentationml/2006/main">
  <p:tag name="KSO_WM_FIGMA_DECORATION_INDEX" val="18"/>
  <p:tag name="$PH_EXT" val="2"/>
  <p:tag name="KSO_WM_BEAUTIFY_FLAG" val="#fgm#"/>
  <p:tag name="KSO_WM_DIAGRAM_GROUP_CODE" val="1"/>
  <p:tag name="KSO_WM_FIGMA_FLAG" val="#fgm#"/>
  <p:tag name="KSO_WM_SHAPE_BGTYPE" val="lt1"/>
  <p:tag name="KSO_WM_SHAPE_BRIGHT_DATA" val="[{&quot;dk1&quot;:-60,&quot;dk2&quot;:-50,&quot;lt1&quot;:90,&quot;lt2&quot;:100},{&quot;dk1&quot;:-60,&quot;dk2&quot;:-50,&quot;lt1&quot;:90,&quot;lt2&quot;:100}]"/>
  <p:tag name="KSO_WM_SHAPE_UPDATE_BRIGHT" val="1"/>
  <p:tag name="KSO_WM_SYNC_SLIDE_TEXT" val="1"/>
  <p:tag name="KSO_WM_UNIT_INDEX" val="1_1_1"/>
  <p:tag name="KSO_WM_UNIT_TYPE" val="l_h_i"/>
  <p:tag name="KSO_WM_UNIT_PRESET_TEXT" val=" "/>
</p:tagLst>
</file>

<file path=ppt/tags/tag1621.xml><?xml version="1.0" encoding="utf-8"?>
<p:tagLst xmlns:p="http://schemas.openxmlformats.org/presentationml/2006/main">
  <p:tag name="KSO_WM_BEAUTIFY_FLAG" val="#fgm#"/>
  <p:tag name="KSO_WM_FIGMA_FLAG" val="#fgm#"/>
  <p:tag name="KSO_WM_UNIT_INDEX" val="1"/>
  <p:tag name="KSO_WM_UNIT_TYPE" val="a"/>
  <p:tag name="KSO_WM_LAYOUT_CHECK_HASH" val="9ff972f9694001e30fb8f09c31e3a066c3ec5930"/>
  <p:tag name="KSO_WM_NEWLAYOUT_GROUP_ID" val="layout_31"/>
  <p:tag name="KSO_WM_NEWLAYOUT_ID" val="slide_df2796fa4dd38705"/>
  <p:tag name="KSO_WM_UNIT_PRESET_TEXT" val="单击此处添加标题"/>
</p:tagLst>
</file>

<file path=ppt/tags/tag1622.xml><?xml version="1.0" encoding="utf-8"?>
<p:tagLst xmlns:p="http://schemas.openxmlformats.org/presentationml/2006/main">
  <p:tag name="KSO_WM_BEAUTIFY_FLAG" val="#fgm#"/>
  <p:tag name="KSO_WM_DIAGRAM_GROUP_CODE" val="1"/>
  <p:tag name="KSO_WM_FIGMA_FLAG" val="#fgm#"/>
  <p:tag name="KSO_WM_UNIT_INDEX" val="1_1_1"/>
  <p:tag name="KSO_WM_UNIT_TYPE" val="l_h_d"/>
</p:tagLst>
</file>

<file path=ppt/tags/tag1623.xml><?xml version="1.0" encoding="utf-8"?>
<p:tagLst xmlns:p="http://schemas.openxmlformats.org/presentationml/2006/main">
  <p:tag name="KSO_WM_BEAUTIFY_FLAG" val="#fgm#"/>
  <p:tag name="KSO_WM_DIAGRAM_GROUP_CODE" val="1"/>
  <p:tag name="KSO_WM_FIGMA_FLAG" val="#fgm#"/>
  <p:tag name="KSO_WM_UNIT_INDEX" val="1_1_1"/>
  <p:tag name="KSO_WM_UNIT_TYPE" val="l_h_a"/>
  <p:tag name="KSO_WM_UNIT_PRESET_TEXT" val="单击此处添加项标题"/>
</p:tagLst>
</file>

<file path=ppt/tags/tag1624.xml><?xml version="1.0" encoding="utf-8"?>
<p:tagLst xmlns:p="http://schemas.openxmlformats.org/presentationml/2006/main">
  <p:tag name="KSO_WM_BEAUTIFY_FLAG" val="#fgm#"/>
  <p:tag name="KSO_WM_DIAGRAM_GROUP_CODE" val="1"/>
  <p:tag name="KSO_WM_FIGMA_FLAG" val="#fgm#"/>
  <p:tag name="KSO_WM_UNIT_INDEX" val="1_1_1"/>
  <p:tag name="KSO_WM_UNIT_TYPE" val="l_h_f"/>
  <p:tag name="KSO_WM_UNIT_PRESET_TEXT" val="单击此处添加项正文"/>
</p:tagLst>
</file>

<file path=ppt/tags/tag1625.xml><?xml version="1.0" encoding="utf-8"?>
<p:tagLst xmlns:p="http://schemas.openxmlformats.org/presentationml/2006/main">
  <p:tag name="KSO_WM_SLIDE_CONTENT_ORIENTATION" val=""/>
  <p:tag name="KSO_WM_SLIDE_HAS_MASK" val="0"/>
  <p:tag name="KSO_WM_SLIDE_ITEM_CNT" val="2"/>
  <p:tag name="KSO_WM_SLIDE_TYPE" val="text"/>
  <p:tag name="KSO_WM_TEMPLATE_SUBCATEGORY" val="29"/>
  <p:tag name="KSO_WM_BEAUTIFY_FLAG" val="#wm#"/>
  <p:tag name="KSO_WM_TEMPLATE_FIGMA_ID" val="0"/>
  <p:tag name="KSO_WM_TEMPLATE_SLIDE_ID" val="slide_df2796fa4dd38705"/>
</p:tagLst>
</file>

<file path=ppt/tags/tag1626.xml><?xml version="1.0" encoding="utf-8"?>
<p:tagLst xmlns:p="http://schemas.openxmlformats.org/presentationml/2006/main">
  <p:tag name="KSO_WM_BEAUTIFY_FLAG" val="#fgm#"/>
  <p:tag name="KSO_WM_FIGMA_FLAG" val="#fgm#"/>
  <p:tag name="KSO_WM_UNIT_INDEX" val="1"/>
  <p:tag name="KSO_WM_UNIT_TYPE" val="a"/>
  <p:tag name="KSO_WM_LAYOUT_CHECK_HASH" val="feb2aed11f5910b04edcec59c7667a32d8fb8fa7"/>
  <p:tag name="KSO_WM_NEWLAYOUT_GROUP_ID" val="layout_3"/>
  <p:tag name="KSO_WM_NEWLAYOUT_ID" val="slide_ab13dcddb777c9c4"/>
  <p:tag name="KSO_WM_UNIT_PRESET_TEXT" val="单击此处添加标题"/>
</p:tagLst>
</file>

<file path=ppt/tags/tag1627.xml><?xml version="1.0" encoding="utf-8"?>
<p:tagLst xmlns:p="http://schemas.openxmlformats.org/presentationml/2006/main">
  <p:tag name="KSO_WM_BEAUTIFY_FLAG" val="#fgm#"/>
  <p:tag name="KSO_WM_DIAGRAM_GROUP_CODE" val="1"/>
  <p:tag name="KSO_WM_FIGMA_FLAG" val="#fgm#"/>
  <p:tag name="KSO_WM_UNIT_INDEX" val="1_1_1"/>
  <p:tag name="KSO_WM_UNIT_TYPE" val="l_h_a"/>
  <p:tag name="KSO_WM_UNIT_PRESET_TEXT" val="单击此处添加项标题"/>
</p:tagLst>
</file>

<file path=ppt/tags/tag1628.xml><?xml version="1.0" encoding="utf-8"?>
<p:tagLst xmlns:p="http://schemas.openxmlformats.org/presentationml/2006/main">
  <p:tag name="KSO_WM_FIGMA_DECORATION_INDEX" val="8"/>
  <p:tag name="$PH_EXT" val="1"/>
  <p:tag name="KSO_WM_BEAUTIFY_FLAG" val="#fgm#"/>
  <p:tag name="KSO_WM_DIAGRAM_GROUP_CODE" val="1"/>
  <p:tag name="KSO_WM_FIGMA_FLAG" val="#fgm#"/>
  <p:tag name="KSO_WM_UNIT_INDEX" val="1_2_1"/>
  <p:tag name="KSO_WM_UNIT_TYPE" val="l_h_x"/>
</p:tagLst>
</file>

<file path=ppt/tags/tag1629.xml><?xml version="1.0" encoding="utf-8"?>
<p:tagLst xmlns:p="http://schemas.openxmlformats.org/presentationml/2006/main">
  <p:tag name="KSO_WM_SLIDE_CONTENT_ORIENTATION" val=""/>
  <p:tag name="KSO_WM_SLIDE_HAS_MASK" val="0"/>
  <p:tag name="KSO_WM_SLIDE_ITEM_CNT" val="2"/>
  <p:tag name="KSO_WM_SLIDE_TYPE" val="text"/>
  <p:tag name="KSO_WM_TEMPLATE_SUBCATEGORY" val="29"/>
  <p:tag name="KSO_WM_BEAUTIFY_FLAG" val="#wm#"/>
  <p:tag name="KSO_WM_TEMPLATE_FIGMA_ID" val="0"/>
  <p:tag name="KSO_WM_TEMPLATE_SLIDE_ID" val="slide_ab13dcddb777c9c4"/>
</p:tagLst>
</file>

<file path=ppt/tags/tag163.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630.xml><?xml version="1.0" encoding="utf-8"?>
<p:tagLst xmlns:p="http://schemas.openxmlformats.org/presentationml/2006/main">
  <p:tag name="KSO_WM_UNIT_TYPE" val="i"/>
  <p:tag name="KSO_WM_DECORATE_TYPE" val="i_cd"/>
  <p:tag name="KSO_WM_UNIT_INDEX" val="1"/>
  <p:tag name="KSO_WM_BEAUTIFY_FLAG" val="#wm#"/>
  <p:tag name="KSO_WM_TAG_VERSION" val="3.0"/>
  <p:tag name="KSO_WM_TEMPLATE_NEED_RESERVE" val="1"/>
  <p:tag name="KSO_WM_TEMPLATE_INDEX" val="2844"/>
  <p:tag name="KSO_WM_TEMPLATE_CATEGORY" val="custom"/>
  <p:tag name="KSO_WM_UNIT_ID" val="custom2844_3*i*1"/>
  <p:tag name="KSO_WM_UNIT_LAYERLEVEL" val="1"/>
</p:tagLst>
</file>

<file path=ppt/tags/tag1631.xml><?xml version="1.0" encoding="utf-8"?>
<p:tagLst xmlns:p="http://schemas.openxmlformats.org/presentationml/2006/main">
  <p:tag name="KSO_WM_UNIT_TYPE" val="a"/>
  <p:tag name="KSO_WM_UNIT_INDEX" val="1"/>
  <p:tag name="KSO_WM_BEAUTIFY_FLAG" val="#wm#"/>
  <p:tag name="KSO_WM_TAG_VERSION" val="3.0"/>
  <p:tag name="KSO_WM_TEMPLATE_NEED_RESERVE" val="1"/>
  <p:tag name="KSO_WM_TEMPLATE_INDEX" val="2844"/>
  <p:tag name="KSO_WM_TEMPLATE_CATEGORY" val="custom"/>
  <p:tag name="KSO_WM_UNIT_ID" val="custom2844_3*a*1"/>
  <p:tag name="KSO_WM_UNIT_LAYERLEVEL" val="1"/>
</p:tagLst>
</file>

<file path=ppt/tags/tag1632.xml><?xml version="1.0" encoding="utf-8"?>
<p:tagLst xmlns:p="http://schemas.openxmlformats.org/presentationml/2006/main">
  <p:tag name="KSO_WM_UNIT_TYPE" val="e"/>
  <p:tag name="KSO_WM_UNIT_INDEX" val="1"/>
  <p:tag name="KSO_WM_BEAUTIFY_FLAG" val="#wm#"/>
  <p:tag name="KSO_WM_TAG_VERSION" val="3.0"/>
  <p:tag name="KSO_WM_TEMPLATE_NEED_RESERVE" val="1"/>
  <p:tag name="KSO_WM_TEMPLATE_INDEX" val="2844"/>
  <p:tag name="KSO_WM_TEMPLATE_CATEGORY" val="custom"/>
  <p:tag name="KSO_WM_UNIT_ID" val="custom2844_3*e*1"/>
  <p:tag name="KSO_WM_UNIT_LAYERLEVEL" val="1"/>
</p:tagLst>
</file>

<file path=ppt/tags/tag1633.xml><?xml version="1.0" encoding="utf-8"?>
<p:tagLst xmlns:p="http://schemas.openxmlformats.org/presentationml/2006/main">
  <p:tag name="KSO_WM_SLIDE_TYPE" val="sectionTitle"/>
  <p:tag name="KSO_WM_TEMPLATE_SUBCATEGORY" val="29"/>
  <p:tag name="KSO_WM_TEMPLATE_COLOR_TYPE" val="0"/>
  <p:tag name="KSO_WM_TAG_VERSION" val="3.0"/>
  <p:tag name="KSO_WM_TEMPLATE_PLACEHOLDER_POS" val="0,60,960,525"/>
  <p:tag name="KSO_WM_SLIDE_SUBTYPE" val="pureTxt"/>
  <p:tag name="KSO_WM_SLIDE_ITEM_CNT" val="0"/>
  <p:tag name="KSO_WM_TEMPLATE_INDEX" val="2844"/>
  <p:tag name="KSO_WM_SLIDE_THEME_ID" val="20237980"/>
  <p:tag name="KSO_WM_SLIDE_INDEX" val="3"/>
  <p:tag name="KSO_WM_BEAUTIFY_FLAG" val="#wm#"/>
  <p:tag name="KSO_WM_TEMPLATE_CATEGORY" val="custom"/>
  <p:tag name="KSO_WM_SLIDE_ID" val="custom2844_3"/>
  <p:tag name="KSO_WM_SLIDE_LAYOUT" val="a_e_i"/>
  <p:tag name="KSO_WM_SLIDE_LAYOUT_CNT" val="1_1_1"/>
</p:tagLst>
</file>

<file path=ppt/tags/tag1634.xml><?xml version="1.0" encoding="utf-8"?>
<p:tagLst xmlns:p="http://schemas.openxmlformats.org/presentationml/2006/main">
  <p:tag name="KSO_WM_UNIT_TYPE" val="d"/>
  <p:tag name="KSO_WM_UNIT_INDEX" val="1"/>
  <p:tag name="KSO_WM_BEAUTIFY_FLAG" val="#wm#"/>
  <p:tag name="KSO_WM_TAG_VERSION" val="3.0"/>
  <p:tag name="KSO_WM_TEMPLATE_NEED_RESERVE" val="1"/>
  <p:tag name="KSO_WM_TEMPLATE_INDEX" val="2844"/>
  <p:tag name="KSO_WM_TEMPLATE_CATEGORY" val="custom"/>
  <p:tag name="KSO_WM_UNIT_ID" val="custom2844_5*d*1"/>
  <p:tag name="KSO_WM_UNIT_LAYERLEVEL" val="1"/>
</p:tagLst>
</file>

<file path=ppt/tags/tag1635.xml><?xml version="1.0" encoding="utf-8"?>
<p:tagLst xmlns:p="http://schemas.openxmlformats.org/presentationml/2006/main">
  <p:tag name="KSO_WM_UNIT_TYPE" val="a"/>
  <p:tag name="KSO_WM_UNIT_INDEX" val="1"/>
  <p:tag name="KSO_WM_BEAUTIFY_FLAG" val="#wm#"/>
  <p:tag name="KSO_WM_TAG_VERSION" val="3.0"/>
  <p:tag name="KSO_WM_TEMPLATE_NEED_RESERVE" val="1"/>
  <p:tag name="KSO_WM_TEMPLATE_INDEX" val="2844"/>
  <p:tag name="KSO_WM_TEMPLATE_CATEGORY" val="custom"/>
  <p:tag name="KSO_WM_UNIT_ID" val="custom2844_5*a*1"/>
  <p:tag name="KSO_WM_UNIT_LAYERLEVEL" val="1"/>
</p:tagLst>
</file>

<file path=ppt/tags/tag1636.xml><?xml version="1.0" encoding="utf-8"?>
<p:tagLst xmlns:p="http://schemas.openxmlformats.org/presentationml/2006/main">
  <p:tag name="KSO_WM_UNIT_TYPE" val="f"/>
  <p:tag name="KSO_WM_UNIT_SUBTYPE" val="b"/>
  <p:tag name="KSO_WM_UNIT_INDEX" val="1"/>
  <p:tag name="KSO_WM_BEAUTIFY_FLAG" val="#wm#"/>
  <p:tag name="KSO_WM_TAG_VERSION" val="3.0"/>
  <p:tag name="KSO_WM_TEMPLATE_NEED_RESERVE" val="1"/>
  <p:tag name="KSO_WM_UNIT_ID" val="custom2844_5*f*1"/>
  <p:tag name="KSO_WM_UNIT_LAYERLEVEL" val="1"/>
  <p:tag name="KSO_WM_TEMPLATE_INDEX" val="2844"/>
  <p:tag name="KSO_WM_TEMPLATE_CATEGORY" val="custom"/>
</p:tagLst>
</file>

<file path=ppt/tags/tag1637.xml><?xml version="1.0" encoding="utf-8"?>
<p:tagLst xmlns:p="http://schemas.openxmlformats.org/presentationml/2006/main">
  <p:tag name="KSO_WM_UNIT_TYPE" val="f"/>
  <p:tag name="KSO_WM_UNIT_SUBTYPE" val="c"/>
  <p:tag name="KSO_WM_UNIT_INDEX" val="2"/>
  <p:tag name="KSO_WM_BEAUTIFY_FLAG" val="#wm#"/>
  <p:tag name="KSO_WM_TAG_VERSION" val="3.0"/>
  <p:tag name="KSO_WM_TEMPLATE_NEED_RESERVE" val="1"/>
  <p:tag name="KSO_WM_TEMPLATE_INDEX" val="2844"/>
  <p:tag name="KSO_WM_TEMPLATE_CATEGORY" val="custom"/>
  <p:tag name="KSO_WM_UNIT_ID" val="custom2844_5*f*2"/>
  <p:tag name="KSO_WM_UNIT_LAYERLEVEL" val="1"/>
</p:tagLst>
</file>

<file path=ppt/tags/tag1638.xml><?xml version="1.0" encoding="utf-8"?>
<p:tagLst xmlns:p="http://schemas.openxmlformats.org/presentationml/2006/main">
  <p:tag name="KSO_WM_UNIT_TYPE" val="i"/>
  <p:tag name="KSO_WM_DECORATE_TYPE" val="i_cd"/>
  <p:tag name="KSO_WM_UNIT_INDEX" val="2"/>
  <p:tag name="KSO_WM_BEAUTIFY_FLAG" val="#wm#"/>
  <p:tag name="KSO_WM_TAG_VERSION" val="3.0"/>
  <p:tag name="KSO_WM_TEMPLATE_NEED_RESERVE" val="1"/>
  <p:tag name="KSO_WM_TEMPLATE_INDEX" val="2844"/>
  <p:tag name="KSO_WM_TEMPLATE_CATEGORY" val="custom"/>
  <p:tag name="KSO_WM_UNIT_ID" val="custom2844_5*i*2"/>
  <p:tag name="KSO_WM_UNIT_LAYERLEVEL" val="1"/>
</p:tagLst>
</file>

<file path=ppt/tags/tag1639.xml><?xml version="1.0" encoding="utf-8"?>
<p:tagLst xmlns:p="http://schemas.openxmlformats.org/presentationml/2006/main">
  <p:tag name="KSO_WM_UNIT_TYPE" val="i"/>
  <p:tag name="KSO_WM_DECORATE_TYPE" val="i_bg"/>
  <p:tag name="KSO_WM_UNIT_INDEX" val="1"/>
  <p:tag name="KSO_WM_BEAUTIFY_FLAG" val="#wm#"/>
  <p:tag name="KSO_WM_TAG_VERSION" val="3.0"/>
  <p:tag name="KSO_WM_TEMPLATE_NEED_RESERVE" val="1"/>
  <p:tag name="KSO_WM_TEMPLATE_INDEX" val="2844"/>
  <p:tag name="KSO_WM_TEMPLATE_CATEGORY" val="custom"/>
  <p:tag name="KSO_WM_UNIT_ID" val="custom2844_5*i*1"/>
  <p:tag name="KSO_WM_UNIT_LAYERLEVEL" val="1"/>
</p:tagLst>
</file>

<file path=ppt/tags/tag16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640.xml><?xml version="1.0" encoding="utf-8"?>
<p:tagLst xmlns:p="http://schemas.openxmlformats.org/presentationml/2006/main">
  <p:tag name="KSO_WM_UNIT_TYPE" val="i"/>
  <p:tag name="KSO_WM_DECORATE_TYPE" val="i_bg"/>
  <p:tag name="KSO_WM_UNIT_INDEX" val="3"/>
  <p:tag name="KSO_WM_BEAUTIFY_FLAG" val="#wm#"/>
  <p:tag name="KSO_WM_TAG_VERSION" val="3.0"/>
  <p:tag name="KSO_WM_TEMPLATE_NEED_RESERVE" val="1"/>
  <p:tag name="KSO_WM_TEMPLATE_INDEX" val="2844"/>
  <p:tag name="KSO_WM_TEMPLATE_CATEGORY" val="custom"/>
  <p:tag name="KSO_WM_UNIT_ID" val="custom2844_5*i*3"/>
  <p:tag name="KSO_WM_UNIT_LAYERLEVEL" val="1"/>
</p:tagLst>
</file>

<file path=ppt/tags/tag1641.xml><?xml version="1.0" encoding="utf-8"?>
<p:tagLst xmlns:p="http://schemas.openxmlformats.org/presentationml/2006/main">
  <p:tag name="KSO_WM_SLIDE_TYPE" val="endPage"/>
  <p:tag name="KSO_WM_TEMPLATE_SUBCATEGORY" val="29"/>
  <p:tag name="KSO_WM_TEMPLATE_COLOR_TYPE" val="0"/>
  <p:tag name="KSO_WM_TAG_VERSION" val="3.0"/>
  <p:tag name="KSO_WM_TEMPLATE_PLACEHOLDER_POS" val="0,210,960,540"/>
  <p:tag name="KSO_WM_SLIDE_SUBTYPE" val="pureTxt"/>
  <p:tag name="KSO_WM_SLIDE_ITEM_CNT" val="0"/>
  <p:tag name="KSO_WM_TEMPLATE_INDEX" val="2844"/>
  <p:tag name="KSO_WM_SLIDE_THEME_ID" val="20234641"/>
  <p:tag name="KSO_WM_SLIDE_INDEX" val="5"/>
  <p:tag name="KSO_WM_BEAUTIFY_FLAG" val="#wm#"/>
  <p:tag name="KSO_WM_TEMPLATE_CATEGORY" val="custom"/>
  <p:tag name="KSO_WM_SLIDE_ID" val="custom2844_5"/>
  <p:tag name="KSO_WM_SLIDE_LAYOUT" val="a_d_f_i"/>
  <p:tag name="KSO_WM_SLIDE_LAYOUT_CNT" val="1_1_2_3"/>
</p:tagLst>
</file>

<file path=ppt/tags/tag16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6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6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6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6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7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7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7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73.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7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7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7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7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7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7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8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8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8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83.xml><?xml version="1.0" encoding="utf-8"?>
<p:tagLst xmlns:p="http://schemas.openxmlformats.org/presentationml/2006/main">
  <p:tag name="KSO_WM_BEAUTIFY_FLAG" val="#fgm#"/>
  <p:tag name="KSO_WM_FIGMA_FLAG" val="#fgm#"/>
  <p:tag name="KSO_WM_UNIT_INDEX" val="1"/>
  <p:tag name="KSO_WM_UNIT_TYPE" val="d"/>
</p:tagLst>
</file>

<file path=ppt/tags/tag184.xml><?xml version="1.0" encoding="utf-8"?>
<p:tagLst xmlns:p="http://schemas.openxmlformats.org/presentationml/2006/main">
  <p:tag name="KSO_WM_BEAUTIFY_FLAG" val="#fgm#"/>
  <p:tag name="KSO_WM_FIGMA_FLAG" val="#fgm#"/>
  <p:tag name="KSO_WM_UNIT_INDEX" val="1"/>
  <p:tag name="KSO_WM_UNIT_TYPE" val="a"/>
  <p:tag name="KSO_WM_LAYOUT_CHECK_HASH" val="2f85308c5e7ead864714943e6931f46dbe4a0e13"/>
  <p:tag name="KSO_WM_NEWLAYOUT_GROUP_ID" val="layout_42"/>
  <p:tag name="KSO_WM_NEWLAYOUT_ID" val="slide_2dc851f69fcadb0b"/>
</p:tagLst>
</file>

<file path=ppt/tags/tag185.xml><?xml version="1.0" encoding="utf-8"?>
<p:tagLst xmlns:p="http://schemas.openxmlformats.org/presentationml/2006/main">
  <p:tag name="KSO_WM_FIGMA_DECORATION_INDEX" val="19"/>
  <p:tag name="$PH_EXT" val="2"/>
  <p:tag name="KSO_WM_BEAUTIFY_FLAG" val="#fgm#"/>
  <p:tag name="KSO_WM_DIAGRAM_GROUP_CODE" val="1"/>
  <p:tag name="KSO_WM_FIGMA_FLAG" val="#fgm#"/>
  <p:tag name="KSO_WM_SYNC_SLIDE_TEXT" val="1"/>
  <p:tag name="KSO_WM_UNIT_INDEX" val="1_1_1"/>
  <p:tag name="KSO_WM_UNIT_TYPE" val="l_h_i"/>
</p:tagLst>
</file>

<file path=ppt/tags/tag186.xml><?xml version="1.0" encoding="utf-8"?>
<p:tagLst xmlns:p="http://schemas.openxmlformats.org/presentationml/2006/main">
  <p:tag name="KSO_WM_BEAUTIFY_FLAG" val="#fgm#"/>
  <p:tag name="KSO_WM_DIAGRAM_GROUP_CODE" val="1"/>
  <p:tag name="KSO_WM_FIGMA_FLAG" val="#fgm#"/>
  <p:tag name="KSO_WM_UNIT_INDEX" val="1_1_1"/>
  <p:tag name="KSO_WM_UNIT_TYPE" val="l_h_a"/>
</p:tagLst>
</file>

<file path=ppt/tags/tag187.xml><?xml version="1.0" encoding="utf-8"?>
<p:tagLst xmlns:p="http://schemas.openxmlformats.org/presentationml/2006/main">
  <p:tag name="KSO_WM_BEAUTIFY_FLAG" val="#fgm#"/>
  <p:tag name="KSO_WM_DIAGRAM_GROUP_CODE" val="1"/>
  <p:tag name="KSO_WM_FIGMA_FLAG" val="#fgm#"/>
  <p:tag name="KSO_WM_UNIT_INDEX" val="1_1_1"/>
  <p:tag name="KSO_WM_UNIT_TYPE" val="l_h_f"/>
</p:tagLst>
</file>

<file path=ppt/tags/tag18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89.xml><?xml version="1.0" encoding="utf-8"?>
<p:tagLst xmlns:p="http://schemas.openxmlformats.org/presentationml/2006/main">
  <p:tag name="ISLIDE.VECTOR" val="a36ff0dd-52e7-4a40-98ef-054fbf16791a"/>
</p:tagLst>
</file>

<file path=ppt/tags/tag1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9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9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9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93.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9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9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9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9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9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19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xml><?xml version="1.0" encoding="utf-8"?>
<p:tagLst xmlns:p="http://schemas.openxmlformats.org/presentationml/2006/main">
  <p:tag name="ISLIDE.VECTOR" val="a36ff0dd-52e7-4a40-98ef-054fbf16791a"/>
</p:tagLst>
</file>

<file path=ppt/tags/tag2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0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0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0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03.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0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0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0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0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0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0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1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1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1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13.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1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1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1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1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1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1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2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2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2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23.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2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2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2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2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2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2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3.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3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3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3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33.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3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3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3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3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3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3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4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4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4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43.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4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45.xml><?xml version="1.0" encoding="utf-8"?>
<p:tagLst xmlns:p="http://schemas.openxmlformats.org/presentationml/2006/main">
  <p:tag name="KSO_WM_FIGMA_DECORATION_INDEX" val="16"/>
  <p:tag name="$PH_EXT" val="2"/>
  <p:tag name="KSO_WM_BEAUTIFY_FLAG" val="#fgm#"/>
  <p:tag name="KSO_WM_DIAGRAM_GROUP_CODE" val="1"/>
  <p:tag name="KSO_WM_FIGMA_FLAG" val="#fgm#"/>
  <p:tag name="KSO_WM_SYNC_SLIDE_TEXT" val="1"/>
  <p:tag name="KSO_WM_UNIT_INDEX" val="1_1_1"/>
  <p:tag name="KSO_WM_UNIT_TYPE" val="l_h_i"/>
</p:tagLst>
</file>

<file path=ppt/tags/tag246.xml><?xml version="1.0" encoding="utf-8"?>
<p:tagLst xmlns:p="http://schemas.openxmlformats.org/presentationml/2006/main">
  <p:tag name="KSO_WM_BEAUTIFY_FLAG" val="#fgm#"/>
  <p:tag name="KSO_WM_FIGMA_FLAG" val="#fgm#"/>
  <p:tag name="KSO_WM_UNIT_INDEX" val="1"/>
  <p:tag name="KSO_WM_UNIT_TYPE" val="a"/>
  <p:tag name="KSO_WM_LAYOUT_CHECK_HASH" val="feb2aed11f5910b04edcec59c7667a32d8fb8fa7"/>
  <p:tag name="KSO_WM_NEWLAYOUT_GROUP_ID" val="layout_3"/>
  <p:tag name="KSO_WM_NEWLAYOUT_ID" val="slide_ab13dcddb777c9c4"/>
</p:tagLst>
</file>

<file path=ppt/tags/tag247.xml><?xml version="1.0" encoding="utf-8"?>
<p:tagLst xmlns:p="http://schemas.openxmlformats.org/presentationml/2006/main">
  <p:tag name="KSO_WM_FIGMA_DECORATION_INDEX" val="7"/>
  <p:tag name="$PH_EXT" val="1"/>
  <p:tag name="KSO_WM_BEAUTIFY_FLAG" val="#fgm#"/>
  <p:tag name="KSO_WM_DIAGRAM_GROUP_CODE" val="1"/>
  <p:tag name="KSO_WM_FIGMA_FLAG" val="#fgm#"/>
  <p:tag name="KSO_WM_UNIT_INDEX" val="1_1_1"/>
  <p:tag name="KSO_WM_UNIT_TYPE" val="l_h_x"/>
</p:tagLst>
</file>

<file path=ppt/tags/tag248.xml><?xml version="1.0" encoding="utf-8"?>
<p:tagLst xmlns:p="http://schemas.openxmlformats.org/presentationml/2006/main">
  <p:tag name="KSO_WM_BEAUTIFY_FLAG" val="#fgm#"/>
  <p:tag name="KSO_WM_DIAGRAM_GROUP_CODE" val="1"/>
  <p:tag name="KSO_WM_FIGMA_FLAG" val="#fgm#"/>
  <p:tag name="KSO_WM_UNIT_INDEX" val="1_1_1"/>
  <p:tag name="KSO_WM_UNIT_TYPE" val="l_h_a"/>
</p:tagLst>
</file>

<file path=ppt/tags/tag249.xml><?xml version="1.0" encoding="utf-8"?>
<p:tagLst xmlns:p="http://schemas.openxmlformats.org/presentationml/2006/main">
  <p:tag name="KSO_WM_BEAUTIFY_FLAG" val="#fgm#"/>
  <p:tag name="KSO_WM_DIAGRAM_GROUP_CODE" val="1"/>
  <p:tag name="KSO_WM_FIGMA_FLAG" val="#fgm#"/>
  <p:tag name="KSO_WM_UNIT_INDEX" val="1_1_1"/>
  <p:tag name="KSO_WM_UNIT_TYPE" val="l_h_f"/>
</p:tagLst>
</file>

<file path=ppt/tags/tag2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50.xml><?xml version="1.0" encoding="utf-8"?>
<p:tagLst xmlns:p="http://schemas.openxmlformats.org/presentationml/2006/main">
  <p:tag name="KSO_WM_FIGMA_DECORATION_INDEX" val="16"/>
  <p:tag name="$PH_EXT" val="2"/>
  <p:tag name="KSO_WM_BEAUTIFY_FLAG" val="#fgm#"/>
  <p:tag name="KSO_WM_DIAGRAM_GROUP_CODE" val="1"/>
  <p:tag name="KSO_WM_FIGMA_FLAG" val="#fgm#"/>
  <p:tag name="KSO_WM_SYNC_SLIDE_TEXT" val="1"/>
  <p:tag name="KSO_WM_UNIT_INDEX" val="1_2_1"/>
  <p:tag name="KSO_WM_UNIT_TYPE" val="l_h_i"/>
</p:tagLst>
</file>

<file path=ppt/tags/tag251.xml><?xml version="1.0" encoding="utf-8"?>
<p:tagLst xmlns:p="http://schemas.openxmlformats.org/presentationml/2006/main">
  <p:tag name="KSO_WM_FIGMA_DECORATION_INDEX" val="8"/>
  <p:tag name="$PH_EXT" val="1"/>
  <p:tag name="KSO_WM_BEAUTIFY_FLAG" val="#fgm#"/>
  <p:tag name="KSO_WM_DIAGRAM_GROUP_CODE" val="1"/>
  <p:tag name="KSO_WM_FIGMA_FLAG" val="#fgm#"/>
  <p:tag name="KSO_WM_UNIT_INDEX" val="1_2_1"/>
  <p:tag name="KSO_WM_UNIT_TYPE" val="l_h_x"/>
</p:tagLst>
</file>

<file path=ppt/tags/tag252.xml><?xml version="1.0" encoding="utf-8"?>
<p:tagLst xmlns:p="http://schemas.openxmlformats.org/presentationml/2006/main">
  <p:tag name="KSO_WM_BEAUTIFY_FLAG" val="#fgm#"/>
  <p:tag name="KSO_WM_DIAGRAM_GROUP_CODE" val="1"/>
  <p:tag name="KSO_WM_FIGMA_FLAG" val="#fgm#"/>
  <p:tag name="KSO_WM_UNIT_INDEX" val="1_2_1"/>
  <p:tag name="KSO_WM_UNIT_TYPE" val="l_h_a"/>
</p:tagLst>
</file>

<file path=ppt/tags/tag253.xml><?xml version="1.0" encoding="utf-8"?>
<p:tagLst xmlns:p="http://schemas.openxmlformats.org/presentationml/2006/main">
  <p:tag name="KSO_WM_BEAUTIFY_FLAG" val="#fgm#"/>
  <p:tag name="KSO_WM_DIAGRAM_GROUP_CODE" val="1"/>
  <p:tag name="KSO_WM_FIGMA_FLAG" val="#fgm#"/>
  <p:tag name="KSO_WM_UNIT_INDEX" val="1_2_1"/>
  <p:tag name="KSO_WM_UNIT_TYPE" val="l_h_f"/>
</p:tagLst>
</file>

<file path=ppt/tags/tag25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55.xml><?xml version="1.0" encoding="utf-8"?>
<p:tagLst xmlns:p="http://schemas.openxmlformats.org/presentationml/2006/main">
  <p:tag name="ISLIDE.VECTOR" val="a36ff0dd-52e7-4a40-98ef-054fbf16791a"/>
</p:tagLst>
</file>

<file path=ppt/tags/tag25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5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5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5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6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6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6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63.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6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6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6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6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6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6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7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7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7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73.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7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7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7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7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7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7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8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8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8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83.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8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8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8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8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8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8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9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9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9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93.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9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9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9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9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9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29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3.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3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30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30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30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303.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30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30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30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30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30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30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3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31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311.xml><?xml version="1.0" encoding="utf-8"?>
<p:tagLst xmlns:p="http://schemas.openxmlformats.org/presentationml/2006/main">
  <p:tag name="KSO_WM_FIGMA_DECORATION_INDEX" val="18"/>
  <p:tag name="$PH_EXT" val="2"/>
  <p:tag name="KSO_WM_BEAUTIFY_FLAG" val="#fgm#"/>
  <p:tag name="KSO_WM_DIAGRAM_GROUP_CODE" val="1"/>
  <p:tag name="KSO_WM_FIGMA_FLAG" val="#fgm#"/>
  <p:tag name="KSO_WM_SHAPE_BGTYPE" val="lt1"/>
  <p:tag name="KSO_WM_SHAPE_BRIGHT_DATA" val="[{&quot;dk1&quot;:-60,&quot;dk2&quot;:-50,&quot;lt1&quot;:90,&quot;lt2&quot;:100},{&quot;dk1&quot;:-60,&quot;dk2&quot;:-50,&quot;lt1&quot;:90,&quot;lt2&quot;:100}]"/>
  <p:tag name="KSO_WM_SHAPE_UPDATE_BRIGHT" val="1"/>
  <p:tag name="KSO_WM_SYNC_SLIDE_TEXT" val="1"/>
  <p:tag name="KSO_WM_UNIT_INDEX" val="1_1_1"/>
  <p:tag name="KSO_WM_UNIT_TYPE" val="l_h_i"/>
</p:tagLst>
</file>

<file path=ppt/tags/tag312.xml><?xml version="1.0" encoding="utf-8"?>
<p:tagLst xmlns:p="http://schemas.openxmlformats.org/presentationml/2006/main">
  <p:tag name="KSO_WM_BEAUTIFY_FLAG" val="#fgm#"/>
  <p:tag name="KSO_WM_FIGMA_FLAG" val="#fgm#"/>
  <p:tag name="KSO_WM_UNIT_INDEX" val="1"/>
  <p:tag name="KSO_WM_UNIT_TYPE" val="a"/>
  <p:tag name="KSO_WM_LAYOUT_CHECK_HASH" val="9ff972f9694001e30fb8f09c31e3a066c3ec5930"/>
  <p:tag name="KSO_WM_NEWLAYOUT_GROUP_ID" val="layout_31"/>
  <p:tag name="KSO_WM_NEWLAYOUT_ID" val="slide_df2796fa4dd38705"/>
</p:tagLst>
</file>

<file path=ppt/tags/tag313.xml><?xml version="1.0" encoding="utf-8"?>
<p:tagLst xmlns:p="http://schemas.openxmlformats.org/presentationml/2006/main">
  <p:tag name="KSO_WM_BEAUTIFY_FLAG" val="#fgm#"/>
  <p:tag name="KSO_WM_DIAGRAM_GROUP_CODE" val="1"/>
  <p:tag name="KSO_WM_FIGMA_FLAG" val="#fgm#"/>
  <p:tag name="KSO_WM_UNIT_INDEX" val="1_1_1"/>
  <p:tag name="KSO_WM_UNIT_TYPE" val="l_h_d"/>
</p:tagLst>
</file>

<file path=ppt/tags/tag314.xml><?xml version="1.0" encoding="utf-8"?>
<p:tagLst xmlns:p="http://schemas.openxmlformats.org/presentationml/2006/main">
  <p:tag name="KSO_WM_BEAUTIFY_FLAG" val="#fgm#"/>
  <p:tag name="KSO_WM_DIAGRAM_GROUP_CODE" val="1"/>
  <p:tag name="KSO_WM_FIGMA_FLAG" val="#fgm#"/>
  <p:tag name="KSO_WM_UNIT_INDEX" val="1_1_1"/>
  <p:tag name="KSO_WM_UNIT_TYPE" val="l_h_a"/>
</p:tagLst>
</file>

<file path=ppt/tags/tag315.xml><?xml version="1.0" encoding="utf-8"?>
<p:tagLst xmlns:p="http://schemas.openxmlformats.org/presentationml/2006/main">
  <p:tag name="KSO_WM_BEAUTIFY_FLAG" val="#fgm#"/>
  <p:tag name="KSO_WM_DIAGRAM_GROUP_CODE" val="1"/>
  <p:tag name="KSO_WM_FIGMA_FLAG" val="#fgm#"/>
  <p:tag name="KSO_WM_UNIT_INDEX" val="1_1_1"/>
  <p:tag name="KSO_WM_UNIT_TYPE" val="l_h_f"/>
</p:tagLst>
</file>

<file path=ppt/tags/tag316.xml><?xml version="1.0" encoding="utf-8"?>
<p:tagLst xmlns:p="http://schemas.openxmlformats.org/presentationml/2006/main">
  <p:tag name="KSO_WM_FIGMA_DECORATION_INDEX" val="18"/>
  <p:tag name="$PH_EXT" val="2"/>
  <p:tag name="KSO_WM_BEAUTIFY_FLAG" val="#fgm#"/>
  <p:tag name="KSO_WM_DIAGRAM_GROUP_CODE" val="1"/>
  <p:tag name="KSO_WM_FIGMA_FLAG" val="#fgm#"/>
  <p:tag name="KSO_WM_SHAPE_BGTYPE" val="lt1"/>
  <p:tag name="KSO_WM_SHAPE_BRIGHT_DATA" val="[{&quot;dk1&quot;:-60,&quot;dk2&quot;:-50,&quot;lt1&quot;:90,&quot;lt2&quot;:100},{&quot;dk1&quot;:-60,&quot;dk2&quot;:-50,&quot;lt1&quot;:90,&quot;lt2&quot;:100}]"/>
  <p:tag name="KSO_WM_SHAPE_UPDATE_BRIGHT" val="1"/>
  <p:tag name="KSO_WM_SYNC_SLIDE_TEXT" val="1"/>
  <p:tag name="KSO_WM_UNIT_INDEX" val="1_2_1"/>
  <p:tag name="KSO_WM_UNIT_TYPE" val="l_h_i"/>
</p:tagLst>
</file>

<file path=ppt/tags/tag317.xml><?xml version="1.0" encoding="utf-8"?>
<p:tagLst xmlns:p="http://schemas.openxmlformats.org/presentationml/2006/main">
  <p:tag name="KSO_WM_BEAUTIFY_FLAG" val="#fgm#"/>
  <p:tag name="KSO_WM_DIAGRAM_GROUP_CODE" val="1"/>
  <p:tag name="KSO_WM_FIGMA_FLAG" val="#fgm#"/>
  <p:tag name="KSO_WM_UNIT_INDEX" val="1_2_1"/>
  <p:tag name="KSO_WM_UNIT_TYPE" val="l_h_d"/>
</p:tagLst>
</file>

<file path=ppt/tags/tag318.xml><?xml version="1.0" encoding="utf-8"?>
<p:tagLst xmlns:p="http://schemas.openxmlformats.org/presentationml/2006/main">
  <p:tag name="KSO_WM_BEAUTIFY_FLAG" val="#fgm#"/>
  <p:tag name="KSO_WM_DIAGRAM_GROUP_CODE" val="1"/>
  <p:tag name="KSO_WM_FIGMA_FLAG" val="#fgm#"/>
  <p:tag name="KSO_WM_UNIT_INDEX" val="1_2_1"/>
  <p:tag name="KSO_WM_UNIT_TYPE" val="l_h_a"/>
</p:tagLst>
</file>

<file path=ppt/tags/tag319.xml><?xml version="1.0" encoding="utf-8"?>
<p:tagLst xmlns:p="http://schemas.openxmlformats.org/presentationml/2006/main">
  <p:tag name="KSO_WM_BEAUTIFY_FLAG" val="#fgm#"/>
  <p:tag name="KSO_WM_DIAGRAM_GROUP_CODE" val="1"/>
  <p:tag name="KSO_WM_FIGMA_FLAG" val="#fgm#"/>
  <p:tag name="KSO_WM_UNIT_INDEX" val="1_2_1"/>
  <p:tag name="KSO_WM_UNIT_TYPE" val="l_h_f"/>
</p:tagLst>
</file>

<file path=ppt/tags/tag3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32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321.xml><?xml version="1.0" encoding="utf-8"?>
<p:tagLst xmlns:p="http://schemas.openxmlformats.org/presentationml/2006/main">
  <p:tag name="ISLIDE.VECTOR" val="a36ff0dd-52e7-4a40-98ef-054fbf16791a"/>
</p:tagLst>
</file>

<file path=ppt/tags/tag32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323.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32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32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32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32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32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32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33.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33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33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33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333.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33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33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33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33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33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33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3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34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34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34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343.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34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34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34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34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34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34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3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35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35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35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353.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35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35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35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35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35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35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3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36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36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36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363.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36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36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36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36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36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36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3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37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37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37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373.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37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37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37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377.xml><?xml version="1.0" encoding="utf-8"?>
<p:tagLst xmlns:p="http://schemas.openxmlformats.org/presentationml/2006/main">
  <p:tag name="KSO_WM_FIGMA_DECORATION_INDEX" val="14"/>
  <p:tag name="$PH_EXT" val="2"/>
  <p:tag name="KSO_WM_BEAUTIFY_FLAG" val="#fgm#"/>
  <p:tag name="KSO_WM_DIAGRAM_GROUP_CODE" val="1"/>
  <p:tag name="KSO_WM_FIGMA_FLAG" val="#fgm#"/>
  <p:tag name="KSO_WM_SYNC_SLIDE_TEXT" val="1"/>
  <p:tag name="KSO_WM_UNIT_INDEX" val="1_1_1"/>
  <p:tag name="KSO_WM_UNIT_TYPE" val="l_h_i"/>
</p:tagLst>
</file>

<file path=ppt/tags/tag378.xml><?xml version="1.0" encoding="utf-8"?>
<p:tagLst xmlns:p="http://schemas.openxmlformats.org/presentationml/2006/main">
  <p:tag name="KSO_WM_BEAUTIFY_FLAG" val="#fgm#"/>
  <p:tag name="KSO_WM_FIGMA_FLAG" val="#fgm#"/>
  <p:tag name="KSO_WM_UNIT_INDEX" val="1"/>
  <p:tag name="KSO_WM_UNIT_TYPE" val="a"/>
  <p:tag name="KSO_WM_LAYOUT_CHECK_HASH" val="d13f9ecd938d84e6c31cde1543df21d538d4f527"/>
  <p:tag name="KSO_WM_NEWLAYOUT_GROUP_ID" val="layout_27"/>
  <p:tag name="KSO_WM_NEWLAYOUT_ID" val="slide_0cda1e35fdd4e725"/>
</p:tagLst>
</file>

<file path=ppt/tags/tag379.xml><?xml version="1.0" encoding="utf-8"?>
<p:tagLst xmlns:p="http://schemas.openxmlformats.org/presentationml/2006/main">
  <p:tag name="KSO_WM_BEAUTIFY_FLAG" val="#fgm#"/>
  <p:tag name="KSO_WM_DIAGRAM_GROUP_CODE" val="1"/>
  <p:tag name="KSO_WM_FIGMA_FLAG" val="#fgm#"/>
  <p:tag name="KSO_WM_UNIT_INDEX" val="1_1_2"/>
  <p:tag name="KSO_WM_UNIT_SUBTYPE" val="d"/>
  <p:tag name="KSO_WM_UNIT_TYPE" val="l_h_i"/>
</p:tagLst>
</file>

<file path=ppt/tags/tag3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380.xml><?xml version="1.0" encoding="utf-8"?>
<p:tagLst xmlns:p="http://schemas.openxmlformats.org/presentationml/2006/main">
  <p:tag name="KSO_WM_BEAUTIFY_FLAG" val="#fgm#"/>
  <p:tag name="KSO_WM_DIAGRAM_GROUP_CODE" val="1"/>
  <p:tag name="KSO_WM_FIGMA_FLAG" val="#fgm#"/>
  <p:tag name="KSO_WM_UNIT_INDEX" val="1_1_1"/>
  <p:tag name="KSO_WM_UNIT_TYPE" val="l_h_a"/>
</p:tagLst>
</file>

<file path=ppt/tags/tag381.xml><?xml version="1.0" encoding="utf-8"?>
<p:tagLst xmlns:p="http://schemas.openxmlformats.org/presentationml/2006/main">
  <p:tag name="KSO_WM_BEAUTIFY_FLAG" val="#fgm#"/>
  <p:tag name="KSO_WM_DIAGRAM_GROUP_CODE" val="1"/>
  <p:tag name="KSO_WM_FIGMA_FLAG" val="#fgm#"/>
  <p:tag name="KSO_WM_UNIT_INDEX" val="1_1_1"/>
  <p:tag name="KSO_WM_UNIT_TYPE" val="l_h_f"/>
</p:tagLst>
</file>

<file path=ppt/tags/tag382.xml><?xml version="1.0" encoding="utf-8"?>
<p:tagLst xmlns:p="http://schemas.openxmlformats.org/presentationml/2006/main">
  <p:tag name="KSO_WM_FIGMA_DECORATION_INDEX" val="14"/>
  <p:tag name="$PH_EXT" val="2"/>
  <p:tag name="KSO_WM_BEAUTIFY_FLAG" val="#fgm#"/>
  <p:tag name="KSO_WM_DIAGRAM_GROUP_CODE" val="1"/>
  <p:tag name="KSO_WM_FIGMA_FLAG" val="#fgm#"/>
  <p:tag name="KSO_WM_SYNC_SLIDE_TEXT" val="1"/>
  <p:tag name="KSO_WM_UNIT_INDEX" val="1_2_1"/>
  <p:tag name="KSO_WM_UNIT_TYPE" val="l_h_i"/>
</p:tagLst>
</file>

<file path=ppt/tags/tag383.xml><?xml version="1.0" encoding="utf-8"?>
<p:tagLst xmlns:p="http://schemas.openxmlformats.org/presentationml/2006/main">
  <p:tag name="KSO_WM_BEAUTIFY_FLAG" val="#fgm#"/>
  <p:tag name="KSO_WM_DIAGRAM_GROUP_CODE" val="1"/>
  <p:tag name="KSO_WM_FIGMA_FLAG" val="#fgm#"/>
  <p:tag name="KSO_WM_UNIT_INDEX" val="1_2_2"/>
  <p:tag name="KSO_WM_UNIT_SUBTYPE" val="d"/>
  <p:tag name="KSO_WM_UNIT_TYPE" val="l_h_i"/>
</p:tagLst>
</file>

<file path=ppt/tags/tag384.xml><?xml version="1.0" encoding="utf-8"?>
<p:tagLst xmlns:p="http://schemas.openxmlformats.org/presentationml/2006/main">
  <p:tag name="KSO_WM_BEAUTIFY_FLAG" val="#fgm#"/>
  <p:tag name="KSO_WM_DIAGRAM_GROUP_CODE" val="1"/>
  <p:tag name="KSO_WM_FIGMA_FLAG" val="#fgm#"/>
  <p:tag name="KSO_WM_UNIT_INDEX" val="1_2_1"/>
  <p:tag name="KSO_WM_UNIT_TYPE" val="l_h_a"/>
</p:tagLst>
</file>

<file path=ppt/tags/tag385.xml><?xml version="1.0" encoding="utf-8"?>
<p:tagLst xmlns:p="http://schemas.openxmlformats.org/presentationml/2006/main">
  <p:tag name="KSO_WM_BEAUTIFY_FLAG" val="#fgm#"/>
  <p:tag name="KSO_WM_DIAGRAM_GROUP_CODE" val="1"/>
  <p:tag name="KSO_WM_FIGMA_FLAG" val="#fgm#"/>
  <p:tag name="KSO_WM_UNIT_INDEX" val="1_2_1"/>
  <p:tag name="KSO_WM_UNIT_TYPE" val="l_h_f"/>
</p:tagLst>
</file>

<file path=ppt/tags/tag38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387.xml><?xml version="1.0" encoding="utf-8"?>
<p:tagLst xmlns:p="http://schemas.openxmlformats.org/presentationml/2006/main">
  <p:tag name="ISLIDE.VECTOR" val="a36ff0dd-52e7-4a40-98ef-054fbf16791a"/>
</p:tagLst>
</file>

<file path=ppt/tags/tag38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38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3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39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39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39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393.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39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39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39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39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39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39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0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0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0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03.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0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0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0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0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0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0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1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1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1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13.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1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1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1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1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1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1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2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2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2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23.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2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2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2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2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2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2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3.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3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3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3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33.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3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3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3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3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3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3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4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4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4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43.xml><?xml version="1.0" encoding="utf-8"?>
<p:tagLst xmlns:p="http://schemas.openxmlformats.org/presentationml/2006/main">
  <p:tag name="KSO_WM_BEAUTIFY_FLAG" val="#fgm#"/>
  <p:tag name="KSO_WM_FIGMA_FLAG" val="#fgm#"/>
  <p:tag name="KSO_WM_UNIT_INDEX" val="1"/>
  <p:tag name="KSO_WM_UNIT_TYPE" val="d"/>
</p:tagLst>
</file>

<file path=ppt/tags/tag444.xml><?xml version="1.0" encoding="utf-8"?>
<p:tagLst xmlns:p="http://schemas.openxmlformats.org/presentationml/2006/main">
  <p:tag name="KSO_WM_BEAUTIFY_FLAG" val="#fgm#"/>
  <p:tag name="KSO_WM_FIGMA_FLAG" val="#fgm#"/>
  <p:tag name="KSO_WM_UNIT_INDEX" val="1"/>
  <p:tag name="KSO_WM_UNIT_TYPE" val="a"/>
  <p:tag name="KSO_WM_LAYOUT_CHECK_HASH" val="23afab861264614a461f412d93a65e13da8041c3"/>
  <p:tag name="KSO_WM_NEWLAYOUT_GROUP_ID" val="layout_59"/>
  <p:tag name="KSO_WM_NEWLAYOUT_ID" val="slide_bb541080977a002b"/>
</p:tagLst>
</file>

<file path=ppt/tags/tag445.xml><?xml version="1.0" encoding="utf-8"?>
<p:tagLst xmlns:p="http://schemas.openxmlformats.org/presentationml/2006/main">
  <p:tag name="KSO_WM_FIGMA_DECORATION_INDEX" val="19"/>
  <p:tag name="$PH_EXT" val="2"/>
  <p:tag name="KSO_WM_BEAUTIFY_FLAG" val="#fgm#"/>
  <p:tag name="KSO_WM_DIAGRAM_GROUP_CODE" val="1"/>
  <p:tag name="KSO_WM_FIGMA_FLAG" val="#fgm#"/>
  <p:tag name="KSO_WM_SYNC_SLIDE_TEXT" val="1"/>
  <p:tag name="KSO_WM_UNIT_INDEX" val="1_1_1"/>
  <p:tag name="KSO_WM_UNIT_TYPE" val="l_h_i"/>
</p:tagLst>
</file>

<file path=ppt/tags/tag446.xml><?xml version="1.0" encoding="utf-8"?>
<p:tagLst xmlns:p="http://schemas.openxmlformats.org/presentationml/2006/main">
  <p:tag name="KSO_WM_BEAUTIFY_FLAG" val="#fgm#"/>
  <p:tag name="KSO_WM_DIAGRAM_GROUP_CODE" val="1"/>
  <p:tag name="KSO_WM_FIGMA_FLAG" val="#fgm#"/>
  <p:tag name="KSO_WM_UNIT_INDEX" val="1_1_1"/>
  <p:tag name="KSO_WM_UNIT_TYPE" val="l_h_a"/>
</p:tagLst>
</file>

<file path=ppt/tags/tag447.xml><?xml version="1.0" encoding="utf-8"?>
<p:tagLst xmlns:p="http://schemas.openxmlformats.org/presentationml/2006/main">
  <p:tag name="KSO_WM_BEAUTIFY_FLAG" val="#fgm#"/>
  <p:tag name="KSO_WM_DIAGRAM_GROUP_CODE" val="1"/>
  <p:tag name="KSO_WM_FIGMA_FLAG" val="#fgm#"/>
  <p:tag name="KSO_WM_UNIT_INDEX" val="1_1_1"/>
  <p:tag name="KSO_WM_UNIT_TYPE" val="l_h_f"/>
</p:tagLst>
</file>

<file path=ppt/tags/tag448.xml><?xml version="1.0" encoding="utf-8"?>
<p:tagLst xmlns:p="http://schemas.openxmlformats.org/presentationml/2006/main">
  <p:tag name="KSO_WM_FIGMA_DECORATION_INDEX" val="19"/>
  <p:tag name="$PH_EXT" val="2"/>
  <p:tag name="KSO_WM_BEAUTIFY_FLAG" val="#fgm#"/>
  <p:tag name="KSO_WM_DIAGRAM_GROUP_CODE" val="1"/>
  <p:tag name="KSO_WM_FIGMA_FLAG" val="#fgm#"/>
  <p:tag name="KSO_WM_SYNC_SLIDE_TEXT" val="1"/>
  <p:tag name="KSO_WM_UNIT_INDEX" val="1_2_1"/>
  <p:tag name="KSO_WM_UNIT_TYPE" val="l_h_i"/>
</p:tagLst>
</file>

<file path=ppt/tags/tag449.xml><?xml version="1.0" encoding="utf-8"?>
<p:tagLst xmlns:p="http://schemas.openxmlformats.org/presentationml/2006/main">
  <p:tag name="KSO_WM_BEAUTIFY_FLAG" val="#fgm#"/>
  <p:tag name="KSO_WM_DIAGRAM_GROUP_CODE" val="1"/>
  <p:tag name="KSO_WM_FIGMA_FLAG" val="#fgm#"/>
  <p:tag name="KSO_WM_UNIT_INDEX" val="1_2_1"/>
  <p:tag name="KSO_WM_UNIT_TYPE" val="l_h_a"/>
</p:tagLst>
</file>

<file path=ppt/tags/tag4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50.xml><?xml version="1.0" encoding="utf-8"?>
<p:tagLst xmlns:p="http://schemas.openxmlformats.org/presentationml/2006/main">
  <p:tag name="KSO_WM_BEAUTIFY_FLAG" val="#fgm#"/>
  <p:tag name="KSO_WM_DIAGRAM_GROUP_CODE" val="1"/>
  <p:tag name="KSO_WM_FIGMA_FLAG" val="#fgm#"/>
  <p:tag name="KSO_WM_UNIT_INDEX" val="1_2_1"/>
  <p:tag name="KSO_WM_UNIT_TYPE" val="l_h_f"/>
</p:tagLst>
</file>

<file path=ppt/tags/tag451.xml><?xml version="1.0" encoding="utf-8"?>
<p:tagLst xmlns:p="http://schemas.openxmlformats.org/presentationml/2006/main">
  <p:tag name="KSO_WM_FIGMA_DECORATION_INDEX" val="19"/>
  <p:tag name="$PH_EXT" val="2"/>
  <p:tag name="KSO_WM_BEAUTIFY_FLAG" val="#fgm#"/>
  <p:tag name="KSO_WM_DIAGRAM_GROUP_CODE" val="1"/>
  <p:tag name="KSO_WM_FIGMA_FLAG" val="#fgm#"/>
  <p:tag name="KSO_WM_SYNC_SLIDE_TEXT" val="1"/>
  <p:tag name="KSO_WM_UNIT_INDEX" val="1_3_1"/>
  <p:tag name="KSO_WM_UNIT_TYPE" val="l_h_i"/>
</p:tagLst>
</file>

<file path=ppt/tags/tag452.xml><?xml version="1.0" encoding="utf-8"?>
<p:tagLst xmlns:p="http://schemas.openxmlformats.org/presentationml/2006/main">
  <p:tag name="KSO_WM_BEAUTIFY_FLAG" val="#fgm#"/>
  <p:tag name="KSO_WM_DIAGRAM_GROUP_CODE" val="1"/>
  <p:tag name="KSO_WM_FIGMA_FLAG" val="#fgm#"/>
  <p:tag name="KSO_WM_UNIT_INDEX" val="1_3_1"/>
  <p:tag name="KSO_WM_UNIT_TYPE" val="l_h_a"/>
</p:tagLst>
</file>

<file path=ppt/tags/tag453.xml><?xml version="1.0" encoding="utf-8"?>
<p:tagLst xmlns:p="http://schemas.openxmlformats.org/presentationml/2006/main">
  <p:tag name="KSO_WM_BEAUTIFY_FLAG" val="#fgm#"/>
  <p:tag name="KSO_WM_DIAGRAM_GROUP_CODE" val="1"/>
  <p:tag name="KSO_WM_FIGMA_FLAG" val="#fgm#"/>
  <p:tag name="KSO_WM_UNIT_INDEX" val="1_3_1"/>
  <p:tag name="KSO_WM_UNIT_TYPE" val="l_h_f"/>
</p:tagLst>
</file>

<file path=ppt/tags/tag45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55.xml><?xml version="1.0" encoding="utf-8"?>
<p:tagLst xmlns:p="http://schemas.openxmlformats.org/presentationml/2006/main">
  <p:tag name="ISLIDE.VECTOR" val="a36ff0dd-52e7-4a40-98ef-054fbf16791a"/>
</p:tagLst>
</file>

<file path=ppt/tags/tag45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5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5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5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6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6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6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63.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6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6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6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6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6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6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7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7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7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73.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7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7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7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7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7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7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8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8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8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83.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8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8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8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8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8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8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9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9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9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93.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9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9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9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9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9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49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5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50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50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50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503.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50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50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50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50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50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50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5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51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511.xml><?xml version="1.0" encoding="utf-8"?>
<p:tagLst xmlns:p="http://schemas.openxmlformats.org/presentationml/2006/main">
  <p:tag name="KSO_WM_FIGMA_DECORATION_INDEX" val="18"/>
  <p:tag name="$PH_EXT" val="2"/>
  <p:tag name="KSO_WM_BEAUTIFY_FLAG" val="#fgm#"/>
  <p:tag name="KSO_WM_DIAGRAM_GROUP_CODE" val="1"/>
  <p:tag name="KSO_WM_FIGMA_FLAG" val="#fgm#"/>
  <p:tag name="KSO_WM_SHAPE_BGTYPE" val="lt1"/>
  <p:tag name="KSO_WM_SHAPE_BRIGHT_DATA" val="[{&quot;dk1&quot;:-60,&quot;dk2&quot;:-50,&quot;lt1&quot;:90,&quot;lt2&quot;:100},{&quot;dk1&quot;:-60,&quot;dk2&quot;:-50,&quot;lt1&quot;:90,&quot;lt2&quot;:100}]"/>
  <p:tag name="KSO_WM_SHAPE_UPDATE_BRIGHT" val="1"/>
  <p:tag name="KSO_WM_SYNC_SLIDE_TEXT" val="1"/>
  <p:tag name="KSO_WM_UNIT_INDEX" val="1_1_1"/>
  <p:tag name="KSO_WM_UNIT_TYPE" val="l_h_i"/>
</p:tagLst>
</file>

<file path=ppt/tags/tag512.xml><?xml version="1.0" encoding="utf-8"?>
<p:tagLst xmlns:p="http://schemas.openxmlformats.org/presentationml/2006/main">
  <p:tag name="KSO_WM_BEAUTIFY_FLAG" val="#fgm#"/>
  <p:tag name="KSO_WM_FIGMA_FLAG" val="#fgm#"/>
  <p:tag name="KSO_WM_UNIT_INDEX" val="1"/>
  <p:tag name="KSO_WM_UNIT_TYPE" val="a"/>
  <p:tag name="KSO_WM_LAYOUT_CHECK_HASH" val="ec370eefc1b7bc743c1b4b77c07de862ab32f67f"/>
  <p:tag name="KSO_WM_NEWLAYOUT_GROUP_ID" val="layout_38"/>
  <p:tag name="KSO_WM_NEWLAYOUT_ID" val="slide_982d06a69879109a"/>
</p:tagLst>
</file>

<file path=ppt/tags/tag513.xml><?xml version="1.0" encoding="utf-8"?>
<p:tagLst xmlns:p="http://schemas.openxmlformats.org/presentationml/2006/main">
  <p:tag name="KSO_WM_BEAUTIFY_FLAG" val="#fgm#"/>
  <p:tag name="KSO_WM_DIAGRAM_GROUP_CODE" val="1"/>
  <p:tag name="KSO_WM_FIGMA_FLAG" val="#fgm#"/>
  <p:tag name="KSO_WM_UNIT_INDEX" val="1_1_1"/>
  <p:tag name="KSO_WM_UNIT_TYPE" val="l_h_d"/>
</p:tagLst>
</file>

<file path=ppt/tags/tag514.xml><?xml version="1.0" encoding="utf-8"?>
<p:tagLst xmlns:p="http://schemas.openxmlformats.org/presentationml/2006/main">
  <p:tag name="KSO_WM_BEAUTIFY_FLAG" val="#fgm#"/>
  <p:tag name="KSO_WM_DIAGRAM_GROUP_CODE" val="1"/>
  <p:tag name="KSO_WM_FIGMA_FLAG" val="#fgm#"/>
  <p:tag name="KSO_WM_UNIT_INDEX" val="1_1_1"/>
  <p:tag name="KSO_WM_UNIT_TYPE" val="l_h_a"/>
</p:tagLst>
</file>

<file path=ppt/tags/tag515.xml><?xml version="1.0" encoding="utf-8"?>
<p:tagLst xmlns:p="http://schemas.openxmlformats.org/presentationml/2006/main">
  <p:tag name="KSO_WM_BEAUTIFY_FLAG" val="#fgm#"/>
  <p:tag name="KSO_WM_DIAGRAM_GROUP_CODE" val="1"/>
  <p:tag name="KSO_WM_FIGMA_FLAG" val="#fgm#"/>
  <p:tag name="KSO_WM_UNIT_INDEX" val="1_1_1"/>
  <p:tag name="KSO_WM_UNIT_TYPE" val="l_h_f"/>
</p:tagLst>
</file>

<file path=ppt/tags/tag516.xml><?xml version="1.0" encoding="utf-8"?>
<p:tagLst xmlns:p="http://schemas.openxmlformats.org/presentationml/2006/main">
  <p:tag name="KSO_WM_FIGMA_DECORATION_INDEX" val="18"/>
  <p:tag name="$PH_EXT" val="2"/>
  <p:tag name="KSO_WM_BEAUTIFY_FLAG" val="#fgm#"/>
  <p:tag name="KSO_WM_DIAGRAM_GROUP_CODE" val="1"/>
  <p:tag name="KSO_WM_FIGMA_FLAG" val="#fgm#"/>
  <p:tag name="KSO_WM_SHAPE_BGTYPE" val="lt1"/>
  <p:tag name="KSO_WM_SHAPE_BRIGHT_DATA" val="[{&quot;dk1&quot;:-60,&quot;dk2&quot;:-50,&quot;lt1&quot;:90,&quot;lt2&quot;:100},{&quot;dk1&quot;:-60,&quot;dk2&quot;:-50,&quot;lt1&quot;:90,&quot;lt2&quot;:100}]"/>
  <p:tag name="KSO_WM_SHAPE_UPDATE_BRIGHT" val="1"/>
  <p:tag name="KSO_WM_SYNC_SLIDE_TEXT" val="1"/>
  <p:tag name="KSO_WM_UNIT_INDEX" val="1_2_1"/>
  <p:tag name="KSO_WM_UNIT_TYPE" val="l_h_i"/>
</p:tagLst>
</file>

<file path=ppt/tags/tag517.xml><?xml version="1.0" encoding="utf-8"?>
<p:tagLst xmlns:p="http://schemas.openxmlformats.org/presentationml/2006/main">
  <p:tag name="KSO_WM_BEAUTIFY_FLAG" val="#fgm#"/>
  <p:tag name="KSO_WM_DIAGRAM_GROUP_CODE" val="1"/>
  <p:tag name="KSO_WM_FIGMA_FLAG" val="#fgm#"/>
  <p:tag name="KSO_WM_UNIT_INDEX" val="1_2_1"/>
  <p:tag name="KSO_WM_UNIT_TYPE" val="l_h_d"/>
</p:tagLst>
</file>

<file path=ppt/tags/tag518.xml><?xml version="1.0" encoding="utf-8"?>
<p:tagLst xmlns:p="http://schemas.openxmlformats.org/presentationml/2006/main">
  <p:tag name="KSO_WM_BEAUTIFY_FLAG" val="#fgm#"/>
  <p:tag name="KSO_WM_DIAGRAM_GROUP_CODE" val="1"/>
  <p:tag name="KSO_WM_FIGMA_FLAG" val="#fgm#"/>
  <p:tag name="KSO_WM_UNIT_INDEX" val="1_2_1"/>
  <p:tag name="KSO_WM_UNIT_TYPE" val="l_h_a"/>
</p:tagLst>
</file>

<file path=ppt/tags/tag519.xml><?xml version="1.0" encoding="utf-8"?>
<p:tagLst xmlns:p="http://schemas.openxmlformats.org/presentationml/2006/main">
  <p:tag name="KSO_WM_BEAUTIFY_FLAG" val="#fgm#"/>
  <p:tag name="KSO_WM_DIAGRAM_GROUP_CODE" val="1"/>
  <p:tag name="KSO_WM_FIGMA_FLAG" val="#fgm#"/>
  <p:tag name="KSO_WM_UNIT_INDEX" val="1_2_1"/>
  <p:tag name="KSO_WM_UNIT_TYPE" val="l_h_f"/>
</p:tagLst>
</file>

<file path=ppt/tags/tag5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52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521.xml><?xml version="1.0" encoding="utf-8"?>
<p:tagLst xmlns:p="http://schemas.openxmlformats.org/presentationml/2006/main">
  <p:tag name="ISLIDE.VECTOR" val="a36ff0dd-52e7-4a40-98ef-054fbf16791a"/>
</p:tagLst>
</file>

<file path=ppt/tags/tag52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523.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52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52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52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52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52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52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53.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53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53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53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533.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53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53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53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53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53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53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5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54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54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54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543.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54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54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54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54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54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54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5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55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55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55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553.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55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55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55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55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55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55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5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56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56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56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563.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56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56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56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56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56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56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5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57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57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57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573.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57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57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57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577.xml><?xml version="1.0" encoding="utf-8"?>
<p:tagLst xmlns:p="http://schemas.openxmlformats.org/presentationml/2006/main">
  <p:tag name="KSO_WM_FIGMA_DECORATION_INDEX" val="17"/>
  <p:tag name="$PH_EXT" val="2"/>
  <p:tag name="KSO_WM_BEAUTIFY_FLAG" val="#fgm#"/>
  <p:tag name="KSO_WM_DIAGRAM_GROUP_CODE" val="1"/>
  <p:tag name="KSO_WM_FIGMA_FLAG" val="#fgm#"/>
  <p:tag name="KSO_WM_SYNC_SLIDE_TEXT" val="1"/>
  <p:tag name="KSO_WM_UNIT_INDEX" val="1_1_1"/>
  <p:tag name="KSO_WM_UNIT_TYPE" val="l_h_i"/>
</p:tagLst>
</file>

<file path=ppt/tags/tag578.xml><?xml version="1.0" encoding="utf-8"?>
<p:tagLst xmlns:p="http://schemas.openxmlformats.org/presentationml/2006/main">
  <p:tag name="KSO_WM_BEAUTIFY_FLAG" val="#fgm#"/>
  <p:tag name="KSO_WM_FIGMA_FLAG" val="#fgm#"/>
  <p:tag name="KSO_WM_UNIT_INDEX" val="1"/>
  <p:tag name="KSO_WM_UNIT_TYPE" val="a"/>
  <p:tag name="KSO_WM_LAYOUT_CHECK_HASH" val="807d77bac8d8abdc2656a9edbac53b8bb9a77645"/>
  <p:tag name="KSO_WM_NEWLAYOUT_GROUP_ID" val="layout_57"/>
  <p:tag name="KSO_WM_NEWLAYOUT_ID" val="slide_76e1347c3f07957f"/>
</p:tagLst>
</file>

<file path=ppt/tags/tag579.xml><?xml version="1.0" encoding="utf-8"?>
<p:tagLst xmlns:p="http://schemas.openxmlformats.org/presentationml/2006/main">
  <p:tag name="KSO_WM_BEAUTIFY_FLAG" val="#fgm#"/>
  <p:tag name="KSO_WM_DIAGRAM_GROUP_CODE" val="1"/>
  <p:tag name="KSO_WM_FIGMA_FLAG" val="#fgm#"/>
  <p:tag name="KSO_WM_UNIT_INDEX" val="1_1_1"/>
  <p:tag name="KSO_WM_UNIT_TYPE" val="l_h_d"/>
</p:tagLst>
</file>

<file path=ppt/tags/tag58.xml><?xml version="1.0" encoding="utf-8"?>
<p:tagLst xmlns:p="http://schemas.openxmlformats.org/presentationml/2006/main">
  <p:tag name="KSO_WM_BEAUTIFY_FLAG" val="#fgm#"/>
  <p:tag name="KSO_WM_DIAGRAM_GROUP_CODE" val="1"/>
  <p:tag name="KSO_WM_FIGMA_FLAG" val="#fgm#"/>
  <p:tag name="KSO_WM_UNIT_INDEX" val="1_1_1"/>
  <p:tag name="KSO_WM_UNIT_TYPE" val="l_h_a"/>
</p:tagLst>
</file>

<file path=ppt/tags/tag580.xml><?xml version="1.0" encoding="utf-8"?>
<p:tagLst xmlns:p="http://schemas.openxmlformats.org/presentationml/2006/main">
  <p:tag name="KSO_WM_BEAUTIFY_FLAG" val="#fgm#"/>
  <p:tag name="KSO_WM_DIAGRAM_GROUP_CODE" val="1"/>
  <p:tag name="KSO_WM_FIGMA_FLAG" val="#fgm#"/>
  <p:tag name="KSO_WM_UNIT_INDEX" val="1_1_1"/>
  <p:tag name="KSO_WM_UNIT_TYPE" val="l_h_a"/>
</p:tagLst>
</file>

<file path=ppt/tags/tag581.xml><?xml version="1.0" encoding="utf-8"?>
<p:tagLst xmlns:p="http://schemas.openxmlformats.org/presentationml/2006/main">
  <p:tag name="KSO_WM_BEAUTIFY_FLAG" val="#fgm#"/>
  <p:tag name="KSO_WM_DIAGRAM_GROUP_CODE" val="1"/>
  <p:tag name="KSO_WM_FIGMA_FLAG" val="#fgm#"/>
  <p:tag name="KSO_WM_UNIT_INDEX" val="1_1_1"/>
  <p:tag name="KSO_WM_UNIT_TYPE" val="l_h_f"/>
</p:tagLst>
</file>

<file path=ppt/tags/tag582.xml><?xml version="1.0" encoding="utf-8"?>
<p:tagLst xmlns:p="http://schemas.openxmlformats.org/presentationml/2006/main">
  <p:tag name="KSO_WM_FIGMA_DECORATION_INDEX" val="17"/>
  <p:tag name="$PH_EXT" val="2"/>
  <p:tag name="KSO_WM_BEAUTIFY_FLAG" val="#fgm#"/>
  <p:tag name="KSO_WM_DIAGRAM_GROUP_CODE" val="1"/>
  <p:tag name="KSO_WM_FIGMA_FLAG" val="#fgm#"/>
  <p:tag name="KSO_WM_SYNC_SLIDE_TEXT" val="1"/>
  <p:tag name="KSO_WM_UNIT_INDEX" val="1_2_1"/>
  <p:tag name="KSO_WM_UNIT_TYPE" val="l_h_i"/>
</p:tagLst>
</file>

<file path=ppt/tags/tag583.xml><?xml version="1.0" encoding="utf-8"?>
<p:tagLst xmlns:p="http://schemas.openxmlformats.org/presentationml/2006/main">
  <p:tag name="KSO_WM_BEAUTIFY_FLAG" val="#fgm#"/>
  <p:tag name="KSO_WM_DIAGRAM_GROUP_CODE" val="1"/>
  <p:tag name="KSO_WM_FIGMA_FLAG" val="#fgm#"/>
  <p:tag name="KSO_WM_UNIT_INDEX" val="1_2_1"/>
  <p:tag name="KSO_WM_UNIT_TYPE" val="l_h_d"/>
</p:tagLst>
</file>

<file path=ppt/tags/tag584.xml><?xml version="1.0" encoding="utf-8"?>
<p:tagLst xmlns:p="http://schemas.openxmlformats.org/presentationml/2006/main">
  <p:tag name="KSO_WM_BEAUTIFY_FLAG" val="#fgm#"/>
  <p:tag name="KSO_WM_DIAGRAM_GROUP_CODE" val="1"/>
  <p:tag name="KSO_WM_FIGMA_FLAG" val="#fgm#"/>
  <p:tag name="KSO_WM_UNIT_INDEX" val="1_2_1"/>
  <p:tag name="KSO_WM_UNIT_TYPE" val="l_h_a"/>
</p:tagLst>
</file>

<file path=ppt/tags/tag585.xml><?xml version="1.0" encoding="utf-8"?>
<p:tagLst xmlns:p="http://schemas.openxmlformats.org/presentationml/2006/main">
  <p:tag name="KSO_WM_BEAUTIFY_FLAG" val="#fgm#"/>
  <p:tag name="KSO_WM_DIAGRAM_GROUP_CODE" val="1"/>
  <p:tag name="KSO_WM_FIGMA_FLAG" val="#fgm#"/>
  <p:tag name="KSO_WM_UNIT_INDEX" val="1_2_1"/>
  <p:tag name="KSO_WM_UNIT_TYPE" val="l_h_f"/>
</p:tagLst>
</file>

<file path=ppt/tags/tag58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587.xml><?xml version="1.0" encoding="utf-8"?>
<p:tagLst xmlns:p="http://schemas.openxmlformats.org/presentationml/2006/main">
  <p:tag name="ISLIDE.VECTOR" val="a36ff0dd-52e7-4a40-98ef-054fbf16791a"/>
</p:tagLst>
</file>

<file path=ppt/tags/tag58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58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59.xml><?xml version="1.0" encoding="utf-8"?>
<p:tagLst xmlns:p="http://schemas.openxmlformats.org/presentationml/2006/main">
  <p:tag name="KSO_WM_BEAUTIFY_FLAG" val="#fgm#"/>
  <p:tag name="KSO_WM_FIGMA_FLAG" val="#fgm#"/>
  <p:tag name="KSO_WM_UNIT_INDEX" val="1"/>
  <p:tag name="KSO_WM_UNIT_TYPE" val="a"/>
  <p:tag name="KSO_WM_LAYOUT_CHECK_HASH" val="696efddf4abc06b74f1ae4956561b2174e7a98b8"/>
  <p:tag name="KSO_WM_NEWLAYOUT_GROUP_ID" val="layout_10003"/>
  <p:tag name="KSO_WM_NEWLAYOUT_ID" val="slide_4612159399148207"/>
</p:tagLst>
</file>

<file path=ppt/tags/tag59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59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59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593.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59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59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59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59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59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59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0.xml><?xml version="1.0" encoding="utf-8"?>
<p:tagLst xmlns:p="http://schemas.openxmlformats.org/presentationml/2006/main">
  <p:tag name="KSO_WM_FIGMA_DECORATION_INDEX" val="18"/>
  <p:tag name="$PH_EXT" val="2"/>
  <p:tag name="KSO_WM_BEAUTIFY_FLAG" val="#fgm#"/>
  <p:tag name="KSO_WM_DIAGRAM_GROUP_CODE" val="1"/>
  <p:tag name="KSO_WM_FIGMA_FLAG" val="#fgm#"/>
  <p:tag name="KSO_WM_SHAPE_BGTYPE" val="lt1"/>
  <p:tag name="KSO_WM_SHAPE_BRIGHT_DATA" val="[{&quot;dk1&quot;:-60,&quot;dk2&quot;:-50,&quot;lt1&quot;:90,&quot;lt2&quot;:100},{&quot;dk1&quot;:-60,&quot;dk2&quot;:-50,&quot;lt1&quot;:90,&quot;lt2&quot;:100}]"/>
  <p:tag name="KSO_WM_SHAPE_UPDATE_BRIGHT" val="1"/>
  <p:tag name="KSO_WM_SYNC_SLIDE_TEXT" val="1"/>
  <p:tag name="KSO_WM_UNIT_INDEX" val="1_1_1"/>
  <p:tag name="KSO_WM_UNIT_TYPE" val="l_h_i"/>
</p:tagLst>
</file>

<file path=ppt/tags/tag60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0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0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03.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0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0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0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0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0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0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1.xml><?xml version="1.0" encoding="utf-8"?>
<p:tagLst xmlns:p="http://schemas.openxmlformats.org/presentationml/2006/main">
  <p:tag name="KSO_WM_BEAUTIFY_FLAG" val="#fgm#"/>
  <p:tag name="KSO_WM_DIAGRAM_GROUP_CODE" val="1"/>
  <p:tag name="KSO_WM_FIGMA_FLAG" val="#fgm#"/>
  <p:tag name="KSO_WM_UNIT_INDEX" val="1_1_1"/>
  <p:tag name="KSO_WM_UNIT_TYPE" val="l_h_f"/>
</p:tagLst>
</file>

<file path=ppt/tags/tag61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1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1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13.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1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1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1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1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1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1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2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2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2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23.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2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2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2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2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2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2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3.xml><?xml version="1.0" encoding="utf-8"?>
<p:tagLst xmlns:p="http://schemas.openxmlformats.org/presentationml/2006/main">
  <p:tag name="ISLIDE.VECTOR" val="a36ff0dd-52e7-4a40-98ef-054fbf16791a"/>
</p:tagLst>
</file>

<file path=ppt/tags/tag63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3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3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33.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3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3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3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3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3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3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4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4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4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43.xml><?xml version="1.0" encoding="utf-8"?>
<p:tagLst xmlns:p="http://schemas.openxmlformats.org/presentationml/2006/main">
  <p:tag name="KSO_WM_FIGMA_DECORATION_INDEX" val="18"/>
  <p:tag name="$PH_EXT" val="2"/>
  <p:tag name="KSO_WM_BEAUTIFY_FLAG" val="#fgm#"/>
  <p:tag name="KSO_WM_DIAGRAM_GROUP_CODE" val="1"/>
  <p:tag name="KSO_WM_FIGMA_FLAG" val="#fgm#"/>
  <p:tag name="KSO_WM_SHAPE_BGTYPE" val="lt1"/>
  <p:tag name="KSO_WM_SHAPE_BRIGHT_DATA" val="[{&quot;dk1&quot;:-60,&quot;dk2&quot;:-50,&quot;lt1&quot;:90,&quot;lt2&quot;:100},{&quot;dk1&quot;:-60,&quot;dk2&quot;:-50,&quot;lt1&quot;:90,&quot;lt2&quot;:100}]"/>
  <p:tag name="KSO_WM_SHAPE_UPDATE_BRIGHT" val="1"/>
  <p:tag name="KSO_WM_SYNC_SLIDE_TEXT" val="1"/>
  <p:tag name="KSO_WM_UNIT_INDEX" val="1_1_1"/>
  <p:tag name="KSO_WM_UNIT_TYPE" val="l_h_i"/>
</p:tagLst>
</file>

<file path=ppt/tags/tag644.xml><?xml version="1.0" encoding="utf-8"?>
<p:tagLst xmlns:p="http://schemas.openxmlformats.org/presentationml/2006/main">
  <p:tag name="KSO_WM_BEAUTIFY_FLAG" val="#fgm#"/>
  <p:tag name="KSO_WM_FIGMA_FLAG" val="#fgm#"/>
  <p:tag name="KSO_WM_UNIT_INDEX" val="1"/>
  <p:tag name="KSO_WM_UNIT_TYPE" val="a"/>
  <p:tag name="KSO_WM_LAYOUT_CHECK_HASH" val="5eb6cd059ec7bdcc7652f8fac7c7b5ac3066c896"/>
  <p:tag name="KSO_WM_NEWLAYOUT_GROUP_ID" val="layout_2"/>
  <p:tag name="KSO_WM_NEWLAYOUT_ID" val="slide_575721c834a94fa4"/>
</p:tagLst>
</file>

<file path=ppt/tags/tag645.xml><?xml version="1.0" encoding="utf-8"?>
<p:tagLst xmlns:p="http://schemas.openxmlformats.org/presentationml/2006/main">
  <p:tag name="KSO_WM_BEAUTIFY_FLAG" val="#fgm#"/>
  <p:tag name="KSO_WM_DIAGRAM_GROUP_CODE" val="1"/>
  <p:tag name="KSO_WM_FIGMA_FLAG" val="#fgm#"/>
  <p:tag name="KSO_WM_UNIT_INDEX" val="1_1_1"/>
  <p:tag name="KSO_WM_UNIT_TYPE" val="l_h_d"/>
</p:tagLst>
</file>

<file path=ppt/tags/tag646.xml><?xml version="1.0" encoding="utf-8"?>
<p:tagLst xmlns:p="http://schemas.openxmlformats.org/presentationml/2006/main">
  <p:tag name="KSO_WM_BEAUTIFY_FLAG" val="#fgm#"/>
  <p:tag name="KSO_WM_DIAGRAM_GROUP_CODE" val="1"/>
  <p:tag name="KSO_WM_FIGMA_FLAG" val="#fgm#"/>
  <p:tag name="KSO_WM_UNIT_INDEX" val="1_1_1"/>
  <p:tag name="KSO_WM_UNIT_TYPE" val="l_h_a"/>
</p:tagLst>
</file>

<file path=ppt/tags/tag647.xml><?xml version="1.0" encoding="utf-8"?>
<p:tagLst xmlns:p="http://schemas.openxmlformats.org/presentationml/2006/main">
  <p:tag name="KSO_WM_BEAUTIFY_FLAG" val="#fgm#"/>
  <p:tag name="KSO_WM_DIAGRAM_GROUP_CODE" val="1"/>
  <p:tag name="KSO_WM_FIGMA_FLAG" val="#fgm#"/>
  <p:tag name="KSO_WM_UNIT_INDEX" val="1_1_1"/>
  <p:tag name="KSO_WM_UNIT_TYPE" val="l_h_f"/>
</p:tagLst>
</file>

<file path=ppt/tags/tag648.xml><?xml version="1.0" encoding="utf-8"?>
<p:tagLst xmlns:p="http://schemas.openxmlformats.org/presentationml/2006/main">
  <p:tag name="KSO_WM_FIGMA_DECORATION_INDEX" val="17"/>
  <p:tag name="$PH_EXT" val="2"/>
  <p:tag name="KSO_WM_BEAUTIFY_FLAG" val="#fgm#"/>
  <p:tag name="KSO_WM_DIAGRAM_GROUP_CODE" val="1"/>
  <p:tag name="KSO_WM_FIGMA_FLAG" val="#fgm#"/>
  <p:tag name="KSO_WM_SYNC_SLIDE_TEXT" val="1"/>
  <p:tag name="KSO_WM_UNIT_INDEX" val="1_2_1"/>
  <p:tag name="KSO_WM_UNIT_TYPE" val="l_h_i"/>
</p:tagLst>
</file>

<file path=ppt/tags/tag649.xml><?xml version="1.0" encoding="utf-8"?>
<p:tagLst xmlns:p="http://schemas.openxmlformats.org/presentationml/2006/main">
  <p:tag name="KSO_WM_BEAUTIFY_FLAG" val="#fgm#"/>
  <p:tag name="KSO_WM_DIAGRAM_GROUP_CODE" val="1"/>
  <p:tag name="KSO_WM_FIGMA_FLAG" val="#fgm#"/>
  <p:tag name="KSO_WM_UNIT_INDEX" val="1_2_1"/>
  <p:tag name="KSO_WM_UNIT_TYPE" val="l_h_d"/>
</p:tagLst>
</file>

<file path=ppt/tags/tag6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50.xml><?xml version="1.0" encoding="utf-8"?>
<p:tagLst xmlns:p="http://schemas.openxmlformats.org/presentationml/2006/main">
  <p:tag name="KSO_WM_BEAUTIFY_FLAG" val="#fgm#"/>
  <p:tag name="KSO_WM_DIAGRAM_GROUP_CODE" val="1"/>
  <p:tag name="KSO_WM_FIGMA_FLAG" val="#fgm#"/>
  <p:tag name="KSO_WM_UNIT_INDEX" val="1_2_1"/>
  <p:tag name="KSO_WM_UNIT_TYPE" val="l_h_a"/>
</p:tagLst>
</file>

<file path=ppt/tags/tag651.xml><?xml version="1.0" encoding="utf-8"?>
<p:tagLst xmlns:p="http://schemas.openxmlformats.org/presentationml/2006/main">
  <p:tag name="KSO_WM_BEAUTIFY_FLAG" val="#fgm#"/>
  <p:tag name="KSO_WM_DIAGRAM_GROUP_CODE" val="1"/>
  <p:tag name="KSO_WM_FIGMA_FLAG" val="#fgm#"/>
  <p:tag name="KSO_WM_UNIT_INDEX" val="1_2_1"/>
  <p:tag name="KSO_WM_UNIT_TYPE" val="l_h_f"/>
</p:tagLst>
</file>

<file path=ppt/tags/tag65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53.xml><?xml version="1.0" encoding="utf-8"?>
<p:tagLst xmlns:p="http://schemas.openxmlformats.org/presentationml/2006/main">
  <p:tag name="ISLIDE.VECTOR" val="a36ff0dd-52e7-4a40-98ef-054fbf16791a"/>
</p:tagLst>
</file>

<file path=ppt/tags/tag65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5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5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5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5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5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6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6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6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63.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6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6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6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6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6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6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7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7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7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73.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7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7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7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7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7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7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8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8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8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83.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8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8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8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8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8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8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9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9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9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93.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9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9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9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9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9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69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0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0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0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03.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0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0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0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0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0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09.xml><?xml version="1.0" encoding="utf-8"?>
<p:tagLst xmlns:p="http://schemas.openxmlformats.org/presentationml/2006/main">
  <p:tag name="KSO_WM_BEAUTIFY_FLAG" val="#fgm#"/>
  <p:tag name="KSO_WM_FIGMA_FLAG" val="#fgm#"/>
  <p:tag name="KSO_WM_UNIT_INDEX" val="1"/>
  <p:tag name="KSO_WM_UNIT_TYPE" val="a"/>
  <p:tag name="KSO_WM_LAYOUT_CHECK_HASH" val="4fd321ce9eb1d393e9e10689080e85b555659936"/>
  <p:tag name="KSO_WM_NEWLAYOUT_GROUP_ID" val="layout_6"/>
  <p:tag name="KSO_WM_NEWLAYOUT_ID" val="slide_998a6046a910a61c"/>
</p:tagLst>
</file>

<file path=ppt/tags/tag7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10.xml><?xml version="1.0" encoding="utf-8"?>
<p:tagLst xmlns:p="http://schemas.openxmlformats.org/presentationml/2006/main">
  <p:tag name="KSO_WM_BEAUTIFY_FLAG" val="#fgm#"/>
  <p:tag name="KSO_WM_FIGMA_FLAG" val="#fgm#"/>
  <p:tag name="KSO_WM_UNIT_INDEX" val="1"/>
  <p:tag name="KSO_WM_UNIT_TYPE" val="d"/>
</p:tagLst>
</file>

<file path=ppt/tags/tag711.xml><?xml version="1.0" encoding="utf-8"?>
<p:tagLst xmlns:p="http://schemas.openxmlformats.org/presentationml/2006/main">
  <p:tag name="KSO_WM_FIGMA_DECORATION_INDEX" val="19"/>
  <p:tag name="$PH_EXT" val="2"/>
  <p:tag name="KSO_WM_BEAUTIFY_FLAG" val="#fgm#"/>
  <p:tag name="KSO_WM_DIAGRAM_GROUP_CODE" val="1"/>
  <p:tag name="KSO_WM_FIGMA_FLAG" val="#fgm#"/>
  <p:tag name="KSO_WM_SYNC_SLIDE_TEXT" val="1"/>
  <p:tag name="KSO_WM_UNIT_INDEX" val="1_1_1"/>
  <p:tag name="KSO_WM_UNIT_TYPE" val="l_h_i"/>
</p:tagLst>
</file>

<file path=ppt/tags/tag712.xml><?xml version="1.0" encoding="utf-8"?>
<p:tagLst xmlns:p="http://schemas.openxmlformats.org/presentationml/2006/main">
  <p:tag name="KSO_WM_BEAUTIFY_FLAG" val="#fgm#"/>
  <p:tag name="KSO_WM_DIAGRAM_GROUP_CODE" val="1"/>
  <p:tag name="KSO_WM_FIGMA_FLAG" val="#fgm#"/>
  <p:tag name="KSO_WM_UNIT_INDEX" val="1_1_1"/>
  <p:tag name="KSO_WM_UNIT_TYPE" val="l_h_a"/>
</p:tagLst>
</file>

<file path=ppt/tags/tag713.xml><?xml version="1.0" encoding="utf-8"?>
<p:tagLst xmlns:p="http://schemas.openxmlformats.org/presentationml/2006/main">
  <p:tag name="KSO_WM_BEAUTIFY_FLAG" val="#fgm#"/>
  <p:tag name="KSO_WM_DIAGRAM_GROUP_CODE" val="1"/>
  <p:tag name="KSO_WM_FIGMA_FLAG" val="#fgm#"/>
  <p:tag name="KSO_WM_UNIT_INDEX" val="1_1_1"/>
  <p:tag name="KSO_WM_UNIT_TYPE" val="l_h_f"/>
</p:tagLst>
</file>

<file path=ppt/tags/tag71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15.xml><?xml version="1.0" encoding="utf-8"?>
<p:tagLst xmlns:p="http://schemas.openxmlformats.org/presentationml/2006/main">
  <p:tag name="ISLIDE.VECTOR" val="a36ff0dd-52e7-4a40-98ef-054fbf16791a"/>
</p:tagLst>
</file>

<file path=ppt/tags/tag71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1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1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1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2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2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2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23.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2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2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2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2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2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2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3.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3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3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3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33.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3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3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3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3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3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3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4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4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4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43.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4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4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4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4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4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4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5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5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5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53.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5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5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5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5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5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5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6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6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6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63.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6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6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6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6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6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6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7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71.xml><?xml version="1.0" encoding="utf-8"?>
<p:tagLst xmlns:p="http://schemas.openxmlformats.org/presentationml/2006/main">
  <p:tag name="KSO_WM_BEAUTIFY_FLAG" val="#fgm#"/>
  <p:tag name="KSO_WM_FIGMA_FLAG" val="#fgm#"/>
  <p:tag name="KSO_WM_UNIT_INDEX" val="1"/>
  <p:tag name="KSO_WM_UNIT_TYPE" val="d"/>
</p:tagLst>
</file>

<file path=ppt/tags/tag772.xml><?xml version="1.0" encoding="utf-8"?>
<p:tagLst xmlns:p="http://schemas.openxmlformats.org/presentationml/2006/main">
  <p:tag name="KSO_WM_BEAUTIFY_FLAG" val="#fgm#"/>
  <p:tag name="KSO_WM_FIGMA_FLAG" val="#fgm#"/>
  <p:tag name="KSO_WM_UNIT_INDEX" val="1"/>
  <p:tag name="KSO_WM_UNIT_TYPE" val="a"/>
  <p:tag name="KSO_WM_LAYOUT_CHECK_HASH" val="d42fc0fe2e0fff473fa39a5d1a1570ddd136e83a"/>
  <p:tag name="KSO_WM_NEWLAYOUT_GROUP_ID" val="layout_61"/>
  <p:tag name="KSO_WM_NEWLAYOUT_ID" val="slide_28f216744a794637"/>
</p:tagLst>
</file>

<file path=ppt/tags/tag773.xml><?xml version="1.0" encoding="utf-8"?>
<p:tagLst xmlns:p="http://schemas.openxmlformats.org/presentationml/2006/main">
  <p:tag name="KSO_WM_FIGMA_DECORATION_INDEX" val="17_contentModel"/>
  <p:tag name="$PH_EXT" val="2"/>
  <p:tag name="KSO_WM_BEAUTIFY_FLAG" val="#fgm#"/>
  <p:tag name="KSO_WM_FIGMA_FLAG" val="#fgm#"/>
  <p:tag name="KSO_WM_SYNC_SLIDE_TEXT" val="1"/>
  <p:tag name="KSO_WM_UNIT_INDEX" val="1_1"/>
  <p:tag name="KSO_WM_UNIT_TYPE" val="l_i"/>
</p:tagLst>
</file>

<file path=ppt/tags/tag774.xml><?xml version="1.0" encoding="utf-8"?>
<p:tagLst xmlns:p="http://schemas.openxmlformats.org/presentationml/2006/main">
  <p:tag name="KSO_WM_BEAUTIFY_FLAG" val="#fgm#"/>
  <p:tag name="KSO_WM_DIAGRAM_GROUP_CODE" val="1"/>
  <p:tag name="KSO_WM_FIGMA_FLAG" val="#fgm#"/>
  <p:tag name="KSO_WM_UNIT_INDEX" val="1_1_1"/>
  <p:tag name="KSO_WM_UNIT_TYPE" val="l_h_a"/>
</p:tagLst>
</file>

<file path=ppt/tags/tag775.xml><?xml version="1.0" encoding="utf-8"?>
<p:tagLst xmlns:p="http://schemas.openxmlformats.org/presentationml/2006/main">
  <p:tag name="KSO_WM_BEAUTIFY_FLAG" val="#fgm#"/>
  <p:tag name="KSO_WM_DIAGRAM_GROUP_CODE" val="1"/>
  <p:tag name="KSO_WM_FIGMA_FLAG" val="#fgm#"/>
  <p:tag name="KSO_WM_UNIT_INDEX" val="1_1_1"/>
  <p:tag name="KSO_WM_UNIT_TYPE" val="l_h_f"/>
</p:tagLst>
</file>

<file path=ppt/tags/tag77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77.xml><?xml version="1.0" encoding="utf-8"?>
<p:tagLst xmlns:p="http://schemas.openxmlformats.org/presentationml/2006/main">
  <p:tag name="ISLIDE.VECTOR" val="a36ff0dd-52e7-4a40-98ef-054fbf16791a"/>
</p:tagLst>
</file>

<file path=ppt/tags/tag77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7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8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8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8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83.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8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8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8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8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8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8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9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9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9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93.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9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9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9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9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9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79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0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0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0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03.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0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0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0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0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0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0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1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1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1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13.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1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1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1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1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1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1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2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2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2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23.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2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2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2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2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2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2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3.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3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3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3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33.xml><?xml version="1.0" encoding="utf-8"?>
<p:tagLst xmlns:p="http://schemas.openxmlformats.org/presentationml/2006/main">
  <p:tag name="KSO_WM_BEAUTIFY_FLAG" val="#fgm#"/>
  <p:tag name="KSO_WM_FIGMA_FLAG" val="#fgm#"/>
  <p:tag name="KSO_WM_UNIT_INDEX" val="1"/>
  <p:tag name="KSO_WM_UNIT_TYPE" val="a"/>
  <p:tag name="KSO_WM_LAYOUT_CHECK_HASH" val="f07df1d732c9f833bc6fb76be7f486c4471713d8"/>
  <p:tag name="KSO_WM_NEWLAYOUT_GROUP_ID" val="layout_14"/>
  <p:tag name="KSO_WM_NEWLAYOUT_ID" val="slide_fbd1737be693ef9a"/>
</p:tagLst>
</file>

<file path=ppt/tags/tag834.xml><?xml version="1.0" encoding="utf-8"?>
<p:tagLst xmlns:p="http://schemas.openxmlformats.org/presentationml/2006/main">
  <p:tag name="KSO_WM_FIGMA_DECORATION_INDEX" val="18_contentModel"/>
  <p:tag name="$PH_EXT" val="2"/>
  <p:tag name="KSO_WM_BEAUTIFY_FLAG" val="#fgm#"/>
  <p:tag name="KSO_WM_FIGMA_FLAG" val="#fgm#"/>
  <p:tag name="KSO_WM_SHAPE_BGTYPE" val="lt1"/>
  <p:tag name="KSO_WM_SHAPE_BRIGHT_DATA" val="[{&quot;dk1&quot;:-60,&quot;dk2&quot;:-50,&quot;lt1&quot;:90,&quot;lt2&quot;:100},{&quot;dk1&quot;:-60,&quot;dk2&quot;:-50,&quot;lt1&quot;:90,&quot;lt2&quot;:100}]"/>
  <p:tag name="KSO_WM_SHAPE_UPDATE_BRIGHT" val="1"/>
  <p:tag name="KSO_WM_SYNC_SLIDE_TEXT" val="1"/>
  <p:tag name="KSO_WM_UNIT_INDEX" val="1_1"/>
  <p:tag name="KSO_WM_UNIT_TYPE" val="l_i"/>
</p:tagLst>
</file>

<file path=ppt/tags/tag835.xml><?xml version="1.0" encoding="utf-8"?>
<p:tagLst xmlns:p="http://schemas.openxmlformats.org/presentationml/2006/main">
  <p:tag name="KSO_WM_BEAUTIFY_FLAG" val="#fgm#"/>
  <p:tag name="KSO_WM_FIGMA_FLAG" val="#fgm#"/>
  <p:tag name="KSO_WM_UNIT_INDEX" val="1"/>
  <p:tag name="KSO_WM_UNIT_TYPE" val="f"/>
</p:tagLst>
</file>

<file path=ppt/tags/tag83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37.xml><?xml version="1.0" encoding="utf-8"?>
<p:tagLst xmlns:p="http://schemas.openxmlformats.org/presentationml/2006/main">
  <p:tag name="ISLIDE.VECTOR" val="a36ff0dd-52e7-4a40-98ef-054fbf16791a"/>
</p:tagLst>
</file>

<file path=ppt/tags/tag83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3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4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4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4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43.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4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4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4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4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4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4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5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5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5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53.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5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5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5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5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5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5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6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6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6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63.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6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6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6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6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6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6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7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7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7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73.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7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7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7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7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7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7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8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8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8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83.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8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8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8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8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8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8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9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9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9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893.xml><?xml version="1.0" encoding="utf-8"?>
<p:tagLst xmlns:p="http://schemas.openxmlformats.org/presentationml/2006/main">
  <p:tag name="KSO_WM_FIGMA_DECORATION_INDEX" val="18"/>
  <p:tag name="$PH_EXT" val="2"/>
  <p:tag name="KSO_WM_BEAUTIFY_FLAG" val="#fgm#"/>
  <p:tag name="KSO_WM_DIAGRAM_GROUP_CODE" val="1"/>
  <p:tag name="KSO_WM_FIGMA_FLAG" val="#fgm#"/>
  <p:tag name="KSO_WM_SHAPE_BGTYPE" val="lt1"/>
  <p:tag name="KSO_WM_SHAPE_BRIGHT_DATA" val="[{&quot;dk1&quot;:-60,&quot;dk2&quot;:-50,&quot;lt1&quot;:90,&quot;lt2&quot;:100},{&quot;dk1&quot;:-60,&quot;dk2&quot;:-50,&quot;lt1&quot;:90,&quot;lt2&quot;:100}]"/>
  <p:tag name="KSO_WM_SHAPE_UPDATE_BRIGHT" val="1"/>
  <p:tag name="KSO_WM_SYNC_SLIDE_TEXT" val="1"/>
  <p:tag name="KSO_WM_UNIT_INDEX" val="1_1_1"/>
  <p:tag name="KSO_WM_UNIT_TYPE" val="l_h_i"/>
</p:tagLst>
</file>

<file path=ppt/tags/tag894.xml><?xml version="1.0" encoding="utf-8"?>
<p:tagLst xmlns:p="http://schemas.openxmlformats.org/presentationml/2006/main">
  <p:tag name="KSO_WM_BEAUTIFY_FLAG" val="#fgm#"/>
  <p:tag name="KSO_WM_FIGMA_FLAG" val="#fgm#"/>
  <p:tag name="KSO_WM_UNIT_INDEX" val="1"/>
  <p:tag name="KSO_WM_UNIT_TYPE" val="a"/>
  <p:tag name="KSO_WM_LAYOUT_CHECK_HASH" val="5320bed5a3701a18cf19a3c66664d94701a9bcd8"/>
  <p:tag name="KSO_WM_NEWLAYOUT_GROUP_ID" val="layout_26"/>
  <p:tag name="KSO_WM_NEWLAYOUT_ID" val="slide_33b65c8d547e38d4"/>
</p:tagLst>
</file>

<file path=ppt/tags/tag895.xml><?xml version="1.0" encoding="utf-8"?>
<p:tagLst xmlns:p="http://schemas.openxmlformats.org/presentationml/2006/main">
  <p:tag name="KSO_WM_BEAUTIFY_FLAG" val="#fgm#"/>
  <p:tag name="KSO_WM_DIAGRAM_GROUP_CODE" val="1"/>
  <p:tag name="KSO_WM_FIGMA_FLAG" val="#fgm#"/>
  <p:tag name="KSO_WM_UNIT_INDEX" val="1_1_1"/>
  <p:tag name="KSO_WM_UNIT_TYPE" val="l_h_d"/>
</p:tagLst>
</file>

<file path=ppt/tags/tag896.xml><?xml version="1.0" encoding="utf-8"?>
<p:tagLst xmlns:p="http://schemas.openxmlformats.org/presentationml/2006/main">
  <p:tag name="KSO_WM_BEAUTIFY_FLAG" val="#fgm#"/>
  <p:tag name="KSO_WM_DIAGRAM_GROUP_CODE" val="1"/>
  <p:tag name="KSO_WM_FIGMA_FLAG" val="#fgm#"/>
  <p:tag name="KSO_WM_UNIT_INDEX" val="1_1_1"/>
  <p:tag name="KSO_WM_UNIT_TYPE" val="l_h_a"/>
</p:tagLst>
</file>

<file path=ppt/tags/tag897.xml><?xml version="1.0" encoding="utf-8"?>
<p:tagLst xmlns:p="http://schemas.openxmlformats.org/presentationml/2006/main">
  <p:tag name="KSO_WM_BEAUTIFY_FLAG" val="#fgm#"/>
  <p:tag name="KSO_WM_DIAGRAM_GROUP_CODE" val="1"/>
  <p:tag name="KSO_WM_FIGMA_FLAG" val="#fgm#"/>
  <p:tag name="KSO_WM_UNIT_INDEX" val="1_1_1"/>
  <p:tag name="KSO_WM_UNIT_TYPE" val="l_h_f"/>
</p:tagLst>
</file>

<file path=ppt/tags/tag898.xml><?xml version="1.0" encoding="utf-8"?>
<p:tagLst xmlns:p="http://schemas.openxmlformats.org/presentationml/2006/main">
  <p:tag name="KSO_WM_FIGMA_DECORATION_INDEX" val="18"/>
  <p:tag name="$PH_EXT" val="2"/>
  <p:tag name="KSO_WM_BEAUTIFY_FLAG" val="#fgm#"/>
  <p:tag name="KSO_WM_DIAGRAM_GROUP_CODE" val="1"/>
  <p:tag name="KSO_WM_FIGMA_FLAG" val="#fgm#"/>
  <p:tag name="KSO_WM_SHAPE_BGTYPE" val="lt1"/>
  <p:tag name="KSO_WM_SHAPE_BRIGHT_DATA" val="[{&quot;dk1&quot;:-60,&quot;dk2&quot;:-50,&quot;lt1&quot;:90,&quot;lt2&quot;:100},{&quot;dk1&quot;:-60,&quot;dk2&quot;:-50,&quot;lt1&quot;:90,&quot;lt2&quot;:100}]"/>
  <p:tag name="KSO_WM_SHAPE_UPDATE_BRIGHT" val="1"/>
  <p:tag name="KSO_WM_SYNC_SLIDE_TEXT" val="1"/>
  <p:tag name="KSO_WM_UNIT_INDEX" val="1_2_1"/>
  <p:tag name="KSO_WM_UNIT_TYPE" val="l_h_i"/>
</p:tagLst>
</file>

<file path=ppt/tags/tag899.xml><?xml version="1.0" encoding="utf-8"?>
<p:tagLst xmlns:p="http://schemas.openxmlformats.org/presentationml/2006/main">
  <p:tag name="KSO_WM_BEAUTIFY_FLAG" val="#fgm#"/>
  <p:tag name="KSO_WM_DIAGRAM_GROUP_CODE" val="1"/>
  <p:tag name="KSO_WM_FIGMA_FLAG" val="#fgm#"/>
  <p:tag name="KSO_WM_UNIT_INDEX" val="1_2_1"/>
  <p:tag name="KSO_WM_UNIT_TYPE" val="l_h_d"/>
</p:tagLst>
</file>

<file path=ppt/tags/tag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9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900.xml><?xml version="1.0" encoding="utf-8"?>
<p:tagLst xmlns:p="http://schemas.openxmlformats.org/presentationml/2006/main">
  <p:tag name="KSO_WM_BEAUTIFY_FLAG" val="#fgm#"/>
  <p:tag name="KSO_WM_DIAGRAM_GROUP_CODE" val="1"/>
  <p:tag name="KSO_WM_FIGMA_FLAG" val="#fgm#"/>
  <p:tag name="KSO_WM_UNIT_INDEX" val="1_2_1"/>
  <p:tag name="KSO_WM_UNIT_TYPE" val="l_h_a"/>
</p:tagLst>
</file>

<file path=ppt/tags/tag901.xml><?xml version="1.0" encoding="utf-8"?>
<p:tagLst xmlns:p="http://schemas.openxmlformats.org/presentationml/2006/main">
  <p:tag name="KSO_WM_BEAUTIFY_FLAG" val="#fgm#"/>
  <p:tag name="KSO_WM_DIAGRAM_GROUP_CODE" val="1"/>
  <p:tag name="KSO_WM_FIGMA_FLAG" val="#fgm#"/>
  <p:tag name="KSO_WM_UNIT_INDEX" val="1_2_1"/>
  <p:tag name="KSO_WM_UNIT_TYPE" val="l_h_f"/>
</p:tagLst>
</file>

<file path=ppt/tags/tag902.xml><?xml version="1.0" encoding="utf-8"?>
<p:tagLst xmlns:p="http://schemas.openxmlformats.org/presentationml/2006/main">
  <p:tag name="KSO_WM_FIGMA_DECORATION_INDEX" val="18"/>
  <p:tag name="$PH_EXT" val="2"/>
  <p:tag name="KSO_WM_BEAUTIFY_FLAG" val="#fgm#"/>
  <p:tag name="KSO_WM_DIAGRAM_GROUP_CODE" val="1"/>
  <p:tag name="KSO_WM_FIGMA_FLAG" val="#fgm#"/>
  <p:tag name="KSO_WM_SHAPE_BGTYPE" val="lt1"/>
  <p:tag name="KSO_WM_SHAPE_BRIGHT_DATA" val="[{&quot;dk1&quot;:-60,&quot;dk2&quot;:-50,&quot;lt1&quot;:90,&quot;lt2&quot;:100},{&quot;dk1&quot;:-60,&quot;dk2&quot;:-50,&quot;lt1&quot;:90,&quot;lt2&quot;:100}]"/>
  <p:tag name="KSO_WM_SHAPE_UPDATE_BRIGHT" val="1"/>
  <p:tag name="KSO_WM_SYNC_SLIDE_TEXT" val="1"/>
  <p:tag name="KSO_WM_UNIT_INDEX" val="1_3_1"/>
  <p:tag name="KSO_WM_UNIT_TYPE" val="l_h_i"/>
</p:tagLst>
</file>

<file path=ppt/tags/tag903.xml><?xml version="1.0" encoding="utf-8"?>
<p:tagLst xmlns:p="http://schemas.openxmlformats.org/presentationml/2006/main">
  <p:tag name="KSO_WM_BEAUTIFY_FLAG" val="#fgm#"/>
  <p:tag name="KSO_WM_DIAGRAM_GROUP_CODE" val="1"/>
  <p:tag name="KSO_WM_FIGMA_FLAG" val="#fgm#"/>
  <p:tag name="KSO_WM_UNIT_INDEX" val="1_3_1"/>
  <p:tag name="KSO_WM_UNIT_TYPE" val="l_h_d"/>
</p:tagLst>
</file>

<file path=ppt/tags/tag904.xml><?xml version="1.0" encoding="utf-8"?>
<p:tagLst xmlns:p="http://schemas.openxmlformats.org/presentationml/2006/main">
  <p:tag name="KSO_WM_BEAUTIFY_FLAG" val="#fgm#"/>
  <p:tag name="KSO_WM_DIAGRAM_GROUP_CODE" val="1"/>
  <p:tag name="KSO_WM_FIGMA_FLAG" val="#fgm#"/>
  <p:tag name="KSO_WM_UNIT_INDEX" val="1_3_1"/>
  <p:tag name="KSO_WM_UNIT_TYPE" val="l_h_a"/>
</p:tagLst>
</file>

<file path=ppt/tags/tag905.xml><?xml version="1.0" encoding="utf-8"?>
<p:tagLst xmlns:p="http://schemas.openxmlformats.org/presentationml/2006/main">
  <p:tag name="KSO_WM_BEAUTIFY_FLAG" val="#fgm#"/>
  <p:tag name="KSO_WM_DIAGRAM_GROUP_CODE" val="1"/>
  <p:tag name="KSO_WM_FIGMA_FLAG" val="#fgm#"/>
  <p:tag name="KSO_WM_UNIT_INDEX" val="1_3_1"/>
  <p:tag name="KSO_WM_UNIT_TYPE" val="l_h_f"/>
</p:tagLst>
</file>

<file path=ppt/tags/tag90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907.xml><?xml version="1.0" encoding="utf-8"?>
<p:tagLst xmlns:p="http://schemas.openxmlformats.org/presentationml/2006/main">
  <p:tag name="ISLIDE.VECTOR" val="a36ff0dd-52e7-4a40-98ef-054fbf16791a"/>
</p:tagLst>
</file>

<file path=ppt/tags/tag90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90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9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91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91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91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913.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91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91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91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91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91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91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9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92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92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92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923.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92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92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92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92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92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92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93.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93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93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93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933.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93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93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93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93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93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93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9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94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94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94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943.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94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94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94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94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94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94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9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95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95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95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953.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95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95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95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95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95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95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9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96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96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96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963.xml><?xml version="1.0" encoding="utf-8"?>
<p:tagLst xmlns:p="http://schemas.openxmlformats.org/presentationml/2006/main">
  <p:tag name="KSO_WM_BEAUTIFY_FLAG" val="#fgm#"/>
  <p:tag name="KSO_WM_FIGMA_FLAG" val="#fgm#"/>
  <p:tag name="KSO_WM_UNIT_INDEX" val="1"/>
  <p:tag name="KSO_WM_UNIT_TYPE" val="d"/>
</p:tagLst>
</file>

<file path=ppt/tags/tag964.xml><?xml version="1.0" encoding="utf-8"?>
<p:tagLst xmlns:p="http://schemas.openxmlformats.org/presentationml/2006/main">
  <p:tag name="KSO_WM_BEAUTIFY_FLAG" val="#fgm#"/>
  <p:tag name="KSO_WM_FIGMA_FLAG" val="#fgm#"/>
  <p:tag name="KSO_WM_UNIT_INDEX" val="1"/>
  <p:tag name="KSO_WM_UNIT_TYPE" val="a"/>
  <p:tag name="KSO_WM_LAYOUT_CHECK_HASH" val="8655d8947933940ce334e85e5bd0e09b4ef74cae"/>
  <p:tag name="KSO_WM_NEWLAYOUT_GROUP_ID" val="layout_60"/>
  <p:tag name="KSO_WM_NEWLAYOUT_ID" val="slide_302b626862fe8ef3"/>
</p:tagLst>
</file>

<file path=ppt/tags/tag965.xml><?xml version="1.0" encoding="utf-8"?>
<p:tagLst xmlns:p="http://schemas.openxmlformats.org/presentationml/2006/main">
  <p:tag name="KSO_WM_FIGMA_DECORATION_INDEX" val="18_contentModel"/>
  <p:tag name="$PH_EXT" val="2"/>
  <p:tag name="KSO_WM_BEAUTIFY_FLAG" val="#fgm#"/>
  <p:tag name="KSO_WM_FIGMA_FLAG" val="#fgm#"/>
  <p:tag name="KSO_WM_SHAPE_BGTYPE" val="lt1"/>
  <p:tag name="KSO_WM_SHAPE_BRIGHT_DATA" val="[{&quot;dk1&quot;:-60,&quot;dk2&quot;:-50,&quot;lt1&quot;:90,&quot;lt2&quot;:100},{&quot;dk1&quot;:-60,&quot;dk2&quot;:-50,&quot;lt1&quot;:90,&quot;lt2&quot;:100}]"/>
  <p:tag name="KSO_WM_SHAPE_UPDATE_BRIGHT" val="1"/>
  <p:tag name="KSO_WM_SYNC_SLIDE_TEXT" val="1"/>
  <p:tag name="KSO_WM_UNIT_INDEX" val="1_1"/>
  <p:tag name="KSO_WM_UNIT_TYPE" val="l_i"/>
</p:tagLst>
</file>

<file path=ppt/tags/tag966.xml><?xml version="1.0" encoding="utf-8"?>
<p:tagLst xmlns:p="http://schemas.openxmlformats.org/presentationml/2006/main">
  <p:tag name="KSO_WM_BEAUTIFY_FLAG" val="#fgm#"/>
  <p:tag name="KSO_WM_DIAGRAM_GROUP_CODE" val="1"/>
  <p:tag name="KSO_WM_FIGMA_FLAG" val="#fgm#"/>
  <p:tag name="KSO_WM_UNIT_INDEX" val="1_1_1"/>
  <p:tag name="KSO_WM_UNIT_TYPE" val="l_h_a"/>
</p:tagLst>
</file>

<file path=ppt/tags/tag967.xml><?xml version="1.0" encoding="utf-8"?>
<p:tagLst xmlns:p="http://schemas.openxmlformats.org/presentationml/2006/main">
  <p:tag name="KSO_WM_BEAUTIFY_FLAG" val="#fgm#"/>
  <p:tag name="KSO_WM_DIAGRAM_GROUP_CODE" val="1"/>
  <p:tag name="KSO_WM_FIGMA_FLAG" val="#fgm#"/>
  <p:tag name="KSO_WM_UNIT_INDEX" val="1_1_1"/>
  <p:tag name="KSO_WM_UNIT_TYPE" val="l_h_f"/>
</p:tagLst>
</file>

<file path=ppt/tags/tag968.xml><?xml version="1.0" encoding="utf-8"?>
<p:tagLst xmlns:p="http://schemas.openxmlformats.org/presentationml/2006/main">
  <p:tag name="KSO_WM_BEAUTIFY_FLAG" val="#fgm#"/>
  <p:tag name="KSO_WM_DIAGRAM_GROUP_CODE" val="1"/>
  <p:tag name="KSO_WM_FIGMA_FLAG" val="#fgm#"/>
  <p:tag name="KSO_WM_UNIT_INDEX" val="1_2_1"/>
  <p:tag name="KSO_WM_UNIT_TYPE" val="l_h_a"/>
</p:tagLst>
</file>

<file path=ppt/tags/tag969.xml><?xml version="1.0" encoding="utf-8"?>
<p:tagLst xmlns:p="http://schemas.openxmlformats.org/presentationml/2006/main">
  <p:tag name="KSO_WM_BEAUTIFY_FLAG" val="#fgm#"/>
  <p:tag name="KSO_WM_DIAGRAM_GROUP_CODE" val="1"/>
  <p:tag name="KSO_WM_FIGMA_FLAG" val="#fgm#"/>
  <p:tag name="KSO_WM_UNIT_INDEX" val="1_2_1"/>
  <p:tag name="KSO_WM_UNIT_TYPE" val="l_h_f"/>
</p:tagLst>
</file>

<file path=ppt/tags/tag9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97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971.xml><?xml version="1.0" encoding="utf-8"?>
<p:tagLst xmlns:p="http://schemas.openxmlformats.org/presentationml/2006/main">
  <p:tag name="ISLIDE.VECTOR" val="a36ff0dd-52e7-4a40-98ef-054fbf16791a"/>
</p:tagLst>
</file>

<file path=ppt/tags/tag97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973.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97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97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97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97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97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97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9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98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98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98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983.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98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98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98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98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98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98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9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990.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991.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992.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993.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994.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995.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996.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997.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998.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ags/tag999.xml><?xml version="1.0" encoding="utf-8"?>
<p:tagLst xmlns:p="http://schemas.openxmlformats.org/presentationml/2006/main">
  <p:tag name="KSO_WM_UNIT_ID" val="_3**"/>
  <p:tag name="KSO_WM_BEAUTIFY_FLAG" val="#wm#"/>
  <p:tag name="KSO_WM_TAG_VERSION" val="3.0"/>
  <p:tag name="KSO_WM_UNIT_LAYERLEVEL" val="1"/>
  <p:tag name="KSO_WM_TEMPLATE_INDEX" val="2844"/>
  <p:tag name="KSO_WM_TEMPLATE_CATEGORY" val="custom"/>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spect">
      <a:majorFont>
        <a:latin typeface="微软雅黑"/>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微软雅黑"/>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中山大学模板">
      <a:dk1>
        <a:srgbClr val="1F1F1F"/>
      </a:dk1>
      <a:lt1>
        <a:srgbClr val="F2F2F2"/>
      </a:lt1>
      <a:dk2>
        <a:srgbClr val="778495"/>
      </a:dk2>
      <a:lt2>
        <a:srgbClr val="F0F0F0"/>
      </a:lt2>
      <a:accent1>
        <a:srgbClr val="00561F"/>
      </a:accent1>
      <a:accent2>
        <a:srgbClr val="F2F2F2"/>
      </a:accent2>
      <a:accent3>
        <a:srgbClr val="00A386"/>
      </a:accent3>
      <a:accent4>
        <a:srgbClr val="FFC000"/>
      </a:accent4>
      <a:accent5>
        <a:srgbClr val="CE1126"/>
      </a:accent5>
      <a:accent6>
        <a:srgbClr val="CE1126"/>
      </a:accent6>
      <a:hlink>
        <a:srgbClr val="0085C3"/>
      </a:hlink>
      <a:folHlink>
        <a:srgbClr val="BFBFBF"/>
      </a:folHlink>
    </a:clrScheme>
    <a:fontScheme name="党政办">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1">
          <a:schemeClr val="accent1"/>
        </a:lnRef>
        <a:fillRef idx="0">
          <a:schemeClr val="accent1"/>
        </a:fillRef>
        <a:effectRef idx="0">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2751</Words>
  <Application>WPS 演示</Application>
  <PresentationFormat>宽屏</PresentationFormat>
  <Paragraphs>226</Paragraphs>
  <Slides>19</Slides>
  <Notes>0</Notes>
  <HiddenSlides>0</HiddenSlides>
  <MMClips>0</MMClips>
  <ScaleCrop>false</ScaleCrop>
  <HeadingPairs>
    <vt:vector size="6" baseType="variant">
      <vt:variant>
        <vt:lpstr>已用的字体</vt:lpstr>
      </vt:variant>
      <vt:variant>
        <vt:i4>8</vt:i4>
      </vt:variant>
      <vt:variant>
        <vt:lpstr>主题</vt:lpstr>
      </vt:variant>
      <vt:variant>
        <vt:i4>2</vt:i4>
      </vt:variant>
      <vt:variant>
        <vt:lpstr>幻灯片标题</vt:lpstr>
      </vt:variant>
      <vt:variant>
        <vt:i4>19</vt:i4>
      </vt:variant>
    </vt:vector>
  </HeadingPairs>
  <TitlesOfParts>
    <vt:vector size="29" baseType="lpstr">
      <vt:lpstr>Arial</vt:lpstr>
      <vt:lpstr>宋体</vt:lpstr>
      <vt:lpstr>Wingdings</vt:lpstr>
      <vt:lpstr>微软雅黑</vt:lpstr>
      <vt:lpstr>阿里巴巴普惠体 H</vt:lpstr>
      <vt:lpstr>阿里巴巴普惠体 L</vt:lpstr>
      <vt:lpstr>Arial Unicode MS</vt:lpstr>
      <vt:lpstr>Calibri</vt:lpstr>
      <vt:lpstr>Office 主题</vt:lpstr>
      <vt:lpstr>Office 主题​​</vt:lpstr>
      <vt:lpstr>PowerPoint 演示文稿</vt:lpstr>
      <vt:lpstr>PowerPoint 演示文稿</vt:lpstr>
      <vt:lpstr>PowerPoint 演示文稿</vt:lpstr>
      <vt:lpstr>项目内容</vt:lpstr>
      <vt:lpstr>小组分工</vt:lpstr>
      <vt:lpstr>PowerPoint 演示文稿</vt:lpstr>
      <vt:lpstr>实时渲染演示导览</vt:lpstr>
      <vt:lpstr>PowerPoint 演示文稿</vt:lpstr>
      <vt:lpstr>亮点一：实现基于图像的光照(IBL) </vt:lpstr>
      <vt:lpstr>亮点二：PBR光照模型 + 视差遮蔽映射（POM）</vt:lpstr>
      <vt:lpstr>亮点三：Shadow Mapping阴影</vt:lpstr>
      <vt:lpstr>PCF软阴影效果对比解析</vt:lpstr>
      <vt:lpstr>亮点四：交互摄像机</vt:lpstr>
      <vt:lpstr>PowerPoint 演示文稿</vt:lpstr>
      <vt:lpstr>项目总结</vt:lpstr>
      <vt:lpstr>遇到的挑战</vt:lpstr>
      <vt:lpstr>未来展望</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钟旺烜</cp:lastModifiedBy>
  <cp:revision>28</cp:revision>
  <dcterms:created xsi:type="dcterms:W3CDTF">2025-12-16T17:39:00Z</dcterms:created>
  <dcterms:modified xsi:type="dcterms:W3CDTF">2025-12-20T17:36:19Z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2052-12.1.0.24034</vt:lpwstr>
  </property>
  <property fmtid="{D5CDD505-2E9C-101B-9397-08002B2CF9AE}" pid="3" name="ICV">
    <vt:lpwstr>11D0EBC547D94FA7AF99A9077C66D646_13</vt:lpwstr>
  </property>
</Properties>
</file>